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22.xml" ContentType="application/vnd.openxmlformats-officedocument.presentationml.slideLayout+xml"/>
  <Override PartName="/ppt/slideLayouts/slideLayout35.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2.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Masters/notesMaster1.xml" ContentType="application/vnd.openxmlformats-officedocument.presentationml.notesMaster+xml"/>
  <Override PartName="/ppt/theme/theme5.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diagrams/drawing1.xml" ContentType="application/vnd.ms-office.drawingml.diagramDrawing+xml"/>
  <Override PartName="/ppt/diagrams/layout1.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7"/>
  </p:notesMasterIdLst>
  <p:handoutMasterIdLst>
    <p:handoutMasterId r:id="rId18"/>
  </p:handoutMasterIdLst>
  <p:sldIdLst>
    <p:sldId id="264" r:id="rId5"/>
    <p:sldId id="299" r:id="rId6"/>
    <p:sldId id="324" r:id="rId7"/>
    <p:sldId id="278" r:id="rId8"/>
    <p:sldId id="335" r:id="rId9"/>
    <p:sldId id="332" r:id="rId10"/>
    <p:sldId id="334" r:id="rId11"/>
    <p:sldId id="353" r:id="rId12"/>
    <p:sldId id="354" r:id="rId13"/>
    <p:sldId id="352" r:id="rId14"/>
    <p:sldId id="358" r:id="rId15"/>
    <p:sldId id="322" r:id="rId16"/>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005595"/>
    <a:srgbClr val="7C9B3F"/>
    <a:srgbClr val="000099"/>
    <a:srgbClr val="FF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snapToGrid="0">
      <p:cViewPr varScale="1">
        <p:scale>
          <a:sx n="24" d="100"/>
          <a:sy n="24" d="100"/>
        </p:scale>
        <p:origin x="800" y="36"/>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5" d="100"/>
          <a:sy n="55" d="100"/>
        </p:scale>
        <p:origin x="279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607E45-7BB5-43E1-9D13-7D01C1249214}" type="doc">
      <dgm:prSet loTypeId="urn:microsoft.com/office/officeart/2005/8/layout/hList1" loCatId="list" qsTypeId="urn:microsoft.com/office/officeart/2005/8/quickstyle/3d1" qsCatId="3D" csTypeId="urn:microsoft.com/office/officeart/2005/8/colors/colorful4" csCatId="colorful" phldr="1"/>
      <dgm:spPr/>
      <dgm:t>
        <a:bodyPr/>
        <a:lstStyle/>
        <a:p>
          <a:endParaRPr lang="en-US"/>
        </a:p>
      </dgm:t>
    </dgm:pt>
    <dgm:pt modelId="{45614299-9397-4A61-B3E2-B3BB804C0D85}">
      <dgm:prSet phldrT="[Text]" custT="1"/>
      <dgm:spPr/>
      <dgm:t>
        <a:bodyPr/>
        <a:lstStyle/>
        <a:p>
          <a:r>
            <a:rPr lang="en-US" sz="2000" dirty="0" smtClean="0"/>
            <a:t>CDC PDO Prevention for States</a:t>
          </a:r>
        </a:p>
        <a:p>
          <a:r>
            <a:rPr lang="en-US" sz="2000" dirty="0" smtClean="0"/>
            <a:t>2015 - 2019</a:t>
          </a:r>
          <a:endParaRPr lang="en-US" sz="2000" dirty="0"/>
        </a:p>
      </dgm:t>
    </dgm:pt>
    <dgm:pt modelId="{EAC962E9-A706-4EC9-9B89-CCA5D31CC3EB}" type="parTrans" cxnId="{809999D8-0E92-455D-9C8F-DB9F79100460}">
      <dgm:prSet/>
      <dgm:spPr/>
      <dgm:t>
        <a:bodyPr/>
        <a:lstStyle/>
        <a:p>
          <a:endParaRPr lang="en-US"/>
        </a:p>
      </dgm:t>
    </dgm:pt>
    <dgm:pt modelId="{9BC7D120-8DB3-41D8-AB2B-B866EF786482}" type="sibTrans" cxnId="{809999D8-0E92-455D-9C8F-DB9F79100460}">
      <dgm:prSet/>
      <dgm:spPr/>
      <dgm:t>
        <a:bodyPr/>
        <a:lstStyle/>
        <a:p>
          <a:endParaRPr lang="en-US"/>
        </a:p>
      </dgm:t>
    </dgm:pt>
    <dgm:pt modelId="{BA7056F1-6B73-422C-AEE0-0DE93922356A}">
      <dgm:prSet phldrT="[Text]" custT="1"/>
      <dgm:spPr/>
      <dgm:t>
        <a:bodyPr/>
        <a:lstStyle/>
        <a:p>
          <a:r>
            <a:rPr lang="en-US" sz="1600" dirty="0" smtClean="0"/>
            <a:t>Fund high-burden regions to coordinate prevention infrastructure</a:t>
          </a:r>
          <a:endParaRPr lang="en-US" sz="1600" dirty="0"/>
        </a:p>
      </dgm:t>
    </dgm:pt>
    <dgm:pt modelId="{D941511C-C778-4551-BB0A-DC326928914D}" type="parTrans" cxnId="{2DBB475D-9C2D-44DD-B092-3EA40D5E6FF0}">
      <dgm:prSet/>
      <dgm:spPr/>
      <dgm:t>
        <a:bodyPr/>
        <a:lstStyle/>
        <a:p>
          <a:endParaRPr lang="en-US"/>
        </a:p>
      </dgm:t>
    </dgm:pt>
    <dgm:pt modelId="{576488E1-3890-448C-8886-3C0252220408}" type="sibTrans" cxnId="{2DBB475D-9C2D-44DD-B092-3EA40D5E6FF0}">
      <dgm:prSet/>
      <dgm:spPr/>
      <dgm:t>
        <a:bodyPr/>
        <a:lstStyle/>
        <a:p>
          <a:endParaRPr lang="en-US"/>
        </a:p>
      </dgm:t>
    </dgm:pt>
    <dgm:pt modelId="{A88C5128-7187-4C8D-86ED-A9DAD79AF7C5}">
      <dgm:prSet phldrT="[Text]" custT="1"/>
      <dgm:spPr/>
      <dgm:t>
        <a:bodyPr/>
        <a:lstStyle/>
        <a:p>
          <a:r>
            <a:rPr lang="en-US" sz="1600" dirty="0" smtClean="0"/>
            <a:t>Develop toolkit and training for implementation of opioid prescribing guidelines</a:t>
          </a:r>
          <a:endParaRPr lang="en-US" sz="1600" dirty="0"/>
        </a:p>
      </dgm:t>
    </dgm:pt>
    <dgm:pt modelId="{E85784A7-6CD1-48C0-801F-89069A7953AE}" type="parTrans" cxnId="{C0EE3D04-3CCE-428C-A4F5-B05F78D1323A}">
      <dgm:prSet/>
      <dgm:spPr/>
      <dgm:t>
        <a:bodyPr/>
        <a:lstStyle/>
        <a:p>
          <a:endParaRPr lang="en-US"/>
        </a:p>
      </dgm:t>
    </dgm:pt>
    <dgm:pt modelId="{61474F7A-5AAB-46D3-A928-5D3FD780979B}" type="sibTrans" cxnId="{C0EE3D04-3CCE-428C-A4F5-B05F78D1323A}">
      <dgm:prSet/>
      <dgm:spPr/>
      <dgm:t>
        <a:bodyPr/>
        <a:lstStyle/>
        <a:p>
          <a:endParaRPr lang="en-US"/>
        </a:p>
      </dgm:t>
    </dgm:pt>
    <dgm:pt modelId="{B5FE6743-B9A9-4D4A-8612-F2B05CA7C89D}">
      <dgm:prSet phldrT="[Text]" custT="1"/>
      <dgm:spPr/>
      <dgm:t>
        <a:bodyPr/>
        <a:lstStyle/>
        <a:p>
          <a:r>
            <a:rPr lang="en-US" sz="2000" dirty="0" smtClean="0"/>
            <a:t>SAMHSA State Targeted Response</a:t>
          </a:r>
        </a:p>
        <a:p>
          <a:r>
            <a:rPr lang="en-US" sz="2000" dirty="0" smtClean="0"/>
            <a:t>2017 - 2019</a:t>
          </a:r>
          <a:endParaRPr lang="en-US" sz="2000" dirty="0"/>
        </a:p>
      </dgm:t>
    </dgm:pt>
    <dgm:pt modelId="{7844C6BD-A032-4BBD-8E37-92E39549EB6E}" type="parTrans" cxnId="{F188DB91-91FA-432C-89CB-FDDE96874A10}">
      <dgm:prSet/>
      <dgm:spPr/>
      <dgm:t>
        <a:bodyPr/>
        <a:lstStyle/>
        <a:p>
          <a:endParaRPr lang="en-US"/>
        </a:p>
      </dgm:t>
    </dgm:pt>
    <dgm:pt modelId="{737204EC-6484-4756-8748-88615BBD6828}" type="sibTrans" cxnId="{F188DB91-91FA-432C-89CB-FDDE96874A10}">
      <dgm:prSet/>
      <dgm:spPr/>
      <dgm:t>
        <a:bodyPr/>
        <a:lstStyle/>
        <a:p>
          <a:endParaRPr lang="en-US"/>
        </a:p>
      </dgm:t>
    </dgm:pt>
    <dgm:pt modelId="{074B7649-25DE-4F96-B83F-C5EBA788EB0A}">
      <dgm:prSet phldrT="[Text]" custT="1"/>
      <dgm:spPr/>
      <dgm:t>
        <a:bodyPr/>
        <a:lstStyle/>
        <a:p>
          <a:r>
            <a:rPr lang="en-US" sz="1600" dirty="0" smtClean="0"/>
            <a:t>Expands and enhances CDC PDO grant</a:t>
          </a:r>
          <a:endParaRPr lang="en-US" sz="1600" dirty="0"/>
        </a:p>
      </dgm:t>
    </dgm:pt>
    <dgm:pt modelId="{3288AEA1-7ADF-4A3F-956C-C50D8EAD382E}" type="parTrans" cxnId="{DFC7C239-FB6F-4000-A3C7-94AA4915BC79}">
      <dgm:prSet/>
      <dgm:spPr/>
      <dgm:t>
        <a:bodyPr/>
        <a:lstStyle/>
        <a:p>
          <a:endParaRPr lang="en-US"/>
        </a:p>
      </dgm:t>
    </dgm:pt>
    <dgm:pt modelId="{6C7CF3B6-23CB-44B8-A6E0-0165A39B2F5E}" type="sibTrans" cxnId="{DFC7C239-FB6F-4000-A3C7-94AA4915BC79}">
      <dgm:prSet/>
      <dgm:spPr/>
      <dgm:t>
        <a:bodyPr/>
        <a:lstStyle/>
        <a:p>
          <a:endParaRPr lang="en-US"/>
        </a:p>
      </dgm:t>
    </dgm:pt>
    <dgm:pt modelId="{847EBE28-8A47-470B-A130-B9F2C8811DB3}">
      <dgm:prSet phldrT="[Text]" custT="1"/>
      <dgm:spPr/>
      <dgm:t>
        <a:bodyPr/>
        <a:lstStyle/>
        <a:p>
          <a:r>
            <a:rPr lang="en-US" sz="1600" dirty="0" smtClean="0"/>
            <a:t>Department of Corrections: peer recovery support, individual and family support,  housing for community transitions</a:t>
          </a:r>
          <a:endParaRPr lang="en-US" sz="1600" dirty="0"/>
        </a:p>
      </dgm:t>
    </dgm:pt>
    <dgm:pt modelId="{A159D115-0A12-4A97-B18C-FF64DFD35BCE}" type="parTrans" cxnId="{B3A89E5E-0D2C-4D17-BE71-5F887D9EB939}">
      <dgm:prSet/>
      <dgm:spPr/>
      <dgm:t>
        <a:bodyPr/>
        <a:lstStyle/>
        <a:p>
          <a:endParaRPr lang="en-US"/>
        </a:p>
      </dgm:t>
    </dgm:pt>
    <dgm:pt modelId="{8BA8A0C5-A908-4B61-B87F-F41FF702D77A}" type="sibTrans" cxnId="{B3A89E5E-0D2C-4D17-BE71-5F887D9EB939}">
      <dgm:prSet/>
      <dgm:spPr/>
      <dgm:t>
        <a:bodyPr/>
        <a:lstStyle/>
        <a:p>
          <a:endParaRPr lang="en-US"/>
        </a:p>
      </dgm:t>
    </dgm:pt>
    <dgm:pt modelId="{DE429878-5B25-48E1-A055-F5EBEBC84AFF}">
      <dgm:prSet phldrT="[Text]" custT="1"/>
      <dgm:spPr/>
      <dgm:t>
        <a:bodyPr/>
        <a:lstStyle/>
        <a:p>
          <a:r>
            <a:rPr lang="en-US" sz="1600" dirty="0" smtClean="0"/>
            <a:t>Tribal needs assessment &amp; Opioid Summit</a:t>
          </a:r>
          <a:endParaRPr lang="en-US" sz="1600" dirty="0"/>
        </a:p>
      </dgm:t>
    </dgm:pt>
    <dgm:pt modelId="{66652E24-6BD5-44F2-8A03-53BD54BB4158}" type="parTrans" cxnId="{629E3727-EC18-41E8-9A98-01F6B949524A}">
      <dgm:prSet/>
      <dgm:spPr/>
      <dgm:t>
        <a:bodyPr/>
        <a:lstStyle/>
        <a:p>
          <a:endParaRPr lang="en-US"/>
        </a:p>
      </dgm:t>
    </dgm:pt>
    <dgm:pt modelId="{4F4E9BC4-60DC-4D25-9433-A7C8DFE38063}" type="sibTrans" cxnId="{629E3727-EC18-41E8-9A98-01F6B949524A}">
      <dgm:prSet/>
      <dgm:spPr/>
      <dgm:t>
        <a:bodyPr/>
        <a:lstStyle/>
        <a:p>
          <a:endParaRPr lang="en-US"/>
        </a:p>
      </dgm:t>
    </dgm:pt>
    <dgm:pt modelId="{089D3F6A-02D0-44D3-9F0C-58DEC54EF558}">
      <dgm:prSet phldrT="[Text]"/>
      <dgm:spPr/>
      <dgm:t>
        <a:bodyPr/>
        <a:lstStyle/>
        <a:p>
          <a:endParaRPr lang="en-US" sz="1200" dirty="0"/>
        </a:p>
      </dgm:t>
    </dgm:pt>
    <dgm:pt modelId="{AE50E957-DF6F-49C8-AECF-4321F50E1975}" type="parTrans" cxnId="{DE82880F-0511-4242-80A7-37090525CCDE}">
      <dgm:prSet/>
      <dgm:spPr/>
      <dgm:t>
        <a:bodyPr/>
        <a:lstStyle/>
        <a:p>
          <a:endParaRPr lang="en-US"/>
        </a:p>
      </dgm:t>
    </dgm:pt>
    <dgm:pt modelId="{59F70688-ADF5-4CB3-8FE3-9717E05C079A}" type="sibTrans" cxnId="{DE82880F-0511-4242-80A7-37090525CCDE}">
      <dgm:prSet/>
      <dgm:spPr/>
      <dgm:t>
        <a:bodyPr/>
        <a:lstStyle/>
        <a:p>
          <a:endParaRPr lang="en-US"/>
        </a:p>
      </dgm:t>
    </dgm:pt>
    <dgm:pt modelId="{F3878AC7-87B6-42D7-AFFB-0D13C2178D50}">
      <dgm:prSet phldrT="[Text]" custT="1"/>
      <dgm:spPr/>
      <dgm:t>
        <a:bodyPr/>
        <a:lstStyle/>
        <a:p>
          <a:r>
            <a:rPr lang="en-US" sz="1600" dirty="0" smtClean="0"/>
            <a:t>Regional opioid/pain summits</a:t>
          </a:r>
          <a:endParaRPr lang="en-US" sz="1600" dirty="0"/>
        </a:p>
      </dgm:t>
    </dgm:pt>
    <dgm:pt modelId="{D34B253C-8C7C-400F-81FF-DB9140CF0EC8}" type="parTrans" cxnId="{1C8AD9D3-33AE-40CF-B47A-87F308BC1AF4}">
      <dgm:prSet/>
      <dgm:spPr/>
      <dgm:t>
        <a:bodyPr/>
        <a:lstStyle/>
        <a:p>
          <a:endParaRPr lang="en-US"/>
        </a:p>
      </dgm:t>
    </dgm:pt>
    <dgm:pt modelId="{C2B686EE-904C-4759-A523-8087E09E9E02}" type="sibTrans" cxnId="{1C8AD9D3-33AE-40CF-B47A-87F308BC1AF4}">
      <dgm:prSet/>
      <dgm:spPr/>
      <dgm:t>
        <a:bodyPr/>
        <a:lstStyle/>
        <a:p>
          <a:endParaRPr lang="en-US"/>
        </a:p>
      </dgm:t>
    </dgm:pt>
    <dgm:pt modelId="{673EAE83-E0E6-4397-9B6A-D99BE0380119}">
      <dgm:prSet phldrT="[Text]" custT="1"/>
      <dgm:spPr/>
      <dgm:t>
        <a:bodyPr/>
        <a:lstStyle/>
        <a:p>
          <a:r>
            <a:rPr lang="en-US" sz="1600" dirty="0" smtClean="0"/>
            <a:t>Enhance OPC pain training module</a:t>
          </a:r>
          <a:endParaRPr lang="en-US" sz="1600" dirty="0"/>
        </a:p>
      </dgm:t>
    </dgm:pt>
    <dgm:pt modelId="{F8E1451B-ACB4-4868-B267-9C1750B9FF1F}" type="parTrans" cxnId="{CB93F3FB-F98F-4DA9-87AF-159CBCCF4B4A}">
      <dgm:prSet/>
      <dgm:spPr/>
      <dgm:t>
        <a:bodyPr/>
        <a:lstStyle/>
        <a:p>
          <a:endParaRPr lang="en-US"/>
        </a:p>
      </dgm:t>
    </dgm:pt>
    <dgm:pt modelId="{36C9B97D-7272-48B8-B921-7C9FC9BE3149}" type="sibTrans" cxnId="{CB93F3FB-F98F-4DA9-87AF-159CBCCF4B4A}">
      <dgm:prSet/>
      <dgm:spPr/>
      <dgm:t>
        <a:bodyPr/>
        <a:lstStyle/>
        <a:p>
          <a:endParaRPr lang="en-US"/>
        </a:p>
      </dgm:t>
    </dgm:pt>
    <dgm:pt modelId="{F796B613-9C97-40BF-BB2E-982DE8DE84B2}">
      <dgm:prSet phldrT="[Text]" custT="1"/>
      <dgm:spPr/>
      <dgm:t>
        <a:bodyPr/>
        <a:lstStyle/>
        <a:p>
          <a:r>
            <a:rPr lang="en-US" sz="1600" dirty="0" smtClean="0"/>
            <a:t>Pain Management Improvement Team providing TA and trainings to health systems and clinics</a:t>
          </a:r>
          <a:endParaRPr lang="en-US" sz="1600" dirty="0"/>
        </a:p>
      </dgm:t>
    </dgm:pt>
    <dgm:pt modelId="{FCCF6F67-D3C5-4C89-9DEB-7D6912D1464A}" type="parTrans" cxnId="{F3CB5C5A-2F3A-4FB5-B68C-B6F91842C1E3}">
      <dgm:prSet/>
      <dgm:spPr/>
      <dgm:t>
        <a:bodyPr/>
        <a:lstStyle/>
        <a:p>
          <a:endParaRPr lang="en-US"/>
        </a:p>
      </dgm:t>
    </dgm:pt>
    <dgm:pt modelId="{385CF994-F9C1-4E51-8FF1-0B24C946C829}" type="sibTrans" cxnId="{F3CB5C5A-2F3A-4FB5-B68C-B6F91842C1E3}">
      <dgm:prSet/>
      <dgm:spPr/>
      <dgm:t>
        <a:bodyPr/>
        <a:lstStyle/>
        <a:p>
          <a:endParaRPr lang="en-US"/>
        </a:p>
      </dgm:t>
    </dgm:pt>
    <dgm:pt modelId="{5B699462-7003-4326-A8B3-3756B9F377C3}">
      <dgm:prSet phldrT="[Text]" custT="1"/>
      <dgm:spPr/>
      <dgm:t>
        <a:bodyPr/>
        <a:lstStyle/>
        <a:p>
          <a:r>
            <a:rPr lang="en-US" sz="1600" dirty="0" smtClean="0"/>
            <a:t>Tele-Pain for rural providers</a:t>
          </a:r>
          <a:endParaRPr lang="en-US" sz="1600" dirty="0"/>
        </a:p>
      </dgm:t>
    </dgm:pt>
    <dgm:pt modelId="{3B0863A2-CD0F-49E1-BC2F-7A76336C406E}" type="parTrans" cxnId="{07949266-9056-46F0-8452-0B820AF5EE82}">
      <dgm:prSet/>
      <dgm:spPr/>
      <dgm:t>
        <a:bodyPr/>
        <a:lstStyle/>
        <a:p>
          <a:endParaRPr lang="en-US"/>
        </a:p>
      </dgm:t>
    </dgm:pt>
    <dgm:pt modelId="{DC11BA92-BE7E-4342-AD4C-A771D8330AE6}" type="sibTrans" cxnId="{07949266-9056-46F0-8452-0B820AF5EE82}">
      <dgm:prSet/>
      <dgm:spPr/>
      <dgm:t>
        <a:bodyPr/>
        <a:lstStyle/>
        <a:p>
          <a:endParaRPr lang="en-US"/>
        </a:p>
      </dgm:t>
    </dgm:pt>
    <dgm:pt modelId="{7D2372DB-C3FF-4A13-8D48-F0FB055076D6}">
      <dgm:prSet phldrT="[Text]" custT="1"/>
      <dgm:spPr/>
      <dgm:t>
        <a:bodyPr/>
        <a:lstStyle/>
        <a:p>
          <a:r>
            <a:rPr lang="en-US" sz="1600" dirty="0" smtClean="0"/>
            <a:t>OHSU Project ECHO for rural providers</a:t>
          </a:r>
          <a:endParaRPr lang="en-US" sz="1600" dirty="0"/>
        </a:p>
      </dgm:t>
    </dgm:pt>
    <dgm:pt modelId="{F3DC3C12-367F-4092-888E-559838978614}" type="parTrans" cxnId="{BEB6960D-4BE7-42E0-B561-A61461890D12}">
      <dgm:prSet/>
      <dgm:spPr/>
      <dgm:t>
        <a:bodyPr/>
        <a:lstStyle/>
        <a:p>
          <a:endParaRPr lang="en-US"/>
        </a:p>
      </dgm:t>
    </dgm:pt>
    <dgm:pt modelId="{0B4B822F-FBAF-498E-B294-31C489AE6AD5}" type="sibTrans" cxnId="{BEB6960D-4BE7-42E0-B561-A61461890D12}">
      <dgm:prSet/>
      <dgm:spPr/>
      <dgm:t>
        <a:bodyPr/>
        <a:lstStyle/>
        <a:p>
          <a:endParaRPr lang="en-US"/>
        </a:p>
      </dgm:t>
    </dgm:pt>
    <dgm:pt modelId="{CF3014DA-F78E-4C05-B5C1-472042359895}">
      <dgm:prSet phldrT="[Text]" custT="1"/>
      <dgm:spPr/>
      <dgm:t>
        <a:bodyPr/>
        <a:lstStyle/>
        <a:p>
          <a:r>
            <a:rPr lang="en-US" sz="1600" dirty="0" smtClean="0"/>
            <a:t>Increase MAT and OTPs in rural/frontier counties</a:t>
          </a:r>
          <a:endParaRPr lang="en-US" sz="1600" dirty="0"/>
        </a:p>
      </dgm:t>
    </dgm:pt>
    <dgm:pt modelId="{5CB3C67E-C9BB-4A6F-A6D7-0E986D4109E3}" type="parTrans" cxnId="{64740CFF-286E-4F1B-B260-EA6F40F79EA9}">
      <dgm:prSet/>
      <dgm:spPr/>
      <dgm:t>
        <a:bodyPr/>
        <a:lstStyle/>
        <a:p>
          <a:endParaRPr lang="en-US"/>
        </a:p>
      </dgm:t>
    </dgm:pt>
    <dgm:pt modelId="{3CB10F82-8493-4EE6-A2A1-B1800F3F77CD}" type="sibTrans" cxnId="{64740CFF-286E-4F1B-B260-EA6F40F79EA9}">
      <dgm:prSet/>
      <dgm:spPr/>
      <dgm:t>
        <a:bodyPr/>
        <a:lstStyle/>
        <a:p>
          <a:endParaRPr lang="en-US"/>
        </a:p>
      </dgm:t>
    </dgm:pt>
    <dgm:pt modelId="{BC7FF15A-3E9B-47E4-AE06-DD2C8BC046CD}">
      <dgm:prSet phldrT="[Text]" custT="1"/>
      <dgm:spPr/>
      <dgm:t>
        <a:bodyPr/>
        <a:lstStyle/>
        <a:p>
          <a:r>
            <a:rPr lang="en-US" sz="1600" dirty="0" smtClean="0"/>
            <a:t>Public awareness campaign</a:t>
          </a:r>
          <a:endParaRPr lang="en-US" sz="1600" dirty="0"/>
        </a:p>
      </dgm:t>
    </dgm:pt>
    <dgm:pt modelId="{3EE037DC-22D5-4B64-ABA6-DB78FC164EC4}" type="parTrans" cxnId="{CA6B1A5A-A8F0-4837-9E63-88AE9EC6D3FE}">
      <dgm:prSet/>
      <dgm:spPr/>
      <dgm:t>
        <a:bodyPr/>
        <a:lstStyle/>
        <a:p>
          <a:endParaRPr lang="en-US"/>
        </a:p>
      </dgm:t>
    </dgm:pt>
    <dgm:pt modelId="{1604E5EE-835D-49E4-9CA8-A1B731465CEC}" type="sibTrans" cxnId="{CA6B1A5A-A8F0-4837-9E63-88AE9EC6D3FE}">
      <dgm:prSet/>
      <dgm:spPr/>
      <dgm:t>
        <a:bodyPr/>
        <a:lstStyle/>
        <a:p>
          <a:endParaRPr lang="en-US"/>
        </a:p>
      </dgm:t>
    </dgm:pt>
    <dgm:pt modelId="{8098EF4A-8D6D-4B69-9F1B-8CCBE36BD29A}" type="pres">
      <dgm:prSet presAssocID="{27607E45-7BB5-43E1-9D13-7D01C1249214}" presName="Name0" presStyleCnt="0">
        <dgm:presLayoutVars>
          <dgm:dir/>
          <dgm:animLvl val="lvl"/>
          <dgm:resizeHandles val="exact"/>
        </dgm:presLayoutVars>
      </dgm:prSet>
      <dgm:spPr/>
      <dgm:t>
        <a:bodyPr/>
        <a:lstStyle/>
        <a:p>
          <a:endParaRPr lang="en-US"/>
        </a:p>
      </dgm:t>
    </dgm:pt>
    <dgm:pt modelId="{3D32B2FF-8801-4980-8829-C4B73392A759}" type="pres">
      <dgm:prSet presAssocID="{45614299-9397-4A61-B3E2-B3BB804C0D85}" presName="composite" presStyleCnt="0"/>
      <dgm:spPr/>
    </dgm:pt>
    <dgm:pt modelId="{7B58B45E-1C8A-4D31-A101-1D2C722CF78C}" type="pres">
      <dgm:prSet presAssocID="{45614299-9397-4A61-B3E2-B3BB804C0D85}" presName="parTx" presStyleLbl="alignNode1" presStyleIdx="0" presStyleCnt="2" custScaleX="108698" custScaleY="118807" custLinFactNeighborX="638" custLinFactNeighborY="-1388">
        <dgm:presLayoutVars>
          <dgm:chMax val="0"/>
          <dgm:chPref val="0"/>
          <dgm:bulletEnabled val="1"/>
        </dgm:presLayoutVars>
      </dgm:prSet>
      <dgm:spPr/>
      <dgm:t>
        <a:bodyPr/>
        <a:lstStyle/>
        <a:p>
          <a:endParaRPr lang="en-US"/>
        </a:p>
      </dgm:t>
    </dgm:pt>
    <dgm:pt modelId="{94DF9C4B-D7FB-4381-B7EC-7264BB1FAE26}" type="pres">
      <dgm:prSet presAssocID="{45614299-9397-4A61-B3E2-B3BB804C0D85}" presName="desTx" presStyleLbl="alignAccFollowNode1" presStyleIdx="0" presStyleCnt="2" custScaleX="108698" custLinFactNeighborX="536" custLinFactNeighborY="-350">
        <dgm:presLayoutVars>
          <dgm:bulletEnabled val="1"/>
        </dgm:presLayoutVars>
      </dgm:prSet>
      <dgm:spPr/>
      <dgm:t>
        <a:bodyPr/>
        <a:lstStyle/>
        <a:p>
          <a:endParaRPr lang="en-US"/>
        </a:p>
      </dgm:t>
    </dgm:pt>
    <dgm:pt modelId="{1BE94D79-C896-4447-AAEB-6BCAD08CAF5E}" type="pres">
      <dgm:prSet presAssocID="{9BC7D120-8DB3-41D8-AB2B-B866EF786482}" presName="space" presStyleCnt="0"/>
      <dgm:spPr/>
    </dgm:pt>
    <dgm:pt modelId="{BB3DAC25-5C3D-4968-A18B-888495A4901E}" type="pres">
      <dgm:prSet presAssocID="{B5FE6743-B9A9-4D4A-8612-F2B05CA7C89D}" presName="composite" presStyleCnt="0"/>
      <dgm:spPr/>
    </dgm:pt>
    <dgm:pt modelId="{8431B993-4CC3-406E-B29E-265463510858}" type="pres">
      <dgm:prSet presAssocID="{B5FE6743-B9A9-4D4A-8612-F2B05CA7C89D}" presName="parTx" presStyleLbl="alignNode1" presStyleIdx="1" presStyleCnt="2" custScaleX="108698" custScaleY="118806" custLinFactNeighborX="-5526" custLinFactNeighborY="-1388">
        <dgm:presLayoutVars>
          <dgm:chMax val="0"/>
          <dgm:chPref val="0"/>
          <dgm:bulletEnabled val="1"/>
        </dgm:presLayoutVars>
      </dgm:prSet>
      <dgm:spPr/>
      <dgm:t>
        <a:bodyPr/>
        <a:lstStyle/>
        <a:p>
          <a:endParaRPr lang="en-US"/>
        </a:p>
      </dgm:t>
    </dgm:pt>
    <dgm:pt modelId="{88DCCDAC-6A87-44DB-A0C3-10609B303FD3}" type="pres">
      <dgm:prSet presAssocID="{B5FE6743-B9A9-4D4A-8612-F2B05CA7C89D}" presName="desTx" presStyleLbl="alignAccFollowNode1" presStyleIdx="1" presStyleCnt="2" custScaleX="108730" custLinFactNeighborX="-5396" custLinFactNeighborY="-507">
        <dgm:presLayoutVars>
          <dgm:bulletEnabled val="1"/>
        </dgm:presLayoutVars>
      </dgm:prSet>
      <dgm:spPr/>
      <dgm:t>
        <a:bodyPr/>
        <a:lstStyle/>
        <a:p>
          <a:endParaRPr lang="en-US"/>
        </a:p>
      </dgm:t>
    </dgm:pt>
  </dgm:ptLst>
  <dgm:cxnLst>
    <dgm:cxn modelId="{F188DB91-91FA-432C-89CB-FDDE96874A10}" srcId="{27607E45-7BB5-43E1-9D13-7D01C1249214}" destId="{B5FE6743-B9A9-4D4A-8612-F2B05CA7C89D}" srcOrd="1" destOrd="0" parTransId="{7844C6BD-A032-4BBD-8E37-92E39549EB6E}" sibTransId="{737204EC-6484-4756-8748-88615BBD6828}"/>
    <dgm:cxn modelId="{07949266-9056-46F0-8452-0B820AF5EE82}" srcId="{45614299-9397-4A61-B3E2-B3BB804C0D85}" destId="{5B699462-7003-4326-A8B3-3756B9F377C3}" srcOrd="3" destOrd="0" parTransId="{3B0863A2-CD0F-49E1-BC2F-7A76336C406E}" sibTransId="{DC11BA92-BE7E-4342-AD4C-A771D8330AE6}"/>
    <dgm:cxn modelId="{B3A89E5E-0D2C-4D17-BE71-5F887D9EB939}" srcId="{B5FE6743-B9A9-4D4A-8612-F2B05CA7C89D}" destId="{847EBE28-8A47-470B-A130-B9F2C8811DB3}" srcOrd="5" destOrd="0" parTransId="{A159D115-0A12-4A97-B18C-FF64DFD35BCE}" sibTransId="{8BA8A0C5-A908-4B61-B87F-F41FF702D77A}"/>
    <dgm:cxn modelId="{9134F31B-2224-4B86-907C-CF13977B2CAB}" type="presOf" srcId="{847EBE28-8A47-470B-A130-B9F2C8811DB3}" destId="{88DCCDAC-6A87-44DB-A0C3-10609B303FD3}" srcOrd="0" destOrd="5" presId="urn:microsoft.com/office/officeart/2005/8/layout/hList1"/>
    <dgm:cxn modelId="{CA6B1A5A-A8F0-4837-9E63-88AE9EC6D3FE}" srcId="{B5FE6743-B9A9-4D4A-8612-F2B05CA7C89D}" destId="{BC7FF15A-3E9B-47E4-AE06-DD2C8BC046CD}" srcOrd="1" destOrd="0" parTransId="{3EE037DC-22D5-4B64-ABA6-DB78FC164EC4}" sibTransId="{1604E5EE-835D-49E4-9CA8-A1B731465CEC}"/>
    <dgm:cxn modelId="{2643A29C-2F54-4CCE-AB14-21BDA2786A0A}" type="presOf" srcId="{074B7649-25DE-4F96-B83F-C5EBA788EB0A}" destId="{88DCCDAC-6A87-44DB-A0C3-10609B303FD3}" srcOrd="0" destOrd="0" presId="urn:microsoft.com/office/officeart/2005/8/layout/hList1"/>
    <dgm:cxn modelId="{AF53F33C-DBA6-4085-8753-AE72B3C1B5B5}" type="presOf" srcId="{089D3F6A-02D0-44D3-9F0C-58DEC54EF558}" destId="{94DF9C4B-D7FB-4381-B7EC-7264BB1FAE26}" srcOrd="0" destOrd="6" presId="urn:microsoft.com/office/officeart/2005/8/layout/hList1"/>
    <dgm:cxn modelId="{809999D8-0E92-455D-9C8F-DB9F79100460}" srcId="{27607E45-7BB5-43E1-9D13-7D01C1249214}" destId="{45614299-9397-4A61-B3E2-B3BB804C0D85}" srcOrd="0" destOrd="0" parTransId="{EAC962E9-A706-4EC9-9B89-CCA5D31CC3EB}" sibTransId="{9BC7D120-8DB3-41D8-AB2B-B866EF786482}"/>
    <dgm:cxn modelId="{DFC7C239-FB6F-4000-A3C7-94AA4915BC79}" srcId="{B5FE6743-B9A9-4D4A-8612-F2B05CA7C89D}" destId="{074B7649-25DE-4F96-B83F-C5EBA788EB0A}" srcOrd="0" destOrd="0" parTransId="{3288AEA1-7ADF-4A3F-956C-C50D8EAD382E}" sibTransId="{6C7CF3B6-23CB-44B8-A6E0-0165A39B2F5E}"/>
    <dgm:cxn modelId="{1C8AD9D3-33AE-40CF-B47A-87F308BC1AF4}" srcId="{45614299-9397-4A61-B3E2-B3BB804C0D85}" destId="{F3878AC7-87B6-42D7-AFFB-0D13C2178D50}" srcOrd="5" destOrd="0" parTransId="{D34B253C-8C7C-400F-81FF-DB9140CF0EC8}" sibTransId="{C2B686EE-904C-4759-A523-8087E09E9E02}"/>
    <dgm:cxn modelId="{CB93F3FB-F98F-4DA9-87AF-159CBCCF4B4A}" srcId="{45614299-9397-4A61-B3E2-B3BB804C0D85}" destId="{673EAE83-E0E6-4397-9B6A-D99BE0380119}" srcOrd="4" destOrd="0" parTransId="{F8E1451B-ACB4-4868-B267-9C1750B9FF1F}" sibTransId="{36C9B97D-7272-48B8-B921-7C9FC9BE3149}"/>
    <dgm:cxn modelId="{9F746F68-8E5C-433D-9B11-ED4F94EBB322}" type="presOf" srcId="{F796B613-9C97-40BF-BB2E-982DE8DE84B2}" destId="{94DF9C4B-D7FB-4381-B7EC-7264BB1FAE26}" srcOrd="0" destOrd="2" presId="urn:microsoft.com/office/officeart/2005/8/layout/hList1"/>
    <dgm:cxn modelId="{F3CB5C5A-2F3A-4FB5-B68C-B6F91842C1E3}" srcId="{45614299-9397-4A61-B3E2-B3BB804C0D85}" destId="{F796B613-9C97-40BF-BB2E-982DE8DE84B2}" srcOrd="2" destOrd="0" parTransId="{FCCF6F67-D3C5-4C89-9DEB-7D6912D1464A}" sibTransId="{385CF994-F9C1-4E51-8FF1-0B24C946C829}"/>
    <dgm:cxn modelId="{0853FEDC-A44F-4798-8C71-83D938576928}" type="presOf" srcId="{7D2372DB-C3FF-4A13-8D48-F0FB055076D6}" destId="{88DCCDAC-6A87-44DB-A0C3-10609B303FD3}" srcOrd="0" destOrd="3" presId="urn:microsoft.com/office/officeart/2005/8/layout/hList1"/>
    <dgm:cxn modelId="{587A7FC1-699A-4544-B786-35F362912CB8}" type="presOf" srcId="{45614299-9397-4A61-B3E2-B3BB804C0D85}" destId="{7B58B45E-1C8A-4D31-A101-1D2C722CF78C}" srcOrd="0" destOrd="0" presId="urn:microsoft.com/office/officeart/2005/8/layout/hList1"/>
    <dgm:cxn modelId="{64740CFF-286E-4F1B-B260-EA6F40F79EA9}" srcId="{B5FE6743-B9A9-4D4A-8612-F2B05CA7C89D}" destId="{CF3014DA-F78E-4C05-B5C1-472042359895}" srcOrd="2" destOrd="0" parTransId="{5CB3C67E-C9BB-4A6F-A6D7-0E986D4109E3}" sibTransId="{3CB10F82-8493-4EE6-A2A1-B1800F3F77CD}"/>
    <dgm:cxn modelId="{3BEEC092-98CA-41B6-B93D-7F9E1AD0446B}" type="presOf" srcId="{5B699462-7003-4326-A8B3-3756B9F377C3}" destId="{94DF9C4B-D7FB-4381-B7EC-7264BB1FAE26}" srcOrd="0" destOrd="3" presId="urn:microsoft.com/office/officeart/2005/8/layout/hList1"/>
    <dgm:cxn modelId="{5B347359-655A-463B-901D-20614B321205}" type="presOf" srcId="{27607E45-7BB5-43E1-9D13-7D01C1249214}" destId="{8098EF4A-8D6D-4B69-9F1B-8CCBE36BD29A}" srcOrd="0" destOrd="0" presId="urn:microsoft.com/office/officeart/2005/8/layout/hList1"/>
    <dgm:cxn modelId="{1F0B9ECC-AEEF-43F1-8ABB-38CB327625C1}" type="presOf" srcId="{A88C5128-7187-4C8D-86ED-A9DAD79AF7C5}" destId="{94DF9C4B-D7FB-4381-B7EC-7264BB1FAE26}" srcOrd="0" destOrd="1" presId="urn:microsoft.com/office/officeart/2005/8/layout/hList1"/>
    <dgm:cxn modelId="{C0EE3D04-3CCE-428C-A4F5-B05F78D1323A}" srcId="{45614299-9397-4A61-B3E2-B3BB804C0D85}" destId="{A88C5128-7187-4C8D-86ED-A9DAD79AF7C5}" srcOrd="1" destOrd="0" parTransId="{E85784A7-6CD1-48C0-801F-89069A7953AE}" sibTransId="{61474F7A-5AAB-46D3-A928-5D3FD780979B}"/>
    <dgm:cxn modelId="{F3C56332-0109-4F82-9168-F0976D60241C}" type="presOf" srcId="{B5FE6743-B9A9-4D4A-8612-F2B05CA7C89D}" destId="{8431B993-4CC3-406E-B29E-265463510858}" srcOrd="0" destOrd="0" presId="urn:microsoft.com/office/officeart/2005/8/layout/hList1"/>
    <dgm:cxn modelId="{647673A0-B977-4F53-ADE4-5D88979E3315}" type="presOf" srcId="{BC7FF15A-3E9B-47E4-AE06-DD2C8BC046CD}" destId="{88DCCDAC-6A87-44DB-A0C3-10609B303FD3}" srcOrd="0" destOrd="1" presId="urn:microsoft.com/office/officeart/2005/8/layout/hList1"/>
    <dgm:cxn modelId="{629E3727-EC18-41E8-9A98-01F6B949524A}" srcId="{B5FE6743-B9A9-4D4A-8612-F2B05CA7C89D}" destId="{DE429878-5B25-48E1-A055-F5EBEBC84AFF}" srcOrd="4" destOrd="0" parTransId="{66652E24-6BD5-44F2-8A03-53BD54BB4158}" sibTransId="{4F4E9BC4-60DC-4D25-9433-A7C8DFE38063}"/>
    <dgm:cxn modelId="{DE82880F-0511-4242-80A7-37090525CCDE}" srcId="{45614299-9397-4A61-B3E2-B3BB804C0D85}" destId="{089D3F6A-02D0-44D3-9F0C-58DEC54EF558}" srcOrd="6" destOrd="0" parTransId="{AE50E957-DF6F-49C8-AECF-4321F50E1975}" sibTransId="{59F70688-ADF5-4CB3-8FE3-9717E05C079A}"/>
    <dgm:cxn modelId="{D338E771-7C57-402B-980C-1E9D4C933440}" type="presOf" srcId="{673EAE83-E0E6-4397-9B6A-D99BE0380119}" destId="{94DF9C4B-D7FB-4381-B7EC-7264BB1FAE26}" srcOrd="0" destOrd="4" presId="urn:microsoft.com/office/officeart/2005/8/layout/hList1"/>
    <dgm:cxn modelId="{C5534078-87A2-49F8-B0B8-FF768C1771A2}" type="presOf" srcId="{BA7056F1-6B73-422C-AEE0-0DE93922356A}" destId="{94DF9C4B-D7FB-4381-B7EC-7264BB1FAE26}" srcOrd="0" destOrd="0" presId="urn:microsoft.com/office/officeart/2005/8/layout/hList1"/>
    <dgm:cxn modelId="{2DBB475D-9C2D-44DD-B092-3EA40D5E6FF0}" srcId="{45614299-9397-4A61-B3E2-B3BB804C0D85}" destId="{BA7056F1-6B73-422C-AEE0-0DE93922356A}" srcOrd="0" destOrd="0" parTransId="{D941511C-C778-4551-BB0A-DC326928914D}" sibTransId="{576488E1-3890-448C-8886-3C0252220408}"/>
    <dgm:cxn modelId="{5DB95120-DAAF-40D7-A52F-245EC1CDB940}" type="presOf" srcId="{F3878AC7-87B6-42D7-AFFB-0D13C2178D50}" destId="{94DF9C4B-D7FB-4381-B7EC-7264BB1FAE26}" srcOrd="0" destOrd="5" presId="urn:microsoft.com/office/officeart/2005/8/layout/hList1"/>
    <dgm:cxn modelId="{BEB6960D-4BE7-42E0-B561-A61461890D12}" srcId="{B5FE6743-B9A9-4D4A-8612-F2B05CA7C89D}" destId="{7D2372DB-C3FF-4A13-8D48-F0FB055076D6}" srcOrd="3" destOrd="0" parTransId="{F3DC3C12-367F-4092-888E-559838978614}" sibTransId="{0B4B822F-FBAF-498E-B294-31C489AE6AD5}"/>
    <dgm:cxn modelId="{8706DFD2-CD64-4205-962E-CFC24AF3D2CE}" type="presOf" srcId="{CF3014DA-F78E-4C05-B5C1-472042359895}" destId="{88DCCDAC-6A87-44DB-A0C3-10609B303FD3}" srcOrd="0" destOrd="2" presId="urn:microsoft.com/office/officeart/2005/8/layout/hList1"/>
    <dgm:cxn modelId="{B37B8022-0FBD-4E77-8101-7537C9BC6477}" type="presOf" srcId="{DE429878-5B25-48E1-A055-F5EBEBC84AFF}" destId="{88DCCDAC-6A87-44DB-A0C3-10609B303FD3}" srcOrd="0" destOrd="4" presId="urn:microsoft.com/office/officeart/2005/8/layout/hList1"/>
    <dgm:cxn modelId="{00B41943-D731-4773-BAAA-DFAA7BC15EB0}" type="presParOf" srcId="{8098EF4A-8D6D-4B69-9F1B-8CCBE36BD29A}" destId="{3D32B2FF-8801-4980-8829-C4B73392A759}" srcOrd="0" destOrd="0" presId="urn:microsoft.com/office/officeart/2005/8/layout/hList1"/>
    <dgm:cxn modelId="{608FA11A-2458-4764-BF68-748BC0B555DD}" type="presParOf" srcId="{3D32B2FF-8801-4980-8829-C4B73392A759}" destId="{7B58B45E-1C8A-4D31-A101-1D2C722CF78C}" srcOrd="0" destOrd="0" presId="urn:microsoft.com/office/officeart/2005/8/layout/hList1"/>
    <dgm:cxn modelId="{F7172D4B-CD0C-4750-B3E9-D87EE170F284}" type="presParOf" srcId="{3D32B2FF-8801-4980-8829-C4B73392A759}" destId="{94DF9C4B-D7FB-4381-B7EC-7264BB1FAE26}" srcOrd="1" destOrd="0" presId="urn:microsoft.com/office/officeart/2005/8/layout/hList1"/>
    <dgm:cxn modelId="{453CBA17-110F-4D45-A00F-64DF2C61BCE6}" type="presParOf" srcId="{8098EF4A-8D6D-4B69-9F1B-8CCBE36BD29A}" destId="{1BE94D79-C896-4447-AAEB-6BCAD08CAF5E}" srcOrd="1" destOrd="0" presId="urn:microsoft.com/office/officeart/2005/8/layout/hList1"/>
    <dgm:cxn modelId="{41AB459A-A2D5-448A-8D3A-977F84B0EEB8}" type="presParOf" srcId="{8098EF4A-8D6D-4B69-9F1B-8CCBE36BD29A}" destId="{BB3DAC25-5C3D-4968-A18B-888495A4901E}" srcOrd="2" destOrd="0" presId="urn:microsoft.com/office/officeart/2005/8/layout/hList1"/>
    <dgm:cxn modelId="{7193C0C8-1BD5-4715-B11A-7AC8CC49BFF2}" type="presParOf" srcId="{BB3DAC25-5C3D-4968-A18B-888495A4901E}" destId="{8431B993-4CC3-406E-B29E-265463510858}" srcOrd="0" destOrd="0" presId="urn:microsoft.com/office/officeart/2005/8/layout/hList1"/>
    <dgm:cxn modelId="{7191A5E2-F51D-4B03-BAC5-656173CACC5F}" type="presParOf" srcId="{BB3DAC25-5C3D-4968-A18B-888495A4901E}" destId="{88DCCDAC-6A87-44DB-A0C3-10609B303FD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8B45E-1C8A-4D31-A101-1D2C722CF78C}">
      <dsp:nvSpPr>
        <dsp:cNvPr id="0" name=""/>
        <dsp:cNvSpPr/>
      </dsp:nvSpPr>
      <dsp:spPr>
        <a:xfrm>
          <a:off x="27036" y="0"/>
          <a:ext cx="3861202" cy="140287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CDC PDO Prevention for States</a:t>
          </a:r>
        </a:p>
        <a:p>
          <a:pPr lvl="0" algn="ctr" defTabSz="889000">
            <a:lnSpc>
              <a:spcPct val="90000"/>
            </a:lnSpc>
            <a:spcBef>
              <a:spcPct val="0"/>
            </a:spcBef>
            <a:spcAft>
              <a:spcPct val="35000"/>
            </a:spcAft>
          </a:pPr>
          <a:r>
            <a:rPr lang="en-US" sz="2000" kern="1200" dirty="0" smtClean="0"/>
            <a:t>2015 - 2019</a:t>
          </a:r>
          <a:endParaRPr lang="en-US" sz="2000" kern="1200" dirty="0"/>
        </a:p>
      </dsp:txBody>
      <dsp:txXfrm>
        <a:off x="27036" y="0"/>
        <a:ext cx="3861202" cy="1402873"/>
      </dsp:txXfrm>
    </dsp:sp>
    <dsp:sp modelId="{94DF9C4B-D7FB-4381-B7EC-7264BB1FAE26}">
      <dsp:nvSpPr>
        <dsp:cNvPr id="0" name=""/>
        <dsp:cNvSpPr/>
      </dsp:nvSpPr>
      <dsp:spPr>
        <a:xfrm>
          <a:off x="23412" y="1297392"/>
          <a:ext cx="3861202" cy="3094987"/>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Fund high-burden regions to coordinate prevention infrastructure</a:t>
          </a:r>
          <a:endParaRPr lang="en-US" sz="1600" kern="1200" dirty="0"/>
        </a:p>
        <a:p>
          <a:pPr marL="171450" lvl="1" indent="-171450" algn="l" defTabSz="711200">
            <a:lnSpc>
              <a:spcPct val="90000"/>
            </a:lnSpc>
            <a:spcBef>
              <a:spcPct val="0"/>
            </a:spcBef>
            <a:spcAft>
              <a:spcPct val="15000"/>
            </a:spcAft>
            <a:buChar char="••"/>
          </a:pPr>
          <a:r>
            <a:rPr lang="en-US" sz="1600" kern="1200" dirty="0" smtClean="0"/>
            <a:t>Develop toolkit and training for implementation of opioid prescribing guidelines</a:t>
          </a:r>
          <a:endParaRPr lang="en-US" sz="1600" kern="1200" dirty="0"/>
        </a:p>
        <a:p>
          <a:pPr marL="171450" lvl="1" indent="-171450" algn="l" defTabSz="711200">
            <a:lnSpc>
              <a:spcPct val="90000"/>
            </a:lnSpc>
            <a:spcBef>
              <a:spcPct val="0"/>
            </a:spcBef>
            <a:spcAft>
              <a:spcPct val="15000"/>
            </a:spcAft>
            <a:buChar char="••"/>
          </a:pPr>
          <a:r>
            <a:rPr lang="en-US" sz="1600" kern="1200" dirty="0" smtClean="0"/>
            <a:t>Pain Management Improvement Team providing TA and trainings to health systems and clinics</a:t>
          </a:r>
          <a:endParaRPr lang="en-US" sz="1600" kern="1200" dirty="0"/>
        </a:p>
        <a:p>
          <a:pPr marL="171450" lvl="1" indent="-171450" algn="l" defTabSz="711200">
            <a:lnSpc>
              <a:spcPct val="90000"/>
            </a:lnSpc>
            <a:spcBef>
              <a:spcPct val="0"/>
            </a:spcBef>
            <a:spcAft>
              <a:spcPct val="15000"/>
            </a:spcAft>
            <a:buChar char="••"/>
          </a:pPr>
          <a:r>
            <a:rPr lang="en-US" sz="1600" kern="1200" dirty="0" smtClean="0"/>
            <a:t>Tele-Pain for rural providers</a:t>
          </a:r>
          <a:endParaRPr lang="en-US" sz="1600" kern="1200" dirty="0"/>
        </a:p>
        <a:p>
          <a:pPr marL="171450" lvl="1" indent="-171450" algn="l" defTabSz="711200">
            <a:lnSpc>
              <a:spcPct val="90000"/>
            </a:lnSpc>
            <a:spcBef>
              <a:spcPct val="0"/>
            </a:spcBef>
            <a:spcAft>
              <a:spcPct val="15000"/>
            </a:spcAft>
            <a:buChar char="••"/>
          </a:pPr>
          <a:r>
            <a:rPr lang="en-US" sz="1600" kern="1200" dirty="0" smtClean="0"/>
            <a:t>Enhance OPC pain training module</a:t>
          </a:r>
          <a:endParaRPr lang="en-US" sz="1600" kern="1200" dirty="0"/>
        </a:p>
        <a:p>
          <a:pPr marL="171450" lvl="1" indent="-171450" algn="l" defTabSz="711200">
            <a:lnSpc>
              <a:spcPct val="90000"/>
            </a:lnSpc>
            <a:spcBef>
              <a:spcPct val="0"/>
            </a:spcBef>
            <a:spcAft>
              <a:spcPct val="15000"/>
            </a:spcAft>
            <a:buChar char="••"/>
          </a:pPr>
          <a:r>
            <a:rPr lang="en-US" sz="1600" kern="1200" dirty="0" smtClean="0"/>
            <a:t>Regional opioid/pain summits</a:t>
          </a:r>
          <a:endParaRPr lang="en-US" sz="1600" kern="1200" dirty="0"/>
        </a:p>
        <a:p>
          <a:pPr marL="114300" lvl="1" indent="-114300" algn="l" defTabSz="533400">
            <a:lnSpc>
              <a:spcPct val="90000"/>
            </a:lnSpc>
            <a:spcBef>
              <a:spcPct val="0"/>
            </a:spcBef>
            <a:spcAft>
              <a:spcPct val="15000"/>
            </a:spcAft>
            <a:buChar char="••"/>
          </a:pPr>
          <a:endParaRPr lang="en-US" sz="1200" kern="1200" dirty="0"/>
        </a:p>
      </dsp:txBody>
      <dsp:txXfrm>
        <a:off x="23412" y="1297392"/>
        <a:ext cx="3861202" cy="3094987"/>
      </dsp:txXfrm>
    </dsp:sp>
    <dsp:sp modelId="{8431B993-4CC3-406E-B29E-265463510858}">
      <dsp:nvSpPr>
        <dsp:cNvPr id="0" name=""/>
        <dsp:cNvSpPr/>
      </dsp:nvSpPr>
      <dsp:spPr>
        <a:xfrm>
          <a:off x="4167159" y="1"/>
          <a:ext cx="3861202" cy="1402861"/>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SAMHSA State Targeted Response</a:t>
          </a:r>
        </a:p>
        <a:p>
          <a:pPr lvl="0" algn="ctr" defTabSz="889000">
            <a:lnSpc>
              <a:spcPct val="90000"/>
            </a:lnSpc>
            <a:spcBef>
              <a:spcPct val="0"/>
            </a:spcBef>
            <a:spcAft>
              <a:spcPct val="35000"/>
            </a:spcAft>
          </a:pPr>
          <a:r>
            <a:rPr lang="en-US" sz="2000" kern="1200" dirty="0" smtClean="0"/>
            <a:t>2017 - 2019</a:t>
          </a:r>
          <a:endParaRPr lang="en-US" sz="2000" kern="1200" dirty="0"/>
        </a:p>
      </dsp:txBody>
      <dsp:txXfrm>
        <a:off x="4167159" y="1"/>
        <a:ext cx="3861202" cy="1402861"/>
      </dsp:txXfrm>
    </dsp:sp>
    <dsp:sp modelId="{88DCCDAC-6A87-44DB-A0C3-10609B303FD3}">
      <dsp:nvSpPr>
        <dsp:cNvPr id="0" name=""/>
        <dsp:cNvSpPr/>
      </dsp:nvSpPr>
      <dsp:spPr>
        <a:xfrm>
          <a:off x="4171209" y="1292529"/>
          <a:ext cx="3862339" cy="3094987"/>
        </a:xfrm>
        <a:prstGeom prst="rect">
          <a:avLst/>
        </a:prstGeom>
        <a:solidFill>
          <a:schemeClr val="accent4">
            <a:tint val="40000"/>
            <a:alpha val="90000"/>
            <a:hueOff val="-3945710"/>
            <a:satOff val="22157"/>
            <a:lumOff val="1408"/>
            <a:alphaOff val="0"/>
          </a:schemeClr>
        </a:solidFill>
        <a:ln w="9525" cap="flat" cmpd="sng" algn="ctr">
          <a:solidFill>
            <a:schemeClr val="accent4">
              <a:tint val="40000"/>
              <a:alpha val="90000"/>
              <a:hueOff val="-3945710"/>
              <a:satOff val="22157"/>
              <a:lumOff val="140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Expands and enhances CDC PDO grant</a:t>
          </a:r>
          <a:endParaRPr lang="en-US" sz="1600" kern="1200" dirty="0"/>
        </a:p>
        <a:p>
          <a:pPr marL="171450" lvl="1" indent="-171450" algn="l" defTabSz="711200">
            <a:lnSpc>
              <a:spcPct val="90000"/>
            </a:lnSpc>
            <a:spcBef>
              <a:spcPct val="0"/>
            </a:spcBef>
            <a:spcAft>
              <a:spcPct val="15000"/>
            </a:spcAft>
            <a:buChar char="••"/>
          </a:pPr>
          <a:r>
            <a:rPr lang="en-US" sz="1600" kern="1200" dirty="0" smtClean="0"/>
            <a:t>Public awareness campaign</a:t>
          </a:r>
          <a:endParaRPr lang="en-US" sz="1600" kern="1200" dirty="0"/>
        </a:p>
        <a:p>
          <a:pPr marL="171450" lvl="1" indent="-171450" algn="l" defTabSz="711200">
            <a:lnSpc>
              <a:spcPct val="90000"/>
            </a:lnSpc>
            <a:spcBef>
              <a:spcPct val="0"/>
            </a:spcBef>
            <a:spcAft>
              <a:spcPct val="15000"/>
            </a:spcAft>
            <a:buChar char="••"/>
          </a:pPr>
          <a:r>
            <a:rPr lang="en-US" sz="1600" kern="1200" dirty="0" smtClean="0"/>
            <a:t>Increase MAT and OTPs in rural/frontier counties</a:t>
          </a:r>
          <a:endParaRPr lang="en-US" sz="1600" kern="1200" dirty="0"/>
        </a:p>
        <a:p>
          <a:pPr marL="171450" lvl="1" indent="-171450" algn="l" defTabSz="711200">
            <a:lnSpc>
              <a:spcPct val="90000"/>
            </a:lnSpc>
            <a:spcBef>
              <a:spcPct val="0"/>
            </a:spcBef>
            <a:spcAft>
              <a:spcPct val="15000"/>
            </a:spcAft>
            <a:buChar char="••"/>
          </a:pPr>
          <a:r>
            <a:rPr lang="en-US" sz="1600" kern="1200" dirty="0" smtClean="0"/>
            <a:t>OHSU Project ECHO for rural providers</a:t>
          </a:r>
          <a:endParaRPr lang="en-US" sz="1600" kern="1200" dirty="0"/>
        </a:p>
        <a:p>
          <a:pPr marL="171450" lvl="1" indent="-171450" algn="l" defTabSz="711200">
            <a:lnSpc>
              <a:spcPct val="90000"/>
            </a:lnSpc>
            <a:spcBef>
              <a:spcPct val="0"/>
            </a:spcBef>
            <a:spcAft>
              <a:spcPct val="15000"/>
            </a:spcAft>
            <a:buChar char="••"/>
          </a:pPr>
          <a:r>
            <a:rPr lang="en-US" sz="1600" kern="1200" dirty="0" smtClean="0"/>
            <a:t>Tribal needs assessment &amp; Opioid Summit</a:t>
          </a:r>
          <a:endParaRPr lang="en-US" sz="1600" kern="1200" dirty="0"/>
        </a:p>
        <a:p>
          <a:pPr marL="171450" lvl="1" indent="-171450" algn="l" defTabSz="711200">
            <a:lnSpc>
              <a:spcPct val="90000"/>
            </a:lnSpc>
            <a:spcBef>
              <a:spcPct val="0"/>
            </a:spcBef>
            <a:spcAft>
              <a:spcPct val="15000"/>
            </a:spcAft>
            <a:buChar char="••"/>
          </a:pPr>
          <a:r>
            <a:rPr lang="en-US" sz="1600" kern="1200" dirty="0" smtClean="0"/>
            <a:t>Department of Corrections: peer recovery support, individual and family support,  housing for community transitions</a:t>
          </a:r>
          <a:endParaRPr lang="en-US" sz="1600" kern="1200" dirty="0"/>
        </a:p>
      </dsp:txBody>
      <dsp:txXfrm>
        <a:off x="4171209" y="1292529"/>
        <a:ext cx="3862339" cy="309498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79" tIns="46640" rIns="93279" bIns="46640"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6912"/>
          </a:xfrm>
          <a:prstGeom prst="rect">
            <a:avLst/>
          </a:prstGeom>
        </p:spPr>
        <p:txBody>
          <a:bodyPr vert="horz" lIns="93279" tIns="46640" rIns="93279" bIns="46640" rtlCol="0"/>
          <a:lstStyle>
            <a:lvl1pPr algn="r">
              <a:defRPr sz="1200"/>
            </a:lvl1pPr>
          </a:lstStyle>
          <a:p>
            <a:fld id="{475D54FC-461E-4C56-A726-FDD43AC1CC8B}" type="datetimeFigureOut">
              <a:rPr lang="en-US" smtClean="0"/>
              <a:t>11/2/2017</a:t>
            </a:fld>
            <a:endParaRPr lang="en-US" dirty="0"/>
          </a:p>
        </p:txBody>
      </p:sp>
      <p:sp>
        <p:nvSpPr>
          <p:cNvPr id="4" name="Footer Placeholder 3"/>
          <p:cNvSpPr>
            <a:spLocks noGrp="1"/>
          </p:cNvSpPr>
          <p:nvPr>
            <p:ph type="ftr" sz="quarter" idx="2"/>
          </p:nvPr>
        </p:nvSpPr>
        <p:spPr>
          <a:xfrm>
            <a:off x="0" y="8839015"/>
            <a:ext cx="3041968" cy="466911"/>
          </a:xfrm>
          <a:prstGeom prst="rect">
            <a:avLst/>
          </a:prstGeom>
        </p:spPr>
        <p:txBody>
          <a:bodyPr vert="horz" lIns="93279" tIns="46640" rIns="93279" bIns="4664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5"/>
            <a:ext cx="3041968" cy="466911"/>
          </a:xfrm>
          <a:prstGeom prst="rect">
            <a:avLst/>
          </a:prstGeom>
        </p:spPr>
        <p:txBody>
          <a:bodyPr vert="horz" lIns="93279" tIns="46640" rIns="93279" bIns="46640" rtlCol="0" anchor="b"/>
          <a:lstStyle>
            <a:lvl1pPr algn="r">
              <a:defRPr sz="1200"/>
            </a:lvl1pPr>
          </a:lstStyle>
          <a:p>
            <a:fld id="{3C4A974D-1EA1-4B94-9066-B8422DF12890}" type="slidenum">
              <a:rPr lang="en-US" smtClean="0"/>
              <a:t>‹#›</a:t>
            </a:fld>
            <a:endParaRPr lang="en-US" dirty="0"/>
          </a:p>
        </p:txBody>
      </p:sp>
    </p:spTree>
    <p:extLst>
      <p:ext uri="{BB962C8B-B14F-4D97-AF65-F5344CB8AC3E}">
        <p14:creationId xmlns:p14="http://schemas.microsoft.com/office/powerpoint/2010/main" val="3729202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79" tIns="46640" rIns="93279" bIns="46640" rtlCol="0"/>
          <a:lstStyle>
            <a:lvl1pPr algn="l">
              <a:defRPr sz="1200"/>
            </a:lvl1pPr>
          </a:lstStyle>
          <a:p>
            <a:endParaRPr lang="en-US" dirty="0"/>
          </a:p>
        </p:txBody>
      </p:sp>
      <p:sp>
        <p:nvSpPr>
          <p:cNvPr id="3" name="Date Placeholder 2"/>
          <p:cNvSpPr>
            <a:spLocks noGrp="1"/>
          </p:cNvSpPr>
          <p:nvPr>
            <p:ph type="dt" idx="1"/>
          </p:nvPr>
        </p:nvSpPr>
        <p:spPr>
          <a:xfrm>
            <a:off x="3976333" y="0"/>
            <a:ext cx="3041968" cy="466912"/>
          </a:xfrm>
          <a:prstGeom prst="rect">
            <a:avLst/>
          </a:prstGeom>
        </p:spPr>
        <p:txBody>
          <a:bodyPr vert="horz" lIns="93279" tIns="46640" rIns="93279" bIns="46640" rtlCol="0"/>
          <a:lstStyle>
            <a:lvl1pPr algn="r">
              <a:defRPr sz="1200"/>
            </a:lvl1pPr>
          </a:lstStyle>
          <a:p>
            <a:fld id="{CF502544-9449-416D-A20E-39A1F80282A4}" type="datetimeFigureOut">
              <a:rPr lang="en-US" smtClean="0"/>
              <a:t>11/2/2017</a:t>
            </a:fld>
            <a:endParaRPr lang="en-US" dirty="0"/>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79" tIns="46640" rIns="93279" bIns="46640" rtlCol="0" anchor="ctr"/>
          <a:lstStyle/>
          <a:p>
            <a:endParaRPr lang="en-US" dirty="0"/>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79" tIns="46640" rIns="93279" bIns="466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5"/>
            <a:ext cx="3041968" cy="466911"/>
          </a:xfrm>
          <a:prstGeom prst="rect">
            <a:avLst/>
          </a:prstGeom>
        </p:spPr>
        <p:txBody>
          <a:bodyPr vert="horz" lIns="93279" tIns="46640" rIns="93279" bIns="466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5"/>
            <a:ext cx="3041968" cy="466911"/>
          </a:xfrm>
          <a:prstGeom prst="rect">
            <a:avLst/>
          </a:prstGeom>
        </p:spPr>
        <p:txBody>
          <a:bodyPr vert="horz" lIns="93279" tIns="46640" rIns="93279" bIns="46640" rtlCol="0" anchor="b"/>
          <a:lstStyle>
            <a:lvl1pPr algn="r">
              <a:defRPr sz="1200"/>
            </a:lvl1pPr>
          </a:lstStyle>
          <a:p>
            <a:fld id="{0AF62774-EB67-4A5A-8058-90749104AD6D}" type="slidenum">
              <a:rPr lang="en-US" smtClean="0"/>
              <a:t>‹#›</a:t>
            </a:fld>
            <a:endParaRPr lang="en-US" dirty="0"/>
          </a:p>
        </p:txBody>
      </p:sp>
    </p:spTree>
    <p:extLst>
      <p:ext uri="{BB962C8B-B14F-4D97-AF65-F5344CB8AC3E}">
        <p14:creationId xmlns:p14="http://schemas.microsoft.com/office/powerpoint/2010/main" val="1615020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637CB-3BFF-406C-B745-9D4EF4489A03}" type="slidenum">
              <a:rPr lang="en-US"/>
              <a:pPr/>
              <a:t>1</a:t>
            </a:fld>
            <a:endParaRPr lang="en-US" dirty="0"/>
          </a:p>
        </p:txBody>
      </p:sp>
      <p:sp>
        <p:nvSpPr>
          <p:cNvPr id="55298" name="Rectangle 2"/>
          <p:cNvSpPr>
            <a:spLocks noGrp="1" noRot="1" noChangeAspect="1" noChangeArrowheads="1" noTextEdit="1"/>
          </p:cNvSpPr>
          <p:nvPr>
            <p:ph type="sldImg"/>
          </p:nvPr>
        </p:nvSpPr>
        <p:spPr>
          <a:xfrm>
            <a:off x="1416050" y="1163638"/>
            <a:ext cx="4187825" cy="3140075"/>
          </a:xfrm>
          <a:ln/>
        </p:spPr>
      </p:sp>
      <p:sp>
        <p:nvSpPr>
          <p:cNvPr id="55299" name="Rectangle 3"/>
          <p:cNvSpPr>
            <a:spLocks noGrp="1" noChangeArrowheads="1"/>
          </p:cNvSpPr>
          <p:nvPr>
            <p:ph type="body" idx="1"/>
          </p:nvPr>
        </p:nvSpPr>
        <p:spPr/>
        <p:txBody>
          <a:bodyPr/>
          <a:lstStyle/>
          <a:p>
            <a:pPr>
              <a:buFontTx/>
              <a:buNone/>
            </a:pPr>
            <a:endParaRPr lang="en-US" dirty="0"/>
          </a:p>
          <a:p>
            <a:endParaRPr lang="en-US" dirty="0"/>
          </a:p>
        </p:txBody>
      </p:sp>
    </p:spTree>
    <p:extLst>
      <p:ext uri="{BB962C8B-B14F-4D97-AF65-F5344CB8AC3E}">
        <p14:creationId xmlns:p14="http://schemas.microsoft.com/office/powerpoint/2010/main" val="164826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62774-EB67-4A5A-8058-90749104AD6D}" type="slidenum">
              <a:rPr lang="en-US" smtClean="0"/>
              <a:t>5</a:t>
            </a:fld>
            <a:endParaRPr lang="en-US" dirty="0"/>
          </a:p>
        </p:txBody>
      </p:sp>
    </p:spTree>
    <p:extLst>
      <p:ext uri="{BB962C8B-B14F-4D97-AF65-F5344CB8AC3E}">
        <p14:creationId xmlns:p14="http://schemas.microsoft.com/office/powerpoint/2010/main" val="224780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FDE37B-6852-4BD6-9C0B-B0B7C8CE4D4C}"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6070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A3EA9-023C-45BE-822D-2D5981FC761E}" type="slidenum">
              <a:rPr lang="en-US" smtClean="0"/>
              <a:pPr/>
              <a:t>10</a:t>
            </a:fld>
            <a:endParaRPr lang="en-US" dirty="0"/>
          </a:p>
        </p:txBody>
      </p:sp>
    </p:spTree>
    <p:extLst>
      <p:ext uri="{BB962C8B-B14F-4D97-AF65-F5344CB8AC3E}">
        <p14:creationId xmlns:p14="http://schemas.microsoft.com/office/powerpoint/2010/main" val="398798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Provide data on controlled substance prescriptions to improve patient safety and health. </a:t>
            </a:r>
          </a:p>
          <a:p>
            <a:endParaRPr lang="en-US" sz="1200" dirty="0" smtClean="0"/>
          </a:p>
          <a:p>
            <a:r>
              <a:rPr lang="en-US" sz="1200" dirty="0" smtClean="0"/>
              <a:t>Available to providers, pharmacists, and their delegates</a:t>
            </a:r>
          </a:p>
          <a:p>
            <a:endParaRPr lang="en-US" dirty="0"/>
          </a:p>
        </p:txBody>
      </p:sp>
      <p:sp>
        <p:nvSpPr>
          <p:cNvPr id="4" name="Slide Number Placeholder 3"/>
          <p:cNvSpPr>
            <a:spLocks noGrp="1"/>
          </p:cNvSpPr>
          <p:nvPr>
            <p:ph type="sldNum" sz="quarter" idx="10"/>
          </p:nvPr>
        </p:nvSpPr>
        <p:spPr/>
        <p:txBody>
          <a:bodyPr/>
          <a:lstStyle/>
          <a:p>
            <a:fld id="{0AF62774-EB67-4A5A-8058-90749104AD6D}" type="slidenum">
              <a:rPr lang="en-US" smtClean="0"/>
              <a:t>11</a:t>
            </a:fld>
            <a:endParaRPr lang="en-US" dirty="0"/>
          </a:p>
        </p:txBody>
      </p:sp>
    </p:spTree>
    <p:extLst>
      <p:ext uri="{BB962C8B-B14F-4D97-AF65-F5344CB8AC3E}">
        <p14:creationId xmlns:p14="http://schemas.microsoft.com/office/powerpoint/2010/main" val="1881635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7"/>
            <a:ext cx="7772400" cy="1470025"/>
          </a:xfrm>
        </p:spPr>
        <p:txBody>
          <a:bodyPr/>
          <a:lstStyle>
            <a:lvl1pPr algn="ctr">
              <a:defRPr/>
            </a:lvl1pPr>
          </a:lstStyle>
          <a:p>
            <a:pPr lvl="0"/>
            <a:r>
              <a:rPr lang="en-US" altLang="en-US" noProof="0" smtClean="0"/>
              <a:t>Click to edit Master title style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050"/>
            </a:lvl1pPr>
          </a:lstStyle>
          <a:p>
            <a:pPr lvl="0"/>
            <a:r>
              <a:rPr lang="en-US" altLang="en-US" noProof="0" smtClean="0"/>
              <a:t>Click to edit Master subtitle style</a:t>
            </a:r>
          </a:p>
        </p:txBody>
      </p:sp>
      <p:sp>
        <p:nvSpPr>
          <p:cNvPr id="5" name="Rectangle 5"/>
          <p:cNvSpPr>
            <a:spLocks noGrp="1" noChangeArrowheads="1"/>
          </p:cNvSpPr>
          <p:nvPr>
            <p:ph type="ftr" sz="quarter" idx="10"/>
          </p:nvPr>
        </p:nvSpPr>
        <p:spPr>
          <a:xfrm>
            <a:off x="2895600" y="6096000"/>
            <a:ext cx="2895600" cy="476250"/>
          </a:xfrm>
        </p:spPr>
        <p:txBody>
          <a:bodyPr/>
          <a:lstStyle>
            <a:lvl1pPr algn="l" eaLnBrk="0" hangingPunct="0">
              <a:spcBef>
                <a:spcPts val="0"/>
              </a:spcBef>
              <a:defRPr/>
            </a:lvl1pPr>
          </a:lstStyle>
          <a:p>
            <a:endParaRPr lang="en-US" dirty="0"/>
          </a:p>
        </p:txBody>
      </p:sp>
    </p:spTree>
    <p:extLst>
      <p:ext uri="{BB962C8B-B14F-4D97-AF65-F5344CB8AC3E}">
        <p14:creationId xmlns:p14="http://schemas.microsoft.com/office/powerpoint/2010/main" val="4010364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50000"/>
              </a:spcBef>
              <a:defRPr/>
            </a:lvl1pPr>
          </a:lstStyle>
          <a:p>
            <a:fld id="{08A3EAA8-6D8B-468E-A951-E947CD7BDA42}" type="datetimeFigureOut">
              <a:rPr lang="en-US" smtClean="0"/>
              <a:t>11/2/2017</a:t>
            </a:fld>
            <a:endParaRPr lang="en-US" dirty="0"/>
          </a:p>
        </p:txBody>
      </p:sp>
      <p:sp>
        <p:nvSpPr>
          <p:cNvPr id="5" name="Rectangle 4"/>
          <p:cNvSpPr>
            <a:spLocks noGrp="1" noChangeArrowheads="1"/>
          </p:cNvSpPr>
          <p:nvPr>
            <p:ph type="sldNum" sz="quarter" idx="11"/>
          </p:nvPr>
        </p:nvSpPr>
        <p:spPr/>
        <p:txBody>
          <a:bodyPr/>
          <a:lstStyle>
            <a:lvl1pPr>
              <a:defRPr smtClean="0"/>
            </a:lvl1pPr>
          </a:lstStyle>
          <a:p>
            <a:fld id="{C208C8E1-B7ED-48D7-8B1A-D431EB97994B}" type="slidenum">
              <a:rPr lang="en-US" smtClean="0"/>
              <a:t>‹#›</a:t>
            </a:fld>
            <a:endParaRPr lang="en-US" dirty="0"/>
          </a:p>
        </p:txBody>
      </p:sp>
      <p:sp>
        <p:nvSpPr>
          <p:cNvPr id="6" name="Rectangle 10"/>
          <p:cNvSpPr>
            <a:spLocks noGrp="1" noChangeArrowheads="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259935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50000"/>
              </a:spcBef>
              <a:defRPr/>
            </a:lvl1pPr>
          </a:lstStyle>
          <a:p>
            <a:fld id="{08A3EAA8-6D8B-468E-A951-E947CD7BDA42}" type="datetimeFigureOut">
              <a:rPr lang="en-US" smtClean="0"/>
              <a:t>11/2/2017</a:t>
            </a:fld>
            <a:endParaRPr lang="en-US" dirty="0"/>
          </a:p>
        </p:txBody>
      </p:sp>
      <p:sp>
        <p:nvSpPr>
          <p:cNvPr id="5" name="Rectangle 4"/>
          <p:cNvSpPr>
            <a:spLocks noGrp="1" noChangeArrowheads="1"/>
          </p:cNvSpPr>
          <p:nvPr>
            <p:ph type="sldNum" sz="quarter" idx="11"/>
          </p:nvPr>
        </p:nvSpPr>
        <p:spPr/>
        <p:txBody>
          <a:bodyPr/>
          <a:lstStyle>
            <a:lvl1pPr>
              <a:defRPr smtClean="0"/>
            </a:lvl1pPr>
          </a:lstStyle>
          <a:p>
            <a:fld id="{C208C8E1-B7ED-48D7-8B1A-D431EB97994B}" type="slidenum">
              <a:rPr lang="en-US" smtClean="0"/>
              <a:t>‹#›</a:t>
            </a:fld>
            <a:endParaRPr lang="en-US" dirty="0"/>
          </a:p>
        </p:txBody>
      </p:sp>
      <p:sp>
        <p:nvSpPr>
          <p:cNvPr id="6" name="Rectangle 10"/>
          <p:cNvSpPr>
            <a:spLocks noGrp="1" noChangeArrowheads="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605921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spcBef>
                <a:spcPct val="0"/>
              </a:spcBef>
              <a:defRPr/>
            </a:lvl1pPr>
          </a:lstStyle>
          <a:p>
            <a:pPr>
              <a:defRPr/>
            </a:pPr>
            <a:fld id="{E0AFC702-6DA3-45E2-B9E7-2C4E7650F6A4}" type="datetimeFigureOut">
              <a:rPr lang="en-US"/>
              <a:pPr>
                <a:defRPr/>
              </a:pPr>
              <a:t>11/2/2017</a:t>
            </a:fld>
            <a:endParaRPr lang="en-US" dirty="0"/>
          </a:p>
        </p:txBody>
      </p:sp>
      <p:sp>
        <p:nvSpPr>
          <p:cNvPr id="6" name="Footer Placeholder 4"/>
          <p:cNvSpPr>
            <a:spLocks noGrp="1"/>
          </p:cNvSpPr>
          <p:nvPr>
            <p:ph type="ftr" sz="quarter" idx="11"/>
          </p:nvPr>
        </p:nvSpPr>
        <p:spPr/>
        <p:txBody>
          <a:bodyPr/>
          <a:lstStyle>
            <a:lvl1pPr>
              <a:spcBef>
                <a:spcPts val="0"/>
              </a:spcBef>
              <a:defRPr smtClean="0"/>
            </a:lvl1pPr>
          </a:lstStyle>
          <a:p>
            <a:pPr>
              <a:spcBef>
                <a:spcPct val="0"/>
              </a:spcBef>
              <a:defRPr/>
            </a:pPr>
            <a:r>
              <a:rPr lang="en-US" altLang="en-US" dirty="0"/>
              <a:t>POLICY AND ANALYTICS</a:t>
            </a:r>
          </a:p>
          <a:p>
            <a:pPr>
              <a:defRPr/>
            </a:pPr>
            <a:r>
              <a:rPr lang="en-US" altLang="en-US" dirty="0"/>
              <a:t>Transformation Center</a:t>
            </a:r>
          </a:p>
        </p:txBody>
      </p:sp>
      <p:sp>
        <p:nvSpPr>
          <p:cNvPr id="7" name="Slide Number Placeholder 5"/>
          <p:cNvSpPr>
            <a:spLocks noGrp="1"/>
          </p:cNvSpPr>
          <p:nvPr>
            <p:ph type="sldNum" sz="quarter" idx="12"/>
          </p:nvPr>
        </p:nvSpPr>
        <p:spPr/>
        <p:txBody>
          <a:bodyPr/>
          <a:lstStyle>
            <a:lvl1pPr>
              <a:defRPr/>
            </a:lvl1pPr>
          </a:lstStyle>
          <a:p>
            <a:pPr>
              <a:defRPr/>
            </a:pPr>
            <a:fld id="{B0AB4C93-1373-4D5D-8CE5-E093325172FA}" type="slidenum">
              <a:rPr lang="en-US"/>
              <a:pPr>
                <a:defRPr/>
              </a:pPr>
              <a:t>‹#›</a:t>
            </a:fld>
            <a:endParaRPr lang="en-US" dirty="0"/>
          </a:p>
        </p:txBody>
      </p:sp>
    </p:spTree>
    <p:extLst>
      <p:ext uri="{BB962C8B-B14F-4D97-AF65-F5344CB8AC3E}">
        <p14:creationId xmlns:p14="http://schemas.microsoft.com/office/powerpoint/2010/main" val="2651219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spcBef>
                <a:spcPct val="0"/>
              </a:spcBef>
              <a:defRPr/>
            </a:lvl1pPr>
          </a:lstStyle>
          <a:p>
            <a:pPr>
              <a:spcBef>
                <a:spcPct val="50000"/>
              </a:spcBef>
              <a:defRPr/>
            </a:pPr>
            <a:r>
              <a:rPr lang="en-US" altLang="en-US" dirty="0"/>
              <a:t>POLICY AND ANALYTICS</a:t>
            </a:r>
          </a:p>
          <a:p>
            <a:pPr>
              <a:defRPr/>
            </a:pPr>
            <a:r>
              <a:rPr lang="en-US" altLang="en-US" dirty="0"/>
              <a:t>Transformation Center</a:t>
            </a:r>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EED0810B-CE26-4BEC-A0FD-918F882A5258}" type="slidenum">
              <a:rPr lang="en-US" altLang="en-US"/>
              <a:pPr>
                <a:defRPr/>
              </a:pPr>
              <a:t>‹#›</a:t>
            </a:fld>
            <a:endParaRPr lang="en-US" altLang="en-US" dirty="0"/>
          </a:p>
        </p:txBody>
      </p:sp>
    </p:spTree>
    <p:extLst>
      <p:ext uri="{BB962C8B-B14F-4D97-AF65-F5344CB8AC3E}">
        <p14:creationId xmlns:p14="http://schemas.microsoft.com/office/powerpoint/2010/main" val="2795788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spcBef>
                <a:spcPct val="50000"/>
              </a:spcBef>
              <a:defRPr/>
            </a:lvl1pPr>
          </a:lstStyle>
          <a:p>
            <a:pPr>
              <a:defRPr/>
            </a:pPr>
            <a:r>
              <a:rPr lang="en-US" altLang="en-US" dirty="0"/>
              <a:t>POLICY AND ANALYTICS</a:t>
            </a:r>
          </a:p>
          <a:p>
            <a:pPr>
              <a:spcBef>
                <a:spcPct val="0"/>
              </a:spcBef>
              <a:defRPr/>
            </a:pPr>
            <a:r>
              <a:rPr lang="en-US" altLang="en-US" dirty="0"/>
              <a:t>Transformation Center</a:t>
            </a:r>
          </a:p>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868C7802-3B9D-4175-8FA9-DAA43167D4D9}" type="slidenum">
              <a:rPr lang="en-US" altLang="en-US"/>
              <a:pPr>
                <a:defRPr/>
              </a:pPr>
              <a:t>‹#›</a:t>
            </a:fld>
            <a:endParaRPr lang="en-US" altLang="en-US" dirty="0"/>
          </a:p>
        </p:txBody>
      </p:sp>
    </p:spTree>
    <p:extLst>
      <p:ext uri="{BB962C8B-B14F-4D97-AF65-F5344CB8AC3E}">
        <p14:creationId xmlns:p14="http://schemas.microsoft.com/office/powerpoint/2010/main" val="2818185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spcBef>
                <a:spcPct val="50000"/>
              </a:spcBef>
              <a:defRPr/>
            </a:lvl1pPr>
          </a:lstStyle>
          <a:p>
            <a:pPr>
              <a:defRPr/>
            </a:pPr>
            <a:r>
              <a:rPr lang="en-US" altLang="en-US" dirty="0"/>
              <a:t>POLICY AND ANALYTICS</a:t>
            </a:r>
          </a:p>
          <a:p>
            <a:pPr>
              <a:spcBef>
                <a:spcPct val="0"/>
              </a:spcBef>
              <a:defRPr/>
            </a:pPr>
            <a:r>
              <a:rPr lang="en-US" altLang="en-US" dirty="0"/>
              <a:t>Transformation Center</a:t>
            </a:r>
          </a:p>
          <a:p>
            <a:pPr>
              <a:defRPr/>
            </a:pPr>
            <a:endParaRPr lang="en-US" altLang="en-US" dirty="0"/>
          </a:p>
        </p:txBody>
      </p:sp>
      <p:sp>
        <p:nvSpPr>
          <p:cNvPr id="6" name="Footer Placeholder 5"/>
          <p:cNvSpPr>
            <a:spLocks noGrp="1"/>
          </p:cNvSpPr>
          <p:nvPr>
            <p:ph type="ftr" sz="quarter" idx="11"/>
          </p:nvPr>
        </p:nvSpPr>
        <p:spPr/>
        <p:txBody>
          <a:bodyPr/>
          <a:lstStyle>
            <a:lvl1pPr>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a:defRPr/>
            </a:lvl1pPr>
          </a:lstStyle>
          <a:p>
            <a:pPr>
              <a:defRPr/>
            </a:pPr>
            <a:fld id="{765D8409-2F56-4A0B-994E-D5E0E76F6330}" type="slidenum">
              <a:rPr lang="en-US" altLang="en-US"/>
              <a:pPr>
                <a:defRPr/>
              </a:pPr>
              <a:t>‹#›</a:t>
            </a:fld>
            <a:endParaRPr lang="en-US" altLang="en-US" dirty="0"/>
          </a:p>
        </p:txBody>
      </p:sp>
    </p:spTree>
    <p:extLst>
      <p:ext uri="{BB962C8B-B14F-4D97-AF65-F5344CB8AC3E}">
        <p14:creationId xmlns:p14="http://schemas.microsoft.com/office/powerpoint/2010/main" val="1928512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spcBef>
                <a:spcPct val="50000"/>
              </a:spcBef>
              <a:defRPr/>
            </a:lvl1pPr>
          </a:lstStyle>
          <a:p>
            <a:pPr>
              <a:defRPr/>
            </a:pPr>
            <a:r>
              <a:rPr lang="en-US" altLang="en-US" dirty="0"/>
              <a:t>POLICY AND ANALYTICS</a:t>
            </a:r>
          </a:p>
          <a:p>
            <a:pPr>
              <a:spcBef>
                <a:spcPct val="0"/>
              </a:spcBef>
              <a:defRPr/>
            </a:pPr>
            <a:r>
              <a:rPr lang="en-US" altLang="en-US" dirty="0"/>
              <a:t>Transformation Center</a:t>
            </a:r>
          </a:p>
          <a:p>
            <a:pPr>
              <a:defRPr/>
            </a:pPr>
            <a:endParaRPr lang="en-US" altLang="en-US" dirty="0"/>
          </a:p>
        </p:txBody>
      </p:sp>
      <p:sp>
        <p:nvSpPr>
          <p:cNvPr id="8" name="Footer Placeholder 7"/>
          <p:cNvSpPr>
            <a:spLocks noGrp="1"/>
          </p:cNvSpPr>
          <p:nvPr>
            <p:ph type="ftr" sz="quarter" idx="11"/>
          </p:nvPr>
        </p:nvSpPr>
        <p:spPr/>
        <p:txBody>
          <a:bodyPr/>
          <a:lstStyle>
            <a:lvl1pPr>
              <a:defRPr/>
            </a:lvl1pPr>
          </a:lstStyle>
          <a:p>
            <a:pPr>
              <a:defRPr/>
            </a:pPr>
            <a:endParaRPr lang="en-US" altLang="en-US" dirty="0"/>
          </a:p>
        </p:txBody>
      </p:sp>
      <p:sp>
        <p:nvSpPr>
          <p:cNvPr id="9" name="Slide Number Placeholder 8"/>
          <p:cNvSpPr>
            <a:spLocks noGrp="1"/>
          </p:cNvSpPr>
          <p:nvPr>
            <p:ph type="sldNum" sz="quarter" idx="12"/>
          </p:nvPr>
        </p:nvSpPr>
        <p:spPr/>
        <p:txBody>
          <a:bodyPr/>
          <a:lstStyle>
            <a:lvl1pPr>
              <a:defRPr/>
            </a:lvl1pPr>
          </a:lstStyle>
          <a:p>
            <a:pPr>
              <a:defRPr/>
            </a:pPr>
            <a:fld id="{3B3D37DE-EEF9-4F12-81C0-D4CD3FDB4783}" type="slidenum">
              <a:rPr lang="en-US" altLang="en-US"/>
              <a:pPr>
                <a:defRPr/>
              </a:pPr>
              <a:t>‹#›</a:t>
            </a:fld>
            <a:endParaRPr lang="en-US" altLang="en-US" dirty="0"/>
          </a:p>
        </p:txBody>
      </p:sp>
    </p:spTree>
    <p:extLst>
      <p:ext uri="{BB962C8B-B14F-4D97-AF65-F5344CB8AC3E}">
        <p14:creationId xmlns:p14="http://schemas.microsoft.com/office/powerpoint/2010/main" val="2690950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spcBef>
                <a:spcPct val="0"/>
              </a:spcBef>
              <a:defRPr/>
            </a:lvl1pPr>
          </a:lstStyle>
          <a:p>
            <a:pPr>
              <a:spcBef>
                <a:spcPct val="50000"/>
              </a:spcBef>
              <a:defRPr/>
            </a:pPr>
            <a:r>
              <a:rPr lang="en-US" altLang="en-US" dirty="0"/>
              <a:t>POLICY AND ANALYTICS</a:t>
            </a:r>
          </a:p>
          <a:p>
            <a:pPr>
              <a:defRPr/>
            </a:pPr>
            <a:r>
              <a:rPr lang="en-US" altLang="en-US" dirty="0"/>
              <a:t>Transformation Center</a:t>
            </a:r>
          </a:p>
        </p:txBody>
      </p:sp>
      <p:sp>
        <p:nvSpPr>
          <p:cNvPr id="4" name="Footer Placeholder 3"/>
          <p:cNvSpPr>
            <a:spLocks noGrp="1"/>
          </p:cNvSpPr>
          <p:nvPr>
            <p:ph type="ftr" sz="quarter" idx="11"/>
          </p:nvPr>
        </p:nvSpPr>
        <p:spPr/>
        <p:txBody>
          <a:bodyPr/>
          <a:lstStyle>
            <a:lvl1pPr>
              <a:defRPr/>
            </a:lvl1pPr>
          </a:lstStyle>
          <a:p>
            <a:pPr>
              <a:defRPr/>
            </a:pPr>
            <a:endParaRPr lang="en-US" altLang="en-US" dirty="0"/>
          </a:p>
        </p:txBody>
      </p:sp>
      <p:sp>
        <p:nvSpPr>
          <p:cNvPr id="5" name="Slide Number Placeholder 4"/>
          <p:cNvSpPr>
            <a:spLocks noGrp="1"/>
          </p:cNvSpPr>
          <p:nvPr>
            <p:ph type="sldNum" sz="quarter" idx="12"/>
          </p:nvPr>
        </p:nvSpPr>
        <p:spPr/>
        <p:txBody>
          <a:bodyPr/>
          <a:lstStyle>
            <a:lvl1pPr>
              <a:defRPr/>
            </a:lvl1pPr>
          </a:lstStyle>
          <a:p>
            <a:pPr>
              <a:defRPr/>
            </a:pPr>
            <a:fld id="{8081B63B-64F8-42CC-BF99-4B4958F61110}" type="slidenum">
              <a:rPr lang="en-US" altLang="en-US"/>
              <a:pPr>
                <a:defRPr/>
              </a:pPr>
              <a:t>‹#›</a:t>
            </a:fld>
            <a:endParaRPr lang="en-US" altLang="en-US" dirty="0"/>
          </a:p>
        </p:txBody>
      </p:sp>
    </p:spTree>
    <p:extLst>
      <p:ext uri="{BB962C8B-B14F-4D97-AF65-F5344CB8AC3E}">
        <p14:creationId xmlns:p14="http://schemas.microsoft.com/office/powerpoint/2010/main" val="3604996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spcBef>
                <a:spcPct val="50000"/>
              </a:spcBef>
              <a:defRPr/>
            </a:lvl1pPr>
          </a:lstStyle>
          <a:p>
            <a:pPr>
              <a:defRPr/>
            </a:pPr>
            <a:r>
              <a:rPr lang="en-US" altLang="en-US" dirty="0"/>
              <a:t>POLICY AND ANALYTICS</a:t>
            </a:r>
          </a:p>
          <a:p>
            <a:pPr>
              <a:spcBef>
                <a:spcPct val="0"/>
              </a:spcBef>
              <a:defRPr/>
            </a:pPr>
            <a:r>
              <a:rPr lang="en-US" altLang="en-US" dirty="0"/>
              <a:t>Transformation Center</a:t>
            </a:r>
          </a:p>
          <a:p>
            <a:pPr>
              <a:defRPr/>
            </a:pPr>
            <a:endParaRPr lang="en-US" altLang="en-US" dirty="0"/>
          </a:p>
        </p:txBody>
      </p:sp>
      <p:sp>
        <p:nvSpPr>
          <p:cNvPr id="3" name="Footer Placeholder 2"/>
          <p:cNvSpPr>
            <a:spLocks noGrp="1"/>
          </p:cNvSpPr>
          <p:nvPr>
            <p:ph type="ftr" sz="quarter" idx="11"/>
          </p:nvPr>
        </p:nvSpPr>
        <p:spPr/>
        <p:txBody>
          <a:bodyPr/>
          <a:lstStyle>
            <a:lvl1pPr>
              <a:defRPr/>
            </a:lvl1pPr>
          </a:lstStyle>
          <a:p>
            <a:pPr>
              <a:defRPr/>
            </a:pPr>
            <a:endParaRPr lang="en-US" altLang="en-US" dirty="0"/>
          </a:p>
        </p:txBody>
      </p:sp>
      <p:sp>
        <p:nvSpPr>
          <p:cNvPr id="4" name="Slide Number Placeholder 3"/>
          <p:cNvSpPr>
            <a:spLocks noGrp="1"/>
          </p:cNvSpPr>
          <p:nvPr>
            <p:ph type="sldNum" sz="quarter" idx="12"/>
          </p:nvPr>
        </p:nvSpPr>
        <p:spPr/>
        <p:txBody>
          <a:bodyPr/>
          <a:lstStyle>
            <a:lvl1pPr>
              <a:defRPr/>
            </a:lvl1pPr>
          </a:lstStyle>
          <a:p>
            <a:pPr>
              <a:defRPr/>
            </a:pPr>
            <a:fld id="{FABD1578-A214-41A8-B035-D76221EDDCAA}" type="slidenum">
              <a:rPr lang="en-US" altLang="en-US"/>
              <a:pPr>
                <a:defRPr/>
              </a:pPr>
              <a:t>‹#›</a:t>
            </a:fld>
            <a:endParaRPr lang="en-US" altLang="en-US" dirty="0"/>
          </a:p>
        </p:txBody>
      </p:sp>
    </p:spTree>
    <p:extLst>
      <p:ext uri="{BB962C8B-B14F-4D97-AF65-F5344CB8AC3E}">
        <p14:creationId xmlns:p14="http://schemas.microsoft.com/office/powerpoint/2010/main" val="525935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spcBef>
                <a:spcPct val="50000"/>
              </a:spcBef>
              <a:defRPr/>
            </a:lvl1pPr>
          </a:lstStyle>
          <a:p>
            <a:pPr>
              <a:defRPr/>
            </a:pPr>
            <a:r>
              <a:rPr lang="en-US" altLang="en-US" dirty="0"/>
              <a:t>POLICY AND ANALYTICS</a:t>
            </a:r>
          </a:p>
          <a:p>
            <a:pPr>
              <a:spcBef>
                <a:spcPct val="0"/>
              </a:spcBef>
              <a:defRPr/>
            </a:pPr>
            <a:r>
              <a:rPr lang="en-US" altLang="en-US" dirty="0"/>
              <a:t>Transformation Center</a:t>
            </a:r>
          </a:p>
          <a:p>
            <a:pPr>
              <a:defRPr/>
            </a:pPr>
            <a:endParaRPr lang="en-US" altLang="en-US" dirty="0"/>
          </a:p>
        </p:txBody>
      </p:sp>
      <p:sp>
        <p:nvSpPr>
          <p:cNvPr id="6" name="Footer Placeholder 5"/>
          <p:cNvSpPr>
            <a:spLocks noGrp="1"/>
          </p:cNvSpPr>
          <p:nvPr>
            <p:ph type="ftr" sz="quarter" idx="11"/>
          </p:nvPr>
        </p:nvSpPr>
        <p:spPr/>
        <p:txBody>
          <a:bodyPr/>
          <a:lstStyle>
            <a:lvl1pPr>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a:defRPr/>
            </a:lvl1pPr>
          </a:lstStyle>
          <a:p>
            <a:pPr>
              <a:defRPr/>
            </a:pPr>
            <a:fld id="{DF479B35-A5D9-48D2-8A59-9CE8C1BED262}" type="slidenum">
              <a:rPr lang="en-US" altLang="en-US"/>
              <a:pPr>
                <a:defRPr/>
              </a:pPr>
              <a:t>‹#›</a:t>
            </a:fld>
            <a:endParaRPr lang="en-US" altLang="en-US" dirty="0"/>
          </a:p>
        </p:txBody>
      </p:sp>
    </p:spTree>
    <p:extLst>
      <p:ext uri="{BB962C8B-B14F-4D97-AF65-F5344CB8AC3E}">
        <p14:creationId xmlns:p14="http://schemas.microsoft.com/office/powerpoint/2010/main" val="341653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50000"/>
              </a:spcBef>
              <a:defRPr/>
            </a:lvl1pPr>
          </a:lstStyle>
          <a:p>
            <a:fld id="{08A3EAA8-6D8B-468E-A951-E947CD7BDA42}" type="datetimeFigureOut">
              <a:rPr lang="en-US" smtClean="0"/>
              <a:t>11/2/2017</a:t>
            </a:fld>
            <a:endParaRPr lang="en-US" dirty="0"/>
          </a:p>
        </p:txBody>
      </p:sp>
      <p:sp>
        <p:nvSpPr>
          <p:cNvPr id="5" name="Rectangle 4"/>
          <p:cNvSpPr>
            <a:spLocks noGrp="1" noChangeArrowheads="1"/>
          </p:cNvSpPr>
          <p:nvPr>
            <p:ph type="sldNum" sz="quarter" idx="11"/>
          </p:nvPr>
        </p:nvSpPr>
        <p:spPr/>
        <p:txBody>
          <a:bodyPr/>
          <a:lstStyle>
            <a:lvl1pPr>
              <a:defRPr smtClean="0"/>
            </a:lvl1pPr>
          </a:lstStyle>
          <a:p>
            <a:fld id="{C208C8E1-B7ED-48D7-8B1A-D431EB97994B}" type="slidenum">
              <a:rPr lang="en-US" smtClean="0"/>
              <a:t>‹#›</a:t>
            </a:fld>
            <a:endParaRPr lang="en-US" dirty="0"/>
          </a:p>
        </p:txBody>
      </p:sp>
      <p:sp>
        <p:nvSpPr>
          <p:cNvPr id="6" name="Rectangle 10"/>
          <p:cNvSpPr>
            <a:spLocks noGrp="1" noChangeArrowheads="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2593041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dirty="0" smtClean="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spcBef>
                <a:spcPct val="0"/>
              </a:spcBef>
              <a:defRPr/>
            </a:lvl1pPr>
          </a:lstStyle>
          <a:p>
            <a:pPr>
              <a:spcBef>
                <a:spcPct val="50000"/>
              </a:spcBef>
              <a:defRPr/>
            </a:pPr>
            <a:r>
              <a:rPr lang="en-US" altLang="en-US" dirty="0"/>
              <a:t>POLICY AND ANALYTICS</a:t>
            </a:r>
          </a:p>
          <a:p>
            <a:pPr>
              <a:defRPr/>
            </a:pPr>
            <a:r>
              <a:rPr lang="en-US" altLang="en-US" dirty="0"/>
              <a:t>Transformation Center</a:t>
            </a:r>
          </a:p>
        </p:txBody>
      </p:sp>
      <p:sp>
        <p:nvSpPr>
          <p:cNvPr id="6" name="Footer Placeholder 5"/>
          <p:cNvSpPr>
            <a:spLocks noGrp="1"/>
          </p:cNvSpPr>
          <p:nvPr>
            <p:ph type="ftr" sz="quarter" idx="11"/>
          </p:nvPr>
        </p:nvSpPr>
        <p:spPr/>
        <p:txBody>
          <a:bodyPr/>
          <a:lstStyle>
            <a:lvl1pPr>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a:defRPr/>
            </a:lvl1pPr>
          </a:lstStyle>
          <a:p>
            <a:pPr>
              <a:defRPr/>
            </a:pPr>
            <a:fld id="{090AA1EB-07EA-45E9-9CF9-335C77DE6613}" type="slidenum">
              <a:rPr lang="en-US" altLang="en-US"/>
              <a:pPr>
                <a:defRPr/>
              </a:pPr>
              <a:t>‹#›</a:t>
            </a:fld>
            <a:endParaRPr lang="en-US" altLang="en-US" dirty="0"/>
          </a:p>
        </p:txBody>
      </p:sp>
    </p:spTree>
    <p:extLst>
      <p:ext uri="{BB962C8B-B14F-4D97-AF65-F5344CB8AC3E}">
        <p14:creationId xmlns:p14="http://schemas.microsoft.com/office/powerpoint/2010/main" val="2265343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spcBef>
                <a:spcPct val="0"/>
              </a:spcBef>
              <a:defRPr/>
            </a:lvl1pPr>
          </a:lstStyle>
          <a:p>
            <a:pPr>
              <a:spcBef>
                <a:spcPct val="50000"/>
              </a:spcBef>
              <a:defRPr/>
            </a:pPr>
            <a:r>
              <a:rPr lang="en-US" altLang="en-US" dirty="0"/>
              <a:t>POLICY AND ANALYTICS</a:t>
            </a:r>
          </a:p>
          <a:p>
            <a:pPr>
              <a:defRPr/>
            </a:pPr>
            <a:r>
              <a:rPr lang="en-US" altLang="en-US" dirty="0"/>
              <a:t>Transformation Center</a:t>
            </a:r>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E547FA28-A1A6-44B8-AF19-1CEE2968CBEB}" type="slidenum">
              <a:rPr lang="en-US" altLang="en-US"/>
              <a:pPr>
                <a:defRPr/>
              </a:pPr>
              <a:t>‹#›</a:t>
            </a:fld>
            <a:endParaRPr lang="en-US" altLang="en-US" dirty="0"/>
          </a:p>
        </p:txBody>
      </p:sp>
    </p:spTree>
    <p:extLst>
      <p:ext uri="{BB962C8B-B14F-4D97-AF65-F5344CB8AC3E}">
        <p14:creationId xmlns:p14="http://schemas.microsoft.com/office/powerpoint/2010/main" val="1370793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spcBef>
                <a:spcPct val="0"/>
              </a:spcBef>
              <a:defRPr/>
            </a:lvl1pPr>
          </a:lstStyle>
          <a:p>
            <a:pPr>
              <a:spcBef>
                <a:spcPct val="50000"/>
              </a:spcBef>
              <a:defRPr/>
            </a:pPr>
            <a:r>
              <a:rPr lang="en-US" altLang="en-US" dirty="0"/>
              <a:t>POLICY AND ANALYTICS</a:t>
            </a:r>
          </a:p>
          <a:p>
            <a:pPr>
              <a:defRPr/>
            </a:pPr>
            <a:r>
              <a:rPr lang="en-US" altLang="en-US" dirty="0"/>
              <a:t>Transformation Center</a:t>
            </a:r>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99071835-D535-4943-9074-ACE192334C6D}" type="slidenum">
              <a:rPr lang="en-US" altLang="en-US"/>
              <a:pPr>
                <a:defRPr/>
              </a:pPr>
              <a:t>‹#›</a:t>
            </a:fld>
            <a:endParaRPr lang="en-US" altLang="en-US" dirty="0"/>
          </a:p>
        </p:txBody>
      </p:sp>
    </p:spTree>
    <p:extLst>
      <p:ext uri="{BB962C8B-B14F-4D97-AF65-F5344CB8AC3E}">
        <p14:creationId xmlns:p14="http://schemas.microsoft.com/office/powerpoint/2010/main" val="2184840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pPr lvl="0"/>
            <a:r>
              <a:rPr lang="en-US" altLang="en-US" noProof="0" smtClean="0"/>
              <a:t>Click to edit Master title style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altLang="en-US" noProof="0" smtClean="0"/>
              <a:t>Click to edit Master subtitle style</a:t>
            </a:r>
          </a:p>
        </p:txBody>
      </p:sp>
      <p:sp>
        <p:nvSpPr>
          <p:cNvPr id="5" name="Rectangle 5"/>
          <p:cNvSpPr>
            <a:spLocks noGrp="1" noChangeArrowheads="1"/>
          </p:cNvSpPr>
          <p:nvPr>
            <p:ph type="ftr" sz="quarter" idx="10"/>
          </p:nvPr>
        </p:nvSpPr>
        <p:spPr>
          <a:xfrm>
            <a:off x="2895600" y="6096000"/>
            <a:ext cx="2895600" cy="476250"/>
          </a:xfrm>
        </p:spPr>
        <p:txBody>
          <a:bodyPr/>
          <a:lstStyle>
            <a:lvl1pPr algn="l" eaLnBrk="0" hangingPunct="0">
              <a:spcBef>
                <a:spcPts val="0"/>
              </a:spcBef>
              <a:defRPr/>
            </a:lvl1pPr>
          </a:lstStyle>
          <a:p>
            <a:endParaRPr lang="en-US" dirty="0"/>
          </a:p>
        </p:txBody>
      </p:sp>
    </p:spTree>
    <p:extLst>
      <p:ext uri="{BB962C8B-B14F-4D97-AF65-F5344CB8AC3E}">
        <p14:creationId xmlns:p14="http://schemas.microsoft.com/office/powerpoint/2010/main" val="340898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50000"/>
              </a:spcBef>
              <a:defRPr/>
            </a:lvl1pPr>
          </a:lstStyle>
          <a:p>
            <a:fld id="{08A3EAA8-6D8B-468E-A951-E947CD7BDA42}" type="datetimeFigureOut">
              <a:rPr lang="en-US" smtClean="0"/>
              <a:t>11/2/2017</a:t>
            </a:fld>
            <a:endParaRPr lang="en-US" dirty="0"/>
          </a:p>
        </p:txBody>
      </p:sp>
      <p:sp>
        <p:nvSpPr>
          <p:cNvPr id="5" name="Rectangle 4"/>
          <p:cNvSpPr>
            <a:spLocks noGrp="1" noChangeArrowheads="1"/>
          </p:cNvSpPr>
          <p:nvPr>
            <p:ph type="sldNum" sz="quarter" idx="11"/>
          </p:nvPr>
        </p:nvSpPr>
        <p:spPr/>
        <p:txBody>
          <a:bodyPr/>
          <a:lstStyle>
            <a:lvl1pPr>
              <a:defRPr smtClean="0"/>
            </a:lvl1pPr>
          </a:lstStyle>
          <a:p>
            <a:fld id="{C208C8E1-B7ED-48D7-8B1A-D431EB97994B}" type="slidenum">
              <a:rPr lang="en-US" smtClean="0"/>
              <a:t>‹#›</a:t>
            </a:fld>
            <a:endParaRPr lang="en-US" dirty="0"/>
          </a:p>
        </p:txBody>
      </p:sp>
      <p:sp>
        <p:nvSpPr>
          <p:cNvPr id="6" name="Rectangle 10"/>
          <p:cNvSpPr>
            <a:spLocks noGrp="1" noChangeArrowheads="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4234893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spcBef>
                <a:spcPct val="50000"/>
              </a:spcBef>
              <a:defRPr/>
            </a:lvl1pPr>
          </a:lstStyle>
          <a:p>
            <a:fld id="{08A3EAA8-6D8B-468E-A951-E947CD7BDA42}" type="datetimeFigureOut">
              <a:rPr lang="en-US" smtClean="0"/>
              <a:t>11/2/2017</a:t>
            </a:fld>
            <a:endParaRPr lang="en-US" dirty="0"/>
          </a:p>
        </p:txBody>
      </p:sp>
      <p:sp>
        <p:nvSpPr>
          <p:cNvPr id="5" name="Rectangle 8"/>
          <p:cNvSpPr>
            <a:spLocks noGrp="1" noChangeArrowheads="1"/>
          </p:cNvSpPr>
          <p:nvPr>
            <p:ph type="sldNum" sz="quarter" idx="11"/>
          </p:nvPr>
        </p:nvSpPr>
        <p:spPr>
          <a:ln/>
        </p:spPr>
        <p:txBody>
          <a:bodyPr/>
          <a:lstStyle>
            <a:lvl1pPr>
              <a:defRPr/>
            </a:lvl1pPr>
          </a:lstStyle>
          <a:p>
            <a:fld id="{C208C8E1-B7ED-48D7-8B1A-D431EB97994B}" type="slidenum">
              <a:rPr lang="en-US" smtClean="0"/>
              <a:t>‹#›</a:t>
            </a:fld>
            <a:endParaRPr lang="en-US" dirty="0"/>
          </a:p>
        </p:txBody>
      </p:sp>
      <p:sp>
        <p:nvSpPr>
          <p:cNvPr id="6" name="Rectangle 10"/>
          <p:cNvSpPr>
            <a:spLocks noGrp="1" noChangeArrowheads="1"/>
          </p:cNvSpPr>
          <p:nvPr>
            <p:ph type="ftr" sz="quarter" idx="12"/>
          </p:nvPr>
        </p:nvSpPr>
        <p:spPr>
          <a:ln/>
        </p:spPr>
        <p:txBody>
          <a:bodyPr/>
          <a:lstStyle>
            <a:lvl1pPr>
              <a:defRPr/>
            </a:lvl1pPr>
          </a:lstStyle>
          <a:p>
            <a:endParaRPr lang="en-US" dirty="0"/>
          </a:p>
        </p:txBody>
      </p:sp>
    </p:spTree>
    <p:extLst>
      <p:ext uri="{BB962C8B-B14F-4D97-AF65-F5344CB8AC3E}">
        <p14:creationId xmlns:p14="http://schemas.microsoft.com/office/powerpoint/2010/main" val="1946342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spcBef>
                <a:spcPct val="50000"/>
              </a:spcBef>
              <a:defRPr/>
            </a:lvl1pPr>
          </a:lstStyle>
          <a:p>
            <a:fld id="{08A3EAA8-6D8B-468E-A951-E947CD7BDA42}" type="datetimeFigureOut">
              <a:rPr lang="en-US" smtClean="0"/>
              <a:t>11/2/2017</a:t>
            </a:fld>
            <a:endParaRPr lang="en-US" dirty="0"/>
          </a:p>
        </p:txBody>
      </p:sp>
      <p:sp>
        <p:nvSpPr>
          <p:cNvPr id="6" name="Rectangle 8"/>
          <p:cNvSpPr>
            <a:spLocks noGrp="1" noChangeArrowheads="1"/>
          </p:cNvSpPr>
          <p:nvPr>
            <p:ph type="sldNum" sz="quarter" idx="11"/>
          </p:nvPr>
        </p:nvSpPr>
        <p:spPr>
          <a:ln/>
        </p:spPr>
        <p:txBody>
          <a:bodyPr/>
          <a:lstStyle>
            <a:lvl1pPr>
              <a:defRPr/>
            </a:lvl1pPr>
          </a:lstStyle>
          <a:p>
            <a:fld id="{C208C8E1-B7ED-48D7-8B1A-D431EB97994B}" type="slidenum">
              <a:rPr lang="en-US" smtClean="0"/>
              <a:t>‹#›</a:t>
            </a:fld>
            <a:endParaRPr lang="en-US" dirty="0"/>
          </a:p>
        </p:txBody>
      </p:sp>
      <p:sp>
        <p:nvSpPr>
          <p:cNvPr id="7" name="Rectangle 10"/>
          <p:cNvSpPr>
            <a:spLocks noGrp="1" noChangeArrowheads="1"/>
          </p:cNvSpPr>
          <p:nvPr>
            <p:ph type="ftr" sz="quarter" idx="12"/>
          </p:nvPr>
        </p:nvSpPr>
        <p:spPr>
          <a:ln/>
        </p:spPr>
        <p:txBody>
          <a:bodyPr/>
          <a:lstStyle>
            <a:lvl1pPr>
              <a:defRPr/>
            </a:lvl1pPr>
          </a:lstStyle>
          <a:p>
            <a:endParaRPr lang="en-US" dirty="0"/>
          </a:p>
        </p:txBody>
      </p:sp>
    </p:spTree>
    <p:extLst>
      <p:ext uri="{BB962C8B-B14F-4D97-AF65-F5344CB8AC3E}">
        <p14:creationId xmlns:p14="http://schemas.microsoft.com/office/powerpoint/2010/main" val="3888197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spcBef>
                <a:spcPct val="50000"/>
              </a:spcBef>
              <a:defRPr/>
            </a:lvl1pPr>
          </a:lstStyle>
          <a:p>
            <a:fld id="{08A3EAA8-6D8B-468E-A951-E947CD7BDA42}" type="datetimeFigureOut">
              <a:rPr lang="en-US" smtClean="0"/>
              <a:t>11/2/2017</a:t>
            </a:fld>
            <a:endParaRPr lang="en-US" dirty="0"/>
          </a:p>
        </p:txBody>
      </p:sp>
      <p:sp>
        <p:nvSpPr>
          <p:cNvPr id="8" name="Rectangle 8"/>
          <p:cNvSpPr>
            <a:spLocks noGrp="1" noChangeArrowheads="1"/>
          </p:cNvSpPr>
          <p:nvPr>
            <p:ph type="sldNum" sz="quarter" idx="11"/>
          </p:nvPr>
        </p:nvSpPr>
        <p:spPr>
          <a:ln/>
        </p:spPr>
        <p:txBody>
          <a:bodyPr/>
          <a:lstStyle>
            <a:lvl1pPr>
              <a:defRPr/>
            </a:lvl1pPr>
          </a:lstStyle>
          <a:p>
            <a:fld id="{C208C8E1-B7ED-48D7-8B1A-D431EB97994B}" type="slidenum">
              <a:rPr lang="en-US" smtClean="0"/>
              <a:t>‹#›</a:t>
            </a:fld>
            <a:endParaRPr lang="en-US" dirty="0"/>
          </a:p>
        </p:txBody>
      </p:sp>
      <p:sp>
        <p:nvSpPr>
          <p:cNvPr id="9" name="Rectangle 10"/>
          <p:cNvSpPr>
            <a:spLocks noGrp="1" noChangeArrowheads="1"/>
          </p:cNvSpPr>
          <p:nvPr>
            <p:ph type="ftr" sz="quarter" idx="12"/>
          </p:nvPr>
        </p:nvSpPr>
        <p:spPr>
          <a:ln/>
        </p:spPr>
        <p:txBody>
          <a:bodyPr/>
          <a:lstStyle>
            <a:lvl1pPr>
              <a:defRPr/>
            </a:lvl1pPr>
          </a:lstStyle>
          <a:p>
            <a:endParaRPr lang="en-US" dirty="0"/>
          </a:p>
        </p:txBody>
      </p:sp>
    </p:spTree>
    <p:extLst>
      <p:ext uri="{BB962C8B-B14F-4D97-AF65-F5344CB8AC3E}">
        <p14:creationId xmlns:p14="http://schemas.microsoft.com/office/powerpoint/2010/main" val="717756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spcBef>
                <a:spcPct val="50000"/>
              </a:spcBef>
              <a:defRPr/>
            </a:lvl1pPr>
          </a:lstStyle>
          <a:p>
            <a:fld id="{08A3EAA8-6D8B-468E-A951-E947CD7BDA42}" type="datetimeFigureOut">
              <a:rPr lang="en-US" smtClean="0"/>
              <a:t>11/2/2017</a:t>
            </a:fld>
            <a:endParaRPr lang="en-US" dirty="0"/>
          </a:p>
        </p:txBody>
      </p:sp>
      <p:sp>
        <p:nvSpPr>
          <p:cNvPr id="4" name="Rectangle 3"/>
          <p:cNvSpPr>
            <a:spLocks noGrp="1" noChangeArrowheads="1"/>
          </p:cNvSpPr>
          <p:nvPr>
            <p:ph type="sldNum" sz="quarter" idx="11"/>
          </p:nvPr>
        </p:nvSpPr>
        <p:spPr/>
        <p:txBody>
          <a:bodyPr/>
          <a:lstStyle>
            <a:lvl1pPr>
              <a:defRPr smtClean="0"/>
            </a:lvl1pPr>
          </a:lstStyle>
          <a:p>
            <a:fld id="{C208C8E1-B7ED-48D7-8B1A-D431EB97994B}" type="slidenum">
              <a:rPr lang="en-US" smtClean="0"/>
              <a:t>‹#›</a:t>
            </a:fld>
            <a:endParaRPr lang="en-US" dirty="0"/>
          </a:p>
        </p:txBody>
      </p:sp>
      <p:sp>
        <p:nvSpPr>
          <p:cNvPr id="5" name="Rectangle 10"/>
          <p:cNvSpPr>
            <a:spLocks noGrp="1" noChangeArrowheads="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3840483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spcBef>
                <a:spcPct val="50000"/>
              </a:spcBef>
              <a:defRPr/>
            </a:lvl1pPr>
          </a:lstStyle>
          <a:p>
            <a:fld id="{08A3EAA8-6D8B-468E-A951-E947CD7BDA42}" type="datetimeFigureOut">
              <a:rPr lang="en-US" smtClean="0"/>
              <a:t>11/2/2017</a:t>
            </a:fld>
            <a:endParaRPr lang="en-US" dirty="0"/>
          </a:p>
        </p:txBody>
      </p:sp>
      <p:sp>
        <p:nvSpPr>
          <p:cNvPr id="3" name="Rectangle 8"/>
          <p:cNvSpPr>
            <a:spLocks noGrp="1" noChangeArrowheads="1"/>
          </p:cNvSpPr>
          <p:nvPr>
            <p:ph type="sldNum" sz="quarter" idx="11"/>
          </p:nvPr>
        </p:nvSpPr>
        <p:spPr>
          <a:ln/>
        </p:spPr>
        <p:txBody>
          <a:bodyPr/>
          <a:lstStyle>
            <a:lvl1pPr>
              <a:defRPr/>
            </a:lvl1pPr>
          </a:lstStyle>
          <a:p>
            <a:fld id="{C208C8E1-B7ED-48D7-8B1A-D431EB97994B}" type="slidenum">
              <a:rPr lang="en-US" smtClean="0"/>
              <a:t>‹#›</a:t>
            </a:fld>
            <a:endParaRPr lang="en-US" dirty="0"/>
          </a:p>
        </p:txBody>
      </p:sp>
      <p:sp>
        <p:nvSpPr>
          <p:cNvPr id="4" name="Rectangle 10"/>
          <p:cNvSpPr>
            <a:spLocks noGrp="1" noChangeArrowheads="1"/>
          </p:cNvSpPr>
          <p:nvPr>
            <p:ph type="ftr" sz="quarter" idx="12"/>
          </p:nvPr>
        </p:nvSpPr>
        <p:spPr>
          <a:ln/>
        </p:spPr>
        <p:txBody>
          <a:bodyPr/>
          <a:lstStyle>
            <a:lvl1pPr>
              <a:defRPr/>
            </a:lvl1pPr>
          </a:lstStyle>
          <a:p>
            <a:endParaRPr lang="en-US" dirty="0"/>
          </a:p>
        </p:txBody>
      </p:sp>
    </p:spTree>
    <p:extLst>
      <p:ext uri="{BB962C8B-B14F-4D97-AF65-F5344CB8AC3E}">
        <p14:creationId xmlns:p14="http://schemas.microsoft.com/office/powerpoint/2010/main" val="1415256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spcBef>
                <a:spcPct val="50000"/>
              </a:spcBef>
              <a:defRPr/>
            </a:lvl1pPr>
          </a:lstStyle>
          <a:p>
            <a:fld id="{08A3EAA8-6D8B-468E-A951-E947CD7BDA42}" type="datetimeFigureOut">
              <a:rPr lang="en-US" smtClean="0"/>
              <a:t>11/2/2017</a:t>
            </a:fld>
            <a:endParaRPr lang="en-US" dirty="0"/>
          </a:p>
        </p:txBody>
      </p:sp>
      <p:sp>
        <p:nvSpPr>
          <p:cNvPr id="5" name="Rectangle 8"/>
          <p:cNvSpPr>
            <a:spLocks noGrp="1" noChangeArrowheads="1"/>
          </p:cNvSpPr>
          <p:nvPr>
            <p:ph type="sldNum" sz="quarter" idx="11"/>
          </p:nvPr>
        </p:nvSpPr>
        <p:spPr>
          <a:ln/>
        </p:spPr>
        <p:txBody>
          <a:bodyPr/>
          <a:lstStyle>
            <a:lvl1pPr>
              <a:defRPr/>
            </a:lvl1pPr>
          </a:lstStyle>
          <a:p>
            <a:fld id="{C208C8E1-B7ED-48D7-8B1A-D431EB97994B}" type="slidenum">
              <a:rPr lang="en-US" smtClean="0"/>
              <a:t>‹#›</a:t>
            </a:fld>
            <a:endParaRPr lang="en-US" dirty="0"/>
          </a:p>
        </p:txBody>
      </p:sp>
      <p:sp>
        <p:nvSpPr>
          <p:cNvPr id="6" name="Rectangle 10"/>
          <p:cNvSpPr>
            <a:spLocks noGrp="1" noChangeArrowheads="1"/>
          </p:cNvSpPr>
          <p:nvPr>
            <p:ph type="ftr" sz="quarter" idx="12"/>
          </p:nvPr>
        </p:nvSpPr>
        <p:spPr>
          <a:ln/>
        </p:spPr>
        <p:txBody>
          <a:bodyPr/>
          <a:lstStyle>
            <a:lvl1pPr>
              <a:defRPr/>
            </a:lvl1pPr>
          </a:lstStyle>
          <a:p>
            <a:endParaRPr lang="en-US" dirty="0"/>
          </a:p>
        </p:txBody>
      </p:sp>
    </p:spTree>
    <p:extLst>
      <p:ext uri="{BB962C8B-B14F-4D97-AF65-F5344CB8AC3E}">
        <p14:creationId xmlns:p14="http://schemas.microsoft.com/office/powerpoint/2010/main" val="2795818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spcBef>
                <a:spcPct val="50000"/>
              </a:spcBef>
              <a:defRPr/>
            </a:lvl1pPr>
          </a:lstStyle>
          <a:p>
            <a:fld id="{08A3EAA8-6D8B-468E-A951-E947CD7BDA42}" type="datetimeFigureOut">
              <a:rPr lang="en-US" smtClean="0"/>
              <a:t>11/2/2017</a:t>
            </a:fld>
            <a:endParaRPr lang="en-US" dirty="0"/>
          </a:p>
        </p:txBody>
      </p:sp>
      <p:sp>
        <p:nvSpPr>
          <p:cNvPr id="6" name="Rectangle 8"/>
          <p:cNvSpPr>
            <a:spLocks noGrp="1" noChangeArrowheads="1"/>
          </p:cNvSpPr>
          <p:nvPr>
            <p:ph type="sldNum" sz="quarter" idx="11"/>
          </p:nvPr>
        </p:nvSpPr>
        <p:spPr>
          <a:ln/>
        </p:spPr>
        <p:txBody>
          <a:bodyPr/>
          <a:lstStyle>
            <a:lvl1pPr>
              <a:defRPr/>
            </a:lvl1pPr>
          </a:lstStyle>
          <a:p>
            <a:fld id="{C208C8E1-B7ED-48D7-8B1A-D431EB97994B}" type="slidenum">
              <a:rPr lang="en-US" smtClean="0"/>
              <a:t>‹#›</a:t>
            </a:fld>
            <a:endParaRPr lang="en-US" dirty="0"/>
          </a:p>
        </p:txBody>
      </p:sp>
      <p:sp>
        <p:nvSpPr>
          <p:cNvPr id="7" name="Rectangle 10"/>
          <p:cNvSpPr>
            <a:spLocks noGrp="1" noChangeArrowheads="1"/>
          </p:cNvSpPr>
          <p:nvPr>
            <p:ph type="ftr" sz="quarter" idx="12"/>
          </p:nvPr>
        </p:nvSpPr>
        <p:spPr>
          <a:ln/>
        </p:spPr>
        <p:txBody>
          <a:bodyPr/>
          <a:lstStyle>
            <a:lvl1pPr>
              <a:defRPr/>
            </a:lvl1pPr>
          </a:lstStyle>
          <a:p>
            <a:endParaRPr lang="en-US" dirty="0"/>
          </a:p>
        </p:txBody>
      </p:sp>
    </p:spTree>
    <p:extLst>
      <p:ext uri="{BB962C8B-B14F-4D97-AF65-F5344CB8AC3E}">
        <p14:creationId xmlns:p14="http://schemas.microsoft.com/office/powerpoint/2010/main" val="3280253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50000"/>
              </a:spcBef>
              <a:defRPr/>
            </a:lvl1pPr>
          </a:lstStyle>
          <a:p>
            <a:fld id="{08A3EAA8-6D8B-468E-A951-E947CD7BDA42}" type="datetimeFigureOut">
              <a:rPr lang="en-US" smtClean="0"/>
              <a:t>11/2/2017</a:t>
            </a:fld>
            <a:endParaRPr lang="en-US" dirty="0"/>
          </a:p>
        </p:txBody>
      </p:sp>
      <p:sp>
        <p:nvSpPr>
          <p:cNvPr id="6" name="Rectangle 5"/>
          <p:cNvSpPr>
            <a:spLocks noGrp="1" noChangeArrowheads="1"/>
          </p:cNvSpPr>
          <p:nvPr>
            <p:ph type="sldNum" sz="quarter" idx="11"/>
          </p:nvPr>
        </p:nvSpPr>
        <p:spPr/>
        <p:txBody>
          <a:bodyPr/>
          <a:lstStyle>
            <a:lvl1pPr>
              <a:defRPr smtClean="0"/>
            </a:lvl1pPr>
          </a:lstStyle>
          <a:p>
            <a:fld id="{C208C8E1-B7ED-48D7-8B1A-D431EB97994B}" type="slidenum">
              <a:rPr lang="en-US" smtClean="0"/>
              <a:t>‹#›</a:t>
            </a:fld>
            <a:endParaRPr lang="en-US" dirty="0"/>
          </a:p>
        </p:txBody>
      </p:sp>
      <p:sp>
        <p:nvSpPr>
          <p:cNvPr id="7" name="Rectangle 10"/>
          <p:cNvSpPr>
            <a:spLocks noGrp="1" noChangeArrowheads="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27349320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50000"/>
              </a:spcBef>
              <a:defRPr/>
            </a:lvl1pPr>
          </a:lstStyle>
          <a:p>
            <a:fld id="{08A3EAA8-6D8B-468E-A951-E947CD7BDA42}" type="datetimeFigureOut">
              <a:rPr lang="en-US" smtClean="0"/>
              <a:t>11/2/2017</a:t>
            </a:fld>
            <a:endParaRPr lang="en-US" dirty="0"/>
          </a:p>
        </p:txBody>
      </p:sp>
      <p:sp>
        <p:nvSpPr>
          <p:cNvPr id="5" name="Rectangle 4"/>
          <p:cNvSpPr>
            <a:spLocks noGrp="1" noChangeArrowheads="1"/>
          </p:cNvSpPr>
          <p:nvPr>
            <p:ph type="sldNum" sz="quarter" idx="11"/>
          </p:nvPr>
        </p:nvSpPr>
        <p:spPr/>
        <p:txBody>
          <a:bodyPr/>
          <a:lstStyle>
            <a:lvl1pPr>
              <a:defRPr smtClean="0"/>
            </a:lvl1pPr>
          </a:lstStyle>
          <a:p>
            <a:fld id="{C208C8E1-B7ED-48D7-8B1A-D431EB97994B}" type="slidenum">
              <a:rPr lang="en-US" smtClean="0"/>
              <a:t>‹#›</a:t>
            </a:fld>
            <a:endParaRPr lang="en-US" dirty="0"/>
          </a:p>
        </p:txBody>
      </p:sp>
      <p:sp>
        <p:nvSpPr>
          <p:cNvPr id="6" name="Rectangle 10"/>
          <p:cNvSpPr>
            <a:spLocks noGrp="1" noChangeArrowheads="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357603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50000"/>
              </a:spcBef>
              <a:defRPr/>
            </a:lvl1pPr>
          </a:lstStyle>
          <a:p>
            <a:fld id="{08A3EAA8-6D8B-468E-A951-E947CD7BDA42}" type="datetimeFigureOut">
              <a:rPr lang="en-US" smtClean="0"/>
              <a:t>11/2/2017</a:t>
            </a:fld>
            <a:endParaRPr lang="en-US" dirty="0"/>
          </a:p>
        </p:txBody>
      </p:sp>
      <p:sp>
        <p:nvSpPr>
          <p:cNvPr id="5" name="Rectangle 4"/>
          <p:cNvSpPr>
            <a:spLocks noGrp="1" noChangeArrowheads="1"/>
          </p:cNvSpPr>
          <p:nvPr>
            <p:ph type="sldNum" sz="quarter" idx="11"/>
          </p:nvPr>
        </p:nvSpPr>
        <p:spPr/>
        <p:txBody>
          <a:bodyPr/>
          <a:lstStyle>
            <a:lvl1pPr>
              <a:defRPr smtClean="0"/>
            </a:lvl1pPr>
          </a:lstStyle>
          <a:p>
            <a:fld id="{C208C8E1-B7ED-48D7-8B1A-D431EB97994B}" type="slidenum">
              <a:rPr lang="en-US" smtClean="0"/>
              <a:t>‹#›</a:t>
            </a:fld>
            <a:endParaRPr lang="en-US" dirty="0"/>
          </a:p>
        </p:txBody>
      </p:sp>
      <p:sp>
        <p:nvSpPr>
          <p:cNvPr id="6" name="Rectangle 10"/>
          <p:cNvSpPr>
            <a:spLocks noGrp="1" noChangeArrowheads="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1231695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spcBef>
                <a:spcPct val="0"/>
              </a:spcBef>
              <a:defRPr/>
            </a:lvl1pPr>
          </a:lstStyle>
          <a:p>
            <a:pPr>
              <a:defRPr/>
            </a:pPr>
            <a:fld id="{E0AFC702-6DA3-45E2-B9E7-2C4E7650F6A4}" type="datetimeFigureOut">
              <a:rPr lang="en-US"/>
              <a:pPr>
                <a:defRPr/>
              </a:pPr>
              <a:t>11/2/2017</a:t>
            </a:fld>
            <a:endParaRPr lang="en-US" dirty="0"/>
          </a:p>
        </p:txBody>
      </p:sp>
      <p:sp>
        <p:nvSpPr>
          <p:cNvPr id="6" name="Footer Placeholder 4"/>
          <p:cNvSpPr>
            <a:spLocks noGrp="1"/>
          </p:cNvSpPr>
          <p:nvPr>
            <p:ph type="ftr" sz="quarter" idx="11"/>
          </p:nvPr>
        </p:nvSpPr>
        <p:spPr/>
        <p:txBody>
          <a:bodyPr/>
          <a:lstStyle>
            <a:lvl1pPr>
              <a:spcBef>
                <a:spcPts val="0"/>
              </a:spcBef>
              <a:defRPr smtClean="0"/>
            </a:lvl1pPr>
          </a:lstStyle>
          <a:p>
            <a:pPr>
              <a:spcBef>
                <a:spcPct val="0"/>
              </a:spcBef>
              <a:defRPr/>
            </a:pPr>
            <a:r>
              <a:rPr lang="en-US" altLang="en-US" dirty="0"/>
              <a:t>POLICY AND ANALYTICS</a:t>
            </a:r>
          </a:p>
          <a:p>
            <a:pPr>
              <a:defRPr/>
            </a:pPr>
            <a:r>
              <a:rPr lang="en-US" altLang="en-US" dirty="0"/>
              <a:t>Transformation Center</a:t>
            </a:r>
          </a:p>
        </p:txBody>
      </p:sp>
      <p:sp>
        <p:nvSpPr>
          <p:cNvPr id="7" name="Slide Number Placeholder 5"/>
          <p:cNvSpPr>
            <a:spLocks noGrp="1"/>
          </p:cNvSpPr>
          <p:nvPr>
            <p:ph type="sldNum" sz="quarter" idx="12"/>
          </p:nvPr>
        </p:nvSpPr>
        <p:spPr/>
        <p:txBody>
          <a:bodyPr/>
          <a:lstStyle>
            <a:lvl1pPr>
              <a:defRPr/>
            </a:lvl1pPr>
          </a:lstStyle>
          <a:p>
            <a:pPr>
              <a:defRPr/>
            </a:pPr>
            <a:fld id="{B0AB4C93-1373-4D5D-8CE5-E093325172FA}" type="slidenum">
              <a:rPr lang="en-US"/>
              <a:pPr>
                <a:defRPr/>
              </a:pPr>
              <a:t>‹#›</a:t>
            </a:fld>
            <a:endParaRPr lang="en-US" dirty="0"/>
          </a:p>
        </p:txBody>
      </p:sp>
    </p:spTree>
    <p:extLst>
      <p:ext uri="{BB962C8B-B14F-4D97-AF65-F5344CB8AC3E}">
        <p14:creationId xmlns:p14="http://schemas.microsoft.com/office/powerpoint/2010/main" val="3742665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spcBef>
                <a:spcPct val="0"/>
              </a:spcBef>
              <a:defRPr/>
            </a:lvl1pPr>
          </a:lstStyle>
          <a:p>
            <a:pPr>
              <a:spcBef>
                <a:spcPct val="50000"/>
              </a:spcBef>
              <a:defRPr/>
            </a:pPr>
            <a:r>
              <a:rPr lang="en-US" altLang="en-US" dirty="0"/>
              <a:t>POLICY AND ANALYTICS</a:t>
            </a:r>
          </a:p>
          <a:p>
            <a:pPr>
              <a:defRPr/>
            </a:pPr>
            <a:r>
              <a:rPr lang="en-US" altLang="en-US" dirty="0"/>
              <a:t>Transformation Center</a:t>
            </a:r>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EED0810B-CE26-4BEC-A0FD-918F882A5258}" type="slidenum">
              <a:rPr lang="en-US" altLang="en-US"/>
              <a:pPr>
                <a:defRPr/>
              </a:pPr>
              <a:t>‹#›</a:t>
            </a:fld>
            <a:endParaRPr lang="en-US" altLang="en-US" dirty="0"/>
          </a:p>
        </p:txBody>
      </p:sp>
    </p:spTree>
    <p:extLst>
      <p:ext uri="{BB962C8B-B14F-4D97-AF65-F5344CB8AC3E}">
        <p14:creationId xmlns:p14="http://schemas.microsoft.com/office/powerpoint/2010/main" val="1313006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spcBef>
                <a:spcPct val="50000"/>
              </a:spcBef>
              <a:defRPr/>
            </a:lvl1pPr>
          </a:lstStyle>
          <a:p>
            <a:pPr>
              <a:defRPr/>
            </a:pPr>
            <a:r>
              <a:rPr lang="en-US" altLang="en-US" dirty="0"/>
              <a:t>POLICY AND ANALYTICS</a:t>
            </a:r>
          </a:p>
          <a:p>
            <a:pPr>
              <a:spcBef>
                <a:spcPct val="0"/>
              </a:spcBef>
              <a:defRPr/>
            </a:pPr>
            <a:r>
              <a:rPr lang="en-US" altLang="en-US" dirty="0"/>
              <a:t>Transformation Center</a:t>
            </a:r>
          </a:p>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868C7802-3B9D-4175-8FA9-DAA43167D4D9}" type="slidenum">
              <a:rPr lang="en-US" altLang="en-US"/>
              <a:pPr>
                <a:defRPr/>
              </a:pPr>
              <a:t>‹#›</a:t>
            </a:fld>
            <a:endParaRPr lang="en-US" altLang="en-US" dirty="0"/>
          </a:p>
        </p:txBody>
      </p:sp>
    </p:spTree>
    <p:extLst>
      <p:ext uri="{BB962C8B-B14F-4D97-AF65-F5344CB8AC3E}">
        <p14:creationId xmlns:p14="http://schemas.microsoft.com/office/powerpoint/2010/main" val="3360960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spcBef>
                <a:spcPct val="50000"/>
              </a:spcBef>
              <a:defRPr/>
            </a:lvl1pPr>
          </a:lstStyle>
          <a:p>
            <a:pPr>
              <a:defRPr/>
            </a:pPr>
            <a:r>
              <a:rPr lang="en-US" altLang="en-US" dirty="0"/>
              <a:t>POLICY AND ANALYTICS</a:t>
            </a:r>
          </a:p>
          <a:p>
            <a:pPr>
              <a:spcBef>
                <a:spcPct val="0"/>
              </a:spcBef>
              <a:defRPr/>
            </a:pPr>
            <a:r>
              <a:rPr lang="en-US" altLang="en-US" dirty="0"/>
              <a:t>Transformation Center</a:t>
            </a:r>
          </a:p>
          <a:p>
            <a:pPr>
              <a:defRPr/>
            </a:pPr>
            <a:endParaRPr lang="en-US" altLang="en-US" dirty="0"/>
          </a:p>
        </p:txBody>
      </p:sp>
      <p:sp>
        <p:nvSpPr>
          <p:cNvPr id="6" name="Footer Placeholder 5"/>
          <p:cNvSpPr>
            <a:spLocks noGrp="1"/>
          </p:cNvSpPr>
          <p:nvPr>
            <p:ph type="ftr" sz="quarter" idx="11"/>
          </p:nvPr>
        </p:nvSpPr>
        <p:spPr/>
        <p:txBody>
          <a:bodyPr/>
          <a:lstStyle>
            <a:lvl1pPr>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a:defRPr/>
            </a:lvl1pPr>
          </a:lstStyle>
          <a:p>
            <a:pPr>
              <a:defRPr/>
            </a:pPr>
            <a:fld id="{765D8409-2F56-4A0B-994E-D5E0E76F6330}" type="slidenum">
              <a:rPr lang="en-US" altLang="en-US"/>
              <a:pPr>
                <a:defRPr/>
              </a:pPr>
              <a:t>‹#›</a:t>
            </a:fld>
            <a:endParaRPr lang="en-US" altLang="en-US" dirty="0"/>
          </a:p>
        </p:txBody>
      </p:sp>
    </p:spTree>
    <p:extLst>
      <p:ext uri="{BB962C8B-B14F-4D97-AF65-F5344CB8AC3E}">
        <p14:creationId xmlns:p14="http://schemas.microsoft.com/office/powerpoint/2010/main" val="3503008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spcBef>
                <a:spcPct val="50000"/>
              </a:spcBef>
              <a:defRPr/>
            </a:lvl1pPr>
          </a:lstStyle>
          <a:p>
            <a:pPr>
              <a:defRPr/>
            </a:pPr>
            <a:r>
              <a:rPr lang="en-US" altLang="en-US" dirty="0"/>
              <a:t>POLICY AND ANALYTICS</a:t>
            </a:r>
          </a:p>
          <a:p>
            <a:pPr>
              <a:spcBef>
                <a:spcPct val="0"/>
              </a:spcBef>
              <a:defRPr/>
            </a:pPr>
            <a:r>
              <a:rPr lang="en-US" altLang="en-US" dirty="0"/>
              <a:t>Transformation Center</a:t>
            </a:r>
          </a:p>
          <a:p>
            <a:pPr>
              <a:defRPr/>
            </a:pPr>
            <a:endParaRPr lang="en-US" altLang="en-US" dirty="0"/>
          </a:p>
        </p:txBody>
      </p:sp>
      <p:sp>
        <p:nvSpPr>
          <p:cNvPr id="8" name="Footer Placeholder 7"/>
          <p:cNvSpPr>
            <a:spLocks noGrp="1"/>
          </p:cNvSpPr>
          <p:nvPr>
            <p:ph type="ftr" sz="quarter" idx="11"/>
          </p:nvPr>
        </p:nvSpPr>
        <p:spPr/>
        <p:txBody>
          <a:bodyPr/>
          <a:lstStyle>
            <a:lvl1pPr>
              <a:defRPr/>
            </a:lvl1pPr>
          </a:lstStyle>
          <a:p>
            <a:pPr>
              <a:defRPr/>
            </a:pPr>
            <a:endParaRPr lang="en-US" altLang="en-US" dirty="0"/>
          </a:p>
        </p:txBody>
      </p:sp>
      <p:sp>
        <p:nvSpPr>
          <p:cNvPr id="9" name="Slide Number Placeholder 8"/>
          <p:cNvSpPr>
            <a:spLocks noGrp="1"/>
          </p:cNvSpPr>
          <p:nvPr>
            <p:ph type="sldNum" sz="quarter" idx="12"/>
          </p:nvPr>
        </p:nvSpPr>
        <p:spPr/>
        <p:txBody>
          <a:bodyPr/>
          <a:lstStyle>
            <a:lvl1pPr>
              <a:defRPr/>
            </a:lvl1pPr>
          </a:lstStyle>
          <a:p>
            <a:pPr>
              <a:defRPr/>
            </a:pPr>
            <a:fld id="{3B3D37DE-EEF9-4F12-81C0-D4CD3FDB4783}" type="slidenum">
              <a:rPr lang="en-US" altLang="en-US"/>
              <a:pPr>
                <a:defRPr/>
              </a:pPr>
              <a:t>‹#›</a:t>
            </a:fld>
            <a:endParaRPr lang="en-US" altLang="en-US" dirty="0"/>
          </a:p>
        </p:txBody>
      </p:sp>
    </p:spTree>
    <p:extLst>
      <p:ext uri="{BB962C8B-B14F-4D97-AF65-F5344CB8AC3E}">
        <p14:creationId xmlns:p14="http://schemas.microsoft.com/office/powerpoint/2010/main" val="6159244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spcBef>
                <a:spcPct val="0"/>
              </a:spcBef>
              <a:defRPr/>
            </a:lvl1pPr>
          </a:lstStyle>
          <a:p>
            <a:pPr>
              <a:spcBef>
                <a:spcPct val="50000"/>
              </a:spcBef>
              <a:defRPr/>
            </a:pPr>
            <a:r>
              <a:rPr lang="en-US" altLang="en-US" dirty="0"/>
              <a:t>POLICY AND ANALYTICS</a:t>
            </a:r>
          </a:p>
          <a:p>
            <a:pPr>
              <a:defRPr/>
            </a:pPr>
            <a:r>
              <a:rPr lang="en-US" altLang="en-US" dirty="0"/>
              <a:t>Transformation Center</a:t>
            </a:r>
          </a:p>
        </p:txBody>
      </p:sp>
      <p:sp>
        <p:nvSpPr>
          <p:cNvPr id="4" name="Footer Placeholder 3"/>
          <p:cNvSpPr>
            <a:spLocks noGrp="1"/>
          </p:cNvSpPr>
          <p:nvPr>
            <p:ph type="ftr" sz="quarter" idx="11"/>
          </p:nvPr>
        </p:nvSpPr>
        <p:spPr/>
        <p:txBody>
          <a:bodyPr/>
          <a:lstStyle>
            <a:lvl1pPr>
              <a:defRPr/>
            </a:lvl1pPr>
          </a:lstStyle>
          <a:p>
            <a:pPr>
              <a:defRPr/>
            </a:pPr>
            <a:endParaRPr lang="en-US" altLang="en-US" dirty="0"/>
          </a:p>
        </p:txBody>
      </p:sp>
      <p:sp>
        <p:nvSpPr>
          <p:cNvPr id="5" name="Slide Number Placeholder 4"/>
          <p:cNvSpPr>
            <a:spLocks noGrp="1"/>
          </p:cNvSpPr>
          <p:nvPr>
            <p:ph type="sldNum" sz="quarter" idx="12"/>
          </p:nvPr>
        </p:nvSpPr>
        <p:spPr/>
        <p:txBody>
          <a:bodyPr/>
          <a:lstStyle>
            <a:lvl1pPr>
              <a:defRPr/>
            </a:lvl1pPr>
          </a:lstStyle>
          <a:p>
            <a:pPr>
              <a:defRPr/>
            </a:pPr>
            <a:fld id="{8081B63B-64F8-42CC-BF99-4B4958F61110}" type="slidenum">
              <a:rPr lang="en-US" altLang="en-US"/>
              <a:pPr>
                <a:defRPr/>
              </a:pPr>
              <a:t>‹#›</a:t>
            </a:fld>
            <a:endParaRPr lang="en-US" altLang="en-US" dirty="0"/>
          </a:p>
        </p:txBody>
      </p:sp>
    </p:spTree>
    <p:extLst>
      <p:ext uri="{BB962C8B-B14F-4D97-AF65-F5344CB8AC3E}">
        <p14:creationId xmlns:p14="http://schemas.microsoft.com/office/powerpoint/2010/main" val="363847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spcBef>
                <a:spcPct val="50000"/>
              </a:spcBef>
              <a:defRPr/>
            </a:lvl1pPr>
          </a:lstStyle>
          <a:p>
            <a:fld id="{08A3EAA8-6D8B-468E-A951-E947CD7BDA42}" type="datetimeFigureOut">
              <a:rPr lang="en-US" smtClean="0"/>
              <a:t>11/2/2017</a:t>
            </a:fld>
            <a:endParaRPr lang="en-US" dirty="0"/>
          </a:p>
        </p:txBody>
      </p:sp>
      <p:sp>
        <p:nvSpPr>
          <p:cNvPr id="6" name="Rectangle 8"/>
          <p:cNvSpPr>
            <a:spLocks noGrp="1" noChangeArrowheads="1"/>
          </p:cNvSpPr>
          <p:nvPr>
            <p:ph type="sldNum" sz="quarter" idx="11"/>
          </p:nvPr>
        </p:nvSpPr>
        <p:spPr>
          <a:ln/>
        </p:spPr>
        <p:txBody>
          <a:bodyPr/>
          <a:lstStyle>
            <a:lvl1pPr>
              <a:defRPr/>
            </a:lvl1pPr>
          </a:lstStyle>
          <a:p>
            <a:fld id="{C208C8E1-B7ED-48D7-8B1A-D431EB97994B}" type="slidenum">
              <a:rPr lang="en-US" smtClean="0"/>
              <a:t>‹#›</a:t>
            </a:fld>
            <a:endParaRPr lang="en-US" dirty="0"/>
          </a:p>
        </p:txBody>
      </p:sp>
      <p:sp>
        <p:nvSpPr>
          <p:cNvPr id="7" name="Rectangle 10"/>
          <p:cNvSpPr>
            <a:spLocks noGrp="1" noChangeArrowheads="1"/>
          </p:cNvSpPr>
          <p:nvPr>
            <p:ph type="ftr" sz="quarter" idx="12"/>
          </p:nvPr>
        </p:nvSpPr>
        <p:spPr>
          <a:ln/>
        </p:spPr>
        <p:txBody>
          <a:bodyPr/>
          <a:lstStyle>
            <a:lvl1pPr>
              <a:defRPr/>
            </a:lvl1pPr>
          </a:lstStyle>
          <a:p>
            <a:endParaRPr lang="en-US" dirty="0"/>
          </a:p>
        </p:txBody>
      </p:sp>
    </p:spTree>
    <p:extLst>
      <p:ext uri="{BB962C8B-B14F-4D97-AF65-F5344CB8AC3E}">
        <p14:creationId xmlns:p14="http://schemas.microsoft.com/office/powerpoint/2010/main" val="23638634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spcBef>
                <a:spcPct val="50000"/>
              </a:spcBef>
              <a:defRPr/>
            </a:lvl1pPr>
          </a:lstStyle>
          <a:p>
            <a:pPr>
              <a:defRPr/>
            </a:pPr>
            <a:r>
              <a:rPr lang="en-US" altLang="en-US" dirty="0"/>
              <a:t>POLICY AND ANALYTICS</a:t>
            </a:r>
          </a:p>
          <a:p>
            <a:pPr>
              <a:spcBef>
                <a:spcPct val="0"/>
              </a:spcBef>
              <a:defRPr/>
            </a:pPr>
            <a:r>
              <a:rPr lang="en-US" altLang="en-US" dirty="0"/>
              <a:t>Transformation Center</a:t>
            </a:r>
          </a:p>
          <a:p>
            <a:pPr>
              <a:defRPr/>
            </a:pPr>
            <a:endParaRPr lang="en-US" altLang="en-US" dirty="0"/>
          </a:p>
        </p:txBody>
      </p:sp>
      <p:sp>
        <p:nvSpPr>
          <p:cNvPr id="3" name="Footer Placeholder 2"/>
          <p:cNvSpPr>
            <a:spLocks noGrp="1"/>
          </p:cNvSpPr>
          <p:nvPr>
            <p:ph type="ftr" sz="quarter" idx="11"/>
          </p:nvPr>
        </p:nvSpPr>
        <p:spPr/>
        <p:txBody>
          <a:bodyPr/>
          <a:lstStyle>
            <a:lvl1pPr>
              <a:defRPr/>
            </a:lvl1pPr>
          </a:lstStyle>
          <a:p>
            <a:pPr>
              <a:defRPr/>
            </a:pPr>
            <a:endParaRPr lang="en-US" altLang="en-US" dirty="0"/>
          </a:p>
        </p:txBody>
      </p:sp>
      <p:sp>
        <p:nvSpPr>
          <p:cNvPr id="4" name="Slide Number Placeholder 3"/>
          <p:cNvSpPr>
            <a:spLocks noGrp="1"/>
          </p:cNvSpPr>
          <p:nvPr>
            <p:ph type="sldNum" sz="quarter" idx="12"/>
          </p:nvPr>
        </p:nvSpPr>
        <p:spPr/>
        <p:txBody>
          <a:bodyPr/>
          <a:lstStyle>
            <a:lvl1pPr>
              <a:defRPr/>
            </a:lvl1pPr>
          </a:lstStyle>
          <a:p>
            <a:pPr>
              <a:defRPr/>
            </a:pPr>
            <a:fld id="{FABD1578-A214-41A8-B035-D76221EDDCAA}" type="slidenum">
              <a:rPr lang="en-US" altLang="en-US"/>
              <a:pPr>
                <a:defRPr/>
              </a:pPr>
              <a:t>‹#›</a:t>
            </a:fld>
            <a:endParaRPr lang="en-US" altLang="en-US" dirty="0"/>
          </a:p>
        </p:txBody>
      </p:sp>
    </p:spTree>
    <p:extLst>
      <p:ext uri="{BB962C8B-B14F-4D97-AF65-F5344CB8AC3E}">
        <p14:creationId xmlns:p14="http://schemas.microsoft.com/office/powerpoint/2010/main" val="25936150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spcBef>
                <a:spcPct val="50000"/>
              </a:spcBef>
              <a:defRPr/>
            </a:lvl1pPr>
          </a:lstStyle>
          <a:p>
            <a:pPr>
              <a:defRPr/>
            </a:pPr>
            <a:r>
              <a:rPr lang="en-US" altLang="en-US" dirty="0"/>
              <a:t>POLICY AND ANALYTICS</a:t>
            </a:r>
          </a:p>
          <a:p>
            <a:pPr>
              <a:spcBef>
                <a:spcPct val="0"/>
              </a:spcBef>
              <a:defRPr/>
            </a:pPr>
            <a:r>
              <a:rPr lang="en-US" altLang="en-US" dirty="0"/>
              <a:t>Transformation Center</a:t>
            </a:r>
          </a:p>
          <a:p>
            <a:pPr>
              <a:defRPr/>
            </a:pPr>
            <a:endParaRPr lang="en-US" altLang="en-US" dirty="0"/>
          </a:p>
        </p:txBody>
      </p:sp>
      <p:sp>
        <p:nvSpPr>
          <p:cNvPr id="6" name="Footer Placeholder 5"/>
          <p:cNvSpPr>
            <a:spLocks noGrp="1"/>
          </p:cNvSpPr>
          <p:nvPr>
            <p:ph type="ftr" sz="quarter" idx="11"/>
          </p:nvPr>
        </p:nvSpPr>
        <p:spPr/>
        <p:txBody>
          <a:bodyPr/>
          <a:lstStyle>
            <a:lvl1pPr>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a:defRPr/>
            </a:lvl1pPr>
          </a:lstStyle>
          <a:p>
            <a:pPr>
              <a:defRPr/>
            </a:pPr>
            <a:fld id="{DF479B35-A5D9-48D2-8A59-9CE8C1BED262}" type="slidenum">
              <a:rPr lang="en-US" altLang="en-US"/>
              <a:pPr>
                <a:defRPr/>
              </a:pPr>
              <a:t>‹#›</a:t>
            </a:fld>
            <a:endParaRPr lang="en-US" altLang="en-US" dirty="0"/>
          </a:p>
        </p:txBody>
      </p:sp>
    </p:spTree>
    <p:extLst>
      <p:ext uri="{BB962C8B-B14F-4D97-AF65-F5344CB8AC3E}">
        <p14:creationId xmlns:p14="http://schemas.microsoft.com/office/powerpoint/2010/main" val="11568552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spcBef>
                <a:spcPct val="0"/>
              </a:spcBef>
              <a:defRPr/>
            </a:lvl1pPr>
          </a:lstStyle>
          <a:p>
            <a:pPr>
              <a:spcBef>
                <a:spcPct val="50000"/>
              </a:spcBef>
              <a:defRPr/>
            </a:pPr>
            <a:r>
              <a:rPr lang="en-US" altLang="en-US" dirty="0"/>
              <a:t>POLICY AND ANALYTICS</a:t>
            </a:r>
          </a:p>
          <a:p>
            <a:pPr>
              <a:defRPr/>
            </a:pPr>
            <a:r>
              <a:rPr lang="en-US" altLang="en-US" dirty="0"/>
              <a:t>Transformation Center</a:t>
            </a:r>
          </a:p>
        </p:txBody>
      </p:sp>
      <p:sp>
        <p:nvSpPr>
          <p:cNvPr id="6" name="Footer Placeholder 5"/>
          <p:cNvSpPr>
            <a:spLocks noGrp="1"/>
          </p:cNvSpPr>
          <p:nvPr>
            <p:ph type="ftr" sz="quarter" idx="11"/>
          </p:nvPr>
        </p:nvSpPr>
        <p:spPr/>
        <p:txBody>
          <a:bodyPr/>
          <a:lstStyle>
            <a:lvl1pPr>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a:defRPr/>
            </a:lvl1pPr>
          </a:lstStyle>
          <a:p>
            <a:pPr>
              <a:defRPr/>
            </a:pPr>
            <a:fld id="{090AA1EB-07EA-45E9-9CF9-335C77DE6613}" type="slidenum">
              <a:rPr lang="en-US" altLang="en-US"/>
              <a:pPr>
                <a:defRPr/>
              </a:pPr>
              <a:t>‹#›</a:t>
            </a:fld>
            <a:endParaRPr lang="en-US" altLang="en-US" dirty="0"/>
          </a:p>
        </p:txBody>
      </p:sp>
    </p:spTree>
    <p:extLst>
      <p:ext uri="{BB962C8B-B14F-4D97-AF65-F5344CB8AC3E}">
        <p14:creationId xmlns:p14="http://schemas.microsoft.com/office/powerpoint/2010/main" val="35454988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spcBef>
                <a:spcPct val="0"/>
              </a:spcBef>
              <a:defRPr/>
            </a:lvl1pPr>
          </a:lstStyle>
          <a:p>
            <a:pPr>
              <a:spcBef>
                <a:spcPct val="50000"/>
              </a:spcBef>
              <a:defRPr/>
            </a:pPr>
            <a:r>
              <a:rPr lang="en-US" altLang="en-US" dirty="0"/>
              <a:t>POLICY AND ANALYTICS</a:t>
            </a:r>
          </a:p>
          <a:p>
            <a:pPr>
              <a:defRPr/>
            </a:pPr>
            <a:r>
              <a:rPr lang="en-US" altLang="en-US" dirty="0"/>
              <a:t>Transformation Center</a:t>
            </a:r>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E547FA28-A1A6-44B8-AF19-1CEE2968CBEB}" type="slidenum">
              <a:rPr lang="en-US" altLang="en-US"/>
              <a:pPr>
                <a:defRPr/>
              </a:pPr>
              <a:t>‹#›</a:t>
            </a:fld>
            <a:endParaRPr lang="en-US" altLang="en-US" dirty="0"/>
          </a:p>
        </p:txBody>
      </p:sp>
    </p:spTree>
    <p:extLst>
      <p:ext uri="{BB962C8B-B14F-4D97-AF65-F5344CB8AC3E}">
        <p14:creationId xmlns:p14="http://schemas.microsoft.com/office/powerpoint/2010/main" val="448037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spcBef>
                <a:spcPct val="0"/>
              </a:spcBef>
              <a:defRPr/>
            </a:lvl1pPr>
          </a:lstStyle>
          <a:p>
            <a:pPr>
              <a:spcBef>
                <a:spcPct val="50000"/>
              </a:spcBef>
              <a:defRPr/>
            </a:pPr>
            <a:r>
              <a:rPr lang="en-US" altLang="en-US" dirty="0"/>
              <a:t>POLICY AND ANALYTICS</a:t>
            </a:r>
          </a:p>
          <a:p>
            <a:pPr>
              <a:defRPr/>
            </a:pPr>
            <a:r>
              <a:rPr lang="en-US" altLang="en-US" dirty="0"/>
              <a:t>Transformation Center</a:t>
            </a:r>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99071835-D535-4943-9074-ACE192334C6D}" type="slidenum">
              <a:rPr lang="en-US" altLang="en-US"/>
              <a:pPr>
                <a:defRPr/>
              </a:pPr>
              <a:t>‹#›</a:t>
            </a:fld>
            <a:endParaRPr lang="en-US" altLang="en-US" dirty="0"/>
          </a:p>
        </p:txBody>
      </p:sp>
    </p:spTree>
    <p:extLst>
      <p:ext uri="{BB962C8B-B14F-4D97-AF65-F5344CB8AC3E}">
        <p14:creationId xmlns:p14="http://schemas.microsoft.com/office/powerpoint/2010/main" val="160970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spcBef>
                <a:spcPct val="50000"/>
              </a:spcBef>
              <a:defRPr/>
            </a:lvl1pPr>
          </a:lstStyle>
          <a:p>
            <a:fld id="{08A3EAA8-6D8B-468E-A951-E947CD7BDA42}" type="datetimeFigureOut">
              <a:rPr lang="en-US" smtClean="0"/>
              <a:t>11/2/2017</a:t>
            </a:fld>
            <a:endParaRPr lang="en-US" dirty="0"/>
          </a:p>
        </p:txBody>
      </p:sp>
      <p:sp>
        <p:nvSpPr>
          <p:cNvPr id="8" name="Rectangle 8"/>
          <p:cNvSpPr>
            <a:spLocks noGrp="1" noChangeArrowheads="1"/>
          </p:cNvSpPr>
          <p:nvPr>
            <p:ph type="sldNum" sz="quarter" idx="11"/>
          </p:nvPr>
        </p:nvSpPr>
        <p:spPr>
          <a:ln/>
        </p:spPr>
        <p:txBody>
          <a:bodyPr/>
          <a:lstStyle>
            <a:lvl1pPr>
              <a:defRPr/>
            </a:lvl1pPr>
          </a:lstStyle>
          <a:p>
            <a:fld id="{C208C8E1-B7ED-48D7-8B1A-D431EB97994B}" type="slidenum">
              <a:rPr lang="en-US" smtClean="0"/>
              <a:t>‹#›</a:t>
            </a:fld>
            <a:endParaRPr lang="en-US" dirty="0"/>
          </a:p>
        </p:txBody>
      </p:sp>
      <p:sp>
        <p:nvSpPr>
          <p:cNvPr id="9" name="Rectangle 10"/>
          <p:cNvSpPr>
            <a:spLocks noGrp="1" noChangeArrowheads="1"/>
          </p:cNvSpPr>
          <p:nvPr>
            <p:ph type="ftr" sz="quarter" idx="12"/>
          </p:nvPr>
        </p:nvSpPr>
        <p:spPr>
          <a:ln/>
        </p:spPr>
        <p:txBody>
          <a:bodyPr/>
          <a:lstStyle>
            <a:lvl1pPr>
              <a:defRPr/>
            </a:lvl1pPr>
          </a:lstStyle>
          <a:p>
            <a:endParaRPr lang="en-US" dirty="0"/>
          </a:p>
        </p:txBody>
      </p:sp>
    </p:spTree>
    <p:extLst>
      <p:ext uri="{BB962C8B-B14F-4D97-AF65-F5344CB8AC3E}">
        <p14:creationId xmlns:p14="http://schemas.microsoft.com/office/powerpoint/2010/main" val="34381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spcBef>
                <a:spcPct val="50000"/>
              </a:spcBef>
              <a:defRPr/>
            </a:lvl1pPr>
          </a:lstStyle>
          <a:p>
            <a:fld id="{08A3EAA8-6D8B-468E-A951-E947CD7BDA42}" type="datetimeFigureOut">
              <a:rPr lang="en-US" smtClean="0"/>
              <a:t>11/2/2017</a:t>
            </a:fld>
            <a:endParaRPr lang="en-US" dirty="0"/>
          </a:p>
        </p:txBody>
      </p:sp>
      <p:sp>
        <p:nvSpPr>
          <p:cNvPr id="4" name="Rectangle 3"/>
          <p:cNvSpPr>
            <a:spLocks noGrp="1" noChangeArrowheads="1"/>
          </p:cNvSpPr>
          <p:nvPr>
            <p:ph type="sldNum" sz="quarter" idx="11"/>
          </p:nvPr>
        </p:nvSpPr>
        <p:spPr/>
        <p:txBody>
          <a:bodyPr/>
          <a:lstStyle>
            <a:lvl1pPr>
              <a:defRPr smtClean="0"/>
            </a:lvl1pPr>
          </a:lstStyle>
          <a:p>
            <a:fld id="{C208C8E1-B7ED-48D7-8B1A-D431EB97994B}" type="slidenum">
              <a:rPr lang="en-US" smtClean="0"/>
              <a:t>‹#›</a:t>
            </a:fld>
            <a:endParaRPr lang="en-US" dirty="0"/>
          </a:p>
        </p:txBody>
      </p:sp>
      <p:sp>
        <p:nvSpPr>
          <p:cNvPr id="5" name="Rectangle 10"/>
          <p:cNvSpPr>
            <a:spLocks noGrp="1" noChangeArrowheads="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315965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spcBef>
                <a:spcPct val="50000"/>
              </a:spcBef>
              <a:defRPr/>
            </a:lvl1pPr>
          </a:lstStyle>
          <a:p>
            <a:fld id="{08A3EAA8-6D8B-468E-A951-E947CD7BDA42}" type="datetimeFigureOut">
              <a:rPr lang="en-US" smtClean="0"/>
              <a:t>11/2/2017</a:t>
            </a:fld>
            <a:endParaRPr lang="en-US" dirty="0"/>
          </a:p>
        </p:txBody>
      </p:sp>
      <p:sp>
        <p:nvSpPr>
          <p:cNvPr id="3" name="Rectangle 8"/>
          <p:cNvSpPr>
            <a:spLocks noGrp="1" noChangeArrowheads="1"/>
          </p:cNvSpPr>
          <p:nvPr>
            <p:ph type="sldNum" sz="quarter" idx="11"/>
          </p:nvPr>
        </p:nvSpPr>
        <p:spPr>
          <a:ln/>
        </p:spPr>
        <p:txBody>
          <a:bodyPr/>
          <a:lstStyle>
            <a:lvl1pPr>
              <a:defRPr/>
            </a:lvl1pPr>
          </a:lstStyle>
          <a:p>
            <a:fld id="{C208C8E1-B7ED-48D7-8B1A-D431EB97994B}" type="slidenum">
              <a:rPr lang="en-US" smtClean="0"/>
              <a:t>‹#›</a:t>
            </a:fld>
            <a:endParaRPr lang="en-US" dirty="0"/>
          </a:p>
        </p:txBody>
      </p:sp>
      <p:sp>
        <p:nvSpPr>
          <p:cNvPr id="4" name="Rectangle 10"/>
          <p:cNvSpPr>
            <a:spLocks noGrp="1" noChangeArrowheads="1"/>
          </p:cNvSpPr>
          <p:nvPr>
            <p:ph type="ftr" sz="quarter" idx="12"/>
          </p:nvPr>
        </p:nvSpPr>
        <p:spPr>
          <a:ln/>
        </p:spPr>
        <p:txBody>
          <a:bodyPr/>
          <a:lstStyle>
            <a:lvl1pPr>
              <a:defRPr/>
            </a:lvl1pPr>
          </a:lstStyle>
          <a:p>
            <a:endParaRPr lang="en-US" dirty="0"/>
          </a:p>
        </p:txBody>
      </p:sp>
    </p:spTree>
    <p:extLst>
      <p:ext uri="{BB962C8B-B14F-4D97-AF65-F5344CB8AC3E}">
        <p14:creationId xmlns:p14="http://schemas.microsoft.com/office/powerpoint/2010/main" val="341502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spcBef>
                <a:spcPct val="50000"/>
              </a:spcBef>
              <a:defRPr/>
            </a:lvl1pPr>
          </a:lstStyle>
          <a:p>
            <a:fld id="{08A3EAA8-6D8B-468E-A951-E947CD7BDA42}" type="datetimeFigureOut">
              <a:rPr lang="en-US" smtClean="0"/>
              <a:t>11/2/2017</a:t>
            </a:fld>
            <a:endParaRPr lang="en-US" dirty="0"/>
          </a:p>
        </p:txBody>
      </p:sp>
      <p:sp>
        <p:nvSpPr>
          <p:cNvPr id="6" name="Rectangle 8"/>
          <p:cNvSpPr>
            <a:spLocks noGrp="1" noChangeArrowheads="1"/>
          </p:cNvSpPr>
          <p:nvPr>
            <p:ph type="sldNum" sz="quarter" idx="11"/>
          </p:nvPr>
        </p:nvSpPr>
        <p:spPr>
          <a:ln/>
        </p:spPr>
        <p:txBody>
          <a:bodyPr/>
          <a:lstStyle>
            <a:lvl1pPr>
              <a:defRPr/>
            </a:lvl1pPr>
          </a:lstStyle>
          <a:p>
            <a:fld id="{C208C8E1-B7ED-48D7-8B1A-D431EB97994B}" type="slidenum">
              <a:rPr lang="en-US" smtClean="0"/>
              <a:t>‹#›</a:t>
            </a:fld>
            <a:endParaRPr lang="en-US" dirty="0"/>
          </a:p>
        </p:txBody>
      </p:sp>
      <p:sp>
        <p:nvSpPr>
          <p:cNvPr id="7" name="Rectangle 10"/>
          <p:cNvSpPr>
            <a:spLocks noGrp="1" noChangeArrowheads="1"/>
          </p:cNvSpPr>
          <p:nvPr>
            <p:ph type="ftr" sz="quarter" idx="12"/>
          </p:nvPr>
        </p:nvSpPr>
        <p:spPr>
          <a:ln/>
        </p:spPr>
        <p:txBody>
          <a:bodyPr/>
          <a:lstStyle>
            <a:lvl1pPr>
              <a:defRPr/>
            </a:lvl1pPr>
          </a:lstStyle>
          <a:p>
            <a:endParaRPr lang="en-US" dirty="0"/>
          </a:p>
        </p:txBody>
      </p:sp>
    </p:spTree>
    <p:extLst>
      <p:ext uri="{BB962C8B-B14F-4D97-AF65-F5344CB8AC3E}">
        <p14:creationId xmlns:p14="http://schemas.microsoft.com/office/powerpoint/2010/main" val="32617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50000"/>
              </a:spcBef>
              <a:defRPr/>
            </a:lvl1pPr>
          </a:lstStyle>
          <a:p>
            <a:fld id="{08A3EAA8-6D8B-468E-A951-E947CD7BDA42}" type="datetimeFigureOut">
              <a:rPr lang="en-US" smtClean="0"/>
              <a:t>11/2/2017</a:t>
            </a:fld>
            <a:endParaRPr lang="en-US" dirty="0"/>
          </a:p>
        </p:txBody>
      </p:sp>
      <p:sp>
        <p:nvSpPr>
          <p:cNvPr id="6" name="Rectangle 5"/>
          <p:cNvSpPr>
            <a:spLocks noGrp="1" noChangeArrowheads="1"/>
          </p:cNvSpPr>
          <p:nvPr>
            <p:ph type="sldNum" sz="quarter" idx="11"/>
          </p:nvPr>
        </p:nvSpPr>
        <p:spPr/>
        <p:txBody>
          <a:bodyPr/>
          <a:lstStyle>
            <a:lvl1pPr>
              <a:defRPr smtClean="0"/>
            </a:lvl1pPr>
          </a:lstStyle>
          <a:p>
            <a:fld id="{C208C8E1-B7ED-48D7-8B1A-D431EB97994B}" type="slidenum">
              <a:rPr lang="en-US" smtClean="0"/>
              <a:t>‹#›</a:t>
            </a:fld>
            <a:endParaRPr lang="en-US" dirty="0"/>
          </a:p>
        </p:txBody>
      </p:sp>
      <p:sp>
        <p:nvSpPr>
          <p:cNvPr id="7" name="Rectangle 10"/>
          <p:cNvSpPr>
            <a:spLocks noGrp="1" noChangeArrowheads="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282966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ower Point Template PG 2 new s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ts val="0"/>
              </a:spcBef>
              <a:defRPr sz="900">
                <a:solidFill>
                  <a:srgbClr val="005595"/>
                </a:solidFill>
                <a:latin typeface="+mn-lt"/>
              </a:defRPr>
            </a:lvl1pPr>
          </a:lstStyle>
          <a:p>
            <a:fld id="{08A3EAA8-6D8B-468E-A951-E947CD7BDA42}" type="datetimeFigureOut">
              <a:rPr lang="en-US" smtClean="0"/>
              <a:t>11/2/2017</a:t>
            </a:fld>
            <a:endParaRPr lang="en-US" dirty="0"/>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750" smtClean="0">
                <a:solidFill>
                  <a:srgbClr val="005595"/>
                </a:solidFill>
                <a:latin typeface="Arial" panose="020B0604020202020204" pitchFamily="34" charset="0"/>
              </a:defRPr>
            </a:lvl1pPr>
          </a:lstStyle>
          <a:p>
            <a:fld id="{C208C8E1-B7ED-48D7-8B1A-D431EB97994B}" type="slidenum">
              <a:rPr lang="en-US" smtClean="0"/>
              <a:t>‹#›</a:t>
            </a:fld>
            <a:endParaRPr lang="en-US" dirty="0"/>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a:solidFill>
                  <a:srgbClr val="005595"/>
                </a:solidFill>
                <a:latin typeface="+mn-lt"/>
              </a:defRPr>
            </a:lvl1pPr>
          </a:lstStyle>
          <a:p>
            <a:endParaRPr lang="en-US" dirty="0"/>
          </a:p>
        </p:txBody>
      </p:sp>
    </p:spTree>
    <p:extLst>
      <p:ext uri="{BB962C8B-B14F-4D97-AF65-F5344CB8AC3E}">
        <p14:creationId xmlns:p14="http://schemas.microsoft.com/office/powerpoint/2010/main" val="2065524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2400" b="1">
          <a:solidFill>
            <a:srgbClr val="005595"/>
          </a:solidFill>
          <a:latin typeface="+mj-lt"/>
          <a:ea typeface="+mj-ea"/>
          <a:cs typeface="+mj-cs"/>
        </a:defRPr>
      </a:lvl1pPr>
      <a:lvl2pPr algn="l" rtl="0" eaLnBrk="1" fontAlgn="base" hangingPunct="1">
        <a:spcBef>
          <a:spcPct val="0"/>
        </a:spcBef>
        <a:spcAft>
          <a:spcPct val="0"/>
        </a:spcAft>
        <a:defRPr sz="2400" b="1">
          <a:solidFill>
            <a:srgbClr val="005595"/>
          </a:solidFill>
          <a:latin typeface="Arial" charset="0"/>
        </a:defRPr>
      </a:lvl2pPr>
      <a:lvl3pPr algn="l" rtl="0" eaLnBrk="1" fontAlgn="base" hangingPunct="1">
        <a:spcBef>
          <a:spcPct val="0"/>
        </a:spcBef>
        <a:spcAft>
          <a:spcPct val="0"/>
        </a:spcAft>
        <a:defRPr sz="2400" b="1">
          <a:solidFill>
            <a:srgbClr val="005595"/>
          </a:solidFill>
          <a:latin typeface="Arial" charset="0"/>
        </a:defRPr>
      </a:lvl3pPr>
      <a:lvl4pPr algn="l" rtl="0" eaLnBrk="1" fontAlgn="base" hangingPunct="1">
        <a:spcBef>
          <a:spcPct val="0"/>
        </a:spcBef>
        <a:spcAft>
          <a:spcPct val="0"/>
        </a:spcAft>
        <a:defRPr sz="2400" b="1">
          <a:solidFill>
            <a:srgbClr val="005595"/>
          </a:solidFill>
          <a:latin typeface="Arial" charset="0"/>
        </a:defRPr>
      </a:lvl4pPr>
      <a:lvl5pPr algn="l" rtl="0" eaLnBrk="1" fontAlgn="base" hangingPunct="1">
        <a:spcBef>
          <a:spcPct val="0"/>
        </a:spcBef>
        <a:spcAft>
          <a:spcPct val="0"/>
        </a:spcAft>
        <a:defRPr sz="2400" b="1">
          <a:solidFill>
            <a:srgbClr val="005595"/>
          </a:solidFill>
          <a:latin typeface="Arial" charset="0"/>
        </a:defRPr>
      </a:lvl5pPr>
      <a:lvl6pPr marL="342900" algn="l" rtl="0" eaLnBrk="1" fontAlgn="base" hangingPunct="1">
        <a:spcBef>
          <a:spcPct val="0"/>
        </a:spcBef>
        <a:spcAft>
          <a:spcPct val="0"/>
        </a:spcAft>
        <a:defRPr sz="2400" b="1">
          <a:solidFill>
            <a:srgbClr val="005595"/>
          </a:solidFill>
          <a:latin typeface="Arial" charset="0"/>
        </a:defRPr>
      </a:lvl6pPr>
      <a:lvl7pPr marL="685800" algn="l" rtl="0" eaLnBrk="1" fontAlgn="base" hangingPunct="1">
        <a:spcBef>
          <a:spcPct val="0"/>
        </a:spcBef>
        <a:spcAft>
          <a:spcPct val="0"/>
        </a:spcAft>
        <a:defRPr sz="2400" b="1">
          <a:solidFill>
            <a:srgbClr val="005595"/>
          </a:solidFill>
          <a:latin typeface="Arial" charset="0"/>
        </a:defRPr>
      </a:lvl7pPr>
      <a:lvl8pPr marL="1028700" algn="l" rtl="0" eaLnBrk="1" fontAlgn="base" hangingPunct="1">
        <a:spcBef>
          <a:spcPct val="0"/>
        </a:spcBef>
        <a:spcAft>
          <a:spcPct val="0"/>
        </a:spcAft>
        <a:defRPr sz="2400" b="1">
          <a:solidFill>
            <a:srgbClr val="005595"/>
          </a:solidFill>
          <a:latin typeface="Arial" charset="0"/>
        </a:defRPr>
      </a:lvl8pPr>
      <a:lvl9pPr marL="1371600" algn="l" rtl="0" eaLnBrk="1" fontAlgn="base" hangingPunct="1">
        <a:spcBef>
          <a:spcPct val="0"/>
        </a:spcBef>
        <a:spcAft>
          <a:spcPct val="0"/>
        </a:spcAft>
        <a:defRPr sz="2400" b="1">
          <a:solidFill>
            <a:srgbClr val="005595"/>
          </a:solidFill>
          <a:latin typeface="Arial" charset="0"/>
        </a:defRPr>
      </a:lvl9pPr>
    </p:titleStyle>
    <p:bodyStyle>
      <a:lvl1pPr marL="257175" indent="-257175" algn="l" rtl="0" eaLnBrk="1" fontAlgn="base" hangingPunct="1">
        <a:spcBef>
          <a:spcPct val="20000"/>
        </a:spcBef>
        <a:spcAft>
          <a:spcPct val="0"/>
        </a:spcAft>
        <a:buChar char="•"/>
        <a:defRPr sz="1500">
          <a:solidFill>
            <a:srgbClr val="005595"/>
          </a:solidFill>
          <a:latin typeface="+mn-lt"/>
          <a:ea typeface="+mn-ea"/>
          <a:cs typeface="+mn-cs"/>
        </a:defRPr>
      </a:lvl1pPr>
      <a:lvl2pPr marL="557213" indent="-214313" algn="l" rtl="0" eaLnBrk="1" fontAlgn="base" hangingPunct="1">
        <a:spcBef>
          <a:spcPct val="20000"/>
        </a:spcBef>
        <a:spcAft>
          <a:spcPct val="0"/>
        </a:spcAft>
        <a:buChar char="–"/>
        <a:defRPr>
          <a:solidFill>
            <a:srgbClr val="005595"/>
          </a:solidFill>
          <a:latin typeface="+mn-lt"/>
        </a:defRPr>
      </a:lvl2pPr>
      <a:lvl3pPr marL="857250" indent="-171450" algn="l" rtl="0" eaLnBrk="1" fontAlgn="base" hangingPunct="1">
        <a:spcBef>
          <a:spcPct val="20000"/>
        </a:spcBef>
        <a:spcAft>
          <a:spcPct val="0"/>
        </a:spcAft>
        <a:buChar char="•"/>
        <a:defRPr sz="1200">
          <a:solidFill>
            <a:srgbClr val="005595"/>
          </a:solidFill>
          <a:latin typeface="+mn-lt"/>
        </a:defRPr>
      </a:lvl3pPr>
      <a:lvl4pPr marL="1200150" indent="-171450" algn="l" rtl="0" eaLnBrk="1" fontAlgn="base" hangingPunct="1">
        <a:spcBef>
          <a:spcPct val="20000"/>
        </a:spcBef>
        <a:spcAft>
          <a:spcPct val="0"/>
        </a:spcAft>
        <a:buChar char="–"/>
        <a:defRPr sz="1050">
          <a:solidFill>
            <a:srgbClr val="005595"/>
          </a:solidFill>
          <a:latin typeface="+mn-lt"/>
        </a:defRPr>
      </a:lvl4pPr>
      <a:lvl5pPr marL="1543050" indent="-171450" algn="l" rtl="0" eaLnBrk="1" fontAlgn="base" hangingPunct="1">
        <a:spcBef>
          <a:spcPct val="20000"/>
        </a:spcBef>
        <a:spcAft>
          <a:spcPct val="0"/>
        </a:spcAft>
        <a:buChar char="»"/>
        <a:defRPr sz="1050">
          <a:solidFill>
            <a:srgbClr val="005595"/>
          </a:solidFill>
          <a:latin typeface="+mn-lt"/>
        </a:defRPr>
      </a:lvl5pPr>
      <a:lvl6pPr marL="1885950" indent="-171450" algn="l" rtl="0" eaLnBrk="1" fontAlgn="base" hangingPunct="1">
        <a:spcBef>
          <a:spcPct val="20000"/>
        </a:spcBef>
        <a:spcAft>
          <a:spcPct val="0"/>
        </a:spcAft>
        <a:buChar char="»"/>
        <a:defRPr sz="1050">
          <a:solidFill>
            <a:srgbClr val="005595"/>
          </a:solidFill>
          <a:latin typeface="+mn-lt"/>
        </a:defRPr>
      </a:lvl6pPr>
      <a:lvl7pPr marL="2228850" indent="-171450" algn="l" rtl="0" eaLnBrk="1" fontAlgn="base" hangingPunct="1">
        <a:spcBef>
          <a:spcPct val="20000"/>
        </a:spcBef>
        <a:spcAft>
          <a:spcPct val="0"/>
        </a:spcAft>
        <a:buChar char="»"/>
        <a:defRPr sz="1050">
          <a:solidFill>
            <a:srgbClr val="005595"/>
          </a:solidFill>
          <a:latin typeface="+mn-lt"/>
        </a:defRPr>
      </a:lvl7pPr>
      <a:lvl8pPr marL="2571750" indent="-171450" algn="l" rtl="0" eaLnBrk="1" fontAlgn="base" hangingPunct="1">
        <a:spcBef>
          <a:spcPct val="20000"/>
        </a:spcBef>
        <a:spcAft>
          <a:spcPct val="0"/>
        </a:spcAft>
        <a:buChar char="»"/>
        <a:defRPr sz="1050">
          <a:solidFill>
            <a:srgbClr val="005595"/>
          </a:solidFill>
          <a:latin typeface="+mn-lt"/>
        </a:defRPr>
      </a:lvl8pPr>
      <a:lvl9pPr marL="2914650" indent="-171450" algn="l" rtl="0" eaLnBrk="1" fontAlgn="base" hangingPunct="1">
        <a:spcBef>
          <a:spcPct val="20000"/>
        </a:spcBef>
        <a:spcAft>
          <a:spcPct val="0"/>
        </a:spcAft>
        <a:buChar char="»"/>
        <a:defRPr sz="1050">
          <a:solidFill>
            <a:srgbClr val="005595"/>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7"/>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spcBef>
                <a:spcPts val="0"/>
              </a:spcBef>
              <a:defRPr sz="675" smtClean="0">
                <a:solidFill>
                  <a:schemeClr val="tx1">
                    <a:tint val="75000"/>
                  </a:schemeClr>
                </a:solidFill>
              </a:defRPr>
            </a:lvl1pPr>
          </a:lstStyle>
          <a:p>
            <a:pPr>
              <a:spcBef>
                <a:spcPct val="0"/>
              </a:spcBef>
              <a:defRPr/>
            </a:pPr>
            <a:r>
              <a:rPr lang="en-US" altLang="en-US" dirty="0"/>
              <a:t>POLICY AND ANALYTICS</a:t>
            </a:r>
          </a:p>
          <a:p>
            <a:pPr>
              <a:defRPr/>
            </a:pPr>
            <a:r>
              <a:rPr lang="en-US" altLang="en-US" dirty="0"/>
              <a:t>Transformation Center</a:t>
            </a:r>
          </a:p>
          <a:p>
            <a:pPr>
              <a:spcBef>
                <a:spcPct val="0"/>
              </a:spcBef>
              <a:defRPr/>
            </a:pPr>
            <a:endParaRPr lang="en-US" alt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675" smtClean="0">
                <a:solidFill>
                  <a:schemeClr val="tx1">
                    <a:tint val="75000"/>
                  </a:schemeClr>
                </a:solidFill>
              </a:defRPr>
            </a:lvl1pPr>
          </a:lstStyle>
          <a:p>
            <a:pPr>
              <a:defRPr/>
            </a:pPr>
            <a:fld id="{F69E6DBC-29F8-4EAC-A39F-99B26244D37C}" type="slidenum">
              <a:rPr lang="en-US" altLang="en-US"/>
              <a:pPr>
                <a:defRPr/>
              </a:pPr>
              <a:t>‹#›</a:t>
            </a:fld>
            <a:endParaRPr lang="en-US" altLang="en-US" dirty="0"/>
          </a:p>
        </p:txBody>
      </p:sp>
      <p:pic>
        <p:nvPicPr>
          <p:cNvPr id="2055" name="Picture 12" descr="Power Point Template PG 2 new s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3645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514350" rtl="0" eaLnBrk="1" fontAlgn="base" hangingPunct="1">
        <a:lnSpc>
          <a:spcPct val="90000"/>
        </a:lnSpc>
        <a:spcBef>
          <a:spcPct val="0"/>
        </a:spcBef>
        <a:spcAft>
          <a:spcPct val="0"/>
        </a:spcAft>
        <a:defRPr sz="2475" kern="1200">
          <a:solidFill>
            <a:schemeClr val="tx1"/>
          </a:solidFill>
          <a:latin typeface="+mj-lt"/>
          <a:ea typeface="+mj-ea"/>
          <a:cs typeface="+mj-cs"/>
        </a:defRPr>
      </a:lvl1pPr>
      <a:lvl2pPr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2pPr>
      <a:lvl3pPr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3pPr>
      <a:lvl4pPr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4pPr>
      <a:lvl5pPr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5pPr>
      <a:lvl6pPr marL="342900"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6pPr>
      <a:lvl7pPr marL="685800"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7pPr>
      <a:lvl8pPr marL="1028700"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8pPr>
      <a:lvl9pPr marL="1371600"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9pPr>
    </p:titleStyle>
    <p:bodyStyle>
      <a:lvl1pPr marL="128588" indent="-128588" algn="l" defTabSz="514350" rtl="0" eaLnBrk="1" fontAlgn="base" hangingPunct="1">
        <a:lnSpc>
          <a:spcPct val="90000"/>
        </a:lnSpc>
        <a:spcBef>
          <a:spcPts val="563"/>
        </a:spcBef>
        <a:spcAft>
          <a:spcPct val="0"/>
        </a:spcAft>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fontAlgn="base" hangingPunct="1">
        <a:lnSpc>
          <a:spcPct val="90000"/>
        </a:lnSpc>
        <a:spcBef>
          <a:spcPts val="281"/>
        </a:spcBef>
        <a:spcAft>
          <a:spcPct val="0"/>
        </a:spcAft>
        <a:buFont typeface="Arial" panose="020B0604020202020204" pitchFamily="34" charset="0"/>
        <a:buChar char="•"/>
        <a:defRPr kern="1200">
          <a:solidFill>
            <a:schemeClr val="tx1"/>
          </a:solidFill>
          <a:latin typeface="+mn-lt"/>
          <a:ea typeface="+mn-ea"/>
          <a:cs typeface="+mn-cs"/>
        </a:defRPr>
      </a:lvl2pPr>
      <a:lvl3pPr marL="642938" indent="-128588" algn="l" defTabSz="514350" rtl="0" eaLnBrk="1" fontAlgn="base" hangingPunct="1">
        <a:lnSpc>
          <a:spcPct val="90000"/>
        </a:lnSpc>
        <a:spcBef>
          <a:spcPts val="281"/>
        </a:spcBef>
        <a:spcAft>
          <a:spcPct val="0"/>
        </a:spcAft>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fontAlgn="base" hangingPunct="1">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4pPr>
      <a:lvl5pPr marL="1157288" indent="-128588" algn="l" defTabSz="514350" rtl="0" eaLnBrk="1" fontAlgn="base" hangingPunct="1">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ower Point Template PG 2 new s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ts val="0"/>
              </a:spcBef>
              <a:defRPr sz="1200">
                <a:solidFill>
                  <a:srgbClr val="005595"/>
                </a:solidFill>
                <a:latin typeface="+mn-lt"/>
              </a:defRPr>
            </a:lvl1pPr>
          </a:lstStyle>
          <a:p>
            <a:fld id="{08A3EAA8-6D8B-468E-A951-E947CD7BDA42}" type="datetimeFigureOut">
              <a:rPr lang="en-US" smtClean="0"/>
              <a:t>11/2/2017</a:t>
            </a:fld>
            <a:endParaRPr lang="en-US" dirty="0"/>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solidFill>
                  <a:srgbClr val="005595"/>
                </a:solidFill>
                <a:latin typeface="Arial" panose="020B0604020202020204" pitchFamily="34" charset="0"/>
              </a:defRPr>
            </a:lvl1pPr>
          </a:lstStyle>
          <a:p>
            <a:fld id="{C208C8E1-B7ED-48D7-8B1A-D431EB97994B}" type="slidenum">
              <a:rPr lang="en-US" smtClean="0"/>
              <a:t>‹#›</a:t>
            </a:fld>
            <a:endParaRPr lang="en-US" dirty="0"/>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endParaRPr lang="en-US" dirty="0"/>
          </a:p>
        </p:txBody>
      </p:sp>
    </p:spTree>
    <p:extLst>
      <p:ext uri="{BB962C8B-B14F-4D97-AF65-F5344CB8AC3E}">
        <p14:creationId xmlns:p14="http://schemas.microsoft.com/office/powerpoint/2010/main" val="24308433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3200" b="1">
          <a:solidFill>
            <a:srgbClr val="005595"/>
          </a:solidFill>
          <a:latin typeface="+mj-lt"/>
          <a:ea typeface="+mj-ea"/>
          <a:cs typeface="+mj-cs"/>
        </a:defRPr>
      </a:lvl1pPr>
      <a:lvl2pPr algn="l" rtl="0" eaLnBrk="1" fontAlgn="base" hangingPunct="1">
        <a:spcBef>
          <a:spcPct val="0"/>
        </a:spcBef>
        <a:spcAft>
          <a:spcPct val="0"/>
        </a:spcAft>
        <a:defRPr sz="3200" b="1">
          <a:solidFill>
            <a:srgbClr val="005595"/>
          </a:solidFill>
          <a:latin typeface="Arial" charset="0"/>
        </a:defRPr>
      </a:lvl2pPr>
      <a:lvl3pPr algn="l" rtl="0" eaLnBrk="1" fontAlgn="base" hangingPunct="1">
        <a:spcBef>
          <a:spcPct val="0"/>
        </a:spcBef>
        <a:spcAft>
          <a:spcPct val="0"/>
        </a:spcAft>
        <a:defRPr sz="3200" b="1">
          <a:solidFill>
            <a:srgbClr val="005595"/>
          </a:solidFill>
          <a:latin typeface="Arial" charset="0"/>
        </a:defRPr>
      </a:lvl3pPr>
      <a:lvl4pPr algn="l" rtl="0" eaLnBrk="1" fontAlgn="base" hangingPunct="1">
        <a:spcBef>
          <a:spcPct val="0"/>
        </a:spcBef>
        <a:spcAft>
          <a:spcPct val="0"/>
        </a:spcAft>
        <a:defRPr sz="3200" b="1">
          <a:solidFill>
            <a:srgbClr val="005595"/>
          </a:solidFill>
          <a:latin typeface="Arial" charset="0"/>
        </a:defRPr>
      </a:lvl4pPr>
      <a:lvl5pPr algn="l" rtl="0" eaLnBrk="1" fontAlgn="base" hangingPunct="1">
        <a:spcBef>
          <a:spcPct val="0"/>
        </a:spcBef>
        <a:spcAft>
          <a:spcPct val="0"/>
        </a:spcAft>
        <a:defRPr sz="3200" b="1">
          <a:solidFill>
            <a:srgbClr val="005595"/>
          </a:solidFill>
          <a:latin typeface="Arial" charset="0"/>
        </a:defRPr>
      </a:lvl5pPr>
      <a:lvl6pPr marL="457200" algn="l" rtl="0" eaLnBrk="1" fontAlgn="base" hangingPunct="1">
        <a:spcBef>
          <a:spcPct val="0"/>
        </a:spcBef>
        <a:spcAft>
          <a:spcPct val="0"/>
        </a:spcAft>
        <a:defRPr sz="3200" b="1">
          <a:solidFill>
            <a:srgbClr val="005595"/>
          </a:solidFill>
          <a:latin typeface="Arial" charset="0"/>
        </a:defRPr>
      </a:lvl6pPr>
      <a:lvl7pPr marL="914400" algn="l" rtl="0" eaLnBrk="1" fontAlgn="base" hangingPunct="1">
        <a:spcBef>
          <a:spcPct val="0"/>
        </a:spcBef>
        <a:spcAft>
          <a:spcPct val="0"/>
        </a:spcAft>
        <a:defRPr sz="3200" b="1">
          <a:solidFill>
            <a:srgbClr val="005595"/>
          </a:solidFill>
          <a:latin typeface="Arial" charset="0"/>
        </a:defRPr>
      </a:lvl7pPr>
      <a:lvl8pPr marL="1371600" algn="l" rtl="0" eaLnBrk="1" fontAlgn="base" hangingPunct="1">
        <a:spcBef>
          <a:spcPct val="0"/>
        </a:spcBef>
        <a:spcAft>
          <a:spcPct val="0"/>
        </a:spcAft>
        <a:defRPr sz="3200" b="1">
          <a:solidFill>
            <a:srgbClr val="005595"/>
          </a:solidFill>
          <a:latin typeface="Arial" charset="0"/>
        </a:defRPr>
      </a:lvl8pPr>
      <a:lvl9pPr marL="1828800" algn="l" rtl="0" eaLnBrk="1" fontAlgn="base" hangingPunct="1">
        <a:spcBef>
          <a:spcPct val="0"/>
        </a:spcBef>
        <a:spcAft>
          <a:spcPct val="0"/>
        </a:spcAft>
        <a:defRPr sz="3200" b="1">
          <a:solidFill>
            <a:srgbClr val="005595"/>
          </a:solidFill>
          <a:latin typeface="Arial" charset="0"/>
        </a:defRPr>
      </a:lvl9pPr>
    </p:titleStyle>
    <p:bodyStyle>
      <a:lvl1pPr marL="342900" indent="-342900" algn="l" rtl="0" eaLnBrk="1" fontAlgn="base" hangingPunct="1">
        <a:spcBef>
          <a:spcPct val="20000"/>
        </a:spcBef>
        <a:spcAft>
          <a:spcPct val="0"/>
        </a:spcAft>
        <a:buChar char="•"/>
        <a:defRPr sz="2000">
          <a:solidFill>
            <a:srgbClr val="005595"/>
          </a:solidFill>
          <a:latin typeface="+mn-lt"/>
          <a:ea typeface="+mn-ea"/>
          <a:cs typeface="+mn-cs"/>
        </a:defRPr>
      </a:lvl1pPr>
      <a:lvl2pPr marL="742950" indent="-285750" algn="l" rtl="0" eaLnBrk="1" fontAlgn="base" hangingPunct="1">
        <a:spcBef>
          <a:spcPct val="20000"/>
        </a:spcBef>
        <a:spcAft>
          <a:spcPct val="0"/>
        </a:spcAft>
        <a:buChar char="–"/>
        <a:defRPr>
          <a:solidFill>
            <a:srgbClr val="005595"/>
          </a:solidFill>
          <a:latin typeface="+mn-lt"/>
        </a:defRPr>
      </a:lvl2pPr>
      <a:lvl3pPr marL="1143000" indent="-228600" algn="l" rtl="0" eaLnBrk="1" fontAlgn="base" hangingPunct="1">
        <a:spcBef>
          <a:spcPct val="20000"/>
        </a:spcBef>
        <a:spcAft>
          <a:spcPct val="0"/>
        </a:spcAft>
        <a:buChar char="•"/>
        <a:defRPr sz="1600">
          <a:solidFill>
            <a:srgbClr val="005595"/>
          </a:solidFill>
          <a:latin typeface="+mn-lt"/>
        </a:defRPr>
      </a:lvl3pPr>
      <a:lvl4pPr marL="1600200" indent="-228600" algn="l" rtl="0" eaLnBrk="1" fontAlgn="base" hangingPunct="1">
        <a:spcBef>
          <a:spcPct val="20000"/>
        </a:spcBef>
        <a:spcAft>
          <a:spcPct val="0"/>
        </a:spcAft>
        <a:buChar char="–"/>
        <a:defRPr sz="1400">
          <a:solidFill>
            <a:srgbClr val="005595"/>
          </a:solidFill>
          <a:latin typeface="+mn-lt"/>
        </a:defRPr>
      </a:lvl4pPr>
      <a:lvl5pPr marL="2057400" indent="-228600" algn="l" rtl="0" eaLnBrk="1" fontAlgn="base" hangingPunct="1">
        <a:spcBef>
          <a:spcPct val="20000"/>
        </a:spcBef>
        <a:spcAft>
          <a:spcPct val="0"/>
        </a:spcAft>
        <a:buChar char="»"/>
        <a:defRPr sz="1400">
          <a:solidFill>
            <a:srgbClr val="005595"/>
          </a:solidFill>
          <a:latin typeface="+mn-lt"/>
        </a:defRPr>
      </a:lvl5pPr>
      <a:lvl6pPr marL="2514600" indent="-228600" algn="l" rtl="0" eaLnBrk="1" fontAlgn="base" hangingPunct="1">
        <a:spcBef>
          <a:spcPct val="20000"/>
        </a:spcBef>
        <a:spcAft>
          <a:spcPct val="0"/>
        </a:spcAft>
        <a:buChar char="»"/>
        <a:defRPr sz="1400">
          <a:solidFill>
            <a:srgbClr val="005595"/>
          </a:solidFill>
          <a:latin typeface="+mn-lt"/>
        </a:defRPr>
      </a:lvl6pPr>
      <a:lvl7pPr marL="2971800" indent="-228600" algn="l" rtl="0" eaLnBrk="1" fontAlgn="base" hangingPunct="1">
        <a:spcBef>
          <a:spcPct val="20000"/>
        </a:spcBef>
        <a:spcAft>
          <a:spcPct val="0"/>
        </a:spcAft>
        <a:buChar char="»"/>
        <a:defRPr sz="1400">
          <a:solidFill>
            <a:srgbClr val="005595"/>
          </a:solidFill>
          <a:latin typeface="+mn-lt"/>
        </a:defRPr>
      </a:lvl7pPr>
      <a:lvl8pPr marL="3429000" indent="-228600" algn="l" rtl="0" eaLnBrk="1" fontAlgn="base" hangingPunct="1">
        <a:spcBef>
          <a:spcPct val="20000"/>
        </a:spcBef>
        <a:spcAft>
          <a:spcPct val="0"/>
        </a:spcAft>
        <a:buChar char="»"/>
        <a:defRPr sz="1400">
          <a:solidFill>
            <a:srgbClr val="005595"/>
          </a:solidFill>
          <a:latin typeface="+mn-lt"/>
        </a:defRPr>
      </a:lvl8pPr>
      <a:lvl9pPr marL="3886200" indent="-228600" algn="l" rtl="0" eaLnBrk="1" fontAlgn="base" hangingPunct="1">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spcBef>
                <a:spcPts val="0"/>
              </a:spcBef>
              <a:defRPr sz="900" smtClean="0">
                <a:solidFill>
                  <a:schemeClr val="tx1">
                    <a:tint val="75000"/>
                  </a:schemeClr>
                </a:solidFill>
              </a:defRPr>
            </a:lvl1pPr>
          </a:lstStyle>
          <a:p>
            <a:pPr>
              <a:spcBef>
                <a:spcPct val="0"/>
              </a:spcBef>
              <a:defRPr/>
            </a:pPr>
            <a:r>
              <a:rPr lang="en-US" altLang="en-US" dirty="0"/>
              <a:t>POLICY AND ANALYTICS</a:t>
            </a:r>
          </a:p>
          <a:p>
            <a:pPr>
              <a:defRPr/>
            </a:pPr>
            <a:r>
              <a:rPr lang="en-US" altLang="en-US" dirty="0"/>
              <a:t>Transformation Center</a:t>
            </a:r>
          </a:p>
          <a:p>
            <a:pPr>
              <a:spcBef>
                <a:spcPct val="0"/>
              </a:spcBef>
              <a:defRPr/>
            </a:pPr>
            <a:endParaRPr lang="en-US" alt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F69E6DBC-29F8-4EAC-A39F-99B26244D37C}" type="slidenum">
              <a:rPr lang="en-US" altLang="en-US"/>
              <a:pPr>
                <a:defRPr/>
              </a:pPr>
              <a:t>‹#›</a:t>
            </a:fld>
            <a:endParaRPr lang="en-US" altLang="en-US" dirty="0"/>
          </a:p>
        </p:txBody>
      </p:sp>
      <p:pic>
        <p:nvPicPr>
          <p:cNvPr id="2055" name="Picture 12" descr="Power Point Template PG 2 new s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1603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mailto:lisa.m.shields@state.or.u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hyperlink" Target="mailto:Mary.l.borges@state.or.us"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ills"/>
          <p:cNvPicPr>
            <a:picLocks noChangeAspect="1" noChangeArrowheads="1"/>
          </p:cNvPicPr>
          <p:nvPr/>
        </p:nvPicPr>
        <p:blipFill>
          <a:blip r:embed="rId3" cstate="print"/>
          <a:srcRect/>
          <a:stretch>
            <a:fillRect/>
          </a:stretch>
        </p:blipFill>
        <p:spPr bwMode="auto">
          <a:xfrm>
            <a:off x="0" y="148167"/>
            <a:ext cx="9172324" cy="6858000"/>
          </a:xfrm>
          <a:prstGeom prst="rect">
            <a:avLst/>
          </a:prstGeom>
          <a:solidFill>
            <a:schemeClr val="bg1"/>
          </a:solidFill>
        </p:spPr>
      </p:pic>
      <p:sp>
        <p:nvSpPr>
          <p:cNvPr id="2051" name="Rectangle 3"/>
          <p:cNvSpPr>
            <a:spLocks noGrp="1" noChangeArrowheads="1"/>
          </p:cNvSpPr>
          <p:nvPr>
            <p:ph type="subTitle" idx="4294967295"/>
          </p:nvPr>
        </p:nvSpPr>
        <p:spPr>
          <a:xfrm>
            <a:off x="144831" y="5517224"/>
            <a:ext cx="4691213" cy="1579995"/>
          </a:xfrm>
        </p:spPr>
        <p:txBody>
          <a:bodyPr>
            <a:noAutofit/>
          </a:bodyPr>
          <a:lstStyle/>
          <a:p>
            <a:pPr marL="0" indent="0" algn="l">
              <a:lnSpc>
                <a:spcPct val="80000"/>
              </a:lnSpc>
              <a:buNone/>
            </a:pPr>
            <a:r>
              <a:rPr lang="en-US" sz="2000" b="1" dirty="0" smtClean="0"/>
              <a:t>Mary Borges </a:t>
            </a:r>
          </a:p>
          <a:p>
            <a:pPr marL="0" indent="0" algn="l">
              <a:lnSpc>
                <a:spcPct val="80000"/>
              </a:lnSpc>
              <a:buNone/>
            </a:pPr>
            <a:r>
              <a:rPr lang="en-US" sz="2000" b="1" dirty="0" smtClean="0"/>
              <a:t>PDO Coordinator </a:t>
            </a:r>
          </a:p>
          <a:p>
            <a:pPr marL="0" indent="0" algn="l">
              <a:lnSpc>
                <a:spcPct val="80000"/>
              </a:lnSpc>
              <a:buNone/>
            </a:pPr>
            <a:r>
              <a:rPr lang="en-US" sz="2000" b="1" dirty="0" smtClean="0"/>
              <a:t>Oregon </a:t>
            </a:r>
            <a:r>
              <a:rPr lang="en-US" sz="2000" b="1" dirty="0"/>
              <a:t>Public Health Division</a:t>
            </a:r>
          </a:p>
        </p:txBody>
      </p:sp>
      <p:sp>
        <p:nvSpPr>
          <p:cNvPr id="3" name="Rectangle 2"/>
          <p:cNvSpPr/>
          <p:nvPr/>
        </p:nvSpPr>
        <p:spPr>
          <a:xfrm>
            <a:off x="1227539" y="148167"/>
            <a:ext cx="6688923" cy="1200329"/>
          </a:xfrm>
          <a:prstGeom prst="rect">
            <a:avLst/>
          </a:prstGeom>
        </p:spPr>
        <p:txBody>
          <a:bodyPr wrap="square">
            <a:spAutoFit/>
          </a:bodyPr>
          <a:lstStyle/>
          <a:p>
            <a:pPr algn="ctr"/>
            <a:r>
              <a:rPr lang="en-US" sz="3600" b="1" dirty="0" smtClean="0">
                <a:solidFill>
                  <a:schemeClr val="accent1">
                    <a:lumMod val="50000"/>
                  </a:schemeClr>
                </a:solidFill>
              </a:rPr>
              <a:t>Opioid </a:t>
            </a:r>
            <a:r>
              <a:rPr lang="en-US" sz="3600" b="1" dirty="0">
                <a:solidFill>
                  <a:schemeClr val="accent1">
                    <a:lumMod val="50000"/>
                  </a:schemeClr>
                </a:solidFill>
              </a:rPr>
              <a:t>Overdose </a:t>
            </a:r>
            <a:r>
              <a:rPr lang="en-US" sz="3600" b="1" dirty="0" smtClean="0">
                <a:solidFill>
                  <a:schemeClr val="accent1">
                    <a:lumMod val="50000"/>
                  </a:schemeClr>
                </a:solidFill>
              </a:rPr>
              <a:t>in Oregon: </a:t>
            </a:r>
          </a:p>
          <a:p>
            <a:pPr algn="ctr"/>
            <a:r>
              <a:rPr lang="en-US" sz="3600" b="1" dirty="0" smtClean="0">
                <a:solidFill>
                  <a:schemeClr val="accent1">
                    <a:lumMod val="50000"/>
                  </a:schemeClr>
                </a:solidFill>
              </a:rPr>
              <a:t>A Public Health Perspective</a:t>
            </a:r>
            <a:endParaRPr lang="en-US" sz="3300" b="1" dirty="0"/>
          </a:p>
        </p:txBody>
      </p:sp>
      <p:sp>
        <p:nvSpPr>
          <p:cNvPr id="2" name="TextBox 1"/>
          <p:cNvSpPr txBox="1"/>
          <p:nvPr/>
        </p:nvSpPr>
        <p:spPr>
          <a:xfrm>
            <a:off x="7258640" y="5517224"/>
            <a:ext cx="1631308" cy="923330"/>
          </a:xfrm>
          <a:prstGeom prst="rect">
            <a:avLst/>
          </a:prstGeom>
          <a:noFill/>
        </p:spPr>
        <p:txBody>
          <a:bodyPr wrap="square" rtlCol="0">
            <a:spAutoFit/>
          </a:bodyPr>
          <a:lstStyle/>
          <a:p>
            <a:r>
              <a:rPr lang="en-US" sz="1350" dirty="0" smtClean="0"/>
              <a:t>2017 Grantee &amp; Contractors Annual Meeting </a:t>
            </a:r>
          </a:p>
          <a:p>
            <a:r>
              <a:rPr lang="en-US" sz="1350" dirty="0" smtClean="0"/>
              <a:t>November 8, 2017 </a:t>
            </a:r>
            <a:endParaRPr lang="en-US" sz="1350" dirty="0"/>
          </a:p>
        </p:txBody>
      </p:sp>
    </p:spTree>
    <p:extLst>
      <p:ext uri="{BB962C8B-B14F-4D97-AF65-F5344CB8AC3E}">
        <p14:creationId xmlns:p14="http://schemas.microsoft.com/office/powerpoint/2010/main" val="2204945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06331" y="3284868"/>
            <a:ext cx="6068008" cy="3474720"/>
          </a:xfrm>
          <a:prstGeom prst="rect">
            <a:avLst/>
          </a:prstGeom>
        </p:spPr>
      </p:pic>
      <p:sp>
        <p:nvSpPr>
          <p:cNvPr id="9218" name="Rectangle 2"/>
          <p:cNvSpPr>
            <a:spLocks noGrp="1" noChangeArrowheads="1"/>
          </p:cNvSpPr>
          <p:nvPr>
            <p:ph type="title" idx="4294967295"/>
          </p:nvPr>
        </p:nvSpPr>
        <p:spPr>
          <a:xfrm>
            <a:off x="1143000" y="73259"/>
            <a:ext cx="6756400" cy="411163"/>
          </a:xfrm>
        </p:spPr>
        <p:txBody>
          <a:bodyPr/>
          <a:lstStyle/>
          <a:p>
            <a:pPr algn="ctr"/>
            <a:r>
              <a:rPr lang="en-US" sz="2000" b="0" dirty="0" smtClean="0">
                <a:solidFill>
                  <a:schemeClr val="tx1"/>
                </a:solidFill>
                <a:latin typeface="+mn-lt"/>
                <a:cs typeface="Times New Roman" pitchFamily="18" charset="0"/>
              </a:rPr>
              <a:t>PDO implementation: who and what is PMIT?</a:t>
            </a:r>
            <a:endParaRPr lang="en-US" sz="2000" b="0" dirty="0">
              <a:solidFill>
                <a:schemeClr val="tx1"/>
              </a:solidFill>
              <a:latin typeface="+mn-lt"/>
              <a:cs typeface="Times New Roman" pitchFamily="18" charset="0"/>
            </a:endParaRPr>
          </a:p>
        </p:txBody>
      </p:sp>
      <p:sp>
        <p:nvSpPr>
          <p:cNvPr id="3" name="TextBox 2"/>
          <p:cNvSpPr txBox="1"/>
          <p:nvPr/>
        </p:nvSpPr>
        <p:spPr>
          <a:xfrm>
            <a:off x="385482" y="3581400"/>
            <a:ext cx="2160494" cy="2092881"/>
          </a:xfrm>
          <a:prstGeom prst="rect">
            <a:avLst/>
          </a:prstGeom>
          <a:noFill/>
          <a:ln w="9525">
            <a:solidFill>
              <a:srgbClr val="005595"/>
            </a:solidFill>
          </a:ln>
        </p:spPr>
        <p:txBody>
          <a:bodyPr wrap="square" rtlCol="0">
            <a:spAutoFit/>
          </a:bodyPr>
          <a:lstStyle/>
          <a:p>
            <a:pPr marL="171450" indent="-171450">
              <a:buFont typeface="Arial" panose="020B0604020202020204" pitchFamily="34" charset="0"/>
              <a:buChar char="•"/>
            </a:pPr>
            <a:r>
              <a:rPr lang="en-US" sz="1000" dirty="0" smtClean="0">
                <a:latin typeface="+mj-lt"/>
              </a:rPr>
              <a:t>5 health care organizations are participating in the PDO implementation project through 8/31/2018, with technical assistance by Pain Management Improvement Team (PMIT)</a:t>
            </a:r>
          </a:p>
          <a:p>
            <a:pPr marL="171450" indent="-171450">
              <a:buFont typeface="Arial" panose="020B0604020202020204" pitchFamily="34" charset="0"/>
              <a:buChar char="•"/>
            </a:pPr>
            <a:r>
              <a:rPr lang="en-US" sz="1000" dirty="0" smtClean="0">
                <a:latin typeface="+mj-lt"/>
              </a:rPr>
              <a:t>3 regions will receive a needs assessment and funding to help local leaders boost communities of practice</a:t>
            </a:r>
          </a:p>
          <a:p>
            <a:endParaRPr lang="en-US" sz="1000" dirty="0" smtClean="0">
              <a:latin typeface="+mj-lt"/>
            </a:endParaRPr>
          </a:p>
          <a:p>
            <a:r>
              <a:rPr lang="en-US" sz="1000" dirty="0" smtClean="0">
                <a:latin typeface="+mj-lt"/>
              </a:rPr>
              <a:t>For questions: </a:t>
            </a:r>
            <a:r>
              <a:rPr lang="en-US" sz="1000" dirty="0" smtClean="0">
                <a:latin typeface="+mj-lt"/>
                <a:hlinkClick r:id="rId4"/>
              </a:rPr>
              <a:t>lisa.m.shields@state.or.us</a:t>
            </a:r>
            <a:r>
              <a:rPr lang="en-US" sz="1000" dirty="0" smtClean="0">
                <a:latin typeface="+mj-lt"/>
              </a:rPr>
              <a:t> </a:t>
            </a:r>
            <a:endParaRPr lang="en-US" sz="1000" dirty="0">
              <a:latin typeface="+mj-lt"/>
            </a:endParaRPr>
          </a:p>
        </p:txBody>
      </p:sp>
      <p:pic>
        <p:nvPicPr>
          <p:cNvPr id="5" name="Picture 4"/>
          <p:cNvPicPr>
            <a:picLocks noChangeAspect="1"/>
          </p:cNvPicPr>
          <p:nvPr/>
        </p:nvPicPr>
        <p:blipFill>
          <a:blip r:embed="rId5"/>
          <a:stretch>
            <a:fillRect/>
          </a:stretch>
        </p:blipFill>
        <p:spPr>
          <a:xfrm>
            <a:off x="228600" y="604485"/>
            <a:ext cx="3672886" cy="2560320"/>
          </a:xfrm>
          <a:prstGeom prst="rect">
            <a:avLst/>
          </a:prstGeom>
        </p:spPr>
      </p:pic>
      <p:sp>
        <p:nvSpPr>
          <p:cNvPr id="11" name="TextBox 10"/>
          <p:cNvSpPr txBox="1"/>
          <p:nvPr/>
        </p:nvSpPr>
        <p:spPr>
          <a:xfrm>
            <a:off x="4114800" y="604485"/>
            <a:ext cx="4780244" cy="2631490"/>
          </a:xfrm>
          <a:prstGeom prst="rect">
            <a:avLst/>
          </a:prstGeom>
          <a:noFill/>
          <a:ln w="9525">
            <a:solidFill>
              <a:srgbClr val="005595"/>
            </a:solidFill>
          </a:ln>
        </p:spPr>
        <p:txBody>
          <a:bodyPr wrap="square" rtlCol="0">
            <a:spAutoFit/>
          </a:bodyPr>
          <a:lstStyle/>
          <a:p>
            <a:pPr marL="171450" indent="-171450">
              <a:buFont typeface="Arial" panose="020B0604020202020204" pitchFamily="34" charset="0"/>
              <a:buChar char="•"/>
            </a:pPr>
            <a:r>
              <a:rPr lang="en-US" sz="1100" dirty="0">
                <a:latin typeface="+mj-lt"/>
              </a:rPr>
              <a:t>Oregon’s Pain Management Improvement Team (PMIT) </a:t>
            </a:r>
            <a:r>
              <a:rPr lang="en-US" sz="1100" dirty="0" smtClean="0">
                <a:latin typeface="+mj-lt"/>
              </a:rPr>
              <a:t>is a </a:t>
            </a:r>
            <a:r>
              <a:rPr lang="en-US" sz="1100" dirty="0">
                <a:latin typeface="+mj-lt"/>
              </a:rPr>
              <a:t>multi-disciplinary team </a:t>
            </a:r>
            <a:r>
              <a:rPr lang="en-US" sz="1100" dirty="0" smtClean="0">
                <a:latin typeface="+mj-lt"/>
              </a:rPr>
              <a:t>from Oregon Pain Guidance in Jackson </a:t>
            </a:r>
            <a:r>
              <a:rPr lang="en-US" sz="1100" dirty="0">
                <a:latin typeface="+mj-lt"/>
              </a:rPr>
              <a:t>County, Oregon’s leader </a:t>
            </a:r>
            <a:r>
              <a:rPr lang="en-US" sz="1100" dirty="0" smtClean="0">
                <a:latin typeface="+mj-lt"/>
              </a:rPr>
              <a:t>in mobilizing a community response for </a:t>
            </a:r>
            <a:r>
              <a:rPr lang="en-US" sz="1100" dirty="0">
                <a:latin typeface="+mj-lt"/>
              </a:rPr>
              <a:t>prevention of prescription drug </a:t>
            </a:r>
            <a:r>
              <a:rPr lang="en-US" sz="1100" dirty="0" smtClean="0">
                <a:latin typeface="+mj-lt"/>
              </a:rPr>
              <a:t>overdose (PDO).</a:t>
            </a:r>
            <a:endParaRPr lang="en-US" sz="1100" dirty="0">
              <a:latin typeface="+mj-lt"/>
            </a:endParaRPr>
          </a:p>
          <a:p>
            <a:pPr marL="171450" indent="-171450">
              <a:buFont typeface="Arial" panose="020B0604020202020204" pitchFamily="34" charset="0"/>
              <a:buChar char="•"/>
            </a:pPr>
            <a:r>
              <a:rPr lang="en-US" sz="1100" dirty="0" smtClean="0">
                <a:latin typeface="+mj-lt"/>
              </a:rPr>
              <a:t>PMIT </a:t>
            </a:r>
            <a:r>
              <a:rPr lang="en-US" sz="1100" dirty="0">
                <a:latin typeface="+mj-lt"/>
              </a:rPr>
              <a:t>is providing technical assistance to </a:t>
            </a:r>
            <a:r>
              <a:rPr lang="en-US" sz="1100" dirty="0" smtClean="0">
                <a:latin typeface="+mj-lt"/>
              </a:rPr>
              <a:t>5 </a:t>
            </a:r>
            <a:r>
              <a:rPr lang="en-US" sz="1100" dirty="0">
                <a:latin typeface="+mj-lt"/>
              </a:rPr>
              <a:t>health care organizations to address the opioid epidemic </a:t>
            </a:r>
            <a:r>
              <a:rPr lang="en-US" sz="1100" dirty="0" smtClean="0">
                <a:latin typeface="+mj-lt"/>
              </a:rPr>
              <a:t>with a </a:t>
            </a:r>
            <a:r>
              <a:rPr lang="en-US" sz="1100" dirty="0">
                <a:latin typeface="+mj-lt"/>
              </a:rPr>
              <a:t>team-based approach to pain and/or opioid management.  </a:t>
            </a:r>
          </a:p>
          <a:p>
            <a:pPr marL="171450" indent="-171450">
              <a:buFont typeface="Arial" panose="020B0604020202020204" pitchFamily="34" charset="0"/>
              <a:buChar char="•"/>
            </a:pPr>
            <a:r>
              <a:rPr lang="en-US" sz="1100" dirty="0" smtClean="0">
                <a:latin typeface="+mj-lt"/>
              </a:rPr>
              <a:t>Using an </a:t>
            </a:r>
            <a:r>
              <a:rPr lang="en-US" sz="1100" dirty="0">
                <a:latin typeface="+mj-lt"/>
              </a:rPr>
              <a:t>evidence-based framework (The Six Building Blocks of Opioid Prescribing</a:t>
            </a:r>
            <a:r>
              <a:rPr lang="en-US" sz="1100" dirty="0" smtClean="0">
                <a:latin typeface="+mj-lt"/>
              </a:rPr>
              <a:t>), PMIT helps organizations assess their current </a:t>
            </a:r>
            <a:r>
              <a:rPr lang="en-US" sz="1100" dirty="0">
                <a:latin typeface="+mj-lt"/>
              </a:rPr>
              <a:t>state of pain treatment and opioid </a:t>
            </a:r>
            <a:r>
              <a:rPr lang="en-US" sz="1100" dirty="0" smtClean="0">
                <a:latin typeface="+mj-lt"/>
              </a:rPr>
              <a:t>prescribing and to develop </a:t>
            </a:r>
            <a:r>
              <a:rPr lang="en-US" sz="1100" dirty="0">
                <a:latin typeface="+mj-lt"/>
              </a:rPr>
              <a:t>a </a:t>
            </a:r>
            <a:r>
              <a:rPr lang="en-US" sz="1100" dirty="0" smtClean="0">
                <a:latin typeface="+mj-lt"/>
              </a:rPr>
              <a:t>metrics-based work plan.</a:t>
            </a:r>
          </a:p>
          <a:p>
            <a:pPr marL="171450" indent="-171450">
              <a:buFont typeface="Arial" panose="020B0604020202020204" pitchFamily="34" charset="0"/>
              <a:buChar char="•"/>
            </a:pPr>
            <a:r>
              <a:rPr lang="en-US" sz="1100" dirty="0" smtClean="0">
                <a:latin typeface="+mj-lt"/>
              </a:rPr>
              <a:t>PMIT provides training and monitoring on best clinical practices, </a:t>
            </a:r>
            <a:r>
              <a:rPr lang="en-US" sz="1100" dirty="0">
                <a:solidFill>
                  <a:srgbClr val="000000"/>
                </a:solidFill>
                <a:latin typeface="Arial"/>
              </a:rPr>
              <a:t>quality improvement metrics, </a:t>
            </a:r>
            <a:r>
              <a:rPr lang="en-US" sz="1100" dirty="0" smtClean="0">
                <a:latin typeface="+mj-lt"/>
              </a:rPr>
              <a:t>electronic </a:t>
            </a:r>
            <a:r>
              <a:rPr lang="en-US" sz="1100" dirty="0">
                <a:latin typeface="+mj-lt"/>
              </a:rPr>
              <a:t>health record (EHR) integration, </a:t>
            </a:r>
            <a:r>
              <a:rPr lang="en-US" sz="1100" dirty="0" smtClean="0">
                <a:latin typeface="+mj-lt"/>
              </a:rPr>
              <a:t>work </a:t>
            </a:r>
            <a:r>
              <a:rPr lang="en-US" sz="1100" dirty="0">
                <a:latin typeface="+mj-lt"/>
              </a:rPr>
              <a:t>flow optimization, </a:t>
            </a:r>
            <a:r>
              <a:rPr lang="en-US" sz="1100" dirty="0" smtClean="0">
                <a:latin typeface="+mj-lt"/>
              </a:rPr>
              <a:t>forming regional communities of practice, and </a:t>
            </a:r>
            <a:r>
              <a:rPr lang="en-US" sz="1100" dirty="0">
                <a:latin typeface="+mj-lt"/>
              </a:rPr>
              <a:t>other </a:t>
            </a:r>
            <a:r>
              <a:rPr lang="en-US" sz="1100" dirty="0" smtClean="0">
                <a:latin typeface="+mj-lt"/>
              </a:rPr>
              <a:t>strategies.</a:t>
            </a:r>
            <a:endParaRPr lang="en-US" sz="1100" dirty="0">
              <a:latin typeface="+mj-lt"/>
            </a:endParaRPr>
          </a:p>
        </p:txBody>
      </p:sp>
    </p:spTree>
    <p:extLst>
      <p:ext uri="{BB962C8B-B14F-4D97-AF65-F5344CB8AC3E}">
        <p14:creationId xmlns:p14="http://schemas.microsoft.com/office/powerpoint/2010/main" val="1695605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mn-lt"/>
              </a:rPr>
              <a:t>Other </a:t>
            </a:r>
            <a:endParaRPr lang="en-US" sz="3200" dirty="0">
              <a:latin typeface="+mn-lt"/>
            </a:endParaRPr>
          </a:p>
        </p:txBody>
      </p:sp>
      <p:sp>
        <p:nvSpPr>
          <p:cNvPr id="3" name="Content Placeholder 2"/>
          <p:cNvSpPr>
            <a:spLocks noGrp="1"/>
          </p:cNvSpPr>
          <p:nvPr>
            <p:ph idx="1"/>
          </p:nvPr>
        </p:nvSpPr>
        <p:spPr>
          <a:xfrm>
            <a:off x="420914" y="1306286"/>
            <a:ext cx="8229600" cy="4902200"/>
          </a:xfrm>
        </p:spPr>
        <p:txBody>
          <a:bodyPr/>
          <a:lstStyle/>
          <a:p>
            <a:pPr>
              <a:spcBef>
                <a:spcPts val="0"/>
              </a:spcBef>
            </a:pPr>
            <a:r>
              <a:rPr lang="en-US" sz="2200" dirty="0" smtClean="0">
                <a:solidFill>
                  <a:schemeClr val="tx1"/>
                </a:solidFill>
              </a:rPr>
              <a:t>PDMP – Prescription Drug Monitoring Program</a:t>
            </a:r>
          </a:p>
          <a:p>
            <a:pPr>
              <a:spcBef>
                <a:spcPts val="0"/>
              </a:spcBef>
            </a:pPr>
            <a:endParaRPr lang="en-US" sz="2200" dirty="0" smtClean="0">
              <a:solidFill>
                <a:schemeClr val="tx1"/>
              </a:solidFill>
            </a:endParaRPr>
          </a:p>
          <a:p>
            <a:pPr>
              <a:spcBef>
                <a:spcPts val="0"/>
              </a:spcBef>
            </a:pPr>
            <a:r>
              <a:rPr lang="en-US" sz="2200" dirty="0" smtClean="0">
                <a:solidFill>
                  <a:schemeClr val="tx1"/>
                </a:solidFill>
              </a:rPr>
              <a:t>Data Dashboard </a:t>
            </a:r>
          </a:p>
          <a:p>
            <a:pPr>
              <a:spcBef>
                <a:spcPts val="0"/>
              </a:spcBef>
            </a:pPr>
            <a:endParaRPr lang="en-US" sz="2200" dirty="0" smtClean="0">
              <a:solidFill>
                <a:schemeClr val="tx1"/>
              </a:solidFill>
            </a:endParaRPr>
          </a:p>
          <a:p>
            <a:pPr>
              <a:spcBef>
                <a:spcPts val="0"/>
              </a:spcBef>
            </a:pPr>
            <a:r>
              <a:rPr lang="en-US" sz="2200" dirty="0" smtClean="0">
                <a:solidFill>
                  <a:schemeClr val="tx1"/>
                </a:solidFill>
              </a:rPr>
              <a:t>Lines for Life / OrCRM (Oregon Coalition for Responsible Use of Medications) Opioid Summits </a:t>
            </a:r>
          </a:p>
          <a:p>
            <a:pPr>
              <a:spcBef>
                <a:spcPts val="0"/>
              </a:spcBef>
            </a:pPr>
            <a:endParaRPr lang="en-US" sz="2200" dirty="0" smtClean="0">
              <a:solidFill>
                <a:schemeClr val="tx1"/>
              </a:solidFill>
            </a:endParaRPr>
          </a:p>
          <a:p>
            <a:pPr>
              <a:spcBef>
                <a:spcPts val="0"/>
              </a:spcBef>
            </a:pPr>
            <a:r>
              <a:rPr lang="en-US" sz="2200" dirty="0" smtClean="0">
                <a:solidFill>
                  <a:schemeClr val="tx1"/>
                </a:solidFill>
              </a:rPr>
              <a:t>Portland State University Evaluation Partners</a:t>
            </a:r>
          </a:p>
          <a:p>
            <a:pPr>
              <a:spcBef>
                <a:spcPts val="0"/>
              </a:spcBef>
            </a:pPr>
            <a:endParaRPr lang="en-US" sz="2200" dirty="0" smtClean="0">
              <a:solidFill>
                <a:schemeClr val="tx1"/>
              </a:solidFill>
            </a:endParaRPr>
          </a:p>
          <a:p>
            <a:pPr>
              <a:spcBef>
                <a:spcPts val="0"/>
              </a:spcBef>
            </a:pPr>
            <a:r>
              <a:rPr lang="en-US" sz="2200" dirty="0" smtClean="0">
                <a:solidFill>
                  <a:schemeClr val="tx1"/>
                </a:solidFill>
              </a:rPr>
              <a:t>Health Education Campaign </a:t>
            </a:r>
          </a:p>
          <a:p>
            <a:pPr>
              <a:spcBef>
                <a:spcPts val="0"/>
              </a:spcBef>
            </a:pPr>
            <a:endParaRPr lang="en-US" sz="2200" dirty="0" smtClean="0">
              <a:solidFill>
                <a:schemeClr val="tx1"/>
              </a:solidFill>
            </a:endParaRPr>
          </a:p>
          <a:p>
            <a:pPr>
              <a:spcBef>
                <a:spcPts val="0"/>
              </a:spcBef>
            </a:pPr>
            <a:r>
              <a:rPr lang="en-US" sz="2200" dirty="0" smtClean="0">
                <a:solidFill>
                  <a:schemeClr val="tx1"/>
                </a:solidFill>
              </a:rPr>
              <a:t>Oregon Pain </a:t>
            </a:r>
            <a:r>
              <a:rPr lang="en-US" sz="2200" dirty="0">
                <a:solidFill>
                  <a:schemeClr val="tx1"/>
                </a:solidFill>
              </a:rPr>
              <a:t>Commission </a:t>
            </a:r>
            <a:endParaRPr lang="en-US" sz="2200" dirty="0" smtClean="0">
              <a:solidFill>
                <a:schemeClr val="tx1"/>
              </a:solidFill>
            </a:endParaRPr>
          </a:p>
          <a:p>
            <a:pPr>
              <a:spcBef>
                <a:spcPts val="0"/>
              </a:spcBef>
            </a:pPr>
            <a:endParaRPr lang="en-US" sz="2200" dirty="0" smtClean="0">
              <a:solidFill>
                <a:schemeClr val="tx1"/>
              </a:solidFill>
            </a:endParaRPr>
          </a:p>
          <a:p>
            <a:pPr>
              <a:spcBef>
                <a:spcPts val="0"/>
              </a:spcBef>
            </a:pPr>
            <a:r>
              <a:rPr lang="en-US" sz="2200" dirty="0" smtClean="0">
                <a:solidFill>
                  <a:schemeClr val="tx1"/>
                </a:solidFill>
              </a:rPr>
              <a:t>Naloxone Toolkit for Pharmacists </a:t>
            </a:r>
          </a:p>
          <a:p>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704375"/>
            <a:ext cx="2521216" cy="1556031"/>
          </a:xfrm>
          <a:prstGeom prst="rect">
            <a:avLst/>
          </a:prstGeom>
        </p:spPr>
      </p:pic>
      <p:pic>
        <p:nvPicPr>
          <p:cNvPr id="5" name="Picture 4"/>
          <p:cNvPicPr>
            <a:picLocks noChangeAspect="1"/>
          </p:cNvPicPr>
          <p:nvPr/>
        </p:nvPicPr>
        <p:blipFill>
          <a:blip r:embed="rId4"/>
          <a:stretch>
            <a:fillRect/>
          </a:stretch>
        </p:blipFill>
        <p:spPr>
          <a:xfrm>
            <a:off x="6373787" y="3025589"/>
            <a:ext cx="1821193" cy="162686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9828" y="1306286"/>
            <a:ext cx="2002972" cy="1359149"/>
          </a:xfrm>
          <a:prstGeom prst="rect">
            <a:avLst/>
          </a:prstGeom>
        </p:spPr>
      </p:pic>
    </p:spTree>
    <p:extLst>
      <p:ext uri="{BB962C8B-B14F-4D97-AF65-F5344CB8AC3E}">
        <p14:creationId xmlns:p14="http://schemas.microsoft.com/office/powerpoint/2010/main" val="1671603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38855"/>
            <a:ext cx="7886700" cy="3263504"/>
          </a:xfrm>
        </p:spPr>
        <p:txBody>
          <a:bodyPr>
            <a:normAutofit/>
          </a:bodyPr>
          <a:lstStyle/>
          <a:p>
            <a:pPr marL="0" indent="0" algn="ctr">
              <a:buNone/>
            </a:pPr>
            <a:r>
              <a:rPr lang="en-US" sz="2800" dirty="0" smtClean="0"/>
              <a:t>Mary Borges </a:t>
            </a:r>
          </a:p>
          <a:p>
            <a:pPr marL="0" indent="0" algn="ctr">
              <a:buNone/>
            </a:pPr>
            <a:r>
              <a:rPr lang="en-US" sz="2800" dirty="0" smtClean="0">
                <a:hlinkClick r:id="rId2"/>
              </a:rPr>
              <a:t>Mary.l.borges@state.or.us</a:t>
            </a:r>
            <a:endParaRPr lang="en-US" sz="2800" dirty="0" smtClean="0"/>
          </a:p>
          <a:p>
            <a:pPr marL="0" indent="0">
              <a:buNone/>
            </a:pPr>
            <a:endParaRPr lang="en-US" sz="2800" dirty="0" smtClean="0"/>
          </a:p>
          <a:p>
            <a:pPr marL="0" indent="0">
              <a:buNone/>
            </a:pPr>
            <a:endParaRPr lang="en-US" sz="2800" dirty="0" smtClean="0"/>
          </a:p>
          <a:p>
            <a:pPr marL="0" indent="0">
              <a:buNone/>
            </a:pPr>
            <a:endParaRPr lang="en-US" sz="2800" dirty="0"/>
          </a:p>
          <a:p>
            <a:pPr marL="0" indent="0">
              <a:buNone/>
            </a:pPr>
            <a:endParaRPr lang="en-US" dirty="0" smtClean="0"/>
          </a:p>
          <a:p>
            <a:pPr marL="0" indent="0">
              <a:buNone/>
            </a:pPr>
            <a:endParaRPr lang="en-US" dirty="0"/>
          </a:p>
        </p:txBody>
      </p:sp>
      <p:sp>
        <p:nvSpPr>
          <p:cNvPr id="4" name="Title 7"/>
          <p:cNvSpPr txBox="1">
            <a:spLocks/>
          </p:cNvSpPr>
          <p:nvPr/>
        </p:nvSpPr>
        <p:spPr bwMode="auto">
          <a:xfrm>
            <a:off x="0" y="0"/>
            <a:ext cx="9144000" cy="1417638"/>
          </a:xfrm>
          <a:prstGeom prst="rect">
            <a:avLst/>
          </a:prstGeom>
          <a:solidFill>
            <a:srgbClr val="FFC000"/>
          </a:solidFill>
          <a:ln>
            <a:solidFill>
              <a:srgbClr val="FFC000"/>
            </a:solidFill>
          </a:ln>
          <a:extLst/>
        </p:spPr>
        <p:txBody>
          <a:bodyPr vert="horz" wrap="square" lIns="91440" tIns="45720" rIns="91440" bIns="45720" numCol="1" anchor="ctr" anchorCtr="0" compatLnSpc="1">
            <a:prstTxWarp prst="textNoShape">
              <a:avLst/>
            </a:prstTxWarp>
          </a:bodyPr>
          <a:lstStyle>
            <a:lvl1pPr algn="l" defTabSz="514350" rtl="0" eaLnBrk="1" fontAlgn="base" hangingPunct="1">
              <a:lnSpc>
                <a:spcPct val="90000"/>
              </a:lnSpc>
              <a:spcBef>
                <a:spcPct val="0"/>
              </a:spcBef>
              <a:spcAft>
                <a:spcPct val="0"/>
              </a:spcAft>
              <a:defRPr sz="2475" kern="1200">
                <a:solidFill>
                  <a:schemeClr val="tx1"/>
                </a:solidFill>
                <a:latin typeface="+mj-lt"/>
                <a:ea typeface="+mj-ea"/>
                <a:cs typeface="+mj-cs"/>
              </a:defRPr>
            </a:lvl1pPr>
            <a:lvl2pPr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2pPr>
            <a:lvl3pPr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3pPr>
            <a:lvl4pPr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4pPr>
            <a:lvl5pPr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5pPr>
            <a:lvl6pPr marL="342900"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6pPr>
            <a:lvl7pPr marL="685800"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7pPr>
            <a:lvl8pPr marL="1028700"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8pPr>
            <a:lvl9pPr marL="1371600"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9pPr>
          </a:lstStyle>
          <a:p>
            <a:pPr algn="ctr"/>
            <a:r>
              <a:rPr lang="en-US" sz="3600" b="1" dirty="0" smtClean="0"/>
              <a:t>Questions ?</a:t>
            </a:r>
            <a:endParaRPr lang="en-US" sz="3600" b="1" dirty="0"/>
          </a:p>
        </p:txBody>
      </p:sp>
    </p:spTree>
    <p:extLst>
      <p:ext uri="{BB962C8B-B14F-4D97-AF65-F5344CB8AC3E}">
        <p14:creationId xmlns:p14="http://schemas.microsoft.com/office/powerpoint/2010/main" val="420102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Objectives</a:t>
            </a:r>
            <a:endParaRPr lang="en-US" dirty="0"/>
          </a:p>
        </p:txBody>
      </p:sp>
      <p:sp>
        <p:nvSpPr>
          <p:cNvPr id="3" name="Content Placeholder 2"/>
          <p:cNvSpPr>
            <a:spLocks noGrp="1"/>
          </p:cNvSpPr>
          <p:nvPr>
            <p:ph idx="1"/>
          </p:nvPr>
        </p:nvSpPr>
        <p:spPr>
          <a:xfrm>
            <a:off x="685800" y="1755648"/>
            <a:ext cx="7772400" cy="4147128"/>
          </a:xfrm>
        </p:spPr>
        <p:txBody>
          <a:bodyPr/>
          <a:lstStyle/>
          <a:p>
            <a:pPr marL="0" indent="0">
              <a:buNone/>
            </a:pPr>
            <a:r>
              <a:rPr lang="en-US" sz="2400" dirty="0" smtClean="0"/>
              <a:t>To understand: </a:t>
            </a:r>
          </a:p>
          <a:p>
            <a:pPr marL="457200" indent="-457200">
              <a:buFont typeface="+mj-lt"/>
              <a:buAutoNum type="arabicPeriod"/>
            </a:pPr>
            <a:r>
              <a:rPr lang="en-US" sz="2400" dirty="0"/>
              <a:t>The Oregon Opioid Initiative regional approach and </a:t>
            </a:r>
            <a:r>
              <a:rPr lang="en-US" sz="2400" dirty="0" smtClean="0"/>
              <a:t>collaboration across the state. </a:t>
            </a:r>
            <a:endParaRPr lang="en-US" sz="2400" dirty="0"/>
          </a:p>
          <a:p>
            <a:pPr marL="457200" indent="-457200">
              <a:buFont typeface="+mj-lt"/>
              <a:buAutoNum type="arabicPeriod"/>
            </a:pPr>
            <a:r>
              <a:rPr lang="en-US" sz="2400" dirty="0"/>
              <a:t>How to access data resources and create materials using the Oregon Data Dashboard. </a:t>
            </a:r>
          </a:p>
          <a:p>
            <a:pPr marL="457200" indent="-457200">
              <a:buFont typeface="+mj-lt"/>
              <a:buAutoNum type="arabicPeriod"/>
            </a:pPr>
            <a:r>
              <a:rPr lang="en-US" sz="2400" dirty="0"/>
              <a:t>Examples of PDO and AD PEP coordination in Lane County. </a:t>
            </a:r>
          </a:p>
          <a:p>
            <a:pPr marL="0" indent="0">
              <a:buNone/>
            </a:pPr>
            <a:endParaRPr lang="en-US" sz="2400" dirty="0" smtClean="0"/>
          </a:p>
        </p:txBody>
      </p:sp>
      <p:sp>
        <p:nvSpPr>
          <p:cNvPr id="4" name="Title 7"/>
          <p:cNvSpPr txBox="1">
            <a:spLocks/>
          </p:cNvSpPr>
          <p:nvPr/>
        </p:nvSpPr>
        <p:spPr bwMode="auto">
          <a:xfrm>
            <a:off x="0" y="0"/>
            <a:ext cx="9144000" cy="1417638"/>
          </a:xfrm>
          <a:prstGeom prst="rect">
            <a:avLst/>
          </a:prstGeom>
          <a:solidFill>
            <a:srgbClr val="FFC000"/>
          </a:solidFill>
          <a:ln>
            <a:solidFill>
              <a:srgbClr val="FFC000"/>
            </a:solidFill>
          </a:ln>
          <a:extLst/>
        </p:spPr>
        <p:txBody>
          <a:bodyPr vert="horz" wrap="square" lIns="91440" tIns="45720" rIns="91440" bIns="45720" numCol="1" anchor="ctr" anchorCtr="0" compatLnSpc="1">
            <a:prstTxWarp prst="textNoShape">
              <a:avLst/>
            </a:prstTxWarp>
          </a:bodyPr>
          <a:lstStyle>
            <a:lvl1pPr algn="l" defTabSz="514350" rtl="0" eaLnBrk="1" fontAlgn="base" hangingPunct="1">
              <a:lnSpc>
                <a:spcPct val="90000"/>
              </a:lnSpc>
              <a:spcBef>
                <a:spcPct val="0"/>
              </a:spcBef>
              <a:spcAft>
                <a:spcPct val="0"/>
              </a:spcAft>
              <a:defRPr sz="2475" kern="1200">
                <a:solidFill>
                  <a:schemeClr val="tx1"/>
                </a:solidFill>
                <a:latin typeface="+mj-lt"/>
                <a:ea typeface="+mj-ea"/>
                <a:cs typeface="+mj-cs"/>
              </a:defRPr>
            </a:lvl1pPr>
            <a:lvl2pPr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2pPr>
            <a:lvl3pPr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3pPr>
            <a:lvl4pPr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4pPr>
            <a:lvl5pPr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5pPr>
            <a:lvl6pPr marL="342900"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6pPr>
            <a:lvl7pPr marL="685800"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7pPr>
            <a:lvl8pPr marL="1028700"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8pPr>
            <a:lvl9pPr marL="1371600"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9pPr>
          </a:lstStyle>
          <a:p>
            <a:pPr algn="ctr"/>
            <a:r>
              <a:rPr lang="en-US" sz="3600" b="1" dirty="0" smtClean="0"/>
              <a:t>Objectives</a:t>
            </a:r>
            <a:endParaRPr lang="en-US" sz="3600" b="1" dirty="0"/>
          </a:p>
        </p:txBody>
      </p:sp>
    </p:spTree>
    <p:extLst>
      <p:ext uri="{BB962C8B-B14F-4D97-AF65-F5344CB8AC3E}">
        <p14:creationId xmlns:p14="http://schemas.microsoft.com/office/powerpoint/2010/main" val="4021984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 y="381000"/>
            <a:ext cx="8839200" cy="606425"/>
          </a:xfrm>
        </p:spPr>
        <p:txBody>
          <a:bodyPr/>
          <a:lstStyle/>
          <a:p>
            <a:pPr eaLnBrk="1" hangingPunct="1"/>
            <a:r>
              <a:rPr lang="en-US" altLang="en-US" sz="3200" b="1" dirty="0" smtClean="0">
                <a:solidFill>
                  <a:srgbClr val="546D7A"/>
                </a:solidFill>
              </a:rPr>
              <a:t>Oregon and prescription opioids</a:t>
            </a:r>
          </a:p>
        </p:txBody>
      </p:sp>
      <p:sp>
        <p:nvSpPr>
          <p:cNvPr id="27651" name="Content Placeholder 2"/>
          <p:cNvSpPr>
            <a:spLocks noGrp="1"/>
          </p:cNvSpPr>
          <p:nvPr>
            <p:ph sz="quarter" idx="1"/>
          </p:nvPr>
        </p:nvSpPr>
        <p:spPr>
          <a:xfrm>
            <a:off x="680694" y="2571698"/>
            <a:ext cx="7626531" cy="1318192"/>
          </a:xfrm>
        </p:spPr>
        <p:txBody>
          <a:bodyPr/>
          <a:lstStyle/>
          <a:p>
            <a:pPr eaLnBrk="1" hangingPunct="1">
              <a:spcBef>
                <a:spcPts val="400"/>
              </a:spcBef>
              <a:buSzPct val="125000"/>
              <a:buFont typeface="Arial" pitchFamily="34" charset="0"/>
              <a:buChar char="•"/>
              <a:defRPr/>
            </a:pPr>
            <a:r>
              <a:rPr lang="en-US" sz="2400" dirty="0" smtClean="0">
                <a:solidFill>
                  <a:schemeClr val="tx1"/>
                </a:solidFill>
                <a:ea typeface="+mn-ea"/>
              </a:rPr>
              <a:t>~20% of Oregonians have chronic pain (760,000)</a:t>
            </a:r>
          </a:p>
          <a:p>
            <a:pPr eaLnBrk="1" hangingPunct="1">
              <a:spcBef>
                <a:spcPts val="400"/>
              </a:spcBef>
              <a:buSzPct val="125000"/>
              <a:buFont typeface="Arial" pitchFamily="34" charset="0"/>
              <a:buChar char="•"/>
              <a:defRPr/>
            </a:pPr>
            <a:r>
              <a:rPr lang="en-US" sz="2400" dirty="0" smtClean="0">
                <a:solidFill>
                  <a:schemeClr val="tx1"/>
                </a:solidFill>
                <a:ea typeface="+mn-ea"/>
              </a:rPr>
              <a:t>In 2016, almost 1 in 4 Oregonians received a prescription for opioid medications (&gt;900,000)</a:t>
            </a:r>
          </a:p>
        </p:txBody>
      </p:sp>
      <p:sp>
        <p:nvSpPr>
          <p:cNvPr id="5" name="Title 7"/>
          <p:cNvSpPr txBox="1">
            <a:spLocks/>
          </p:cNvSpPr>
          <p:nvPr/>
        </p:nvSpPr>
        <p:spPr bwMode="auto">
          <a:xfrm>
            <a:off x="0" y="-17225"/>
            <a:ext cx="9144000" cy="1417638"/>
          </a:xfrm>
          <a:prstGeom prst="rect">
            <a:avLst/>
          </a:prstGeom>
          <a:solidFill>
            <a:srgbClr val="FFC000"/>
          </a:solidFill>
          <a:ln>
            <a:solidFill>
              <a:srgbClr val="FFC000"/>
            </a:solidFill>
          </a:ln>
          <a:extLst/>
        </p:spPr>
        <p:txBody>
          <a:bodyPr vert="horz" wrap="square" lIns="91440" tIns="45720" rIns="91440" bIns="45720" numCol="1" anchor="ctr" anchorCtr="0" compatLnSpc="1">
            <a:prstTxWarp prst="textNoShape">
              <a:avLst/>
            </a:prstTxWarp>
          </a:bodyPr>
          <a:lstStyle>
            <a:lvl1pPr algn="l" defTabSz="514350" rtl="0" eaLnBrk="1" fontAlgn="base" hangingPunct="1">
              <a:lnSpc>
                <a:spcPct val="90000"/>
              </a:lnSpc>
              <a:spcBef>
                <a:spcPct val="0"/>
              </a:spcBef>
              <a:spcAft>
                <a:spcPct val="0"/>
              </a:spcAft>
              <a:defRPr sz="2475" kern="1200">
                <a:solidFill>
                  <a:schemeClr val="tx1"/>
                </a:solidFill>
                <a:latin typeface="+mj-lt"/>
                <a:ea typeface="+mj-ea"/>
                <a:cs typeface="+mj-cs"/>
              </a:defRPr>
            </a:lvl1pPr>
            <a:lvl2pPr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2pPr>
            <a:lvl3pPr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3pPr>
            <a:lvl4pPr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4pPr>
            <a:lvl5pPr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5pPr>
            <a:lvl6pPr marL="342900"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6pPr>
            <a:lvl7pPr marL="685800"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7pPr>
            <a:lvl8pPr marL="1028700"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8pPr>
            <a:lvl9pPr marL="1371600" algn="l" defTabSz="514350" rtl="0" eaLnBrk="1" fontAlgn="base" hangingPunct="1">
              <a:lnSpc>
                <a:spcPct val="90000"/>
              </a:lnSpc>
              <a:spcBef>
                <a:spcPct val="0"/>
              </a:spcBef>
              <a:spcAft>
                <a:spcPct val="0"/>
              </a:spcAft>
              <a:defRPr sz="2475">
                <a:solidFill>
                  <a:schemeClr val="tx1"/>
                </a:solidFill>
                <a:latin typeface="Calibri Light" panose="020F0302020204030204" pitchFamily="34" charset="0"/>
              </a:defRPr>
            </a:lvl9pPr>
          </a:lstStyle>
          <a:p>
            <a:pPr algn="ctr"/>
            <a:r>
              <a:rPr lang="en-US" sz="3200" b="1" dirty="0"/>
              <a:t>Prescription Opioids in Oregon: </a:t>
            </a:r>
            <a:br>
              <a:rPr lang="en-US" sz="3200" b="1" dirty="0"/>
            </a:br>
            <a:r>
              <a:rPr lang="en-US" sz="3200" b="1" dirty="0"/>
              <a:t>Scope of the Problem</a:t>
            </a:r>
          </a:p>
        </p:txBody>
      </p:sp>
      <p:pic>
        <p:nvPicPr>
          <p:cNvPr id="6" name="Picture 5"/>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flipH="1">
            <a:off x="445179" y="4055502"/>
            <a:ext cx="471031" cy="471031"/>
          </a:xfrm>
          <a:prstGeom prst="rect">
            <a:avLst/>
          </a:prstGeom>
        </p:spPr>
      </p:pic>
      <p:cxnSp>
        <p:nvCxnSpPr>
          <p:cNvPr id="7" name="Straight Connector 6"/>
          <p:cNvCxnSpPr/>
          <p:nvPr/>
        </p:nvCxnSpPr>
        <p:spPr>
          <a:xfrm>
            <a:off x="445179" y="4633917"/>
            <a:ext cx="8232913"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1058092" y="4055502"/>
            <a:ext cx="7086600" cy="492443"/>
          </a:xfrm>
          <a:prstGeom prst="rect">
            <a:avLst/>
          </a:prstGeom>
          <a:noFill/>
        </p:spPr>
        <p:txBody>
          <a:bodyPr wrap="square" rtlCol="0">
            <a:spAutoFit/>
          </a:bodyPr>
          <a:lstStyle/>
          <a:p>
            <a:r>
              <a:rPr lang="en-US" sz="2600" b="1" dirty="0" smtClean="0"/>
              <a:t>Non-Medical Use of Prescription Opioids</a:t>
            </a:r>
            <a:endParaRPr lang="en-US" sz="2600" b="1" dirty="0"/>
          </a:p>
        </p:txBody>
      </p:sp>
      <p:sp>
        <p:nvSpPr>
          <p:cNvPr id="9" name="TextBox 8"/>
          <p:cNvSpPr txBox="1"/>
          <p:nvPr/>
        </p:nvSpPr>
        <p:spPr>
          <a:xfrm>
            <a:off x="680694" y="4668581"/>
            <a:ext cx="8225998" cy="1107996"/>
          </a:xfrm>
          <a:prstGeom prst="rect">
            <a:avLst/>
          </a:prstGeom>
          <a:noFill/>
        </p:spPr>
        <p:txBody>
          <a:bodyPr wrap="square" rtlCol="0">
            <a:spAutoFit/>
          </a:bodyPr>
          <a:lstStyle/>
          <a:p>
            <a:pPr marL="342900" indent="-342900">
              <a:buFont typeface="Arial" panose="020B0604020202020204" pitchFamily="34" charset="0"/>
              <a:buChar char="•"/>
            </a:pPr>
            <a:r>
              <a:rPr lang="en-US" sz="2400" dirty="0"/>
              <a:t>Tied for 2</a:t>
            </a:r>
            <a:r>
              <a:rPr lang="en-US" sz="2400" baseline="30000" dirty="0"/>
              <a:t>nd</a:t>
            </a:r>
            <a:r>
              <a:rPr lang="en-US" sz="2400" dirty="0"/>
              <a:t> in the nation in 2012-2013; 1</a:t>
            </a:r>
            <a:r>
              <a:rPr lang="en-US" sz="2400" baseline="30000" dirty="0"/>
              <a:t>st</a:t>
            </a:r>
            <a:r>
              <a:rPr lang="en-US" sz="2400" dirty="0"/>
              <a:t> in 2010-2011.</a:t>
            </a:r>
            <a:r>
              <a:rPr lang="en-US" sz="2400" baseline="30000" dirty="0"/>
              <a:t>1</a:t>
            </a:r>
          </a:p>
          <a:p>
            <a:pPr marL="342900" indent="-342900">
              <a:buFont typeface="Arial" panose="020B0604020202020204" pitchFamily="34" charset="0"/>
              <a:buChar char="•"/>
            </a:pPr>
            <a:r>
              <a:rPr lang="en-US" sz="2400" dirty="0"/>
              <a:t>212,000 Oregonians (5% of population</a:t>
            </a:r>
            <a:r>
              <a:rPr lang="en-US" sz="2400" dirty="0" smtClean="0"/>
              <a:t>); 9% of 18-25 year olds</a:t>
            </a:r>
            <a:endParaRPr lang="en-US" sz="2400" dirty="0"/>
          </a:p>
          <a:p>
            <a:pPr marL="285750" indent="-285750">
              <a:buFont typeface="Arial" panose="020B0604020202020204" pitchFamily="34" charset="0"/>
              <a:buChar char="•"/>
            </a:pPr>
            <a:endParaRPr lang="en-US" dirty="0"/>
          </a:p>
        </p:txBody>
      </p:sp>
      <p:cxnSp>
        <p:nvCxnSpPr>
          <p:cNvPr id="11" name="Straight Connector 10"/>
          <p:cNvCxnSpPr/>
          <p:nvPr/>
        </p:nvCxnSpPr>
        <p:spPr>
          <a:xfrm>
            <a:off x="303297" y="2464313"/>
            <a:ext cx="8232913"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916210" y="1915220"/>
            <a:ext cx="7086600" cy="492443"/>
          </a:xfrm>
          <a:prstGeom prst="rect">
            <a:avLst/>
          </a:prstGeom>
          <a:noFill/>
        </p:spPr>
        <p:txBody>
          <a:bodyPr wrap="square" rtlCol="0">
            <a:spAutoFit/>
          </a:bodyPr>
          <a:lstStyle/>
          <a:p>
            <a:r>
              <a:rPr lang="en-US" sz="2600" b="1" dirty="0"/>
              <a:t>Pain Treatment </a:t>
            </a:r>
            <a:r>
              <a:rPr lang="en-US" sz="2600" b="1" dirty="0" smtClean="0"/>
              <a:t>with Prescription </a:t>
            </a:r>
            <a:r>
              <a:rPr lang="en-US" sz="2600" b="1" dirty="0"/>
              <a:t>Opioids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86" y="1637211"/>
            <a:ext cx="731828" cy="731828"/>
          </a:xfrm>
          <a:prstGeom prst="rect">
            <a:avLst/>
          </a:prstGeom>
          <a:solidFill>
            <a:schemeClr val="tx2"/>
          </a:solidFill>
        </p:spPr>
      </p:pic>
    </p:spTree>
    <p:extLst>
      <p:ext uri="{BB962C8B-B14F-4D97-AF65-F5344CB8AC3E}">
        <p14:creationId xmlns:p14="http://schemas.microsoft.com/office/powerpoint/2010/main" val="1379106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C000"/>
          </a:solidFill>
          <a:ln>
            <a:solidFill>
              <a:srgbClr val="FFC000"/>
            </a:solidFill>
          </a:ln>
        </p:spPr>
        <p:txBody>
          <a:bodyPr/>
          <a:lstStyle/>
          <a:p>
            <a:pPr algn="ctr"/>
            <a:r>
              <a:rPr lang="en-US" sz="3200" dirty="0" smtClean="0">
                <a:solidFill>
                  <a:schemeClr val="tx1"/>
                </a:solidFill>
              </a:rPr>
              <a:t>Prescription Opioids in Oregon: </a:t>
            </a:r>
            <a:br>
              <a:rPr lang="en-US" sz="3200" dirty="0" smtClean="0">
                <a:solidFill>
                  <a:schemeClr val="tx1"/>
                </a:solidFill>
              </a:rPr>
            </a:br>
            <a:r>
              <a:rPr lang="en-US" sz="3200" dirty="0" smtClean="0">
                <a:solidFill>
                  <a:schemeClr val="tx1"/>
                </a:solidFill>
              </a:rPr>
              <a:t>Scope of the Problem</a:t>
            </a:r>
            <a:endParaRPr lang="en-US" sz="3200" dirty="0">
              <a:solidFill>
                <a:schemeClr val="tx1"/>
              </a:solidFill>
            </a:endParaRPr>
          </a:p>
        </p:txBody>
      </p:sp>
      <p:cxnSp>
        <p:nvCxnSpPr>
          <p:cNvPr id="9" name="Straight Connector 8"/>
          <p:cNvCxnSpPr/>
          <p:nvPr/>
        </p:nvCxnSpPr>
        <p:spPr>
          <a:xfrm>
            <a:off x="506138" y="2725601"/>
            <a:ext cx="8232913"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1119051" y="2147186"/>
            <a:ext cx="7086600" cy="492443"/>
          </a:xfrm>
          <a:prstGeom prst="rect">
            <a:avLst/>
          </a:prstGeom>
          <a:noFill/>
        </p:spPr>
        <p:txBody>
          <a:bodyPr wrap="square" rtlCol="0">
            <a:spAutoFit/>
          </a:bodyPr>
          <a:lstStyle/>
          <a:p>
            <a:r>
              <a:rPr lang="en-US" sz="2600" b="1" dirty="0" smtClean="0"/>
              <a:t>Hospitalizations</a:t>
            </a:r>
            <a:endParaRPr lang="en-US" sz="2600" b="1" dirty="0"/>
          </a:p>
        </p:txBody>
      </p:sp>
      <p:sp>
        <p:nvSpPr>
          <p:cNvPr id="11" name="TextBox 10"/>
          <p:cNvSpPr txBox="1"/>
          <p:nvPr/>
        </p:nvSpPr>
        <p:spPr>
          <a:xfrm>
            <a:off x="741653" y="2770978"/>
            <a:ext cx="8225998" cy="1723549"/>
          </a:xfrm>
          <a:prstGeom prst="rect">
            <a:avLst/>
          </a:prstGeom>
          <a:noFill/>
        </p:spPr>
        <p:txBody>
          <a:bodyPr wrap="square" rtlCol="0">
            <a:spAutoFit/>
          </a:bodyPr>
          <a:lstStyle/>
          <a:p>
            <a:pPr marL="800100" lvl="1" indent="-342900">
              <a:buFont typeface="Arial" panose="020B0604020202020204" pitchFamily="34" charset="0"/>
              <a:buChar char="•"/>
            </a:pPr>
            <a:r>
              <a:rPr lang="en-US" sz="2200" dirty="0" smtClean="0"/>
              <a:t>330 hospitalizations for overdose; </a:t>
            </a:r>
          </a:p>
          <a:p>
            <a:pPr marL="800100" lvl="1" indent="-342900">
              <a:buFont typeface="Arial" panose="020B0604020202020204" pitchFamily="34" charset="0"/>
              <a:buChar char="•"/>
            </a:pPr>
            <a:r>
              <a:rPr lang="en-US" sz="2200" dirty="0" smtClean="0"/>
              <a:t>4300 for opioid use disorder</a:t>
            </a:r>
          </a:p>
          <a:p>
            <a:pPr marL="800100" lvl="1" indent="-342900">
              <a:buFont typeface="Arial" panose="020B0604020202020204" pitchFamily="34" charset="0"/>
              <a:buChar char="•"/>
            </a:pPr>
            <a:r>
              <a:rPr lang="en-US" sz="2200" dirty="0" smtClean="0"/>
              <a:t>$8 </a:t>
            </a:r>
            <a:r>
              <a:rPr lang="en-US" sz="2200" dirty="0"/>
              <a:t>million in </a:t>
            </a:r>
            <a:r>
              <a:rPr lang="en-US" sz="2200" dirty="0" smtClean="0"/>
              <a:t>hospitalization </a:t>
            </a:r>
            <a:r>
              <a:rPr lang="en-US" sz="2200" dirty="0"/>
              <a:t>charges in </a:t>
            </a:r>
            <a:r>
              <a:rPr lang="en-US" sz="2200" dirty="0" smtClean="0"/>
              <a:t>2014 </a:t>
            </a:r>
          </a:p>
          <a:p>
            <a:pPr marL="800100" lvl="1" indent="-342900">
              <a:buFont typeface="Arial" panose="020B0604020202020204" pitchFamily="34" charset="0"/>
              <a:buChar char="•"/>
            </a:pPr>
            <a:endParaRPr lang="en-US" sz="2200" dirty="0" smtClean="0"/>
          </a:p>
          <a:p>
            <a:pPr marL="285750" indent="-285750">
              <a:buFont typeface="Arial" panose="020B0604020202020204" pitchFamily="34" charset="0"/>
              <a:buChar char="•"/>
            </a:pPr>
            <a:endParaRPr lang="en-US" dirty="0"/>
          </a:p>
        </p:txBody>
      </p:sp>
      <p:pic>
        <p:nvPicPr>
          <p:cNvPr id="12" name="Picture 11"/>
          <p:cNvPicPr>
            <a:picLocks noChangeAspect="1"/>
          </p:cNvPicPr>
          <p:nvPr/>
        </p:nvPicPr>
        <p:blipFill>
          <a:blip r:embed="rId2">
            <a:duotone>
              <a:schemeClr val="accent1">
                <a:shade val="45000"/>
                <a:satMod val="135000"/>
              </a:schemeClr>
              <a:prstClr val="white"/>
            </a:duotone>
          </a:blip>
          <a:stretch>
            <a:fillRect/>
          </a:stretch>
        </p:blipFill>
        <p:spPr>
          <a:xfrm>
            <a:off x="585651" y="2076245"/>
            <a:ext cx="533400" cy="533400"/>
          </a:xfrm>
          <a:prstGeom prst="rect">
            <a:avLst/>
          </a:prstGeom>
        </p:spPr>
      </p:pic>
      <p:cxnSp>
        <p:nvCxnSpPr>
          <p:cNvPr id="13" name="Straight Connector 12"/>
          <p:cNvCxnSpPr/>
          <p:nvPr/>
        </p:nvCxnSpPr>
        <p:spPr>
          <a:xfrm>
            <a:off x="506138" y="4715458"/>
            <a:ext cx="8232913"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1119051" y="4137043"/>
            <a:ext cx="7086600" cy="492443"/>
          </a:xfrm>
          <a:prstGeom prst="rect">
            <a:avLst/>
          </a:prstGeom>
          <a:noFill/>
        </p:spPr>
        <p:txBody>
          <a:bodyPr wrap="square" rtlCol="0">
            <a:spAutoFit/>
          </a:bodyPr>
          <a:lstStyle/>
          <a:p>
            <a:r>
              <a:rPr lang="en-US" sz="2600" b="1" dirty="0" smtClean="0"/>
              <a:t>Death Rate</a:t>
            </a:r>
            <a:endParaRPr lang="en-US" sz="2600" b="1" dirty="0"/>
          </a:p>
        </p:txBody>
      </p:sp>
      <p:sp>
        <p:nvSpPr>
          <p:cNvPr id="15" name="TextBox 14"/>
          <p:cNvSpPr txBox="1"/>
          <p:nvPr/>
        </p:nvSpPr>
        <p:spPr>
          <a:xfrm>
            <a:off x="741653" y="4750122"/>
            <a:ext cx="7997398" cy="769441"/>
          </a:xfrm>
          <a:prstGeom prst="rect">
            <a:avLst/>
          </a:prstGeom>
          <a:noFill/>
        </p:spPr>
        <p:txBody>
          <a:bodyPr wrap="square" rtlCol="0">
            <a:spAutoFit/>
          </a:bodyPr>
          <a:lstStyle/>
          <a:p>
            <a:pPr marL="800100" lvl="1" indent="-342900">
              <a:buFont typeface="Arial" panose="020B0604020202020204" pitchFamily="34" charset="0"/>
              <a:buChar char="•"/>
            </a:pPr>
            <a:r>
              <a:rPr lang="en-US" sz="2200" dirty="0" smtClean="0"/>
              <a:t>180 deaths (4.5 per 100,000 residents) for pharmaceutical </a:t>
            </a:r>
            <a:r>
              <a:rPr lang="en-US" sz="2200" dirty="0"/>
              <a:t>opioid </a:t>
            </a:r>
            <a:r>
              <a:rPr lang="en-US" sz="2200" dirty="0" smtClean="0"/>
              <a:t>overdose </a:t>
            </a:r>
            <a:r>
              <a:rPr lang="en-US" sz="2200" dirty="0"/>
              <a:t>in </a:t>
            </a:r>
            <a:r>
              <a:rPr lang="en-US" sz="2200" dirty="0" smtClean="0"/>
              <a:t>2015</a:t>
            </a:r>
            <a:endParaRPr lang="en-US" dirty="0"/>
          </a:p>
        </p:txBody>
      </p:sp>
      <p:sp>
        <p:nvSpPr>
          <p:cNvPr id="18" name="TextBox 17"/>
          <p:cNvSpPr txBox="1"/>
          <p:nvPr/>
        </p:nvSpPr>
        <p:spPr>
          <a:xfrm>
            <a:off x="453887" y="6397934"/>
            <a:ext cx="5486400" cy="276999"/>
          </a:xfrm>
          <a:prstGeom prst="rect">
            <a:avLst/>
          </a:prstGeom>
          <a:noFill/>
        </p:spPr>
        <p:txBody>
          <a:bodyPr wrap="square" rtlCol="0">
            <a:spAutoFit/>
          </a:bodyPr>
          <a:lstStyle/>
          <a:p>
            <a:r>
              <a:rPr lang="en-US" sz="1200" dirty="0" smtClean="0"/>
              <a:t>Source: National Survey on Drug Use Health (NSDUH)</a:t>
            </a:r>
            <a:r>
              <a:rPr lang="en-US" sz="1200" baseline="30000" dirty="0" smtClean="0"/>
              <a:t>1 </a:t>
            </a:r>
            <a:endParaRPr lang="en-US" sz="1200" dirty="0"/>
          </a:p>
        </p:txBody>
      </p:sp>
      <p:cxnSp>
        <p:nvCxnSpPr>
          <p:cNvPr id="21" name="Straight Connector 20"/>
          <p:cNvCxnSpPr/>
          <p:nvPr/>
        </p:nvCxnSpPr>
        <p:spPr bwMode="auto">
          <a:xfrm>
            <a:off x="0" y="1417638"/>
            <a:ext cx="9157252" cy="0"/>
          </a:xfrm>
          <a:prstGeom prst="line">
            <a:avLst/>
          </a:prstGeom>
          <a:ln>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200" y="3871751"/>
            <a:ext cx="550461" cy="708748"/>
          </a:xfrm>
          <a:prstGeom prst="rect">
            <a:avLst/>
          </a:prstGeom>
        </p:spPr>
      </p:pic>
    </p:spTree>
    <p:extLst>
      <p:ext uri="{BB962C8B-B14F-4D97-AF65-F5344CB8AC3E}">
        <p14:creationId xmlns:p14="http://schemas.microsoft.com/office/powerpoint/2010/main" val="4003195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01624" y="914400"/>
            <a:ext cx="8670907" cy="4834244"/>
            <a:chOff x="191956" y="1588609"/>
            <a:chExt cx="8670907" cy="4834244"/>
          </a:xfrm>
        </p:grpSpPr>
        <p:grpSp>
          <p:nvGrpSpPr>
            <p:cNvPr id="19" name="Group 18"/>
            <p:cNvGrpSpPr/>
            <p:nvPr/>
          </p:nvGrpSpPr>
          <p:grpSpPr>
            <a:xfrm>
              <a:off x="191956" y="2253209"/>
              <a:ext cx="8670907" cy="4169644"/>
              <a:chOff x="-791084" y="450182"/>
              <a:chExt cx="8679074" cy="3315120"/>
            </a:xfrm>
          </p:grpSpPr>
          <p:grpSp>
            <p:nvGrpSpPr>
              <p:cNvPr id="21" name="Group 20"/>
              <p:cNvGrpSpPr/>
              <p:nvPr/>
            </p:nvGrpSpPr>
            <p:grpSpPr>
              <a:xfrm>
                <a:off x="-791084" y="450182"/>
                <a:ext cx="8679074" cy="2680156"/>
                <a:chOff x="-823044" y="475480"/>
                <a:chExt cx="8123141" cy="2465926"/>
              </a:xfrm>
            </p:grpSpPr>
            <p:sp>
              <p:nvSpPr>
                <p:cNvPr id="23" name="Rounded Rectangle 22"/>
                <p:cNvSpPr/>
                <p:nvPr/>
              </p:nvSpPr>
              <p:spPr>
                <a:xfrm>
                  <a:off x="-823044" y="653791"/>
                  <a:ext cx="2621302" cy="2287614"/>
                </a:xfrm>
                <a:prstGeom prst="roundRect">
                  <a:avLst/>
                </a:prstGeom>
                <a:noFill/>
                <a:ln w="12700" cap="flat" cmpd="sng" algn="ctr">
                  <a:solidFill>
                    <a:srgbClr val="00559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5000"/>
                    </a:lnSpc>
                    <a:spcBef>
                      <a:spcPts val="0"/>
                    </a:spcBef>
                    <a:spcAft>
                      <a:spcPts val="600"/>
                    </a:spcAft>
                  </a:pPr>
                  <a:r>
                    <a:rPr lang="en-US" b="1" cap="all" dirty="0">
                      <a:effectLst/>
                      <a:latin typeface="Calibri" panose="020F0502020204030204" pitchFamily="34" charset="0"/>
                      <a:ea typeface="MS Mincho" panose="02020609040205080304" pitchFamily="49" charset="-128"/>
                      <a:cs typeface="Helvetica" panose="020B0604020202020204" pitchFamily="34" charset="0"/>
                    </a:rPr>
                    <a:t>Reduce risks to patients by making </a:t>
                  </a:r>
                  <a:r>
                    <a:rPr lang="en-US" b="1" u="sng" cap="all" dirty="0">
                      <a:effectLst/>
                      <a:latin typeface="Calibri" panose="020F0502020204030204" pitchFamily="34" charset="0"/>
                      <a:ea typeface="MS Mincho" panose="02020609040205080304" pitchFamily="49" charset="-128"/>
                      <a:cs typeface="Helvetica" panose="020B0604020202020204" pitchFamily="34" charset="0"/>
                    </a:rPr>
                    <a:t>pain treatment safer and more effective,</a:t>
                  </a:r>
                  <a:r>
                    <a:rPr lang="en-US" b="1" u="sng" dirty="0">
                      <a:effectLst/>
                      <a:latin typeface="Calibri" panose="020F0502020204030204" pitchFamily="34" charset="0"/>
                      <a:ea typeface="MS Mincho" panose="02020609040205080304" pitchFamily="49" charset="-128"/>
                      <a:cs typeface="Helvetica" panose="020B0604020202020204" pitchFamily="34" charset="0"/>
                    </a:rPr>
                    <a:t> </a:t>
                  </a:r>
                  <a:r>
                    <a:rPr lang="en-US" b="1" dirty="0">
                      <a:effectLst/>
                      <a:latin typeface="Calibri" panose="020F0502020204030204" pitchFamily="34" charset="0"/>
                      <a:ea typeface="MS Mincho" panose="02020609040205080304" pitchFamily="49" charset="-128"/>
                      <a:cs typeface="Helvetica" panose="020B0604020202020204" pitchFamily="34" charset="0"/>
                    </a:rPr>
                    <a:t>emphasizing non-opioid and non-pharmacological </a:t>
                  </a:r>
                  <a:r>
                    <a:rPr lang="en-US" b="1" dirty="0" smtClean="0">
                      <a:effectLst/>
                      <a:latin typeface="Calibri" panose="020F0502020204030204" pitchFamily="34" charset="0"/>
                      <a:ea typeface="MS Mincho" panose="02020609040205080304" pitchFamily="49" charset="-128"/>
                      <a:cs typeface="Helvetica" panose="020B0604020202020204" pitchFamily="34" charset="0"/>
                    </a:rPr>
                    <a:t>treatment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ounded Rectangle 23"/>
                <p:cNvSpPr/>
                <p:nvPr/>
              </p:nvSpPr>
              <p:spPr>
                <a:xfrm>
                  <a:off x="1835986" y="653791"/>
                  <a:ext cx="2803194" cy="2287615"/>
                </a:xfrm>
                <a:prstGeom prst="roundRect">
                  <a:avLst/>
                </a:prstGeom>
                <a:noFill/>
                <a:ln w="12700" cap="flat" cmpd="sng" algn="ctr">
                  <a:solidFill>
                    <a:srgbClr val="00559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5000"/>
                    </a:lnSpc>
                    <a:spcAft>
                      <a:spcPts val="600"/>
                    </a:spcAft>
                  </a:pPr>
                  <a:r>
                    <a:rPr lang="en-US" b="1" cap="all" dirty="0">
                      <a:latin typeface="Calibri" panose="020F0502020204030204" pitchFamily="34" charset="0"/>
                      <a:ea typeface="MS Mincho" panose="02020609040205080304" pitchFamily="49" charset="-128"/>
                      <a:cs typeface="Helvetica" panose="020B0604020202020204" pitchFamily="34" charset="0"/>
                    </a:rPr>
                    <a:t>Reduce harms for people taking opioids and </a:t>
                  </a:r>
                  <a:r>
                    <a:rPr lang="en-US" b="1" u="sng" cap="all" dirty="0">
                      <a:latin typeface="Calibri" panose="020F0502020204030204" pitchFamily="34" charset="0"/>
                      <a:ea typeface="MS Mincho" panose="02020609040205080304" pitchFamily="49" charset="-128"/>
                      <a:cs typeface="Helvetica" panose="020B0604020202020204" pitchFamily="34" charset="0"/>
                    </a:rPr>
                    <a:t>support recovery FROM substance use disorders</a:t>
                  </a:r>
                  <a:r>
                    <a:rPr lang="en-US" b="1" cap="all" dirty="0">
                      <a:latin typeface="Calibri" panose="020F0502020204030204" pitchFamily="34" charset="0"/>
                      <a:ea typeface="MS Mincho" panose="02020609040205080304" pitchFamily="49" charset="-128"/>
                      <a:cs typeface="Helvetica" panose="020B0604020202020204" pitchFamily="34" charset="0"/>
                    </a:rPr>
                    <a:t> </a:t>
                  </a:r>
                  <a:r>
                    <a:rPr lang="en-US" b="1" dirty="0">
                      <a:latin typeface="Calibri" panose="020F0502020204030204" pitchFamily="34" charset="0"/>
                      <a:ea typeface="MS Mincho" panose="02020609040205080304" pitchFamily="49" charset="-128"/>
                      <a:cs typeface="Helvetica" panose="020B0604020202020204" pitchFamily="34" charset="0"/>
                    </a:rPr>
                    <a:t>by making </a:t>
                  </a:r>
                  <a:r>
                    <a:rPr lang="en-US" b="1" dirty="0" smtClean="0">
                      <a:latin typeface="Calibri" panose="020F0502020204030204" pitchFamily="34" charset="0"/>
                      <a:ea typeface="MS Mincho" panose="02020609040205080304" pitchFamily="49" charset="-128"/>
                      <a:cs typeface="Helvetica" panose="020B0604020202020204" pitchFamily="34" charset="0"/>
                    </a:rPr>
                    <a:t>naloxone </a:t>
                  </a:r>
                  <a:r>
                    <a:rPr lang="en-US" b="1" dirty="0">
                      <a:latin typeface="Calibri" panose="020F0502020204030204" pitchFamily="34" charset="0"/>
                      <a:ea typeface="MS Mincho" panose="02020609040205080304" pitchFamily="49" charset="-128"/>
                      <a:cs typeface="Helvetica" panose="020B0604020202020204" pitchFamily="34" charset="0"/>
                    </a:rPr>
                    <a:t>rescue and medication-assisted treatment (MAT</a:t>
                  </a:r>
                  <a:r>
                    <a:rPr lang="en-US" b="1" dirty="0" smtClean="0">
                      <a:latin typeface="Calibri" panose="020F0502020204030204" pitchFamily="34" charset="0"/>
                      <a:ea typeface="MS Mincho" panose="02020609040205080304" pitchFamily="49" charset="-128"/>
                      <a:cs typeface="Helvetica" panose="020B0604020202020204" pitchFamily="34" charset="0"/>
                    </a:rPr>
                    <a:t>) </a:t>
                  </a:r>
                  <a:r>
                    <a:rPr lang="en-US" b="1" dirty="0">
                      <a:latin typeface="Calibri" panose="020F0502020204030204" pitchFamily="34" charset="0"/>
                      <a:ea typeface="MS Mincho" panose="02020609040205080304" pitchFamily="49" charset="-128"/>
                      <a:cs typeface="Helvetica" panose="020B0604020202020204" pitchFamily="34" charset="0"/>
                    </a:rPr>
                    <a:t>more accessible and </a:t>
                  </a:r>
                  <a:r>
                    <a:rPr lang="en-US" b="1" dirty="0" smtClean="0">
                      <a:latin typeface="Calibri" panose="020F0502020204030204" pitchFamily="34" charset="0"/>
                      <a:ea typeface="MS Mincho" panose="02020609040205080304" pitchFamily="49" charset="-128"/>
                      <a:cs typeface="Helvetica" panose="020B0604020202020204" pitchFamily="34" charset="0"/>
                    </a:rPr>
                    <a:t>affordable</a:t>
                  </a:r>
                  <a:endParaRPr lang="en-US" b="1" cap="all" dirty="0">
                    <a:latin typeface="Calibri" panose="020F0502020204030204" pitchFamily="34" charset="0"/>
                    <a:ea typeface="MS Mincho" panose="02020609040205080304" pitchFamily="49" charset="-128"/>
                    <a:cs typeface="Helvetica" panose="020B0604020202020204" pitchFamily="34" charset="0"/>
                  </a:endParaRPr>
                </a:p>
              </p:txBody>
            </p:sp>
            <p:sp>
              <p:nvSpPr>
                <p:cNvPr id="25" name="Rounded Rectangle 24"/>
                <p:cNvSpPr/>
                <p:nvPr/>
              </p:nvSpPr>
              <p:spPr>
                <a:xfrm>
                  <a:off x="4675115" y="642702"/>
                  <a:ext cx="2624982" cy="2287615"/>
                </a:xfrm>
                <a:prstGeom prst="roundRect">
                  <a:avLst/>
                </a:prstGeom>
                <a:noFill/>
                <a:ln w="12700" cap="flat" cmpd="sng" algn="ctr">
                  <a:solidFill>
                    <a:srgbClr val="00559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5000"/>
                    </a:lnSpc>
                    <a:spcBef>
                      <a:spcPts val="0"/>
                    </a:spcBef>
                    <a:spcAft>
                      <a:spcPts val="600"/>
                    </a:spcAft>
                  </a:pPr>
                  <a:r>
                    <a:rPr lang="en-US" b="1" dirty="0">
                      <a:effectLst/>
                      <a:latin typeface="Calibri" panose="020F0502020204030204" pitchFamily="34" charset="0"/>
                      <a:ea typeface="MS Mincho" panose="02020609040205080304" pitchFamily="49" charset="-128"/>
                      <a:cs typeface="Helvetica" panose="020B0604020202020204" pitchFamily="34" charset="0"/>
                    </a:rPr>
                    <a:t>Protect the community by </a:t>
                  </a:r>
                  <a:r>
                    <a:rPr lang="en-US" b="1" u="sng" dirty="0">
                      <a:effectLst/>
                      <a:latin typeface="Calibri" panose="020F0502020204030204" pitchFamily="34" charset="0"/>
                      <a:ea typeface="MS Mincho" panose="02020609040205080304" pitchFamily="49" charset="-128"/>
                      <a:cs typeface="Helvetica" panose="020B0604020202020204" pitchFamily="34" charset="0"/>
                    </a:rPr>
                    <a:t>REDUCING THE NUMBER OF PILLS IN CIRCULATION </a:t>
                  </a:r>
                  <a:r>
                    <a:rPr lang="en-US" b="1" dirty="0">
                      <a:effectLst/>
                      <a:latin typeface="Calibri" panose="020F0502020204030204" pitchFamily="34" charset="0"/>
                      <a:ea typeface="MS Mincho" panose="02020609040205080304" pitchFamily="49" charset="-128"/>
                      <a:cs typeface="Helvetica" panose="020B0604020202020204" pitchFamily="34" charset="0"/>
                    </a:rPr>
                    <a:t>through implementation of safe prescribing, storage, and disposal </a:t>
                  </a:r>
                  <a:r>
                    <a:rPr lang="en-US" b="1" dirty="0" smtClean="0">
                      <a:effectLst/>
                      <a:latin typeface="Calibri" panose="020F0502020204030204" pitchFamily="34" charset="0"/>
                      <a:ea typeface="MS Mincho" panose="02020609040205080304" pitchFamily="49" charset="-128"/>
                      <a:cs typeface="Helvetica" panose="020B0604020202020204" pitchFamily="34" charset="0"/>
                    </a:rPr>
                    <a:t>practices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35"/>
                <p:cNvSpPr txBox="1"/>
                <p:nvPr/>
              </p:nvSpPr>
              <p:spPr>
                <a:xfrm>
                  <a:off x="4178785" y="475480"/>
                  <a:ext cx="485775" cy="54599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5000" dirty="0">
                      <a:solidFill>
                        <a:srgbClr val="EC8902"/>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5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2" name="Rounded Rectangle 21"/>
              <p:cNvSpPr/>
              <p:nvPr/>
            </p:nvSpPr>
            <p:spPr>
              <a:xfrm>
                <a:off x="-791084" y="3182786"/>
                <a:ext cx="8667524" cy="582516"/>
              </a:xfrm>
              <a:prstGeom prst="roundRect">
                <a:avLst/>
              </a:prstGeom>
              <a:noFill/>
              <a:ln w="12700" cap="flat" cmpd="sng" algn="ctr">
                <a:solidFill>
                  <a:srgbClr val="00559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5000"/>
                  </a:lnSpc>
                  <a:spcBef>
                    <a:spcPts val="0"/>
                  </a:spcBef>
                  <a:spcAft>
                    <a:spcPts val="600"/>
                  </a:spcAft>
                </a:pPr>
                <a:r>
                  <a:rPr lang="en-US" b="1" dirty="0">
                    <a:effectLst/>
                    <a:latin typeface="Calibri" panose="020F0502020204030204" pitchFamily="34" charset="0"/>
                    <a:ea typeface="MS Mincho" panose="02020609040205080304" pitchFamily="49" charset="-128"/>
                    <a:cs typeface="Helvetica" panose="020B0604020202020204" pitchFamily="34" charset="0"/>
                  </a:rPr>
                  <a:t>OPTIMIZE OUTCOMES BY MAKING </a:t>
                </a:r>
                <a:r>
                  <a:rPr lang="en-US" b="1" i="1" dirty="0">
                    <a:effectLst/>
                    <a:latin typeface="Calibri" panose="020F0502020204030204" pitchFamily="34" charset="0"/>
                    <a:ea typeface="MS Mincho" panose="02020609040205080304" pitchFamily="49" charset="-128"/>
                    <a:cs typeface="Helvetica" panose="020B0604020202020204" pitchFamily="34" charset="0"/>
                  </a:rPr>
                  <a:t>STATE AND LOCAL DATA </a:t>
                </a:r>
                <a:r>
                  <a:rPr lang="en-US" b="1" dirty="0">
                    <a:effectLst/>
                    <a:latin typeface="Calibri" panose="020F0502020204030204" pitchFamily="34" charset="0"/>
                    <a:ea typeface="MS Mincho" panose="02020609040205080304" pitchFamily="49" charset="-128"/>
                    <a:cs typeface="Helvetica" panose="020B0604020202020204" pitchFamily="34" charset="0"/>
                  </a:rPr>
                  <a:t>AVAILABLE for </a:t>
                </a:r>
                <a:r>
                  <a:rPr lang="en-US" b="1" dirty="0" smtClean="0">
                    <a:effectLst/>
                    <a:latin typeface="Calibri" panose="020F0502020204030204" pitchFamily="34" charset="0"/>
                    <a:ea typeface="MS Mincho" panose="02020609040205080304" pitchFamily="49" charset="-128"/>
                    <a:cs typeface="Helvetica" panose="020B0604020202020204" pitchFamily="34" charset="0"/>
                  </a:rPr>
                  <a:t>informing, monitoring</a:t>
                </a:r>
                <a:r>
                  <a:rPr lang="en-US" b="1" dirty="0">
                    <a:effectLst/>
                    <a:latin typeface="Calibri" panose="020F0502020204030204" pitchFamily="34" charset="0"/>
                    <a:ea typeface="MS Mincho" panose="02020609040205080304" pitchFamily="49" charset="-128"/>
                    <a:cs typeface="Helvetica" panose="020B0604020202020204" pitchFamily="34" charset="0"/>
                  </a:rPr>
                  <a:t>, </a:t>
                </a:r>
                <a:r>
                  <a:rPr lang="en-US" b="1" dirty="0" smtClean="0">
                    <a:effectLst/>
                    <a:latin typeface="Calibri" panose="020F0502020204030204" pitchFamily="34" charset="0"/>
                    <a:ea typeface="MS Mincho" panose="02020609040205080304" pitchFamily="49" charset="-128"/>
                    <a:cs typeface="Helvetica" panose="020B0604020202020204" pitchFamily="34" charset="0"/>
                  </a:rPr>
                  <a:t>and evaluating</a:t>
                </a:r>
                <a:r>
                  <a:rPr lang="en-US" b="1" dirty="0">
                    <a:effectLst/>
                    <a:latin typeface="Calibri" panose="020F0502020204030204" pitchFamily="34" charset="0"/>
                    <a:ea typeface="MS Mincho" panose="02020609040205080304" pitchFamily="49" charset="-128"/>
                    <a:cs typeface="Helvetica" panose="020B0604020202020204" pitchFamily="34" charset="0"/>
                  </a:rPr>
                  <a:t>, </a:t>
                </a:r>
                <a:r>
                  <a:rPr lang="en-US" b="1" dirty="0" smtClean="0">
                    <a:effectLst/>
                    <a:latin typeface="Calibri" panose="020F0502020204030204" pitchFamily="34" charset="0"/>
                    <a:ea typeface="MS Mincho" panose="02020609040205080304" pitchFamily="49" charset="-128"/>
                    <a:cs typeface="Helvetica" panose="020B0604020202020204" pitchFamily="34" charset="0"/>
                  </a:rPr>
                  <a:t>policies </a:t>
                </a:r>
                <a:r>
                  <a:rPr lang="en-US" b="1" dirty="0">
                    <a:effectLst/>
                    <a:latin typeface="Calibri" panose="020F0502020204030204" pitchFamily="34" charset="0"/>
                    <a:ea typeface="MS Mincho" panose="02020609040205080304" pitchFamily="49" charset="-128"/>
                    <a:cs typeface="Helvetica" panose="020B0604020202020204" pitchFamily="34" charset="0"/>
                  </a:rPr>
                  <a:t>and targeted interventions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9" name="Rounded Rectangle 28"/>
            <p:cNvSpPr/>
            <p:nvPr/>
          </p:nvSpPr>
          <p:spPr>
            <a:xfrm>
              <a:off x="204716" y="1588609"/>
              <a:ext cx="8658147" cy="822960"/>
            </a:xfrm>
            <a:prstGeom prst="roundRect">
              <a:avLst/>
            </a:prstGeom>
            <a:noFill/>
            <a:ln w="12700" cap="flat" cmpd="sng" algn="ctr">
              <a:solidFill>
                <a:srgbClr val="00559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600"/>
                </a:spcAft>
              </a:pPr>
              <a:r>
                <a:rPr lang="en-US" sz="2000" b="1" dirty="0" smtClean="0">
                  <a:effectLst/>
                  <a:latin typeface="Calibri" panose="020F0502020204030204" pitchFamily="34" charset="0"/>
                  <a:ea typeface="MS Mincho" panose="02020609040205080304" pitchFamily="49" charset="-128"/>
                  <a:cs typeface="Helvetica" panose="020B0604020202020204" pitchFamily="34" charset="0"/>
                </a:rPr>
                <a:t>Aim: Reduce deaths, non-fatal overdoses, and harms to Oregonians from prescription opioids, while expanding use of non-opioid pain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1" name="Text Box 35"/>
          <p:cNvSpPr txBox="1"/>
          <p:nvPr/>
        </p:nvSpPr>
        <p:spPr>
          <a:xfrm>
            <a:off x="2635338" y="1578999"/>
            <a:ext cx="518532" cy="74639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5000" dirty="0" smtClean="0">
                <a:solidFill>
                  <a:srgbClr val="EC8902"/>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5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35"/>
          <p:cNvSpPr txBox="1"/>
          <p:nvPr/>
        </p:nvSpPr>
        <p:spPr>
          <a:xfrm>
            <a:off x="8508181" y="1579000"/>
            <a:ext cx="518532" cy="74639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5000" dirty="0" smtClean="0">
                <a:solidFill>
                  <a:srgbClr val="EC8902"/>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5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35"/>
          <p:cNvSpPr txBox="1"/>
          <p:nvPr/>
        </p:nvSpPr>
        <p:spPr>
          <a:xfrm>
            <a:off x="8562362" y="4724400"/>
            <a:ext cx="518532" cy="74639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5000" dirty="0" smtClean="0">
                <a:solidFill>
                  <a:srgbClr val="EC8902"/>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5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a:xfrm>
            <a:off x="522278" y="-35119"/>
            <a:ext cx="8229600" cy="1143000"/>
          </a:xfrm>
        </p:spPr>
        <p:txBody>
          <a:bodyPr/>
          <a:lstStyle/>
          <a:p>
            <a:pPr algn="ctr"/>
            <a:r>
              <a:rPr lang="en-US" sz="3600" dirty="0" smtClean="0">
                <a:latin typeface="+mn-lt"/>
              </a:rPr>
              <a:t>The Oregon Opioid Initiative</a:t>
            </a:r>
            <a:endParaRPr lang="en-US" sz="3600" dirty="0">
              <a:latin typeface="+mn-lt"/>
            </a:endParaRPr>
          </a:p>
        </p:txBody>
      </p:sp>
    </p:spTree>
    <p:extLst>
      <p:ext uri="{BB962C8B-B14F-4D97-AF65-F5344CB8AC3E}">
        <p14:creationId xmlns:p14="http://schemas.microsoft.com/office/powerpoint/2010/main" val="3077020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
            <a:ext cx="9157252" cy="1417638"/>
          </a:xfrm>
          <a:solidFill>
            <a:srgbClr val="FFC000"/>
          </a:solidFill>
          <a:ln>
            <a:solidFill>
              <a:srgbClr val="FFC000"/>
            </a:solidFill>
          </a:ln>
        </p:spPr>
        <p:txBody>
          <a:bodyPr/>
          <a:lstStyle/>
          <a:p>
            <a:pPr algn="ctr"/>
            <a:r>
              <a:rPr lang="en-US" sz="3600" dirty="0" smtClean="0">
                <a:solidFill>
                  <a:schemeClr val="tx1"/>
                </a:solidFill>
              </a:rPr>
              <a:t>OHA opioid grant projects</a:t>
            </a:r>
            <a:endParaRPr lang="en-US" sz="3600" dirty="0">
              <a:solidFill>
                <a:schemeClr val="tx1"/>
              </a:solidFill>
            </a:endParaRPr>
          </a:p>
        </p:txBody>
      </p:sp>
      <p:cxnSp>
        <p:nvCxnSpPr>
          <p:cNvPr id="6" name="Straight Connector 5"/>
          <p:cNvCxnSpPr/>
          <p:nvPr/>
        </p:nvCxnSpPr>
        <p:spPr bwMode="auto">
          <a:xfrm>
            <a:off x="0" y="1417638"/>
            <a:ext cx="9157252" cy="0"/>
          </a:xfrm>
          <a:prstGeom prst="line">
            <a:avLst/>
          </a:prstGeom>
          <a:ln>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graphicFrame>
        <p:nvGraphicFramePr>
          <p:cNvPr id="4" name="Content Placeholder 3"/>
          <p:cNvGraphicFramePr>
            <a:graphicFrameLocks noGrp="1"/>
          </p:cNvGraphicFramePr>
          <p:nvPr>
            <p:ph idx="1"/>
            <p:extLst>
              <p:ext uri="{D42A27DB-BD31-4B8C-83A1-F6EECF244321}">
                <p14:modId xmlns:p14="http://schemas.microsoft.com/office/powerpoint/2010/main" val="396162634"/>
              </p:ext>
            </p:extLst>
          </p:nvPr>
        </p:nvGraphicFramePr>
        <p:xfrm>
          <a:off x="463826" y="1463359"/>
          <a:ext cx="8229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1656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179" name="Group 205"/>
          <p:cNvGrpSpPr>
            <a:grpSpLocks/>
          </p:cNvGrpSpPr>
          <p:nvPr/>
        </p:nvGrpSpPr>
        <p:grpSpPr bwMode="auto">
          <a:xfrm>
            <a:off x="1228725" y="657225"/>
            <a:ext cx="7320873" cy="5731041"/>
            <a:chOff x="1008" y="766"/>
            <a:chExt cx="3618" cy="2753"/>
          </a:xfrm>
        </p:grpSpPr>
        <p:sp>
          <p:nvSpPr>
            <p:cNvPr id="2869" name="Freeform 5"/>
            <p:cNvSpPr>
              <a:spLocks noEditPoints="1"/>
            </p:cNvSpPr>
            <p:nvPr/>
          </p:nvSpPr>
          <p:spPr bwMode="auto">
            <a:xfrm>
              <a:off x="3845" y="1539"/>
              <a:ext cx="781" cy="554"/>
            </a:xfrm>
            <a:custGeom>
              <a:avLst/>
              <a:gdLst>
                <a:gd name="T0" fmla="*/ 769 w 781"/>
                <a:gd name="T1" fmla="*/ 18 h 554"/>
                <a:gd name="T2" fmla="*/ 755 w 781"/>
                <a:gd name="T3" fmla="*/ 41 h 554"/>
                <a:gd name="T4" fmla="*/ 753 w 781"/>
                <a:gd name="T5" fmla="*/ 70 h 554"/>
                <a:gd name="T6" fmla="*/ 755 w 781"/>
                <a:gd name="T7" fmla="*/ 74 h 554"/>
                <a:gd name="T8" fmla="*/ 759 w 781"/>
                <a:gd name="T9" fmla="*/ 103 h 554"/>
                <a:gd name="T10" fmla="*/ 750 w 781"/>
                <a:gd name="T11" fmla="*/ 134 h 554"/>
                <a:gd name="T12" fmla="*/ 733 w 781"/>
                <a:gd name="T13" fmla="*/ 155 h 554"/>
                <a:gd name="T14" fmla="*/ 720 w 781"/>
                <a:gd name="T15" fmla="*/ 177 h 554"/>
                <a:gd name="T16" fmla="*/ 712 w 781"/>
                <a:gd name="T17" fmla="*/ 196 h 554"/>
                <a:gd name="T18" fmla="*/ 692 w 781"/>
                <a:gd name="T19" fmla="*/ 208 h 554"/>
                <a:gd name="T20" fmla="*/ 671 w 781"/>
                <a:gd name="T21" fmla="*/ 217 h 554"/>
                <a:gd name="T22" fmla="*/ 657 w 781"/>
                <a:gd name="T23" fmla="*/ 250 h 554"/>
                <a:gd name="T24" fmla="*/ 648 w 781"/>
                <a:gd name="T25" fmla="*/ 275 h 554"/>
                <a:gd name="T26" fmla="*/ 640 w 781"/>
                <a:gd name="T27" fmla="*/ 304 h 554"/>
                <a:gd name="T28" fmla="*/ 629 w 781"/>
                <a:gd name="T29" fmla="*/ 333 h 554"/>
                <a:gd name="T30" fmla="*/ 616 w 781"/>
                <a:gd name="T31" fmla="*/ 361 h 554"/>
                <a:gd name="T32" fmla="*/ 603 w 781"/>
                <a:gd name="T33" fmla="*/ 386 h 554"/>
                <a:gd name="T34" fmla="*/ 601 w 781"/>
                <a:gd name="T35" fmla="*/ 409 h 554"/>
                <a:gd name="T36" fmla="*/ 590 w 781"/>
                <a:gd name="T37" fmla="*/ 445 h 554"/>
                <a:gd name="T38" fmla="*/ 608 w 781"/>
                <a:gd name="T39" fmla="*/ 471 h 554"/>
                <a:gd name="T40" fmla="*/ 611 w 781"/>
                <a:gd name="T41" fmla="*/ 499 h 554"/>
                <a:gd name="T42" fmla="*/ 493 w 781"/>
                <a:gd name="T43" fmla="*/ 510 h 554"/>
                <a:gd name="T44" fmla="*/ 418 w 781"/>
                <a:gd name="T45" fmla="*/ 422 h 554"/>
                <a:gd name="T46" fmla="*/ 238 w 781"/>
                <a:gd name="T47" fmla="*/ 445 h 554"/>
                <a:gd name="T48" fmla="*/ 184 w 781"/>
                <a:gd name="T49" fmla="*/ 515 h 554"/>
                <a:gd name="T50" fmla="*/ 99 w 781"/>
                <a:gd name="T51" fmla="*/ 551 h 554"/>
                <a:gd name="T52" fmla="*/ 18 w 781"/>
                <a:gd name="T53" fmla="*/ 534 h 554"/>
                <a:gd name="T54" fmla="*/ 29 w 781"/>
                <a:gd name="T55" fmla="*/ 503 h 554"/>
                <a:gd name="T56" fmla="*/ 47 w 781"/>
                <a:gd name="T57" fmla="*/ 481 h 554"/>
                <a:gd name="T58" fmla="*/ 45 w 781"/>
                <a:gd name="T59" fmla="*/ 461 h 554"/>
                <a:gd name="T60" fmla="*/ 49 w 781"/>
                <a:gd name="T61" fmla="*/ 430 h 554"/>
                <a:gd name="T62" fmla="*/ 75 w 781"/>
                <a:gd name="T63" fmla="*/ 417 h 554"/>
                <a:gd name="T64" fmla="*/ 70 w 781"/>
                <a:gd name="T65" fmla="*/ 387 h 554"/>
                <a:gd name="T66" fmla="*/ 83 w 781"/>
                <a:gd name="T67" fmla="*/ 356 h 554"/>
                <a:gd name="T68" fmla="*/ 99 w 781"/>
                <a:gd name="T69" fmla="*/ 338 h 554"/>
                <a:gd name="T70" fmla="*/ 81 w 781"/>
                <a:gd name="T71" fmla="*/ 312 h 554"/>
                <a:gd name="T72" fmla="*/ 54 w 781"/>
                <a:gd name="T73" fmla="*/ 306 h 554"/>
                <a:gd name="T74" fmla="*/ 26 w 781"/>
                <a:gd name="T75" fmla="*/ 298 h 554"/>
                <a:gd name="T76" fmla="*/ 0 w 781"/>
                <a:gd name="T77" fmla="*/ 275 h 554"/>
                <a:gd name="T78" fmla="*/ 23 w 781"/>
                <a:gd name="T79" fmla="*/ 266 h 554"/>
                <a:gd name="T80" fmla="*/ 45 w 781"/>
                <a:gd name="T81" fmla="*/ 257 h 554"/>
                <a:gd name="T82" fmla="*/ 68 w 781"/>
                <a:gd name="T83" fmla="*/ 237 h 554"/>
                <a:gd name="T84" fmla="*/ 99 w 781"/>
                <a:gd name="T85" fmla="*/ 237 h 554"/>
                <a:gd name="T86" fmla="*/ 103 w 781"/>
                <a:gd name="T87" fmla="*/ 211 h 554"/>
                <a:gd name="T88" fmla="*/ 94 w 781"/>
                <a:gd name="T89" fmla="*/ 183 h 554"/>
                <a:gd name="T90" fmla="*/ 106 w 781"/>
                <a:gd name="T91" fmla="*/ 162 h 554"/>
                <a:gd name="T92" fmla="*/ 129 w 781"/>
                <a:gd name="T93" fmla="*/ 150 h 554"/>
                <a:gd name="T94" fmla="*/ 127 w 781"/>
                <a:gd name="T95" fmla="*/ 124 h 554"/>
                <a:gd name="T96" fmla="*/ 121 w 781"/>
                <a:gd name="T97" fmla="*/ 101 h 554"/>
                <a:gd name="T98" fmla="*/ 135 w 781"/>
                <a:gd name="T99" fmla="*/ 72 h 554"/>
                <a:gd name="T100" fmla="*/ 158 w 781"/>
                <a:gd name="T101" fmla="*/ 64 h 554"/>
                <a:gd name="T102" fmla="*/ 178 w 781"/>
                <a:gd name="T103" fmla="*/ 44 h 554"/>
                <a:gd name="T104" fmla="*/ 202 w 781"/>
                <a:gd name="T105" fmla="*/ 62 h 554"/>
                <a:gd name="T106" fmla="*/ 238 w 781"/>
                <a:gd name="T107" fmla="*/ 75 h 554"/>
                <a:gd name="T108" fmla="*/ 266 w 781"/>
                <a:gd name="T109" fmla="*/ 59 h 554"/>
                <a:gd name="T110" fmla="*/ 282 w 781"/>
                <a:gd name="T111" fmla="*/ 33 h 554"/>
                <a:gd name="T112" fmla="*/ 302 w 781"/>
                <a:gd name="T113" fmla="*/ 36 h 554"/>
                <a:gd name="T114" fmla="*/ 320 w 781"/>
                <a:gd name="T115" fmla="*/ 49 h 554"/>
                <a:gd name="T116" fmla="*/ 328 w 781"/>
                <a:gd name="T117" fmla="*/ 59 h 554"/>
                <a:gd name="T118" fmla="*/ 402 w 781"/>
                <a:gd name="T119" fmla="*/ 70 h 554"/>
                <a:gd name="T120" fmla="*/ 469 w 781"/>
                <a:gd name="T121" fmla="*/ 13 h 554"/>
                <a:gd name="T122" fmla="*/ 681 w 781"/>
                <a:gd name="T123" fmla="*/ 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1" h="554">
                  <a:moveTo>
                    <a:pt x="722" y="190"/>
                  </a:moveTo>
                  <a:lnTo>
                    <a:pt x="722" y="188"/>
                  </a:lnTo>
                  <a:lnTo>
                    <a:pt x="724" y="188"/>
                  </a:lnTo>
                  <a:lnTo>
                    <a:pt x="724" y="190"/>
                  </a:lnTo>
                  <a:lnTo>
                    <a:pt x="722" y="190"/>
                  </a:lnTo>
                  <a:close/>
                  <a:moveTo>
                    <a:pt x="722" y="186"/>
                  </a:moveTo>
                  <a:lnTo>
                    <a:pt x="720" y="186"/>
                  </a:lnTo>
                  <a:lnTo>
                    <a:pt x="722" y="186"/>
                  </a:lnTo>
                  <a:close/>
                  <a:moveTo>
                    <a:pt x="725" y="175"/>
                  </a:moveTo>
                  <a:lnTo>
                    <a:pt x="725" y="173"/>
                  </a:lnTo>
                  <a:lnTo>
                    <a:pt x="727" y="173"/>
                  </a:lnTo>
                  <a:lnTo>
                    <a:pt x="725" y="175"/>
                  </a:lnTo>
                  <a:close/>
                  <a:moveTo>
                    <a:pt x="779" y="5"/>
                  </a:moveTo>
                  <a:lnTo>
                    <a:pt x="777" y="5"/>
                  </a:lnTo>
                  <a:lnTo>
                    <a:pt x="777" y="7"/>
                  </a:lnTo>
                  <a:lnTo>
                    <a:pt x="777" y="8"/>
                  </a:lnTo>
                  <a:lnTo>
                    <a:pt x="776" y="8"/>
                  </a:lnTo>
                  <a:lnTo>
                    <a:pt x="776" y="10"/>
                  </a:lnTo>
                  <a:lnTo>
                    <a:pt x="776" y="12"/>
                  </a:lnTo>
                  <a:lnTo>
                    <a:pt x="776" y="13"/>
                  </a:lnTo>
                  <a:lnTo>
                    <a:pt x="774" y="13"/>
                  </a:lnTo>
                  <a:lnTo>
                    <a:pt x="774" y="15"/>
                  </a:lnTo>
                  <a:lnTo>
                    <a:pt x="773" y="15"/>
                  </a:lnTo>
                  <a:lnTo>
                    <a:pt x="773" y="17"/>
                  </a:lnTo>
                  <a:lnTo>
                    <a:pt x="771" y="17"/>
                  </a:lnTo>
                  <a:lnTo>
                    <a:pt x="771" y="18"/>
                  </a:lnTo>
                  <a:lnTo>
                    <a:pt x="769" y="18"/>
                  </a:lnTo>
                  <a:lnTo>
                    <a:pt x="769" y="20"/>
                  </a:lnTo>
                  <a:lnTo>
                    <a:pt x="768" y="20"/>
                  </a:lnTo>
                  <a:lnTo>
                    <a:pt x="768" y="21"/>
                  </a:lnTo>
                  <a:lnTo>
                    <a:pt x="766" y="21"/>
                  </a:lnTo>
                  <a:lnTo>
                    <a:pt x="766" y="23"/>
                  </a:lnTo>
                  <a:lnTo>
                    <a:pt x="764" y="23"/>
                  </a:lnTo>
                  <a:lnTo>
                    <a:pt x="764" y="25"/>
                  </a:lnTo>
                  <a:lnTo>
                    <a:pt x="764" y="26"/>
                  </a:lnTo>
                  <a:lnTo>
                    <a:pt x="763" y="26"/>
                  </a:lnTo>
                  <a:lnTo>
                    <a:pt x="763" y="28"/>
                  </a:lnTo>
                  <a:lnTo>
                    <a:pt x="761" y="28"/>
                  </a:lnTo>
                  <a:lnTo>
                    <a:pt x="761" y="30"/>
                  </a:lnTo>
                  <a:lnTo>
                    <a:pt x="759" y="30"/>
                  </a:lnTo>
                  <a:lnTo>
                    <a:pt x="758" y="30"/>
                  </a:lnTo>
                  <a:lnTo>
                    <a:pt x="758" y="31"/>
                  </a:lnTo>
                  <a:lnTo>
                    <a:pt x="756" y="31"/>
                  </a:lnTo>
                  <a:lnTo>
                    <a:pt x="756" y="33"/>
                  </a:lnTo>
                  <a:lnTo>
                    <a:pt x="755" y="33"/>
                  </a:lnTo>
                  <a:lnTo>
                    <a:pt x="756" y="33"/>
                  </a:lnTo>
                  <a:lnTo>
                    <a:pt x="756" y="34"/>
                  </a:lnTo>
                  <a:lnTo>
                    <a:pt x="755" y="34"/>
                  </a:lnTo>
                  <a:lnTo>
                    <a:pt x="755" y="36"/>
                  </a:lnTo>
                  <a:lnTo>
                    <a:pt x="753" y="36"/>
                  </a:lnTo>
                  <a:lnTo>
                    <a:pt x="753" y="38"/>
                  </a:lnTo>
                  <a:lnTo>
                    <a:pt x="753" y="39"/>
                  </a:lnTo>
                  <a:lnTo>
                    <a:pt x="755" y="39"/>
                  </a:lnTo>
                  <a:lnTo>
                    <a:pt x="755" y="41"/>
                  </a:lnTo>
                  <a:lnTo>
                    <a:pt x="755" y="43"/>
                  </a:lnTo>
                  <a:lnTo>
                    <a:pt x="756" y="43"/>
                  </a:lnTo>
                  <a:lnTo>
                    <a:pt x="755" y="43"/>
                  </a:lnTo>
                  <a:lnTo>
                    <a:pt x="755" y="44"/>
                  </a:lnTo>
                  <a:lnTo>
                    <a:pt x="755" y="46"/>
                  </a:lnTo>
                  <a:lnTo>
                    <a:pt x="755" y="48"/>
                  </a:lnTo>
                  <a:lnTo>
                    <a:pt x="756" y="48"/>
                  </a:lnTo>
                  <a:lnTo>
                    <a:pt x="756" y="49"/>
                  </a:lnTo>
                  <a:lnTo>
                    <a:pt x="756" y="51"/>
                  </a:lnTo>
                  <a:lnTo>
                    <a:pt x="755" y="51"/>
                  </a:lnTo>
                  <a:lnTo>
                    <a:pt x="755" y="52"/>
                  </a:lnTo>
                  <a:lnTo>
                    <a:pt x="755" y="54"/>
                  </a:lnTo>
                  <a:lnTo>
                    <a:pt x="753" y="56"/>
                  </a:lnTo>
                  <a:lnTo>
                    <a:pt x="753" y="57"/>
                  </a:lnTo>
                  <a:lnTo>
                    <a:pt x="751" y="59"/>
                  </a:lnTo>
                  <a:lnTo>
                    <a:pt x="753" y="59"/>
                  </a:lnTo>
                  <a:lnTo>
                    <a:pt x="751" y="59"/>
                  </a:lnTo>
                  <a:lnTo>
                    <a:pt x="751" y="61"/>
                  </a:lnTo>
                  <a:lnTo>
                    <a:pt x="751" y="62"/>
                  </a:lnTo>
                  <a:lnTo>
                    <a:pt x="750" y="62"/>
                  </a:lnTo>
                  <a:lnTo>
                    <a:pt x="750" y="64"/>
                  </a:lnTo>
                  <a:lnTo>
                    <a:pt x="750" y="66"/>
                  </a:lnTo>
                  <a:lnTo>
                    <a:pt x="751" y="66"/>
                  </a:lnTo>
                  <a:lnTo>
                    <a:pt x="751" y="67"/>
                  </a:lnTo>
                  <a:lnTo>
                    <a:pt x="751" y="69"/>
                  </a:lnTo>
                  <a:lnTo>
                    <a:pt x="753" y="69"/>
                  </a:lnTo>
                  <a:lnTo>
                    <a:pt x="753" y="70"/>
                  </a:lnTo>
                  <a:lnTo>
                    <a:pt x="755" y="70"/>
                  </a:lnTo>
                  <a:lnTo>
                    <a:pt x="756" y="70"/>
                  </a:lnTo>
                  <a:lnTo>
                    <a:pt x="756" y="69"/>
                  </a:lnTo>
                  <a:lnTo>
                    <a:pt x="758" y="69"/>
                  </a:lnTo>
                  <a:lnTo>
                    <a:pt x="758" y="67"/>
                  </a:lnTo>
                  <a:lnTo>
                    <a:pt x="758" y="66"/>
                  </a:lnTo>
                  <a:lnTo>
                    <a:pt x="758" y="64"/>
                  </a:lnTo>
                  <a:lnTo>
                    <a:pt x="759" y="64"/>
                  </a:lnTo>
                  <a:lnTo>
                    <a:pt x="759" y="62"/>
                  </a:lnTo>
                  <a:lnTo>
                    <a:pt x="761" y="62"/>
                  </a:lnTo>
                  <a:lnTo>
                    <a:pt x="763" y="62"/>
                  </a:lnTo>
                  <a:lnTo>
                    <a:pt x="763" y="61"/>
                  </a:lnTo>
                  <a:lnTo>
                    <a:pt x="763" y="62"/>
                  </a:lnTo>
                  <a:lnTo>
                    <a:pt x="764" y="62"/>
                  </a:lnTo>
                  <a:lnTo>
                    <a:pt x="764" y="64"/>
                  </a:lnTo>
                  <a:lnTo>
                    <a:pt x="764" y="66"/>
                  </a:lnTo>
                  <a:lnTo>
                    <a:pt x="763" y="66"/>
                  </a:lnTo>
                  <a:lnTo>
                    <a:pt x="763" y="67"/>
                  </a:lnTo>
                  <a:lnTo>
                    <a:pt x="763" y="69"/>
                  </a:lnTo>
                  <a:lnTo>
                    <a:pt x="761" y="69"/>
                  </a:lnTo>
                  <a:lnTo>
                    <a:pt x="761" y="70"/>
                  </a:lnTo>
                  <a:lnTo>
                    <a:pt x="759" y="70"/>
                  </a:lnTo>
                  <a:lnTo>
                    <a:pt x="759" y="72"/>
                  </a:lnTo>
                  <a:lnTo>
                    <a:pt x="758" y="72"/>
                  </a:lnTo>
                  <a:lnTo>
                    <a:pt x="756" y="72"/>
                  </a:lnTo>
                  <a:lnTo>
                    <a:pt x="756" y="74"/>
                  </a:lnTo>
                  <a:lnTo>
                    <a:pt x="755" y="74"/>
                  </a:lnTo>
                  <a:lnTo>
                    <a:pt x="755" y="75"/>
                  </a:lnTo>
                  <a:lnTo>
                    <a:pt x="753" y="75"/>
                  </a:lnTo>
                  <a:lnTo>
                    <a:pt x="753" y="77"/>
                  </a:lnTo>
                  <a:lnTo>
                    <a:pt x="753" y="79"/>
                  </a:lnTo>
                  <a:lnTo>
                    <a:pt x="755" y="79"/>
                  </a:lnTo>
                  <a:lnTo>
                    <a:pt x="755" y="80"/>
                  </a:lnTo>
                  <a:lnTo>
                    <a:pt x="755" y="82"/>
                  </a:lnTo>
                  <a:lnTo>
                    <a:pt x="756" y="82"/>
                  </a:lnTo>
                  <a:lnTo>
                    <a:pt x="756" y="83"/>
                  </a:lnTo>
                  <a:lnTo>
                    <a:pt x="756" y="85"/>
                  </a:lnTo>
                  <a:lnTo>
                    <a:pt x="758" y="85"/>
                  </a:lnTo>
                  <a:lnTo>
                    <a:pt x="758" y="87"/>
                  </a:lnTo>
                  <a:lnTo>
                    <a:pt x="759" y="87"/>
                  </a:lnTo>
                  <a:lnTo>
                    <a:pt x="759" y="88"/>
                  </a:lnTo>
                  <a:lnTo>
                    <a:pt x="761" y="88"/>
                  </a:lnTo>
                  <a:lnTo>
                    <a:pt x="761" y="90"/>
                  </a:lnTo>
                  <a:lnTo>
                    <a:pt x="761" y="92"/>
                  </a:lnTo>
                  <a:lnTo>
                    <a:pt x="763" y="92"/>
                  </a:lnTo>
                  <a:lnTo>
                    <a:pt x="763" y="93"/>
                  </a:lnTo>
                  <a:lnTo>
                    <a:pt x="763" y="95"/>
                  </a:lnTo>
                  <a:lnTo>
                    <a:pt x="763" y="97"/>
                  </a:lnTo>
                  <a:lnTo>
                    <a:pt x="763" y="98"/>
                  </a:lnTo>
                  <a:lnTo>
                    <a:pt x="761" y="98"/>
                  </a:lnTo>
                  <a:lnTo>
                    <a:pt x="761" y="100"/>
                  </a:lnTo>
                  <a:lnTo>
                    <a:pt x="761" y="101"/>
                  </a:lnTo>
                  <a:lnTo>
                    <a:pt x="761" y="103"/>
                  </a:lnTo>
                  <a:lnTo>
                    <a:pt x="759" y="103"/>
                  </a:lnTo>
                  <a:lnTo>
                    <a:pt x="759" y="105"/>
                  </a:lnTo>
                  <a:lnTo>
                    <a:pt x="759" y="106"/>
                  </a:lnTo>
                  <a:lnTo>
                    <a:pt x="759" y="108"/>
                  </a:lnTo>
                  <a:lnTo>
                    <a:pt x="759" y="110"/>
                  </a:lnTo>
                  <a:lnTo>
                    <a:pt x="758" y="110"/>
                  </a:lnTo>
                  <a:lnTo>
                    <a:pt x="758" y="111"/>
                  </a:lnTo>
                  <a:lnTo>
                    <a:pt x="758" y="113"/>
                  </a:lnTo>
                  <a:lnTo>
                    <a:pt x="756" y="113"/>
                  </a:lnTo>
                  <a:lnTo>
                    <a:pt x="756" y="115"/>
                  </a:lnTo>
                  <a:lnTo>
                    <a:pt x="756" y="116"/>
                  </a:lnTo>
                  <a:lnTo>
                    <a:pt x="756" y="118"/>
                  </a:lnTo>
                  <a:lnTo>
                    <a:pt x="756" y="119"/>
                  </a:lnTo>
                  <a:lnTo>
                    <a:pt x="756" y="121"/>
                  </a:lnTo>
                  <a:lnTo>
                    <a:pt x="755" y="123"/>
                  </a:lnTo>
                  <a:lnTo>
                    <a:pt x="756" y="123"/>
                  </a:lnTo>
                  <a:lnTo>
                    <a:pt x="755" y="123"/>
                  </a:lnTo>
                  <a:lnTo>
                    <a:pt x="755" y="124"/>
                  </a:lnTo>
                  <a:lnTo>
                    <a:pt x="755" y="126"/>
                  </a:lnTo>
                  <a:lnTo>
                    <a:pt x="753" y="126"/>
                  </a:lnTo>
                  <a:lnTo>
                    <a:pt x="753" y="128"/>
                  </a:lnTo>
                  <a:lnTo>
                    <a:pt x="753" y="129"/>
                  </a:lnTo>
                  <a:lnTo>
                    <a:pt x="751" y="129"/>
                  </a:lnTo>
                  <a:lnTo>
                    <a:pt x="751" y="131"/>
                  </a:lnTo>
                  <a:lnTo>
                    <a:pt x="751" y="133"/>
                  </a:lnTo>
                  <a:lnTo>
                    <a:pt x="750" y="133"/>
                  </a:lnTo>
                  <a:lnTo>
                    <a:pt x="751" y="133"/>
                  </a:lnTo>
                  <a:lnTo>
                    <a:pt x="750" y="134"/>
                  </a:lnTo>
                  <a:lnTo>
                    <a:pt x="750" y="136"/>
                  </a:lnTo>
                  <a:lnTo>
                    <a:pt x="748" y="136"/>
                  </a:lnTo>
                  <a:lnTo>
                    <a:pt x="746" y="136"/>
                  </a:lnTo>
                  <a:lnTo>
                    <a:pt x="746" y="137"/>
                  </a:lnTo>
                  <a:lnTo>
                    <a:pt x="745" y="137"/>
                  </a:lnTo>
                  <a:lnTo>
                    <a:pt x="745" y="139"/>
                  </a:lnTo>
                  <a:lnTo>
                    <a:pt x="745" y="141"/>
                  </a:lnTo>
                  <a:lnTo>
                    <a:pt x="743" y="141"/>
                  </a:lnTo>
                  <a:lnTo>
                    <a:pt x="743" y="142"/>
                  </a:lnTo>
                  <a:lnTo>
                    <a:pt x="741" y="142"/>
                  </a:lnTo>
                  <a:lnTo>
                    <a:pt x="741" y="144"/>
                  </a:lnTo>
                  <a:lnTo>
                    <a:pt x="740" y="144"/>
                  </a:lnTo>
                  <a:lnTo>
                    <a:pt x="738" y="144"/>
                  </a:lnTo>
                  <a:lnTo>
                    <a:pt x="737" y="144"/>
                  </a:lnTo>
                  <a:lnTo>
                    <a:pt x="737" y="146"/>
                  </a:lnTo>
                  <a:lnTo>
                    <a:pt x="735" y="146"/>
                  </a:lnTo>
                  <a:lnTo>
                    <a:pt x="735" y="147"/>
                  </a:lnTo>
                  <a:lnTo>
                    <a:pt x="735" y="149"/>
                  </a:lnTo>
                  <a:lnTo>
                    <a:pt x="737" y="149"/>
                  </a:lnTo>
                  <a:lnTo>
                    <a:pt x="737" y="150"/>
                  </a:lnTo>
                  <a:lnTo>
                    <a:pt x="737" y="152"/>
                  </a:lnTo>
                  <a:lnTo>
                    <a:pt x="737" y="154"/>
                  </a:lnTo>
                  <a:lnTo>
                    <a:pt x="735" y="154"/>
                  </a:lnTo>
                  <a:lnTo>
                    <a:pt x="735" y="155"/>
                  </a:lnTo>
                  <a:lnTo>
                    <a:pt x="733" y="155"/>
                  </a:lnTo>
                  <a:lnTo>
                    <a:pt x="733" y="157"/>
                  </a:lnTo>
                  <a:lnTo>
                    <a:pt x="733" y="155"/>
                  </a:lnTo>
                  <a:lnTo>
                    <a:pt x="733" y="157"/>
                  </a:lnTo>
                  <a:lnTo>
                    <a:pt x="732" y="157"/>
                  </a:lnTo>
                  <a:lnTo>
                    <a:pt x="732" y="159"/>
                  </a:lnTo>
                  <a:lnTo>
                    <a:pt x="732" y="160"/>
                  </a:lnTo>
                  <a:lnTo>
                    <a:pt x="730" y="160"/>
                  </a:lnTo>
                  <a:lnTo>
                    <a:pt x="730" y="162"/>
                  </a:lnTo>
                  <a:lnTo>
                    <a:pt x="728" y="162"/>
                  </a:lnTo>
                  <a:lnTo>
                    <a:pt x="728" y="164"/>
                  </a:lnTo>
                  <a:lnTo>
                    <a:pt x="730" y="164"/>
                  </a:lnTo>
                  <a:lnTo>
                    <a:pt x="728" y="164"/>
                  </a:lnTo>
                  <a:lnTo>
                    <a:pt x="728" y="165"/>
                  </a:lnTo>
                  <a:lnTo>
                    <a:pt x="728" y="167"/>
                  </a:lnTo>
                  <a:lnTo>
                    <a:pt x="727" y="167"/>
                  </a:lnTo>
                  <a:lnTo>
                    <a:pt x="727" y="168"/>
                  </a:lnTo>
                  <a:lnTo>
                    <a:pt x="727" y="170"/>
                  </a:lnTo>
                  <a:lnTo>
                    <a:pt x="725" y="170"/>
                  </a:lnTo>
                  <a:lnTo>
                    <a:pt x="725" y="172"/>
                  </a:lnTo>
                  <a:lnTo>
                    <a:pt x="725" y="173"/>
                  </a:lnTo>
                  <a:lnTo>
                    <a:pt x="724" y="173"/>
                  </a:lnTo>
                  <a:lnTo>
                    <a:pt x="724" y="175"/>
                  </a:lnTo>
                  <a:lnTo>
                    <a:pt x="722" y="175"/>
                  </a:lnTo>
                  <a:lnTo>
                    <a:pt x="722" y="173"/>
                  </a:lnTo>
                  <a:lnTo>
                    <a:pt x="722" y="175"/>
                  </a:lnTo>
                  <a:lnTo>
                    <a:pt x="722" y="177"/>
                  </a:lnTo>
                  <a:lnTo>
                    <a:pt x="720" y="177"/>
                  </a:lnTo>
                  <a:lnTo>
                    <a:pt x="722" y="177"/>
                  </a:lnTo>
                  <a:lnTo>
                    <a:pt x="720" y="177"/>
                  </a:lnTo>
                  <a:lnTo>
                    <a:pt x="720" y="178"/>
                  </a:lnTo>
                  <a:lnTo>
                    <a:pt x="720" y="180"/>
                  </a:lnTo>
                  <a:lnTo>
                    <a:pt x="719" y="180"/>
                  </a:lnTo>
                  <a:lnTo>
                    <a:pt x="720" y="180"/>
                  </a:lnTo>
                  <a:lnTo>
                    <a:pt x="720" y="182"/>
                  </a:lnTo>
                  <a:lnTo>
                    <a:pt x="719" y="182"/>
                  </a:lnTo>
                  <a:lnTo>
                    <a:pt x="720" y="182"/>
                  </a:lnTo>
                  <a:lnTo>
                    <a:pt x="719" y="182"/>
                  </a:lnTo>
                  <a:lnTo>
                    <a:pt x="720" y="182"/>
                  </a:lnTo>
                  <a:lnTo>
                    <a:pt x="720" y="183"/>
                  </a:lnTo>
                  <a:lnTo>
                    <a:pt x="720" y="185"/>
                  </a:lnTo>
                  <a:lnTo>
                    <a:pt x="720" y="186"/>
                  </a:lnTo>
                  <a:lnTo>
                    <a:pt x="720" y="188"/>
                  </a:lnTo>
                  <a:lnTo>
                    <a:pt x="719" y="188"/>
                  </a:lnTo>
                  <a:lnTo>
                    <a:pt x="719" y="190"/>
                  </a:lnTo>
                  <a:lnTo>
                    <a:pt x="717" y="190"/>
                  </a:lnTo>
                  <a:lnTo>
                    <a:pt x="717" y="191"/>
                  </a:lnTo>
                  <a:lnTo>
                    <a:pt x="719" y="191"/>
                  </a:lnTo>
                  <a:lnTo>
                    <a:pt x="717" y="191"/>
                  </a:lnTo>
                  <a:lnTo>
                    <a:pt x="717" y="193"/>
                  </a:lnTo>
                  <a:lnTo>
                    <a:pt x="715" y="193"/>
                  </a:lnTo>
                  <a:lnTo>
                    <a:pt x="714" y="193"/>
                  </a:lnTo>
                  <a:lnTo>
                    <a:pt x="714" y="195"/>
                  </a:lnTo>
                  <a:lnTo>
                    <a:pt x="712" y="195"/>
                  </a:lnTo>
                  <a:lnTo>
                    <a:pt x="710" y="195"/>
                  </a:lnTo>
                  <a:lnTo>
                    <a:pt x="712" y="195"/>
                  </a:lnTo>
                  <a:lnTo>
                    <a:pt x="712" y="196"/>
                  </a:lnTo>
                  <a:lnTo>
                    <a:pt x="710" y="196"/>
                  </a:lnTo>
                  <a:lnTo>
                    <a:pt x="709" y="196"/>
                  </a:lnTo>
                  <a:lnTo>
                    <a:pt x="707" y="196"/>
                  </a:lnTo>
                  <a:lnTo>
                    <a:pt x="707" y="195"/>
                  </a:lnTo>
                  <a:lnTo>
                    <a:pt x="707" y="196"/>
                  </a:lnTo>
                  <a:lnTo>
                    <a:pt x="706" y="196"/>
                  </a:lnTo>
                  <a:lnTo>
                    <a:pt x="706" y="198"/>
                  </a:lnTo>
                  <a:lnTo>
                    <a:pt x="704" y="198"/>
                  </a:lnTo>
                  <a:lnTo>
                    <a:pt x="704" y="200"/>
                  </a:lnTo>
                  <a:lnTo>
                    <a:pt x="702" y="200"/>
                  </a:lnTo>
                  <a:lnTo>
                    <a:pt x="702" y="198"/>
                  </a:lnTo>
                  <a:lnTo>
                    <a:pt x="702" y="200"/>
                  </a:lnTo>
                  <a:lnTo>
                    <a:pt x="702" y="201"/>
                  </a:lnTo>
                  <a:lnTo>
                    <a:pt x="701" y="201"/>
                  </a:lnTo>
                  <a:lnTo>
                    <a:pt x="701" y="200"/>
                  </a:lnTo>
                  <a:lnTo>
                    <a:pt x="701" y="201"/>
                  </a:lnTo>
                  <a:lnTo>
                    <a:pt x="701" y="203"/>
                  </a:lnTo>
                  <a:lnTo>
                    <a:pt x="699" y="203"/>
                  </a:lnTo>
                  <a:lnTo>
                    <a:pt x="699" y="204"/>
                  </a:lnTo>
                  <a:lnTo>
                    <a:pt x="697" y="204"/>
                  </a:lnTo>
                  <a:lnTo>
                    <a:pt x="697" y="206"/>
                  </a:lnTo>
                  <a:lnTo>
                    <a:pt x="697" y="204"/>
                  </a:lnTo>
                  <a:lnTo>
                    <a:pt x="696" y="204"/>
                  </a:lnTo>
                  <a:lnTo>
                    <a:pt x="696" y="206"/>
                  </a:lnTo>
                  <a:lnTo>
                    <a:pt x="696" y="208"/>
                  </a:lnTo>
                  <a:lnTo>
                    <a:pt x="694" y="208"/>
                  </a:lnTo>
                  <a:lnTo>
                    <a:pt x="692" y="208"/>
                  </a:lnTo>
                  <a:lnTo>
                    <a:pt x="694" y="208"/>
                  </a:lnTo>
                  <a:lnTo>
                    <a:pt x="692" y="208"/>
                  </a:lnTo>
                  <a:lnTo>
                    <a:pt x="691" y="208"/>
                  </a:lnTo>
                  <a:lnTo>
                    <a:pt x="689" y="208"/>
                  </a:lnTo>
                  <a:lnTo>
                    <a:pt x="688" y="208"/>
                  </a:lnTo>
                  <a:lnTo>
                    <a:pt x="688" y="209"/>
                  </a:lnTo>
                  <a:lnTo>
                    <a:pt x="686" y="209"/>
                  </a:lnTo>
                  <a:lnTo>
                    <a:pt x="686" y="208"/>
                  </a:lnTo>
                  <a:lnTo>
                    <a:pt x="686" y="209"/>
                  </a:lnTo>
                  <a:lnTo>
                    <a:pt x="684" y="209"/>
                  </a:lnTo>
                  <a:lnTo>
                    <a:pt x="684" y="211"/>
                  </a:lnTo>
                  <a:lnTo>
                    <a:pt x="684" y="209"/>
                  </a:lnTo>
                  <a:lnTo>
                    <a:pt x="683" y="209"/>
                  </a:lnTo>
                  <a:lnTo>
                    <a:pt x="683" y="211"/>
                  </a:lnTo>
                  <a:lnTo>
                    <a:pt x="681" y="213"/>
                  </a:lnTo>
                  <a:lnTo>
                    <a:pt x="681" y="211"/>
                  </a:lnTo>
                  <a:lnTo>
                    <a:pt x="681" y="209"/>
                  </a:lnTo>
                  <a:lnTo>
                    <a:pt x="679" y="209"/>
                  </a:lnTo>
                  <a:lnTo>
                    <a:pt x="679" y="211"/>
                  </a:lnTo>
                  <a:lnTo>
                    <a:pt x="679" y="213"/>
                  </a:lnTo>
                  <a:lnTo>
                    <a:pt x="678" y="213"/>
                  </a:lnTo>
                  <a:lnTo>
                    <a:pt x="678" y="214"/>
                  </a:lnTo>
                  <a:lnTo>
                    <a:pt x="676" y="214"/>
                  </a:lnTo>
                  <a:lnTo>
                    <a:pt x="674" y="216"/>
                  </a:lnTo>
                  <a:lnTo>
                    <a:pt x="673" y="216"/>
                  </a:lnTo>
                  <a:lnTo>
                    <a:pt x="673" y="217"/>
                  </a:lnTo>
                  <a:lnTo>
                    <a:pt x="671" y="217"/>
                  </a:lnTo>
                  <a:lnTo>
                    <a:pt x="670" y="221"/>
                  </a:lnTo>
                  <a:lnTo>
                    <a:pt x="668" y="221"/>
                  </a:lnTo>
                  <a:lnTo>
                    <a:pt x="668" y="222"/>
                  </a:lnTo>
                  <a:lnTo>
                    <a:pt x="668" y="224"/>
                  </a:lnTo>
                  <a:lnTo>
                    <a:pt x="668" y="226"/>
                  </a:lnTo>
                  <a:lnTo>
                    <a:pt x="666" y="226"/>
                  </a:lnTo>
                  <a:lnTo>
                    <a:pt x="666" y="227"/>
                  </a:lnTo>
                  <a:lnTo>
                    <a:pt x="665" y="227"/>
                  </a:lnTo>
                  <a:lnTo>
                    <a:pt x="665" y="229"/>
                  </a:lnTo>
                  <a:lnTo>
                    <a:pt x="665" y="231"/>
                  </a:lnTo>
                  <a:lnTo>
                    <a:pt x="665" y="232"/>
                  </a:lnTo>
                  <a:lnTo>
                    <a:pt x="665" y="234"/>
                  </a:lnTo>
                  <a:lnTo>
                    <a:pt x="665" y="235"/>
                  </a:lnTo>
                  <a:lnTo>
                    <a:pt x="665" y="237"/>
                  </a:lnTo>
                  <a:lnTo>
                    <a:pt x="663" y="237"/>
                  </a:lnTo>
                  <a:lnTo>
                    <a:pt x="663" y="239"/>
                  </a:lnTo>
                  <a:lnTo>
                    <a:pt x="663" y="240"/>
                  </a:lnTo>
                  <a:lnTo>
                    <a:pt x="663" y="242"/>
                  </a:lnTo>
                  <a:lnTo>
                    <a:pt x="663" y="244"/>
                  </a:lnTo>
                  <a:lnTo>
                    <a:pt x="663" y="245"/>
                  </a:lnTo>
                  <a:lnTo>
                    <a:pt x="661" y="245"/>
                  </a:lnTo>
                  <a:lnTo>
                    <a:pt x="661" y="247"/>
                  </a:lnTo>
                  <a:lnTo>
                    <a:pt x="660" y="247"/>
                  </a:lnTo>
                  <a:lnTo>
                    <a:pt x="660" y="249"/>
                  </a:lnTo>
                  <a:lnTo>
                    <a:pt x="658" y="249"/>
                  </a:lnTo>
                  <a:lnTo>
                    <a:pt x="658" y="250"/>
                  </a:lnTo>
                  <a:lnTo>
                    <a:pt x="657" y="250"/>
                  </a:lnTo>
                  <a:lnTo>
                    <a:pt x="657" y="252"/>
                  </a:lnTo>
                  <a:lnTo>
                    <a:pt x="657" y="253"/>
                  </a:lnTo>
                  <a:lnTo>
                    <a:pt x="657" y="255"/>
                  </a:lnTo>
                  <a:lnTo>
                    <a:pt x="655" y="255"/>
                  </a:lnTo>
                  <a:lnTo>
                    <a:pt x="655" y="257"/>
                  </a:lnTo>
                  <a:lnTo>
                    <a:pt x="657" y="257"/>
                  </a:lnTo>
                  <a:lnTo>
                    <a:pt x="655" y="257"/>
                  </a:lnTo>
                  <a:lnTo>
                    <a:pt x="657" y="257"/>
                  </a:lnTo>
                  <a:lnTo>
                    <a:pt x="655" y="257"/>
                  </a:lnTo>
                  <a:lnTo>
                    <a:pt x="657" y="257"/>
                  </a:lnTo>
                  <a:lnTo>
                    <a:pt x="657" y="258"/>
                  </a:lnTo>
                  <a:lnTo>
                    <a:pt x="657" y="260"/>
                  </a:lnTo>
                  <a:lnTo>
                    <a:pt x="658" y="260"/>
                  </a:lnTo>
                  <a:lnTo>
                    <a:pt x="658" y="262"/>
                  </a:lnTo>
                  <a:lnTo>
                    <a:pt x="657" y="262"/>
                  </a:lnTo>
                  <a:lnTo>
                    <a:pt x="657" y="263"/>
                  </a:lnTo>
                  <a:lnTo>
                    <a:pt x="657" y="265"/>
                  </a:lnTo>
                  <a:lnTo>
                    <a:pt x="655" y="265"/>
                  </a:lnTo>
                  <a:lnTo>
                    <a:pt x="655" y="266"/>
                  </a:lnTo>
                  <a:lnTo>
                    <a:pt x="653" y="266"/>
                  </a:lnTo>
                  <a:lnTo>
                    <a:pt x="652" y="268"/>
                  </a:lnTo>
                  <a:lnTo>
                    <a:pt x="652" y="270"/>
                  </a:lnTo>
                  <a:lnTo>
                    <a:pt x="650" y="270"/>
                  </a:lnTo>
                  <a:lnTo>
                    <a:pt x="650" y="271"/>
                  </a:lnTo>
                  <a:lnTo>
                    <a:pt x="650" y="273"/>
                  </a:lnTo>
                  <a:lnTo>
                    <a:pt x="648" y="273"/>
                  </a:lnTo>
                  <a:lnTo>
                    <a:pt x="648" y="275"/>
                  </a:lnTo>
                  <a:lnTo>
                    <a:pt x="650" y="275"/>
                  </a:lnTo>
                  <a:lnTo>
                    <a:pt x="648" y="275"/>
                  </a:lnTo>
                  <a:lnTo>
                    <a:pt x="648" y="276"/>
                  </a:lnTo>
                  <a:lnTo>
                    <a:pt x="648" y="278"/>
                  </a:lnTo>
                  <a:lnTo>
                    <a:pt x="648" y="280"/>
                  </a:lnTo>
                  <a:lnTo>
                    <a:pt x="648" y="281"/>
                  </a:lnTo>
                  <a:lnTo>
                    <a:pt x="648" y="283"/>
                  </a:lnTo>
                  <a:lnTo>
                    <a:pt x="647" y="283"/>
                  </a:lnTo>
                  <a:lnTo>
                    <a:pt x="647" y="284"/>
                  </a:lnTo>
                  <a:lnTo>
                    <a:pt x="647" y="286"/>
                  </a:lnTo>
                  <a:lnTo>
                    <a:pt x="647" y="288"/>
                  </a:lnTo>
                  <a:lnTo>
                    <a:pt x="647" y="289"/>
                  </a:lnTo>
                  <a:lnTo>
                    <a:pt x="645" y="289"/>
                  </a:lnTo>
                  <a:lnTo>
                    <a:pt x="645" y="291"/>
                  </a:lnTo>
                  <a:lnTo>
                    <a:pt x="645" y="293"/>
                  </a:lnTo>
                  <a:lnTo>
                    <a:pt x="643" y="293"/>
                  </a:lnTo>
                  <a:lnTo>
                    <a:pt x="643" y="294"/>
                  </a:lnTo>
                  <a:lnTo>
                    <a:pt x="642" y="294"/>
                  </a:lnTo>
                  <a:lnTo>
                    <a:pt x="642" y="296"/>
                  </a:lnTo>
                  <a:lnTo>
                    <a:pt x="642" y="298"/>
                  </a:lnTo>
                  <a:lnTo>
                    <a:pt x="640" y="298"/>
                  </a:lnTo>
                  <a:lnTo>
                    <a:pt x="640" y="299"/>
                  </a:lnTo>
                  <a:lnTo>
                    <a:pt x="640" y="301"/>
                  </a:lnTo>
                  <a:lnTo>
                    <a:pt x="640" y="302"/>
                  </a:lnTo>
                  <a:lnTo>
                    <a:pt x="640" y="304"/>
                  </a:lnTo>
                  <a:lnTo>
                    <a:pt x="639" y="304"/>
                  </a:lnTo>
                  <a:lnTo>
                    <a:pt x="640" y="304"/>
                  </a:lnTo>
                  <a:lnTo>
                    <a:pt x="639" y="306"/>
                  </a:lnTo>
                  <a:lnTo>
                    <a:pt x="640" y="306"/>
                  </a:lnTo>
                  <a:lnTo>
                    <a:pt x="639" y="306"/>
                  </a:lnTo>
                  <a:lnTo>
                    <a:pt x="639" y="307"/>
                  </a:lnTo>
                  <a:lnTo>
                    <a:pt x="639" y="309"/>
                  </a:lnTo>
                  <a:lnTo>
                    <a:pt x="639" y="311"/>
                  </a:lnTo>
                  <a:lnTo>
                    <a:pt x="639" y="312"/>
                  </a:lnTo>
                  <a:lnTo>
                    <a:pt x="639" y="314"/>
                  </a:lnTo>
                  <a:lnTo>
                    <a:pt x="637" y="314"/>
                  </a:lnTo>
                  <a:lnTo>
                    <a:pt x="639" y="314"/>
                  </a:lnTo>
                  <a:lnTo>
                    <a:pt x="639" y="316"/>
                  </a:lnTo>
                  <a:lnTo>
                    <a:pt x="637" y="316"/>
                  </a:lnTo>
                  <a:lnTo>
                    <a:pt x="637" y="317"/>
                  </a:lnTo>
                  <a:lnTo>
                    <a:pt x="637" y="319"/>
                  </a:lnTo>
                  <a:lnTo>
                    <a:pt x="637" y="320"/>
                  </a:lnTo>
                  <a:lnTo>
                    <a:pt x="637" y="322"/>
                  </a:lnTo>
                  <a:lnTo>
                    <a:pt x="637" y="324"/>
                  </a:lnTo>
                  <a:lnTo>
                    <a:pt x="637" y="325"/>
                  </a:lnTo>
                  <a:lnTo>
                    <a:pt x="637" y="327"/>
                  </a:lnTo>
                  <a:lnTo>
                    <a:pt x="635" y="327"/>
                  </a:lnTo>
                  <a:lnTo>
                    <a:pt x="635" y="329"/>
                  </a:lnTo>
                  <a:lnTo>
                    <a:pt x="634" y="329"/>
                  </a:lnTo>
                  <a:lnTo>
                    <a:pt x="632" y="329"/>
                  </a:lnTo>
                  <a:lnTo>
                    <a:pt x="630" y="330"/>
                  </a:lnTo>
                  <a:lnTo>
                    <a:pt x="630" y="332"/>
                  </a:lnTo>
                  <a:lnTo>
                    <a:pt x="629" y="332"/>
                  </a:lnTo>
                  <a:lnTo>
                    <a:pt x="629" y="333"/>
                  </a:lnTo>
                  <a:lnTo>
                    <a:pt x="629" y="335"/>
                  </a:lnTo>
                  <a:lnTo>
                    <a:pt x="629" y="337"/>
                  </a:lnTo>
                  <a:lnTo>
                    <a:pt x="629" y="338"/>
                  </a:lnTo>
                  <a:lnTo>
                    <a:pt x="630" y="340"/>
                  </a:lnTo>
                  <a:lnTo>
                    <a:pt x="630" y="342"/>
                  </a:lnTo>
                  <a:lnTo>
                    <a:pt x="630" y="343"/>
                  </a:lnTo>
                  <a:lnTo>
                    <a:pt x="630" y="345"/>
                  </a:lnTo>
                  <a:lnTo>
                    <a:pt x="630" y="347"/>
                  </a:lnTo>
                  <a:lnTo>
                    <a:pt x="629" y="348"/>
                  </a:lnTo>
                  <a:lnTo>
                    <a:pt x="629" y="350"/>
                  </a:lnTo>
                  <a:lnTo>
                    <a:pt x="627" y="350"/>
                  </a:lnTo>
                  <a:lnTo>
                    <a:pt x="627" y="351"/>
                  </a:lnTo>
                  <a:lnTo>
                    <a:pt x="627" y="353"/>
                  </a:lnTo>
                  <a:lnTo>
                    <a:pt x="625" y="353"/>
                  </a:lnTo>
                  <a:lnTo>
                    <a:pt x="625" y="355"/>
                  </a:lnTo>
                  <a:lnTo>
                    <a:pt x="624" y="355"/>
                  </a:lnTo>
                  <a:lnTo>
                    <a:pt x="624" y="356"/>
                  </a:lnTo>
                  <a:lnTo>
                    <a:pt x="622" y="356"/>
                  </a:lnTo>
                  <a:lnTo>
                    <a:pt x="622" y="358"/>
                  </a:lnTo>
                  <a:lnTo>
                    <a:pt x="621" y="358"/>
                  </a:lnTo>
                  <a:lnTo>
                    <a:pt x="621" y="360"/>
                  </a:lnTo>
                  <a:lnTo>
                    <a:pt x="619" y="360"/>
                  </a:lnTo>
                  <a:lnTo>
                    <a:pt x="619" y="361"/>
                  </a:lnTo>
                  <a:lnTo>
                    <a:pt x="617" y="361"/>
                  </a:lnTo>
                  <a:lnTo>
                    <a:pt x="616" y="361"/>
                  </a:lnTo>
                  <a:lnTo>
                    <a:pt x="616" y="360"/>
                  </a:lnTo>
                  <a:lnTo>
                    <a:pt x="616" y="361"/>
                  </a:lnTo>
                  <a:lnTo>
                    <a:pt x="614" y="361"/>
                  </a:lnTo>
                  <a:lnTo>
                    <a:pt x="614" y="363"/>
                  </a:lnTo>
                  <a:lnTo>
                    <a:pt x="612" y="363"/>
                  </a:lnTo>
                  <a:lnTo>
                    <a:pt x="612" y="365"/>
                  </a:lnTo>
                  <a:lnTo>
                    <a:pt x="611" y="366"/>
                  </a:lnTo>
                  <a:lnTo>
                    <a:pt x="609" y="366"/>
                  </a:lnTo>
                  <a:lnTo>
                    <a:pt x="609" y="368"/>
                  </a:lnTo>
                  <a:lnTo>
                    <a:pt x="609" y="369"/>
                  </a:lnTo>
                  <a:lnTo>
                    <a:pt x="608" y="371"/>
                  </a:lnTo>
                  <a:lnTo>
                    <a:pt x="608" y="373"/>
                  </a:lnTo>
                  <a:lnTo>
                    <a:pt x="608" y="374"/>
                  </a:lnTo>
                  <a:lnTo>
                    <a:pt x="608" y="376"/>
                  </a:lnTo>
                  <a:lnTo>
                    <a:pt x="608" y="378"/>
                  </a:lnTo>
                  <a:lnTo>
                    <a:pt x="608" y="379"/>
                  </a:lnTo>
                  <a:lnTo>
                    <a:pt x="608" y="381"/>
                  </a:lnTo>
                  <a:lnTo>
                    <a:pt x="606" y="381"/>
                  </a:lnTo>
                  <a:lnTo>
                    <a:pt x="606" y="383"/>
                  </a:lnTo>
                  <a:lnTo>
                    <a:pt x="606" y="381"/>
                  </a:lnTo>
                  <a:lnTo>
                    <a:pt x="604" y="381"/>
                  </a:lnTo>
                  <a:lnTo>
                    <a:pt x="604" y="383"/>
                  </a:lnTo>
                  <a:lnTo>
                    <a:pt x="606" y="383"/>
                  </a:lnTo>
                  <a:lnTo>
                    <a:pt x="604" y="383"/>
                  </a:lnTo>
                  <a:lnTo>
                    <a:pt x="606" y="383"/>
                  </a:lnTo>
                  <a:lnTo>
                    <a:pt x="606" y="384"/>
                  </a:lnTo>
                  <a:lnTo>
                    <a:pt x="604" y="384"/>
                  </a:lnTo>
                  <a:lnTo>
                    <a:pt x="603" y="384"/>
                  </a:lnTo>
                  <a:lnTo>
                    <a:pt x="603" y="386"/>
                  </a:lnTo>
                  <a:lnTo>
                    <a:pt x="604" y="386"/>
                  </a:lnTo>
                  <a:lnTo>
                    <a:pt x="603" y="386"/>
                  </a:lnTo>
                  <a:lnTo>
                    <a:pt x="601" y="386"/>
                  </a:lnTo>
                  <a:lnTo>
                    <a:pt x="599" y="386"/>
                  </a:lnTo>
                  <a:lnTo>
                    <a:pt x="599" y="387"/>
                  </a:lnTo>
                  <a:lnTo>
                    <a:pt x="598" y="387"/>
                  </a:lnTo>
                  <a:lnTo>
                    <a:pt x="596" y="387"/>
                  </a:lnTo>
                  <a:lnTo>
                    <a:pt x="598" y="387"/>
                  </a:lnTo>
                  <a:lnTo>
                    <a:pt x="596" y="387"/>
                  </a:lnTo>
                  <a:lnTo>
                    <a:pt x="596" y="389"/>
                  </a:lnTo>
                  <a:lnTo>
                    <a:pt x="594" y="389"/>
                  </a:lnTo>
                  <a:lnTo>
                    <a:pt x="594" y="391"/>
                  </a:lnTo>
                  <a:lnTo>
                    <a:pt x="594" y="392"/>
                  </a:lnTo>
                  <a:lnTo>
                    <a:pt x="594" y="394"/>
                  </a:lnTo>
                  <a:lnTo>
                    <a:pt x="594" y="396"/>
                  </a:lnTo>
                  <a:lnTo>
                    <a:pt x="594" y="397"/>
                  </a:lnTo>
                  <a:lnTo>
                    <a:pt x="596" y="397"/>
                  </a:lnTo>
                  <a:lnTo>
                    <a:pt x="596" y="399"/>
                  </a:lnTo>
                  <a:lnTo>
                    <a:pt x="596" y="400"/>
                  </a:lnTo>
                  <a:lnTo>
                    <a:pt x="598" y="400"/>
                  </a:lnTo>
                  <a:lnTo>
                    <a:pt x="598" y="402"/>
                  </a:lnTo>
                  <a:lnTo>
                    <a:pt x="599" y="402"/>
                  </a:lnTo>
                  <a:lnTo>
                    <a:pt x="599" y="404"/>
                  </a:lnTo>
                  <a:lnTo>
                    <a:pt x="599" y="405"/>
                  </a:lnTo>
                  <a:lnTo>
                    <a:pt x="599" y="407"/>
                  </a:lnTo>
                  <a:lnTo>
                    <a:pt x="601" y="407"/>
                  </a:lnTo>
                  <a:lnTo>
                    <a:pt x="601" y="409"/>
                  </a:lnTo>
                  <a:lnTo>
                    <a:pt x="601" y="410"/>
                  </a:lnTo>
                  <a:lnTo>
                    <a:pt x="601" y="412"/>
                  </a:lnTo>
                  <a:lnTo>
                    <a:pt x="601" y="414"/>
                  </a:lnTo>
                  <a:lnTo>
                    <a:pt x="601" y="415"/>
                  </a:lnTo>
                  <a:lnTo>
                    <a:pt x="601" y="417"/>
                  </a:lnTo>
                  <a:lnTo>
                    <a:pt x="601" y="418"/>
                  </a:lnTo>
                  <a:lnTo>
                    <a:pt x="601" y="420"/>
                  </a:lnTo>
                  <a:lnTo>
                    <a:pt x="601" y="422"/>
                  </a:lnTo>
                  <a:lnTo>
                    <a:pt x="601" y="423"/>
                  </a:lnTo>
                  <a:lnTo>
                    <a:pt x="601" y="425"/>
                  </a:lnTo>
                  <a:lnTo>
                    <a:pt x="601" y="427"/>
                  </a:lnTo>
                  <a:lnTo>
                    <a:pt x="601" y="428"/>
                  </a:lnTo>
                  <a:lnTo>
                    <a:pt x="601" y="430"/>
                  </a:lnTo>
                  <a:lnTo>
                    <a:pt x="599" y="432"/>
                  </a:lnTo>
                  <a:lnTo>
                    <a:pt x="599" y="433"/>
                  </a:lnTo>
                  <a:lnTo>
                    <a:pt x="598" y="433"/>
                  </a:lnTo>
                  <a:lnTo>
                    <a:pt x="598" y="435"/>
                  </a:lnTo>
                  <a:lnTo>
                    <a:pt x="598" y="436"/>
                  </a:lnTo>
                  <a:lnTo>
                    <a:pt x="598" y="438"/>
                  </a:lnTo>
                  <a:lnTo>
                    <a:pt x="598" y="440"/>
                  </a:lnTo>
                  <a:lnTo>
                    <a:pt x="596" y="440"/>
                  </a:lnTo>
                  <a:lnTo>
                    <a:pt x="594" y="441"/>
                  </a:lnTo>
                  <a:lnTo>
                    <a:pt x="594" y="443"/>
                  </a:lnTo>
                  <a:lnTo>
                    <a:pt x="593" y="443"/>
                  </a:lnTo>
                  <a:lnTo>
                    <a:pt x="591" y="443"/>
                  </a:lnTo>
                  <a:lnTo>
                    <a:pt x="591" y="445"/>
                  </a:lnTo>
                  <a:lnTo>
                    <a:pt x="590" y="445"/>
                  </a:lnTo>
                  <a:lnTo>
                    <a:pt x="590" y="446"/>
                  </a:lnTo>
                  <a:lnTo>
                    <a:pt x="590" y="448"/>
                  </a:lnTo>
                  <a:lnTo>
                    <a:pt x="590" y="449"/>
                  </a:lnTo>
                  <a:lnTo>
                    <a:pt x="590" y="451"/>
                  </a:lnTo>
                  <a:lnTo>
                    <a:pt x="591" y="451"/>
                  </a:lnTo>
                  <a:lnTo>
                    <a:pt x="591" y="453"/>
                  </a:lnTo>
                  <a:lnTo>
                    <a:pt x="591" y="454"/>
                  </a:lnTo>
                  <a:lnTo>
                    <a:pt x="593" y="454"/>
                  </a:lnTo>
                  <a:lnTo>
                    <a:pt x="593" y="456"/>
                  </a:lnTo>
                  <a:lnTo>
                    <a:pt x="593" y="458"/>
                  </a:lnTo>
                  <a:lnTo>
                    <a:pt x="594" y="458"/>
                  </a:lnTo>
                  <a:lnTo>
                    <a:pt x="594" y="459"/>
                  </a:lnTo>
                  <a:lnTo>
                    <a:pt x="594" y="461"/>
                  </a:lnTo>
                  <a:lnTo>
                    <a:pt x="596" y="461"/>
                  </a:lnTo>
                  <a:lnTo>
                    <a:pt x="596" y="463"/>
                  </a:lnTo>
                  <a:lnTo>
                    <a:pt x="596" y="464"/>
                  </a:lnTo>
                  <a:lnTo>
                    <a:pt x="598" y="464"/>
                  </a:lnTo>
                  <a:lnTo>
                    <a:pt x="598" y="466"/>
                  </a:lnTo>
                  <a:lnTo>
                    <a:pt x="599" y="466"/>
                  </a:lnTo>
                  <a:lnTo>
                    <a:pt x="601" y="466"/>
                  </a:lnTo>
                  <a:lnTo>
                    <a:pt x="601" y="467"/>
                  </a:lnTo>
                  <a:lnTo>
                    <a:pt x="603" y="467"/>
                  </a:lnTo>
                  <a:lnTo>
                    <a:pt x="603" y="469"/>
                  </a:lnTo>
                  <a:lnTo>
                    <a:pt x="604" y="469"/>
                  </a:lnTo>
                  <a:lnTo>
                    <a:pt x="606" y="469"/>
                  </a:lnTo>
                  <a:lnTo>
                    <a:pt x="606" y="471"/>
                  </a:lnTo>
                  <a:lnTo>
                    <a:pt x="608" y="471"/>
                  </a:lnTo>
                  <a:lnTo>
                    <a:pt x="608" y="472"/>
                  </a:lnTo>
                  <a:lnTo>
                    <a:pt x="609" y="472"/>
                  </a:lnTo>
                  <a:lnTo>
                    <a:pt x="609" y="474"/>
                  </a:lnTo>
                  <a:lnTo>
                    <a:pt x="609" y="476"/>
                  </a:lnTo>
                  <a:lnTo>
                    <a:pt x="611" y="476"/>
                  </a:lnTo>
                  <a:lnTo>
                    <a:pt x="612" y="476"/>
                  </a:lnTo>
                  <a:lnTo>
                    <a:pt x="612" y="477"/>
                  </a:lnTo>
                  <a:lnTo>
                    <a:pt x="614" y="477"/>
                  </a:lnTo>
                  <a:lnTo>
                    <a:pt x="614" y="479"/>
                  </a:lnTo>
                  <a:lnTo>
                    <a:pt x="614" y="481"/>
                  </a:lnTo>
                  <a:lnTo>
                    <a:pt x="616" y="481"/>
                  </a:lnTo>
                  <a:lnTo>
                    <a:pt x="616" y="482"/>
                  </a:lnTo>
                  <a:lnTo>
                    <a:pt x="616" y="484"/>
                  </a:lnTo>
                  <a:lnTo>
                    <a:pt x="616" y="485"/>
                  </a:lnTo>
                  <a:lnTo>
                    <a:pt x="616" y="487"/>
                  </a:lnTo>
                  <a:lnTo>
                    <a:pt x="614" y="487"/>
                  </a:lnTo>
                  <a:lnTo>
                    <a:pt x="614" y="489"/>
                  </a:lnTo>
                  <a:lnTo>
                    <a:pt x="614" y="490"/>
                  </a:lnTo>
                  <a:lnTo>
                    <a:pt x="612" y="490"/>
                  </a:lnTo>
                  <a:lnTo>
                    <a:pt x="614" y="490"/>
                  </a:lnTo>
                  <a:lnTo>
                    <a:pt x="612" y="490"/>
                  </a:lnTo>
                  <a:lnTo>
                    <a:pt x="612" y="492"/>
                  </a:lnTo>
                  <a:lnTo>
                    <a:pt x="612" y="494"/>
                  </a:lnTo>
                  <a:lnTo>
                    <a:pt x="612" y="495"/>
                  </a:lnTo>
                  <a:lnTo>
                    <a:pt x="611" y="495"/>
                  </a:lnTo>
                  <a:lnTo>
                    <a:pt x="611" y="497"/>
                  </a:lnTo>
                  <a:lnTo>
                    <a:pt x="611" y="499"/>
                  </a:lnTo>
                  <a:lnTo>
                    <a:pt x="609" y="499"/>
                  </a:lnTo>
                  <a:lnTo>
                    <a:pt x="608" y="499"/>
                  </a:lnTo>
                  <a:lnTo>
                    <a:pt x="608" y="500"/>
                  </a:lnTo>
                  <a:lnTo>
                    <a:pt x="606" y="500"/>
                  </a:lnTo>
                  <a:lnTo>
                    <a:pt x="604" y="500"/>
                  </a:lnTo>
                  <a:lnTo>
                    <a:pt x="604" y="502"/>
                  </a:lnTo>
                  <a:lnTo>
                    <a:pt x="603" y="502"/>
                  </a:lnTo>
                  <a:lnTo>
                    <a:pt x="603" y="503"/>
                  </a:lnTo>
                  <a:lnTo>
                    <a:pt x="601" y="503"/>
                  </a:lnTo>
                  <a:lnTo>
                    <a:pt x="601" y="505"/>
                  </a:lnTo>
                  <a:lnTo>
                    <a:pt x="601" y="507"/>
                  </a:lnTo>
                  <a:lnTo>
                    <a:pt x="601" y="505"/>
                  </a:lnTo>
                  <a:lnTo>
                    <a:pt x="601" y="507"/>
                  </a:lnTo>
                  <a:lnTo>
                    <a:pt x="599" y="507"/>
                  </a:lnTo>
                  <a:lnTo>
                    <a:pt x="596" y="507"/>
                  </a:lnTo>
                  <a:lnTo>
                    <a:pt x="590" y="507"/>
                  </a:lnTo>
                  <a:lnTo>
                    <a:pt x="576" y="507"/>
                  </a:lnTo>
                  <a:lnTo>
                    <a:pt x="570" y="507"/>
                  </a:lnTo>
                  <a:lnTo>
                    <a:pt x="565" y="507"/>
                  </a:lnTo>
                  <a:lnTo>
                    <a:pt x="562" y="508"/>
                  </a:lnTo>
                  <a:lnTo>
                    <a:pt x="542" y="508"/>
                  </a:lnTo>
                  <a:lnTo>
                    <a:pt x="532" y="508"/>
                  </a:lnTo>
                  <a:lnTo>
                    <a:pt x="527" y="508"/>
                  </a:lnTo>
                  <a:lnTo>
                    <a:pt x="519" y="508"/>
                  </a:lnTo>
                  <a:lnTo>
                    <a:pt x="503" y="510"/>
                  </a:lnTo>
                  <a:lnTo>
                    <a:pt x="500" y="510"/>
                  </a:lnTo>
                  <a:lnTo>
                    <a:pt x="493" y="510"/>
                  </a:lnTo>
                  <a:lnTo>
                    <a:pt x="482" y="510"/>
                  </a:lnTo>
                  <a:lnTo>
                    <a:pt x="482" y="502"/>
                  </a:lnTo>
                  <a:lnTo>
                    <a:pt x="480" y="484"/>
                  </a:lnTo>
                  <a:lnTo>
                    <a:pt x="480" y="479"/>
                  </a:lnTo>
                  <a:lnTo>
                    <a:pt x="480" y="469"/>
                  </a:lnTo>
                  <a:lnTo>
                    <a:pt x="480" y="464"/>
                  </a:lnTo>
                  <a:lnTo>
                    <a:pt x="480" y="456"/>
                  </a:lnTo>
                  <a:lnTo>
                    <a:pt x="478" y="456"/>
                  </a:lnTo>
                  <a:lnTo>
                    <a:pt x="477" y="456"/>
                  </a:lnTo>
                  <a:lnTo>
                    <a:pt x="472" y="456"/>
                  </a:lnTo>
                  <a:lnTo>
                    <a:pt x="470" y="456"/>
                  </a:lnTo>
                  <a:lnTo>
                    <a:pt x="469" y="456"/>
                  </a:lnTo>
                  <a:lnTo>
                    <a:pt x="469" y="448"/>
                  </a:lnTo>
                  <a:lnTo>
                    <a:pt x="469" y="446"/>
                  </a:lnTo>
                  <a:lnTo>
                    <a:pt x="459" y="448"/>
                  </a:lnTo>
                  <a:lnTo>
                    <a:pt x="459" y="438"/>
                  </a:lnTo>
                  <a:lnTo>
                    <a:pt x="441" y="440"/>
                  </a:lnTo>
                  <a:lnTo>
                    <a:pt x="441" y="435"/>
                  </a:lnTo>
                  <a:lnTo>
                    <a:pt x="441" y="433"/>
                  </a:lnTo>
                  <a:lnTo>
                    <a:pt x="439" y="430"/>
                  </a:lnTo>
                  <a:lnTo>
                    <a:pt x="436" y="430"/>
                  </a:lnTo>
                  <a:lnTo>
                    <a:pt x="431" y="430"/>
                  </a:lnTo>
                  <a:lnTo>
                    <a:pt x="429" y="422"/>
                  </a:lnTo>
                  <a:lnTo>
                    <a:pt x="429" y="420"/>
                  </a:lnTo>
                  <a:lnTo>
                    <a:pt x="426" y="422"/>
                  </a:lnTo>
                  <a:lnTo>
                    <a:pt x="421" y="422"/>
                  </a:lnTo>
                  <a:lnTo>
                    <a:pt x="418" y="422"/>
                  </a:lnTo>
                  <a:lnTo>
                    <a:pt x="415" y="422"/>
                  </a:lnTo>
                  <a:lnTo>
                    <a:pt x="411" y="422"/>
                  </a:lnTo>
                  <a:lnTo>
                    <a:pt x="402" y="422"/>
                  </a:lnTo>
                  <a:lnTo>
                    <a:pt x="398" y="422"/>
                  </a:lnTo>
                  <a:lnTo>
                    <a:pt x="395" y="422"/>
                  </a:lnTo>
                  <a:lnTo>
                    <a:pt x="384" y="423"/>
                  </a:lnTo>
                  <a:lnTo>
                    <a:pt x="361" y="423"/>
                  </a:lnTo>
                  <a:lnTo>
                    <a:pt x="358" y="423"/>
                  </a:lnTo>
                  <a:lnTo>
                    <a:pt x="356" y="423"/>
                  </a:lnTo>
                  <a:lnTo>
                    <a:pt x="351" y="423"/>
                  </a:lnTo>
                  <a:lnTo>
                    <a:pt x="346" y="423"/>
                  </a:lnTo>
                  <a:lnTo>
                    <a:pt x="335" y="425"/>
                  </a:lnTo>
                  <a:lnTo>
                    <a:pt x="330" y="425"/>
                  </a:lnTo>
                  <a:lnTo>
                    <a:pt x="323" y="425"/>
                  </a:lnTo>
                  <a:lnTo>
                    <a:pt x="320" y="425"/>
                  </a:lnTo>
                  <a:lnTo>
                    <a:pt x="300" y="427"/>
                  </a:lnTo>
                  <a:lnTo>
                    <a:pt x="299" y="427"/>
                  </a:lnTo>
                  <a:lnTo>
                    <a:pt x="289" y="427"/>
                  </a:lnTo>
                  <a:lnTo>
                    <a:pt x="287" y="427"/>
                  </a:lnTo>
                  <a:lnTo>
                    <a:pt x="256" y="427"/>
                  </a:lnTo>
                  <a:lnTo>
                    <a:pt x="256" y="436"/>
                  </a:lnTo>
                  <a:lnTo>
                    <a:pt x="243" y="436"/>
                  </a:lnTo>
                  <a:lnTo>
                    <a:pt x="242" y="436"/>
                  </a:lnTo>
                  <a:lnTo>
                    <a:pt x="240" y="436"/>
                  </a:lnTo>
                  <a:lnTo>
                    <a:pt x="238" y="436"/>
                  </a:lnTo>
                  <a:lnTo>
                    <a:pt x="238" y="441"/>
                  </a:lnTo>
                  <a:lnTo>
                    <a:pt x="238" y="445"/>
                  </a:lnTo>
                  <a:lnTo>
                    <a:pt x="238" y="446"/>
                  </a:lnTo>
                  <a:lnTo>
                    <a:pt x="228" y="446"/>
                  </a:lnTo>
                  <a:lnTo>
                    <a:pt x="228" y="449"/>
                  </a:lnTo>
                  <a:lnTo>
                    <a:pt x="228" y="454"/>
                  </a:lnTo>
                  <a:lnTo>
                    <a:pt x="228" y="463"/>
                  </a:lnTo>
                  <a:lnTo>
                    <a:pt x="224" y="463"/>
                  </a:lnTo>
                  <a:lnTo>
                    <a:pt x="220" y="463"/>
                  </a:lnTo>
                  <a:lnTo>
                    <a:pt x="220" y="466"/>
                  </a:lnTo>
                  <a:lnTo>
                    <a:pt x="220" y="472"/>
                  </a:lnTo>
                  <a:lnTo>
                    <a:pt x="220" y="474"/>
                  </a:lnTo>
                  <a:lnTo>
                    <a:pt x="219" y="474"/>
                  </a:lnTo>
                  <a:lnTo>
                    <a:pt x="210" y="474"/>
                  </a:lnTo>
                  <a:lnTo>
                    <a:pt x="210" y="484"/>
                  </a:lnTo>
                  <a:lnTo>
                    <a:pt x="204" y="484"/>
                  </a:lnTo>
                  <a:lnTo>
                    <a:pt x="204" y="489"/>
                  </a:lnTo>
                  <a:lnTo>
                    <a:pt x="204" y="492"/>
                  </a:lnTo>
                  <a:lnTo>
                    <a:pt x="204" y="494"/>
                  </a:lnTo>
                  <a:lnTo>
                    <a:pt x="202" y="494"/>
                  </a:lnTo>
                  <a:lnTo>
                    <a:pt x="202" y="495"/>
                  </a:lnTo>
                  <a:lnTo>
                    <a:pt x="202" y="502"/>
                  </a:lnTo>
                  <a:lnTo>
                    <a:pt x="199" y="502"/>
                  </a:lnTo>
                  <a:lnTo>
                    <a:pt x="192" y="503"/>
                  </a:lnTo>
                  <a:lnTo>
                    <a:pt x="194" y="507"/>
                  </a:lnTo>
                  <a:lnTo>
                    <a:pt x="194" y="512"/>
                  </a:lnTo>
                  <a:lnTo>
                    <a:pt x="188" y="512"/>
                  </a:lnTo>
                  <a:lnTo>
                    <a:pt x="184" y="512"/>
                  </a:lnTo>
                  <a:lnTo>
                    <a:pt x="184" y="515"/>
                  </a:lnTo>
                  <a:lnTo>
                    <a:pt x="184" y="516"/>
                  </a:lnTo>
                  <a:lnTo>
                    <a:pt x="184" y="521"/>
                  </a:lnTo>
                  <a:lnTo>
                    <a:pt x="183" y="521"/>
                  </a:lnTo>
                  <a:lnTo>
                    <a:pt x="181" y="521"/>
                  </a:lnTo>
                  <a:lnTo>
                    <a:pt x="175" y="521"/>
                  </a:lnTo>
                  <a:lnTo>
                    <a:pt x="175" y="523"/>
                  </a:lnTo>
                  <a:lnTo>
                    <a:pt x="175" y="525"/>
                  </a:lnTo>
                  <a:lnTo>
                    <a:pt x="176" y="531"/>
                  </a:lnTo>
                  <a:lnTo>
                    <a:pt x="176" y="541"/>
                  </a:lnTo>
                  <a:lnTo>
                    <a:pt x="166" y="541"/>
                  </a:lnTo>
                  <a:lnTo>
                    <a:pt x="157" y="541"/>
                  </a:lnTo>
                  <a:lnTo>
                    <a:pt x="157" y="551"/>
                  </a:lnTo>
                  <a:lnTo>
                    <a:pt x="148" y="551"/>
                  </a:lnTo>
                  <a:lnTo>
                    <a:pt x="147" y="551"/>
                  </a:lnTo>
                  <a:lnTo>
                    <a:pt x="145" y="551"/>
                  </a:lnTo>
                  <a:lnTo>
                    <a:pt x="143" y="551"/>
                  </a:lnTo>
                  <a:lnTo>
                    <a:pt x="139" y="551"/>
                  </a:lnTo>
                  <a:lnTo>
                    <a:pt x="139" y="549"/>
                  </a:lnTo>
                  <a:lnTo>
                    <a:pt x="135" y="551"/>
                  </a:lnTo>
                  <a:lnTo>
                    <a:pt x="134" y="551"/>
                  </a:lnTo>
                  <a:lnTo>
                    <a:pt x="130" y="551"/>
                  </a:lnTo>
                  <a:lnTo>
                    <a:pt x="129" y="551"/>
                  </a:lnTo>
                  <a:lnTo>
                    <a:pt x="122" y="551"/>
                  </a:lnTo>
                  <a:lnTo>
                    <a:pt x="119" y="551"/>
                  </a:lnTo>
                  <a:lnTo>
                    <a:pt x="112" y="551"/>
                  </a:lnTo>
                  <a:lnTo>
                    <a:pt x="101" y="551"/>
                  </a:lnTo>
                  <a:lnTo>
                    <a:pt x="99" y="551"/>
                  </a:lnTo>
                  <a:lnTo>
                    <a:pt x="91" y="551"/>
                  </a:lnTo>
                  <a:lnTo>
                    <a:pt x="90" y="551"/>
                  </a:lnTo>
                  <a:lnTo>
                    <a:pt x="85" y="552"/>
                  </a:lnTo>
                  <a:lnTo>
                    <a:pt x="83" y="552"/>
                  </a:lnTo>
                  <a:lnTo>
                    <a:pt x="81" y="552"/>
                  </a:lnTo>
                  <a:lnTo>
                    <a:pt x="80" y="552"/>
                  </a:lnTo>
                  <a:lnTo>
                    <a:pt x="78" y="552"/>
                  </a:lnTo>
                  <a:lnTo>
                    <a:pt x="76" y="552"/>
                  </a:lnTo>
                  <a:lnTo>
                    <a:pt x="75" y="552"/>
                  </a:lnTo>
                  <a:lnTo>
                    <a:pt x="73" y="552"/>
                  </a:lnTo>
                  <a:lnTo>
                    <a:pt x="68" y="552"/>
                  </a:lnTo>
                  <a:lnTo>
                    <a:pt x="63" y="552"/>
                  </a:lnTo>
                  <a:lnTo>
                    <a:pt x="62" y="552"/>
                  </a:lnTo>
                  <a:lnTo>
                    <a:pt x="52" y="554"/>
                  </a:lnTo>
                  <a:lnTo>
                    <a:pt x="41" y="554"/>
                  </a:lnTo>
                  <a:lnTo>
                    <a:pt x="37" y="554"/>
                  </a:lnTo>
                  <a:lnTo>
                    <a:pt x="23" y="554"/>
                  </a:lnTo>
                  <a:lnTo>
                    <a:pt x="18" y="554"/>
                  </a:lnTo>
                  <a:lnTo>
                    <a:pt x="18" y="549"/>
                  </a:lnTo>
                  <a:lnTo>
                    <a:pt x="18" y="544"/>
                  </a:lnTo>
                  <a:lnTo>
                    <a:pt x="18" y="541"/>
                  </a:lnTo>
                  <a:lnTo>
                    <a:pt x="16" y="541"/>
                  </a:lnTo>
                  <a:lnTo>
                    <a:pt x="16" y="539"/>
                  </a:lnTo>
                  <a:lnTo>
                    <a:pt x="16" y="538"/>
                  </a:lnTo>
                  <a:lnTo>
                    <a:pt x="18" y="538"/>
                  </a:lnTo>
                  <a:lnTo>
                    <a:pt x="18" y="536"/>
                  </a:lnTo>
                  <a:lnTo>
                    <a:pt x="18" y="534"/>
                  </a:lnTo>
                  <a:lnTo>
                    <a:pt x="18" y="533"/>
                  </a:lnTo>
                  <a:lnTo>
                    <a:pt x="19" y="533"/>
                  </a:lnTo>
                  <a:lnTo>
                    <a:pt x="21" y="533"/>
                  </a:lnTo>
                  <a:lnTo>
                    <a:pt x="21" y="531"/>
                  </a:lnTo>
                  <a:lnTo>
                    <a:pt x="21" y="530"/>
                  </a:lnTo>
                  <a:lnTo>
                    <a:pt x="21" y="528"/>
                  </a:lnTo>
                  <a:lnTo>
                    <a:pt x="23" y="526"/>
                  </a:lnTo>
                  <a:lnTo>
                    <a:pt x="23" y="525"/>
                  </a:lnTo>
                  <a:lnTo>
                    <a:pt x="23" y="523"/>
                  </a:lnTo>
                  <a:lnTo>
                    <a:pt x="24" y="523"/>
                  </a:lnTo>
                  <a:lnTo>
                    <a:pt x="24" y="521"/>
                  </a:lnTo>
                  <a:lnTo>
                    <a:pt x="24" y="520"/>
                  </a:lnTo>
                  <a:lnTo>
                    <a:pt x="24" y="518"/>
                  </a:lnTo>
                  <a:lnTo>
                    <a:pt x="24" y="516"/>
                  </a:lnTo>
                  <a:lnTo>
                    <a:pt x="24" y="515"/>
                  </a:lnTo>
                  <a:lnTo>
                    <a:pt x="26" y="515"/>
                  </a:lnTo>
                  <a:lnTo>
                    <a:pt x="26" y="513"/>
                  </a:lnTo>
                  <a:lnTo>
                    <a:pt x="27" y="513"/>
                  </a:lnTo>
                  <a:lnTo>
                    <a:pt x="29" y="513"/>
                  </a:lnTo>
                  <a:lnTo>
                    <a:pt x="29" y="512"/>
                  </a:lnTo>
                  <a:lnTo>
                    <a:pt x="31" y="512"/>
                  </a:lnTo>
                  <a:lnTo>
                    <a:pt x="29" y="512"/>
                  </a:lnTo>
                  <a:lnTo>
                    <a:pt x="29" y="510"/>
                  </a:lnTo>
                  <a:lnTo>
                    <a:pt x="29" y="508"/>
                  </a:lnTo>
                  <a:lnTo>
                    <a:pt x="29" y="507"/>
                  </a:lnTo>
                  <a:lnTo>
                    <a:pt x="29" y="505"/>
                  </a:lnTo>
                  <a:lnTo>
                    <a:pt x="29" y="503"/>
                  </a:lnTo>
                  <a:lnTo>
                    <a:pt x="31" y="503"/>
                  </a:lnTo>
                  <a:lnTo>
                    <a:pt x="31" y="502"/>
                  </a:lnTo>
                  <a:lnTo>
                    <a:pt x="32" y="502"/>
                  </a:lnTo>
                  <a:lnTo>
                    <a:pt x="34" y="500"/>
                  </a:lnTo>
                  <a:lnTo>
                    <a:pt x="34" y="499"/>
                  </a:lnTo>
                  <a:lnTo>
                    <a:pt x="34" y="497"/>
                  </a:lnTo>
                  <a:lnTo>
                    <a:pt x="34" y="495"/>
                  </a:lnTo>
                  <a:lnTo>
                    <a:pt x="36" y="495"/>
                  </a:lnTo>
                  <a:lnTo>
                    <a:pt x="36" y="494"/>
                  </a:lnTo>
                  <a:lnTo>
                    <a:pt x="37" y="494"/>
                  </a:lnTo>
                  <a:lnTo>
                    <a:pt x="39" y="494"/>
                  </a:lnTo>
                  <a:lnTo>
                    <a:pt x="39" y="492"/>
                  </a:lnTo>
                  <a:lnTo>
                    <a:pt x="41" y="494"/>
                  </a:lnTo>
                  <a:lnTo>
                    <a:pt x="41" y="492"/>
                  </a:lnTo>
                  <a:lnTo>
                    <a:pt x="42" y="492"/>
                  </a:lnTo>
                  <a:lnTo>
                    <a:pt x="44" y="492"/>
                  </a:lnTo>
                  <a:lnTo>
                    <a:pt x="44" y="490"/>
                  </a:lnTo>
                  <a:lnTo>
                    <a:pt x="45" y="490"/>
                  </a:lnTo>
                  <a:lnTo>
                    <a:pt x="44" y="490"/>
                  </a:lnTo>
                  <a:lnTo>
                    <a:pt x="44" y="489"/>
                  </a:lnTo>
                  <a:lnTo>
                    <a:pt x="45" y="487"/>
                  </a:lnTo>
                  <a:lnTo>
                    <a:pt x="45" y="485"/>
                  </a:lnTo>
                  <a:lnTo>
                    <a:pt x="45" y="484"/>
                  </a:lnTo>
                  <a:lnTo>
                    <a:pt x="45" y="482"/>
                  </a:lnTo>
                  <a:lnTo>
                    <a:pt x="44" y="482"/>
                  </a:lnTo>
                  <a:lnTo>
                    <a:pt x="45" y="481"/>
                  </a:lnTo>
                  <a:lnTo>
                    <a:pt x="47" y="481"/>
                  </a:lnTo>
                  <a:lnTo>
                    <a:pt x="49" y="479"/>
                  </a:lnTo>
                  <a:lnTo>
                    <a:pt x="50" y="479"/>
                  </a:lnTo>
                  <a:lnTo>
                    <a:pt x="52" y="479"/>
                  </a:lnTo>
                  <a:lnTo>
                    <a:pt x="54" y="477"/>
                  </a:lnTo>
                  <a:lnTo>
                    <a:pt x="55" y="477"/>
                  </a:lnTo>
                  <a:lnTo>
                    <a:pt x="55" y="479"/>
                  </a:lnTo>
                  <a:lnTo>
                    <a:pt x="57" y="479"/>
                  </a:lnTo>
                  <a:lnTo>
                    <a:pt x="55" y="477"/>
                  </a:lnTo>
                  <a:lnTo>
                    <a:pt x="57" y="477"/>
                  </a:lnTo>
                  <a:lnTo>
                    <a:pt x="55" y="477"/>
                  </a:lnTo>
                  <a:lnTo>
                    <a:pt x="55" y="476"/>
                  </a:lnTo>
                  <a:lnTo>
                    <a:pt x="55" y="474"/>
                  </a:lnTo>
                  <a:lnTo>
                    <a:pt x="54" y="474"/>
                  </a:lnTo>
                  <a:lnTo>
                    <a:pt x="54" y="472"/>
                  </a:lnTo>
                  <a:lnTo>
                    <a:pt x="52" y="472"/>
                  </a:lnTo>
                  <a:lnTo>
                    <a:pt x="52" y="471"/>
                  </a:lnTo>
                  <a:lnTo>
                    <a:pt x="50" y="471"/>
                  </a:lnTo>
                  <a:lnTo>
                    <a:pt x="50" y="469"/>
                  </a:lnTo>
                  <a:lnTo>
                    <a:pt x="49" y="467"/>
                  </a:lnTo>
                  <a:lnTo>
                    <a:pt x="49" y="466"/>
                  </a:lnTo>
                  <a:lnTo>
                    <a:pt x="47" y="466"/>
                  </a:lnTo>
                  <a:lnTo>
                    <a:pt x="47" y="464"/>
                  </a:lnTo>
                  <a:lnTo>
                    <a:pt x="47" y="463"/>
                  </a:lnTo>
                  <a:lnTo>
                    <a:pt x="49" y="463"/>
                  </a:lnTo>
                  <a:lnTo>
                    <a:pt x="49" y="461"/>
                  </a:lnTo>
                  <a:lnTo>
                    <a:pt x="47" y="461"/>
                  </a:lnTo>
                  <a:lnTo>
                    <a:pt x="45" y="461"/>
                  </a:lnTo>
                  <a:lnTo>
                    <a:pt x="45" y="463"/>
                  </a:lnTo>
                  <a:lnTo>
                    <a:pt x="44" y="463"/>
                  </a:lnTo>
                  <a:lnTo>
                    <a:pt x="44" y="461"/>
                  </a:lnTo>
                  <a:lnTo>
                    <a:pt x="44" y="459"/>
                  </a:lnTo>
                  <a:lnTo>
                    <a:pt x="44" y="458"/>
                  </a:lnTo>
                  <a:lnTo>
                    <a:pt x="44" y="456"/>
                  </a:lnTo>
                  <a:lnTo>
                    <a:pt x="45" y="456"/>
                  </a:lnTo>
                  <a:lnTo>
                    <a:pt x="45" y="454"/>
                  </a:lnTo>
                  <a:lnTo>
                    <a:pt x="47" y="454"/>
                  </a:lnTo>
                  <a:lnTo>
                    <a:pt x="47" y="453"/>
                  </a:lnTo>
                  <a:lnTo>
                    <a:pt x="45" y="451"/>
                  </a:lnTo>
                  <a:lnTo>
                    <a:pt x="47" y="449"/>
                  </a:lnTo>
                  <a:lnTo>
                    <a:pt x="47" y="448"/>
                  </a:lnTo>
                  <a:lnTo>
                    <a:pt x="49" y="448"/>
                  </a:lnTo>
                  <a:lnTo>
                    <a:pt x="49" y="446"/>
                  </a:lnTo>
                  <a:lnTo>
                    <a:pt x="49" y="445"/>
                  </a:lnTo>
                  <a:lnTo>
                    <a:pt x="49" y="443"/>
                  </a:lnTo>
                  <a:lnTo>
                    <a:pt x="50" y="443"/>
                  </a:lnTo>
                  <a:lnTo>
                    <a:pt x="50" y="441"/>
                  </a:lnTo>
                  <a:lnTo>
                    <a:pt x="50" y="440"/>
                  </a:lnTo>
                  <a:lnTo>
                    <a:pt x="50" y="438"/>
                  </a:lnTo>
                  <a:lnTo>
                    <a:pt x="50" y="436"/>
                  </a:lnTo>
                  <a:lnTo>
                    <a:pt x="50" y="435"/>
                  </a:lnTo>
                  <a:lnTo>
                    <a:pt x="50" y="433"/>
                  </a:lnTo>
                  <a:lnTo>
                    <a:pt x="49" y="433"/>
                  </a:lnTo>
                  <a:lnTo>
                    <a:pt x="49" y="432"/>
                  </a:lnTo>
                  <a:lnTo>
                    <a:pt x="49" y="430"/>
                  </a:lnTo>
                  <a:lnTo>
                    <a:pt x="49" y="428"/>
                  </a:lnTo>
                  <a:lnTo>
                    <a:pt x="49" y="427"/>
                  </a:lnTo>
                  <a:lnTo>
                    <a:pt x="49" y="425"/>
                  </a:lnTo>
                  <a:lnTo>
                    <a:pt x="50" y="425"/>
                  </a:lnTo>
                  <a:lnTo>
                    <a:pt x="52" y="425"/>
                  </a:lnTo>
                  <a:lnTo>
                    <a:pt x="52" y="427"/>
                  </a:lnTo>
                  <a:lnTo>
                    <a:pt x="54" y="427"/>
                  </a:lnTo>
                  <a:lnTo>
                    <a:pt x="55" y="427"/>
                  </a:lnTo>
                  <a:lnTo>
                    <a:pt x="57" y="427"/>
                  </a:lnTo>
                  <a:lnTo>
                    <a:pt x="57" y="425"/>
                  </a:lnTo>
                  <a:lnTo>
                    <a:pt x="59" y="425"/>
                  </a:lnTo>
                  <a:lnTo>
                    <a:pt x="59" y="423"/>
                  </a:lnTo>
                  <a:lnTo>
                    <a:pt x="60" y="423"/>
                  </a:lnTo>
                  <a:lnTo>
                    <a:pt x="62" y="423"/>
                  </a:lnTo>
                  <a:lnTo>
                    <a:pt x="63" y="423"/>
                  </a:lnTo>
                  <a:lnTo>
                    <a:pt x="65" y="423"/>
                  </a:lnTo>
                  <a:lnTo>
                    <a:pt x="67" y="423"/>
                  </a:lnTo>
                  <a:lnTo>
                    <a:pt x="67" y="422"/>
                  </a:lnTo>
                  <a:lnTo>
                    <a:pt x="67" y="420"/>
                  </a:lnTo>
                  <a:lnTo>
                    <a:pt x="68" y="420"/>
                  </a:lnTo>
                  <a:lnTo>
                    <a:pt x="68" y="422"/>
                  </a:lnTo>
                  <a:lnTo>
                    <a:pt x="70" y="422"/>
                  </a:lnTo>
                  <a:lnTo>
                    <a:pt x="72" y="420"/>
                  </a:lnTo>
                  <a:lnTo>
                    <a:pt x="72" y="418"/>
                  </a:lnTo>
                  <a:lnTo>
                    <a:pt x="73" y="418"/>
                  </a:lnTo>
                  <a:lnTo>
                    <a:pt x="73" y="417"/>
                  </a:lnTo>
                  <a:lnTo>
                    <a:pt x="75" y="417"/>
                  </a:lnTo>
                  <a:lnTo>
                    <a:pt x="76" y="415"/>
                  </a:lnTo>
                  <a:lnTo>
                    <a:pt x="76" y="414"/>
                  </a:lnTo>
                  <a:lnTo>
                    <a:pt x="76" y="412"/>
                  </a:lnTo>
                  <a:lnTo>
                    <a:pt x="75" y="412"/>
                  </a:lnTo>
                  <a:lnTo>
                    <a:pt x="75" y="410"/>
                  </a:lnTo>
                  <a:lnTo>
                    <a:pt x="73" y="410"/>
                  </a:lnTo>
                  <a:lnTo>
                    <a:pt x="73" y="409"/>
                  </a:lnTo>
                  <a:lnTo>
                    <a:pt x="75" y="409"/>
                  </a:lnTo>
                  <a:lnTo>
                    <a:pt x="76" y="409"/>
                  </a:lnTo>
                  <a:lnTo>
                    <a:pt x="76" y="407"/>
                  </a:lnTo>
                  <a:lnTo>
                    <a:pt x="78" y="407"/>
                  </a:lnTo>
                  <a:lnTo>
                    <a:pt x="78" y="405"/>
                  </a:lnTo>
                  <a:lnTo>
                    <a:pt x="76" y="405"/>
                  </a:lnTo>
                  <a:lnTo>
                    <a:pt x="75" y="404"/>
                  </a:lnTo>
                  <a:lnTo>
                    <a:pt x="75" y="402"/>
                  </a:lnTo>
                  <a:lnTo>
                    <a:pt x="75" y="400"/>
                  </a:lnTo>
                  <a:lnTo>
                    <a:pt x="75" y="399"/>
                  </a:lnTo>
                  <a:lnTo>
                    <a:pt x="73" y="399"/>
                  </a:lnTo>
                  <a:lnTo>
                    <a:pt x="73" y="397"/>
                  </a:lnTo>
                  <a:lnTo>
                    <a:pt x="73" y="396"/>
                  </a:lnTo>
                  <a:lnTo>
                    <a:pt x="72" y="396"/>
                  </a:lnTo>
                  <a:lnTo>
                    <a:pt x="72" y="394"/>
                  </a:lnTo>
                  <a:lnTo>
                    <a:pt x="70" y="394"/>
                  </a:lnTo>
                  <a:lnTo>
                    <a:pt x="70" y="392"/>
                  </a:lnTo>
                  <a:lnTo>
                    <a:pt x="70" y="391"/>
                  </a:lnTo>
                  <a:lnTo>
                    <a:pt x="70" y="389"/>
                  </a:lnTo>
                  <a:lnTo>
                    <a:pt x="70" y="387"/>
                  </a:lnTo>
                  <a:lnTo>
                    <a:pt x="70" y="386"/>
                  </a:lnTo>
                  <a:lnTo>
                    <a:pt x="70" y="384"/>
                  </a:lnTo>
                  <a:lnTo>
                    <a:pt x="72" y="384"/>
                  </a:lnTo>
                  <a:lnTo>
                    <a:pt x="72" y="383"/>
                  </a:lnTo>
                  <a:lnTo>
                    <a:pt x="72" y="381"/>
                  </a:lnTo>
                  <a:lnTo>
                    <a:pt x="72" y="379"/>
                  </a:lnTo>
                  <a:lnTo>
                    <a:pt x="70" y="379"/>
                  </a:lnTo>
                  <a:lnTo>
                    <a:pt x="70" y="378"/>
                  </a:lnTo>
                  <a:lnTo>
                    <a:pt x="70" y="376"/>
                  </a:lnTo>
                  <a:lnTo>
                    <a:pt x="72" y="376"/>
                  </a:lnTo>
                  <a:lnTo>
                    <a:pt x="72" y="374"/>
                  </a:lnTo>
                  <a:lnTo>
                    <a:pt x="73" y="373"/>
                  </a:lnTo>
                  <a:lnTo>
                    <a:pt x="75" y="373"/>
                  </a:lnTo>
                  <a:lnTo>
                    <a:pt x="76" y="373"/>
                  </a:lnTo>
                  <a:lnTo>
                    <a:pt x="76" y="371"/>
                  </a:lnTo>
                  <a:lnTo>
                    <a:pt x="78" y="369"/>
                  </a:lnTo>
                  <a:lnTo>
                    <a:pt x="78" y="368"/>
                  </a:lnTo>
                  <a:lnTo>
                    <a:pt x="78" y="366"/>
                  </a:lnTo>
                  <a:lnTo>
                    <a:pt x="80" y="366"/>
                  </a:lnTo>
                  <a:lnTo>
                    <a:pt x="80" y="365"/>
                  </a:lnTo>
                  <a:lnTo>
                    <a:pt x="81" y="365"/>
                  </a:lnTo>
                  <a:lnTo>
                    <a:pt x="81" y="363"/>
                  </a:lnTo>
                  <a:lnTo>
                    <a:pt x="81" y="361"/>
                  </a:lnTo>
                  <a:lnTo>
                    <a:pt x="81" y="360"/>
                  </a:lnTo>
                  <a:lnTo>
                    <a:pt x="81" y="358"/>
                  </a:lnTo>
                  <a:lnTo>
                    <a:pt x="83" y="358"/>
                  </a:lnTo>
                  <a:lnTo>
                    <a:pt x="83" y="356"/>
                  </a:lnTo>
                  <a:lnTo>
                    <a:pt x="83" y="355"/>
                  </a:lnTo>
                  <a:lnTo>
                    <a:pt x="85" y="355"/>
                  </a:lnTo>
                  <a:lnTo>
                    <a:pt x="85" y="353"/>
                  </a:lnTo>
                  <a:lnTo>
                    <a:pt x="86" y="353"/>
                  </a:lnTo>
                  <a:lnTo>
                    <a:pt x="86" y="355"/>
                  </a:lnTo>
                  <a:lnTo>
                    <a:pt x="88" y="355"/>
                  </a:lnTo>
                  <a:lnTo>
                    <a:pt x="90" y="355"/>
                  </a:lnTo>
                  <a:lnTo>
                    <a:pt x="90" y="356"/>
                  </a:lnTo>
                  <a:lnTo>
                    <a:pt x="91" y="356"/>
                  </a:lnTo>
                  <a:lnTo>
                    <a:pt x="93" y="356"/>
                  </a:lnTo>
                  <a:lnTo>
                    <a:pt x="93" y="355"/>
                  </a:lnTo>
                  <a:lnTo>
                    <a:pt x="93" y="353"/>
                  </a:lnTo>
                  <a:lnTo>
                    <a:pt x="94" y="353"/>
                  </a:lnTo>
                  <a:lnTo>
                    <a:pt x="94" y="351"/>
                  </a:lnTo>
                  <a:lnTo>
                    <a:pt x="94" y="350"/>
                  </a:lnTo>
                  <a:lnTo>
                    <a:pt x="96" y="350"/>
                  </a:lnTo>
                  <a:lnTo>
                    <a:pt x="94" y="350"/>
                  </a:lnTo>
                  <a:lnTo>
                    <a:pt x="94" y="348"/>
                  </a:lnTo>
                  <a:lnTo>
                    <a:pt x="96" y="348"/>
                  </a:lnTo>
                  <a:lnTo>
                    <a:pt x="96" y="347"/>
                  </a:lnTo>
                  <a:lnTo>
                    <a:pt x="96" y="345"/>
                  </a:lnTo>
                  <a:lnTo>
                    <a:pt x="98" y="345"/>
                  </a:lnTo>
                  <a:lnTo>
                    <a:pt x="98" y="343"/>
                  </a:lnTo>
                  <a:lnTo>
                    <a:pt x="98" y="342"/>
                  </a:lnTo>
                  <a:lnTo>
                    <a:pt x="98" y="340"/>
                  </a:lnTo>
                  <a:lnTo>
                    <a:pt x="99" y="340"/>
                  </a:lnTo>
                  <a:lnTo>
                    <a:pt x="99" y="338"/>
                  </a:lnTo>
                  <a:lnTo>
                    <a:pt x="98" y="335"/>
                  </a:lnTo>
                  <a:lnTo>
                    <a:pt x="98" y="333"/>
                  </a:lnTo>
                  <a:lnTo>
                    <a:pt x="96" y="333"/>
                  </a:lnTo>
                  <a:lnTo>
                    <a:pt x="96" y="332"/>
                  </a:lnTo>
                  <a:lnTo>
                    <a:pt x="96" y="330"/>
                  </a:lnTo>
                  <a:lnTo>
                    <a:pt x="94" y="330"/>
                  </a:lnTo>
                  <a:lnTo>
                    <a:pt x="94" y="329"/>
                  </a:lnTo>
                  <a:lnTo>
                    <a:pt x="93" y="329"/>
                  </a:lnTo>
                  <a:lnTo>
                    <a:pt x="93" y="327"/>
                  </a:lnTo>
                  <a:lnTo>
                    <a:pt x="91" y="327"/>
                  </a:lnTo>
                  <a:lnTo>
                    <a:pt x="90" y="327"/>
                  </a:lnTo>
                  <a:lnTo>
                    <a:pt x="88" y="327"/>
                  </a:lnTo>
                  <a:lnTo>
                    <a:pt x="88" y="325"/>
                  </a:lnTo>
                  <a:lnTo>
                    <a:pt x="88" y="327"/>
                  </a:lnTo>
                  <a:lnTo>
                    <a:pt x="86" y="327"/>
                  </a:lnTo>
                  <a:lnTo>
                    <a:pt x="86" y="325"/>
                  </a:lnTo>
                  <a:lnTo>
                    <a:pt x="85" y="325"/>
                  </a:lnTo>
                  <a:lnTo>
                    <a:pt x="85" y="324"/>
                  </a:lnTo>
                  <a:lnTo>
                    <a:pt x="83" y="322"/>
                  </a:lnTo>
                  <a:lnTo>
                    <a:pt x="83" y="320"/>
                  </a:lnTo>
                  <a:lnTo>
                    <a:pt x="83" y="319"/>
                  </a:lnTo>
                  <a:lnTo>
                    <a:pt x="83" y="317"/>
                  </a:lnTo>
                  <a:lnTo>
                    <a:pt x="81" y="317"/>
                  </a:lnTo>
                  <a:lnTo>
                    <a:pt x="81" y="316"/>
                  </a:lnTo>
                  <a:lnTo>
                    <a:pt x="83" y="316"/>
                  </a:lnTo>
                  <a:lnTo>
                    <a:pt x="83" y="314"/>
                  </a:lnTo>
                  <a:lnTo>
                    <a:pt x="81" y="312"/>
                  </a:lnTo>
                  <a:lnTo>
                    <a:pt x="81" y="311"/>
                  </a:lnTo>
                  <a:lnTo>
                    <a:pt x="80" y="311"/>
                  </a:lnTo>
                  <a:lnTo>
                    <a:pt x="78" y="311"/>
                  </a:lnTo>
                  <a:lnTo>
                    <a:pt x="78" y="309"/>
                  </a:lnTo>
                  <a:lnTo>
                    <a:pt x="76" y="309"/>
                  </a:lnTo>
                  <a:lnTo>
                    <a:pt x="76" y="307"/>
                  </a:lnTo>
                  <a:lnTo>
                    <a:pt x="75" y="307"/>
                  </a:lnTo>
                  <a:lnTo>
                    <a:pt x="73" y="307"/>
                  </a:lnTo>
                  <a:lnTo>
                    <a:pt x="72" y="307"/>
                  </a:lnTo>
                  <a:lnTo>
                    <a:pt x="72" y="306"/>
                  </a:lnTo>
                  <a:lnTo>
                    <a:pt x="70" y="306"/>
                  </a:lnTo>
                  <a:lnTo>
                    <a:pt x="70" y="304"/>
                  </a:lnTo>
                  <a:lnTo>
                    <a:pt x="68" y="304"/>
                  </a:lnTo>
                  <a:lnTo>
                    <a:pt x="68" y="302"/>
                  </a:lnTo>
                  <a:lnTo>
                    <a:pt x="67" y="302"/>
                  </a:lnTo>
                  <a:lnTo>
                    <a:pt x="65" y="302"/>
                  </a:lnTo>
                  <a:lnTo>
                    <a:pt x="63" y="302"/>
                  </a:lnTo>
                  <a:lnTo>
                    <a:pt x="63" y="304"/>
                  </a:lnTo>
                  <a:lnTo>
                    <a:pt x="62" y="304"/>
                  </a:lnTo>
                  <a:lnTo>
                    <a:pt x="62" y="306"/>
                  </a:lnTo>
                  <a:lnTo>
                    <a:pt x="60" y="306"/>
                  </a:lnTo>
                  <a:lnTo>
                    <a:pt x="59" y="306"/>
                  </a:lnTo>
                  <a:lnTo>
                    <a:pt x="59" y="304"/>
                  </a:lnTo>
                  <a:lnTo>
                    <a:pt x="57" y="304"/>
                  </a:lnTo>
                  <a:lnTo>
                    <a:pt x="55" y="304"/>
                  </a:lnTo>
                  <a:lnTo>
                    <a:pt x="55" y="306"/>
                  </a:lnTo>
                  <a:lnTo>
                    <a:pt x="54" y="306"/>
                  </a:lnTo>
                  <a:lnTo>
                    <a:pt x="52" y="306"/>
                  </a:lnTo>
                  <a:lnTo>
                    <a:pt x="50" y="306"/>
                  </a:lnTo>
                  <a:lnTo>
                    <a:pt x="50" y="304"/>
                  </a:lnTo>
                  <a:lnTo>
                    <a:pt x="49" y="302"/>
                  </a:lnTo>
                  <a:lnTo>
                    <a:pt x="47" y="302"/>
                  </a:lnTo>
                  <a:lnTo>
                    <a:pt x="47" y="301"/>
                  </a:lnTo>
                  <a:lnTo>
                    <a:pt x="45" y="301"/>
                  </a:lnTo>
                  <a:lnTo>
                    <a:pt x="45" y="299"/>
                  </a:lnTo>
                  <a:lnTo>
                    <a:pt x="44" y="299"/>
                  </a:lnTo>
                  <a:lnTo>
                    <a:pt x="44" y="298"/>
                  </a:lnTo>
                  <a:lnTo>
                    <a:pt x="42" y="298"/>
                  </a:lnTo>
                  <a:lnTo>
                    <a:pt x="42" y="299"/>
                  </a:lnTo>
                  <a:lnTo>
                    <a:pt x="41" y="299"/>
                  </a:lnTo>
                  <a:lnTo>
                    <a:pt x="39" y="299"/>
                  </a:lnTo>
                  <a:lnTo>
                    <a:pt x="39" y="298"/>
                  </a:lnTo>
                  <a:lnTo>
                    <a:pt x="39" y="299"/>
                  </a:lnTo>
                  <a:lnTo>
                    <a:pt x="37" y="299"/>
                  </a:lnTo>
                  <a:lnTo>
                    <a:pt x="36" y="299"/>
                  </a:lnTo>
                  <a:lnTo>
                    <a:pt x="36" y="301"/>
                  </a:lnTo>
                  <a:lnTo>
                    <a:pt x="34" y="301"/>
                  </a:lnTo>
                  <a:lnTo>
                    <a:pt x="32" y="301"/>
                  </a:lnTo>
                  <a:lnTo>
                    <a:pt x="32" y="299"/>
                  </a:lnTo>
                  <a:lnTo>
                    <a:pt x="31" y="299"/>
                  </a:lnTo>
                  <a:lnTo>
                    <a:pt x="31" y="298"/>
                  </a:lnTo>
                  <a:lnTo>
                    <a:pt x="29" y="298"/>
                  </a:lnTo>
                  <a:lnTo>
                    <a:pt x="27" y="298"/>
                  </a:lnTo>
                  <a:lnTo>
                    <a:pt x="26" y="298"/>
                  </a:lnTo>
                  <a:lnTo>
                    <a:pt x="24" y="298"/>
                  </a:lnTo>
                  <a:lnTo>
                    <a:pt x="23" y="298"/>
                  </a:lnTo>
                  <a:lnTo>
                    <a:pt x="23" y="296"/>
                  </a:lnTo>
                  <a:lnTo>
                    <a:pt x="21" y="296"/>
                  </a:lnTo>
                  <a:lnTo>
                    <a:pt x="21" y="294"/>
                  </a:lnTo>
                  <a:lnTo>
                    <a:pt x="19" y="294"/>
                  </a:lnTo>
                  <a:lnTo>
                    <a:pt x="18" y="294"/>
                  </a:lnTo>
                  <a:lnTo>
                    <a:pt x="18" y="293"/>
                  </a:lnTo>
                  <a:lnTo>
                    <a:pt x="16" y="293"/>
                  </a:lnTo>
                  <a:lnTo>
                    <a:pt x="14" y="293"/>
                  </a:lnTo>
                  <a:lnTo>
                    <a:pt x="13" y="293"/>
                  </a:lnTo>
                  <a:lnTo>
                    <a:pt x="11" y="293"/>
                  </a:lnTo>
                  <a:lnTo>
                    <a:pt x="11" y="291"/>
                  </a:lnTo>
                  <a:lnTo>
                    <a:pt x="9" y="291"/>
                  </a:lnTo>
                  <a:lnTo>
                    <a:pt x="8" y="291"/>
                  </a:lnTo>
                  <a:lnTo>
                    <a:pt x="8" y="289"/>
                  </a:lnTo>
                  <a:lnTo>
                    <a:pt x="6" y="288"/>
                  </a:lnTo>
                  <a:lnTo>
                    <a:pt x="6" y="286"/>
                  </a:lnTo>
                  <a:lnTo>
                    <a:pt x="6" y="284"/>
                  </a:lnTo>
                  <a:lnTo>
                    <a:pt x="5" y="284"/>
                  </a:lnTo>
                  <a:lnTo>
                    <a:pt x="5" y="283"/>
                  </a:lnTo>
                  <a:lnTo>
                    <a:pt x="5" y="281"/>
                  </a:lnTo>
                  <a:lnTo>
                    <a:pt x="3" y="280"/>
                  </a:lnTo>
                  <a:lnTo>
                    <a:pt x="3" y="278"/>
                  </a:lnTo>
                  <a:lnTo>
                    <a:pt x="3" y="276"/>
                  </a:lnTo>
                  <a:lnTo>
                    <a:pt x="1" y="276"/>
                  </a:lnTo>
                  <a:lnTo>
                    <a:pt x="0" y="275"/>
                  </a:lnTo>
                  <a:lnTo>
                    <a:pt x="1" y="275"/>
                  </a:lnTo>
                  <a:lnTo>
                    <a:pt x="1" y="273"/>
                  </a:lnTo>
                  <a:lnTo>
                    <a:pt x="1" y="271"/>
                  </a:lnTo>
                  <a:lnTo>
                    <a:pt x="1" y="270"/>
                  </a:lnTo>
                  <a:lnTo>
                    <a:pt x="1" y="268"/>
                  </a:lnTo>
                  <a:lnTo>
                    <a:pt x="1" y="266"/>
                  </a:lnTo>
                  <a:lnTo>
                    <a:pt x="0" y="266"/>
                  </a:lnTo>
                  <a:lnTo>
                    <a:pt x="0" y="265"/>
                  </a:lnTo>
                  <a:lnTo>
                    <a:pt x="1" y="265"/>
                  </a:lnTo>
                  <a:lnTo>
                    <a:pt x="3" y="265"/>
                  </a:lnTo>
                  <a:lnTo>
                    <a:pt x="5" y="265"/>
                  </a:lnTo>
                  <a:lnTo>
                    <a:pt x="6" y="265"/>
                  </a:lnTo>
                  <a:lnTo>
                    <a:pt x="8" y="265"/>
                  </a:lnTo>
                  <a:lnTo>
                    <a:pt x="8" y="263"/>
                  </a:lnTo>
                  <a:lnTo>
                    <a:pt x="9" y="263"/>
                  </a:lnTo>
                  <a:lnTo>
                    <a:pt x="9" y="262"/>
                  </a:lnTo>
                  <a:lnTo>
                    <a:pt x="11" y="262"/>
                  </a:lnTo>
                  <a:lnTo>
                    <a:pt x="13" y="260"/>
                  </a:lnTo>
                  <a:lnTo>
                    <a:pt x="13" y="262"/>
                  </a:lnTo>
                  <a:lnTo>
                    <a:pt x="14" y="262"/>
                  </a:lnTo>
                  <a:lnTo>
                    <a:pt x="14" y="263"/>
                  </a:lnTo>
                  <a:lnTo>
                    <a:pt x="16" y="263"/>
                  </a:lnTo>
                  <a:lnTo>
                    <a:pt x="18" y="263"/>
                  </a:lnTo>
                  <a:lnTo>
                    <a:pt x="19" y="263"/>
                  </a:lnTo>
                  <a:lnTo>
                    <a:pt x="21" y="265"/>
                  </a:lnTo>
                  <a:lnTo>
                    <a:pt x="21" y="266"/>
                  </a:lnTo>
                  <a:lnTo>
                    <a:pt x="23" y="266"/>
                  </a:lnTo>
                  <a:lnTo>
                    <a:pt x="24" y="266"/>
                  </a:lnTo>
                  <a:lnTo>
                    <a:pt x="24" y="265"/>
                  </a:lnTo>
                  <a:lnTo>
                    <a:pt x="24" y="266"/>
                  </a:lnTo>
                  <a:lnTo>
                    <a:pt x="24" y="265"/>
                  </a:lnTo>
                  <a:lnTo>
                    <a:pt x="26" y="265"/>
                  </a:lnTo>
                  <a:lnTo>
                    <a:pt x="27" y="265"/>
                  </a:lnTo>
                  <a:lnTo>
                    <a:pt x="27" y="263"/>
                  </a:lnTo>
                  <a:lnTo>
                    <a:pt x="26" y="263"/>
                  </a:lnTo>
                  <a:lnTo>
                    <a:pt x="26" y="262"/>
                  </a:lnTo>
                  <a:lnTo>
                    <a:pt x="27" y="262"/>
                  </a:lnTo>
                  <a:lnTo>
                    <a:pt x="27" y="260"/>
                  </a:lnTo>
                  <a:lnTo>
                    <a:pt x="27" y="258"/>
                  </a:lnTo>
                  <a:lnTo>
                    <a:pt x="29" y="258"/>
                  </a:lnTo>
                  <a:lnTo>
                    <a:pt x="29" y="257"/>
                  </a:lnTo>
                  <a:lnTo>
                    <a:pt x="31" y="257"/>
                  </a:lnTo>
                  <a:lnTo>
                    <a:pt x="32" y="255"/>
                  </a:lnTo>
                  <a:lnTo>
                    <a:pt x="34" y="255"/>
                  </a:lnTo>
                  <a:lnTo>
                    <a:pt x="34" y="253"/>
                  </a:lnTo>
                  <a:lnTo>
                    <a:pt x="36" y="253"/>
                  </a:lnTo>
                  <a:lnTo>
                    <a:pt x="36" y="255"/>
                  </a:lnTo>
                  <a:lnTo>
                    <a:pt x="37" y="255"/>
                  </a:lnTo>
                  <a:lnTo>
                    <a:pt x="39" y="255"/>
                  </a:lnTo>
                  <a:lnTo>
                    <a:pt x="41" y="255"/>
                  </a:lnTo>
                  <a:lnTo>
                    <a:pt x="41" y="257"/>
                  </a:lnTo>
                  <a:lnTo>
                    <a:pt x="42" y="257"/>
                  </a:lnTo>
                  <a:lnTo>
                    <a:pt x="44" y="257"/>
                  </a:lnTo>
                  <a:lnTo>
                    <a:pt x="45" y="257"/>
                  </a:lnTo>
                  <a:lnTo>
                    <a:pt x="45" y="255"/>
                  </a:lnTo>
                  <a:lnTo>
                    <a:pt x="45" y="253"/>
                  </a:lnTo>
                  <a:lnTo>
                    <a:pt x="47" y="253"/>
                  </a:lnTo>
                  <a:lnTo>
                    <a:pt x="45" y="253"/>
                  </a:lnTo>
                  <a:lnTo>
                    <a:pt x="45" y="252"/>
                  </a:lnTo>
                  <a:lnTo>
                    <a:pt x="47" y="252"/>
                  </a:lnTo>
                  <a:lnTo>
                    <a:pt x="49" y="252"/>
                  </a:lnTo>
                  <a:lnTo>
                    <a:pt x="50" y="252"/>
                  </a:lnTo>
                  <a:lnTo>
                    <a:pt x="52" y="252"/>
                  </a:lnTo>
                  <a:lnTo>
                    <a:pt x="52" y="253"/>
                  </a:lnTo>
                  <a:lnTo>
                    <a:pt x="54" y="252"/>
                  </a:lnTo>
                  <a:lnTo>
                    <a:pt x="55" y="252"/>
                  </a:lnTo>
                  <a:lnTo>
                    <a:pt x="57" y="252"/>
                  </a:lnTo>
                  <a:lnTo>
                    <a:pt x="57" y="250"/>
                  </a:lnTo>
                  <a:lnTo>
                    <a:pt x="57" y="249"/>
                  </a:lnTo>
                  <a:lnTo>
                    <a:pt x="59" y="249"/>
                  </a:lnTo>
                  <a:lnTo>
                    <a:pt x="59" y="247"/>
                  </a:lnTo>
                  <a:lnTo>
                    <a:pt x="59" y="245"/>
                  </a:lnTo>
                  <a:lnTo>
                    <a:pt x="60" y="245"/>
                  </a:lnTo>
                  <a:lnTo>
                    <a:pt x="60" y="244"/>
                  </a:lnTo>
                  <a:lnTo>
                    <a:pt x="62" y="244"/>
                  </a:lnTo>
                  <a:lnTo>
                    <a:pt x="62" y="242"/>
                  </a:lnTo>
                  <a:lnTo>
                    <a:pt x="63" y="240"/>
                  </a:lnTo>
                  <a:lnTo>
                    <a:pt x="65" y="239"/>
                  </a:lnTo>
                  <a:lnTo>
                    <a:pt x="67" y="239"/>
                  </a:lnTo>
                  <a:lnTo>
                    <a:pt x="68" y="239"/>
                  </a:lnTo>
                  <a:lnTo>
                    <a:pt x="68" y="237"/>
                  </a:lnTo>
                  <a:lnTo>
                    <a:pt x="70" y="237"/>
                  </a:lnTo>
                  <a:lnTo>
                    <a:pt x="70" y="239"/>
                  </a:lnTo>
                  <a:lnTo>
                    <a:pt x="72" y="239"/>
                  </a:lnTo>
                  <a:lnTo>
                    <a:pt x="73" y="239"/>
                  </a:lnTo>
                  <a:lnTo>
                    <a:pt x="75" y="239"/>
                  </a:lnTo>
                  <a:lnTo>
                    <a:pt x="76" y="239"/>
                  </a:lnTo>
                  <a:lnTo>
                    <a:pt x="76" y="240"/>
                  </a:lnTo>
                  <a:lnTo>
                    <a:pt x="78" y="240"/>
                  </a:lnTo>
                  <a:lnTo>
                    <a:pt x="80" y="240"/>
                  </a:lnTo>
                  <a:lnTo>
                    <a:pt x="80" y="239"/>
                  </a:lnTo>
                  <a:lnTo>
                    <a:pt x="81" y="239"/>
                  </a:lnTo>
                  <a:lnTo>
                    <a:pt x="81" y="240"/>
                  </a:lnTo>
                  <a:lnTo>
                    <a:pt x="83" y="240"/>
                  </a:lnTo>
                  <a:lnTo>
                    <a:pt x="85" y="240"/>
                  </a:lnTo>
                  <a:lnTo>
                    <a:pt x="86" y="240"/>
                  </a:lnTo>
                  <a:lnTo>
                    <a:pt x="88" y="240"/>
                  </a:lnTo>
                  <a:lnTo>
                    <a:pt x="90" y="240"/>
                  </a:lnTo>
                  <a:lnTo>
                    <a:pt x="91" y="240"/>
                  </a:lnTo>
                  <a:lnTo>
                    <a:pt x="91" y="239"/>
                  </a:lnTo>
                  <a:lnTo>
                    <a:pt x="93" y="239"/>
                  </a:lnTo>
                  <a:lnTo>
                    <a:pt x="94" y="239"/>
                  </a:lnTo>
                  <a:lnTo>
                    <a:pt x="96" y="239"/>
                  </a:lnTo>
                  <a:lnTo>
                    <a:pt x="96" y="237"/>
                  </a:lnTo>
                  <a:lnTo>
                    <a:pt x="98" y="237"/>
                  </a:lnTo>
                  <a:lnTo>
                    <a:pt x="99" y="237"/>
                  </a:lnTo>
                  <a:lnTo>
                    <a:pt x="99" y="239"/>
                  </a:lnTo>
                  <a:lnTo>
                    <a:pt x="99" y="237"/>
                  </a:lnTo>
                  <a:lnTo>
                    <a:pt x="101" y="237"/>
                  </a:lnTo>
                  <a:lnTo>
                    <a:pt x="103" y="237"/>
                  </a:lnTo>
                  <a:lnTo>
                    <a:pt x="104" y="237"/>
                  </a:lnTo>
                  <a:lnTo>
                    <a:pt x="104" y="235"/>
                  </a:lnTo>
                  <a:lnTo>
                    <a:pt x="106" y="235"/>
                  </a:lnTo>
                  <a:lnTo>
                    <a:pt x="106" y="234"/>
                  </a:lnTo>
                  <a:lnTo>
                    <a:pt x="106" y="232"/>
                  </a:lnTo>
                  <a:lnTo>
                    <a:pt x="106" y="231"/>
                  </a:lnTo>
                  <a:lnTo>
                    <a:pt x="106" y="229"/>
                  </a:lnTo>
                  <a:lnTo>
                    <a:pt x="104" y="227"/>
                  </a:lnTo>
                  <a:lnTo>
                    <a:pt x="104" y="226"/>
                  </a:lnTo>
                  <a:lnTo>
                    <a:pt x="104" y="224"/>
                  </a:lnTo>
                  <a:lnTo>
                    <a:pt x="106" y="224"/>
                  </a:lnTo>
                  <a:lnTo>
                    <a:pt x="106" y="222"/>
                  </a:lnTo>
                  <a:lnTo>
                    <a:pt x="108" y="222"/>
                  </a:lnTo>
                  <a:lnTo>
                    <a:pt x="108" y="221"/>
                  </a:lnTo>
                  <a:lnTo>
                    <a:pt x="106" y="221"/>
                  </a:lnTo>
                  <a:lnTo>
                    <a:pt x="106" y="219"/>
                  </a:lnTo>
                  <a:lnTo>
                    <a:pt x="104" y="219"/>
                  </a:lnTo>
                  <a:lnTo>
                    <a:pt x="104" y="217"/>
                  </a:lnTo>
                  <a:lnTo>
                    <a:pt x="104" y="216"/>
                  </a:lnTo>
                  <a:lnTo>
                    <a:pt x="103" y="216"/>
                  </a:lnTo>
                  <a:lnTo>
                    <a:pt x="103" y="214"/>
                  </a:lnTo>
                  <a:lnTo>
                    <a:pt x="103" y="213"/>
                  </a:lnTo>
                  <a:lnTo>
                    <a:pt x="101" y="213"/>
                  </a:lnTo>
                  <a:lnTo>
                    <a:pt x="101" y="211"/>
                  </a:lnTo>
                  <a:lnTo>
                    <a:pt x="103" y="211"/>
                  </a:lnTo>
                  <a:lnTo>
                    <a:pt x="101" y="211"/>
                  </a:lnTo>
                  <a:lnTo>
                    <a:pt x="101" y="209"/>
                  </a:lnTo>
                  <a:lnTo>
                    <a:pt x="101" y="208"/>
                  </a:lnTo>
                  <a:lnTo>
                    <a:pt x="99" y="208"/>
                  </a:lnTo>
                  <a:lnTo>
                    <a:pt x="99" y="206"/>
                  </a:lnTo>
                  <a:lnTo>
                    <a:pt x="99" y="204"/>
                  </a:lnTo>
                  <a:lnTo>
                    <a:pt x="101" y="204"/>
                  </a:lnTo>
                  <a:lnTo>
                    <a:pt x="101" y="203"/>
                  </a:lnTo>
                  <a:lnTo>
                    <a:pt x="99" y="203"/>
                  </a:lnTo>
                  <a:lnTo>
                    <a:pt x="99" y="201"/>
                  </a:lnTo>
                  <a:lnTo>
                    <a:pt x="99" y="200"/>
                  </a:lnTo>
                  <a:lnTo>
                    <a:pt x="101" y="198"/>
                  </a:lnTo>
                  <a:lnTo>
                    <a:pt x="101" y="196"/>
                  </a:lnTo>
                  <a:lnTo>
                    <a:pt x="101" y="195"/>
                  </a:lnTo>
                  <a:lnTo>
                    <a:pt x="101" y="193"/>
                  </a:lnTo>
                  <a:lnTo>
                    <a:pt x="99" y="193"/>
                  </a:lnTo>
                  <a:lnTo>
                    <a:pt x="98" y="193"/>
                  </a:lnTo>
                  <a:lnTo>
                    <a:pt x="98" y="191"/>
                  </a:lnTo>
                  <a:lnTo>
                    <a:pt x="96" y="191"/>
                  </a:lnTo>
                  <a:lnTo>
                    <a:pt x="94" y="191"/>
                  </a:lnTo>
                  <a:lnTo>
                    <a:pt x="94" y="190"/>
                  </a:lnTo>
                  <a:lnTo>
                    <a:pt x="93" y="190"/>
                  </a:lnTo>
                  <a:lnTo>
                    <a:pt x="93" y="188"/>
                  </a:lnTo>
                  <a:lnTo>
                    <a:pt x="94" y="188"/>
                  </a:lnTo>
                  <a:lnTo>
                    <a:pt x="94" y="186"/>
                  </a:lnTo>
                  <a:lnTo>
                    <a:pt x="94" y="185"/>
                  </a:lnTo>
                  <a:lnTo>
                    <a:pt x="94" y="183"/>
                  </a:lnTo>
                  <a:lnTo>
                    <a:pt x="93" y="183"/>
                  </a:lnTo>
                  <a:lnTo>
                    <a:pt x="91" y="183"/>
                  </a:lnTo>
                  <a:lnTo>
                    <a:pt x="91" y="182"/>
                  </a:lnTo>
                  <a:lnTo>
                    <a:pt x="90" y="182"/>
                  </a:lnTo>
                  <a:lnTo>
                    <a:pt x="90" y="180"/>
                  </a:lnTo>
                  <a:lnTo>
                    <a:pt x="91" y="180"/>
                  </a:lnTo>
                  <a:lnTo>
                    <a:pt x="91" y="178"/>
                  </a:lnTo>
                  <a:lnTo>
                    <a:pt x="93" y="178"/>
                  </a:lnTo>
                  <a:lnTo>
                    <a:pt x="93" y="177"/>
                  </a:lnTo>
                  <a:lnTo>
                    <a:pt x="94" y="177"/>
                  </a:lnTo>
                  <a:lnTo>
                    <a:pt x="94" y="175"/>
                  </a:lnTo>
                  <a:lnTo>
                    <a:pt x="94" y="173"/>
                  </a:lnTo>
                  <a:lnTo>
                    <a:pt x="96" y="173"/>
                  </a:lnTo>
                  <a:lnTo>
                    <a:pt x="96" y="172"/>
                  </a:lnTo>
                  <a:lnTo>
                    <a:pt x="98" y="172"/>
                  </a:lnTo>
                  <a:lnTo>
                    <a:pt x="99" y="170"/>
                  </a:lnTo>
                  <a:lnTo>
                    <a:pt x="101" y="170"/>
                  </a:lnTo>
                  <a:lnTo>
                    <a:pt x="101" y="168"/>
                  </a:lnTo>
                  <a:lnTo>
                    <a:pt x="101" y="167"/>
                  </a:lnTo>
                  <a:lnTo>
                    <a:pt x="99" y="167"/>
                  </a:lnTo>
                  <a:lnTo>
                    <a:pt x="101" y="165"/>
                  </a:lnTo>
                  <a:lnTo>
                    <a:pt x="99" y="165"/>
                  </a:lnTo>
                  <a:lnTo>
                    <a:pt x="99" y="164"/>
                  </a:lnTo>
                  <a:lnTo>
                    <a:pt x="101" y="162"/>
                  </a:lnTo>
                  <a:lnTo>
                    <a:pt x="103" y="160"/>
                  </a:lnTo>
                  <a:lnTo>
                    <a:pt x="104" y="162"/>
                  </a:lnTo>
                  <a:lnTo>
                    <a:pt x="106" y="162"/>
                  </a:lnTo>
                  <a:lnTo>
                    <a:pt x="106" y="160"/>
                  </a:lnTo>
                  <a:lnTo>
                    <a:pt x="108" y="160"/>
                  </a:lnTo>
                  <a:lnTo>
                    <a:pt x="109" y="160"/>
                  </a:lnTo>
                  <a:lnTo>
                    <a:pt x="111" y="159"/>
                  </a:lnTo>
                  <a:lnTo>
                    <a:pt x="112" y="159"/>
                  </a:lnTo>
                  <a:lnTo>
                    <a:pt x="114" y="159"/>
                  </a:lnTo>
                  <a:lnTo>
                    <a:pt x="114" y="160"/>
                  </a:lnTo>
                  <a:lnTo>
                    <a:pt x="116" y="160"/>
                  </a:lnTo>
                  <a:lnTo>
                    <a:pt x="116" y="162"/>
                  </a:lnTo>
                  <a:lnTo>
                    <a:pt x="117" y="162"/>
                  </a:lnTo>
                  <a:lnTo>
                    <a:pt x="119" y="162"/>
                  </a:lnTo>
                  <a:lnTo>
                    <a:pt x="119" y="160"/>
                  </a:lnTo>
                  <a:lnTo>
                    <a:pt x="119" y="162"/>
                  </a:lnTo>
                  <a:lnTo>
                    <a:pt x="121" y="162"/>
                  </a:lnTo>
                  <a:lnTo>
                    <a:pt x="122" y="162"/>
                  </a:lnTo>
                  <a:lnTo>
                    <a:pt x="124" y="162"/>
                  </a:lnTo>
                  <a:lnTo>
                    <a:pt x="127" y="164"/>
                  </a:lnTo>
                  <a:lnTo>
                    <a:pt x="127" y="162"/>
                  </a:lnTo>
                  <a:lnTo>
                    <a:pt x="129" y="162"/>
                  </a:lnTo>
                  <a:lnTo>
                    <a:pt x="130" y="160"/>
                  </a:lnTo>
                  <a:lnTo>
                    <a:pt x="130" y="159"/>
                  </a:lnTo>
                  <a:lnTo>
                    <a:pt x="130" y="157"/>
                  </a:lnTo>
                  <a:lnTo>
                    <a:pt x="130" y="155"/>
                  </a:lnTo>
                  <a:lnTo>
                    <a:pt x="132" y="154"/>
                  </a:lnTo>
                  <a:lnTo>
                    <a:pt x="130" y="152"/>
                  </a:lnTo>
                  <a:lnTo>
                    <a:pt x="130" y="150"/>
                  </a:lnTo>
                  <a:lnTo>
                    <a:pt x="129" y="150"/>
                  </a:lnTo>
                  <a:lnTo>
                    <a:pt x="129" y="149"/>
                  </a:lnTo>
                  <a:lnTo>
                    <a:pt x="129" y="147"/>
                  </a:lnTo>
                  <a:lnTo>
                    <a:pt x="129" y="146"/>
                  </a:lnTo>
                  <a:lnTo>
                    <a:pt x="129" y="144"/>
                  </a:lnTo>
                  <a:lnTo>
                    <a:pt x="129" y="142"/>
                  </a:lnTo>
                  <a:lnTo>
                    <a:pt x="127" y="142"/>
                  </a:lnTo>
                  <a:lnTo>
                    <a:pt x="127" y="141"/>
                  </a:lnTo>
                  <a:lnTo>
                    <a:pt x="125" y="141"/>
                  </a:lnTo>
                  <a:lnTo>
                    <a:pt x="125" y="139"/>
                  </a:lnTo>
                  <a:lnTo>
                    <a:pt x="125" y="137"/>
                  </a:lnTo>
                  <a:lnTo>
                    <a:pt x="127" y="137"/>
                  </a:lnTo>
                  <a:lnTo>
                    <a:pt x="125" y="137"/>
                  </a:lnTo>
                  <a:lnTo>
                    <a:pt x="127" y="137"/>
                  </a:lnTo>
                  <a:lnTo>
                    <a:pt x="127" y="136"/>
                  </a:lnTo>
                  <a:lnTo>
                    <a:pt x="125" y="136"/>
                  </a:lnTo>
                  <a:lnTo>
                    <a:pt x="125" y="134"/>
                  </a:lnTo>
                  <a:lnTo>
                    <a:pt x="125" y="133"/>
                  </a:lnTo>
                  <a:lnTo>
                    <a:pt x="127" y="133"/>
                  </a:lnTo>
                  <a:lnTo>
                    <a:pt x="127" y="131"/>
                  </a:lnTo>
                  <a:lnTo>
                    <a:pt x="129" y="131"/>
                  </a:lnTo>
                  <a:lnTo>
                    <a:pt x="129" y="129"/>
                  </a:lnTo>
                  <a:lnTo>
                    <a:pt x="129" y="128"/>
                  </a:lnTo>
                  <a:lnTo>
                    <a:pt x="130" y="128"/>
                  </a:lnTo>
                  <a:lnTo>
                    <a:pt x="129" y="128"/>
                  </a:lnTo>
                  <a:lnTo>
                    <a:pt x="129" y="126"/>
                  </a:lnTo>
                  <a:lnTo>
                    <a:pt x="129" y="124"/>
                  </a:lnTo>
                  <a:lnTo>
                    <a:pt x="127" y="124"/>
                  </a:lnTo>
                  <a:lnTo>
                    <a:pt x="127" y="123"/>
                  </a:lnTo>
                  <a:lnTo>
                    <a:pt x="129" y="123"/>
                  </a:lnTo>
                  <a:lnTo>
                    <a:pt x="129" y="121"/>
                  </a:lnTo>
                  <a:lnTo>
                    <a:pt x="130" y="121"/>
                  </a:lnTo>
                  <a:lnTo>
                    <a:pt x="129" y="121"/>
                  </a:lnTo>
                  <a:lnTo>
                    <a:pt x="130" y="119"/>
                  </a:lnTo>
                  <a:lnTo>
                    <a:pt x="130" y="118"/>
                  </a:lnTo>
                  <a:lnTo>
                    <a:pt x="130" y="116"/>
                  </a:lnTo>
                  <a:lnTo>
                    <a:pt x="130" y="115"/>
                  </a:lnTo>
                  <a:lnTo>
                    <a:pt x="130" y="113"/>
                  </a:lnTo>
                  <a:lnTo>
                    <a:pt x="129" y="113"/>
                  </a:lnTo>
                  <a:lnTo>
                    <a:pt x="129" y="111"/>
                  </a:lnTo>
                  <a:lnTo>
                    <a:pt x="127" y="111"/>
                  </a:lnTo>
                  <a:lnTo>
                    <a:pt x="127" y="113"/>
                  </a:lnTo>
                  <a:lnTo>
                    <a:pt x="125" y="113"/>
                  </a:lnTo>
                  <a:lnTo>
                    <a:pt x="125" y="111"/>
                  </a:lnTo>
                  <a:lnTo>
                    <a:pt x="124" y="111"/>
                  </a:lnTo>
                  <a:lnTo>
                    <a:pt x="122" y="111"/>
                  </a:lnTo>
                  <a:lnTo>
                    <a:pt x="122" y="110"/>
                  </a:lnTo>
                  <a:lnTo>
                    <a:pt x="121" y="110"/>
                  </a:lnTo>
                  <a:lnTo>
                    <a:pt x="122" y="108"/>
                  </a:lnTo>
                  <a:lnTo>
                    <a:pt x="122" y="106"/>
                  </a:lnTo>
                  <a:lnTo>
                    <a:pt x="121" y="106"/>
                  </a:lnTo>
                  <a:lnTo>
                    <a:pt x="121" y="105"/>
                  </a:lnTo>
                  <a:lnTo>
                    <a:pt x="122" y="105"/>
                  </a:lnTo>
                  <a:lnTo>
                    <a:pt x="122" y="103"/>
                  </a:lnTo>
                  <a:lnTo>
                    <a:pt x="121" y="101"/>
                  </a:lnTo>
                  <a:lnTo>
                    <a:pt x="121" y="100"/>
                  </a:lnTo>
                  <a:lnTo>
                    <a:pt x="125" y="100"/>
                  </a:lnTo>
                  <a:lnTo>
                    <a:pt x="127" y="100"/>
                  </a:lnTo>
                  <a:lnTo>
                    <a:pt x="127" y="98"/>
                  </a:lnTo>
                  <a:lnTo>
                    <a:pt x="127" y="97"/>
                  </a:lnTo>
                  <a:lnTo>
                    <a:pt x="127" y="95"/>
                  </a:lnTo>
                  <a:lnTo>
                    <a:pt x="127" y="93"/>
                  </a:lnTo>
                  <a:lnTo>
                    <a:pt x="127" y="92"/>
                  </a:lnTo>
                  <a:lnTo>
                    <a:pt x="129" y="92"/>
                  </a:lnTo>
                  <a:lnTo>
                    <a:pt x="129" y="90"/>
                  </a:lnTo>
                  <a:lnTo>
                    <a:pt x="129" y="88"/>
                  </a:lnTo>
                  <a:lnTo>
                    <a:pt x="130" y="88"/>
                  </a:lnTo>
                  <a:lnTo>
                    <a:pt x="130" y="87"/>
                  </a:lnTo>
                  <a:lnTo>
                    <a:pt x="130" y="85"/>
                  </a:lnTo>
                  <a:lnTo>
                    <a:pt x="132" y="85"/>
                  </a:lnTo>
                  <a:lnTo>
                    <a:pt x="132" y="83"/>
                  </a:lnTo>
                  <a:lnTo>
                    <a:pt x="132" y="82"/>
                  </a:lnTo>
                  <a:lnTo>
                    <a:pt x="134" y="82"/>
                  </a:lnTo>
                  <a:lnTo>
                    <a:pt x="135" y="82"/>
                  </a:lnTo>
                  <a:lnTo>
                    <a:pt x="135" y="80"/>
                  </a:lnTo>
                  <a:lnTo>
                    <a:pt x="134" y="80"/>
                  </a:lnTo>
                  <a:lnTo>
                    <a:pt x="134" y="79"/>
                  </a:lnTo>
                  <a:lnTo>
                    <a:pt x="135" y="79"/>
                  </a:lnTo>
                  <a:lnTo>
                    <a:pt x="135" y="77"/>
                  </a:lnTo>
                  <a:lnTo>
                    <a:pt x="135" y="75"/>
                  </a:lnTo>
                  <a:lnTo>
                    <a:pt x="135" y="74"/>
                  </a:lnTo>
                  <a:lnTo>
                    <a:pt x="135" y="72"/>
                  </a:lnTo>
                  <a:lnTo>
                    <a:pt x="135" y="70"/>
                  </a:lnTo>
                  <a:lnTo>
                    <a:pt x="134" y="70"/>
                  </a:lnTo>
                  <a:lnTo>
                    <a:pt x="134" y="69"/>
                  </a:lnTo>
                  <a:lnTo>
                    <a:pt x="135" y="69"/>
                  </a:lnTo>
                  <a:lnTo>
                    <a:pt x="135" y="67"/>
                  </a:lnTo>
                  <a:lnTo>
                    <a:pt x="137" y="67"/>
                  </a:lnTo>
                  <a:lnTo>
                    <a:pt x="139" y="67"/>
                  </a:lnTo>
                  <a:lnTo>
                    <a:pt x="139" y="66"/>
                  </a:lnTo>
                  <a:lnTo>
                    <a:pt x="140" y="66"/>
                  </a:lnTo>
                  <a:lnTo>
                    <a:pt x="140" y="64"/>
                  </a:lnTo>
                  <a:lnTo>
                    <a:pt x="142" y="64"/>
                  </a:lnTo>
                  <a:lnTo>
                    <a:pt x="143" y="64"/>
                  </a:lnTo>
                  <a:lnTo>
                    <a:pt x="143" y="62"/>
                  </a:lnTo>
                  <a:lnTo>
                    <a:pt x="145" y="62"/>
                  </a:lnTo>
                  <a:lnTo>
                    <a:pt x="147" y="62"/>
                  </a:lnTo>
                  <a:lnTo>
                    <a:pt x="147" y="61"/>
                  </a:lnTo>
                  <a:lnTo>
                    <a:pt x="148" y="61"/>
                  </a:lnTo>
                  <a:lnTo>
                    <a:pt x="148" y="62"/>
                  </a:lnTo>
                  <a:lnTo>
                    <a:pt x="150" y="62"/>
                  </a:lnTo>
                  <a:lnTo>
                    <a:pt x="152" y="61"/>
                  </a:lnTo>
                  <a:lnTo>
                    <a:pt x="152" y="62"/>
                  </a:lnTo>
                  <a:lnTo>
                    <a:pt x="153" y="62"/>
                  </a:lnTo>
                  <a:lnTo>
                    <a:pt x="155" y="62"/>
                  </a:lnTo>
                  <a:lnTo>
                    <a:pt x="155" y="64"/>
                  </a:lnTo>
                  <a:lnTo>
                    <a:pt x="157" y="64"/>
                  </a:lnTo>
                  <a:lnTo>
                    <a:pt x="157" y="62"/>
                  </a:lnTo>
                  <a:lnTo>
                    <a:pt x="158" y="64"/>
                  </a:lnTo>
                  <a:lnTo>
                    <a:pt x="158" y="62"/>
                  </a:lnTo>
                  <a:lnTo>
                    <a:pt x="160" y="62"/>
                  </a:lnTo>
                  <a:lnTo>
                    <a:pt x="160" y="61"/>
                  </a:lnTo>
                  <a:lnTo>
                    <a:pt x="161" y="61"/>
                  </a:lnTo>
                  <a:lnTo>
                    <a:pt x="160" y="61"/>
                  </a:lnTo>
                  <a:lnTo>
                    <a:pt x="161" y="61"/>
                  </a:lnTo>
                  <a:lnTo>
                    <a:pt x="161" y="59"/>
                  </a:lnTo>
                  <a:lnTo>
                    <a:pt x="161" y="57"/>
                  </a:lnTo>
                  <a:lnTo>
                    <a:pt x="163" y="57"/>
                  </a:lnTo>
                  <a:lnTo>
                    <a:pt x="163" y="56"/>
                  </a:lnTo>
                  <a:lnTo>
                    <a:pt x="165" y="56"/>
                  </a:lnTo>
                  <a:lnTo>
                    <a:pt x="166" y="56"/>
                  </a:lnTo>
                  <a:lnTo>
                    <a:pt x="166" y="54"/>
                  </a:lnTo>
                  <a:lnTo>
                    <a:pt x="168" y="54"/>
                  </a:lnTo>
                  <a:lnTo>
                    <a:pt x="168" y="52"/>
                  </a:lnTo>
                  <a:lnTo>
                    <a:pt x="166" y="52"/>
                  </a:lnTo>
                  <a:lnTo>
                    <a:pt x="166" y="51"/>
                  </a:lnTo>
                  <a:lnTo>
                    <a:pt x="168" y="51"/>
                  </a:lnTo>
                  <a:lnTo>
                    <a:pt x="168" y="49"/>
                  </a:lnTo>
                  <a:lnTo>
                    <a:pt x="168" y="48"/>
                  </a:lnTo>
                  <a:lnTo>
                    <a:pt x="170" y="46"/>
                  </a:lnTo>
                  <a:lnTo>
                    <a:pt x="171" y="46"/>
                  </a:lnTo>
                  <a:lnTo>
                    <a:pt x="171" y="44"/>
                  </a:lnTo>
                  <a:lnTo>
                    <a:pt x="173" y="44"/>
                  </a:lnTo>
                  <a:lnTo>
                    <a:pt x="175" y="44"/>
                  </a:lnTo>
                  <a:lnTo>
                    <a:pt x="176" y="44"/>
                  </a:lnTo>
                  <a:lnTo>
                    <a:pt x="178" y="44"/>
                  </a:lnTo>
                  <a:lnTo>
                    <a:pt x="179" y="44"/>
                  </a:lnTo>
                  <a:lnTo>
                    <a:pt x="179" y="43"/>
                  </a:lnTo>
                  <a:lnTo>
                    <a:pt x="181" y="43"/>
                  </a:lnTo>
                  <a:lnTo>
                    <a:pt x="183" y="43"/>
                  </a:lnTo>
                  <a:lnTo>
                    <a:pt x="183" y="44"/>
                  </a:lnTo>
                  <a:lnTo>
                    <a:pt x="184" y="44"/>
                  </a:lnTo>
                  <a:lnTo>
                    <a:pt x="186" y="44"/>
                  </a:lnTo>
                  <a:lnTo>
                    <a:pt x="186" y="46"/>
                  </a:lnTo>
                  <a:lnTo>
                    <a:pt x="188" y="46"/>
                  </a:lnTo>
                  <a:lnTo>
                    <a:pt x="189" y="46"/>
                  </a:lnTo>
                  <a:lnTo>
                    <a:pt x="189" y="48"/>
                  </a:lnTo>
                  <a:lnTo>
                    <a:pt x="189" y="49"/>
                  </a:lnTo>
                  <a:lnTo>
                    <a:pt x="191" y="49"/>
                  </a:lnTo>
                  <a:lnTo>
                    <a:pt x="191" y="51"/>
                  </a:lnTo>
                  <a:lnTo>
                    <a:pt x="191" y="52"/>
                  </a:lnTo>
                  <a:lnTo>
                    <a:pt x="192" y="52"/>
                  </a:lnTo>
                  <a:lnTo>
                    <a:pt x="192" y="54"/>
                  </a:lnTo>
                  <a:lnTo>
                    <a:pt x="194" y="54"/>
                  </a:lnTo>
                  <a:lnTo>
                    <a:pt x="194" y="56"/>
                  </a:lnTo>
                  <a:lnTo>
                    <a:pt x="196" y="56"/>
                  </a:lnTo>
                  <a:lnTo>
                    <a:pt x="196" y="57"/>
                  </a:lnTo>
                  <a:lnTo>
                    <a:pt x="197" y="57"/>
                  </a:lnTo>
                  <a:lnTo>
                    <a:pt x="197" y="59"/>
                  </a:lnTo>
                  <a:lnTo>
                    <a:pt x="199" y="59"/>
                  </a:lnTo>
                  <a:lnTo>
                    <a:pt x="199" y="61"/>
                  </a:lnTo>
                  <a:lnTo>
                    <a:pt x="201" y="62"/>
                  </a:lnTo>
                  <a:lnTo>
                    <a:pt x="202" y="62"/>
                  </a:lnTo>
                  <a:lnTo>
                    <a:pt x="202" y="64"/>
                  </a:lnTo>
                  <a:lnTo>
                    <a:pt x="204" y="64"/>
                  </a:lnTo>
                  <a:lnTo>
                    <a:pt x="206" y="64"/>
                  </a:lnTo>
                  <a:lnTo>
                    <a:pt x="207" y="64"/>
                  </a:lnTo>
                  <a:lnTo>
                    <a:pt x="209" y="66"/>
                  </a:lnTo>
                  <a:lnTo>
                    <a:pt x="210" y="66"/>
                  </a:lnTo>
                  <a:lnTo>
                    <a:pt x="210" y="67"/>
                  </a:lnTo>
                  <a:lnTo>
                    <a:pt x="212" y="67"/>
                  </a:lnTo>
                  <a:lnTo>
                    <a:pt x="214" y="69"/>
                  </a:lnTo>
                  <a:lnTo>
                    <a:pt x="215" y="69"/>
                  </a:lnTo>
                  <a:lnTo>
                    <a:pt x="217" y="69"/>
                  </a:lnTo>
                  <a:lnTo>
                    <a:pt x="219" y="69"/>
                  </a:lnTo>
                  <a:lnTo>
                    <a:pt x="219" y="70"/>
                  </a:lnTo>
                  <a:lnTo>
                    <a:pt x="220" y="70"/>
                  </a:lnTo>
                  <a:lnTo>
                    <a:pt x="222" y="70"/>
                  </a:lnTo>
                  <a:lnTo>
                    <a:pt x="224" y="70"/>
                  </a:lnTo>
                  <a:lnTo>
                    <a:pt x="225" y="72"/>
                  </a:lnTo>
                  <a:lnTo>
                    <a:pt x="227" y="72"/>
                  </a:lnTo>
                  <a:lnTo>
                    <a:pt x="227" y="74"/>
                  </a:lnTo>
                  <a:lnTo>
                    <a:pt x="228" y="74"/>
                  </a:lnTo>
                  <a:lnTo>
                    <a:pt x="230" y="74"/>
                  </a:lnTo>
                  <a:lnTo>
                    <a:pt x="230" y="75"/>
                  </a:lnTo>
                  <a:lnTo>
                    <a:pt x="232" y="75"/>
                  </a:lnTo>
                  <a:lnTo>
                    <a:pt x="233" y="75"/>
                  </a:lnTo>
                  <a:lnTo>
                    <a:pt x="235" y="75"/>
                  </a:lnTo>
                  <a:lnTo>
                    <a:pt x="237" y="74"/>
                  </a:lnTo>
                  <a:lnTo>
                    <a:pt x="238" y="75"/>
                  </a:lnTo>
                  <a:lnTo>
                    <a:pt x="238" y="74"/>
                  </a:lnTo>
                  <a:lnTo>
                    <a:pt x="240" y="74"/>
                  </a:lnTo>
                  <a:lnTo>
                    <a:pt x="242" y="74"/>
                  </a:lnTo>
                  <a:lnTo>
                    <a:pt x="243" y="74"/>
                  </a:lnTo>
                  <a:lnTo>
                    <a:pt x="245" y="74"/>
                  </a:lnTo>
                  <a:lnTo>
                    <a:pt x="246" y="74"/>
                  </a:lnTo>
                  <a:lnTo>
                    <a:pt x="246" y="72"/>
                  </a:lnTo>
                  <a:lnTo>
                    <a:pt x="248" y="72"/>
                  </a:lnTo>
                  <a:lnTo>
                    <a:pt x="250" y="72"/>
                  </a:lnTo>
                  <a:lnTo>
                    <a:pt x="250" y="70"/>
                  </a:lnTo>
                  <a:lnTo>
                    <a:pt x="251" y="70"/>
                  </a:lnTo>
                  <a:lnTo>
                    <a:pt x="253" y="69"/>
                  </a:lnTo>
                  <a:lnTo>
                    <a:pt x="253" y="67"/>
                  </a:lnTo>
                  <a:lnTo>
                    <a:pt x="255" y="67"/>
                  </a:lnTo>
                  <a:lnTo>
                    <a:pt x="256" y="67"/>
                  </a:lnTo>
                  <a:lnTo>
                    <a:pt x="256" y="66"/>
                  </a:lnTo>
                  <a:lnTo>
                    <a:pt x="258" y="66"/>
                  </a:lnTo>
                  <a:lnTo>
                    <a:pt x="258" y="64"/>
                  </a:lnTo>
                  <a:lnTo>
                    <a:pt x="259" y="64"/>
                  </a:lnTo>
                  <a:lnTo>
                    <a:pt x="259" y="62"/>
                  </a:lnTo>
                  <a:lnTo>
                    <a:pt x="261" y="62"/>
                  </a:lnTo>
                  <a:lnTo>
                    <a:pt x="261" y="61"/>
                  </a:lnTo>
                  <a:lnTo>
                    <a:pt x="263" y="62"/>
                  </a:lnTo>
                  <a:lnTo>
                    <a:pt x="263" y="61"/>
                  </a:lnTo>
                  <a:lnTo>
                    <a:pt x="264" y="61"/>
                  </a:lnTo>
                  <a:lnTo>
                    <a:pt x="264" y="59"/>
                  </a:lnTo>
                  <a:lnTo>
                    <a:pt x="266" y="59"/>
                  </a:lnTo>
                  <a:lnTo>
                    <a:pt x="266" y="57"/>
                  </a:lnTo>
                  <a:lnTo>
                    <a:pt x="268" y="56"/>
                  </a:lnTo>
                  <a:lnTo>
                    <a:pt x="268" y="54"/>
                  </a:lnTo>
                  <a:lnTo>
                    <a:pt x="269" y="54"/>
                  </a:lnTo>
                  <a:lnTo>
                    <a:pt x="271" y="52"/>
                  </a:lnTo>
                  <a:lnTo>
                    <a:pt x="271" y="51"/>
                  </a:lnTo>
                  <a:lnTo>
                    <a:pt x="273" y="51"/>
                  </a:lnTo>
                  <a:lnTo>
                    <a:pt x="274" y="51"/>
                  </a:lnTo>
                  <a:lnTo>
                    <a:pt x="274" y="49"/>
                  </a:lnTo>
                  <a:lnTo>
                    <a:pt x="276" y="49"/>
                  </a:lnTo>
                  <a:lnTo>
                    <a:pt x="276" y="48"/>
                  </a:lnTo>
                  <a:lnTo>
                    <a:pt x="276" y="46"/>
                  </a:lnTo>
                  <a:lnTo>
                    <a:pt x="277" y="46"/>
                  </a:lnTo>
                  <a:lnTo>
                    <a:pt x="279" y="46"/>
                  </a:lnTo>
                  <a:lnTo>
                    <a:pt x="279" y="44"/>
                  </a:lnTo>
                  <a:lnTo>
                    <a:pt x="277" y="44"/>
                  </a:lnTo>
                  <a:lnTo>
                    <a:pt x="279" y="43"/>
                  </a:lnTo>
                  <a:lnTo>
                    <a:pt x="279" y="41"/>
                  </a:lnTo>
                  <a:lnTo>
                    <a:pt x="279" y="39"/>
                  </a:lnTo>
                  <a:lnTo>
                    <a:pt x="281" y="39"/>
                  </a:lnTo>
                  <a:lnTo>
                    <a:pt x="281" y="38"/>
                  </a:lnTo>
                  <a:lnTo>
                    <a:pt x="282" y="38"/>
                  </a:lnTo>
                  <a:lnTo>
                    <a:pt x="282" y="36"/>
                  </a:lnTo>
                  <a:lnTo>
                    <a:pt x="282" y="34"/>
                  </a:lnTo>
                  <a:lnTo>
                    <a:pt x="281" y="34"/>
                  </a:lnTo>
                  <a:lnTo>
                    <a:pt x="281" y="33"/>
                  </a:lnTo>
                  <a:lnTo>
                    <a:pt x="282" y="33"/>
                  </a:lnTo>
                  <a:lnTo>
                    <a:pt x="282" y="31"/>
                  </a:lnTo>
                  <a:lnTo>
                    <a:pt x="284" y="31"/>
                  </a:lnTo>
                  <a:lnTo>
                    <a:pt x="286" y="31"/>
                  </a:lnTo>
                  <a:lnTo>
                    <a:pt x="287" y="31"/>
                  </a:lnTo>
                  <a:lnTo>
                    <a:pt x="289" y="31"/>
                  </a:lnTo>
                  <a:lnTo>
                    <a:pt x="289" y="30"/>
                  </a:lnTo>
                  <a:lnTo>
                    <a:pt x="287" y="30"/>
                  </a:lnTo>
                  <a:lnTo>
                    <a:pt x="287" y="28"/>
                  </a:lnTo>
                  <a:lnTo>
                    <a:pt x="289" y="28"/>
                  </a:lnTo>
                  <a:lnTo>
                    <a:pt x="289" y="30"/>
                  </a:lnTo>
                  <a:lnTo>
                    <a:pt x="289" y="31"/>
                  </a:lnTo>
                  <a:lnTo>
                    <a:pt x="291" y="33"/>
                  </a:lnTo>
                  <a:lnTo>
                    <a:pt x="292" y="33"/>
                  </a:lnTo>
                  <a:lnTo>
                    <a:pt x="292" y="34"/>
                  </a:lnTo>
                  <a:lnTo>
                    <a:pt x="294" y="34"/>
                  </a:lnTo>
                  <a:lnTo>
                    <a:pt x="294" y="33"/>
                  </a:lnTo>
                  <a:lnTo>
                    <a:pt x="295" y="31"/>
                  </a:lnTo>
                  <a:lnTo>
                    <a:pt x="297" y="31"/>
                  </a:lnTo>
                  <a:lnTo>
                    <a:pt x="299" y="31"/>
                  </a:lnTo>
                  <a:lnTo>
                    <a:pt x="300" y="31"/>
                  </a:lnTo>
                  <a:lnTo>
                    <a:pt x="302" y="31"/>
                  </a:lnTo>
                  <a:lnTo>
                    <a:pt x="302" y="33"/>
                  </a:lnTo>
                  <a:lnTo>
                    <a:pt x="300" y="34"/>
                  </a:lnTo>
                  <a:lnTo>
                    <a:pt x="302" y="34"/>
                  </a:lnTo>
                  <a:lnTo>
                    <a:pt x="304" y="34"/>
                  </a:lnTo>
                  <a:lnTo>
                    <a:pt x="304" y="36"/>
                  </a:lnTo>
                  <a:lnTo>
                    <a:pt x="302" y="36"/>
                  </a:lnTo>
                  <a:lnTo>
                    <a:pt x="304" y="38"/>
                  </a:lnTo>
                  <a:lnTo>
                    <a:pt x="304" y="39"/>
                  </a:lnTo>
                  <a:lnTo>
                    <a:pt x="305" y="39"/>
                  </a:lnTo>
                  <a:lnTo>
                    <a:pt x="305" y="41"/>
                  </a:lnTo>
                  <a:lnTo>
                    <a:pt x="307" y="43"/>
                  </a:lnTo>
                  <a:lnTo>
                    <a:pt x="308" y="44"/>
                  </a:lnTo>
                  <a:lnTo>
                    <a:pt x="308" y="46"/>
                  </a:lnTo>
                  <a:lnTo>
                    <a:pt x="308" y="48"/>
                  </a:lnTo>
                  <a:lnTo>
                    <a:pt x="310" y="49"/>
                  </a:lnTo>
                  <a:lnTo>
                    <a:pt x="312" y="49"/>
                  </a:lnTo>
                  <a:lnTo>
                    <a:pt x="312" y="51"/>
                  </a:lnTo>
                  <a:lnTo>
                    <a:pt x="313" y="51"/>
                  </a:lnTo>
                  <a:lnTo>
                    <a:pt x="313" y="52"/>
                  </a:lnTo>
                  <a:lnTo>
                    <a:pt x="315" y="52"/>
                  </a:lnTo>
                  <a:lnTo>
                    <a:pt x="317" y="52"/>
                  </a:lnTo>
                  <a:lnTo>
                    <a:pt x="317" y="51"/>
                  </a:lnTo>
                  <a:lnTo>
                    <a:pt x="317" y="52"/>
                  </a:lnTo>
                  <a:lnTo>
                    <a:pt x="317" y="51"/>
                  </a:lnTo>
                  <a:lnTo>
                    <a:pt x="317" y="49"/>
                  </a:lnTo>
                  <a:lnTo>
                    <a:pt x="315" y="49"/>
                  </a:lnTo>
                  <a:lnTo>
                    <a:pt x="315" y="48"/>
                  </a:lnTo>
                  <a:lnTo>
                    <a:pt x="317" y="48"/>
                  </a:lnTo>
                  <a:lnTo>
                    <a:pt x="318" y="48"/>
                  </a:lnTo>
                  <a:lnTo>
                    <a:pt x="320" y="48"/>
                  </a:lnTo>
                  <a:lnTo>
                    <a:pt x="318" y="48"/>
                  </a:lnTo>
                  <a:lnTo>
                    <a:pt x="320" y="48"/>
                  </a:lnTo>
                  <a:lnTo>
                    <a:pt x="320" y="49"/>
                  </a:lnTo>
                  <a:lnTo>
                    <a:pt x="318" y="49"/>
                  </a:lnTo>
                  <a:lnTo>
                    <a:pt x="320" y="49"/>
                  </a:lnTo>
                  <a:lnTo>
                    <a:pt x="320" y="51"/>
                  </a:lnTo>
                  <a:lnTo>
                    <a:pt x="322" y="51"/>
                  </a:lnTo>
                  <a:lnTo>
                    <a:pt x="322" y="49"/>
                  </a:lnTo>
                  <a:lnTo>
                    <a:pt x="323" y="49"/>
                  </a:lnTo>
                  <a:lnTo>
                    <a:pt x="323" y="51"/>
                  </a:lnTo>
                  <a:lnTo>
                    <a:pt x="322" y="51"/>
                  </a:lnTo>
                  <a:lnTo>
                    <a:pt x="323" y="52"/>
                  </a:lnTo>
                  <a:lnTo>
                    <a:pt x="323" y="51"/>
                  </a:lnTo>
                  <a:lnTo>
                    <a:pt x="323" y="52"/>
                  </a:lnTo>
                  <a:lnTo>
                    <a:pt x="325" y="51"/>
                  </a:lnTo>
                  <a:lnTo>
                    <a:pt x="325" y="52"/>
                  </a:lnTo>
                  <a:lnTo>
                    <a:pt x="323" y="52"/>
                  </a:lnTo>
                  <a:lnTo>
                    <a:pt x="323" y="54"/>
                  </a:lnTo>
                  <a:lnTo>
                    <a:pt x="325" y="54"/>
                  </a:lnTo>
                  <a:lnTo>
                    <a:pt x="323" y="54"/>
                  </a:lnTo>
                  <a:lnTo>
                    <a:pt x="323" y="56"/>
                  </a:lnTo>
                  <a:lnTo>
                    <a:pt x="325" y="56"/>
                  </a:lnTo>
                  <a:lnTo>
                    <a:pt x="323" y="56"/>
                  </a:lnTo>
                  <a:lnTo>
                    <a:pt x="323" y="57"/>
                  </a:lnTo>
                  <a:lnTo>
                    <a:pt x="325" y="57"/>
                  </a:lnTo>
                  <a:lnTo>
                    <a:pt x="325" y="56"/>
                  </a:lnTo>
                  <a:lnTo>
                    <a:pt x="325" y="57"/>
                  </a:lnTo>
                  <a:lnTo>
                    <a:pt x="326" y="57"/>
                  </a:lnTo>
                  <a:lnTo>
                    <a:pt x="326" y="59"/>
                  </a:lnTo>
                  <a:lnTo>
                    <a:pt x="328" y="59"/>
                  </a:lnTo>
                  <a:lnTo>
                    <a:pt x="330" y="59"/>
                  </a:lnTo>
                  <a:lnTo>
                    <a:pt x="331" y="59"/>
                  </a:lnTo>
                  <a:lnTo>
                    <a:pt x="331" y="61"/>
                  </a:lnTo>
                  <a:lnTo>
                    <a:pt x="331" y="62"/>
                  </a:lnTo>
                  <a:lnTo>
                    <a:pt x="331" y="64"/>
                  </a:lnTo>
                  <a:lnTo>
                    <a:pt x="331" y="66"/>
                  </a:lnTo>
                  <a:lnTo>
                    <a:pt x="330" y="66"/>
                  </a:lnTo>
                  <a:lnTo>
                    <a:pt x="330" y="67"/>
                  </a:lnTo>
                  <a:lnTo>
                    <a:pt x="330" y="69"/>
                  </a:lnTo>
                  <a:lnTo>
                    <a:pt x="330" y="70"/>
                  </a:lnTo>
                  <a:lnTo>
                    <a:pt x="331" y="70"/>
                  </a:lnTo>
                  <a:lnTo>
                    <a:pt x="331" y="72"/>
                  </a:lnTo>
                  <a:lnTo>
                    <a:pt x="333" y="72"/>
                  </a:lnTo>
                  <a:lnTo>
                    <a:pt x="333" y="74"/>
                  </a:lnTo>
                  <a:lnTo>
                    <a:pt x="343" y="72"/>
                  </a:lnTo>
                  <a:lnTo>
                    <a:pt x="344" y="72"/>
                  </a:lnTo>
                  <a:lnTo>
                    <a:pt x="346" y="72"/>
                  </a:lnTo>
                  <a:lnTo>
                    <a:pt x="353" y="72"/>
                  </a:lnTo>
                  <a:lnTo>
                    <a:pt x="361" y="72"/>
                  </a:lnTo>
                  <a:lnTo>
                    <a:pt x="364" y="72"/>
                  </a:lnTo>
                  <a:lnTo>
                    <a:pt x="366" y="72"/>
                  </a:lnTo>
                  <a:lnTo>
                    <a:pt x="387" y="70"/>
                  </a:lnTo>
                  <a:lnTo>
                    <a:pt x="389" y="70"/>
                  </a:lnTo>
                  <a:lnTo>
                    <a:pt x="390" y="70"/>
                  </a:lnTo>
                  <a:lnTo>
                    <a:pt x="392" y="70"/>
                  </a:lnTo>
                  <a:lnTo>
                    <a:pt x="393" y="70"/>
                  </a:lnTo>
                  <a:lnTo>
                    <a:pt x="402" y="70"/>
                  </a:lnTo>
                  <a:lnTo>
                    <a:pt x="410" y="70"/>
                  </a:lnTo>
                  <a:lnTo>
                    <a:pt x="411" y="70"/>
                  </a:lnTo>
                  <a:lnTo>
                    <a:pt x="415" y="70"/>
                  </a:lnTo>
                  <a:lnTo>
                    <a:pt x="418" y="70"/>
                  </a:lnTo>
                  <a:lnTo>
                    <a:pt x="420" y="70"/>
                  </a:lnTo>
                  <a:lnTo>
                    <a:pt x="425" y="69"/>
                  </a:lnTo>
                  <a:lnTo>
                    <a:pt x="429" y="69"/>
                  </a:lnTo>
                  <a:lnTo>
                    <a:pt x="429" y="66"/>
                  </a:lnTo>
                  <a:lnTo>
                    <a:pt x="429" y="59"/>
                  </a:lnTo>
                  <a:lnTo>
                    <a:pt x="429" y="57"/>
                  </a:lnTo>
                  <a:lnTo>
                    <a:pt x="429" y="52"/>
                  </a:lnTo>
                  <a:lnTo>
                    <a:pt x="429" y="48"/>
                  </a:lnTo>
                  <a:lnTo>
                    <a:pt x="429" y="41"/>
                  </a:lnTo>
                  <a:lnTo>
                    <a:pt x="429" y="39"/>
                  </a:lnTo>
                  <a:lnTo>
                    <a:pt x="429" y="31"/>
                  </a:lnTo>
                  <a:lnTo>
                    <a:pt x="428" y="26"/>
                  </a:lnTo>
                  <a:lnTo>
                    <a:pt x="428" y="25"/>
                  </a:lnTo>
                  <a:lnTo>
                    <a:pt x="428" y="21"/>
                  </a:lnTo>
                  <a:lnTo>
                    <a:pt x="428" y="17"/>
                  </a:lnTo>
                  <a:lnTo>
                    <a:pt x="428" y="13"/>
                  </a:lnTo>
                  <a:lnTo>
                    <a:pt x="439" y="13"/>
                  </a:lnTo>
                  <a:lnTo>
                    <a:pt x="444" y="13"/>
                  </a:lnTo>
                  <a:lnTo>
                    <a:pt x="446" y="13"/>
                  </a:lnTo>
                  <a:lnTo>
                    <a:pt x="452" y="13"/>
                  </a:lnTo>
                  <a:lnTo>
                    <a:pt x="456" y="13"/>
                  </a:lnTo>
                  <a:lnTo>
                    <a:pt x="467" y="13"/>
                  </a:lnTo>
                  <a:lnTo>
                    <a:pt x="469" y="13"/>
                  </a:lnTo>
                  <a:lnTo>
                    <a:pt x="474" y="12"/>
                  </a:lnTo>
                  <a:lnTo>
                    <a:pt x="480" y="12"/>
                  </a:lnTo>
                  <a:lnTo>
                    <a:pt x="488" y="12"/>
                  </a:lnTo>
                  <a:lnTo>
                    <a:pt x="493" y="12"/>
                  </a:lnTo>
                  <a:lnTo>
                    <a:pt x="500" y="12"/>
                  </a:lnTo>
                  <a:lnTo>
                    <a:pt x="508" y="10"/>
                  </a:lnTo>
                  <a:lnTo>
                    <a:pt x="511" y="10"/>
                  </a:lnTo>
                  <a:lnTo>
                    <a:pt x="513" y="10"/>
                  </a:lnTo>
                  <a:lnTo>
                    <a:pt x="518" y="10"/>
                  </a:lnTo>
                  <a:lnTo>
                    <a:pt x="519" y="10"/>
                  </a:lnTo>
                  <a:lnTo>
                    <a:pt x="539" y="10"/>
                  </a:lnTo>
                  <a:lnTo>
                    <a:pt x="541" y="8"/>
                  </a:lnTo>
                  <a:lnTo>
                    <a:pt x="542" y="8"/>
                  </a:lnTo>
                  <a:lnTo>
                    <a:pt x="549" y="8"/>
                  </a:lnTo>
                  <a:lnTo>
                    <a:pt x="563" y="8"/>
                  </a:lnTo>
                  <a:lnTo>
                    <a:pt x="570" y="8"/>
                  </a:lnTo>
                  <a:lnTo>
                    <a:pt x="591" y="7"/>
                  </a:lnTo>
                  <a:lnTo>
                    <a:pt x="594" y="7"/>
                  </a:lnTo>
                  <a:lnTo>
                    <a:pt x="603" y="7"/>
                  </a:lnTo>
                  <a:lnTo>
                    <a:pt x="614" y="7"/>
                  </a:lnTo>
                  <a:lnTo>
                    <a:pt x="627" y="5"/>
                  </a:lnTo>
                  <a:lnTo>
                    <a:pt x="642" y="5"/>
                  </a:lnTo>
                  <a:lnTo>
                    <a:pt x="657" y="5"/>
                  </a:lnTo>
                  <a:lnTo>
                    <a:pt x="658" y="5"/>
                  </a:lnTo>
                  <a:lnTo>
                    <a:pt x="660" y="5"/>
                  </a:lnTo>
                  <a:lnTo>
                    <a:pt x="678" y="5"/>
                  </a:lnTo>
                  <a:lnTo>
                    <a:pt x="681" y="3"/>
                  </a:lnTo>
                  <a:lnTo>
                    <a:pt x="683" y="3"/>
                  </a:lnTo>
                  <a:lnTo>
                    <a:pt x="684" y="3"/>
                  </a:lnTo>
                  <a:lnTo>
                    <a:pt x="706" y="3"/>
                  </a:lnTo>
                  <a:lnTo>
                    <a:pt x="707" y="3"/>
                  </a:lnTo>
                  <a:lnTo>
                    <a:pt x="709" y="3"/>
                  </a:lnTo>
                  <a:lnTo>
                    <a:pt x="710" y="3"/>
                  </a:lnTo>
                  <a:lnTo>
                    <a:pt x="715" y="2"/>
                  </a:lnTo>
                  <a:lnTo>
                    <a:pt x="728" y="2"/>
                  </a:lnTo>
                  <a:lnTo>
                    <a:pt x="730" y="2"/>
                  </a:lnTo>
                  <a:lnTo>
                    <a:pt x="732" y="2"/>
                  </a:lnTo>
                  <a:lnTo>
                    <a:pt x="735" y="2"/>
                  </a:lnTo>
                  <a:lnTo>
                    <a:pt x="737" y="2"/>
                  </a:lnTo>
                  <a:lnTo>
                    <a:pt x="740" y="2"/>
                  </a:lnTo>
                  <a:lnTo>
                    <a:pt x="743" y="2"/>
                  </a:lnTo>
                  <a:lnTo>
                    <a:pt x="745" y="2"/>
                  </a:lnTo>
                  <a:lnTo>
                    <a:pt x="748" y="2"/>
                  </a:lnTo>
                  <a:lnTo>
                    <a:pt x="751" y="2"/>
                  </a:lnTo>
                  <a:lnTo>
                    <a:pt x="761" y="0"/>
                  </a:lnTo>
                  <a:lnTo>
                    <a:pt x="779" y="0"/>
                  </a:lnTo>
                  <a:lnTo>
                    <a:pt x="781" y="0"/>
                  </a:lnTo>
                  <a:lnTo>
                    <a:pt x="781" y="2"/>
                  </a:lnTo>
                  <a:lnTo>
                    <a:pt x="781" y="3"/>
                  </a:lnTo>
                  <a:lnTo>
                    <a:pt x="779" y="3"/>
                  </a:lnTo>
                  <a:lnTo>
                    <a:pt x="779" y="5"/>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70" name="Rectangle 6"/>
            <p:cNvSpPr>
              <a:spLocks noChangeArrowheads="1"/>
            </p:cNvSpPr>
            <p:nvPr/>
          </p:nvSpPr>
          <p:spPr bwMode="auto">
            <a:xfrm>
              <a:off x="4567" y="1727"/>
              <a:ext cx="2"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71" name="Freeform 7"/>
            <p:cNvSpPr>
              <a:spLocks/>
            </p:cNvSpPr>
            <p:nvPr/>
          </p:nvSpPr>
          <p:spPr bwMode="auto">
            <a:xfrm>
              <a:off x="4565" y="1725"/>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72" name="Freeform 8"/>
            <p:cNvSpPr>
              <a:spLocks/>
            </p:cNvSpPr>
            <p:nvPr/>
          </p:nvSpPr>
          <p:spPr bwMode="auto">
            <a:xfrm>
              <a:off x="4570" y="1712"/>
              <a:ext cx="2" cy="2"/>
            </a:xfrm>
            <a:custGeom>
              <a:avLst/>
              <a:gdLst>
                <a:gd name="T0" fmla="*/ 0 w 2"/>
                <a:gd name="T1" fmla="*/ 2 h 2"/>
                <a:gd name="T2" fmla="*/ 0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0"/>
                  </a:lnTo>
                  <a:lnTo>
                    <a:pt x="2"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73" name="Freeform 9"/>
            <p:cNvSpPr>
              <a:spLocks/>
            </p:cNvSpPr>
            <p:nvPr/>
          </p:nvSpPr>
          <p:spPr bwMode="auto">
            <a:xfrm>
              <a:off x="3859" y="1544"/>
              <a:ext cx="765" cy="549"/>
            </a:xfrm>
            <a:custGeom>
              <a:avLst/>
              <a:gdLst>
                <a:gd name="T0" fmla="*/ 754 w 765"/>
                <a:gd name="T1" fmla="*/ 15 h 549"/>
                <a:gd name="T2" fmla="*/ 742 w 765"/>
                <a:gd name="T3" fmla="*/ 28 h 549"/>
                <a:gd name="T4" fmla="*/ 742 w 765"/>
                <a:gd name="T5" fmla="*/ 46 h 549"/>
                <a:gd name="T6" fmla="*/ 739 w 765"/>
                <a:gd name="T7" fmla="*/ 64 h 549"/>
                <a:gd name="T8" fmla="*/ 750 w 765"/>
                <a:gd name="T9" fmla="*/ 61 h 549"/>
                <a:gd name="T10" fmla="*/ 741 w 765"/>
                <a:gd name="T11" fmla="*/ 75 h 549"/>
                <a:gd name="T12" fmla="*/ 747 w 765"/>
                <a:gd name="T13" fmla="*/ 93 h 549"/>
                <a:gd name="T14" fmla="*/ 742 w 765"/>
                <a:gd name="T15" fmla="*/ 116 h 549"/>
                <a:gd name="T16" fmla="*/ 732 w 765"/>
                <a:gd name="T17" fmla="*/ 131 h 549"/>
                <a:gd name="T18" fmla="*/ 723 w 765"/>
                <a:gd name="T19" fmla="*/ 145 h 549"/>
                <a:gd name="T20" fmla="*/ 714 w 765"/>
                <a:gd name="T21" fmla="*/ 159 h 549"/>
                <a:gd name="T22" fmla="*/ 706 w 765"/>
                <a:gd name="T23" fmla="*/ 172 h 549"/>
                <a:gd name="T24" fmla="*/ 703 w 765"/>
                <a:gd name="T25" fmla="*/ 186 h 549"/>
                <a:gd name="T26" fmla="*/ 692 w 765"/>
                <a:gd name="T27" fmla="*/ 193 h 549"/>
                <a:gd name="T28" fmla="*/ 682 w 765"/>
                <a:gd name="T29" fmla="*/ 201 h 549"/>
                <a:gd name="T30" fmla="*/ 669 w 765"/>
                <a:gd name="T31" fmla="*/ 206 h 549"/>
                <a:gd name="T32" fmla="*/ 654 w 765"/>
                <a:gd name="T33" fmla="*/ 219 h 549"/>
                <a:gd name="T34" fmla="*/ 647 w 765"/>
                <a:gd name="T35" fmla="*/ 240 h 549"/>
                <a:gd name="T36" fmla="*/ 643 w 765"/>
                <a:gd name="T37" fmla="*/ 253 h 549"/>
                <a:gd name="T38" fmla="*/ 636 w 765"/>
                <a:gd name="T39" fmla="*/ 270 h 549"/>
                <a:gd name="T40" fmla="*/ 628 w 765"/>
                <a:gd name="T41" fmla="*/ 289 h 549"/>
                <a:gd name="T42" fmla="*/ 625 w 765"/>
                <a:gd name="T43" fmla="*/ 309 h 549"/>
                <a:gd name="T44" fmla="*/ 616 w 765"/>
                <a:gd name="T45" fmla="*/ 327 h 549"/>
                <a:gd name="T46" fmla="*/ 611 w 765"/>
                <a:gd name="T47" fmla="*/ 350 h 549"/>
                <a:gd name="T48" fmla="*/ 597 w 765"/>
                <a:gd name="T49" fmla="*/ 361 h 549"/>
                <a:gd name="T50" fmla="*/ 590 w 765"/>
                <a:gd name="T51" fmla="*/ 378 h 549"/>
                <a:gd name="T52" fmla="*/ 580 w 765"/>
                <a:gd name="T53" fmla="*/ 386 h 549"/>
                <a:gd name="T54" fmla="*/ 587 w 765"/>
                <a:gd name="T55" fmla="*/ 407 h 549"/>
                <a:gd name="T56" fmla="*/ 584 w 765"/>
                <a:gd name="T57" fmla="*/ 433 h 549"/>
                <a:gd name="T58" fmla="*/ 579 w 765"/>
                <a:gd name="T59" fmla="*/ 451 h 549"/>
                <a:gd name="T60" fmla="*/ 592 w 765"/>
                <a:gd name="T61" fmla="*/ 466 h 549"/>
                <a:gd name="T62" fmla="*/ 600 w 765"/>
                <a:gd name="T63" fmla="*/ 482 h 549"/>
                <a:gd name="T64" fmla="*/ 590 w 765"/>
                <a:gd name="T65" fmla="*/ 497 h 549"/>
                <a:gd name="T66" fmla="*/ 513 w 765"/>
                <a:gd name="T67" fmla="*/ 503 h 549"/>
                <a:gd name="T68" fmla="*/ 455 w 765"/>
                <a:gd name="T69" fmla="*/ 443 h 549"/>
                <a:gd name="T70" fmla="*/ 388 w 765"/>
                <a:gd name="T71" fmla="*/ 417 h 549"/>
                <a:gd name="T72" fmla="*/ 242 w 765"/>
                <a:gd name="T73" fmla="*/ 422 h 549"/>
                <a:gd name="T74" fmla="*/ 206 w 765"/>
                <a:gd name="T75" fmla="*/ 469 h 549"/>
                <a:gd name="T76" fmla="*/ 170 w 765"/>
                <a:gd name="T77" fmla="*/ 510 h 549"/>
                <a:gd name="T78" fmla="*/ 125 w 765"/>
                <a:gd name="T79" fmla="*/ 546 h 549"/>
                <a:gd name="T80" fmla="*/ 64 w 765"/>
                <a:gd name="T81" fmla="*/ 547 h 549"/>
                <a:gd name="T82" fmla="*/ 2 w 765"/>
                <a:gd name="T83" fmla="*/ 533 h 549"/>
                <a:gd name="T84" fmla="*/ 10 w 765"/>
                <a:gd name="T85" fmla="*/ 511 h 549"/>
                <a:gd name="T86" fmla="*/ 20 w 765"/>
                <a:gd name="T87" fmla="*/ 495 h 549"/>
                <a:gd name="T88" fmla="*/ 31 w 765"/>
                <a:gd name="T89" fmla="*/ 482 h 549"/>
                <a:gd name="T90" fmla="*/ 41 w 765"/>
                <a:gd name="T91" fmla="*/ 471 h 549"/>
                <a:gd name="T92" fmla="*/ 31 w 765"/>
                <a:gd name="T93" fmla="*/ 458 h 549"/>
                <a:gd name="T94" fmla="*/ 36 w 765"/>
                <a:gd name="T95" fmla="*/ 438 h 549"/>
                <a:gd name="T96" fmla="*/ 41 w 765"/>
                <a:gd name="T97" fmla="*/ 422 h 549"/>
                <a:gd name="T98" fmla="*/ 59 w 765"/>
                <a:gd name="T99" fmla="*/ 413 h 549"/>
                <a:gd name="T100" fmla="*/ 61 w 765"/>
                <a:gd name="T101" fmla="*/ 397 h 549"/>
                <a:gd name="T102" fmla="*/ 58 w 765"/>
                <a:gd name="T103" fmla="*/ 376 h 549"/>
                <a:gd name="T104" fmla="*/ 67 w 765"/>
                <a:gd name="T105" fmla="*/ 358 h 549"/>
                <a:gd name="T106" fmla="*/ 79 w 765"/>
                <a:gd name="T107" fmla="*/ 348 h 549"/>
                <a:gd name="T108" fmla="*/ 84 w 765"/>
                <a:gd name="T109" fmla="*/ 328 h 549"/>
                <a:gd name="T110" fmla="*/ 69 w 765"/>
                <a:gd name="T111" fmla="*/ 317 h 549"/>
                <a:gd name="T112" fmla="*/ 58 w 765"/>
                <a:gd name="T113" fmla="*/ 302 h 549"/>
                <a:gd name="T114" fmla="*/ 41 w 765"/>
                <a:gd name="T115" fmla="*/ 301 h 549"/>
                <a:gd name="T116" fmla="*/ 25 w 765"/>
                <a:gd name="T117" fmla="*/ 294 h 549"/>
                <a:gd name="T118" fmla="*/ 5 w 765"/>
                <a:gd name="T119" fmla="*/ 28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5" h="549">
                  <a:moveTo>
                    <a:pt x="765" y="0"/>
                  </a:moveTo>
                  <a:lnTo>
                    <a:pt x="763" y="0"/>
                  </a:lnTo>
                  <a:lnTo>
                    <a:pt x="763" y="2"/>
                  </a:lnTo>
                  <a:lnTo>
                    <a:pt x="763" y="3"/>
                  </a:lnTo>
                  <a:lnTo>
                    <a:pt x="762" y="3"/>
                  </a:lnTo>
                  <a:lnTo>
                    <a:pt x="762" y="5"/>
                  </a:lnTo>
                  <a:lnTo>
                    <a:pt x="762" y="7"/>
                  </a:lnTo>
                  <a:lnTo>
                    <a:pt x="762" y="8"/>
                  </a:lnTo>
                  <a:lnTo>
                    <a:pt x="760" y="8"/>
                  </a:lnTo>
                  <a:lnTo>
                    <a:pt x="760" y="10"/>
                  </a:lnTo>
                  <a:lnTo>
                    <a:pt x="759" y="10"/>
                  </a:lnTo>
                  <a:lnTo>
                    <a:pt x="759" y="12"/>
                  </a:lnTo>
                  <a:lnTo>
                    <a:pt x="757" y="12"/>
                  </a:lnTo>
                  <a:lnTo>
                    <a:pt x="757" y="13"/>
                  </a:lnTo>
                  <a:lnTo>
                    <a:pt x="755" y="13"/>
                  </a:lnTo>
                  <a:lnTo>
                    <a:pt x="755" y="15"/>
                  </a:lnTo>
                  <a:lnTo>
                    <a:pt x="754" y="15"/>
                  </a:lnTo>
                  <a:lnTo>
                    <a:pt x="754" y="16"/>
                  </a:lnTo>
                  <a:lnTo>
                    <a:pt x="752" y="16"/>
                  </a:lnTo>
                  <a:lnTo>
                    <a:pt x="752" y="18"/>
                  </a:lnTo>
                  <a:lnTo>
                    <a:pt x="750" y="18"/>
                  </a:lnTo>
                  <a:lnTo>
                    <a:pt x="750" y="20"/>
                  </a:lnTo>
                  <a:lnTo>
                    <a:pt x="750" y="21"/>
                  </a:lnTo>
                  <a:lnTo>
                    <a:pt x="749" y="21"/>
                  </a:lnTo>
                  <a:lnTo>
                    <a:pt x="749" y="23"/>
                  </a:lnTo>
                  <a:lnTo>
                    <a:pt x="747" y="23"/>
                  </a:lnTo>
                  <a:lnTo>
                    <a:pt x="747" y="25"/>
                  </a:lnTo>
                  <a:lnTo>
                    <a:pt x="745" y="25"/>
                  </a:lnTo>
                  <a:lnTo>
                    <a:pt x="744" y="25"/>
                  </a:lnTo>
                  <a:lnTo>
                    <a:pt x="744" y="26"/>
                  </a:lnTo>
                  <a:lnTo>
                    <a:pt x="742" y="26"/>
                  </a:lnTo>
                  <a:lnTo>
                    <a:pt x="742" y="28"/>
                  </a:lnTo>
                  <a:lnTo>
                    <a:pt x="741" y="28"/>
                  </a:lnTo>
                  <a:lnTo>
                    <a:pt x="742" y="28"/>
                  </a:lnTo>
                  <a:lnTo>
                    <a:pt x="742" y="29"/>
                  </a:lnTo>
                  <a:lnTo>
                    <a:pt x="741" y="29"/>
                  </a:lnTo>
                  <a:lnTo>
                    <a:pt x="741" y="31"/>
                  </a:lnTo>
                  <a:lnTo>
                    <a:pt x="739" y="31"/>
                  </a:lnTo>
                  <a:lnTo>
                    <a:pt x="739" y="33"/>
                  </a:lnTo>
                  <a:lnTo>
                    <a:pt x="739" y="34"/>
                  </a:lnTo>
                  <a:lnTo>
                    <a:pt x="741" y="34"/>
                  </a:lnTo>
                  <a:lnTo>
                    <a:pt x="741" y="36"/>
                  </a:lnTo>
                  <a:lnTo>
                    <a:pt x="741" y="38"/>
                  </a:lnTo>
                  <a:lnTo>
                    <a:pt x="742" y="38"/>
                  </a:lnTo>
                  <a:lnTo>
                    <a:pt x="741" y="38"/>
                  </a:lnTo>
                  <a:lnTo>
                    <a:pt x="741" y="39"/>
                  </a:lnTo>
                  <a:lnTo>
                    <a:pt x="741" y="41"/>
                  </a:lnTo>
                  <a:lnTo>
                    <a:pt x="741" y="43"/>
                  </a:lnTo>
                  <a:lnTo>
                    <a:pt x="742" y="43"/>
                  </a:lnTo>
                  <a:lnTo>
                    <a:pt x="742" y="44"/>
                  </a:lnTo>
                  <a:lnTo>
                    <a:pt x="742" y="46"/>
                  </a:lnTo>
                  <a:lnTo>
                    <a:pt x="741" y="46"/>
                  </a:lnTo>
                  <a:lnTo>
                    <a:pt x="741" y="47"/>
                  </a:lnTo>
                  <a:lnTo>
                    <a:pt x="741" y="49"/>
                  </a:lnTo>
                  <a:lnTo>
                    <a:pt x="739" y="51"/>
                  </a:lnTo>
                  <a:lnTo>
                    <a:pt x="739" y="52"/>
                  </a:lnTo>
                  <a:lnTo>
                    <a:pt x="737" y="54"/>
                  </a:lnTo>
                  <a:lnTo>
                    <a:pt x="739" y="54"/>
                  </a:lnTo>
                  <a:lnTo>
                    <a:pt x="737" y="54"/>
                  </a:lnTo>
                  <a:lnTo>
                    <a:pt x="737" y="56"/>
                  </a:lnTo>
                  <a:lnTo>
                    <a:pt x="737" y="57"/>
                  </a:lnTo>
                  <a:lnTo>
                    <a:pt x="736" y="57"/>
                  </a:lnTo>
                  <a:lnTo>
                    <a:pt x="736" y="59"/>
                  </a:lnTo>
                  <a:lnTo>
                    <a:pt x="736" y="61"/>
                  </a:lnTo>
                  <a:lnTo>
                    <a:pt x="737" y="61"/>
                  </a:lnTo>
                  <a:lnTo>
                    <a:pt x="737" y="62"/>
                  </a:lnTo>
                  <a:lnTo>
                    <a:pt x="737" y="64"/>
                  </a:lnTo>
                  <a:lnTo>
                    <a:pt x="739" y="64"/>
                  </a:lnTo>
                  <a:lnTo>
                    <a:pt x="739" y="65"/>
                  </a:lnTo>
                  <a:lnTo>
                    <a:pt x="741" y="65"/>
                  </a:lnTo>
                  <a:lnTo>
                    <a:pt x="742" y="65"/>
                  </a:lnTo>
                  <a:lnTo>
                    <a:pt x="742" y="64"/>
                  </a:lnTo>
                  <a:lnTo>
                    <a:pt x="744" y="64"/>
                  </a:lnTo>
                  <a:lnTo>
                    <a:pt x="744" y="62"/>
                  </a:lnTo>
                  <a:lnTo>
                    <a:pt x="744" y="61"/>
                  </a:lnTo>
                  <a:lnTo>
                    <a:pt x="744" y="59"/>
                  </a:lnTo>
                  <a:lnTo>
                    <a:pt x="745" y="59"/>
                  </a:lnTo>
                  <a:lnTo>
                    <a:pt x="745" y="57"/>
                  </a:lnTo>
                  <a:lnTo>
                    <a:pt x="747" y="57"/>
                  </a:lnTo>
                  <a:lnTo>
                    <a:pt x="749" y="57"/>
                  </a:lnTo>
                  <a:lnTo>
                    <a:pt x="749" y="56"/>
                  </a:lnTo>
                  <a:lnTo>
                    <a:pt x="749" y="57"/>
                  </a:lnTo>
                  <a:lnTo>
                    <a:pt x="750" y="57"/>
                  </a:lnTo>
                  <a:lnTo>
                    <a:pt x="750" y="59"/>
                  </a:lnTo>
                  <a:lnTo>
                    <a:pt x="750" y="61"/>
                  </a:lnTo>
                  <a:lnTo>
                    <a:pt x="749" y="61"/>
                  </a:lnTo>
                  <a:lnTo>
                    <a:pt x="749" y="62"/>
                  </a:lnTo>
                  <a:lnTo>
                    <a:pt x="749" y="64"/>
                  </a:lnTo>
                  <a:lnTo>
                    <a:pt x="747" y="64"/>
                  </a:lnTo>
                  <a:lnTo>
                    <a:pt x="747" y="65"/>
                  </a:lnTo>
                  <a:lnTo>
                    <a:pt x="745" y="65"/>
                  </a:lnTo>
                  <a:lnTo>
                    <a:pt x="745" y="67"/>
                  </a:lnTo>
                  <a:lnTo>
                    <a:pt x="744" y="67"/>
                  </a:lnTo>
                  <a:lnTo>
                    <a:pt x="742" y="67"/>
                  </a:lnTo>
                  <a:lnTo>
                    <a:pt x="742" y="69"/>
                  </a:lnTo>
                  <a:lnTo>
                    <a:pt x="741" y="69"/>
                  </a:lnTo>
                  <a:lnTo>
                    <a:pt x="741" y="70"/>
                  </a:lnTo>
                  <a:lnTo>
                    <a:pt x="739" y="70"/>
                  </a:lnTo>
                  <a:lnTo>
                    <a:pt x="739" y="72"/>
                  </a:lnTo>
                  <a:lnTo>
                    <a:pt x="739" y="74"/>
                  </a:lnTo>
                  <a:lnTo>
                    <a:pt x="741" y="74"/>
                  </a:lnTo>
                  <a:lnTo>
                    <a:pt x="741" y="75"/>
                  </a:lnTo>
                  <a:lnTo>
                    <a:pt x="741" y="77"/>
                  </a:lnTo>
                  <a:lnTo>
                    <a:pt x="742" y="77"/>
                  </a:lnTo>
                  <a:lnTo>
                    <a:pt x="742" y="78"/>
                  </a:lnTo>
                  <a:lnTo>
                    <a:pt x="742" y="80"/>
                  </a:lnTo>
                  <a:lnTo>
                    <a:pt x="744" y="80"/>
                  </a:lnTo>
                  <a:lnTo>
                    <a:pt x="744" y="82"/>
                  </a:lnTo>
                  <a:lnTo>
                    <a:pt x="745" y="82"/>
                  </a:lnTo>
                  <a:lnTo>
                    <a:pt x="745" y="83"/>
                  </a:lnTo>
                  <a:lnTo>
                    <a:pt x="747" y="83"/>
                  </a:lnTo>
                  <a:lnTo>
                    <a:pt x="747" y="85"/>
                  </a:lnTo>
                  <a:lnTo>
                    <a:pt x="747" y="87"/>
                  </a:lnTo>
                  <a:lnTo>
                    <a:pt x="749" y="87"/>
                  </a:lnTo>
                  <a:lnTo>
                    <a:pt x="749" y="88"/>
                  </a:lnTo>
                  <a:lnTo>
                    <a:pt x="749" y="90"/>
                  </a:lnTo>
                  <a:lnTo>
                    <a:pt x="749" y="92"/>
                  </a:lnTo>
                  <a:lnTo>
                    <a:pt x="749" y="93"/>
                  </a:lnTo>
                  <a:lnTo>
                    <a:pt x="747" y="93"/>
                  </a:lnTo>
                  <a:lnTo>
                    <a:pt x="747" y="95"/>
                  </a:lnTo>
                  <a:lnTo>
                    <a:pt x="747" y="96"/>
                  </a:lnTo>
                  <a:lnTo>
                    <a:pt x="747" y="98"/>
                  </a:lnTo>
                  <a:lnTo>
                    <a:pt x="745" y="98"/>
                  </a:lnTo>
                  <a:lnTo>
                    <a:pt x="745" y="100"/>
                  </a:lnTo>
                  <a:lnTo>
                    <a:pt x="745" y="101"/>
                  </a:lnTo>
                  <a:lnTo>
                    <a:pt x="745" y="103"/>
                  </a:lnTo>
                  <a:lnTo>
                    <a:pt x="745" y="105"/>
                  </a:lnTo>
                  <a:lnTo>
                    <a:pt x="744" y="105"/>
                  </a:lnTo>
                  <a:lnTo>
                    <a:pt x="744" y="106"/>
                  </a:lnTo>
                  <a:lnTo>
                    <a:pt x="744" y="108"/>
                  </a:lnTo>
                  <a:lnTo>
                    <a:pt x="742" y="108"/>
                  </a:lnTo>
                  <a:lnTo>
                    <a:pt x="742" y="110"/>
                  </a:lnTo>
                  <a:lnTo>
                    <a:pt x="742" y="111"/>
                  </a:lnTo>
                  <a:lnTo>
                    <a:pt x="742" y="113"/>
                  </a:lnTo>
                  <a:lnTo>
                    <a:pt x="742" y="114"/>
                  </a:lnTo>
                  <a:lnTo>
                    <a:pt x="742" y="116"/>
                  </a:lnTo>
                  <a:lnTo>
                    <a:pt x="741" y="118"/>
                  </a:lnTo>
                  <a:lnTo>
                    <a:pt x="742" y="118"/>
                  </a:lnTo>
                  <a:lnTo>
                    <a:pt x="741" y="118"/>
                  </a:lnTo>
                  <a:lnTo>
                    <a:pt x="741" y="119"/>
                  </a:lnTo>
                  <a:lnTo>
                    <a:pt x="741" y="121"/>
                  </a:lnTo>
                  <a:lnTo>
                    <a:pt x="739" y="121"/>
                  </a:lnTo>
                  <a:lnTo>
                    <a:pt x="739" y="123"/>
                  </a:lnTo>
                  <a:lnTo>
                    <a:pt x="739" y="124"/>
                  </a:lnTo>
                  <a:lnTo>
                    <a:pt x="737" y="124"/>
                  </a:lnTo>
                  <a:lnTo>
                    <a:pt x="737" y="126"/>
                  </a:lnTo>
                  <a:lnTo>
                    <a:pt x="737" y="128"/>
                  </a:lnTo>
                  <a:lnTo>
                    <a:pt x="736" y="128"/>
                  </a:lnTo>
                  <a:lnTo>
                    <a:pt x="737" y="128"/>
                  </a:lnTo>
                  <a:lnTo>
                    <a:pt x="736" y="129"/>
                  </a:lnTo>
                  <a:lnTo>
                    <a:pt x="736" y="131"/>
                  </a:lnTo>
                  <a:lnTo>
                    <a:pt x="734" y="131"/>
                  </a:lnTo>
                  <a:lnTo>
                    <a:pt x="732" y="131"/>
                  </a:lnTo>
                  <a:lnTo>
                    <a:pt x="732" y="132"/>
                  </a:lnTo>
                  <a:lnTo>
                    <a:pt x="731" y="132"/>
                  </a:lnTo>
                  <a:lnTo>
                    <a:pt x="731" y="134"/>
                  </a:lnTo>
                  <a:lnTo>
                    <a:pt x="731" y="136"/>
                  </a:lnTo>
                  <a:lnTo>
                    <a:pt x="729" y="136"/>
                  </a:lnTo>
                  <a:lnTo>
                    <a:pt x="729" y="137"/>
                  </a:lnTo>
                  <a:lnTo>
                    <a:pt x="727" y="137"/>
                  </a:lnTo>
                  <a:lnTo>
                    <a:pt x="727" y="139"/>
                  </a:lnTo>
                  <a:lnTo>
                    <a:pt x="726" y="139"/>
                  </a:lnTo>
                  <a:lnTo>
                    <a:pt x="724" y="139"/>
                  </a:lnTo>
                  <a:lnTo>
                    <a:pt x="723" y="139"/>
                  </a:lnTo>
                  <a:lnTo>
                    <a:pt x="723" y="141"/>
                  </a:lnTo>
                  <a:lnTo>
                    <a:pt x="721" y="141"/>
                  </a:lnTo>
                  <a:lnTo>
                    <a:pt x="721" y="142"/>
                  </a:lnTo>
                  <a:lnTo>
                    <a:pt x="721" y="144"/>
                  </a:lnTo>
                  <a:lnTo>
                    <a:pt x="723" y="144"/>
                  </a:lnTo>
                  <a:lnTo>
                    <a:pt x="723" y="145"/>
                  </a:lnTo>
                  <a:lnTo>
                    <a:pt x="723" y="147"/>
                  </a:lnTo>
                  <a:lnTo>
                    <a:pt x="723" y="149"/>
                  </a:lnTo>
                  <a:lnTo>
                    <a:pt x="721" y="149"/>
                  </a:lnTo>
                  <a:lnTo>
                    <a:pt x="721" y="150"/>
                  </a:lnTo>
                  <a:lnTo>
                    <a:pt x="719" y="150"/>
                  </a:lnTo>
                  <a:lnTo>
                    <a:pt x="719" y="152"/>
                  </a:lnTo>
                  <a:lnTo>
                    <a:pt x="719" y="150"/>
                  </a:lnTo>
                  <a:lnTo>
                    <a:pt x="719" y="152"/>
                  </a:lnTo>
                  <a:lnTo>
                    <a:pt x="718" y="152"/>
                  </a:lnTo>
                  <a:lnTo>
                    <a:pt x="718" y="154"/>
                  </a:lnTo>
                  <a:lnTo>
                    <a:pt x="718" y="155"/>
                  </a:lnTo>
                  <a:lnTo>
                    <a:pt x="716" y="155"/>
                  </a:lnTo>
                  <a:lnTo>
                    <a:pt x="716" y="157"/>
                  </a:lnTo>
                  <a:lnTo>
                    <a:pt x="714" y="157"/>
                  </a:lnTo>
                  <a:lnTo>
                    <a:pt x="714" y="159"/>
                  </a:lnTo>
                  <a:lnTo>
                    <a:pt x="716" y="159"/>
                  </a:lnTo>
                  <a:lnTo>
                    <a:pt x="714" y="159"/>
                  </a:lnTo>
                  <a:lnTo>
                    <a:pt x="714" y="160"/>
                  </a:lnTo>
                  <a:lnTo>
                    <a:pt x="714" y="162"/>
                  </a:lnTo>
                  <a:lnTo>
                    <a:pt x="713" y="162"/>
                  </a:lnTo>
                  <a:lnTo>
                    <a:pt x="713" y="163"/>
                  </a:lnTo>
                  <a:lnTo>
                    <a:pt x="713" y="165"/>
                  </a:lnTo>
                  <a:lnTo>
                    <a:pt x="711" y="165"/>
                  </a:lnTo>
                  <a:lnTo>
                    <a:pt x="711" y="167"/>
                  </a:lnTo>
                  <a:lnTo>
                    <a:pt x="711" y="168"/>
                  </a:lnTo>
                  <a:lnTo>
                    <a:pt x="710" y="168"/>
                  </a:lnTo>
                  <a:lnTo>
                    <a:pt x="710" y="170"/>
                  </a:lnTo>
                  <a:lnTo>
                    <a:pt x="708" y="170"/>
                  </a:lnTo>
                  <a:lnTo>
                    <a:pt x="708" y="168"/>
                  </a:lnTo>
                  <a:lnTo>
                    <a:pt x="708" y="170"/>
                  </a:lnTo>
                  <a:lnTo>
                    <a:pt x="708" y="172"/>
                  </a:lnTo>
                  <a:lnTo>
                    <a:pt x="706" y="172"/>
                  </a:lnTo>
                  <a:lnTo>
                    <a:pt x="708" y="172"/>
                  </a:lnTo>
                  <a:lnTo>
                    <a:pt x="706" y="172"/>
                  </a:lnTo>
                  <a:lnTo>
                    <a:pt x="706" y="173"/>
                  </a:lnTo>
                  <a:lnTo>
                    <a:pt x="706" y="175"/>
                  </a:lnTo>
                  <a:lnTo>
                    <a:pt x="705" y="175"/>
                  </a:lnTo>
                  <a:lnTo>
                    <a:pt x="706" y="175"/>
                  </a:lnTo>
                  <a:lnTo>
                    <a:pt x="706" y="177"/>
                  </a:lnTo>
                  <a:lnTo>
                    <a:pt x="705" y="177"/>
                  </a:lnTo>
                  <a:lnTo>
                    <a:pt x="706" y="177"/>
                  </a:lnTo>
                  <a:lnTo>
                    <a:pt x="705" y="177"/>
                  </a:lnTo>
                  <a:lnTo>
                    <a:pt x="706" y="177"/>
                  </a:lnTo>
                  <a:lnTo>
                    <a:pt x="706" y="178"/>
                  </a:lnTo>
                  <a:lnTo>
                    <a:pt x="706" y="180"/>
                  </a:lnTo>
                  <a:lnTo>
                    <a:pt x="706" y="181"/>
                  </a:lnTo>
                  <a:lnTo>
                    <a:pt x="706" y="183"/>
                  </a:lnTo>
                  <a:lnTo>
                    <a:pt x="705" y="183"/>
                  </a:lnTo>
                  <a:lnTo>
                    <a:pt x="705" y="185"/>
                  </a:lnTo>
                  <a:lnTo>
                    <a:pt x="703" y="185"/>
                  </a:lnTo>
                  <a:lnTo>
                    <a:pt x="703" y="186"/>
                  </a:lnTo>
                  <a:lnTo>
                    <a:pt x="705" y="186"/>
                  </a:lnTo>
                  <a:lnTo>
                    <a:pt x="703" y="186"/>
                  </a:lnTo>
                  <a:lnTo>
                    <a:pt x="703" y="188"/>
                  </a:lnTo>
                  <a:lnTo>
                    <a:pt x="701" y="188"/>
                  </a:lnTo>
                  <a:lnTo>
                    <a:pt x="700" y="188"/>
                  </a:lnTo>
                  <a:lnTo>
                    <a:pt x="700" y="190"/>
                  </a:lnTo>
                  <a:lnTo>
                    <a:pt x="698" y="190"/>
                  </a:lnTo>
                  <a:lnTo>
                    <a:pt x="696" y="190"/>
                  </a:lnTo>
                  <a:lnTo>
                    <a:pt x="698" y="190"/>
                  </a:lnTo>
                  <a:lnTo>
                    <a:pt x="698" y="191"/>
                  </a:lnTo>
                  <a:lnTo>
                    <a:pt x="696" y="191"/>
                  </a:lnTo>
                  <a:lnTo>
                    <a:pt x="695" y="191"/>
                  </a:lnTo>
                  <a:lnTo>
                    <a:pt x="693" y="191"/>
                  </a:lnTo>
                  <a:lnTo>
                    <a:pt x="693" y="190"/>
                  </a:lnTo>
                  <a:lnTo>
                    <a:pt x="693" y="191"/>
                  </a:lnTo>
                  <a:lnTo>
                    <a:pt x="692" y="191"/>
                  </a:lnTo>
                  <a:lnTo>
                    <a:pt x="692" y="193"/>
                  </a:lnTo>
                  <a:lnTo>
                    <a:pt x="690" y="193"/>
                  </a:lnTo>
                  <a:lnTo>
                    <a:pt x="690" y="195"/>
                  </a:lnTo>
                  <a:lnTo>
                    <a:pt x="688" y="195"/>
                  </a:lnTo>
                  <a:lnTo>
                    <a:pt x="688" y="193"/>
                  </a:lnTo>
                  <a:lnTo>
                    <a:pt x="688" y="195"/>
                  </a:lnTo>
                  <a:lnTo>
                    <a:pt x="688" y="196"/>
                  </a:lnTo>
                  <a:lnTo>
                    <a:pt x="687" y="196"/>
                  </a:lnTo>
                  <a:lnTo>
                    <a:pt x="687" y="195"/>
                  </a:lnTo>
                  <a:lnTo>
                    <a:pt x="687" y="196"/>
                  </a:lnTo>
                  <a:lnTo>
                    <a:pt x="687" y="198"/>
                  </a:lnTo>
                  <a:lnTo>
                    <a:pt x="685" y="198"/>
                  </a:lnTo>
                  <a:lnTo>
                    <a:pt x="685" y="199"/>
                  </a:lnTo>
                  <a:lnTo>
                    <a:pt x="683" y="199"/>
                  </a:lnTo>
                  <a:lnTo>
                    <a:pt x="683" y="201"/>
                  </a:lnTo>
                  <a:lnTo>
                    <a:pt x="683" y="199"/>
                  </a:lnTo>
                  <a:lnTo>
                    <a:pt x="682" y="199"/>
                  </a:lnTo>
                  <a:lnTo>
                    <a:pt x="682" y="201"/>
                  </a:lnTo>
                  <a:lnTo>
                    <a:pt x="682" y="203"/>
                  </a:lnTo>
                  <a:lnTo>
                    <a:pt x="680" y="203"/>
                  </a:lnTo>
                  <a:lnTo>
                    <a:pt x="678" y="203"/>
                  </a:lnTo>
                  <a:lnTo>
                    <a:pt x="680" y="203"/>
                  </a:lnTo>
                  <a:lnTo>
                    <a:pt x="678" y="203"/>
                  </a:lnTo>
                  <a:lnTo>
                    <a:pt x="677" y="203"/>
                  </a:lnTo>
                  <a:lnTo>
                    <a:pt x="675" y="203"/>
                  </a:lnTo>
                  <a:lnTo>
                    <a:pt x="674" y="203"/>
                  </a:lnTo>
                  <a:lnTo>
                    <a:pt x="674" y="204"/>
                  </a:lnTo>
                  <a:lnTo>
                    <a:pt x="672" y="204"/>
                  </a:lnTo>
                  <a:lnTo>
                    <a:pt x="672" y="203"/>
                  </a:lnTo>
                  <a:lnTo>
                    <a:pt x="672" y="204"/>
                  </a:lnTo>
                  <a:lnTo>
                    <a:pt x="670" y="204"/>
                  </a:lnTo>
                  <a:lnTo>
                    <a:pt x="670" y="206"/>
                  </a:lnTo>
                  <a:lnTo>
                    <a:pt x="670" y="204"/>
                  </a:lnTo>
                  <a:lnTo>
                    <a:pt x="669" y="204"/>
                  </a:lnTo>
                  <a:lnTo>
                    <a:pt x="669" y="206"/>
                  </a:lnTo>
                  <a:lnTo>
                    <a:pt x="667" y="208"/>
                  </a:lnTo>
                  <a:lnTo>
                    <a:pt x="667" y="206"/>
                  </a:lnTo>
                  <a:lnTo>
                    <a:pt x="667" y="204"/>
                  </a:lnTo>
                  <a:lnTo>
                    <a:pt x="665" y="204"/>
                  </a:lnTo>
                  <a:lnTo>
                    <a:pt x="665" y="206"/>
                  </a:lnTo>
                  <a:lnTo>
                    <a:pt x="665" y="208"/>
                  </a:lnTo>
                  <a:lnTo>
                    <a:pt x="664" y="208"/>
                  </a:lnTo>
                  <a:lnTo>
                    <a:pt x="664" y="209"/>
                  </a:lnTo>
                  <a:lnTo>
                    <a:pt x="662" y="209"/>
                  </a:lnTo>
                  <a:lnTo>
                    <a:pt x="660" y="211"/>
                  </a:lnTo>
                  <a:lnTo>
                    <a:pt x="659" y="211"/>
                  </a:lnTo>
                  <a:lnTo>
                    <a:pt x="659" y="212"/>
                  </a:lnTo>
                  <a:lnTo>
                    <a:pt x="657" y="212"/>
                  </a:lnTo>
                  <a:lnTo>
                    <a:pt x="656" y="216"/>
                  </a:lnTo>
                  <a:lnTo>
                    <a:pt x="654" y="216"/>
                  </a:lnTo>
                  <a:lnTo>
                    <a:pt x="654" y="217"/>
                  </a:lnTo>
                  <a:lnTo>
                    <a:pt x="654" y="219"/>
                  </a:lnTo>
                  <a:lnTo>
                    <a:pt x="654" y="221"/>
                  </a:lnTo>
                  <a:lnTo>
                    <a:pt x="652" y="221"/>
                  </a:lnTo>
                  <a:lnTo>
                    <a:pt x="652" y="222"/>
                  </a:lnTo>
                  <a:lnTo>
                    <a:pt x="651" y="222"/>
                  </a:lnTo>
                  <a:lnTo>
                    <a:pt x="651" y="224"/>
                  </a:lnTo>
                  <a:lnTo>
                    <a:pt x="651" y="226"/>
                  </a:lnTo>
                  <a:lnTo>
                    <a:pt x="651" y="227"/>
                  </a:lnTo>
                  <a:lnTo>
                    <a:pt x="651" y="229"/>
                  </a:lnTo>
                  <a:lnTo>
                    <a:pt x="651" y="230"/>
                  </a:lnTo>
                  <a:lnTo>
                    <a:pt x="651" y="232"/>
                  </a:lnTo>
                  <a:lnTo>
                    <a:pt x="649" y="232"/>
                  </a:lnTo>
                  <a:lnTo>
                    <a:pt x="649" y="234"/>
                  </a:lnTo>
                  <a:lnTo>
                    <a:pt x="649" y="235"/>
                  </a:lnTo>
                  <a:lnTo>
                    <a:pt x="649" y="237"/>
                  </a:lnTo>
                  <a:lnTo>
                    <a:pt x="649" y="239"/>
                  </a:lnTo>
                  <a:lnTo>
                    <a:pt x="649" y="240"/>
                  </a:lnTo>
                  <a:lnTo>
                    <a:pt x="647" y="240"/>
                  </a:lnTo>
                  <a:lnTo>
                    <a:pt x="647" y="242"/>
                  </a:lnTo>
                  <a:lnTo>
                    <a:pt x="646" y="242"/>
                  </a:lnTo>
                  <a:lnTo>
                    <a:pt x="646" y="244"/>
                  </a:lnTo>
                  <a:lnTo>
                    <a:pt x="644" y="244"/>
                  </a:lnTo>
                  <a:lnTo>
                    <a:pt x="644" y="245"/>
                  </a:lnTo>
                  <a:lnTo>
                    <a:pt x="643" y="245"/>
                  </a:lnTo>
                  <a:lnTo>
                    <a:pt x="643" y="247"/>
                  </a:lnTo>
                  <a:lnTo>
                    <a:pt x="643" y="248"/>
                  </a:lnTo>
                  <a:lnTo>
                    <a:pt x="643" y="250"/>
                  </a:lnTo>
                  <a:lnTo>
                    <a:pt x="641" y="250"/>
                  </a:lnTo>
                  <a:lnTo>
                    <a:pt x="641" y="252"/>
                  </a:lnTo>
                  <a:lnTo>
                    <a:pt x="643" y="252"/>
                  </a:lnTo>
                  <a:lnTo>
                    <a:pt x="641" y="252"/>
                  </a:lnTo>
                  <a:lnTo>
                    <a:pt x="643" y="252"/>
                  </a:lnTo>
                  <a:lnTo>
                    <a:pt x="641" y="252"/>
                  </a:lnTo>
                  <a:lnTo>
                    <a:pt x="643" y="252"/>
                  </a:lnTo>
                  <a:lnTo>
                    <a:pt x="643" y="253"/>
                  </a:lnTo>
                  <a:lnTo>
                    <a:pt x="643" y="255"/>
                  </a:lnTo>
                  <a:lnTo>
                    <a:pt x="644" y="255"/>
                  </a:lnTo>
                  <a:lnTo>
                    <a:pt x="644" y="257"/>
                  </a:lnTo>
                  <a:lnTo>
                    <a:pt x="643" y="257"/>
                  </a:lnTo>
                  <a:lnTo>
                    <a:pt x="643" y="258"/>
                  </a:lnTo>
                  <a:lnTo>
                    <a:pt x="643" y="260"/>
                  </a:lnTo>
                  <a:lnTo>
                    <a:pt x="641" y="260"/>
                  </a:lnTo>
                  <a:lnTo>
                    <a:pt x="641" y="261"/>
                  </a:lnTo>
                  <a:lnTo>
                    <a:pt x="639" y="261"/>
                  </a:lnTo>
                  <a:lnTo>
                    <a:pt x="638" y="263"/>
                  </a:lnTo>
                  <a:lnTo>
                    <a:pt x="638" y="265"/>
                  </a:lnTo>
                  <a:lnTo>
                    <a:pt x="636" y="265"/>
                  </a:lnTo>
                  <a:lnTo>
                    <a:pt x="636" y="266"/>
                  </a:lnTo>
                  <a:lnTo>
                    <a:pt x="636" y="268"/>
                  </a:lnTo>
                  <a:lnTo>
                    <a:pt x="634" y="268"/>
                  </a:lnTo>
                  <a:lnTo>
                    <a:pt x="634" y="270"/>
                  </a:lnTo>
                  <a:lnTo>
                    <a:pt x="636" y="270"/>
                  </a:lnTo>
                  <a:lnTo>
                    <a:pt x="634" y="270"/>
                  </a:lnTo>
                  <a:lnTo>
                    <a:pt x="634" y="271"/>
                  </a:lnTo>
                  <a:lnTo>
                    <a:pt x="634" y="273"/>
                  </a:lnTo>
                  <a:lnTo>
                    <a:pt x="634" y="275"/>
                  </a:lnTo>
                  <a:lnTo>
                    <a:pt x="634" y="276"/>
                  </a:lnTo>
                  <a:lnTo>
                    <a:pt x="634" y="278"/>
                  </a:lnTo>
                  <a:lnTo>
                    <a:pt x="633" y="278"/>
                  </a:lnTo>
                  <a:lnTo>
                    <a:pt x="633" y="279"/>
                  </a:lnTo>
                  <a:lnTo>
                    <a:pt x="633" y="281"/>
                  </a:lnTo>
                  <a:lnTo>
                    <a:pt x="633" y="283"/>
                  </a:lnTo>
                  <a:lnTo>
                    <a:pt x="633" y="284"/>
                  </a:lnTo>
                  <a:lnTo>
                    <a:pt x="631" y="284"/>
                  </a:lnTo>
                  <a:lnTo>
                    <a:pt x="631" y="286"/>
                  </a:lnTo>
                  <a:lnTo>
                    <a:pt x="631" y="288"/>
                  </a:lnTo>
                  <a:lnTo>
                    <a:pt x="629" y="288"/>
                  </a:lnTo>
                  <a:lnTo>
                    <a:pt x="629" y="289"/>
                  </a:lnTo>
                  <a:lnTo>
                    <a:pt x="628" y="289"/>
                  </a:lnTo>
                  <a:lnTo>
                    <a:pt x="628" y="291"/>
                  </a:lnTo>
                  <a:lnTo>
                    <a:pt x="628" y="293"/>
                  </a:lnTo>
                  <a:lnTo>
                    <a:pt x="626" y="293"/>
                  </a:lnTo>
                  <a:lnTo>
                    <a:pt x="626" y="294"/>
                  </a:lnTo>
                  <a:lnTo>
                    <a:pt x="626" y="296"/>
                  </a:lnTo>
                  <a:lnTo>
                    <a:pt x="626" y="297"/>
                  </a:lnTo>
                  <a:lnTo>
                    <a:pt x="626" y="299"/>
                  </a:lnTo>
                  <a:lnTo>
                    <a:pt x="625" y="299"/>
                  </a:lnTo>
                  <a:lnTo>
                    <a:pt x="626" y="299"/>
                  </a:lnTo>
                  <a:lnTo>
                    <a:pt x="625" y="301"/>
                  </a:lnTo>
                  <a:lnTo>
                    <a:pt x="626" y="301"/>
                  </a:lnTo>
                  <a:lnTo>
                    <a:pt x="625" y="301"/>
                  </a:lnTo>
                  <a:lnTo>
                    <a:pt x="625" y="302"/>
                  </a:lnTo>
                  <a:lnTo>
                    <a:pt x="625" y="304"/>
                  </a:lnTo>
                  <a:lnTo>
                    <a:pt x="625" y="306"/>
                  </a:lnTo>
                  <a:lnTo>
                    <a:pt x="625" y="307"/>
                  </a:lnTo>
                  <a:lnTo>
                    <a:pt x="625" y="309"/>
                  </a:lnTo>
                  <a:lnTo>
                    <a:pt x="623" y="309"/>
                  </a:lnTo>
                  <a:lnTo>
                    <a:pt x="625" y="309"/>
                  </a:lnTo>
                  <a:lnTo>
                    <a:pt x="625" y="311"/>
                  </a:lnTo>
                  <a:lnTo>
                    <a:pt x="623" y="311"/>
                  </a:lnTo>
                  <a:lnTo>
                    <a:pt x="623" y="312"/>
                  </a:lnTo>
                  <a:lnTo>
                    <a:pt x="623" y="314"/>
                  </a:lnTo>
                  <a:lnTo>
                    <a:pt x="623" y="315"/>
                  </a:lnTo>
                  <a:lnTo>
                    <a:pt x="623" y="317"/>
                  </a:lnTo>
                  <a:lnTo>
                    <a:pt x="623" y="319"/>
                  </a:lnTo>
                  <a:lnTo>
                    <a:pt x="623" y="320"/>
                  </a:lnTo>
                  <a:lnTo>
                    <a:pt x="623" y="322"/>
                  </a:lnTo>
                  <a:lnTo>
                    <a:pt x="621" y="322"/>
                  </a:lnTo>
                  <a:lnTo>
                    <a:pt x="621" y="324"/>
                  </a:lnTo>
                  <a:lnTo>
                    <a:pt x="620" y="324"/>
                  </a:lnTo>
                  <a:lnTo>
                    <a:pt x="618" y="324"/>
                  </a:lnTo>
                  <a:lnTo>
                    <a:pt x="616" y="325"/>
                  </a:lnTo>
                  <a:lnTo>
                    <a:pt x="616" y="327"/>
                  </a:lnTo>
                  <a:lnTo>
                    <a:pt x="615" y="327"/>
                  </a:lnTo>
                  <a:lnTo>
                    <a:pt x="615" y="328"/>
                  </a:lnTo>
                  <a:lnTo>
                    <a:pt x="615" y="330"/>
                  </a:lnTo>
                  <a:lnTo>
                    <a:pt x="615" y="332"/>
                  </a:lnTo>
                  <a:lnTo>
                    <a:pt x="615" y="333"/>
                  </a:lnTo>
                  <a:lnTo>
                    <a:pt x="616" y="335"/>
                  </a:lnTo>
                  <a:lnTo>
                    <a:pt x="616" y="337"/>
                  </a:lnTo>
                  <a:lnTo>
                    <a:pt x="616" y="338"/>
                  </a:lnTo>
                  <a:lnTo>
                    <a:pt x="616" y="340"/>
                  </a:lnTo>
                  <a:lnTo>
                    <a:pt x="616" y="342"/>
                  </a:lnTo>
                  <a:lnTo>
                    <a:pt x="615" y="343"/>
                  </a:lnTo>
                  <a:lnTo>
                    <a:pt x="615" y="345"/>
                  </a:lnTo>
                  <a:lnTo>
                    <a:pt x="613" y="345"/>
                  </a:lnTo>
                  <a:lnTo>
                    <a:pt x="613" y="346"/>
                  </a:lnTo>
                  <a:lnTo>
                    <a:pt x="613" y="348"/>
                  </a:lnTo>
                  <a:lnTo>
                    <a:pt x="611" y="348"/>
                  </a:lnTo>
                  <a:lnTo>
                    <a:pt x="611" y="350"/>
                  </a:lnTo>
                  <a:lnTo>
                    <a:pt x="610" y="350"/>
                  </a:lnTo>
                  <a:lnTo>
                    <a:pt x="610" y="351"/>
                  </a:lnTo>
                  <a:lnTo>
                    <a:pt x="608" y="351"/>
                  </a:lnTo>
                  <a:lnTo>
                    <a:pt x="608" y="353"/>
                  </a:lnTo>
                  <a:lnTo>
                    <a:pt x="607" y="353"/>
                  </a:lnTo>
                  <a:lnTo>
                    <a:pt x="607" y="355"/>
                  </a:lnTo>
                  <a:lnTo>
                    <a:pt x="605" y="355"/>
                  </a:lnTo>
                  <a:lnTo>
                    <a:pt x="605" y="356"/>
                  </a:lnTo>
                  <a:lnTo>
                    <a:pt x="603" y="356"/>
                  </a:lnTo>
                  <a:lnTo>
                    <a:pt x="602" y="356"/>
                  </a:lnTo>
                  <a:lnTo>
                    <a:pt x="602" y="355"/>
                  </a:lnTo>
                  <a:lnTo>
                    <a:pt x="602" y="356"/>
                  </a:lnTo>
                  <a:lnTo>
                    <a:pt x="600" y="356"/>
                  </a:lnTo>
                  <a:lnTo>
                    <a:pt x="600" y="358"/>
                  </a:lnTo>
                  <a:lnTo>
                    <a:pt x="598" y="358"/>
                  </a:lnTo>
                  <a:lnTo>
                    <a:pt x="598" y="360"/>
                  </a:lnTo>
                  <a:lnTo>
                    <a:pt x="597" y="361"/>
                  </a:lnTo>
                  <a:lnTo>
                    <a:pt x="595" y="361"/>
                  </a:lnTo>
                  <a:lnTo>
                    <a:pt x="595" y="363"/>
                  </a:lnTo>
                  <a:lnTo>
                    <a:pt x="595" y="364"/>
                  </a:lnTo>
                  <a:lnTo>
                    <a:pt x="594" y="366"/>
                  </a:lnTo>
                  <a:lnTo>
                    <a:pt x="594" y="368"/>
                  </a:lnTo>
                  <a:lnTo>
                    <a:pt x="594" y="369"/>
                  </a:lnTo>
                  <a:lnTo>
                    <a:pt x="594" y="371"/>
                  </a:lnTo>
                  <a:lnTo>
                    <a:pt x="594" y="373"/>
                  </a:lnTo>
                  <a:lnTo>
                    <a:pt x="594" y="374"/>
                  </a:lnTo>
                  <a:lnTo>
                    <a:pt x="594" y="376"/>
                  </a:lnTo>
                  <a:lnTo>
                    <a:pt x="592" y="376"/>
                  </a:lnTo>
                  <a:lnTo>
                    <a:pt x="592" y="378"/>
                  </a:lnTo>
                  <a:lnTo>
                    <a:pt x="592" y="376"/>
                  </a:lnTo>
                  <a:lnTo>
                    <a:pt x="590" y="376"/>
                  </a:lnTo>
                  <a:lnTo>
                    <a:pt x="590" y="378"/>
                  </a:lnTo>
                  <a:lnTo>
                    <a:pt x="592" y="378"/>
                  </a:lnTo>
                  <a:lnTo>
                    <a:pt x="590" y="378"/>
                  </a:lnTo>
                  <a:lnTo>
                    <a:pt x="592" y="378"/>
                  </a:lnTo>
                  <a:lnTo>
                    <a:pt x="592" y="379"/>
                  </a:lnTo>
                  <a:lnTo>
                    <a:pt x="590" y="379"/>
                  </a:lnTo>
                  <a:lnTo>
                    <a:pt x="589" y="379"/>
                  </a:lnTo>
                  <a:lnTo>
                    <a:pt x="589" y="381"/>
                  </a:lnTo>
                  <a:lnTo>
                    <a:pt x="590" y="381"/>
                  </a:lnTo>
                  <a:lnTo>
                    <a:pt x="589" y="381"/>
                  </a:lnTo>
                  <a:lnTo>
                    <a:pt x="587" y="381"/>
                  </a:lnTo>
                  <a:lnTo>
                    <a:pt x="585" y="381"/>
                  </a:lnTo>
                  <a:lnTo>
                    <a:pt x="585" y="382"/>
                  </a:lnTo>
                  <a:lnTo>
                    <a:pt x="584" y="382"/>
                  </a:lnTo>
                  <a:lnTo>
                    <a:pt x="582" y="382"/>
                  </a:lnTo>
                  <a:lnTo>
                    <a:pt x="584" y="382"/>
                  </a:lnTo>
                  <a:lnTo>
                    <a:pt x="582" y="382"/>
                  </a:lnTo>
                  <a:lnTo>
                    <a:pt x="582" y="384"/>
                  </a:lnTo>
                  <a:lnTo>
                    <a:pt x="580" y="384"/>
                  </a:lnTo>
                  <a:lnTo>
                    <a:pt x="580" y="386"/>
                  </a:lnTo>
                  <a:lnTo>
                    <a:pt x="580" y="387"/>
                  </a:lnTo>
                  <a:lnTo>
                    <a:pt x="580" y="389"/>
                  </a:lnTo>
                  <a:lnTo>
                    <a:pt x="580" y="391"/>
                  </a:lnTo>
                  <a:lnTo>
                    <a:pt x="580" y="392"/>
                  </a:lnTo>
                  <a:lnTo>
                    <a:pt x="582" y="392"/>
                  </a:lnTo>
                  <a:lnTo>
                    <a:pt x="582" y="394"/>
                  </a:lnTo>
                  <a:lnTo>
                    <a:pt x="582" y="395"/>
                  </a:lnTo>
                  <a:lnTo>
                    <a:pt x="584" y="395"/>
                  </a:lnTo>
                  <a:lnTo>
                    <a:pt x="584" y="397"/>
                  </a:lnTo>
                  <a:lnTo>
                    <a:pt x="585" y="397"/>
                  </a:lnTo>
                  <a:lnTo>
                    <a:pt x="585" y="399"/>
                  </a:lnTo>
                  <a:lnTo>
                    <a:pt x="585" y="400"/>
                  </a:lnTo>
                  <a:lnTo>
                    <a:pt x="585" y="402"/>
                  </a:lnTo>
                  <a:lnTo>
                    <a:pt x="587" y="402"/>
                  </a:lnTo>
                  <a:lnTo>
                    <a:pt x="587" y="404"/>
                  </a:lnTo>
                  <a:lnTo>
                    <a:pt x="587" y="405"/>
                  </a:lnTo>
                  <a:lnTo>
                    <a:pt x="587" y="407"/>
                  </a:lnTo>
                  <a:lnTo>
                    <a:pt x="587" y="409"/>
                  </a:lnTo>
                  <a:lnTo>
                    <a:pt x="587" y="410"/>
                  </a:lnTo>
                  <a:lnTo>
                    <a:pt x="587" y="412"/>
                  </a:lnTo>
                  <a:lnTo>
                    <a:pt x="587" y="413"/>
                  </a:lnTo>
                  <a:lnTo>
                    <a:pt x="587" y="415"/>
                  </a:lnTo>
                  <a:lnTo>
                    <a:pt x="587" y="417"/>
                  </a:lnTo>
                  <a:lnTo>
                    <a:pt x="587" y="418"/>
                  </a:lnTo>
                  <a:lnTo>
                    <a:pt x="587" y="420"/>
                  </a:lnTo>
                  <a:lnTo>
                    <a:pt x="587" y="422"/>
                  </a:lnTo>
                  <a:lnTo>
                    <a:pt x="587" y="423"/>
                  </a:lnTo>
                  <a:lnTo>
                    <a:pt x="587" y="425"/>
                  </a:lnTo>
                  <a:lnTo>
                    <a:pt x="585" y="427"/>
                  </a:lnTo>
                  <a:lnTo>
                    <a:pt x="585" y="428"/>
                  </a:lnTo>
                  <a:lnTo>
                    <a:pt x="584" y="428"/>
                  </a:lnTo>
                  <a:lnTo>
                    <a:pt x="584" y="430"/>
                  </a:lnTo>
                  <a:lnTo>
                    <a:pt x="584" y="431"/>
                  </a:lnTo>
                  <a:lnTo>
                    <a:pt x="584" y="433"/>
                  </a:lnTo>
                  <a:lnTo>
                    <a:pt x="584" y="435"/>
                  </a:lnTo>
                  <a:lnTo>
                    <a:pt x="582" y="435"/>
                  </a:lnTo>
                  <a:lnTo>
                    <a:pt x="580" y="436"/>
                  </a:lnTo>
                  <a:lnTo>
                    <a:pt x="580" y="438"/>
                  </a:lnTo>
                  <a:lnTo>
                    <a:pt x="579" y="438"/>
                  </a:lnTo>
                  <a:lnTo>
                    <a:pt x="577" y="438"/>
                  </a:lnTo>
                  <a:lnTo>
                    <a:pt x="577" y="440"/>
                  </a:lnTo>
                  <a:lnTo>
                    <a:pt x="576" y="440"/>
                  </a:lnTo>
                  <a:lnTo>
                    <a:pt x="576" y="441"/>
                  </a:lnTo>
                  <a:lnTo>
                    <a:pt x="576" y="443"/>
                  </a:lnTo>
                  <a:lnTo>
                    <a:pt x="576" y="444"/>
                  </a:lnTo>
                  <a:lnTo>
                    <a:pt x="576" y="446"/>
                  </a:lnTo>
                  <a:lnTo>
                    <a:pt x="577" y="446"/>
                  </a:lnTo>
                  <a:lnTo>
                    <a:pt x="577" y="448"/>
                  </a:lnTo>
                  <a:lnTo>
                    <a:pt x="577" y="449"/>
                  </a:lnTo>
                  <a:lnTo>
                    <a:pt x="579" y="449"/>
                  </a:lnTo>
                  <a:lnTo>
                    <a:pt x="579" y="451"/>
                  </a:lnTo>
                  <a:lnTo>
                    <a:pt x="579" y="453"/>
                  </a:lnTo>
                  <a:lnTo>
                    <a:pt x="580" y="453"/>
                  </a:lnTo>
                  <a:lnTo>
                    <a:pt x="580" y="454"/>
                  </a:lnTo>
                  <a:lnTo>
                    <a:pt x="580" y="456"/>
                  </a:lnTo>
                  <a:lnTo>
                    <a:pt x="582" y="456"/>
                  </a:lnTo>
                  <a:lnTo>
                    <a:pt x="582" y="458"/>
                  </a:lnTo>
                  <a:lnTo>
                    <a:pt x="582" y="459"/>
                  </a:lnTo>
                  <a:lnTo>
                    <a:pt x="584" y="459"/>
                  </a:lnTo>
                  <a:lnTo>
                    <a:pt x="584" y="461"/>
                  </a:lnTo>
                  <a:lnTo>
                    <a:pt x="585" y="461"/>
                  </a:lnTo>
                  <a:lnTo>
                    <a:pt x="587" y="461"/>
                  </a:lnTo>
                  <a:lnTo>
                    <a:pt x="587" y="462"/>
                  </a:lnTo>
                  <a:lnTo>
                    <a:pt x="589" y="462"/>
                  </a:lnTo>
                  <a:lnTo>
                    <a:pt x="589" y="464"/>
                  </a:lnTo>
                  <a:lnTo>
                    <a:pt x="590" y="464"/>
                  </a:lnTo>
                  <a:lnTo>
                    <a:pt x="592" y="464"/>
                  </a:lnTo>
                  <a:lnTo>
                    <a:pt x="592" y="466"/>
                  </a:lnTo>
                  <a:lnTo>
                    <a:pt x="594" y="466"/>
                  </a:lnTo>
                  <a:lnTo>
                    <a:pt x="594" y="467"/>
                  </a:lnTo>
                  <a:lnTo>
                    <a:pt x="595" y="467"/>
                  </a:lnTo>
                  <a:lnTo>
                    <a:pt x="595" y="469"/>
                  </a:lnTo>
                  <a:lnTo>
                    <a:pt x="595" y="471"/>
                  </a:lnTo>
                  <a:lnTo>
                    <a:pt x="597" y="471"/>
                  </a:lnTo>
                  <a:lnTo>
                    <a:pt x="598" y="471"/>
                  </a:lnTo>
                  <a:lnTo>
                    <a:pt x="598" y="472"/>
                  </a:lnTo>
                  <a:lnTo>
                    <a:pt x="600" y="472"/>
                  </a:lnTo>
                  <a:lnTo>
                    <a:pt x="600" y="474"/>
                  </a:lnTo>
                  <a:lnTo>
                    <a:pt x="600" y="476"/>
                  </a:lnTo>
                  <a:lnTo>
                    <a:pt x="602" y="476"/>
                  </a:lnTo>
                  <a:lnTo>
                    <a:pt x="602" y="477"/>
                  </a:lnTo>
                  <a:lnTo>
                    <a:pt x="602" y="479"/>
                  </a:lnTo>
                  <a:lnTo>
                    <a:pt x="602" y="480"/>
                  </a:lnTo>
                  <a:lnTo>
                    <a:pt x="602" y="482"/>
                  </a:lnTo>
                  <a:lnTo>
                    <a:pt x="600" y="482"/>
                  </a:lnTo>
                  <a:lnTo>
                    <a:pt x="600" y="484"/>
                  </a:lnTo>
                  <a:lnTo>
                    <a:pt x="600" y="485"/>
                  </a:lnTo>
                  <a:lnTo>
                    <a:pt x="598" y="485"/>
                  </a:lnTo>
                  <a:lnTo>
                    <a:pt x="600" y="485"/>
                  </a:lnTo>
                  <a:lnTo>
                    <a:pt x="598" y="485"/>
                  </a:lnTo>
                  <a:lnTo>
                    <a:pt x="598" y="487"/>
                  </a:lnTo>
                  <a:lnTo>
                    <a:pt x="598" y="489"/>
                  </a:lnTo>
                  <a:lnTo>
                    <a:pt x="598" y="490"/>
                  </a:lnTo>
                  <a:lnTo>
                    <a:pt x="597" y="490"/>
                  </a:lnTo>
                  <a:lnTo>
                    <a:pt x="597" y="492"/>
                  </a:lnTo>
                  <a:lnTo>
                    <a:pt x="597" y="494"/>
                  </a:lnTo>
                  <a:lnTo>
                    <a:pt x="595" y="494"/>
                  </a:lnTo>
                  <a:lnTo>
                    <a:pt x="594" y="494"/>
                  </a:lnTo>
                  <a:lnTo>
                    <a:pt x="594" y="495"/>
                  </a:lnTo>
                  <a:lnTo>
                    <a:pt x="592" y="495"/>
                  </a:lnTo>
                  <a:lnTo>
                    <a:pt x="590" y="495"/>
                  </a:lnTo>
                  <a:lnTo>
                    <a:pt x="590" y="497"/>
                  </a:lnTo>
                  <a:lnTo>
                    <a:pt x="589" y="497"/>
                  </a:lnTo>
                  <a:lnTo>
                    <a:pt x="589" y="498"/>
                  </a:lnTo>
                  <a:lnTo>
                    <a:pt x="587" y="498"/>
                  </a:lnTo>
                  <a:lnTo>
                    <a:pt x="587" y="500"/>
                  </a:lnTo>
                  <a:lnTo>
                    <a:pt x="587" y="502"/>
                  </a:lnTo>
                  <a:lnTo>
                    <a:pt x="587" y="500"/>
                  </a:lnTo>
                  <a:lnTo>
                    <a:pt x="587" y="502"/>
                  </a:lnTo>
                  <a:lnTo>
                    <a:pt x="585" y="502"/>
                  </a:lnTo>
                  <a:lnTo>
                    <a:pt x="582" y="502"/>
                  </a:lnTo>
                  <a:lnTo>
                    <a:pt x="576" y="502"/>
                  </a:lnTo>
                  <a:lnTo>
                    <a:pt x="562" y="502"/>
                  </a:lnTo>
                  <a:lnTo>
                    <a:pt x="556" y="502"/>
                  </a:lnTo>
                  <a:lnTo>
                    <a:pt x="551" y="502"/>
                  </a:lnTo>
                  <a:lnTo>
                    <a:pt x="548" y="503"/>
                  </a:lnTo>
                  <a:lnTo>
                    <a:pt x="528" y="503"/>
                  </a:lnTo>
                  <a:lnTo>
                    <a:pt x="518" y="503"/>
                  </a:lnTo>
                  <a:lnTo>
                    <a:pt x="513" y="503"/>
                  </a:lnTo>
                  <a:lnTo>
                    <a:pt x="505" y="503"/>
                  </a:lnTo>
                  <a:lnTo>
                    <a:pt x="489" y="505"/>
                  </a:lnTo>
                  <a:lnTo>
                    <a:pt x="486" y="505"/>
                  </a:lnTo>
                  <a:lnTo>
                    <a:pt x="479" y="505"/>
                  </a:lnTo>
                  <a:lnTo>
                    <a:pt x="468" y="505"/>
                  </a:lnTo>
                  <a:lnTo>
                    <a:pt x="468" y="497"/>
                  </a:lnTo>
                  <a:lnTo>
                    <a:pt x="466" y="479"/>
                  </a:lnTo>
                  <a:lnTo>
                    <a:pt x="466" y="474"/>
                  </a:lnTo>
                  <a:lnTo>
                    <a:pt x="466" y="464"/>
                  </a:lnTo>
                  <a:lnTo>
                    <a:pt x="466" y="459"/>
                  </a:lnTo>
                  <a:lnTo>
                    <a:pt x="466" y="451"/>
                  </a:lnTo>
                  <a:lnTo>
                    <a:pt x="464" y="451"/>
                  </a:lnTo>
                  <a:lnTo>
                    <a:pt x="463" y="451"/>
                  </a:lnTo>
                  <a:lnTo>
                    <a:pt x="458" y="451"/>
                  </a:lnTo>
                  <a:lnTo>
                    <a:pt x="456" y="451"/>
                  </a:lnTo>
                  <a:lnTo>
                    <a:pt x="455" y="451"/>
                  </a:lnTo>
                  <a:lnTo>
                    <a:pt x="455" y="443"/>
                  </a:lnTo>
                  <a:lnTo>
                    <a:pt x="455" y="441"/>
                  </a:lnTo>
                  <a:lnTo>
                    <a:pt x="445" y="443"/>
                  </a:lnTo>
                  <a:lnTo>
                    <a:pt x="445" y="433"/>
                  </a:lnTo>
                  <a:lnTo>
                    <a:pt x="427" y="435"/>
                  </a:lnTo>
                  <a:lnTo>
                    <a:pt x="427" y="430"/>
                  </a:lnTo>
                  <a:lnTo>
                    <a:pt x="427" y="428"/>
                  </a:lnTo>
                  <a:lnTo>
                    <a:pt x="425" y="425"/>
                  </a:lnTo>
                  <a:lnTo>
                    <a:pt x="422" y="425"/>
                  </a:lnTo>
                  <a:lnTo>
                    <a:pt x="417" y="425"/>
                  </a:lnTo>
                  <a:lnTo>
                    <a:pt x="415" y="417"/>
                  </a:lnTo>
                  <a:lnTo>
                    <a:pt x="415" y="415"/>
                  </a:lnTo>
                  <a:lnTo>
                    <a:pt x="412" y="417"/>
                  </a:lnTo>
                  <a:lnTo>
                    <a:pt x="407" y="417"/>
                  </a:lnTo>
                  <a:lnTo>
                    <a:pt x="404" y="417"/>
                  </a:lnTo>
                  <a:lnTo>
                    <a:pt x="401" y="417"/>
                  </a:lnTo>
                  <a:lnTo>
                    <a:pt x="397" y="417"/>
                  </a:lnTo>
                  <a:lnTo>
                    <a:pt x="388" y="417"/>
                  </a:lnTo>
                  <a:lnTo>
                    <a:pt x="384" y="417"/>
                  </a:lnTo>
                  <a:lnTo>
                    <a:pt x="381" y="417"/>
                  </a:lnTo>
                  <a:lnTo>
                    <a:pt x="370" y="418"/>
                  </a:lnTo>
                  <a:lnTo>
                    <a:pt x="347" y="418"/>
                  </a:lnTo>
                  <a:lnTo>
                    <a:pt x="344" y="418"/>
                  </a:lnTo>
                  <a:lnTo>
                    <a:pt x="342" y="418"/>
                  </a:lnTo>
                  <a:lnTo>
                    <a:pt x="337" y="418"/>
                  </a:lnTo>
                  <a:lnTo>
                    <a:pt x="332" y="418"/>
                  </a:lnTo>
                  <a:lnTo>
                    <a:pt x="321" y="420"/>
                  </a:lnTo>
                  <a:lnTo>
                    <a:pt x="316" y="420"/>
                  </a:lnTo>
                  <a:lnTo>
                    <a:pt x="309" y="420"/>
                  </a:lnTo>
                  <a:lnTo>
                    <a:pt x="306" y="420"/>
                  </a:lnTo>
                  <a:lnTo>
                    <a:pt x="286" y="422"/>
                  </a:lnTo>
                  <a:lnTo>
                    <a:pt x="285" y="422"/>
                  </a:lnTo>
                  <a:lnTo>
                    <a:pt x="275" y="422"/>
                  </a:lnTo>
                  <a:lnTo>
                    <a:pt x="273" y="422"/>
                  </a:lnTo>
                  <a:lnTo>
                    <a:pt x="242" y="422"/>
                  </a:lnTo>
                  <a:lnTo>
                    <a:pt x="242" y="431"/>
                  </a:lnTo>
                  <a:lnTo>
                    <a:pt x="229" y="431"/>
                  </a:lnTo>
                  <a:lnTo>
                    <a:pt x="228" y="431"/>
                  </a:lnTo>
                  <a:lnTo>
                    <a:pt x="226" y="431"/>
                  </a:lnTo>
                  <a:lnTo>
                    <a:pt x="224" y="431"/>
                  </a:lnTo>
                  <a:lnTo>
                    <a:pt x="224" y="436"/>
                  </a:lnTo>
                  <a:lnTo>
                    <a:pt x="224" y="440"/>
                  </a:lnTo>
                  <a:lnTo>
                    <a:pt x="224" y="441"/>
                  </a:lnTo>
                  <a:lnTo>
                    <a:pt x="214" y="441"/>
                  </a:lnTo>
                  <a:lnTo>
                    <a:pt x="214" y="444"/>
                  </a:lnTo>
                  <a:lnTo>
                    <a:pt x="214" y="449"/>
                  </a:lnTo>
                  <a:lnTo>
                    <a:pt x="214" y="458"/>
                  </a:lnTo>
                  <a:lnTo>
                    <a:pt x="210" y="458"/>
                  </a:lnTo>
                  <a:lnTo>
                    <a:pt x="206" y="458"/>
                  </a:lnTo>
                  <a:lnTo>
                    <a:pt x="206" y="461"/>
                  </a:lnTo>
                  <a:lnTo>
                    <a:pt x="206" y="467"/>
                  </a:lnTo>
                  <a:lnTo>
                    <a:pt x="206" y="469"/>
                  </a:lnTo>
                  <a:lnTo>
                    <a:pt x="205" y="469"/>
                  </a:lnTo>
                  <a:lnTo>
                    <a:pt x="196" y="469"/>
                  </a:lnTo>
                  <a:lnTo>
                    <a:pt x="196" y="479"/>
                  </a:lnTo>
                  <a:lnTo>
                    <a:pt x="190" y="479"/>
                  </a:lnTo>
                  <a:lnTo>
                    <a:pt x="190" y="484"/>
                  </a:lnTo>
                  <a:lnTo>
                    <a:pt x="190" y="487"/>
                  </a:lnTo>
                  <a:lnTo>
                    <a:pt x="190" y="489"/>
                  </a:lnTo>
                  <a:lnTo>
                    <a:pt x="188" y="489"/>
                  </a:lnTo>
                  <a:lnTo>
                    <a:pt x="188" y="490"/>
                  </a:lnTo>
                  <a:lnTo>
                    <a:pt x="188" y="497"/>
                  </a:lnTo>
                  <a:lnTo>
                    <a:pt x="185" y="497"/>
                  </a:lnTo>
                  <a:lnTo>
                    <a:pt x="178" y="498"/>
                  </a:lnTo>
                  <a:lnTo>
                    <a:pt x="180" y="502"/>
                  </a:lnTo>
                  <a:lnTo>
                    <a:pt x="180" y="507"/>
                  </a:lnTo>
                  <a:lnTo>
                    <a:pt x="174" y="507"/>
                  </a:lnTo>
                  <a:lnTo>
                    <a:pt x="170" y="507"/>
                  </a:lnTo>
                  <a:lnTo>
                    <a:pt x="170" y="510"/>
                  </a:lnTo>
                  <a:lnTo>
                    <a:pt x="170" y="511"/>
                  </a:lnTo>
                  <a:lnTo>
                    <a:pt x="170" y="516"/>
                  </a:lnTo>
                  <a:lnTo>
                    <a:pt x="169" y="516"/>
                  </a:lnTo>
                  <a:lnTo>
                    <a:pt x="167" y="516"/>
                  </a:lnTo>
                  <a:lnTo>
                    <a:pt x="161" y="516"/>
                  </a:lnTo>
                  <a:lnTo>
                    <a:pt x="161" y="518"/>
                  </a:lnTo>
                  <a:lnTo>
                    <a:pt x="161" y="520"/>
                  </a:lnTo>
                  <a:lnTo>
                    <a:pt x="162" y="526"/>
                  </a:lnTo>
                  <a:lnTo>
                    <a:pt x="162" y="536"/>
                  </a:lnTo>
                  <a:lnTo>
                    <a:pt x="152" y="536"/>
                  </a:lnTo>
                  <a:lnTo>
                    <a:pt x="143" y="536"/>
                  </a:lnTo>
                  <a:lnTo>
                    <a:pt x="143" y="546"/>
                  </a:lnTo>
                  <a:lnTo>
                    <a:pt x="134" y="546"/>
                  </a:lnTo>
                  <a:lnTo>
                    <a:pt x="133" y="546"/>
                  </a:lnTo>
                  <a:lnTo>
                    <a:pt x="131" y="546"/>
                  </a:lnTo>
                  <a:lnTo>
                    <a:pt x="129" y="546"/>
                  </a:lnTo>
                  <a:lnTo>
                    <a:pt x="125" y="546"/>
                  </a:lnTo>
                  <a:lnTo>
                    <a:pt x="125" y="544"/>
                  </a:lnTo>
                  <a:lnTo>
                    <a:pt x="121" y="546"/>
                  </a:lnTo>
                  <a:lnTo>
                    <a:pt x="120" y="546"/>
                  </a:lnTo>
                  <a:lnTo>
                    <a:pt x="116" y="546"/>
                  </a:lnTo>
                  <a:lnTo>
                    <a:pt x="115" y="546"/>
                  </a:lnTo>
                  <a:lnTo>
                    <a:pt x="108" y="546"/>
                  </a:lnTo>
                  <a:lnTo>
                    <a:pt x="105" y="546"/>
                  </a:lnTo>
                  <a:lnTo>
                    <a:pt x="98" y="546"/>
                  </a:lnTo>
                  <a:lnTo>
                    <a:pt x="87" y="546"/>
                  </a:lnTo>
                  <a:lnTo>
                    <a:pt x="85" y="546"/>
                  </a:lnTo>
                  <a:lnTo>
                    <a:pt x="77" y="546"/>
                  </a:lnTo>
                  <a:lnTo>
                    <a:pt x="76" y="546"/>
                  </a:lnTo>
                  <a:lnTo>
                    <a:pt x="71" y="547"/>
                  </a:lnTo>
                  <a:lnTo>
                    <a:pt x="69" y="547"/>
                  </a:lnTo>
                  <a:lnTo>
                    <a:pt x="67" y="547"/>
                  </a:lnTo>
                  <a:lnTo>
                    <a:pt x="66" y="547"/>
                  </a:lnTo>
                  <a:lnTo>
                    <a:pt x="64" y="547"/>
                  </a:lnTo>
                  <a:lnTo>
                    <a:pt x="62" y="547"/>
                  </a:lnTo>
                  <a:lnTo>
                    <a:pt x="61" y="547"/>
                  </a:lnTo>
                  <a:lnTo>
                    <a:pt x="59" y="547"/>
                  </a:lnTo>
                  <a:lnTo>
                    <a:pt x="54" y="547"/>
                  </a:lnTo>
                  <a:lnTo>
                    <a:pt x="49" y="547"/>
                  </a:lnTo>
                  <a:lnTo>
                    <a:pt x="48" y="547"/>
                  </a:lnTo>
                  <a:lnTo>
                    <a:pt x="38" y="549"/>
                  </a:lnTo>
                  <a:lnTo>
                    <a:pt x="27" y="549"/>
                  </a:lnTo>
                  <a:lnTo>
                    <a:pt x="23" y="549"/>
                  </a:lnTo>
                  <a:lnTo>
                    <a:pt x="9" y="549"/>
                  </a:lnTo>
                  <a:lnTo>
                    <a:pt x="4" y="549"/>
                  </a:lnTo>
                  <a:lnTo>
                    <a:pt x="4" y="544"/>
                  </a:lnTo>
                  <a:lnTo>
                    <a:pt x="4" y="539"/>
                  </a:lnTo>
                  <a:lnTo>
                    <a:pt x="4" y="536"/>
                  </a:lnTo>
                  <a:lnTo>
                    <a:pt x="2" y="536"/>
                  </a:lnTo>
                  <a:lnTo>
                    <a:pt x="2" y="534"/>
                  </a:lnTo>
                  <a:lnTo>
                    <a:pt x="2" y="533"/>
                  </a:lnTo>
                  <a:lnTo>
                    <a:pt x="4" y="533"/>
                  </a:lnTo>
                  <a:lnTo>
                    <a:pt x="4" y="531"/>
                  </a:lnTo>
                  <a:lnTo>
                    <a:pt x="4" y="529"/>
                  </a:lnTo>
                  <a:lnTo>
                    <a:pt x="4" y="528"/>
                  </a:lnTo>
                  <a:lnTo>
                    <a:pt x="5" y="528"/>
                  </a:lnTo>
                  <a:lnTo>
                    <a:pt x="7" y="528"/>
                  </a:lnTo>
                  <a:lnTo>
                    <a:pt x="7" y="526"/>
                  </a:lnTo>
                  <a:lnTo>
                    <a:pt x="7" y="525"/>
                  </a:lnTo>
                  <a:lnTo>
                    <a:pt x="7" y="523"/>
                  </a:lnTo>
                  <a:lnTo>
                    <a:pt x="9" y="521"/>
                  </a:lnTo>
                  <a:lnTo>
                    <a:pt x="9" y="520"/>
                  </a:lnTo>
                  <a:lnTo>
                    <a:pt x="9" y="518"/>
                  </a:lnTo>
                  <a:lnTo>
                    <a:pt x="10" y="518"/>
                  </a:lnTo>
                  <a:lnTo>
                    <a:pt x="10" y="516"/>
                  </a:lnTo>
                  <a:lnTo>
                    <a:pt x="10" y="515"/>
                  </a:lnTo>
                  <a:lnTo>
                    <a:pt x="10" y="513"/>
                  </a:lnTo>
                  <a:lnTo>
                    <a:pt x="10" y="511"/>
                  </a:lnTo>
                  <a:lnTo>
                    <a:pt x="10" y="510"/>
                  </a:lnTo>
                  <a:lnTo>
                    <a:pt x="12" y="510"/>
                  </a:lnTo>
                  <a:lnTo>
                    <a:pt x="12" y="508"/>
                  </a:lnTo>
                  <a:lnTo>
                    <a:pt x="13" y="508"/>
                  </a:lnTo>
                  <a:lnTo>
                    <a:pt x="15" y="508"/>
                  </a:lnTo>
                  <a:lnTo>
                    <a:pt x="15" y="507"/>
                  </a:lnTo>
                  <a:lnTo>
                    <a:pt x="17" y="507"/>
                  </a:lnTo>
                  <a:lnTo>
                    <a:pt x="15" y="507"/>
                  </a:lnTo>
                  <a:lnTo>
                    <a:pt x="15" y="505"/>
                  </a:lnTo>
                  <a:lnTo>
                    <a:pt x="15" y="503"/>
                  </a:lnTo>
                  <a:lnTo>
                    <a:pt x="15" y="502"/>
                  </a:lnTo>
                  <a:lnTo>
                    <a:pt x="15" y="500"/>
                  </a:lnTo>
                  <a:lnTo>
                    <a:pt x="15" y="498"/>
                  </a:lnTo>
                  <a:lnTo>
                    <a:pt x="17" y="498"/>
                  </a:lnTo>
                  <a:lnTo>
                    <a:pt x="17" y="497"/>
                  </a:lnTo>
                  <a:lnTo>
                    <a:pt x="18" y="497"/>
                  </a:lnTo>
                  <a:lnTo>
                    <a:pt x="20" y="495"/>
                  </a:lnTo>
                  <a:lnTo>
                    <a:pt x="20" y="494"/>
                  </a:lnTo>
                  <a:lnTo>
                    <a:pt x="20" y="492"/>
                  </a:lnTo>
                  <a:lnTo>
                    <a:pt x="20" y="490"/>
                  </a:lnTo>
                  <a:lnTo>
                    <a:pt x="22" y="490"/>
                  </a:lnTo>
                  <a:lnTo>
                    <a:pt x="22" y="489"/>
                  </a:lnTo>
                  <a:lnTo>
                    <a:pt x="23" y="489"/>
                  </a:lnTo>
                  <a:lnTo>
                    <a:pt x="25" y="489"/>
                  </a:lnTo>
                  <a:lnTo>
                    <a:pt x="25" y="487"/>
                  </a:lnTo>
                  <a:lnTo>
                    <a:pt x="27" y="489"/>
                  </a:lnTo>
                  <a:lnTo>
                    <a:pt x="27" y="487"/>
                  </a:lnTo>
                  <a:lnTo>
                    <a:pt x="28" y="487"/>
                  </a:lnTo>
                  <a:lnTo>
                    <a:pt x="30" y="487"/>
                  </a:lnTo>
                  <a:lnTo>
                    <a:pt x="30" y="485"/>
                  </a:lnTo>
                  <a:lnTo>
                    <a:pt x="31" y="485"/>
                  </a:lnTo>
                  <a:lnTo>
                    <a:pt x="30" y="485"/>
                  </a:lnTo>
                  <a:lnTo>
                    <a:pt x="30" y="484"/>
                  </a:lnTo>
                  <a:lnTo>
                    <a:pt x="31" y="482"/>
                  </a:lnTo>
                  <a:lnTo>
                    <a:pt x="31" y="480"/>
                  </a:lnTo>
                  <a:lnTo>
                    <a:pt x="31" y="479"/>
                  </a:lnTo>
                  <a:lnTo>
                    <a:pt x="31" y="477"/>
                  </a:lnTo>
                  <a:lnTo>
                    <a:pt x="30" y="477"/>
                  </a:lnTo>
                  <a:lnTo>
                    <a:pt x="31" y="476"/>
                  </a:lnTo>
                  <a:lnTo>
                    <a:pt x="33" y="476"/>
                  </a:lnTo>
                  <a:lnTo>
                    <a:pt x="35" y="474"/>
                  </a:lnTo>
                  <a:lnTo>
                    <a:pt x="36" y="474"/>
                  </a:lnTo>
                  <a:lnTo>
                    <a:pt x="38" y="474"/>
                  </a:lnTo>
                  <a:lnTo>
                    <a:pt x="40" y="472"/>
                  </a:lnTo>
                  <a:lnTo>
                    <a:pt x="41" y="472"/>
                  </a:lnTo>
                  <a:lnTo>
                    <a:pt x="41" y="474"/>
                  </a:lnTo>
                  <a:lnTo>
                    <a:pt x="43" y="474"/>
                  </a:lnTo>
                  <a:lnTo>
                    <a:pt x="41" y="472"/>
                  </a:lnTo>
                  <a:lnTo>
                    <a:pt x="43" y="472"/>
                  </a:lnTo>
                  <a:lnTo>
                    <a:pt x="41" y="472"/>
                  </a:lnTo>
                  <a:lnTo>
                    <a:pt x="41" y="471"/>
                  </a:lnTo>
                  <a:lnTo>
                    <a:pt x="41" y="469"/>
                  </a:lnTo>
                  <a:lnTo>
                    <a:pt x="40" y="469"/>
                  </a:lnTo>
                  <a:lnTo>
                    <a:pt x="40" y="467"/>
                  </a:lnTo>
                  <a:lnTo>
                    <a:pt x="38" y="467"/>
                  </a:lnTo>
                  <a:lnTo>
                    <a:pt x="38" y="466"/>
                  </a:lnTo>
                  <a:lnTo>
                    <a:pt x="36" y="466"/>
                  </a:lnTo>
                  <a:lnTo>
                    <a:pt x="36" y="464"/>
                  </a:lnTo>
                  <a:lnTo>
                    <a:pt x="35" y="462"/>
                  </a:lnTo>
                  <a:lnTo>
                    <a:pt x="35" y="461"/>
                  </a:lnTo>
                  <a:lnTo>
                    <a:pt x="33" y="461"/>
                  </a:lnTo>
                  <a:lnTo>
                    <a:pt x="33" y="459"/>
                  </a:lnTo>
                  <a:lnTo>
                    <a:pt x="33" y="458"/>
                  </a:lnTo>
                  <a:lnTo>
                    <a:pt x="35" y="458"/>
                  </a:lnTo>
                  <a:lnTo>
                    <a:pt x="35" y="456"/>
                  </a:lnTo>
                  <a:lnTo>
                    <a:pt x="33" y="456"/>
                  </a:lnTo>
                  <a:lnTo>
                    <a:pt x="31" y="456"/>
                  </a:lnTo>
                  <a:lnTo>
                    <a:pt x="31" y="458"/>
                  </a:lnTo>
                  <a:lnTo>
                    <a:pt x="30" y="458"/>
                  </a:lnTo>
                  <a:lnTo>
                    <a:pt x="30" y="456"/>
                  </a:lnTo>
                  <a:lnTo>
                    <a:pt x="30" y="454"/>
                  </a:lnTo>
                  <a:lnTo>
                    <a:pt x="30" y="453"/>
                  </a:lnTo>
                  <a:lnTo>
                    <a:pt x="30" y="451"/>
                  </a:lnTo>
                  <a:lnTo>
                    <a:pt x="31" y="451"/>
                  </a:lnTo>
                  <a:lnTo>
                    <a:pt x="31" y="449"/>
                  </a:lnTo>
                  <a:lnTo>
                    <a:pt x="33" y="449"/>
                  </a:lnTo>
                  <a:lnTo>
                    <a:pt x="33" y="448"/>
                  </a:lnTo>
                  <a:lnTo>
                    <a:pt x="31" y="446"/>
                  </a:lnTo>
                  <a:lnTo>
                    <a:pt x="33" y="444"/>
                  </a:lnTo>
                  <a:lnTo>
                    <a:pt x="33" y="443"/>
                  </a:lnTo>
                  <a:lnTo>
                    <a:pt x="35" y="443"/>
                  </a:lnTo>
                  <a:lnTo>
                    <a:pt x="35" y="441"/>
                  </a:lnTo>
                  <a:lnTo>
                    <a:pt x="35" y="440"/>
                  </a:lnTo>
                  <a:lnTo>
                    <a:pt x="35" y="438"/>
                  </a:lnTo>
                  <a:lnTo>
                    <a:pt x="36" y="438"/>
                  </a:lnTo>
                  <a:lnTo>
                    <a:pt x="36" y="436"/>
                  </a:lnTo>
                  <a:lnTo>
                    <a:pt x="36" y="435"/>
                  </a:lnTo>
                  <a:lnTo>
                    <a:pt x="36" y="433"/>
                  </a:lnTo>
                  <a:lnTo>
                    <a:pt x="36" y="431"/>
                  </a:lnTo>
                  <a:lnTo>
                    <a:pt x="36" y="430"/>
                  </a:lnTo>
                  <a:lnTo>
                    <a:pt x="36" y="428"/>
                  </a:lnTo>
                  <a:lnTo>
                    <a:pt x="35" y="428"/>
                  </a:lnTo>
                  <a:lnTo>
                    <a:pt x="35" y="427"/>
                  </a:lnTo>
                  <a:lnTo>
                    <a:pt x="35" y="425"/>
                  </a:lnTo>
                  <a:lnTo>
                    <a:pt x="35" y="423"/>
                  </a:lnTo>
                  <a:lnTo>
                    <a:pt x="35" y="422"/>
                  </a:lnTo>
                  <a:lnTo>
                    <a:pt x="35" y="420"/>
                  </a:lnTo>
                  <a:lnTo>
                    <a:pt x="36" y="420"/>
                  </a:lnTo>
                  <a:lnTo>
                    <a:pt x="38" y="420"/>
                  </a:lnTo>
                  <a:lnTo>
                    <a:pt x="38" y="422"/>
                  </a:lnTo>
                  <a:lnTo>
                    <a:pt x="40" y="422"/>
                  </a:lnTo>
                  <a:lnTo>
                    <a:pt x="41" y="422"/>
                  </a:lnTo>
                  <a:lnTo>
                    <a:pt x="43" y="422"/>
                  </a:lnTo>
                  <a:lnTo>
                    <a:pt x="43" y="420"/>
                  </a:lnTo>
                  <a:lnTo>
                    <a:pt x="45" y="420"/>
                  </a:lnTo>
                  <a:lnTo>
                    <a:pt x="45" y="418"/>
                  </a:lnTo>
                  <a:lnTo>
                    <a:pt x="46" y="418"/>
                  </a:lnTo>
                  <a:lnTo>
                    <a:pt x="48" y="418"/>
                  </a:lnTo>
                  <a:lnTo>
                    <a:pt x="49" y="418"/>
                  </a:lnTo>
                  <a:lnTo>
                    <a:pt x="51" y="418"/>
                  </a:lnTo>
                  <a:lnTo>
                    <a:pt x="53" y="418"/>
                  </a:lnTo>
                  <a:lnTo>
                    <a:pt x="53" y="417"/>
                  </a:lnTo>
                  <a:lnTo>
                    <a:pt x="53" y="415"/>
                  </a:lnTo>
                  <a:lnTo>
                    <a:pt x="54" y="415"/>
                  </a:lnTo>
                  <a:lnTo>
                    <a:pt x="54" y="417"/>
                  </a:lnTo>
                  <a:lnTo>
                    <a:pt x="56" y="417"/>
                  </a:lnTo>
                  <a:lnTo>
                    <a:pt x="58" y="415"/>
                  </a:lnTo>
                  <a:lnTo>
                    <a:pt x="58" y="413"/>
                  </a:lnTo>
                  <a:lnTo>
                    <a:pt x="59" y="413"/>
                  </a:lnTo>
                  <a:lnTo>
                    <a:pt x="59" y="412"/>
                  </a:lnTo>
                  <a:lnTo>
                    <a:pt x="61" y="412"/>
                  </a:lnTo>
                  <a:lnTo>
                    <a:pt x="62" y="410"/>
                  </a:lnTo>
                  <a:lnTo>
                    <a:pt x="62" y="409"/>
                  </a:lnTo>
                  <a:lnTo>
                    <a:pt x="62" y="407"/>
                  </a:lnTo>
                  <a:lnTo>
                    <a:pt x="61" y="407"/>
                  </a:lnTo>
                  <a:lnTo>
                    <a:pt x="61" y="405"/>
                  </a:lnTo>
                  <a:lnTo>
                    <a:pt x="59" y="405"/>
                  </a:lnTo>
                  <a:lnTo>
                    <a:pt x="59" y="404"/>
                  </a:lnTo>
                  <a:lnTo>
                    <a:pt x="61" y="404"/>
                  </a:lnTo>
                  <a:lnTo>
                    <a:pt x="62" y="404"/>
                  </a:lnTo>
                  <a:lnTo>
                    <a:pt x="62" y="402"/>
                  </a:lnTo>
                  <a:lnTo>
                    <a:pt x="64" y="402"/>
                  </a:lnTo>
                  <a:lnTo>
                    <a:pt x="64" y="400"/>
                  </a:lnTo>
                  <a:lnTo>
                    <a:pt x="62" y="400"/>
                  </a:lnTo>
                  <a:lnTo>
                    <a:pt x="61" y="399"/>
                  </a:lnTo>
                  <a:lnTo>
                    <a:pt x="61" y="397"/>
                  </a:lnTo>
                  <a:lnTo>
                    <a:pt x="61" y="395"/>
                  </a:lnTo>
                  <a:lnTo>
                    <a:pt x="61" y="394"/>
                  </a:lnTo>
                  <a:lnTo>
                    <a:pt x="59" y="394"/>
                  </a:lnTo>
                  <a:lnTo>
                    <a:pt x="59" y="392"/>
                  </a:lnTo>
                  <a:lnTo>
                    <a:pt x="59" y="391"/>
                  </a:lnTo>
                  <a:lnTo>
                    <a:pt x="58" y="391"/>
                  </a:lnTo>
                  <a:lnTo>
                    <a:pt x="58" y="389"/>
                  </a:lnTo>
                  <a:lnTo>
                    <a:pt x="56" y="389"/>
                  </a:lnTo>
                  <a:lnTo>
                    <a:pt x="56" y="387"/>
                  </a:lnTo>
                  <a:lnTo>
                    <a:pt x="56" y="386"/>
                  </a:lnTo>
                  <a:lnTo>
                    <a:pt x="56" y="384"/>
                  </a:lnTo>
                  <a:lnTo>
                    <a:pt x="56" y="382"/>
                  </a:lnTo>
                  <a:lnTo>
                    <a:pt x="56" y="381"/>
                  </a:lnTo>
                  <a:lnTo>
                    <a:pt x="56" y="379"/>
                  </a:lnTo>
                  <a:lnTo>
                    <a:pt x="58" y="379"/>
                  </a:lnTo>
                  <a:lnTo>
                    <a:pt x="58" y="378"/>
                  </a:lnTo>
                  <a:lnTo>
                    <a:pt x="58" y="376"/>
                  </a:lnTo>
                  <a:lnTo>
                    <a:pt x="58" y="374"/>
                  </a:lnTo>
                  <a:lnTo>
                    <a:pt x="56" y="374"/>
                  </a:lnTo>
                  <a:lnTo>
                    <a:pt x="56" y="373"/>
                  </a:lnTo>
                  <a:lnTo>
                    <a:pt x="56" y="371"/>
                  </a:lnTo>
                  <a:lnTo>
                    <a:pt x="58" y="371"/>
                  </a:lnTo>
                  <a:lnTo>
                    <a:pt x="58" y="369"/>
                  </a:lnTo>
                  <a:lnTo>
                    <a:pt x="59" y="368"/>
                  </a:lnTo>
                  <a:lnTo>
                    <a:pt x="61" y="368"/>
                  </a:lnTo>
                  <a:lnTo>
                    <a:pt x="62" y="368"/>
                  </a:lnTo>
                  <a:lnTo>
                    <a:pt x="62" y="366"/>
                  </a:lnTo>
                  <a:lnTo>
                    <a:pt x="64" y="364"/>
                  </a:lnTo>
                  <a:lnTo>
                    <a:pt x="64" y="363"/>
                  </a:lnTo>
                  <a:lnTo>
                    <a:pt x="64" y="361"/>
                  </a:lnTo>
                  <a:lnTo>
                    <a:pt x="66" y="361"/>
                  </a:lnTo>
                  <a:lnTo>
                    <a:pt x="66" y="360"/>
                  </a:lnTo>
                  <a:lnTo>
                    <a:pt x="67" y="360"/>
                  </a:lnTo>
                  <a:lnTo>
                    <a:pt x="67" y="358"/>
                  </a:lnTo>
                  <a:lnTo>
                    <a:pt x="67" y="356"/>
                  </a:lnTo>
                  <a:lnTo>
                    <a:pt x="67" y="355"/>
                  </a:lnTo>
                  <a:lnTo>
                    <a:pt x="67" y="353"/>
                  </a:lnTo>
                  <a:lnTo>
                    <a:pt x="69" y="353"/>
                  </a:lnTo>
                  <a:lnTo>
                    <a:pt x="69" y="351"/>
                  </a:lnTo>
                  <a:lnTo>
                    <a:pt x="69" y="350"/>
                  </a:lnTo>
                  <a:lnTo>
                    <a:pt x="71" y="350"/>
                  </a:lnTo>
                  <a:lnTo>
                    <a:pt x="71" y="348"/>
                  </a:lnTo>
                  <a:lnTo>
                    <a:pt x="72" y="348"/>
                  </a:lnTo>
                  <a:lnTo>
                    <a:pt x="72" y="350"/>
                  </a:lnTo>
                  <a:lnTo>
                    <a:pt x="74" y="350"/>
                  </a:lnTo>
                  <a:lnTo>
                    <a:pt x="76" y="350"/>
                  </a:lnTo>
                  <a:lnTo>
                    <a:pt x="76" y="351"/>
                  </a:lnTo>
                  <a:lnTo>
                    <a:pt x="77" y="351"/>
                  </a:lnTo>
                  <a:lnTo>
                    <a:pt x="79" y="351"/>
                  </a:lnTo>
                  <a:lnTo>
                    <a:pt x="79" y="350"/>
                  </a:lnTo>
                  <a:lnTo>
                    <a:pt x="79" y="348"/>
                  </a:lnTo>
                  <a:lnTo>
                    <a:pt x="80" y="348"/>
                  </a:lnTo>
                  <a:lnTo>
                    <a:pt x="80" y="346"/>
                  </a:lnTo>
                  <a:lnTo>
                    <a:pt x="80" y="345"/>
                  </a:lnTo>
                  <a:lnTo>
                    <a:pt x="82" y="345"/>
                  </a:lnTo>
                  <a:lnTo>
                    <a:pt x="80" y="345"/>
                  </a:lnTo>
                  <a:lnTo>
                    <a:pt x="80" y="343"/>
                  </a:lnTo>
                  <a:lnTo>
                    <a:pt x="82" y="343"/>
                  </a:lnTo>
                  <a:lnTo>
                    <a:pt x="82" y="342"/>
                  </a:lnTo>
                  <a:lnTo>
                    <a:pt x="82" y="340"/>
                  </a:lnTo>
                  <a:lnTo>
                    <a:pt x="84" y="340"/>
                  </a:lnTo>
                  <a:lnTo>
                    <a:pt x="84" y="338"/>
                  </a:lnTo>
                  <a:lnTo>
                    <a:pt x="84" y="337"/>
                  </a:lnTo>
                  <a:lnTo>
                    <a:pt x="84" y="335"/>
                  </a:lnTo>
                  <a:lnTo>
                    <a:pt x="85" y="335"/>
                  </a:lnTo>
                  <a:lnTo>
                    <a:pt x="85" y="333"/>
                  </a:lnTo>
                  <a:lnTo>
                    <a:pt x="84" y="330"/>
                  </a:lnTo>
                  <a:lnTo>
                    <a:pt x="84" y="328"/>
                  </a:lnTo>
                  <a:lnTo>
                    <a:pt x="82" y="328"/>
                  </a:lnTo>
                  <a:lnTo>
                    <a:pt x="82" y="327"/>
                  </a:lnTo>
                  <a:lnTo>
                    <a:pt x="82" y="325"/>
                  </a:lnTo>
                  <a:lnTo>
                    <a:pt x="80" y="325"/>
                  </a:lnTo>
                  <a:lnTo>
                    <a:pt x="80" y="324"/>
                  </a:lnTo>
                  <a:lnTo>
                    <a:pt x="79" y="324"/>
                  </a:lnTo>
                  <a:lnTo>
                    <a:pt x="79" y="322"/>
                  </a:lnTo>
                  <a:lnTo>
                    <a:pt x="77" y="322"/>
                  </a:lnTo>
                  <a:lnTo>
                    <a:pt x="76" y="322"/>
                  </a:lnTo>
                  <a:lnTo>
                    <a:pt x="74" y="322"/>
                  </a:lnTo>
                  <a:lnTo>
                    <a:pt x="74" y="320"/>
                  </a:lnTo>
                  <a:lnTo>
                    <a:pt x="74" y="322"/>
                  </a:lnTo>
                  <a:lnTo>
                    <a:pt x="72" y="322"/>
                  </a:lnTo>
                  <a:lnTo>
                    <a:pt x="72" y="320"/>
                  </a:lnTo>
                  <a:lnTo>
                    <a:pt x="71" y="320"/>
                  </a:lnTo>
                  <a:lnTo>
                    <a:pt x="71" y="319"/>
                  </a:lnTo>
                  <a:lnTo>
                    <a:pt x="69" y="317"/>
                  </a:lnTo>
                  <a:lnTo>
                    <a:pt x="69" y="315"/>
                  </a:lnTo>
                  <a:lnTo>
                    <a:pt x="69" y="314"/>
                  </a:lnTo>
                  <a:lnTo>
                    <a:pt x="69" y="312"/>
                  </a:lnTo>
                  <a:lnTo>
                    <a:pt x="67" y="312"/>
                  </a:lnTo>
                  <a:lnTo>
                    <a:pt x="67" y="311"/>
                  </a:lnTo>
                  <a:lnTo>
                    <a:pt x="69" y="311"/>
                  </a:lnTo>
                  <a:lnTo>
                    <a:pt x="69" y="309"/>
                  </a:lnTo>
                  <a:lnTo>
                    <a:pt x="67" y="307"/>
                  </a:lnTo>
                  <a:lnTo>
                    <a:pt x="67" y="306"/>
                  </a:lnTo>
                  <a:lnTo>
                    <a:pt x="66" y="306"/>
                  </a:lnTo>
                  <a:lnTo>
                    <a:pt x="64" y="306"/>
                  </a:lnTo>
                  <a:lnTo>
                    <a:pt x="64" y="304"/>
                  </a:lnTo>
                  <a:lnTo>
                    <a:pt x="62" y="304"/>
                  </a:lnTo>
                  <a:lnTo>
                    <a:pt x="62" y="302"/>
                  </a:lnTo>
                  <a:lnTo>
                    <a:pt x="61" y="302"/>
                  </a:lnTo>
                  <a:lnTo>
                    <a:pt x="59" y="302"/>
                  </a:lnTo>
                  <a:lnTo>
                    <a:pt x="58" y="302"/>
                  </a:lnTo>
                  <a:lnTo>
                    <a:pt x="58" y="301"/>
                  </a:lnTo>
                  <a:lnTo>
                    <a:pt x="56" y="301"/>
                  </a:lnTo>
                  <a:lnTo>
                    <a:pt x="56" y="299"/>
                  </a:lnTo>
                  <a:lnTo>
                    <a:pt x="54" y="299"/>
                  </a:lnTo>
                  <a:lnTo>
                    <a:pt x="54" y="297"/>
                  </a:lnTo>
                  <a:lnTo>
                    <a:pt x="53" y="297"/>
                  </a:lnTo>
                  <a:lnTo>
                    <a:pt x="51" y="297"/>
                  </a:lnTo>
                  <a:lnTo>
                    <a:pt x="49" y="297"/>
                  </a:lnTo>
                  <a:lnTo>
                    <a:pt x="49" y="299"/>
                  </a:lnTo>
                  <a:lnTo>
                    <a:pt x="48" y="299"/>
                  </a:lnTo>
                  <a:lnTo>
                    <a:pt x="48" y="301"/>
                  </a:lnTo>
                  <a:lnTo>
                    <a:pt x="46" y="301"/>
                  </a:lnTo>
                  <a:lnTo>
                    <a:pt x="45" y="301"/>
                  </a:lnTo>
                  <a:lnTo>
                    <a:pt x="45" y="299"/>
                  </a:lnTo>
                  <a:lnTo>
                    <a:pt x="43" y="299"/>
                  </a:lnTo>
                  <a:lnTo>
                    <a:pt x="41" y="299"/>
                  </a:lnTo>
                  <a:lnTo>
                    <a:pt x="41" y="301"/>
                  </a:lnTo>
                  <a:lnTo>
                    <a:pt x="40" y="301"/>
                  </a:lnTo>
                  <a:lnTo>
                    <a:pt x="38" y="301"/>
                  </a:lnTo>
                  <a:lnTo>
                    <a:pt x="36" y="301"/>
                  </a:lnTo>
                  <a:lnTo>
                    <a:pt x="36" y="299"/>
                  </a:lnTo>
                  <a:lnTo>
                    <a:pt x="35" y="297"/>
                  </a:lnTo>
                  <a:lnTo>
                    <a:pt x="33" y="297"/>
                  </a:lnTo>
                  <a:lnTo>
                    <a:pt x="33" y="296"/>
                  </a:lnTo>
                  <a:lnTo>
                    <a:pt x="31" y="296"/>
                  </a:lnTo>
                  <a:lnTo>
                    <a:pt x="31" y="294"/>
                  </a:lnTo>
                  <a:lnTo>
                    <a:pt x="30" y="294"/>
                  </a:lnTo>
                  <a:lnTo>
                    <a:pt x="30" y="293"/>
                  </a:lnTo>
                  <a:lnTo>
                    <a:pt x="28" y="293"/>
                  </a:lnTo>
                  <a:lnTo>
                    <a:pt x="28" y="294"/>
                  </a:lnTo>
                  <a:lnTo>
                    <a:pt x="27" y="294"/>
                  </a:lnTo>
                  <a:lnTo>
                    <a:pt x="25" y="294"/>
                  </a:lnTo>
                  <a:lnTo>
                    <a:pt x="25" y="293"/>
                  </a:lnTo>
                  <a:lnTo>
                    <a:pt x="25" y="294"/>
                  </a:lnTo>
                  <a:lnTo>
                    <a:pt x="23" y="294"/>
                  </a:lnTo>
                  <a:lnTo>
                    <a:pt x="22" y="294"/>
                  </a:lnTo>
                  <a:lnTo>
                    <a:pt x="22" y="296"/>
                  </a:lnTo>
                  <a:lnTo>
                    <a:pt x="20" y="296"/>
                  </a:lnTo>
                  <a:lnTo>
                    <a:pt x="18" y="296"/>
                  </a:lnTo>
                  <a:lnTo>
                    <a:pt x="18" y="294"/>
                  </a:lnTo>
                  <a:lnTo>
                    <a:pt x="17" y="294"/>
                  </a:lnTo>
                  <a:lnTo>
                    <a:pt x="17" y="293"/>
                  </a:lnTo>
                  <a:lnTo>
                    <a:pt x="15" y="293"/>
                  </a:lnTo>
                  <a:lnTo>
                    <a:pt x="13" y="293"/>
                  </a:lnTo>
                  <a:lnTo>
                    <a:pt x="12" y="293"/>
                  </a:lnTo>
                  <a:lnTo>
                    <a:pt x="10" y="293"/>
                  </a:lnTo>
                  <a:lnTo>
                    <a:pt x="9" y="293"/>
                  </a:lnTo>
                  <a:lnTo>
                    <a:pt x="9" y="291"/>
                  </a:lnTo>
                  <a:lnTo>
                    <a:pt x="7" y="291"/>
                  </a:lnTo>
                  <a:lnTo>
                    <a:pt x="7" y="289"/>
                  </a:lnTo>
                  <a:lnTo>
                    <a:pt x="5" y="289"/>
                  </a:lnTo>
                  <a:lnTo>
                    <a:pt x="4" y="289"/>
                  </a:lnTo>
                  <a:lnTo>
                    <a:pt x="4" y="288"/>
                  </a:lnTo>
                  <a:lnTo>
                    <a:pt x="2" y="288"/>
                  </a:lnTo>
                  <a:lnTo>
                    <a:pt x="0" y="288"/>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74" name="Freeform 10"/>
            <p:cNvSpPr>
              <a:spLocks/>
            </p:cNvSpPr>
            <p:nvPr/>
          </p:nvSpPr>
          <p:spPr bwMode="auto">
            <a:xfrm>
              <a:off x="3845" y="1539"/>
              <a:ext cx="781" cy="293"/>
            </a:xfrm>
            <a:custGeom>
              <a:avLst/>
              <a:gdLst>
                <a:gd name="T0" fmla="*/ 5 w 781"/>
                <a:gd name="T1" fmla="*/ 284 h 293"/>
                <a:gd name="T2" fmla="*/ 1 w 781"/>
                <a:gd name="T3" fmla="*/ 270 h 293"/>
                <a:gd name="T4" fmla="*/ 9 w 781"/>
                <a:gd name="T5" fmla="*/ 263 h 293"/>
                <a:gd name="T6" fmla="*/ 21 w 781"/>
                <a:gd name="T7" fmla="*/ 266 h 293"/>
                <a:gd name="T8" fmla="*/ 27 w 781"/>
                <a:gd name="T9" fmla="*/ 262 h 293"/>
                <a:gd name="T10" fmla="*/ 37 w 781"/>
                <a:gd name="T11" fmla="*/ 255 h 293"/>
                <a:gd name="T12" fmla="*/ 45 w 781"/>
                <a:gd name="T13" fmla="*/ 252 h 293"/>
                <a:gd name="T14" fmla="*/ 59 w 781"/>
                <a:gd name="T15" fmla="*/ 249 h 293"/>
                <a:gd name="T16" fmla="*/ 68 w 781"/>
                <a:gd name="T17" fmla="*/ 237 h 293"/>
                <a:gd name="T18" fmla="*/ 81 w 781"/>
                <a:gd name="T19" fmla="*/ 239 h 293"/>
                <a:gd name="T20" fmla="*/ 96 w 781"/>
                <a:gd name="T21" fmla="*/ 239 h 293"/>
                <a:gd name="T22" fmla="*/ 106 w 781"/>
                <a:gd name="T23" fmla="*/ 234 h 293"/>
                <a:gd name="T24" fmla="*/ 106 w 781"/>
                <a:gd name="T25" fmla="*/ 221 h 293"/>
                <a:gd name="T26" fmla="*/ 101 w 781"/>
                <a:gd name="T27" fmla="*/ 211 h 293"/>
                <a:gd name="T28" fmla="*/ 101 w 781"/>
                <a:gd name="T29" fmla="*/ 198 h 293"/>
                <a:gd name="T30" fmla="*/ 93 w 781"/>
                <a:gd name="T31" fmla="*/ 188 h 293"/>
                <a:gd name="T32" fmla="*/ 91 w 781"/>
                <a:gd name="T33" fmla="*/ 178 h 293"/>
                <a:gd name="T34" fmla="*/ 101 w 781"/>
                <a:gd name="T35" fmla="*/ 168 h 293"/>
                <a:gd name="T36" fmla="*/ 108 w 781"/>
                <a:gd name="T37" fmla="*/ 160 h 293"/>
                <a:gd name="T38" fmla="*/ 119 w 781"/>
                <a:gd name="T39" fmla="*/ 162 h 293"/>
                <a:gd name="T40" fmla="*/ 132 w 781"/>
                <a:gd name="T41" fmla="*/ 154 h 293"/>
                <a:gd name="T42" fmla="*/ 125 w 781"/>
                <a:gd name="T43" fmla="*/ 141 h 293"/>
                <a:gd name="T44" fmla="*/ 127 w 781"/>
                <a:gd name="T45" fmla="*/ 131 h 293"/>
                <a:gd name="T46" fmla="*/ 129 w 781"/>
                <a:gd name="T47" fmla="*/ 121 h 293"/>
                <a:gd name="T48" fmla="*/ 127 w 781"/>
                <a:gd name="T49" fmla="*/ 113 h 293"/>
                <a:gd name="T50" fmla="*/ 122 w 781"/>
                <a:gd name="T51" fmla="*/ 105 h 293"/>
                <a:gd name="T52" fmla="*/ 129 w 781"/>
                <a:gd name="T53" fmla="*/ 92 h 293"/>
                <a:gd name="T54" fmla="*/ 135 w 781"/>
                <a:gd name="T55" fmla="*/ 80 h 293"/>
                <a:gd name="T56" fmla="*/ 135 w 781"/>
                <a:gd name="T57" fmla="*/ 69 h 293"/>
                <a:gd name="T58" fmla="*/ 147 w 781"/>
                <a:gd name="T59" fmla="*/ 62 h 293"/>
                <a:gd name="T60" fmla="*/ 157 w 781"/>
                <a:gd name="T61" fmla="*/ 62 h 293"/>
                <a:gd name="T62" fmla="*/ 163 w 781"/>
                <a:gd name="T63" fmla="*/ 56 h 293"/>
                <a:gd name="T64" fmla="*/ 170 w 781"/>
                <a:gd name="T65" fmla="*/ 46 h 293"/>
                <a:gd name="T66" fmla="*/ 183 w 781"/>
                <a:gd name="T67" fmla="*/ 44 h 293"/>
                <a:gd name="T68" fmla="*/ 192 w 781"/>
                <a:gd name="T69" fmla="*/ 52 h 293"/>
                <a:gd name="T70" fmla="*/ 202 w 781"/>
                <a:gd name="T71" fmla="*/ 62 h 293"/>
                <a:gd name="T72" fmla="*/ 217 w 781"/>
                <a:gd name="T73" fmla="*/ 69 h 293"/>
                <a:gd name="T74" fmla="*/ 230 w 781"/>
                <a:gd name="T75" fmla="*/ 75 h 293"/>
                <a:gd name="T76" fmla="*/ 246 w 781"/>
                <a:gd name="T77" fmla="*/ 74 h 293"/>
                <a:gd name="T78" fmla="*/ 258 w 781"/>
                <a:gd name="T79" fmla="*/ 66 h 293"/>
                <a:gd name="T80" fmla="*/ 266 w 781"/>
                <a:gd name="T81" fmla="*/ 57 h 293"/>
                <a:gd name="T82" fmla="*/ 276 w 781"/>
                <a:gd name="T83" fmla="*/ 46 h 293"/>
                <a:gd name="T84" fmla="*/ 282 w 781"/>
                <a:gd name="T85" fmla="*/ 36 h 293"/>
                <a:gd name="T86" fmla="*/ 287 w 781"/>
                <a:gd name="T87" fmla="*/ 30 h 293"/>
                <a:gd name="T88" fmla="*/ 297 w 781"/>
                <a:gd name="T89" fmla="*/ 31 h 293"/>
                <a:gd name="T90" fmla="*/ 304 w 781"/>
                <a:gd name="T91" fmla="*/ 39 h 293"/>
                <a:gd name="T92" fmla="*/ 313 w 781"/>
                <a:gd name="T93" fmla="*/ 52 h 293"/>
                <a:gd name="T94" fmla="*/ 320 w 781"/>
                <a:gd name="T95" fmla="*/ 48 h 293"/>
                <a:gd name="T96" fmla="*/ 322 w 781"/>
                <a:gd name="T97" fmla="*/ 51 h 293"/>
                <a:gd name="T98" fmla="*/ 325 w 781"/>
                <a:gd name="T99" fmla="*/ 56 h 293"/>
                <a:gd name="T100" fmla="*/ 331 w 781"/>
                <a:gd name="T101" fmla="*/ 61 h 293"/>
                <a:gd name="T102" fmla="*/ 333 w 781"/>
                <a:gd name="T103" fmla="*/ 74 h 293"/>
                <a:gd name="T104" fmla="*/ 392 w 781"/>
                <a:gd name="T105" fmla="*/ 70 h 293"/>
                <a:gd name="T106" fmla="*/ 429 w 781"/>
                <a:gd name="T107" fmla="*/ 59 h 293"/>
                <a:gd name="T108" fmla="*/ 428 w 781"/>
                <a:gd name="T109" fmla="*/ 13 h 293"/>
                <a:gd name="T110" fmla="*/ 493 w 781"/>
                <a:gd name="T111" fmla="*/ 12 h 293"/>
                <a:gd name="T112" fmla="*/ 563 w 781"/>
                <a:gd name="T113" fmla="*/ 8 h 293"/>
                <a:gd name="T114" fmla="*/ 678 w 781"/>
                <a:gd name="T115" fmla="*/ 5 h 293"/>
                <a:gd name="T116" fmla="*/ 732 w 781"/>
                <a:gd name="T117" fmla="*/ 2 h 293"/>
                <a:gd name="T118" fmla="*/ 781 w 781"/>
                <a:gd name="T119"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1" h="293">
                  <a:moveTo>
                    <a:pt x="14" y="293"/>
                  </a:moveTo>
                  <a:lnTo>
                    <a:pt x="13" y="293"/>
                  </a:lnTo>
                  <a:lnTo>
                    <a:pt x="11" y="293"/>
                  </a:lnTo>
                  <a:lnTo>
                    <a:pt x="11" y="291"/>
                  </a:lnTo>
                  <a:lnTo>
                    <a:pt x="9" y="291"/>
                  </a:lnTo>
                  <a:lnTo>
                    <a:pt x="8" y="291"/>
                  </a:lnTo>
                  <a:lnTo>
                    <a:pt x="8" y="289"/>
                  </a:lnTo>
                  <a:lnTo>
                    <a:pt x="6" y="288"/>
                  </a:lnTo>
                  <a:lnTo>
                    <a:pt x="6" y="286"/>
                  </a:lnTo>
                  <a:lnTo>
                    <a:pt x="6" y="284"/>
                  </a:lnTo>
                  <a:lnTo>
                    <a:pt x="5" y="284"/>
                  </a:lnTo>
                  <a:lnTo>
                    <a:pt x="5" y="283"/>
                  </a:lnTo>
                  <a:lnTo>
                    <a:pt x="5" y="281"/>
                  </a:lnTo>
                  <a:lnTo>
                    <a:pt x="3" y="280"/>
                  </a:lnTo>
                  <a:lnTo>
                    <a:pt x="3" y="278"/>
                  </a:lnTo>
                  <a:lnTo>
                    <a:pt x="3" y="276"/>
                  </a:lnTo>
                  <a:lnTo>
                    <a:pt x="1" y="276"/>
                  </a:lnTo>
                  <a:lnTo>
                    <a:pt x="0" y="275"/>
                  </a:lnTo>
                  <a:lnTo>
                    <a:pt x="1" y="275"/>
                  </a:lnTo>
                  <a:lnTo>
                    <a:pt x="1" y="273"/>
                  </a:lnTo>
                  <a:lnTo>
                    <a:pt x="1" y="271"/>
                  </a:lnTo>
                  <a:lnTo>
                    <a:pt x="1" y="270"/>
                  </a:lnTo>
                  <a:lnTo>
                    <a:pt x="1" y="268"/>
                  </a:lnTo>
                  <a:lnTo>
                    <a:pt x="1" y="266"/>
                  </a:lnTo>
                  <a:lnTo>
                    <a:pt x="0" y="266"/>
                  </a:lnTo>
                  <a:lnTo>
                    <a:pt x="0" y="265"/>
                  </a:lnTo>
                  <a:lnTo>
                    <a:pt x="1" y="265"/>
                  </a:lnTo>
                  <a:lnTo>
                    <a:pt x="3" y="265"/>
                  </a:lnTo>
                  <a:lnTo>
                    <a:pt x="5" y="265"/>
                  </a:lnTo>
                  <a:lnTo>
                    <a:pt x="6" y="265"/>
                  </a:lnTo>
                  <a:lnTo>
                    <a:pt x="8" y="265"/>
                  </a:lnTo>
                  <a:lnTo>
                    <a:pt x="8" y="263"/>
                  </a:lnTo>
                  <a:lnTo>
                    <a:pt x="9" y="263"/>
                  </a:lnTo>
                  <a:lnTo>
                    <a:pt x="9" y="262"/>
                  </a:lnTo>
                  <a:lnTo>
                    <a:pt x="11" y="262"/>
                  </a:lnTo>
                  <a:lnTo>
                    <a:pt x="13" y="260"/>
                  </a:lnTo>
                  <a:lnTo>
                    <a:pt x="13" y="262"/>
                  </a:lnTo>
                  <a:lnTo>
                    <a:pt x="14" y="262"/>
                  </a:lnTo>
                  <a:lnTo>
                    <a:pt x="14" y="263"/>
                  </a:lnTo>
                  <a:lnTo>
                    <a:pt x="16" y="263"/>
                  </a:lnTo>
                  <a:lnTo>
                    <a:pt x="18" y="263"/>
                  </a:lnTo>
                  <a:lnTo>
                    <a:pt x="19" y="263"/>
                  </a:lnTo>
                  <a:lnTo>
                    <a:pt x="21" y="265"/>
                  </a:lnTo>
                  <a:lnTo>
                    <a:pt x="21" y="266"/>
                  </a:lnTo>
                  <a:lnTo>
                    <a:pt x="23" y="266"/>
                  </a:lnTo>
                  <a:lnTo>
                    <a:pt x="24" y="266"/>
                  </a:lnTo>
                  <a:lnTo>
                    <a:pt x="24" y="265"/>
                  </a:lnTo>
                  <a:lnTo>
                    <a:pt x="24" y="266"/>
                  </a:lnTo>
                  <a:lnTo>
                    <a:pt x="24" y="265"/>
                  </a:lnTo>
                  <a:lnTo>
                    <a:pt x="26" y="265"/>
                  </a:lnTo>
                  <a:lnTo>
                    <a:pt x="27" y="265"/>
                  </a:lnTo>
                  <a:lnTo>
                    <a:pt x="27" y="263"/>
                  </a:lnTo>
                  <a:lnTo>
                    <a:pt x="26" y="263"/>
                  </a:lnTo>
                  <a:lnTo>
                    <a:pt x="26" y="262"/>
                  </a:lnTo>
                  <a:lnTo>
                    <a:pt x="27" y="262"/>
                  </a:lnTo>
                  <a:lnTo>
                    <a:pt x="27" y="260"/>
                  </a:lnTo>
                  <a:lnTo>
                    <a:pt x="27" y="258"/>
                  </a:lnTo>
                  <a:lnTo>
                    <a:pt x="29" y="258"/>
                  </a:lnTo>
                  <a:lnTo>
                    <a:pt x="29" y="257"/>
                  </a:lnTo>
                  <a:lnTo>
                    <a:pt x="31" y="257"/>
                  </a:lnTo>
                  <a:lnTo>
                    <a:pt x="32" y="255"/>
                  </a:lnTo>
                  <a:lnTo>
                    <a:pt x="34" y="255"/>
                  </a:lnTo>
                  <a:lnTo>
                    <a:pt x="34" y="253"/>
                  </a:lnTo>
                  <a:lnTo>
                    <a:pt x="36" y="253"/>
                  </a:lnTo>
                  <a:lnTo>
                    <a:pt x="36" y="255"/>
                  </a:lnTo>
                  <a:lnTo>
                    <a:pt x="37" y="255"/>
                  </a:lnTo>
                  <a:lnTo>
                    <a:pt x="39" y="255"/>
                  </a:lnTo>
                  <a:lnTo>
                    <a:pt x="41" y="255"/>
                  </a:lnTo>
                  <a:lnTo>
                    <a:pt x="41" y="257"/>
                  </a:lnTo>
                  <a:lnTo>
                    <a:pt x="42" y="257"/>
                  </a:lnTo>
                  <a:lnTo>
                    <a:pt x="44" y="257"/>
                  </a:lnTo>
                  <a:lnTo>
                    <a:pt x="45" y="257"/>
                  </a:lnTo>
                  <a:lnTo>
                    <a:pt x="45" y="255"/>
                  </a:lnTo>
                  <a:lnTo>
                    <a:pt x="45" y="253"/>
                  </a:lnTo>
                  <a:lnTo>
                    <a:pt x="47" y="253"/>
                  </a:lnTo>
                  <a:lnTo>
                    <a:pt x="45" y="253"/>
                  </a:lnTo>
                  <a:lnTo>
                    <a:pt x="45" y="252"/>
                  </a:lnTo>
                  <a:lnTo>
                    <a:pt x="47" y="252"/>
                  </a:lnTo>
                  <a:lnTo>
                    <a:pt x="49" y="252"/>
                  </a:lnTo>
                  <a:lnTo>
                    <a:pt x="50" y="252"/>
                  </a:lnTo>
                  <a:lnTo>
                    <a:pt x="52" y="252"/>
                  </a:lnTo>
                  <a:lnTo>
                    <a:pt x="52" y="253"/>
                  </a:lnTo>
                  <a:lnTo>
                    <a:pt x="54" y="252"/>
                  </a:lnTo>
                  <a:lnTo>
                    <a:pt x="55" y="252"/>
                  </a:lnTo>
                  <a:lnTo>
                    <a:pt x="57" y="252"/>
                  </a:lnTo>
                  <a:lnTo>
                    <a:pt x="57" y="250"/>
                  </a:lnTo>
                  <a:lnTo>
                    <a:pt x="57" y="249"/>
                  </a:lnTo>
                  <a:lnTo>
                    <a:pt x="59" y="249"/>
                  </a:lnTo>
                  <a:lnTo>
                    <a:pt x="59" y="247"/>
                  </a:lnTo>
                  <a:lnTo>
                    <a:pt x="59" y="245"/>
                  </a:lnTo>
                  <a:lnTo>
                    <a:pt x="60" y="245"/>
                  </a:lnTo>
                  <a:lnTo>
                    <a:pt x="60" y="244"/>
                  </a:lnTo>
                  <a:lnTo>
                    <a:pt x="62" y="244"/>
                  </a:lnTo>
                  <a:lnTo>
                    <a:pt x="62" y="242"/>
                  </a:lnTo>
                  <a:lnTo>
                    <a:pt x="63" y="240"/>
                  </a:lnTo>
                  <a:lnTo>
                    <a:pt x="65" y="239"/>
                  </a:lnTo>
                  <a:lnTo>
                    <a:pt x="67" y="239"/>
                  </a:lnTo>
                  <a:lnTo>
                    <a:pt x="68" y="239"/>
                  </a:lnTo>
                  <a:lnTo>
                    <a:pt x="68" y="237"/>
                  </a:lnTo>
                  <a:lnTo>
                    <a:pt x="70" y="237"/>
                  </a:lnTo>
                  <a:lnTo>
                    <a:pt x="70" y="239"/>
                  </a:lnTo>
                  <a:lnTo>
                    <a:pt x="72" y="239"/>
                  </a:lnTo>
                  <a:lnTo>
                    <a:pt x="73" y="239"/>
                  </a:lnTo>
                  <a:lnTo>
                    <a:pt x="75" y="239"/>
                  </a:lnTo>
                  <a:lnTo>
                    <a:pt x="76" y="239"/>
                  </a:lnTo>
                  <a:lnTo>
                    <a:pt x="76" y="240"/>
                  </a:lnTo>
                  <a:lnTo>
                    <a:pt x="78" y="240"/>
                  </a:lnTo>
                  <a:lnTo>
                    <a:pt x="80" y="240"/>
                  </a:lnTo>
                  <a:lnTo>
                    <a:pt x="80" y="239"/>
                  </a:lnTo>
                  <a:lnTo>
                    <a:pt x="81" y="239"/>
                  </a:lnTo>
                  <a:lnTo>
                    <a:pt x="81" y="240"/>
                  </a:lnTo>
                  <a:lnTo>
                    <a:pt x="83" y="240"/>
                  </a:lnTo>
                  <a:lnTo>
                    <a:pt x="85" y="240"/>
                  </a:lnTo>
                  <a:lnTo>
                    <a:pt x="86" y="240"/>
                  </a:lnTo>
                  <a:lnTo>
                    <a:pt x="88" y="240"/>
                  </a:lnTo>
                  <a:lnTo>
                    <a:pt x="90" y="240"/>
                  </a:lnTo>
                  <a:lnTo>
                    <a:pt x="91" y="240"/>
                  </a:lnTo>
                  <a:lnTo>
                    <a:pt x="91" y="239"/>
                  </a:lnTo>
                  <a:lnTo>
                    <a:pt x="93" y="239"/>
                  </a:lnTo>
                  <a:lnTo>
                    <a:pt x="94" y="239"/>
                  </a:lnTo>
                  <a:lnTo>
                    <a:pt x="96" y="239"/>
                  </a:lnTo>
                  <a:lnTo>
                    <a:pt x="96" y="237"/>
                  </a:lnTo>
                  <a:lnTo>
                    <a:pt x="98" y="237"/>
                  </a:lnTo>
                  <a:lnTo>
                    <a:pt x="99" y="237"/>
                  </a:lnTo>
                  <a:lnTo>
                    <a:pt x="99" y="239"/>
                  </a:lnTo>
                  <a:lnTo>
                    <a:pt x="99" y="237"/>
                  </a:lnTo>
                  <a:lnTo>
                    <a:pt x="101" y="237"/>
                  </a:lnTo>
                  <a:lnTo>
                    <a:pt x="103" y="237"/>
                  </a:lnTo>
                  <a:lnTo>
                    <a:pt x="104" y="237"/>
                  </a:lnTo>
                  <a:lnTo>
                    <a:pt x="104" y="235"/>
                  </a:lnTo>
                  <a:lnTo>
                    <a:pt x="106" y="235"/>
                  </a:lnTo>
                  <a:lnTo>
                    <a:pt x="106" y="234"/>
                  </a:lnTo>
                  <a:lnTo>
                    <a:pt x="106" y="232"/>
                  </a:lnTo>
                  <a:lnTo>
                    <a:pt x="106" y="231"/>
                  </a:lnTo>
                  <a:lnTo>
                    <a:pt x="106" y="229"/>
                  </a:lnTo>
                  <a:lnTo>
                    <a:pt x="104" y="227"/>
                  </a:lnTo>
                  <a:lnTo>
                    <a:pt x="104" y="226"/>
                  </a:lnTo>
                  <a:lnTo>
                    <a:pt x="104" y="224"/>
                  </a:lnTo>
                  <a:lnTo>
                    <a:pt x="106" y="224"/>
                  </a:lnTo>
                  <a:lnTo>
                    <a:pt x="106" y="222"/>
                  </a:lnTo>
                  <a:lnTo>
                    <a:pt x="108" y="222"/>
                  </a:lnTo>
                  <a:lnTo>
                    <a:pt x="108" y="221"/>
                  </a:lnTo>
                  <a:lnTo>
                    <a:pt x="106" y="221"/>
                  </a:lnTo>
                  <a:lnTo>
                    <a:pt x="106" y="219"/>
                  </a:lnTo>
                  <a:lnTo>
                    <a:pt x="104" y="219"/>
                  </a:lnTo>
                  <a:lnTo>
                    <a:pt x="104" y="217"/>
                  </a:lnTo>
                  <a:lnTo>
                    <a:pt x="104" y="216"/>
                  </a:lnTo>
                  <a:lnTo>
                    <a:pt x="103" y="216"/>
                  </a:lnTo>
                  <a:lnTo>
                    <a:pt x="103" y="214"/>
                  </a:lnTo>
                  <a:lnTo>
                    <a:pt x="103" y="213"/>
                  </a:lnTo>
                  <a:lnTo>
                    <a:pt x="101" y="213"/>
                  </a:lnTo>
                  <a:lnTo>
                    <a:pt x="101" y="211"/>
                  </a:lnTo>
                  <a:lnTo>
                    <a:pt x="103" y="211"/>
                  </a:lnTo>
                  <a:lnTo>
                    <a:pt x="101" y="211"/>
                  </a:lnTo>
                  <a:lnTo>
                    <a:pt x="101" y="209"/>
                  </a:lnTo>
                  <a:lnTo>
                    <a:pt x="101" y="208"/>
                  </a:lnTo>
                  <a:lnTo>
                    <a:pt x="99" y="208"/>
                  </a:lnTo>
                  <a:lnTo>
                    <a:pt x="99" y="206"/>
                  </a:lnTo>
                  <a:lnTo>
                    <a:pt x="99" y="204"/>
                  </a:lnTo>
                  <a:lnTo>
                    <a:pt x="101" y="204"/>
                  </a:lnTo>
                  <a:lnTo>
                    <a:pt x="101" y="203"/>
                  </a:lnTo>
                  <a:lnTo>
                    <a:pt x="99" y="203"/>
                  </a:lnTo>
                  <a:lnTo>
                    <a:pt x="99" y="201"/>
                  </a:lnTo>
                  <a:lnTo>
                    <a:pt x="99" y="200"/>
                  </a:lnTo>
                  <a:lnTo>
                    <a:pt x="101" y="198"/>
                  </a:lnTo>
                  <a:lnTo>
                    <a:pt x="101" y="196"/>
                  </a:lnTo>
                  <a:lnTo>
                    <a:pt x="101" y="195"/>
                  </a:lnTo>
                  <a:lnTo>
                    <a:pt x="101" y="193"/>
                  </a:lnTo>
                  <a:lnTo>
                    <a:pt x="99" y="193"/>
                  </a:lnTo>
                  <a:lnTo>
                    <a:pt x="98" y="193"/>
                  </a:lnTo>
                  <a:lnTo>
                    <a:pt x="98" y="191"/>
                  </a:lnTo>
                  <a:lnTo>
                    <a:pt x="96" y="191"/>
                  </a:lnTo>
                  <a:lnTo>
                    <a:pt x="94" y="191"/>
                  </a:lnTo>
                  <a:lnTo>
                    <a:pt x="94" y="190"/>
                  </a:lnTo>
                  <a:lnTo>
                    <a:pt x="93" y="190"/>
                  </a:lnTo>
                  <a:lnTo>
                    <a:pt x="93" y="188"/>
                  </a:lnTo>
                  <a:lnTo>
                    <a:pt x="94" y="188"/>
                  </a:lnTo>
                  <a:lnTo>
                    <a:pt x="94" y="186"/>
                  </a:lnTo>
                  <a:lnTo>
                    <a:pt x="94" y="185"/>
                  </a:lnTo>
                  <a:lnTo>
                    <a:pt x="94" y="183"/>
                  </a:lnTo>
                  <a:lnTo>
                    <a:pt x="93" y="183"/>
                  </a:lnTo>
                  <a:lnTo>
                    <a:pt x="91" y="183"/>
                  </a:lnTo>
                  <a:lnTo>
                    <a:pt x="91" y="182"/>
                  </a:lnTo>
                  <a:lnTo>
                    <a:pt x="90" y="182"/>
                  </a:lnTo>
                  <a:lnTo>
                    <a:pt x="90" y="180"/>
                  </a:lnTo>
                  <a:lnTo>
                    <a:pt x="91" y="180"/>
                  </a:lnTo>
                  <a:lnTo>
                    <a:pt x="91" y="178"/>
                  </a:lnTo>
                  <a:lnTo>
                    <a:pt x="93" y="178"/>
                  </a:lnTo>
                  <a:lnTo>
                    <a:pt x="93" y="177"/>
                  </a:lnTo>
                  <a:lnTo>
                    <a:pt x="94" y="177"/>
                  </a:lnTo>
                  <a:lnTo>
                    <a:pt x="94" y="175"/>
                  </a:lnTo>
                  <a:lnTo>
                    <a:pt x="94" y="173"/>
                  </a:lnTo>
                  <a:lnTo>
                    <a:pt x="96" y="173"/>
                  </a:lnTo>
                  <a:lnTo>
                    <a:pt x="96" y="172"/>
                  </a:lnTo>
                  <a:lnTo>
                    <a:pt x="98" y="172"/>
                  </a:lnTo>
                  <a:lnTo>
                    <a:pt x="99" y="170"/>
                  </a:lnTo>
                  <a:lnTo>
                    <a:pt x="101" y="170"/>
                  </a:lnTo>
                  <a:lnTo>
                    <a:pt x="101" y="168"/>
                  </a:lnTo>
                  <a:lnTo>
                    <a:pt x="101" y="167"/>
                  </a:lnTo>
                  <a:lnTo>
                    <a:pt x="99" y="167"/>
                  </a:lnTo>
                  <a:lnTo>
                    <a:pt x="101" y="165"/>
                  </a:lnTo>
                  <a:lnTo>
                    <a:pt x="99" y="165"/>
                  </a:lnTo>
                  <a:lnTo>
                    <a:pt x="99" y="164"/>
                  </a:lnTo>
                  <a:lnTo>
                    <a:pt x="101" y="162"/>
                  </a:lnTo>
                  <a:lnTo>
                    <a:pt x="103" y="160"/>
                  </a:lnTo>
                  <a:lnTo>
                    <a:pt x="104" y="162"/>
                  </a:lnTo>
                  <a:lnTo>
                    <a:pt x="106" y="162"/>
                  </a:lnTo>
                  <a:lnTo>
                    <a:pt x="106" y="160"/>
                  </a:lnTo>
                  <a:lnTo>
                    <a:pt x="108" y="160"/>
                  </a:lnTo>
                  <a:lnTo>
                    <a:pt x="109" y="160"/>
                  </a:lnTo>
                  <a:lnTo>
                    <a:pt x="111" y="159"/>
                  </a:lnTo>
                  <a:lnTo>
                    <a:pt x="112" y="159"/>
                  </a:lnTo>
                  <a:lnTo>
                    <a:pt x="114" y="159"/>
                  </a:lnTo>
                  <a:lnTo>
                    <a:pt x="114" y="160"/>
                  </a:lnTo>
                  <a:lnTo>
                    <a:pt x="116" y="160"/>
                  </a:lnTo>
                  <a:lnTo>
                    <a:pt x="116" y="162"/>
                  </a:lnTo>
                  <a:lnTo>
                    <a:pt x="117" y="162"/>
                  </a:lnTo>
                  <a:lnTo>
                    <a:pt x="119" y="162"/>
                  </a:lnTo>
                  <a:lnTo>
                    <a:pt x="119" y="160"/>
                  </a:lnTo>
                  <a:lnTo>
                    <a:pt x="119" y="162"/>
                  </a:lnTo>
                  <a:lnTo>
                    <a:pt x="121" y="162"/>
                  </a:lnTo>
                  <a:lnTo>
                    <a:pt x="122" y="162"/>
                  </a:lnTo>
                  <a:lnTo>
                    <a:pt x="124" y="162"/>
                  </a:lnTo>
                  <a:lnTo>
                    <a:pt x="127" y="164"/>
                  </a:lnTo>
                  <a:lnTo>
                    <a:pt x="127" y="162"/>
                  </a:lnTo>
                  <a:lnTo>
                    <a:pt x="129" y="162"/>
                  </a:lnTo>
                  <a:lnTo>
                    <a:pt x="130" y="160"/>
                  </a:lnTo>
                  <a:lnTo>
                    <a:pt x="130" y="159"/>
                  </a:lnTo>
                  <a:lnTo>
                    <a:pt x="130" y="157"/>
                  </a:lnTo>
                  <a:lnTo>
                    <a:pt x="130" y="155"/>
                  </a:lnTo>
                  <a:lnTo>
                    <a:pt x="132" y="154"/>
                  </a:lnTo>
                  <a:lnTo>
                    <a:pt x="130" y="152"/>
                  </a:lnTo>
                  <a:lnTo>
                    <a:pt x="130" y="150"/>
                  </a:lnTo>
                  <a:lnTo>
                    <a:pt x="129" y="150"/>
                  </a:lnTo>
                  <a:lnTo>
                    <a:pt x="129" y="149"/>
                  </a:lnTo>
                  <a:lnTo>
                    <a:pt x="129" y="147"/>
                  </a:lnTo>
                  <a:lnTo>
                    <a:pt x="129" y="146"/>
                  </a:lnTo>
                  <a:lnTo>
                    <a:pt x="129" y="144"/>
                  </a:lnTo>
                  <a:lnTo>
                    <a:pt x="129" y="142"/>
                  </a:lnTo>
                  <a:lnTo>
                    <a:pt x="127" y="142"/>
                  </a:lnTo>
                  <a:lnTo>
                    <a:pt x="127" y="141"/>
                  </a:lnTo>
                  <a:lnTo>
                    <a:pt x="125" y="141"/>
                  </a:lnTo>
                  <a:lnTo>
                    <a:pt x="125" y="139"/>
                  </a:lnTo>
                  <a:lnTo>
                    <a:pt x="125" y="137"/>
                  </a:lnTo>
                  <a:lnTo>
                    <a:pt x="127" y="137"/>
                  </a:lnTo>
                  <a:lnTo>
                    <a:pt x="125" y="137"/>
                  </a:lnTo>
                  <a:lnTo>
                    <a:pt x="127" y="137"/>
                  </a:lnTo>
                  <a:lnTo>
                    <a:pt x="127" y="136"/>
                  </a:lnTo>
                  <a:lnTo>
                    <a:pt x="125" y="136"/>
                  </a:lnTo>
                  <a:lnTo>
                    <a:pt x="125" y="134"/>
                  </a:lnTo>
                  <a:lnTo>
                    <a:pt x="125" y="133"/>
                  </a:lnTo>
                  <a:lnTo>
                    <a:pt x="127" y="133"/>
                  </a:lnTo>
                  <a:lnTo>
                    <a:pt x="127" y="131"/>
                  </a:lnTo>
                  <a:lnTo>
                    <a:pt x="129" y="131"/>
                  </a:lnTo>
                  <a:lnTo>
                    <a:pt x="129" y="129"/>
                  </a:lnTo>
                  <a:lnTo>
                    <a:pt x="129" y="128"/>
                  </a:lnTo>
                  <a:lnTo>
                    <a:pt x="130" y="128"/>
                  </a:lnTo>
                  <a:lnTo>
                    <a:pt x="129" y="128"/>
                  </a:lnTo>
                  <a:lnTo>
                    <a:pt x="129" y="126"/>
                  </a:lnTo>
                  <a:lnTo>
                    <a:pt x="129" y="124"/>
                  </a:lnTo>
                  <a:lnTo>
                    <a:pt x="127" y="124"/>
                  </a:lnTo>
                  <a:lnTo>
                    <a:pt x="127" y="123"/>
                  </a:lnTo>
                  <a:lnTo>
                    <a:pt x="129" y="123"/>
                  </a:lnTo>
                  <a:lnTo>
                    <a:pt x="129" y="121"/>
                  </a:lnTo>
                  <a:lnTo>
                    <a:pt x="130" y="121"/>
                  </a:lnTo>
                  <a:lnTo>
                    <a:pt x="129" y="121"/>
                  </a:lnTo>
                  <a:lnTo>
                    <a:pt x="130" y="119"/>
                  </a:lnTo>
                  <a:lnTo>
                    <a:pt x="130" y="118"/>
                  </a:lnTo>
                  <a:lnTo>
                    <a:pt x="130" y="116"/>
                  </a:lnTo>
                  <a:lnTo>
                    <a:pt x="130" y="115"/>
                  </a:lnTo>
                  <a:lnTo>
                    <a:pt x="130" y="113"/>
                  </a:lnTo>
                  <a:lnTo>
                    <a:pt x="129" y="113"/>
                  </a:lnTo>
                  <a:lnTo>
                    <a:pt x="129" y="111"/>
                  </a:lnTo>
                  <a:lnTo>
                    <a:pt x="127" y="111"/>
                  </a:lnTo>
                  <a:lnTo>
                    <a:pt x="127" y="113"/>
                  </a:lnTo>
                  <a:lnTo>
                    <a:pt x="125" y="113"/>
                  </a:lnTo>
                  <a:lnTo>
                    <a:pt x="125" y="111"/>
                  </a:lnTo>
                  <a:lnTo>
                    <a:pt x="124" y="111"/>
                  </a:lnTo>
                  <a:lnTo>
                    <a:pt x="122" y="111"/>
                  </a:lnTo>
                  <a:lnTo>
                    <a:pt x="122" y="110"/>
                  </a:lnTo>
                  <a:lnTo>
                    <a:pt x="121" y="110"/>
                  </a:lnTo>
                  <a:lnTo>
                    <a:pt x="122" y="108"/>
                  </a:lnTo>
                  <a:lnTo>
                    <a:pt x="122" y="106"/>
                  </a:lnTo>
                  <a:lnTo>
                    <a:pt x="121" y="106"/>
                  </a:lnTo>
                  <a:lnTo>
                    <a:pt x="121" y="105"/>
                  </a:lnTo>
                  <a:lnTo>
                    <a:pt x="122" y="105"/>
                  </a:lnTo>
                  <a:lnTo>
                    <a:pt x="122" y="103"/>
                  </a:lnTo>
                  <a:lnTo>
                    <a:pt x="121" y="101"/>
                  </a:lnTo>
                  <a:lnTo>
                    <a:pt x="121" y="100"/>
                  </a:lnTo>
                  <a:lnTo>
                    <a:pt x="125" y="100"/>
                  </a:lnTo>
                  <a:lnTo>
                    <a:pt x="127" y="100"/>
                  </a:lnTo>
                  <a:lnTo>
                    <a:pt x="127" y="98"/>
                  </a:lnTo>
                  <a:lnTo>
                    <a:pt x="127" y="97"/>
                  </a:lnTo>
                  <a:lnTo>
                    <a:pt x="127" y="95"/>
                  </a:lnTo>
                  <a:lnTo>
                    <a:pt x="127" y="93"/>
                  </a:lnTo>
                  <a:lnTo>
                    <a:pt x="127" y="92"/>
                  </a:lnTo>
                  <a:lnTo>
                    <a:pt x="129" y="92"/>
                  </a:lnTo>
                  <a:lnTo>
                    <a:pt x="129" y="90"/>
                  </a:lnTo>
                  <a:lnTo>
                    <a:pt x="129" y="88"/>
                  </a:lnTo>
                  <a:lnTo>
                    <a:pt x="130" y="88"/>
                  </a:lnTo>
                  <a:lnTo>
                    <a:pt x="130" y="87"/>
                  </a:lnTo>
                  <a:lnTo>
                    <a:pt x="130" y="85"/>
                  </a:lnTo>
                  <a:lnTo>
                    <a:pt x="132" y="85"/>
                  </a:lnTo>
                  <a:lnTo>
                    <a:pt x="132" y="83"/>
                  </a:lnTo>
                  <a:lnTo>
                    <a:pt x="132" y="82"/>
                  </a:lnTo>
                  <a:lnTo>
                    <a:pt x="134" y="82"/>
                  </a:lnTo>
                  <a:lnTo>
                    <a:pt x="135" y="82"/>
                  </a:lnTo>
                  <a:lnTo>
                    <a:pt x="135" y="80"/>
                  </a:lnTo>
                  <a:lnTo>
                    <a:pt x="134" y="80"/>
                  </a:lnTo>
                  <a:lnTo>
                    <a:pt x="134" y="79"/>
                  </a:lnTo>
                  <a:lnTo>
                    <a:pt x="135" y="79"/>
                  </a:lnTo>
                  <a:lnTo>
                    <a:pt x="135" y="77"/>
                  </a:lnTo>
                  <a:lnTo>
                    <a:pt x="135" y="75"/>
                  </a:lnTo>
                  <a:lnTo>
                    <a:pt x="135" y="74"/>
                  </a:lnTo>
                  <a:lnTo>
                    <a:pt x="135" y="72"/>
                  </a:lnTo>
                  <a:lnTo>
                    <a:pt x="135" y="70"/>
                  </a:lnTo>
                  <a:lnTo>
                    <a:pt x="134" y="70"/>
                  </a:lnTo>
                  <a:lnTo>
                    <a:pt x="134" y="69"/>
                  </a:lnTo>
                  <a:lnTo>
                    <a:pt x="135" y="69"/>
                  </a:lnTo>
                  <a:lnTo>
                    <a:pt x="135" y="67"/>
                  </a:lnTo>
                  <a:lnTo>
                    <a:pt x="137" y="67"/>
                  </a:lnTo>
                  <a:lnTo>
                    <a:pt x="139" y="67"/>
                  </a:lnTo>
                  <a:lnTo>
                    <a:pt x="139" y="66"/>
                  </a:lnTo>
                  <a:lnTo>
                    <a:pt x="140" y="66"/>
                  </a:lnTo>
                  <a:lnTo>
                    <a:pt x="140" y="64"/>
                  </a:lnTo>
                  <a:lnTo>
                    <a:pt x="142" y="64"/>
                  </a:lnTo>
                  <a:lnTo>
                    <a:pt x="143" y="64"/>
                  </a:lnTo>
                  <a:lnTo>
                    <a:pt x="143" y="62"/>
                  </a:lnTo>
                  <a:lnTo>
                    <a:pt x="145" y="62"/>
                  </a:lnTo>
                  <a:lnTo>
                    <a:pt x="147" y="62"/>
                  </a:lnTo>
                  <a:lnTo>
                    <a:pt x="147" y="61"/>
                  </a:lnTo>
                  <a:lnTo>
                    <a:pt x="148" y="61"/>
                  </a:lnTo>
                  <a:lnTo>
                    <a:pt x="148" y="62"/>
                  </a:lnTo>
                  <a:lnTo>
                    <a:pt x="150" y="62"/>
                  </a:lnTo>
                  <a:lnTo>
                    <a:pt x="152" y="61"/>
                  </a:lnTo>
                  <a:lnTo>
                    <a:pt x="152" y="62"/>
                  </a:lnTo>
                  <a:lnTo>
                    <a:pt x="153" y="62"/>
                  </a:lnTo>
                  <a:lnTo>
                    <a:pt x="155" y="62"/>
                  </a:lnTo>
                  <a:lnTo>
                    <a:pt x="155" y="64"/>
                  </a:lnTo>
                  <a:lnTo>
                    <a:pt x="157" y="64"/>
                  </a:lnTo>
                  <a:lnTo>
                    <a:pt x="157" y="62"/>
                  </a:lnTo>
                  <a:lnTo>
                    <a:pt x="158" y="64"/>
                  </a:lnTo>
                  <a:lnTo>
                    <a:pt x="158" y="62"/>
                  </a:lnTo>
                  <a:lnTo>
                    <a:pt x="160" y="62"/>
                  </a:lnTo>
                  <a:lnTo>
                    <a:pt x="160" y="61"/>
                  </a:lnTo>
                  <a:lnTo>
                    <a:pt x="161" y="61"/>
                  </a:lnTo>
                  <a:lnTo>
                    <a:pt x="160" y="61"/>
                  </a:lnTo>
                  <a:lnTo>
                    <a:pt x="161" y="61"/>
                  </a:lnTo>
                  <a:lnTo>
                    <a:pt x="161" y="59"/>
                  </a:lnTo>
                  <a:lnTo>
                    <a:pt x="161" y="57"/>
                  </a:lnTo>
                  <a:lnTo>
                    <a:pt x="163" y="57"/>
                  </a:lnTo>
                  <a:lnTo>
                    <a:pt x="163" y="56"/>
                  </a:lnTo>
                  <a:lnTo>
                    <a:pt x="165" y="56"/>
                  </a:lnTo>
                  <a:lnTo>
                    <a:pt x="166" y="56"/>
                  </a:lnTo>
                  <a:lnTo>
                    <a:pt x="166" y="54"/>
                  </a:lnTo>
                  <a:lnTo>
                    <a:pt x="168" y="54"/>
                  </a:lnTo>
                  <a:lnTo>
                    <a:pt x="168" y="52"/>
                  </a:lnTo>
                  <a:lnTo>
                    <a:pt x="166" y="52"/>
                  </a:lnTo>
                  <a:lnTo>
                    <a:pt x="166" y="51"/>
                  </a:lnTo>
                  <a:lnTo>
                    <a:pt x="168" y="51"/>
                  </a:lnTo>
                  <a:lnTo>
                    <a:pt x="168" y="49"/>
                  </a:lnTo>
                  <a:lnTo>
                    <a:pt x="168" y="48"/>
                  </a:lnTo>
                  <a:lnTo>
                    <a:pt x="170" y="46"/>
                  </a:lnTo>
                  <a:lnTo>
                    <a:pt x="171" y="46"/>
                  </a:lnTo>
                  <a:lnTo>
                    <a:pt x="171" y="44"/>
                  </a:lnTo>
                  <a:lnTo>
                    <a:pt x="173" y="44"/>
                  </a:lnTo>
                  <a:lnTo>
                    <a:pt x="175" y="44"/>
                  </a:lnTo>
                  <a:lnTo>
                    <a:pt x="176" y="44"/>
                  </a:lnTo>
                  <a:lnTo>
                    <a:pt x="178" y="44"/>
                  </a:lnTo>
                  <a:lnTo>
                    <a:pt x="179" y="44"/>
                  </a:lnTo>
                  <a:lnTo>
                    <a:pt x="179" y="43"/>
                  </a:lnTo>
                  <a:lnTo>
                    <a:pt x="181" y="43"/>
                  </a:lnTo>
                  <a:lnTo>
                    <a:pt x="183" y="43"/>
                  </a:lnTo>
                  <a:lnTo>
                    <a:pt x="183" y="44"/>
                  </a:lnTo>
                  <a:lnTo>
                    <a:pt x="184" y="44"/>
                  </a:lnTo>
                  <a:lnTo>
                    <a:pt x="186" y="44"/>
                  </a:lnTo>
                  <a:lnTo>
                    <a:pt x="186" y="46"/>
                  </a:lnTo>
                  <a:lnTo>
                    <a:pt x="188" y="46"/>
                  </a:lnTo>
                  <a:lnTo>
                    <a:pt x="189" y="46"/>
                  </a:lnTo>
                  <a:lnTo>
                    <a:pt x="189" y="48"/>
                  </a:lnTo>
                  <a:lnTo>
                    <a:pt x="189" y="49"/>
                  </a:lnTo>
                  <a:lnTo>
                    <a:pt x="191" y="49"/>
                  </a:lnTo>
                  <a:lnTo>
                    <a:pt x="191" y="51"/>
                  </a:lnTo>
                  <a:lnTo>
                    <a:pt x="191" y="52"/>
                  </a:lnTo>
                  <a:lnTo>
                    <a:pt x="192" y="52"/>
                  </a:lnTo>
                  <a:lnTo>
                    <a:pt x="192" y="54"/>
                  </a:lnTo>
                  <a:lnTo>
                    <a:pt x="194" y="54"/>
                  </a:lnTo>
                  <a:lnTo>
                    <a:pt x="194" y="56"/>
                  </a:lnTo>
                  <a:lnTo>
                    <a:pt x="196" y="56"/>
                  </a:lnTo>
                  <a:lnTo>
                    <a:pt x="196" y="57"/>
                  </a:lnTo>
                  <a:lnTo>
                    <a:pt x="197" y="57"/>
                  </a:lnTo>
                  <a:lnTo>
                    <a:pt x="197" y="59"/>
                  </a:lnTo>
                  <a:lnTo>
                    <a:pt x="199" y="59"/>
                  </a:lnTo>
                  <a:lnTo>
                    <a:pt x="199" y="61"/>
                  </a:lnTo>
                  <a:lnTo>
                    <a:pt x="201" y="62"/>
                  </a:lnTo>
                  <a:lnTo>
                    <a:pt x="202" y="62"/>
                  </a:lnTo>
                  <a:lnTo>
                    <a:pt x="202" y="64"/>
                  </a:lnTo>
                  <a:lnTo>
                    <a:pt x="204" y="64"/>
                  </a:lnTo>
                  <a:lnTo>
                    <a:pt x="206" y="64"/>
                  </a:lnTo>
                  <a:lnTo>
                    <a:pt x="207" y="64"/>
                  </a:lnTo>
                  <a:lnTo>
                    <a:pt x="209" y="66"/>
                  </a:lnTo>
                  <a:lnTo>
                    <a:pt x="210" y="66"/>
                  </a:lnTo>
                  <a:lnTo>
                    <a:pt x="210" y="67"/>
                  </a:lnTo>
                  <a:lnTo>
                    <a:pt x="212" y="67"/>
                  </a:lnTo>
                  <a:lnTo>
                    <a:pt x="214" y="69"/>
                  </a:lnTo>
                  <a:lnTo>
                    <a:pt x="215" y="69"/>
                  </a:lnTo>
                  <a:lnTo>
                    <a:pt x="217" y="69"/>
                  </a:lnTo>
                  <a:lnTo>
                    <a:pt x="219" y="69"/>
                  </a:lnTo>
                  <a:lnTo>
                    <a:pt x="219" y="70"/>
                  </a:lnTo>
                  <a:lnTo>
                    <a:pt x="220" y="70"/>
                  </a:lnTo>
                  <a:lnTo>
                    <a:pt x="222" y="70"/>
                  </a:lnTo>
                  <a:lnTo>
                    <a:pt x="224" y="70"/>
                  </a:lnTo>
                  <a:lnTo>
                    <a:pt x="225" y="72"/>
                  </a:lnTo>
                  <a:lnTo>
                    <a:pt x="227" y="72"/>
                  </a:lnTo>
                  <a:lnTo>
                    <a:pt x="227" y="74"/>
                  </a:lnTo>
                  <a:lnTo>
                    <a:pt x="228" y="74"/>
                  </a:lnTo>
                  <a:lnTo>
                    <a:pt x="230" y="74"/>
                  </a:lnTo>
                  <a:lnTo>
                    <a:pt x="230" y="75"/>
                  </a:lnTo>
                  <a:lnTo>
                    <a:pt x="232" y="75"/>
                  </a:lnTo>
                  <a:lnTo>
                    <a:pt x="233" y="75"/>
                  </a:lnTo>
                  <a:lnTo>
                    <a:pt x="235" y="75"/>
                  </a:lnTo>
                  <a:lnTo>
                    <a:pt x="237" y="74"/>
                  </a:lnTo>
                  <a:lnTo>
                    <a:pt x="238" y="75"/>
                  </a:lnTo>
                  <a:lnTo>
                    <a:pt x="238" y="74"/>
                  </a:lnTo>
                  <a:lnTo>
                    <a:pt x="240" y="74"/>
                  </a:lnTo>
                  <a:lnTo>
                    <a:pt x="242" y="74"/>
                  </a:lnTo>
                  <a:lnTo>
                    <a:pt x="243" y="74"/>
                  </a:lnTo>
                  <a:lnTo>
                    <a:pt x="245" y="74"/>
                  </a:lnTo>
                  <a:lnTo>
                    <a:pt x="246" y="74"/>
                  </a:lnTo>
                  <a:lnTo>
                    <a:pt x="246" y="72"/>
                  </a:lnTo>
                  <a:lnTo>
                    <a:pt x="248" y="72"/>
                  </a:lnTo>
                  <a:lnTo>
                    <a:pt x="250" y="72"/>
                  </a:lnTo>
                  <a:lnTo>
                    <a:pt x="250" y="70"/>
                  </a:lnTo>
                  <a:lnTo>
                    <a:pt x="251" y="70"/>
                  </a:lnTo>
                  <a:lnTo>
                    <a:pt x="253" y="69"/>
                  </a:lnTo>
                  <a:lnTo>
                    <a:pt x="253" y="67"/>
                  </a:lnTo>
                  <a:lnTo>
                    <a:pt x="255" y="67"/>
                  </a:lnTo>
                  <a:lnTo>
                    <a:pt x="256" y="67"/>
                  </a:lnTo>
                  <a:lnTo>
                    <a:pt x="256" y="66"/>
                  </a:lnTo>
                  <a:lnTo>
                    <a:pt x="258" y="66"/>
                  </a:lnTo>
                  <a:lnTo>
                    <a:pt x="258" y="64"/>
                  </a:lnTo>
                  <a:lnTo>
                    <a:pt x="259" y="64"/>
                  </a:lnTo>
                  <a:lnTo>
                    <a:pt x="259" y="62"/>
                  </a:lnTo>
                  <a:lnTo>
                    <a:pt x="261" y="62"/>
                  </a:lnTo>
                  <a:lnTo>
                    <a:pt x="261" y="61"/>
                  </a:lnTo>
                  <a:lnTo>
                    <a:pt x="263" y="62"/>
                  </a:lnTo>
                  <a:lnTo>
                    <a:pt x="263" y="61"/>
                  </a:lnTo>
                  <a:lnTo>
                    <a:pt x="264" y="61"/>
                  </a:lnTo>
                  <a:lnTo>
                    <a:pt x="264" y="59"/>
                  </a:lnTo>
                  <a:lnTo>
                    <a:pt x="266" y="59"/>
                  </a:lnTo>
                  <a:lnTo>
                    <a:pt x="266" y="57"/>
                  </a:lnTo>
                  <a:lnTo>
                    <a:pt x="268" y="56"/>
                  </a:lnTo>
                  <a:lnTo>
                    <a:pt x="268" y="54"/>
                  </a:lnTo>
                  <a:lnTo>
                    <a:pt x="269" y="54"/>
                  </a:lnTo>
                  <a:lnTo>
                    <a:pt x="271" y="52"/>
                  </a:lnTo>
                  <a:lnTo>
                    <a:pt x="271" y="51"/>
                  </a:lnTo>
                  <a:lnTo>
                    <a:pt x="273" y="51"/>
                  </a:lnTo>
                  <a:lnTo>
                    <a:pt x="274" y="51"/>
                  </a:lnTo>
                  <a:lnTo>
                    <a:pt x="274" y="49"/>
                  </a:lnTo>
                  <a:lnTo>
                    <a:pt x="276" y="49"/>
                  </a:lnTo>
                  <a:lnTo>
                    <a:pt x="276" y="48"/>
                  </a:lnTo>
                  <a:lnTo>
                    <a:pt x="276" y="46"/>
                  </a:lnTo>
                  <a:lnTo>
                    <a:pt x="277" y="46"/>
                  </a:lnTo>
                  <a:lnTo>
                    <a:pt x="279" y="46"/>
                  </a:lnTo>
                  <a:lnTo>
                    <a:pt x="279" y="44"/>
                  </a:lnTo>
                  <a:lnTo>
                    <a:pt x="277" y="44"/>
                  </a:lnTo>
                  <a:lnTo>
                    <a:pt x="279" y="43"/>
                  </a:lnTo>
                  <a:lnTo>
                    <a:pt x="279" y="41"/>
                  </a:lnTo>
                  <a:lnTo>
                    <a:pt x="279" y="39"/>
                  </a:lnTo>
                  <a:lnTo>
                    <a:pt x="281" y="39"/>
                  </a:lnTo>
                  <a:lnTo>
                    <a:pt x="281" y="38"/>
                  </a:lnTo>
                  <a:lnTo>
                    <a:pt x="282" y="38"/>
                  </a:lnTo>
                  <a:lnTo>
                    <a:pt x="282" y="36"/>
                  </a:lnTo>
                  <a:lnTo>
                    <a:pt x="282" y="34"/>
                  </a:lnTo>
                  <a:lnTo>
                    <a:pt x="281" y="34"/>
                  </a:lnTo>
                  <a:lnTo>
                    <a:pt x="281" y="33"/>
                  </a:lnTo>
                  <a:lnTo>
                    <a:pt x="282" y="33"/>
                  </a:lnTo>
                  <a:lnTo>
                    <a:pt x="282" y="31"/>
                  </a:lnTo>
                  <a:lnTo>
                    <a:pt x="284" y="31"/>
                  </a:lnTo>
                  <a:lnTo>
                    <a:pt x="286" y="31"/>
                  </a:lnTo>
                  <a:lnTo>
                    <a:pt x="287" y="31"/>
                  </a:lnTo>
                  <a:lnTo>
                    <a:pt x="289" y="31"/>
                  </a:lnTo>
                  <a:lnTo>
                    <a:pt x="289" y="30"/>
                  </a:lnTo>
                  <a:lnTo>
                    <a:pt x="287" y="30"/>
                  </a:lnTo>
                  <a:lnTo>
                    <a:pt x="287" y="28"/>
                  </a:lnTo>
                  <a:lnTo>
                    <a:pt x="289" y="28"/>
                  </a:lnTo>
                  <a:lnTo>
                    <a:pt x="289" y="30"/>
                  </a:lnTo>
                  <a:lnTo>
                    <a:pt x="289" y="31"/>
                  </a:lnTo>
                  <a:lnTo>
                    <a:pt x="291" y="33"/>
                  </a:lnTo>
                  <a:lnTo>
                    <a:pt x="292" y="33"/>
                  </a:lnTo>
                  <a:lnTo>
                    <a:pt x="292" y="34"/>
                  </a:lnTo>
                  <a:lnTo>
                    <a:pt x="294" y="34"/>
                  </a:lnTo>
                  <a:lnTo>
                    <a:pt x="294" y="33"/>
                  </a:lnTo>
                  <a:lnTo>
                    <a:pt x="295" y="31"/>
                  </a:lnTo>
                  <a:lnTo>
                    <a:pt x="297" y="31"/>
                  </a:lnTo>
                  <a:lnTo>
                    <a:pt x="299" y="31"/>
                  </a:lnTo>
                  <a:lnTo>
                    <a:pt x="300" y="31"/>
                  </a:lnTo>
                  <a:lnTo>
                    <a:pt x="302" y="31"/>
                  </a:lnTo>
                  <a:lnTo>
                    <a:pt x="302" y="33"/>
                  </a:lnTo>
                  <a:lnTo>
                    <a:pt x="300" y="34"/>
                  </a:lnTo>
                  <a:lnTo>
                    <a:pt x="302" y="34"/>
                  </a:lnTo>
                  <a:lnTo>
                    <a:pt x="304" y="34"/>
                  </a:lnTo>
                  <a:lnTo>
                    <a:pt x="304" y="36"/>
                  </a:lnTo>
                  <a:lnTo>
                    <a:pt x="302" y="36"/>
                  </a:lnTo>
                  <a:lnTo>
                    <a:pt x="304" y="38"/>
                  </a:lnTo>
                  <a:lnTo>
                    <a:pt x="304" y="39"/>
                  </a:lnTo>
                  <a:lnTo>
                    <a:pt x="305" y="39"/>
                  </a:lnTo>
                  <a:lnTo>
                    <a:pt x="305" y="41"/>
                  </a:lnTo>
                  <a:lnTo>
                    <a:pt x="307" y="43"/>
                  </a:lnTo>
                  <a:lnTo>
                    <a:pt x="308" y="44"/>
                  </a:lnTo>
                  <a:lnTo>
                    <a:pt x="308" y="46"/>
                  </a:lnTo>
                  <a:lnTo>
                    <a:pt x="308" y="48"/>
                  </a:lnTo>
                  <a:lnTo>
                    <a:pt x="310" y="49"/>
                  </a:lnTo>
                  <a:lnTo>
                    <a:pt x="312" y="49"/>
                  </a:lnTo>
                  <a:lnTo>
                    <a:pt x="312" y="51"/>
                  </a:lnTo>
                  <a:lnTo>
                    <a:pt x="313" y="51"/>
                  </a:lnTo>
                  <a:lnTo>
                    <a:pt x="313" y="52"/>
                  </a:lnTo>
                  <a:lnTo>
                    <a:pt x="315" y="52"/>
                  </a:lnTo>
                  <a:lnTo>
                    <a:pt x="317" y="52"/>
                  </a:lnTo>
                  <a:lnTo>
                    <a:pt x="317" y="51"/>
                  </a:lnTo>
                  <a:lnTo>
                    <a:pt x="317" y="52"/>
                  </a:lnTo>
                  <a:lnTo>
                    <a:pt x="317" y="51"/>
                  </a:lnTo>
                  <a:lnTo>
                    <a:pt x="317" y="49"/>
                  </a:lnTo>
                  <a:lnTo>
                    <a:pt x="315" y="49"/>
                  </a:lnTo>
                  <a:lnTo>
                    <a:pt x="315" y="48"/>
                  </a:lnTo>
                  <a:lnTo>
                    <a:pt x="317" y="48"/>
                  </a:lnTo>
                  <a:lnTo>
                    <a:pt x="318" y="48"/>
                  </a:lnTo>
                  <a:lnTo>
                    <a:pt x="320" y="48"/>
                  </a:lnTo>
                  <a:lnTo>
                    <a:pt x="318" y="48"/>
                  </a:lnTo>
                  <a:lnTo>
                    <a:pt x="320" y="48"/>
                  </a:lnTo>
                  <a:lnTo>
                    <a:pt x="320" y="49"/>
                  </a:lnTo>
                  <a:lnTo>
                    <a:pt x="318" y="49"/>
                  </a:lnTo>
                  <a:lnTo>
                    <a:pt x="320" y="49"/>
                  </a:lnTo>
                  <a:lnTo>
                    <a:pt x="320" y="51"/>
                  </a:lnTo>
                  <a:lnTo>
                    <a:pt x="322" y="51"/>
                  </a:lnTo>
                  <a:lnTo>
                    <a:pt x="322" y="49"/>
                  </a:lnTo>
                  <a:lnTo>
                    <a:pt x="323" y="49"/>
                  </a:lnTo>
                  <a:lnTo>
                    <a:pt x="323" y="51"/>
                  </a:lnTo>
                  <a:lnTo>
                    <a:pt x="322" y="51"/>
                  </a:lnTo>
                  <a:lnTo>
                    <a:pt x="323" y="52"/>
                  </a:lnTo>
                  <a:lnTo>
                    <a:pt x="323" y="51"/>
                  </a:lnTo>
                  <a:lnTo>
                    <a:pt x="323" y="52"/>
                  </a:lnTo>
                  <a:lnTo>
                    <a:pt x="325" y="51"/>
                  </a:lnTo>
                  <a:lnTo>
                    <a:pt x="325" y="52"/>
                  </a:lnTo>
                  <a:lnTo>
                    <a:pt x="323" y="52"/>
                  </a:lnTo>
                  <a:lnTo>
                    <a:pt x="323" y="54"/>
                  </a:lnTo>
                  <a:lnTo>
                    <a:pt x="325" y="54"/>
                  </a:lnTo>
                  <a:lnTo>
                    <a:pt x="323" y="54"/>
                  </a:lnTo>
                  <a:lnTo>
                    <a:pt x="323" y="56"/>
                  </a:lnTo>
                  <a:lnTo>
                    <a:pt x="325" y="56"/>
                  </a:lnTo>
                  <a:lnTo>
                    <a:pt x="323" y="56"/>
                  </a:lnTo>
                  <a:lnTo>
                    <a:pt x="323" y="57"/>
                  </a:lnTo>
                  <a:lnTo>
                    <a:pt x="325" y="57"/>
                  </a:lnTo>
                  <a:lnTo>
                    <a:pt x="325" y="56"/>
                  </a:lnTo>
                  <a:lnTo>
                    <a:pt x="325" y="57"/>
                  </a:lnTo>
                  <a:lnTo>
                    <a:pt x="326" y="57"/>
                  </a:lnTo>
                  <a:lnTo>
                    <a:pt x="326" y="59"/>
                  </a:lnTo>
                  <a:lnTo>
                    <a:pt x="328" y="59"/>
                  </a:lnTo>
                  <a:lnTo>
                    <a:pt x="330" y="59"/>
                  </a:lnTo>
                  <a:lnTo>
                    <a:pt x="331" y="59"/>
                  </a:lnTo>
                  <a:lnTo>
                    <a:pt x="331" y="61"/>
                  </a:lnTo>
                  <a:lnTo>
                    <a:pt x="331" y="62"/>
                  </a:lnTo>
                  <a:lnTo>
                    <a:pt x="331" y="64"/>
                  </a:lnTo>
                  <a:lnTo>
                    <a:pt x="331" y="66"/>
                  </a:lnTo>
                  <a:lnTo>
                    <a:pt x="330" y="66"/>
                  </a:lnTo>
                  <a:lnTo>
                    <a:pt x="330" y="67"/>
                  </a:lnTo>
                  <a:lnTo>
                    <a:pt x="330" y="69"/>
                  </a:lnTo>
                  <a:lnTo>
                    <a:pt x="330" y="70"/>
                  </a:lnTo>
                  <a:lnTo>
                    <a:pt x="331" y="70"/>
                  </a:lnTo>
                  <a:lnTo>
                    <a:pt x="331" y="72"/>
                  </a:lnTo>
                  <a:lnTo>
                    <a:pt x="333" y="72"/>
                  </a:lnTo>
                  <a:lnTo>
                    <a:pt x="333" y="74"/>
                  </a:lnTo>
                  <a:lnTo>
                    <a:pt x="343" y="72"/>
                  </a:lnTo>
                  <a:lnTo>
                    <a:pt x="344" y="72"/>
                  </a:lnTo>
                  <a:lnTo>
                    <a:pt x="346" y="72"/>
                  </a:lnTo>
                  <a:lnTo>
                    <a:pt x="353" y="72"/>
                  </a:lnTo>
                  <a:lnTo>
                    <a:pt x="361" y="72"/>
                  </a:lnTo>
                  <a:lnTo>
                    <a:pt x="364" y="72"/>
                  </a:lnTo>
                  <a:lnTo>
                    <a:pt x="366" y="72"/>
                  </a:lnTo>
                  <a:lnTo>
                    <a:pt x="387" y="70"/>
                  </a:lnTo>
                  <a:lnTo>
                    <a:pt x="389" y="70"/>
                  </a:lnTo>
                  <a:lnTo>
                    <a:pt x="390" y="70"/>
                  </a:lnTo>
                  <a:lnTo>
                    <a:pt x="392" y="70"/>
                  </a:lnTo>
                  <a:lnTo>
                    <a:pt x="393" y="70"/>
                  </a:lnTo>
                  <a:lnTo>
                    <a:pt x="402" y="70"/>
                  </a:lnTo>
                  <a:lnTo>
                    <a:pt x="410" y="70"/>
                  </a:lnTo>
                  <a:lnTo>
                    <a:pt x="411" y="70"/>
                  </a:lnTo>
                  <a:lnTo>
                    <a:pt x="415" y="70"/>
                  </a:lnTo>
                  <a:lnTo>
                    <a:pt x="418" y="70"/>
                  </a:lnTo>
                  <a:lnTo>
                    <a:pt x="420" y="70"/>
                  </a:lnTo>
                  <a:lnTo>
                    <a:pt x="425" y="69"/>
                  </a:lnTo>
                  <a:lnTo>
                    <a:pt x="429" y="69"/>
                  </a:lnTo>
                  <a:lnTo>
                    <a:pt x="429" y="66"/>
                  </a:lnTo>
                  <a:lnTo>
                    <a:pt x="429" y="59"/>
                  </a:lnTo>
                  <a:lnTo>
                    <a:pt x="429" y="57"/>
                  </a:lnTo>
                  <a:lnTo>
                    <a:pt x="429" y="52"/>
                  </a:lnTo>
                  <a:lnTo>
                    <a:pt x="429" y="48"/>
                  </a:lnTo>
                  <a:lnTo>
                    <a:pt x="429" y="41"/>
                  </a:lnTo>
                  <a:lnTo>
                    <a:pt x="429" y="39"/>
                  </a:lnTo>
                  <a:lnTo>
                    <a:pt x="429" y="31"/>
                  </a:lnTo>
                  <a:lnTo>
                    <a:pt x="428" y="26"/>
                  </a:lnTo>
                  <a:lnTo>
                    <a:pt x="428" y="25"/>
                  </a:lnTo>
                  <a:lnTo>
                    <a:pt x="428" y="21"/>
                  </a:lnTo>
                  <a:lnTo>
                    <a:pt x="428" y="17"/>
                  </a:lnTo>
                  <a:lnTo>
                    <a:pt x="428" y="13"/>
                  </a:lnTo>
                  <a:lnTo>
                    <a:pt x="439" y="13"/>
                  </a:lnTo>
                  <a:lnTo>
                    <a:pt x="444" y="13"/>
                  </a:lnTo>
                  <a:lnTo>
                    <a:pt x="446" y="13"/>
                  </a:lnTo>
                  <a:lnTo>
                    <a:pt x="452" y="13"/>
                  </a:lnTo>
                  <a:lnTo>
                    <a:pt x="456" y="13"/>
                  </a:lnTo>
                  <a:lnTo>
                    <a:pt x="467" y="13"/>
                  </a:lnTo>
                  <a:lnTo>
                    <a:pt x="469" y="13"/>
                  </a:lnTo>
                  <a:lnTo>
                    <a:pt x="474" y="12"/>
                  </a:lnTo>
                  <a:lnTo>
                    <a:pt x="480" y="12"/>
                  </a:lnTo>
                  <a:lnTo>
                    <a:pt x="488" y="12"/>
                  </a:lnTo>
                  <a:lnTo>
                    <a:pt x="493" y="12"/>
                  </a:lnTo>
                  <a:lnTo>
                    <a:pt x="500" y="12"/>
                  </a:lnTo>
                  <a:lnTo>
                    <a:pt x="508" y="10"/>
                  </a:lnTo>
                  <a:lnTo>
                    <a:pt x="511" y="10"/>
                  </a:lnTo>
                  <a:lnTo>
                    <a:pt x="513" y="10"/>
                  </a:lnTo>
                  <a:lnTo>
                    <a:pt x="518" y="10"/>
                  </a:lnTo>
                  <a:lnTo>
                    <a:pt x="519" y="10"/>
                  </a:lnTo>
                  <a:lnTo>
                    <a:pt x="539" y="10"/>
                  </a:lnTo>
                  <a:lnTo>
                    <a:pt x="541" y="8"/>
                  </a:lnTo>
                  <a:lnTo>
                    <a:pt x="542" y="8"/>
                  </a:lnTo>
                  <a:lnTo>
                    <a:pt x="549" y="8"/>
                  </a:lnTo>
                  <a:lnTo>
                    <a:pt x="563" y="8"/>
                  </a:lnTo>
                  <a:lnTo>
                    <a:pt x="570" y="8"/>
                  </a:lnTo>
                  <a:lnTo>
                    <a:pt x="591" y="7"/>
                  </a:lnTo>
                  <a:lnTo>
                    <a:pt x="594" y="7"/>
                  </a:lnTo>
                  <a:lnTo>
                    <a:pt x="603" y="7"/>
                  </a:lnTo>
                  <a:lnTo>
                    <a:pt x="614" y="7"/>
                  </a:lnTo>
                  <a:lnTo>
                    <a:pt x="627" y="5"/>
                  </a:lnTo>
                  <a:lnTo>
                    <a:pt x="642" y="5"/>
                  </a:lnTo>
                  <a:lnTo>
                    <a:pt x="657" y="5"/>
                  </a:lnTo>
                  <a:lnTo>
                    <a:pt x="658" y="5"/>
                  </a:lnTo>
                  <a:lnTo>
                    <a:pt x="660" y="5"/>
                  </a:lnTo>
                  <a:lnTo>
                    <a:pt x="678" y="5"/>
                  </a:lnTo>
                  <a:lnTo>
                    <a:pt x="681" y="3"/>
                  </a:lnTo>
                  <a:lnTo>
                    <a:pt x="683" y="3"/>
                  </a:lnTo>
                  <a:lnTo>
                    <a:pt x="684" y="3"/>
                  </a:lnTo>
                  <a:lnTo>
                    <a:pt x="706" y="3"/>
                  </a:lnTo>
                  <a:lnTo>
                    <a:pt x="707" y="3"/>
                  </a:lnTo>
                  <a:lnTo>
                    <a:pt x="709" y="3"/>
                  </a:lnTo>
                  <a:lnTo>
                    <a:pt x="710" y="3"/>
                  </a:lnTo>
                  <a:lnTo>
                    <a:pt x="715" y="2"/>
                  </a:lnTo>
                  <a:lnTo>
                    <a:pt x="728" y="2"/>
                  </a:lnTo>
                  <a:lnTo>
                    <a:pt x="730" y="2"/>
                  </a:lnTo>
                  <a:lnTo>
                    <a:pt x="732" y="2"/>
                  </a:lnTo>
                  <a:lnTo>
                    <a:pt x="735" y="2"/>
                  </a:lnTo>
                  <a:lnTo>
                    <a:pt x="737" y="2"/>
                  </a:lnTo>
                  <a:lnTo>
                    <a:pt x="740" y="2"/>
                  </a:lnTo>
                  <a:lnTo>
                    <a:pt x="743" y="2"/>
                  </a:lnTo>
                  <a:lnTo>
                    <a:pt x="745" y="2"/>
                  </a:lnTo>
                  <a:lnTo>
                    <a:pt x="748" y="2"/>
                  </a:lnTo>
                  <a:lnTo>
                    <a:pt x="751" y="2"/>
                  </a:lnTo>
                  <a:lnTo>
                    <a:pt x="761" y="0"/>
                  </a:lnTo>
                  <a:lnTo>
                    <a:pt x="779" y="0"/>
                  </a:lnTo>
                  <a:lnTo>
                    <a:pt x="781" y="0"/>
                  </a:lnTo>
                  <a:lnTo>
                    <a:pt x="781" y="2"/>
                  </a:lnTo>
                  <a:lnTo>
                    <a:pt x="781" y="3"/>
                  </a:lnTo>
                  <a:lnTo>
                    <a:pt x="779" y="3"/>
                  </a:lnTo>
                  <a:lnTo>
                    <a:pt x="779" y="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75" name="Freeform 11"/>
            <p:cNvSpPr>
              <a:spLocks/>
            </p:cNvSpPr>
            <p:nvPr/>
          </p:nvSpPr>
          <p:spPr bwMode="auto">
            <a:xfrm>
              <a:off x="1417" y="1779"/>
              <a:ext cx="348" cy="286"/>
            </a:xfrm>
            <a:custGeom>
              <a:avLst/>
              <a:gdLst>
                <a:gd name="T0" fmla="*/ 130 w 348"/>
                <a:gd name="T1" fmla="*/ 2 h 286"/>
                <a:gd name="T2" fmla="*/ 150 w 348"/>
                <a:gd name="T3" fmla="*/ 2 h 286"/>
                <a:gd name="T4" fmla="*/ 179 w 348"/>
                <a:gd name="T5" fmla="*/ 4 h 286"/>
                <a:gd name="T6" fmla="*/ 210 w 348"/>
                <a:gd name="T7" fmla="*/ 5 h 286"/>
                <a:gd name="T8" fmla="*/ 228 w 348"/>
                <a:gd name="T9" fmla="*/ 5 h 286"/>
                <a:gd name="T10" fmla="*/ 246 w 348"/>
                <a:gd name="T11" fmla="*/ 7 h 286"/>
                <a:gd name="T12" fmla="*/ 263 w 348"/>
                <a:gd name="T13" fmla="*/ 7 h 286"/>
                <a:gd name="T14" fmla="*/ 290 w 348"/>
                <a:gd name="T15" fmla="*/ 7 h 286"/>
                <a:gd name="T16" fmla="*/ 315 w 348"/>
                <a:gd name="T17" fmla="*/ 9 h 286"/>
                <a:gd name="T18" fmla="*/ 322 w 348"/>
                <a:gd name="T19" fmla="*/ 22 h 286"/>
                <a:gd name="T20" fmla="*/ 328 w 348"/>
                <a:gd name="T21" fmla="*/ 36 h 286"/>
                <a:gd name="T22" fmla="*/ 341 w 348"/>
                <a:gd name="T23" fmla="*/ 41 h 286"/>
                <a:gd name="T24" fmla="*/ 348 w 348"/>
                <a:gd name="T25" fmla="*/ 53 h 286"/>
                <a:gd name="T26" fmla="*/ 335 w 348"/>
                <a:gd name="T27" fmla="*/ 61 h 286"/>
                <a:gd name="T28" fmla="*/ 320 w 348"/>
                <a:gd name="T29" fmla="*/ 61 h 286"/>
                <a:gd name="T30" fmla="*/ 304 w 348"/>
                <a:gd name="T31" fmla="*/ 62 h 286"/>
                <a:gd name="T32" fmla="*/ 300 w 348"/>
                <a:gd name="T33" fmla="*/ 72 h 286"/>
                <a:gd name="T34" fmla="*/ 290 w 348"/>
                <a:gd name="T35" fmla="*/ 82 h 286"/>
                <a:gd name="T36" fmla="*/ 295 w 348"/>
                <a:gd name="T37" fmla="*/ 92 h 286"/>
                <a:gd name="T38" fmla="*/ 279 w 348"/>
                <a:gd name="T39" fmla="*/ 93 h 286"/>
                <a:gd name="T40" fmla="*/ 263 w 348"/>
                <a:gd name="T41" fmla="*/ 105 h 286"/>
                <a:gd name="T42" fmla="*/ 264 w 348"/>
                <a:gd name="T43" fmla="*/ 110 h 286"/>
                <a:gd name="T44" fmla="*/ 273 w 348"/>
                <a:gd name="T45" fmla="*/ 116 h 286"/>
                <a:gd name="T46" fmla="*/ 276 w 348"/>
                <a:gd name="T47" fmla="*/ 123 h 286"/>
                <a:gd name="T48" fmla="*/ 277 w 348"/>
                <a:gd name="T49" fmla="*/ 131 h 286"/>
                <a:gd name="T50" fmla="*/ 279 w 348"/>
                <a:gd name="T51" fmla="*/ 143 h 286"/>
                <a:gd name="T52" fmla="*/ 279 w 348"/>
                <a:gd name="T53" fmla="*/ 156 h 286"/>
                <a:gd name="T54" fmla="*/ 279 w 348"/>
                <a:gd name="T55" fmla="*/ 165 h 286"/>
                <a:gd name="T56" fmla="*/ 279 w 348"/>
                <a:gd name="T57" fmla="*/ 182 h 286"/>
                <a:gd name="T58" fmla="*/ 273 w 348"/>
                <a:gd name="T59" fmla="*/ 183 h 286"/>
                <a:gd name="T60" fmla="*/ 274 w 348"/>
                <a:gd name="T61" fmla="*/ 196 h 286"/>
                <a:gd name="T62" fmla="*/ 269 w 348"/>
                <a:gd name="T63" fmla="*/ 203 h 286"/>
                <a:gd name="T64" fmla="*/ 273 w 348"/>
                <a:gd name="T65" fmla="*/ 218 h 286"/>
                <a:gd name="T66" fmla="*/ 264 w 348"/>
                <a:gd name="T67" fmla="*/ 226 h 286"/>
                <a:gd name="T68" fmla="*/ 274 w 348"/>
                <a:gd name="T69" fmla="*/ 236 h 286"/>
                <a:gd name="T70" fmla="*/ 268 w 348"/>
                <a:gd name="T71" fmla="*/ 242 h 286"/>
                <a:gd name="T72" fmla="*/ 261 w 348"/>
                <a:gd name="T73" fmla="*/ 255 h 286"/>
                <a:gd name="T74" fmla="*/ 274 w 348"/>
                <a:gd name="T75" fmla="*/ 259 h 286"/>
                <a:gd name="T76" fmla="*/ 279 w 348"/>
                <a:gd name="T77" fmla="*/ 270 h 286"/>
                <a:gd name="T78" fmla="*/ 279 w 348"/>
                <a:gd name="T79" fmla="*/ 280 h 286"/>
                <a:gd name="T80" fmla="*/ 271 w 348"/>
                <a:gd name="T81" fmla="*/ 286 h 286"/>
                <a:gd name="T82" fmla="*/ 246 w 348"/>
                <a:gd name="T83" fmla="*/ 286 h 286"/>
                <a:gd name="T84" fmla="*/ 204 w 348"/>
                <a:gd name="T85" fmla="*/ 286 h 286"/>
                <a:gd name="T86" fmla="*/ 179 w 348"/>
                <a:gd name="T87" fmla="*/ 285 h 286"/>
                <a:gd name="T88" fmla="*/ 147 w 348"/>
                <a:gd name="T89" fmla="*/ 285 h 286"/>
                <a:gd name="T90" fmla="*/ 129 w 348"/>
                <a:gd name="T91" fmla="*/ 283 h 286"/>
                <a:gd name="T92" fmla="*/ 101 w 348"/>
                <a:gd name="T93" fmla="*/ 281 h 286"/>
                <a:gd name="T94" fmla="*/ 76 w 348"/>
                <a:gd name="T95" fmla="*/ 283 h 286"/>
                <a:gd name="T96" fmla="*/ 45 w 348"/>
                <a:gd name="T97" fmla="*/ 281 h 286"/>
                <a:gd name="T98" fmla="*/ 27 w 348"/>
                <a:gd name="T99" fmla="*/ 278 h 286"/>
                <a:gd name="T100" fmla="*/ 16 w 348"/>
                <a:gd name="T101" fmla="*/ 257 h 286"/>
                <a:gd name="T102" fmla="*/ 8 w 348"/>
                <a:gd name="T103" fmla="*/ 237 h 286"/>
                <a:gd name="T104" fmla="*/ 32 w 348"/>
                <a:gd name="T105" fmla="*/ 239 h 286"/>
                <a:gd name="T106" fmla="*/ 47 w 348"/>
                <a:gd name="T107" fmla="*/ 219 h 286"/>
                <a:gd name="T108" fmla="*/ 45 w 348"/>
                <a:gd name="T109" fmla="*/ 187 h 286"/>
                <a:gd name="T110" fmla="*/ 80 w 348"/>
                <a:gd name="T111" fmla="*/ 183 h 286"/>
                <a:gd name="T112" fmla="*/ 103 w 348"/>
                <a:gd name="T113" fmla="*/ 185 h 286"/>
                <a:gd name="T114" fmla="*/ 104 w 348"/>
                <a:gd name="T115" fmla="*/ 157 h 286"/>
                <a:gd name="T116" fmla="*/ 106 w 348"/>
                <a:gd name="T117" fmla="*/ 116 h 286"/>
                <a:gd name="T118" fmla="*/ 107 w 348"/>
                <a:gd name="T119" fmla="*/ 79 h 286"/>
                <a:gd name="T120" fmla="*/ 107 w 348"/>
                <a:gd name="T121" fmla="*/ 53 h 286"/>
                <a:gd name="T122" fmla="*/ 106 w 348"/>
                <a:gd name="T123" fmla="*/ 35 h 286"/>
                <a:gd name="T124" fmla="*/ 109 w 348"/>
                <a:gd name="T125"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8" h="286">
                  <a:moveTo>
                    <a:pt x="116" y="2"/>
                  </a:moveTo>
                  <a:lnTo>
                    <a:pt x="117" y="2"/>
                  </a:lnTo>
                  <a:lnTo>
                    <a:pt x="119" y="2"/>
                  </a:lnTo>
                  <a:lnTo>
                    <a:pt x="121" y="2"/>
                  </a:lnTo>
                  <a:lnTo>
                    <a:pt x="122" y="2"/>
                  </a:lnTo>
                  <a:lnTo>
                    <a:pt x="124" y="2"/>
                  </a:lnTo>
                  <a:lnTo>
                    <a:pt x="125" y="2"/>
                  </a:lnTo>
                  <a:lnTo>
                    <a:pt x="127" y="2"/>
                  </a:lnTo>
                  <a:lnTo>
                    <a:pt x="129" y="2"/>
                  </a:lnTo>
                  <a:lnTo>
                    <a:pt x="130" y="2"/>
                  </a:lnTo>
                  <a:lnTo>
                    <a:pt x="134" y="2"/>
                  </a:lnTo>
                  <a:lnTo>
                    <a:pt x="135" y="2"/>
                  </a:lnTo>
                  <a:lnTo>
                    <a:pt x="137" y="2"/>
                  </a:lnTo>
                  <a:lnTo>
                    <a:pt x="139" y="2"/>
                  </a:lnTo>
                  <a:lnTo>
                    <a:pt x="140" y="2"/>
                  </a:lnTo>
                  <a:lnTo>
                    <a:pt x="142" y="2"/>
                  </a:lnTo>
                  <a:lnTo>
                    <a:pt x="145" y="2"/>
                  </a:lnTo>
                  <a:lnTo>
                    <a:pt x="147" y="2"/>
                  </a:lnTo>
                  <a:lnTo>
                    <a:pt x="148" y="2"/>
                  </a:lnTo>
                  <a:lnTo>
                    <a:pt x="150" y="2"/>
                  </a:lnTo>
                  <a:lnTo>
                    <a:pt x="152" y="2"/>
                  </a:lnTo>
                  <a:lnTo>
                    <a:pt x="153" y="2"/>
                  </a:lnTo>
                  <a:lnTo>
                    <a:pt x="160" y="4"/>
                  </a:lnTo>
                  <a:lnTo>
                    <a:pt x="165" y="4"/>
                  </a:lnTo>
                  <a:lnTo>
                    <a:pt x="168" y="4"/>
                  </a:lnTo>
                  <a:lnTo>
                    <a:pt x="170" y="4"/>
                  </a:lnTo>
                  <a:lnTo>
                    <a:pt x="171" y="4"/>
                  </a:lnTo>
                  <a:lnTo>
                    <a:pt x="173" y="4"/>
                  </a:lnTo>
                  <a:lnTo>
                    <a:pt x="174" y="4"/>
                  </a:lnTo>
                  <a:lnTo>
                    <a:pt x="179" y="4"/>
                  </a:lnTo>
                  <a:lnTo>
                    <a:pt x="183" y="4"/>
                  </a:lnTo>
                  <a:lnTo>
                    <a:pt x="186" y="4"/>
                  </a:lnTo>
                  <a:lnTo>
                    <a:pt x="194" y="5"/>
                  </a:lnTo>
                  <a:lnTo>
                    <a:pt x="196" y="5"/>
                  </a:lnTo>
                  <a:lnTo>
                    <a:pt x="197" y="5"/>
                  </a:lnTo>
                  <a:lnTo>
                    <a:pt x="199" y="5"/>
                  </a:lnTo>
                  <a:lnTo>
                    <a:pt x="201" y="5"/>
                  </a:lnTo>
                  <a:lnTo>
                    <a:pt x="204" y="5"/>
                  </a:lnTo>
                  <a:lnTo>
                    <a:pt x="206" y="5"/>
                  </a:lnTo>
                  <a:lnTo>
                    <a:pt x="210" y="5"/>
                  </a:lnTo>
                  <a:lnTo>
                    <a:pt x="212" y="5"/>
                  </a:lnTo>
                  <a:lnTo>
                    <a:pt x="214" y="5"/>
                  </a:lnTo>
                  <a:lnTo>
                    <a:pt x="215" y="5"/>
                  </a:lnTo>
                  <a:lnTo>
                    <a:pt x="219" y="5"/>
                  </a:lnTo>
                  <a:lnTo>
                    <a:pt x="220" y="5"/>
                  </a:lnTo>
                  <a:lnTo>
                    <a:pt x="222" y="5"/>
                  </a:lnTo>
                  <a:lnTo>
                    <a:pt x="224" y="5"/>
                  </a:lnTo>
                  <a:lnTo>
                    <a:pt x="225" y="5"/>
                  </a:lnTo>
                  <a:lnTo>
                    <a:pt x="227" y="5"/>
                  </a:lnTo>
                  <a:lnTo>
                    <a:pt x="228" y="5"/>
                  </a:lnTo>
                  <a:lnTo>
                    <a:pt x="230" y="5"/>
                  </a:lnTo>
                  <a:lnTo>
                    <a:pt x="232" y="5"/>
                  </a:lnTo>
                  <a:lnTo>
                    <a:pt x="233" y="5"/>
                  </a:lnTo>
                  <a:lnTo>
                    <a:pt x="235" y="5"/>
                  </a:lnTo>
                  <a:lnTo>
                    <a:pt x="237" y="5"/>
                  </a:lnTo>
                  <a:lnTo>
                    <a:pt x="238" y="5"/>
                  </a:lnTo>
                  <a:lnTo>
                    <a:pt x="240" y="5"/>
                  </a:lnTo>
                  <a:lnTo>
                    <a:pt x="243" y="7"/>
                  </a:lnTo>
                  <a:lnTo>
                    <a:pt x="245" y="7"/>
                  </a:lnTo>
                  <a:lnTo>
                    <a:pt x="246" y="7"/>
                  </a:lnTo>
                  <a:lnTo>
                    <a:pt x="248" y="7"/>
                  </a:lnTo>
                  <a:lnTo>
                    <a:pt x="250" y="7"/>
                  </a:lnTo>
                  <a:lnTo>
                    <a:pt x="251" y="7"/>
                  </a:lnTo>
                  <a:lnTo>
                    <a:pt x="253" y="7"/>
                  </a:lnTo>
                  <a:lnTo>
                    <a:pt x="255" y="7"/>
                  </a:lnTo>
                  <a:lnTo>
                    <a:pt x="256" y="7"/>
                  </a:lnTo>
                  <a:lnTo>
                    <a:pt x="258" y="7"/>
                  </a:lnTo>
                  <a:lnTo>
                    <a:pt x="259" y="7"/>
                  </a:lnTo>
                  <a:lnTo>
                    <a:pt x="261" y="7"/>
                  </a:lnTo>
                  <a:lnTo>
                    <a:pt x="263" y="7"/>
                  </a:lnTo>
                  <a:lnTo>
                    <a:pt x="264" y="7"/>
                  </a:lnTo>
                  <a:lnTo>
                    <a:pt x="266" y="7"/>
                  </a:lnTo>
                  <a:lnTo>
                    <a:pt x="268" y="7"/>
                  </a:lnTo>
                  <a:lnTo>
                    <a:pt x="271" y="7"/>
                  </a:lnTo>
                  <a:lnTo>
                    <a:pt x="274" y="7"/>
                  </a:lnTo>
                  <a:lnTo>
                    <a:pt x="281" y="7"/>
                  </a:lnTo>
                  <a:lnTo>
                    <a:pt x="284" y="7"/>
                  </a:lnTo>
                  <a:lnTo>
                    <a:pt x="286" y="7"/>
                  </a:lnTo>
                  <a:lnTo>
                    <a:pt x="289" y="7"/>
                  </a:lnTo>
                  <a:lnTo>
                    <a:pt x="290" y="7"/>
                  </a:lnTo>
                  <a:lnTo>
                    <a:pt x="294" y="7"/>
                  </a:lnTo>
                  <a:lnTo>
                    <a:pt x="299" y="9"/>
                  </a:lnTo>
                  <a:lnTo>
                    <a:pt x="302" y="9"/>
                  </a:lnTo>
                  <a:lnTo>
                    <a:pt x="304" y="9"/>
                  </a:lnTo>
                  <a:lnTo>
                    <a:pt x="307" y="9"/>
                  </a:lnTo>
                  <a:lnTo>
                    <a:pt x="308" y="9"/>
                  </a:lnTo>
                  <a:lnTo>
                    <a:pt x="310" y="9"/>
                  </a:lnTo>
                  <a:lnTo>
                    <a:pt x="312" y="9"/>
                  </a:lnTo>
                  <a:lnTo>
                    <a:pt x="313" y="9"/>
                  </a:lnTo>
                  <a:lnTo>
                    <a:pt x="315" y="9"/>
                  </a:lnTo>
                  <a:lnTo>
                    <a:pt x="315" y="10"/>
                  </a:lnTo>
                  <a:lnTo>
                    <a:pt x="315" y="12"/>
                  </a:lnTo>
                  <a:lnTo>
                    <a:pt x="315" y="13"/>
                  </a:lnTo>
                  <a:lnTo>
                    <a:pt x="317" y="15"/>
                  </a:lnTo>
                  <a:lnTo>
                    <a:pt x="317" y="17"/>
                  </a:lnTo>
                  <a:lnTo>
                    <a:pt x="318" y="18"/>
                  </a:lnTo>
                  <a:lnTo>
                    <a:pt x="318" y="20"/>
                  </a:lnTo>
                  <a:lnTo>
                    <a:pt x="320" y="20"/>
                  </a:lnTo>
                  <a:lnTo>
                    <a:pt x="320" y="22"/>
                  </a:lnTo>
                  <a:lnTo>
                    <a:pt x="322" y="22"/>
                  </a:lnTo>
                  <a:lnTo>
                    <a:pt x="323" y="23"/>
                  </a:lnTo>
                  <a:lnTo>
                    <a:pt x="325" y="25"/>
                  </a:lnTo>
                  <a:lnTo>
                    <a:pt x="325" y="26"/>
                  </a:lnTo>
                  <a:lnTo>
                    <a:pt x="326" y="26"/>
                  </a:lnTo>
                  <a:lnTo>
                    <a:pt x="326" y="28"/>
                  </a:lnTo>
                  <a:lnTo>
                    <a:pt x="326" y="30"/>
                  </a:lnTo>
                  <a:lnTo>
                    <a:pt x="326" y="31"/>
                  </a:lnTo>
                  <a:lnTo>
                    <a:pt x="326" y="33"/>
                  </a:lnTo>
                  <a:lnTo>
                    <a:pt x="328" y="35"/>
                  </a:lnTo>
                  <a:lnTo>
                    <a:pt x="328" y="36"/>
                  </a:lnTo>
                  <a:lnTo>
                    <a:pt x="330" y="38"/>
                  </a:lnTo>
                  <a:lnTo>
                    <a:pt x="331" y="38"/>
                  </a:lnTo>
                  <a:lnTo>
                    <a:pt x="333" y="38"/>
                  </a:lnTo>
                  <a:lnTo>
                    <a:pt x="335" y="38"/>
                  </a:lnTo>
                  <a:lnTo>
                    <a:pt x="336" y="38"/>
                  </a:lnTo>
                  <a:lnTo>
                    <a:pt x="338" y="38"/>
                  </a:lnTo>
                  <a:lnTo>
                    <a:pt x="340" y="38"/>
                  </a:lnTo>
                  <a:lnTo>
                    <a:pt x="341" y="38"/>
                  </a:lnTo>
                  <a:lnTo>
                    <a:pt x="341" y="40"/>
                  </a:lnTo>
                  <a:lnTo>
                    <a:pt x="341" y="41"/>
                  </a:lnTo>
                  <a:lnTo>
                    <a:pt x="341" y="43"/>
                  </a:lnTo>
                  <a:lnTo>
                    <a:pt x="343" y="43"/>
                  </a:lnTo>
                  <a:lnTo>
                    <a:pt x="343" y="44"/>
                  </a:lnTo>
                  <a:lnTo>
                    <a:pt x="344" y="46"/>
                  </a:lnTo>
                  <a:lnTo>
                    <a:pt x="346" y="46"/>
                  </a:lnTo>
                  <a:lnTo>
                    <a:pt x="346" y="48"/>
                  </a:lnTo>
                  <a:lnTo>
                    <a:pt x="348" y="48"/>
                  </a:lnTo>
                  <a:lnTo>
                    <a:pt x="348" y="49"/>
                  </a:lnTo>
                  <a:lnTo>
                    <a:pt x="348" y="51"/>
                  </a:lnTo>
                  <a:lnTo>
                    <a:pt x="348" y="53"/>
                  </a:lnTo>
                  <a:lnTo>
                    <a:pt x="348" y="54"/>
                  </a:lnTo>
                  <a:lnTo>
                    <a:pt x="346" y="56"/>
                  </a:lnTo>
                  <a:lnTo>
                    <a:pt x="344" y="56"/>
                  </a:lnTo>
                  <a:lnTo>
                    <a:pt x="341" y="58"/>
                  </a:lnTo>
                  <a:lnTo>
                    <a:pt x="341" y="59"/>
                  </a:lnTo>
                  <a:lnTo>
                    <a:pt x="340" y="59"/>
                  </a:lnTo>
                  <a:lnTo>
                    <a:pt x="338" y="59"/>
                  </a:lnTo>
                  <a:lnTo>
                    <a:pt x="336" y="59"/>
                  </a:lnTo>
                  <a:lnTo>
                    <a:pt x="336" y="61"/>
                  </a:lnTo>
                  <a:lnTo>
                    <a:pt x="335" y="61"/>
                  </a:lnTo>
                  <a:lnTo>
                    <a:pt x="333" y="61"/>
                  </a:lnTo>
                  <a:lnTo>
                    <a:pt x="331" y="61"/>
                  </a:lnTo>
                  <a:lnTo>
                    <a:pt x="330" y="61"/>
                  </a:lnTo>
                  <a:lnTo>
                    <a:pt x="330" y="59"/>
                  </a:lnTo>
                  <a:lnTo>
                    <a:pt x="328" y="59"/>
                  </a:lnTo>
                  <a:lnTo>
                    <a:pt x="326" y="59"/>
                  </a:lnTo>
                  <a:lnTo>
                    <a:pt x="325" y="59"/>
                  </a:lnTo>
                  <a:lnTo>
                    <a:pt x="323" y="61"/>
                  </a:lnTo>
                  <a:lnTo>
                    <a:pt x="322" y="61"/>
                  </a:lnTo>
                  <a:lnTo>
                    <a:pt x="320" y="61"/>
                  </a:lnTo>
                  <a:lnTo>
                    <a:pt x="318" y="61"/>
                  </a:lnTo>
                  <a:lnTo>
                    <a:pt x="317" y="61"/>
                  </a:lnTo>
                  <a:lnTo>
                    <a:pt x="315" y="61"/>
                  </a:lnTo>
                  <a:lnTo>
                    <a:pt x="313" y="61"/>
                  </a:lnTo>
                  <a:lnTo>
                    <a:pt x="312" y="61"/>
                  </a:lnTo>
                  <a:lnTo>
                    <a:pt x="310" y="61"/>
                  </a:lnTo>
                  <a:lnTo>
                    <a:pt x="308" y="61"/>
                  </a:lnTo>
                  <a:lnTo>
                    <a:pt x="307" y="61"/>
                  </a:lnTo>
                  <a:lnTo>
                    <a:pt x="305" y="61"/>
                  </a:lnTo>
                  <a:lnTo>
                    <a:pt x="304" y="62"/>
                  </a:lnTo>
                  <a:lnTo>
                    <a:pt x="302" y="62"/>
                  </a:lnTo>
                  <a:lnTo>
                    <a:pt x="302" y="64"/>
                  </a:lnTo>
                  <a:lnTo>
                    <a:pt x="302" y="66"/>
                  </a:lnTo>
                  <a:lnTo>
                    <a:pt x="302" y="67"/>
                  </a:lnTo>
                  <a:lnTo>
                    <a:pt x="302" y="69"/>
                  </a:lnTo>
                  <a:lnTo>
                    <a:pt x="304" y="69"/>
                  </a:lnTo>
                  <a:lnTo>
                    <a:pt x="304" y="71"/>
                  </a:lnTo>
                  <a:lnTo>
                    <a:pt x="302" y="71"/>
                  </a:lnTo>
                  <a:lnTo>
                    <a:pt x="302" y="72"/>
                  </a:lnTo>
                  <a:lnTo>
                    <a:pt x="300" y="72"/>
                  </a:lnTo>
                  <a:lnTo>
                    <a:pt x="299" y="72"/>
                  </a:lnTo>
                  <a:lnTo>
                    <a:pt x="297" y="72"/>
                  </a:lnTo>
                  <a:lnTo>
                    <a:pt x="297" y="74"/>
                  </a:lnTo>
                  <a:lnTo>
                    <a:pt x="297" y="76"/>
                  </a:lnTo>
                  <a:lnTo>
                    <a:pt x="297" y="77"/>
                  </a:lnTo>
                  <a:lnTo>
                    <a:pt x="297" y="79"/>
                  </a:lnTo>
                  <a:lnTo>
                    <a:pt x="295" y="79"/>
                  </a:lnTo>
                  <a:lnTo>
                    <a:pt x="294" y="80"/>
                  </a:lnTo>
                  <a:lnTo>
                    <a:pt x="292" y="80"/>
                  </a:lnTo>
                  <a:lnTo>
                    <a:pt x="290" y="82"/>
                  </a:lnTo>
                  <a:lnTo>
                    <a:pt x="289" y="82"/>
                  </a:lnTo>
                  <a:lnTo>
                    <a:pt x="289" y="84"/>
                  </a:lnTo>
                  <a:lnTo>
                    <a:pt x="289" y="85"/>
                  </a:lnTo>
                  <a:lnTo>
                    <a:pt x="290" y="85"/>
                  </a:lnTo>
                  <a:lnTo>
                    <a:pt x="290" y="87"/>
                  </a:lnTo>
                  <a:lnTo>
                    <a:pt x="292" y="87"/>
                  </a:lnTo>
                  <a:lnTo>
                    <a:pt x="294" y="87"/>
                  </a:lnTo>
                  <a:lnTo>
                    <a:pt x="295" y="89"/>
                  </a:lnTo>
                  <a:lnTo>
                    <a:pt x="295" y="90"/>
                  </a:lnTo>
                  <a:lnTo>
                    <a:pt x="295" y="92"/>
                  </a:lnTo>
                  <a:lnTo>
                    <a:pt x="295" y="93"/>
                  </a:lnTo>
                  <a:lnTo>
                    <a:pt x="292" y="93"/>
                  </a:lnTo>
                  <a:lnTo>
                    <a:pt x="290" y="93"/>
                  </a:lnTo>
                  <a:lnTo>
                    <a:pt x="289" y="93"/>
                  </a:lnTo>
                  <a:lnTo>
                    <a:pt x="287" y="93"/>
                  </a:lnTo>
                  <a:lnTo>
                    <a:pt x="286" y="93"/>
                  </a:lnTo>
                  <a:lnTo>
                    <a:pt x="284" y="93"/>
                  </a:lnTo>
                  <a:lnTo>
                    <a:pt x="282" y="93"/>
                  </a:lnTo>
                  <a:lnTo>
                    <a:pt x="281" y="93"/>
                  </a:lnTo>
                  <a:lnTo>
                    <a:pt x="279" y="93"/>
                  </a:lnTo>
                  <a:lnTo>
                    <a:pt x="277" y="93"/>
                  </a:lnTo>
                  <a:lnTo>
                    <a:pt x="276" y="95"/>
                  </a:lnTo>
                  <a:lnTo>
                    <a:pt x="273" y="95"/>
                  </a:lnTo>
                  <a:lnTo>
                    <a:pt x="271" y="97"/>
                  </a:lnTo>
                  <a:lnTo>
                    <a:pt x="269" y="98"/>
                  </a:lnTo>
                  <a:lnTo>
                    <a:pt x="266" y="100"/>
                  </a:lnTo>
                  <a:lnTo>
                    <a:pt x="264" y="100"/>
                  </a:lnTo>
                  <a:lnTo>
                    <a:pt x="263" y="102"/>
                  </a:lnTo>
                  <a:lnTo>
                    <a:pt x="263" y="103"/>
                  </a:lnTo>
                  <a:lnTo>
                    <a:pt x="263" y="105"/>
                  </a:lnTo>
                  <a:lnTo>
                    <a:pt x="261" y="107"/>
                  </a:lnTo>
                  <a:lnTo>
                    <a:pt x="261" y="108"/>
                  </a:lnTo>
                  <a:lnTo>
                    <a:pt x="259" y="110"/>
                  </a:lnTo>
                  <a:lnTo>
                    <a:pt x="259" y="111"/>
                  </a:lnTo>
                  <a:lnTo>
                    <a:pt x="259" y="113"/>
                  </a:lnTo>
                  <a:lnTo>
                    <a:pt x="261" y="113"/>
                  </a:lnTo>
                  <a:lnTo>
                    <a:pt x="263" y="113"/>
                  </a:lnTo>
                  <a:lnTo>
                    <a:pt x="264" y="113"/>
                  </a:lnTo>
                  <a:lnTo>
                    <a:pt x="264" y="111"/>
                  </a:lnTo>
                  <a:lnTo>
                    <a:pt x="264" y="110"/>
                  </a:lnTo>
                  <a:lnTo>
                    <a:pt x="266" y="108"/>
                  </a:lnTo>
                  <a:lnTo>
                    <a:pt x="268" y="108"/>
                  </a:lnTo>
                  <a:lnTo>
                    <a:pt x="269" y="108"/>
                  </a:lnTo>
                  <a:lnTo>
                    <a:pt x="271" y="110"/>
                  </a:lnTo>
                  <a:lnTo>
                    <a:pt x="271" y="111"/>
                  </a:lnTo>
                  <a:lnTo>
                    <a:pt x="271" y="113"/>
                  </a:lnTo>
                  <a:lnTo>
                    <a:pt x="269" y="115"/>
                  </a:lnTo>
                  <a:lnTo>
                    <a:pt x="269" y="116"/>
                  </a:lnTo>
                  <a:lnTo>
                    <a:pt x="271" y="116"/>
                  </a:lnTo>
                  <a:lnTo>
                    <a:pt x="273" y="116"/>
                  </a:lnTo>
                  <a:lnTo>
                    <a:pt x="274" y="116"/>
                  </a:lnTo>
                  <a:lnTo>
                    <a:pt x="274" y="118"/>
                  </a:lnTo>
                  <a:lnTo>
                    <a:pt x="273" y="118"/>
                  </a:lnTo>
                  <a:lnTo>
                    <a:pt x="273" y="120"/>
                  </a:lnTo>
                  <a:lnTo>
                    <a:pt x="271" y="120"/>
                  </a:lnTo>
                  <a:lnTo>
                    <a:pt x="271" y="121"/>
                  </a:lnTo>
                  <a:lnTo>
                    <a:pt x="273" y="121"/>
                  </a:lnTo>
                  <a:lnTo>
                    <a:pt x="273" y="123"/>
                  </a:lnTo>
                  <a:lnTo>
                    <a:pt x="274" y="123"/>
                  </a:lnTo>
                  <a:lnTo>
                    <a:pt x="276" y="123"/>
                  </a:lnTo>
                  <a:lnTo>
                    <a:pt x="277" y="123"/>
                  </a:lnTo>
                  <a:lnTo>
                    <a:pt x="277" y="125"/>
                  </a:lnTo>
                  <a:lnTo>
                    <a:pt x="276" y="125"/>
                  </a:lnTo>
                  <a:lnTo>
                    <a:pt x="276" y="126"/>
                  </a:lnTo>
                  <a:lnTo>
                    <a:pt x="276" y="128"/>
                  </a:lnTo>
                  <a:lnTo>
                    <a:pt x="277" y="128"/>
                  </a:lnTo>
                  <a:lnTo>
                    <a:pt x="277" y="129"/>
                  </a:lnTo>
                  <a:lnTo>
                    <a:pt x="276" y="129"/>
                  </a:lnTo>
                  <a:lnTo>
                    <a:pt x="277" y="129"/>
                  </a:lnTo>
                  <a:lnTo>
                    <a:pt x="277" y="131"/>
                  </a:lnTo>
                  <a:lnTo>
                    <a:pt x="277" y="133"/>
                  </a:lnTo>
                  <a:lnTo>
                    <a:pt x="277" y="134"/>
                  </a:lnTo>
                  <a:lnTo>
                    <a:pt x="276" y="134"/>
                  </a:lnTo>
                  <a:lnTo>
                    <a:pt x="274" y="136"/>
                  </a:lnTo>
                  <a:lnTo>
                    <a:pt x="274" y="138"/>
                  </a:lnTo>
                  <a:lnTo>
                    <a:pt x="274" y="139"/>
                  </a:lnTo>
                  <a:lnTo>
                    <a:pt x="276" y="139"/>
                  </a:lnTo>
                  <a:lnTo>
                    <a:pt x="276" y="141"/>
                  </a:lnTo>
                  <a:lnTo>
                    <a:pt x="277" y="141"/>
                  </a:lnTo>
                  <a:lnTo>
                    <a:pt x="279" y="143"/>
                  </a:lnTo>
                  <a:lnTo>
                    <a:pt x="279" y="144"/>
                  </a:lnTo>
                  <a:lnTo>
                    <a:pt x="281" y="144"/>
                  </a:lnTo>
                  <a:lnTo>
                    <a:pt x="281" y="146"/>
                  </a:lnTo>
                  <a:lnTo>
                    <a:pt x="281" y="147"/>
                  </a:lnTo>
                  <a:lnTo>
                    <a:pt x="281" y="149"/>
                  </a:lnTo>
                  <a:lnTo>
                    <a:pt x="281" y="151"/>
                  </a:lnTo>
                  <a:lnTo>
                    <a:pt x="279" y="151"/>
                  </a:lnTo>
                  <a:lnTo>
                    <a:pt x="279" y="152"/>
                  </a:lnTo>
                  <a:lnTo>
                    <a:pt x="279" y="154"/>
                  </a:lnTo>
                  <a:lnTo>
                    <a:pt x="279" y="156"/>
                  </a:lnTo>
                  <a:lnTo>
                    <a:pt x="277" y="156"/>
                  </a:lnTo>
                  <a:lnTo>
                    <a:pt x="277" y="157"/>
                  </a:lnTo>
                  <a:lnTo>
                    <a:pt x="276" y="157"/>
                  </a:lnTo>
                  <a:lnTo>
                    <a:pt x="276" y="159"/>
                  </a:lnTo>
                  <a:lnTo>
                    <a:pt x="277" y="159"/>
                  </a:lnTo>
                  <a:lnTo>
                    <a:pt x="277" y="160"/>
                  </a:lnTo>
                  <a:lnTo>
                    <a:pt x="279" y="160"/>
                  </a:lnTo>
                  <a:lnTo>
                    <a:pt x="279" y="162"/>
                  </a:lnTo>
                  <a:lnTo>
                    <a:pt x="279" y="164"/>
                  </a:lnTo>
                  <a:lnTo>
                    <a:pt x="279" y="165"/>
                  </a:lnTo>
                  <a:lnTo>
                    <a:pt x="279" y="167"/>
                  </a:lnTo>
                  <a:lnTo>
                    <a:pt x="277" y="167"/>
                  </a:lnTo>
                  <a:lnTo>
                    <a:pt x="277" y="169"/>
                  </a:lnTo>
                  <a:lnTo>
                    <a:pt x="279" y="170"/>
                  </a:lnTo>
                  <a:lnTo>
                    <a:pt x="279" y="174"/>
                  </a:lnTo>
                  <a:lnTo>
                    <a:pt x="281" y="175"/>
                  </a:lnTo>
                  <a:lnTo>
                    <a:pt x="281" y="177"/>
                  </a:lnTo>
                  <a:lnTo>
                    <a:pt x="281" y="178"/>
                  </a:lnTo>
                  <a:lnTo>
                    <a:pt x="281" y="180"/>
                  </a:lnTo>
                  <a:lnTo>
                    <a:pt x="279" y="182"/>
                  </a:lnTo>
                  <a:lnTo>
                    <a:pt x="277" y="183"/>
                  </a:lnTo>
                  <a:lnTo>
                    <a:pt x="276" y="183"/>
                  </a:lnTo>
                  <a:lnTo>
                    <a:pt x="276" y="182"/>
                  </a:lnTo>
                  <a:lnTo>
                    <a:pt x="276" y="180"/>
                  </a:lnTo>
                  <a:lnTo>
                    <a:pt x="274" y="180"/>
                  </a:lnTo>
                  <a:lnTo>
                    <a:pt x="273" y="180"/>
                  </a:lnTo>
                  <a:lnTo>
                    <a:pt x="271" y="180"/>
                  </a:lnTo>
                  <a:lnTo>
                    <a:pt x="271" y="182"/>
                  </a:lnTo>
                  <a:lnTo>
                    <a:pt x="271" y="183"/>
                  </a:lnTo>
                  <a:lnTo>
                    <a:pt x="273" y="183"/>
                  </a:lnTo>
                  <a:lnTo>
                    <a:pt x="273" y="185"/>
                  </a:lnTo>
                  <a:lnTo>
                    <a:pt x="274" y="185"/>
                  </a:lnTo>
                  <a:lnTo>
                    <a:pt x="276" y="185"/>
                  </a:lnTo>
                  <a:lnTo>
                    <a:pt x="276" y="187"/>
                  </a:lnTo>
                  <a:lnTo>
                    <a:pt x="276" y="188"/>
                  </a:lnTo>
                  <a:lnTo>
                    <a:pt x="276" y="190"/>
                  </a:lnTo>
                  <a:lnTo>
                    <a:pt x="274" y="192"/>
                  </a:lnTo>
                  <a:lnTo>
                    <a:pt x="274" y="193"/>
                  </a:lnTo>
                  <a:lnTo>
                    <a:pt x="274" y="195"/>
                  </a:lnTo>
                  <a:lnTo>
                    <a:pt x="274" y="196"/>
                  </a:lnTo>
                  <a:lnTo>
                    <a:pt x="274" y="198"/>
                  </a:lnTo>
                  <a:lnTo>
                    <a:pt x="276" y="198"/>
                  </a:lnTo>
                  <a:lnTo>
                    <a:pt x="276" y="200"/>
                  </a:lnTo>
                  <a:lnTo>
                    <a:pt x="276" y="201"/>
                  </a:lnTo>
                  <a:lnTo>
                    <a:pt x="276" y="203"/>
                  </a:lnTo>
                  <a:lnTo>
                    <a:pt x="274" y="203"/>
                  </a:lnTo>
                  <a:lnTo>
                    <a:pt x="274" y="205"/>
                  </a:lnTo>
                  <a:lnTo>
                    <a:pt x="273" y="203"/>
                  </a:lnTo>
                  <a:lnTo>
                    <a:pt x="271" y="203"/>
                  </a:lnTo>
                  <a:lnTo>
                    <a:pt x="269" y="203"/>
                  </a:lnTo>
                  <a:lnTo>
                    <a:pt x="269" y="205"/>
                  </a:lnTo>
                  <a:lnTo>
                    <a:pt x="269" y="206"/>
                  </a:lnTo>
                  <a:lnTo>
                    <a:pt x="271" y="206"/>
                  </a:lnTo>
                  <a:lnTo>
                    <a:pt x="271" y="208"/>
                  </a:lnTo>
                  <a:lnTo>
                    <a:pt x="273" y="209"/>
                  </a:lnTo>
                  <a:lnTo>
                    <a:pt x="273" y="211"/>
                  </a:lnTo>
                  <a:lnTo>
                    <a:pt x="273" y="213"/>
                  </a:lnTo>
                  <a:lnTo>
                    <a:pt x="274" y="216"/>
                  </a:lnTo>
                  <a:lnTo>
                    <a:pt x="274" y="218"/>
                  </a:lnTo>
                  <a:lnTo>
                    <a:pt x="273" y="218"/>
                  </a:lnTo>
                  <a:lnTo>
                    <a:pt x="271" y="219"/>
                  </a:lnTo>
                  <a:lnTo>
                    <a:pt x="269" y="221"/>
                  </a:lnTo>
                  <a:lnTo>
                    <a:pt x="268" y="221"/>
                  </a:lnTo>
                  <a:lnTo>
                    <a:pt x="266" y="223"/>
                  </a:lnTo>
                  <a:lnTo>
                    <a:pt x="264" y="221"/>
                  </a:lnTo>
                  <a:lnTo>
                    <a:pt x="264" y="223"/>
                  </a:lnTo>
                  <a:lnTo>
                    <a:pt x="263" y="223"/>
                  </a:lnTo>
                  <a:lnTo>
                    <a:pt x="263" y="224"/>
                  </a:lnTo>
                  <a:lnTo>
                    <a:pt x="264" y="224"/>
                  </a:lnTo>
                  <a:lnTo>
                    <a:pt x="264" y="226"/>
                  </a:lnTo>
                  <a:lnTo>
                    <a:pt x="264" y="227"/>
                  </a:lnTo>
                  <a:lnTo>
                    <a:pt x="266" y="227"/>
                  </a:lnTo>
                  <a:lnTo>
                    <a:pt x="266" y="229"/>
                  </a:lnTo>
                  <a:lnTo>
                    <a:pt x="268" y="229"/>
                  </a:lnTo>
                  <a:lnTo>
                    <a:pt x="269" y="231"/>
                  </a:lnTo>
                  <a:lnTo>
                    <a:pt x="271" y="231"/>
                  </a:lnTo>
                  <a:lnTo>
                    <a:pt x="273" y="231"/>
                  </a:lnTo>
                  <a:lnTo>
                    <a:pt x="273" y="232"/>
                  </a:lnTo>
                  <a:lnTo>
                    <a:pt x="274" y="234"/>
                  </a:lnTo>
                  <a:lnTo>
                    <a:pt x="274" y="236"/>
                  </a:lnTo>
                  <a:lnTo>
                    <a:pt x="274" y="237"/>
                  </a:lnTo>
                  <a:lnTo>
                    <a:pt x="274" y="239"/>
                  </a:lnTo>
                  <a:lnTo>
                    <a:pt x="274" y="237"/>
                  </a:lnTo>
                  <a:lnTo>
                    <a:pt x="273" y="237"/>
                  </a:lnTo>
                  <a:lnTo>
                    <a:pt x="271" y="237"/>
                  </a:lnTo>
                  <a:lnTo>
                    <a:pt x="269" y="237"/>
                  </a:lnTo>
                  <a:lnTo>
                    <a:pt x="269" y="239"/>
                  </a:lnTo>
                  <a:lnTo>
                    <a:pt x="268" y="239"/>
                  </a:lnTo>
                  <a:lnTo>
                    <a:pt x="268" y="241"/>
                  </a:lnTo>
                  <a:lnTo>
                    <a:pt x="268" y="242"/>
                  </a:lnTo>
                  <a:lnTo>
                    <a:pt x="269" y="244"/>
                  </a:lnTo>
                  <a:lnTo>
                    <a:pt x="269" y="247"/>
                  </a:lnTo>
                  <a:lnTo>
                    <a:pt x="269" y="249"/>
                  </a:lnTo>
                  <a:lnTo>
                    <a:pt x="269" y="250"/>
                  </a:lnTo>
                  <a:lnTo>
                    <a:pt x="268" y="250"/>
                  </a:lnTo>
                  <a:lnTo>
                    <a:pt x="266" y="252"/>
                  </a:lnTo>
                  <a:lnTo>
                    <a:pt x="264" y="252"/>
                  </a:lnTo>
                  <a:lnTo>
                    <a:pt x="263" y="252"/>
                  </a:lnTo>
                  <a:lnTo>
                    <a:pt x="263" y="254"/>
                  </a:lnTo>
                  <a:lnTo>
                    <a:pt x="261" y="255"/>
                  </a:lnTo>
                  <a:lnTo>
                    <a:pt x="263" y="255"/>
                  </a:lnTo>
                  <a:lnTo>
                    <a:pt x="263" y="257"/>
                  </a:lnTo>
                  <a:lnTo>
                    <a:pt x="264" y="257"/>
                  </a:lnTo>
                  <a:lnTo>
                    <a:pt x="266" y="257"/>
                  </a:lnTo>
                  <a:lnTo>
                    <a:pt x="268" y="257"/>
                  </a:lnTo>
                  <a:lnTo>
                    <a:pt x="269" y="257"/>
                  </a:lnTo>
                  <a:lnTo>
                    <a:pt x="271" y="257"/>
                  </a:lnTo>
                  <a:lnTo>
                    <a:pt x="273" y="257"/>
                  </a:lnTo>
                  <a:lnTo>
                    <a:pt x="274" y="257"/>
                  </a:lnTo>
                  <a:lnTo>
                    <a:pt x="274" y="259"/>
                  </a:lnTo>
                  <a:lnTo>
                    <a:pt x="274" y="260"/>
                  </a:lnTo>
                  <a:lnTo>
                    <a:pt x="274" y="262"/>
                  </a:lnTo>
                  <a:lnTo>
                    <a:pt x="274" y="263"/>
                  </a:lnTo>
                  <a:lnTo>
                    <a:pt x="274" y="265"/>
                  </a:lnTo>
                  <a:lnTo>
                    <a:pt x="274" y="267"/>
                  </a:lnTo>
                  <a:lnTo>
                    <a:pt x="274" y="268"/>
                  </a:lnTo>
                  <a:lnTo>
                    <a:pt x="274" y="270"/>
                  </a:lnTo>
                  <a:lnTo>
                    <a:pt x="276" y="270"/>
                  </a:lnTo>
                  <a:lnTo>
                    <a:pt x="277" y="270"/>
                  </a:lnTo>
                  <a:lnTo>
                    <a:pt x="279" y="270"/>
                  </a:lnTo>
                  <a:lnTo>
                    <a:pt x="281" y="272"/>
                  </a:lnTo>
                  <a:lnTo>
                    <a:pt x="282" y="272"/>
                  </a:lnTo>
                  <a:lnTo>
                    <a:pt x="284" y="272"/>
                  </a:lnTo>
                  <a:lnTo>
                    <a:pt x="284" y="273"/>
                  </a:lnTo>
                  <a:lnTo>
                    <a:pt x="284" y="275"/>
                  </a:lnTo>
                  <a:lnTo>
                    <a:pt x="282" y="276"/>
                  </a:lnTo>
                  <a:lnTo>
                    <a:pt x="281" y="276"/>
                  </a:lnTo>
                  <a:lnTo>
                    <a:pt x="279" y="276"/>
                  </a:lnTo>
                  <a:lnTo>
                    <a:pt x="279" y="278"/>
                  </a:lnTo>
                  <a:lnTo>
                    <a:pt x="279" y="280"/>
                  </a:lnTo>
                  <a:lnTo>
                    <a:pt x="279" y="281"/>
                  </a:lnTo>
                  <a:lnTo>
                    <a:pt x="279" y="283"/>
                  </a:lnTo>
                  <a:lnTo>
                    <a:pt x="279" y="285"/>
                  </a:lnTo>
                  <a:lnTo>
                    <a:pt x="281" y="286"/>
                  </a:lnTo>
                  <a:lnTo>
                    <a:pt x="282" y="286"/>
                  </a:lnTo>
                  <a:lnTo>
                    <a:pt x="277" y="286"/>
                  </a:lnTo>
                  <a:lnTo>
                    <a:pt x="276" y="286"/>
                  </a:lnTo>
                  <a:lnTo>
                    <a:pt x="274" y="286"/>
                  </a:lnTo>
                  <a:lnTo>
                    <a:pt x="273" y="286"/>
                  </a:lnTo>
                  <a:lnTo>
                    <a:pt x="271" y="286"/>
                  </a:lnTo>
                  <a:lnTo>
                    <a:pt x="269" y="286"/>
                  </a:lnTo>
                  <a:lnTo>
                    <a:pt x="268" y="286"/>
                  </a:lnTo>
                  <a:lnTo>
                    <a:pt x="266" y="286"/>
                  </a:lnTo>
                  <a:lnTo>
                    <a:pt x="264" y="286"/>
                  </a:lnTo>
                  <a:lnTo>
                    <a:pt x="261" y="286"/>
                  </a:lnTo>
                  <a:lnTo>
                    <a:pt x="259" y="286"/>
                  </a:lnTo>
                  <a:lnTo>
                    <a:pt x="258" y="286"/>
                  </a:lnTo>
                  <a:lnTo>
                    <a:pt x="255" y="286"/>
                  </a:lnTo>
                  <a:lnTo>
                    <a:pt x="253" y="286"/>
                  </a:lnTo>
                  <a:lnTo>
                    <a:pt x="246" y="286"/>
                  </a:lnTo>
                  <a:lnTo>
                    <a:pt x="241" y="286"/>
                  </a:lnTo>
                  <a:lnTo>
                    <a:pt x="238" y="286"/>
                  </a:lnTo>
                  <a:lnTo>
                    <a:pt x="232" y="285"/>
                  </a:lnTo>
                  <a:lnTo>
                    <a:pt x="227" y="285"/>
                  </a:lnTo>
                  <a:lnTo>
                    <a:pt x="222" y="285"/>
                  </a:lnTo>
                  <a:lnTo>
                    <a:pt x="214" y="285"/>
                  </a:lnTo>
                  <a:lnTo>
                    <a:pt x="212" y="285"/>
                  </a:lnTo>
                  <a:lnTo>
                    <a:pt x="210" y="285"/>
                  </a:lnTo>
                  <a:lnTo>
                    <a:pt x="204" y="285"/>
                  </a:lnTo>
                  <a:lnTo>
                    <a:pt x="204" y="286"/>
                  </a:lnTo>
                  <a:lnTo>
                    <a:pt x="201" y="286"/>
                  </a:lnTo>
                  <a:lnTo>
                    <a:pt x="197" y="286"/>
                  </a:lnTo>
                  <a:lnTo>
                    <a:pt x="196" y="286"/>
                  </a:lnTo>
                  <a:lnTo>
                    <a:pt x="194" y="286"/>
                  </a:lnTo>
                  <a:lnTo>
                    <a:pt x="192" y="286"/>
                  </a:lnTo>
                  <a:lnTo>
                    <a:pt x="191" y="286"/>
                  </a:lnTo>
                  <a:lnTo>
                    <a:pt x="189" y="286"/>
                  </a:lnTo>
                  <a:lnTo>
                    <a:pt x="186" y="285"/>
                  </a:lnTo>
                  <a:lnTo>
                    <a:pt x="183" y="285"/>
                  </a:lnTo>
                  <a:lnTo>
                    <a:pt x="179" y="285"/>
                  </a:lnTo>
                  <a:lnTo>
                    <a:pt x="178" y="285"/>
                  </a:lnTo>
                  <a:lnTo>
                    <a:pt x="174" y="285"/>
                  </a:lnTo>
                  <a:lnTo>
                    <a:pt x="173" y="285"/>
                  </a:lnTo>
                  <a:lnTo>
                    <a:pt x="168" y="285"/>
                  </a:lnTo>
                  <a:lnTo>
                    <a:pt x="165" y="285"/>
                  </a:lnTo>
                  <a:lnTo>
                    <a:pt x="160" y="285"/>
                  </a:lnTo>
                  <a:lnTo>
                    <a:pt x="157" y="285"/>
                  </a:lnTo>
                  <a:lnTo>
                    <a:pt x="152" y="285"/>
                  </a:lnTo>
                  <a:lnTo>
                    <a:pt x="148" y="285"/>
                  </a:lnTo>
                  <a:lnTo>
                    <a:pt x="147" y="285"/>
                  </a:lnTo>
                  <a:lnTo>
                    <a:pt x="145" y="283"/>
                  </a:lnTo>
                  <a:lnTo>
                    <a:pt x="143" y="283"/>
                  </a:lnTo>
                  <a:lnTo>
                    <a:pt x="142" y="283"/>
                  </a:lnTo>
                  <a:lnTo>
                    <a:pt x="140" y="283"/>
                  </a:lnTo>
                  <a:lnTo>
                    <a:pt x="137" y="283"/>
                  </a:lnTo>
                  <a:lnTo>
                    <a:pt x="135" y="283"/>
                  </a:lnTo>
                  <a:lnTo>
                    <a:pt x="134" y="283"/>
                  </a:lnTo>
                  <a:lnTo>
                    <a:pt x="132" y="283"/>
                  </a:lnTo>
                  <a:lnTo>
                    <a:pt x="130" y="283"/>
                  </a:lnTo>
                  <a:lnTo>
                    <a:pt x="129" y="283"/>
                  </a:lnTo>
                  <a:lnTo>
                    <a:pt x="127" y="283"/>
                  </a:lnTo>
                  <a:lnTo>
                    <a:pt x="125" y="283"/>
                  </a:lnTo>
                  <a:lnTo>
                    <a:pt x="124" y="283"/>
                  </a:lnTo>
                  <a:lnTo>
                    <a:pt x="122" y="283"/>
                  </a:lnTo>
                  <a:lnTo>
                    <a:pt x="121" y="283"/>
                  </a:lnTo>
                  <a:lnTo>
                    <a:pt x="119" y="283"/>
                  </a:lnTo>
                  <a:lnTo>
                    <a:pt x="116" y="283"/>
                  </a:lnTo>
                  <a:lnTo>
                    <a:pt x="114" y="283"/>
                  </a:lnTo>
                  <a:lnTo>
                    <a:pt x="111" y="283"/>
                  </a:lnTo>
                  <a:lnTo>
                    <a:pt x="101" y="281"/>
                  </a:lnTo>
                  <a:lnTo>
                    <a:pt x="101" y="283"/>
                  </a:lnTo>
                  <a:lnTo>
                    <a:pt x="101" y="285"/>
                  </a:lnTo>
                  <a:lnTo>
                    <a:pt x="98" y="285"/>
                  </a:lnTo>
                  <a:lnTo>
                    <a:pt x="94" y="285"/>
                  </a:lnTo>
                  <a:lnTo>
                    <a:pt x="93" y="285"/>
                  </a:lnTo>
                  <a:lnTo>
                    <a:pt x="91" y="285"/>
                  </a:lnTo>
                  <a:lnTo>
                    <a:pt x="90" y="285"/>
                  </a:lnTo>
                  <a:lnTo>
                    <a:pt x="86" y="285"/>
                  </a:lnTo>
                  <a:lnTo>
                    <a:pt x="80" y="283"/>
                  </a:lnTo>
                  <a:lnTo>
                    <a:pt x="76" y="283"/>
                  </a:lnTo>
                  <a:lnTo>
                    <a:pt x="73" y="283"/>
                  </a:lnTo>
                  <a:lnTo>
                    <a:pt x="72" y="283"/>
                  </a:lnTo>
                  <a:lnTo>
                    <a:pt x="70" y="283"/>
                  </a:lnTo>
                  <a:lnTo>
                    <a:pt x="65" y="281"/>
                  </a:lnTo>
                  <a:lnTo>
                    <a:pt x="63" y="281"/>
                  </a:lnTo>
                  <a:lnTo>
                    <a:pt x="60" y="281"/>
                  </a:lnTo>
                  <a:lnTo>
                    <a:pt x="57" y="281"/>
                  </a:lnTo>
                  <a:lnTo>
                    <a:pt x="54" y="281"/>
                  </a:lnTo>
                  <a:lnTo>
                    <a:pt x="47" y="281"/>
                  </a:lnTo>
                  <a:lnTo>
                    <a:pt x="45" y="281"/>
                  </a:lnTo>
                  <a:lnTo>
                    <a:pt x="45" y="280"/>
                  </a:lnTo>
                  <a:lnTo>
                    <a:pt x="45" y="278"/>
                  </a:lnTo>
                  <a:lnTo>
                    <a:pt x="44" y="278"/>
                  </a:lnTo>
                  <a:lnTo>
                    <a:pt x="42" y="278"/>
                  </a:lnTo>
                  <a:lnTo>
                    <a:pt x="41" y="278"/>
                  </a:lnTo>
                  <a:lnTo>
                    <a:pt x="37" y="278"/>
                  </a:lnTo>
                  <a:lnTo>
                    <a:pt x="34" y="278"/>
                  </a:lnTo>
                  <a:lnTo>
                    <a:pt x="31" y="278"/>
                  </a:lnTo>
                  <a:lnTo>
                    <a:pt x="29" y="278"/>
                  </a:lnTo>
                  <a:lnTo>
                    <a:pt x="27" y="278"/>
                  </a:lnTo>
                  <a:lnTo>
                    <a:pt x="26" y="278"/>
                  </a:lnTo>
                  <a:lnTo>
                    <a:pt x="24" y="278"/>
                  </a:lnTo>
                  <a:lnTo>
                    <a:pt x="21" y="278"/>
                  </a:lnTo>
                  <a:lnTo>
                    <a:pt x="18" y="278"/>
                  </a:lnTo>
                  <a:lnTo>
                    <a:pt x="18" y="276"/>
                  </a:lnTo>
                  <a:lnTo>
                    <a:pt x="18" y="272"/>
                  </a:lnTo>
                  <a:lnTo>
                    <a:pt x="18" y="270"/>
                  </a:lnTo>
                  <a:lnTo>
                    <a:pt x="18" y="263"/>
                  </a:lnTo>
                  <a:lnTo>
                    <a:pt x="18" y="257"/>
                  </a:lnTo>
                  <a:lnTo>
                    <a:pt x="16" y="257"/>
                  </a:lnTo>
                  <a:lnTo>
                    <a:pt x="14" y="257"/>
                  </a:lnTo>
                  <a:lnTo>
                    <a:pt x="13" y="257"/>
                  </a:lnTo>
                  <a:lnTo>
                    <a:pt x="8" y="257"/>
                  </a:lnTo>
                  <a:lnTo>
                    <a:pt x="3" y="257"/>
                  </a:lnTo>
                  <a:lnTo>
                    <a:pt x="0" y="257"/>
                  </a:lnTo>
                  <a:lnTo>
                    <a:pt x="0" y="245"/>
                  </a:lnTo>
                  <a:lnTo>
                    <a:pt x="0" y="237"/>
                  </a:lnTo>
                  <a:lnTo>
                    <a:pt x="1" y="237"/>
                  </a:lnTo>
                  <a:lnTo>
                    <a:pt x="3" y="237"/>
                  </a:lnTo>
                  <a:lnTo>
                    <a:pt x="8" y="237"/>
                  </a:lnTo>
                  <a:lnTo>
                    <a:pt x="11" y="237"/>
                  </a:lnTo>
                  <a:lnTo>
                    <a:pt x="14" y="239"/>
                  </a:lnTo>
                  <a:lnTo>
                    <a:pt x="19" y="239"/>
                  </a:lnTo>
                  <a:lnTo>
                    <a:pt x="21" y="239"/>
                  </a:lnTo>
                  <a:lnTo>
                    <a:pt x="23" y="239"/>
                  </a:lnTo>
                  <a:lnTo>
                    <a:pt x="24" y="239"/>
                  </a:lnTo>
                  <a:lnTo>
                    <a:pt x="26" y="239"/>
                  </a:lnTo>
                  <a:lnTo>
                    <a:pt x="27" y="239"/>
                  </a:lnTo>
                  <a:lnTo>
                    <a:pt x="31" y="239"/>
                  </a:lnTo>
                  <a:lnTo>
                    <a:pt x="32" y="239"/>
                  </a:lnTo>
                  <a:lnTo>
                    <a:pt x="34" y="239"/>
                  </a:lnTo>
                  <a:lnTo>
                    <a:pt x="37" y="239"/>
                  </a:lnTo>
                  <a:lnTo>
                    <a:pt x="37" y="234"/>
                  </a:lnTo>
                  <a:lnTo>
                    <a:pt x="37" y="229"/>
                  </a:lnTo>
                  <a:lnTo>
                    <a:pt x="39" y="229"/>
                  </a:lnTo>
                  <a:lnTo>
                    <a:pt x="41" y="229"/>
                  </a:lnTo>
                  <a:lnTo>
                    <a:pt x="42" y="229"/>
                  </a:lnTo>
                  <a:lnTo>
                    <a:pt x="47" y="229"/>
                  </a:lnTo>
                  <a:lnTo>
                    <a:pt x="47" y="223"/>
                  </a:lnTo>
                  <a:lnTo>
                    <a:pt x="47" y="219"/>
                  </a:lnTo>
                  <a:lnTo>
                    <a:pt x="47" y="216"/>
                  </a:lnTo>
                  <a:lnTo>
                    <a:pt x="47" y="214"/>
                  </a:lnTo>
                  <a:lnTo>
                    <a:pt x="47" y="211"/>
                  </a:lnTo>
                  <a:lnTo>
                    <a:pt x="45" y="211"/>
                  </a:lnTo>
                  <a:lnTo>
                    <a:pt x="45" y="209"/>
                  </a:lnTo>
                  <a:lnTo>
                    <a:pt x="45" y="200"/>
                  </a:lnTo>
                  <a:lnTo>
                    <a:pt x="45" y="198"/>
                  </a:lnTo>
                  <a:lnTo>
                    <a:pt x="45" y="196"/>
                  </a:lnTo>
                  <a:lnTo>
                    <a:pt x="45" y="193"/>
                  </a:lnTo>
                  <a:lnTo>
                    <a:pt x="45" y="187"/>
                  </a:lnTo>
                  <a:lnTo>
                    <a:pt x="47" y="183"/>
                  </a:lnTo>
                  <a:lnTo>
                    <a:pt x="52" y="183"/>
                  </a:lnTo>
                  <a:lnTo>
                    <a:pt x="57" y="183"/>
                  </a:lnTo>
                  <a:lnTo>
                    <a:pt x="58" y="183"/>
                  </a:lnTo>
                  <a:lnTo>
                    <a:pt x="60" y="183"/>
                  </a:lnTo>
                  <a:lnTo>
                    <a:pt x="65" y="183"/>
                  </a:lnTo>
                  <a:lnTo>
                    <a:pt x="67" y="183"/>
                  </a:lnTo>
                  <a:lnTo>
                    <a:pt x="73" y="183"/>
                  </a:lnTo>
                  <a:lnTo>
                    <a:pt x="78" y="183"/>
                  </a:lnTo>
                  <a:lnTo>
                    <a:pt x="80" y="183"/>
                  </a:lnTo>
                  <a:lnTo>
                    <a:pt x="81" y="183"/>
                  </a:lnTo>
                  <a:lnTo>
                    <a:pt x="85" y="183"/>
                  </a:lnTo>
                  <a:lnTo>
                    <a:pt x="86" y="185"/>
                  </a:lnTo>
                  <a:lnTo>
                    <a:pt x="88" y="185"/>
                  </a:lnTo>
                  <a:lnTo>
                    <a:pt x="90" y="185"/>
                  </a:lnTo>
                  <a:lnTo>
                    <a:pt x="93" y="185"/>
                  </a:lnTo>
                  <a:lnTo>
                    <a:pt x="96" y="185"/>
                  </a:lnTo>
                  <a:lnTo>
                    <a:pt x="99" y="185"/>
                  </a:lnTo>
                  <a:lnTo>
                    <a:pt x="101" y="185"/>
                  </a:lnTo>
                  <a:lnTo>
                    <a:pt x="103" y="185"/>
                  </a:lnTo>
                  <a:lnTo>
                    <a:pt x="103" y="182"/>
                  </a:lnTo>
                  <a:lnTo>
                    <a:pt x="103" y="180"/>
                  </a:lnTo>
                  <a:lnTo>
                    <a:pt x="103" y="178"/>
                  </a:lnTo>
                  <a:lnTo>
                    <a:pt x="103" y="177"/>
                  </a:lnTo>
                  <a:lnTo>
                    <a:pt x="103" y="175"/>
                  </a:lnTo>
                  <a:lnTo>
                    <a:pt x="103" y="172"/>
                  </a:lnTo>
                  <a:lnTo>
                    <a:pt x="103" y="170"/>
                  </a:lnTo>
                  <a:lnTo>
                    <a:pt x="103" y="165"/>
                  </a:lnTo>
                  <a:lnTo>
                    <a:pt x="103" y="162"/>
                  </a:lnTo>
                  <a:lnTo>
                    <a:pt x="104" y="157"/>
                  </a:lnTo>
                  <a:lnTo>
                    <a:pt x="104" y="156"/>
                  </a:lnTo>
                  <a:lnTo>
                    <a:pt x="104" y="143"/>
                  </a:lnTo>
                  <a:lnTo>
                    <a:pt x="104" y="139"/>
                  </a:lnTo>
                  <a:lnTo>
                    <a:pt x="104" y="138"/>
                  </a:lnTo>
                  <a:lnTo>
                    <a:pt x="104" y="136"/>
                  </a:lnTo>
                  <a:lnTo>
                    <a:pt x="106" y="131"/>
                  </a:lnTo>
                  <a:lnTo>
                    <a:pt x="106" y="128"/>
                  </a:lnTo>
                  <a:lnTo>
                    <a:pt x="106" y="126"/>
                  </a:lnTo>
                  <a:lnTo>
                    <a:pt x="106" y="125"/>
                  </a:lnTo>
                  <a:lnTo>
                    <a:pt x="106" y="116"/>
                  </a:lnTo>
                  <a:lnTo>
                    <a:pt x="106" y="115"/>
                  </a:lnTo>
                  <a:lnTo>
                    <a:pt x="106" y="113"/>
                  </a:lnTo>
                  <a:lnTo>
                    <a:pt x="106" y="111"/>
                  </a:lnTo>
                  <a:lnTo>
                    <a:pt x="106" y="107"/>
                  </a:lnTo>
                  <a:lnTo>
                    <a:pt x="106" y="102"/>
                  </a:lnTo>
                  <a:lnTo>
                    <a:pt x="106" y="95"/>
                  </a:lnTo>
                  <a:lnTo>
                    <a:pt x="106" y="85"/>
                  </a:lnTo>
                  <a:lnTo>
                    <a:pt x="107" y="84"/>
                  </a:lnTo>
                  <a:lnTo>
                    <a:pt x="107" y="82"/>
                  </a:lnTo>
                  <a:lnTo>
                    <a:pt x="107" y="79"/>
                  </a:lnTo>
                  <a:lnTo>
                    <a:pt x="107" y="74"/>
                  </a:lnTo>
                  <a:lnTo>
                    <a:pt x="107" y="72"/>
                  </a:lnTo>
                  <a:lnTo>
                    <a:pt x="107" y="67"/>
                  </a:lnTo>
                  <a:lnTo>
                    <a:pt x="107" y="62"/>
                  </a:lnTo>
                  <a:lnTo>
                    <a:pt x="107" y="61"/>
                  </a:lnTo>
                  <a:lnTo>
                    <a:pt x="107" y="59"/>
                  </a:lnTo>
                  <a:lnTo>
                    <a:pt x="107" y="58"/>
                  </a:lnTo>
                  <a:lnTo>
                    <a:pt x="107" y="56"/>
                  </a:lnTo>
                  <a:lnTo>
                    <a:pt x="107" y="54"/>
                  </a:lnTo>
                  <a:lnTo>
                    <a:pt x="107" y="53"/>
                  </a:lnTo>
                  <a:lnTo>
                    <a:pt x="107" y="51"/>
                  </a:lnTo>
                  <a:lnTo>
                    <a:pt x="107" y="49"/>
                  </a:lnTo>
                  <a:lnTo>
                    <a:pt x="107" y="48"/>
                  </a:lnTo>
                  <a:lnTo>
                    <a:pt x="107" y="46"/>
                  </a:lnTo>
                  <a:lnTo>
                    <a:pt x="107" y="44"/>
                  </a:lnTo>
                  <a:lnTo>
                    <a:pt x="106" y="44"/>
                  </a:lnTo>
                  <a:lnTo>
                    <a:pt x="106" y="41"/>
                  </a:lnTo>
                  <a:lnTo>
                    <a:pt x="106" y="40"/>
                  </a:lnTo>
                  <a:lnTo>
                    <a:pt x="106" y="36"/>
                  </a:lnTo>
                  <a:lnTo>
                    <a:pt x="106" y="35"/>
                  </a:lnTo>
                  <a:lnTo>
                    <a:pt x="106" y="25"/>
                  </a:lnTo>
                  <a:lnTo>
                    <a:pt x="106" y="20"/>
                  </a:lnTo>
                  <a:lnTo>
                    <a:pt x="106" y="17"/>
                  </a:lnTo>
                  <a:lnTo>
                    <a:pt x="107" y="15"/>
                  </a:lnTo>
                  <a:lnTo>
                    <a:pt x="107" y="13"/>
                  </a:lnTo>
                  <a:lnTo>
                    <a:pt x="107" y="12"/>
                  </a:lnTo>
                  <a:lnTo>
                    <a:pt x="107" y="10"/>
                  </a:lnTo>
                  <a:lnTo>
                    <a:pt x="107" y="5"/>
                  </a:lnTo>
                  <a:lnTo>
                    <a:pt x="107" y="0"/>
                  </a:lnTo>
                  <a:lnTo>
                    <a:pt x="109" y="0"/>
                  </a:lnTo>
                  <a:lnTo>
                    <a:pt x="112" y="2"/>
                  </a:lnTo>
                  <a:lnTo>
                    <a:pt x="114" y="2"/>
                  </a:lnTo>
                  <a:lnTo>
                    <a:pt x="116" y="2"/>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76" name="Freeform 12"/>
            <p:cNvSpPr>
              <a:spLocks/>
            </p:cNvSpPr>
            <p:nvPr/>
          </p:nvSpPr>
          <p:spPr bwMode="auto">
            <a:xfrm>
              <a:off x="1417" y="1779"/>
              <a:ext cx="348" cy="286"/>
            </a:xfrm>
            <a:custGeom>
              <a:avLst/>
              <a:gdLst>
                <a:gd name="T0" fmla="*/ 130 w 348"/>
                <a:gd name="T1" fmla="*/ 2 h 286"/>
                <a:gd name="T2" fmla="*/ 150 w 348"/>
                <a:gd name="T3" fmla="*/ 2 h 286"/>
                <a:gd name="T4" fmla="*/ 179 w 348"/>
                <a:gd name="T5" fmla="*/ 4 h 286"/>
                <a:gd name="T6" fmla="*/ 210 w 348"/>
                <a:gd name="T7" fmla="*/ 5 h 286"/>
                <a:gd name="T8" fmla="*/ 228 w 348"/>
                <a:gd name="T9" fmla="*/ 5 h 286"/>
                <a:gd name="T10" fmla="*/ 246 w 348"/>
                <a:gd name="T11" fmla="*/ 7 h 286"/>
                <a:gd name="T12" fmla="*/ 263 w 348"/>
                <a:gd name="T13" fmla="*/ 7 h 286"/>
                <a:gd name="T14" fmla="*/ 290 w 348"/>
                <a:gd name="T15" fmla="*/ 7 h 286"/>
                <a:gd name="T16" fmla="*/ 315 w 348"/>
                <a:gd name="T17" fmla="*/ 9 h 286"/>
                <a:gd name="T18" fmla="*/ 322 w 348"/>
                <a:gd name="T19" fmla="*/ 22 h 286"/>
                <a:gd name="T20" fmla="*/ 328 w 348"/>
                <a:gd name="T21" fmla="*/ 36 h 286"/>
                <a:gd name="T22" fmla="*/ 341 w 348"/>
                <a:gd name="T23" fmla="*/ 41 h 286"/>
                <a:gd name="T24" fmla="*/ 348 w 348"/>
                <a:gd name="T25" fmla="*/ 53 h 286"/>
                <a:gd name="T26" fmla="*/ 335 w 348"/>
                <a:gd name="T27" fmla="*/ 61 h 286"/>
                <a:gd name="T28" fmla="*/ 320 w 348"/>
                <a:gd name="T29" fmla="*/ 61 h 286"/>
                <a:gd name="T30" fmla="*/ 304 w 348"/>
                <a:gd name="T31" fmla="*/ 62 h 286"/>
                <a:gd name="T32" fmla="*/ 300 w 348"/>
                <a:gd name="T33" fmla="*/ 72 h 286"/>
                <a:gd name="T34" fmla="*/ 290 w 348"/>
                <a:gd name="T35" fmla="*/ 82 h 286"/>
                <a:gd name="T36" fmla="*/ 295 w 348"/>
                <a:gd name="T37" fmla="*/ 92 h 286"/>
                <a:gd name="T38" fmla="*/ 279 w 348"/>
                <a:gd name="T39" fmla="*/ 93 h 286"/>
                <a:gd name="T40" fmla="*/ 263 w 348"/>
                <a:gd name="T41" fmla="*/ 105 h 286"/>
                <a:gd name="T42" fmla="*/ 264 w 348"/>
                <a:gd name="T43" fmla="*/ 110 h 286"/>
                <a:gd name="T44" fmla="*/ 273 w 348"/>
                <a:gd name="T45" fmla="*/ 116 h 286"/>
                <a:gd name="T46" fmla="*/ 276 w 348"/>
                <a:gd name="T47" fmla="*/ 123 h 286"/>
                <a:gd name="T48" fmla="*/ 277 w 348"/>
                <a:gd name="T49" fmla="*/ 131 h 286"/>
                <a:gd name="T50" fmla="*/ 279 w 348"/>
                <a:gd name="T51" fmla="*/ 143 h 286"/>
                <a:gd name="T52" fmla="*/ 279 w 348"/>
                <a:gd name="T53" fmla="*/ 156 h 286"/>
                <a:gd name="T54" fmla="*/ 279 w 348"/>
                <a:gd name="T55" fmla="*/ 165 h 286"/>
                <a:gd name="T56" fmla="*/ 279 w 348"/>
                <a:gd name="T57" fmla="*/ 182 h 286"/>
                <a:gd name="T58" fmla="*/ 273 w 348"/>
                <a:gd name="T59" fmla="*/ 183 h 286"/>
                <a:gd name="T60" fmla="*/ 274 w 348"/>
                <a:gd name="T61" fmla="*/ 196 h 286"/>
                <a:gd name="T62" fmla="*/ 269 w 348"/>
                <a:gd name="T63" fmla="*/ 203 h 286"/>
                <a:gd name="T64" fmla="*/ 273 w 348"/>
                <a:gd name="T65" fmla="*/ 218 h 286"/>
                <a:gd name="T66" fmla="*/ 264 w 348"/>
                <a:gd name="T67" fmla="*/ 226 h 286"/>
                <a:gd name="T68" fmla="*/ 274 w 348"/>
                <a:gd name="T69" fmla="*/ 236 h 286"/>
                <a:gd name="T70" fmla="*/ 268 w 348"/>
                <a:gd name="T71" fmla="*/ 242 h 286"/>
                <a:gd name="T72" fmla="*/ 261 w 348"/>
                <a:gd name="T73" fmla="*/ 255 h 286"/>
                <a:gd name="T74" fmla="*/ 274 w 348"/>
                <a:gd name="T75" fmla="*/ 259 h 286"/>
                <a:gd name="T76" fmla="*/ 279 w 348"/>
                <a:gd name="T77" fmla="*/ 270 h 286"/>
                <a:gd name="T78" fmla="*/ 279 w 348"/>
                <a:gd name="T79" fmla="*/ 280 h 286"/>
                <a:gd name="T80" fmla="*/ 271 w 348"/>
                <a:gd name="T81" fmla="*/ 286 h 286"/>
                <a:gd name="T82" fmla="*/ 246 w 348"/>
                <a:gd name="T83" fmla="*/ 286 h 286"/>
                <a:gd name="T84" fmla="*/ 204 w 348"/>
                <a:gd name="T85" fmla="*/ 286 h 286"/>
                <a:gd name="T86" fmla="*/ 179 w 348"/>
                <a:gd name="T87" fmla="*/ 285 h 286"/>
                <a:gd name="T88" fmla="*/ 147 w 348"/>
                <a:gd name="T89" fmla="*/ 285 h 286"/>
                <a:gd name="T90" fmla="*/ 129 w 348"/>
                <a:gd name="T91" fmla="*/ 283 h 286"/>
                <a:gd name="T92" fmla="*/ 101 w 348"/>
                <a:gd name="T93" fmla="*/ 281 h 286"/>
                <a:gd name="T94" fmla="*/ 76 w 348"/>
                <a:gd name="T95" fmla="*/ 283 h 286"/>
                <a:gd name="T96" fmla="*/ 45 w 348"/>
                <a:gd name="T97" fmla="*/ 281 h 286"/>
                <a:gd name="T98" fmla="*/ 27 w 348"/>
                <a:gd name="T99" fmla="*/ 278 h 286"/>
                <a:gd name="T100" fmla="*/ 16 w 348"/>
                <a:gd name="T101" fmla="*/ 257 h 286"/>
                <a:gd name="T102" fmla="*/ 8 w 348"/>
                <a:gd name="T103" fmla="*/ 237 h 286"/>
                <a:gd name="T104" fmla="*/ 32 w 348"/>
                <a:gd name="T105" fmla="*/ 239 h 286"/>
                <a:gd name="T106" fmla="*/ 47 w 348"/>
                <a:gd name="T107" fmla="*/ 219 h 286"/>
                <a:gd name="T108" fmla="*/ 45 w 348"/>
                <a:gd name="T109" fmla="*/ 187 h 286"/>
                <a:gd name="T110" fmla="*/ 80 w 348"/>
                <a:gd name="T111" fmla="*/ 183 h 286"/>
                <a:gd name="T112" fmla="*/ 103 w 348"/>
                <a:gd name="T113" fmla="*/ 185 h 286"/>
                <a:gd name="T114" fmla="*/ 104 w 348"/>
                <a:gd name="T115" fmla="*/ 157 h 286"/>
                <a:gd name="T116" fmla="*/ 106 w 348"/>
                <a:gd name="T117" fmla="*/ 116 h 286"/>
                <a:gd name="T118" fmla="*/ 107 w 348"/>
                <a:gd name="T119" fmla="*/ 79 h 286"/>
                <a:gd name="T120" fmla="*/ 107 w 348"/>
                <a:gd name="T121" fmla="*/ 53 h 286"/>
                <a:gd name="T122" fmla="*/ 106 w 348"/>
                <a:gd name="T123" fmla="*/ 35 h 286"/>
                <a:gd name="T124" fmla="*/ 109 w 348"/>
                <a:gd name="T125"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8" h="286">
                  <a:moveTo>
                    <a:pt x="116" y="2"/>
                  </a:moveTo>
                  <a:lnTo>
                    <a:pt x="117" y="2"/>
                  </a:lnTo>
                  <a:lnTo>
                    <a:pt x="119" y="2"/>
                  </a:lnTo>
                  <a:lnTo>
                    <a:pt x="121" y="2"/>
                  </a:lnTo>
                  <a:lnTo>
                    <a:pt x="122" y="2"/>
                  </a:lnTo>
                  <a:lnTo>
                    <a:pt x="124" y="2"/>
                  </a:lnTo>
                  <a:lnTo>
                    <a:pt x="125" y="2"/>
                  </a:lnTo>
                  <a:lnTo>
                    <a:pt x="127" y="2"/>
                  </a:lnTo>
                  <a:lnTo>
                    <a:pt x="129" y="2"/>
                  </a:lnTo>
                  <a:lnTo>
                    <a:pt x="130" y="2"/>
                  </a:lnTo>
                  <a:lnTo>
                    <a:pt x="134" y="2"/>
                  </a:lnTo>
                  <a:lnTo>
                    <a:pt x="135" y="2"/>
                  </a:lnTo>
                  <a:lnTo>
                    <a:pt x="137" y="2"/>
                  </a:lnTo>
                  <a:lnTo>
                    <a:pt x="139" y="2"/>
                  </a:lnTo>
                  <a:lnTo>
                    <a:pt x="140" y="2"/>
                  </a:lnTo>
                  <a:lnTo>
                    <a:pt x="142" y="2"/>
                  </a:lnTo>
                  <a:lnTo>
                    <a:pt x="145" y="2"/>
                  </a:lnTo>
                  <a:lnTo>
                    <a:pt x="147" y="2"/>
                  </a:lnTo>
                  <a:lnTo>
                    <a:pt x="148" y="2"/>
                  </a:lnTo>
                  <a:lnTo>
                    <a:pt x="150" y="2"/>
                  </a:lnTo>
                  <a:lnTo>
                    <a:pt x="152" y="2"/>
                  </a:lnTo>
                  <a:lnTo>
                    <a:pt x="153" y="2"/>
                  </a:lnTo>
                  <a:lnTo>
                    <a:pt x="160" y="4"/>
                  </a:lnTo>
                  <a:lnTo>
                    <a:pt x="165" y="4"/>
                  </a:lnTo>
                  <a:lnTo>
                    <a:pt x="168" y="4"/>
                  </a:lnTo>
                  <a:lnTo>
                    <a:pt x="170" y="4"/>
                  </a:lnTo>
                  <a:lnTo>
                    <a:pt x="171" y="4"/>
                  </a:lnTo>
                  <a:lnTo>
                    <a:pt x="173" y="4"/>
                  </a:lnTo>
                  <a:lnTo>
                    <a:pt x="174" y="4"/>
                  </a:lnTo>
                  <a:lnTo>
                    <a:pt x="179" y="4"/>
                  </a:lnTo>
                  <a:lnTo>
                    <a:pt x="183" y="4"/>
                  </a:lnTo>
                  <a:lnTo>
                    <a:pt x="186" y="4"/>
                  </a:lnTo>
                  <a:lnTo>
                    <a:pt x="194" y="5"/>
                  </a:lnTo>
                  <a:lnTo>
                    <a:pt x="196" y="5"/>
                  </a:lnTo>
                  <a:lnTo>
                    <a:pt x="197" y="5"/>
                  </a:lnTo>
                  <a:lnTo>
                    <a:pt x="199" y="5"/>
                  </a:lnTo>
                  <a:lnTo>
                    <a:pt x="201" y="5"/>
                  </a:lnTo>
                  <a:lnTo>
                    <a:pt x="204" y="5"/>
                  </a:lnTo>
                  <a:lnTo>
                    <a:pt x="206" y="5"/>
                  </a:lnTo>
                  <a:lnTo>
                    <a:pt x="210" y="5"/>
                  </a:lnTo>
                  <a:lnTo>
                    <a:pt x="212" y="5"/>
                  </a:lnTo>
                  <a:lnTo>
                    <a:pt x="214" y="5"/>
                  </a:lnTo>
                  <a:lnTo>
                    <a:pt x="215" y="5"/>
                  </a:lnTo>
                  <a:lnTo>
                    <a:pt x="219" y="5"/>
                  </a:lnTo>
                  <a:lnTo>
                    <a:pt x="220" y="5"/>
                  </a:lnTo>
                  <a:lnTo>
                    <a:pt x="222" y="5"/>
                  </a:lnTo>
                  <a:lnTo>
                    <a:pt x="224" y="5"/>
                  </a:lnTo>
                  <a:lnTo>
                    <a:pt x="225" y="5"/>
                  </a:lnTo>
                  <a:lnTo>
                    <a:pt x="227" y="5"/>
                  </a:lnTo>
                  <a:lnTo>
                    <a:pt x="228" y="5"/>
                  </a:lnTo>
                  <a:lnTo>
                    <a:pt x="230" y="5"/>
                  </a:lnTo>
                  <a:lnTo>
                    <a:pt x="232" y="5"/>
                  </a:lnTo>
                  <a:lnTo>
                    <a:pt x="233" y="5"/>
                  </a:lnTo>
                  <a:lnTo>
                    <a:pt x="235" y="5"/>
                  </a:lnTo>
                  <a:lnTo>
                    <a:pt x="237" y="5"/>
                  </a:lnTo>
                  <a:lnTo>
                    <a:pt x="238" y="5"/>
                  </a:lnTo>
                  <a:lnTo>
                    <a:pt x="240" y="5"/>
                  </a:lnTo>
                  <a:lnTo>
                    <a:pt x="243" y="7"/>
                  </a:lnTo>
                  <a:lnTo>
                    <a:pt x="245" y="7"/>
                  </a:lnTo>
                  <a:lnTo>
                    <a:pt x="246" y="7"/>
                  </a:lnTo>
                  <a:lnTo>
                    <a:pt x="248" y="7"/>
                  </a:lnTo>
                  <a:lnTo>
                    <a:pt x="250" y="7"/>
                  </a:lnTo>
                  <a:lnTo>
                    <a:pt x="251" y="7"/>
                  </a:lnTo>
                  <a:lnTo>
                    <a:pt x="253" y="7"/>
                  </a:lnTo>
                  <a:lnTo>
                    <a:pt x="255" y="7"/>
                  </a:lnTo>
                  <a:lnTo>
                    <a:pt x="256" y="7"/>
                  </a:lnTo>
                  <a:lnTo>
                    <a:pt x="258" y="7"/>
                  </a:lnTo>
                  <a:lnTo>
                    <a:pt x="259" y="7"/>
                  </a:lnTo>
                  <a:lnTo>
                    <a:pt x="261" y="7"/>
                  </a:lnTo>
                  <a:lnTo>
                    <a:pt x="263" y="7"/>
                  </a:lnTo>
                  <a:lnTo>
                    <a:pt x="264" y="7"/>
                  </a:lnTo>
                  <a:lnTo>
                    <a:pt x="266" y="7"/>
                  </a:lnTo>
                  <a:lnTo>
                    <a:pt x="268" y="7"/>
                  </a:lnTo>
                  <a:lnTo>
                    <a:pt x="271" y="7"/>
                  </a:lnTo>
                  <a:lnTo>
                    <a:pt x="274" y="7"/>
                  </a:lnTo>
                  <a:lnTo>
                    <a:pt x="281" y="7"/>
                  </a:lnTo>
                  <a:lnTo>
                    <a:pt x="284" y="7"/>
                  </a:lnTo>
                  <a:lnTo>
                    <a:pt x="286" y="7"/>
                  </a:lnTo>
                  <a:lnTo>
                    <a:pt x="289" y="7"/>
                  </a:lnTo>
                  <a:lnTo>
                    <a:pt x="290" y="7"/>
                  </a:lnTo>
                  <a:lnTo>
                    <a:pt x="294" y="7"/>
                  </a:lnTo>
                  <a:lnTo>
                    <a:pt x="299" y="9"/>
                  </a:lnTo>
                  <a:lnTo>
                    <a:pt x="302" y="9"/>
                  </a:lnTo>
                  <a:lnTo>
                    <a:pt x="304" y="9"/>
                  </a:lnTo>
                  <a:lnTo>
                    <a:pt x="307" y="9"/>
                  </a:lnTo>
                  <a:lnTo>
                    <a:pt x="308" y="9"/>
                  </a:lnTo>
                  <a:lnTo>
                    <a:pt x="310" y="9"/>
                  </a:lnTo>
                  <a:lnTo>
                    <a:pt x="312" y="9"/>
                  </a:lnTo>
                  <a:lnTo>
                    <a:pt x="313" y="9"/>
                  </a:lnTo>
                  <a:lnTo>
                    <a:pt x="315" y="9"/>
                  </a:lnTo>
                  <a:lnTo>
                    <a:pt x="315" y="10"/>
                  </a:lnTo>
                  <a:lnTo>
                    <a:pt x="315" y="12"/>
                  </a:lnTo>
                  <a:lnTo>
                    <a:pt x="315" y="13"/>
                  </a:lnTo>
                  <a:lnTo>
                    <a:pt x="317" y="15"/>
                  </a:lnTo>
                  <a:lnTo>
                    <a:pt x="317" y="17"/>
                  </a:lnTo>
                  <a:lnTo>
                    <a:pt x="318" y="18"/>
                  </a:lnTo>
                  <a:lnTo>
                    <a:pt x="318" y="20"/>
                  </a:lnTo>
                  <a:lnTo>
                    <a:pt x="320" y="20"/>
                  </a:lnTo>
                  <a:lnTo>
                    <a:pt x="320" y="22"/>
                  </a:lnTo>
                  <a:lnTo>
                    <a:pt x="322" y="22"/>
                  </a:lnTo>
                  <a:lnTo>
                    <a:pt x="323" y="23"/>
                  </a:lnTo>
                  <a:lnTo>
                    <a:pt x="325" y="25"/>
                  </a:lnTo>
                  <a:lnTo>
                    <a:pt x="325" y="26"/>
                  </a:lnTo>
                  <a:lnTo>
                    <a:pt x="326" y="26"/>
                  </a:lnTo>
                  <a:lnTo>
                    <a:pt x="326" y="28"/>
                  </a:lnTo>
                  <a:lnTo>
                    <a:pt x="326" y="30"/>
                  </a:lnTo>
                  <a:lnTo>
                    <a:pt x="326" y="31"/>
                  </a:lnTo>
                  <a:lnTo>
                    <a:pt x="326" y="33"/>
                  </a:lnTo>
                  <a:lnTo>
                    <a:pt x="328" y="35"/>
                  </a:lnTo>
                  <a:lnTo>
                    <a:pt x="328" y="36"/>
                  </a:lnTo>
                  <a:lnTo>
                    <a:pt x="330" y="38"/>
                  </a:lnTo>
                  <a:lnTo>
                    <a:pt x="331" y="38"/>
                  </a:lnTo>
                  <a:lnTo>
                    <a:pt x="333" y="38"/>
                  </a:lnTo>
                  <a:lnTo>
                    <a:pt x="335" y="38"/>
                  </a:lnTo>
                  <a:lnTo>
                    <a:pt x="336" y="38"/>
                  </a:lnTo>
                  <a:lnTo>
                    <a:pt x="338" y="38"/>
                  </a:lnTo>
                  <a:lnTo>
                    <a:pt x="340" y="38"/>
                  </a:lnTo>
                  <a:lnTo>
                    <a:pt x="341" y="38"/>
                  </a:lnTo>
                  <a:lnTo>
                    <a:pt x="341" y="40"/>
                  </a:lnTo>
                  <a:lnTo>
                    <a:pt x="341" y="41"/>
                  </a:lnTo>
                  <a:lnTo>
                    <a:pt x="341" y="43"/>
                  </a:lnTo>
                  <a:lnTo>
                    <a:pt x="343" y="43"/>
                  </a:lnTo>
                  <a:lnTo>
                    <a:pt x="343" y="44"/>
                  </a:lnTo>
                  <a:lnTo>
                    <a:pt x="344" y="46"/>
                  </a:lnTo>
                  <a:lnTo>
                    <a:pt x="346" y="46"/>
                  </a:lnTo>
                  <a:lnTo>
                    <a:pt x="346" y="48"/>
                  </a:lnTo>
                  <a:lnTo>
                    <a:pt x="348" y="48"/>
                  </a:lnTo>
                  <a:lnTo>
                    <a:pt x="348" y="49"/>
                  </a:lnTo>
                  <a:lnTo>
                    <a:pt x="348" y="51"/>
                  </a:lnTo>
                  <a:lnTo>
                    <a:pt x="348" y="53"/>
                  </a:lnTo>
                  <a:lnTo>
                    <a:pt x="348" y="54"/>
                  </a:lnTo>
                  <a:lnTo>
                    <a:pt x="346" y="56"/>
                  </a:lnTo>
                  <a:lnTo>
                    <a:pt x="344" y="56"/>
                  </a:lnTo>
                  <a:lnTo>
                    <a:pt x="341" y="58"/>
                  </a:lnTo>
                  <a:lnTo>
                    <a:pt x="341" y="59"/>
                  </a:lnTo>
                  <a:lnTo>
                    <a:pt x="340" y="59"/>
                  </a:lnTo>
                  <a:lnTo>
                    <a:pt x="338" y="59"/>
                  </a:lnTo>
                  <a:lnTo>
                    <a:pt x="336" y="59"/>
                  </a:lnTo>
                  <a:lnTo>
                    <a:pt x="336" y="61"/>
                  </a:lnTo>
                  <a:lnTo>
                    <a:pt x="335" y="61"/>
                  </a:lnTo>
                  <a:lnTo>
                    <a:pt x="333" y="61"/>
                  </a:lnTo>
                  <a:lnTo>
                    <a:pt x="331" y="61"/>
                  </a:lnTo>
                  <a:lnTo>
                    <a:pt x="330" y="61"/>
                  </a:lnTo>
                  <a:lnTo>
                    <a:pt x="330" y="59"/>
                  </a:lnTo>
                  <a:lnTo>
                    <a:pt x="328" y="59"/>
                  </a:lnTo>
                  <a:lnTo>
                    <a:pt x="326" y="59"/>
                  </a:lnTo>
                  <a:lnTo>
                    <a:pt x="325" y="59"/>
                  </a:lnTo>
                  <a:lnTo>
                    <a:pt x="323" y="61"/>
                  </a:lnTo>
                  <a:lnTo>
                    <a:pt x="322" y="61"/>
                  </a:lnTo>
                  <a:lnTo>
                    <a:pt x="320" y="61"/>
                  </a:lnTo>
                  <a:lnTo>
                    <a:pt x="318" y="61"/>
                  </a:lnTo>
                  <a:lnTo>
                    <a:pt x="317" y="61"/>
                  </a:lnTo>
                  <a:lnTo>
                    <a:pt x="315" y="61"/>
                  </a:lnTo>
                  <a:lnTo>
                    <a:pt x="313" y="61"/>
                  </a:lnTo>
                  <a:lnTo>
                    <a:pt x="312" y="61"/>
                  </a:lnTo>
                  <a:lnTo>
                    <a:pt x="310" y="61"/>
                  </a:lnTo>
                  <a:lnTo>
                    <a:pt x="308" y="61"/>
                  </a:lnTo>
                  <a:lnTo>
                    <a:pt x="307" y="61"/>
                  </a:lnTo>
                  <a:lnTo>
                    <a:pt x="305" y="61"/>
                  </a:lnTo>
                  <a:lnTo>
                    <a:pt x="304" y="62"/>
                  </a:lnTo>
                  <a:lnTo>
                    <a:pt x="302" y="62"/>
                  </a:lnTo>
                  <a:lnTo>
                    <a:pt x="302" y="64"/>
                  </a:lnTo>
                  <a:lnTo>
                    <a:pt x="302" y="66"/>
                  </a:lnTo>
                  <a:lnTo>
                    <a:pt x="302" y="67"/>
                  </a:lnTo>
                  <a:lnTo>
                    <a:pt x="302" y="69"/>
                  </a:lnTo>
                  <a:lnTo>
                    <a:pt x="304" y="69"/>
                  </a:lnTo>
                  <a:lnTo>
                    <a:pt x="304" y="71"/>
                  </a:lnTo>
                  <a:lnTo>
                    <a:pt x="302" y="71"/>
                  </a:lnTo>
                  <a:lnTo>
                    <a:pt x="302" y="72"/>
                  </a:lnTo>
                  <a:lnTo>
                    <a:pt x="300" y="72"/>
                  </a:lnTo>
                  <a:lnTo>
                    <a:pt x="299" y="72"/>
                  </a:lnTo>
                  <a:lnTo>
                    <a:pt x="297" y="72"/>
                  </a:lnTo>
                  <a:lnTo>
                    <a:pt x="297" y="74"/>
                  </a:lnTo>
                  <a:lnTo>
                    <a:pt x="297" y="76"/>
                  </a:lnTo>
                  <a:lnTo>
                    <a:pt x="297" y="77"/>
                  </a:lnTo>
                  <a:lnTo>
                    <a:pt x="297" y="79"/>
                  </a:lnTo>
                  <a:lnTo>
                    <a:pt x="295" y="79"/>
                  </a:lnTo>
                  <a:lnTo>
                    <a:pt x="294" y="80"/>
                  </a:lnTo>
                  <a:lnTo>
                    <a:pt x="292" y="80"/>
                  </a:lnTo>
                  <a:lnTo>
                    <a:pt x="290" y="82"/>
                  </a:lnTo>
                  <a:lnTo>
                    <a:pt x="289" y="82"/>
                  </a:lnTo>
                  <a:lnTo>
                    <a:pt x="289" y="84"/>
                  </a:lnTo>
                  <a:lnTo>
                    <a:pt x="289" y="85"/>
                  </a:lnTo>
                  <a:lnTo>
                    <a:pt x="290" y="85"/>
                  </a:lnTo>
                  <a:lnTo>
                    <a:pt x="290" y="87"/>
                  </a:lnTo>
                  <a:lnTo>
                    <a:pt x="292" y="87"/>
                  </a:lnTo>
                  <a:lnTo>
                    <a:pt x="294" y="87"/>
                  </a:lnTo>
                  <a:lnTo>
                    <a:pt x="295" y="89"/>
                  </a:lnTo>
                  <a:lnTo>
                    <a:pt x="295" y="90"/>
                  </a:lnTo>
                  <a:lnTo>
                    <a:pt x="295" y="92"/>
                  </a:lnTo>
                  <a:lnTo>
                    <a:pt x="295" y="93"/>
                  </a:lnTo>
                  <a:lnTo>
                    <a:pt x="292" y="93"/>
                  </a:lnTo>
                  <a:lnTo>
                    <a:pt x="290" y="93"/>
                  </a:lnTo>
                  <a:lnTo>
                    <a:pt x="289" y="93"/>
                  </a:lnTo>
                  <a:lnTo>
                    <a:pt x="287" y="93"/>
                  </a:lnTo>
                  <a:lnTo>
                    <a:pt x="286" y="93"/>
                  </a:lnTo>
                  <a:lnTo>
                    <a:pt x="284" y="93"/>
                  </a:lnTo>
                  <a:lnTo>
                    <a:pt x="282" y="93"/>
                  </a:lnTo>
                  <a:lnTo>
                    <a:pt x="281" y="93"/>
                  </a:lnTo>
                  <a:lnTo>
                    <a:pt x="279" y="93"/>
                  </a:lnTo>
                  <a:lnTo>
                    <a:pt x="277" y="93"/>
                  </a:lnTo>
                  <a:lnTo>
                    <a:pt x="276" y="95"/>
                  </a:lnTo>
                  <a:lnTo>
                    <a:pt x="273" y="95"/>
                  </a:lnTo>
                  <a:lnTo>
                    <a:pt x="271" y="97"/>
                  </a:lnTo>
                  <a:lnTo>
                    <a:pt x="269" y="98"/>
                  </a:lnTo>
                  <a:lnTo>
                    <a:pt x="266" y="100"/>
                  </a:lnTo>
                  <a:lnTo>
                    <a:pt x="264" y="100"/>
                  </a:lnTo>
                  <a:lnTo>
                    <a:pt x="263" y="102"/>
                  </a:lnTo>
                  <a:lnTo>
                    <a:pt x="263" y="103"/>
                  </a:lnTo>
                  <a:lnTo>
                    <a:pt x="263" y="105"/>
                  </a:lnTo>
                  <a:lnTo>
                    <a:pt x="261" y="107"/>
                  </a:lnTo>
                  <a:lnTo>
                    <a:pt x="261" y="108"/>
                  </a:lnTo>
                  <a:lnTo>
                    <a:pt x="259" y="110"/>
                  </a:lnTo>
                  <a:lnTo>
                    <a:pt x="259" y="111"/>
                  </a:lnTo>
                  <a:lnTo>
                    <a:pt x="259" y="113"/>
                  </a:lnTo>
                  <a:lnTo>
                    <a:pt x="261" y="113"/>
                  </a:lnTo>
                  <a:lnTo>
                    <a:pt x="263" y="113"/>
                  </a:lnTo>
                  <a:lnTo>
                    <a:pt x="264" y="113"/>
                  </a:lnTo>
                  <a:lnTo>
                    <a:pt x="264" y="111"/>
                  </a:lnTo>
                  <a:lnTo>
                    <a:pt x="264" y="110"/>
                  </a:lnTo>
                  <a:lnTo>
                    <a:pt x="266" y="108"/>
                  </a:lnTo>
                  <a:lnTo>
                    <a:pt x="268" y="108"/>
                  </a:lnTo>
                  <a:lnTo>
                    <a:pt x="269" y="108"/>
                  </a:lnTo>
                  <a:lnTo>
                    <a:pt x="271" y="110"/>
                  </a:lnTo>
                  <a:lnTo>
                    <a:pt x="271" y="111"/>
                  </a:lnTo>
                  <a:lnTo>
                    <a:pt x="271" y="113"/>
                  </a:lnTo>
                  <a:lnTo>
                    <a:pt x="269" y="115"/>
                  </a:lnTo>
                  <a:lnTo>
                    <a:pt x="269" y="116"/>
                  </a:lnTo>
                  <a:lnTo>
                    <a:pt x="271" y="116"/>
                  </a:lnTo>
                  <a:lnTo>
                    <a:pt x="273" y="116"/>
                  </a:lnTo>
                  <a:lnTo>
                    <a:pt x="274" y="116"/>
                  </a:lnTo>
                  <a:lnTo>
                    <a:pt x="274" y="118"/>
                  </a:lnTo>
                  <a:lnTo>
                    <a:pt x="273" y="118"/>
                  </a:lnTo>
                  <a:lnTo>
                    <a:pt x="273" y="120"/>
                  </a:lnTo>
                  <a:lnTo>
                    <a:pt x="271" y="120"/>
                  </a:lnTo>
                  <a:lnTo>
                    <a:pt x="271" y="121"/>
                  </a:lnTo>
                  <a:lnTo>
                    <a:pt x="273" y="121"/>
                  </a:lnTo>
                  <a:lnTo>
                    <a:pt x="273" y="123"/>
                  </a:lnTo>
                  <a:lnTo>
                    <a:pt x="274" y="123"/>
                  </a:lnTo>
                  <a:lnTo>
                    <a:pt x="276" y="123"/>
                  </a:lnTo>
                  <a:lnTo>
                    <a:pt x="277" y="123"/>
                  </a:lnTo>
                  <a:lnTo>
                    <a:pt x="277" y="125"/>
                  </a:lnTo>
                  <a:lnTo>
                    <a:pt x="276" y="125"/>
                  </a:lnTo>
                  <a:lnTo>
                    <a:pt x="276" y="126"/>
                  </a:lnTo>
                  <a:lnTo>
                    <a:pt x="276" y="128"/>
                  </a:lnTo>
                  <a:lnTo>
                    <a:pt x="277" y="128"/>
                  </a:lnTo>
                  <a:lnTo>
                    <a:pt x="277" y="129"/>
                  </a:lnTo>
                  <a:lnTo>
                    <a:pt x="276" y="129"/>
                  </a:lnTo>
                  <a:lnTo>
                    <a:pt x="277" y="129"/>
                  </a:lnTo>
                  <a:lnTo>
                    <a:pt x="277" y="131"/>
                  </a:lnTo>
                  <a:lnTo>
                    <a:pt x="277" y="133"/>
                  </a:lnTo>
                  <a:lnTo>
                    <a:pt x="277" y="134"/>
                  </a:lnTo>
                  <a:lnTo>
                    <a:pt x="276" y="134"/>
                  </a:lnTo>
                  <a:lnTo>
                    <a:pt x="274" y="136"/>
                  </a:lnTo>
                  <a:lnTo>
                    <a:pt x="274" y="138"/>
                  </a:lnTo>
                  <a:lnTo>
                    <a:pt x="274" y="139"/>
                  </a:lnTo>
                  <a:lnTo>
                    <a:pt x="276" y="139"/>
                  </a:lnTo>
                  <a:lnTo>
                    <a:pt x="276" y="141"/>
                  </a:lnTo>
                  <a:lnTo>
                    <a:pt x="277" y="141"/>
                  </a:lnTo>
                  <a:lnTo>
                    <a:pt x="279" y="143"/>
                  </a:lnTo>
                  <a:lnTo>
                    <a:pt x="279" y="144"/>
                  </a:lnTo>
                  <a:lnTo>
                    <a:pt x="281" y="144"/>
                  </a:lnTo>
                  <a:lnTo>
                    <a:pt x="281" y="146"/>
                  </a:lnTo>
                  <a:lnTo>
                    <a:pt x="281" y="147"/>
                  </a:lnTo>
                  <a:lnTo>
                    <a:pt x="281" y="149"/>
                  </a:lnTo>
                  <a:lnTo>
                    <a:pt x="281" y="151"/>
                  </a:lnTo>
                  <a:lnTo>
                    <a:pt x="279" y="151"/>
                  </a:lnTo>
                  <a:lnTo>
                    <a:pt x="279" y="152"/>
                  </a:lnTo>
                  <a:lnTo>
                    <a:pt x="279" y="154"/>
                  </a:lnTo>
                  <a:lnTo>
                    <a:pt x="279" y="156"/>
                  </a:lnTo>
                  <a:lnTo>
                    <a:pt x="277" y="156"/>
                  </a:lnTo>
                  <a:lnTo>
                    <a:pt x="277" y="157"/>
                  </a:lnTo>
                  <a:lnTo>
                    <a:pt x="276" y="157"/>
                  </a:lnTo>
                  <a:lnTo>
                    <a:pt x="276" y="159"/>
                  </a:lnTo>
                  <a:lnTo>
                    <a:pt x="277" y="159"/>
                  </a:lnTo>
                  <a:lnTo>
                    <a:pt x="277" y="160"/>
                  </a:lnTo>
                  <a:lnTo>
                    <a:pt x="279" y="160"/>
                  </a:lnTo>
                  <a:lnTo>
                    <a:pt x="279" y="162"/>
                  </a:lnTo>
                  <a:lnTo>
                    <a:pt x="279" y="164"/>
                  </a:lnTo>
                  <a:lnTo>
                    <a:pt x="279" y="165"/>
                  </a:lnTo>
                  <a:lnTo>
                    <a:pt x="279" y="167"/>
                  </a:lnTo>
                  <a:lnTo>
                    <a:pt x="277" y="167"/>
                  </a:lnTo>
                  <a:lnTo>
                    <a:pt x="277" y="169"/>
                  </a:lnTo>
                  <a:lnTo>
                    <a:pt x="279" y="170"/>
                  </a:lnTo>
                  <a:lnTo>
                    <a:pt x="279" y="174"/>
                  </a:lnTo>
                  <a:lnTo>
                    <a:pt x="281" y="175"/>
                  </a:lnTo>
                  <a:lnTo>
                    <a:pt x="281" y="177"/>
                  </a:lnTo>
                  <a:lnTo>
                    <a:pt x="281" y="178"/>
                  </a:lnTo>
                  <a:lnTo>
                    <a:pt x="281" y="180"/>
                  </a:lnTo>
                  <a:lnTo>
                    <a:pt x="279" y="182"/>
                  </a:lnTo>
                  <a:lnTo>
                    <a:pt x="277" y="183"/>
                  </a:lnTo>
                  <a:lnTo>
                    <a:pt x="276" y="183"/>
                  </a:lnTo>
                  <a:lnTo>
                    <a:pt x="276" y="182"/>
                  </a:lnTo>
                  <a:lnTo>
                    <a:pt x="276" y="180"/>
                  </a:lnTo>
                  <a:lnTo>
                    <a:pt x="274" y="180"/>
                  </a:lnTo>
                  <a:lnTo>
                    <a:pt x="273" y="180"/>
                  </a:lnTo>
                  <a:lnTo>
                    <a:pt x="271" y="180"/>
                  </a:lnTo>
                  <a:lnTo>
                    <a:pt x="271" y="182"/>
                  </a:lnTo>
                  <a:lnTo>
                    <a:pt x="271" y="183"/>
                  </a:lnTo>
                  <a:lnTo>
                    <a:pt x="273" y="183"/>
                  </a:lnTo>
                  <a:lnTo>
                    <a:pt x="273" y="185"/>
                  </a:lnTo>
                  <a:lnTo>
                    <a:pt x="274" y="185"/>
                  </a:lnTo>
                  <a:lnTo>
                    <a:pt x="276" y="185"/>
                  </a:lnTo>
                  <a:lnTo>
                    <a:pt x="276" y="187"/>
                  </a:lnTo>
                  <a:lnTo>
                    <a:pt x="276" y="188"/>
                  </a:lnTo>
                  <a:lnTo>
                    <a:pt x="276" y="190"/>
                  </a:lnTo>
                  <a:lnTo>
                    <a:pt x="274" y="192"/>
                  </a:lnTo>
                  <a:lnTo>
                    <a:pt x="274" y="193"/>
                  </a:lnTo>
                  <a:lnTo>
                    <a:pt x="274" y="195"/>
                  </a:lnTo>
                  <a:lnTo>
                    <a:pt x="274" y="196"/>
                  </a:lnTo>
                  <a:lnTo>
                    <a:pt x="274" y="198"/>
                  </a:lnTo>
                  <a:lnTo>
                    <a:pt x="276" y="198"/>
                  </a:lnTo>
                  <a:lnTo>
                    <a:pt x="276" y="200"/>
                  </a:lnTo>
                  <a:lnTo>
                    <a:pt x="276" y="201"/>
                  </a:lnTo>
                  <a:lnTo>
                    <a:pt x="276" y="203"/>
                  </a:lnTo>
                  <a:lnTo>
                    <a:pt x="274" y="203"/>
                  </a:lnTo>
                  <a:lnTo>
                    <a:pt x="274" y="205"/>
                  </a:lnTo>
                  <a:lnTo>
                    <a:pt x="273" y="203"/>
                  </a:lnTo>
                  <a:lnTo>
                    <a:pt x="271" y="203"/>
                  </a:lnTo>
                  <a:lnTo>
                    <a:pt x="269" y="203"/>
                  </a:lnTo>
                  <a:lnTo>
                    <a:pt x="269" y="205"/>
                  </a:lnTo>
                  <a:lnTo>
                    <a:pt x="269" y="206"/>
                  </a:lnTo>
                  <a:lnTo>
                    <a:pt x="271" y="206"/>
                  </a:lnTo>
                  <a:lnTo>
                    <a:pt x="271" y="208"/>
                  </a:lnTo>
                  <a:lnTo>
                    <a:pt x="273" y="209"/>
                  </a:lnTo>
                  <a:lnTo>
                    <a:pt x="273" y="211"/>
                  </a:lnTo>
                  <a:lnTo>
                    <a:pt x="273" y="213"/>
                  </a:lnTo>
                  <a:lnTo>
                    <a:pt x="274" y="216"/>
                  </a:lnTo>
                  <a:lnTo>
                    <a:pt x="274" y="218"/>
                  </a:lnTo>
                  <a:lnTo>
                    <a:pt x="273" y="218"/>
                  </a:lnTo>
                  <a:lnTo>
                    <a:pt x="271" y="219"/>
                  </a:lnTo>
                  <a:lnTo>
                    <a:pt x="269" y="221"/>
                  </a:lnTo>
                  <a:lnTo>
                    <a:pt x="268" y="221"/>
                  </a:lnTo>
                  <a:lnTo>
                    <a:pt x="266" y="223"/>
                  </a:lnTo>
                  <a:lnTo>
                    <a:pt x="264" y="221"/>
                  </a:lnTo>
                  <a:lnTo>
                    <a:pt x="264" y="223"/>
                  </a:lnTo>
                  <a:lnTo>
                    <a:pt x="263" y="223"/>
                  </a:lnTo>
                  <a:lnTo>
                    <a:pt x="263" y="224"/>
                  </a:lnTo>
                  <a:lnTo>
                    <a:pt x="264" y="224"/>
                  </a:lnTo>
                  <a:lnTo>
                    <a:pt x="264" y="226"/>
                  </a:lnTo>
                  <a:lnTo>
                    <a:pt x="264" y="227"/>
                  </a:lnTo>
                  <a:lnTo>
                    <a:pt x="266" y="227"/>
                  </a:lnTo>
                  <a:lnTo>
                    <a:pt x="266" y="229"/>
                  </a:lnTo>
                  <a:lnTo>
                    <a:pt x="268" y="229"/>
                  </a:lnTo>
                  <a:lnTo>
                    <a:pt x="269" y="231"/>
                  </a:lnTo>
                  <a:lnTo>
                    <a:pt x="271" y="231"/>
                  </a:lnTo>
                  <a:lnTo>
                    <a:pt x="273" y="231"/>
                  </a:lnTo>
                  <a:lnTo>
                    <a:pt x="273" y="232"/>
                  </a:lnTo>
                  <a:lnTo>
                    <a:pt x="274" y="234"/>
                  </a:lnTo>
                  <a:lnTo>
                    <a:pt x="274" y="236"/>
                  </a:lnTo>
                  <a:lnTo>
                    <a:pt x="274" y="237"/>
                  </a:lnTo>
                  <a:lnTo>
                    <a:pt x="274" y="239"/>
                  </a:lnTo>
                  <a:lnTo>
                    <a:pt x="274" y="237"/>
                  </a:lnTo>
                  <a:lnTo>
                    <a:pt x="273" y="237"/>
                  </a:lnTo>
                  <a:lnTo>
                    <a:pt x="271" y="237"/>
                  </a:lnTo>
                  <a:lnTo>
                    <a:pt x="269" y="237"/>
                  </a:lnTo>
                  <a:lnTo>
                    <a:pt x="269" y="239"/>
                  </a:lnTo>
                  <a:lnTo>
                    <a:pt x="268" y="239"/>
                  </a:lnTo>
                  <a:lnTo>
                    <a:pt x="268" y="241"/>
                  </a:lnTo>
                  <a:lnTo>
                    <a:pt x="268" y="242"/>
                  </a:lnTo>
                  <a:lnTo>
                    <a:pt x="269" y="244"/>
                  </a:lnTo>
                  <a:lnTo>
                    <a:pt x="269" y="247"/>
                  </a:lnTo>
                  <a:lnTo>
                    <a:pt x="269" y="249"/>
                  </a:lnTo>
                  <a:lnTo>
                    <a:pt x="269" y="250"/>
                  </a:lnTo>
                  <a:lnTo>
                    <a:pt x="268" y="250"/>
                  </a:lnTo>
                  <a:lnTo>
                    <a:pt x="266" y="252"/>
                  </a:lnTo>
                  <a:lnTo>
                    <a:pt x="264" y="252"/>
                  </a:lnTo>
                  <a:lnTo>
                    <a:pt x="263" y="252"/>
                  </a:lnTo>
                  <a:lnTo>
                    <a:pt x="263" y="254"/>
                  </a:lnTo>
                  <a:lnTo>
                    <a:pt x="261" y="255"/>
                  </a:lnTo>
                  <a:lnTo>
                    <a:pt x="263" y="255"/>
                  </a:lnTo>
                  <a:lnTo>
                    <a:pt x="263" y="257"/>
                  </a:lnTo>
                  <a:lnTo>
                    <a:pt x="264" y="257"/>
                  </a:lnTo>
                  <a:lnTo>
                    <a:pt x="266" y="257"/>
                  </a:lnTo>
                  <a:lnTo>
                    <a:pt x="268" y="257"/>
                  </a:lnTo>
                  <a:lnTo>
                    <a:pt x="269" y="257"/>
                  </a:lnTo>
                  <a:lnTo>
                    <a:pt x="271" y="257"/>
                  </a:lnTo>
                  <a:lnTo>
                    <a:pt x="273" y="257"/>
                  </a:lnTo>
                  <a:lnTo>
                    <a:pt x="274" y="257"/>
                  </a:lnTo>
                  <a:lnTo>
                    <a:pt x="274" y="259"/>
                  </a:lnTo>
                  <a:lnTo>
                    <a:pt x="274" y="260"/>
                  </a:lnTo>
                  <a:lnTo>
                    <a:pt x="274" y="262"/>
                  </a:lnTo>
                  <a:lnTo>
                    <a:pt x="274" y="263"/>
                  </a:lnTo>
                  <a:lnTo>
                    <a:pt x="274" y="265"/>
                  </a:lnTo>
                  <a:lnTo>
                    <a:pt x="274" y="267"/>
                  </a:lnTo>
                  <a:lnTo>
                    <a:pt x="274" y="268"/>
                  </a:lnTo>
                  <a:lnTo>
                    <a:pt x="274" y="270"/>
                  </a:lnTo>
                  <a:lnTo>
                    <a:pt x="276" y="270"/>
                  </a:lnTo>
                  <a:lnTo>
                    <a:pt x="277" y="270"/>
                  </a:lnTo>
                  <a:lnTo>
                    <a:pt x="279" y="270"/>
                  </a:lnTo>
                  <a:lnTo>
                    <a:pt x="281" y="272"/>
                  </a:lnTo>
                  <a:lnTo>
                    <a:pt x="282" y="272"/>
                  </a:lnTo>
                  <a:lnTo>
                    <a:pt x="284" y="272"/>
                  </a:lnTo>
                  <a:lnTo>
                    <a:pt x="284" y="273"/>
                  </a:lnTo>
                  <a:lnTo>
                    <a:pt x="284" y="275"/>
                  </a:lnTo>
                  <a:lnTo>
                    <a:pt x="282" y="276"/>
                  </a:lnTo>
                  <a:lnTo>
                    <a:pt x="281" y="276"/>
                  </a:lnTo>
                  <a:lnTo>
                    <a:pt x="279" y="276"/>
                  </a:lnTo>
                  <a:lnTo>
                    <a:pt x="279" y="278"/>
                  </a:lnTo>
                  <a:lnTo>
                    <a:pt x="279" y="280"/>
                  </a:lnTo>
                  <a:lnTo>
                    <a:pt x="279" y="281"/>
                  </a:lnTo>
                  <a:lnTo>
                    <a:pt x="279" y="283"/>
                  </a:lnTo>
                  <a:lnTo>
                    <a:pt x="279" y="285"/>
                  </a:lnTo>
                  <a:lnTo>
                    <a:pt x="281" y="286"/>
                  </a:lnTo>
                  <a:lnTo>
                    <a:pt x="282" y="286"/>
                  </a:lnTo>
                  <a:lnTo>
                    <a:pt x="277" y="286"/>
                  </a:lnTo>
                  <a:lnTo>
                    <a:pt x="276" y="286"/>
                  </a:lnTo>
                  <a:lnTo>
                    <a:pt x="274" y="286"/>
                  </a:lnTo>
                  <a:lnTo>
                    <a:pt x="273" y="286"/>
                  </a:lnTo>
                  <a:lnTo>
                    <a:pt x="271" y="286"/>
                  </a:lnTo>
                  <a:lnTo>
                    <a:pt x="269" y="286"/>
                  </a:lnTo>
                  <a:lnTo>
                    <a:pt x="268" y="286"/>
                  </a:lnTo>
                  <a:lnTo>
                    <a:pt x="266" y="286"/>
                  </a:lnTo>
                  <a:lnTo>
                    <a:pt x="264" y="286"/>
                  </a:lnTo>
                  <a:lnTo>
                    <a:pt x="261" y="286"/>
                  </a:lnTo>
                  <a:lnTo>
                    <a:pt x="259" y="286"/>
                  </a:lnTo>
                  <a:lnTo>
                    <a:pt x="258" y="286"/>
                  </a:lnTo>
                  <a:lnTo>
                    <a:pt x="255" y="286"/>
                  </a:lnTo>
                  <a:lnTo>
                    <a:pt x="253" y="286"/>
                  </a:lnTo>
                  <a:lnTo>
                    <a:pt x="246" y="286"/>
                  </a:lnTo>
                  <a:lnTo>
                    <a:pt x="241" y="286"/>
                  </a:lnTo>
                  <a:lnTo>
                    <a:pt x="238" y="286"/>
                  </a:lnTo>
                  <a:lnTo>
                    <a:pt x="232" y="285"/>
                  </a:lnTo>
                  <a:lnTo>
                    <a:pt x="227" y="285"/>
                  </a:lnTo>
                  <a:lnTo>
                    <a:pt x="222" y="285"/>
                  </a:lnTo>
                  <a:lnTo>
                    <a:pt x="214" y="285"/>
                  </a:lnTo>
                  <a:lnTo>
                    <a:pt x="212" y="285"/>
                  </a:lnTo>
                  <a:lnTo>
                    <a:pt x="210" y="285"/>
                  </a:lnTo>
                  <a:lnTo>
                    <a:pt x="204" y="285"/>
                  </a:lnTo>
                  <a:lnTo>
                    <a:pt x="204" y="286"/>
                  </a:lnTo>
                  <a:lnTo>
                    <a:pt x="201" y="286"/>
                  </a:lnTo>
                  <a:lnTo>
                    <a:pt x="197" y="286"/>
                  </a:lnTo>
                  <a:lnTo>
                    <a:pt x="196" y="286"/>
                  </a:lnTo>
                  <a:lnTo>
                    <a:pt x="194" y="286"/>
                  </a:lnTo>
                  <a:lnTo>
                    <a:pt x="192" y="286"/>
                  </a:lnTo>
                  <a:lnTo>
                    <a:pt x="191" y="286"/>
                  </a:lnTo>
                  <a:lnTo>
                    <a:pt x="189" y="286"/>
                  </a:lnTo>
                  <a:lnTo>
                    <a:pt x="186" y="285"/>
                  </a:lnTo>
                  <a:lnTo>
                    <a:pt x="183" y="285"/>
                  </a:lnTo>
                  <a:lnTo>
                    <a:pt x="179" y="285"/>
                  </a:lnTo>
                  <a:lnTo>
                    <a:pt x="178" y="285"/>
                  </a:lnTo>
                  <a:lnTo>
                    <a:pt x="174" y="285"/>
                  </a:lnTo>
                  <a:lnTo>
                    <a:pt x="173" y="285"/>
                  </a:lnTo>
                  <a:lnTo>
                    <a:pt x="168" y="285"/>
                  </a:lnTo>
                  <a:lnTo>
                    <a:pt x="165" y="285"/>
                  </a:lnTo>
                  <a:lnTo>
                    <a:pt x="160" y="285"/>
                  </a:lnTo>
                  <a:lnTo>
                    <a:pt x="157" y="285"/>
                  </a:lnTo>
                  <a:lnTo>
                    <a:pt x="152" y="285"/>
                  </a:lnTo>
                  <a:lnTo>
                    <a:pt x="148" y="285"/>
                  </a:lnTo>
                  <a:lnTo>
                    <a:pt x="147" y="285"/>
                  </a:lnTo>
                  <a:lnTo>
                    <a:pt x="145" y="283"/>
                  </a:lnTo>
                  <a:lnTo>
                    <a:pt x="143" y="283"/>
                  </a:lnTo>
                  <a:lnTo>
                    <a:pt x="142" y="283"/>
                  </a:lnTo>
                  <a:lnTo>
                    <a:pt x="140" y="283"/>
                  </a:lnTo>
                  <a:lnTo>
                    <a:pt x="137" y="283"/>
                  </a:lnTo>
                  <a:lnTo>
                    <a:pt x="135" y="283"/>
                  </a:lnTo>
                  <a:lnTo>
                    <a:pt x="134" y="283"/>
                  </a:lnTo>
                  <a:lnTo>
                    <a:pt x="132" y="283"/>
                  </a:lnTo>
                  <a:lnTo>
                    <a:pt x="130" y="283"/>
                  </a:lnTo>
                  <a:lnTo>
                    <a:pt x="129" y="283"/>
                  </a:lnTo>
                  <a:lnTo>
                    <a:pt x="127" y="283"/>
                  </a:lnTo>
                  <a:lnTo>
                    <a:pt x="125" y="283"/>
                  </a:lnTo>
                  <a:lnTo>
                    <a:pt x="124" y="283"/>
                  </a:lnTo>
                  <a:lnTo>
                    <a:pt x="122" y="283"/>
                  </a:lnTo>
                  <a:lnTo>
                    <a:pt x="121" y="283"/>
                  </a:lnTo>
                  <a:lnTo>
                    <a:pt x="119" y="283"/>
                  </a:lnTo>
                  <a:lnTo>
                    <a:pt x="116" y="283"/>
                  </a:lnTo>
                  <a:lnTo>
                    <a:pt x="114" y="283"/>
                  </a:lnTo>
                  <a:lnTo>
                    <a:pt x="111" y="283"/>
                  </a:lnTo>
                  <a:lnTo>
                    <a:pt x="101" y="281"/>
                  </a:lnTo>
                  <a:lnTo>
                    <a:pt x="101" y="283"/>
                  </a:lnTo>
                  <a:lnTo>
                    <a:pt x="101" y="285"/>
                  </a:lnTo>
                  <a:lnTo>
                    <a:pt x="98" y="285"/>
                  </a:lnTo>
                  <a:lnTo>
                    <a:pt x="94" y="285"/>
                  </a:lnTo>
                  <a:lnTo>
                    <a:pt x="93" y="285"/>
                  </a:lnTo>
                  <a:lnTo>
                    <a:pt x="91" y="285"/>
                  </a:lnTo>
                  <a:lnTo>
                    <a:pt x="90" y="285"/>
                  </a:lnTo>
                  <a:lnTo>
                    <a:pt x="86" y="285"/>
                  </a:lnTo>
                  <a:lnTo>
                    <a:pt x="80" y="283"/>
                  </a:lnTo>
                  <a:lnTo>
                    <a:pt x="76" y="283"/>
                  </a:lnTo>
                  <a:lnTo>
                    <a:pt x="73" y="283"/>
                  </a:lnTo>
                  <a:lnTo>
                    <a:pt x="72" y="283"/>
                  </a:lnTo>
                  <a:lnTo>
                    <a:pt x="70" y="283"/>
                  </a:lnTo>
                  <a:lnTo>
                    <a:pt x="65" y="281"/>
                  </a:lnTo>
                  <a:lnTo>
                    <a:pt x="63" y="281"/>
                  </a:lnTo>
                  <a:lnTo>
                    <a:pt x="60" y="281"/>
                  </a:lnTo>
                  <a:lnTo>
                    <a:pt x="57" y="281"/>
                  </a:lnTo>
                  <a:lnTo>
                    <a:pt x="54" y="281"/>
                  </a:lnTo>
                  <a:lnTo>
                    <a:pt x="47" y="281"/>
                  </a:lnTo>
                  <a:lnTo>
                    <a:pt x="45" y="281"/>
                  </a:lnTo>
                  <a:lnTo>
                    <a:pt x="45" y="280"/>
                  </a:lnTo>
                  <a:lnTo>
                    <a:pt x="45" y="278"/>
                  </a:lnTo>
                  <a:lnTo>
                    <a:pt x="44" y="278"/>
                  </a:lnTo>
                  <a:lnTo>
                    <a:pt x="42" y="278"/>
                  </a:lnTo>
                  <a:lnTo>
                    <a:pt x="41" y="278"/>
                  </a:lnTo>
                  <a:lnTo>
                    <a:pt x="37" y="278"/>
                  </a:lnTo>
                  <a:lnTo>
                    <a:pt x="34" y="278"/>
                  </a:lnTo>
                  <a:lnTo>
                    <a:pt x="31" y="278"/>
                  </a:lnTo>
                  <a:lnTo>
                    <a:pt x="29" y="278"/>
                  </a:lnTo>
                  <a:lnTo>
                    <a:pt x="27" y="278"/>
                  </a:lnTo>
                  <a:lnTo>
                    <a:pt x="26" y="278"/>
                  </a:lnTo>
                  <a:lnTo>
                    <a:pt x="24" y="278"/>
                  </a:lnTo>
                  <a:lnTo>
                    <a:pt x="21" y="278"/>
                  </a:lnTo>
                  <a:lnTo>
                    <a:pt x="18" y="278"/>
                  </a:lnTo>
                  <a:lnTo>
                    <a:pt x="18" y="276"/>
                  </a:lnTo>
                  <a:lnTo>
                    <a:pt x="18" y="272"/>
                  </a:lnTo>
                  <a:lnTo>
                    <a:pt x="18" y="270"/>
                  </a:lnTo>
                  <a:lnTo>
                    <a:pt x="18" y="263"/>
                  </a:lnTo>
                  <a:lnTo>
                    <a:pt x="18" y="257"/>
                  </a:lnTo>
                  <a:lnTo>
                    <a:pt x="16" y="257"/>
                  </a:lnTo>
                  <a:lnTo>
                    <a:pt x="14" y="257"/>
                  </a:lnTo>
                  <a:lnTo>
                    <a:pt x="13" y="257"/>
                  </a:lnTo>
                  <a:lnTo>
                    <a:pt x="8" y="257"/>
                  </a:lnTo>
                  <a:lnTo>
                    <a:pt x="3" y="257"/>
                  </a:lnTo>
                  <a:lnTo>
                    <a:pt x="0" y="257"/>
                  </a:lnTo>
                  <a:lnTo>
                    <a:pt x="0" y="245"/>
                  </a:lnTo>
                  <a:lnTo>
                    <a:pt x="0" y="237"/>
                  </a:lnTo>
                  <a:lnTo>
                    <a:pt x="1" y="237"/>
                  </a:lnTo>
                  <a:lnTo>
                    <a:pt x="3" y="237"/>
                  </a:lnTo>
                  <a:lnTo>
                    <a:pt x="8" y="237"/>
                  </a:lnTo>
                  <a:lnTo>
                    <a:pt x="11" y="237"/>
                  </a:lnTo>
                  <a:lnTo>
                    <a:pt x="14" y="239"/>
                  </a:lnTo>
                  <a:lnTo>
                    <a:pt x="19" y="239"/>
                  </a:lnTo>
                  <a:lnTo>
                    <a:pt x="21" y="239"/>
                  </a:lnTo>
                  <a:lnTo>
                    <a:pt x="23" y="239"/>
                  </a:lnTo>
                  <a:lnTo>
                    <a:pt x="24" y="239"/>
                  </a:lnTo>
                  <a:lnTo>
                    <a:pt x="26" y="239"/>
                  </a:lnTo>
                  <a:lnTo>
                    <a:pt x="27" y="239"/>
                  </a:lnTo>
                  <a:lnTo>
                    <a:pt x="31" y="239"/>
                  </a:lnTo>
                  <a:lnTo>
                    <a:pt x="32" y="239"/>
                  </a:lnTo>
                  <a:lnTo>
                    <a:pt x="34" y="239"/>
                  </a:lnTo>
                  <a:lnTo>
                    <a:pt x="37" y="239"/>
                  </a:lnTo>
                  <a:lnTo>
                    <a:pt x="37" y="234"/>
                  </a:lnTo>
                  <a:lnTo>
                    <a:pt x="37" y="229"/>
                  </a:lnTo>
                  <a:lnTo>
                    <a:pt x="39" y="229"/>
                  </a:lnTo>
                  <a:lnTo>
                    <a:pt x="41" y="229"/>
                  </a:lnTo>
                  <a:lnTo>
                    <a:pt x="42" y="229"/>
                  </a:lnTo>
                  <a:lnTo>
                    <a:pt x="47" y="229"/>
                  </a:lnTo>
                  <a:lnTo>
                    <a:pt x="47" y="223"/>
                  </a:lnTo>
                  <a:lnTo>
                    <a:pt x="47" y="219"/>
                  </a:lnTo>
                  <a:lnTo>
                    <a:pt x="47" y="216"/>
                  </a:lnTo>
                  <a:lnTo>
                    <a:pt x="47" y="214"/>
                  </a:lnTo>
                  <a:lnTo>
                    <a:pt x="47" y="211"/>
                  </a:lnTo>
                  <a:lnTo>
                    <a:pt x="45" y="211"/>
                  </a:lnTo>
                  <a:lnTo>
                    <a:pt x="45" y="209"/>
                  </a:lnTo>
                  <a:lnTo>
                    <a:pt x="45" y="200"/>
                  </a:lnTo>
                  <a:lnTo>
                    <a:pt x="45" y="198"/>
                  </a:lnTo>
                  <a:lnTo>
                    <a:pt x="45" y="196"/>
                  </a:lnTo>
                  <a:lnTo>
                    <a:pt x="45" y="193"/>
                  </a:lnTo>
                  <a:lnTo>
                    <a:pt x="45" y="187"/>
                  </a:lnTo>
                  <a:lnTo>
                    <a:pt x="47" y="183"/>
                  </a:lnTo>
                  <a:lnTo>
                    <a:pt x="52" y="183"/>
                  </a:lnTo>
                  <a:lnTo>
                    <a:pt x="57" y="183"/>
                  </a:lnTo>
                  <a:lnTo>
                    <a:pt x="58" y="183"/>
                  </a:lnTo>
                  <a:lnTo>
                    <a:pt x="60" y="183"/>
                  </a:lnTo>
                  <a:lnTo>
                    <a:pt x="65" y="183"/>
                  </a:lnTo>
                  <a:lnTo>
                    <a:pt x="67" y="183"/>
                  </a:lnTo>
                  <a:lnTo>
                    <a:pt x="73" y="183"/>
                  </a:lnTo>
                  <a:lnTo>
                    <a:pt x="78" y="183"/>
                  </a:lnTo>
                  <a:lnTo>
                    <a:pt x="80" y="183"/>
                  </a:lnTo>
                  <a:lnTo>
                    <a:pt x="81" y="183"/>
                  </a:lnTo>
                  <a:lnTo>
                    <a:pt x="85" y="183"/>
                  </a:lnTo>
                  <a:lnTo>
                    <a:pt x="86" y="185"/>
                  </a:lnTo>
                  <a:lnTo>
                    <a:pt x="88" y="185"/>
                  </a:lnTo>
                  <a:lnTo>
                    <a:pt x="90" y="185"/>
                  </a:lnTo>
                  <a:lnTo>
                    <a:pt x="93" y="185"/>
                  </a:lnTo>
                  <a:lnTo>
                    <a:pt x="96" y="185"/>
                  </a:lnTo>
                  <a:lnTo>
                    <a:pt x="99" y="185"/>
                  </a:lnTo>
                  <a:lnTo>
                    <a:pt x="101" y="185"/>
                  </a:lnTo>
                  <a:lnTo>
                    <a:pt x="103" y="185"/>
                  </a:lnTo>
                  <a:lnTo>
                    <a:pt x="103" y="182"/>
                  </a:lnTo>
                  <a:lnTo>
                    <a:pt x="103" y="180"/>
                  </a:lnTo>
                  <a:lnTo>
                    <a:pt x="103" y="178"/>
                  </a:lnTo>
                  <a:lnTo>
                    <a:pt x="103" y="177"/>
                  </a:lnTo>
                  <a:lnTo>
                    <a:pt x="103" y="175"/>
                  </a:lnTo>
                  <a:lnTo>
                    <a:pt x="103" y="172"/>
                  </a:lnTo>
                  <a:lnTo>
                    <a:pt x="103" y="170"/>
                  </a:lnTo>
                  <a:lnTo>
                    <a:pt x="103" y="165"/>
                  </a:lnTo>
                  <a:lnTo>
                    <a:pt x="103" y="162"/>
                  </a:lnTo>
                  <a:lnTo>
                    <a:pt x="104" y="157"/>
                  </a:lnTo>
                  <a:lnTo>
                    <a:pt x="104" y="156"/>
                  </a:lnTo>
                  <a:lnTo>
                    <a:pt x="104" y="143"/>
                  </a:lnTo>
                  <a:lnTo>
                    <a:pt x="104" y="139"/>
                  </a:lnTo>
                  <a:lnTo>
                    <a:pt x="104" y="138"/>
                  </a:lnTo>
                  <a:lnTo>
                    <a:pt x="104" y="136"/>
                  </a:lnTo>
                  <a:lnTo>
                    <a:pt x="106" y="131"/>
                  </a:lnTo>
                  <a:lnTo>
                    <a:pt x="106" y="128"/>
                  </a:lnTo>
                  <a:lnTo>
                    <a:pt x="106" y="126"/>
                  </a:lnTo>
                  <a:lnTo>
                    <a:pt x="106" y="125"/>
                  </a:lnTo>
                  <a:lnTo>
                    <a:pt x="106" y="116"/>
                  </a:lnTo>
                  <a:lnTo>
                    <a:pt x="106" y="115"/>
                  </a:lnTo>
                  <a:lnTo>
                    <a:pt x="106" y="113"/>
                  </a:lnTo>
                  <a:lnTo>
                    <a:pt x="106" y="111"/>
                  </a:lnTo>
                  <a:lnTo>
                    <a:pt x="106" y="107"/>
                  </a:lnTo>
                  <a:lnTo>
                    <a:pt x="106" y="102"/>
                  </a:lnTo>
                  <a:lnTo>
                    <a:pt x="106" y="95"/>
                  </a:lnTo>
                  <a:lnTo>
                    <a:pt x="106" y="85"/>
                  </a:lnTo>
                  <a:lnTo>
                    <a:pt x="107" y="84"/>
                  </a:lnTo>
                  <a:lnTo>
                    <a:pt x="107" y="82"/>
                  </a:lnTo>
                  <a:lnTo>
                    <a:pt x="107" y="79"/>
                  </a:lnTo>
                  <a:lnTo>
                    <a:pt x="107" y="74"/>
                  </a:lnTo>
                  <a:lnTo>
                    <a:pt x="107" y="72"/>
                  </a:lnTo>
                  <a:lnTo>
                    <a:pt x="107" y="67"/>
                  </a:lnTo>
                  <a:lnTo>
                    <a:pt x="107" y="62"/>
                  </a:lnTo>
                  <a:lnTo>
                    <a:pt x="107" y="61"/>
                  </a:lnTo>
                  <a:lnTo>
                    <a:pt x="107" y="59"/>
                  </a:lnTo>
                  <a:lnTo>
                    <a:pt x="107" y="58"/>
                  </a:lnTo>
                  <a:lnTo>
                    <a:pt x="107" y="56"/>
                  </a:lnTo>
                  <a:lnTo>
                    <a:pt x="107" y="54"/>
                  </a:lnTo>
                  <a:lnTo>
                    <a:pt x="107" y="53"/>
                  </a:lnTo>
                  <a:lnTo>
                    <a:pt x="107" y="51"/>
                  </a:lnTo>
                  <a:lnTo>
                    <a:pt x="107" y="49"/>
                  </a:lnTo>
                  <a:lnTo>
                    <a:pt x="107" y="48"/>
                  </a:lnTo>
                  <a:lnTo>
                    <a:pt x="107" y="46"/>
                  </a:lnTo>
                  <a:lnTo>
                    <a:pt x="107" y="44"/>
                  </a:lnTo>
                  <a:lnTo>
                    <a:pt x="106" y="44"/>
                  </a:lnTo>
                  <a:lnTo>
                    <a:pt x="106" y="41"/>
                  </a:lnTo>
                  <a:lnTo>
                    <a:pt x="106" y="40"/>
                  </a:lnTo>
                  <a:lnTo>
                    <a:pt x="106" y="36"/>
                  </a:lnTo>
                  <a:lnTo>
                    <a:pt x="106" y="35"/>
                  </a:lnTo>
                  <a:lnTo>
                    <a:pt x="106" y="25"/>
                  </a:lnTo>
                  <a:lnTo>
                    <a:pt x="106" y="20"/>
                  </a:lnTo>
                  <a:lnTo>
                    <a:pt x="106" y="17"/>
                  </a:lnTo>
                  <a:lnTo>
                    <a:pt x="107" y="15"/>
                  </a:lnTo>
                  <a:lnTo>
                    <a:pt x="107" y="13"/>
                  </a:lnTo>
                  <a:lnTo>
                    <a:pt x="107" y="12"/>
                  </a:lnTo>
                  <a:lnTo>
                    <a:pt x="107" y="10"/>
                  </a:lnTo>
                  <a:lnTo>
                    <a:pt x="107" y="5"/>
                  </a:lnTo>
                  <a:lnTo>
                    <a:pt x="107" y="0"/>
                  </a:lnTo>
                  <a:lnTo>
                    <a:pt x="109" y="0"/>
                  </a:lnTo>
                  <a:lnTo>
                    <a:pt x="112" y="2"/>
                  </a:lnTo>
                  <a:lnTo>
                    <a:pt x="114" y="2"/>
                  </a:lnTo>
                  <a:lnTo>
                    <a:pt x="116"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77" name="Freeform 13"/>
            <p:cNvSpPr>
              <a:spLocks/>
            </p:cNvSpPr>
            <p:nvPr/>
          </p:nvSpPr>
          <p:spPr bwMode="auto">
            <a:xfrm>
              <a:off x="1869" y="1320"/>
              <a:ext cx="549" cy="374"/>
            </a:xfrm>
            <a:custGeom>
              <a:avLst/>
              <a:gdLst>
                <a:gd name="T0" fmla="*/ 134 w 549"/>
                <a:gd name="T1" fmla="*/ 0 h 374"/>
                <a:gd name="T2" fmla="*/ 169 w 549"/>
                <a:gd name="T3" fmla="*/ 2 h 374"/>
                <a:gd name="T4" fmla="*/ 209 w 549"/>
                <a:gd name="T5" fmla="*/ 2 h 374"/>
                <a:gd name="T6" fmla="*/ 245 w 549"/>
                <a:gd name="T7" fmla="*/ 3 h 374"/>
                <a:gd name="T8" fmla="*/ 306 w 549"/>
                <a:gd name="T9" fmla="*/ 5 h 374"/>
                <a:gd name="T10" fmla="*/ 360 w 549"/>
                <a:gd name="T11" fmla="*/ 5 h 374"/>
                <a:gd name="T12" fmla="*/ 458 w 549"/>
                <a:gd name="T13" fmla="*/ 7 h 374"/>
                <a:gd name="T14" fmla="*/ 482 w 549"/>
                <a:gd name="T15" fmla="*/ 18 h 374"/>
                <a:gd name="T16" fmla="*/ 494 w 549"/>
                <a:gd name="T17" fmla="*/ 41 h 374"/>
                <a:gd name="T18" fmla="*/ 515 w 549"/>
                <a:gd name="T19" fmla="*/ 49 h 374"/>
                <a:gd name="T20" fmla="*/ 531 w 549"/>
                <a:gd name="T21" fmla="*/ 66 h 374"/>
                <a:gd name="T22" fmla="*/ 528 w 549"/>
                <a:gd name="T23" fmla="*/ 92 h 374"/>
                <a:gd name="T24" fmla="*/ 536 w 549"/>
                <a:gd name="T25" fmla="*/ 121 h 374"/>
                <a:gd name="T26" fmla="*/ 538 w 549"/>
                <a:gd name="T27" fmla="*/ 142 h 374"/>
                <a:gd name="T28" fmla="*/ 528 w 549"/>
                <a:gd name="T29" fmla="*/ 155 h 374"/>
                <a:gd name="T30" fmla="*/ 510 w 549"/>
                <a:gd name="T31" fmla="*/ 170 h 374"/>
                <a:gd name="T32" fmla="*/ 513 w 549"/>
                <a:gd name="T33" fmla="*/ 193 h 374"/>
                <a:gd name="T34" fmla="*/ 525 w 549"/>
                <a:gd name="T35" fmla="*/ 218 h 374"/>
                <a:gd name="T36" fmla="*/ 539 w 549"/>
                <a:gd name="T37" fmla="*/ 226 h 374"/>
                <a:gd name="T38" fmla="*/ 548 w 549"/>
                <a:gd name="T39" fmla="*/ 250 h 374"/>
                <a:gd name="T40" fmla="*/ 523 w 549"/>
                <a:gd name="T41" fmla="*/ 267 h 374"/>
                <a:gd name="T42" fmla="*/ 507 w 549"/>
                <a:gd name="T43" fmla="*/ 283 h 374"/>
                <a:gd name="T44" fmla="*/ 490 w 549"/>
                <a:gd name="T45" fmla="*/ 288 h 374"/>
                <a:gd name="T46" fmla="*/ 479 w 549"/>
                <a:gd name="T47" fmla="*/ 301 h 374"/>
                <a:gd name="T48" fmla="*/ 482 w 549"/>
                <a:gd name="T49" fmla="*/ 324 h 374"/>
                <a:gd name="T50" fmla="*/ 484 w 549"/>
                <a:gd name="T51" fmla="*/ 345 h 374"/>
                <a:gd name="T52" fmla="*/ 505 w 549"/>
                <a:gd name="T53" fmla="*/ 355 h 374"/>
                <a:gd name="T54" fmla="*/ 520 w 549"/>
                <a:gd name="T55" fmla="*/ 365 h 374"/>
                <a:gd name="T56" fmla="*/ 486 w 549"/>
                <a:gd name="T57" fmla="*/ 374 h 374"/>
                <a:gd name="T58" fmla="*/ 404 w 549"/>
                <a:gd name="T59" fmla="*/ 373 h 374"/>
                <a:gd name="T60" fmla="*/ 314 w 549"/>
                <a:gd name="T61" fmla="*/ 373 h 374"/>
                <a:gd name="T62" fmla="*/ 267 w 549"/>
                <a:gd name="T63" fmla="*/ 371 h 374"/>
                <a:gd name="T64" fmla="*/ 209 w 549"/>
                <a:gd name="T65" fmla="*/ 369 h 374"/>
                <a:gd name="T66" fmla="*/ 195 w 549"/>
                <a:gd name="T67" fmla="*/ 360 h 374"/>
                <a:gd name="T68" fmla="*/ 177 w 549"/>
                <a:gd name="T69" fmla="*/ 352 h 374"/>
                <a:gd name="T70" fmla="*/ 155 w 549"/>
                <a:gd name="T71" fmla="*/ 343 h 374"/>
                <a:gd name="T72" fmla="*/ 141 w 549"/>
                <a:gd name="T73" fmla="*/ 327 h 374"/>
                <a:gd name="T74" fmla="*/ 133 w 549"/>
                <a:gd name="T75" fmla="*/ 307 h 374"/>
                <a:gd name="T76" fmla="*/ 121 w 549"/>
                <a:gd name="T77" fmla="*/ 293 h 374"/>
                <a:gd name="T78" fmla="*/ 108 w 549"/>
                <a:gd name="T79" fmla="*/ 278 h 374"/>
                <a:gd name="T80" fmla="*/ 90 w 549"/>
                <a:gd name="T81" fmla="*/ 271 h 374"/>
                <a:gd name="T82" fmla="*/ 71 w 549"/>
                <a:gd name="T83" fmla="*/ 257 h 374"/>
                <a:gd name="T84" fmla="*/ 62 w 549"/>
                <a:gd name="T85" fmla="*/ 242 h 374"/>
                <a:gd name="T86" fmla="*/ 53 w 549"/>
                <a:gd name="T87" fmla="*/ 229 h 374"/>
                <a:gd name="T88" fmla="*/ 39 w 549"/>
                <a:gd name="T89" fmla="*/ 216 h 374"/>
                <a:gd name="T90" fmla="*/ 38 w 549"/>
                <a:gd name="T91" fmla="*/ 206 h 374"/>
                <a:gd name="T92" fmla="*/ 43 w 549"/>
                <a:gd name="T93" fmla="*/ 190 h 374"/>
                <a:gd name="T94" fmla="*/ 49 w 549"/>
                <a:gd name="T95" fmla="*/ 177 h 374"/>
                <a:gd name="T96" fmla="*/ 49 w 549"/>
                <a:gd name="T97" fmla="*/ 169 h 374"/>
                <a:gd name="T98" fmla="*/ 51 w 549"/>
                <a:gd name="T99" fmla="*/ 160 h 374"/>
                <a:gd name="T100" fmla="*/ 53 w 549"/>
                <a:gd name="T101" fmla="*/ 146 h 374"/>
                <a:gd name="T102" fmla="*/ 53 w 549"/>
                <a:gd name="T103" fmla="*/ 139 h 374"/>
                <a:gd name="T104" fmla="*/ 54 w 549"/>
                <a:gd name="T105" fmla="*/ 128 h 374"/>
                <a:gd name="T106" fmla="*/ 12 w 549"/>
                <a:gd name="T107" fmla="*/ 123 h 374"/>
                <a:gd name="T108" fmla="*/ 2 w 549"/>
                <a:gd name="T109" fmla="*/ 97 h 374"/>
                <a:gd name="T110" fmla="*/ 12 w 549"/>
                <a:gd name="T111" fmla="*/ 74 h 374"/>
                <a:gd name="T112" fmla="*/ 39 w 549"/>
                <a:gd name="T113" fmla="*/ 80 h 374"/>
                <a:gd name="T114" fmla="*/ 57 w 549"/>
                <a:gd name="T115" fmla="*/ 69 h 374"/>
                <a:gd name="T116" fmla="*/ 59 w 549"/>
                <a:gd name="T117" fmla="*/ 38 h 374"/>
                <a:gd name="T118" fmla="*/ 67 w 549"/>
                <a:gd name="T119" fmla="*/ 17 h 374"/>
                <a:gd name="T120" fmla="*/ 98 w 549"/>
                <a:gd name="T121" fmla="*/ 18 h 374"/>
                <a:gd name="T122" fmla="*/ 106 w 549"/>
                <a:gd name="T12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9" h="374">
                  <a:moveTo>
                    <a:pt x="108" y="0"/>
                  </a:moveTo>
                  <a:lnTo>
                    <a:pt x="110" y="0"/>
                  </a:lnTo>
                  <a:lnTo>
                    <a:pt x="111" y="0"/>
                  </a:lnTo>
                  <a:lnTo>
                    <a:pt x="113" y="0"/>
                  </a:lnTo>
                  <a:lnTo>
                    <a:pt x="115" y="0"/>
                  </a:lnTo>
                  <a:lnTo>
                    <a:pt x="116" y="0"/>
                  </a:lnTo>
                  <a:lnTo>
                    <a:pt x="118" y="0"/>
                  </a:lnTo>
                  <a:lnTo>
                    <a:pt x="120" y="0"/>
                  </a:lnTo>
                  <a:lnTo>
                    <a:pt x="121" y="0"/>
                  </a:lnTo>
                  <a:lnTo>
                    <a:pt x="123" y="0"/>
                  </a:lnTo>
                  <a:lnTo>
                    <a:pt x="124" y="0"/>
                  </a:lnTo>
                  <a:lnTo>
                    <a:pt x="126" y="0"/>
                  </a:lnTo>
                  <a:lnTo>
                    <a:pt x="128" y="0"/>
                  </a:lnTo>
                  <a:lnTo>
                    <a:pt x="129" y="0"/>
                  </a:lnTo>
                  <a:lnTo>
                    <a:pt x="131" y="0"/>
                  </a:lnTo>
                  <a:lnTo>
                    <a:pt x="133" y="0"/>
                  </a:lnTo>
                  <a:lnTo>
                    <a:pt x="134" y="0"/>
                  </a:lnTo>
                  <a:lnTo>
                    <a:pt x="138" y="0"/>
                  </a:lnTo>
                  <a:lnTo>
                    <a:pt x="139" y="0"/>
                  </a:lnTo>
                  <a:lnTo>
                    <a:pt x="141" y="0"/>
                  </a:lnTo>
                  <a:lnTo>
                    <a:pt x="142" y="0"/>
                  </a:lnTo>
                  <a:lnTo>
                    <a:pt x="144" y="0"/>
                  </a:lnTo>
                  <a:lnTo>
                    <a:pt x="146" y="0"/>
                  </a:lnTo>
                  <a:lnTo>
                    <a:pt x="147" y="0"/>
                  </a:lnTo>
                  <a:lnTo>
                    <a:pt x="149" y="0"/>
                  </a:lnTo>
                  <a:lnTo>
                    <a:pt x="155" y="0"/>
                  </a:lnTo>
                  <a:lnTo>
                    <a:pt x="157" y="0"/>
                  </a:lnTo>
                  <a:lnTo>
                    <a:pt x="159" y="0"/>
                  </a:lnTo>
                  <a:lnTo>
                    <a:pt x="160" y="0"/>
                  </a:lnTo>
                  <a:lnTo>
                    <a:pt x="162" y="0"/>
                  </a:lnTo>
                  <a:lnTo>
                    <a:pt x="164" y="0"/>
                  </a:lnTo>
                  <a:lnTo>
                    <a:pt x="165" y="2"/>
                  </a:lnTo>
                  <a:lnTo>
                    <a:pt x="167" y="2"/>
                  </a:lnTo>
                  <a:lnTo>
                    <a:pt x="169" y="2"/>
                  </a:lnTo>
                  <a:lnTo>
                    <a:pt x="170" y="2"/>
                  </a:lnTo>
                  <a:lnTo>
                    <a:pt x="172" y="2"/>
                  </a:lnTo>
                  <a:lnTo>
                    <a:pt x="173" y="2"/>
                  </a:lnTo>
                  <a:lnTo>
                    <a:pt x="175" y="2"/>
                  </a:lnTo>
                  <a:lnTo>
                    <a:pt x="177" y="2"/>
                  </a:lnTo>
                  <a:lnTo>
                    <a:pt x="180" y="2"/>
                  </a:lnTo>
                  <a:lnTo>
                    <a:pt x="183" y="2"/>
                  </a:lnTo>
                  <a:lnTo>
                    <a:pt x="185" y="2"/>
                  </a:lnTo>
                  <a:lnTo>
                    <a:pt x="188" y="2"/>
                  </a:lnTo>
                  <a:lnTo>
                    <a:pt x="191" y="2"/>
                  </a:lnTo>
                  <a:lnTo>
                    <a:pt x="193" y="2"/>
                  </a:lnTo>
                  <a:lnTo>
                    <a:pt x="195" y="2"/>
                  </a:lnTo>
                  <a:lnTo>
                    <a:pt x="198" y="2"/>
                  </a:lnTo>
                  <a:lnTo>
                    <a:pt x="201" y="2"/>
                  </a:lnTo>
                  <a:lnTo>
                    <a:pt x="204" y="2"/>
                  </a:lnTo>
                  <a:lnTo>
                    <a:pt x="206" y="2"/>
                  </a:lnTo>
                  <a:lnTo>
                    <a:pt x="209" y="2"/>
                  </a:lnTo>
                  <a:lnTo>
                    <a:pt x="211" y="2"/>
                  </a:lnTo>
                  <a:lnTo>
                    <a:pt x="214" y="2"/>
                  </a:lnTo>
                  <a:lnTo>
                    <a:pt x="216" y="2"/>
                  </a:lnTo>
                  <a:lnTo>
                    <a:pt x="218" y="2"/>
                  </a:lnTo>
                  <a:lnTo>
                    <a:pt x="219" y="2"/>
                  </a:lnTo>
                  <a:lnTo>
                    <a:pt x="221" y="2"/>
                  </a:lnTo>
                  <a:lnTo>
                    <a:pt x="222" y="2"/>
                  </a:lnTo>
                  <a:lnTo>
                    <a:pt x="224" y="2"/>
                  </a:lnTo>
                  <a:lnTo>
                    <a:pt x="227" y="2"/>
                  </a:lnTo>
                  <a:lnTo>
                    <a:pt x="229" y="2"/>
                  </a:lnTo>
                  <a:lnTo>
                    <a:pt x="231" y="2"/>
                  </a:lnTo>
                  <a:lnTo>
                    <a:pt x="234" y="2"/>
                  </a:lnTo>
                  <a:lnTo>
                    <a:pt x="236" y="2"/>
                  </a:lnTo>
                  <a:lnTo>
                    <a:pt x="239" y="2"/>
                  </a:lnTo>
                  <a:lnTo>
                    <a:pt x="240" y="2"/>
                  </a:lnTo>
                  <a:lnTo>
                    <a:pt x="244" y="3"/>
                  </a:lnTo>
                  <a:lnTo>
                    <a:pt x="245" y="3"/>
                  </a:lnTo>
                  <a:lnTo>
                    <a:pt x="247" y="3"/>
                  </a:lnTo>
                  <a:lnTo>
                    <a:pt x="249" y="3"/>
                  </a:lnTo>
                  <a:lnTo>
                    <a:pt x="254" y="3"/>
                  </a:lnTo>
                  <a:lnTo>
                    <a:pt x="255" y="3"/>
                  </a:lnTo>
                  <a:lnTo>
                    <a:pt x="258" y="3"/>
                  </a:lnTo>
                  <a:lnTo>
                    <a:pt x="260" y="3"/>
                  </a:lnTo>
                  <a:lnTo>
                    <a:pt x="262" y="3"/>
                  </a:lnTo>
                  <a:lnTo>
                    <a:pt x="265" y="3"/>
                  </a:lnTo>
                  <a:lnTo>
                    <a:pt x="268" y="3"/>
                  </a:lnTo>
                  <a:lnTo>
                    <a:pt x="273" y="3"/>
                  </a:lnTo>
                  <a:lnTo>
                    <a:pt x="275" y="3"/>
                  </a:lnTo>
                  <a:lnTo>
                    <a:pt x="276" y="3"/>
                  </a:lnTo>
                  <a:lnTo>
                    <a:pt x="291" y="3"/>
                  </a:lnTo>
                  <a:lnTo>
                    <a:pt x="296" y="3"/>
                  </a:lnTo>
                  <a:lnTo>
                    <a:pt x="299" y="3"/>
                  </a:lnTo>
                  <a:lnTo>
                    <a:pt x="303" y="5"/>
                  </a:lnTo>
                  <a:lnTo>
                    <a:pt x="306" y="5"/>
                  </a:lnTo>
                  <a:lnTo>
                    <a:pt x="307" y="5"/>
                  </a:lnTo>
                  <a:lnTo>
                    <a:pt x="309" y="5"/>
                  </a:lnTo>
                  <a:lnTo>
                    <a:pt x="314" y="5"/>
                  </a:lnTo>
                  <a:lnTo>
                    <a:pt x="317" y="5"/>
                  </a:lnTo>
                  <a:lnTo>
                    <a:pt x="321" y="5"/>
                  </a:lnTo>
                  <a:lnTo>
                    <a:pt x="322" y="5"/>
                  </a:lnTo>
                  <a:lnTo>
                    <a:pt x="334" y="5"/>
                  </a:lnTo>
                  <a:lnTo>
                    <a:pt x="337" y="5"/>
                  </a:lnTo>
                  <a:lnTo>
                    <a:pt x="338" y="5"/>
                  </a:lnTo>
                  <a:lnTo>
                    <a:pt x="340" y="5"/>
                  </a:lnTo>
                  <a:lnTo>
                    <a:pt x="342" y="5"/>
                  </a:lnTo>
                  <a:lnTo>
                    <a:pt x="343" y="5"/>
                  </a:lnTo>
                  <a:lnTo>
                    <a:pt x="348" y="5"/>
                  </a:lnTo>
                  <a:lnTo>
                    <a:pt x="350" y="5"/>
                  </a:lnTo>
                  <a:lnTo>
                    <a:pt x="352" y="5"/>
                  </a:lnTo>
                  <a:lnTo>
                    <a:pt x="356" y="5"/>
                  </a:lnTo>
                  <a:lnTo>
                    <a:pt x="360" y="5"/>
                  </a:lnTo>
                  <a:lnTo>
                    <a:pt x="373" y="5"/>
                  </a:lnTo>
                  <a:lnTo>
                    <a:pt x="376" y="5"/>
                  </a:lnTo>
                  <a:lnTo>
                    <a:pt x="384" y="5"/>
                  </a:lnTo>
                  <a:lnTo>
                    <a:pt x="394" y="7"/>
                  </a:lnTo>
                  <a:lnTo>
                    <a:pt x="396" y="7"/>
                  </a:lnTo>
                  <a:lnTo>
                    <a:pt x="396" y="5"/>
                  </a:lnTo>
                  <a:lnTo>
                    <a:pt x="404" y="7"/>
                  </a:lnTo>
                  <a:lnTo>
                    <a:pt x="407" y="7"/>
                  </a:lnTo>
                  <a:lnTo>
                    <a:pt x="417" y="7"/>
                  </a:lnTo>
                  <a:lnTo>
                    <a:pt x="422" y="7"/>
                  </a:lnTo>
                  <a:lnTo>
                    <a:pt x="428" y="7"/>
                  </a:lnTo>
                  <a:lnTo>
                    <a:pt x="440" y="7"/>
                  </a:lnTo>
                  <a:lnTo>
                    <a:pt x="446" y="7"/>
                  </a:lnTo>
                  <a:lnTo>
                    <a:pt x="448" y="7"/>
                  </a:lnTo>
                  <a:lnTo>
                    <a:pt x="448" y="8"/>
                  </a:lnTo>
                  <a:lnTo>
                    <a:pt x="451" y="8"/>
                  </a:lnTo>
                  <a:lnTo>
                    <a:pt x="458" y="7"/>
                  </a:lnTo>
                  <a:lnTo>
                    <a:pt x="464" y="8"/>
                  </a:lnTo>
                  <a:lnTo>
                    <a:pt x="469" y="8"/>
                  </a:lnTo>
                  <a:lnTo>
                    <a:pt x="476" y="8"/>
                  </a:lnTo>
                  <a:lnTo>
                    <a:pt x="476" y="7"/>
                  </a:lnTo>
                  <a:lnTo>
                    <a:pt x="477" y="7"/>
                  </a:lnTo>
                  <a:lnTo>
                    <a:pt x="477" y="8"/>
                  </a:lnTo>
                  <a:lnTo>
                    <a:pt x="479" y="8"/>
                  </a:lnTo>
                  <a:lnTo>
                    <a:pt x="479" y="10"/>
                  </a:lnTo>
                  <a:lnTo>
                    <a:pt x="481" y="10"/>
                  </a:lnTo>
                  <a:lnTo>
                    <a:pt x="481" y="12"/>
                  </a:lnTo>
                  <a:lnTo>
                    <a:pt x="482" y="12"/>
                  </a:lnTo>
                  <a:lnTo>
                    <a:pt x="482" y="13"/>
                  </a:lnTo>
                  <a:lnTo>
                    <a:pt x="482" y="15"/>
                  </a:lnTo>
                  <a:lnTo>
                    <a:pt x="482" y="17"/>
                  </a:lnTo>
                  <a:lnTo>
                    <a:pt x="484" y="18"/>
                  </a:lnTo>
                  <a:lnTo>
                    <a:pt x="484" y="20"/>
                  </a:lnTo>
                  <a:lnTo>
                    <a:pt x="482" y="18"/>
                  </a:lnTo>
                  <a:lnTo>
                    <a:pt x="482" y="20"/>
                  </a:lnTo>
                  <a:lnTo>
                    <a:pt x="482" y="21"/>
                  </a:lnTo>
                  <a:lnTo>
                    <a:pt x="482" y="23"/>
                  </a:lnTo>
                  <a:lnTo>
                    <a:pt x="482" y="25"/>
                  </a:lnTo>
                  <a:lnTo>
                    <a:pt x="484" y="26"/>
                  </a:lnTo>
                  <a:lnTo>
                    <a:pt x="486" y="28"/>
                  </a:lnTo>
                  <a:lnTo>
                    <a:pt x="486" y="30"/>
                  </a:lnTo>
                  <a:lnTo>
                    <a:pt x="487" y="30"/>
                  </a:lnTo>
                  <a:lnTo>
                    <a:pt x="487" y="31"/>
                  </a:lnTo>
                  <a:lnTo>
                    <a:pt x="487" y="33"/>
                  </a:lnTo>
                  <a:lnTo>
                    <a:pt x="487" y="35"/>
                  </a:lnTo>
                  <a:lnTo>
                    <a:pt x="487" y="36"/>
                  </a:lnTo>
                  <a:lnTo>
                    <a:pt x="489" y="38"/>
                  </a:lnTo>
                  <a:lnTo>
                    <a:pt x="490" y="38"/>
                  </a:lnTo>
                  <a:lnTo>
                    <a:pt x="490" y="39"/>
                  </a:lnTo>
                  <a:lnTo>
                    <a:pt x="492" y="41"/>
                  </a:lnTo>
                  <a:lnTo>
                    <a:pt x="494" y="41"/>
                  </a:lnTo>
                  <a:lnTo>
                    <a:pt x="494" y="43"/>
                  </a:lnTo>
                  <a:lnTo>
                    <a:pt x="495" y="44"/>
                  </a:lnTo>
                  <a:lnTo>
                    <a:pt x="495" y="46"/>
                  </a:lnTo>
                  <a:lnTo>
                    <a:pt x="497" y="46"/>
                  </a:lnTo>
                  <a:lnTo>
                    <a:pt x="499" y="46"/>
                  </a:lnTo>
                  <a:lnTo>
                    <a:pt x="499" y="44"/>
                  </a:lnTo>
                  <a:lnTo>
                    <a:pt x="500" y="44"/>
                  </a:lnTo>
                  <a:lnTo>
                    <a:pt x="502" y="46"/>
                  </a:lnTo>
                  <a:lnTo>
                    <a:pt x="504" y="46"/>
                  </a:lnTo>
                  <a:lnTo>
                    <a:pt x="505" y="46"/>
                  </a:lnTo>
                  <a:lnTo>
                    <a:pt x="505" y="48"/>
                  </a:lnTo>
                  <a:lnTo>
                    <a:pt x="507" y="48"/>
                  </a:lnTo>
                  <a:lnTo>
                    <a:pt x="508" y="48"/>
                  </a:lnTo>
                  <a:lnTo>
                    <a:pt x="510" y="49"/>
                  </a:lnTo>
                  <a:lnTo>
                    <a:pt x="512" y="49"/>
                  </a:lnTo>
                  <a:lnTo>
                    <a:pt x="513" y="49"/>
                  </a:lnTo>
                  <a:lnTo>
                    <a:pt x="515" y="49"/>
                  </a:lnTo>
                  <a:lnTo>
                    <a:pt x="517" y="51"/>
                  </a:lnTo>
                  <a:lnTo>
                    <a:pt x="518" y="51"/>
                  </a:lnTo>
                  <a:lnTo>
                    <a:pt x="520" y="51"/>
                  </a:lnTo>
                  <a:lnTo>
                    <a:pt x="520" y="53"/>
                  </a:lnTo>
                  <a:lnTo>
                    <a:pt x="521" y="54"/>
                  </a:lnTo>
                  <a:lnTo>
                    <a:pt x="521" y="56"/>
                  </a:lnTo>
                  <a:lnTo>
                    <a:pt x="523" y="56"/>
                  </a:lnTo>
                  <a:lnTo>
                    <a:pt x="525" y="57"/>
                  </a:lnTo>
                  <a:lnTo>
                    <a:pt x="526" y="57"/>
                  </a:lnTo>
                  <a:lnTo>
                    <a:pt x="528" y="57"/>
                  </a:lnTo>
                  <a:lnTo>
                    <a:pt x="528" y="59"/>
                  </a:lnTo>
                  <a:lnTo>
                    <a:pt x="528" y="61"/>
                  </a:lnTo>
                  <a:lnTo>
                    <a:pt x="530" y="61"/>
                  </a:lnTo>
                  <a:lnTo>
                    <a:pt x="530" y="62"/>
                  </a:lnTo>
                  <a:lnTo>
                    <a:pt x="530" y="64"/>
                  </a:lnTo>
                  <a:lnTo>
                    <a:pt x="531" y="64"/>
                  </a:lnTo>
                  <a:lnTo>
                    <a:pt x="531" y="66"/>
                  </a:lnTo>
                  <a:lnTo>
                    <a:pt x="530" y="66"/>
                  </a:lnTo>
                  <a:lnTo>
                    <a:pt x="530" y="67"/>
                  </a:lnTo>
                  <a:lnTo>
                    <a:pt x="530" y="69"/>
                  </a:lnTo>
                  <a:lnTo>
                    <a:pt x="530" y="70"/>
                  </a:lnTo>
                  <a:lnTo>
                    <a:pt x="530" y="72"/>
                  </a:lnTo>
                  <a:lnTo>
                    <a:pt x="530" y="74"/>
                  </a:lnTo>
                  <a:lnTo>
                    <a:pt x="530" y="75"/>
                  </a:lnTo>
                  <a:lnTo>
                    <a:pt x="530" y="77"/>
                  </a:lnTo>
                  <a:lnTo>
                    <a:pt x="530" y="79"/>
                  </a:lnTo>
                  <a:lnTo>
                    <a:pt x="528" y="79"/>
                  </a:lnTo>
                  <a:lnTo>
                    <a:pt x="528" y="80"/>
                  </a:lnTo>
                  <a:lnTo>
                    <a:pt x="528" y="82"/>
                  </a:lnTo>
                  <a:lnTo>
                    <a:pt x="528" y="84"/>
                  </a:lnTo>
                  <a:lnTo>
                    <a:pt x="528" y="85"/>
                  </a:lnTo>
                  <a:lnTo>
                    <a:pt x="528" y="88"/>
                  </a:lnTo>
                  <a:lnTo>
                    <a:pt x="528" y="90"/>
                  </a:lnTo>
                  <a:lnTo>
                    <a:pt x="528" y="92"/>
                  </a:lnTo>
                  <a:lnTo>
                    <a:pt x="530" y="95"/>
                  </a:lnTo>
                  <a:lnTo>
                    <a:pt x="530" y="97"/>
                  </a:lnTo>
                  <a:lnTo>
                    <a:pt x="531" y="98"/>
                  </a:lnTo>
                  <a:lnTo>
                    <a:pt x="533" y="98"/>
                  </a:lnTo>
                  <a:lnTo>
                    <a:pt x="533" y="100"/>
                  </a:lnTo>
                  <a:lnTo>
                    <a:pt x="535" y="102"/>
                  </a:lnTo>
                  <a:lnTo>
                    <a:pt x="535" y="105"/>
                  </a:lnTo>
                  <a:lnTo>
                    <a:pt x="535" y="106"/>
                  </a:lnTo>
                  <a:lnTo>
                    <a:pt x="536" y="110"/>
                  </a:lnTo>
                  <a:lnTo>
                    <a:pt x="536" y="111"/>
                  </a:lnTo>
                  <a:lnTo>
                    <a:pt x="538" y="111"/>
                  </a:lnTo>
                  <a:lnTo>
                    <a:pt x="538" y="113"/>
                  </a:lnTo>
                  <a:lnTo>
                    <a:pt x="538" y="115"/>
                  </a:lnTo>
                  <a:lnTo>
                    <a:pt x="538" y="116"/>
                  </a:lnTo>
                  <a:lnTo>
                    <a:pt x="538" y="118"/>
                  </a:lnTo>
                  <a:lnTo>
                    <a:pt x="536" y="119"/>
                  </a:lnTo>
                  <a:lnTo>
                    <a:pt x="536" y="121"/>
                  </a:lnTo>
                  <a:lnTo>
                    <a:pt x="536" y="123"/>
                  </a:lnTo>
                  <a:lnTo>
                    <a:pt x="536" y="124"/>
                  </a:lnTo>
                  <a:lnTo>
                    <a:pt x="535" y="124"/>
                  </a:lnTo>
                  <a:lnTo>
                    <a:pt x="535" y="128"/>
                  </a:lnTo>
                  <a:lnTo>
                    <a:pt x="533" y="128"/>
                  </a:lnTo>
                  <a:lnTo>
                    <a:pt x="533" y="131"/>
                  </a:lnTo>
                  <a:lnTo>
                    <a:pt x="531" y="134"/>
                  </a:lnTo>
                  <a:lnTo>
                    <a:pt x="530" y="136"/>
                  </a:lnTo>
                  <a:lnTo>
                    <a:pt x="530" y="137"/>
                  </a:lnTo>
                  <a:lnTo>
                    <a:pt x="530" y="139"/>
                  </a:lnTo>
                  <a:lnTo>
                    <a:pt x="530" y="141"/>
                  </a:lnTo>
                  <a:lnTo>
                    <a:pt x="531" y="141"/>
                  </a:lnTo>
                  <a:lnTo>
                    <a:pt x="533" y="141"/>
                  </a:lnTo>
                  <a:lnTo>
                    <a:pt x="533" y="142"/>
                  </a:lnTo>
                  <a:lnTo>
                    <a:pt x="535" y="142"/>
                  </a:lnTo>
                  <a:lnTo>
                    <a:pt x="536" y="142"/>
                  </a:lnTo>
                  <a:lnTo>
                    <a:pt x="538" y="142"/>
                  </a:lnTo>
                  <a:lnTo>
                    <a:pt x="538" y="144"/>
                  </a:lnTo>
                  <a:lnTo>
                    <a:pt x="536" y="144"/>
                  </a:lnTo>
                  <a:lnTo>
                    <a:pt x="536" y="146"/>
                  </a:lnTo>
                  <a:lnTo>
                    <a:pt x="538" y="146"/>
                  </a:lnTo>
                  <a:lnTo>
                    <a:pt x="538" y="147"/>
                  </a:lnTo>
                  <a:lnTo>
                    <a:pt x="536" y="149"/>
                  </a:lnTo>
                  <a:lnTo>
                    <a:pt x="536" y="151"/>
                  </a:lnTo>
                  <a:lnTo>
                    <a:pt x="535" y="151"/>
                  </a:lnTo>
                  <a:lnTo>
                    <a:pt x="536" y="152"/>
                  </a:lnTo>
                  <a:lnTo>
                    <a:pt x="535" y="154"/>
                  </a:lnTo>
                  <a:lnTo>
                    <a:pt x="535" y="155"/>
                  </a:lnTo>
                  <a:lnTo>
                    <a:pt x="536" y="157"/>
                  </a:lnTo>
                  <a:lnTo>
                    <a:pt x="535" y="157"/>
                  </a:lnTo>
                  <a:lnTo>
                    <a:pt x="533" y="157"/>
                  </a:lnTo>
                  <a:lnTo>
                    <a:pt x="531" y="155"/>
                  </a:lnTo>
                  <a:lnTo>
                    <a:pt x="530" y="155"/>
                  </a:lnTo>
                  <a:lnTo>
                    <a:pt x="528" y="155"/>
                  </a:lnTo>
                  <a:lnTo>
                    <a:pt x="528" y="157"/>
                  </a:lnTo>
                  <a:lnTo>
                    <a:pt x="526" y="159"/>
                  </a:lnTo>
                  <a:lnTo>
                    <a:pt x="526" y="160"/>
                  </a:lnTo>
                  <a:lnTo>
                    <a:pt x="526" y="162"/>
                  </a:lnTo>
                  <a:lnTo>
                    <a:pt x="525" y="164"/>
                  </a:lnTo>
                  <a:lnTo>
                    <a:pt x="523" y="165"/>
                  </a:lnTo>
                  <a:lnTo>
                    <a:pt x="523" y="167"/>
                  </a:lnTo>
                  <a:lnTo>
                    <a:pt x="521" y="167"/>
                  </a:lnTo>
                  <a:lnTo>
                    <a:pt x="521" y="169"/>
                  </a:lnTo>
                  <a:lnTo>
                    <a:pt x="520" y="167"/>
                  </a:lnTo>
                  <a:lnTo>
                    <a:pt x="518" y="167"/>
                  </a:lnTo>
                  <a:lnTo>
                    <a:pt x="517" y="167"/>
                  </a:lnTo>
                  <a:lnTo>
                    <a:pt x="515" y="167"/>
                  </a:lnTo>
                  <a:lnTo>
                    <a:pt x="515" y="169"/>
                  </a:lnTo>
                  <a:lnTo>
                    <a:pt x="513" y="169"/>
                  </a:lnTo>
                  <a:lnTo>
                    <a:pt x="512" y="170"/>
                  </a:lnTo>
                  <a:lnTo>
                    <a:pt x="510" y="170"/>
                  </a:lnTo>
                  <a:lnTo>
                    <a:pt x="508" y="170"/>
                  </a:lnTo>
                  <a:lnTo>
                    <a:pt x="507" y="172"/>
                  </a:lnTo>
                  <a:lnTo>
                    <a:pt x="507" y="173"/>
                  </a:lnTo>
                  <a:lnTo>
                    <a:pt x="505" y="173"/>
                  </a:lnTo>
                  <a:lnTo>
                    <a:pt x="505" y="177"/>
                  </a:lnTo>
                  <a:lnTo>
                    <a:pt x="507" y="180"/>
                  </a:lnTo>
                  <a:lnTo>
                    <a:pt x="507" y="182"/>
                  </a:lnTo>
                  <a:lnTo>
                    <a:pt x="507" y="183"/>
                  </a:lnTo>
                  <a:lnTo>
                    <a:pt x="507" y="185"/>
                  </a:lnTo>
                  <a:lnTo>
                    <a:pt x="508" y="185"/>
                  </a:lnTo>
                  <a:lnTo>
                    <a:pt x="510" y="185"/>
                  </a:lnTo>
                  <a:lnTo>
                    <a:pt x="510" y="186"/>
                  </a:lnTo>
                  <a:lnTo>
                    <a:pt x="510" y="188"/>
                  </a:lnTo>
                  <a:lnTo>
                    <a:pt x="512" y="190"/>
                  </a:lnTo>
                  <a:lnTo>
                    <a:pt x="513" y="190"/>
                  </a:lnTo>
                  <a:lnTo>
                    <a:pt x="513" y="191"/>
                  </a:lnTo>
                  <a:lnTo>
                    <a:pt x="513" y="193"/>
                  </a:lnTo>
                  <a:lnTo>
                    <a:pt x="513" y="195"/>
                  </a:lnTo>
                  <a:lnTo>
                    <a:pt x="513" y="196"/>
                  </a:lnTo>
                  <a:lnTo>
                    <a:pt x="515" y="200"/>
                  </a:lnTo>
                  <a:lnTo>
                    <a:pt x="515" y="201"/>
                  </a:lnTo>
                  <a:lnTo>
                    <a:pt x="518" y="203"/>
                  </a:lnTo>
                  <a:lnTo>
                    <a:pt x="520" y="203"/>
                  </a:lnTo>
                  <a:lnTo>
                    <a:pt x="520" y="204"/>
                  </a:lnTo>
                  <a:lnTo>
                    <a:pt x="521" y="204"/>
                  </a:lnTo>
                  <a:lnTo>
                    <a:pt x="521" y="206"/>
                  </a:lnTo>
                  <a:lnTo>
                    <a:pt x="523" y="206"/>
                  </a:lnTo>
                  <a:lnTo>
                    <a:pt x="523" y="209"/>
                  </a:lnTo>
                  <a:lnTo>
                    <a:pt x="523" y="211"/>
                  </a:lnTo>
                  <a:lnTo>
                    <a:pt x="523" y="213"/>
                  </a:lnTo>
                  <a:lnTo>
                    <a:pt x="523" y="214"/>
                  </a:lnTo>
                  <a:lnTo>
                    <a:pt x="525" y="214"/>
                  </a:lnTo>
                  <a:lnTo>
                    <a:pt x="525" y="216"/>
                  </a:lnTo>
                  <a:lnTo>
                    <a:pt x="525" y="218"/>
                  </a:lnTo>
                  <a:lnTo>
                    <a:pt x="525" y="219"/>
                  </a:lnTo>
                  <a:lnTo>
                    <a:pt x="526" y="221"/>
                  </a:lnTo>
                  <a:lnTo>
                    <a:pt x="528" y="222"/>
                  </a:lnTo>
                  <a:lnTo>
                    <a:pt x="528" y="224"/>
                  </a:lnTo>
                  <a:lnTo>
                    <a:pt x="528" y="226"/>
                  </a:lnTo>
                  <a:lnTo>
                    <a:pt x="528" y="227"/>
                  </a:lnTo>
                  <a:lnTo>
                    <a:pt x="530" y="227"/>
                  </a:lnTo>
                  <a:lnTo>
                    <a:pt x="530" y="229"/>
                  </a:lnTo>
                  <a:lnTo>
                    <a:pt x="531" y="229"/>
                  </a:lnTo>
                  <a:lnTo>
                    <a:pt x="531" y="227"/>
                  </a:lnTo>
                  <a:lnTo>
                    <a:pt x="533" y="227"/>
                  </a:lnTo>
                  <a:lnTo>
                    <a:pt x="533" y="226"/>
                  </a:lnTo>
                  <a:lnTo>
                    <a:pt x="533" y="224"/>
                  </a:lnTo>
                  <a:lnTo>
                    <a:pt x="535" y="224"/>
                  </a:lnTo>
                  <a:lnTo>
                    <a:pt x="536" y="226"/>
                  </a:lnTo>
                  <a:lnTo>
                    <a:pt x="538" y="226"/>
                  </a:lnTo>
                  <a:lnTo>
                    <a:pt x="539" y="226"/>
                  </a:lnTo>
                  <a:lnTo>
                    <a:pt x="541" y="227"/>
                  </a:lnTo>
                  <a:lnTo>
                    <a:pt x="543" y="227"/>
                  </a:lnTo>
                  <a:lnTo>
                    <a:pt x="543" y="229"/>
                  </a:lnTo>
                  <a:lnTo>
                    <a:pt x="544" y="231"/>
                  </a:lnTo>
                  <a:lnTo>
                    <a:pt x="544" y="232"/>
                  </a:lnTo>
                  <a:lnTo>
                    <a:pt x="544" y="234"/>
                  </a:lnTo>
                  <a:lnTo>
                    <a:pt x="544" y="236"/>
                  </a:lnTo>
                  <a:lnTo>
                    <a:pt x="544" y="237"/>
                  </a:lnTo>
                  <a:lnTo>
                    <a:pt x="546" y="239"/>
                  </a:lnTo>
                  <a:lnTo>
                    <a:pt x="546" y="240"/>
                  </a:lnTo>
                  <a:lnTo>
                    <a:pt x="548" y="242"/>
                  </a:lnTo>
                  <a:lnTo>
                    <a:pt x="549" y="242"/>
                  </a:lnTo>
                  <a:lnTo>
                    <a:pt x="549" y="244"/>
                  </a:lnTo>
                  <a:lnTo>
                    <a:pt x="549" y="245"/>
                  </a:lnTo>
                  <a:lnTo>
                    <a:pt x="549" y="247"/>
                  </a:lnTo>
                  <a:lnTo>
                    <a:pt x="549" y="249"/>
                  </a:lnTo>
                  <a:lnTo>
                    <a:pt x="548" y="250"/>
                  </a:lnTo>
                  <a:lnTo>
                    <a:pt x="546" y="252"/>
                  </a:lnTo>
                  <a:lnTo>
                    <a:pt x="544" y="253"/>
                  </a:lnTo>
                  <a:lnTo>
                    <a:pt x="544" y="255"/>
                  </a:lnTo>
                  <a:lnTo>
                    <a:pt x="544" y="258"/>
                  </a:lnTo>
                  <a:lnTo>
                    <a:pt x="544" y="260"/>
                  </a:lnTo>
                  <a:lnTo>
                    <a:pt x="546" y="262"/>
                  </a:lnTo>
                  <a:lnTo>
                    <a:pt x="543" y="262"/>
                  </a:lnTo>
                  <a:lnTo>
                    <a:pt x="541" y="260"/>
                  </a:lnTo>
                  <a:lnTo>
                    <a:pt x="539" y="260"/>
                  </a:lnTo>
                  <a:lnTo>
                    <a:pt x="535" y="260"/>
                  </a:lnTo>
                  <a:lnTo>
                    <a:pt x="533" y="260"/>
                  </a:lnTo>
                  <a:lnTo>
                    <a:pt x="531" y="262"/>
                  </a:lnTo>
                  <a:lnTo>
                    <a:pt x="530" y="263"/>
                  </a:lnTo>
                  <a:lnTo>
                    <a:pt x="528" y="265"/>
                  </a:lnTo>
                  <a:lnTo>
                    <a:pt x="526" y="267"/>
                  </a:lnTo>
                  <a:lnTo>
                    <a:pt x="525" y="267"/>
                  </a:lnTo>
                  <a:lnTo>
                    <a:pt x="523" y="267"/>
                  </a:lnTo>
                  <a:lnTo>
                    <a:pt x="521" y="268"/>
                  </a:lnTo>
                  <a:lnTo>
                    <a:pt x="520" y="270"/>
                  </a:lnTo>
                  <a:lnTo>
                    <a:pt x="518" y="271"/>
                  </a:lnTo>
                  <a:lnTo>
                    <a:pt x="518" y="273"/>
                  </a:lnTo>
                  <a:lnTo>
                    <a:pt x="517" y="273"/>
                  </a:lnTo>
                  <a:lnTo>
                    <a:pt x="517" y="275"/>
                  </a:lnTo>
                  <a:lnTo>
                    <a:pt x="518" y="275"/>
                  </a:lnTo>
                  <a:lnTo>
                    <a:pt x="518" y="278"/>
                  </a:lnTo>
                  <a:lnTo>
                    <a:pt x="518" y="280"/>
                  </a:lnTo>
                  <a:lnTo>
                    <a:pt x="517" y="280"/>
                  </a:lnTo>
                  <a:lnTo>
                    <a:pt x="515" y="280"/>
                  </a:lnTo>
                  <a:lnTo>
                    <a:pt x="513" y="280"/>
                  </a:lnTo>
                  <a:lnTo>
                    <a:pt x="512" y="280"/>
                  </a:lnTo>
                  <a:lnTo>
                    <a:pt x="512" y="281"/>
                  </a:lnTo>
                  <a:lnTo>
                    <a:pt x="510" y="281"/>
                  </a:lnTo>
                  <a:lnTo>
                    <a:pt x="508" y="281"/>
                  </a:lnTo>
                  <a:lnTo>
                    <a:pt x="507" y="283"/>
                  </a:lnTo>
                  <a:lnTo>
                    <a:pt x="505" y="283"/>
                  </a:lnTo>
                  <a:lnTo>
                    <a:pt x="505" y="281"/>
                  </a:lnTo>
                  <a:lnTo>
                    <a:pt x="504" y="281"/>
                  </a:lnTo>
                  <a:lnTo>
                    <a:pt x="502" y="281"/>
                  </a:lnTo>
                  <a:lnTo>
                    <a:pt x="500" y="280"/>
                  </a:lnTo>
                  <a:lnTo>
                    <a:pt x="499" y="280"/>
                  </a:lnTo>
                  <a:lnTo>
                    <a:pt x="497" y="278"/>
                  </a:lnTo>
                  <a:lnTo>
                    <a:pt x="495" y="278"/>
                  </a:lnTo>
                  <a:lnTo>
                    <a:pt x="494" y="278"/>
                  </a:lnTo>
                  <a:lnTo>
                    <a:pt x="492" y="278"/>
                  </a:lnTo>
                  <a:lnTo>
                    <a:pt x="492" y="280"/>
                  </a:lnTo>
                  <a:lnTo>
                    <a:pt x="490" y="280"/>
                  </a:lnTo>
                  <a:lnTo>
                    <a:pt x="490" y="281"/>
                  </a:lnTo>
                  <a:lnTo>
                    <a:pt x="490" y="283"/>
                  </a:lnTo>
                  <a:lnTo>
                    <a:pt x="490" y="285"/>
                  </a:lnTo>
                  <a:lnTo>
                    <a:pt x="490" y="286"/>
                  </a:lnTo>
                  <a:lnTo>
                    <a:pt x="490" y="288"/>
                  </a:lnTo>
                  <a:lnTo>
                    <a:pt x="490" y="289"/>
                  </a:lnTo>
                  <a:lnTo>
                    <a:pt x="489" y="291"/>
                  </a:lnTo>
                  <a:lnTo>
                    <a:pt x="490" y="291"/>
                  </a:lnTo>
                  <a:lnTo>
                    <a:pt x="490" y="293"/>
                  </a:lnTo>
                  <a:lnTo>
                    <a:pt x="489" y="294"/>
                  </a:lnTo>
                  <a:lnTo>
                    <a:pt x="487" y="293"/>
                  </a:lnTo>
                  <a:lnTo>
                    <a:pt x="486" y="293"/>
                  </a:lnTo>
                  <a:lnTo>
                    <a:pt x="484" y="291"/>
                  </a:lnTo>
                  <a:lnTo>
                    <a:pt x="484" y="293"/>
                  </a:lnTo>
                  <a:lnTo>
                    <a:pt x="482" y="293"/>
                  </a:lnTo>
                  <a:lnTo>
                    <a:pt x="481" y="293"/>
                  </a:lnTo>
                  <a:lnTo>
                    <a:pt x="481" y="294"/>
                  </a:lnTo>
                  <a:lnTo>
                    <a:pt x="479" y="294"/>
                  </a:lnTo>
                  <a:lnTo>
                    <a:pt x="479" y="296"/>
                  </a:lnTo>
                  <a:lnTo>
                    <a:pt x="479" y="298"/>
                  </a:lnTo>
                  <a:lnTo>
                    <a:pt x="479" y="299"/>
                  </a:lnTo>
                  <a:lnTo>
                    <a:pt x="479" y="301"/>
                  </a:lnTo>
                  <a:lnTo>
                    <a:pt x="479" y="302"/>
                  </a:lnTo>
                  <a:lnTo>
                    <a:pt x="479" y="304"/>
                  </a:lnTo>
                  <a:lnTo>
                    <a:pt x="479" y="306"/>
                  </a:lnTo>
                  <a:lnTo>
                    <a:pt x="479" y="307"/>
                  </a:lnTo>
                  <a:lnTo>
                    <a:pt x="479" y="309"/>
                  </a:lnTo>
                  <a:lnTo>
                    <a:pt x="479" y="311"/>
                  </a:lnTo>
                  <a:lnTo>
                    <a:pt x="479" y="312"/>
                  </a:lnTo>
                  <a:lnTo>
                    <a:pt x="479" y="314"/>
                  </a:lnTo>
                  <a:lnTo>
                    <a:pt x="481" y="316"/>
                  </a:lnTo>
                  <a:lnTo>
                    <a:pt x="479" y="316"/>
                  </a:lnTo>
                  <a:lnTo>
                    <a:pt x="479" y="317"/>
                  </a:lnTo>
                  <a:lnTo>
                    <a:pt x="481" y="317"/>
                  </a:lnTo>
                  <a:lnTo>
                    <a:pt x="481" y="319"/>
                  </a:lnTo>
                  <a:lnTo>
                    <a:pt x="481" y="320"/>
                  </a:lnTo>
                  <a:lnTo>
                    <a:pt x="482" y="320"/>
                  </a:lnTo>
                  <a:lnTo>
                    <a:pt x="482" y="322"/>
                  </a:lnTo>
                  <a:lnTo>
                    <a:pt x="482" y="324"/>
                  </a:lnTo>
                  <a:lnTo>
                    <a:pt x="482" y="325"/>
                  </a:lnTo>
                  <a:lnTo>
                    <a:pt x="484" y="327"/>
                  </a:lnTo>
                  <a:lnTo>
                    <a:pt x="484" y="329"/>
                  </a:lnTo>
                  <a:lnTo>
                    <a:pt x="484" y="330"/>
                  </a:lnTo>
                  <a:lnTo>
                    <a:pt x="486" y="330"/>
                  </a:lnTo>
                  <a:lnTo>
                    <a:pt x="486" y="332"/>
                  </a:lnTo>
                  <a:lnTo>
                    <a:pt x="486" y="334"/>
                  </a:lnTo>
                  <a:lnTo>
                    <a:pt x="484" y="334"/>
                  </a:lnTo>
                  <a:lnTo>
                    <a:pt x="484" y="335"/>
                  </a:lnTo>
                  <a:lnTo>
                    <a:pt x="482" y="337"/>
                  </a:lnTo>
                  <a:lnTo>
                    <a:pt x="482" y="338"/>
                  </a:lnTo>
                  <a:lnTo>
                    <a:pt x="481" y="340"/>
                  </a:lnTo>
                  <a:lnTo>
                    <a:pt x="481" y="342"/>
                  </a:lnTo>
                  <a:lnTo>
                    <a:pt x="481" y="343"/>
                  </a:lnTo>
                  <a:lnTo>
                    <a:pt x="482" y="343"/>
                  </a:lnTo>
                  <a:lnTo>
                    <a:pt x="482" y="345"/>
                  </a:lnTo>
                  <a:lnTo>
                    <a:pt x="484" y="345"/>
                  </a:lnTo>
                  <a:lnTo>
                    <a:pt x="486" y="345"/>
                  </a:lnTo>
                  <a:lnTo>
                    <a:pt x="487" y="345"/>
                  </a:lnTo>
                  <a:lnTo>
                    <a:pt x="489" y="343"/>
                  </a:lnTo>
                  <a:lnTo>
                    <a:pt x="490" y="343"/>
                  </a:lnTo>
                  <a:lnTo>
                    <a:pt x="492" y="343"/>
                  </a:lnTo>
                  <a:lnTo>
                    <a:pt x="492" y="342"/>
                  </a:lnTo>
                  <a:lnTo>
                    <a:pt x="494" y="342"/>
                  </a:lnTo>
                  <a:lnTo>
                    <a:pt x="495" y="342"/>
                  </a:lnTo>
                  <a:lnTo>
                    <a:pt x="497" y="342"/>
                  </a:lnTo>
                  <a:lnTo>
                    <a:pt x="499" y="342"/>
                  </a:lnTo>
                  <a:lnTo>
                    <a:pt x="500" y="343"/>
                  </a:lnTo>
                  <a:lnTo>
                    <a:pt x="502" y="348"/>
                  </a:lnTo>
                  <a:lnTo>
                    <a:pt x="504" y="348"/>
                  </a:lnTo>
                  <a:lnTo>
                    <a:pt x="504" y="350"/>
                  </a:lnTo>
                  <a:lnTo>
                    <a:pt x="505" y="352"/>
                  </a:lnTo>
                  <a:lnTo>
                    <a:pt x="505" y="353"/>
                  </a:lnTo>
                  <a:lnTo>
                    <a:pt x="505" y="355"/>
                  </a:lnTo>
                  <a:lnTo>
                    <a:pt x="505" y="356"/>
                  </a:lnTo>
                  <a:lnTo>
                    <a:pt x="504" y="356"/>
                  </a:lnTo>
                  <a:lnTo>
                    <a:pt x="504" y="358"/>
                  </a:lnTo>
                  <a:lnTo>
                    <a:pt x="505" y="360"/>
                  </a:lnTo>
                  <a:lnTo>
                    <a:pt x="507" y="360"/>
                  </a:lnTo>
                  <a:lnTo>
                    <a:pt x="508" y="361"/>
                  </a:lnTo>
                  <a:lnTo>
                    <a:pt x="510" y="361"/>
                  </a:lnTo>
                  <a:lnTo>
                    <a:pt x="510" y="363"/>
                  </a:lnTo>
                  <a:lnTo>
                    <a:pt x="512" y="363"/>
                  </a:lnTo>
                  <a:lnTo>
                    <a:pt x="512" y="365"/>
                  </a:lnTo>
                  <a:lnTo>
                    <a:pt x="513" y="365"/>
                  </a:lnTo>
                  <a:lnTo>
                    <a:pt x="515" y="365"/>
                  </a:lnTo>
                  <a:lnTo>
                    <a:pt x="515" y="363"/>
                  </a:lnTo>
                  <a:lnTo>
                    <a:pt x="517" y="363"/>
                  </a:lnTo>
                  <a:lnTo>
                    <a:pt x="518" y="363"/>
                  </a:lnTo>
                  <a:lnTo>
                    <a:pt x="520" y="363"/>
                  </a:lnTo>
                  <a:lnTo>
                    <a:pt x="520" y="365"/>
                  </a:lnTo>
                  <a:lnTo>
                    <a:pt x="518" y="365"/>
                  </a:lnTo>
                  <a:lnTo>
                    <a:pt x="518" y="366"/>
                  </a:lnTo>
                  <a:lnTo>
                    <a:pt x="518" y="368"/>
                  </a:lnTo>
                  <a:lnTo>
                    <a:pt x="518" y="369"/>
                  </a:lnTo>
                  <a:lnTo>
                    <a:pt x="517" y="369"/>
                  </a:lnTo>
                  <a:lnTo>
                    <a:pt x="515" y="369"/>
                  </a:lnTo>
                  <a:lnTo>
                    <a:pt x="515" y="371"/>
                  </a:lnTo>
                  <a:lnTo>
                    <a:pt x="513" y="371"/>
                  </a:lnTo>
                  <a:lnTo>
                    <a:pt x="513" y="373"/>
                  </a:lnTo>
                  <a:lnTo>
                    <a:pt x="512" y="373"/>
                  </a:lnTo>
                  <a:lnTo>
                    <a:pt x="510" y="374"/>
                  </a:lnTo>
                  <a:lnTo>
                    <a:pt x="505" y="374"/>
                  </a:lnTo>
                  <a:lnTo>
                    <a:pt x="502" y="374"/>
                  </a:lnTo>
                  <a:lnTo>
                    <a:pt x="495" y="374"/>
                  </a:lnTo>
                  <a:lnTo>
                    <a:pt x="489" y="374"/>
                  </a:lnTo>
                  <a:lnTo>
                    <a:pt x="487" y="374"/>
                  </a:lnTo>
                  <a:lnTo>
                    <a:pt x="486" y="374"/>
                  </a:lnTo>
                  <a:lnTo>
                    <a:pt x="479" y="374"/>
                  </a:lnTo>
                  <a:lnTo>
                    <a:pt x="476" y="374"/>
                  </a:lnTo>
                  <a:lnTo>
                    <a:pt x="471" y="374"/>
                  </a:lnTo>
                  <a:lnTo>
                    <a:pt x="469" y="374"/>
                  </a:lnTo>
                  <a:lnTo>
                    <a:pt x="453" y="374"/>
                  </a:lnTo>
                  <a:lnTo>
                    <a:pt x="445" y="374"/>
                  </a:lnTo>
                  <a:lnTo>
                    <a:pt x="443" y="374"/>
                  </a:lnTo>
                  <a:lnTo>
                    <a:pt x="440" y="374"/>
                  </a:lnTo>
                  <a:lnTo>
                    <a:pt x="427" y="374"/>
                  </a:lnTo>
                  <a:lnTo>
                    <a:pt x="423" y="374"/>
                  </a:lnTo>
                  <a:lnTo>
                    <a:pt x="422" y="374"/>
                  </a:lnTo>
                  <a:lnTo>
                    <a:pt x="420" y="374"/>
                  </a:lnTo>
                  <a:lnTo>
                    <a:pt x="419" y="374"/>
                  </a:lnTo>
                  <a:lnTo>
                    <a:pt x="414" y="374"/>
                  </a:lnTo>
                  <a:lnTo>
                    <a:pt x="407" y="373"/>
                  </a:lnTo>
                  <a:lnTo>
                    <a:pt x="405" y="373"/>
                  </a:lnTo>
                  <a:lnTo>
                    <a:pt x="404" y="373"/>
                  </a:lnTo>
                  <a:lnTo>
                    <a:pt x="397" y="373"/>
                  </a:lnTo>
                  <a:lnTo>
                    <a:pt x="392" y="373"/>
                  </a:lnTo>
                  <a:lnTo>
                    <a:pt x="389" y="373"/>
                  </a:lnTo>
                  <a:lnTo>
                    <a:pt x="387" y="373"/>
                  </a:lnTo>
                  <a:lnTo>
                    <a:pt x="383" y="373"/>
                  </a:lnTo>
                  <a:lnTo>
                    <a:pt x="381" y="373"/>
                  </a:lnTo>
                  <a:lnTo>
                    <a:pt x="379" y="373"/>
                  </a:lnTo>
                  <a:lnTo>
                    <a:pt x="368" y="373"/>
                  </a:lnTo>
                  <a:lnTo>
                    <a:pt x="366" y="373"/>
                  </a:lnTo>
                  <a:lnTo>
                    <a:pt x="355" y="373"/>
                  </a:lnTo>
                  <a:lnTo>
                    <a:pt x="340" y="373"/>
                  </a:lnTo>
                  <a:lnTo>
                    <a:pt x="337" y="373"/>
                  </a:lnTo>
                  <a:lnTo>
                    <a:pt x="335" y="373"/>
                  </a:lnTo>
                  <a:lnTo>
                    <a:pt x="332" y="373"/>
                  </a:lnTo>
                  <a:lnTo>
                    <a:pt x="325" y="373"/>
                  </a:lnTo>
                  <a:lnTo>
                    <a:pt x="316" y="373"/>
                  </a:lnTo>
                  <a:lnTo>
                    <a:pt x="314" y="373"/>
                  </a:lnTo>
                  <a:lnTo>
                    <a:pt x="311" y="373"/>
                  </a:lnTo>
                  <a:lnTo>
                    <a:pt x="309" y="373"/>
                  </a:lnTo>
                  <a:lnTo>
                    <a:pt x="304" y="373"/>
                  </a:lnTo>
                  <a:lnTo>
                    <a:pt x="303" y="371"/>
                  </a:lnTo>
                  <a:lnTo>
                    <a:pt x="299" y="371"/>
                  </a:lnTo>
                  <a:lnTo>
                    <a:pt x="299" y="373"/>
                  </a:lnTo>
                  <a:lnTo>
                    <a:pt x="298" y="373"/>
                  </a:lnTo>
                  <a:lnTo>
                    <a:pt x="294" y="371"/>
                  </a:lnTo>
                  <a:lnTo>
                    <a:pt x="293" y="371"/>
                  </a:lnTo>
                  <a:lnTo>
                    <a:pt x="291" y="371"/>
                  </a:lnTo>
                  <a:lnTo>
                    <a:pt x="288" y="371"/>
                  </a:lnTo>
                  <a:lnTo>
                    <a:pt x="283" y="371"/>
                  </a:lnTo>
                  <a:lnTo>
                    <a:pt x="275" y="371"/>
                  </a:lnTo>
                  <a:lnTo>
                    <a:pt x="273" y="371"/>
                  </a:lnTo>
                  <a:lnTo>
                    <a:pt x="271" y="371"/>
                  </a:lnTo>
                  <a:lnTo>
                    <a:pt x="270" y="371"/>
                  </a:lnTo>
                  <a:lnTo>
                    <a:pt x="267" y="371"/>
                  </a:lnTo>
                  <a:lnTo>
                    <a:pt x="263" y="371"/>
                  </a:lnTo>
                  <a:lnTo>
                    <a:pt x="258" y="371"/>
                  </a:lnTo>
                  <a:lnTo>
                    <a:pt x="257" y="371"/>
                  </a:lnTo>
                  <a:lnTo>
                    <a:pt x="247" y="371"/>
                  </a:lnTo>
                  <a:lnTo>
                    <a:pt x="244" y="371"/>
                  </a:lnTo>
                  <a:lnTo>
                    <a:pt x="236" y="371"/>
                  </a:lnTo>
                  <a:lnTo>
                    <a:pt x="231" y="371"/>
                  </a:lnTo>
                  <a:lnTo>
                    <a:pt x="224" y="371"/>
                  </a:lnTo>
                  <a:lnTo>
                    <a:pt x="222" y="371"/>
                  </a:lnTo>
                  <a:lnTo>
                    <a:pt x="218" y="371"/>
                  </a:lnTo>
                  <a:lnTo>
                    <a:pt x="216" y="371"/>
                  </a:lnTo>
                  <a:lnTo>
                    <a:pt x="214" y="371"/>
                  </a:lnTo>
                  <a:lnTo>
                    <a:pt x="213" y="371"/>
                  </a:lnTo>
                  <a:lnTo>
                    <a:pt x="209" y="371"/>
                  </a:lnTo>
                  <a:lnTo>
                    <a:pt x="208" y="371"/>
                  </a:lnTo>
                  <a:lnTo>
                    <a:pt x="209" y="371"/>
                  </a:lnTo>
                  <a:lnTo>
                    <a:pt x="209" y="369"/>
                  </a:lnTo>
                  <a:lnTo>
                    <a:pt x="211" y="368"/>
                  </a:lnTo>
                  <a:lnTo>
                    <a:pt x="211" y="366"/>
                  </a:lnTo>
                  <a:lnTo>
                    <a:pt x="209" y="366"/>
                  </a:lnTo>
                  <a:lnTo>
                    <a:pt x="209" y="365"/>
                  </a:lnTo>
                  <a:lnTo>
                    <a:pt x="209" y="363"/>
                  </a:lnTo>
                  <a:lnTo>
                    <a:pt x="209" y="361"/>
                  </a:lnTo>
                  <a:lnTo>
                    <a:pt x="208" y="360"/>
                  </a:lnTo>
                  <a:lnTo>
                    <a:pt x="206" y="360"/>
                  </a:lnTo>
                  <a:lnTo>
                    <a:pt x="204" y="358"/>
                  </a:lnTo>
                  <a:lnTo>
                    <a:pt x="203" y="358"/>
                  </a:lnTo>
                  <a:lnTo>
                    <a:pt x="203" y="360"/>
                  </a:lnTo>
                  <a:lnTo>
                    <a:pt x="201" y="360"/>
                  </a:lnTo>
                  <a:lnTo>
                    <a:pt x="200" y="360"/>
                  </a:lnTo>
                  <a:lnTo>
                    <a:pt x="198" y="360"/>
                  </a:lnTo>
                  <a:lnTo>
                    <a:pt x="196" y="358"/>
                  </a:lnTo>
                  <a:lnTo>
                    <a:pt x="196" y="360"/>
                  </a:lnTo>
                  <a:lnTo>
                    <a:pt x="195" y="360"/>
                  </a:lnTo>
                  <a:lnTo>
                    <a:pt x="193" y="360"/>
                  </a:lnTo>
                  <a:lnTo>
                    <a:pt x="191" y="360"/>
                  </a:lnTo>
                  <a:lnTo>
                    <a:pt x="190" y="360"/>
                  </a:lnTo>
                  <a:lnTo>
                    <a:pt x="188" y="358"/>
                  </a:lnTo>
                  <a:lnTo>
                    <a:pt x="187" y="358"/>
                  </a:lnTo>
                  <a:lnTo>
                    <a:pt x="187" y="356"/>
                  </a:lnTo>
                  <a:lnTo>
                    <a:pt x="185" y="356"/>
                  </a:lnTo>
                  <a:lnTo>
                    <a:pt x="185" y="355"/>
                  </a:lnTo>
                  <a:lnTo>
                    <a:pt x="183" y="355"/>
                  </a:lnTo>
                  <a:lnTo>
                    <a:pt x="183" y="353"/>
                  </a:lnTo>
                  <a:lnTo>
                    <a:pt x="182" y="353"/>
                  </a:lnTo>
                  <a:lnTo>
                    <a:pt x="182" y="352"/>
                  </a:lnTo>
                  <a:lnTo>
                    <a:pt x="180" y="352"/>
                  </a:lnTo>
                  <a:lnTo>
                    <a:pt x="178" y="352"/>
                  </a:lnTo>
                  <a:lnTo>
                    <a:pt x="178" y="350"/>
                  </a:lnTo>
                  <a:lnTo>
                    <a:pt x="178" y="352"/>
                  </a:lnTo>
                  <a:lnTo>
                    <a:pt x="177" y="352"/>
                  </a:lnTo>
                  <a:lnTo>
                    <a:pt x="175" y="350"/>
                  </a:lnTo>
                  <a:lnTo>
                    <a:pt x="173" y="350"/>
                  </a:lnTo>
                  <a:lnTo>
                    <a:pt x="173" y="348"/>
                  </a:lnTo>
                  <a:lnTo>
                    <a:pt x="172" y="348"/>
                  </a:lnTo>
                  <a:lnTo>
                    <a:pt x="172" y="347"/>
                  </a:lnTo>
                  <a:lnTo>
                    <a:pt x="170" y="347"/>
                  </a:lnTo>
                  <a:lnTo>
                    <a:pt x="169" y="347"/>
                  </a:lnTo>
                  <a:lnTo>
                    <a:pt x="167" y="347"/>
                  </a:lnTo>
                  <a:lnTo>
                    <a:pt x="165" y="347"/>
                  </a:lnTo>
                  <a:lnTo>
                    <a:pt x="164" y="348"/>
                  </a:lnTo>
                  <a:lnTo>
                    <a:pt x="162" y="348"/>
                  </a:lnTo>
                  <a:lnTo>
                    <a:pt x="160" y="348"/>
                  </a:lnTo>
                  <a:lnTo>
                    <a:pt x="159" y="348"/>
                  </a:lnTo>
                  <a:lnTo>
                    <a:pt x="157" y="348"/>
                  </a:lnTo>
                  <a:lnTo>
                    <a:pt x="157" y="347"/>
                  </a:lnTo>
                  <a:lnTo>
                    <a:pt x="155" y="345"/>
                  </a:lnTo>
                  <a:lnTo>
                    <a:pt x="155" y="343"/>
                  </a:lnTo>
                  <a:lnTo>
                    <a:pt x="155" y="342"/>
                  </a:lnTo>
                  <a:lnTo>
                    <a:pt x="154" y="342"/>
                  </a:lnTo>
                  <a:lnTo>
                    <a:pt x="154" y="340"/>
                  </a:lnTo>
                  <a:lnTo>
                    <a:pt x="154" y="338"/>
                  </a:lnTo>
                  <a:lnTo>
                    <a:pt x="152" y="338"/>
                  </a:lnTo>
                  <a:lnTo>
                    <a:pt x="151" y="338"/>
                  </a:lnTo>
                  <a:lnTo>
                    <a:pt x="151" y="337"/>
                  </a:lnTo>
                  <a:lnTo>
                    <a:pt x="149" y="338"/>
                  </a:lnTo>
                  <a:lnTo>
                    <a:pt x="147" y="337"/>
                  </a:lnTo>
                  <a:lnTo>
                    <a:pt x="146" y="337"/>
                  </a:lnTo>
                  <a:lnTo>
                    <a:pt x="146" y="335"/>
                  </a:lnTo>
                  <a:lnTo>
                    <a:pt x="144" y="334"/>
                  </a:lnTo>
                  <a:lnTo>
                    <a:pt x="144" y="332"/>
                  </a:lnTo>
                  <a:lnTo>
                    <a:pt x="142" y="330"/>
                  </a:lnTo>
                  <a:lnTo>
                    <a:pt x="142" y="329"/>
                  </a:lnTo>
                  <a:lnTo>
                    <a:pt x="141" y="329"/>
                  </a:lnTo>
                  <a:lnTo>
                    <a:pt x="141" y="327"/>
                  </a:lnTo>
                  <a:lnTo>
                    <a:pt x="139" y="327"/>
                  </a:lnTo>
                  <a:lnTo>
                    <a:pt x="139" y="325"/>
                  </a:lnTo>
                  <a:lnTo>
                    <a:pt x="139" y="324"/>
                  </a:lnTo>
                  <a:lnTo>
                    <a:pt x="138" y="322"/>
                  </a:lnTo>
                  <a:lnTo>
                    <a:pt x="138" y="320"/>
                  </a:lnTo>
                  <a:lnTo>
                    <a:pt x="136" y="320"/>
                  </a:lnTo>
                  <a:lnTo>
                    <a:pt x="138" y="320"/>
                  </a:lnTo>
                  <a:lnTo>
                    <a:pt x="136" y="319"/>
                  </a:lnTo>
                  <a:lnTo>
                    <a:pt x="136" y="317"/>
                  </a:lnTo>
                  <a:lnTo>
                    <a:pt x="136" y="316"/>
                  </a:lnTo>
                  <a:lnTo>
                    <a:pt x="134" y="316"/>
                  </a:lnTo>
                  <a:lnTo>
                    <a:pt x="134" y="314"/>
                  </a:lnTo>
                  <a:lnTo>
                    <a:pt x="134" y="312"/>
                  </a:lnTo>
                  <a:lnTo>
                    <a:pt x="133" y="312"/>
                  </a:lnTo>
                  <a:lnTo>
                    <a:pt x="133" y="311"/>
                  </a:lnTo>
                  <a:lnTo>
                    <a:pt x="133" y="309"/>
                  </a:lnTo>
                  <a:lnTo>
                    <a:pt x="133" y="307"/>
                  </a:lnTo>
                  <a:lnTo>
                    <a:pt x="131" y="307"/>
                  </a:lnTo>
                  <a:lnTo>
                    <a:pt x="131" y="306"/>
                  </a:lnTo>
                  <a:lnTo>
                    <a:pt x="129" y="306"/>
                  </a:lnTo>
                  <a:lnTo>
                    <a:pt x="128" y="304"/>
                  </a:lnTo>
                  <a:lnTo>
                    <a:pt x="126" y="304"/>
                  </a:lnTo>
                  <a:lnTo>
                    <a:pt x="124" y="302"/>
                  </a:lnTo>
                  <a:lnTo>
                    <a:pt x="123" y="302"/>
                  </a:lnTo>
                  <a:lnTo>
                    <a:pt x="121" y="302"/>
                  </a:lnTo>
                  <a:lnTo>
                    <a:pt x="120" y="302"/>
                  </a:lnTo>
                  <a:lnTo>
                    <a:pt x="120" y="301"/>
                  </a:lnTo>
                  <a:lnTo>
                    <a:pt x="120" y="299"/>
                  </a:lnTo>
                  <a:lnTo>
                    <a:pt x="121" y="299"/>
                  </a:lnTo>
                  <a:lnTo>
                    <a:pt x="120" y="299"/>
                  </a:lnTo>
                  <a:lnTo>
                    <a:pt x="120" y="298"/>
                  </a:lnTo>
                  <a:lnTo>
                    <a:pt x="120" y="296"/>
                  </a:lnTo>
                  <a:lnTo>
                    <a:pt x="120" y="294"/>
                  </a:lnTo>
                  <a:lnTo>
                    <a:pt x="121" y="293"/>
                  </a:lnTo>
                  <a:lnTo>
                    <a:pt x="120" y="293"/>
                  </a:lnTo>
                  <a:lnTo>
                    <a:pt x="120" y="291"/>
                  </a:lnTo>
                  <a:lnTo>
                    <a:pt x="120" y="289"/>
                  </a:lnTo>
                  <a:lnTo>
                    <a:pt x="120" y="288"/>
                  </a:lnTo>
                  <a:lnTo>
                    <a:pt x="120" y="286"/>
                  </a:lnTo>
                  <a:lnTo>
                    <a:pt x="120" y="285"/>
                  </a:lnTo>
                  <a:lnTo>
                    <a:pt x="120" y="283"/>
                  </a:lnTo>
                  <a:lnTo>
                    <a:pt x="118" y="283"/>
                  </a:lnTo>
                  <a:lnTo>
                    <a:pt x="118" y="281"/>
                  </a:lnTo>
                  <a:lnTo>
                    <a:pt x="116" y="281"/>
                  </a:lnTo>
                  <a:lnTo>
                    <a:pt x="115" y="281"/>
                  </a:lnTo>
                  <a:lnTo>
                    <a:pt x="113" y="281"/>
                  </a:lnTo>
                  <a:lnTo>
                    <a:pt x="113" y="280"/>
                  </a:lnTo>
                  <a:lnTo>
                    <a:pt x="111" y="280"/>
                  </a:lnTo>
                  <a:lnTo>
                    <a:pt x="110" y="280"/>
                  </a:lnTo>
                  <a:lnTo>
                    <a:pt x="110" y="278"/>
                  </a:lnTo>
                  <a:lnTo>
                    <a:pt x="108" y="278"/>
                  </a:lnTo>
                  <a:lnTo>
                    <a:pt x="106" y="276"/>
                  </a:lnTo>
                  <a:lnTo>
                    <a:pt x="105" y="276"/>
                  </a:lnTo>
                  <a:lnTo>
                    <a:pt x="105" y="275"/>
                  </a:lnTo>
                  <a:lnTo>
                    <a:pt x="103" y="275"/>
                  </a:lnTo>
                  <a:lnTo>
                    <a:pt x="103" y="273"/>
                  </a:lnTo>
                  <a:lnTo>
                    <a:pt x="102" y="273"/>
                  </a:lnTo>
                  <a:lnTo>
                    <a:pt x="100" y="275"/>
                  </a:lnTo>
                  <a:lnTo>
                    <a:pt x="98" y="275"/>
                  </a:lnTo>
                  <a:lnTo>
                    <a:pt x="98" y="273"/>
                  </a:lnTo>
                  <a:lnTo>
                    <a:pt x="97" y="273"/>
                  </a:lnTo>
                  <a:lnTo>
                    <a:pt x="97" y="275"/>
                  </a:lnTo>
                  <a:lnTo>
                    <a:pt x="95" y="275"/>
                  </a:lnTo>
                  <a:lnTo>
                    <a:pt x="95" y="273"/>
                  </a:lnTo>
                  <a:lnTo>
                    <a:pt x="95" y="271"/>
                  </a:lnTo>
                  <a:lnTo>
                    <a:pt x="93" y="271"/>
                  </a:lnTo>
                  <a:lnTo>
                    <a:pt x="92" y="271"/>
                  </a:lnTo>
                  <a:lnTo>
                    <a:pt x="90" y="271"/>
                  </a:lnTo>
                  <a:lnTo>
                    <a:pt x="90" y="270"/>
                  </a:lnTo>
                  <a:lnTo>
                    <a:pt x="88" y="270"/>
                  </a:lnTo>
                  <a:lnTo>
                    <a:pt x="88" y="268"/>
                  </a:lnTo>
                  <a:lnTo>
                    <a:pt x="88" y="267"/>
                  </a:lnTo>
                  <a:lnTo>
                    <a:pt x="87" y="265"/>
                  </a:lnTo>
                  <a:lnTo>
                    <a:pt x="85" y="265"/>
                  </a:lnTo>
                  <a:lnTo>
                    <a:pt x="84" y="265"/>
                  </a:lnTo>
                  <a:lnTo>
                    <a:pt x="82" y="265"/>
                  </a:lnTo>
                  <a:lnTo>
                    <a:pt x="82" y="263"/>
                  </a:lnTo>
                  <a:lnTo>
                    <a:pt x="82" y="262"/>
                  </a:lnTo>
                  <a:lnTo>
                    <a:pt x="80" y="262"/>
                  </a:lnTo>
                  <a:lnTo>
                    <a:pt x="79" y="260"/>
                  </a:lnTo>
                  <a:lnTo>
                    <a:pt x="77" y="260"/>
                  </a:lnTo>
                  <a:lnTo>
                    <a:pt x="75" y="260"/>
                  </a:lnTo>
                  <a:lnTo>
                    <a:pt x="74" y="258"/>
                  </a:lnTo>
                  <a:lnTo>
                    <a:pt x="72" y="257"/>
                  </a:lnTo>
                  <a:lnTo>
                    <a:pt x="71" y="257"/>
                  </a:lnTo>
                  <a:lnTo>
                    <a:pt x="71" y="255"/>
                  </a:lnTo>
                  <a:lnTo>
                    <a:pt x="69" y="253"/>
                  </a:lnTo>
                  <a:lnTo>
                    <a:pt x="69" y="252"/>
                  </a:lnTo>
                  <a:lnTo>
                    <a:pt x="67" y="250"/>
                  </a:lnTo>
                  <a:lnTo>
                    <a:pt x="66" y="250"/>
                  </a:lnTo>
                  <a:lnTo>
                    <a:pt x="66" y="249"/>
                  </a:lnTo>
                  <a:lnTo>
                    <a:pt x="64" y="249"/>
                  </a:lnTo>
                  <a:lnTo>
                    <a:pt x="64" y="247"/>
                  </a:lnTo>
                  <a:lnTo>
                    <a:pt x="66" y="247"/>
                  </a:lnTo>
                  <a:lnTo>
                    <a:pt x="66" y="245"/>
                  </a:lnTo>
                  <a:lnTo>
                    <a:pt x="64" y="245"/>
                  </a:lnTo>
                  <a:lnTo>
                    <a:pt x="64" y="244"/>
                  </a:lnTo>
                  <a:lnTo>
                    <a:pt x="62" y="244"/>
                  </a:lnTo>
                  <a:lnTo>
                    <a:pt x="62" y="242"/>
                  </a:lnTo>
                  <a:lnTo>
                    <a:pt x="64" y="242"/>
                  </a:lnTo>
                  <a:lnTo>
                    <a:pt x="62" y="240"/>
                  </a:lnTo>
                  <a:lnTo>
                    <a:pt x="62" y="242"/>
                  </a:lnTo>
                  <a:lnTo>
                    <a:pt x="62" y="240"/>
                  </a:lnTo>
                  <a:lnTo>
                    <a:pt x="62" y="239"/>
                  </a:lnTo>
                  <a:lnTo>
                    <a:pt x="61" y="239"/>
                  </a:lnTo>
                  <a:lnTo>
                    <a:pt x="62" y="239"/>
                  </a:lnTo>
                  <a:lnTo>
                    <a:pt x="61" y="239"/>
                  </a:lnTo>
                  <a:lnTo>
                    <a:pt x="61" y="237"/>
                  </a:lnTo>
                  <a:lnTo>
                    <a:pt x="59" y="237"/>
                  </a:lnTo>
                  <a:lnTo>
                    <a:pt x="59" y="236"/>
                  </a:lnTo>
                  <a:lnTo>
                    <a:pt x="57" y="234"/>
                  </a:lnTo>
                  <a:lnTo>
                    <a:pt x="56" y="234"/>
                  </a:lnTo>
                  <a:lnTo>
                    <a:pt x="56" y="232"/>
                  </a:lnTo>
                  <a:lnTo>
                    <a:pt x="54" y="232"/>
                  </a:lnTo>
                  <a:lnTo>
                    <a:pt x="54" y="231"/>
                  </a:lnTo>
                  <a:lnTo>
                    <a:pt x="53" y="231"/>
                  </a:lnTo>
                  <a:lnTo>
                    <a:pt x="53" y="229"/>
                  </a:lnTo>
                  <a:lnTo>
                    <a:pt x="53" y="227"/>
                  </a:lnTo>
                  <a:lnTo>
                    <a:pt x="53" y="229"/>
                  </a:lnTo>
                  <a:lnTo>
                    <a:pt x="51" y="229"/>
                  </a:lnTo>
                  <a:lnTo>
                    <a:pt x="51" y="227"/>
                  </a:lnTo>
                  <a:lnTo>
                    <a:pt x="51" y="226"/>
                  </a:lnTo>
                  <a:lnTo>
                    <a:pt x="51" y="224"/>
                  </a:lnTo>
                  <a:lnTo>
                    <a:pt x="51" y="226"/>
                  </a:lnTo>
                  <a:lnTo>
                    <a:pt x="49" y="226"/>
                  </a:lnTo>
                  <a:lnTo>
                    <a:pt x="49" y="224"/>
                  </a:lnTo>
                  <a:lnTo>
                    <a:pt x="49" y="222"/>
                  </a:lnTo>
                  <a:lnTo>
                    <a:pt x="48" y="222"/>
                  </a:lnTo>
                  <a:lnTo>
                    <a:pt x="46" y="221"/>
                  </a:lnTo>
                  <a:lnTo>
                    <a:pt x="44" y="221"/>
                  </a:lnTo>
                  <a:lnTo>
                    <a:pt x="44" y="219"/>
                  </a:lnTo>
                  <a:lnTo>
                    <a:pt x="43" y="219"/>
                  </a:lnTo>
                  <a:lnTo>
                    <a:pt x="43" y="218"/>
                  </a:lnTo>
                  <a:lnTo>
                    <a:pt x="41" y="218"/>
                  </a:lnTo>
                  <a:lnTo>
                    <a:pt x="39" y="218"/>
                  </a:lnTo>
                  <a:lnTo>
                    <a:pt x="39" y="216"/>
                  </a:lnTo>
                  <a:lnTo>
                    <a:pt x="39" y="214"/>
                  </a:lnTo>
                  <a:lnTo>
                    <a:pt x="38" y="214"/>
                  </a:lnTo>
                  <a:lnTo>
                    <a:pt x="38" y="213"/>
                  </a:lnTo>
                  <a:lnTo>
                    <a:pt x="36" y="213"/>
                  </a:lnTo>
                  <a:lnTo>
                    <a:pt x="36" y="211"/>
                  </a:lnTo>
                  <a:lnTo>
                    <a:pt x="35" y="211"/>
                  </a:lnTo>
                  <a:lnTo>
                    <a:pt x="35" y="209"/>
                  </a:lnTo>
                  <a:lnTo>
                    <a:pt x="36" y="209"/>
                  </a:lnTo>
                  <a:lnTo>
                    <a:pt x="36" y="208"/>
                  </a:lnTo>
                  <a:lnTo>
                    <a:pt x="35" y="208"/>
                  </a:lnTo>
                  <a:lnTo>
                    <a:pt x="36" y="208"/>
                  </a:lnTo>
                  <a:lnTo>
                    <a:pt x="36" y="206"/>
                  </a:lnTo>
                  <a:lnTo>
                    <a:pt x="35" y="206"/>
                  </a:lnTo>
                  <a:lnTo>
                    <a:pt x="36" y="206"/>
                  </a:lnTo>
                  <a:lnTo>
                    <a:pt x="36" y="204"/>
                  </a:lnTo>
                  <a:lnTo>
                    <a:pt x="36" y="206"/>
                  </a:lnTo>
                  <a:lnTo>
                    <a:pt x="38" y="206"/>
                  </a:lnTo>
                  <a:lnTo>
                    <a:pt x="38" y="204"/>
                  </a:lnTo>
                  <a:lnTo>
                    <a:pt x="38" y="203"/>
                  </a:lnTo>
                  <a:lnTo>
                    <a:pt x="36" y="201"/>
                  </a:lnTo>
                  <a:lnTo>
                    <a:pt x="38" y="200"/>
                  </a:lnTo>
                  <a:lnTo>
                    <a:pt x="38" y="198"/>
                  </a:lnTo>
                  <a:lnTo>
                    <a:pt x="39" y="198"/>
                  </a:lnTo>
                  <a:lnTo>
                    <a:pt x="39" y="196"/>
                  </a:lnTo>
                  <a:lnTo>
                    <a:pt x="39" y="195"/>
                  </a:lnTo>
                  <a:lnTo>
                    <a:pt x="41" y="195"/>
                  </a:lnTo>
                  <a:lnTo>
                    <a:pt x="41" y="193"/>
                  </a:lnTo>
                  <a:lnTo>
                    <a:pt x="43" y="193"/>
                  </a:lnTo>
                  <a:lnTo>
                    <a:pt x="43" y="191"/>
                  </a:lnTo>
                  <a:lnTo>
                    <a:pt x="43" y="190"/>
                  </a:lnTo>
                  <a:lnTo>
                    <a:pt x="41" y="190"/>
                  </a:lnTo>
                  <a:lnTo>
                    <a:pt x="41" y="188"/>
                  </a:lnTo>
                  <a:lnTo>
                    <a:pt x="43" y="188"/>
                  </a:lnTo>
                  <a:lnTo>
                    <a:pt x="43" y="190"/>
                  </a:lnTo>
                  <a:lnTo>
                    <a:pt x="44" y="190"/>
                  </a:lnTo>
                  <a:lnTo>
                    <a:pt x="44" y="188"/>
                  </a:lnTo>
                  <a:lnTo>
                    <a:pt x="46" y="186"/>
                  </a:lnTo>
                  <a:lnTo>
                    <a:pt x="46" y="185"/>
                  </a:lnTo>
                  <a:lnTo>
                    <a:pt x="48" y="185"/>
                  </a:lnTo>
                  <a:lnTo>
                    <a:pt x="48" y="183"/>
                  </a:lnTo>
                  <a:lnTo>
                    <a:pt x="49" y="183"/>
                  </a:lnTo>
                  <a:lnTo>
                    <a:pt x="49" y="182"/>
                  </a:lnTo>
                  <a:lnTo>
                    <a:pt x="48" y="182"/>
                  </a:lnTo>
                  <a:lnTo>
                    <a:pt x="49" y="180"/>
                  </a:lnTo>
                  <a:lnTo>
                    <a:pt x="51" y="180"/>
                  </a:lnTo>
                  <a:lnTo>
                    <a:pt x="49" y="178"/>
                  </a:lnTo>
                  <a:lnTo>
                    <a:pt x="49" y="180"/>
                  </a:lnTo>
                  <a:lnTo>
                    <a:pt x="49" y="178"/>
                  </a:lnTo>
                  <a:lnTo>
                    <a:pt x="51" y="178"/>
                  </a:lnTo>
                  <a:lnTo>
                    <a:pt x="51" y="177"/>
                  </a:lnTo>
                  <a:lnTo>
                    <a:pt x="49" y="177"/>
                  </a:lnTo>
                  <a:lnTo>
                    <a:pt x="48" y="177"/>
                  </a:lnTo>
                  <a:lnTo>
                    <a:pt x="48" y="175"/>
                  </a:lnTo>
                  <a:lnTo>
                    <a:pt x="49" y="175"/>
                  </a:lnTo>
                  <a:lnTo>
                    <a:pt x="51" y="175"/>
                  </a:lnTo>
                  <a:lnTo>
                    <a:pt x="49" y="175"/>
                  </a:lnTo>
                  <a:lnTo>
                    <a:pt x="49" y="173"/>
                  </a:lnTo>
                  <a:lnTo>
                    <a:pt x="51" y="173"/>
                  </a:lnTo>
                  <a:lnTo>
                    <a:pt x="49" y="173"/>
                  </a:lnTo>
                  <a:lnTo>
                    <a:pt x="49" y="172"/>
                  </a:lnTo>
                  <a:lnTo>
                    <a:pt x="51" y="172"/>
                  </a:lnTo>
                  <a:lnTo>
                    <a:pt x="51" y="170"/>
                  </a:lnTo>
                  <a:lnTo>
                    <a:pt x="49" y="170"/>
                  </a:lnTo>
                  <a:lnTo>
                    <a:pt x="49" y="172"/>
                  </a:lnTo>
                  <a:lnTo>
                    <a:pt x="48" y="172"/>
                  </a:lnTo>
                  <a:lnTo>
                    <a:pt x="48" y="170"/>
                  </a:lnTo>
                  <a:lnTo>
                    <a:pt x="48" y="169"/>
                  </a:lnTo>
                  <a:lnTo>
                    <a:pt x="49" y="169"/>
                  </a:lnTo>
                  <a:lnTo>
                    <a:pt x="49" y="170"/>
                  </a:lnTo>
                  <a:lnTo>
                    <a:pt x="51" y="170"/>
                  </a:lnTo>
                  <a:lnTo>
                    <a:pt x="53" y="170"/>
                  </a:lnTo>
                  <a:lnTo>
                    <a:pt x="51" y="169"/>
                  </a:lnTo>
                  <a:lnTo>
                    <a:pt x="51" y="167"/>
                  </a:lnTo>
                  <a:lnTo>
                    <a:pt x="53" y="169"/>
                  </a:lnTo>
                  <a:lnTo>
                    <a:pt x="53" y="167"/>
                  </a:lnTo>
                  <a:lnTo>
                    <a:pt x="53" y="165"/>
                  </a:lnTo>
                  <a:lnTo>
                    <a:pt x="51" y="165"/>
                  </a:lnTo>
                  <a:lnTo>
                    <a:pt x="51" y="164"/>
                  </a:lnTo>
                  <a:lnTo>
                    <a:pt x="49" y="164"/>
                  </a:lnTo>
                  <a:lnTo>
                    <a:pt x="49" y="165"/>
                  </a:lnTo>
                  <a:lnTo>
                    <a:pt x="49" y="164"/>
                  </a:lnTo>
                  <a:lnTo>
                    <a:pt x="49" y="162"/>
                  </a:lnTo>
                  <a:lnTo>
                    <a:pt x="51" y="160"/>
                  </a:lnTo>
                  <a:lnTo>
                    <a:pt x="49" y="160"/>
                  </a:lnTo>
                  <a:lnTo>
                    <a:pt x="51" y="160"/>
                  </a:lnTo>
                  <a:lnTo>
                    <a:pt x="51" y="159"/>
                  </a:lnTo>
                  <a:lnTo>
                    <a:pt x="53" y="159"/>
                  </a:lnTo>
                  <a:lnTo>
                    <a:pt x="51" y="159"/>
                  </a:lnTo>
                  <a:lnTo>
                    <a:pt x="51" y="157"/>
                  </a:lnTo>
                  <a:lnTo>
                    <a:pt x="53" y="157"/>
                  </a:lnTo>
                  <a:lnTo>
                    <a:pt x="53" y="159"/>
                  </a:lnTo>
                  <a:lnTo>
                    <a:pt x="54" y="159"/>
                  </a:lnTo>
                  <a:lnTo>
                    <a:pt x="54" y="157"/>
                  </a:lnTo>
                  <a:lnTo>
                    <a:pt x="54" y="155"/>
                  </a:lnTo>
                  <a:lnTo>
                    <a:pt x="56" y="155"/>
                  </a:lnTo>
                  <a:lnTo>
                    <a:pt x="54" y="154"/>
                  </a:lnTo>
                  <a:lnTo>
                    <a:pt x="54" y="152"/>
                  </a:lnTo>
                  <a:lnTo>
                    <a:pt x="54" y="151"/>
                  </a:lnTo>
                  <a:lnTo>
                    <a:pt x="54" y="149"/>
                  </a:lnTo>
                  <a:lnTo>
                    <a:pt x="54" y="147"/>
                  </a:lnTo>
                  <a:lnTo>
                    <a:pt x="53" y="147"/>
                  </a:lnTo>
                  <a:lnTo>
                    <a:pt x="53" y="146"/>
                  </a:lnTo>
                  <a:lnTo>
                    <a:pt x="54" y="146"/>
                  </a:lnTo>
                  <a:lnTo>
                    <a:pt x="54" y="147"/>
                  </a:lnTo>
                  <a:lnTo>
                    <a:pt x="56" y="147"/>
                  </a:lnTo>
                  <a:lnTo>
                    <a:pt x="56" y="146"/>
                  </a:lnTo>
                  <a:lnTo>
                    <a:pt x="56" y="144"/>
                  </a:lnTo>
                  <a:lnTo>
                    <a:pt x="54" y="144"/>
                  </a:lnTo>
                  <a:lnTo>
                    <a:pt x="54" y="146"/>
                  </a:lnTo>
                  <a:lnTo>
                    <a:pt x="53" y="146"/>
                  </a:lnTo>
                  <a:lnTo>
                    <a:pt x="54" y="144"/>
                  </a:lnTo>
                  <a:lnTo>
                    <a:pt x="53" y="144"/>
                  </a:lnTo>
                  <a:lnTo>
                    <a:pt x="53" y="142"/>
                  </a:lnTo>
                  <a:lnTo>
                    <a:pt x="54" y="142"/>
                  </a:lnTo>
                  <a:lnTo>
                    <a:pt x="54" y="144"/>
                  </a:lnTo>
                  <a:lnTo>
                    <a:pt x="54" y="142"/>
                  </a:lnTo>
                  <a:lnTo>
                    <a:pt x="54" y="141"/>
                  </a:lnTo>
                  <a:lnTo>
                    <a:pt x="53" y="141"/>
                  </a:lnTo>
                  <a:lnTo>
                    <a:pt x="53" y="139"/>
                  </a:lnTo>
                  <a:lnTo>
                    <a:pt x="54" y="139"/>
                  </a:lnTo>
                  <a:lnTo>
                    <a:pt x="53" y="139"/>
                  </a:lnTo>
                  <a:lnTo>
                    <a:pt x="53" y="137"/>
                  </a:lnTo>
                  <a:lnTo>
                    <a:pt x="54" y="137"/>
                  </a:lnTo>
                  <a:lnTo>
                    <a:pt x="53" y="137"/>
                  </a:lnTo>
                  <a:lnTo>
                    <a:pt x="53" y="136"/>
                  </a:lnTo>
                  <a:lnTo>
                    <a:pt x="54" y="136"/>
                  </a:lnTo>
                  <a:lnTo>
                    <a:pt x="54" y="134"/>
                  </a:lnTo>
                  <a:lnTo>
                    <a:pt x="54" y="133"/>
                  </a:lnTo>
                  <a:lnTo>
                    <a:pt x="56" y="133"/>
                  </a:lnTo>
                  <a:lnTo>
                    <a:pt x="56" y="131"/>
                  </a:lnTo>
                  <a:lnTo>
                    <a:pt x="57" y="131"/>
                  </a:lnTo>
                  <a:lnTo>
                    <a:pt x="57" y="129"/>
                  </a:lnTo>
                  <a:lnTo>
                    <a:pt x="57" y="128"/>
                  </a:lnTo>
                  <a:lnTo>
                    <a:pt x="59" y="128"/>
                  </a:lnTo>
                  <a:lnTo>
                    <a:pt x="56" y="128"/>
                  </a:lnTo>
                  <a:lnTo>
                    <a:pt x="54" y="128"/>
                  </a:lnTo>
                  <a:lnTo>
                    <a:pt x="53" y="128"/>
                  </a:lnTo>
                  <a:lnTo>
                    <a:pt x="48" y="128"/>
                  </a:lnTo>
                  <a:lnTo>
                    <a:pt x="44" y="128"/>
                  </a:lnTo>
                  <a:lnTo>
                    <a:pt x="41" y="128"/>
                  </a:lnTo>
                  <a:lnTo>
                    <a:pt x="38" y="128"/>
                  </a:lnTo>
                  <a:lnTo>
                    <a:pt x="38" y="126"/>
                  </a:lnTo>
                  <a:lnTo>
                    <a:pt x="38" y="119"/>
                  </a:lnTo>
                  <a:lnTo>
                    <a:pt x="38" y="118"/>
                  </a:lnTo>
                  <a:lnTo>
                    <a:pt x="36" y="118"/>
                  </a:lnTo>
                  <a:lnTo>
                    <a:pt x="31" y="118"/>
                  </a:lnTo>
                  <a:lnTo>
                    <a:pt x="30" y="118"/>
                  </a:lnTo>
                  <a:lnTo>
                    <a:pt x="26" y="118"/>
                  </a:lnTo>
                  <a:lnTo>
                    <a:pt x="21" y="118"/>
                  </a:lnTo>
                  <a:lnTo>
                    <a:pt x="17" y="118"/>
                  </a:lnTo>
                  <a:lnTo>
                    <a:pt x="15" y="119"/>
                  </a:lnTo>
                  <a:lnTo>
                    <a:pt x="13" y="121"/>
                  </a:lnTo>
                  <a:lnTo>
                    <a:pt x="12" y="123"/>
                  </a:lnTo>
                  <a:lnTo>
                    <a:pt x="10" y="124"/>
                  </a:lnTo>
                  <a:lnTo>
                    <a:pt x="8" y="126"/>
                  </a:lnTo>
                  <a:lnTo>
                    <a:pt x="5" y="126"/>
                  </a:lnTo>
                  <a:lnTo>
                    <a:pt x="2" y="126"/>
                  </a:lnTo>
                  <a:lnTo>
                    <a:pt x="0" y="126"/>
                  </a:lnTo>
                  <a:lnTo>
                    <a:pt x="0" y="124"/>
                  </a:lnTo>
                  <a:lnTo>
                    <a:pt x="0" y="116"/>
                  </a:lnTo>
                  <a:lnTo>
                    <a:pt x="0" y="115"/>
                  </a:lnTo>
                  <a:lnTo>
                    <a:pt x="0" y="113"/>
                  </a:lnTo>
                  <a:lnTo>
                    <a:pt x="0" y="111"/>
                  </a:lnTo>
                  <a:lnTo>
                    <a:pt x="0" y="110"/>
                  </a:lnTo>
                  <a:lnTo>
                    <a:pt x="0" y="108"/>
                  </a:lnTo>
                  <a:lnTo>
                    <a:pt x="2" y="108"/>
                  </a:lnTo>
                  <a:lnTo>
                    <a:pt x="2" y="102"/>
                  </a:lnTo>
                  <a:lnTo>
                    <a:pt x="2" y="100"/>
                  </a:lnTo>
                  <a:lnTo>
                    <a:pt x="2" y="98"/>
                  </a:lnTo>
                  <a:lnTo>
                    <a:pt x="2" y="97"/>
                  </a:lnTo>
                  <a:lnTo>
                    <a:pt x="2" y="93"/>
                  </a:lnTo>
                  <a:lnTo>
                    <a:pt x="2" y="90"/>
                  </a:lnTo>
                  <a:lnTo>
                    <a:pt x="2" y="88"/>
                  </a:lnTo>
                  <a:lnTo>
                    <a:pt x="4" y="88"/>
                  </a:lnTo>
                  <a:lnTo>
                    <a:pt x="5" y="88"/>
                  </a:lnTo>
                  <a:lnTo>
                    <a:pt x="7" y="88"/>
                  </a:lnTo>
                  <a:lnTo>
                    <a:pt x="8" y="88"/>
                  </a:lnTo>
                  <a:lnTo>
                    <a:pt x="12" y="90"/>
                  </a:lnTo>
                  <a:lnTo>
                    <a:pt x="12" y="88"/>
                  </a:lnTo>
                  <a:lnTo>
                    <a:pt x="12" y="87"/>
                  </a:lnTo>
                  <a:lnTo>
                    <a:pt x="12" y="85"/>
                  </a:lnTo>
                  <a:lnTo>
                    <a:pt x="12" y="84"/>
                  </a:lnTo>
                  <a:lnTo>
                    <a:pt x="12" y="82"/>
                  </a:lnTo>
                  <a:lnTo>
                    <a:pt x="12" y="80"/>
                  </a:lnTo>
                  <a:lnTo>
                    <a:pt x="12" y="79"/>
                  </a:lnTo>
                  <a:lnTo>
                    <a:pt x="12" y="77"/>
                  </a:lnTo>
                  <a:lnTo>
                    <a:pt x="12" y="74"/>
                  </a:lnTo>
                  <a:lnTo>
                    <a:pt x="12" y="70"/>
                  </a:lnTo>
                  <a:lnTo>
                    <a:pt x="13" y="70"/>
                  </a:lnTo>
                  <a:lnTo>
                    <a:pt x="18" y="70"/>
                  </a:lnTo>
                  <a:lnTo>
                    <a:pt x="20" y="70"/>
                  </a:lnTo>
                  <a:lnTo>
                    <a:pt x="21" y="70"/>
                  </a:lnTo>
                  <a:lnTo>
                    <a:pt x="23" y="70"/>
                  </a:lnTo>
                  <a:lnTo>
                    <a:pt x="26" y="70"/>
                  </a:lnTo>
                  <a:lnTo>
                    <a:pt x="30" y="70"/>
                  </a:lnTo>
                  <a:lnTo>
                    <a:pt x="30" y="72"/>
                  </a:lnTo>
                  <a:lnTo>
                    <a:pt x="30" y="75"/>
                  </a:lnTo>
                  <a:lnTo>
                    <a:pt x="30" y="79"/>
                  </a:lnTo>
                  <a:lnTo>
                    <a:pt x="30" y="80"/>
                  </a:lnTo>
                  <a:lnTo>
                    <a:pt x="33" y="80"/>
                  </a:lnTo>
                  <a:lnTo>
                    <a:pt x="35" y="80"/>
                  </a:lnTo>
                  <a:lnTo>
                    <a:pt x="36" y="80"/>
                  </a:lnTo>
                  <a:lnTo>
                    <a:pt x="38" y="80"/>
                  </a:lnTo>
                  <a:lnTo>
                    <a:pt x="39" y="80"/>
                  </a:lnTo>
                  <a:lnTo>
                    <a:pt x="41" y="80"/>
                  </a:lnTo>
                  <a:lnTo>
                    <a:pt x="43" y="80"/>
                  </a:lnTo>
                  <a:lnTo>
                    <a:pt x="44" y="80"/>
                  </a:lnTo>
                  <a:lnTo>
                    <a:pt x="46" y="80"/>
                  </a:lnTo>
                  <a:lnTo>
                    <a:pt x="48" y="80"/>
                  </a:lnTo>
                  <a:lnTo>
                    <a:pt x="49" y="80"/>
                  </a:lnTo>
                  <a:lnTo>
                    <a:pt x="51" y="80"/>
                  </a:lnTo>
                  <a:lnTo>
                    <a:pt x="53" y="80"/>
                  </a:lnTo>
                  <a:lnTo>
                    <a:pt x="53" y="82"/>
                  </a:lnTo>
                  <a:lnTo>
                    <a:pt x="56" y="82"/>
                  </a:lnTo>
                  <a:lnTo>
                    <a:pt x="57" y="82"/>
                  </a:lnTo>
                  <a:lnTo>
                    <a:pt x="57" y="79"/>
                  </a:lnTo>
                  <a:lnTo>
                    <a:pt x="57" y="77"/>
                  </a:lnTo>
                  <a:lnTo>
                    <a:pt x="57" y="74"/>
                  </a:lnTo>
                  <a:lnTo>
                    <a:pt x="57" y="72"/>
                  </a:lnTo>
                  <a:lnTo>
                    <a:pt x="57" y="70"/>
                  </a:lnTo>
                  <a:lnTo>
                    <a:pt x="57" y="69"/>
                  </a:lnTo>
                  <a:lnTo>
                    <a:pt x="57" y="67"/>
                  </a:lnTo>
                  <a:lnTo>
                    <a:pt x="57" y="66"/>
                  </a:lnTo>
                  <a:lnTo>
                    <a:pt x="57" y="64"/>
                  </a:lnTo>
                  <a:lnTo>
                    <a:pt x="57" y="62"/>
                  </a:lnTo>
                  <a:lnTo>
                    <a:pt x="59" y="57"/>
                  </a:lnTo>
                  <a:lnTo>
                    <a:pt x="59" y="56"/>
                  </a:lnTo>
                  <a:lnTo>
                    <a:pt x="59" y="54"/>
                  </a:lnTo>
                  <a:lnTo>
                    <a:pt x="59" y="53"/>
                  </a:lnTo>
                  <a:lnTo>
                    <a:pt x="59" y="51"/>
                  </a:lnTo>
                  <a:lnTo>
                    <a:pt x="59" y="49"/>
                  </a:lnTo>
                  <a:lnTo>
                    <a:pt x="59" y="48"/>
                  </a:lnTo>
                  <a:lnTo>
                    <a:pt x="59" y="46"/>
                  </a:lnTo>
                  <a:lnTo>
                    <a:pt x="59" y="44"/>
                  </a:lnTo>
                  <a:lnTo>
                    <a:pt x="59" y="43"/>
                  </a:lnTo>
                  <a:lnTo>
                    <a:pt x="59" y="41"/>
                  </a:lnTo>
                  <a:lnTo>
                    <a:pt x="59" y="39"/>
                  </a:lnTo>
                  <a:lnTo>
                    <a:pt x="59" y="38"/>
                  </a:lnTo>
                  <a:lnTo>
                    <a:pt x="59" y="36"/>
                  </a:lnTo>
                  <a:lnTo>
                    <a:pt x="59" y="35"/>
                  </a:lnTo>
                  <a:lnTo>
                    <a:pt x="59" y="33"/>
                  </a:lnTo>
                  <a:lnTo>
                    <a:pt x="59" y="31"/>
                  </a:lnTo>
                  <a:lnTo>
                    <a:pt x="59" y="30"/>
                  </a:lnTo>
                  <a:lnTo>
                    <a:pt x="59" y="28"/>
                  </a:lnTo>
                  <a:lnTo>
                    <a:pt x="59" y="26"/>
                  </a:lnTo>
                  <a:lnTo>
                    <a:pt x="59" y="25"/>
                  </a:lnTo>
                  <a:lnTo>
                    <a:pt x="59" y="21"/>
                  </a:lnTo>
                  <a:lnTo>
                    <a:pt x="59" y="20"/>
                  </a:lnTo>
                  <a:lnTo>
                    <a:pt x="59" y="18"/>
                  </a:lnTo>
                  <a:lnTo>
                    <a:pt x="59" y="17"/>
                  </a:lnTo>
                  <a:lnTo>
                    <a:pt x="61" y="17"/>
                  </a:lnTo>
                  <a:lnTo>
                    <a:pt x="62" y="17"/>
                  </a:lnTo>
                  <a:lnTo>
                    <a:pt x="64" y="17"/>
                  </a:lnTo>
                  <a:lnTo>
                    <a:pt x="66" y="17"/>
                  </a:lnTo>
                  <a:lnTo>
                    <a:pt x="67" y="17"/>
                  </a:lnTo>
                  <a:lnTo>
                    <a:pt x="69" y="17"/>
                  </a:lnTo>
                  <a:lnTo>
                    <a:pt x="71" y="17"/>
                  </a:lnTo>
                  <a:lnTo>
                    <a:pt x="72" y="17"/>
                  </a:lnTo>
                  <a:lnTo>
                    <a:pt x="74" y="17"/>
                  </a:lnTo>
                  <a:lnTo>
                    <a:pt x="75" y="17"/>
                  </a:lnTo>
                  <a:lnTo>
                    <a:pt x="77" y="17"/>
                  </a:lnTo>
                  <a:lnTo>
                    <a:pt x="79" y="17"/>
                  </a:lnTo>
                  <a:lnTo>
                    <a:pt x="80" y="17"/>
                  </a:lnTo>
                  <a:lnTo>
                    <a:pt x="85" y="17"/>
                  </a:lnTo>
                  <a:lnTo>
                    <a:pt x="87" y="17"/>
                  </a:lnTo>
                  <a:lnTo>
                    <a:pt x="88" y="17"/>
                  </a:lnTo>
                  <a:lnTo>
                    <a:pt x="90" y="17"/>
                  </a:lnTo>
                  <a:lnTo>
                    <a:pt x="92" y="18"/>
                  </a:lnTo>
                  <a:lnTo>
                    <a:pt x="93" y="18"/>
                  </a:lnTo>
                  <a:lnTo>
                    <a:pt x="95" y="18"/>
                  </a:lnTo>
                  <a:lnTo>
                    <a:pt x="97" y="18"/>
                  </a:lnTo>
                  <a:lnTo>
                    <a:pt x="98" y="18"/>
                  </a:lnTo>
                  <a:lnTo>
                    <a:pt x="100" y="18"/>
                  </a:lnTo>
                  <a:lnTo>
                    <a:pt x="102" y="18"/>
                  </a:lnTo>
                  <a:lnTo>
                    <a:pt x="103" y="18"/>
                  </a:lnTo>
                  <a:lnTo>
                    <a:pt x="102" y="15"/>
                  </a:lnTo>
                  <a:lnTo>
                    <a:pt x="103" y="15"/>
                  </a:lnTo>
                  <a:lnTo>
                    <a:pt x="105" y="12"/>
                  </a:lnTo>
                  <a:lnTo>
                    <a:pt x="103" y="10"/>
                  </a:lnTo>
                  <a:lnTo>
                    <a:pt x="102" y="10"/>
                  </a:lnTo>
                  <a:lnTo>
                    <a:pt x="98" y="5"/>
                  </a:lnTo>
                  <a:lnTo>
                    <a:pt x="98" y="3"/>
                  </a:lnTo>
                  <a:lnTo>
                    <a:pt x="98" y="2"/>
                  </a:lnTo>
                  <a:lnTo>
                    <a:pt x="100" y="2"/>
                  </a:lnTo>
                  <a:lnTo>
                    <a:pt x="102" y="2"/>
                  </a:lnTo>
                  <a:lnTo>
                    <a:pt x="103" y="2"/>
                  </a:lnTo>
                  <a:lnTo>
                    <a:pt x="105" y="2"/>
                  </a:lnTo>
                  <a:lnTo>
                    <a:pt x="106" y="2"/>
                  </a:lnTo>
                  <a:lnTo>
                    <a:pt x="106" y="0"/>
                  </a:lnTo>
                  <a:lnTo>
                    <a:pt x="108"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78" name="Freeform 14"/>
            <p:cNvSpPr>
              <a:spLocks/>
            </p:cNvSpPr>
            <p:nvPr/>
          </p:nvSpPr>
          <p:spPr bwMode="auto">
            <a:xfrm>
              <a:off x="1869" y="1320"/>
              <a:ext cx="549" cy="374"/>
            </a:xfrm>
            <a:custGeom>
              <a:avLst/>
              <a:gdLst>
                <a:gd name="T0" fmla="*/ 134 w 549"/>
                <a:gd name="T1" fmla="*/ 0 h 374"/>
                <a:gd name="T2" fmla="*/ 169 w 549"/>
                <a:gd name="T3" fmla="*/ 2 h 374"/>
                <a:gd name="T4" fmla="*/ 209 w 549"/>
                <a:gd name="T5" fmla="*/ 2 h 374"/>
                <a:gd name="T6" fmla="*/ 245 w 549"/>
                <a:gd name="T7" fmla="*/ 3 h 374"/>
                <a:gd name="T8" fmla="*/ 306 w 549"/>
                <a:gd name="T9" fmla="*/ 5 h 374"/>
                <a:gd name="T10" fmla="*/ 360 w 549"/>
                <a:gd name="T11" fmla="*/ 5 h 374"/>
                <a:gd name="T12" fmla="*/ 458 w 549"/>
                <a:gd name="T13" fmla="*/ 7 h 374"/>
                <a:gd name="T14" fmla="*/ 482 w 549"/>
                <a:gd name="T15" fmla="*/ 18 h 374"/>
                <a:gd name="T16" fmla="*/ 494 w 549"/>
                <a:gd name="T17" fmla="*/ 41 h 374"/>
                <a:gd name="T18" fmla="*/ 515 w 549"/>
                <a:gd name="T19" fmla="*/ 49 h 374"/>
                <a:gd name="T20" fmla="*/ 531 w 549"/>
                <a:gd name="T21" fmla="*/ 66 h 374"/>
                <a:gd name="T22" fmla="*/ 528 w 549"/>
                <a:gd name="T23" fmla="*/ 92 h 374"/>
                <a:gd name="T24" fmla="*/ 536 w 549"/>
                <a:gd name="T25" fmla="*/ 121 h 374"/>
                <a:gd name="T26" fmla="*/ 538 w 549"/>
                <a:gd name="T27" fmla="*/ 142 h 374"/>
                <a:gd name="T28" fmla="*/ 528 w 549"/>
                <a:gd name="T29" fmla="*/ 155 h 374"/>
                <a:gd name="T30" fmla="*/ 510 w 549"/>
                <a:gd name="T31" fmla="*/ 170 h 374"/>
                <a:gd name="T32" fmla="*/ 513 w 549"/>
                <a:gd name="T33" fmla="*/ 193 h 374"/>
                <a:gd name="T34" fmla="*/ 525 w 549"/>
                <a:gd name="T35" fmla="*/ 218 h 374"/>
                <a:gd name="T36" fmla="*/ 539 w 549"/>
                <a:gd name="T37" fmla="*/ 226 h 374"/>
                <a:gd name="T38" fmla="*/ 548 w 549"/>
                <a:gd name="T39" fmla="*/ 250 h 374"/>
                <a:gd name="T40" fmla="*/ 523 w 549"/>
                <a:gd name="T41" fmla="*/ 267 h 374"/>
                <a:gd name="T42" fmla="*/ 507 w 549"/>
                <a:gd name="T43" fmla="*/ 283 h 374"/>
                <a:gd name="T44" fmla="*/ 490 w 549"/>
                <a:gd name="T45" fmla="*/ 288 h 374"/>
                <a:gd name="T46" fmla="*/ 479 w 549"/>
                <a:gd name="T47" fmla="*/ 301 h 374"/>
                <a:gd name="T48" fmla="*/ 482 w 549"/>
                <a:gd name="T49" fmla="*/ 324 h 374"/>
                <a:gd name="T50" fmla="*/ 484 w 549"/>
                <a:gd name="T51" fmla="*/ 345 h 374"/>
                <a:gd name="T52" fmla="*/ 505 w 549"/>
                <a:gd name="T53" fmla="*/ 355 h 374"/>
                <a:gd name="T54" fmla="*/ 520 w 549"/>
                <a:gd name="T55" fmla="*/ 365 h 374"/>
                <a:gd name="T56" fmla="*/ 486 w 549"/>
                <a:gd name="T57" fmla="*/ 374 h 374"/>
                <a:gd name="T58" fmla="*/ 404 w 549"/>
                <a:gd name="T59" fmla="*/ 373 h 374"/>
                <a:gd name="T60" fmla="*/ 314 w 549"/>
                <a:gd name="T61" fmla="*/ 373 h 374"/>
                <a:gd name="T62" fmla="*/ 267 w 549"/>
                <a:gd name="T63" fmla="*/ 371 h 374"/>
                <a:gd name="T64" fmla="*/ 209 w 549"/>
                <a:gd name="T65" fmla="*/ 369 h 374"/>
                <a:gd name="T66" fmla="*/ 195 w 549"/>
                <a:gd name="T67" fmla="*/ 360 h 374"/>
                <a:gd name="T68" fmla="*/ 177 w 549"/>
                <a:gd name="T69" fmla="*/ 352 h 374"/>
                <a:gd name="T70" fmla="*/ 155 w 549"/>
                <a:gd name="T71" fmla="*/ 343 h 374"/>
                <a:gd name="T72" fmla="*/ 141 w 549"/>
                <a:gd name="T73" fmla="*/ 327 h 374"/>
                <a:gd name="T74" fmla="*/ 133 w 549"/>
                <a:gd name="T75" fmla="*/ 307 h 374"/>
                <a:gd name="T76" fmla="*/ 121 w 549"/>
                <a:gd name="T77" fmla="*/ 293 h 374"/>
                <a:gd name="T78" fmla="*/ 108 w 549"/>
                <a:gd name="T79" fmla="*/ 278 h 374"/>
                <a:gd name="T80" fmla="*/ 90 w 549"/>
                <a:gd name="T81" fmla="*/ 271 h 374"/>
                <a:gd name="T82" fmla="*/ 71 w 549"/>
                <a:gd name="T83" fmla="*/ 257 h 374"/>
                <a:gd name="T84" fmla="*/ 62 w 549"/>
                <a:gd name="T85" fmla="*/ 242 h 374"/>
                <a:gd name="T86" fmla="*/ 53 w 549"/>
                <a:gd name="T87" fmla="*/ 229 h 374"/>
                <a:gd name="T88" fmla="*/ 39 w 549"/>
                <a:gd name="T89" fmla="*/ 216 h 374"/>
                <a:gd name="T90" fmla="*/ 38 w 549"/>
                <a:gd name="T91" fmla="*/ 206 h 374"/>
                <a:gd name="T92" fmla="*/ 43 w 549"/>
                <a:gd name="T93" fmla="*/ 190 h 374"/>
                <a:gd name="T94" fmla="*/ 49 w 549"/>
                <a:gd name="T95" fmla="*/ 177 h 374"/>
                <a:gd name="T96" fmla="*/ 49 w 549"/>
                <a:gd name="T97" fmla="*/ 169 h 374"/>
                <a:gd name="T98" fmla="*/ 51 w 549"/>
                <a:gd name="T99" fmla="*/ 160 h 374"/>
                <a:gd name="T100" fmla="*/ 53 w 549"/>
                <a:gd name="T101" fmla="*/ 146 h 374"/>
                <a:gd name="T102" fmla="*/ 53 w 549"/>
                <a:gd name="T103" fmla="*/ 139 h 374"/>
                <a:gd name="T104" fmla="*/ 54 w 549"/>
                <a:gd name="T105" fmla="*/ 128 h 374"/>
                <a:gd name="T106" fmla="*/ 12 w 549"/>
                <a:gd name="T107" fmla="*/ 123 h 374"/>
                <a:gd name="T108" fmla="*/ 2 w 549"/>
                <a:gd name="T109" fmla="*/ 97 h 374"/>
                <a:gd name="T110" fmla="*/ 12 w 549"/>
                <a:gd name="T111" fmla="*/ 74 h 374"/>
                <a:gd name="T112" fmla="*/ 39 w 549"/>
                <a:gd name="T113" fmla="*/ 80 h 374"/>
                <a:gd name="T114" fmla="*/ 57 w 549"/>
                <a:gd name="T115" fmla="*/ 69 h 374"/>
                <a:gd name="T116" fmla="*/ 59 w 549"/>
                <a:gd name="T117" fmla="*/ 38 h 374"/>
                <a:gd name="T118" fmla="*/ 67 w 549"/>
                <a:gd name="T119" fmla="*/ 1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9" h="374">
                  <a:moveTo>
                    <a:pt x="108" y="0"/>
                  </a:moveTo>
                  <a:lnTo>
                    <a:pt x="110" y="0"/>
                  </a:lnTo>
                  <a:lnTo>
                    <a:pt x="111" y="0"/>
                  </a:lnTo>
                  <a:lnTo>
                    <a:pt x="113" y="0"/>
                  </a:lnTo>
                  <a:lnTo>
                    <a:pt x="115" y="0"/>
                  </a:lnTo>
                  <a:lnTo>
                    <a:pt x="116" y="0"/>
                  </a:lnTo>
                  <a:lnTo>
                    <a:pt x="118" y="0"/>
                  </a:lnTo>
                  <a:lnTo>
                    <a:pt x="120" y="0"/>
                  </a:lnTo>
                  <a:lnTo>
                    <a:pt x="121" y="0"/>
                  </a:lnTo>
                  <a:lnTo>
                    <a:pt x="123" y="0"/>
                  </a:lnTo>
                  <a:lnTo>
                    <a:pt x="124" y="0"/>
                  </a:lnTo>
                  <a:lnTo>
                    <a:pt x="126" y="0"/>
                  </a:lnTo>
                  <a:lnTo>
                    <a:pt x="128" y="0"/>
                  </a:lnTo>
                  <a:lnTo>
                    <a:pt x="129" y="0"/>
                  </a:lnTo>
                  <a:lnTo>
                    <a:pt x="131" y="0"/>
                  </a:lnTo>
                  <a:lnTo>
                    <a:pt x="133" y="0"/>
                  </a:lnTo>
                  <a:lnTo>
                    <a:pt x="134" y="0"/>
                  </a:lnTo>
                  <a:lnTo>
                    <a:pt x="138" y="0"/>
                  </a:lnTo>
                  <a:lnTo>
                    <a:pt x="139" y="0"/>
                  </a:lnTo>
                  <a:lnTo>
                    <a:pt x="141" y="0"/>
                  </a:lnTo>
                  <a:lnTo>
                    <a:pt x="142" y="0"/>
                  </a:lnTo>
                  <a:lnTo>
                    <a:pt x="144" y="0"/>
                  </a:lnTo>
                  <a:lnTo>
                    <a:pt x="146" y="0"/>
                  </a:lnTo>
                  <a:lnTo>
                    <a:pt x="147" y="0"/>
                  </a:lnTo>
                  <a:lnTo>
                    <a:pt x="149" y="0"/>
                  </a:lnTo>
                  <a:lnTo>
                    <a:pt x="155" y="0"/>
                  </a:lnTo>
                  <a:lnTo>
                    <a:pt x="157" y="0"/>
                  </a:lnTo>
                  <a:lnTo>
                    <a:pt x="159" y="0"/>
                  </a:lnTo>
                  <a:lnTo>
                    <a:pt x="160" y="0"/>
                  </a:lnTo>
                  <a:lnTo>
                    <a:pt x="162" y="0"/>
                  </a:lnTo>
                  <a:lnTo>
                    <a:pt x="164" y="0"/>
                  </a:lnTo>
                  <a:lnTo>
                    <a:pt x="165" y="2"/>
                  </a:lnTo>
                  <a:lnTo>
                    <a:pt x="167" y="2"/>
                  </a:lnTo>
                  <a:lnTo>
                    <a:pt x="169" y="2"/>
                  </a:lnTo>
                  <a:lnTo>
                    <a:pt x="170" y="2"/>
                  </a:lnTo>
                  <a:lnTo>
                    <a:pt x="172" y="2"/>
                  </a:lnTo>
                  <a:lnTo>
                    <a:pt x="173" y="2"/>
                  </a:lnTo>
                  <a:lnTo>
                    <a:pt x="175" y="2"/>
                  </a:lnTo>
                  <a:lnTo>
                    <a:pt x="177" y="2"/>
                  </a:lnTo>
                  <a:lnTo>
                    <a:pt x="180" y="2"/>
                  </a:lnTo>
                  <a:lnTo>
                    <a:pt x="183" y="2"/>
                  </a:lnTo>
                  <a:lnTo>
                    <a:pt x="185" y="2"/>
                  </a:lnTo>
                  <a:lnTo>
                    <a:pt x="188" y="2"/>
                  </a:lnTo>
                  <a:lnTo>
                    <a:pt x="191" y="2"/>
                  </a:lnTo>
                  <a:lnTo>
                    <a:pt x="193" y="2"/>
                  </a:lnTo>
                  <a:lnTo>
                    <a:pt x="195" y="2"/>
                  </a:lnTo>
                  <a:lnTo>
                    <a:pt x="198" y="2"/>
                  </a:lnTo>
                  <a:lnTo>
                    <a:pt x="201" y="2"/>
                  </a:lnTo>
                  <a:lnTo>
                    <a:pt x="204" y="2"/>
                  </a:lnTo>
                  <a:lnTo>
                    <a:pt x="206" y="2"/>
                  </a:lnTo>
                  <a:lnTo>
                    <a:pt x="209" y="2"/>
                  </a:lnTo>
                  <a:lnTo>
                    <a:pt x="211" y="2"/>
                  </a:lnTo>
                  <a:lnTo>
                    <a:pt x="214" y="2"/>
                  </a:lnTo>
                  <a:lnTo>
                    <a:pt x="216" y="2"/>
                  </a:lnTo>
                  <a:lnTo>
                    <a:pt x="218" y="2"/>
                  </a:lnTo>
                  <a:lnTo>
                    <a:pt x="219" y="2"/>
                  </a:lnTo>
                  <a:lnTo>
                    <a:pt x="221" y="2"/>
                  </a:lnTo>
                  <a:lnTo>
                    <a:pt x="222" y="2"/>
                  </a:lnTo>
                  <a:lnTo>
                    <a:pt x="224" y="2"/>
                  </a:lnTo>
                  <a:lnTo>
                    <a:pt x="227" y="2"/>
                  </a:lnTo>
                  <a:lnTo>
                    <a:pt x="229" y="2"/>
                  </a:lnTo>
                  <a:lnTo>
                    <a:pt x="231" y="2"/>
                  </a:lnTo>
                  <a:lnTo>
                    <a:pt x="234" y="2"/>
                  </a:lnTo>
                  <a:lnTo>
                    <a:pt x="236" y="2"/>
                  </a:lnTo>
                  <a:lnTo>
                    <a:pt x="239" y="2"/>
                  </a:lnTo>
                  <a:lnTo>
                    <a:pt x="240" y="2"/>
                  </a:lnTo>
                  <a:lnTo>
                    <a:pt x="244" y="3"/>
                  </a:lnTo>
                  <a:lnTo>
                    <a:pt x="245" y="3"/>
                  </a:lnTo>
                  <a:lnTo>
                    <a:pt x="247" y="3"/>
                  </a:lnTo>
                  <a:lnTo>
                    <a:pt x="249" y="3"/>
                  </a:lnTo>
                  <a:lnTo>
                    <a:pt x="254" y="3"/>
                  </a:lnTo>
                  <a:lnTo>
                    <a:pt x="255" y="3"/>
                  </a:lnTo>
                  <a:lnTo>
                    <a:pt x="258" y="3"/>
                  </a:lnTo>
                  <a:lnTo>
                    <a:pt x="260" y="3"/>
                  </a:lnTo>
                  <a:lnTo>
                    <a:pt x="262" y="3"/>
                  </a:lnTo>
                  <a:lnTo>
                    <a:pt x="265" y="3"/>
                  </a:lnTo>
                  <a:lnTo>
                    <a:pt x="268" y="3"/>
                  </a:lnTo>
                  <a:lnTo>
                    <a:pt x="273" y="3"/>
                  </a:lnTo>
                  <a:lnTo>
                    <a:pt x="275" y="3"/>
                  </a:lnTo>
                  <a:lnTo>
                    <a:pt x="276" y="3"/>
                  </a:lnTo>
                  <a:lnTo>
                    <a:pt x="291" y="3"/>
                  </a:lnTo>
                  <a:lnTo>
                    <a:pt x="296" y="3"/>
                  </a:lnTo>
                  <a:lnTo>
                    <a:pt x="299" y="3"/>
                  </a:lnTo>
                  <a:lnTo>
                    <a:pt x="303" y="5"/>
                  </a:lnTo>
                  <a:lnTo>
                    <a:pt x="306" y="5"/>
                  </a:lnTo>
                  <a:lnTo>
                    <a:pt x="307" y="5"/>
                  </a:lnTo>
                  <a:lnTo>
                    <a:pt x="309" y="5"/>
                  </a:lnTo>
                  <a:lnTo>
                    <a:pt x="314" y="5"/>
                  </a:lnTo>
                  <a:lnTo>
                    <a:pt x="317" y="5"/>
                  </a:lnTo>
                  <a:lnTo>
                    <a:pt x="321" y="5"/>
                  </a:lnTo>
                  <a:lnTo>
                    <a:pt x="322" y="5"/>
                  </a:lnTo>
                  <a:lnTo>
                    <a:pt x="334" y="5"/>
                  </a:lnTo>
                  <a:lnTo>
                    <a:pt x="337" y="5"/>
                  </a:lnTo>
                  <a:lnTo>
                    <a:pt x="338" y="5"/>
                  </a:lnTo>
                  <a:lnTo>
                    <a:pt x="340" y="5"/>
                  </a:lnTo>
                  <a:lnTo>
                    <a:pt x="342" y="5"/>
                  </a:lnTo>
                  <a:lnTo>
                    <a:pt x="343" y="5"/>
                  </a:lnTo>
                  <a:lnTo>
                    <a:pt x="348" y="5"/>
                  </a:lnTo>
                  <a:lnTo>
                    <a:pt x="350" y="5"/>
                  </a:lnTo>
                  <a:lnTo>
                    <a:pt x="352" y="5"/>
                  </a:lnTo>
                  <a:lnTo>
                    <a:pt x="356" y="5"/>
                  </a:lnTo>
                  <a:lnTo>
                    <a:pt x="360" y="5"/>
                  </a:lnTo>
                  <a:lnTo>
                    <a:pt x="373" y="5"/>
                  </a:lnTo>
                  <a:lnTo>
                    <a:pt x="376" y="5"/>
                  </a:lnTo>
                  <a:lnTo>
                    <a:pt x="384" y="5"/>
                  </a:lnTo>
                  <a:lnTo>
                    <a:pt x="394" y="7"/>
                  </a:lnTo>
                  <a:lnTo>
                    <a:pt x="396" y="7"/>
                  </a:lnTo>
                  <a:lnTo>
                    <a:pt x="396" y="5"/>
                  </a:lnTo>
                  <a:lnTo>
                    <a:pt x="404" y="7"/>
                  </a:lnTo>
                  <a:lnTo>
                    <a:pt x="407" y="7"/>
                  </a:lnTo>
                  <a:lnTo>
                    <a:pt x="417" y="7"/>
                  </a:lnTo>
                  <a:lnTo>
                    <a:pt x="422" y="7"/>
                  </a:lnTo>
                  <a:lnTo>
                    <a:pt x="428" y="7"/>
                  </a:lnTo>
                  <a:lnTo>
                    <a:pt x="440" y="7"/>
                  </a:lnTo>
                  <a:lnTo>
                    <a:pt x="446" y="7"/>
                  </a:lnTo>
                  <a:lnTo>
                    <a:pt x="448" y="7"/>
                  </a:lnTo>
                  <a:lnTo>
                    <a:pt x="448" y="8"/>
                  </a:lnTo>
                  <a:lnTo>
                    <a:pt x="451" y="8"/>
                  </a:lnTo>
                  <a:lnTo>
                    <a:pt x="458" y="7"/>
                  </a:lnTo>
                  <a:lnTo>
                    <a:pt x="464" y="8"/>
                  </a:lnTo>
                  <a:lnTo>
                    <a:pt x="469" y="8"/>
                  </a:lnTo>
                  <a:lnTo>
                    <a:pt x="476" y="8"/>
                  </a:lnTo>
                  <a:lnTo>
                    <a:pt x="476" y="7"/>
                  </a:lnTo>
                  <a:lnTo>
                    <a:pt x="477" y="7"/>
                  </a:lnTo>
                  <a:lnTo>
                    <a:pt x="477" y="8"/>
                  </a:lnTo>
                  <a:lnTo>
                    <a:pt x="479" y="8"/>
                  </a:lnTo>
                  <a:lnTo>
                    <a:pt x="479" y="10"/>
                  </a:lnTo>
                  <a:lnTo>
                    <a:pt x="481" y="10"/>
                  </a:lnTo>
                  <a:lnTo>
                    <a:pt x="481" y="12"/>
                  </a:lnTo>
                  <a:lnTo>
                    <a:pt x="482" y="12"/>
                  </a:lnTo>
                  <a:lnTo>
                    <a:pt x="482" y="13"/>
                  </a:lnTo>
                  <a:lnTo>
                    <a:pt x="482" y="15"/>
                  </a:lnTo>
                  <a:lnTo>
                    <a:pt x="482" y="17"/>
                  </a:lnTo>
                  <a:lnTo>
                    <a:pt x="484" y="18"/>
                  </a:lnTo>
                  <a:lnTo>
                    <a:pt x="484" y="20"/>
                  </a:lnTo>
                  <a:lnTo>
                    <a:pt x="482" y="18"/>
                  </a:lnTo>
                  <a:lnTo>
                    <a:pt x="482" y="20"/>
                  </a:lnTo>
                  <a:lnTo>
                    <a:pt x="482" y="21"/>
                  </a:lnTo>
                  <a:lnTo>
                    <a:pt x="482" y="23"/>
                  </a:lnTo>
                  <a:lnTo>
                    <a:pt x="482" y="25"/>
                  </a:lnTo>
                  <a:lnTo>
                    <a:pt x="484" y="26"/>
                  </a:lnTo>
                  <a:lnTo>
                    <a:pt x="486" y="28"/>
                  </a:lnTo>
                  <a:lnTo>
                    <a:pt x="486" y="30"/>
                  </a:lnTo>
                  <a:lnTo>
                    <a:pt x="487" y="30"/>
                  </a:lnTo>
                  <a:lnTo>
                    <a:pt x="487" y="31"/>
                  </a:lnTo>
                  <a:lnTo>
                    <a:pt x="487" y="33"/>
                  </a:lnTo>
                  <a:lnTo>
                    <a:pt x="487" y="35"/>
                  </a:lnTo>
                  <a:lnTo>
                    <a:pt x="487" y="36"/>
                  </a:lnTo>
                  <a:lnTo>
                    <a:pt x="489" y="38"/>
                  </a:lnTo>
                  <a:lnTo>
                    <a:pt x="490" y="38"/>
                  </a:lnTo>
                  <a:lnTo>
                    <a:pt x="490" y="39"/>
                  </a:lnTo>
                  <a:lnTo>
                    <a:pt x="492" y="41"/>
                  </a:lnTo>
                  <a:lnTo>
                    <a:pt x="494" y="41"/>
                  </a:lnTo>
                  <a:lnTo>
                    <a:pt x="494" y="43"/>
                  </a:lnTo>
                  <a:lnTo>
                    <a:pt x="495" y="44"/>
                  </a:lnTo>
                  <a:lnTo>
                    <a:pt x="495" y="46"/>
                  </a:lnTo>
                  <a:lnTo>
                    <a:pt x="497" y="46"/>
                  </a:lnTo>
                  <a:lnTo>
                    <a:pt x="499" y="46"/>
                  </a:lnTo>
                  <a:lnTo>
                    <a:pt x="499" y="44"/>
                  </a:lnTo>
                  <a:lnTo>
                    <a:pt x="500" y="44"/>
                  </a:lnTo>
                  <a:lnTo>
                    <a:pt x="502" y="46"/>
                  </a:lnTo>
                  <a:lnTo>
                    <a:pt x="504" y="46"/>
                  </a:lnTo>
                  <a:lnTo>
                    <a:pt x="505" y="46"/>
                  </a:lnTo>
                  <a:lnTo>
                    <a:pt x="505" y="48"/>
                  </a:lnTo>
                  <a:lnTo>
                    <a:pt x="507" y="48"/>
                  </a:lnTo>
                  <a:lnTo>
                    <a:pt x="508" y="48"/>
                  </a:lnTo>
                  <a:lnTo>
                    <a:pt x="510" y="49"/>
                  </a:lnTo>
                  <a:lnTo>
                    <a:pt x="512" y="49"/>
                  </a:lnTo>
                  <a:lnTo>
                    <a:pt x="513" y="49"/>
                  </a:lnTo>
                  <a:lnTo>
                    <a:pt x="515" y="49"/>
                  </a:lnTo>
                  <a:lnTo>
                    <a:pt x="517" y="51"/>
                  </a:lnTo>
                  <a:lnTo>
                    <a:pt x="518" y="51"/>
                  </a:lnTo>
                  <a:lnTo>
                    <a:pt x="520" y="51"/>
                  </a:lnTo>
                  <a:lnTo>
                    <a:pt x="520" y="53"/>
                  </a:lnTo>
                  <a:lnTo>
                    <a:pt x="521" y="54"/>
                  </a:lnTo>
                  <a:lnTo>
                    <a:pt x="521" y="56"/>
                  </a:lnTo>
                  <a:lnTo>
                    <a:pt x="523" y="56"/>
                  </a:lnTo>
                  <a:lnTo>
                    <a:pt x="525" y="57"/>
                  </a:lnTo>
                  <a:lnTo>
                    <a:pt x="526" y="57"/>
                  </a:lnTo>
                  <a:lnTo>
                    <a:pt x="528" y="57"/>
                  </a:lnTo>
                  <a:lnTo>
                    <a:pt x="528" y="59"/>
                  </a:lnTo>
                  <a:lnTo>
                    <a:pt x="528" y="61"/>
                  </a:lnTo>
                  <a:lnTo>
                    <a:pt x="530" y="61"/>
                  </a:lnTo>
                  <a:lnTo>
                    <a:pt x="530" y="62"/>
                  </a:lnTo>
                  <a:lnTo>
                    <a:pt x="530" y="64"/>
                  </a:lnTo>
                  <a:lnTo>
                    <a:pt x="531" y="64"/>
                  </a:lnTo>
                  <a:lnTo>
                    <a:pt x="531" y="66"/>
                  </a:lnTo>
                  <a:lnTo>
                    <a:pt x="530" y="66"/>
                  </a:lnTo>
                  <a:lnTo>
                    <a:pt x="530" y="67"/>
                  </a:lnTo>
                  <a:lnTo>
                    <a:pt x="530" y="69"/>
                  </a:lnTo>
                  <a:lnTo>
                    <a:pt x="530" y="70"/>
                  </a:lnTo>
                  <a:lnTo>
                    <a:pt x="530" y="72"/>
                  </a:lnTo>
                  <a:lnTo>
                    <a:pt x="530" y="74"/>
                  </a:lnTo>
                  <a:lnTo>
                    <a:pt x="530" y="75"/>
                  </a:lnTo>
                  <a:lnTo>
                    <a:pt x="530" y="77"/>
                  </a:lnTo>
                  <a:lnTo>
                    <a:pt x="530" y="79"/>
                  </a:lnTo>
                  <a:lnTo>
                    <a:pt x="528" y="79"/>
                  </a:lnTo>
                  <a:lnTo>
                    <a:pt x="528" y="80"/>
                  </a:lnTo>
                  <a:lnTo>
                    <a:pt x="528" y="82"/>
                  </a:lnTo>
                  <a:lnTo>
                    <a:pt x="528" y="84"/>
                  </a:lnTo>
                  <a:lnTo>
                    <a:pt x="528" y="85"/>
                  </a:lnTo>
                  <a:lnTo>
                    <a:pt x="528" y="88"/>
                  </a:lnTo>
                  <a:lnTo>
                    <a:pt x="528" y="90"/>
                  </a:lnTo>
                  <a:lnTo>
                    <a:pt x="528" y="92"/>
                  </a:lnTo>
                  <a:lnTo>
                    <a:pt x="530" y="95"/>
                  </a:lnTo>
                  <a:lnTo>
                    <a:pt x="530" y="97"/>
                  </a:lnTo>
                  <a:lnTo>
                    <a:pt x="531" y="98"/>
                  </a:lnTo>
                  <a:lnTo>
                    <a:pt x="533" y="98"/>
                  </a:lnTo>
                  <a:lnTo>
                    <a:pt x="533" y="100"/>
                  </a:lnTo>
                  <a:lnTo>
                    <a:pt x="535" y="102"/>
                  </a:lnTo>
                  <a:lnTo>
                    <a:pt x="535" y="105"/>
                  </a:lnTo>
                  <a:lnTo>
                    <a:pt x="535" y="106"/>
                  </a:lnTo>
                  <a:lnTo>
                    <a:pt x="536" y="110"/>
                  </a:lnTo>
                  <a:lnTo>
                    <a:pt x="536" y="111"/>
                  </a:lnTo>
                  <a:lnTo>
                    <a:pt x="538" y="111"/>
                  </a:lnTo>
                  <a:lnTo>
                    <a:pt x="538" y="113"/>
                  </a:lnTo>
                  <a:lnTo>
                    <a:pt x="538" y="115"/>
                  </a:lnTo>
                  <a:lnTo>
                    <a:pt x="538" y="116"/>
                  </a:lnTo>
                  <a:lnTo>
                    <a:pt x="538" y="118"/>
                  </a:lnTo>
                  <a:lnTo>
                    <a:pt x="536" y="119"/>
                  </a:lnTo>
                  <a:lnTo>
                    <a:pt x="536" y="121"/>
                  </a:lnTo>
                  <a:lnTo>
                    <a:pt x="536" y="123"/>
                  </a:lnTo>
                  <a:lnTo>
                    <a:pt x="536" y="124"/>
                  </a:lnTo>
                  <a:lnTo>
                    <a:pt x="535" y="124"/>
                  </a:lnTo>
                  <a:lnTo>
                    <a:pt x="535" y="128"/>
                  </a:lnTo>
                  <a:lnTo>
                    <a:pt x="533" y="128"/>
                  </a:lnTo>
                  <a:lnTo>
                    <a:pt x="533" y="131"/>
                  </a:lnTo>
                  <a:lnTo>
                    <a:pt x="531" y="134"/>
                  </a:lnTo>
                  <a:lnTo>
                    <a:pt x="530" y="136"/>
                  </a:lnTo>
                  <a:lnTo>
                    <a:pt x="530" y="137"/>
                  </a:lnTo>
                  <a:lnTo>
                    <a:pt x="530" y="139"/>
                  </a:lnTo>
                  <a:lnTo>
                    <a:pt x="530" y="141"/>
                  </a:lnTo>
                  <a:lnTo>
                    <a:pt x="531" y="141"/>
                  </a:lnTo>
                  <a:lnTo>
                    <a:pt x="533" y="141"/>
                  </a:lnTo>
                  <a:lnTo>
                    <a:pt x="533" y="142"/>
                  </a:lnTo>
                  <a:lnTo>
                    <a:pt x="535" y="142"/>
                  </a:lnTo>
                  <a:lnTo>
                    <a:pt x="536" y="142"/>
                  </a:lnTo>
                  <a:lnTo>
                    <a:pt x="538" y="142"/>
                  </a:lnTo>
                  <a:lnTo>
                    <a:pt x="538" y="144"/>
                  </a:lnTo>
                  <a:lnTo>
                    <a:pt x="536" y="144"/>
                  </a:lnTo>
                  <a:lnTo>
                    <a:pt x="536" y="146"/>
                  </a:lnTo>
                  <a:lnTo>
                    <a:pt x="538" y="146"/>
                  </a:lnTo>
                  <a:lnTo>
                    <a:pt x="538" y="147"/>
                  </a:lnTo>
                  <a:lnTo>
                    <a:pt x="536" y="149"/>
                  </a:lnTo>
                  <a:lnTo>
                    <a:pt x="536" y="151"/>
                  </a:lnTo>
                  <a:lnTo>
                    <a:pt x="535" y="151"/>
                  </a:lnTo>
                  <a:lnTo>
                    <a:pt x="536" y="152"/>
                  </a:lnTo>
                  <a:lnTo>
                    <a:pt x="535" y="154"/>
                  </a:lnTo>
                  <a:lnTo>
                    <a:pt x="535" y="155"/>
                  </a:lnTo>
                  <a:lnTo>
                    <a:pt x="536" y="157"/>
                  </a:lnTo>
                  <a:lnTo>
                    <a:pt x="535" y="157"/>
                  </a:lnTo>
                  <a:lnTo>
                    <a:pt x="533" y="157"/>
                  </a:lnTo>
                  <a:lnTo>
                    <a:pt x="531" y="155"/>
                  </a:lnTo>
                  <a:lnTo>
                    <a:pt x="530" y="155"/>
                  </a:lnTo>
                  <a:lnTo>
                    <a:pt x="528" y="155"/>
                  </a:lnTo>
                  <a:lnTo>
                    <a:pt x="528" y="157"/>
                  </a:lnTo>
                  <a:lnTo>
                    <a:pt x="526" y="159"/>
                  </a:lnTo>
                  <a:lnTo>
                    <a:pt x="526" y="160"/>
                  </a:lnTo>
                  <a:lnTo>
                    <a:pt x="526" y="162"/>
                  </a:lnTo>
                  <a:lnTo>
                    <a:pt x="525" y="164"/>
                  </a:lnTo>
                  <a:lnTo>
                    <a:pt x="523" y="165"/>
                  </a:lnTo>
                  <a:lnTo>
                    <a:pt x="523" y="167"/>
                  </a:lnTo>
                  <a:lnTo>
                    <a:pt x="521" y="167"/>
                  </a:lnTo>
                  <a:lnTo>
                    <a:pt x="521" y="169"/>
                  </a:lnTo>
                  <a:lnTo>
                    <a:pt x="520" y="167"/>
                  </a:lnTo>
                  <a:lnTo>
                    <a:pt x="518" y="167"/>
                  </a:lnTo>
                  <a:lnTo>
                    <a:pt x="517" y="167"/>
                  </a:lnTo>
                  <a:lnTo>
                    <a:pt x="515" y="167"/>
                  </a:lnTo>
                  <a:lnTo>
                    <a:pt x="515" y="169"/>
                  </a:lnTo>
                  <a:lnTo>
                    <a:pt x="513" y="169"/>
                  </a:lnTo>
                  <a:lnTo>
                    <a:pt x="512" y="170"/>
                  </a:lnTo>
                  <a:lnTo>
                    <a:pt x="510" y="170"/>
                  </a:lnTo>
                  <a:lnTo>
                    <a:pt x="508" y="170"/>
                  </a:lnTo>
                  <a:lnTo>
                    <a:pt x="507" y="172"/>
                  </a:lnTo>
                  <a:lnTo>
                    <a:pt x="507" y="173"/>
                  </a:lnTo>
                  <a:lnTo>
                    <a:pt x="505" y="173"/>
                  </a:lnTo>
                  <a:lnTo>
                    <a:pt x="505" y="177"/>
                  </a:lnTo>
                  <a:lnTo>
                    <a:pt x="507" y="180"/>
                  </a:lnTo>
                  <a:lnTo>
                    <a:pt x="507" y="182"/>
                  </a:lnTo>
                  <a:lnTo>
                    <a:pt x="507" y="183"/>
                  </a:lnTo>
                  <a:lnTo>
                    <a:pt x="507" y="185"/>
                  </a:lnTo>
                  <a:lnTo>
                    <a:pt x="508" y="185"/>
                  </a:lnTo>
                  <a:lnTo>
                    <a:pt x="510" y="185"/>
                  </a:lnTo>
                  <a:lnTo>
                    <a:pt x="510" y="186"/>
                  </a:lnTo>
                  <a:lnTo>
                    <a:pt x="510" y="188"/>
                  </a:lnTo>
                  <a:lnTo>
                    <a:pt x="512" y="190"/>
                  </a:lnTo>
                  <a:lnTo>
                    <a:pt x="513" y="190"/>
                  </a:lnTo>
                  <a:lnTo>
                    <a:pt x="513" y="191"/>
                  </a:lnTo>
                  <a:lnTo>
                    <a:pt x="513" y="193"/>
                  </a:lnTo>
                  <a:lnTo>
                    <a:pt x="513" y="195"/>
                  </a:lnTo>
                  <a:lnTo>
                    <a:pt x="513" y="196"/>
                  </a:lnTo>
                  <a:lnTo>
                    <a:pt x="515" y="200"/>
                  </a:lnTo>
                  <a:lnTo>
                    <a:pt x="515" y="201"/>
                  </a:lnTo>
                  <a:lnTo>
                    <a:pt x="518" y="203"/>
                  </a:lnTo>
                  <a:lnTo>
                    <a:pt x="520" y="203"/>
                  </a:lnTo>
                  <a:lnTo>
                    <a:pt x="520" y="204"/>
                  </a:lnTo>
                  <a:lnTo>
                    <a:pt x="521" y="204"/>
                  </a:lnTo>
                  <a:lnTo>
                    <a:pt x="521" y="206"/>
                  </a:lnTo>
                  <a:lnTo>
                    <a:pt x="523" y="206"/>
                  </a:lnTo>
                  <a:lnTo>
                    <a:pt x="523" y="209"/>
                  </a:lnTo>
                  <a:lnTo>
                    <a:pt x="523" y="211"/>
                  </a:lnTo>
                  <a:lnTo>
                    <a:pt x="523" y="213"/>
                  </a:lnTo>
                  <a:lnTo>
                    <a:pt x="523" y="214"/>
                  </a:lnTo>
                  <a:lnTo>
                    <a:pt x="525" y="214"/>
                  </a:lnTo>
                  <a:lnTo>
                    <a:pt x="525" y="216"/>
                  </a:lnTo>
                  <a:lnTo>
                    <a:pt x="525" y="218"/>
                  </a:lnTo>
                  <a:lnTo>
                    <a:pt x="525" y="219"/>
                  </a:lnTo>
                  <a:lnTo>
                    <a:pt x="526" y="221"/>
                  </a:lnTo>
                  <a:lnTo>
                    <a:pt x="528" y="222"/>
                  </a:lnTo>
                  <a:lnTo>
                    <a:pt x="528" y="224"/>
                  </a:lnTo>
                  <a:lnTo>
                    <a:pt x="528" y="226"/>
                  </a:lnTo>
                  <a:lnTo>
                    <a:pt x="528" y="227"/>
                  </a:lnTo>
                  <a:lnTo>
                    <a:pt x="530" y="227"/>
                  </a:lnTo>
                  <a:lnTo>
                    <a:pt x="530" y="229"/>
                  </a:lnTo>
                  <a:lnTo>
                    <a:pt x="531" y="229"/>
                  </a:lnTo>
                  <a:lnTo>
                    <a:pt x="531" y="227"/>
                  </a:lnTo>
                  <a:lnTo>
                    <a:pt x="533" y="227"/>
                  </a:lnTo>
                  <a:lnTo>
                    <a:pt x="533" y="226"/>
                  </a:lnTo>
                  <a:lnTo>
                    <a:pt x="533" y="224"/>
                  </a:lnTo>
                  <a:lnTo>
                    <a:pt x="535" y="224"/>
                  </a:lnTo>
                  <a:lnTo>
                    <a:pt x="536" y="226"/>
                  </a:lnTo>
                  <a:lnTo>
                    <a:pt x="538" y="226"/>
                  </a:lnTo>
                  <a:lnTo>
                    <a:pt x="539" y="226"/>
                  </a:lnTo>
                  <a:lnTo>
                    <a:pt x="541" y="227"/>
                  </a:lnTo>
                  <a:lnTo>
                    <a:pt x="543" y="227"/>
                  </a:lnTo>
                  <a:lnTo>
                    <a:pt x="543" y="229"/>
                  </a:lnTo>
                  <a:lnTo>
                    <a:pt x="544" y="231"/>
                  </a:lnTo>
                  <a:lnTo>
                    <a:pt x="544" y="232"/>
                  </a:lnTo>
                  <a:lnTo>
                    <a:pt x="544" y="234"/>
                  </a:lnTo>
                  <a:lnTo>
                    <a:pt x="544" y="236"/>
                  </a:lnTo>
                  <a:lnTo>
                    <a:pt x="544" y="237"/>
                  </a:lnTo>
                  <a:lnTo>
                    <a:pt x="546" y="239"/>
                  </a:lnTo>
                  <a:lnTo>
                    <a:pt x="546" y="240"/>
                  </a:lnTo>
                  <a:lnTo>
                    <a:pt x="548" y="242"/>
                  </a:lnTo>
                  <a:lnTo>
                    <a:pt x="549" y="242"/>
                  </a:lnTo>
                  <a:lnTo>
                    <a:pt x="549" y="244"/>
                  </a:lnTo>
                  <a:lnTo>
                    <a:pt x="549" y="245"/>
                  </a:lnTo>
                  <a:lnTo>
                    <a:pt x="549" y="247"/>
                  </a:lnTo>
                  <a:lnTo>
                    <a:pt x="549" y="249"/>
                  </a:lnTo>
                  <a:lnTo>
                    <a:pt x="548" y="250"/>
                  </a:lnTo>
                  <a:lnTo>
                    <a:pt x="546" y="252"/>
                  </a:lnTo>
                  <a:lnTo>
                    <a:pt x="544" y="253"/>
                  </a:lnTo>
                  <a:lnTo>
                    <a:pt x="544" y="255"/>
                  </a:lnTo>
                  <a:lnTo>
                    <a:pt x="544" y="258"/>
                  </a:lnTo>
                  <a:lnTo>
                    <a:pt x="544" y="260"/>
                  </a:lnTo>
                  <a:lnTo>
                    <a:pt x="546" y="262"/>
                  </a:lnTo>
                  <a:lnTo>
                    <a:pt x="543" y="262"/>
                  </a:lnTo>
                  <a:lnTo>
                    <a:pt x="541" y="260"/>
                  </a:lnTo>
                  <a:lnTo>
                    <a:pt x="539" y="260"/>
                  </a:lnTo>
                  <a:lnTo>
                    <a:pt x="535" y="260"/>
                  </a:lnTo>
                  <a:lnTo>
                    <a:pt x="533" y="260"/>
                  </a:lnTo>
                  <a:lnTo>
                    <a:pt x="531" y="262"/>
                  </a:lnTo>
                  <a:lnTo>
                    <a:pt x="530" y="263"/>
                  </a:lnTo>
                  <a:lnTo>
                    <a:pt x="528" y="265"/>
                  </a:lnTo>
                  <a:lnTo>
                    <a:pt x="526" y="267"/>
                  </a:lnTo>
                  <a:lnTo>
                    <a:pt x="525" y="267"/>
                  </a:lnTo>
                  <a:lnTo>
                    <a:pt x="523" y="267"/>
                  </a:lnTo>
                  <a:lnTo>
                    <a:pt x="521" y="268"/>
                  </a:lnTo>
                  <a:lnTo>
                    <a:pt x="520" y="270"/>
                  </a:lnTo>
                  <a:lnTo>
                    <a:pt x="518" y="271"/>
                  </a:lnTo>
                  <a:lnTo>
                    <a:pt x="518" y="273"/>
                  </a:lnTo>
                  <a:lnTo>
                    <a:pt x="517" y="273"/>
                  </a:lnTo>
                  <a:lnTo>
                    <a:pt x="517" y="275"/>
                  </a:lnTo>
                  <a:lnTo>
                    <a:pt x="518" y="275"/>
                  </a:lnTo>
                  <a:lnTo>
                    <a:pt x="518" y="278"/>
                  </a:lnTo>
                  <a:lnTo>
                    <a:pt x="518" y="280"/>
                  </a:lnTo>
                  <a:lnTo>
                    <a:pt x="517" y="280"/>
                  </a:lnTo>
                  <a:lnTo>
                    <a:pt x="515" y="280"/>
                  </a:lnTo>
                  <a:lnTo>
                    <a:pt x="513" y="280"/>
                  </a:lnTo>
                  <a:lnTo>
                    <a:pt x="512" y="280"/>
                  </a:lnTo>
                  <a:lnTo>
                    <a:pt x="512" y="281"/>
                  </a:lnTo>
                  <a:lnTo>
                    <a:pt x="510" y="281"/>
                  </a:lnTo>
                  <a:lnTo>
                    <a:pt x="508" y="281"/>
                  </a:lnTo>
                  <a:lnTo>
                    <a:pt x="507" y="283"/>
                  </a:lnTo>
                  <a:lnTo>
                    <a:pt x="505" y="283"/>
                  </a:lnTo>
                  <a:lnTo>
                    <a:pt x="505" y="281"/>
                  </a:lnTo>
                  <a:lnTo>
                    <a:pt x="504" y="281"/>
                  </a:lnTo>
                  <a:lnTo>
                    <a:pt x="502" y="281"/>
                  </a:lnTo>
                  <a:lnTo>
                    <a:pt x="500" y="280"/>
                  </a:lnTo>
                  <a:lnTo>
                    <a:pt x="499" y="280"/>
                  </a:lnTo>
                  <a:lnTo>
                    <a:pt x="497" y="278"/>
                  </a:lnTo>
                  <a:lnTo>
                    <a:pt x="495" y="278"/>
                  </a:lnTo>
                  <a:lnTo>
                    <a:pt x="494" y="278"/>
                  </a:lnTo>
                  <a:lnTo>
                    <a:pt x="492" y="278"/>
                  </a:lnTo>
                  <a:lnTo>
                    <a:pt x="492" y="280"/>
                  </a:lnTo>
                  <a:lnTo>
                    <a:pt x="490" y="280"/>
                  </a:lnTo>
                  <a:lnTo>
                    <a:pt x="490" y="281"/>
                  </a:lnTo>
                  <a:lnTo>
                    <a:pt x="490" y="283"/>
                  </a:lnTo>
                  <a:lnTo>
                    <a:pt x="490" y="285"/>
                  </a:lnTo>
                  <a:lnTo>
                    <a:pt x="490" y="286"/>
                  </a:lnTo>
                  <a:lnTo>
                    <a:pt x="490" y="288"/>
                  </a:lnTo>
                  <a:lnTo>
                    <a:pt x="490" y="289"/>
                  </a:lnTo>
                  <a:lnTo>
                    <a:pt x="489" y="291"/>
                  </a:lnTo>
                  <a:lnTo>
                    <a:pt x="490" y="291"/>
                  </a:lnTo>
                  <a:lnTo>
                    <a:pt x="490" y="293"/>
                  </a:lnTo>
                  <a:lnTo>
                    <a:pt x="489" y="294"/>
                  </a:lnTo>
                  <a:lnTo>
                    <a:pt x="487" y="293"/>
                  </a:lnTo>
                  <a:lnTo>
                    <a:pt x="486" y="293"/>
                  </a:lnTo>
                  <a:lnTo>
                    <a:pt x="484" y="291"/>
                  </a:lnTo>
                  <a:lnTo>
                    <a:pt x="484" y="293"/>
                  </a:lnTo>
                  <a:lnTo>
                    <a:pt x="482" y="293"/>
                  </a:lnTo>
                  <a:lnTo>
                    <a:pt x="481" y="293"/>
                  </a:lnTo>
                  <a:lnTo>
                    <a:pt x="481" y="294"/>
                  </a:lnTo>
                  <a:lnTo>
                    <a:pt x="479" y="294"/>
                  </a:lnTo>
                  <a:lnTo>
                    <a:pt x="479" y="296"/>
                  </a:lnTo>
                  <a:lnTo>
                    <a:pt x="479" y="298"/>
                  </a:lnTo>
                  <a:lnTo>
                    <a:pt x="479" y="299"/>
                  </a:lnTo>
                  <a:lnTo>
                    <a:pt x="479" y="301"/>
                  </a:lnTo>
                  <a:lnTo>
                    <a:pt x="479" y="302"/>
                  </a:lnTo>
                  <a:lnTo>
                    <a:pt x="479" y="304"/>
                  </a:lnTo>
                  <a:lnTo>
                    <a:pt x="479" y="306"/>
                  </a:lnTo>
                  <a:lnTo>
                    <a:pt x="479" y="307"/>
                  </a:lnTo>
                  <a:lnTo>
                    <a:pt x="479" y="309"/>
                  </a:lnTo>
                  <a:lnTo>
                    <a:pt x="479" y="311"/>
                  </a:lnTo>
                  <a:lnTo>
                    <a:pt x="479" y="312"/>
                  </a:lnTo>
                  <a:lnTo>
                    <a:pt x="479" y="314"/>
                  </a:lnTo>
                  <a:lnTo>
                    <a:pt x="481" y="316"/>
                  </a:lnTo>
                  <a:lnTo>
                    <a:pt x="479" y="316"/>
                  </a:lnTo>
                  <a:lnTo>
                    <a:pt x="479" y="317"/>
                  </a:lnTo>
                  <a:lnTo>
                    <a:pt x="481" y="317"/>
                  </a:lnTo>
                  <a:lnTo>
                    <a:pt x="481" y="319"/>
                  </a:lnTo>
                  <a:lnTo>
                    <a:pt x="481" y="320"/>
                  </a:lnTo>
                  <a:lnTo>
                    <a:pt x="482" y="320"/>
                  </a:lnTo>
                  <a:lnTo>
                    <a:pt x="482" y="322"/>
                  </a:lnTo>
                  <a:lnTo>
                    <a:pt x="482" y="324"/>
                  </a:lnTo>
                  <a:lnTo>
                    <a:pt x="482" y="325"/>
                  </a:lnTo>
                  <a:lnTo>
                    <a:pt x="484" y="327"/>
                  </a:lnTo>
                  <a:lnTo>
                    <a:pt x="484" y="329"/>
                  </a:lnTo>
                  <a:lnTo>
                    <a:pt x="484" y="330"/>
                  </a:lnTo>
                  <a:lnTo>
                    <a:pt x="486" y="330"/>
                  </a:lnTo>
                  <a:lnTo>
                    <a:pt x="486" y="332"/>
                  </a:lnTo>
                  <a:lnTo>
                    <a:pt x="486" y="334"/>
                  </a:lnTo>
                  <a:lnTo>
                    <a:pt x="484" y="334"/>
                  </a:lnTo>
                  <a:lnTo>
                    <a:pt x="484" y="335"/>
                  </a:lnTo>
                  <a:lnTo>
                    <a:pt x="482" y="337"/>
                  </a:lnTo>
                  <a:lnTo>
                    <a:pt x="482" y="338"/>
                  </a:lnTo>
                  <a:lnTo>
                    <a:pt x="481" y="340"/>
                  </a:lnTo>
                  <a:lnTo>
                    <a:pt x="481" y="342"/>
                  </a:lnTo>
                  <a:lnTo>
                    <a:pt x="481" y="343"/>
                  </a:lnTo>
                  <a:lnTo>
                    <a:pt x="482" y="343"/>
                  </a:lnTo>
                  <a:lnTo>
                    <a:pt x="482" y="345"/>
                  </a:lnTo>
                  <a:lnTo>
                    <a:pt x="484" y="345"/>
                  </a:lnTo>
                  <a:lnTo>
                    <a:pt x="486" y="345"/>
                  </a:lnTo>
                  <a:lnTo>
                    <a:pt x="487" y="345"/>
                  </a:lnTo>
                  <a:lnTo>
                    <a:pt x="489" y="343"/>
                  </a:lnTo>
                  <a:lnTo>
                    <a:pt x="490" y="343"/>
                  </a:lnTo>
                  <a:lnTo>
                    <a:pt x="492" y="343"/>
                  </a:lnTo>
                  <a:lnTo>
                    <a:pt x="492" y="342"/>
                  </a:lnTo>
                  <a:lnTo>
                    <a:pt x="494" y="342"/>
                  </a:lnTo>
                  <a:lnTo>
                    <a:pt x="495" y="342"/>
                  </a:lnTo>
                  <a:lnTo>
                    <a:pt x="497" y="342"/>
                  </a:lnTo>
                  <a:lnTo>
                    <a:pt x="499" y="342"/>
                  </a:lnTo>
                  <a:lnTo>
                    <a:pt x="500" y="343"/>
                  </a:lnTo>
                  <a:lnTo>
                    <a:pt x="502" y="348"/>
                  </a:lnTo>
                  <a:lnTo>
                    <a:pt x="504" y="348"/>
                  </a:lnTo>
                  <a:lnTo>
                    <a:pt x="504" y="350"/>
                  </a:lnTo>
                  <a:lnTo>
                    <a:pt x="505" y="352"/>
                  </a:lnTo>
                  <a:lnTo>
                    <a:pt x="505" y="353"/>
                  </a:lnTo>
                  <a:lnTo>
                    <a:pt x="505" y="355"/>
                  </a:lnTo>
                  <a:lnTo>
                    <a:pt x="505" y="356"/>
                  </a:lnTo>
                  <a:lnTo>
                    <a:pt x="504" y="356"/>
                  </a:lnTo>
                  <a:lnTo>
                    <a:pt x="504" y="358"/>
                  </a:lnTo>
                  <a:lnTo>
                    <a:pt x="505" y="360"/>
                  </a:lnTo>
                  <a:lnTo>
                    <a:pt x="507" y="360"/>
                  </a:lnTo>
                  <a:lnTo>
                    <a:pt x="508" y="361"/>
                  </a:lnTo>
                  <a:lnTo>
                    <a:pt x="510" y="361"/>
                  </a:lnTo>
                  <a:lnTo>
                    <a:pt x="510" y="363"/>
                  </a:lnTo>
                  <a:lnTo>
                    <a:pt x="512" y="363"/>
                  </a:lnTo>
                  <a:lnTo>
                    <a:pt x="512" y="365"/>
                  </a:lnTo>
                  <a:lnTo>
                    <a:pt x="513" y="365"/>
                  </a:lnTo>
                  <a:lnTo>
                    <a:pt x="515" y="365"/>
                  </a:lnTo>
                  <a:lnTo>
                    <a:pt x="515" y="363"/>
                  </a:lnTo>
                  <a:lnTo>
                    <a:pt x="517" y="363"/>
                  </a:lnTo>
                  <a:lnTo>
                    <a:pt x="518" y="363"/>
                  </a:lnTo>
                  <a:lnTo>
                    <a:pt x="520" y="363"/>
                  </a:lnTo>
                  <a:lnTo>
                    <a:pt x="520" y="365"/>
                  </a:lnTo>
                  <a:lnTo>
                    <a:pt x="518" y="365"/>
                  </a:lnTo>
                  <a:lnTo>
                    <a:pt x="518" y="366"/>
                  </a:lnTo>
                  <a:lnTo>
                    <a:pt x="518" y="368"/>
                  </a:lnTo>
                  <a:lnTo>
                    <a:pt x="518" y="369"/>
                  </a:lnTo>
                  <a:lnTo>
                    <a:pt x="517" y="369"/>
                  </a:lnTo>
                  <a:lnTo>
                    <a:pt x="515" y="369"/>
                  </a:lnTo>
                  <a:lnTo>
                    <a:pt x="515" y="371"/>
                  </a:lnTo>
                  <a:lnTo>
                    <a:pt x="513" y="371"/>
                  </a:lnTo>
                  <a:lnTo>
                    <a:pt x="513" y="373"/>
                  </a:lnTo>
                  <a:lnTo>
                    <a:pt x="512" y="373"/>
                  </a:lnTo>
                  <a:lnTo>
                    <a:pt x="510" y="374"/>
                  </a:lnTo>
                  <a:lnTo>
                    <a:pt x="505" y="374"/>
                  </a:lnTo>
                  <a:lnTo>
                    <a:pt x="502" y="374"/>
                  </a:lnTo>
                  <a:lnTo>
                    <a:pt x="495" y="374"/>
                  </a:lnTo>
                  <a:lnTo>
                    <a:pt x="489" y="374"/>
                  </a:lnTo>
                  <a:lnTo>
                    <a:pt x="487" y="374"/>
                  </a:lnTo>
                  <a:lnTo>
                    <a:pt x="486" y="374"/>
                  </a:lnTo>
                  <a:lnTo>
                    <a:pt x="479" y="374"/>
                  </a:lnTo>
                  <a:lnTo>
                    <a:pt x="476" y="374"/>
                  </a:lnTo>
                  <a:lnTo>
                    <a:pt x="471" y="374"/>
                  </a:lnTo>
                  <a:lnTo>
                    <a:pt x="469" y="374"/>
                  </a:lnTo>
                  <a:lnTo>
                    <a:pt x="453" y="374"/>
                  </a:lnTo>
                  <a:lnTo>
                    <a:pt x="445" y="374"/>
                  </a:lnTo>
                  <a:lnTo>
                    <a:pt x="443" y="374"/>
                  </a:lnTo>
                  <a:lnTo>
                    <a:pt x="440" y="374"/>
                  </a:lnTo>
                  <a:lnTo>
                    <a:pt x="427" y="374"/>
                  </a:lnTo>
                  <a:lnTo>
                    <a:pt x="423" y="374"/>
                  </a:lnTo>
                  <a:lnTo>
                    <a:pt x="422" y="374"/>
                  </a:lnTo>
                  <a:lnTo>
                    <a:pt x="420" y="374"/>
                  </a:lnTo>
                  <a:lnTo>
                    <a:pt x="419" y="374"/>
                  </a:lnTo>
                  <a:lnTo>
                    <a:pt x="414" y="374"/>
                  </a:lnTo>
                  <a:lnTo>
                    <a:pt x="407" y="373"/>
                  </a:lnTo>
                  <a:lnTo>
                    <a:pt x="405" y="373"/>
                  </a:lnTo>
                  <a:lnTo>
                    <a:pt x="404" y="373"/>
                  </a:lnTo>
                  <a:lnTo>
                    <a:pt x="397" y="373"/>
                  </a:lnTo>
                  <a:lnTo>
                    <a:pt x="392" y="373"/>
                  </a:lnTo>
                  <a:lnTo>
                    <a:pt x="389" y="373"/>
                  </a:lnTo>
                  <a:lnTo>
                    <a:pt x="387" y="373"/>
                  </a:lnTo>
                  <a:lnTo>
                    <a:pt x="383" y="373"/>
                  </a:lnTo>
                  <a:lnTo>
                    <a:pt x="381" y="373"/>
                  </a:lnTo>
                  <a:lnTo>
                    <a:pt x="379" y="373"/>
                  </a:lnTo>
                  <a:lnTo>
                    <a:pt x="368" y="373"/>
                  </a:lnTo>
                  <a:lnTo>
                    <a:pt x="366" y="373"/>
                  </a:lnTo>
                  <a:lnTo>
                    <a:pt x="355" y="373"/>
                  </a:lnTo>
                  <a:lnTo>
                    <a:pt x="340" y="373"/>
                  </a:lnTo>
                  <a:lnTo>
                    <a:pt x="337" y="373"/>
                  </a:lnTo>
                  <a:lnTo>
                    <a:pt x="335" y="373"/>
                  </a:lnTo>
                  <a:lnTo>
                    <a:pt x="332" y="373"/>
                  </a:lnTo>
                  <a:lnTo>
                    <a:pt x="325" y="373"/>
                  </a:lnTo>
                  <a:lnTo>
                    <a:pt x="316" y="373"/>
                  </a:lnTo>
                  <a:lnTo>
                    <a:pt x="314" y="373"/>
                  </a:lnTo>
                  <a:lnTo>
                    <a:pt x="311" y="373"/>
                  </a:lnTo>
                  <a:lnTo>
                    <a:pt x="309" y="373"/>
                  </a:lnTo>
                  <a:lnTo>
                    <a:pt x="304" y="373"/>
                  </a:lnTo>
                  <a:lnTo>
                    <a:pt x="303" y="371"/>
                  </a:lnTo>
                  <a:lnTo>
                    <a:pt x="299" y="371"/>
                  </a:lnTo>
                  <a:lnTo>
                    <a:pt x="299" y="373"/>
                  </a:lnTo>
                  <a:lnTo>
                    <a:pt x="298" y="373"/>
                  </a:lnTo>
                  <a:lnTo>
                    <a:pt x="294" y="371"/>
                  </a:lnTo>
                  <a:lnTo>
                    <a:pt x="293" y="371"/>
                  </a:lnTo>
                  <a:lnTo>
                    <a:pt x="291" y="371"/>
                  </a:lnTo>
                  <a:lnTo>
                    <a:pt x="288" y="371"/>
                  </a:lnTo>
                  <a:lnTo>
                    <a:pt x="283" y="371"/>
                  </a:lnTo>
                  <a:lnTo>
                    <a:pt x="275" y="371"/>
                  </a:lnTo>
                  <a:lnTo>
                    <a:pt x="273" y="371"/>
                  </a:lnTo>
                  <a:lnTo>
                    <a:pt x="271" y="371"/>
                  </a:lnTo>
                  <a:lnTo>
                    <a:pt x="270" y="371"/>
                  </a:lnTo>
                  <a:lnTo>
                    <a:pt x="267" y="371"/>
                  </a:lnTo>
                  <a:lnTo>
                    <a:pt x="263" y="371"/>
                  </a:lnTo>
                  <a:lnTo>
                    <a:pt x="258" y="371"/>
                  </a:lnTo>
                  <a:lnTo>
                    <a:pt x="257" y="371"/>
                  </a:lnTo>
                  <a:lnTo>
                    <a:pt x="247" y="371"/>
                  </a:lnTo>
                  <a:lnTo>
                    <a:pt x="244" y="371"/>
                  </a:lnTo>
                  <a:lnTo>
                    <a:pt x="236" y="371"/>
                  </a:lnTo>
                  <a:lnTo>
                    <a:pt x="231" y="371"/>
                  </a:lnTo>
                  <a:lnTo>
                    <a:pt x="224" y="371"/>
                  </a:lnTo>
                  <a:lnTo>
                    <a:pt x="222" y="371"/>
                  </a:lnTo>
                  <a:lnTo>
                    <a:pt x="218" y="371"/>
                  </a:lnTo>
                  <a:lnTo>
                    <a:pt x="216" y="371"/>
                  </a:lnTo>
                  <a:lnTo>
                    <a:pt x="214" y="371"/>
                  </a:lnTo>
                  <a:lnTo>
                    <a:pt x="213" y="371"/>
                  </a:lnTo>
                  <a:lnTo>
                    <a:pt x="209" y="371"/>
                  </a:lnTo>
                  <a:lnTo>
                    <a:pt x="208" y="371"/>
                  </a:lnTo>
                  <a:lnTo>
                    <a:pt x="209" y="371"/>
                  </a:lnTo>
                  <a:lnTo>
                    <a:pt x="209" y="369"/>
                  </a:lnTo>
                  <a:lnTo>
                    <a:pt x="211" y="368"/>
                  </a:lnTo>
                  <a:lnTo>
                    <a:pt x="211" y="366"/>
                  </a:lnTo>
                  <a:lnTo>
                    <a:pt x="209" y="366"/>
                  </a:lnTo>
                  <a:lnTo>
                    <a:pt x="209" y="365"/>
                  </a:lnTo>
                  <a:lnTo>
                    <a:pt x="209" y="363"/>
                  </a:lnTo>
                  <a:lnTo>
                    <a:pt x="209" y="361"/>
                  </a:lnTo>
                  <a:lnTo>
                    <a:pt x="208" y="360"/>
                  </a:lnTo>
                  <a:lnTo>
                    <a:pt x="206" y="360"/>
                  </a:lnTo>
                  <a:lnTo>
                    <a:pt x="204" y="358"/>
                  </a:lnTo>
                  <a:lnTo>
                    <a:pt x="203" y="358"/>
                  </a:lnTo>
                  <a:lnTo>
                    <a:pt x="203" y="360"/>
                  </a:lnTo>
                  <a:lnTo>
                    <a:pt x="201" y="360"/>
                  </a:lnTo>
                  <a:lnTo>
                    <a:pt x="200" y="360"/>
                  </a:lnTo>
                  <a:lnTo>
                    <a:pt x="198" y="360"/>
                  </a:lnTo>
                  <a:lnTo>
                    <a:pt x="196" y="358"/>
                  </a:lnTo>
                  <a:lnTo>
                    <a:pt x="196" y="360"/>
                  </a:lnTo>
                  <a:lnTo>
                    <a:pt x="195" y="360"/>
                  </a:lnTo>
                  <a:lnTo>
                    <a:pt x="193" y="360"/>
                  </a:lnTo>
                  <a:lnTo>
                    <a:pt x="191" y="360"/>
                  </a:lnTo>
                  <a:lnTo>
                    <a:pt x="190" y="360"/>
                  </a:lnTo>
                  <a:lnTo>
                    <a:pt x="188" y="358"/>
                  </a:lnTo>
                  <a:lnTo>
                    <a:pt x="187" y="358"/>
                  </a:lnTo>
                  <a:lnTo>
                    <a:pt x="187" y="356"/>
                  </a:lnTo>
                  <a:lnTo>
                    <a:pt x="185" y="356"/>
                  </a:lnTo>
                  <a:lnTo>
                    <a:pt x="185" y="355"/>
                  </a:lnTo>
                  <a:lnTo>
                    <a:pt x="183" y="355"/>
                  </a:lnTo>
                  <a:lnTo>
                    <a:pt x="183" y="353"/>
                  </a:lnTo>
                  <a:lnTo>
                    <a:pt x="182" y="353"/>
                  </a:lnTo>
                  <a:lnTo>
                    <a:pt x="182" y="352"/>
                  </a:lnTo>
                  <a:lnTo>
                    <a:pt x="180" y="352"/>
                  </a:lnTo>
                  <a:lnTo>
                    <a:pt x="178" y="352"/>
                  </a:lnTo>
                  <a:lnTo>
                    <a:pt x="178" y="350"/>
                  </a:lnTo>
                  <a:lnTo>
                    <a:pt x="178" y="352"/>
                  </a:lnTo>
                  <a:lnTo>
                    <a:pt x="177" y="352"/>
                  </a:lnTo>
                  <a:lnTo>
                    <a:pt x="175" y="350"/>
                  </a:lnTo>
                  <a:lnTo>
                    <a:pt x="173" y="350"/>
                  </a:lnTo>
                  <a:lnTo>
                    <a:pt x="173" y="348"/>
                  </a:lnTo>
                  <a:lnTo>
                    <a:pt x="172" y="348"/>
                  </a:lnTo>
                  <a:lnTo>
                    <a:pt x="172" y="347"/>
                  </a:lnTo>
                  <a:lnTo>
                    <a:pt x="170" y="347"/>
                  </a:lnTo>
                  <a:lnTo>
                    <a:pt x="169" y="347"/>
                  </a:lnTo>
                  <a:lnTo>
                    <a:pt x="167" y="347"/>
                  </a:lnTo>
                  <a:lnTo>
                    <a:pt x="165" y="347"/>
                  </a:lnTo>
                  <a:lnTo>
                    <a:pt x="164" y="348"/>
                  </a:lnTo>
                  <a:lnTo>
                    <a:pt x="162" y="348"/>
                  </a:lnTo>
                  <a:lnTo>
                    <a:pt x="160" y="348"/>
                  </a:lnTo>
                  <a:lnTo>
                    <a:pt x="159" y="348"/>
                  </a:lnTo>
                  <a:lnTo>
                    <a:pt x="157" y="348"/>
                  </a:lnTo>
                  <a:lnTo>
                    <a:pt x="157" y="347"/>
                  </a:lnTo>
                  <a:lnTo>
                    <a:pt x="155" y="345"/>
                  </a:lnTo>
                  <a:lnTo>
                    <a:pt x="155" y="343"/>
                  </a:lnTo>
                  <a:lnTo>
                    <a:pt x="155" y="342"/>
                  </a:lnTo>
                  <a:lnTo>
                    <a:pt x="154" y="342"/>
                  </a:lnTo>
                  <a:lnTo>
                    <a:pt x="154" y="340"/>
                  </a:lnTo>
                  <a:lnTo>
                    <a:pt x="154" y="338"/>
                  </a:lnTo>
                  <a:lnTo>
                    <a:pt x="152" y="338"/>
                  </a:lnTo>
                  <a:lnTo>
                    <a:pt x="151" y="338"/>
                  </a:lnTo>
                  <a:lnTo>
                    <a:pt x="151" y="337"/>
                  </a:lnTo>
                  <a:lnTo>
                    <a:pt x="149" y="338"/>
                  </a:lnTo>
                  <a:lnTo>
                    <a:pt x="147" y="337"/>
                  </a:lnTo>
                  <a:lnTo>
                    <a:pt x="146" y="337"/>
                  </a:lnTo>
                  <a:lnTo>
                    <a:pt x="146" y="335"/>
                  </a:lnTo>
                  <a:lnTo>
                    <a:pt x="144" y="334"/>
                  </a:lnTo>
                  <a:lnTo>
                    <a:pt x="144" y="332"/>
                  </a:lnTo>
                  <a:lnTo>
                    <a:pt x="142" y="330"/>
                  </a:lnTo>
                  <a:lnTo>
                    <a:pt x="142" y="329"/>
                  </a:lnTo>
                  <a:lnTo>
                    <a:pt x="141" y="329"/>
                  </a:lnTo>
                  <a:lnTo>
                    <a:pt x="141" y="327"/>
                  </a:lnTo>
                  <a:lnTo>
                    <a:pt x="139" y="327"/>
                  </a:lnTo>
                  <a:lnTo>
                    <a:pt x="139" y="325"/>
                  </a:lnTo>
                  <a:lnTo>
                    <a:pt x="139" y="324"/>
                  </a:lnTo>
                  <a:lnTo>
                    <a:pt x="138" y="322"/>
                  </a:lnTo>
                  <a:lnTo>
                    <a:pt x="138" y="320"/>
                  </a:lnTo>
                  <a:lnTo>
                    <a:pt x="136" y="320"/>
                  </a:lnTo>
                  <a:lnTo>
                    <a:pt x="138" y="320"/>
                  </a:lnTo>
                  <a:lnTo>
                    <a:pt x="136" y="319"/>
                  </a:lnTo>
                  <a:lnTo>
                    <a:pt x="136" y="317"/>
                  </a:lnTo>
                  <a:lnTo>
                    <a:pt x="136" y="316"/>
                  </a:lnTo>
                  <a:lnTo>
                    <a:pt x="134" y="316"/>
                  </a:lnTo>
                  <a:lnTo>
                    <a:pt x="134" y="314"/>
                  </a:lnTo>
                  <a:lnTo>
                    <a:pt x="134" y="312"/>
                  </a:lnTo>
                  <a:lnTo>
                    <a:pt x="133" y="312"/>
                  </a:lnTo>
                  <a:lnTo>
                    <a:pt x="133" y="311"/>
                  </a:lnTo>
                  <a:lnTo>
                    <a:pt x="133" y="309"/>
                  </a:lnTo>
                  <a:lnTo>
                    <a:pt x="133" y="307"/>
                  </a:lnTo>
                  <a:lnTo>
                    <a:pt x="131" y="307"/>
                  </a:lnTo>
                  <a:lnTo>
                    <a:pt x="131" y="306"/>
                  </a:lnTo>
                  <a:lnTo>
                    <a:pt x="129" y="306"/>
                  </a:lnTo>
                  <a:lnTo>
                    <a:pt x="128" y="304"/>
                  </a:lnTo>
                  <a:lnTo>
                    <a:pt x="126" y="304"/>
                  </a:lnTo>
                  <a:lnTo>
                    <a:pt x="124" y="302"/>
                  </a:lnTo>
                  <a:lnTo>
                    <a:pt x="123" y="302"/>
                  </a:lnTo>
                  <a:lnTo>
                    <a:pt x="121" y="302"/>
                  </a:lnTo>
                  <a:lnTo>
                    <a:pt x="120" y="302"/>
                  </a:lnTo>
                  <a:lnTo>
                    <a:pt x="120" y="301"/>
                  </a:lnTo>
                  <a:lnTo>
                    <a:pt x="120" y="299"/>
                  </a:lnTo>
                  <a:lnTo>
                    <a:pt x="121" y="299"/>
                  </a:lnTo>
                  <a:lnTo>
                    <a:pt x="120" y="299"/>
                  </a:lnTo>
                  <a:lnTo>
                    <a:pt x="120" y="298"/>
                  </a:lnTo>
                  <a:lnTo>
                    <a:pt x="120" y="296"/>
                  </a:lnTo>
                  <a:lnTo>
                    <a:pt x="120" y="294"/>
                  </a:lnTo>
                  <a:lnTo>
                    <a:pt x="121" y="293"/>
                  </a:lnTo>
                  <a:lnTo>
                    <a:pt x="120" y="293"/>
                  </a:lnTo>
                  <a:lnTo>
                    <a:pt x="120" y="291"/>
                  </a:lnTo>
                  <a:lnTo>
                    <a:pt x="120" y="289"/>
                  </a:lnTo>
                  <a:lnTo>
                    <a:pt x="120" y="288"/>
                  </a:lnTo>
                  <a:lnTo>
                    <a:pt x="120" y="286"/>
                  </a:lnTo>
                  <a:lnTo>
                    <a:pt x="120" y="285"/>
                  </a:lnTo>
                  <a:lnTo>
                    <a:pt x="120" y="283"/>
                  </a:lnTo>
                  <a:lnTo>
                    <a:pt x="118" y="283"/>
                  </a:lnTo>
                  <a:lnTo>
                    <a:pt x="118" y="281"/>
                  </a:lnTo>
                  <a:lnTo>
                    <a:pt x="116" y="281"/>
                  </a:lnTo>
                  <a:lnTo>
                    <a:pt x="115" y="281"/>
                  </a:lnTo>
                  <a:lnTo>
                    <a:pt x="113" y="281"/>
                  </a:lnTo>
                  <a:lnTo>
                    <a:pt x="113" y="280"/>
                  </a:lnTo>
                  <a:lnTo>
                    <a:pt x="111" y="280"/>
                  </a:lnTo>
                  <a:lnTo>
                    <a:pt x="110" y="280"/>
                  </a:lnTo>
                  <a:lnTo>
                    <a:pt x="110" y="278"/>
                  </a:lnTo>
                  <a:lnTo>
                    <a:pt x="108" y="278"/>
                  </a:lnTo>
                  <a:lnTo>
                    <a:pt x="106" y="276"/>
                  </a:lnTo>
                  <a:lnTo>
                    <a:pt x="105" y="276"/>
                  </a:lnTo>
                  <a:lnTo>
                    <a:pt x="105" y="275"/>
                  </a:lnTo>
                  <a:lnTo>
                    <a:pt x="103" y="275"/>
                  </a:lnTo>
                  <a:lnTo>
                    <a:pt x="103" y="273"/>
                  </a:lnTo>
                  <a:lnTo>
                    <a:pt x="102" y="273"/>
                  </a:lnTo>
                  <a:lnTo>
                    <a:pt x="100" y="275"/>
                  </a:lnTo>
                  <a:lnTo>
                    <a:pt x="98" y="275"/>
                  </a:lnTo>
                  <a:lnTo>
                    <a:pt x="98" y="273"/>
                  </a:lnTo>
                  <a:lnTo>
                    <a:pt x="97" y="273"/>
                  </a:lnTo>
                  <a:lnTo>
                    <a:pt x="97" y="275"/>
                  </a:lnTo>
                  <a:lnTo>
                    <a:pt x="95" y="275"/>
                  </a:lnTo>
                  <a:lnTo>
                    <a:pt x="95" y="273"/>
                  </a:lnTo>
                  <a:lnTo>
                    <a:pt x="95" y="271"/>
                  </a:lnTo>
                  <a:lnTo>
                    <a:pt x="93" y="271"/>
                  </a:lnTo>
                  <a:lnTo>
                    <a:pt x="92" y="271"/>
                  </a:lnTo>
                  <a:lnTo>
                    <a:pt x="90" y="271"/>
                  </a:lnTo>
                  <a:lnTo>
                    <a:pt x="90" y="270"/>
                  </a:lnTo>
                  <a:lnTo>
                    <a:pt x="88" y="270"/>
                  </a:lnTo>
                  <a:lnTo>
                    <a:pt x="88" y="268"/>
                  </a:lnTo>
                  <a:lnTo>
                    <a:pt x="88" y="267"/>
                  </a:lnTo>
                  <a:lnTo>
                    <a:pt x="87" y="265"/>
                  </a:lnTo>
                  <a:lnTo>
                    <a:pt x="85" y="265"/>
                  </a:lnTo>
                  <a:lnTo>
                    <a:pt x="84" y="265"/>
                  </a:lnTo>
                  <a:lnTo>
                    <a:pt x="82" y="265"/>
                  </a:lnTo>
                  <a:lnTo>
                    <a:pt x="82" y="263"/>
                  </a:lnTo>
                  <a:lnTo>
                    <a:pt x="82" y="262"/>
                  </a:lnTo>
                  <a:lnTo>
                    <a:pt x="80" y="262"/>
                  </a:lnTo>
                  <a:lnTo>
                    <a:pt x="79" y="260"/>
                  </a:lnTo>
                  <a:lnTo>
                    <a:pt x="77" y="260"/>
                  </a:lnTo>
                  <a:lnTo>
                    <a:pt x="75" y="260"/>
                  </a:lnTo>
                  <a:lnTo>
                    <a:pt x="74" y="258"/>
                  </a:lnTo>
                  <a:lnTo>
                    <a:pt x="72" y="257"/>
                  </a:lnTo>
                  <a:lnTo>
                    <a:pt x="71" y="257"/>
                  </a:lnTo>
                  <a:lnTo>
                    <a:pt x="71" y="255"/>
                  </a:lnTo>
                  <a:lnTo>
                    <a:pt x="69" y="253"/>
                  </a:lnTo>
                  <a:lnTo>
                    <a:pt x="69" y="252"/>
                  </a:lnTo>
                  <a:lnTo>
                    <a:pt x="67" y="250"/>
                  </a:lnTo>
                  <a:lnTo>
                    <a:pt x="66" y="250"/>
                  </a:lnTo>
                  <a:lnTo>
                    <a:pt x="66" y="249"/>
                  </a:lnTo>
                  <a:lnTo>
                    <a:pt x="64" y="249"/>
                  </a:lnTo>
                  <a:lnTo>
                    <a:pt x="64" y="247"/>
                  </a:lnTo>
                  <a:lnTo>
                    <a:pt x="66" y="247"/>
                  </a:lnTo>
                  <a:lnTo>
                    <a:pt x="66" y="245"/>
                  </a:lnTo>
                  <a:lnTo>
                    <a:pt x="64" y="245"/>
                  </a:lnTo>
                  <a:lnTo>
                    <a:pt x="64" y="244"/>
                  </a:lnTo>
                  <a:lnTo>
                    <a:pt x="62" y="244"/>
                  </a:lnTo>
                  <a:lnTo>
                    <a:pt x="62" y="242"/>
                  </a:lnTo>
                  <a:lnTo>
                    <a:pt x="64" y="242"/>
                  </a:lnTo>
                  <a:lnTo>
                    <a:pt x="62" y="240"/>
                  </a:lnTo>
                  <a:lnTo>
                    <a:pt x="62" y="242"/>
                  </a:lnTo>
                  <a:lnTo>
                    <a:pt x="62" y="240"/>
                  </a:lnTo>
                  <a:lnTo>
                    <a:pt x="62" y="239"/>
                  </a:lnTo>
                  <a:lnTo>
                    <a:pt x="61" y="239"/>
                  </a:lnTo>
                  <a:lnTo>
                    <a:pt x="62" y="239"/>
                  </a:lnTo>
                  <a:lnTo>
                    <a:pt x="61" y="239"/>
                  </a:lnTo>
                  <a:lnTo>
                    <a:pt x="61" y="237"/>
                  </a:lnTo>
                  <a:lnTo>
                    <a:pt x="59" y="237"/>
                  </a:lnTo>
                  <a:lnTo>
                    <a:pt x="59" y="236"/>
                  </a:lnTo>
                  <a:lnTo>
                    <a:pt x="57" y="234"/>
                  </a:lnTo>
                  <a:lnTo>
                    <a:pt x="56" y="234"/>
                  </a:lnTo>
                  <a:lnTo>
                    <a:pt x="56" y="232"/>
                  </a:lnTo>
                  <a:lnTo>
                    <a:pt x="54" y="232"/>
                  </a:lnTo>
                  <a:lnTo>
                    <a:pt x="54" y="231"/>
                  </a:lnTo>
                  <a:lnTo>
                    <a:pt x="53" y="231"/>
                  </a:lnTo>
                  <a:lnTo>
                    <a:pt x="53" y="229"/>
                  </a:lnTo>
                  <a:lnTo>
                    <a:pt x="53" y="227"/>
                  </a:lnTo>
                  <a:lnTo>
                    <a:pt x="53" y="229"/>
                  </a:lnTo>
                  <a:lnTo>
                    <a:pt x="51" y="229"/>
                  </a:lnTo>
                  <a:lnTo>
                    <a:pt x="51" y="227"/>
                  </a:lnTo>
                  <a:lnTo>
                    <a:pt x="51" y="226"/>
                  </a:lnTo>
                  <a:lnTo>
                    <a:pt x="51" y="224"/>
                  </a:lnTo>
                  <a:lnTo>
                    <a:pt x="51" y="226"/>
                  </a:lnTo>
                  <a:lnTo>
                    <a:pt x="49" y="226"/>
                  </a:lnTo>
                  <a:lnTo>
                    <a:pt x="49" y="224"/>
                  </a:lnTo>
                  <a:lnTo>
                    <a:pt x="49" y="222"/>
                  </a:lnTo>
                  <a:lnTo>
                    <a:pt x="48" y="222"/>
                  </a:lnTo>
                  <a:lnTo>
                    <a:pt x="46" y="221"/>
                  </a:lnTo>
                  <a:lnTo>
                    <a:pt x="44" y="221"/>
                  </a:lnTo>
                  <a:lnTo>
                    <a:pt x="44" y="219"/>
                  </a:lnTo>
                  <a:lnTo>
                    <a:pt x="43" y="219"/>
                  </a:lnTo>
                  <a:lnTo>
                    <a:pt x="43" y="218"/>
                  </a:lnTo>
                  <a:lnTo>
                    <a:pt x="41" y="218"/>
                  </a:lnTo>
                  <a:lnTo>
                    <a:pt x="39" y="218"/>
                  </a:lnTo>
                  <a:lnTo>
                    <a:pt x="39" y="216"/>
                  </a:lnTo>
                  <a:lnTo>
                    <a:pt x="39" y="214"/>
                  </a:lnTo>
                  <a:lnTo>
                    <a:pt x="38" y="214"/>
                  </a:lnTo>
                  <a:lnTo>
                    <a:pt x="38" y="213"/>
                  </a:lnTo>
                  <a:lnTo>
                    <a:pt x="36" y="213"/>
                  </a:lnTo>
                  <a:lnTo>
                    <a:pt x="36" y="211"/>
                  </a:lnTo>
                  <a:lnTo>
                    <a:pt x="35" y="211"/>
                  </a:lnTo>
                  <a:lnTo>
                    <a:pt x="35" y="209"/>
                  </a:lnTo>
                  <a:lnTo>
                    <a:pt x="36" y="209"/>
                  </a:lnTo>
                  <a:lnTo>
                    <a:pt x="36" y="208"/>
                  </a:lnTo>
                  <a:lnTo>
                    <a:pt x="35" y="208"/>
                  </a:lnTo>
                  <a:lnTo>
                    <a:pt x="36" y="208"/>
                  </a:lnTo>
                  <a:lnTo>
                    <a:pt x="36" y="206"/>
                  </a:lnTo>
                  <a:lnTo>
                    <a:pt x="35" y="206"/>
                  </a:lnTo>
                  <a:lnTo>
                    <a:pt x="36" y="206"/>
                  </a:lnTo>
                  <a:lnTo>
                    <a:pt x="36" y="204"/>
                  </a:lnTo>
                  <a:lnTo>
                    <a:pt x="36" y="206"/>
                  </a:lnTo>
                  <a:lnTo>
                    <a:pt x="38" y="206"/>
                  </a:lnTo>
                  <a:lnTo>
                    <a:pt x="38" y="204"/>
                  </a:lnTo>
                  <a:lnTo>
                    <a:pt x="38" y="203"/>
                  </a:lnTo>
                  <a:lnTo>
                    <a:pt x="36" y="201"/>
                  </a:lnTo>
                  <a:lnTo>
                    <a:pt x="38" y="200"/>
                  </a:lnTo>
                  <a:lnTo>
                    <a:pt x="38" y="198"/>
                  </a:lnTo>
                  <a:lnTo>
                    <a:pt x="39" y="198"/>
                  </a:lnTo>
                  <a:lnTo>
                    <a:pt x="39" y="196"/>
                  </a:lnTo>
                  <a:lnTo>
                    <a:pt x="39" y="195"/>
                  </a:lnTo>
                  <a:lnTo>
                    <a:pt x="41" y="195"/>
                  </a:lnTo>
                  <a:lnTo>
                    <a:pt x="41" y="193"/>
                  </a:lnTo>
                  <a:lnTo>
                    <a:pt x="43" y="193"/>
                  </a:lnTo>
                  <a:lnTo>
                    <a:pt x="43" y="191"/>
                  </a:lnTo>
                  <a:lnTo>
                    <a:pt x="43" y="190"/>
                  </a:lnTo>
                  <a:lnTo>
                    <a:pt x="41" y="190"/>
                  </a:lnTo>
                  <a:lnTo>
                    <a:pt x="41" y="188"/>
                  </a:lnTo>
                  <a:lnTo>
                    <a:pt x="43" y="188"/>
                  </a:lnTo>
                  <a:lnTo>
                    <a:pt x="43" y="190"/>
                  </a:lnTo>
                  <a:lnTo>
                    <a:pt x="44" y="190"/>
                  </a:lnTo>
                  <a:lnTo>
                    <a:pt x="44" y="188"/>
                  </a:lnTo>
                  <a:lnTo>
                    <a:pt x="46" y="186"/>
                  </a:lnTo>
                  <a:lnTo>
                    <a:pt x="46" y="185"/>
                  </a:lnTo>
                  <a:lnTo>
                    <a:pt x="48" y="185"/>
                  </a:lnTo>
                  <a:lnTo>
                    <a:pt x="48" y="183"/>
                  </a:lnTo>
                  <a:lnTo>
                    <a:pt x="49" y="183"/>
                  </a:lnTo>
                  <a:lnTo>
                    <a:pt x="49" y="182"/>
                  </a:lnTo>
                  <a:lnTo>
                    <a:pt x="48" y="182"/>
                  </a:lnTo>
                  <a:lnTo>
                    <a:pt x="49" y="180"/>
                  </a:lnTo>
                  <a:lnTo>
                    <a:pt x="51" y="180"/>
                  </a:lnTo>
                  <a:lnTo>
                    <a:pt x="49" y="178"/>
                  </a:lnTo>
                  <a:lnTo>
                    <a:pt x="49" y="180"/>
                  </a:lnTo>
                  <a:lnTo>
                    <a:pt x="49" y="178"/>
                  </a:lnTo>
                  <a:lnTo>
                    <a:pt x="51" y="178"/>
                  </a:lnTo>
                  <a:lnTo>
                    <a:pt x="51" y="177"/>
                  </a:lnTo>
                  <a:lnTo>
                    <a:pt x="49" y="177"/>
                  </a:lnTo>
                  <a:lnTo>
                    <a:pt x="48" y="177"/>
                  </a:lnTo>
                  <a:lnTo>
                    <a:pt x="48" y="175"/>
                  </a:lnTo>
                  <a:lnTo>
                    <a:pt x="49" y="175"/>
                  </a:lnTo>
                  <a:lnTo>
                    <a:pt x="51" y="175"/>
                  </a:lnTo>
                  <a:lnTo>
                    <a:pt x="49" y="175"/>
                  </a:lnTo>
                  <a:lnTo>
                    <a:pt x="49" y="173"/>
                  </a:lnTo>
                  <a:lnTo>
                    <a:pt x="51" y="173"/>
                  </a:lnTo>
                  <a:lnTo>
                    <a:pt x="49" y="173"/>
                  </a:lnTo>
                  <a:lnTo>
                    <a:pt x="49" y="172"/>
                  </a:lnTo>
                  <a:lnTo>
                    <a:pt x="51" y="172"/>
                  </a:lnTo>
                  <a:lnTo>
                    <a:pt x="51" y="170"/>
                  </a:lnTo>
                  <a:lnTo>
                    <a:pt x="49" y="170"/>
                  </a:lnTo>
                  <a:lnTo>
                    <a:pt x="49" y="172"/>
                  </a:lnTo>
                  <a:lnTo>
                    <a:pt x="48" y="172"/>
                  </a:lnTo>
                  <a:lnTo>
                    <a:pt x="48" y="170"/>
                  </a:lnTo>
                  <a:lnTo>
                    <a:pt x="48" y="169"/>
                  </a:lnTo>
                  <a:lnTo>
                    <a:pt x="49" y="169"/>
                  </a:lnTo>
                  <a:lnTo>
                    <a:pt x="49" y="170"/>
                  </a:lnTo>
                  <a:lnTo>
                    <a:pt x="51" y="170"/>
                  </a:lnTo>
                  <a:lnTo>
                    <a:pt x="53" y="170"/>
                  </a:lnTo>
                  <a:lnTo>
                    <a:pt x="51" y="169"/>
                  </a:lnTo>
                  <a:lnTo>
                    <a:pt x="51" y="167"/>
                  </a:lnTo>
                  <a:lnTo>
                    <a:pt x="53" y="169"/>
                  </a:lnTo>
                  <a:lnTo>
                    <a:pt x="53" y="167"/>
                  </a:lnTo>
                  <a:lnTo>
                    <a:pt x="53" y="165"/>
                  </a:lnTo>
                  <a:lnTo>
                    <a:pt x="51" y="165"/>
                  </a:lnTo>
                  <a:lnTo>
                    <a:pt x="51" y="164"/>
                  </a:lnTo>
                  <a:lnTo>
                    <a:pt x="49" y="164"/>
                  </a:lnTo>
                  <a:lnTo>
                    <a:pt x="49" y="165"/>
                  </a:lnTo>
                  <a:lnTo>
                    <a:pt x="49" y="164"/>
                  </a:lnTo>
                  <a:lnTo>
                    <a:pt x="49" y="162"/>
                  </a:lnTo>
                  <a:lnTo>
                    <a:pt x="51" y="160"/>
                  </a:lnTo>
                  <a:lnTo>
                    <a:pt x="49" y="160"/>
                  </a:lnTo>
                  <a:lnTo>
                    <a:pt x="51" y="160"/>
                  </a:lnTo>
                  <a:lnTo>
                    <a:pt x="51" y="159"/>
                  </a:lnTo>
                  <a:lnTo>
                    <a:pt x="53" y="159"/>
                  </a:lnTo>
                  <a:lnTo>
                    <a:pt x="51" y="159"/>
                  </a:lnTo>
                  <a:lnTo>
                    <a:pt x="51" y="157"/>
                  </a:lnTo>
                  <a:lnTo>
                    <a:pt x="53" y="157"/>
                  </a:lnTo>
                  <a:lnTo>
                    <a:pt x="53" y="159"/>
                  </a:lnTo>
                  <a:lnTo>
                    <a:pt x="54" y="159"/>
                  </a:lnTo>
                  <a:lnTo>
                    <a:pt x="54" y="157"/>
                  </a:lnTo>
                  <a:lnTo>
                    <a:pt x="54" y="155"/>
                  </a:lnTo>
                  <a:lnTo>
                    <a:pt x="56" y="155"/>
                  </a:lnTo>
                  <a:lnTo>
                    <a:pt x="54" y="154"/>
                  </a:lnTo>
                  <a:lnTo>
                    <a:pt x="54" y="152"/>
                  </a:lnTo>
                  <a:lnTo>
                    <a:pt x="54" y="151"/>
                  </a:lnTo>
                  <a:lnTo>
                    <a:pt x="54" y="149"/>
                  </a:lnTo>
                  <a:lnTo>
                    <a:pt x="54" y="147"/>
                  </a:lnTo>
                  <a:lnTo>
                    <a:pt x="53" y="147"/>
                  </a:lnTo>
                  <a:lnTo>
                    <a:pt x="53" y="146"/>
                  </a:lnTo>
                  <a:lnTo>
                    <a:pt x="54" y="146"/>
                  </a:lnTo>
                  <a:lnTo>
                    <a:pt x="54" y="147"/>
                  </a:lnTo>
                  <a:lnTo>
                    <a:pt x="56" y="147"/>
                  </a:lnTo>
                  <a:lnTo>
                    <a:pt x="56" y="146"/>
                  </a:lnTo>
                  <a:lnTo>
                    <a:pt x="56" y="144"/>
                  </a:lnTo>
                  <a:lnTo>
                    <a:pt x="54" y="144"/>
                  </a:lnTo>
                  <a:lnTo>
                    <a:pt x="54" y="146"/>
                  </a:lnTo>
                  <a:lnTo>
                    <a:pt x="53" y="146"/>
                  </a:lnTo>
                  <a:lnTo>
                    <a:pt x="54" y="144"/>
                  </a:lnTo>
                  <a:lnTo>
                    <a:pt x="53" y="144"/>
                  </a:lnTo>
                  <a:lnTo>
                    <a:pt x="53" y="142"/>
                  </a:lnTo>
                  <a:lnTo>
                    <a:pt x="54" y="142"/>
                  </a:lnTo>
                  <a:lnTo>
                    <a:pt x="54" y="144"/>
                  </a:lnTo>
                  <a:lnTo>
                    <a:pt x="54" y="142"/>
                  </a:lnTo>
                  <a:lnTo>
                    <a:pt x="54" y="141"/>
                  </a:lnTo>
                  <a:lnTo>
                    <a:pt x="53" y="141"/>
                  </a:lnTo>
                  <a:lnTo>
                    <a:pt x="53" y="139"/>
                  </a:lnTo>
                  <a:lnTo>
                    <a:pt x="54" y="139"/>
                  </a:lnTo>
                  <a:lnTo>
                    <a:pt x="53" y="139"/>
                  </a:lnTo>
                  <a:lnTo>
                    <a:pt x="53" y="137"/>
                  </a:lnTo>
                  <a:lnTo>
                    <a:pt x="54" y="137"/>
                  </a:lnTo>
                  <a:lnTo>
                    <a:pt x="53" y="137"/>
                  </a:lnTo>
                  <a:lnTo>
                    <a:pt x="53" y="136"/>
                  </a:lnTo>
                  <a:lnTo>
                    <a:pt x="54" y="136"/>
                  </a:lnTo>
                  <a:lnTo>
                    <a:pt x="54" y="134"/>
                  </a:lnTo>
                  <a:lnTo>
                    <a:pt x="54" y="133"/>
                  </a:lnTo>
                  <a:lnTo>
                    <a:pt x="56" y="133"/>
                  </a:lnTo>
                  <a:lnTo>
                    <a:pt x="56" y="131"/>
                  </a:lnTo>
                  <a:lnTo>
                    <a:pt x="57" y="131"/>
                  </a:lnTo>
                  <a:lnTo>
                    <a:pt x="57" y="129"/>
                  </a:lnTo>
                  <a:lnTo>
                    <a:pt x="57" y="128"/>
                  </a:lnTo>
                  <a:lnTo>
                    <a:pt x="59" y="128"/>
                  </a:lnTo>
                  <a:lnTo>
                    <a:pt x="56" y="128"/>
                  </a:lnTo>
                  <a:lnTo>
                    <a:pt x="54" y="128"/>
                  </a:lnTo>
                  <a:lnTo>
                    <a:pt x="53" y="128"/>
                  </a:lnTo>
                  <a:lnTo>
                    <a:pt x="48" y="128"/>
                  </a:lnTo>
                  <a:lnTo>
                    <a:pt x="44" y="128"/>
                  </a:lnTo>
                  <a:lnTo>
                    <a:pt x="41" y="128"/>
                  </a:lnTo>
                  <a:lnTo>
                    <a:pt x="38" y="128"/>
                  </a:lnTo>
                  <a:lnTo>
                    <a:pt x="38" y="126"/>
                  </a:lnTo>
                  <a:lnTo>
                    <a:pt x="38" y="119"/>
                  </a:lnTo>
                  <a:lnTo>
                    <a:pt x="38" y="118"/>
                  </a:lnTo>
                  <a:lnTo>
                    <a:pt x="36" y="118"/>
                  </a:lnTo>
                  <a:lnTo>
                    <a:pt x="31" y="118"/>
                  </a:lnTo>
                  <a:lnTo>
                    <a:pt x="30" y="118"/>
                  </a:lnTo>
                  <a:lnTo>
                    <a:pt x="26" y="118"/>
                  </a:lnTo>
                  <a:lnTo>
                    <a:pt x="21" y="118"/>
                  </a:lnTo>
                  <a:lnTo>
                    <a:pt x="17" y="118"/>
                  </a:lnTo>
                  <a:lnTo>
                    <a:pt x="15" y="119"/>
                  </a:lnTo>
                  <a:lnTo>
                    <a:pt x="13" y="121"/>
                  </a:lnTo>
                  <a:lnTo>
                    <a:pt x="12" y="123"/>
                  </a:lnTo>
                  <a:lnTo>
                    <a:pt x="10" y="124"/>
                  </a:lnTo>
                  <a:lnTo>
                    <a:pt x="8" y="126"/>
                  </a:lnTo>
                  <a:lnTo>
                    <a:pt x="5" y="126"/>
                  </a:lnTo>
                  <a:lnTo>
                    <a:pt x="2" y="126"/>
                  </a:lnTo>
                  <a:lnTo>
                    <a:pt x="0" y="126"/>
                  </a:lnTo>
                  <a:lnTo>
                    <a:pt x="0" y="124"/>
                  </a:lnTo>
                  <a:lnTo>
                    <a:pt x="0" y="116"/>
                  </a:lnTo>
                  <a:lnTo>
                    <a:pt x="0" y="115"/>
                  </a:lnTo>
                  <a:lnTo>
                    <a:pt x="0" y="113"/>
                  </a:lnTo>
                  <a:lnTo>
                    <a:pt x="0" y="111"/>
                  </a:lnTo>
                  <a:lnTo>
                    <a:pt x="0" y="110"/>
                  </a:lnTo>
                  <a:lnTo>
                    <a:pt x="0" y="108"/>
                  </a:lnTo>
                  <a:lnTo>
                    <a:pt x="2" y="108"/>
                  </a:lnTo>
                  <a:lnTo>
                    <a:pt x="2" y="102"/>
                  </a:lnTo>
                  <a:lnTo>
                    <a:pt x="2" y="100"/>
                  </a:lnTo>
                  <a:lnTo>
                    <a:pt x="2" y="98"/>
                  </a:lnTo>
                  <a:lnTo>
                    <a:pt x="2" y="97"/>
                  </a:lnTo>
                  <a:lnTo>
                    <a:pt x="2" y="93"/>
                  </a:lnTo>
                  <a:lnTo>
                    <a:pt x="2" y="90"/>
                  </a:lnTo>
                  <a:lnTo>
                    <a:pt x="2" y="88"/>
                  </a:lnTo>
                  <a:lnTo>
                    <a:pt x="4" y="88"/>
                  </a:lnTo>
                  <a:lnTo>
                    <a:pt x="5" y="88"/>
                  </a:lnTo>
                  <a:lnTo>
                    <a:pt x="7" y="88"/>
                  </a:lnTo>
                  <a:lnTo>
                    <a:pt x="8" y="88"/>
                  </a:lnTo>
                  <a:lnTo>
                    <a:pt x="12" y="90"/>
                  </a:lnTo>
                  <a:lnTo>
                    <a:pt x="12" y="88"/>
                  </a:lnTo>
                  <a:lnTo>
                    <a:pt x="12" y="87"/>
                  </a:lnTo>
                  <a:lnTo>
                    <a:pt x="12" y="85"/>
                  </a:lnTo>
                  <a:lnTo>
                    <a:pt x="12" y="84"/>
                  </a:lnTo>
                  <a:lnTo>
                    <a:pt x="12" y="82"/>
                  </a:lnTo>
                  <a:lnTo>
                    <a:pt x="12" y="80"/>
                  </a:lnTo>
                  <a:lnTo>
                    <a:pt x="12" y="79"/>
                  </a:lnTo>
                  <a:lnTo>
                    <a:pt x="12" y="77"/>
                  </a:lnTo>
                  <a:lnTo>
                    <a:pt x="12" y="74"/>
                  </a:lnTo>
                  <a:lnTo>
                    <a:pt x="12" y="70"/>
                  </a:lnTo>
                  <a:lnTo>
                    <a:pt x="13" y="70"/>
                  </a:lnTo>
                  <a:lnTo>
                    <a:pt x="18" y="70"/>
                  </a:lnTo>
                  <a:lnTo>
                    <a:pt x="20" y="70"/>
                  </a:lnTo>
                  <a:lnTo>
                    <a:pt x="21" y="70"/>
                  </a:lnTo>
                  <a:lnTo>
                    <a:pt x="23" y="70"/>
                  </a:lnTo>
                  <a:lnTo>
                    <a:pt x="26" y="70"/>
                  </a:lnTo>
                  <a:lnTo>
                    <a:pt x="30" y="70"/>
                  </a:lnTo>
                  <a:lnTo>
                    <a:pt x="30" y="72"/>
                  </a:lnTo>
                  <a:lnTo>
                    <a:pt x="30" y="75"/>
                  </a:lnTo>
                  <a:lnTo>
                    <a:pt x="30" y="79"/>
                  </a:lnTo>
                  <a:lnTo>
                    <a:pt x="30" y="80"/>
                  </a:lnTo>
                  <a:lnTo>
                    <a:pt x="33" y="80"/>
                  </a:lnTo>
                  <a:lnTo>
                    <a:pt x="35" y="80"/>
                  </a:lnTo>
                  <a:lnTo>
                    <a:pt x="36" y="80"/>
                  </a:lnTo>
                  <a:lnTo>
                    <a:pt x="38" y="80"/>
                  </a:lnTo>
                  <a:lnTo>
                    <a:pt x="39" y="80"/>
                  </a:lnTo>
                  <a:lnTo>
                    <a:pt x="41" y="80"/>
                  </a:lnTo>
                  <a:lnTo>
                    <a:pt x="43" y="80"/>
                  </a:lnTo>
                  <a:lnTo>
                    <a:pt x="44" y="80"/>
                  </a:lnTo>
                  <a:lnTo>
                    <a:pt x="46" y="80"/>
                  </a:lnTo>
                  <a:lnTo>
                    <a:pt x="48" y="80"/>
                  </a:lnTo>
                  <a:lnTo>
                    <a:pt x="49" y="80"/>
                  </a:lnTo>
                  <a:lnTo>
                    <a:pt x="51" y="80"/>
                  </a:lnTo>
                  <a:lnTo>
                    <a:pt x="53" y="80"/>
                  </a:lnTo>
                  <a:lnTo>
                    <a:pt x="53" y="82"/>
                  </a:lnTo>
                  <a:lnTo>
                    <a:pt x="56" y="82"/>
                  </a:lnTo>
                  <a:lnTo>
                    <a:pt x="57" y="82"/>
                  </a:lnTo>
                  <a:lnTo>
                    <a:pt x="57" y="79"/>
                  </a:lnTo>
                  <a:lnTo>
                    <a:pt x="57" y="77"/>
                  </a:lnTo>
                  <a:lnTo>
                    <a:pt x="57" y="74"/>
                  </a:lnTo>
                  <a:lnTo>
                    <a:pt x="57" y="72"/>
                  </a:lnTo>
                  <a:lnTo>
                    <a:pt x="57" y="70"/>
                  </a:lnTo>
                  <a:lnTo>
                    <a:pt x="57" y="69"/>
                  </a:lnTo>
                  <a:lnTo>
                    <a:pt x="57" y="67"/>
                  </a:lnTo>
                  <a:lnTo>
                    <a:pt x="57" y="66"/>
                  </a:lnTo>
                  <a:lnTo>
                    <a:pt x="57" y="64"/>
                  </a:lnTo>
                  <a:lnTo>
                    <a:pt x="57" y="62"/>
                  </a:lnTo>
                  <a:lnTo>
                    <a:pt x="59" y="57"/>
                  </a:lnTo>
                  <a:lnTo>
                    <a:pt x="59" y="56"/>
                  </a:lnTo>
                  <a:lnTo>
                    <a:pt x="59" y="54"/>
                  </a:lnTo>
                  <a:lnTo>
                    <a:pt x="59" y="53"/>
                  </a:lnTo>
                  <a:lnTo>
                    <a:pt x="59" y="51"/>
                  </a:lnTo>
                  <a:lnTo>
                    <a:pt x="59" y="49"/>
                  </a:lnTo>
                  <a:lnTo>
                    <a:pt x="59" y="48"/>
                  </a:lnTo>
                  <a:lnTo>
                    <a:pt x="59" y="46"/>
                  </a:lnTo>
                  <a:lnTo>
                    <a:pt x="59" y="44"/>
                  </a:lnTo>
                  <a:lnTo>
                    <a:pt x="59" y="43"/>
                  </a:lnTo>
                  <a:lnTo>
                    <a:pt x="59" y="41"/>
                  </a:lnTo>
                  <a:lnTo>
                    <a:pt x="59" y="39"/>
                  </a:lnTo>
                  <a:lnTo>
                    <a:pt x="59" y="38"/>
                  </a:lnTo>
                  <a:lnTo>
                    <a:pt x="59" y="36"/>
                  </a:lnTo>
                  <a:lnTo>
                    <a:pt x="59" y="35"/>
                  </a:lnTo>
                  <a:lnTo>
                    <a:pt x="59" y="33"/>
                  </a:lnTo>
                  <a:lnTo>
                    <a:pt x="59" y="31"/>
                  </a:lnTo>
                  <a:lnTo>
                    <a:pt x="59" y="30"/>
                  </a:lnTo>
                  <a:lnTo>
                    <a:pt x="59" y="28"/>
                  </a:lnTo>
                  <a:lnTo>
                    <a:pt x="59" y="26"/>
                  </a:lnTo>
                  <a:lnTo>
                    <a:pt x="59" y="25"/>
                  </a:lnTo>
                  <a:lnTo>
                    <a:pt x="59" y="21"/>
                  </a:lnTo>
                  <a:lnTo>
                    <a:pt x="59" y="20"/>
                  </a:lnTo>
                  <a:lnTo>
                    <a:pt x="59" y="18"/>
                  </a:lnTo>
                  <a:lnTo>
                    <a:pt x="59" y="17"/>
                  </a:lnTo>
                  <a:lnTo>
                    <a:pt x="61" y="17"/>
                  </a:lnTo>
                  <a:lnTo>
                    <a:pt x="62" y="17"/>
                  </a:lnTo>
                  <a:lnTo>
                    <a:pt x="64" y="17"/>
                  </a:lnTo>
                  <a:lnTo>
                    <a:pt x="66" y="17"/>
                  </a:lnTo>
                  <a:lnTo>
                    <a:pt x="67" y="17"/>
                  </a:lnTo>
                  <a:lnTo>
                    <a:pt x="69" y="17"/>
                  </a:lnTo>
                  <a:lnTo>
                    <a:pt x="71" y="17"/>
                  </a:lnTo>
                  <a:lnTo>
                    <a:pt x="72" y="17"/>
                  </a:lnTo>
                  <a:lnTo>
                    <a:pt x="74" y="17"/>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79" name="Freeform 15"/>
            <p:cNvSpPr>
              <a:spLocks/>
            </p:cNvSpPr>
            <p:nvPr/>
          </p:nvSpPr>
          <p:spPr bwMode="auto">
            <a:xfrm>
              <a:off x="1943" y="1320"/>
              <a:ext cx="34" cy="18"/>
            </a:xfrm>
            <a:custGeom>
              <a:avLst/>
              <a:gdLst>
                <a:gd name="T0" fmla="*/ 0 w 34"/>
                <a:gd name="T1" fmla="*/ 17 h 18"/>
                <a:gd name="T2" fmla="*/ 1 w 34"/>
                <a:gd name="T3" fmla="*/ 17 h 18"/>
                <a:gd name="T4" fmla="*/ 3 w 34"/>
                <a:gd name="T5" fmla="*/ 17 h 18"/>
                <a:gd name="T6" fmla="*/ 5 w 34"/>
                <a:gd name="T7" fmla="*/ 17 h 18"/>
                <a:gd name="T8" fmla="*/ 6 w 34"/>
                <a:gd name="T9" fmla="*/ 17 h 18"/>
                <a:gd name="T10" fmla="*/ 11 w 34"/>
                <a:gd name="T11" fmla="*/ 17 h 18"/>
                <a:gd name="T12" fmla="*/ 13 w 34"/>
                <a:gd name="T13" fmla="*/ 17 h 18"/>
                <a:gd name="T14" fmla="*/ 14 w 34"/>
                <a:gd name="T15" fmla="*/ 17 h 18"/>
                <a:gd name="T16" fmla="*/ 16 w 34"/>
                <a:gd name="T17" fmla="*/ 17 h 18"/>
                <a:gd name="T18" fmla="*/ 18 w 34"/>
                <a:gd name="T19" fmla="*/ 18 h 18"/>
                <a:gd name="T20" fmla="*/ 19 w 34"/>
                <a:gd name="T21" fmla="*/ 18 h 18"/>
                <a:gd name="T22" fmla="*/ 21 w 34"/>
                <a:gd name="T23" fmla="*/ 18 h 18"/>
                <a:gd name="T24" fmla="*/ 23 w 34"/>
                <a:gd name="T25" fmla="*/ 18 h 18"/>
                <a:gd name="T26" fmla="*/ 24 w 34"/>
                <a:gd name="T27" fmla="*/ 18 h 18"/>
                <a:gd name="T28" fmla="*/ 26 w 34"/>
                <a:gd name="T29" fmla="*/ 18 h 18"/>
                <a:gd name="T30" fmla="*/ 28 w 34"/>
                <a:gd name="T31" fmla="*/ 18 h 18"/>
                <a:gd name="T32" fmla="*/ 29 w 34"/>
                <a:gd name="T33" fmla="*/ 18 h 18"/>
                <a:gd name="T34" fmla="*/ 28 w 34"/>
                <a:gd name="T35" fmla="*/ 15 h 18"/>
                <a:gd name="T36" fmla="*/ 29 w 34"/>
                <a:gd name="T37" fmla="*/ 15 h 18"/>
                <a:gd name="T38" fmla="*/ 31 w 34"/>
                <a:gd name="T39" fmla="*/ 12 h 18"/>
                <a:gd name="T40" fmla="*/ 29 w 34"/>
                <a:gd name="T41" fmla="*/ 10 h 18"/>
                <a:gd name="T42" fmla="*/ 28 w 34"/>
                <a:gd name="T43" fmla="*/ 10 h 18"/>
                <a:gd name="T44" fmla="*/ 24 w 34"/>
                <a:gd name="T45" fmla="*/ 5 h 18"/>
                <a:gd name="T46" fmla="*/ 24 w 34"/>
                <a:gd name="T47" fmla="*/ 3 h 18"/>
                <a:gd name="T48" fmla="*/ 24 w 34"/>
                <a:gd name="T49" fmla="*/ 2 h 18"/>
                <a:gd name="T50" fmla="*/ 26 w 34"/>
                <a:gd name="T51" fmla="*/ 2 h 18"/>
                <a:gd name="T52" fmla="*/ 28 w 34"/>
                <a:gd name="T53" fmla="*/ 2 h 18"/>
                <a:gd name="T54" fmla="*/ 29 w 34"/>
                <a:gd name="T55" fmla="*/ 2 h 18"/>
                <a:gd name="T56" fmla="*/ 31 w 34"/>
                <a:gd name="T57" fmla="*/ 2 h 18"/>
                <a:gd name="T58" fmla="*/ 32 w 34"/>
                <a:gd name="T59" fmla="*/ 2 h 18"/>
                <a:gd name="T60" fmla="*/ 32 w 34"/>
                <a:gd name="T61" fmla="*/ 0 h 18"/>
                <a:gd name="T62" fmla="*/ 34 w 34"/>
                <a:gd name="T6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18">
                  <a:moveTo>
                    <a:pt x="0" y="17"/>
                  </a:moveTo>
                  <a:lnTo>
                    <a:pt x="1" y="17"/>
                  </a:lnTo>
                  <a:lnTo>
                    <a:pt x="3" y="17"/>
                  </a:lnTo>
                  <a:lnTo>
                    <a:pt x="5" y="17"/>
                  </a:lnTo>
                  <a:lnTo>
                    <a:pt x="6" y="17"/>
                  </a:lnTo>
                  <a:lnTo>
                    <a:pt x="11" y="17"/>
                  </a:lnTo>
                  <a:lnTo>
                    <a:pt x="13" y="17"/>
                  </a:lnTo>
                  <a:lnTo>
                    <a:pt x="14" y="17"/>
                  </a:lnTo>
                  <a:lnTo>
                    <a:pt x="16" y="17"/>
                  </a:lnTo>
                  <a:lnTo>
                    <a:pt x="18" y="18"/>
                  </a:lnTo>
                  <a:lnTo>
                    <a:pt x="19" y="18"/>
                  </a:lnTo>
                  <a:lnTo>
                    <a:pt x="21" y="18"/>
                  </a:lnTo>
                  <a:lnTo>
                    <a:pt x="23" y="18"/>
                  </a:lnTo>
                  <a:lnTo>
                    <a:pt x="24" y="18"/>
                  </a:lnTo>
                  <a:lnTo>
                    <a:pt x="26" y="18"/>
                  </a:lnTo>
                  <a:lnTo>
                    <a:pt x="28" y="18"/>
                  </a:lnTo>
                  <a:lnTo>
                    <a:pt x="29" y="18"/>
                  </a:lnTo>
                  <a:lnTo>
                    <a:pt x="28" y="15"/>
                  </a:lnTo>
                  <a:lnTo>
                    <a:pt x="29" y="15"/>
                  </a:lnTo>
                  <a:lnTo>
                    <a:pt x="31" y="12"/>
                  </a:lnTo>
                  <a:lnTo>
                    <a:pt x="29" y="10"/>
                  </a:lnTo>
                  <a:lnTo>
                    <a:pt x="28" y="10"/>
                  </a:lnTo>
                  <a:lnTo>
                    <a:pt x="24" y="5"/>
                  </a:lnTo>
                  <a:lnTo>
                    <a:pt x="24" y="3"/>
                  </a:lnTo>
                  <a:lnTo>
                    <a:pt x="24" y="2"/>
                  </a:lnTo>
                  <a:lnTo>
                    <a:pt x="26" y="2"/>
                  </a:lnTo>
                  <a:lnTo>
                    <a:pt x="28" y="2"/>
                  </a:lnTo>
                  <a:lnTo>
                    <a:pt x="29" y="2"/>
                  </a:lnTo>
                  <a:lnTo>
                    <a:pt x="31" y="2"/>
                  </a:lnTo>
                  <a:lnTo>
                    <a:pt x="32" y="2"/>
                  </a:lnTo>
                  <a:lnTo>
                    <a:pt x="32" y="0"/>
                  </a:lnTo>
                  <a:lnTo>
                    <a:pt x="34"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80" name="Freeform 16"/>
            <p:cNvSpPr>
              <a:spLocks noEditPoints="1"/>
            </p:cNvSpPr>
            <p:nvPr/>
          </p:nvSpPr>
          <p:spPr bwMode="auto">
            <a:xfrm>
              <a:off x="1371" y="766"/>
              <a:ext cx="294" cy="340"/>
            </a:xfrm>
            <a:custGeom>
              <a:avLst/>
              <a:gdLst>
                <a:gd name="T0" fmla="*/ 160 w 294"/>
                <a:gd name="T1" fmla="*/ 82 h 340"/>
                <a:gd name="T2" fmla="*/ 173 w 294"/>
                <a:gd name="T3" fmla="*/ 79 h 340"/>
                <a:gd name="T4" fmla="*/ 183 w 294"/>
                <a:gd name="T5" fmla="*/ 75 h 340"/>
                <a:gd name="T6" fmla="*/ 171 w 294"/>
                <a:gd name="T7" fmla="*/ 72 h 340"/>
                <a:gd name="T8" fmla="*/ 176 w 294"/>
                <a:gd name="T9" fmla="*/ 72 h 340"/>
                <a:gd name="T10" fmla="*/ 167 w 294"/>
                <a:gd name="T11" fmla="*/ 74 h 340"/>
                <a:gd name="T12" fmla="*/ 170 w 294"/>
                <a:gd name="T13" fmla="*/ 69 h 340"/>
                <a:gd name="T14" fmla="*/ 101 w 294"/>
                <a:gd name="T15" fmla="*/ 67 h 340"/>
                <a:gd name="T16" fmla="*/ 171 w 294"/>
                <a:gd name="T17" fmla="*/ 69 h 340"/>
                <a:gd name="T18" fmla="*/ 165 w 294"/>
                <a:gd name="T19" fmla="*/ 67 h 340"/>
                <a:gd name="T20" fmla="*/ 137 w 294"/>
                <a:gd name="T21" fmla="*/ 75 h 340"/>
                <a:gd name="T22" fmla="*/ 181 w 294"/>
                <a:gd name="T23" fmla="*/ 66 h 340"/>
                <a:gd name="T24" fmla="*/ 167 w 294"/>
                <a:gd name="T25" fmla="*/ 64 h 340"/>
                <a:gd name="T26" fmla="*/ 193 w 294"/>
                <a:gd name="T27" fmla="*/ 74 h 340"/>
                <a:gd name="T28" fmla="*/ 181 w 294"/>
                <a:gd name="T29" fmla="*/ 69 h 340"/>
                <a:gd name="T30" fmla="*/ 186 w 294"/>
                <a:gd name="T31" fmla="*/ 61 h 340"/>
                <a:gd name="T32" fmla="*/ 176 w 294"/>
                <a:gd name="T33" fmla="*/ 61 h 340"/>
                <a:gd name="T34" fmla="*/ 168 w 294"/>
                <a:gd name="T35" fmla="*/ 58 h 340"/>
                <a:gd name="T36" fmla="*/ 158 w 294"/>
                <a:gd name="T37" fmla="*/ 56 h 340"/>
                <a:gd name="T38" fmla="*/ 209 w 294"/>
                <a:gd name="T39" fmla="*/ 53 h 340"/>
                <a:gd name="T40" fmla="*/ 198 w 294"/>
                <a:gd name="T41" fmla="*/ 54 h 340"/>
                <a:gd name="T42" fmla="*/ 189 w 294"/>
                <a:gd name="T43" fmla="*/ 58 h 340"/>
                <a:gd name="T44" fmla="*/ 196 w 294"/>
                <a:gd name="T45" fmla="*/ 51 h 340"/>
                <a:gd name="T46" fmla="*/ 204 w 294"/>
                <a:gd name="T47" fmla="*/ 49 h 340"/>
                <a:gd name="T48" fmla="*/ 181 w 294"/>
                <a:gd name="T49" fmla="*/ 43 h 340"/>
                <a:gd name="T50" fmla="*/ 260 w 294"/>
                <a:gd name="T51" fmla="*/ 62 h 340"/>
                <a:gd name="T52" fmla="*/ 185 w 294"/>
                <a:gd name="T53" fmla="*/ 41 h 340"/>
                <a:gd name="T54" fmla="*/ 225 w 294"/>
                <a:gd name="T55" fmla="*/ 43 h 340"/>
                <a:gd name="T56" fmla="*/ 212 w 294"/>
                <a:gd name="T57" fmla="*/ 41 h 340"/>
                <a:gd name="T58" fmla="*/ 222 w 294"/>
                <a:gd name="T59" fmla="*/ 38 h 340"/>
                <a:gd name="T60" fmla="*/ 15 w 294"/>
                <a:gd name="T61" fmla="*/ 44 h 340"/>
                <a:gd name="T62" fmla="*/ 47 w 294"/>
                <a:gd name="T63" fmla="*/ 75 h 340"/>
                <a:gd name="T64" fmla="*/ 67 w 294"/>
                <a:gd name="T65" fmla="*/ 79 h 340"/>
                <a:gd name="T66" fmla="*/ 65 w 294"/>
                <a:gd name="T67" fmla="*/ 111 h 340"/>
                <a:gd name="T68" fmla="*/ 72 w 294"/>
                <a:gd name="T69" fmla="*/ 98 h 340"/>
                <a:gd name="T70" fmla="*/ 93 w 294"/>
                <a:gd name="T71" fmla="*/ 105 h 340"/>
                <a:gd name="T72" fmla="*/ 106 w 294"/>
                <a:gd name="T73" fmla="*/ 129 h 340"/>
                <a:gd name="T74" fmla="*/ 95 w 294"/>
                <a:gd name="T75" fmla="*/ 95 h 340"/>
                <a:gd name="T76" fmla="*/ 73 w 294"/>
                <a:gd name="T77" fmla="*/ 69 h 340"/>
                <a:gd name="T78" fmla="*/ 118 w 294"/>
                <a:gd name="T79" fmla="*/ 58 h 340"/>
                <a:gd name="T80" fmla="*/ 122 w 294"/>
                <a:gd name="T81" fmla="*/ 87 h 340"/>
                <a:gd name="T82" fmla="*/ 165 w 294"/>
                <a:gd name="T83" fmla="*/ 84 h 340"/>
                <a:gd name="T84" fmla="*/ 199 w 294"/>
                <a:gd name="T85" fmla="*/ 66 h 340"/>
                <a:gd name="T86" fmla="*/ 214 w 294"/>
                <a:gd name="T87" fmla="*/ 53 h 340"/>
                <a:gd name="T88" fmla="*/ 247 w 294"/>
                <a:gd name="T89" fmla="*/ 58 h 340"/>
                <a:gd name="T90" fmla="*/ 270 w 294"/>
                <a:gd name="T91" fmla="*/ 90 h 340"/>
                <a:gd name="T92" fmla="*/ 294 w 294"/>
                <a:gd name="T93" fmla="*/ 177 h 340"/>
                <a:gd name="T94" fmla="*/ 250 w 294"/>
                <a:gd name="T95" fmla="*/ 339 h 340"/>
                <a:gd name="T96" fmla="*/ 82 w 294"/>
                <a:gd name="T97" fmla="*/ 330 h 340"/>
                <a:gd name="T98" fmla="*/ 20 w 294"/>
                <a:gd name="T99" fmla="*/ 298 h 340"/>
                <a:gd name="T100" fmla="*/ 15 w 294"/>
                <a:gd name="T101" fmla="*/ 236 h 340"/>
                <a:gd name="T102" fmla="*/ 36 w 294"/>
                <a:gd name="T103" fmla="*/ 200 h 340"/>
                <a:gd name="T104" fmla="*/ 44 w 294"/>
                <a:gd name="T105" fmla="*/ 180 h 340"/>
                <a:gd name="T106" fmla="*/ 36 w 294"/>
                <a:gd name="T107" fmla="*/ 126 h 340"/>
                <a:gd name="T108" fmla="*/ 20 w 294"/>
                <a:gd name="T109" fmla="*/ 71 h 340"/>
                <a:gd name="T110" fmla="*/ 214 w 294"/>
                <a:gd name="T111" fmla="*/ 40 h 340"/>
                <a:gd name="T112" fmla="*/ 230 w 294"/>
                <a:gd name="T113" fmla="*/ 41 h 340"/>
                <a:gd name="T114" fmla="*/ 165 w 294"/>
                <a:gd name="T115" fmla="*/ 36 h 340"/>
                <a:gd name="T116" fmla="*/ 247 w 294"/>
                <a:gd name="T117" fmla="*/ 43 h 340"/>
                <a:gd name="T118" fmla="*/ 255 w 294"/>
                <a:gd name="T119" fmla="*/ 38 h 340"/>
                <a:gd name="T120" fmla="*/ 140 w 294"/>
                <a:gd name="T121" fmla="*/ 35 h 340"/>
                <a:gd name="T122" fmla="*/ 20 w 294"/>
                <a:gd name="T123" fmla="*/ 2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4" h="340">
                  <a:moveTo>
                    <a:pt x="16" y="314"/>
                  </a:moveTo>
                  <a:lnTo>
                    <a:pt x="15" y="314"/>
                  </a:lnTo>
                  <a:lnTo>
                    <a:pt x="16" y="314"/>
                  </a:lnTo>
                  <a:close/>
                  <a:moveTo>
                    <a:pt x="18" y="244"/>
                  </a:moveTo>
                  <a:lnTo>
                    <a:pt x="18" y="242"/>
                  </a:lnTo>
                  <a:lnTo>
                    <a:pt x="18" y="244"/>
                  </a:lnTo>
                  <a:close/>
                  <a:moveTo>
                    <a:pt x="98" y="118"/>
                  </a:moveTo>
                  <a:lnTo>
                    <a:pt x="96" y="118"/>
                  </a:lnTo>
                  <a:lnTo>
                    <a:pt x="95" y="118"/>
                  </a:lnTo>
                  <a:lnTo>
                    <a:pt x="95" y="116"/>
                  </a:lnTo>
                  <a:lnTo>
                    <a:pt x="95" y="115"/>
                  </a:lnTo>
                  <a:lnTo>
                    <a:pt x="95" y="113"/>
                  </a:lnTo>
                  <a:lnTo>
                    <a:pt x="95" y="115"/>
                  </a:lnTo>
                  <a:lnTo>
                    <a:pt x="96" y="115"/>
                  </a:lnTo>
                  <a:lnTo>
                    <a:pt x="96" y="116"/>
                  </a:lnTo>
                  <a:lnTo>
                    <a:pt x="96" y="118"/>
                  </a:lnTo>
                  <a:lnTo>
                    <a:pt x="98" y="118"/>
                  </a:lnTo>
                  <a:close/>
                  <a:moveTo>
                    <a:pt x="96" y="115"/>
                  </a:moveTo>
                  <a:lnTo>
                    <a:pt x="96" y="113"/>
                  </a:lnTo>
                  <a:lnTo>
                    <a:pt x="96" y="111"/>
                  </a:lnTo>
                  <a:lnTo>
                    <a:pt x="96" y="110"/>
                  </a:lnTo>
                  <a:lnTo>
                    <a:pt x="96" y="111"/>
                  </a:lnTo>
                  <a:lnTo>
                    <a:pt x="98" y="113"/>
                  </a:lnTo>
                  <a:lnTo>
                    <a:pt x="96" y="115"/>
                  </a:lnTo>
                  <a:close/>
                  <a:moveTo>
                    <a:pt x="95" y="111"/>
                  </a:moveTo>
                  <a:lnTo>
                    <a:pt x="95" y="110"/>
                  </a:lnTo>
                  <a:lnTo>
                    <a:pt x="95" y="108"/>
                  </a:lnTo>
                  <a:lnTo>
                    <a:pt x="95" y="110"/>
                  </a:lnTo>
                  <a:lnTo>
                    <a:pt x="95" y="111"/>
                  </a:lnTo>
                  <a:close/>
                  <a:moveTo>
                    <a:pt x="88" y="85"/>
                  </a:moveTo>
                  <a:lnTo>
                    <a:pt x="88" y="87"/>
                  </a:lnTo>
                  <a:lnTo>
                    <a:pt x="88" y="85"/>
                  </a:lnTo>
                  <a:close/>
                  <a:moveTo>
                    <a:pt x="170" y="82"/>
                  </a:moveTo>
                  <a:lnTo>
                    <a:pt x="168" y="82"/>
                  </a:lnTo>
                  <a:lnTo>
                    <a:pt x="167" y="82"/>
                  </a:lnTo>
                  <a:lnTo>
                    <a:pt x="168" y="82"/>
                  </a:lnTo>
                  <a:lnTo>
                    <a:pt x="170" y="82"/>
                  </a:lnTo>
                  <a:close/>
                  <a:moveTo>
                    <a:pt x="160" y="82"/>
                  </a:moveTo>
                  <a:lnTo>
                    <a:pt x="158" y="80"/>
                  </a:lnTo>
                  <a:lnTo>
                    <a:pt x="160" y="80"/>
                  </a:lnTo>
                  <a:lnTo>
                    <a:pt x="160" y="82"/>
                  </a:lnTo>
                  <a:close/>
                  <a:moveTo>
                    <a:pt x="171" y="80"/>
                  </a:moveTo>
                  <a:lnTo>
                    <a:pt x="170" y="82"/>
                  </a:lnTo>
                  <a:lnTo>
                    <a:pt x="170" y="80"/>
                  </a:lnTo>
                  <a:lnTo>
                    <a:pt x="171" y="80"/>
                  </a:lnTo>
                  <a:lnTo>
                    <a:pt x="173" y="80"/>
                  </a:lnTo>
                  <a:lnTo>
                    <a:pt x="171" y="80"/>
                  </a:lnTo>
                  <a:close/>
                  <a:moveTo>
                    <a:pt x="162" y="80"/>
                  </a:moveTo>
                  <a:lnTo>
                    <a:pt x="162" y="79"/>
                  </a:lnTo>
                  <a:lnTo>
                    <a:pt x="162" y="80"/>
                  </a:lnTo>
                  <a:lnTo>
                    <a:pt x="162" y="79"/>
                  </a:lnTo>
                  <a:lnTo>
                    <a:pt x="162" y="80"/>
                  </a:lnTo>
                  <a:close/>
                  <a:moveTo>
                    <a:pt x="152" y="79"/>
                  </a:moveTo>
                  <a:lnTo>
                    <a:pt x="152" y="80"/>
                  </a:lnTo>
                  <a:lnTo>
                    <a:pt x="150" y="80"/>
                  </a:lnTo>
                  <a:lnTo>
                    <a:pt x="149" y="80"/>
                  </a:lnTo>
                  <a:lnTo>
                    <a:pt x="150" y="80"/>
                  </a:lnTo>
                  <a:lnTo>
                    <a:pt x="152" y="79"/>
                  </a:lnTo>
                  <a:close/>
                  <a:moveTo>
                    <a:pt x="165" y="79"/>
                  </a:moveTo>
                  <a:lnTo>
                    <a:pt x="163" y="80"/>
                  </a:lnTo>
                  <a:lnTo>
                    <a:pt x="162" y="80"/>
                  </a:lnTo>
                  <a:lnTo>
                    <a:pt x="160" y="80"/>
                  </a:lnTo>
                  <a:lnTo>
                    <a:pt x="162" y="80"/>
                  </a:lnTo>
                  <a:lnTo>
                    <a:pt x="163" y="80"/>
                  </a:lnTo>
                  <a:lnTo>
                    <a:pt x="162" y="80"/>
                  </a:lnTo>
                  <a:lnTo>
                    <a:pt x="163" y="79"/>
                  </a:lnTo>
                  <a:lnTo>
                    <a:pt x="165" y="79"/>
                  </a:lnTo>
                  <a:close/>
                  <a:moveTo>
                    <a:pt x="153" y="79"/>
                  </a:moveTo>
                  <a:lnTo>
                    <a:pt x="152" y="79"/>
                  </a:lnTo>
                  <a:lnTo>
                    <a:pt x="153" y="79"/>
                  </a:lnTo>
                  <a:close/>
                  <a:moveTo>
                    <a:pt x="153" y="79"/>
                  </a:moveTo>
                  <a:lnTo>
                    <a:pt x="155" y="79"/>
                  </a:lnTo>
                  <a:lnTo>
                    <a:pt x="155" y="77"/>
                  </a:lnTo>
                  <a:lnTo>
                    <a:pt x="157" y="77"/>
                  </a:lnTo>
                  <a:lnTo>
                    <a:pt x="157" y="79"/>
                  </a:lnTo>
                  <a:lnTo>
                    <a:pt x="155" y="79"/>
                  </a:lnTo>
                  <a:lnTo>
                    <a:pt x="153" y="79"/>
                  </a:lnTo>
                  <a:close/>
                  <a:moveTo>
                    <a:pt x="175" y="77"/>
                  </a:moveTo>
                  <a:lnTo>
                    <a:pt x="176" y="77"/>
                  </a:lnTo>
                  <a:lnTo>
                    <a:pt x="176" y="79"/>
                  </a:lnTo>
                  <a:lnTo>
                    <a:pt x="175" y="79"/>
                  </a:lnTo>
                  <a:lnTo>
                    <a:pt x="173" y="79"/>
                  </a:lnTo>
                  <a:lnTo>
                    <a:pt x="171" y="79"/>
                  </a:lnTo>
                  <a:lnTo>
                    <a:pt x="171" y="80"/>
                  </a:lnTo>
                  <a:lnTo>
                    <a:pt x="170" y="80"/>
                  </a:lnTo>
                  <a:lnTo>
                    <a:pt x="168" y="80"/>
                  </a:lnTo>
                  <a:lnTo>
                    <a:pt x="168" y="82"/>
                  </a:lnTo>
                  <a:lnTo>
                    <a:pt x="167" y="82"/>
                  </a:lnTo>
                  <a:lnTo>
                    <a:pt x="165" y="84"/>
                  </a:lnTo>
                  <a:lnTo>
                    <a:pt x="163" y="84"/>
                  </a:lnTo>
                  <a:lnTo>
                    <a:pt x="162" y="84"/>
                  </a:lnTo>
                  <a:lnTo>
                    <a:pt x="160" y="84"/>
                  </a:lnTo>
                  <a:lnTo>
                    <a:pt x="160" y="82"/>
                  </a:lnTo>
                  <a:lnTo>
                    <a:pt x="160" y="80"/>
                  </a:lnTo>
                  <a:lnTo>
                    <a:pt x="162" y="79"/>
                  </a:lnTo>
                  <a:lnTo>
                    <a:pt x="162" y="80"/>
                  </a:lnTo>
                  <a:lnTo>
                    <a:pt x="160" y="80"/>
                  </a:lnTo>
                  <a:lnTo>
                    <a:pt x="162" y="80"/>
                  </a:lnTo>
                  <a:lnTo>
                    <a:pt x="163" y="80"/>
                  </a:lnTo>
                  <a:lnTo>
                    <a:pt x="165" y="79"/>
                  </a:lnTo>
                  <a:lnTo>
                    <a:pt x="167" y="79"/>
                  </a:lnTo>
                  <a:lnTo>
                    <a:pt x="168" y="79"/>
                  </a:lnTo>
                  <a:lnTo>
                    <a:pt x="170" y="79"/>
                  </a:lnTo>
                  <a:lnTo>
                    <a:pt x="171" y="77"/>
                  </a:lnTo>
                  <a:lnTo>
                    <a:pt x="173" y="77"/>
                  </a:lnTo>
                  <a:lnTo>
                    <a:pt x="175" y="77"/>
                  </a:lnTo>
                  <a:close/>
                  <a:moveTo>
                    <a:pt x="178" y="77"/>
                  </a:moveTo>
                  <a:lnTo>
                    <a:pt x="176" y="77"/>
                  </a:lnTo>
                  <a:lnTo>
                    <a:pt x="178" y="75"/>
                  </a:lnTo>
                  <a:lnTo>
                    <a:pt x="178" y="77"/>
                  </a:lnTo>
                  <a:close/>
                  <a:moveTo>
                    <a:pt x="185" y="75"/>
                  </a:moveTo>
                  <a:lnTo>
                    <a:pt x="185" y="77"/>
                  </a:lnTo>
                  <a:lnTo>
                    <a:pt x="183" y="77"/>
                  </a:lnTo>
                  <a:lnTo>
                    <a:pt x="181" y="77"/>
                  </a:lnTo>
                  <a:lnTo>
                    <a:pt x="180" y="77"/>
                  </a:lnTo>
                  <a:lnTo>
                    <a:pt x="178" y="77"/>
                  </a:lnTo>
                  <a:lnTo>
                    <a:pt x="178" y="75"/>
                  </a:lnTo>
                  <a:lnTo>
                    <a:pt x="178" y="77"/>
                  </a:lnTo>
                  <a:lnTo>
                    <a:pt x="180" y="75"/>
                  </a:lnTo>
                  <a:lnTo>
                    <a:pt x="181" y="75"/>
                  </a:lnTo>
                  <a:lnTo>
                    <a:pt x="183" y="75"/>
                  </a:lnTo>
                  <a:lnTo>
                    <a:pt x="181" y="75"/>
                  </a:lnTo>
                  <a:lnTo>
                    <a:pt x="183" y="75"/>
                  </a:lnTo>
                  <a:lnTo>
                    <a:pt x="185" y="74"/>
                  </a:lnTo>
                  <a:lnTo>
                    <a:pt x="186" y="74"/>
                  </a:lnTo>
                  <a:lnTo>
                    <a:pt x="185" y="75"/>
                  </a:lnTo>
                  <a:close/>
                  <a:moveTo>
                    <a:pt x="181" y="75"/>
                  </a:moveTo>
                  <a:lnTo>
                    <a:pt x="181" y="74"/>
                  </a:lnTo>
                  <a:lnTo>
                    <a:pt x="181" y="75"/>
                  </a:lnTo>
                  <a:close/>
                  <a:moveTo>
                    <a:pt x="170" y="74"/>
                  </a:moveTo>
                  <a:lnTo>
                    <a:pt x="168" y="75"/>
                  </a:lnTo>
                  <a:lnTo>
                    <a:pt x="167" y="75"/>
                  </a:lnTo>
                  <a:lnTo>
                    <a:pt x="165" y="75"/>
                  </a:lnTo>
                  <a:lnTo>
                    <a:pt x="163" y="75"/>
                  </a:lnTo>
                  <a:lnTo>
                    <a:pt x="163" y="74"/>
                  </a:lnTo>
                  <a:lnTo>
                    <a:pt x="165" y="75"/>
                  </a:lnTo>
                  <a:lnTo>
                    <a:pt x="165" y="74"/>
                  </a:lnTo>
                  <a:lnTo>
                    <a:pt x="167" y="74"/>
                  </a:lnTo>
                  <a:lnTo>
                    <a:pt x="168" y="74"/>
                  </a:lnTo>
                  <a:lnTo>
                    <a:pt x="170" y="74"/>
                  </a:lnTo>
                  <a:close/>
                  <a:moveTo>
                    <a:pt x="180" y="74"/>
                  </a:moveTo>
                  <a:lnTo>
                    <a:pt x="178" y="74"/>
                  </a:lnTo>
                  <a:lnTo>
                    <a:pt x="178" y="75"/>
                  </a:lnTo>
                  <a:lnTo>
                    <a:pt x="180" y="75"/>
                  </a:lnTo>
                  <a:lnTo>
                    <a:pt x="180" y="74"/>
                  </a:lnTo>
                  <a:lnTo>
                    <a:pt x="180" y="75"/>
                  </a:lnTo>
                  <a:lnTo>
                    <a:pt x="178" y="75"/>
                  </a:lnTo>
                  <a:lnTo>
                    <a:pt x="176" y="75"/>
                  </a:lnTo>
                  <a:lnTo>
                    <a:pt x="178" y="75"/>
                  </a:lnTo>
                  <a:lnTo>
                    <a:pt x="178" y="74"/>
                  </a:lnTo>
                  <a:lnTo>
                    <a:pt x="180" y="74"/>
                  </a:lnTo>
                  <a:lnTo>
                    <a:pt x="181" y="74"/>
                  </a:lnTo>
                  <a:lnTo>
                    <a:pt x="180" y="74"/>
                  </a:lnTo>
                  <a:close/>
                  <a:moveTo>
                    <a:pt x="183" y="74"/>
                  </a:moveTo>
                  <a:lnTo>
                    <a:pt x="181" y="74"/>
                  </a:lnTo>
                  <a:lnTo>
                    <a:pt x="183" y="74"/>
                  </a:lnTo>
                  <a:close/>
                  <a:moveTo>
                    <a:pt x="170" y="74"/>
                  </a:moveTo>
                  <a:lnTo>
                    <a:pt x="168" y="74"/>
                  </a:lnTo>
                  <a:lnTo>
                    <a:pt x="170" y="74"/>
                  </a:lnTo>
                  <a:lnTo>
                    <a:pt x="168" y="74"/>
                  </a:lnTo>
                  <a:lnTo>
                    <a:pt x="170" y="72"/>
                  </a:lnTo>
                  <a:lnTo>
                    <a:pt x="171" y="72"/>
                  </a:lnTo>
                  <a:lnTo>
                    <a:pt x="170" y="72"/>
                  </a:lnTo>
                  <a:lnTo>
                    <a:pt x="171" y="72"/>
                  </a:lnTo>
                  <a:lnTo>
                    <a:pt x="171" y="71"/>
                  </a:lnTo>
                  <a:lnTo>
                    <a:pt x="171" y="72"/>
                  </a:lnTo>
                  <a:lnTo>
                    <a:pt x="170" y="74"/>
                  </a:lnTo>
                  <a:close/>
                  <a:moveTo>
                    <a:pt x="170" y="71"/>
                  </a:moveTo>
                  <a:lnTo>
                    <a:pt x="171" y="71"/>
                  </a:lnTo>
                  <a:lnTo>
                    <a:pt x="170" y="71"/>
                  </a:lnTo>
                  <a:close/>
                  <a:moveTo>
                    <a:pt x="181" y="71"/>
                  </a:moveTo>
                  <a:lnTo>
                    <a:pt x="181" y="72"/>
                  </a:lnTo>
                  <a:lnTo>
                    <a:pt x="183" y="72"/>
                  </a:lnTo>
                  <a:lnTo>
                    <a:pt x="181" y="72"/>
                  </a:lnTo>
                  <a:lnTo>
                    <a:pt x="183" y="72"/>
                  </a:lnTo>
                  <a:lnTo>
                    <a:pt x="185" y="72"/>
                  </a:lnTo>
                  <a:lnTo>
                    <a:pt x="185" y="74"/>
                  </a:lnTo>
                  <a:lnTo>
                    <a:pt x="183" y="74"/>
                  </a:lnTo>
                  <a:lnTo>
                    <a:pt x="181" y="74"/>
                  </a:lnTo>
                  <a:lnTo>
                    <a:pt x="180" y="74"/>
                  </a:lnTo>
                  <a:lnTo>
                    <a:pt x="178" y="74"/>
                  </a:lnTo>
                  <a:lnTo>
                    <a:pt x="180" y="74"/>
                  </a:lnTo>
                  <a:lnTo>
                    <a:pt x="180" y="72"/>
                  </a:lnTo>
                  <a:lnTo>
                    <a:pt x="180" y="74"/>
                  </a:lnTo>
                  <a:lnTo>
                    <a:pt x="180" y="72"/>
                  </a:lnTo>
                  <a:lnTo>
                    <a:pt x="180" y="74"/>
                  </a:lnTo>
                  <a:lnTo>
                    <a:pt x="178" y="74"/>
                  </a:lnTo>
                  <a:lnTo>
                    <a:pt x="178" y="72"/>
                  </a:lnTo>
                  <a:lnTo>
                    <a:pt x="180" y="72"/>
                  </a:lnTo>
                  <a:lnTo>
                    <a:pt x="180" y="71"/>
                  </a:lnTo>
                  <a:lnTo>
                    <a:pt x="180" y="72"/>
                  </a:lnTo>
                  <a:lnTo>
                    <a:pt x="180" y="71"/>
                  </a:lnTo>
                  <a:lnTo>
                    <a:pt x="180" y="72"/>
                  </a:lnTo>
                  <a:lnTo>
                    <a:pt x="180" y="71"/>
                  </a:lnTo>
                  <a:lnTo>
                    <a:pt x="181" y="71"/>
                  </a:lnTo>
                  <a:close/>
                  <a:moveTo>
                    <a:pt x="181" y="71"/>
                  </a:moveTo>
                  <a:lnTo>
                    <a:pt x="180" y="71"/>
                  </a:lnTo>
                  <a:lnTo>
                    <a:pt x="180" y="72"/>
                  </a:lnTo>
                  <a:lnTo>
                    <a:pt x="178" y="72"/>
                  </a:lnTo>
                  <a:lnTo>
                    <a:pt x="178" y="74"/>
                  </a:lnTo>
                  <a:lnTo>
                    <a:pt x="176" y="74"/>
                  </a:lnTo>
                  <a:lnTo>
                    <a:pt x="178" y="72"/>
                  </a:lnTo>
                  <a:lnTo>
                    <a:pt x="178" y="71"/>
                  </a:lnTo>
                  <a:lnTo>
                    <a:pt x="178" y="72"/>
                  </a:lnTo>
                  <a:lnTo>
                    <a:pt x="176" y="72"/>
                  </a:lnTo>
                  <a:lnTo>
                    <a:pt x="176" y="74"/>
                  </a:lnTo>
                  <a:lnTo>
                    <a:pt x="176" y="75"/>
                  </a:lnTo>
                  <a:lnTo>
                    <a:pt x="175" y="75"/>
                  </a:lnTo>
                  <a:lnTo>
                    <a:pt x="175" y="74"/>
                  </a:lnTo>
                  <a:lnTo>
                    <a:pt x="175" y="72"/>
                  </a:lnTo>
                  <a:lnTo>
                    <a:pt x="176" y="72"/>
                  </a:lnTo>
                  <a:lnTo>
                    <a:pt x="176" y="71"/>
                  </a:lnTo>
                  <a:lnTo>
                    <a:pt x="178" y="71"/>
                  </a:lnTo>
                  <a:lnTo>
                    <a:pt x="180" y="71"/>
                  </a:lnTo>
                  <a:lnTo>
                    <a:pt x="181" y="71"/>
                  </a:lnTo>
                  <a:close/>
                  <a:moveTo>
                    <a:pt x="170" y="71"/>
                  </a:moveTo>
                  <a:lnTo>
                    <a:pt x="168" y="71"/>
                  </a:lnTo>
                  <a:lnTo>
                    <a:pt x="168" y="69"/>
                  </a:lnTo>
                  <a:lnTo>
                    <a:pt x="168" y="71"/>
                  </a:lnTo>
                  <a:lnTo>
                    <a:pt x="170" y="71"/>
                  </a:lnTo>
                  <a:close/>
                  <a:moveTo>
                    <a:pt x="167" y="71"/>
                  </a:moveTo>
                  <a:lnTo>
                    <a:pt x="167" y="69"/>
                  </a:lnTo>
                  <a:lnTo>
                    <a:pt x="165" y="69"/>
                  </a:lnTo>
                  <a:lnTo>
                    <a:pt x="167" y="69"/>
                  </a:lnTo>
                  <a:lnTo>
                    <a:pt x="167" y="71"/>
                  </a:lnTo>
                  <a:close/>
                  <a:moveTo>
                    <a:pt x="165" y="69"/>
                  </a:moveTo>
                  <a:lnTo>
                    <a:pt x="165" y="71"/>
                  </a:lnTo>
                  <a:lnTo>
                    <a:pt x="167" y="71"/>
                  </a:lnTo>
                  <a:lnTo>
                    <a:pt x="167" y="72"/>
                  </a:lnTo>
                  <a:lnTo>
                    <a:pt x="167" y="71"/>
                  </a:lnTo>
                  <a:lnTo>
                    <a:pt x="168" y="71"/>
                  </a:lnTo>
                  <a:lnTo>
                    <a:pt x="170" y="71"/>
                  </a:lnTo>
                  <a:lnTo>
                    <a:pt x="170" y="72"/>
                  </a:lnTo>
                  <a:lnTo>
                    <a:pt x="168" y="72"/>
                  </a:lnTo>
                  <a:lnTo>
                    <a:pt x="170" y="72"/>
                  </a:lnTo>
                  <a:lnTo>
                    <a:pt x="168" y="72"/>
                  </a:lnTo>
                  <a:lnTo>
                    <a:pt x="170" y="72"/>
                  </a:lnTo>
                  <a:lnTo>
                    <a:pt x="170" y="71"/>
                  </a:lnTo>
                  <a:lnTo>
                    <a:pt x="168" y="71"/>
                  </a:lnTo>
                  <a:lnTo>
                    <a:pt x="168" y="72"/>
                  </a:lnTo>
                  <a:lnTo>
                    <a:pt x="167" y="74"/>
                  </a:lnTo>
                  <a:lnTo>
                    <a:pt x="167" y="72"/>
                  </a:lnTo>
                  <a:lnTo>
                    <a:pt x="168" y="72"/>
                  </a:lnTo>
                  <a:lnTo>
                    <a:pt x="167" y="72"/>
                  </a:lnTo>
                  <a:lnTo>
                    <a:pt x="165" y="72"/>
                  </a:lnTo>
                  <a:lnTo>
                    <a:pt x="167" y="74"/>
                  </a:lnTo>
                  <a:lnTo>
                    <a:pt x="165" y="74"/>
                  </a:lnTo>
                  <a:lnTo>
                    <a:pt x="163" y="74"/>
                  </a:lnTo>
                  <a:lnTo>
                    <a:pt x="162" y="74"/>
                  </a:lnTo>
                  <a:lnTo>
                    <a:pt x="162" y="72"/>
                  </a:lnTo>
                  <a:lnTo>
                    <a:pt x="160" y="72"/>
                  </a:lnTo>
                  <a:lnTo>
                    <a:pt x="160" y="71"/>
                  </a:lnTo>
                  <a:lnTo>
                    <a:pt x="162" y="71"/>
                  </a:lnTo>
                  <a:lnTo>
                    <a:pt x="162" y="72"/>
                  </a:lnTo>
                  <a:lnTo>
                    <a:pt x="162" y="71"/>
                  </a:lnTo>
                  <a:lnTo>
                    <a:pt x="162" y="72"/>
                  </a:lnTo>
                  <a:lnTo>
                    <a:pt x="162" y="71"/>
                  </a:lnTo>
                  <a:lnTo>
                    <a:pt x="162" y="72"/>
                  </a:lnTo>
                  <a:lnTo>
                    <a:pt x="162" y="71"/>
                  </a:lnTo>
                  <a:lnTo>
                    <a:pt x="163" y="71"/>
                  </a:lnTo>
                  <a:lnTo>
                    <a:pt x="165" y="71"/>
                  </a:lnTo>
                  <a:lnTo>
                    <a:pt x="165" y="72"/>
                  </a:lnTo>
                  <a:lnTo>
                    <a:pt x="165" y="71"/>
                  </a:lnTo>
                  <a:lnTo>
                    <a:pt x="163" y="71"/>
                  </a:lnTo>
                  <a:lnTo>
                    <a:pt x="165" y="71"/>
                  </a:lnTo>
                  <a:lnTo>
                    <a:pt x="163" y="71"/>
                  </a:lnTo>
                  <a:lnTo>
                    <a:pt x="165" y="71"/>
                  </a:lnTo>
                  <a:lnTo>
                    <a:pt x="163" y="71"/>
                  </a:lnTo>
                  <a:lnTo>
                    <a:pt x="163" y="69"/>
                  </a:lnTo>
                  <a:lnTo>
                    <a:pt x="163" y="71"/>
                  </a:lnTo>
                  <a:lnTo>
                    <a:pt x="162" y="71"/>
                  </a:lnTo>
                  <a:lnTo>
                    <a:pt x="163" y="71"/>
                  </a:lnTo>
                  <a:lnTo>
                    <a:pt x="162" y="71"/>
                  </a:lnTo>
                  <a:lnTo>
                    <a:pt x="163" y="69"/>
                  </a:lnTo>
                  <a:lnTo>
                    <a:pt x="163" y="71"/>
                  </a:lnTo>
                  <a:lnTo>
                    <a:pt x="163" y="69"/>
                  </a:lnTo>
                  <a:lnTo>
                    <a:pt x="165" y="69"/>
                  </a:lnTo>
                  <a:close/>
                  <a:moveTo>
                    <a:pt x="170" y="69"/>
                  </a:moveTo>
                  <a:lnTo>
                    <a:pt x="168" y="69"/>
                  </a:lnTo>
                  <a:lnTo>
                    <a:pt x="170" y="69"/>
                  </a:lnTo>
                  <a:close/>
                  <a:moveTo>
                    <a:pt x="168" y="69"/>
                  </a:moveTo>
                  <a:lnTo>
                    <a:pt x="167" y="69"/>
                  </a:lnTo>
                  <a:lnTo>
                    <a:pt x="168" y="69"/>
                  </a:lnTo>
                  <a:close/>
                  <a:moveTo>
                    <a:pt x="167" y="69"/>
                  </a:moveTo>
                  <a:lnTo>
                    <a:pt x="165" y="69"/>
                  </a:lnTo>
                  <a:lnTo>
                    <a:pt x="167" y="69"/>
                  </a:lnTo>
                  <a:close/>
                  <a:moveTo>
                    <a:pt x="170" y="69"/>
                  </a:moveTo>
                  <a:lnTo>
                    <a:pt x="168" y="69"/>
                  </a:lnTo>
                  <a:lnTo>
                    <a:pt x="170" y="69"/>
                  </a:lnTo>
                  <a:close/>
                  <a:moveTo>
                    <a:pt x="168" y="69"/>
                  </a:moveTo>
                  <a:lnTo>
                    <a:pt x="167" y="69"/>
                  </a:lnTo>
                  <a:lnTo>
                    <a:pt x="168" y="69"/>
                  </a:lnTo>
                  <a:close/>
                  <a:moveTo>
                    <a:pt x="170" y="69"/>
                  </a:moveTo>
                  <a:lnTo>
                    <a:pt x="171" y="69"/>
                  </a:lnTo>
                  <a:lnTo>
                    <a:pt x="170" y="69"/>
                  </a:lnTo>
                  <a:close/>
                  <a:moveTo>
                    <a:pt x="163" y="69"/>
                  </a:moveTo>
                  <a:lnTo>
                    <a:pt x="163" y="67"/>
                  </a:lnTo>
                  <a:lnTo>
                    <a:pt x="163" y="69"/>
                  </a:lnTo>
                  <a:close/>
                  <a:moveTo>
                    <a:pt x="170" y="69"/>
                  </a:moveTo>
                  <a:lnTo>
                    <a:pt x="168" y="69"/>
                  </a:lnTo>
                  <a:lnTo>
                    <a:pt x="167" y="69"/>
                  </a:lnTo>
                  <a:lnTo>
                    <a:pt x="167" y="67"/>
                  </a:lnTo>
                  <a:lnTo>
                    <a:pt x="168" y="69"/>
                  </a:lnTo>
                  <a:lnTo>
                    <a:pt x="168" y="67"/>
                  </a:lnTo>
                  <a:lnTo>
                    <a:pt x="170" y="67"/>
                  </a:lnTo>
                  <a:lnTo>
                    <a:pt x="170" y="69"/>
                  </a:lnTo>
                  <a:close/>
                  <a:moveTo>
                    <a:pt x="188" y="69"/>
                  </a:moveTo>
                  <a:lnTo>
                    <a:pt x="188" y="67"/>
                  </a:lnTo>
                  <a:lnTo>
                    <a:pt x="189" y="67"/>
                  </a:lnTo>
                  <a:lnTo>
                    <a:pt x="188" y="67"/>
                  </a:lnTo>
                  <a:lnTo>
                    <a:pt x="188" y="69"/>
                  </a:lnTo>
                  <a:close/>
                  <a:moveTo>
                    <a:pt x="160" y="69"/>
                  </a:moveTo>
                  <a:lnTo>
                    <a:pt x="162" y="69"/>
                  </a:lnTo>
                  <a:lnTo>
                    <a:pt x="163" y="69"/>
                  </a:lnTo>
                  <a:lnTo>
                    <a:pt x="162" y="69"/>
                  </a:lnTo>
                  <a:lnTo>
                    <a:pt x="162" y="71"/>
                  </a:lnTo>
                  <a:lnTo>
                    <a:pt x="160" y="71"/>
                  </a:lnTo>
                  <a:lnTo>
                    <a:pt x="158" y="69"/>
                  </a:lnTo>
                  <a:lnTo>
                    <a:pt x="158" y="67"/>
                  </a:lnTo>
                  <a:lnTo>
                    <a:pt x="157" y="67"/>
                  </a:lnTo>
                  <a:lnTo>
                    <a:pt x="158" y="67"/>
                  </a:lnTo>
                  <a:lnTo>
                    <a:pt x="158" y="69"/>
                  </a:lnTo>
                  <a:lnTo>
                    <a:pt x="160" y="69"/>
                  </a:lnTo>
                  <a:close/>
                  <a:moveTo>
                    <a:pt x="157" y="66"/>
                  </a:moveTo>
                  <a:lnTo>
                    <a:pt x="155" y="66"/>
                  </a:lnTo>
                  <a:lnTo>
                    <a:pt x="157" y="66"/>
                  </a:lnTo>
                  <a:close/>
                  <a:moveTo>
                    <a:pt x="103" y="66"/>
                  </a:moveTo>
                  <a:lnTo>
                    <a:pt x="101" y="67"/>
                  </a:lnTo>
                  <a:lnTo>
                    <a:pt x="101" y="66"/>
                  </a:lnTo>
                  <a:lnTo>
                    <a:pt x="103" y="66"/>
                  </a:lnTo>
                  <a:lnTo>
                    <a:pt x="104" y="66"/>
                  </a:lnTo>
                  <a:lnTo>
                    <a:pt x="103" y="66"/>
                  </a:lnTo>
                  <a:close/>
                  <a:moveTo>
                    <a:pt x="170" y="66"/>
                  </a:moveTo>
                  <a:lnTo>
                    <a:pt x="168" y="66"/>
                  </a:lnTo>
                  <a:lnTo>
                    <a:pt x="170" y="66"/>
                  </a:lnTo>
                  <a:close/>
                  <a:moveTo>
                    <a:pt x="175" y="66"/>
                  </a:moveTo>
                  <a:lnTo>
                    <a:pt x="173" y="66"/>
                  </a:lnTo>
                  <a:lnTo>
                    <a:pt x="175" y="66"/>
                  </a:lnTo>
                  <a:close/>
                  <a:moveTo>
                    <a:pt x="106" y="66"/>
                  </a:moveTo>
                  <a:lnTo>
                    <a:pt x="104" y="66"/>
                  </a:lnTo>
                  <a:lnTo>
                    <a:pt x="106" y="66"/>
                  </a:lnTo>
                  <a:close/>
                  <a:moveTo>
                    <a:pt x="168" y="66"/>
                  </a:moveTo>
                  <a:lnTo>
                    <a:pt x="170" y="66"/>
                  </a:lnTo>
                  <a:lnTo>
                    <a:pt x="168" y="66"/>
                  </a:lnTo>
                  <a:lnTo>
                    <a:pt x="170" y="66"/>
                  </a:lnTo>
                  <a:lnTo>
                    <a:pt x="171" y="66"/>
                  </a:lnTo>
                  <a:lnTo>
                    <a:pt x="173" y="66"/>
                  </a:lnTo>
                  <a:lnTo>
                    <a:pt x="171" y="66"/>
                  </a:lnTo>
                  <a:lnTo>
                    <a:pt x="173" y="67"/>
                  </a:lnTo>
                  <a:lnTo>
                    <a:pt x="173" y="66"/>
                  </a:lnTo>
                  <a:lnTo>
                    <a:pt x="175" y="66"/>
                  </a:lnTo>
                  <a:lnTo>
                    <a:pt x="175" y="67"/>
                  </a:lnTo>
                  <a:lnTo>
                    <a:pt x="173" y="67"/>
                  </a:lnTo>
                  <a:lnTo>
                    <a:pt x="173" y="69"/>
                  </a:lnTo>
                  <a:lnTo>
                    <a:pt x="171" y="69"/>
                  </a:lnTo>
                  <a:lnTo>
                    <a:pt x="173" y="69"/>
                  </a:lnTo>
                  <a:lnTo>
                    <a:pt x="173" y="71"/>
                  </a:lnTo>
                  <a:lnTo>
                    <a:pt x="171" y="71"/>
                  </a:lnTo>
                  <a:lnTo>
                    <a:pt x="170" y="71"/>
                  </a:lnTo>
                  <a:lnTo>
                    <a:pt x="170" y="69"/>
                  </a:lnTo>
                  <a:lnTo>
                    <a:pt x="170" y="71"/>
                  </a:lnTo>
                  <a:lnTo>
                    <a:pt x="171" y="71"/>
                  </a:lnTo>
                  <a:lnTo>
                    <a:pt x="171" y="69"/>
                  </a:lnTo>
                  <a:lnTo>
                    <a:pt x="171" y="71"/>
                  </a:lnTo>
                  <a:lnTo>
                    <a:pt x="171" y="69"/>
                  </a:lnTo>
                  <a:lnTo>
                    <a:pt x="170" y="69"/>
                  </a:lnTo>
                  <a:lnTo>
                    <a:pt x="171" y="69"/>
                  </a:lnTo>
                  <a:lnTo>
                    <a:pt x="170" y="69"/>
                  </a:lnTo>
                  <a:lnTo>
                    <a:pt x="171" y="69"/>
                  </a:lnTo>
                  <a:lnTo>
                    <a:pt x="170" y="69"/>
                  </a:lnTo>
                  <a:lnTo>
                    <a:pt x="171" y="69"/>
                  </a:lnTo>
                  <a:lnTo>
                    <a:pt x="170" y="69"/>
                  </a:lnTo>
                  <a:lnTo>
                    <a:pt x="170" y="67"/>
                  </a:lnTo>
                  <a:lnTo>
                    <a:pt x="170" y="69"/>
                  </a:lnTo>
                  <a:lnTo>
                    <a:pt x="171" y="69"/>
                  </a:lnTo>
                  <a:lnTo>
                    <a:pt x="173" y="69"/>
                  </a:lnTo>
                  <a:lnTo>
                    <a:pt x="173" y="67"/>
                  </a:lnTo>
                  <a:lnTo>
                    <a:pt x="171" y="67"/>
                  </a:lnTo>
                  <a:lnTo>
                    <a:pt x="171" y="69"/>
                  </a:lnTo>
                  <a:lnTo>
                    <a:pt x="170" y="69"/>
                  </a:lnTo>
                  <a:lnTo>
                    <a:pt x="170" y="67"/>
                  </a:lnTo>
                  <a:lnTo>
                    <a:pt x="171" y="67"/>
                  </a:lnTo>
                  <a:lnTo>
                    <a:pt x="170" y="67"/>
                  </a:lnTo>
                  <a:lnTo>
                    <a:pt x="168" y="67"/>
                  </a:lnTo>
                  <a:lnTo>
                    <a:pt x="168" y="69"/>
                  </a:lnTo>
                  <a:lnTo>
                    <a:pt x="168" y="67"/>
                  </a:lnTo>
                  <a:lnTo>
                    <a:pt x="167" y="67"/>
                  </a:lnTo>
                  <a:lnTo>
                    <a:pt x="165" y="66"/>
                  </a:lnTo>
                  <a:lnTo>
                    <a:pt x="167" y="66"/>
                  </a:lnTo>
                  <a:lnTo>
                    <a:pt x="167" y="64"/>
                  </a:lnTo>
                  <a:lnTo>
                    <a:pt x="167" y="66"/>
                  </a:lnTo>
                  <a:lnTo>
                    <a:pt x="168" y="66"/>
                  </a:lnTo>
                  <a:close/>
                  <a:moveTo>
                    <a:pt x="162" y="66"/>
                  </a:moveTo>
                  <a:lnTo>
                    <a:pt x="162" y="67"/>
                  </a:lnTo>
                  <a:lnTo>
                    <a:pt x="160" y="67"/>
                  </a:lnTo>
                  <a:lnTo>
                    <a:pt x="162" y="67"/>
                  </a:lnTo>
                  <a:lnTo>
                    <a:pt x="162" y="66"/>
                  </a:lnTo>
                  <a:lnTo>
                    <a:pt x="163" y="66"/>
                  </a:lnTo>
                  <a:lnTo>
                    <a:pt x="163" y="64"/>
                  </a:lnTo>
                  <a:lnTo>
                    <a:pt x="163" y="66"/>
                  </a:lnTo>
                  <a:lnTo>
                    <a:pt x="165" y="66"/>
                  </a:lnTo>
                  <a:lnTo>
                    <a:pt x="163" y="66"/>
                  </a:lnTo>
                  <a:lnTo>
                    <a:pt x="163" y="67"/>
                  </a:lnTo>
                  <a:lnTo>
                    <a:pt x="163" y="66"/>
                  </a:lnTo>
                  <a:lnTo>
                    <a:pt x="165" y="66"/>
                  </a:lnTo>
                  <a:lnTo>
                    <a:pt x="165" y="67"/>
                  </a:lnTo>
                  <a:lnTo>
                    <a:pt x="165" y="66"/>
                  </a:lnTo>
                  <a:lnTo>
                    <a:pt x="165" y="67"/>
                  </a:lnTo>
                  <a:lnTo>
                    <a:pt x="167" y="67"/>
                  </a:lnTo>
                  <a:lnTo>
                    <a:pt x="165" y="67"/>
                  </a:lnTo>
                  <a:lnTo>
                    <a:pt x="167" y="67"/>
                  </a:lnTo>
                  <a:lnTo>
                    <a:pt x="167" y="69"/>
                  </a:lnTo>
                  <a:lnTo>
                    <a:pt x="165" y="69"/>
                  </a:lnTo>
                  <a:lnTo>
                    <a:pt x="165" y="67"/>
                  </a:lnTo>
                  <a:lnTo>
                    <a:pt x="165" y="69"/>
                  </a:lnTo>
                  <a:lnTo>
                    <a:pt x="165" y="67"/>
                  </a:lnTo>
                  <a:lnTo>
                    <a:pt x="165" y="69"/>
                  </a:lnTo>
                  <a:lnTo>
                    <a:pt x="163" y="69"/>
                  </a:lnTo>
                  <a:lnTo>
                    <a:pt x="163" y="67"/>
                  </a:lnTo>
                  <a:lnTo>
                    <a:pt x="165" y="67"/>
                  </a:lnTo>
                  <a:lnTo>
                    <a:pt x="163" y="67"/>
                  </a:lnTo>
                  <a:lnTo>
                    <a:pt x="162" y="67"/>
                  </a:lnTo>
                  <a:lnTo>
                    <a:pt x="160" y="67"/>
                  </a:lnTo>
                  <a:lnTo>
                    <a:pt x="158" y="67"/>
                  </a:lnTo>
                  <a:lnTo>
                    <a:pt x="158" y="66"/>
                  </a:lnTo>
                  <a:lnTo>
                    <a:pt x="160" y="66"/>
                  </a:lnTo>
                  <a:lnTo>
                    <a:pt x="158" y="66"/>
                  </a:lnTo>
                  <a:lnTo>
                    <a:pt x="158" y="67"/>
                  </a:lnTo>
                  <a:lnTo>
                    <a:pt x="157" y="66"/>
                  </a:lnTo>
                  <a:lnTo>
                    <a:pt x="158" y="66"/>
                  </a:lnTo>
                  <a:lnTo>
                    <a:pt x="160" y="66"/>
                  </a:lnTo>
                  <a:lnTo>
                    <a:pt x="160" y="64"/>
                  </a:lnTo>
                  <a:lnTo>
                    <a:pt x="162" y="64"/>
                  </a:lnTo>
                  <a:lnTo>
                    <a:pt x="162" y="66"/>
                  </a:lnTo>
                  <a:close/>
                  <a:moveTo>
                    <a:pt x="108" y="66"/>
                  </a:moveTo>
                  <a:lnTo>
                    <a:pt x="108" y="64"/>
                  </a:lnTo>
                  <a:lnTo>
                    <a:pt x="109" y="64"/>
                  </a:lnTo>
                  <a:lnTo>
                    <a:pt x="109" y="66"/>
                  </a:lnTo>
                  <a:lnTo>
                    <a:pt x="108" y="66"/>
                  </a:lnTo>
                  <a:close/>
                  <a:moveTo>
                    <a:pt x="162" y="66"/>
                  </a:moveTo>
                  <a:lnTo>
                    <a:pt x="162" y="64"/>
                  </a:lnTo>
                  <a:lnTo>
                    <a:pt x="163" y="64"/>
                  </a:lnTo>
                  <a:lnTo>
                    <a:pt x="162" y="64"/>
                  </a:lnTo>
                  <a:lnTo>
                    <a:pt x="162" y="66"/>
                  </a:lnTo>
                  <a:close/>
                  <a:moveTo>
                    <a:pt x="134" y="67"/>
                  </a:moveTo>
                  <a:lnTo>
                    <a:pt x="134" y="69"/>
                  </a:lnTo>
                  <a:lnTo>
                    <a:pt x="136" y="69"/>
                  </a:lnTo>
                  <a:lnTo>
                    <a:pt x="136" y="71"/>
                  </a:lnTo>
                  <a:lnTo>
                    <a:pt x="137" y="72"/>
                  </a:lnTo>
                  <a:lnTo>
                    <a:pt x="137" y="74"/>
                  </a:lnTo>
                  <a:lnTo>
                    <a:pt x="137" y="75"/>
                  </a:lnTo>
                  <a:lnTo>
                    <a:pt x="137" y="77"/>
                  </a:lnTo>
                  <a:lnTo>
                    <a:pt x="136" y="77"/>
                  </a:lnTo>
                  <a:lnTo>
                    <a:pt x="136" y="79"/>
                  </a:lnTo>
                  <a:lnTo>
                    <a:pt x="134" y="79"/>
                  </a:lnTo>
                  <a:lnTo>
                    <a:pt x="132" y="79"/>
                  </a:lnTo>
                  <a:lnTo>
                    <a:pt x="131" y="79"/>
                  </a:lnTo>
                  <a:lnTo>
                    <a:pt x="131" y="77"/>
                  </a:lnTo>
                  <a:lnTo>
                    <a:pt x="131" y="75"/>
                  </a:lnTo>
                  <a:lnTo>
                    <a:pt x="131" y="74"/>
                  </a:lnTo>
                  <a:lnTo>
                    <a:pt x="132" y="74"/>
                  </a:lnTo>
                  <a:lnTo>
                    <a:pt x="134" y="74"/>
                  </a:lnTo>
                  <a:lnTo>
                    <a:pt x="134" y="72"/>
                  </a:lnTo>
                  <a:lnTo>
                    <a:pt x="136" y="72"/>
                  </a:lnTo>
                  <a:lnTo>
                    <a:pt x="134" y="71"/>
                  </a:lnTo>
                  <a:lnTo>
                    <a:pt x="134" y="69"/>
                  </a:lnTo>
                  <a:lnTo>
                    <a:pt x="134" y="67"/>
                  </a:lnTo>
                  <a:lnTo>
                    <a:pt x="132" y="67"/>
                  </a:lnTo>
                  <a:lnTo>
                    <a:pt x="131" y="67"/>
                  </a:lnTo>
                  <a:lnTo>
                    <a:pt x="131" y="66"/>
                  </a:lnTo>
                  <a:lnTo>
                    <a:pt x="129" y="66"/>
                  </a:lnTo>
                  <a:lnTo>
                    <a:pt x="129" y="64"/>
                  </a:lnTo>
                  <a:lnTo>
                    <a:pt x="131" y="64"/>
                  </a:lnTo>
                  <a:lnTo>
                    <a:pt x="132" y="66"/>
                  </a:lnTo>
                  <a:lnTo>
                    <a:pt x="132" y="67"/>
                  </a:lnTo>
                  <a:lnTo>
                    <a:pt x="134" y="67"/>
                  </a:lnTo>
                  <a:close/>
                  <a:moveTo>
                    <a:pt x="181" y="64"/>
                  </a:moveTo>
                  <a:lnTo>
                    <a:pt x="183" y="64"/>
                  </a:lnTo>
                  <a:lnTo>
                    <a:pt x="183" y="66"/>
                  </a:lnTo>
                  <a:lnTo>
                    <a:pt x="183" y="67"/>
                  </a:lnTo>
                  <a:lnTo>
                    <a:pt x="181" y="67"/>
                  </a:lnTo>
                  <a:lnTo>
                    <a:pt x="181" y="69"/>
                  </a:lnTo>
                  <a:lnTo>
                    <a:pt x="181" y="67"/>
                  </a:lnTo>
                  <a:lnTo>
                    <a:pt x="181" y="69"/>
                  </a:lnTo>
                  <a:lnTo>
                    <a:pt x="181" y="67"/>
                  </a:lnTo>
                  <a:lnTo>
                    <a:pt x="181" y="69"/>
                  </a:lnTo>
                  <a:lnTo>
                    <a:pt x="180" y="69"/>
                  </a:lnTo>
                  <a:lnTo>
                    <a:pt x="180" y="67"/>
                  </a:lnTo>
                  <a:lnTo>
                    <a:pt x="180" y="66"/>
                  </a:lnTo>
                  <a:lnTo>
                    <a:pt x="181" y="66"/>
                  </a:lnTo>
                  <a:lnTo>
                    <a:pt x="180" y="66"/>
                  </a:lnTo>
                  <a:lnTo>
                    <a:pt x="181" y="66"/>
                  </a:lnTo>
                  <a:lnTo>
                    <a:pt x="181" y="64"/>
                  </a:lnTo>
                  <a:lnTo>
                    <a:pt x="180" y="64"/>
                  </a:lnTo>
                  <a:lnTo>
                    <a:pt x="181" y="64"/>
                  </a:lnTo>
                  <a:lnTo>
                    <a:pt x="180" y="64"/>
                  </a:lnTo>
                  <a:lnTo>
                    <a:pt x="180" y="62"/>
                  </a:lnTo>
                  <a:lnTo>
                    <a:pt x="181" y="64"/>
                  </a:lnTo>
                  <a:close/>
                  <a:moveTo>
                    <a:pt x="163" y="64"/>
                  </a:moveTo>
                  <a:lnTo>
                    <a:pt x="162" y="64"/>
                  </a:lnTo>
                  <a:lnTo>
                    <a:pt x="162" y="62"/>
                  </a:lnTo>
                  <a:lnTo>
                    <a:pt x="163" y="62"/>
                  </a:lnTo>
                  <a:lnTo>
                    <a:pt x="163" y="64"/>
                  </a:lnTo>
                  <a:close/>
                  <a:moveTo>
                    <a:pt x="171" y="64"/>
                  </a:moveTo>
                  <a:lnTo>
                    <a:pt x="171" y="62"/>
                  </a:lnTo>
                  <a:lnTo>
                    <a:pt x="171" y="64"/>
                  </a:lnTo>
                  <a:close/>
                  <a:moveTo>
                    <a:pt x="173" y="62"/>
                  </a:moveTo>
                  <a:lnTo>
                    <a:pt x="175" y="62"/>
                  </a:lnTo>
                  <a:lnTo>
                    <a:pt x="175" y="64"/>
                  </a:lnTo>
                  <a:lnTo>
                    <a:pt x="175" y="66"/>
                  </a:lnTo>
                  <a:lnTo>
                    <a:pt x="173" y="66"/>
                  </a:lnTo>
                  <a:lnTo>
                    <a:pt x="171" y="66"/>
                  </a:lnTo>
                  <a:lnTo>
                    <a:pt x="170" y="66"/>
                  </a:lnTo>
                  <a:lnTo>
                    <a:pt x="171" y="64"/>
                  </a:lnTo>
                  <a:lnTo>
                    <a:pt x="173" y="64"/>
                  </a:lnTo>
                  <a:lnTo>
                    <a:pt x="171" y="64"/>
                  </a:lnTo>
                  <a:lnTo>
                    <a:pt x="173" y="64"/>
                  </a:lnTo>
                  <a:lnTo>
                    <a:pt x="171" y="64"/>
                  </a:lnTo>
                  <a:lnTo>
                    <a:pt x="173" y="64"/>
                  </a:lnTo>
                  <a:lnTo>
                    <a:pt x="175" y="64"/>
                  </a:lnTo>
                  <a:lnTo>
                    <a:pt x="175" y="62"/>
                  </a:lnTo>
                  <a:lnTo>
                    <a:pt x="173" y="62"/>
                  </a:lnTo>
                  <a:lnTo>
                    <a:pt x="171" y="62"/>
                  </a:lnTo>
                  <a:lnTo>
                    <a:pt x="173" y="62"/>
                  </a:lnTo>
                  <a:close/>
                  <a:moveTo>
                    <a:pt x="168" y="62"/>
                  </a:moveTo>
                  <a:lnTo>
                    <a:pt x="168" y="64"/>
                  </a:lnTo>
                  <a:lnTo>
                    <a:pt x="170" y="64"/>
                  </a:lnTo>
                  <a:lnTo>
                    <a:pt x="171" y="64"/>
                  </a:lnTo>
                  <a:lnTo>
                    <a:pt x="170" y="64"/>
                  </a:lnTo>
                  <a:lnTo>
                    <a:pt x="168" y="64"/>
                  </a:lnTo>
                  <a:lnTo>
                    <a:pt x="170" y="64"/>
                  </a:lnTo>
                  <a:lnTo>
                    <a:pt x="168" y="64"/>
                  </a:lnTo>
                  <a:lnTo>
                    <a:pt x="167" y="64"/>
                  </a:lnTo>
                  <a:lnTo>
                    <a:pt x="168" y="64"/>
                  </a:lnTo>
                  <a:lnTo>
                    <a:pt x="167" y="64"/>
                  </a:lnTo>
                  <a:lnTo>
                    <a:pt x="167" y="62"/>
                  </a:lnTo>
                  <a:lnTo>
                    <a:pt x="167" y="64"/>
                  </a:lnTo>
                  <a:lnTo>
                    <a:pt x="167" y="62"/>
                  </a:lnTo>
                  <a:lnTo>
                    <a:pt x="165" y="62"/>
                  </a:lnTo>
                  <a:lnTo>
                    <a:pt x="167" y="64"/>
                  </a:lnTo>
                  <a:lnTo>
                    <a:pt x="165" y="64"/>
                  </a:lnTo>
                  <a:lnTo>
                    <a:pt x="163" y="64"/>
                  </a:lnTo>
                  <a:lnTo>
                    <a:pt x="165" y="62"/>
                  </a:lnTo>
                  <a:lnTo>
                    <a:pt x="167" y="62"/>
                  </a:lnTo>
                  <a:lnTo>
                    <a:pt x="168" y="62"/>
                  </a:lnTo>
                  <a:close/>
                  <a:moveTo>
                    <a:pt x="171" y="62"/>
                  </a:moveTo>
                  <a:lnTo>
                    <a:pt x="170" y="62"/>
                  </a:lnTo>
                  <a:lnTo>
                    <a:pt x="168" y="62"/>
                  </a:lnTo>
                  <a:lnTo>
                    <a:pt x="170" y="62"/>
                  </a:lnTo>
                  <a:lnTo>
                    <a:pt x="171" y="62"/>
                  </a:lnTo>
                  <a:close/>
                  <a:moveTo>
                    <a:pt x="189" y="61"/>
                  </a:moveTo>
                  <a:lnTo>
                    <a:pt x="191" y="62"/>
                  </a:lnTo>
                  <a:lnTo>
                    <a:pt x="189" y="62"/>
                  </a:lnTo>
                  <a:lnTo>
                    <a:pt x="189" y="61"/>
                  </a:lnTo>
                  <a:lnTo>
                    <a:pt x="188" y="61"/>
                  </a:lnTo>
                  <a:lnTo>
                    <a:pt x="188" y="62"/>
                  </a:lnTo>
                  <a:lnTo>
                    <a:pt x="189" y="62"/>
                  </a:lnTo>
                  <a:lnTo>
                    <a:pt x="189" y="61"/>
                  </a:lnTo>
                  <a:lnTo>
                    <a:pt x="189" y="62"/>
                  </a:lnTo>
                  <a:lnTo>
                    <a:pt x="191" y="62"/>
                  </a:lnTo>
                  <a:lnTo>
                    <a:pt x="193" y="62"/>
                  </a:lnTo>
                  <a:lnTo>
                    <a:pt x="191" y="62"/>
                  </a:lnTo>
                  <a:lnTo>
                    <a:pt x="193" y="62"/>
                  </a:lnTo>
                  <a:lnTo>
                    <a:pt x="194" y="62"/>
                  </a:lnTo>
                  <a:lnTo>
                    <a:pt x="194" y="64"/>
                  </a:lnTo>
                  <a:lnTo>
                    <a:pt x="194" y="66"/>
                  </a:lnTo>
                  <a:lnTo>
                    <a:pt x="194" y="67"/>
                  </a:lnTo>
                  <a:lnTo>
                    <a:pt x="196" y="67"/>
                  </a:lnTo>
                  <a:lnTo>
                    <a:pt x="196" y="69"/>
                  </a:lnTo>
                  <a:lnTo>
                    <a:pt x="194" y="69"/>
                  </a:lnTo>
                  <a:lnTo>
                    <a:pt x="194" y="71"/>
                  </a:lnTo>
                  <a:lnTo>
                    <a:pt x="194" y="72"/>
                  </a:lnTo>
                  <a:lnTo>
                    <a:pt x="194" y="74"/>
                  </a:lnTo>
                  <a:lnTo>
                    <a:pt x="193" y="74"/>
                  </a:lnTo>
                  <a:lnTo>
                    <a:pt x="193" y="75"/>
                  </a:lnTo>
                  <a:lnTo>
                    <a:pt x="191" y="75"/>
                  </a:lnTo>
                  <a:lnTo>
                    <a:pt x="191" y="74"/>
                  </a:lnTo>
                  <a:lnTo>
                    <a:pt x="189" y="74"/>
                  </a:lnTo>
                  <a:lnTo>
                    <a:pt x="188" y="74"/>
                  </a:lnTo>
                  <a:lnTo>
                    <a:pt x="188" y="72"/>
                  </a:lnTo>
                  <a:lnTo>
                    <a:pt x="189" y="72"/>
                  </a:lnTo>
                  <a:lnTo>
                    <a:pt x="188" y="72"/>
                  </a:lnTo>
                  <a:lnTo>
                    <a:pt x="188" y="74"/>
                  </a:lnTo>
                  <a:lnTo>
                    <a:pt x="188" y="72"/>
                  </a:lnTo>
                  <a:lnTo>
                    <a:pt x="186" y="72"/>
                  </a:lnTo>
                  <a:lnTo>
                    <a:pt x="185" y="72"/>
                  </a:lnTo>
                  <a:lnTo>
                    <a:pt x="185" y="71"/>
                  </a:lnTo>
                  <a:lnTo>
                    <a:pt x="186" y="71"/>
                  </a:lnTo>
                  <a:lnTo>
                    <a:pt x="188" y="71"/>
                  </a:lnTo>
                  <a:lnTo>
                    <a:pt x="188" y="69"/>
                  </a:lnTo>
                  <a:lnTo>
                    <a:pt x="189" y="69"/>
                  </a:lnTo>
                  <a:lnTo>
                    <a:pt x="191" y="69"/>
                  </a:lnTo>
                  <a:lnTo>
                    <a:pt x="189" y="69"/>
                  </a:lnTo>
                  <a:lnTo>
                    <a:pt x="188" y="69"/>
                  </a:lnTo>
                  <a:lnTo>
                    <a:pt x="188" y="71"/>
                  </a:lnTo>
                  <a:lnTo>
                    <a:pt x="186" y="71"/>
                  </a:lnTo>
                  <a:lnTo>
                    <a:pt x="186" y="69"/>
                  </a:lnTo>
                  <a:lnTo>
                    <a:pt x="188" y="69"/>
                  </a:lnTo>
                  <a:lnTo>
                    <a:pt x="189" y="67"/>
                  </a:lnTo>
                  <a:lnTo>
                    <a:pt x="191" y="67"/>
                  </a:lnTo>
                  <a:lnTo>
                    <a:pt x="189" y="67"/>
                  </a:lnTo>
                  <a:lnTo>
                    <a:pt x="188" y="67"/>
                  </a:lnTo>
                  <a:lnTo>
                    <a:pt x="188" y="69"/>
                  </a:lnTo>
                  <a:lnTo>
                    <a:pt x="186" y="69"/>
                  </a:lnTo>
                  <a:lnTo>
                    <a:pt x="185" y="69"/>
                  </a:lnTo>
                  <a:lnTo>
                    <a:pt x="185" y="71"/>
                  </a:lnTo>
                  <a:lnTo>
                    <a:pt x="183" y="71"/>
                  </a:lnTo>
                  <a:lnTo>
                    <a:pt x="183" y="69"/>
                  </a:lnTo>
                  <a:lnTo>
                    <a:pt x="183" y="71"/>
                  </a:lnTo>
                  <a:lnTo>
                    <a:pt x="181" y="71"/>
                  </a:lnTo>
                  <a:lnTo>
                    <a:pt x="181" y="69"/>
                  </a:lnTo>
                  <a:lnTo>
                    <a:pt x="183" y="69"/>
                  </a:lnTo>
                  <a:lnTo>
                    <a:pt x="181" y="69"/>
                  </a:lnTo>
                  <a:lnTo>
                    <a:pt x="181" y="71"/>
                  </a:lnTo>
                  <a:lnTo>
                    <a:pt x="181" y="69"/>
                  </a:lnTo>
                  <a:lnTo>
                    <a:pt x="180" y="69"/>
                  </a:lnTo>
                  <a:lnTo>
                    <a:pt x="181" y="69"/>
                  </a:lnTo>
                  <a:lnTo>
                    <a:pt x="183" y="69"/>
                  </a:lnTo>
                  <a:lnTo>
                    <a:pt x="183" y="67"/>
                  </a:lnTo>
                  <a:lnTo>
                    <a:pt x="185" y="69"/>
                  </a:lnTo>
                  <a:lnTo>
                    <a:pt x="185" y="67"/>
                  </a:lnTo>
                  <a:lnTo>
                    <a:pt x="183" y="67"/>
                  </a:lnTo>
                  <a:lnTo>
                    <a:pt x="185" y="67"/>
                  </a:lnTo>
                  <a:lnTo>
                    <a:pt x="186" y="67"/>
                  </a:lnTo>
                  <a:lnTo>
                    <a:pt x="188" y="67"/>
                  </a:lnTo>
                  <a:lnTo>
                    <a:pt x="188" y="66"/>
                  </a:lnTo>
                  <a:lnTo>
                    <a:pt x="186" y="67"/>
                  </a:lnTo>
                  <a:lnTo>
                    <a:pt x="185" y="67"/>
                  </a:lnTo>
                  <a:lnTo>
                    <a:pt x="185" y="66"/>
                  </a:lnTo>
                  <a:lnTo>
                    <a:pt x="183" y="66"/>
                  </a:lnTo>
                  <a:lnTo>
                    <a:pt x="183" y="64"/>
                  </a:lnTo>
                  <a:lnTo>
                    <a:pt x="185" y="66"/>
                  </a:lnTo>
                  <a:lnTo>
                    <a:pt x="186" y="67"/>
                  </a:lnTo>
                  <a:lnTo>
                    <a:pt x="186" y="66"/>
                  </a:lnTo>
                  <a:lnTo>
                    <a:pt x="188" y="66"/>
                  </a:lnTo>
                  <a:lnTo>
                    <a:pt x="188" y="64"/>
                  </a:lnTo>
                  <a:lnTo>
                    <a:pt x="188" y="66"/>
                  </a:lnTo>
                  <a:lnTo>
                    <a:pt x="186" y="66"/>
                  </a:lnTo>
                  <a:lnTo>
                    <a:pt x="185" y="66"/>
                  </a:lnTo>
                  <a:lnTo>
                    <a:pt x="186" y="66"/>
                  </a:lnTo>
                  <a:lnTo>
                    <a:pt x="186" y="64"/>
                  </a:lnTo>
                  <a:lnTo>
                    <a:pt x="186" y="66"/>
                  </a:lnTo>
                  <a:lnTo>
                    <a:pt x="185" y="66"/>
                  </a:lnTo>
                  <a:lnTo>
                    <a:pt x="185" y="64"/>
                  </a:lnTo>
                  <a:lnTo>
                    <a:pt x="186" y="64"/>
                  </a:lnTo>
                  <a:lnTo>
                    <a:pt x="185" y="64"/>
                  </a:lnTo>
                  <a:lnTo>
                    <a:pt x="186" y="64"/>
                  </a:lnTo>
                  <a:lnTo>
                    <a:pt x="185" y="64"/>
                  </a:lnTo>
                  <a:lnTo>
                    <a:pt x="183" y="64"/>
                  </a:lnTo>
                  <a:lnTo>
                    <a:pt x="183" y="62"/>
                  </a:lnTo>
                  <a:lnTo>
                    <a:pt x="185" y="62"/>
                  </a:lnTo>
                  <a:lnTo>
                    <a:pt x="186" y="62"/>
                  </a:lnTo>
                  <a:lnTo>
                    <a:pt x="188" y="61"/>
                  </a:lnTo>
                  <a:lnTo>
                    <a:pt x="186" y="61"/>
                  </a:lnTo>
                  <a:lnTo>
                    <a:pt x="186" y="62"/>
                  </a:lnTo>
                  <a:lnTo>
                    <a:pt x="186" y="61"/>
                  </a:lnTo>
                  <a:lnTo>
                    <a:pt x="188" y="61"/>
                  </a:lnTo>
                  <a:lnTo>
                    <a:pt x="189" y="61"/>
                  </a:lnTo>
                  <a:close/>
                  <a:moveTo>
                    <a:pt x="126" y="61"/>
                  </a:moveTo>
                  <a:lnTo>
                    <a:pt x="126" y="62"/>
                  </a:lnTo>
                  <a:lnTo>
                    <a:pt x="127" y="62"/>
                  </a:lnTo>
                  <a:lnTo>
                    <a:pt x="127" y="64"/>
                  </a:lnTo>
                  <a:lnTo>
                    <a:pt x="126" y="64"/>
                  </a:lnTo>
                  <a:lnTo>
                    <a:pt x="126" y="66"/>
                  </a:lnTo>
                  <a:lnTo>
                    <a:pt x="124" y="64"/>
                  </a:lnTo>
                  <a:lnTo>
                    <a:pt x="124" y="62"/>
                  </a:lnTo>
                  <a:lnTo>
                    <a:pt x="124" y="61"/>
                  </a:lnTo>
                  <a:lnTo>
                    <a:pt x="126" y="61"/>
                  </a:lnTo>
                  <a:close/>
                  <a:moveTo>
                    <a:pt x="152" y="62"/>
                  </a:moveTo>
                  <a:lnTo>
                    <a:pt x="150" y="61"/>
                  </a:lnTo>
                  <a:lnTo>
                    <a:pt x="152" y="61"/>
                  </a:lnTo>
                  <a:lnTo>
                    <a:pt x="152" y="62"/>
                  </a:lnTo>
                  <a:close/>
                  <a:moveTo>
                    <a:pt x="158" y="61"/>
                  </a:moveTo>
                  <a:lnTo>
                    <a:pt x="157" y="61"/>
                  </a:lnTo>
                  <a:lnTo>
                    <a:pt x="158" y="61"/>
                  </a:lnTo>
                  <a:close/>
                  <a:moveTo>
                    <a:pt x="185" y="61"/>
                  </a:moveTo>
                  <a:lnTo>
                    <a:pt x="185" y="62"/>
                  </a:lnTo>
                  <a:lnTo>
                    <a:pt x="183" y="62"/>
                  </a:lnTo>
                  <a:lnTo>
                    <a:pt x="181" y="62"/>
                  </a:lnTo>
                  <a:lnTo>
                    <a:pt x="183" y="62"/>
                  </a:lnTo>
                  <a:lnTo>
                    <a:pt x="181" y="62"/>
                  </a:lnTo>
                  <a:lnTo>
                    <a:pt x="183" y="62"/>
                  </a:lnTo>
                  <a:lnTo>
                    <a:pt x="181" y="62"/>
                  </a:lnTo>
                  <a:lnTo>
                    <a:pt x="180" y="62"/>
                  </a:lnTo>
                  <a:lnTo>
                    <a:pt x="181" y="62"/>
                  </a:lnTo>
                  <a:lnTo>
                    <a:pt x="181" y="61"/>
                  </a:lnTo>
                  <a:lnTo>
                    <a:pt x="180" y="62"/>
                  </a:lnTo>
                  <a:lnTo>
                    <a:pt x="180" y="61"/>
                  </a:lnTo>
                  <a:lnTo>
                    <a:pt x="181" y="61"/>
                  </a:lnTo>
                  <a:lnTo>
                    <a:pt x="183" y="61"/>
                  </a:lnTo>
                  <a:lnTo>
                    <a:pt x="185" y="61"/>
                  </a:lnTo>
                  <a:close/>
                  <a:moveTo>
                    <a:pt x="171" y="61"/>
                  </a:moveTo>
                  <a:lnTo>
                    <a:pt x="173" y="61"/>
                  </a:lnTo>
                  <a:lnTo>
                    <a:pt x="171" y="61"/>
                  </a:lnTo>
                  <a:lnTo>
                    <a:pt x="173" y="61"/>
                  </a:lnTo>
                  <a:lnTo>
                    <a:pt x="171" y="61"/>
                  </a:lnTo>
                  <a:close/>
                  <a:moveTo>
                    <a:pt x="176" y="61"/>
                  </a:moveTo>
                  <a:lnTo>
                    <a:pt x="175" y="61"/>
                  </a:lnTo>
                  <a:lnTo>
                    <a:pt x="175" y="62"/>
                  </a:lnTo>
                  <a:lnTo>
                    <a:pt x="173" y="62"/>
                  </a:lnTo>
                  <a:lnTo>
                    <a:pt x="173" y="61"/>
                  </a:lnTo>
                  <a:lnTo>
                    <a:pt x="175" y="61"/>
                  </a:lnTo>
                  <a:lnTo>
                    <a:pt x="176" y="61"/>
                  </a:lnTo>
                  <a:close/>
                  <a:moveTo>
                    <a:pt x="170" y="61"/>
                  </a:moveTo>
                  <a:lnTo>
                    <a:pt x="171" y="61"/>
                  </a:lnTo>
                  <a:lnTo>
                    <a:pt x="170" y="61"/>
                  </a:lnTo>
                  <a:lnTo>
                    <a:pt x="170" y="62"/>
                  </a:lnTo>
                  <a:lnTo>
                    <a:pt x="168" y="62"/>
                  </a:lnTo>
                  <a:lnTo>
                    <a:pt x="168" y="61"/>
                  </a:lnTo>
                  <a:lnTo>
                    <a:pt x="170" y="61"/>
                  </a:lnTo>
                  <a:close/>
                  <a:moveTo>
                    <a:pt x="158" y="61"/>
                  </a:moveTo>
                  <a:lnTo>
                    <a:pt x="157" y="61"/>
                  </a:lnTo>
                  <a:lnTo>
                    <a:pt x="157" y="59"/>
                  </a:lnTo>
                  <a:lnTo>
                    <a:pt x="157" y="61"/>
                  </a:lnTo>
                  <a:lnTo>
                    <a:pt x="158" y="61"/>
                  </a:lnTo>
                  <a:close/>
                  <a:moveTo>
                    <a:pt x="170" y="59"/>
                  </a:moveTo>
                  <a:lnTo>
                    <a:pt x="171" y="61"/>
                  </a:lnTo>
                  <a:lnTo>
                    <a:pt x="170" y="61"/>
                  </a:lnTo>
                  <a:lnTo>
                    <a:pt x="170" y="59"/>
                  </a:lnTo>
                  <a:close/>
                  <a:moveTo>
                    <a:pt x="173" y="59"/>
                  </a:moveTo>
                  <a:lnTo>
                    <a:pt x="173" y="61"/>
                  </a:lnTo>
                  <a:lnTo>
                    <a:pt x="171" y="61"/>
                  </a:lnTo>
                  <a:lnTo>
                    <a:pt x="170" y="59"/>
                  </a:lnTo>
                  <a:lnTo>
                    <a:pt x="171" y="59"/>
                  </a:lnTo>
                  <a:lnTo>
                    <a:pt x="173" y="59"/>
                  </a:lnTo>
                  <a:close/>
                  <a:moveTo>
                    <a:pt x="171" y="59"/>
                  </a:moveTo>
                  <a:lnTo>
                    <a:pt x="171" y="58"/>
                  </a:lnTo>
                  <a:lnTo>
                    <a:pt x="171" y="59"/>
                  </a:lnTo>
                  <a:close/>
                  <a:moveTo>
                    <a:pt x="158" y="58"/>
                  </a:moveTo>
                  <a:lnTo>
                    <a:pt x="157" y="58"/>
                  </a:lnTo>
                  <a:lnTo>
                    <a:pt x="158" y="58"/>
                  </a:lnTo>
                  <a:close/>
                  <a:moveTo>
                    <a:pt x="167" y="59"/>
                  </a:moveTo>
                  <a:lnTo>
                    <a:pt x="165" y="59"/>
                  </a:lnTo>
                  <a:lnTo>
                    <a:pt x="167" y="59"/>
                  </a:lnTo>
                  <a:lnTo>
                    <a:pt x="165" y="59"/>
                  </a:lnTo>
                  <a:lnTo>
                    <a:pt x="167" y="59"/>
                  </a:lnTo>
                  <a:lnTo>
                    <a:pt x="167" y="58"/>
                  </a:lnTo>
                  <a:lnTo>
                    <a:pt x="168" y="58"/>
                  </a:lnTo>
                  <a:lnTo>
                    <a:pt x="167" y="58"/>
                  </a:lnTo>
                  <a:lnTo>
                    <a:pt x="167" y="59"/>
                  </a:lnTo>
                  <a:close/>
                  <a:moveTo>
                    <a:pt x="175" y="58"/>
                  </a:moveTo>
                  <a:lnTo>
                    <a:pt x="176" y="58"/>
                  </a:lnTo>
                  <a:lnTo>
                    <a:pt x="176" y="59"/>
                  </a:lnTo>
                  <a:lnTo>
                    <a:pt x="175" y="59"/>
                  </a:lnTo>
                  <a:lnTo>
                    <a:pt x="175" y="61"/>
                  </a:lnTo>
                  <a:lnTo>
                    <a:pt x="175" y="59"/>
                  </a:lnTo>
                  <a:lnTo>
                    <a:pt x="176" y="59"/>
                  </a:lnTo>
                  <a:lnTo>
                    <a:pt x="175" y="59"/>
                  </a:lnTo>
                  <a:lnTo>
                    <a:pt x="175" y="61"/>
                  </a:lnTo>
                  <a:lnTo>
                    <a:pt x="173" y="61"/>
                  </a:lnTo>
                  <a:lnTo>
                    <a:pt x="173" y="59"/>
                  </a:lnTo>
                  <a:lnTo>
                    <a:pt x="175" y="59"/>
                  </a:lnTo>
                  <a:lnTo>
                    <a:pt x="173" y="59"/>
                  </a:lnTo>
                  <a:lnTo>
                    <a:pt x="173" y="61"/>
                  </a:lnTo>
                  <a:lnTo>
                    <a:pt x="173" y="59"/>
                  </a:lnTo>
                  <a:lnTo>
                    <a:pt x="173" y="58"/>
                  </a:lnTo>
                  <a:lnTo>
                    <a:pt x="173" y="59"/>
                  </a:lnTo>
                  <a:lnTo>
                    <a:pt x="171" y="59"/>
                  </a:lnTo>
                  <a:lnTo>
                    <a:pt x="171" y="58"/>
                  </a:lnTo>
                  <a:lnTo>
                    <a:pt x="173" y="58"/>
                  </a:lnTo>
                  <a:lnTo>
                    <a:pt x="171" y="58"/>
                  </a:lnTo>
                  <a:lnTo>
                    <a:pt x="173" y="58"/>
                  </a:lnTo>
                  <a:lnTo>
                    <a:pt x="175" y="58"/>
                  </a:lnTo>
                  <a:close/>
                  <a:moveTo>
                    <a:pt x="162" y="58"/>
                  </a:moveTo>
                  <a:lnTo>
                    <a:pt x="162" y="59"/>
                  </a:lnTo>
                  <a:lnTo>
                    <a:pt x="160" y="59"/>
                  </a:lnTo>
                  <a:lnTo>
                    <a:pt x="158" y="59"/>
                  </a:lnTo>
                  <a:lnTo>
                    <a:pt x="158" y="58"/>
                  </a:lnTo>
                  <a:lnTo>
                    <a:pt x="160" y="58"/>
                  </a:lnTo>
                  <a:lnTo>
                    <a:pt x="162" y="58"/>
                  </a:lnTo>
                  <a:close/>
                  <a:moveTo>
                    <a:pt x="183" y="58"/>
                  </a:moveTo>
                  <a:lnTo>
                    <a:pt x="181" y="58"/>
                  </a:lnTo>
                  <a:lnTo>
                    <a:pt x="183" y="56"/>
                  </a:lnTo>
                  <a:lnTo>
                    <a:pt x="183" y="58"/>
                  </a:lnTo>
                  <a:close/>
                  <a:moveTo>
                    <a:pt x="160" y="56"/>
                  </a:moveTo>
                  <a:lnTo>
                    <a:pt x="162" y="58"/>
                  </a:lnTo>
                  <a:lnTo>
                    <a:pt x="160" y="58"/>
                  </a:lnTo>
                  <a:lnTo>
                    <a:pt x="160" y="56"/>
                  </a:lnTo>
                  <a:lnTo>
                    <a:pt x="158" y="56"/>
                  </a:lnTo>
                  <a:lnTo>
                    <a:pt x="158" y="58"/>
                  </a:lnTo>
                  <a:lnTo>
                    <a:pt x="160" y="56"/>
                  </a:lnTo>
                  <a:close/>
                  <a:moveTo>
                    <a:pt x="189" y="58"/>
                  </a:moveTo>
                  <a:lnTo>
                    <a:pt x="189" y="56"/>
                  </a:lnTo>
                  <a:lnTo>
                    <a:pt x="191" y="56"/>
                  </a:lnTo>
                  <a:lnTo>
                    <a:pt x="189" y="58"/>
                  </a:lnTo>
                  <a:close/>
                  <a:moveTo>
                    <a:pt x="176" y="56"/>
                  </a:moveTo>
                  <a:lnTo>
                    <a:pt x="175" y="56"/>
                  </a:lnTo>
                  <a:lnTo>
                    <a:pt x="176" y="56"/>
                  </a:lnTo>
                  <a:close/>
                  <a:moveTo>
                    <a:pt x="178" y="56"/>
                  </a:moveTo>
                  <a:lnTo>
                    <a:pt x="178" y="58"/>
                  </a:lnTo>
                  <a:lnTo>
                    <a:pt x="176" y="56"/>
                  </a:lnTo>
                  <a:lnTo>
                    <a:pt x="178" y="56"/>
                  </a:lnTo>
                  <a:close/>
                  <a:moveTo>
                    <a:pt x="191" y="59"/>
                  </a:moveTo>
                  <a:lnTo>
                    <a:pt x="189" y="59"/>
                  </a:lnTo>
                  <a:lnTo>
                    <a:pt x="189" y="58"/>
                  </a:lnTo>
                  <a:lnTo>
                    <a:pt x="191" y="58"/>
                  </a:lnTo>
                  <a:lnTo>
                    <a:pt x="193" y="56"/>
                  </a:lnTo>
                  <a:lnTo>
                    <a:pt x="194" y="56"/>
                  </a:lnTo>
                  <a:lnTo>
                    <a:pt x="193" y="56"/>
                  </a:lnTo>
                  <a:lnTo>
                    <a:pt x="194" y="56"/>
                  </a:lnTo>
                  <a:lnTo>
                    <a:pt x="194" y="58"/>
                  </a:lnTo>
                  <a:lnTo>
                    <a:pt x="193" y="58"/>
                  </a:lnTo>
                  <a:lnTo>
                    <a:pt x="193" y="59"/>
                  </a:lnTo>
                  <a:lnTo>
                    <a:pt x="191" y="59"/>
                  </a:lnTo>
                  <a:close/>
                  <a:moveTo>
                    <a:pt x="167" y="56"/>
                  </a:moveTo>
                  <a:lnTo>
                    <a:pt x="165" y="56"/>
                  </a:lnTo>
                  <a:lnTo>
                    <a:pt x="167" y="56"/>
                  </a:lnTo>
                  <a:close/>
                  <a:moveTo>
                    <a:pt x="163" y="56"/>
                  </a:moveTo>
                  <a:lnTo>
                    <a:pt x="162" y="56"/>
                  </a:lnTo>
                  <a:lnTo>
                    <a:pt x="160" y="56"/>
                  </a:lnTo>
                  <a:lnTo>
                    <a:pt x="158" y="56"/>
                  </a:lnTo>
                  <a:lnTo>
                    <a:pt x="160" y="56"/>
                  </a:lnTo>
                  <a:lnTo>
                    <a:pt x="160" y="54"/>
                  </a:lnTo>
                  <a:lnTo>
                    <a:pt x="162" y="54"/>
                  </a:lnTo>
                  <a:lnTo>
                    <a:pt x="163" y="56"/>
                  </a:lnTo>
                  <a:close/>
                  <a:moveTo>
                    <a:pt x="204" y="56"/>
                  </a:moveTo>
                  <a:lnTo>
                    <a:pt x="206" y="54"/>
                  </a:lnTo>
                  <a:lnTo>
                    <a:pt x="206" y="56"/>
                  </a:lnTo>
                  <a:lnTo>
                    <a:pt x="204" y="56"/>
                  </a:lnTo>
                  <a:close/>
                  <a:moveTo>
                    <a:pt x="209" y="53"/>
                  </a:moveTo>
                  <a:lnTo>
                    <a:pt x="207" y="53"/>
                  </a:lnTo>
                  <a:lnTo>
                    <a:pt x="207" y="54"/>
                  </a:lnTo>
                  <a:lnTo>
                    <a:pt x="207" y="53"/>
                  </a:lnTo>
                  <a:lnTo>
                    <a:pt x="209" y="53"/>
                  </a:lnTo>
                  <a:close/>
                  <a:moveTo>
                    <a:pt x="204" y="51"/>
                  </a:moveTo>
                  <a:lnTo>
                    <a:pt x="206" y="53"/>
                  </a:lnTo>
                  <a:lnTo>
                    <a:pt x="206" y="54"/>
                  </a:lnTo>
                  <a:lnTo>
                    <a:pt x="204" y="54"/>
                  </a:lnTo>
                  <a:lnTo>
                    <a:pt x="204" y="56"/>
                  </a:lnTo>
                  <a:lnTo>
                    <a:pt x="203" y="56"/>
                  </a:lnTo>
                  <a:lnTo>
                    <a:pt x="203" y="58"/>
                  </a:lnTo>
                  <a:lnTo>
                    <a:pt x="201" y="58"/>
                  </a:lnTo>
                  <a:lnTo>
                    <a:pt x="201" y="59"/>
                  </a:lnTo>
                  <a:lnTo>
                    <a:pt x="199" y="59"/>
                  </a:lnTo>
                  <a:lnTo>
                    <a:pt x="199" y="61"/>
                  </a:lnTo>
                  <a:lnTo>
                    <a:pt x="198" y="61"/>
                  </a:lnTo>
                  <a:lnTo>
                    <a:pt x="196" y="61"/>
                  </a:lnTo>
                  <a:lnTo>
                    <a:pt x="194" y="61"/>
                  </a:lnTo>
                  <a:lnTo>
                    <a:pt x="196" y="61"/>
                  </a:lnTo>
                  <a:lnTo>
                    <a:pt x="198" y="61"/>
                  </a:lnTo>
                  <a:lnTo>
                    <a:pt x="198" y="59"/>
                  </a:lnTo>
                  <a:lnTo>
                    <a:pt x="199" y="59"/>
                  </a:lnTo>
                  <a:lnTo>
                    <a:pt x="201" y="59"/>
                  </a:lnTo>
                  <a:lnTo>
                    <a:pt x="199" y="59"/>
                  </a:lnTo>
                  <a:lnTo>
                    <a:pt x="198" y="59"/>
                  </a:lnTo>
                  <a:lnTo>
                    <a:pt x="198" y="61"/>
                  </a:lnTo>
                  <a:lnTo>
                    <a:pt x="196" y="61"/>
                  </a:lnTo>
                  <a:lnTo>
                    <a:pt x="194" y="61"/>
                  </a:lnTo>
                  <a:lnTo>
                    <a:pt x="193" y="61"/>
                  </a:lnTo>
                  <a:lnTo>
                    <a:pt x="193" y="59"/>
                  </a:lnTo>
                  <a:lnTo>
                    <a:pt x="191" y="59"/>
                  </a:lnTo>
                  <a:lnTo>
                    <a:pt x="193" y="59"/>
                  </a:lnTo>
                  <a:lnTo>
                    <a:pt x="193" y="58"/>
                  </a:lnTo>
                  <a:lnTo>
                    <a:pt x="194" y="58"/>
                  </a:lnTo>
                  <a:lnTo>
                    <a:pt x="193" y="58"/>
                  </a:lnTo>
                  <a:lnTo>
                    <a:pt x="194" y="58"/>
                  </a:lnTo>
                  <a:lnTo>
                    <a:pt x="194" y="56"/>
                  </a:lnTo>
                  <a:lnTo>
                    <a:pt x="196" y="56"/>
                  </a:lnTo>
                  <a:lnTo>
                    <a:pt x="194" y="56"/>
                  </a:lnTo>
                  <a:lnTo>
                    <a:pt x="196" y="54"/>
                  </a:lnTo>
                  <a:lnTo>
                    <a:pt x="198" y="54"/>
                  </a:lnTo>
                  <a:lnTo>
                    <a:pt x="199" y="53"/>
                  </a:lnTo>
                  <a:lnTo>
                    <a:pt x="201" y="53"/>
                  </a:lnTo>
                  <a:lnTo>
                    <a:pt x="203" y="53"/>
                  </a:lnTo>
                  <a:lnTo>
                    <a:pt x="204" y="53"/>
                  </a:lnTo>
                  <a:lnTo>
                    <a:pt x="204" y="51"/>
                  </a:lnTo>
                  <a:lnTo>
                    <a:pt x="204" y="53"/>
                  </a:lnTo>
                  <a:lnTo>
                    <a:pt x="204" y="51"/>
                  </a:lnTo>
                  <a:close/>
                  <a:moveTo>
                    <a:pt x="211" y="51"/>
                  </a:moveTo>
                  <a:lnTo>
                    <a:pt x="209" y="53"/>
                  </a:lnTo>
                  <a:lnTo>
                    <a:pt x="209" y="51"/>
                  </a:lnTo>
                  <a:lnTo>
                    <a:pt x="211" y="51"/>
                  </a:lnTo>
                  <a:lnTo>
                    <a:pt x="209" y="51"/>
                  </a:lnTo>
                  <a:lnTo>
                    <a:pt x="211" y="51"/>
                  </a:lnTo>
                  <a:close/>
                  <a:moveTo>
                    <a:pt x="201" y="51"/>
                  </a:moveTo>
                  <a:lnTo>
                    <a:pt x="203" y="51"/>
                  </a:lnTo>
                  <a:lnTo>
                    <a:pt x="204" y="51"/>
                  </a:lnTo>
                  <a:lnTo>
                    <a:pt x="203" y="51"/>
                  </a:lnTo>
                  <a:lnTo>
                    <a:pt x="203" y="53"/>
                  </a:lnTo>
                  <a:lnTo>
                    <a:pt x="201" y="53"/>
                  </a:lnTo>
                  <a:lnTo>
                    <a:pt x="199" y="53"/>
                  </a:lnTo>
                  <a:lnTo>
                    <a:pt x="198" y="53"/>
                  </a:lnTo>
                  <a:lnTo>
                    <a:pt x="198" y="54"/>
                  </a:lnTo>
                  <a:lnTo>
                    <a:pt x="196" y="54"/>
                  </a:lnTo>
                  <a:lnTo>
                    <a:pt x="198" y="53"/>
                  </a:lnTo>
                  <a:lnTo>
                    <a:pt x="198" y="51"/>
                  </a:lnTo>
                  <a:lnTo>
                    <a:pt x="199" y="51"/>
                  </a:lnTo>
                  <a:lnTo>
                    <a:pt x="201" y="51"/>
                  </a:lnTo>
                  <a:close/>
                  <a:moveTo>
                    <a:pt x="196" y="51"/>
                  </a:moveTo>
                  <a:lnTo>
                    <a:pt x="198" y="51"/>
                  </a:lnTo>
                  <a:lnTo>
                    <a:pt x="198" y="53"/>
                  </a:lnTo>
                  <a:lnTo>
                    <a:pt x="196" y="53"/>
                  </a:lnTo>
                  <a:lnTo>
                    <a:pt x="196" y="54"/>
                  </a:lnTo>
                  <a:lnTo>
                    <a:pt x="194" y="54"/>
                  </a:lnTo>
                  <a:lnTo>
                    <a:pt x="193" y="54"/>
                  </a:lnTo>
                  <a:lnTo>
                    <a:pt x="193" y="56"/>
                  </a:lnTo>
                  <a:lnTo>
                    <a:pt x="191" y="56"/>
                  </a:lnTo>
                  <a:lnTo>
                    <a:pt x="193" y="56"/>
                  </a:lnTo>
                  <a:lnTo>
                    <a:pt x="193" y="54"/>
                  </a:lnTo>
                  <a:lnTo>
                    <a:pt x="191" y="56"/>
                  </a:lnTo>
                  <a:lnTo>
                    <a:pt x="189" y="56"/>
                  </a:lnTo>
                  <a:lnTo>
                    <a:pt x="189" y="58"/>
                  </a:lnTo>
                  <a:lnTo>
                    <a:pt x="188" y="58"/>
                  </a:lnTo>
                  <a:lnTo>
                    <a:pt x="188" y="59"/>
                  </a:lnTo>
                  <a:lnTo>
                    <a:pt x="188" y="58"/>
                  </a:lnTo>
                  <a:lnTo>
                    <a:pt x="188" y="59"/>
                  </a:lnTo>
                  <a:lnTo>
                    <a:pt x="186" y="59"/>
                  </a:lnTo>
                  <a:lnTo>
                    <a:pt x="186" y="58"/>
                  </a:lnTo>
                  <a:lnTo>
                    <a:pt x="185" y="58"/>
                  </a:lnTo>
                  <a:lnTo>
                    <a:pt x="186" y="58"/>
                  </a:lnTo>
                  <a:lnTo>
                    <a:pt x="185" y="58"/>
                  </a:lnTo>
                  <a:lnTo>
                    <a:pt x="185" y="56"/>
                  </a:lnTo>
                  <a:lnTo>
                    <a:pt x="185" y="58"/>
                  </a:lnTo>
                  <a:lnTo>
                    <a:pt x="183" y="58"/>
                  </a:lnTo>
                  <a:lnTo>
                    <a:pt x="183" y="56"/>
                  </a:lnTo>
                  <a:lnTo>
                    <a:pt x="185" y="58"/>
                  </a:lnTo>
                  <a:lnTo>
                    <a:pt x="185" y="56"/>
                  </a:lnTo>
                  <a:lnTo>
                    <a:pt x="186" y="56"/>
                  </a:lnTo>
                  <a:lnTo>
                    <a:pt x="188" y="56"/>
                  </a:lnTo>
                  <a:lnTo>
                    <a:pt x="186" y="56"/>
                  </a:lnTo>
                  <a:lnTo>
                    <a:pt x="185" y="56"/>
                  </a:lnTo>
                  <a:lnTo>
                    <a:pt x="186" y="56"/>
                  </a:lnTo>
                  <a:lnTo>
                    <a:pt x="186" y="54"/>
                  </a:lnTo>
                  <a:lnTo>
                    <a:pt x="188" y="54"/>
                  </a:lnTo>
                  <a:lnTo>
                    <a:pt x="188" y="56"/>
                  </a:lnTo>
                  <a:lnTo>
                    <a:pt x="188" y="54"/>
                  </a:lnTo>
                  <a:lnTo>
                    <a:pt x="188" y="56"/>
                  </a:lnTo>
                  <a:lnTo>
                    <a:pt x="188" y="54"/>
                  </a:lnTo>
                  <a:lnTo>
                    <a:pt x="186" y="54"/>
                  </a:lnTo>
                  <a:lnTo>
                    <a:pt x="188" y="54"/>
                  </a:lnTo>
                  <a:lnTo>
                    <a:pt x="188" y="53"/>
                  </a:lnTo>
                  <a:lnTo>
                    <a:pt x="189" y="53"/>
                  </a:lnTo>
                  <a:lnTo>
                    <a:pt x="191" y="53"/>
                  </a:lnTo>
                  <a:lnTo>
                    <a:pt x="193" y="53"/>
                  </a:lnTo>
                  <a:lnTo>
                    <a:pt x="191" y="53"/>
                  </a:lnTo>
                  <a:lnTo>
                    <a:pt x="191" y="51"/>
                  </a:lnTo>
                  <a:lnTo>
                    <a:pt x="189" y="51"/>
                  </a:lnTo>
                  <a:lnTo>
                    <a:pt x="191" y="51"/>
                  </a:lnTo>
                  <a:lnTo>
                    <a:pt x="193" y="51"/>
                  </a:lnTo>
                  <a:lnTo>
                    <a:pt x="193" y="49"/>
                  </a:lnTo>
                  <a:lnTo>
                    <a:pt x="194" y="49"/>
                  </a:lnTo>
                  <a:lnTo>
                    <a:pt x="194" y="51"/>
                  </a:lnTo>
                  <a:lnTo>
                    <a:pt x="196" y="51"/>
                  </a:lnTo>
                  <a:close/>
                  <a:moveTo>
                    <a:pt x="204" y="51"/>
                  </a:moveTo>
                  <a:lnTo>
                    <a:pt x="203" y="51"/>
                  </a:lnTo>
                  <a:lnTo>
                    <a:pt x="203" y="49"/>
                  </a:lnTo>
                  <a:lnTo>
                    <a:pt x="204" y="49"/>
                  </a:lnTo>
                  <a:lnTo>
                    <a:pt x="204" y="51"/>
                  </a:lnTo>
                  <a:close/>
                  <a:moveTo>
                    <a:pt x="209" y="49"/>
                  </a:moveTo>
                  <a:lnTo>
                    <a:pt x="211" y="49"/>
                  </a:lnTo>
                  <a:lnTo>
                    <a:pt x="211" y="51"/>
                  </a:lnTo>
                  <a:lnTo>
                    <a:pt x="209" y="51"/>
                  </a:lnTo>
                  <a:lnTo>
                    <a:pt x="209" y="49"/>
                  </a:lnTo>
                  <a:lnTo>
                    <a:pt x="211" y="49"/>
                  </a:lnTo>
                  <a:lnTo>
                    <a:pt x="209" y="49"/>
                  </a:lnTo>
                  <a:close/>
                  <a:moveTo>
                    <a:pt x="209" y="49"/>
                  </a:moveTo>
                  <a:lnTo>
                    <a:pt x="207" y="49"/>
                  </a:lnTo>
                  <a:lnTo>
                    <a:pt x="209" y="49"/>
                  </a:lnTo>
                  <a:close/>
                  <a:moveTo>
                    <a:pt x="206" y="48"/>
                  </a:moveTo>
                  <a:lnTo>
                    <a:pt x="207" y="49"/>
                  </a:lnTo>
                  <a:lnTo>
                    <a:pt x="209" y="49"/>
                  </a:lnTo>
                  <a:lnTo>
                    <a:pt x="207" y="49"/>
                  </a:lnTo>
                  <a:lnTo>
                    <a:pt x="209" y="49"/>
                  </a:lnTo>
                  <a:lnTo>
                    <a:pt x="209" y="51"/>
                  </a:lnTo>
                  <a:lnTo>
                    <a:pt x="209" y="53"/>
                  </a:lnTo>
                  <a:lnTo>
                    <a:pt x="207" y="53"/>
                  </a:lnTo>
                  <a:lnTo>
                    <a:pt x="206" y="51"/>
                  </a:lnTo>
                  <a:lnTo>
                    <a:pt x="206" y="49"/>
                  </a:lnTo>
                  <a:lnTo>
                    <a:pt x="206" y="48"/>
                  </a:lnTo>
                  <a:close/>
                  <a:moveTo>
                    <a:pt x="211" y="49"/>
                  </a:moveTo>
                  <a:lnTo>
                    <a:pt x="211" y="48"/>
                  </a:lnTo>
                  <a:lnTo>
                    <a:pt x="211" y="49"/>
                  </a:lnTo>
                  <a:close/>
                  <a:moveTo>
                    <a:pt x="214" y="49"/>
                  </a:moveTo>
                  <a:lnTo>
                    <a:pt x="214" y="48"/>
                  </a:lnTo>
                  <a:lnTo>
                    <a:pt x="214" y="49"/>
                  </a:lnTo>
                  <a:close/>
                  <a:moveTo>
                    <a:pt x="204" y="48"/>
                  </a:moveTo>
                  <a:lnTo>
                    <a:pt x="204" y="49"/>
                  </a:lnTo>
                  <a:lnTo>
                    <a:pt x="204" y="48"/>
                  </a:lnTo>
                  <a:lnTo>
                    <a:pt x="206" y="48"/>
                  </a:lnTo>
                  <a:lnTo>
                    <a:pt x="204" y="48"/>
                  </a:lnTo>
                  <a:close/>
                  <a:moveTo>
                    <a:pt x="203" y="46"/>
                  </a:moveTo>
                  <a:lnTo>
                    <a:pt x="204" y="46"/>
                  </a:lnTo>
                  <a:lnTo>
                    <a:pt x="204" y="48"/>
                  </a:lnTo>
                  <a:lnTo>
                    <a:pt x="204" y="49"/>
                  </a:lnTo>
                  <a:lnTo>
                    <a:pt x="203" y="49"/>
                  </a:lnTo>
                  <a:lnTo>
                    <a:pt x="201" y="49"/>
                  </a:lnTo>
                  <a:lnTo>
                    <a:pt x="199" y="49"/>
                  </a:lnTo>
                  <a:lnTo>
                    <a:pt x="198" y="49"/>
                  </a:lnTo>
                  <a:lnTo>
                    <a:pt x="198" y="48"/>
                  </a:lnTo>
                  <a:lnTo>
                    <a:pt x="199" y="48"/>
                  </a:lnTo>
                  <a:lnTo>
                    <a:pt x="201" y="48"/>
                  </a:lnTo>
                  <a:lnTo>
                    <a:pt x="201" y="46"/>
                  </a:lnTo>
                  <a:lnTo>
                    <a:pt x="203" y="46"/>
                  </a:lnTo>
                  <a:close/>
                  <a:moveTo>
                    <a:pt x="207" y="46"/>
                  </a:moveTo>
                  <a:lnTo>
                    <a:pt x="209" y="46"/>
                  </a:lnTo>
                  <a:lnTo>
                    <a:pt x="209" y="48"/>
                  </a:lnTo>
                  <a:lnTo>
                    <a:pt x="211" y="48"/>
                  </a:lnTo>
                  <a:lnTo>
                    <a:pt x="211" y="49"/>
                  </a:lnTo>
                  <a:lnTo>
                    <a:pt x="209" y="49"/>
                  </a:lnTo>
                  <a:lnTo>
                    <a:pt x="207" y="48"/>
                  </a:lnTo>
                  <a:lnTo>
                    <a:pt x="209" y="48"/>
                  </a:lnTo>
                  <a:lnTo>
                    <a:pt x="207" y="48"/>
                  </a:lnTo>
                  <a:lnTo>
                    <a:pt x="206" y="48"/>
                  </a:lnTo>
                  <a:lnTo>
                    <a:pt x="207" y="48"/>
                  </a:lnTo>
                  <a:lnTo>
                    <a:pt x="206" y="48"/>
                  </a:lnTo>
                  <a:lnTo>
                    <a:pt x="206" y="46"/>
                  </a:lnTo>
                  <a:lnTo>
                    <a:pt x="207" y="46"/>
                  </a:lnTo>
                  <a:close/>
                  <a:moveTo>
                    <a:pt x="203" y="46"/>
                  </a:moveTo>
                  <a:lnTo>
                    <a:pt x="201" y="46"/>
                  </a:lnTo>
                  <a:lnTo>
                    <a:pt x="203" y="46"/>
                  </a:lnTo>
                  <a:close/>
                  <a:moveTo>
                    <a:pt x="206" y="46"/>
                  </a:moveTo>
                  <a:lnTo>
                    <a:pt x="206" y="48"/>
                  </a:lnTo>
                  <a:lnTo>
                    <a:pt x="206" y="46"/>
                  </a:lnTo>
                  <a:lnTo>
                    <a:pt x="204" y="46"/>
                  </a:lnTo>
                  <a:lnTo>
                    <a:pt x="206" y="46"/>
                  </a:lnTo>
                  <a:close/>
                  <a:moveTo>
                    <a:pt x="181" y="44"/>
                  </a:moveTo>
                  <a:lnTo>
                    <a:pt x="181" y="43"/>
                  </a:lnTo>
                  <a:lnTo>
                    <a:pt x="181" y="44"/>
                  </a:lnTo>
                  <a:close/>
                  <a:moveTo>
                    <a:pt x="245" y="46"/>
                  </a:moveTo>
                  <a:lnTo>
                    <a:pt x="245" y="44"/>
                  </a:lnTo>
                  <a:lnTo>
                    <a:pt x="245" y="43"/>
                  </a:lnTo>
                  <a:lnTo>
                    <a:pt x="247" y="44"/>
                  </a:lnTo>
                  <a:lnTo>
                    <a:pt x="247" y="46"/>
                  </a:lnTo>
                  <a:lnTo>
                    <a:pt x="245" y="46"/>
                  </a:lnTo>
                  <a:close/>
                  <a:moveTo>
                    <a:pt x="181" y="43"/>
                  </a:moveTo>
                  <a:lnTo>
                    <a:pt x="181" y="44"/>
                  </a:lnTo>
                  <a:lnTo>
                    <a:pt x="180" y="44"/>
                  </a:lnTo>
                  <a:lnTo>
                    <a:pt x="180" y="43"/>
                  </a:lnTo>
                  <a:lnTo>
                    <a:pt x="180" y="44"/>
                  </a:lnTo>
                  <a:lnTo>
                    <a:pt x="180" y="43"/>
                  </a:lnTo>
                  <a:lnTo>
                    <a:pt x="181" y="43"/>
                  </a:lnTo>
                  <a:close/>
                  <a:moveTo>
                    <a:pt x="206" y="43"/>
                  </a:moveTo>
                  <a:lnTo>
                    <a:pt x="207" y="43"/>
                  </a:lnTo>
                  <a:lnTo>
                    <a:pt x="207" y="44"/>
                  </a:lnTo>
                  <a:lnTo>
                    <a:pt x="207" y="46"/>
                  </a:lnTo>
                  <a:lnTo>
                    <a:pt x="206" y="46"/>
                  </a:lnTo>
                  <a:lnTo>
                    <a:pt x="206" y="44"/>
                  </a:lnTo>
                  <a:lnTo>
                    <a:pt x="206" y="46"/>
                  </a:lnTo>
                  <a:lnTo>
                    <a:pt x="204" y="46"/>
                  </a:lnTo>
                  <a:lnTo>
                    <a:pt x="203" y="46"/>
                  </a:lnTo>
                  <a:lnTo>
                    <a:pt x="203" y="44"/>
                  </a:lnTo>
                  <a:lnTo>
                    <a:pt x="204" y="44"/>
                  </a:lnTo>
                  <a:lnTo>
                    <a:pt x="204" y="43"/>
                  </a:lnTo>
                  <a:lnTo>
                    <a:pt x="206" y="43"/>
                  </a:lnTo>
                  <a:close/>
                  <a:moveTo>
                    <a:pt x="256" y="43"/>
                  </a:moveTo>
                  <a:lnTo>
                    <a:pt x="258" y="43"/>
                  </a:lnTo>
                  <a:lnTo>
                    <a:pt x="260" y="43"/>
                  </a:lnTo>
                  <a:lnTo>
                    <a:pt x="260" y="44"/>
                  </a:lnTo>
                  <a:lnTo>
                    <a:pt x="261" y="44"/>
                  </a:lnTo>
                  <a:lnTo>
                    <a:pt x="261" y="46"/>
                  </a:lnTo>
                  <a:lnTo>
                    <a:pt x="263" y="46"/>
                  </a:lnTo>
                  <a:lnTo>
                    <a:pt x="263" y="48"/>
                  </a:lnTo>
                  <a:lnTo>
                    <a:pt x="263" y="49"/>
                  </a:lnTo>
                  <a:lnTo>
                    <a:pt x="265" y="51"/>
                  </a:lnTo>
                  <a:lnTo>
                    <a:pt x="265" y="53"/>
                  </a:lnTo>
                  <a:lnTo>
                    <a:pt x="265" y="54"/>
                  </a:lnTo>
                  <a:lnTo>
                    <a:pt x="265" y="56"/>
                  </a:lnTo>
                  <a:lnTo>
                    <a:pt x="263" y="56"/>
                  </a:lnTo>
                  <a:lnTo>
                    <a:pt x="263" y="58"/>
                  </a:lnTo>
                  <a:lnTo>
                    <a:pt x="263" y="59"/>
                  </a:lnTo>
                  <a:lnTo>
                    <a:pt x="263" y="61"/>
                  </a:lnTo>
                  <a:lnTo>
                    <a:pt x="263" y="62"/>
                  </a:lnTo>
                  <a:lnTo>
                    <a:pt x="263" y="64"/>
                  </a:lnTo>
                  <a:lnTo>
                    <a:pt x="261" y="64"/>
                  </a:lnTo>
                  <a:lnTo>
                    <a:pt x="261" y="62"/>
                  </a:lnTo>
                  <a:lnTo>
                    <a:pt x="260" y="62"/>
                  </a:lnTo>
                  <a:lnTo>
                    <a:pt x="258" y="62"/>
                  </a:lnTo>
                  <a:lnTo>
                    <a:pt x="258" y="61"/>
                  </a:lnTo>
                  <a:lnTo>
                    <a:pt x="256" y="61"/>
                  </a:lnTo>
                  <a:lnTo>
                    <a:pt x="255" y="59"/>
                  </a:lnTo>
                  <a:lnTo>
                    <a:pt x="253" y="59"/>
                  </a:lnTo>
                  <a:lnTo>
                    <a:pt x="253" y="58"/>
                  </a:lnTo>
                  <a:lnTo>
                    <a:pt x="252" y="58"/>
                  </a:lnTo>
                  <a:lnTo>
                    <a:pt x="252" y="56"/>
                  </a:lnTo>
                  <a:lnTo>
                    <a:pt x="250" y="56"/>
                  </a:lnTo>
                  <a:lnTo>
                    <a:pt x="248" y="56"/>
                  </a:lnTo>
                  <a:lnTo>
                    <a:pt x="248" y="54"/>
                  </a:lnTo>
                  <a:lnTo>
                    <a:pt x="247" y="54"/>
                  </a:lnTo>
                  <a:lnTo>
                    <a:pt x="247" y="53"/>
                  </a:lnTo>
                  <a:lnTo>
                    <a:pt x="247" y="51"/>
                  </a:lnTo>
                  <a:lnTo>
                    <a:pt x="245" y="51"/>
                  </a:lnTo>
                  <a:lnTo>
                    <a:pt x="245" y="49"/>
                  </a:lnTo>
                  <a:lnTo>
                    <a:pt x="245" y="48"/>
                  </a:lnTo>
                  <a:lnTo>
                    <a:pt x="245" y="46"/>
                  </a:lnTo>
                  <a:lnTo>
                    <a:pt x="247" y="46"/>
                  </a:lnTo>
                  <a:lnTo>
                    <a:pt x="248" y="46"/>
                  </a:lnTo>
                  <a:lnTo>
                    <a:pt x="247" y="46"/>
                  </a:lnTo>
                  <a:lnTo>
                    <a:pt x="248" y="46"/>
                  </a:lnTo>
                  <a:lnTo>
                    <a:pt x="248" y="44"/>
                  </a:lnTo>
                  <a:lnTo>
                    <a:pt x="250" y="44"/>
                  </a:lnTo>
                  <a:lnTo>
                    <a:pt x="252" y="44"/>
                  </a:lnTo>
                  <a:lnTo>
                    <a:pt x="253" y="44"/>
                  </a:lnTo>
                  <a:lnTo>
                    <a:pt x="252" y="44"/>
                  </a:lnTo>
                  <a:lnTo>
                    <a:pt x="253" y="43"/>
                  </a:lnTo>
                  <a:lnTo>
                    <a:pt x="255" y="43"/>
                  </a:lnTo>
                  <a:lnTo>
                    <a:pt x="256" y="43"/>
                  </a:lnTo>
                  <a:close/>
                  <a:moveTo>
                    <a:pt x="220" y="43"/>
                  </a:moveTo>
                  <a:lnTo>
                    <a:pt x="222" y="43"/>
                  </a:lnTo>
                  <a:lnTo>
                    <a:pt x="220" y="43"/>
                  </a:lnTo>
                  <a:lnTo>
                    <a:pt x="220" y="41"/>
                  </a:lnTo>
                  <a:lnTo>
                    <a:pt x="220" y="43"/>
                  </a:lnTo>
                  <a:close/>
                  <a:moveTo>
                    <a:pt x="185" y="43"/>
                  </a:moveTo>
                  <a:lnTo>
                    <a:pt x="183" y="44"/>
                  </a:lnTo>
                  <a:lnTo>
                    <a:pt x="183" y="43"/>
                  </a:lnTo>
                  <a:lnTo>
                    <a:pt x="181" y="43"/>
                  </a:lnTo>
                  <a:lnTo>
                    <a:pt x="183" y="41"/>
                  </a:lnTo>
                  <a:lnTo>
                    <a:pt x="185" y="41"/>
                  </a:lnTo>
                  <a:lnTo>
                    <a:pt x="185" y="43"/>
                  </a:lnTo>
                  <a:close/>
                  <a:moveTo>
                    <a:pt x="219" y="41"/>
                  </a:moveTo>
                  <a:lnTo>
                    <a:pt x="219" y="43"/>
                  </a:lnTo>
                  <a:lnTo>
                    <a:pt x="219" y="41"/>
                  </a:lnTo>
                  <a:lnTo>
                    <a:pt x="220" y="41"/>
                  </a:lnTo>
                  <a:lnTo>
                    <a:pt x="220" y="43"/>
                  </a:lnTo>
                  <a:lnTo>
                    <a:pt x="219" y="43"/>
                  </a:lnTo>
                  <a:lnTo>
                    <a:pt x="217" y="43"/>
                  </a:lnTo>
                  <a:lnTo>
                    <a:pt x="217" y="41"/>
                  </a:lnTo>
                  <a:lnTo>
                    <a:pt x="219" y="41"/>
                  </a:lnTo>
                  <a:close/>
                  <a:moveTo>
                    <a:pt x="232" y="41"/>
                  </a:moveTo>
                  <a:lnTo>
                    <a:pt x="230" y="41"/>
                  </a:lnTo>
                  <a:lnTo>
                    <a:pt x="232" y="41"/>
                  </a:lnTo>
                  <a:close/>
                  <a:moveTo>
                    <a:pt x="186" y="41"/>
                  </a:moveTo>
                  <a:lnTo>
                    <a:pt x="188" y="41"/>
                  </a:lnTo>
                  <a:lnTo>
                    <a:pt x="188" y="43"/>
                  </a:lnTo>
                  <a:lnTo>
                    <a:pt x="186" y="43"/>
                  </a:lnTo>
                  <a:lnTo>
                    <a:pt x="185" y="43"/>
                  </a:lnTo>
                  <a:lnTo>
                    <a:pt x="185" y="44"/>
                  </a:lnTo>
                  <a:lnTo>
                    <a:pt x="185" y="43"/>
                  </a:lnTo>
                  <a:lnTo>
                    <a:pt x="185" y="41"/>
                  </a:lnTo>
                  <a:lnTo>
                    <a:pt x="186" y="41"/>
                  </a:lnTo>
                  <a:close/>
                  <a:moveTo>
                    <a:pt x="220" y="41"/>
                  </a:moveTo>
                  <a:lnTo>
                    <a:pt x="219" y="41"/>
                  </a:lnTo>
                  <a:lnTo>
                    <a:pt x="220" y="41"/>
                  </a:lnTo>
                  <a:close/>
                  <a:moveTo>
                    <a:pt x="222" y="41"/>
                  </a:moveTo>
                  <a:lnTo>
                    <a:pt x="224" y="41"/>
                  </a:lnTo>
                  <a:lnTo>
                    <a:pt x="225" y="41"/>
                  </a:lnTo>
                  <a:lnTo>
                    <a:pt x="227" y="41"/>
                  </a:lnTo>
                  <a:lnTo>
                    <a:pt x="227" y="43"/>
                  </a:lnTo>
                  <a:lnTo>
                    <a:pt x="229" y="43"/>
                  </a:lnTo>
                  <a:lnTo>
                    <a:pt x="227" y="43"/>
                  </a:lnTo>
                  <a:lnTo>
                    <a:pt x="227" y="44"/>
                  </a:lnTo>
                  <a:lnTo>
                    <a:pt x="225" y="44"/>
                  </a:lnTo>
                  <a:lnTo>
                    <a:pt x="225" y="43"/>
                  </a:lnTo>
                  <a:lnTo>
                    <a:pt x="224" y="43"/>
                  </a:lnTo>
                  <a:lnTo>
                    <a:pt x="222" y="43"/>
                  </a:lnTo>
                  <a:lnTo>
                    <a:pt x="224" y="43"/>
                  </a:lnTo>
                  <a:lnTo>
                    <a:pt x="224" y="41"/>
                  </a:lnTo>
                  <a:lnTo>
                    <a:pt x="224" y="43"/>
                  </a:lnTo>
                  <a:lnTo>
                    <a:pt x="225" y="43"/>
                  </a:lnTo>
                  <a:lnTo>
                    <a:pt x="224" y="43"/>
                  </a:lnTo>
                  <a:lnTo>
                    <a:pt x="225" y="43"/>
                  </a:lnTo>
                  <a:lnTo>
                    <a:pt x="227" y="43"/>
                  </a:lnTo>
                  <a:lnTo>
                    <a:pt x="225" y="43"/>
                  </a:lnTo>
                  <a:lnTo>
                    <a:pt x="225" y="41"/>
                  </a:lnTo>
                  <a:lnTo>
                    <a:pt x="224" y="41"/>
                  </a:lnTo>
                  <a:lnTo>
                    <a:pt x="222" y="43"/>
                  </a:lnTo>
                  <a:lnTo>
                    <a:pt x="222" y="41"/>
                  </a:lnTo>
                  <a:lnTo>
                    <a:pt x="222" y="43"/>
                  </a:lnTo>
                  <a:lnTo>
                    <a:pt x="222" y="41"/>
                  </a:lnTo>
                  <a:lnTo>
                    <a:pt x="220" y="41"/>
                  </a:lnTo>
                  <a:lnTo>
                    <a:pt x="219" y="41"/>
                  </a:lnTo>
                  <a:lnTo>
                    <a:pt x="217" y="41"/>
                  </a:lnTo>
                  <a:lnTo>
                    <a:pt x="219" y="41"/>
                  </a:lnTo>
                  <a:lnTo>
                    <a:pt x="220" y="41"/>
                  </a:lnTo>
                  <a:lnTo>
                    <a:pt x="222" y="41"/>
                  </a:lnTo>
                  <a:close/>
                  <a:moveTo>
                    <a:pt x="230" y="41"/>
                  </a:moveTo>
                  <a:lnTo>
                    <a:pt x="229" y="41"/>
                  </a:lnTo>
                  <a:lnTo>
                    <a:pt x="227" y="41"/>
                  </a:lnTo>
                  <a:lnTo>
                    <a:pt x="229" y="41"/>
                  </a:lnTo>
                  <a:lnTo>
                    <a:pt x="230" y="41"/>
                  </a:lnTo>
                  <a:close/>
                  <a:moveTo>
                    <a:pt x="234" y="41"/>
                  </a:moveTo>
                  <a:lnTo>
                    <a:pt x="234" y="40"/>
                  </a:lnTo>
                  <a:lnTo>
                    <a:pt x="234" y="41"/>
                  </a:lnTo>
                  <a:close/>
                  <a:moveTo>
                    <a:pt x="219" y="40"/>
                  </a:moveTo>
                  <a:lnTo>
                    <a:pt x="220" y="40"/>
                  </a:lnTo>
                  <a:lnTo>
                    <a:pt x="220" y="41"/>
                  </a:lnTo>
                  <a:lnTo>
                    <a:pt x="219" y="41"/>
                  </a:lnTo>
                  <a:lnTo>
                    <a:pt x="219" y="40"/>
                  </a:lnTo>
                  <a:close/>
                  <a:moveTo>
                    <a:pt x="216" y="41"/>
                  </a:moveTo>
                  <a:lnTo>
                    <a:pt x="216" y="40"/>
                  </a:lnTo>
                  <a:lnTo>
                    <a:pt x="214" y="40"/>
                  </a:lnTo>
                  <a:lnTo>
                    <a:pt x="216" y="40"/>
                  </a:lnTo>
                  <a:lnTo>
                    <a:pt x="216" y="41"/>
                  </a:lnTo>
                  <a:close/>
                  <a:moveTo>
                    <a:pt x="211" y="40"/>
                  </a:moveTo>
                  <a:lnTo>
                    <a:pt x="211" y="41"/>
                  </a:lnTo>
                  <a:lnTo>
                    <a:pt x="212" y="41"/>
                  </a:lnTo>
                  <a:lnTo>
                    <a:pt x="212" y="43"/>
                  </a:lnTo>
                  <a:lnTo>
                    <a:pt x="214" y="43"/>
                  </a:lnTo>
                  <a:lnTo>
                    <a:pt x="212" y="43"/>
                  </a:lnTo>
                  <a:lnTo>
                    <a:pt x="212" y="41"/>
                  </a:lnTo>
                  <a:lnTo>
                    <a:pt x="214" y="41"/>
                  </a:lnTo>
                  <a:lnTo>
                    <a:pt x="216" y="41"/>
                  </a:lnTo>
                  <a:lnTo>
                    <a:pt x="216" y="43"/>
                  </a:lnTo>
                  <a:lnTo>
                    <a:pt x="214" y="43"/>
                  </a:lnTo>
                  <a:lnTo>
                    <a:pt x="214" y="44"/>
                  </a:lnTo>
                  <a:lnTo>
                    <a:pt x="212" y="44"/>
                  </a:lnTo>
                  <a:lnTo>
                    <a:pt x="212" y="46"/>
                  </a:lnTo>
                  <a:lnTo>
                    <a:pt x="211" y="48"/>
                  </a:lnTo>
                  <a:lnTo>
                    <a:pt x="211" y="46"/>
                  </a:lnTo>
                  <a:lnTo>
                    <a:pt x="212" y="46"/>
                  </a:lnTo>
                  <a:lnTo>
                    <a:pt x="211" y="46"/>
                  </a:lnTo>
                  <a:lnTo>
                    <a:pt x="211" y="48"/>
                  </a:lnTo>
                  <a:lnTo>
                    <a:pt x="209" y="48"/>
                  </a:lnTo>
                  <a:lnTo>
                    <a:pt x="209" y="46"/>
                  </a:lnTo>
                  <a:lnTo>
                    <a:pt x="209" y="44"/>
                  </a:lnTo>
                  <a:lnTo>
                    <a:pt x="209" y="46"/>
                  </a:lnTo>
                  <a:lnTo>
                    <a:pt x="207" y="46"/>
                  </a:lnTo>
                  <a:lnTo>
                    <a:pt x="207" y="44"/>
                  </a:lnTo>
                  <a:lnTo>
                    <a:pt x="209" y="44"/>
                  </a:lnTo>
                  <a:lnTo>
                    <a:pt x="207" y="44"/>
                  </a:lnTo>
                  <a:lnTo>
                    <a:pt x="209" y="44"/>
                  </a:lnTo>
                  <a:lnTo>
                    <a:pt x="209" y="43"/>
                  </a:lnTo>
                  <a:lnTo>
                    <a:pt x="209" y="44"/>
                  </a:lnTo>
                  <a:lnTo>
                    <a:pt x="209" y="43"/>
                  </a:lnTo>
                  <a:lnTo>
                    <a:pt x="209" y="44"/>
                  </a:lnTo>
                  <a:lnTo>
                    <a:pt x="207" y="44"/>
                  </a:lnTo>
                  <a:lnTo>
                    <a:pt x="207" y="43"/>
                  </a:lnTo>
                  <a:lnTo>
                    <a:pt x="207" y="41"/>
                  </a:lnTo>
                  <a:lnTo>
                    <a:pt x="209" y="41"/>
                  </a:lnTo>
                  <a:lnTo>
                    <a:pt x="207" y="41"/>
                  </a:lnTo>
                  <a:lnTo>
                    <a:pt x="207" y="43"/>
                  </a:lnTo>
                  <a:lnTo>
                    <a:pt x="207" y="41"/>
                  </a:lnTo>
                  <a:lnTo>
                    <a:pt x="207" y="40"/>
                  </a:lnTo>
                  <a:lnTo>
                    <a:pt x="209" y="40"/>
                  </a:lnTo>
                  <a:lnTo>
                    <a:pt x="211" y="40"/>
                  </a:lnTo>
                  <a:close/>
                  <a:moveTo>
                    <a:pt x="217" y="40"/>
                  </a:moveTo>
                  <a:lnTo>
                    <a:pt x="216" y="40"/>
                  </a:lnTo>
                  <a:lnTo>
                    <a:pt x="214" y="40"/>
                  </a:lnTo>
                  <a:lnTo>
                    <a:pt x="216" y="40"/>
                  </a:lnTo>
                  <a:lnTo>
                    <a:pt x="217" y="40"/>
                  </a:lnTo>
                  <a:close/>
                  <a:moveTo>
                    <a:pt x="222" y="38"/>
                  </a:moveTo>
                  <a:lnTo>
                    <a:pt x="222" y="40"/>
                  </a:lnTo>
                  <a:lnTo>
                    <a:pt x="224" y="40"/>
                  </a:lnTo>
                  <a:lnTo>
                    <a:pt x="222" y="40"/>
                  </a:lnTo>
                  <a:lnTo>
                    <a:pt x="220" y="40"/>
                  </a:lnTo>
                  <a:lnTo>
                    <a:pt x="222" y="40"/>
                  </a:lnTo>
                  <a:lnTo>
                    <a:pt x="220" y="40"/>
                  </a:lnTo>
                  <a:lnTo>
                    <a:pt x="220" y="38"/>
                  </a:lnTo>
                  <a:lnTo>
                    <a:pt x="222" y="38"/>
                  </a:lnTo>
                  <a:close/>
                  <a:moveTo>
                    <a:pt x="227" y="38"/>
                  </a:moveTo>
                  <a:lnTo>
                    <a:pt x="229" y="40"/>
                  </a:lnTo>
                  <a:lnTo>
                    <a:pt x="229" y="38"/>
                  </a:lnTo>
                  <a:lnTo>
                    <a:pt x="229" y="40"/>
                  </a:lnTo>
                  <a:lnTo>
                    <a:pt x="230" y="40"/>
                  </a:lnTo>
                  <a:lnTo>
                    <a:pt x="229" y="40"/>
                  </a:lnTo>
                  <a:lnTo>
                    <a:pt x="227" y="40"/>
                  </a:lnTo>
                  <a:lnTo>
                    <a:pt x="229" y="40"/>
                  </a:lnTo>
                  <a:lnTo>
                    <a:pt x="227" y="40"/>
                  </a:lnTo>
                  <a:lnTo>
                    <a:pt x="225" y="40"/>
                  </a:lnTo>
                  <a:lnTo>
                    <a:pt x="225" y="38"/>
                  </a:lnTo>
                  <a:lnTo>
                    <a:pt x="227" y="38"/>
                  </a:lnTo>
                  <a:close/>
                  <a:moveTo>
                    <a:pt x="152" y="38"/>
                  </a:moveTo>
                  <a:lnTo>
                    <a:pt x="153" y="38"/>
                  </a:lnTo>
                  <a:lnTo>
                    <a:pt x="152" y="38"/>
                  </a:lnTo>
                  <a:close/>
                  <a:moveTo>
                    <a:pt x="247" y="38"/>
                  </a:moveTo>
                  <a:lnTo>
                    <a:pt x="247" y="36"/>
                  </a:lnTo>
                  <a:lnTo>
                    <a:pt x="245" y="36"/>
                  </a:lnTo>
                  <a:lnTo>
                    <a:pt x="247" y="36"/>
                  </a:lnTo>
                  <a:lnTo>
                    <a:pt x="247" y="38"/>
                  </a:lnTo>
                  <a:close/>
                  <a:moveTo>
                    <a:pt x="13" y="36"/>
                  </a:moveTo>
                  <a:lnTo>
                    <a:pt x="15" y="36"/>
                  </a:lnTo>
                  <a:lnTo>
                    <a:pt x="15" y="38"/>
                  </a:lnTo>
                  <a:lnTo>
                    <a:pt x="15" y="40"/>
                  </a:lnTo>
                  <a:lnTo>
                    <a:pt x="16" y="40"/>
                  </a:lnTo>
                  <a:lnTo>
                    <a:pt x="15" y="40"/>
                  </a:lnTo>
                  <a:lnTo>
                    <a:pt x="15" y="41"/>
                  </a:lnTo>
                  <a:lnTo>
                    <a:pt x="18" y="43"/>
                  </a:lnTo>
                  <a:lnTo>
                    <a:pt x="18" y="44"/>
                  </a:lnTo>
                  <a:lnTo>
                    <a:pt x="16" y="44"/>
                  </a:lnTo>
                  <a:lnTo>
                    <a:pt x="16" y="43"/>
                  </a:lnTo>
                  <a:lnTo>
                    <a:pt x="15" y="43"/>
                  </a:lnTo>
                  <a:lnTo>
                    <a:pt x="15" y="44"/>
                  </a:lnTo>
                  <a:lnTo>
                    <a:pt x="13" y="44"/>
                  </a:lnTo>
                  <a:lnTo>
                    <a:pt x="11" y="44"/>
                  </a:lnTo>
                  <a:lnTo>
                    <a:pt x="11" y="46"/>
                  </a:lnTo>
                  <a:lnTo>
                    <a:pt x="13" y="46"/>
                  </a:lnTo>
                  <a:lnTo>
                    <a:pt x="13" y="48"/>
                  </a:lnTo>
                  <a:lnTo>
                    <a:pt x="15" y="49"/>
                  </a:lnTo>
                  <a:lnTo>
                    <a:pt x="15" y="51"/>
                  </a:lnTo>
                  <a:lnTo>
                    <a:pt x="16" y="53"/>
                  </a:lnTo>
                  <a:lnTo>
                    <a:pt x="16" y="54"/>
                  </a:lnTo>
                  <a:lnTo>
                    <a:pt x="18" y="54"/>
                  </a:lnTo>
                  <a:lnTo>
                    <a:pt x="18" y="56"/>
                  </a:lnTo>
                  <a:lnTo>
                    <a:pt x="20" y="56"/>
                  </a:lnTo>
                  <a:lnTo>
                    <a:pt x="21" y="56"/>
                  </a:lnTo>
                  <a:lnTo>
                    <a:pt x="23" y="56"/>
                  </a:lnTo>
                  <a:lnTo>
                    <a:pt x="23" y="54"/>
                  </a:lnTo>
                  <a:lnTo>
                    <a:pt x="24" y="54"/>
                  </a:lnTo>
                  <a:lnTo>
                    <a:pt x="24" y="53"/>
                  </a:lnTo>
                  <a:lnTo>
                    <a:pt x="26" y="53"/>
                  </a:lnTo>
                  <a:lnTo>
                    <a:pt x="24" y="53"/>
                  </a:lnTo>
                  <a:lnTo>
                    <a:pt x="28" y="54"/>
                  </a:lnTo>
                  <a:lnTo>
                    <a:pt x="29" y="56"/>
                  </a:lnTo>
                  <a:lnTo>
                    <a:pt x="31" y="56"/>
                  </a:lnTo>
                  <a:lnTo>
                    <a:pt x="33" y="56"/>
                  </a:lnTo>
                  <a:lnTo>
                    <a:pt x="34" y="56"/>
                  </a:lnTo>
                  <a:lnTo>
                    <a:pt x="34" y="58"/>
                  </a:lnTo>
                  <a:lnTo>
                    <a:pt x="34" y="59"/>
                  </a:lnTo>
                  <a:lnTo>
                    <a:pt x="36" y="59"/>
                  </a:lnTo>
                  <a:lnTo>
                    <a:pt x="37" y="61"/>
                  </a:lnTo>
                  <a:lnTo>
                    <a:pt x="39" y="62"/>
                  </a:lnTo>
                  <a:lnTo>
                    <a:pt x="41" y="62"/>
                  </a:lnTo>
                  <a:lnTo>
                    <a:pt x="41" y="64"/>
                  </a:lnTo>
                  <a:lnTo>
                    <a:pt x="42" y="64"/>
                  </a:lnTo>
                  <a:lnTo>
                    <a:pt x="42" y="66"/>
                  </a:lnTo>
                  <a:lnTo>
                    <a:pt x="44" y="66"/>
                  </a:lnTo>
                  <a:lnTo>
                    <a:pt x="46" y="67"/>
                  </a:lnTo>
                  <a:lnTo>
                    <a:pt x="46" y="69"/>
                  </a:lnTo>
                  <a:lnTo>
                    <a:pt x="46" y="71"/>
                  </a:lnTo>
                  <a:lnTo>
                    <a:pt x="46" y="72"/>
                  </a:lnTo>
                  <a:lnTo>
                    <a:pt x="47" y="72"/>
                  </a:lnTo>
                  <a:lnTo>
                    <a:pt x="47" y="74"/>
                  </a:lnTo>
                  <a:lnTo>
                    <a:pt x="47" y="75"/>
                  </a:lnTo>
                  <a:lnTo>
                    <a:pt x="49" y="75"/>
                  </a:lnTo>
                  <a:lnTo>
                    <a:pt x="49" y="74"/>
                  </a:lnTo>
                  <a:lnTo>
                    <a:pt x="51" y="74"/>
                  </a:lnTo>
                  <a:lnTo>
                    <a:pt x="51" y="72"/>
                  </a:lnTo>
                  <a:lnTo>
                    <a:pt x="52" y="72"/>
                  </a:lnTo>
                  <a:lnTo>
                    <a:pt x="52" y="74"/>
                  </a:lnTo>
                  <a:lnTo>
                    <a:pt x="51" y="75"/>
                  </a:lnTo>
                  <a:lnTo>
                    <a:pt x="51" y="79"/>
                  </a:lnTo>
                  <a:lnTo>
                    <a:pt x="49" y="80"/>
                  </a:lnTo>
                  <a:lnTo>
                    <a:pt x="47" y="82"/>
                  </a:lnTo>
                  <a:lnTo>
                    <a:pt x="46" y="82"/>
                  </a:lnTo>
                  <a:lnTo>
                    <a:pt x="47" y="82"/>
                  </a:lnTo>
                  <a:lnTo>
                    <a:pt x="47" y="84"/>
                  </a:lnTo>
                  <a:lnTo>
                    <a:pt x="49" y="84"/>
                  </a:lnTo>
                  <a:lnTo>
                    <a:pt x="49" y="82"/>
                  </a:lnTo>
                  <a:lnTo>
                    <a:pt x="47" y="82"/>
                  </a:lnTo>
                  <a:lnTo>
                    <a:pt x="49" y="82"/>
                  </a:lnTo>
                  <a:lnTo>
                    <a:pt x="51" y="82"/>
                  </a:lnTo>
                  <a:lnTo>
                    <a:pt x="51" y="80"/>
                  </a:lnTo>
                  <a:lnTo>
                    <a:pt x="54" y="74"/>
                  </a:lnTo>
                  <a:lnTo>
                    <a:pt x="54" y="75"/>
                  </a:lnTo>
                  <a:lnTo>
                    <a:pt x="54" y="74"/>
                  </a:lnTo>
                  <a:lnTo>
                    <a:pt x="54" y="75"/>
                  </a:lnTo>
                  <a:lnTo>
                    <a:pt x="54" y="77"/>
                  </a:lnTo>
                  <a:lnTo>
                    <a:pt x="54" y="79"/>
                  </a:lnTo>
                  <a:lnTo>
                    <a:pt x="54" y="80"/>
                  </a:lnTo>
                  <a:lnTo>
                    <a:pt x="54" y="82"/>
                  </a:lnTo>
                  <a:lnTo>
                    <a:pt x="55" y="82"/>
                  </a:lnTo>
                  <a:lnTo>
                    <a:pt x="55" y="84"/>
                  </a:lnTo>
                  <a:lnTo>
                    <a:pt x="57" y="84"/>
                  </a:lnTo>
                  <a:lnTo>
                    <a:pt x="55" y="84"/>
                  </a:lnTo>
                  <a:lnTo>
                    <a:pt x="55" y="82"/>
                  </a:lnTo>
                  <a:lnTo>
                    <a:pt x="57" y="82"/>
                  </a:lnTo>
                  <a:lnTo>
                    <a:pt x="59" y="84"/>
                  </a:lnTo>
                  <a:lnTo>
                    <a:pt x="60" y="84"/>
                  </a:lnTo>
                  <a:lnTo>
                    <a:pt x="62" y="82"/>
                  </a:lnTo>
                  <a:lnTo>
                    <a:pt x="64" y="82"/>
                  </a:lnTo>
                  <a:lnTo>
                    <a:pt x="64" y="80"/>
                  </a:lnTo>
                  <a:lnTo>
                    <a:pt x="65" y="80"/>
                  </a:lnTo>
                  <a:lnTo>
                    <a:pt x="67" y="80"/>
                  </a:lnTo>
                  <a:lnTo>
                    <a:pt x="67" y="79"/>
                  </a:lnTo>
                  <a:lnTo>
                    <a:pt x="67" y="80"/>
                  </a:lnTo>
                  <a:lnTo>
                    <a:pt x="65" y="80"/>
                  </a:lnTo>
                  <a:lnTo>
                    <a:pt x="65" y="82"/>
                  </a:lnTo>
                  <a:lnTo>
                    <a:pt x="64" y="82"/>
                  </a:lnTo>
                  <a:lnTo>
                    <a:pt x="62" y="82"/>
                  </a:lnTo>
                  <a:lnTo>
                    <a:pt x="62" y="84"/>
                  </a:lnTo>
                  <a:lnTo>
                    <a:pt x="60" y="84"/>
                  </a:lnTo>
                  <a:lnTo>
                    <a:pt x="59" y="84"/>
                  </a:lnTo>
                  <a:lnTo>
                    <a:pt x="59" y="85"/>
                  </a:lnTo>
                  <a:lnTo>
                    <a:pt x="60" y="85"/>
                  </a:lnTo>
                  <a:lnTo>
                    <a:pt x="60" y="84"/>
                  </a:lnTo>
                  <a:lnTo>
                    <a:pt x="60" y="85"/>
                  </a:lnTo>
                  <a:lnTo>
                    <a:pt x="62" y="85"/>
                  </a:lnTo>
                  <a:lnTo>
                    <a:pt x="62" y="84"/>
                  </a:lnTo>
                  <a:lnTo>
                    <a:pt x="64" y="84"/>
                  </a:lnTo>
                  <a:lnTo>
                    <a:pt x="64" y="85"/>
                  </a:lnTo>
                  <a:lnTo>
                    <a:pt x="64" y="84"/>
                  </a:lnTo>
                  <a:lnTo>
                    <a:pt x="64" y="85"/>
                  </a:lnTo>
                  <a:lnTo>
                    <a:pt x="64" y="84"/>
                  </a:lnTo>
                  <a:lnTo>
                    <a:pt x="65" y="84"/>
                  </a:lnTo>
                  <a:lnTo>
                    <a:pt x="65" y="85"/>
                  </a:lnTo>
                  <a:lnTo>
                    <a:pt x="67" y="85"/>
                  </a:lnTo>
                  <a:lnTo>
                    <a:pt x="67" y="87"/>
                  </a:lnTo>
                  <a:lnTo>
                    <a:pt x="69" y="87"/>
                  </a:lnTo>
                  <a:lnTo>
                    <a:pt x="70" y="89"/>
                  </a:lnTo>
                  <a:lnTo>
                    <a:pt x="72" y="89"/>
                  </a:lnTo>
                  <a:lnTo>
                    <a:pt x="72" y="90"/>
                  </a:lnTo>
                  <a:lnTo>
                    <a:pt x="72" y="92"/>
                  </a:lnTo>
                  <a:lnTo>
                    <a:pt x="72" y="93"/>
                  </a:lnTo>
                  <a:lnTo>
                    <a:pt x="70" y="95"/>
                  </a:lnTo>
                  <a:lnTo>
                    <a:pt x="70" y="97"/>
                  </a:lnTo>
                  <a:lnTo>
                    <a:pt x="70" y="98"/>
                  </a:lnTo>
                  <a:lnTo>
                    <a:pt x="69" y="100"/>
                  </a:lnTo>
                  <a:lnTo>
                    <a:pt x="69" y="102"/>
                  </a:lnTo>
                  <a:lnTo>
                    <a:pt x="67" y="103"/>
                  </a:lnTo>
                  <a:lnTo>
                    <a:pt x="65" y="103"/>
                  </a:lnTo>
                  <a:lnTo>
                    <a:pt x="65" y="105"/>
                  </a:lnTo>
                  <a:lnTo>
                    <a:pt x="65" y="107"/>
                  </a:lnTo>
                  <a:lnTo>
                    <a:pt x="65" y="108"/>
                  </a:lnTo>
                  <a:lnTo>
                    <a:pt x="65" y="110"/>
                  </a:lnTo>
                  <a:lnTo>
                    <a:pt x="65" y="111"/>
                  </a:lnTo>
                  <a:lnTo>
                    <a:pt x="65" y="113"/>
                  </a:lnTo>
                  <a:lnTo>
                    <a:pt x="65" y="115"/>
                  </a:lnTo>
                  <a:lnTo>
                    <a:pt x="67" y="115"/>
                  </a:lnTo>
                  <a:lnTo>
                    <a:pt x="67" y="116"/>
                  </a:lnTo>
                  <a:lnTo>
                    <a:pt x="69" y="116"/>
                  </a:lnTo>
                  <a:lnTo>
                    <a:pt x="70" y="116"/>
                  </a:lnTo>
                  <a:lnTo>
                    <a:pt x="70" y="115"/>
                  </a:lnTo>
                  <a:lnTo>
                    <a:pt x="72" y="115"/>
                  </a:lnTo>
                  <a:lnTo>
                    <a:pt x="72" y="116"/>
                  </a:lnTo>
                  <a:lnTo>
                    <a:pt x="72" y="118"/>
                  </a:lnTo>
                  <a:lnTo>
                    <a:pt x="72" y="120"/>
                  </a:lnTo>
                  <a:lnTo>
                    <a:pt x="72" y="121"/>
                  </a:lnTo>
                  <a:lnTo>
                    <a:pt x="73" y="123"/>
                  </a:lnTo>
                  <a:lnTo>
                    <a:pt x="75" y="124"/>
                  </a:lnTo>
                  <a:lnTo>
                    <a:pt x="75" y="126"/>
                  </a:lnTo>
                  <a:lnTo>
                    <a:pt x="75" y="128"/>
                  </a:lnTo>
                  <a:lnTo>
                    <a:pt x="75" y="126"/>
                  </a:lnTo>
                  <a:lnTo>
                    <a:pt x="75" y="124"/>
                  </a:lnTo>
                  <a:lnTo>
                    <a:pt x="73" y="123"/>
                  </a:lnTo>
                  <a:lnTo>
                    <a:pt x="73" y="121"/>
                  </a:lnTo>
                  <a:lnTo>
                    <a:pt x="72" y="120"/>
                  </a:lnTo>
                  <a:lnTo>
                    <a:pt x="73" y="118"/>
                  </a:lnTo>
                  <a:lnTo>
                    <a:pt x="73" y="116"/>
                  </a:lnTo>
                  <a:lnTo>
                    <a:pt x="73" y="115"/>
                  </a:lnTo>
                  <a:lnTo>
                    <a:pt x="72" y="115"/>
                  </a:lnTo>
                  <a:lnTo>
                    <a:pt x="70" y="115"/>
                  </a:lnTo>
                  <a:lnTo>
                    <a:pt x="69" y="115"/>
                  </a:lnTo>
                  <a:lnTo>
                    <a:pt x="67" y="115"/>
                  </a:lnTo>
                  <a:lnTo>
                    <a:pt x="65" y="113"/>
                  </a:lnTo>
                  <a:lnTo>
                    <a:pt x="65" y="111"/>
                  </a:lnTo>
                  <a:lnTo>
                    <a:pt x="65" y="110"/>
                  </a:lnTo>
                  <a:lnTo>
                    <a:pt x="67" y="110"/>
                  </a:lnTo>
                  <a:lnTo>
                    <a:pt x="67" y="108"/>
                  </a:lnTo>
                  <a:lnTo>
                    <a:pt x="65" y="108"/>
                  </a:lnTo>
                  <a:lnTo>
                    <a:pt x="65" y="107"/>
                  </a:lnTo>
                  <a:lnTo>
                    <a:pt x="65" y="105"/>
                  </a:lnTo>
                  <a:lnTo>
                    <a:pt x="67" y="105"/>
                  </a:lnTo>
                  <a:lnTo>
                    <a:pt x="69" y="103"/>
                  </a:lnTo>
                  <a:lnTo>
                    <a:pt x="70" y="102"/>
                  </a:lnTo>
                  <a:lnTo>
                    <a:pt x="70" y="100"/>
                  </a:lnTo>
                  <a:lnTo>
                    <a:pt x="72" y="98"/>
                  </a:lnTo>
                  <a:lnTo>
                    <a:pt x="72" y="97"/>
                  </a:lnTo>
                  <a:lnTo>
                    <a:pt x="72" y="95"/>
                  </a:lnTo>
                  <a:lnTo>
                    <a:pt x="73" y="95"/>
                  </a:lnTo>
                  <a:lnTo>
                    <a:pt x="73" y="93"/>
                  </a:lnTo>
                  <a:lnTo>
                    <a:pt x="75" y="92"/>
                  </a:lnTo>
                  <a:lnTo>
                    <a:pt x="75" y="90"/>
                  </a:lnTo>
                  <a:lnTo>
                    <a:pt x="77" y="90"/>
                  </a:lnTo>
                  <a:lnTo>
                    <a:pt x="77" y="89"/>
                  </a:lnTo>
                  <a:lnTo>
                    <a:pt x="78" y="89"/>
                  </a:lnTo>
                  <a:lnTo>
                    <a:pt x="80" y="89"/>
                  </a:lnTo>
                  <a:lnTo>
                    <a:pt x="82" y="89"/>
                  </a:lnTo>
                  <a:lnTo>
                    <a:pt x="82" y="87"/>
                  </a:lnTo>
                  <a:lnTo>
                    <a:pt x="83" y="87"/>
                  </a:lnTo>
                  <a:lnTo>
                    <a:pt x="83" y="85"/>
                  </a:lnTo>
                  <a:lnTo>
                    <a:pt x="83" y="84"/>
                  </a:lnTo>
                  <a:lnTo>
                    <a:pt x="85" y="84"/>
                  </a:lnTo>
                  <a:lnTo>
                    <a:pt x="85" y="85"/>
                  </a:lnTo>
                  <a:lnTo>
                    <a:pt x="83" y="85"/>
                  </a:lnTo>
                  <a:lnTo>
                    <a:pt x="83" y="87"/>
                  </a:lnTo>
                  <a:lnTo>
                    <a:pt x="85" y="87"/>
                  </a:lnTo>
                  <a:lnTo>
                    <a:pt x="85" y="85"/>
                  </a:lnTo>
                  <a:lnTo>
                    <a:pt x="87" y="85"/>
                  </a:lnTo>
                  <a:lnTo>
                    <a:pt x="87" y="87"/>
                  </a:lnTo>
                  <a:lnTo>
                    <a:pt x="88" y="87"/>
                  </a:lnTo>
                  <a:lnTo>
                    <a:pt x="88" y="85"/>
                  </a:lnTo>
                  <a:lnTo>
                    <a:pt x="88" y="84"/>
                  </a:lnTo>
                  <a:lnTo>
                    <a:pt x="90" y="84"/>
                  </a:lnTo>
                  <a:lnTo>
                    <a:pt x="91" y="84"/>
                  </a:lnTo>
                  <a:lnTo>
                    <a:pt x="91" y="85"/>
                  </a:lnTo>
                  <a:lnTo>
                    <a:pt x="91" y="87"/>
                  </a:lnTo>
                  <a:lnTo>
                    <a:pt x="91" y="89"/>
                  </a:lnTo>
                  <a:lnTo>
                    <a:pt x="91" y="90"/>
                  </a:lnTo>
                  <a:lnTo>
                    <a:pt x="91" y="92"/>
                  </a:lnTo>
                  <a:lnTo>
                    <a:pt x="91" y="93"/>
                  </a:lnTo>
                  <a:lnTo>
                    <a:pt x="91" y="95"/>
                  </a:lnTo>
                  <a:lnTo>
                    <a:pt x="91" y="97"/>
                  </a:lnTo>
                  <a:lnTo>
                    <a:pt x="93" y="97"/>
                  </a:lnTo>
                  <a:lnTo>
                    <a:pt x="93" y="98"/>
                  </a:lnTo>
                  <a:lnTo>
                    <a:pt x="93" y="100"/>
                  </a:lnTo>
                  <a:lnTo>
                    <a:pt x="93" y="102"/>
                  </a:lnTo>
                  <a:lnTo>
                    <a:pt x="93" y="105"/>
                  </a:lnTo>
                  <a:lnTo>
                    <a:pt x="93" y="107"/>
                  </a:lnTo>
                  <a:lnTo>
                    <a:pt x="93" y="108"/>
                  </a:lnTo>
                  <a:lnTo>
                    <a:pt x="93" y="110"/>
                  </a:lnTo>
                  <a:lnTo>
                    <a:pt x="91" y="110"/>
                  </a:lnTo>
                  <a:lnTo>
                    <a:pt x="90" y="110"/>
                  </a:lnTo>
                  <a:lnTo>
                    <a:pt x="90" y="111"/>
                  </a:lnTo>
                  <a:lnTo>
                    <a:pt x="90" y="110"/>
                  </a:lnTo>
                  <a:lnTo>
                    <a:pt x="91" y="110"/>
                  </a:lnTo>
                  <a:lnTo>
                    <a:pt x="93" y="110"/>
                  </a:lnTo>
                  <a:lnTo>
                    <a:pt x="93" y="111"/>
                  </a:lnTo>
                  <a:lnTo>
                    <a:pt x="93" y="113"/>
                  </a:lnTo>
                  <a:lnTo>
                    <a:pt x="93" y="115"/>
                  </a:lnTo>
                  <a:lnTo>
                    <a:pt x="93" y="116"/>
                  </a:lnTo>
                  <a:lnTo>
                    <a:pt x="93" y="118"/>
                  </a:lnTo>
                  <a:lnTo>
                    <a:pt x="95" y="118"/>
                  </a:lnTo>
                  <a:lnTo>
                    <a:pt x="95" y="120"/>
                  </a:lnTo>
                  <a:lnTo>
                    <a:pt x="96" y="120"/>
                  </a:lnTo>
                  <a:lnTo>
                    <a:pt x="98" y="120"/>
                  </a:lnTo>
                  <a:lnTo>
                    <a:pt x="100" y="120"/>
                  </a:lnTo>
                  <a:lnTo>
                    <a:pt x="101" y="121"/>
                  </a:lnTo>
                  <a:lnTo>
                    <a:pt x="103" y="121"/>
                  </a:lnTo>
                  <a:lnTo>
                    <a:pt x="103" y="123"/>
                  </a:lnTo>
                  <a:lnTo>
                    <a:pt x="104" y="123"/>
                  </a:lnTo>
                  <a:lnTo>
                    <a:pt x="104" y="124"/>
                  </a:lnTo>
                  <a:lnTo>
                    <a:pt x="104" y="126"/>
                  </a:lnTo>
                  <a:lnTo>
                    <a:pt x="104" y="129"/>
                  </a:lnTo>
                  <a:lnTo>
                    <a:pt x="106" y="129"/>
                  </a:lnTo>
                  <a:lnTo>
                    <a:pt x="108" y="131"/>
                  </a:lnTo>
                  <a:lnTo>
                    <a:pt x="108" y="133"/>
                  </a:lnTo>
                  <a:lnTo>
                    <a:pt x="109" y="133"/>
                  </a:lnTo>
                  <a:lnTo>
                    <a:pt x="108" y="134"/>
                  </a:lnTo>
                  <a:lnTo>
                    <a:pt x="106" y="134"/>
                  </a:lnTo>
                  <a:lnTo>
                    <a:pt x="106" y="136"/>
                  </a:lnTo>
                  <a:lnTo>
                    <a:pt x="108" y="136"/>
                  </a:lnTo>
                  <a:lnTo>
                    <a:pt x="106" y="134"/>
                  </a:lnTo>
                  <a:lnTo>
                    <a:pt x="108" y="134"/>
                  </a:lnTo>
                  <a:lnTo>
                    <a:pt x="109" y="133"/>
                  </a:lnTo>
                  <a:lnTo>
                    <a:pt x="109" y="131"/>
                  </a:lnTo>
                  <a:lnTo>
                    <a:pt x="108" y="131"/>
                  </a:lnTo>
                  <a:lnTo>
                    <a:pt x="108" y="129"/>
                  </a:lnTo>
                  <a:lnTo>
                    <a:pt x="106" y="129"/>
                  </a:lnTo>
                  <a:lnTo>
                    <a:pt x="106" y="128"/>
                  </a:lnTo>
                  <a:lnTo>
                    <a:pt x="106" y="126"/>
                  </a:lnTo>
                  <a:lnTo>
                    <a:pt x="106" y="124"/>
                  </a:lnTo>
                  <a:lnTo>
                    <a:pt x="106" y="123"/>
                  </a:lnTo>
                  <a:lnTo>
                    <a:pt x="104" y="123"/>
                  </a:lnTo>
                  <a:lnTo>
                    <a:pt x="104" y="121"/>
                  </a:lnTo>
                  <a:lnTo>
                    <a:pt x="103" y="121"/>
                  </a:lnTo>
                  <a:lnTo>
                    <a:pt x="103" y="120"/>
                  </a:lnTo>
                  <a:lnTo>
                    <a:pt x="101" y="120"/>
                  </a:lnTo>
                  <a:lnTo>
                    <a:pt x="103" y="120"/>
                  </a:lnTo>
                  <a:lnTo>
                    <a:pt x="103" y="121"/>
                  </a:lnTo>
                  <a:lnTo>
                    <a:pt x="104" y="121"/>
                  </a:lnTo>
                  <a:lnTo>
                    <a:pt x="103" y="120"/>
                  </a:lnTo>
                  <a:lnTo>
                    <a:pt x="101" y="120"/>
                  </a:lnTo>
                  <a:lnTo>
                    <a:pt x="100" y="118"/>
                  </a:lnTo>
                  <a:lnTo>
                    <a:pt x="98" y="118"/>
                  </a:lnTo>
                  <a:lnTo>
                    <a:pt x="98" y="116"/>
                  </a:lnTo>
                  <a:lnTo>
                    <a:pt x="98" y="115"/>
                  </a:lnTo>
                  <a:lnTo>
                    <a:pt x="98" y="113"/>
                  </a:lnTo>
                  <a:lnTo>
                    <a:pt x="98" y="111"/>
                  </a:lnTo>
                  <a:lnTo>
                    <a:pt x="96" y="110"/>
                  </a:lnTo>
                  <a:lnTo>
                    <a:pt x="96" y="108"/>
                  </a:lnTo>
                  <a:lnTo>
                    <a:pt x="96" y="105"/>
                  </a:lnTo>
                  <a:lnTo>
                    <a:pt x="96" y="103"/>
                  </a:lnTo>
                  <a:lnTo>
                    <a:pt x="96" y="102"/>
                  </a:lnTo>
                  <a:lnTo>
                    <a:pt x="95" y="102"/>
                  </a:lnTo>
                  <a:lnTo>
                    <a:pt x="95" y="100"/>
                  </a:lnTo>
                  <a:lnTo>
                    <a:pt x="95" y="98"/>
                  </a:lnTo>
                  <a:lnTo>
                    <a:pt x="96" y="98"/>
                  </a:lnTo>
                  <a:lnTo>
                    <a:pt x="96" y="97"/>
                  </a:lnTo>
                  <a:lnTo>
                    <a:pt x="98" y="97"/>
                  </a:lnTo>
                  <a:lnTo>
                    <a:pt x="98" y="95"/>
                  </a:lnTo>
                  <a:lnTo>
                    <a:pt x="100" y="95"/>
                  </a:lnTo>
                  <a:lnTo>
                    <a:pt x="101" y="97"/>
                  </a:lnTo>
                  <a:lnTo>
                    <a:pt x="101" y="95"/>
                  </a:lnTo>
                  <a:lnTo>
                    <a:pt x="100" y="95"/>
                  </a:lnTo>
                  <a:lnTo>
                    <a:pt x="98" y="95"/>
                  </a:lnTo>
                  <a:lnTo>
                    <a:pt x="96" y="95"/>
                  </a:lnTo>
                  <a:lnTo>
                    <a:pt x="96" y="97"/>
                  </a:lnTo>
                  <a:lnTo>
                    <a:pt x="95" y="97"/>
                  </a:lnTo>
                  <a:lnTo>
                    <a:pt x="95" y="95"/>
                  </a:lnTo>
                  <a:lnTo>
                    <a:pt x="95" y="93"/>
                  </a:lnTo>
                  <a:lnTo>
                    <a:pt x="95" y="92"/>
                  </a:lnTo>
                  <a:lnTo>
                    <a:pt x="95" y="90"/>
                  </a:lnTo>
                  <a:lnTo>
                    <a:pt x="96" y="90"/>
                  </a:lnTo>
                  <a:lnTo>
                    <a:pt x="96" y="89"/>
                  </a:lnTo>
                  <a:lnTo>
                    <a:pt x="98" y="89"/>
                  </a:lnTo>
                  <a:lnTo>
                    <a:pt x="96" y="89"/>
                  </a:lnTo>
                  <a:lnTo>
                    <a:pt x="96" y="87"/>
                  </a:lnTo>
                  <a:lnTo>
                    <a:pt x="95" y="87"/>
                  </a:lnTo>
                  <a:lnTo>
                    <a:pt x="95" y="85"/>
                  </a:lnTo>
                  <a:lnTo>
                    <a:pt x="95" y="84"/>
                  </a:lnTo>
                  <a:lnTo>
                    <a:pt x="95" y="82"/>
                  </a:lnTo>
                  <a:lnTo>
                    <a:pt x="93" y="82"/>
                  </a:lnTo>
                  <a:lnTo>
                    <a:pt x="91" y="82"/>
                  </a:lnTo>
                  <a:lnTo>
                    <a:pt x="90" y="80"/>
                  </a:lnTo>
                  <a:lnTo>
                    <a:pt x="88" y="80"/>
                  </a:lnTo>
                  <a:lnTo>
                    <a:pt x="87" y="80"/>
                  </a:lnTo>
                  <a:lnTo>
                    <a:pt x="85" y="80"/>
                  </a:lnTo>
                  <a:lnTo>
                    <a:pt x="85" y="82"/>
                  </a:lnTo>
                  <a:lnTo>
                    <a:pt x="83" y="82"/>
                  </a:lnTo>
                  <a:lnTo>
                    <a:pt x="83" y="80"/>
                  </a:lnTo>
                  <a:lnTo>
                    <a:pt x="82" y="80"/>
                  </a:lnTo>
                  <a:lnTo>
                    <a:pt x="80" y="80"/>
                  </a:lnTo>
                  <a:lnTo>
                    <a:pt x="82" y="80"/>
                  </a:lnTo>
                  <a:lnTo>
                    <a:pt x="80" y="80"/>
                  </a:lnTo>
                  <a:lnTo>
                    <a:pt x="80" y="79"/>
                  </a:lnTo>
                  <a:lnTo>
                    <a:pt x="78" y="79"/>
                  </a:lnTo>
                  <a:lnTo>
                    <a:pt x="78" y="77"/>
                  </a:lnTo>
                  <a:lnTo>
                    <a:pt x="77" y="77"/>
                  </a:lnTo>
                  <a:lnTo>
                    <a:pt x="75" y="75"/>
                  </a:lnTo>
                  <a:lnTo>
                    <a:pt x="73" y="75"/>
                  </a:lnTo>
                  <a:lnTo>
                    <a:pt x="73" y="74"/>
                  </a:lnTo>
                  <a:lnTo>
                    <a:pt x="73" y="72"/>
                  </a:lnTo>
                  <a:lnTo>
                    <a:pt x="72" y="72"/>
                  </a:lnTo>
                  <a:lnTo>
                    <a:pt x="72" y="71"/>
                  </a:lnTo>
                  <a:lnTo>
                    <a:pt x="72" y="69"/>
                  </a:lnTo>
                  <a:lnTo>
                    <a:pt x="73" y="71"/>
                  </a:lnTo>
                  <a:lnTo>
                    <a:pt x="75" y="71"/>
                  </a:lnTo>
                  <a:lnTo>
                    <a:pt x="73" y="69"/>
                  </a:lnTo>
                  <a:lnTo>
                    <a:pt x="75" y="71"/>
                  </a:lnTo>
                  <a:lnTo>
                    <a:pt x="73" y="69"/>
                  </a:lnTo>
                  <a:lnTo>
                    <a:pt x="75" y="67"/>
                  </a:lnTo>
                  <a:lnTo>
                    <a:pt x="75" y="69"/>
                  </a:lnTo>
                  <a:lnTo>
                    <a:pt x="75" y="71"/>
                  </a:lnTo>
                  <a:lnTo>
                    <a:pt x="77" y="71"/>
                  </a:lnTo>
                  <a:lnTo>
                    <a:pt x="77" y="69"/>
                  </a:lnTo>
                  <a:lnTo>
                    <a:pt x="78" y="69"/>
                  </a:lnTo>
                  <a:lnTo>
                    <a:pt x="80" y="69"/>
                  </a:lnTo>
                  <a:lnTo>
                    <a:pt x="80" y="67"/>
                  </a:lnTo>
                  <a:lnTo>
                    <a:pt x="82" y="67"/>
                  </a:lnTo>
                  <a:lnTo>
                    <a:pt x="83" y="67"/>
                  </a:lnTo>
                  <a:lnTo>
                    <a:pt x="85" y="67"/>
                  </a:lnTo>
                  <a:lnTo>
                    <a:pt x="87" y="69"/>
                  </a:lnTo>
                  <a:lnTo>
                    <a:pt x="88" y="69"/>
                  </a:lnTo>
                  <a:lnTo>
                    <a:pt x="90" y="69"/>
                  </a:lnTo>
                  <a:lnTo>
                    <a:pt x="91" y="69"/>
                  </a:lnTo>
                  <a:lnTo>
                    <a:pt x="95" y="69"/>
                  </a:lnTo>
                  <a:lnTo>
                    <a:pt x="96" y="67"/>
                  </a:lnTo>
                  <a:lnTo>
                    <a:pt x="98" y="67"/>
                  </a:lnTo>
                  <a:lnTo>
                    <a:pt x="100" y="67"/>
                  </a:lnTo>
                  <a:lnTo>
                    <a:pt x="101" y="67"/>
                  </a:lnTo>
                  <a:lnTo>
                    <a:pt x="101" y="66"/>
                  </a:lnTo>
                  <a:lnTo>
                    <a:pt x="101" y="67"/>
                  </a:lnTo>
                  <a:lnTo>
                    <a:pt x="103" y="67"/>
                  </a:lnTo>
                  <a:lnTo>
                    <a:pt x="104" y="67"/>
                  </a:lnTo>
                  <a:lnTo>
                    <a:pt x="106" y="67"/>
                  </a:lnTo>
                  <a:lnTo>
                    <a:pt x="106" y="66"/>
                  </a:lnTo>
                  <a:lnTo>
                    <a:pt x="108" y="66"/>
                  </a:lnTo>
                  <a:lnTo>
                    <a:pt x="109" y="66"/>
                  </a:lnTo>
                  <a:lnTo>
                    <a:pt x="111" y="66"/>
                  </a:lnTo>
                  <a:lnTo>
                    <a:pt x="113" y="66"/>
                  </a:lnTo>
                  <a:lnTo>
                    <a:pt x="111" y="66"/>
                  </a:lnTo>
                  <a:lnTo>
                    <a:pt x="111" y="64"/>
                  </a:lnTo>
                  <a:lnTo>
                    <a:pt x="109" y="64"/>
                  </a:lnTo>
                  <a:lnTo>
                    <a:pt x="111" y="64"/>
                  </a:lnTo>
                  <a:lnTo>
                    <a:pt x="111" y="62"/>
                  </a:lnTo>
                  <a:lnTo>
                    <a:pt x="113" y="62"/>
                  </a:lnTo>
                  <a:lnTo>
                    <a:pt x="114" y="61"/>
                  </a:lnTo>
                  <a:lnTo>
                    <a:pt x="116" y="61"/>
                  </a:lnTo>
                  <a:lnTo>
                    <a:pt x="116" y="59"/>
                  </a:lnTo>
                  <a:lnTo>
                    <a:pt x="116" y="58"/>
                  </a:lnTo>
                  <a:lnTo>
                    <a:pt x="118" y="58"/>
                  </a:lnTo>
                  <a:lnTo>
                    <a:pt x="118" y="56"/>
                  </a:lnTo>
                  <a:lnTo>
                    <a:pt x="119" y="56"/>
                  </a:lnTo>
                  <a:lnTo>
                    <a:pt x="121" y="56"/>
                  </a:lnTo>
                  <a:lnTo>
                    <a:pt x="121" y="58"/>
                  </a:lnTo>
                  <a:lnTo>
                    <a:pt x="119" y="58"/>
                  </a:lnTo>
                  <a:lnTo>
                    <a:pt x="121" y="58"/>
                  </a:lnTo>
                  <a:lnTo>
                    <a:pt x="119" y="58"/>
                  </a:lnTo>
                  <a:lnTo>
                    <a:pt x="119" y="59"/>
                  </a:lnTo>
                  <a:lnTo>
                    <a:pt x="119" y="61"/>
                  </a:lnTo>
                  <a:lnTo>
                    <a:pt x="118" y="61"/>
                  </a:lnTo>
                  <a:lnTo>
                    <a:pt x="118" y="62"/>
                  </a:lnTo>
                  <a:lnTo>
                    <a:pt x="118" y="64"/>
                  </a:lnTo>
                  <a:lnTo>
                    <a:pt x="119" y="64"/>
                  </a:lnTo>
                  <a:lnTo>
                    <a:pt x="119" y="66"/>
                  </a:lnTo>
                  <a:lnTo>
                    <a:pt x="119" y="67"/>
                  </a:lnTo>
                  <a:lnTo>
                    <a:pt x="119" y="69"/>
                  </a:lnTo>
                  <a:lnTo>
                    <a:pt x="121" y="69"/>
                  </a:lnTo>
                  <a:lnTo>
                    <a:pt x="121" y="71"/>
                  </a:lnTo>
                  <a:lnTo>
                    <a:pt x="122" y="71"/>
                  </a:lnTo>
                  <a:lnTo>
                    <a:pt x="121" y="71"/>
                  </a:lnTo>
                  <a:lnTo>
                    <a:pt x="121" y="69"/>
                  </a:lnTo>
                  <a:lnTo>
                    <a:pt x="122" y="69"/>
                  </a:lnTo>
                  <a:lnTo>
                    <a:pt x="124" y="69"/>
                  </a:lnTo>
                  <a:lnTo>
                    <a:pt x="124" y="71"/>
                  </a:lnTo>
                  <a:lnTo>
                    <a:pt x="124" y="72"/>
                  </a:lnTo>
                  <a:lnTo>
                    <a:pt x="126" y="72"/>
                  </a:lnTo>
                  <a:lnTo>
                    <a:pt x="126" y="74"/>
                  </a:lnTo>
                  <a:lnTo>
                    <a:pt x="126" y="75"/>
                  </a:lnTo>
                  <a:lnTo>
                    <a:pt x="126" y="77"/>
                  </a:lnTo>
                  <a:lnTo>
                    <a:pt x="126" y="75"/>
                  </a:lnTo>
                  <a:lnTo>
                    <a:pt x="124" y="75"/>
                  </a:lnTo>
                  <a:lnTo>
                    <a:pt x="124" y="77"/>
                  </a:lnTo>
                  <a:lnTo>
                    <a:pt x="124" y="79"/>
                  </a:lnTo>
                  <a:lnTo>
                    <a:pt x="122" y="79"/>
                  </a:lnTo>
                  <a:lnTo>
                    <a:pt x="122" y="80"/>
                  </a:lnTo>
                  <a:lnTo>
                    <a:pt x="121" y="80"/>
                  </a:lnTo>
                  <a:lnTo>
                    <a:pt x="121" y="82"/>
                  </a:lnTo>
                  <a:lnTo>
                    <a:pt x="121" y="84"/>
                  </a:lnTo>
                  <a:lnTo>
                    <a:pt x="121" y="85"/>
                  </a:lnTo>
                  <a:lnTo>
                    <a:pt x="121" y="87"/>
                  </a:lnTo>
                  <a:lnTo>
                    <a:pt x="122" y="87"/>
                  </a:lnTo>
                  <a:lnTo>
                    <a:pt x="121" y="87"/>
                  </a:lnTo>
                  <a:lnTo>
                    <a:pt x="121" y="85"/>
                  </a:lnTo>
                  <a:lnTo>
                    <a:pt x="122" y="84"/>
                  </a:lnTo>
                  <a:lnTo>
                    <a:pt x="122" y="82"/>
                  </a:lnTo>
                  <a:lnTo>
                    <a:pt x="122" y="80"/>
                  </a:lnTo>
                  <a:lnTo>
                    <a:pt x="124" y="80"/>
                  </a:lnTo>
                  <a:lnTo>
                    <a:pt x="124" y="79"/>
                  </a:lnTo>
                  <a:lnTo>
                    <a:pt x="126" y="79"/>
                  </a:lnTo>
                  <a:lnTo>
                    <a:pt x="126" y="77"/>
                  </a:lnTo>
                  <a:lnTo>
                    <a:pt x="127" y="77"/>
                  </a:lnTo>
                  <a:lnTo>
                    <a:pt x="127" y="75"/>
                  </a:lnTo>
                  <a:lnTo>
                    <a:pt x="127" y="77"/>
                  </a:lnTo>
                  <a:lnTo>
                    <a:pt x="129" y="77"/>
                  </a:lnTo>
                  <a:lnTo>
                    <a:pt x="129" y="79"/>
                  </a:lnTo>
                  <a:lnTo>
                    <a:pt x="129" y="80"/>
                  </a:lnTo>
                  <a:lnTo>
                    <a:pt x="131" y="80"/>
                  </a:lnTo>
                  <a:lnTo>
                    <a:pt x="131" y="82"/>
                  </a:lnTo>
                  <a:lnTo>
                    <a:pt x="132" y="82"/>
                  </a:lnTo>
                  <a:lnTo>
                    <a:pt x="132" y="84"/>
                  </a:lnTo>
                  <a:lnTo>
                    <a:pt x="134" y="84"/>
                  </a:lnTo>
                  <a:lnTo>
                    <a:pt x="136" y="84"/>
                  </a:lnTo>
                  <a:lnTo>
                    <a:pt x="137" y="84"/>
                  </a:lnTo>
                  <a:lnTo>
                    <a:pt x="139" y="84"/>
                  </a:lnTo>
                  <a:lnTo>
                    <a:pt x="140" y="84"/>
                  </a:lnTo>
                  <a:lnTo>
                    <a:pt x="142" y="84"/>
                  </a:lnTo>
                  <a:lnTo>
                    <a:pt x="145" y="84"/>
                  </a:lnTo>
                  <a:lnTo>
                    <a:pt x="149" y="84"/>
                  </a:lnTo>
                  <a:lnTo>
                    <a:pt x="150" y="84"/>
                  </a:lnTo>
                  <a:lnTo>
                    <a:pt x="152" y="84"/>
                  </a:lnTo>
                  <a:lnTo>
                    <a:pt x="152" y="82"/>
                  </a:lnTo>
                  <a:lnTo>
                    <a:pt x="153" y="82"/>
                  </a:lnTo>
                  <a:lnTo>
                    <a:pt x="155" y="82"/>
                  </a:lnTo>
                  <a:lnTo>
                    <a:pt x="155" y="80"/>
                  </a:lnTo>
                  <a:lnTo>
                    <a:pt x="157" y="80"/>
                  </a:lnTo>
                  <a:lnTo>
                    <a:pt x="158" y="80"/>
                  </a:lnTo>
                  <a:lnTo>
                    <a:pt x="158" y="82"/>
                  </a:lnTo>
                  <a:lnTo>
                    <a:pt x="158" y="84"/>
                  </a:lnTo>
                  <a:lnTo>
                    <a:pt x="160" y="84"/>
                  </a:lnTo>
                  <a:lnTo>
                    <a:pt x="162" y="84"/>
                  </a:lnTo>
                  <a:lnTo>
                    <a:pt x="163" y="84"/>
                  </a:lnTo>
                  <a:lnTo>
                    <a:pt x="165" y="84"/>
                  </a:lnTo>
                  <a:lnTo>
                    <a:pt x="167" y="84"/>
                  </a:lnTo>
                  <a:lnTo>
                    <a:pt x="168" y="84"/>
                  </a:lnTo>
                  <a:lnTo>
                    <a:pt x="168" y="82"/>
                  </a:lnTo>
                  <a:lnTo>
                    <a:pt x="170" y="82"/>
                  </a:lnTo>
                  <a:lnTo>
                    <a:pt x="171" y="82"/>
                  </a:lnTo>
                  <a:lnTo>
                    <a:pt x="171" y="80"/>
                  </a:lnTo>
                  <a:lnTo>
                    <a:pt x="173" y="80"/>
                  </a:lnTo>
                  <a:lnTo>
                    <a:pt x="175" y="80"/>
                  </a:lnTo>
                  <a:lnTo>
                    <a:pt x="175" y="79"/>
                  </a:lnTo>
                  <a:lnTo>
                    <a:pt x="176" y="79"/>
                  </a:lnTo>
                  <a:lnTo>
                    <a:pt x="178" y="79"/>
                  </a:lnTo>
                  <a:lnTo>
                    <a:pt x="180" y="79"/>
                  </a:lnTo>
                  <a:lnTo>
                    <a:pt x="178" y="77"/>
                  </a:lnTo>
                  <a:lnTo>
                    <a:pt x="180" y="77"/>
                  </a:lnTo>
                  <a:lnTo>
                    <a:pt x="180" y="79"/>
                  </a:lnTo>
                  <a:lnTo>
                    <a:pt x="181" y="77"/>
                  </a:lnTo>
                  <a:lnTo>
                    <a:pt x="183" y="77"/>
                  </a:lnTo>
                  <a:lnTo>
                    <a:pt x="185" y="77"/>
                  </a:lnTo>
                  <a:lnTo>
                    <a:pt x="185" y="75"/>
                  </a:lnTo>
                  <a:lnTo>
                    <a:pt x="186" y="75"/>
                  </a:lnTo>
                  <a:lnTo>
                    <a:pt x="186" y="74"/>
                  </a:lnTo>
                  <a:lnTo>
                    <a:pt x="186" y="75"/>
                  </a:lnTo>
                  <a:lnTo>
                    <a:pt x="186" y="74"/>
                  </a:lnTo>
                  <a:lnTo>
                    <a:pt x="186" y="75"/>
                  </a:lnTo>
                  <a:lnTo>
                    <a:pt x="188" y="75"/>
                  </a:lnTo>
                  <a:lnTo>
                    <a:pt x="188" y="74"/>
                  </a:lnTo>
                  <a:lnTo>
                    <a:pt x="188" y="75"/>
                  </a:lnTo>
                  <a:lnTo>
                    <a:pt x="189" y="75"/>
                  </a:lnTo>
                  <a:lnTo>
                    <a:pt x="191" y="75"/>
                  </a:lnTo>
                  <a:lnTo>
                    <a:pt x="191" y="77"/>
                  </a:lnTo>
                  <a:lnTo>
                    <a:pt x="193" y="77"/>
                  </a:lnTo>
                  <a:lnTo>
                    <a:pt x="193" y="75"/>
                  </a:lnTo>
                  <a:lnTo>
                    <a:pt x="194" y="75"/>
                  </a:lnTo>
                  <a:lnTo>
                    <a:pt x="196" y="75"/>
                  </a:lnTo>
                  <a:lnTo>
                    <a:pt x="196" y="74"/>
                  </a:lnTo>
                  <a:lnTo>
                    <a:pt x="196" y="72"/>
                  </a:lnTo>
                  <a:lnTo>
                    <a:pt x="196" y="71"/>
                  </a:lnTo>
                  <a:lnTo>
                    <a:pt x="196" y="69"/>
                  </a:lnTo>
                  <a:lnTo>
                    <a:pt x="198" y="69"/>
                  </a:lnTo>
                  <a:lnTo>
                    <a:pt x="198" y="67"/>
                  </a:lnTo>
                  <a:lnTo>
                    <a:pt x="199" y="66"/>
                  </a:lnTo>
                  <a:lnTo>
                    <a:pt x="201" y="66"/>
                  </a:lnTo>
                  <a:lnTo>
                    <a:pt x="203" y="66"/>
                  </a:lnTo>
                  <a:lnTo>
                    <a:pt x="206" y="66"/>
                  </a:lnTo>
                  <a:lnTo>
                    <a:pt x="207" y="66"/>
                  </a:lnTo>
                  <a:lnTo>
                    <a:pt x="209" y="66"/>
                  </a:lnTo>
                  <a:lnTo>
                    <a:pt x="211" y="66"/>
                  </a:lnTo>
                  <a:lnTo>
                    <a:pt x="216" y="67"/>
                  </a:lnTo>
                  <a:lnTo>
                    <a:pt x="217" y="67"/>
                  </a:lnTo>
                  <a:lnTo>
                    <a:pt x="219" y="67"/>
                  </a:lnTo>
                  <a:lnTo>
                    <a:pt x="219" y="69"/>
                  </a:lnTo>
                  <a:lnTo>
                    <a:pt x="220" y="69"/>
                  </a:lnTo>
                  <a:lnTo>
                    <a:pt x="220" y="67"/>
                  </a:lnTo>
                  <a:lnTo>
                    <a:pt x="219" y="67"/>
                  </a:lnTo>
                  <a:lnTo>
                    <a:pt x="217" y="67"/>
                  </a:lnTo>
                  <a:lnTo>
                    <a:pt x="217" y="66"/>
                  </a:lnTo>
                  <a:lnTo>
                    <a:pt x="216" y="66"/>
                  </a:lnTo>
                  <a:lnTo>
                    <a:pt x="214" y="66"/>
                  </a:lnTo>
                  <a:lnTo>
                    <a:pt x="212" y="66"/>
                  </a:lnTo>
                  <a:lnTo>
                    <a:pt x="211" y="66"/>
                  </a:lnTo>
                  <a:lnTo>
                    <a:pt x="209" y="66"/>
                  </a:lnTo>
                  <a:lnTo>
                    <a:pt x="207" y="66"/>
                  </a:lnTo>
                  <a:lnTo>
                    <a:pt x="206" y="66"/>
                  </a:lnTo>
                  <a:lnTo>
                    <a:pt x="204" y="66"/>
                  </a:lnTo>
                  <a:lnTo>
                    <a:pt x="203" y="66"/>
                  </a:lnTo>
                  <a:lnTo>
                    <a:pt x="201" y="66"/>
                  </a:lnTo>
                  <a:lnTo>
                    <a:pt x="203" y="64"/>
                  </a:lnTo>
                  <a:lnTo>
                    <a:pt x="201" y="66"/>
                  </a:lnTo>
                  <a:lnTo>
                    <a:pt x="199" y="66"/>
                  </a:lnTo>
                  <a:lnTo>
                    <a:pt x="198" y="66"/>
                  </a:lnTo>
                  <a:lnTo>
                    <a:pt x="198" y="64"/>
                  </a:lnTo>
                  <a:lnTo>
                    <a:pt x="199" y="64"/>
                  </a:lnTo>
                  <a:lnTo>
                    <a:pt x="199" y="62"/>
                  </a:lnTo>
                  <a:lnTo>
                    <a:pt x="201" y="61"/>
                  </a:lnTo>
                  <a:lnTo>
                    <a:pt x="203" y="61"/>
                  </a:lnTo>
                  <a:lnTo>
                    <a:pt x="204" y="59"/>
                  </a:lnTo>
                  <a:lnTo>
                    <a:pt x="207" y="56"/>
                  </a:lnTo>
                  <a:lnTo>
                    <a:pt x="209" y="54"/>
                  </a:lnTo>
                  <a:lnTo>
                    <a:pt x="211" y="54"/>
                  </a:lnTo>
                  <a:lnTo>
                    <a:pt x="212" y="54"/>
                  </a:lnTo>
                  <a:lnTo>
                    <a:pt x="212" y="53"/>
                  </a:lnTo>
                  <a:lnTo>
                    <a:pt x="214" y="53"/>
                  </a:lnTo>
                  <a:lnTo>
                    <a:pt x="216" y="51"/>
                  </a:lnTo>
                  <a:lnTo>
                    <a:pt x="217" y="51"/>
                  </a:lnTo>
                  <a:lnTo>
                    <a:pt x="217" y="49"/>
                  </a:lnTo>
                  <a:lnTo>
                    <a:pt x="216" y="49"/>
                  </a:lnTo>
                  <a:lnTo>
                    <a:pt x="217" y="49"/>
                  </a:lnTo>
                  <a:lnTo>
                    <a:pt x="217" y="48"/>
                  </a:lnTo>
                  <a:lnTo>
                    <a:pt x="219" y="48"/>
                  </a:lnTo>
                  <a:lnTo>
                    <a:pt x="217" y="48"/>
                  </a:lnTo>
                  <a:lnTo>
                    <a:pt x="217" y="46"/>
                  </a:lnTo>
                  <a:lnTo>
                    <a:pt x="216" y="46"/>
                  </a:lnTo>
                  <a:lnTo>
                    <a:pt x="216" y="48"/>
                  </a:lnTo>
                  <a:lnTo>
                    <a:pt x="214" y="49"/>
                  </a:lnTo>
                  <a:lnTo>
                    <a:pt x="214" y="48"/>
                  </a:lnTo>
                  <a:lnTo>
                    <a:pt x="216" y="46"/>
                  </a:lnTo>
                  <a:lnTo>
                    <a:pt x="217" y="46"/>
                  </a:lnTo>
                  <a:lnTo>
                    <a:pt x="217" y="44"/>
                  </a:lnTo>
                  <a:lnTo>
                    <a:pt x="219" y="44"/>
                  </a:lnTo>
                  <a:lnTo>
                    <a:pt x="220" y="44"/>
                  </a:lnTo>
                  <a:lnTo>
                    <a:pt x="222" y="44"/>
                  </a:lnTo>
                  <a:lnTo>
                    <a:pt x="224" y="44"/>
                  </a:lnTo>
                  <a:lnTo>
                    <a:pt x="224" y="46"/>
                  </a:lnTo>
                  <a:lnTo>
                    <a:pt x="225" y="46"/>
                  </a:lnTo>
                  <a:lnTo>
                    <a:pt x="227" y="46"/>
                  </a:lnTo>
                  <a:lnTo>
                    <a:pt x="229" y="46"/>
                  </a:lnTo>
                  <a:lnTo>
                    <a:pt x="230" y="46"/>
                  </a:lnTo>
                  <a:lnTo>
                    <a:pt x="232" y="46"/>
                  </a:lnTo>
                  <a:lnTo>
                    <a:pt x="234" y="46"/>
                  </a:lnTo>
                  <a:lnTo>
                    <a:pt x="235" y="46"/>
                  </a:lnTo>
                  <a:lnTo>
                    <a:pt x="237" y="46"/>
                  </a:lnTo>
                  <a:lnTo>
                    <a:pt x="237" y="48"/>
                  </a:lnTo>
                  <a:lnTo>
                    <a:pt x="238" y="48"/>
                  </a:lnTo>
                  <a:lnTo>
                    <a:pt x="240" y="48"/>
                  </a:lnTo>
                  <a:lnTo>
                    <a:pt x="240" y="49"/>
                  </a:lnTo>
                  <a:lnTo>
                    <a:pt x="242" y="49"/>
                  </a:lnTo>
                  <a:lnTo>
                    <a:pt x="242" y="51"/>
                  </a:lnTo>
                  <a:lnTo>
                    <a:pt x="243" y="51"/>
                  </a:lnTo>
                  <a:lnTo>
                    <a:pt x="243" y="53"/>
                  </a:lnTo>
                  <a:lnTo>
                    <a:pt x="245" y="54"/>
                  </a:lnTo>
                  <a:lnTo>
                    <a:pt x="245" y="56"/>
                  </a:lnTo>
                  <a:lnTo>
                    <a:pt x="247" y="56"/>
                  </a:lnTo>
                  <a:lnTo>
                    <a:pt x="247" y="58"/>
                  </a:lnTo>
                  <a:lnTo>
                    <a:pt x="247" y="59"/>
                  </a:lnTo>
                  <a:lnTo>
                    <a:pt x="248" y="59"/>
                  </a:lnTo>
                  <a:lnTo>
                    <a:pt x="248" y="61"/>
                  </a:lnTo>
                  <a:lnTo>
                    <a:pt x="250" y="61"/>
                  </a:lnTo>
                  <a:lnTo>
                    <a:pt x="252" y="61"/>
                  </a:lnTo>
                  <a:lnTo>
                    <a:pt x="252" y="62"/>
                  </a:lnTo>
                  <a:lnTo>
                    <a:pt x="253" y="62"/>
                  </a:lnTo>
                  <a:lnTo>
                    <a:pt x="255" y="64"/>
                  </a:lnTo>
                  <a:lnTo>
                    <a:pt x="256" y="64"/>
                  </a:lnTo>
                  <a:lnTo>
                    <a:pt x="256" y="66"/>
                  </a:lnTo>
                  <a:lnTo>
                    <a:pt x="258" y="66"/>
                  </a:lnTo>
                  <a:lnTo>
                    <a:pt x="258" y="67"/>
                  </a:lnTo>
                  <a:lnTo>
                    <a:pt x="258" y="69"/>
                  </a:lnTo>
                  <a:lnTo>
                    <a:pt x="260" y="69"/>
                  </a:lnTo>
                  <a:lnTo>
                    <a:pt x="261" y="71"/>
                  </a:lnTo>
                  <a:lnTo>
                    <a:pt x="261" y="69"/>
                  </a:lnTo>
                  <a:lnTo>
                    <a:pt x="260" y="69"/>
                  </a:lnTo>
                  <a:lnTo>
                    <a:pt x="260" y="67"/>
                  </a:lnTo>
                  <a:lnTo>
                    <a:pt x="260" y="69"/>
                  </a:lnTo>
                  <a:lnTo>
                    <a:pt x="261" y="69"/>
                  </a:lnTo>
                  <a:lnTo>
                    <a:pt x="261" y="71"/>
                  </a:lnTo>
                  <a:lnTo>
                    <a:pt x="263" y="71"/>
                  </a:lnTo>
                  <a:lnTo>
                    <a:pt x="261" y="71"/>
                  </a:lnTo>
                  <a:lnTo>
                    <a:pt x="263" y="71"/>
                  </a:lnTo>
                  <a:lnTo>
                    <a:pt x="263" y="72"/>
                  </a:lnTo>
                  <a:lnTo>
                    <a:pt x="265" y="74"/>
                  </a:lnTo>
                  <a:lnTo>
                    <a:pt x="265" y="75"/>
                  </a:lnTo>
                  <a:lnTo>
                    <a:pt x="265" y="77"/>
                  </a:lnTo>
                  <a:lnTo>
                    <a:pt x="265" y="79"/>
                  </a:lnTo>
                  <a:lnTo>
                    <a:pt x="265" y="80"/>
                  </a:lnTo>
                  <a:lnTo>
                    <a:pt x="265" y="82"/>
                  </a:lnTo>
                  <a:lnTo>
                    <a:pt x="265" y="84"/>
                  </a:lnTo>
                  <a:lnTo>
                    <a:pt x="265" y="85"/>
                  </a:lnTo>
                  <a:lnTo>
                    <a:pt x="266" y="85"/>
                  </a:lnTo>
                  <a:lnTo>
                    <a:pt x="266" y="87"/>
                  </a:lnTo>
                  <a:lnTo>
                    <a:pt x="266" y="85"/>
                  </a:lnTo>
                  <a:lnTo>
                    <a:pt x="266" y="87"/>
                  </a:lnTo>
                  <a:lnTo>
                    <a:pt x="268" y="87"/>
                  </a:lnTo>
                  <a:lnTo>
                    <a:pt x="268" y="89"/>
                  </a:lnTo>
                  <a:lnTo>
                    <a:pt x="268" y="90"/>
                  </a:lnTo>
                  <a:lnTo>
                    <a:pt x="270" y="90"/>
                  </a:lnTo>
                  <a:lnTo>
                    <a:pt x="271" y="92"/>
                  </a:lnTo>
                  <a:lnTo>
                    <a:pt x="273" y="92"/>
                  </a:lnTo>
                  <a:lnTo>
                    <a:pt x="273" y="93"/>
                  </a:lnTo>
                  <a:lnTo>
                    <a:pt x="274" y="95"/>
                  </a:lnTo>
                  <a:lnTo>
                    <a:pt x="276" y="95"/>
                  </a:lnTo>
                  <a:lnTo>
                    <a:pt x="276" y="97"/>
                  </a:lnTo>
                  <a:lnTo>
                    <a:pt x="278" y="98"/>
                  </a:lnTo>
                  <a:lnTo>
                    <a:pt x="278" y="100"/>
                  </a:lnTo>
                  <a:lnTo>
                    <a:pt x="279" y="100"/>
                  </a:lnTo>
                  <a:lnTo>
                    <a:pt x="279" y="102"/>
                  </a:lnTo>
                  <a:lnTo>
                    <a:pt x="281" y="102"/>
                  </a:lnTo>
                  <a:lnTo>
                    <a:pt x="281" y="103"/>
                  </a:lnTo>
                  <a:lnTo>
                    <a:pt x="283" y="103"/>
                  </a:lnTo>
                  <a:lnTo>
                    <a:pt x="283" y="105"/>
                  </a:lnTo>
                  <a:lnTo>
                    <a:pt x="284" y="107"/>
                  </a:lnTo>
                  <a:lnTo>
                    <a:pt x="286" y="107"/>
                  </a:lnTo>
                  <a:lnTo>
                    <a:pt x="287" y="107"/>
                  </a:lnTo>
                  <a:lnTo>
                    <a:pt x="289" y="107"/>
                  </a:lnTo>
                  <a:lnTo>
                    <a:pt x="291" y="107"/>
                  </a:lnTo>
                  <a:lnTo>
                    <a:pt x="292" y="107"/>
                  </a:lnTo>
                  <a:lnTo>
                    <a:pt x="294" y="108"/>
                  </a:lnTo>
                  <a:lnTo>
                    <a:pt x="294" y="110"/>
                  </a:lnTo>
                  <a:lnTo>
                    <a:pt x="294" y="111"/>
                  </a:lnTo>
                  <a:lnTo>
                    <a:pt x="294" y="118"/>
                  </a:lnTo>
                  <a:lnTo>
                    <a:pt x="294" y="120"/>
                  </a:lnTo>
                  <a:lnTo>
                    <a:pt x="294" y="121"/>
                  </a:lnTo>
                  <a:lnTo>
                    <a:pt x="292" y="128"/>
                  </a:lnTo>
                  <a:lnTo>
                    <a:pt x="292" y="133"/>
                  </a:lnTo>
                  <a:lnTo>
                    <a:pt x="292" y="136"/>
                  </a:lnTo>
                  <a:lnTo>
                    <a:pt x="292" y="138"/>
                  </a:lnTo>
                  <a:lnTo>
                    <a:pt x="292" y="139"/>
                  </a:lnTo>
                  <a:lnTo>
                    <a:pt x="292" y="146"/>
                  </a:lnTo>
                  <a:lnTo>
                    <a:pt x="292" y="151"/>
                  </a:lnTo>
                  <a:lnTo>
                    <a:pt x="292" y="154"/>
                  </a:lnTo>
                  <a:lnTo>
                    <a:pt x="291" y="159"/>
                  </a:lnTo>
                  <a:lnTo>
                    <a:pt x="291" y="162"/>
                  </a:lnTo>
                  <a:lnTo>
                    <a:pt x="291" y="164"/>
                  </a:lnTo>
                  <a:lnTo>
                    <a:pt x="291" y="174"/>
                  </a:lnTo>
                  <a:lnTo>
                    <a:pt x="294" y="174"/>
                  </a:lnTo>
                  <a:lnTo>
                    <a:pt x="294" y="175"/>
                  </a:lnTo>
                  <a:lnTo>
                    <a:pt x="294" y="177"/>
                  </a:lnTo>
                  <a:lnTo>
                    <a:pt x="294" y="191"/>
                  </a:lnTo>
                  <a:lnTo>
                    <a:pt x="294" y="193"/>
                  </a:lnTo>
                  <a:lnTo>
                    <a:pt x="292" y="198"/>
                  </a:lnTo>
                  <a:lnTo>
                    <a:pt x="292" y="200"/>
                  </a:lnTo>
                  <a:lnTo>
                    <a:pt x="292" y="203"/>
                  </a:lnTo>
                  <a:lnTo>
                    <a:pt x="292" y="208"/>
                  </a:lnTo>
                  <a:lnTo>
                    <a:pt x="292" y="214"/>
                  </a:lnTo>
                  <a:lnTo>
                    <a:pt x="292" y="219"/>
                  </a:lnTo>
                  <a:lnTo>
                    <a:pt x="291" y="229"/>
                  </a:lnTo>
                  <a:lnTo>
                    <a:pt x="291" y="231"/>
                  </a:lnTo>
                  <a:lnTo>
                    <a:pt x="291" y="247"/>
                  </a:lnTo>
                  <a:lnTo>
                    <a:pt x="291" y="252"/>
                  </a:lnTo>
                  <a:lnTo>
                    <a:pt x="291" y="254"/>
                  </a:lnTo>
                  <a:lnTo>
                    <a:pt x="291" y="260"/>
                  </a:lnTo>
                  <a:lnTo>
                    <a:pt x="291" y="270"/>
                  </a:lnTo>
                  <a:lnTo>
                    <a:pt x="289" y="273"/>
                  </a:lnTo>
                  <a:lnTo>
                    <a:pt x="289" y="276"/>
                  </a:lnTo>
                  <a:lnTo>
                    <a:pt x="289" y="278"/>
                  </a:lnTo>
                  <a:lnTo>
                    <a:pt x="289" y="285"/>
                  </a:lnTo>
                  <a:lnTo>
                    <a:pt x="289" y="288"/>
                  </a:lnTo>
                  <a:lnTo>
                    <a:pt x="289" y="290"/>
                  </a:lnTo>
                  <a:lnTo>
                    <a:pt x="289" y="298"/>
                  </a:lnTo>
                  <a:lnTo>
                    <a:pt x="289" y="304"/>
                  </a:lnTo>
                  <a:lnTo>
                    <a:pt x="289" y="306"/>
                  </a:lnTo>
                  <a:lnTo>
                    <a:pt x="289" y="307"/>
                  </a:lnTo>
                  <a:lnTo>
                    <a:pt x="289" y="309"/>
                  </a:lnTo>
                  <a:lnTo>
                    <a:pt x="287" y="332"/>
                  </a:lnTo>
                  <a:lnTo>
                    <a:pt x="287" y="337"/>
                  </a:lnTo>
                  <a:lnTo>
                    <a:pt x="287" y="339"/>
                  </a:lnTo>
                  <a:lnTo>
                    <a:pt x="287" y="340"/>
                  </a:lnTo>
                  <a:lnTo>
                    <a:pt x="281" y="340"/>
                  </a:lnTo>
                  <a:lnTo>
                    <a:pt x="276" y="340"/>
                  </a:lnTo>
                  <a:lnTo>
                    <a:pt x="274" y="340"/>
                  </a:lnTo>
                  <a:lnTo>
                    <a:pt x="270" y="339"/>
                  </a:lnTo>
                  <a:lnTo>
                    <a:pt x="268" y="339"/>
                  </a:lnTo>
                  <a:lnTo>
                    <a:pt x="266" y="339"/>
                  </a:lnTo>
                  <a:lnTo>
                    <a:pt x="260" y="339"/>
                  </a:lnTo>
                  <a:lnTo>
                    <a:pt x="258" y="339"/>
                  </a:lnTo>
                  <a:lnTo>
                    <a:pt x="256" y="339"/>
                  </a:lnTo>
                  <a:lnTo>
                    <a:pt x="255" y="339"/>
                  </a:lnTo>
                  <a:lnTo>
                    <a:pt x="250" y="339"/>
                  </a:lnTo>
                  <a:lnTo>
                    <a:pt x="240" y="339"/>
                  </a:lnTo>
                  <a:lnTo>
                    <a:pt x="235" y="339"/>
                  </a:lnTo>
                  <a:lnTo>
                    <a:pt x="232" y="337"/>
                  </a:lnTo>
                  <a:lnTo>
                    <a:pt x="232" y="340"/>
                  </a:lnTo>
                  <a:lnTo>
                    <a:pt x="230" y="340"/>
                  </a:lnTo>
                  <a:lnTo>
                    <a:pt x="227" y="340"/>
                  </a:lnTo>
                  <a:lnTo>
                    <a:pt x="225" y="340"/>
                  </a:lnTo>
                  <a:lnTo>
                    <a:pt x="224" y="340"/>
                  </a:lnTo>
                  <a:lnTo>
                    <a:pt x="222" y="340"/>
                  </a:lnTo>
                  <a:lnTo>
                    <a:pt x="214" y="340"/>
                  </a:lnTo>
                  <a:lnTo>
                    <a:pt x="206" y="340"/>
                  </a:lnTo>
                  <a:lnTo>
                    <a:pt x="204" y="340"/>
                  </a:lnTo>
                  <a:lnTo>
                    <a:pt x="203" y="340"/>
                  </a:lnTo>
                  <a:lnTo>
                    <a:pt x="201" y="340"/>
                  </a:lnTo>
                  <a:lnTo>
                    <a:pt x="198" y="339"/>
                  </a:lnTo>
                  <a:lnTo>
                    <a:pt x="194" y="339"/>
                  </a:lnTo>
                  <a:lnTo>
                    <a:pt x="181" y="339"/>
                  </a:lnTo>
                  <a:lnTo>
                    <a:pt x="175" y="339"/>
                  </a:lnTo>
                  <a:lnTo>
                    <a:pt x="173" y="339"/>
                  </a:lnTo>
                  <a:lnTo>
                    <a:pt x="168" y="339"/>
                  </a:lnTo>
                  <a:lnTo>
                    <a:pt x="165" y="340"/>
                  </a:lnTo>
                  <a:lnTo>
                    <a:pt x="152" y="339"/>
                  </a:lnTo>
                  <a:lnTo>
                    <a:pt x="147" y="339"/>
                  </a:lnTo>
                  <a:lnTo>
                    <a:pt x="137" y="339"/>
                  </a:lnTo>
                  <a:lnTo>
                    <a:pt x="134" y="339"/>
                  </a:lnTo>
                  <a:lnTo>
                    <a:pt x="129" y="339"/>
                  </a:lnTo>
                  <a:lnTo>
                    <a:pt x="127" y="339"/>
                  </a:lnTo>
                  <a:lnTo>
                    <a:pt x="126" y="339"/>
                  </a:lnTo>
                  <a:lnTo>
                    <a:pt x="127" y="337"/>
                  </a:lnTo>
                  <a:lnTo>
                    <a:pt x="127" y="332"/>
                  </a:lnTo>
                  <a:lnTo>
                    <a:pt x="126" y="332"/>
                  </a:lnTo>
                  <a:lnTo>
                    <a:pt x="119" y="332"/>
                  </a:lnTo>
                  <a:lnTo>
                    <a:pt x="118" y="332"/>
                  </a:lnTo>
                  <a:lnTo>
                    <a:pt x="116" y="330"/>
                  </a:lnTo>
                  <a:lnTo>
                    <a:pt x="114" y="330"/>
                  </a:lnTo>
                  <a:lnTo>
                    <a:pt x="113" y="330"/>
                  </a:lnTo>
                  <a:lnTo>
                    <a:pt x="101" y="330"/>
                  </a:lnTo>
                  <a:lnTo>
                    <a:pt x="98" y="330"/>
                  </a:lnTo>
                  <a:lnTo>
                    <a:pt x="95" y="330"/>
                  </a:lnTo>
                  <a:lnTo>
                    <a:pt x="88" y="330"/>
                  </a:lnTo>
                  <a:lnTo>
                    <a:pt x="82" y="330"/>
                  </a:lnTo>
                  <a:lnTo>
                    <a:pt x="78" y="330"/>
                  </a:lnTo>
                  <a:lnTo>
                    <a:pt x="77" y="329"/>
                  </a:lnTo>
                  <a:lnTo>
                    <a:pt x="73" y="329"/>
                  </a:lnTo>
                  <a:lnTo>
                    <a:pt x="72" y="329"/>
                  </a:lnTo>
                  <a:lnTo>
                    <a:pt x="70" y="329"/>
                  </a:lnTo>
                  <a:lnTo>
                    <a:pt x="65" y="329"/>
                  </a:lnTo>
                  <a:lnTo>
                    <a:pt x="64" y="329"/>
                  </a:lnTo>
                  <a:lnTo>
                    <a:pt x="57" y="329"/>
                  </a:lnTo>
                  <a:lnTo>
                    <a:pt x="54" y="329"/>
                  </a:lnTo>
                  <a:lnTo>
                    <a:pt x="51" y="329"/>
                  </a:lnTo>
                  <a:lnTo>
                    <a:pt x="49" y="329"/>
                  </a:lnTo>
                  <a:lnTo>
                    <a:pt x="44" y="329"/>
                  </a:lnTo>
                  <a:lnTo>
                    <a:pt x="42" y="329"/>
                  </a:lnTo>
                  <a:lnTo>
                    <a:pt x="41" y="329"/>
                  </a:lnTo>
                  <a:lnTo>
                    <a:pt x="26" y="327"/>
                  </a:lnTo>
                  <a:lnTo>
                    <a:pt x="24" y="327"/>
                  </a:lnTo>
                  <a:lnTo>
                    <a:pt x="23" y="327"/>
                  </a:lnTo>
                  <a:lnTo>
                    <a:pt x="21" y="327"/>
                  </a:lnTo>
                  <a:lnTo>
                    <a:pt x="20" y="327"/>
                  </a:lnTo>
                  <a:lnTo>
                    <a:pt x="18" y="327"/>
                  </a:lnTo>
                  <a:lnTo>
                    <a:pt x="16" y="327"/>
                  </a:lnTo>
                  <a:lnTo>
                    <a:pt x="15" y="327"/>
                  </a:lnTo>
                  <a:lnTo>
                    <a:pt x="15" y="325"/>
                  </a:lnTo>
                  <a:lnTo>
                    <a:pt x="15" y="324"/>
                  </a:lnTo>
                  <a:lnTo>
                    <a:pt x="15" y="322"/>
                  </a:lnTo>
                  <a:lnTo>
                    <a:pt x="16" y="321"/>
                  </a:lnTo>
                  <a:lnTo>
                    <a:pt x="16" y="319"/>
                  </a:lnTo>
                  <a:lnTo>
                    <a:pt x="16" y="317"/>
                  </a:lnTo>
                  <a:lnTo>
                    <a:pt x="16" y="316"/>
                  </a:lnTo>
                  <a:lnTo>
                    <a:pt x="16" y="314"/>
                  </a:lnTo>
                  <a:lnTo>
                    <a:pt x="16" y="312"/>
                  </a:lnTo>
                  <a:lnTo>
                    <a:pt x="16" y="311"/>
                  </a:lnTo>
                  <a:lnTo>
                    <a:pt x="18" y="311"/>
                  </a:lnTo>
                  <a:lnTo>
                    <a:pt x="18" y="309"/>
                  </a:lnTo>
                  <a:lnTo>
                    <a:pt x="18" y="307"/>
                  </a:lnTo>
                  <a:lnTo>
                    <a:pt x="18" y="304"/>
                  </a:lnTo>
                  <a:lnTo>
                    <a:pt x="18" y="303"/>
                  </a:lnTo>
                  <a:lnTo>
                    <a:pt x="20" y="303"/>
                  </a:lnTo>
                  <a:lnTo>
                    <a:pt x="20" y="301"/>
                  </a:lnTo>
                  <a:lnTo>
                    <a:pt x="20" y="299"/>
                  </a:lnTo>
                  <a:lnTo>
                    <a:pt x="20" y="298"/>
                  </a:lnTo>
                  <a:lnTo>
                    <a:pt x="20" y="296"/>
                  </a:lnTo>
                  <a:lnTo>
                    <a:pt x="20" y="294"/>
                  </a:lnTo>
                  <a:lnTo>
                    <a:pt x="20" y="293"/>
                  </a:lnTo>
                  <a:lnTo>
                    <a:pt x="20" y="291"/>
                  </a:lnTo>
                  <a:lnTo>
                    <a:pt x="20" y="290"/>
                  </a:lnTo>
                  <a:lnTo>
                    <a:pt x="20" y="288"/>
                  </a:lnTo>
                  <a:lnTo>
                    <a:pt x="20" y="286"/>
                  </a:lnTo>
                  <a:lnTo>
                    <a:pt x="20" y="285"/>
                  </a:lnTo>
                  <a:lnTo>
                    <a:pt x="20" y="283"/>
                  </a:lnTo>
                  <a:lnTo>
                    <a:pt x="20" y="281"/>
                  </a:lnTo>
                  <a:lnTo>
                    <a:pt x="20" y="280"/>
                  </a:lnTo>
                  <a:lnTo>
                    <a:pt x="20" y="278"/>
                  </a:lnTo>
                  <a:lnTo>
                    <a:pt x="20" y="276"/>
                  </a:lnTo>
                  <a:lnTo>
                    <a:pt x="20" y="275"/>
                  </a:lnTo>
                  <a:lnTo>
                    <a:pt x="20" y="273"/>
                  </a:lnTo>
                  <a:lnTo>
                    <a:pt x="20" y="272"/>
                  </a:lnTo>
                  <a:lnTo>
                    <a:pt x="20" y="270"/>
                  </a:lnTo>
                  <a:lnTo>
                    <a:pt x="20" y="268"/>
                  </a:lnTo>
                  <a:lnTo>
                    <a:pt x="20" y="267"/>
                  </a:lnTo>
                  <a:lnTo>
                    <a:pt x="20" y="265"/>
                  </a:lnTo>
                  <a:lnTo>
                    <a:pt x="20" y="263"/>
                  </a:lnTo>
                  <a:lnTo>
                    <a:pt x="20" y="262"/>
                  </a:lnTo>
                  <a:lnTo>
                    <a:pt x="20" y="260"/>
                  </a:lnTo>
                  <a:lnTo>
                    <a:pt x="20" y="258"/>
                  </a:lnTo>
                  <a:lnTo>
                    <a:pt x="20" y="257"/>
                  </a:lnTo>
                  <a:lnTo>
                    <a:pt x="20" y="255"/>
                  </a:lnTo>
                  <a:lnTo>
                    <a:pt x="20" y="254"/>
                  </a:lnTo>
                  <a:lnTo>
                    <a:pt x="20" y="252"/>
                  </a:lnTo>
                  <a:lnTo>
                    <a:pt x="20" y="250"/>
                  </a:lnTo>
                  <a:lnTo>
                    <a:pt x="20" y="249"/>
                  </a:lnTo>
                  <a:lnTo>
                    <a:pt x="20" y="247"/>
                  </a:lnTo>
                  <a:lnTo>
                    <a:pt x="18" y="247"/>
                  </a:lnTo>
                  <a:lnTo>
                    <a:pt x="18" y="245"/>
                  </a:lnTo>
                  <a:lnTo>
                    <a:pt x="18" y="244"/>
                  </a:lnTo>
                  <a:lnTo>
                    <a:pt x="18" y="242"/>
                  </a:lnTo>
                  <a:lnTo>
                    <a:pt x="16" y="242"/>
                  </a:lnTo>
                  <a:lnTo>
                    <a:pt x="16" y="241"/>
                  </a:lnTo>
                  <a:lnTo>
                    <a:pt x="15" y="241"/>
                  </a:lnTo>
                  <a:lnTo>
                    <a:pt x="15" y="239"/>
                  </a:lnTo>
                  <a:lnTo>
                    <a:pt x="15" y="237"/>
                  </a:lnTo>
                  <a:lnTo>
                    <a:pt x="15" y="236"/>
                  </a:lnTo>
                  <a:lnTo>
                    <a:pt x="15" y="234"/>
                  </a:lnTo>
                  <a:lnTo>
                    <a:pt x="15" y="232"/>
                  </a:lnTo>
                  <a:lnTo>
                    <a:pt x="13" y="232"/>
                  </a:lnTo>
                  <a:lnTo>
                    <a:pt x="13" y="231"/>
                  </a:lnTo>
                  <a:lnTo>
                    <a:pt x="11" y="229"/>
                  </a:lnTo>
                  <a:lnTo>
                    <a:pt x="10" y="229"/>
                  </a:lnTo>
                  <a:lnTo>
                    <a:pt x="10" y="227"/>
                  </a:lnTo>
                  <a:lnTo>
                    <a:pt x="8" y="227"/>
                  </a:lnTo>
                  <a:lnTo>
                    <a:pt x="8" y="226"/>
                  </a:lnTo>
                  <a:lnTo>
                    <a:pt x="10" y="226"/>
                  </a:lnTo>
                  <a:lnTo>
                    <a:pt x="10" y="224"/>
                  </a:lnTo>
                  <a:lnTo>
                    <a:pt x="10" y="223"/>
                  </a:lnTo>
                  <a:lnTo>
                    <a:pt x="8" y="223"/>
                  </a:lnTo>
                  <a:lnTo>
                    <a:pt x="10" y="221"/>
                  </a:lnTo>
                  <a:lnTo>
                    <a:pt x="11" y="221"/>
                  </a:lnTo>
                  <a:lnTo>
                    <a:pt x="11" y="219"/>
                  </a:lnTo>
                  <a:lnTo>
                    <a:pt x="13" y="219"/>
                  </a:lnTo>
                  <a:lnTo>
                    <a:pt x="15" y="219"/>
                  </a:lnTo>
                  <a:lnTo>
                    <a:pt x="15" y="218"/>
                  </a:lnTo>
                  <a:lnTo>
                    <a:pt x="16" y="218"/>
                  </a:lnTo>
                  <a:lnTo>
                    <a:pt x="16" y="216"/>
                  </a:lnTo>
                  <a:lnTo>
                    <a:pt x="18" y="216"/>
                  </a:lnTo>
                  <a:lnTo>
                    <a:pt x="18" y="214"/>
                  </a:lnTo>
                  <a:lnTo>
                    <a:pt x="18" y="213"/>
                  </a:lnTo>
                  <a:lnTo>
                    <a:pt x="18" y="211"/>
                  </a:lnTo>
                  <a:lnTo>
                    <a:pt x="18" y="209"/>
                  </a:lnTo>
                  <a:lnTo>
                    <a:pt x="20" y="208"/>
                  </a:lnTo>
                  <a:lnTo>
                    <a:pt x="21" y="208"/>
                  </a:lnTo>
                  <a:lnTo>
                    <a:pt x="21" y="206"/>
                  </a:lnTo>
                  <a:lnTo>
                    <a:pt x="23" y="206"/>
                  </a:lnTo>
                  <a:lnTo>
                    <a:pt x="24" y="206"/>
                  </a:lnTo>
                  <a:lnTo>
                    <a:pt x="24" y="205"/>
                  </a:lnTo>
                  <a:lnTo>
                    <a:pt x="26" y="205"/>
                  </a:lnTo>
                  <a:lnTo>
                    <a:pt x="28" y="205"/>
                  </a:lnTo>
                  <a:lnTo>
                    <a:pt x="29" y="205"/>
                  </a:lnTo>
                  <a:lnTo>
                    <a:pt x="31" y="205"/>
                  </a:lnTo>
                  <a:lnTo>
                    <a:pt x="33" y="205"/>
                  </a:lnTo>
                  <a:lnTo>
                    <a:pt x="34" y="205"/>
                  </a:lnTo>
                  <a:lnTo>
                    <a:pt x="34" y="203"/>
                  </a:lnTo>
                  <a:lnTo>
                    <a:pt x="36" y="201"/>
                  </a:lnTo>
                  <a:lnTo>
                    <a:pt x="36" y="200"/>
                  </a:lnTo>
                  <a:lnTo>
                    <a:pt x="36" y="198"/>
                  </a:lnTo>
                  <a:lnTo>
                    <a:pt x="36" y="196"/>
                  </a:lnTo>
                  <a:lnTo>
                    <a:pt x="37" y="195"/>
                  </a:lnTo>
                  <a:lnTo>
                    <a:pt x="37" y="193"/>
                  </a:lnTo>
                  <a:lnTo>
                    <a:pt x="37" y="191"/>
                  </a:lnTo>
                  <a:lnTo>
                    <a:pt x="37" y="190"/>
                  </a:lnTo>
                  <a:lnTo>
                    <a:pt x="37" y="188"/>
                  </a:lnTo>
                  <a:lnTo>
                    <a:pt x="39" y="187"/>
                  </a:lnTo>
                  <a:lnTo>
                    <a:pt x="39" y="185"/>
                  </a:lnTo>
                  <a:lnTo>
                    <a:pt x="39" y="183"/>
                  </a:lnTo>
                  <a:lnTo>
                    <a:pt x="41" y="183"/>
                  </a:lnTo>
                  <a:lnTo>
                    <a:pt x="41" y="182"/>
                  </a:lnTo>
                  <a:lnTo>
                    <a:pt x="42" y="182"/>
                  </a:lnTo>
                  <a:lnTo>
                    <a:pt x="42" y="183"/>
                  </a:lnTo>
                  <a:lnTo>
                    <a:pt x="41" y="183"/>
                  </a:lnTo>
                  <a:lnTo>
                    <a:pt x="41" y="185"/>
                  </a:lnTo>
                  <a:lnTo>
                    <a:pt x="42" y="185"/>
                  </a:lnTo>
                  <a:lnTo>
                    <a:pt x="42" y="187"/>
                  </a:lnTo>
                  <a:lnTo>
                    <a:pt x="41" y="188"/>
                  </a:lnTo>
                  <a:lnTo>
                    <a:pt x="41" y="190"/>
                  </a:lnTo>
                  <a:lnTo>
                    <a:pt x="41" y="191"/>
                  </a:lnTo>
                  <a:lnTo>
                    <a:pt x="41" y="193"/>
                  </a:lnTo>
                  <a:lnTo>
                    <a:pt x="41" y="195"/>
                  </a:lnTo>
                  <a:lnTo>
                    <a:pt x="39" y="196"/>
                  </a:lnTo>
                  <a:lnTo>
                    <a:pt x="39" y="198"/>
                  </a:lnTo>
                  <a:lnTo>
                    <a:pt x="41" y="198"/>
                  </a:lnTo>
                  <a:lnTo>
                    <a:pt x="39" y="196"/>
                  </a:lnTo>
                  <a:lnTo>
                    <a:pt x="41" y="196"/>
                  </a:lnTo>
                  <a:lnTo>
                    <a:pt x="41" y="195"/>
                  </a:lnTo>
                  <a:lnTo>
                    <a:pt x="41" y="193"/>
                  </a:lnTo>
                  <a:lnTo>
                    <a:pt x="41" y="191"/>
                  </a:lnTo>
                  <a:lnTo>
                    <a:pt x="41" y="190"/>
                  </a:lnTo>
                  <a:lnTo>
                    <a:pt x="42" y="190"/>
                  </a:lnTo>
                  <a:lnTo>
                    <a:pt x="42" y="188"/>
                  </a:lnTo>
                  <a:lnTo>
                    <a:pt x="42" y="187"/>
                  </a:lnTo>
                  <a:lnTo>
                    <a:pt x="42" y="185"/>
                  </a:lnTo>
                  <a:lnTo>
                    <a:pt x="44" y="183"/>
                  </a:lnTo>
                  <a:lnTo>
                    <a:pt x="42" y="183"/>
                  </a:lnTo>
                  <a:lnTo>
                    <a:pt x="44" y="183"/>
                  </a:lnTo>
                  <a:lnTo>
                    <a:pt x="44" y="182"/>
                  </a:lnTo>
                  <a:lnTo>
                    <a:pt x="44" y="180"/>
                  </a:lnTo>
                  <a:lnTo>
                    <a:pt x="46" y="180"/>
                  </a:lnTo>
                  <a:lnTo>
                    <a:pt x="44" y="178"/>
                  </a:lnTo>
                  <a:lnTo>
                    <a:pt x="46" y="178"/>
                  </a:lnTo>
                  <a:lnTo>
                    <a:pt x="44" y="178"/>
                  </a:lnTo>
                  <a:lnTo>
                    <a:pt x="42" y="178"/>
                  </a:lnTo>
                  <a:lnTo>
                    <a:pt x="41" y="180"/>
                  </a:lnTo>
                  <a:lnTo>
                    <a:pt x="41" y="182"/>
                  </a:lnTo>
                  <a:lnTo>
                    <a:pt x="39" y="180"/>
                  </a:lnTo>
                  <a:lnTo>
                    <a:pt x="39" y="178"/>
                  </a:lnTo>
                  <a:lnTo>
                    <a:pt x="39" y="177"/>
                  </a:lnTo>
                  <a:lnTo>
                    <a:pt x="39" y="175"/>
                  </a:lnTo>
                  <a:lnTo>
                    <a:pt x="39" y="174"/>
                  </a:lnTo>
                  <a:lnTo>
                    <a:pt x="39" y="172"/>
                  </a:lnTo>
                  <a:lnTo>
                    <a:pt x="39" y="170"/>
                  </a:lnTo>
                  <a:lnTo>
                    <a:pt x="39" y="169"/>
                  </a:lnTo>
                  <a:lnTo>
                    <a:pt x="39" y="167"/>
                  </a:lnTo>
                  <a:lnTo>
                    <a:pt x="39" y="165"/>
                  </a:lnTo>
                  <a:lnTo>
                    <a:pt x="39" y="164"/>
                  </a:lnTo>
                  <a:lnTo>
                    <a:pt x="39" y="162"/>
                  </a:lnTo>
                  <a:lnTo>
                    <a:pt x="39" y="160"/>
                  </a:lnTo>
                  <a:lnTo>
                    <a:pt x="39" y="159"/>
                  </a:lnTo>
                  <a:lnTo>
                    <a:pt x="39" y="157"/>
                  </a:lnTo>
                  <a:lnTo>
                    <a:pt x="39" y="156"/>
                  </a:lnTo>
                  <a:lnTo>
                    <a:pt x="39" y="154"/>
                  </a:lnTo>
                  <a:lnTo>
                    <a:pt x="39" y="152"/>
                  </a:lnTo>
                  <a:lnTo>
                    <a:pt x="39" y="151"/>
                  </a:lnTo>
                  <a:lnTo>
                    <a:pt x="39" y="149"/>
                  </a:lnTo>
                  <a:lnTo>
                    <a:pt x="39" y="147"/>
                  </a:lnTo>
                  <a:lnTo>
                    <a:pt x="39" y="146"/>
                  </a:lnTo>
                  <a:lnTo>
                    <a:pt x="39" y="144"/>
                  </a:lnTo>
                  <a:lnTo>
                    <a:pt x="39" y="142"/>
                  </a:lnTo>
                  <a:lnTo>
                    <a:pt x="39" y="141"/>
                  </a:lnTo>
                  <a:lnTo>
                    <a:pt x="37" y="139"/>
                  </a:lnTo>
                  <a:lnTo>
                    <a:pt x="37" y="138"/>
                  </a:lnTo>
                  <a:lnTo>
                    <a:pt x="37" y="136"/>
                  </a:lnTo>
                  <a:lnTo>
                    <a:pt x="37" y="134"/>
                  </a:lnTo>
                  <a:lnTo>
                    <a:pt x="37" y="133"/>
                  </a:lnTo>
                  <a:lnTo>
                    <a:pt x="37" y="131"/>
                  </a:lnTo>
                  <a:lnTo>
                    <a:pt x="36" y="129"/>
                  </a:lnTo>
                  <a:lnTo>
                    <a:pt x="36" y="128"/>
                  </a:lnTo>
                  <a:lnTo>
                    <a:pt x="36" y="126"/>
                  </a:lnTo>
                  <a:lnTo>
                    <a:pt x="36" y="124"/>
                  </a:lnTo>
                  <a:lnTo>
                    <a:pt x="36" y="123"/>
                  </a:lnTo>
                  <a:lnTo>
                    <a:pt x="36" y="121"/>
                  </a:lnTo>
                  <a:lnTo>
                    <a:pt x="34" y="121"/>
                  </a:lnTo>
                  <a:lnTo>
                    <a:pt x="34" y="120"/>
                  </a:lnTo>
                  <a:lnTo>
                    <a:pt x="34" y="118"/>
                  </a:lnTo>
                  <a:lnTo>
                    <a:pt x="34" y="116"/>
                  </a:lnTo>
                  <a:lnTo>
                    <a:pt x="34" y="115"/>
                  </a:lnTo>
                  <a:lnTo>
                    <a:pt x="33" y="113"/>
                  </a:lnTo>
                  <a:lnTo>
                    <a:pt x="33" y="111"/>
                  </a:lnTo>
                  <a:lnTo>
                    <a:pt x="33" y="110"/>
                  </a:lnTo>
                  <a:lnTo>
                    <a:pt x="33" y="108"/>
                  </a:lnTo>
                  <a:lnTo>
                    <a:pt x="31" y="108"/>
                  </a:lnTo>
                  <a:lnTo>
                    <a:pt x="31" y="107"/>
                  </a:lnTo>
                  <a:lnTo>
                    <a:pt x="31" y="105"/>
                  </a:lnTo>
                  <a:lnTo>
                    <a:pt x="31" y="103"/>
                  </a:lnTo>
                  <a:lnTo>
                    <a:pt x="29" y="102"/>
                  </a:lnTo>
                  <a:lnTo>
                    <a:pt x="29" y="100"/>
                  </a:lnTo>
                  <a:lnTo>
                    <a:pt x="29" y="98"/>
                  </a:lnTo>
                  <a:lnTo>
                    <a:pt x="29" y="97"/>
                  </a:lnTo>
                  <a:lnTo>
                    <a:pt x="28" y="97"/>
                  </a:lnTo>
                  <a:lnTo>
                    <a:pt x="28" y="95"/>
                  </a:lnTo>
                  <a:lnTo>
                    <a:pt x="28" y="93"/>
                  </a:lnTo>
                  <a:lnTo>
                    <a:pt x="28" y="92"/>
                  </a:lnTo>
                  <a:lnTo>
                    <a:pt x="26" y="92"/>
                  </a:lnTo>
                  <a:lnTo>
                    <a:pt x="26" y="90"/>
                  </a:lnTo>
                  <a:lnTo>
                    <a:pt x="26" y="89"/>
                  </a:lnTo>
                  <a:lnTo>
                    <a:pt x="26" y="87"/>
                  </a:lnTo>
                  <a:lnTo>
                    <a:pt x="24" y="87"/>
                  </a:lnTo>
                  <a:lnTo>
                    <a:pt x="24" y="85"/>
                  </a:lnTo>
                  <a:lnTo>
                    <a:pt x="24" y="84"/>
                  </a:lnTo>
                  <a:lnTo>
                    <a:pt x="24" y="82"/>
                  </a:lnTo>
                  <a:lnTo>
                    <a:pt x="23" y="82"/>
                  </a:lnTo>
                  <a:lnTo>
                    <a:pt x="23" y="80"/>
                  </a:lnTo>
                  <a:lnTo>
                    <a:pt x="23" y="79"/>
                  </a:lnTo>
                  <a:lnTo>
                    <a:pt x="23" y="77"/>
                  </a:lnTo>
                  <a:lnTo>
                    <a:pt x="21" y="77"/>
                  </a:lnTo>
                  <a:lnTo>
                    <a:pt x="21" y="75"/>
                  </a:lnTo>
                  <a:lnTo>
                    <a:pt x="21" y="74"/>
                  </a:lnTo>
                  <a:lnTo>
                    <a:pt x="21" y="72"/>
                  </a:lnTo>
                  <a:lnTo>
                    <a:pt x="20" y="71"/>
                  </a:lnTo>
                  <a:lnTo>
                    <a:pt x="20" y="69"/>
                  </a:lnTo>
                  <a:lnTo>
                    <a:pt x="18" y="69"/>
                  </a:lnTo>
                  <a:lnTo>
                    <a:pt x="18" y="67"/>
                  </a:lnTo>
                  <a:lnTo>
                    <a:pt x="18" y="66"/>
                  </a:lnTo>
                  <a:lnTo>
                    <a:pt x="16" y="64"/>
                  </a:lnTo>
                  <a:lnTo>
                    <a:pt x="16" y="62"/>
                  </a:lnTo>
                  <a:lnTo>
                    <a:pt x="16" y="61"/>
                  </a:lnTo>
                  <a:lnTo>
                    <a:pt x="15" y="61"/>
                  </a:lnTo>
                  <a:lnTo>
                    <a:pt x="15" y="59"/>
                  </a:lnTo>
                  <a:lnTo>
                    <a:pt x="15" y="58"/>
                  </a:lnTo>
                  <a:lnTo>
                    <a:pt x="13" y="56"/>
                  </a:lnTo>
                  <a:lnTo>
                    <a:pt x="13" y="54"/>
                  </a:lnTo>
                  <a:lnTo>
                    <a:pt x="13" y="53"/>
                  </a:lnTo>
                  <a:lnTo>
                    <a:pt x="11" y="53"/>
                  </a:lnTo>
                  <a:lnTo>
                    <a:pt x="11" y="51"/>
                  </a:lnTo>
                  <a:lnTo>
                    <a:pt x="10" y="48"/>
                  </a:lnTo>
                  <a:lnTo>
                    <a:pt x="10" y="46"/>
                  </a:lnTo>
                  <a:lnTo>
                    <a:pt x="8" y="46"/>
                  </a:lnTo>
                  <a:lnTo>
                    <a:pt x="8" y="44"/>
                  </a:lnTo>
                  <a:lnTo>
                    <a:pt x="8" y="43"/>
                  </a:lnTo>
                  <a:lnTo>
                    <a:pt x="6" y="43"/>
                  </a:lnTo>
                  <a:lnTo>
                    <a:pt x="5" y="41"/>
                  </a:lnTo>
                  <a:lnTo>
                    <a:pt x="3" y="41"/>
                  </a:lnTo>
                  <a:lnTo>
                    <a:pt x="3" y="40"/>
                  </a:lnTo>
                  <a:lnTo>
                    <a:pt x="6" y="38"/>
                  </a:lnTo>
                  <a:lnTo>
                    <a:pt x="8" y="36"/>
                  </a:lnTo>
                  <a:lnTo>
                    <a:pt x="10" y="36"/>
                  </a:lnTo>
                  <a:lnTo>
                    <a:pt x="11" y="36"/>
                  </a:lnTo>
                  <a:lnTo>
                    <a:pt x="13" y="36"/>
                  </a:lnTo>
                  <a:close/>
                  <a:moveTo>
                    <a:pt x="219" y="36"/>
                  </a:moveTo>
                  <a:lnTo>
                    <a:pt x="220" y="36"/>
                  </a:lnTo>
                  <a:lnTo>
                    <a:pt x="222" y="36"/>
                  </a:lnTo>
                  <a:lnTo>
                    <a:pt x="222" y="38"/>
                  </a:lnTo>
                  <a:lnTo>
                    <a:pt x="220" y="38"/>
                  </a:lnTo>
                  <a:lnTo>
                    <a:pt x="219" y="38"/>
                  </a:lnTo>
                  <a:lnTo>
                    <a:pt x="220" y="38"/>
                  </a:lnTo>
                  <a:lnTo>
                    <a:pt x="219" y="38"/>
                  </a:lnTo>
                  <a:lnTo>
                    <a:pt x="219" y="40"/>
                  </a:lnTo>
                  <a:lnTo>
                    <a:pt x="217" y="40"/>
                  </a:lnTo>
                  <a:lnTo>
                    <a:pt x="216" y="40"/>
                  </a:lnTo>
                  <a:lnTo>
                    <a:pt x="214" y="40"/>
                  </a:lnTo>
                  <a:lnTo>
                    <a:pt x="214" y="38"/>
                  </a:lnTo>
                  <a:lnTo>
                    <a:pt x="216" y="38"/>
                  </a:lnTo>
                  <a:lnTo>
                    <a:pt x="214" y="38"/>
                  </a:lnTo>
                  <a:lnTo>
                    <a:pt x="214" y="40"/>
                  </a:lnTo>
                  <a:lnTo>
                    <a:pt x="212" y="40"/>
                  </a:lnTo>
                  <a:lnTo>
                    <a:pt x="212" y="38"/>
                  </a:lnTo>
                  <a:lnTo>
                    <a:pt x="214" y="36"/>
                  </a:lnTo>
                  <a:lnTo>
                    <a:pt x="216" y="36"/>
                  </a:lnTo>
                  <a:lnTo>
                    <a:pt x="216" y="35"/>
                  </a:lnTo>
                  <a:lnTo>
                    <a:pt x="217" y="35"/>
                  </a:lnTo>
                  <a:lnTo>
                    <a:pt x="217" y="36"/>
                  </a:lnTo>
                  <a:lnTo>
                    <a:pt x="219" y="36"/>
                  </a:lnTo>
                  <a:close/>
                  <a:moveTo>
                    <a:pt x="238" y="38"/>
                  </a:moveTo>
                  <a:lnTo>
                    <a:pt x="238" y="36"/>
                  </a:lnTo>
                  <a:lnTo>
                    <a:pt x="237" y="36"/>
                  </a:lnTo>
                  <a:lnTo>
                    <a:pt x="237" y="35"/>
                  </a:lnTo>
                  <a:lnTo>
                    <a:pt x="237" y="36"/>
                  </a:lnTo>
                  <a:lnTo>
                    <a:pt x="238" y="36"/>
                  </a:lnTo>
                  <a:lnTo>
                    <a:pt x="238" y="38"/>
                  </a:lnTo>
                  <a:close/>
                  <a:moveTo>
                    <a:pt x="235" y="35"/>
                  </a:moveTo>
                  <a:lnTo>
                    <a:pt x="235" y="36"/>
                  </a:lnTo>
                  <a:lnTo>
                    <a:pt x="237" y="36"/>
                  </a:lnTo>
                  <a:lnTo>
                    <a:pt x="237" y="38"/>
                  </a:lnTo>
                  <a:lnTo>
                    <a:pt x="237" y="40"/>
                  </a:lnTo>
                  <a:lnTo>
                    <a:pt x="238" y="40"/>
                  </a:lnTo>
                  <a:lnTo>
                    <a:pt x="237" y="40"/>
                  </a:lnTo>
                  <a:lnTo>
                    <a:pt x="238" y="40"/>
                  </a:lnTo>
                  <a:lnTo>
                    <a:pt x="237" y="40"/>
                  </a:lnTo>
                  <a:lnTo>
                    <a:pt x="238" y="40"/>
                  </a:lnTo>
                  <a:lnTo>
                    <a:pt x="238" y="41"/>
                  </a:lnTo>
                  <a:lnTo>
                    <a:pt x="238" y="43"/>
                  </a:lnTo>
                  <a:lnTo>
                    <a:pt x="240" y="43"/>
                  </a:lnTo>
                  <a:lnTo>
                    <a:pt x="240" y="44"/>
                  </a:lnTo>
                  <a:lnTo>
                    <a:pt x="238" y="44"/>
                  </a:lnTo>
                  <a:lnTo>
                    <a:pt x="238" y="43"/>
                  </a:lnTo>
                  <a:lnTo>
                    <a:pt x="237" y="43"/>
                  </a:lnTo>
                  <a:lnTo>
                    <a:pt x="235" y="43"/>
                  </a:lnTo>
                  <a:lnTo>
                    <a:pt x="234" y="43"/>
                  </a:lnTo>
                  <a:lnTo>
                    <a:pt x="234" y="41"/>
                  </a:lnTo>
                  <a:lnTo>
                    <a:pt x="232" y="41"/>
                  </a:lnTo>
                  <a:lnTo>
                    <a:pt x="230" y="41"/>
                  </a:lnTo>
                  <a:lnTo>
                    <a:pt x="230" y="40"/>
                  </a:lnTo>
                  <a:lnTo>
                    <a:pt x="229" y="38"/>
                  </a:lnTo>
                  <a:lnTo>
                    <a:pt x="230" y="38"/>
                  </a:lnTo>
                  <a:lnTo>
                    <a:pt x="230" y="40"/>
                  </a:lnTo>
                  <a:lnTo>
                    <a:pt x="230" y="38"/>
                  </a:lnTo>
                  <a:lnTo>
                    <a:pt x="230" y="40"/>
                  </a:lnTo>
                  <a:lnTo>
                    <a:pt x="232" y="40"/>
                  </a:lnTo>
                  <a:lnTo>
                    <a:pt x="234" y="40"/>
                  </a:lnTo>
                  <a:lnTo>
                    <a:pt x="232" y="40"/>
                  </a:lnTo>
                  <a:lnTo>
                    <a:pt x="234" y="40"/>
                  </a:lnTo>
                  <a:lnTo>
                    <a:pt x="232" y="40"/>
                  </a:lnTo>
                  <a:lnTo>
                    <a:pt x="234" y="40"/>
                  </a:lnTo>
                  <a:lnTo>
                    <a:pt x="234" y="41"/>
                  </a:lnTo>
                  <a:lnTo>
                    <a:pt x="234" y="40"/>
                  </a:lnTo>
                  <a:lnTo>
                    <a:pt x="234" y="38"/>
                  </a:lnTo>
                  <a:lnTo>
                    <a:pt x="235" y="38"/>
                  </a:lnTo>
                  <a:lnTo>
                    <a:pt x="235" y="40"/>
                  </a:lnTo>
                  <a:lnTo>
                    <a:pt x="235" y="41"/>
                  </a:lnTo>
                  <a:lnTo>
                    <a:pt x="237" y="41"/>
                  </a:lnTo>
                  <a:lnTo>
                    <a:pt x="235" y="41"/>
                  </a:lnTo>
                  <a:lnTo>
                    <a:pt x="235" y="40"/>
                  </a:lnTo>
                  <a:lnTo>
                    <a:pt x="235" y="38"/>
                  </a:lnTo>
                  <a:lnTo>
                    <a:pt x="235" y="36"/>
                  </a:lnTo>
                  <a:lnTo>
                    <a:pt x="235" y="35"/>
                  </a:lnTo>
                  <a:lnTo>
                    <a:pt x="234" y="35"/>
                  </a:lnTo>
                  <a:lnTo>
                    <a:pt x="235" y="35"/>
                  </a:lnTo>
                  <a:close/>
                  <a:moveTo>
                    <a:pt x="173" y="35"/>
                  </a:moveTo>
                  <a:lnTo>
                    <a:pt x="173" y="36"/>
                  </a:lnTo>
                  <a:lnTo>
                    <a:pt x="171" y="36"/>
                  </a:lnTo>
                  <a:lnTo>
                    <a:pt x="171" y="38"/>
                  </a:lnTo>
                  <a:lnTo>
                    <a:pt x="170" y="38"/>
                  </a:lnTo>
                  <a:lnTo>
                    <a:pt x="167" y="38"/>
                  </a:lnTo>
                  <a:lnTo>
                    <a:pt x="165" y="38"/>
                  </a:lnTo>
                  <a:lnTo>
                    <a:pt x="163" y="38"/>
                  </a:lnTo>
                  <a:lnTo>
                    <a:pt x="163" y="40"/>
                  </a:lnTo>
                  <a:lnTo>
                    <a:pt x="162" y="40"/>
                  </a:lnTo>
                  <a:lnTo>
                    <a:pt x="162" y="38"/>
                  </a:lnTo>
                  <a:lnTo>
                    <a:pt x="162" y="36"/>
                  </a:lnTo>
                  <a:lnTo>
                    <a:pt x="163" y="38"/>
                  </a:lnTo>
                  <a:lnTo>
                    <a:pt x="165" y="38"/>
                  </a:lnTo>
                  <a:lnTo>
                    <a:pt x="165" y="36"/>
                  </a:lnTo>
                  <a:lnTo>
                    <a:pt x="167" y="36"/>
                  </a:lnTo>
                  <a:lnTo>
                    <a:pt x="168" y="36"/>
                  </a:lnTo>
                  <a:lnTo>
                    <a:pt x="168" y="35"/>
                  </a:lnTo>
                  <a:lnTo>
                    <a:pt x="170" y="35"/>
                  </a:lnTo>
                  <a:lnTo>
                    <a:pt x="170" y="36"/>
                  </a:lnTo>
                  <a:lnTo>
                    <a:pt x="170" y="35"/>
                  </a:lnTo>
                  <a:lnTo>
                    <a:pt x="171" y="35"/>
                  </a:lnTo>
                  <a:lnTo>
                    <a:pt x="173" y="35"/>
                  </a:lnTo>
                  <a:close/>
                  <a:moveTo>
                    <a:pt x="245" y="36"/>
                  </a:moveTo>
                  <a:lnTo>
                    <a:pt x="247" y="36"/>
                  </a:lnTo>
                  <a:lnTo>
                    <a:pt x="247" y="38"/>
                  </a:lnTo>
                  <a:lnTo>
                    <a:pt x="248" y="38"/>
                  </a:lnTo>
                  <a:lnTo>
                    <a:pt x="247" y="38"/>
                  </a:lnTo>
                  <a:lnTo>
                    <a:pt x="250" y="38"/>
                  </a:lnTo>
                  <a:lnTo>
                    <a:pt x="250" y="40"/>
                  </a:lnTo>
                  <a:lnTo>
                    <a:pt x="250" y="38"/>
                  </a:lnTo>
                  <a:lnTo>
                    <a:pt x="252" y="38"/>
                  </a:lnTo>
                  <a:lnTo>
                    <a:pt x="253" y="40"/>
                  </a:lnTo>
                  <a:lnTo>
                    <a:pt x="255" y="38"/>
                  </a:lnTo>
                  <a:lnTo>
                    <a:pt x="255" y="40"/>
                  </a:lnTo>
                  <a:lnTo>
                    <a:pt x="256" y="40"/>
                  </a:lnTo>
                  <a:lnTo>
                    <a:pt x="256" y="41"/>
                  </a:lnTo>
                  <a:lnTo>
                    <a:pt x="255" y="41"/>
                  </a:lnTo>
                  <a:lnTo>
                    <a:pt x="255" y="43"/>
                  </a:lnTo>
                  <a:lnTo>
                    <a:pt x="253" y="43"/>
                  </a:lnTo>
                  <a:lnTo>
                    <a:pt x="252" y="43"/>
                  </a:lnTo>
                  <a:lnTo>
                    <a:pt x="250" y="44"/>
                  </a:lnTo>
                  <a:lnTo>
                    <a:pt x="248" y="44"/>
                  </a:lnTo>
                  <a:lnTo>
                    <a:pt x="247" y="44"/>
                  </a:lnTo>
                  <a:lnTo>
                    <a:pt x="248" y="44"/>
                  </a:lnTo>
                  <a:lnTo>
                    <a:pt x="248" y="43"/>
                  </a:lnTo>
                  <a:lnTo>
                    <a:pt x="248" y="44"/>
                  </a:lnTo>
                  <a:lnTo>
                    <a:pt x="248" y="43"/>
                  </a:lnTo>
                  <a:lnTo>
                    <a:pt x="247" y="43"/>
                  </a:lnTo>
                  <a:lnTo>
                    <a:pt x="245" y="43"/>
                  </a:lnTo>
                  <a:lnTo>
                    <a:pt x="247" y="43"/>
                  </a:lnTo>
                  <a:lnTo>
                    <a:pt x="248" y="41"/>
                  </a:lnTo>
                  <a:lnTo>
                    <a:pt x="250" y="41"/>
                  </a:lnTo>
                  <a:lnTo>
                    <a:pt x="248" y="41"/>
                  </a:lnTo>
                  <a:lnTo>
                    <a:pt x="247" y="41"/>
                  </a:lnTo>
                  <a:lnTo>
                    <a:pt x="247" y="43"/>
                  </a:lnTo>
                  <a:lnTo>
                    <a:pt x="245" y="43"/>
                  </a:lnTo>
                  <a:lnTo>
                    <a:pt x="245" y="41"/>
                  </a:lnTo>
                  <a:lnTo>
                    <a:pt x="245" y="40"/>
                  </a:lnTo>
                  <a:lnTo>
                    <a:pt x="243" y="40"/>
                  </a:lnTo>
                  <a:lnTo>
                    <a:pt x="245" y="40"/>
                  </a:lnTo>
                  <a:lnTo>
                    <a:pt x="243" y="40"/>
                  </a:lnTo>
                  <a:lnTo>
                    <a:pt x="243" y="38"/>
                  </a:lnTo>
                  <a:lnTo>
                    <a:pt x="243" y="36"/>
                  </a:lnTo>
                  <a:lnTo>
                    <a:pt x="243" y="35"/>
                  </a:lnTo>
                  <a:lnTo>
                    <a:pt x="242" y="35"/>
                  </a:lnTo>
                  <a:lnTo>
                    <a:pt x="243" y="35"/>
                  </a:lnTo>
                  <a:lnTo>
                    <a:pt x="243" y="36"/>
                  </a:lnTo>
                  <a:lnTo>
                    <a:pt x="245" y="36"/>
                  </a:lnTo>
                  <a:close/>
                  <a:moveTo>
                    <a:pt x="230" y="35"/>
                  </a:moveTo>
                  <a:lnTo>
                    <a:pt x="232" y="35"/>
                  </a:lnTo>
                  <a:lnTo>
                    <a:pt x="230" y="35"/>
                  </a:lnTo>
                  <a:lnTo>
                    <a:pt x="230" y="36"/>
                  </a:lnTo>
                  <a:lnTo>
                    <a:pt x="229" y="36"/>
                  </a:lnTo>
                  <a:lnTo>
                    <a:pt x="227" y="35"/>
                  </a:lnTo>
                  <a:lnTo>
                    <a:pt x="229" y="35"/>
                  </a:lnTo>
                  <a:lnTo>
                    <a:pt x="227" y="35"/>
                  </a:lnTo>
                  <a:lnTo>
                    <a:pt x="227" y="33"/>
                  </a:lnTo>
                  <a:lnTo>
                    <a:pt x="229" y="33"/>
                  </a:lnTo>
                  <a:lnTo>
                    <a:pt x="230" y="33"/>
                  </a:lnTo>
                  <a:lnTo>
                    <a:pt x="230" y="35"/>
                  </a:lnTo>
                  <a:close/>
                  <a:moveTo>
                    <a:pt x="243" y="35"/>
                  </a:moveTo>
                  <a:lnTo>
                    <a:pt x="243" y="33"/>
                  </a:lnTo>
                  <a:lnTo>
                    <a:pt x="242" y="33"/>
                  </a:lnTo>
                  <a:lnTo>
                    <a:pt x="243" y="33"/>
                  </a:lnTo>
                  <a:lnTo>
                    <a:pt x="243" y="35"/>
                  </a:lnTo>
                  <a:close/>
                  <a:moveTo>
                    <a:pt x="243" y="31"/>
                  </a:moveTo>
                  <a:lnTo>
                    <a:pt x="245" y="31"/>
                  </a:lnTo>
                  <a:lnTo>
                    <a:pt x="247" y="31"/>
                  </a:lnTo>
                  <a:lnTo>
                    <a:pt x="248" y="31"/>
                  </a:lnTo>
                  <a:lnTo>
                    <a:pt x="248" y="33"/>
                  </a:lnTo>
                  <a:lnTo>
                    <a:pt x="250" y="33"/>
                  </a:lnTo>
                  <a:lnTo>
                    <a:pt x="250" y="35"/>
                  </a:lnTo>
                  <a:lnTo>
                    <a:pt x="252" y="35"/>
                  </a:lnTo>
                  <a:lnTo>
                    <a:pt x="253" y="36"/>
                  </a:lnTo>
                  <a:lnTo>
                    <a:pt x="253" y="38"/>
                  </a:lnTo>
                  <a:lnTo>
                    <a:pt x="255" y="38"/>
                  </a:lnTo>
                  <a:lnTo>
                    <a:pt x="253" y="38"/>
                  </a:lnTo>
                  <a:lnTo>
                    <a:pt x="253" y="40"/>
                  </a:lnTo>
                  <a:lnTo>
                    <a:pt x="252" y="38"/>
                  </a:lnTo>
                  <a:lnTo>
                    <a:pt x="250" y="38"/>
                  </a:lnTo>
                  <a:lnTo>
                    <a:pt x="248" y="38"/>
                  </a:lnTo>
                  <a:lnTo>
                    <a:pt x="250" y="38"/>
                  </a:lnTo>
                  <a:lnTo>
                    <a:pt x="250" y="36"/>
                  </a:lnTo>
                  <a:lnTo>
                    <a:pt x="250" y="38"/>
                  </a:lnTo>
                  <a:lnTo>
                    <a:pt x="248" y="38"/>
                  </a:lnTo>
                  <a:lnTo>
                    <a:pt x="248" y="36"/>
                  </a:lnTo>
                  <a:lnTo>
                    <a:pt x="247" y="36"/>
                  </a:lnTo>
                  <a:lnTo>
                    <a:pt x="245" y="36"/>
                  </a:lnTo>
                  <a:lnTo>
                    <a:pt x="243" y="35"/>
                  </a:lnTo>
                  <a:lnTo>
                    <a:pt x="245" y="35"/>
                  </a:lnTo>
                  <a:lnTo>
                    <a:pt x="245" y="36"/>
                  </a:lnTo>
                  <a:lnTo>
                    <a:pt x="247" y="36"/>
                  </a:lnTo>
                  <a:lnTo>
                    <a:pt x="245" y="35"/>
                  </a:lnTo>
                  <a:lnTo>
                    <a:pt x="243" y="35"/>
                  </a:lnTo>
                  <a:lnTo>
                    <a:pt x="243" y="33"/>
                  </a:lnTo>
                  <a:lnTo>
                    <a:pt x="245" y="33"/>
                  </a:lnTo>
                  <a:lnTo>
                    <a:pt x="245" y="35"/>
                  </a:lnTo>
                  <a:lnTo>
                    <a:pt x="247" y="35"/>
                  </a:lnTo>
                  <a:lnTo>
                    <a:pt x="245" y="33"/>
                  </a:lnTo>
                  <a:lnTo>
                    <a:pt x="247" y="33"/>
                  </a:lnTo>
                  <a:lnTo>
                    <a:pt x="247" y="35"/>
                  </a:lnTo>
                  <a:lnTo>
                    <a:pt x="248" y="35"/>
                  </a:lnTo>
                  <a:lnTo>
                    <a:pt x="248" y="33"/>
                  </a:lnTo>
                  <a:lnTo>
                    <a:pt x="248" y="35"/>
                  </a:lnTo>
                  <a:lnTo>
                    <a:pt x="247" y="35"/>
                  </a:lnTo>
                  <a:lnTo>
                    <a:pt x="247" y="33"/>
                  </a:lnTo>
                  <a:lnTo>
                    <a:pt x="245" y="33"/>
                  </a:lnTo>
                  <a:lnTo>
                    <a:pt x="243" y="33"/>
                  </a:lnTo>
                  <a:lnTo>
                    <a:pt x="242" y="33"/>
                  </a:lnTo>
                  <a:lnTo>
                    <a:pt x="242" y="31"/>
                  </a:lnTo>
                  <a:lnTo>
                    <a:pt x="243" y="31"/>
                  </a:lnTo>
                  <a:close/>
                  <a:moveTo>
                    <a:pt x="147" y="33"/>
                  </a:moveTo>
                  <a:lnTo>
                    <a:pt x="145" y="33"/>
                  </a:lnTo>
                  <a:lnTo>
                    <a:pt x="145" y="35"/>
                  </a:lnTo>
                  <a:lnTo>
                    <a:pt x="144" y="35"/>
                  </a:lnTo>
                  <a:lnTo>
                    <a:pt x="142" y="35"/>
                  </a:lnTo>
                  <a:lnTo>
                    <a:pt x="140" y="35"/>
                  </a:lnTo>
                  <a:lnTo>
                    <a:pt x="139" y="35"/>
                  </a:lnTo>
                  <a:lnTo>
                    <a:pt x="139" y="33"/>
                  </a:lnTo>
                  <a:lnTo>
                    <a:pt x="140" y="33"/>
                  </a:lnTo>
                  <a:lnTo>
                    <a:pt x="142" y="33"/>
                  </a:lnTo>
                  <a:lnTo>
                    <a:pt x="144" y="31"/>
                  </a:lnTo>
                  <a:lnTo>
                    <a:pt x="145" y="31"/>
                  </a:lnTo>
                  <a:lnTo>
                    <a:pt x="147" y="31"/>
                  </a:lnTo>
                  <a:lnTo>
                    <a:pt x="149" y="31"/>
                  </a:lnTo>
                  <a:lnTo>
                    <a:pt x="150" y="31"/>
                  </a:lnTo>
                  <a:lnTo>
                    <a:pt x="149" y="33"/>
                  </a:lnTo>
                  <a:lnTo>
                    <a:pt x="147" y="33"/>
                  </a:lnTo>
                  <a:close/>
                  <a:moveTo>
                    <a:pt x="237" y="26"/>
                  </a:moveTo>
                  <a:lnTo>
                    <a:pt x="237" y="28"/>
                  </a:lnTo>
                  <a:lnTo>
                    <a:pt x="238" y="28"/>
                  </a:lnTo>
                  <a:lnTo>
                    <a:pt x="240" y="28"/>
                  </a:lnTo>
                  <a:lnTo>
                    <a:pt x="242" y="28"/>
                  </a:lnTo>
                  <a:lnTo>
                    <a:pt x="242" y="30"/>
                  </a:lnTo>
                  <a:lnTo>
                    <a:pt x="242" y="28"/>
                  </a:lnTo>
                  <a:lnTo>
                    <a:pt x="243" y="28"/>
                  </a:lnTo>
                  <a:lnTo>
                    <a:pt x="243" y="30"/>
                  </a:lnTo>
                  <a:lnTo>
                    <a:pt x="242" y="30"/>
                  </a:lnTo>
                  <a:lnTo>
                    <a:pt x="240" y="30"/>
                  </a:lnTo>
                  <a:lnTo>
                    <a:pt x="238" y="30"/>
                  </a:lnTo>
                  <a:lnTo>
                    <a:pt x="238" y="28"/>
                  </a:lnTo>
                  <a:lnTo>
                    <a:pt x="237" y="28"/>
                  </a:lnTo>
                  <a:lnTo>
                    <a:pt x="237" y="26"/>
                  </a:lnTo>
                  <a:close/>
                  <a:moveTo>
                    <a:pt x="28" y="20"/>
                  </a:moveTo>
                  <a:lnTo>
                    <a:pt x="28" y="22"/>
                  </a:lnTo>
                  <a:lnTo>
                    <a:pt x="26" y="22"/>
                  </a:lnTo>
                  <a:lnTo>
                    <a:pt x="24" y="20"/>
                  </a:lnTo>
                  <a:lnTo>
                    <a:pt x="23" y="22"/>
                  </a:lnTo>
                  <a:lnTo>
                    <a:pt x="23" y="20"/>
                  </a:lnTo>
                  <a:lnTo>
                    <a:pt x="21" y="20"/>
                  </a:lnTo>
                  <a:lnTo>
                    <a:pt x="23" y="20"/>
                  </a:lnTo>
                  <a:lnTo>
                    <a:pt x="24" y="20"/>
                  </a:lnTo>
                  <a:lnTo>
                    <a:pt x="26" y="20"/>
                  </a:lnTo>
                  <a:lnTo>
                    <a:pt x="28" y="20"/>
                  </a:lnTo>
                  <a:close/>
                  <a:moveTo>
                    <a:pt x="20" y="20"/>
                  </a:moveTo>
                  <a:lnTo>
                    <a:pt x="18" y="20"/>
                  </a:lnTo>
                  <a:lnTo>
                    <a:pt x="18" y="18"/>
                  </a:lnTo>
                  <a:lnTo>
                    <a:pt x="20" y="20"/>
                  </a:lnTo>
                  <a:close/>
                  <a:moveTo>
                    <a:pt x="5" y="2"/>
                  </a:moveTo>
                  <a:lnTo>
                    <a:pt x="3" y="2"/>
                  </a:lnTo>
                  <a:lnTo>
                    <a:pt x="3" y="4"/>
                  </a:lnTo>
                  <a:lnTo>
                    <a:pt x="3" y="5"/>
                  </a:lnTo>
                  <a:lnTo>
                    <a:pt x="5" y="5"/>
                  </a:lnTo>
                  <a:lnTo>
                    <a:pt x="5" y="4"/>
                  </a:lnTo>
                  <a:lnTo>
                    <a:pt x="5" y="5"/>
                  </a:lnTo>
                  <a:lnTo>
                    <a:pt x="5" y="7"/>
                  </a:lnTo>
                  <a:lnTo>
                    <a:pt x="6" y="7"/>
                  </a:lnTo>
                  <a:lnTo>
                    <a:pt x="6" y="8"/>
                  </a:lnTo>
                  <a:lnTo>
                    <a:pt x="8" y="10"/>
                  </a:lnTo>
                  <a:lnTo>
                    <a:pt x="8" y="12"/>
                  </a:lnTo>
                  <a:lnTo>
                    <a:pt x="8" y="13"/>
                  </a:lnTo>
                  <a:lnTo>
                    <a:pt x="10" y="15"/>
                  </a:lnTo>
                  <a:lnTo>
                    <a:pt x="10" y="17"/>
                  </a:lnTo>
                  <a:lnTo>
                    <a:pt x="11" y="17"/>
                  </a:lnTo>
                  <a:lnTo>
                    <a:pt x="11" y="18"/>
                  </a:lnTo>
                  <a:lnTo>
                    <a:pt x="11" y="17"/>
                  </a:lnTo>
                  <a:lnTo>
                    <a:pt x="13" y="17"/>
                  </a:lnTo>
                  <a:lnTo>
                    <a:pt x="13" y="18"/>
                  </a:lnTo>
                  <a:lnTo>
                    <a:pt x="11" y="18"/>
                  </a:lnTo>
                  <a:lnTo>
                    <a:pt x="10" y="18"/>
                  </a:lnTo>
                  <a:lnTo>
                    <a:pt x="8" y="17"/>
                  </a:lnTo>
                  <a:lnTo>
                    <a:pt x="8" y="15"/>
                  </a:lnTo>
                  <a:lnTo>
                    <a:pt x="6" y="15"/>
                  </a:lnTo>
                  <a:lnTo>
                    <a:pt x="5" y="13"/>
                  </a:lnTo>
                  <a:lnTo>
                    <a:pt x="3" y="12"/>
                  </a:lnTo>
                  <a:lnTo>
                    <a:pt x="2" y="12"/>
                  </a:lnTo>
                  <a:lnTo>
                    <a:pt x="2" y="10"/>
                  </a:lnTo>
                  <a:lnTo>
                    <a:pt x="0" y="8"/>
                  </a:lnTo>
                  <a:lnTo>
                    <a:pt x="0" y="7"/>
                  </a:lnTo>
                  <a:lnTo>
                    <a:pt x="2" y="7"/>
                  </a:lnTo>
                  <a:lnTo>
                    <a:pt x="3" y="7"/>
                  </a:lnTo>
                  <a:lnTo>
                    <a:pt x="3" y="5"/>
                  </a:lnTo>
                  <a:lnTo>
                    <a:pt x="3" y="4"/>
                  </a:lnTo>
                  <a:lnTo>
                    <a:pt x="3" y="2"/>
                  </a:lnTo>
                  <a:lnTo>
                    <a:pt x="3" y="0"/>
                  </a:lnTo>
                  <a:lnTo>
                    <a:pt x="5" y="2"/>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81" name="Freeform 17"/>
            <p:cNvSpPr>
              <a:spLocks/>
            </p:cNvSpPr>
            <p:nvPr/>
          </p:nvSpPr>
          <p:spPr bwMode="auto">
            <a:xfrm>
              <a:off x="1386" y="108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82" name="Freeform 18"/>
            <p:cNvSpPr>
              <a:spLocks/>
            </p:cNvSpPr>
            <p:nvPr/>
          </p:nvSpPr>
          <p:spPr bwMode="auto">
            <a:xfrm>
              <a:off x="1389" y="100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83" name="Freeform 19"/>
            <p:cNvSpPr>
              <a:spLocks/>
            </p:cNvSpPr>
            <p:nvPr/>
          </p:nvSpPr>
          <p:spPr bwMode="auto">
            <a:xfrm>
              <a:off x="1466" y="879"/>
              <a:ext cx="3" cy="5"/>
            </a:xfrm>
            <a:custGeom>
              <a:avLst/>
              <a:gdLst>
                <a:gd name="T0" fmla="*/ 3 w 3"/>
                <a:gd name="T1" fmla="*/ 5 h 5"/>
                <a:gd name="T2" fmla="*/ 1 w 3"/>
                <a:gd name="T3" fmla="*/ 5 h 5"/>
                <a:gd name="T4" fmla="*/ 0 w 3"/>
                <a:gd name="T5" fmla="*/ 5 h 5"/>
                <a:gd name="T6" fmla="*/ 0 w 3"/>
                <a:gd name="T7" fmla="*/ 3 h 5"/>
                <a:gd name="T8" fmla="*/ 0 w 3"/>
                <a:gd name="T9" fmla="*/ 2 h 5"/>
                <a:gd name="T10" fmla="*/ 0 w 3"/>
                <a:gd name="T11" fmla="*/ 0 h 5"/>
                <a:gd name="T12" fmla="*/ 0 w 3"/>
                <a:gd name="T13" fmla="*/ 2 h 5"/>
                <a:gd name="T14" fmla="*/ 1 w 3"/>
                <a:gd name="T15" fmla="*/ 2 h 5"/>
                <a:gd name="T16" fmla="*/ 1 w 3"/>
                <a:gd name="T17" fmla="*/ 3 h 5"/>
                <a:gd name="T18" fmla="*/ 1 w 3"/>
                <a:gd name="T19" fmla="*/ 5 h 5"/>
                <a:gd name="T20" fmla="*/ 3 w 3"/>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3" y="5"/>
                  </a:moveTo>
                  <a:lnTo>
                    <a:pt x="1" y="5"/>
                  </a:lnTo>
                  <a:lnTo>
                    <a:pt x="0" y="5"/>
                  </a:lnTo>
                  <a:lnTo>
                    <a:pt x="0" y="3"/>
                  </a:lnTo>
                  <a:lnTo>
                    <a:pt x="0" y="2"/>
                  </a:lnTo>
                  <a:lnTo>
                    <a:pt x="0" y="0"/>
                  </a:lnTo>
                  <a:lnTo>
                    <a:pt x="0" y="2"/>
                  </a:lnTo>
                  <a:lnTo>
                    <a:pt x="1" y="2"/>
                  </a:lnTo>
                  <a:lnTo>
                    <a:pt x="1" y="3"/>
                  </a:lnTo>
                  <a:lnTo>
                    <a:pt x="1" y="5"/>
                  </a:lnTo>
                  <a:lnTo>
                    <a:pt x="3" y="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84" name="Freeform 20"/>
            <p:cNvSpPr>
              <a:spLocks/>
            </p:cNvSpPr>
            <p:nvPr/>
          </p:nvSpPr>
          <p:spPr bwMode="auto">
            <a:xfrm>
              <a:off x="1467" y="876"/>
              <a:ext cx="2" cy="5"/>
            </a:xfrm>
            <a:custGeom>
              <a:avLst/>
              <a:gdLst>
                <a:gd name="T0" fmla="*/ 0 w 2"/>
                <a:gd name="T1" fmla="*/ 5 h 5"/>
                <a:gd name="T2" fmla="*/ 0 w 2"/>
                <a:gd name="T3" fmla="*/ 3 h 5"/>
                <a:gd name="T4" fmla="*/ 0 w 2"/>
                <a:gd name="T5" fmla="*/ 1 h 5"/>
                <a:gd name="T6" fmla="*/ 0 w 2"/>
                <a:gd name="T7" fmla="*/ 0 h 5"/>
                <a:gd name="T8" fmla="*/ 0 w 2"/>
                <a:gd name="T9" fmla="*/ 1 h 5"/>
                <a:gd name="T10" fmla="*/ 2 w 2"/>
                <a:gd name="T11" fmla="*/ 3 h 5"/>
                <a:gd name="T12" fmla="*/ 0 w 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5"/>
                  </a:moveTo>
                  <a:lnTo>
                    <a:pt x="0" y="3"/>
                  </a:lnTo>
                  <a:lnTo>
                    <a:pt x="0" y="1"/>
                  </a:lnTo>
                  <a:lnTo>
                    <a:pt x="0" y="0"/>
                  </a:lnTo>
                  <a:lnTo>
                    <a:pt x="0" y="1"/>
                  </a:lnTo>
                  <a:lnTo>
                    <a:pt x="2" y="3"/>
                  </a:lnTo>
                  <a:lnTo>
                    <a:pt x="0" y="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85" name="Freeform 21"/>
            <p:cNvSpPr>
              <a:spLocks/>
            </p:cNvSpPr>
            <p:nvPr/>
          </p:nvSpPr>
          <p:spPr bwMode="auto">
            <a:xfrm>
              <a:off x="1466" y="874"/>
              <a:ext cx="0" cy="3"/>
            </a:xfrm>
            <a:custGeom>
              <a:avLst/>
              <a:gdLst>
                <a:gd name="T0" fmla="*/ 3 h 3"/>
                <a:gd name="T1" fmla="*/ 2 h 3"/>
                <a:gd name="T2" fmla="*/ 0 h 3"/>
                <a:gd name="T3" fmla="*/ 2 h 3"/>
                <a:gd name="T4" fmla="*/ 3 h 3"/>
              </a:gdLst>
              <a:ahLst/>
              <a:cxnLst>
                <a:cxn ang="0">
                  <a:pos x="0" y="T0"/>
                </a:cxn>
                <a:cxn ang="0">
                  <a:pos x="0" y="T1"/>
                </a:cxn>
                <a:cxn ang="0">
                  <a:pos x="0" y="T2"/>
                </a:cxn>
                <a:cxn ang="0">
                  <a:pos x="0" y="T3"/>
                </a:cxn>
                <a:cxn ang="0">
                  <a:pos x="0" y="T4"/>
                </a:cxn>
              </a:cxnLst>
              <a:rect l="0" t="0" r="r" b="b"/>
              <a:pathLst>
                <a:path h="3">
                  <a:moveTo>
                    <a:pt x="0" y="3"/>
                  </a:moveTo>
                  <a:lnTo>
                    <a:pt x="0" y="2"/>
                  </a:lnTo>
                  <a:lnTo>
                    <a:pt x="0" y="0"/>
                  </a:lnTo>
                  <a:lnTo>
                    <a:pt x="0" y="2"/>
                  </a:lnTo>
                  <a:lnTo>
                    <a:pt x="0"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86" name="Freeform 22"/>
            <p:cNvSpPr>
              <a:spLocks/>
            </p:cNvSpPr>
            <p:nvPr/>
          </p:nvSpPr>
          <p:spPr bwMode="auto">
            <a:xfrm>
              <a:off x="1459" y="851"/>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87" name="Freeform 23"/>
            <p:cNvSpPr>
              <a:spLocks/>
            </p:cNvSpPr>
            <p:nvPr/>
          </p:nvSpPr>
          <p:spPr bwMode="auto">
            <a:xfrm>
              <a:off x="1538" y="848"/>
              <a:ext cx="3" cy="0"/>
            </a:xfrm>
            <a:custGeom>
              <a:avLst/>
              <a:gdLst>
                <a:gd name="T0" fmla="*/ 3 w 3"/>
                <a:gd name="T1" fmla="*/ 1 w 3"/>
                <a:gd name="T2" fmla="*/ 0 w 3"/>
                <a:gd name="T3" fmla="*/ 1 w 3"/>
                <a:gd name="T4" fmla="*/ 3 w 3"/>
              </a:gdLst>
              <a:ahLst/>
              <a:cxnLst>
                <a:cxn ang="0">
                  <a:pos x="T0" y="0"/>
                </a:cxn>
                <a:cxn ang="0">
                  <a:pos x="T1" y="0"/>
                </a:cxn>
                <a:cxn ang="0">
                  <a:pos x="T2" y="0"/>
                </a:cxn>
                <a:cxn ang="0">
                  <a:pos x="T3" y="0"/>
                </a:cxn>
                <a:cxn ang="0">
                  <a:pos x="T4" y="0"/>
                </a:cxn>
              </a:cxnLst>
              <a:rect l="0" t="0" r="r" b="b"/>
              <a:pathLst>
                <a:path w="3">
                  <a:moveTo>
                    <a:pt x="3" y="0"/>
                  </a:moveTo>
                  <a:lnTo>
                    <a:pt x="1" y="0"/>
                  </a:lnTo>
                  <a:lnTo>
                    <a:pt x="0" y="0"/>
                  </a:lnTo>
                  <a:lnTo>
                    <a:pt x="1"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88" name="Freeform 24"/>
            <p:cNvSpPr>
              <a:spLocks/>
            </p:cNvSpPr>
            <p:nvPr/>
          </p:nvSpPr>
          <p:spPr bwMode="auto">
            <a:xfrm>
              <a:off x="1529" y="846"/>
              <a:ext cx="2" cy="2"/>
            </a:xfrm>
            <a:custGeom>
              <a:avLst/>
              <a:gdLst>
                <a:gd name="T0" fmla="*/ 2 w 2"/>
                <a:gd name="T1" fmla="*/ 2 h 2"/>
                <a:gd name="T2" fmla="*/ 0 w 2"/>
                <a:gd name="T3" fmla="*/ 0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89" name="Freeform 25"/>
            <p:cNvSpPr>
              <a:spLocks/>
            </p:cNvSpPr>
            <p:nvPr/>
          </p:nvSpPr>
          <p:spPr bwMode="auto">
            <a:xfrm>
              <a:off x="1541" y="846"/>
              <a:ext cx="3" cy="2"/>
            </a:xfrm>
            <a:custGeom>
              <a:avLst/>
              <a:gdLst>
                <a:gd name="T0" fmla="*/ 1 w 3"/>
                <a:gd name="T1" fmla="*/ 0 h 2"/>
                <a:gd name="T2" fmla="*/ 0 w 3"/>
                <a:gd name="T3" fmla="*/ 2 h 2"/>
                <a:gd name="T4" fmla="*/ 0 w 3"/>
                <a:gd name="T5" fmla="*/ 0 h 2"/>
                <a:gd name="T6" fmla="*/ 1 w 3"/>
                <a:gd name="T7" fmla="*/ 0 h 2"/>
                <a:gd name="T8" fmla="*/ 3 w 3"/>
                <a:gd name="T9" fmla="*/ 0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lnTo>
                    <a:pt x="0" y="2"/>
                  </a:lnTo>
                  <a:lnTo>
                    <a:pt x="0" y="0"/>
                  </a:lnTo>
                  <a:lnTo>
                    <a:pt x="1" y="0"/>
                  </a:lnTo>
                  <a:lnTo>
                    <a:pt x="3"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90" name="Freeform 26"/>
            <p:cNvSpPr>
              <a:spLocks/>
            </p:cNvSpPr>
            <p:nvPr/>
          </p:nvSpPr>
          <p:spPr bwMode="auto">
            <a:xfrm>
              <a:off x="1533" y="845"/>
              <a:ext cx="0" cy="1"/>
            </a:xfrm>
            <a:custGeom>
              <a:avLst/>
              <a:gdLst>
                <a:gd name="T0" fmla="*/ 1 h 1"/>
                <a:gd name="T1" fmla="*/ 0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0"/>
                  </a:lnTo>
                  <a:lnTo>
                    <a:pt x="0" y="1"/>
                  </a:ln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91" name="Freeform 27"/>
            <p:cNvSpPr>
              <a:spLocks/>
            </p:cNvSpPr>
            <p:nvPr/>
          </p:nvSpPr>
          <p:spPr bwMode="auto">
            <a:xfrm>
              <a:off x="1520" y="845"/>
              <a:ext cx="3" cy="1"/>
            </a:xfrm>
            <a:custGeom>
              <a:avLst/>
              <a:gdLst>
                <a:gd name="T0" fmla="*/ 3 w 3"/>
                <a:gd name="T1" fmla="*/ 0 h 1"/>
                <a:gd name="T2" fmla="*/ 3 w 3"/>
                <a:gd name="T3" fmla="*/ 1 h 1"/>
                <a:gd name="T4" fmla="*/ 1 w 3"/>
                <a:gd name="T5" fmla="*/ 1 h 1"/>
                <a:gd name="T6" fmla="*/ 0 w 3"/>
                <a:gd name="T7" fmla="*/ 1 h 1"/>
                <a:gd name="T8" fmla="*/ 1 w 3"/>
                <a:gd name="T9" fmla="*/ 1 h 1"/>
                <a:gd name="T10" fmla="*/ 3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3" y="0"/>
                  </a:moveTo>
                  <a:lnTo>
                    <a:pt x="3" y="1"/>
                  </a:lnTo>
                  <a:lnTo>
                    <a:pt x="1" y="1"/>
                  </a:lnTo>
                  <a:lnTo>
                    <a:pt x="0" y="1"/>
                  </a:lnTo>
                  <a:lnTo>
                    <a:pt x="1" y="1"/>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92" name="Freeform 28"/>
            <p:cNvSpPr>
              <a:spLocks/>
            </p:cNvSpPr>
            <p:nvPr/>
          </p:nvSpPr>
          <p:spPr bwMode="auto">
            <a:xfrm>
              <a:off x="1531" y="845"/>
              <a:ext cx="5" cy="1"/>
            </a:xfrm>
            <a:custGeom>
              <a:avLst/>
              <a:gdLst>
                <a:gd name="T0" fmla="*/ 5 w 5"/>
                <a:gd name="T1" fmla="*/ 0 h 1"/>
                <a:gd name="T2" fmla="*/ 3 w 5"/>
                <a:gd name="T3" fmla="*/ 1 h 1"/>
                <a:gd name="T4" fmla="*/ 2 w 5"/>
                <a:gd name="T5" fmla="*/ 1 h 1"/>
                <a:gd name="T6" fmla="*/ 0 w 5"/>
                <a:gd name="T7" fmla="*/ 1 h 1"/>
                <a:gd name="T8" fmla="*/ 2 w 5"/>
                <a:gd name="T9" fmla="*/ 1 h 1"/>
                <a:gd name="T10" fmla="*/ 3 w 5"/>
                <a:gd name="T11" fmla="*/ 1 h 1"/>
                <a:gd name="T12" fmla="*/ 2 w 5"/>
                <a:gd name="T13" fmla="*/ 1 h 1"/>
                <a:gd name="T14" fmla="*/ 3 w 5"/>
                <a:gd name="T15" fmla="*/ 0 h 1"/>
                <a:gd name="T16" fmla="*/ 5 w 5"/>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
                  <a:moveTo>
                    <a:pt x="5" y="0"/>
                  </a:moveTo>
                  <a:lnTo>
                    <a:pt x="3" y="1"/>
                  </a:lnTo>
                  <a:lnTo>
                    <a:pt x="2" y="1"/>
                  </a:lnTo>
                  <a:lnTo>
                    <a:pt x="0" y="1"/>
                  </a:lnTo>
                  <a:lnTo>
                    <a:pt x="2" y="1"/>
                  </a:lnTo>
                  <a:lnTo>
                    <a:pt x="3" y="1"/>
                  </a:lnTo>
                  <a:lnTo>
                    <a:pt x="2" y="1"/>
                  </a:lnTo>
                  <a:lnTo>
                    <a:pt x="3" y="0"/>
                  </a:lnTo>
                  <a:lnTo>
                    <a:pt x="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93" name="Freeform 29"/>
            <p:cNvSpPr>
              <a:spLocks/>
            </p:cNvSpPr>
            <p:nvPr/>
          </p:nvSpPr>
          <p:spPr bwMode="auto">
            <a:xfrm>
              <a:off x="1523" y="84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94" name="Freeform 30"/>
            <p:cNvSpPr>
              <a:spLocks/>
            </p:cNvSpPr>
            <p:nvPr/>
          </p:nvSpPr>
          <p:spPr bwMode="auto">
            <a:xfrm>
              <a:off x="1524" y="843"/>
              <a:ext cx="4" cy="2"/>
            </a:xfrm>
            <a:custGeom>
              <a:avLst/>
              <a:gdLst>
                <a:gd name="T0" fmla="*/ 0 w 4"/>
                <a:gd name="T1" fmla="*/ 2 h 2"/>
                <a:gd name="T2" fmla="*/ 2 w 4"/>
                <a:gd name="T3" fmla="*/ 2 h 2"/>
                <a:gd name="T4" fmla="*/ 2 w 4"/>
                <a:gd name="T5" fmla="*/ 0 h 2"/>
                <a:gd name="T6" fmla="*/ 4 w 4"/>
                <a:gd name="T7" fmla="*/ 0 h 2"/>
                <a:gd name="T8" fmla="*/ 4 w 4"/>
                <a:gd name="T9" fmla="*/ 2 h 2"/>
                <a:gd name="T10" fmla="*/ 2 w 4"/>
                <a:gd name="T11" fmla="*/ 2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2" y="2"/>
                  </a:lnTo>
                  <a:lnTo>
                    <a:pt x="2" y="0"/>
                  </a:lnTo>
                  <a:lnTo>
                    <a:pt x="4" y="0"/>
                  </a:lnTo>
                  <a:lnTo>
                    <a:pt x="4" y="2"/>
                  </a:lnTo>
                  <a:lnTo>
                    <a:pt x="2" y="2"/>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95" name="Freeform 31"/>
            <p:cNvSpPr>
              <a:spLocks/>
            </p:cNvSpPr>
            <p:nvPr/>
          </p:nvSpPr>
          <p:spPr bwMode="auto">
            <a:xfrm>
              <a:off x="1531" y="843"/>
              <a:ext cx="16" cy="7"/>
            </a:xfrm>
            <a:custGeom>
              <a:avLst/>
              <a:gdLst>
                <a:gd name="T0" fmla="*/ 15 w 16"/>
                <a:gd name="T1" fmla="*/ 0 h 7"/>
                <a:gd name="T2" fmla="*/ 16 w 16"/>
                <a:gd name="T3" fmla="*/ 0 h 7"/>
                <a:gd name="T4" fmla="*/ 16 w 16"/>
                <a:gd name="T5" fmla="*/ 2 h 7"/>
                <a:gd name="T6" fmla="*/ 15 w 16"/>
                <a:gd name="T7" fmla="*/ 2 h 7"/>
                <a:gd name="T8" fmla="*/ 13 w 16"/>
                <a:gd name="T9" fmla="*/ 2 h 7"/>
                <a:gd name="T10" fmla="*/ 11 w 16"/>
                <a:gd name="T11" fmla="*/ 2 h 7"/>
                <a:gd name="T12" fmla="*/ 11 w 16"/>
                <a:gd name="T13" fmla="*/ 3 h 7"/>
                <a:gd name="T14" fmla="*/ 10 w 16"/>
                <a:gd name="T15" fmla="*/ 3 h 7"/>
                <a:gd name="T16" fmla="*/ 8 w 16"/>
                <a:gd name="T17" fmla="*/ 3 h 7"/>
                <a:gd name="T18" fmla="*/ 8 w 16"/>
                <a:gd name="T19" fmla="*/ 5 h 7"/>
                <a:gd name="T20" fmla="*/ 7 w 16"/>
                <a:gd name="T21" fmla="*/ 5 h 7"/>
                <a:gd name="T22" fmla="*/ 5 w 16"/>
                <a:gd name="T23" fmla="*/ 7 h 7"/>
                <a:gd name="T24" fmla="*/ 3 w 16"/>
                <a:gd name="T25" fmla="*/ 7 h 7"/>
                <a:gd name="T26" fmla="*/ 2 w 16"/>
                <a:gd name="T27" fmla="*/ 7 h 7"/>
                <a:gd name="T28" fmla="*/ 0 w 16"/>
                <a:gd name="T29" fmla="*/ 7 h 7"/>
                <a:gd name="T30" fmla="*/ 0 w 16"/>
                <a:gd name="T31" fmla="*/ 5 h 7"/>
                <a:gd name="T32" fmla="*/ 0 w 16"/>
                <a:gd name="T33" fmla="*/ 3 h 7"/>
                <a:gd name="T34" fmla="*/ 2 w 16"/>
                <a:gd name="T35" fmla="*/ 2 h 7"/>
                <a:gd name="T36" fmla="*/ 2 w 16"/>
                <a:gd name="T37" fmla="*/ 3 h 7"/>
                <a:gd name="T38" fmla="*/ 0 w 16"/>
                <a:gd name="T39" fmla="*/ 3 h 7"/>
                <a:gd name="T40" fmla="*/ 2 w 16"/>
                <a:gd name="T41" fmla="*/ 3 h 7"/>
                <a:gd name="T42" fmla="*/ 3 w 16"/>
                <a:gd name="T43" fmla="*/ 3 h 7"/>
                <a:gd name="T44" fmla="*/ 5 w 16"/>
                <a:gd name="T45" fmla="*/ 2 h 7"/>
                <a:gd name="T46" fmla="*/ 7 w 16"/>
                <a:gd name="T47" fmla="*/ 2 h 7"/>
                <a:gd name="T48" fmla="*/ 8 w 16"/>
                <a:gd name="T49" fmla="*/ 2 h 7"/>
                <a:gd name="T50" fmla="*/ 10 w 16"/>
                <a:gd name="T51" fmla="*/ 2 h 7"/>
                <a:gd name="T52" fmla="*/ 11 w 16"/>
                <a:gd name="T53" fmla="*/ 0 h 7"/>
                <a:gd name="T54" fmla="*/ 13 w 16"/>
                <a:gd name="T55" fmla="*/ 0 h 7"/>
                <a:gd name="T56" fmla="*/ 15 w 16"/>
                <a:gd name="T5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7">
                  <a:moveTo>
                    <a:pt x="15" y="0"/>
                  </a:moveTo>
                  <a:lnTo>
                    <a:pt x="16" y="0"/>
                  </a:lnTo>
                  <a:lnTo>
                    <a:pt x="16" y="2"/>
                  </a:lnTo>
                  <a:lnTo>
                    <a:pt x="15" y="2"/>
                  </a:lnTo>
                  <a:lnTo>
                    <a:pt x="13" y="2"/>
                  </a:lnTo>
                  <a:lnTo>
                    <a:pt x="11" y="2"/>
                  </a:lnTo>
                  <a:lnTo>
                    <a:pt x="11" y="3"/>
                  </a:lnTo>
                  <a:lnTo>
                    <a:pt x="10" y="3"/>
                  </a:lnTo>
                  <a:lnTo>
                    <a:pt x="8" y="3"/>
                  </a:lnTo>
                  <a:lnTo>
                    <a:pt x="8" y="5"/>
                  </a:lnTo>
                  <a:lnTo>
                    <a:pt x="7" y="5"/>
                  </a:lnTo>
                  <a:lnTo>
                    <a:pt x="5" y="7"/>
                  </a:lnTo>
                  <a:lnTo>
                    <a:pt x="3" y="7"/>
                  </a:lnTo>
                  <a:lnTo>
                    <a:pt x="2" y="7"/>
                  </a:lnTo>
                  <a:lnTo>
                    <a:pt x="0" y="7"/>
                  </a:lnTo>
                  <a:lnTo>
                    <a:pt x="0" y="5"/>
                  </a:lnTo>
                  <a:lnTo>
                    <a:pt x="0" y="3"/>
                  </a:lnTo>
                  <a:lnTo>
                    <a:pt x="2" y="2"/>
                  </a:lnTo>
                  <a:lnTo>
                    <a:pt x="2" y="3"/>
                  </a:lnTo>
                  <a:lnTo>
                    <a:pt x="0" y="3"/>
                  </a:lnTo>
                  <a:lnTo>
                    <a:pt x="2" y="3"/>
                  </a:lnTo>
                  <a:lnTo>
                    <a:pt x="3" y="3"/>
                  </a:lnTo>
                  <a:lnTo>
                    <a:pt x="5" y="2"/>
                  </a:lnTo>
                  <a:lnTo>
                    <a:pt x="7" y="2"/>
                  </a:lnTo>
                  <a:lnTo>
                    <a:pt x="8" y="2"/>
                  </a:lnTo>
                  <a:lnTo>
                    <a:pt x="10" y="2"/>
                  </a:lnTo>
                  <a:lnTo>
                    <a:pt x="11" y="0"/>
                  </a:lnTo>
                  <a:lnTo>
                    <a:pt x="13" y="0"/>
                  </a:lnTo>
                  <a:lnTo>
                    <a:pt x="1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96" name="Freeform 32"/>
            <p:cNvSpPr>
              <a:spLocks/>
            </p:cNvSpPr>
            <p:nvPr/>
          </p:nvSpPr>
          <p:spPr bwMode="auto">
            <a:xfrm>
              <a:off x="1547" y="841"/>
              <a:ext cx="2" cy="2"/>
            </a:xfrm>
            <a:custGeom>
              <a:avLst/>
              <a:gdLst>
                <a:gd name="T0" fmla="*/ 2 w 2"/>
                <a:gd name="T1" fmla="*/ 2 h 2"/>
                <a:gd name="T2" fmla="*/ 0 w 2"/>
                <a:gd name="T3" fmla="*/ 2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2"/>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97" name="Freeform 33"/>
            <p:cNvSpPr>
              <a:spLocks/>
            </p:cNvSpPr>
            <p:nvPr/>
          </p:nvSpPr>
          <p:spPr bwMode="auto">
            <a:xfrm>
              <a:off x="1549" y="840"/>
              <a:ext cx="8" cy="3"/>
            </a:xfrm>
            <a:custGeom>
              <a:avLst/>
              <a:gdLst>
                <a:gd name="T0" fmla="*/ 7 w 8"/>
                <a:gd name="T1" fmla="*/ 1 h 3"/>
                <a:gd name="T2" fmla="*/ 7 w 8"/>
                <a:gd name="T3" fmla="*/ 3 h 3"/>
                <a:gd name="T4" fmla="*/ 5 w 8"/>
                <a:gd name="T5" fmla="*/ 3 h 3"/>
                <a:gd name="T6" fmla="*/ 3 w 8"/>
                <a:gd name="T7" fmla="*/ 3 h 3"/>
                <a:gd name="T8" fmla="*/ 2 w 8"/>
                <a:gd name="T9" fmla="*/ 3 h 3"/>
                <a:gd name="T10" fmla="*/ 0 w 8"/>
                <a:gd name="T11" fmla="*/ 3 h 3"/>
                <a:gd name="T12" fmla="*/ 0 w 8"/>
                <a:gd name="T13" fmla="*/ 1 h 3"/>
                <a:gd name="T14" fmla="*/ 0 w 8"/>
                <a:gd name="T15" fmla="*/ 3 h 3"/>
                <a:gd name="T16" fmla="*/ 2 w 8"/>
                <a:gd name="T17" fmla="*/ 1 h 3"/>
                <a:gd name="T18" fmla="*/ 3 w 8"/>
                <a:gd name="T19" fmla="*/ 1 h 3"/>
                <a:gd name="T20" fmla="*/ 5 w 8"/>
                <a:gd name="T21" fmla="*/ 1 h 3"/>
                <a:gd name="T22" fmla="*/ 3 w 8"/>
                <a:gd name="T23" fmla="*/ 1 h 3"/>
                <a:gd name="T24" fmla="*/ 5 w 8"/>
                <a:gd name="T25" fmla="*/ 1 h 3"/>
                <a:gd name="T26" fmla="*/ 7 w 8"/>
                <a:gd name="T27" fmla="*/ 0 h 3"/>
                <a:gd name="T28" fmla="*/ 8 w 8"/>
                <a:gd name="T29" fmla="*/ 0 h 3"/>
                <a:gd name="T30" fmla="*/ 7 w 8"/>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3">
                  <a:moveTo>
                    <a:pt x="7" y="1"/>
                  </a:moveTo>
                  <a:lnTo>
                    <a:pt x="7" y="3"/>
                  </a:lnTo>
                  <a:lnTo>
                    <a:pt x="5" y="3"/>
                  </a:lnTo>
                  <a:lnTo>
                    <a:pt x="3" y="3"/>
                  </a:lnTo>
                  <a:lnTo>
                    <a:pt x="2" y="3"/>
                  </a:lnTo>
                  <a:lnTo>
                    <a:pt x="0" y="3"/>
                  </a:lnTo>
                  <a:lnTo>
                    <a:pt x="0" y="1"/>
                  </a:lnTo>
                  <a:lnTo>
                    <a:pt x="0" y="3"/>
                  </a:lnTo>
                  <a:lnTo>
                    <a:pt x="2" y="1"/>
                  </a:lnTo>
                  <a:lnTo>
                    <a:pt x="3" y="1"/>
                  </a:lnTo>
                  <a:lnTo>
                    <a:pt x="5" y="1"/>
                  </a:lnTo>
                  <a:lnTo>
                    <a:pt x="3" y="1"/>
                  </a:lnTo>
                  <a:lnTo>
                    <a:pt x="5" y="1"/>
                  </a:lnTo>
                  <a:lnTo>
                    <a:pt x="7" y="0"/>
                  </a:lnTo>
                  <a:lnTo>
                    <a:pt x="8" y="0"/>
                  </a:lnTo>
                  <a:lnTo>
                    <a:pt x="7"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98" name="Freeform 34"/>
            <p:cNvSpPr>
              <a:spLocks/>
            </p:cNvSpPr>
            <p:nvPr/>
          </p:nvSpPr>
          <p:spPr bwMode="auto">
            <a:xfrm>
              <a:off x="1552" y="84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99" name="Freeform 35"/>
            <p:cNvSpPr>
              <a:spLocks/>
            </p:cNvSpPr>
            <p:nvPr/>
          </p:nvSpPr>
          <p:spPr bwMode="auto">
            <a:xfrm>
              <a:off x="1534" y="840"/>
              <a:ext cx="7" cy="1"/>
            </a:xfrm>
            <a:custGeom>
              <a:avLst/>
              <a:gdLst>
                <a:gd name="T0" fmla="*/ 7 w 7"/>
                <a:gd name="T1" fmla="*/ 0 h 1"/>
                <a:gd name="T2" fmla="*/ 5 w 7"/>
                <a:gd name="T3" fmla="*/ 1 h 1"/>
                <a:gd name="T4" fmla="*/ 4 w 7"/>
                <a:gd name="T5" fmla="*/ 1 h 1"/>
                <a:gd name="T6" fmla="*/ 2 w 7"/>
                <a:gd name="T7" fmla="*/ 1 h 1"/>
                <a:gd name="T8" fmla="*/ 0 w 7"/>
                <a:gd name="T9" fmla="*/ 1 h 1"/>
                <a:gd name="T10" fmla="*/ 0 w 7"/>
                <a:gd name="T11" fmla="*/ 0 h 1"/>
                <a:gd name="T12" fmla="*/ 2 w 7"/>
                <a:gd name="T13" fmla="*/ 1 h 1"/>
                <a:gd name="T14" fmla="*/ 2 w 7"/>
                <a:gd name="T15" fmla="*/ 0 h 1"/>
                <a:gd name="T16" fmla="*/ 4 w 7"/>
                <a:gd name="T17" fmla="*/ 0 h 1"/>
                <a:gd name="T18" fmla="*/ 5 w 7"/>
                <a:gd name="T19" fmla="*/ 0 h 1"/>
                <a:gd name="T20" fmla="*/ 7 w 7"/>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
                  <a:moveTo>
                    <a:pt x="7" y="0"/>
                  </a:moveTo>
                  <a:lnTo>
                    <a:pt x="5" y="1"/>
                  </a:lnTo>
                  <a:lnTo>
                    <a:pt x="4" y="1"/>
                  </a:lnTo>
                  <a:lnTo>
                    <a:pt x="2" y="1"/>
                  </a:lnTo>
                  <a:lnTo>
                    <a:pt x="0" y="1"/>
                  </a:lnTo>
                  <a:lnTo>
                    <a:pt x="0" y="0"/>
                  </a:lnTo>
                  <a:lnTo>
                    <a:pt x="2" y="1"/>
                  </a:lnTo>
                  <a:lnTo>
                    <a:pt x="2" y="0"/>
                  </a:lnTo>
                  <a:lnTo>
                    <a:pt x="4" y="0"/>
                  </a:lnTo>
                  <a:lnTo>
                    <a:pt x="5" y="0"/>
                  </a:lnTo>
                  <a:lnTo>
                    <a:pt x="7"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00" name="Freeform 36"/>
            <p:cNvSpPr>
              <a:spLocks/>
            </p:cNvSpPr>
            <p:nvPr/>
          </p:nvSpPr>
          <p:spPr bwMode="auto">
            <a:xfrm>
              <a:off x="1547" y="840"/>
              <a:ext cx="5" cy="1"/>
            </a:xfrm>
            <a:custGeom>
              <a:avLst/>
              <a:gdLst>
                <a:gd name="T0" fmla="*/ 4 w 5"/>
                <a:gd name="T1" fmla="*/ 0 h 1"/>
                <a:gd name="T2" fmla="*/ 2 w 5"/>
                <a:gd name="T3" fmla="*/ 0 h 1"/>
                <a:gd name="T4" fmla="*/ 2 w 5"/>
                <a:gd name="T5" fmla="*/ 1 h 1"/>
                <a:gd name="T6" fmla="*/ 4 w 5"/>
                <a:gd name="T7" fmla="*/ 1 h 1"/>
                <a:gd name="T8" fmla="*/ 4 w 5"/>
                <a:gd name="T9" fmla="*/ 0 h 1"/>
                <a:gd name="T10" fmla="*/ 4 w 5"/>
                <a:gd name="T11" fmla="*/ 1 h 1"/>
                <a:gd name="T12" fmla="*/ 2 w 5"/>
                <a:gd name="T13" fmla="*/ 1 h 1"/>
                <a:gd name="T14" fmla="*/ 0 w 5"/>
                <a:gd name="T15" fmla="*/ 1 h 1"/>
                <a:gd name="T16" fmla="*/ 2 w 5"/>
                <a:gd name="T17" fmla="*/ 1 h 1"/>
                <a:gd name="T18" fmla="*/ 2 w 5"/>
                <a:gd name="T19" fmla="*/ 0 h 1"/>
                <a:gd name="T20" fmla="*/ 4 w 5"/>
                <a:gd name="T21" fmla="*/ 0 h 1"/>
                <a:gd name="T22" fmla="*/ 5 w 5"/>
                <a:gd name="T23" fmla="*/ 0 h 1"/>
                <a:gd name="T24" fmla="*/ 4 w 5"/>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
                  <a:moveTo>
                    <a:pt x="4" y="0"/>
                  </a:moveTo>
                  <a:lnTo>
                    <a:pt x="2" y="0"/>
                  </a:lnTo>
                  <a:lnTo>
                    <a:pt x="2" y="1"/>
                  </a:lnTo>
                  <a:lnTo>
                    <a:pt x="4" y="1"/>
                  </a:lnTo>
                  <a:lnTo>
                    <a:pt x="4" y="0"/>
                  </a:lnTo>
                  <a:lnTo>
                    <a:pt x="4" y="1"/>
                  </a:lnTo>
                  <a:lnTo>
                    <a:pt x="2" y="1"/>
                  </a:lnTo>
                  <a:lnTo>
                    <a:pt x="0" y="1"/>
                  </a:lnTo>
                  <a:lnTo>
                    <a:pt x="2" y="1"/>
                  </a:lnTo>
                  <a:lnTo>
                    <a:pt x="2" y="0"/>
                  </a:lnTo>
                  <a:lnTo>
                    <a:pt x="4" y="0"/>
                  </a:lnTo>
                  <a:lnTo>
                    <a:pt x="5" y="0"/>
                  </a:lnTo>
                  <a:lnTo>
                    <a:pt x="4"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01" name="Freeform 37"/>
            <p:cNvSpPr>
              <a:spLocks/>
            </p:cNvSpPr>
            <p:nvPr/>
          </p:nvSpPr>
          <p:spPr bwMode="auto">
            <a:xfrm>
              <a:off x="1552" y="840"/>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02" name="Freeform 38"/>
            <p:cNvSpPr>
              <a:spLocks/>
            </p:cNvSpPr>
            <p:nvPr/>
          </p:nvSpPr>
          <p:spPr bwMode="auto">
            <a:xfrm>
              <a:off x="1539" y="837"/>
              <a:ext cx="3" cy="3"/>
            </a:xfrm>
            <a:custGeom>
              <a:avLst/>
              <a:gdLst>
                <a:gd name="T0" fmla="*/ 2 w 3"/>
                <a:gd name="T1" fmla="*/ 3 h 3"/>
                <a:gd name="T2" fmla="*/ 0 w 3"/>
                <a:gd name="T3" fmla="*/ 3 h 3"/>
                <a:gd name="T4" fmla="*/ 2 w 3"/>
                <a:gd name="T5" fmla="*/ 3 h 3"/>
                <a:gd name="T6" fmla="*/ 0 w 3"/>
                <a:gd name="T7" fmla="*/ 3 h 3"/>
                <a:gd name="T8" fmla="*/ 2 w 3"/>
                <a:gd name="T9" fmla="*/ 1 h 3"/>
                <a:gd name="T10" fmla="*/ 3 w 3"/>
                <a:gd name="T11" fmla="*/ 1 h 3"/>
                <a:gd name="T12" fmla="*/ 2 w 3"/>
                <a:gd name="T13" fmla="*/ 1 h 3"/>
                <a:gd name="T14" fmla="*/ 3 w 3"/>
                <a:gd name="T15" fmla="*/ 1 h 3"/>
                <a:gd name="T16" fmla="*/ 3 w 3"/>
                <a:gd name="T17" fmla="*/ 0 h 3"/>
                <a:gd name="T18" fmla="*/ 3 w 3"/>
                <a:gd name="T19" fmla="*/ 1 h 3"/>
                <a:gd name="T20" fmla="*/ 2 w 3"/>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2" y="3"/>
                  </a:moveTo>
                  <a:lnTo>
                    <a:pt x="0" y="3"/>
                  </a:lnTo>
                  <a:lnTo>
                    <a:pt x="2" y="3"/>
                  </a:lnTo>
                  <a:lnTo>
                    <a:pt x="0" y="3"/>
                  </a:lnTo>
                  <a:lnTo>
                    <a:pt x="2" y="1"/>
                  </a:lnTo>
                  <a:lnTo>
                    <a:pt x="3" y="1"/>
                  </a:lnTo>
                  <a:lnTo>
                    <a:pt x="2" y="1"/>
                  </a:lnTo>
                  <a:lnTo>
                    <a:pt x="3" y="1"/>
                  </a:lnTo>
                  <a:lnTo>
                    <a:pt x="3" y="0"/>
                  </a:lnTo>
                  <a:lnTo>
                    <a:pt x="3" y="1"/>
                  </a:lnTo>
                  <a:lnTo>
                    <a:pt x="2"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03" name="Freeform 39"/>
            <p:cNvSpPr>
              <a:spLocks/>
            </p:cNvSpPr>
            <p:nvPr/>
          </p:nvSpPr>
          <p:spPr bwMode="auto">
            <a:xfrm>
              <a:off x="1541" y="83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04" name="Freeform 40"/>
            <p:cNvSpPr>
              <a:spLocks/>
            </p:cNvSpPr>
            <p:nvPr/>
          </p:nvSpPr>
          <p:spPr bwMode="auto">
            <a:xfrm>
              <a:off x="1549" y="837"/>
              <a:ext cx="7" cy="3"/>
            </a:xfrm>
            <a:custGeom>
              <a:avLst/>
              <a:gdLst>
                <a:gd name="T0" fmla="*/ 3 w 7"/>
                <a:gd name="T1" fmla="*/ 0 h 3"/>
                <a:gd name="T2" fmla="*/ 3 w 7"/>
                <a:gd name="T3" fmla="*/ 1 h 3"/>
                <a:gd name="T4" fmla="*/ 5 w 7"/>
                <a:gd name="T5" fmla="*/ 1 h 3"/>
                <a:gd name="T6" fmla="*/ 3 w 7"/>
                <a:gd name="T7" fmla="*/ 1 h 3"/>
                <a:gd name="T8" fmla="*/ 5 w 7"/>
                <a:gd name="T9" fmla="*/ 1 h 3"/>
                <a:gd name="T10" fmla="*/ 7 w 7"/>
                <a:gd name="T11" fmla="*/ 1 h 3"/>
                <a:gd name="T12" fmla="*/ 7 w 7"/>
                <a:gd name="T13" fmla="*/ 3 h 3"/>
                <a:gd name="T14" fmla="*/ 5 w 7"/>
                <a:gd name="T15" fmla="*/ 3 h 3"/>
                <a:gd name="T16" fmla="*/ 3 w 7"/>
                <a:gd name="T17" fmla="*/ 3 h 3"/>
                <a:gd name="T18" fmla="*/ 2 w 7"/>
                <a:gd name="T19" fmla="*/ 3 h 3"/>
                <a:gd name="T20" fmla="*/ 0 w 7"/>
                <a:gd name="T21" fmla="*/ 3 h 3"/>
                <a:gd name="T22" fmla="*/ 2 w 7"/>
                <a:gd name="T23" fmla="*/ 3 h 3"/>
                <a:gd name="T24" fmla="*/ 2 w 7"/>
                <a:gd name="T25" fmla="*/ 1 h 3"/>
                <a:gd name="T26" fmla="*/ 2 w 7"/>
                <a:gd name="T27" fmla="*/ 3 h 3"/>
                <a:gd name="T28" fmla="*/ 2 w 7"/>
                <a:gd name="T29" fmla="*/ 1 h 3"/>
                <a:gd name="T30" fmla="*/ 2 w 7"/>
                <a:gd name="T31" fmla="*/ 3 h 3"/>
                <a:gd name="T32" fmla="*/ 0 w 7"/>
                <a:gd name="T33" fmla="*/ 3 h 3"/>
                <a:gd name="T34" fmla="*/ 0 w 7"/>
                <a:gd name="T35" fmla="*/ 1 h 3"/>
                <a:gd name="T36" fmla="*/ 2 w 7"/>
                <a:gd name="T37" fmla="*/ 1 h 3"/>
                <a:gd name="T38" fmla="*/ 2 w 7"/>
                <a:gd name="T39" fmla="*/ 0 h 3"/>
                <a:gd name="T40" fmla="*/ 2 w 7"/>
                <a:gd name="T41" fmla="*/ 1 h 3"/>
                <a:gd name="T42" fmla="*/ 2 w 7"/>
                <a:gd name="T43" fmla="*/ 0 h 3"/>
                <a:gd name="T44" fmla="*/ 2 w 7"/>
                <a:gd name="T45" fmla="*/ 1 h 3"/>
                <a:gd name="T46" fmla="*/ 2 w 7"/>
                <a:gd name="T47" fmla="*/ 0 h 3"/>
                <a:gd name="T48" fmla="*/ 3 w 7"/>
                <a:gd name="T4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3">
                  <a:moveTo>
                    <a:pt x="3" y="0"/>
                  </a:moveTo>
                  <a:lnTo>
                    <a:pt x="3" y="1"/>
                  </a:lnTo>
                  <a:lnTo>
                    <a:pt x="5" y="1"/>
                  </a:lnTo>
                  <a:lnTo>
                    <a:pt x="3" y="1"/>
                  </a:lnTo>
                  <a:lnTo>
                    <a:pt x="5" y="1"/>
                  </a:lnTo>
                  <a:lnTo>
                    <a:pt x="7" y="1"/>
                  </a:lnTo>
                  <a:lnTo>
                    <a:pt x="7" y="3"/>
                  </a:lnTo>
                  <a:lnTo>
                    <a:pt x="5" y="3"/>
                  </a:lnTo>
                  <a:lnTo>
                    <a:pt x="3" y="3"/>
                  </a:lnTo>
                  <a:lnTo>
                    <a:pt x="2" y="3"/>
                  </a:lnTo>
                  <a:lnTo>
                    <a:pt x="0" y="3"/>
                  </a:lnTo>
                  <a:lnTo>
                    <a:pt x="2" y="3"/>
                  </a:lnTo>
                  <a:lnTo>
                    <a:pt x="2" y="1"/>
                  </a:lnTo>
                  <a:lnTo>
                    <a:pt x="2" y="3"/>
                  </a:lnTo>
                  <a:lnTo>
                    <a:pt x="2" y="1"/>
                  </a:lnTo>
                  <a:lnTo>
                    <a:pt x="2" y="3"/>
                  </a:lnTo>
                  <a:lnTo>
                    <a:pt x="0" y="3"/>
                  </a:lnTo>
                  <a:lnTo>
                    <a:pt x="0" y="1"/>
                  </a:lnTo>
                  <a:lnTo>
                    <a:pt x="2" y="1"/>
                  </a:lnTo>
                  <a:lnTo>
                    <a:pt x="2" y="0"/>
                  </a:lnTo>
                  <a:lnTo>
                    <a:pt x="2" y="1"/>
                  </a:lnTo>
                  <a:lnTo>
                    <a:pt x="2" y="0"/>
                  </a:lnTo>
                  <a:lnTo>
                    <a:pt x="2" y="1"/>
                  </a:lnTo>
                  <a:lnTo>
                    <a:pt x="2"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05" name="Freeform 41"/>
            <p:cNvSpPr>
              <a:spLocks/>
            </p:cNvSpPr>
            <p:nvPr/>
          </p:nvSpPr>
          <p:spPr bwMode="auto">
            <a:xfrm>
              <a:off x="1546" y="837"/>
              <a:ext cx="6" cy="4"/>
            </a:xfrm>
            <a:custGeom>
              <a:avLst/>
              <a:gdLst>
                <a:gd name="T0" fmla="*/ 6 w 6"/>
                <a:gd name="T1" fmla="*/ 0 h 4"/>
                <a:gd name="T2" fmla="*/ 5 w 6"/>
                <a:gd name="T3" fmla="*/ 0 h 4"/>
                <a:gd name="T4" fmla="*/ 5 w 6"/>
                <a:gd name="T5" fmla="*/ 1 h 4"/>
                <a:gd name="T6" fmla="*/ 3 w 6"/>
                <a:gd name="T7" fmla="*/ 1 h 4"/>
                <a:gd name="T8" fmla="*/ 3 w 6"/>
                <a:gd name="T9" fmla="*/ 3 h 4"/>
                <a:gd name="T10" fmla="*/ 1 w 6"/>
                <a:gd name="T11" fmla="*/ 3 h 4"/>
                <a:gd name="T12" fmla="*/ 3 w 6"/>
                <a:gd name="T13" fmla="*/ 1 h 4"/>
                <a:gd name="T14" fmla="*/ 3 w 6"/>
                <a:gd name="T15" fmla="*/ 0 h 4"/>
                <a:gd name="T16" fmla="*/ 3 w 6"/>
                <a:gd name="T17" fmla="*/ 1 h 4"/>
                <a:gd name="T18" fmla="*/ 1 w 6"/>
                <a:gd name="T19" fmla="*/ 1 h 4"/>
                <a:gd name="T20" fmla="*/ 1 w 6"/>
                <a:gd name="T21" fmla="*/ 3 h 4"/>
                <a:gd name="T22" fmla="*/ 1 w 6"/>
                <a:gd name="T23" fmla="*/ 4 h 4"/>
                <a:gd name="T24" fmla="*/ 0 w 6"/>
                <a:gd name="T25" fmla="*/ 4 h 4"/>
                <a:gd name="T26" fmla="*/ 0 w 6"/>
                <a:gd name="T27" fmla="*/ 3 h 4"/>
                <a:gd name="T28" fmla="*/ 0 w 6"/>
                <a:gd name="T29" fmla="*/ 1 h 4"/>
                <a:gd name="T30" fmla="*/ 1 w 6"/>
                <a:gd name="T31" fmla="*/ 1 h 4"/>
                <a:gd name="T32" fmla="*/ 1 w 6"/>
                <a:gd name="T33" fmla="*/ 0 h 4"/>
                <a:gd name="T34" fmla="*/ 3 w 6"/>
                <a:gd name="T35" fmla="*/ 0 h 4"/>
                <a:gd name="T36" fmla="*/ 5 w 6"/>
                <a:gd name="T37" fmla="*/ 0 h 4"/>
                <a:gd name="T38" fmla="*/ 6 w 6"/>
                <a:gd name="T3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6" y="0"/>
                  </a:moveTo>
                  <a:lnTo>
                    <a:pt x="5" y="0"/>
                  </a:lnTo>
                  <a:lnTo>
                    <a:pt x="5" y="1"/>
                  </a:lnTo>
                  <a:lnTo>
                    <a:pt x="3" y="1"/>
                  </a:lnTo>
                  <a:lnTo>
                    <a:pt x="3" y="3"/>
                  </a:lnTo>
                  <a:lnTo>
                    <a:pt x="1" y="3"/>
                  </a:lnTo>
                  <a:lnTo>
                    <a:pt x="3" y="1"/>
                  </a:lnTo>
                  <a:lnTo>
                    <a:pt x="3" y="0"/>
                  </a:lnTo>
                  <a:lnTo>
                    <a:pt x="3" y="1"/>
                  </a:lnTo>
                  <a:lnTo>
                    <a:pt x="1" y="1"/>
                  </a:lnTo>
                  <a:lnTo>
                    <a:pt x="1" y="3"/>
                  </a:lnTo>
                  <a:lnTo>
                    <a:pt x="1" y="4"/>
                  </a:lnTo>
                  <a:lnTo>
                    <a:pt x="0" y="4"/>
                  </a:lnTo>
                  <a:lnTo>
                    <a:pt x="0" y="3"/>
                  </a:lnTo>
                  <a:lnTo>
                    <a:pt x="0" y="1"/>
                  </a:lnTo>
                  <a:lnTo>
                    <a:pt x="1" y="1"/>
                  </a:lnTo>
                  <a:lnTo>
                    <a:pt x="1" y="0"/>
                  </a:lnTo>
                  <a:lnTo>
                    <a:pt x="3" y="0"/>
                  </a:lnTo>
                  <a:lnTo>
                    <a:pt x="5" y="0"/>
                  </a:lnTo>
                  <a:lnTo>
                    <a:pt x="6"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06" name="Freeform 42"/>
            <p:cNvSpPr>
              <a:spLocks/>
            </p:cNvSpPr>
            <p:nvPr/>
          </p:nvSpPr>
          <p:spPr bwMode="auto">
            <a:xfrm>
              <a:off x="1539" y="835"/>
              <a:ext cx="2" cy="2"/>
            </a:xfrm>
            <a:custGeom>
              <a:avLst/>
              <a:gdLst>
                <a:gd name="T0" fmla="*/ 2 w 2"/>
                <a:gd name="T1" fmla="*/ 2 h 2"/>
                <a:gd name="T2" fmla="*/ 0 w 2"/>
                <a:gd name="T3" fmla="*/ 2 h 2"/>
                <a:gd name="T4" fmla="*/ 0 w 2"/>
                <a:gd name="T5" fmla="*/ 0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2"/>
                  </a:lnTo>
                  <a:lnTo>
                    <a:pt x="0" y="0"/>
                  </a:lnTo>
                  <a:lnTo>
                    <a:pt x="0" y="2"/>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07" name="Freeform 43"/>
            <p:cNvSpPr>
              <a:spLocks/>
            </p:cNvSpPr>
            <p:nvPr/>
          </p:nvSpPr>
          <p:spPr bwMode="auto">
            <a:xfrm>
              <a:off x="1536" y="835"/>
              <a:ext cx="2" cy="2"/>
            </a:xfrm>
            <a:custGeom>
              <a:avLst/>
              <a:gdLst>
                <a:gd name="T0" fmla="*/ 2 w 2"/>
                <a:gd name="T1" fmla="*/ 2 h 2"/>
                <a:gd name="T2" fmla="*/ 2 w 2"/>
                <a:gd name="T3" fmla="*/ 0 h 2"/>
                <a:gd name="T4" fmla="*/ 0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0"/>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08" name="Freeform 44"/>
            <p:cNvSpPr>
              <a:spLocks/>
            </p:cNvSpPr>
            <p:nvPr/>
          </p:nvSpPr>
          <p:spPr bwMode="auto">
            <a:xfrm>
              <a:off x="1531" y="835"/>
              <a:ext cx="10" cy="5"/>
            </a:xfrm>
            <a:custGeom>
              <a:avLst/>
              <a:gdLst>
                <a:gd name="T0" fmla="*/ 5 w 10"/>
                <a:gd name="T1" fmla="*/ 0 h 5"/>
                <a:gd name="T2" fmla="*/ 5 w 10"/>
                <a:gd name="T3" fmla="*/ 2 h 5"/>
                <a:gd name="T4" fmla="*/ 7 w 10"/>
                <a:gd name="T5" fmla="*/ 2 h 5"/>
                <a:gd name="T6" fmla="*/ 7 w 10"/>
                <a:gd name="T7" fmla="*/ 3 h 5"/>
                <a:gd name="T8" fmla="*/ 7 w 10"/>
                <a:gd name="T9" fmla="*/ 2 h 5"/>
                <a:gd name="T10" fmla="*/ 8 w 10"/>
                <a:gd name="T11" fmla="*/ 2 h 5"/>
                <a:gd name="T12" fmla="*/ 10 w 10"/>
                <a:gd name="T13" fmla="*/ 2 h 5"/>
                <a:gd name="T14" fmla="*/ 10 w 10"/>
                <a:gd name="T15" fmla="*/ 3 h 5"/>
                <a:gd name="T16" fmla="*/ 8 w 10"/>
                <a:gd name="T17" fmla="*/ 3 h 5"/>
                <a:gd name="T18" fmla="*/ 10 w 10"/>
                <a:gd name="T19" fmla="*/ 3 h 5"/>
                <a:gd name="T20" fmla="*/ 8 w 10"/>
                <a:gd name="T21" fmla="*/ 3 h 5"/>
                <a:gd name="T22" fmla="*/ 10 w 10"/>
                <a:gd name="T23" fmla="*/ 3 h 5"/>
                <a:gd name="T24" fmla="*/ 10 w 10"/>
                <a:gd name="T25" fmla="*/ 2 h 5"/>
                <a:gd name="T26" fmla="*/ 8 w 10"/>
                <a:gd name="T27" fmla="*/ 2 h 5"/>
                <a:gd name="T28" fmla="*/ 8 w 10"/>
                <a:gd name="T29" fmla="*/ 3 h 5"/>
                <a:gd name="T30" fmla="*/ 7 w 10"/>
                <a:gd name="T31" fmla="*/ 5 h 5"/>
                <a:gd name="T32" fmla="*/ 7 w 10"/>
                <a:gd name="T33" fmla="*/ 3 h 5"/>
                <a:gd name="T34" fmla="*/ 8 w 10"/>
                <a:gd name="T35" fmla="*/ 3 h 5"/>
                <a:gd name="T36" fmla="*/ 7 w 10"/>
                <a:gd name="T37" fmla="*/ 3 h 5"/>
                <a:gd name="T38" fmla="*/ 5 w 10"/>
                <a:gd name="T39" fmla="*/ 3 h 5"/>
                <a:gd name="T40" fmla="*/ 7 w 10"/>
                <a:gd name="T41" fmla="*/ 5 h 5"/>
                <a:gd name="T42" fmla="*/ 5 w 10"/>
                <a:gd name="T43" fmla="*/ 5 h 5"/>
                <a:gd name="T44" fmla="*/ 3 w 10"/>
                <a:gd name="T45" fmla="*/ 5 h 5"/>
                <a:gd name="T46" fmla="*/ 2 w 10"/>
                <a:gd name="T47" fmla="*/ 5 h 5"/>
                <a:gd name="T48" fmla="*/ 2 w 10"/>
                <a:gd name="T49" fmla="*/ 3 h 5"/>
                <a:gd name="T50" fmla="*/ 0 w 10"/>
                <a:gd name="T51" fmla="*/ 3 h 5"/>
                <a:gd name="T52" fmla="*/ 0 w 10"/>
                <a:gd name="T53" fmla="*/ 2 h 5"/>
                <a:gd name="T54" fmla="*/ 2 w 10"/>
                <a:gd name="T55" fmla="*/ 2 h 5"/>
                <a:gd name="T56" fmla="*/ 2 w 10"/>
                <a:gd name="T57" fmla="*/ 3 h 5"/>
                <a:gd name="T58" fmla="*/ 2 w 10"/>
                <a:gd name="T59" fmla="*/ 2 h 5"/>
                <a:gd name="T60" fmla="*/ 2 w 10"/>
                <a:gd name="T61" fmla="*/ 3 h 5"/>
                <a:gd name="T62" fmla="*/ 2 w 10"/>
                <a:gd name="T63" fmla="*/ 2 h 5"/>
                <a:gd name="T64" fmla="*/ 2 w 10"/>
                <a:gd name="T65" fmla="*/ 3 h 5"/>
                <a:gd name="T66" fmla="*/ 2 w 10"/>
                <a:gd name="T67" fmla="*/ 2 h 5"/>
                <a:gd name="T68" fmla="*/ 3 w 10"/>
                <a:gd name="T69" fmla="*/ 2 h 5"/>
                <a:gd name="T70" fmla="*/ 5 w 10"/>
                <a:gd name="T71" fmla="*/ 2 h 5"/>
                <a:gd name="T72" fmla="*/ 5 w 10"/>
                <a:gd name="T73" fmla="*/ 3 h 5"/>
                <a:gd name="T74" fmla="*/ 5 w 10"/>
                <a:gd name="T75" fmla="*/ 2 h 5"/>
                <a:gd name="T76" fmla="*/ 3 w 10"/>
                <a:gd name="T77" fmla="*/ 2 h 5"/>
                <a:gd name="T78" fmla="*/ 5 w 10"/>
                <a:gd name="T79" fmla="*/ 2 h 5"/>
                <a:gd name="T80" fmla="*/ 3 w 10"/>
                <a:gd name="T81" fmla="*/ 2 h 5"/>
                <a:gd name="T82" fmla="*/ 5 w 10"/>
                <a:gd name="T83" fmla="*/ 2 h 5"/>
                <a:gd name="T84" fmla="*/ 3 w 10"/>
                <a:gd name="T85" fmla="*/ 2 h 5"/>
                <a:gd name="T86" fmla="*/ 3 w 10"/>
                <a:gd name="T87" fmla="*/ 0 h 5"/>
                <a:gd name="T88" fmla="*/ 3 w 10"/>
                <a:gd name="T89" fmla="*/ 2 h 5"/>
                <a:gd name="T90" fmla="*/ 2 w 10"/>
                <a:gd name="T91" fmla="*/ 2 h 5"/>
                <a:gd name="T92" fmla="*/ 3 w 10"/>
                <a:gd name="T93" fmla="*/ 2 h 5"/>
                <a:gd name="T94" fmla="*/ 2 w 10"/>
                <a:gd name="T95" fmla="*/ 2 h 5"/>
                <a:gd name="T96" fmla="*/ 3 w 10"/>
                <a:gd name="T97" fmla="*/ 0 h 5"/>
                <a:gd name="T98" fmla="*/ 3 w 10"/>
                <a:gd name="T99" fmla="*/ 2 h 5"/>
                <a:gd name="T100" fmla="*/ 3 w 10"/>
                <a:gd name="T101" fmla="*/ 0 h 5"/>
                <a:gd name="T102" fmla="*/ 5 w 10"/>
                <a:gd name="T10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 h="5">
                  <a:moveTo>
                    <a:pt x="5" y="0"/>
                  </a:moveTo>
                  <a:lnTo>
                    <a:pt x="5" y="2"/>
                  </a:lnTo>
                  <a:lnTo>
                    <a:pt x="7" y="2"/>
                  </a:lnTo>
                  <a:lnTo>
                    <a:pt x="7" y="3"/>
                  </a:lnTo>
                  <a:lnTo>
                    <a:pt x="7" y="2"/>
                  </a:lnTo>
                  <a:lnTo>
                    <a:pt x="8" y="2"/>
                  </a:lnTo>
                  <a:lnTo>
                    <a:pt x="10" y="2"/>
                  </a:lnTo>
                  <a:lnTo>
                    <a:pt x="10" y="3"/>
                  </a:lnTo>
                  <a:lnTo>
                    <a:pt x="8" y="3"/>
                  </a:lnTo>
                  <a:lnTo>
                    <a:pt x="10" y="3"/>
                  </a:lnTo>
                  <a:lnTo>
                    <a:pt x="8" y="3"/>
                  </a:lnTo>
                  <a:lnTo>
                    <a:pt x="10" y="3"/>
                  </a:lnTo>
                  <a:lnTo>
                    <a:pt x="10" y="2"/>
                  </a:lnTo>
                  <a:lnTo>
                    <a:pt x="8" y="2"/>
                  </a:lnTo>
                  <a:lnTo>
                    <a:pt x="8" y="3"/>
                  </a:lnTo>
                  <a:lnTo>
                    <a:pt x="7" y="5"/>
                  </a:lnTo>
                  <a:lnTo>
                    <a:pt x="7" y="3"/>
                  </a:lnTo>
                  <a:lnTo>
                    <a:pt x="8" y="3"/>
                  </a:lnTo>
                  <a:lnTo>
                    <a:pt x="7" y="3"/>
                  </a:lnTo>
                  <a:lnTo>
                    <a:pt x="5" y="3"/>
                  </a:lnTo>
                  <a:lnTo>
                    <a:pt x="7" y="5"/>
                  </a:lnTo>
                  <a:lnTo>
                    <a:pt x="5" y="5"/>
                  </a:lnTo>
                  <a:lnTo>
                    <a:pt x="3" y="5"/>
                  </a:lnTo>
                  <a:lnTo>
                    <a:pt x="2" y="5"/>
                  </a:lnTo>
                  <a:lnTo>
                    <a:pt x="2" y="3"/>
                  </a:lnTo>
                  <a:lnTo>
                    <a:pt x="0" y="3"/>
                  </a:lnTo>
                  <a:lnTo>
                    <a:pt x="0" y="2"/>
                  </a:lnTo>
                  <a:lnTo>
                    <a:pt x="2" y="2"/>
                  </a:lnTo>
                  <a:lnTo>
                    <a:pt x="2" y="3"/>
                  </a:lnTo>
                  <a:lnTo>
                    <a:pt x="2" y="2"/>
                  </a:lnTo>
                  <a:lnTo>
                    <a:pt x="2" y="3"/>
                  </a:lnTo>
                  <a:lnTo>
                    <a:pt x="2" y="2"/>
                  </a:lnTo>
                  <a:lnTo>
                    <a:pt x="2" y="3"/>
                  </a:lnTo>
                  <a:lnTo>
                    <a:pt x="2" y="2"/>
                  </a:lnTo>
                  <a:lnTo>
                    <a:pt x="3" y="2"/>
                  </a:lnTo>
                  <a:lnTo>
                    <a:pt x="5" y="2"/>
                  </a:lnTo>
                  <a:lnTo>
                    <a:pt x="5" y="3"/>
                  </a:lnTo>
                  <a:lnTo>
                    <a:pt x="5" y="2"/>
                  </a:lnTo>
                  <a:lnTo>
                    <a:pt x="3" y="2"/>
                  </a:lnTo>
                  <a:lnTo>
                    <a:pt x="5" y="2"/>
                  </a:lnTo>
                  <a:lnTo>
                    <a:pt x="3" y="2"/>
                  </a:lnTo>
                  <a:lnTo>
                    <a:pt x="5" y="2"/>
                  </a:lnTo>
                  <a:lnTo>
                    <a:pt x="3" y="2"/>
                  </a:lnTo>
                  <a:lnTo>
                    <a:pt x="3" y="0"/>
                  </a:lnTo>
                  <a:lnTo>
                    <a:pt x="3" y="2"/>
                  </a:lnTo>
                  <a:lnTo>
                    <a:pt x="2" y="2"/>
                  </a:lnTo>
                  <a:lnTo>
                    <a:pt x="3" y="2"/>
                  </a:lnTo>
                  <a:lnTo>
                    <a:pt x="2" y="2"/>
                  </a:lnTo>
                  <a:lnTo>
                    <a:pt x="3" y="0"/>
                  </a:lnTo>
                  <a:lnTo>
                    <a:pt x="3" y="2"/>
                  </a:lnTo>
                  <a:lnTo>
                    <a:pt x="3" y="0"/>
                  </a:lnTo>
                  <a:lnTo>
                    <a:pt x="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09" name="Freeform 45"/>
            <p:cNvSpPr>
              <a:spLocks/>
            </p:cNvSpPr>
            <p:nvPr/>
          </p:nvSpPr>
          <p:spPr bwMode="auto">
            <a:xfrm>
              <a:off x="1539" y="835"/>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10" name="Freeform 46"/>
            <p:cNvSpPr>
              <a:spLocks/>
            </p:cNvSpPr>
            <p:nvPr/>
          </p:nvSpPr>
          <p:spPr bwMode="auto">
            <a:xfrm>
              <a:off x="1538" y="83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11" name="Freeform 47"/>
            <p:cNvSpPr>
              <a:spLocks/>
            </p:cNvSpPr>
            <p:nvPr/>
          </p:nvSpPr>
          <p:spPr bwMode="auto">
            <a:xfrm>
              <a:off x="1536" y="835"/>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12" name="Freeform 48"/>
            <p:cNvSpPr>
              <a:spLocks/>
            </p:cNvSpPr>
            <p:nvPr/>
          </p:nvSpPr>
          <p:spPr bwMode="auto">
            <a:xfrm>
              <a:off x="1539" y="835"/>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13" name="Freeform 49"/>
            <p:cNvSpPr>
              <a:spLocks/>
            </p:cNvSpPr>
            <p:nvPr/>
          </p:nvSpPr>
          <p:spPr bwMode="auto">
            <a:xfrm>
              <a:off x="1538" y="83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14" name="Freeform 50"/>
            <p:cNvSpPr>
              <a:spLocks/>
            </p:cNvSpPr>
            <p:nvPr/>
          </p:nvSpPr>
          <p:spPr bwMode="auto">
            <a:xfrm>
              <a:off x="1541" y="83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15" name="Freeform 51"/>
            <p:cNvSpPr>
              <a:spLocks/>
            </p:cNvSpPr>
            <p:nvPr/>
          </p:nvSpPr>
          <p:spPr bwMode="auto">
            <a:xfrm>
              <a:off x="1534" y="833"/>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16" name="Freeform 52"/>
            <p:cNvSpPr>
              <a:spLocks/>
            </p:cNvSpPr>
            <p:nvPr/>
          </p:nvSpPr>
          <p:spPr bwMode="auto">
            <a:xfrm>
              <a:off x="1538" y="833"/>
              <a:ext cx="3" cy="2"/>
            </a:xfrm>
            <a:custGeom>
              <a:avLst/>
              <a:gdLst>
                <a:gd name="T0" fmla="*/ 3 w 3"/>
                <a:gd name="T1" fmla="*/ 2 h 2"/>
                <a:gd name="T2" fmla="*/ 1 w 3"/>
                <a:gd name="T3" fmla="*/ 2 h 2"/>
                <a:gd name="T4" fmla="*/ 0 w 3"/>
                <a:gd name="T5" fmla="*/ 2 h 2"/>
                <a:gd name="T6" fmla="*/ 0 w 3"/>
                <a:gd name="T7" fmla="*/ 0 h 2"/>
                <a:gd name="T8" fmla="*/ 1 w 3"/>
                <a:gd name="T9" fmla="*/ 2 h 2"/>
                <a:gd name="T10" fmla="*/ 1 w 3"/>
                <a:gd name="T11" fmla="*/ 0 h 2"/>
                <a:gd name="T12" fmla="*/ 3 w 3"/>
                <a:gd name="T13" fmla="*/ 0 h 2"/>
                <a:gd name="T14" fmla="*/ 3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3" y="2"/>
                  </a:moveTo>
                  <a:lnTo>
                    <a:pt x="1" y="2"/>
                  </a:lnTo>
                  <a:lnTo>
                    <a:pt x="0" y="2"/>
                  </a:lnTo>
                  <a:lnTo>
                    <a:pt x="0" y="0"/>
                  </a:lnTo>
                  <a:lnTo>
                    <a:pt x="1" y="2"/>
                  </a:lnTo>
                  <a:lnTo>
                    <a:pt x="1" y="0"/>
                  </a:lnTo>
                  <a:lnTo>
                    <a:pt x="3" y="0"/>
                  </a:lnTo>
                  <a:lnTo>
                    <a:pt x="3"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17" name="Freeform 53"/>
            <p:cNvSpPr>
              <a:spLocks/>
            </p:cNvSpPr>
            <p:nvPr/>
          </p:nvSpPr>
          <p:spPr bwMode="auto">
            <a:xfrm>
              <a:off x="1559" y="833"/>
              <a:ext cx="1" cy="2"/>
            </a:xfrm>
            <a:custGeom>
              <a:avLst/>
              <a:gdLst>
                <a:gd name="T0" fmla="*/ 0 w 1"/>
                <a:gd name="T1" fmla="*/ 2 h 2"/>
                <a:gd name="T2" fmla="*/ 0 w 1"/>
                <a:gd name="T3" fmla="*/ 0 h 2"/>
                <a:gd name="T4" fmla="*/ 1 w 1"/>
                <a:gd name="T5" fmla="*/ 0 h 2"/>
                <a:gd name="T6" fmla="*/ 0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0"/>
                  </a:lnTo>
                  <a:lnTo>
                    <a:pt x="1" y="0"/>
                  </a:ln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18" name="Freeform 54"/>
            <p:cNvSpPr>
              <a:spLocks/>
            </p:cNvSpPr>
            <p:nvPr/>
          </p:nvSpPr>
          <p:spPr bwMode="auto">
            <a:xfrm>
              <a:off x="1528" y="833"/>
              <a:ext cx="6" cy="4"/>
            </a:xfrm>
            <a:custGeom>
              <a:avLst/>
              <a:gdLst>
                <a:gd name="T0" fmla="*/ 3 w 6"/>
                <a:gd name="T1" fmla="*/ 2 h 4"/>
                <a:gd name="T2" fmla="*/ 5 w 6"/>
                <a:gd name="T3" fmla="*/ 2 h 4"/>
                <a:gd name="T4" fmla="*/ 6 w 6"/>
                <a:gd name="T5" fmla="*/ 2 h 4"/>
                <a:gd name="T6" fmla="*/ 5 w 6"/>
                <a:gd name="T7" fmla="*/ 2 h 4"/>
                <a:gd name="T8" fmla="*/ 5 w 6"/>
                <a:gd name="T9" fmla="*/ 4 h 4"/>
                <a:gd name="T10" fmla="*/ 3 w 6"/>
                <a:gd name="T11" fmla="*/ 4 h 4"/>
                <a:gd name="T12" fmla="*/ 1 w 6"/>
                <a:gd name="T13" fmla="*/ 2 h 4"/>
                <a:gd name="T14" fmla="*/ 1 w 6"/>
                <a:gd name="T15" fmla="*/ 0 h 4"/>
                <a:gd name="T16" fmla="*/ 0 w 6"/>
                <a:gd name="T17" fmla="*/ 0 h 4"/>
                <a:gd name="T18" fmla="*/ 1 w 6"/>
                <a:gd name="T19" fmla="*/ 0 h 4"/>
                <a:gd name="T20" fmla="*/ 1 w 6"/>
                <a:gd name="T21" fmla="*/ 2 h 4"/>
                <a:gd name="T22" fmla="*/ 3 w 6"/>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3" y="2"/>
                  </a:moveTo>
                  <a:lnTo>
                    <a:pt x="5" y="2"/>
                  </a:lnTo>
                  <a:lnTo>
                    <a:pt x="6" y="2"/>
                  </a:lnTo>
                  <a:lnTo>
                    <a:pt x="5" y="2"/>
                  </a:lnTo>
                  <a:lnTo>
                    <a:pt x="5" y="4"/>
                  </a:lnTo>
                  <a:lnTo>
                    <a:pt x="3" y="4"/>
                  </a:lnTo>
                  <a:lnTo>
                    <a:pt x="1" y="2"/>
                  </a:lnTo>
                  <a:lnTo>
                    <a:pt x="1" y="0"/>
                  </a:lnTo>
                  <a:lnTo>
                    <a:pt x="0" y="0"/>
                  </a:lnTo>
                  <a:lnTo>
                    <a:pt x="1" y="0"/>
                  </a:lnTo>
                  <a:lnTo>
                    <a:pt x="1" y="2"/>
                  </a:lnTo>
                  <a:lnTo>
                    <a:pt x="3"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19" name="Freeform 55"/>
            <p:cNvSpPr>
              <a:spLocks/>
            </p:cNvSpPr>
            <p:nvPr/>
          </p:nvSpPr>
          <p:spPr bwMode="auto">
            <a:xfrm>
              <a:off x="1526" y="83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20" name="Freeform 56"/>
            <p:cNvSpPr>
              <a:spLocks/>
            </p:cNvSpPr>
            <p:nvPr/>
          </p:nvSpPr>
          <p:spPr bwMode="auto">
            <a:xfrm>
              <a:off x="1472" y="832"/>
              <a:ext cx="3" cy="1"/>
            </a:xfrm>
            <a:custGeom>
              <a:avLst/>
              <a:gdLst>
                <a:gd name="T0" fmla="*/ 2 w 3"/>
                <a:gd name="T1" fmla="*/ 0 h 1"/>
                <a:gd name="T2" fmla="*/ 0 w 3"/>
                <a:gd name="T3" fmla="*/ 1 h 1"/>
                <a:gd name="T4" fmla="*/ 0 w 3"/>
                <a:gd name="T5" fmla="*/ 0 h 1"/>
                <a:gd name="T6" fmla="*/ 2 w 3"/>
                <a:gd name="T7" fmla="*/ 0 h 1"/>
                <a:gd name="T8" fmla="*/ 3 w 3"/>
                <a:gd name="T9" fmla="*/ 0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lnTo>
                    <a:pt x="0" y="1"/>
                  </a:lnTo>
                  <a:lnTo>
                    <a:pt x="0" y="0"/>
                  </a:lnTo>
                  <a:lnTo>
                    <a:pt x="2" y="0"/>
                  </a:lnTo>
                  <a:lnTo>
                    <a:pt x="3"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21" name="Freeform 57"/>
            <p:cNvSpPr>
              <a:spLocks/>
            </p:cNvSpPr>
            <p:nvPr/>
          </p:nvSpPr>
          <p:spPr bwMode="auto">
            <a:xfrm>
              <a:off x="1539" y="83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22" name="Freeform 58"/>
            <p:cNvSpPr>
              <a:spLocks/>
            </p:cNvSpPr>
            <p:nvPr/>
          </p:nvSpPr>
          <p:spPr bwMode="auto">
            <a:xfrm>
              <a:off x="1544" y="83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23" name="Freeform 59"/>
            <p:cNvSpPr>
              <a:spLocks/>
            </p:cNvSpPr>
            <p:nvPr/>
          </p:nvSpPr>
          <p:spPr bwMode="auto">
            <a:xfrm>
              <a:off x="1475" y="83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24" name="Freeform 60"/>
            <p:cNvSpPr>
              <a:spLocks/>
            </p:cNvSpPr>
            <p:nvPr/>
          </p:nvSpPr>
          <p:spPr bwMode="auto">
            <a:xfrm>
              <a:off x="1536" y="830"/>
              <a:ext cx="10" cy="7"/>
            </a:xfrm>
            <a:custGeom>
              <a:avLst/>
              <a:gdLst>
                <a:gd name="T0" fmla="*/ 3 w 10"/>
                <a:gd name="T1" fmla="*/ 2 h 7"/>
                <a:gd name="T2" fmla="*/ 5 w 10"/>
                <a:gd name="T3" fmla="*/ 2 h 7"/>
                <a:gd name="T4" fmla="*/ 3 w 10"/>
                <a:gd name="T5" fmla="*/ 2 h 7"/>
                <a:gd name="T6" fmla="*/ 5 w 10"/>
                <a:gd name="T7" fmla="*/ 2 h 7"/>
                <a:gd name="T8" fmla="*/ 6 w 10"/>
                <a:gd name="T9" fmla="*/ 2 h 7"/>
                <a:gd name="T10" fmla="*/ 8 w 10"/>
                <a:gd name="T11" fmla="*/ 2 h 7"/>
                <a:gd name="T12" fmla="*/ 6 w 10"/>
                <a:gd name="T13" fmla="*/ 2 h 7"/>
                <a:gd name="T14" fmla="*/ 8 w 10"/>
                <a:gd name="T15" fmla="*/ 3 h 7"/>
                <a:gd name="T16" fmla="*/ 8 w 10"/>
                <a:gd name="T17" fmla="*/ 2 h 7"/>
                <a:gd name="T18" fmla="*/ 10 w 10"/>
                <a:gd name="T19" fmla="*/ 2 h 7"/>
                <a:gd name="T20" fmla="*/ 10 w 10"/>
                <a:gd name="T21" fmla="*/ 3 h 7"/>
                <a:gd name="T22" fmla="*/ 8 w 10"/>
                <a:gd name="T23" fmla="*/ 3 h 7"/>
                <a:gd name="T24" fmla="*/ 8 w 10"/>
                <a:gd name="T25" fmla="*/ 5 h 7"/>
                <a:gd name="T26" fmla="*/ 6 w 10"/>
                <a:gd name="T27" fmla="*/ 5 h 7"/>
                <a:gd name="T28" fmla="*/ 8 w 10"/>
                <a:gd name="T29" fmla="*/ 5 h 7"/>
                <a:gd name="T30" fmla="*/ 8 w 10"/>
                <a:gd name="T31" fmla="*/ 7 h 7"/>
                <a:gd name="T32" fmla="*/ 6 w 10"/>
                <a:gd name="T33" fmla="*/ 7 h 7"/>
                <a:gd name="T34" fmla="*/ 5 w 10"/>
                <a:gd name="T35" fmla="*/ 7 h 7"/>
                <a:gd name="T36" fmla="*/ 5 w 10"/>
                <a:gd name="T37" fmla="*/ 5 h 7"/>
                <a:gd name="T38" fmla="*/ 5 w 10"/>
                <a:gd name="T39" fmla="*/ 7 h 7"/>
                <a:gd name="T40" fmla="*/ 6 w 10"/>
                <a:gd name="T41" fmla="*/ 7 h 7"/>
                <a:gd name="T42" fmla="*/ 6 w 10"/>
                <a:gd name="T43" fmla="*/ 5 h 7"/>
                <a:gd name="T44" fmla="*/ 6 w 10"/>
                <a:gd name="T45" fmla="*/ 7 h 7"/>
                <a:gd name="T46" fmla="*/ 6 w 10"/>
                <a:gd name="T47" fmla="*/ 5 h 7"/>
                <a:gd name="T48" fmla="*/ 5 w 10"/>
                <a:gd name="T49" fmla="*/ 5 h 7"/>
                <a:gd name="T50" fmla="*/ 6 w 10"/>
                <a:gd name="T51" fmla="*/ 5 h 7"/>
                <a:gd name="T52" fmla="*/ 5 w 10"/>
                <a:gd name="T53" fmla="*/ 5 h 7"/>
                <a:gd name="T54" fmla="*/ 6 w 10"/>
                <a:gd name="T55" fmla="*/ 5 h 7"/>
                <a:gd name="T56" fmla="*/ 5 w 10"/>
                <a:gd name="T57" fmla="*/ 5 h 7"/>
                <a:gd name="T58" fmla="*/ 6 w 10"/>
                <a:gd name="T59" fmla="*/ 5 h 7"/>
                <a:gd name="T60" fmla="*/ 5 w 10"/>
                <a:gd name="T61" fmla="*/ 5 h 7"/>
                <a:gd name="T62" fmla="*/ 5 w 10"/>
                <a:gd name="T63" fmla="*/ 3 h 7"/>
                <a:gd name="T64" fmla="*/ 5 w 10"/>
                <a:gd name="T65" fmla="*/ 5 h 7"/>
                <a:gd name="T66" fmla="*/ 6 w 10"/>
                <a:gd name="T67" fmla="*/ 5 h 7"/>
                <a:gd name="T68" fmla="*/ 8 w 10"/>
                <a:gd name="T69" fmla="*/ 5 h 7"/>
                <a:gd name="T70" fmla="*/ 8 w 10"/>
                <a:gd name="T71" fmla="*/ 3 h 7"/>
                <a:gd name="T72" fmla="*/ 6 w 10"/>
                <a:gd name="T73" fmla="*/ 3 h 7"/>
                <a:gd name="T74" fmla="*/ 6 w 10"/>
                <a:gd name="T75" fmla="*/ 5 h 7"/>
                <a:gd name="T76" fmla="*/ 5 w 10"/>
                <a:gd name="T77" fmla="*/ 5 h 7"/>
                <a:gd name="T78" fmla="*/ 5 w 10"/>
                <a:gd name="T79" fmla="*/ 3 h 7"/>
                <a:gd name="T80" fmla="*/ 6 w 10"/>
                <a:gd name="T81" fmla="*/ 3 h 7"/>
                <a:gd name="T82" fmla="*/ 5 w 10"/>
                <a:gd name="T83" fmla="*/ 3 h 7"/>
                <a:gd name="T84" fmla="*/ 3 w 10"/>
                <a:gd name="T85" fmla="*/ 3 h 7"/>
                <a:gd name="T86" fmla="*/ 3 w 10"/>
                <a:gd name="T87" fmla="*/ 5 h 7"/>
                <a:gd name="T88" fmla="*/ 3 w 10"/>
                <a:gd name="T89" fmla="*/ 3 h 7"/>
                <a:gd name="T90" fmla="*/ 2 w 10"/>
                <a:gd name="T91" fmla="*/ 3 h 7"/>
                <a:gd name="T92" fmla="*/ 0 w 10"/>
                <a:gd name="T93" fmla="*/ 2 h 7"/>
                <a:gd name="T94" fmla="*/ 2 w 10"/>
                <a:gd name="T95" fmla="*/ 2 h 7"/>
                <a:gd name="T96" fmla="*/ 2 w 10"/>
                <a:gd name="T97" fmla="*/ 0 h 7"/>
                <a:gd name="T98" fmla="*/ 2 w 10"/>
                <a:gd name="T99" fmla="*/ 2 h 7"/>
                <a:gd name="T100" fmla="*/ 3 w 10"/>
                <a:gd name="T10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 h="7">
                  <a:moveTo>
                    <a:pt x="3" y="2"/>
                  </a:moveTo>
                  <a:lnTo>
                    <a:pt x="5" y="2"/>
                  </a:lnTo>
                  <a:lnTo>
                    <a:pt x="3" y="2"/>
                  </a:lnTo>
                  <a:lnTo>
                    <a:pt x="5" y="2"/>
                  </a:lnTo>
                  <a:lnTo>
                    <a:pt x="6" y="2"/>
                  </a:lnTo>
                  <a:lnTo>
                    <a:pt x="8" y="2"/>
                  </a:lnTo>
                  <a:lnTo>
                    <a:pt x="6" y="2"/>
                  </a:lnTo>
                  <a:lnTo>
                    <a:pt x="8" y="3"/>
                  </a:lnTo>
                  <a:lnTo>
                    <a:pt x="8" y="2"/>
                  </a:lnTo>
                  <a:lnTo>
                    <a:pt x="10" y="2"/>
                  </a:lnTo>
                  <a:lnTo>
                    <a:pt x="10" y="3"/>
                  </a:lnTo>
                  <a:lnTo>
                    <a:pt x="8" y="3"/>
                  </a:lnTo>
                  <a:lnTo>
                    <a:pt x="8" y="5"/>
                  </a:lnTo>
                  <a:lnTo>
                    <a:pt x="6" y="5"/>
                  </a:lnTo>
                  <a:lnTo>
                    <a:pt x="8" y="5"/>
                  </a:lnTo>
                  <a:lnTo>
                    <a:pt x="8" y="7"/>
                  </a:lnTo>
                  <a:lnTo>
                    <a:pt x="6" y="7"/>
                  </a:lnTo>
                  <a:lnTo>
                    <a:pt x="5" y="7"/>
                  </a:lnTo>
                  <a:lnTo>
                    <a:pt x="5" y="5"/>
                  </a:lnTo>
                  <a:lnTo>
                    <a:pt x="5" y="7"/>
                  </a:lnTo>
                  <a:lnTo>
                    <a:pt x="6" y="7"/>
                  </a:lnTo>
                  <a:lnTo>
                    <a:pt x="6" y="5"/>
                  </a:lnTo>
                  <a:lnTo>
                    <a:pt x="6" y="7"/>
                  </a:lnTo>
                  <a:lnTo>
                    <a:pt x="6" y="5"/>
                  </a:lnTo>
                  <a:lnTo>
                    <a:pt x="5" y="5"/>
                  </a:lnTo>
                  <a:lnTo>
                    <a:pt x="6" y="5"/>
                  </a:lnTo>
                  <a:lnTo>
                    <a:pt x="5" y="5"/>
                  </a:lnTo>
                  <a:lnTo>
                    <a:pt x="6" y="5"/>
                  </a:lnTo>
                  <a:lnTo>
                    <a:pt x="5" y="5"/>
                  </a:lnTo>
                  <a:lnTo>
                    <a:pt x="6" y="5"/>
                  </a:lnTo>
                  <a:lnTo>
                    <a:pt x="5" y="5"/>
                  </a:lnTo>
                  <a:lnTo>
                    <a:pt x="5" y="3"/>
                  </a:lnTo>
                  <a:lnTo>
                    <a:pt x="5" y="5"/>
                  </a:lnTo>
                  <a:lnTo>
                    <a:pt x="6" y="5"/>
                  </a:lnTo>
                  <a:lnTo>
                    <a:pt x="8" y="5"/>
                  </a:lnTo>
                  <a:lnTo>
                    <a:pt x="8" y="3"/>
                  </a:lnTo>
                  <a:lnTo>
                    <a:pt x="6" y="3"/>
                  </a:lnTo>
                  <a:lnTo>
                    <a:pt x="6" y="5"/>
                  </a:lnTo>
                  <a:lnTo>
                    <a:pt x="5" y="5"/>
                  </a:lnTo>
                  <a:lnTo>
                    <a:pt x="5" y="3"/>
                  </a:lnTo>
                  <a:lnTo>
                    <a:pt x="6" y="3"/>
                  </a:lnTo>
                  <a:lnTo>
                    <a:pt x="5" y="3"/>
                  </a:lnTo>
                  <a:lnTo>
                    <a:pt x="3" y="3"/>
                  </a:lnTo>
                  <a:lnTo>
                    <a:pt x="3" y="5"/>
                  </a:lnTo>
                  <a:lnTo>
                    <a:pt x="3" y="3"/>
                  </a:lnTo>
                  <a:lnTo>
                    <a:pt x="2" y="3"/>
                  </a:lnTo>
                  <a:lnTo>
                    <a:pt x="0" y="2"/>
                  </a:lnTo>
                  <a:lnTo>
                    <a:pt x="2" y="2"/>
                  </a:lnTo>
                  <a:lnTo>
                    <a:pt x="2" y="0"/>
                  </a:lnTo>
                  <a:lnTo>
                    <a:pt x="2" y="2"/>
                  </a:lnTo>
                  <a:lnTo>
                    <a:pt x="3"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25" name="Freeform 61"/>
            <p:cNvSpPr>
              <a:spLocks/>
            </p:cNvSpPr>
            <p:nvPr/>
          </p:nvSpPr>
          <p:spPr bwMode="auto">
            <a:xfrm>
              <a:off x="1528" y="830"/>
              <a:ext cx="10" cy="5"/>
            </a:xfrm>
            <a:custGeom>
              <a:avLst/>
              <a:gdLst>
                <a:gd name="T0" fmla="*/ 5 w 10"/>
                <a:gd name="T1" fmla="*/ 2 h 5"/>
                <a:gd name="T2" fmla="*/ 5 w 10"/>
                <a:gd name="T3" fmla="*/ 3 h 5"/>
                <a:gd name="T4" fmla="*/ 3 w 10"/>
                <a:gd name="T5" fmla="*/ 3 h 5"/>
                <a:gd name="T6" fmla="*/ 5 w 10"/>
                <a:gd name="T7" fmla="*/ 3 h 5"/>
                <a:gd name="T8" fmla="*/ 5 w 10"/>
                <a:gd name="T9" fmla="*/ 2 h 5"/>
                <a:gd name="T10" fmla="*/ 6 w 10"/>
                <a:gd name="T11" fmla="*/ 2 h 5"/>
                <a:gd name="T12" fmla="*/ 6 w 10"/>
                <a:gd name="T13" fmla="*/ 0 h 5"/>
                <a:gd name="T14" fmla="*/ 6 w 10"/>
                <a:gd name="T15" fmla="*/ 2 h 5"/>
                <a:gd name="T16" fmla="*/ 8 w 10"/>
                <a:gd name="T17" fmla="*/ 2 h 5"/>
                <a:gd name="T18" fmla="*/ 6 w 10"/>
                <a:gd name="T19" fmla="*/ 2 h 5"/>
                <a:gd name="T20" fmla="*/ 6 w 10"/>
                <a:gd name="T21" fmla="*/ 3 h 5"/>
                <a:gd name="T22" fmla="*/ 6 w 10"/>
                <a:gd name="T23" fmla="*/ 2 h 5"/>
                <a:gd name="T24" fmla="*/ 8 w 10"/>
                <a:gd name="T25" fmla="*/ 2 h 5"/>
                <a:gd name="T26" fmla="*/ 8 w 10"/>
                <a:gd name="T27" fmla="*/ 3 h 5"/>
                <a:gd name="T28" fmla="*/ 8 w 10"/>
                <a:gd name="T29" fmla="*/ 2 h 5"/>
                <a:gd name="T30" fmla="*/ 8 w 10"/>
                <a:gd name="T31" fmla="*/ 3 h 5"/>
                <a:gd name="T32" fmla="*/ 10 w 10"/>
                <a:gd name="T33" fmla="*/ 3 h 5"/>
                <a:gd name="T34" fmla="*/ 8 w 10"/>
                <a:gd name="T35" fmla="*/ 3 h 5"/>
                <a:gd name="T36" fmla="*/ 10 w 10"/>
                <a:gd name="T37" fmla="*/ 3 h 5"/>
                <a:gd name="T38" fmla="*/ 10 w 10"/>
                <a:gd name="T39" fmla="*/ 5 h 5"/>
                <a:gd name="T40" fmla="*/ 8 w 10"/>
                <a:gd name="T41" fmla="*/ 5 h 5"/>
                <a:gd name="T42" fmla="*/ 8 w 10"/>
                <a:gd name="T43" fmla="*/ 3 h 5"/>
                <a:gd name="T44" fmla="*/ 8 w 10"/>
                <a:gd name="T45" fmla="*/ 5 h 5"/>
                <a:gd name="T46" fmla="*/ 8 w 10"/>
                <a:gd name="T47" fmla="*/ 3 h 5"/>
                <a:gd name="T48" fmla="*/ 8 w 10"/>
                <a:gd name="T49" fmla="*/ 5 h 5"/>
                <a:gd name="T50" fmla="*/ 6 w 10"/>
                <a:gd name="T51" fmla="*/ 5 h 5"/>
                <a:gd name="T52" fmla="*/ 6 w 10"/>
                <a:gd name="T53" fmla="*/ 3 h 5"/>
                <a:gd name="T54" fmla="*/ 8 w 10"/>
                <a:gd name="T55" fmla="*/ 3 h 5"/>
                <a:gd name="T56" fmla="*/ 6 w 10"/>
                <a:gd name="T57" fmla="*/ 3 h 5"/>
                <a:gd name="T58" fmla="*/ 5 w 10"/>
                <a:gd name="T59" fmla="*/ 3 h 5"/>
                <a:gd name="T60" fmla="*/ 3 w 10"/>
                <a:gd name="T61" fmla="*/ 3 h 5"/>
                <a:gd name="T62" fmla="*/ 1 w 10"/>
                <a:gd name="T63" fmla="*/ 3 h 5"/>
                <a:gd name="T64" fmla="*/ 1 w 10"/>
                <a:gd name="T65" fmla="*/ 2 h 5"/>
                <a:gd name="T66" fmla="*/ 3 w 10"/>
                <a:gd name="T67" fmla="*/ 2 h 5"/>
                <a:gd name="T68" fmla="*/ 1 w 10"/>
                <a:gd name="T69" fmla="*/ 2 h 5"/>
                <a:gd name="T70" fmla="*/ 1 w 10"/>
                <a:gd name="T71" fmla="*/ 3 h 5"/>
                <a:gd name="T72" fmla="*/ 0 w 10"/>
                <a:gd name="T73" fmla="*/ 2 h 5"/>
                <a:gd name="T74" fmla="*/ 1 w 10"/>
                <a:gd name="T75" fmla="*/ 2 h 5"/>
                <a:gd name="T76" fmla="*/ 3 w 10"/>
                <a:gd name="T77" fmla="*/ 2 h 5"/>
                <a:gd name="T78" fmla="*/ 3 w 10"/>
                <a:gd name="T79" fmla="*/ 0 h 5"/>
                <a:gd name="T80" fmla="*/ 5 w 10"/>
                <a:gd name="T81" fmla="*/ 0 h 5"/>
                <a:gd name="T82" fmla="*/ 5 w 10"/>
                <a:gd name="T8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 h="5">
                  <a:moveTo>
                    <a:pt x="5" y="2"/>
                  </a:moveTo>
                  <a:lnTo>
                    <a:pt x="5" y="3"/>
                  </a:lnTo>
                  <a:lnTo>
                    <a:pt x="3" y="3"/>
                  </a:lnTo>
                  <a:lnTo>
                    <a:pt x="5" y="3"/>
                  </a:lnTo>
                  <a:lnTo>
                    <a:pt x="5" y="2"/>
                  </a:lnTo>
                  <a:lnTo>
                    <a:pt x="6" y="2"/>
                  </a:lnTo>
                  <a:lnTo>
                    <a:pt x="6" y="0"/>
                  </a:lnTo>
                  <a:lnTo>
                    <a:pt x="6" y="2"/>
                  </a:lnTo>
                  <a:lnTo>
                    <a:pt x="8" y="2"/>
                  </a:lnTo>
                  <a:lnTo>
                    <a:pt x="6" y="2"/>
                  </a:lnTo>
                  <a:lnTo>
                    <a:pt x="6" y="3"/>
                  </a:lnTo>
                  <a:lnTo>
                    <a:pt x="6" y="2"/>
                  </a:lnTo>
                  <a:lnTo>
                    <a:pt x="8" y="2"/>
                  </a:lnTo>
                  <a:lnTo>
                    <a:pt x="8" y="3"/>
                  </a:lnTo>
                  <a:lnTo>
                    <a:pt x="8" y="2"/>
                  </a:lnTo>
                  <a:lnTo>
                    <a:pt x="8" y="3"/>
                  </a:lnTo>
                  <a:lnTo>
                    <a:pt x="10" y="3"/>
                  </a:lnTo>
                  <a:lnTo>
                    <a:pt x="8" y="3"/>
                  </a:lnTo>
                  <a:lnTo>
                    <a:pt x="10" y="3"/>
                  </a:lnTo>
                  <a:lnTo>
                    <a:pt x="10" y="5"/>
                  </a:lnTo>
                  <a:lnTo>
                    <a:pt x="8" y="5"/>
                  </a:lnTo>
                  <a:lnTo>
                    <a:pt x="8" y="3"/>
                  </a:lnTo>
                  <a:lnTo>
                    <a:pt x="8" y="5"/>
                  </a:lnTo>
                  <a:lnTo>
                    <a:pt x="8" y="3"/>
                  </a:lnTo>
                  <a:lnTo>
                    <a:pt x="8" y="5"/>
                  </a:lnTo>
                  <a:lnTo>
                    <a:pt x="6" y="5"/>
                  </a:lnTo>
                  <a:lnTo>
                    <a:pt x="6" y="3"/>
                  </a:lnTo>
                  <a:lnTo>
                    <a:pt x="8" y="3"/>
                  </a:lnTo>
                  <a:lnTo>
                    <a:pt x="6" y="3"/>
                  </a:lnTo>
                  <a:lnTo>
                    <a:pt x="5" y="3"/>
                  </a:lnTo>
                  <a:lnTo>
                    <a:pt x="3" y="3"/>
                  </a:lnTo>
                  <a:lnTo>
                    <a:pt x="1" y="3"/>
                  </a:lnTo>
                  <a:lnTo>
                    <a:pt x="1" y="2"/>
                  </a:lnTo>
                  <a:lnTo>
                    <a:pt x="3" y="2"/>
                  </a:lnTo>
                  <a:lnTo>
                    <a:pt x="1" y="2"/>
                  </a:lnTo>
                  <a:lnTo>
                    <a:pt x="1" y="3"/>
                  </a:lnTo>
                  <a:lnTo>
                    <a:pt x="0" y="2"/>
                  </a:lnTo>
                  <a:lnTo>
                    <a:pt x="1" y="2"/>
                  </a:lnTo>
                  <a:lnTo>
                    <a:pt x="3" y="2"/>
                  </a:lnTo>
                  <a:lnTo>
                    <a:pt x="3" y="0"/>
                  </a:lnTo>
                  <a:lnTo>
                    <a:pt x="5" y="0"/>
                  </a:lnTo>
                  <a:lnTo>
                    <a:pt x="5"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26" name="Rectangle 62"/>
            <p:cNvSpPr>
              <a:spLocks noChangeArrowheads="1"/>
            </p:cNvSpPr>
            <p:nvPr/>
          </p:nvSpPr>
          <p:spPr bwMode="auto">
            <a:xfrm>
              <a:off x="1479" y="830"/>
              <a:ext cx="1"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27" name="Freeform 63"/>
            <p:cNvSpPr>
              <a:spLocks/>
            </p:cNvSpPr>
            <p:nvPr/>
          </p:nvSpPr>
          <p:spPr bwMode="auto">
            <a:xfrm>
              <a:off x="1533" y="830"/>
              <a:ext cx="1" cy="2"/>
            </a:xfrm>
            <a:custGeom>
              <a:avLst/>
              <a:gdLst>
                <a:gd name="T0" fmla="*/ 0 w 1"/>
                <a:gd name="T1" fmla="*/ 2 h 2"/>
                <a:gd name="T2" fmla="*/ 0 w 1"/>
                <a:gd name="T3" fmla="*/ 0 h 2"/>
                <a:gd name="T4" fmla="*/ 1 w 1"/>
                <a:gd name="T5" fmla="*/ 0 h 2"/>
                <a:gd name="T6" fmla="*/ 0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0"/>
                  </a:lnTo>
                  <a:lnTo>
                    <a:pt x="1" y="0"/>
                  </a:ln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28" name="Freeform 64"/>
            <p:cNvSpPr>
              <a:spLocks/>
            </p:cNvSpPr>
            <p:nvPr/>
          </p:nvSpPr>
          <p:spPr bwMode="auto">
            <a:xfrm>
              <a:off x="1500" y="830"/>
              <a:ext cx="8" cy="15"/>
            </a:xfrm>
            <a:custGeom>
              <a:avLst/>
              <a:gdLst>
                <a:gd name="T0" fmla="*/ 5 w 8"/>
                <a:gd name="T1" fmla="*/ 3 h 15"/>
                <a:gd name="T2" fmla="*/ 5 w 8"/>
                <a:gd name="T3" fmla="*/ 5 h 15"/>
                <a:gd name="T4" fmla="*/ 7 w 8"/>
                <a:gd name="T5" fmla="*/ 5 h 15"/>
                <a:gd name="T6" fmla="*/ 7 w 8"/>
                <a:gd name="T7" fmla="*/ 7 h 15"/>
                <a:gd name="T8" fmla="*/ 8 w 8"/>
                <a:gd name="T9" fmla="*/ 8 h 15"/>
                <a:gd name="T10" fmla="*/ 8 w 8"/>
                <a:gd name="T11" fmla="*/ 10 h 15"/>
                <a:gd name="T12" fmla="*/ 8 w 8"/>
                <a:gd name="T13" fmla="*/ 11 h 15"/>
                <a:gd name="T14" fmla="*/ 8 w 8"/>
                <a:gd name="T15" fmla="*/ 13 h 15"/>
                <a:gd name="T16" fmla="*/ 7 w 8"/>
                <a:gd name="T17" fmla="*/ 13 h 15"/>
                <a:gd name="T18" fmla="*/ 7 w 8"/>
                <a:gd name="T19" fmla="*/ 15 h 15"/>
                <a:gd name="T20" fmla="*/ 5 w 8"/>
                <a:gd name="T21" fmla="*/ 15 h 15"/>
                <a:gd name="T22" fmla="*/ 3 w 8"/>
                <a:gd name="T23" fmla="*/ 15 h 15"/>
                <a:gd name="T24" fmla="*/ 2 w 8"/>
                <a:gd name="T25" fmla="*/ 15 h 15"/>
                <a:gd name="T26" fmla="*/ 2 w 8"/>
                <a:gd name="T27" fmla="*/ 13 h 15"/>
                <a:gd name="T28" fmla="*/ 2 w 8"/>
                <a:gd name="T29" fmla="*/ 11 h 15"/>
                <a:gd name="T30" fmla="*/ 2 w 8"/>
                <a:gd name="T31" fmla="*/ 10 h 15"/>
                <a:gd name="T32" fmla="*/ 3 w 8"/>
                <a:gd name="T33" fmla="*/ 10 h 15"/>
                <a:gd name="T34" fmla="*/ 5 w 8"/>
                <a:gd name="T35" fmla="*/ 10 h 15"/>
                <a:gd name="T36" fmla="*/ 5 w 8"/>
                <a:gd name="T37" fmla="*/ 8 h 15"/>
                <a:gd name="T38" fmla="*/ 7 w 8"/>
                <a:gd name="T39" fmla="*/ 8 h 15"/>
                <a:gd name="T40" fmla="*/ 5 w 8"/>
                <a:gd name="T41" fmla="*/ 7 h 15"/>
                <a:gd name="T42" fmla="*/ 5 w 8"/>
                <a:gd name="T43" fmla="*/ 5 h 15"/>
                <a:gd name="T44" fmla="*/ 5 w 8"/>
                <a:gd name="T45" fmla="*/ 3 h 15"/>
                <a:gd name="T46" fmla="*/ 3 w 8"/>
                <a:gd name="T47" fmla="*/ 3 h 15"/>
                <a:gd name="T48" fmla="*/ 2 w 8"/>
                <a:gd name="T49" fmla="*/ 3 h 15"/>
                <a:gd name="T50" fmla="*/ 2 w 8"/>
                <a:gd name="T51" fmla="*/ 2 h 15"/>
                <a:gd name="T52" fmla="*/ 0 w 8"/>
                <a:gd name="T53" fmla="*/ 2 h 15"/>
                <a:gd name="T54" fmla="*/ 0 w 8"/>
                <a:gd name="T55" fmla="*/ 0 h 15"/>
                <a:gd name="T56" fmla="*/ 2 w 8"/>
                <a:gd name="T57" fmla="*/ 0 h 15"/>
                <a:gd name="T58" fmla="*/ 3 w 8"/>
                <a:gd name="T59" fmla="*/ 2 h 15"/>
                <a:gd name="T60" fmla="*/ 3 w 8"/>
                <a:gd name="T61" fmla="*/ 3 h 15"/>
                <a:gd name="T62" fmla="*/ 5 w 8"/>
                <a:gd name="T63"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 h="15">
                  <a:moveTo>
                    <a:pt x="5" y="3"/>
                  </a:moveTo>
                  <a:lnTo>
                    <a:pt x="5" y="5"/>
                  </a:lnTo>
                  <a:lnTo>
                    <a:pt x="7" y="5"/>
                  </a:lnTo>
                  <a:lnTo>
                    <a:pt x="7" y="7"/>
                  </a:lnTo>
                  <a:lnTo>
                    <a:pt x="8" y="8"/>
                  </a:lnTo>
                  <a:lnTo>
                    <a:pt x="8" y="10"/>
                  </a:lnTo>
                  <a:lnTo>
                    <a:pt x="8" y="11"/>
                  </a:lnTo>
                  <a:lnTo>
                    <a:pt x="8" y="13"/>
                  </a:lnTo>
                  <a:lnTo>
                    <a:pt x="7" y="13"/>
                  </a:lnTo>
                  <a:lnTo>
                    <a:pt x="7" y="15"/>
                  </a:lnTo>
                  <a:lnTo>
                    <a:pt x="5" y="15"/>
                  </a:lnTo>
                  <a:lnTo>
                    <a:pt x="3" y="15"/>
                  </a:lnTo>
                  <a:lnTo>
                    <a:pt x="2" y="15"/>
                  </a:lnTo>
                  <a:lnTo>
                    <a:pt x="2" y="13"/>
                  </a:lnTo>
                  <a:lnTo>
                    <a:pt x="2" y="11"/>
                  </a:lnTo>
                  <a:lnTo>
                    <a:pt x="2" y="10"/>
                  </a:lnTo>
                  <a:lnTo>
                    <a:pt x="3" y="10"/>
                  </a:lnTo>
                  <a:lnTo>
                    <a:pt x="5" y="10"/>
                  </a:lnTo>
                  <a:lnTo>
                    <a:pt x="5" y="8"/>
                  </a:lnTo>
                  <a:lnTo>
                    <a:pt x="7" y="8"/>
                  </a:lnTo>
                  <a:lnTo>
                    <a:pt x="5" y="7"/>
                  </a:lnTo>
                  <a:lnTo>
                    <a:pt x="5" y="5"/>
                  </a:lnTo>
                  <a:lnTo>
                    <a:pt x="5" y="3"/>
                  </a:lnTo>
                  <a:lnTo>
                    <a:pt x="3" y="3"/>
                  </a:lnTo>
                  <a:lnTo>
                    <a:pt x="2" y="3"/>
                  </a:lnTo>
                  <a:lnTo>
                    <a:pt x="2" y="2"/>
                  </a:lnTo>
                  <a:lnTo>
                    <a:pt x="0" y="2"/>
                  </a:lnTo>
                  <a:lnTo>
                    <a:pt x="0" y="0"/>
                  </a:lnTo>
                  <a:lnTo>
                    <a:pt x="2" y="0"/>
                  </a:lnTo>
                  <a:lnTo>
                    <a:pt x="3" y="2"/>
                  </a:lnTo>
                  <a:lnTo>
                    <a:pt x="3" y="3"/>
                  </a:lnTo>
                  <a:lnTo>
                    <a:pt x="5"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29" name="Freeform 65"/>
            <p:cNvSpPr>
              <a:spLocks/>
            </p:cNvSpPr>
            <p:nvPr/>
          </p:nvSpPr>
          <p:spPr bwMode="auto">
            <a:xfrm>
              <a:off x="1551" y="828"/>
              <a:ext cx="3" cy="7"/>
            </a:xfrm>
            <a:custGeom>
              <a:avLst/>
              <a:gdLst>
                <a:gd name="T0" fmla="*/ 1 w 3"/>
                <a:gd name="T1" fmla="*/ 2 h 7"/>
                <a:gd name="T2" fmla="*/ 3 w 3"/>
                <a:gd name="T3" fmla="*/ 2 h 7"/>
                <a:gd name="T4" fmla="*/ 3 w 3"/>
                <a:gd name="T5" fmla="*/ 4 h 7"/>
                <a:gd name="T6" fmla="*/ 3 w 3"/>
                <a:gd name="T7" fmla="*/ 5 h 7"/>
                <a:gd name="T8" fmla="*/ 1 w 3"/>
                <a:gd name="T9" fmla="*/ 5 h 7"/>
                <a:gd name="T10" fmla="*/ 1 w 3"/>
                <a:gd name="T11" fmla="*/ 7 h 7"/>
                <a:gd name="T12" fmla="*/ 1 w 3"/>
                <a:gd name="T13" fmla="*/ 5 h 7"/>
                <a:gd name="T14" fmla="*/ 1 w 3"/>
                <a:gd name="T15" fmla="*/ 7 h 7"/>
                <a:gd name="T16" fmla="*/ 1 w 3"/>
                <a:gd name="T17" fmla="*/ 5 h 7"/>
                <a:gd name="T18" fmla="*/ 1 w 3"/>
                <a:gd name="T19" fmla="*/ 7 h 7"/>
                <a:gd name="T20" fmla="*/ 0 w 3"/>
                <a:gd name="T21" fmla="*/ 7 h 7"/>
                <a:gd name="T22" fmla="*/ 0 w 3"/>
                <a:gd name="T23" fmla="*/ 5 h 7"/>
                <a:gd name="T24" fmla="*/ 0 w 3"/>
                <a:gd name="T25" fmla="*/ 4 h 7"/>
                <a:gd name="T26" fmla="*/ 1 w 3"/>
                <a:gd name="T27" fmla="*/ 4 h 7"/>
                <a:gd name="T28" fmla="*/ 0 w 3"/>
                <a:gd name="T29" fmla="*/ 4 h 7"/>
                <a:gd name="T30" fmla="*/ 1 w 3"/>
                <a:gd name="T31" fmla="*/ 4 h 7"/>
                <a:gd name="T32" fmla="*/ 1 w 3"/>
                <a:gd name="T33" fmla="*/ 2 h 7"/>
                <a:gd name="T34" fmla="*/ 0 w 3"/>
                <a:gd name="T35" fmla="*/ 2 h 7"/>
                <a:gd name="T36" fmla="*/ 1 w 3"/>
                <a:gd name="T37" fmla="*/ 2 h 7"/>
                <a:gd name="T38" fmla="*/ 0 w 3"/>
                <a:gd name="T39" fmla="*/ 2 h 7"/>
                <a:gd name="T40" fmla="*/ 0 w 3"/>
                <a:gd name="T41" fmla="*/ 0 h 7"/>
                <a:gd name="T42" fmla="*/ 1 w 3"/>
                <a:gd name="T4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7">
                  <a:moveTo>
                    <a:pt x="1" y="2"/>
                  </a:moveTo>
                  <a:lnTo>
                    <a:pt x="3" y="2"/>
                  </a:lnTo>
                  <a:lnTo>
                    <a:pt x="3" y="4"/>
                  </a:lnTo>
                  <a:lnTo>
                    <a:pt x="3" y="5"/>
                  </a:lnTo>
                  <a:lnTo>
                    <a:pt x="1" y="5"/>
                  </a:lnTo>
                  <a:lnTo>
                    <a:pt x="1" y="7"/>
                  </a:lnTo>
                  <a:lnTo>
                    <a:pt x="1" y="5"/>
                  </a:lnTo>
                  <a:lnTo>
                    <a:pt x="1" y="7"/>
                  </a:lnTo>
                  <a:lnTo>
                    <a:pt x="1" y="5"/>
                  </a:lnTo>
                  <a:lnTo>
                    <a:pt x="1" y="7"/>
                  </a:lnTo>
                  <a:lnTo>
                    <a:pt x="0" y="7"/>
                  </a:lnTo>
                  <a:lnTo>
                    <a:pt x="0" y="5"/>
                  </a:lnTo>
                  <a:lnTo>
                    <a:pt x="0" y="4"/>
                  </a:lnTo>
                  <a:lnTo>
                    <a:pt x="1" y="4"/>
                  </a:lnTo>
                  <a:lnTo>
                    <a:pt x="0" y="4"/>
                  </a:lnTo>
                  <a:lnTo>
                    <a:pt x="1" y="4"/>
                  </a:lnTo>
                  <a:lnTo>
                    <a:pt x="1" y="2"/>
                  </a:lnTo>
                  <a:lnTo>
                    <a:pt x="0" y="2"/>
                  </a:lnTo>
                  <a:lnTo>
                    <a:pt x="1" y="2"/>
                  </a:lnTo>
                  <a:lnTo>
                    <a:pt x="0" y="2"/>
                  </a:lnTo>
                  <a:lnTo>
                    <a:pt x="0" y="0"/>
                  </a:lnTo>
                  <a:lnTo>
                    <a:pt x="1"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30" name="Rectangle 66"/>
            <p:cNvSpPr>
              <a:spLocks noChangeArrowheads="1"/>
            </p:cNvSpPr>
            <p:nvPr/>
          </p:nvSpPr>
          <p:spPr bwMode="auto">
            <a:xfrm>
              <a:off x="1533" y="828"/>
              <a:ext cx="1"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31" name="Freeform 67"/>
            <p:cNvSpPr>
              <a:spLocks/>
            </p:cNvSpPr>
            <p:nvPr/>
          </p:nvSpPr>
          <p:spPr bwMode="auto">
            <a:xfrm>
              <a:off x="1542" y="82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32" name="Freeform 68"/>
            <p:cNvSpPr>
              <a:spLocks/>
            </p:cNvSpPr>
            <p:nvPr/>
          </p:nvSpPr>
          <p:spPr bwMode="auto">
            <a:xfrm>
              <a:off x="1541" y="828"/>
              <a:ext cx="5" cy="4"/>
            </a:xfrm>
            <a:custGeom>
              <a:avLst/>
              <a:gdLst>
                <a:gd name="T0" fmla="*/ 3 w 5"/>
                <a:gd name="T1" fmla="*/ 0 h 4"/>
                <a:gd name="T2" fmla="*/ 5 w 5"/>
                <a:gd name="T3" fmla="*/ 0 h 4"/>
                <a:gd name="T4" fmla="*/ 5 w 5"/>
                <a:gd name="T5" fmla="*/ 2 h 4"/>
                <a:gd name="T6" fmla="*/ 5 w 5"/>
                <a:gd name="T7" fmla="*/ 4 h 4"/>
                <a:gd name="T8" fmla="*/ 3 w 5"/>
                <a:gd name="T9" fmla="*/ 4 h 4"/>
                <a:gd name="T10" fmla="*/ 1 w 5"/>
                <a:gd name="T11" fmla="*/ 4 h 4"/>
                <a:gd name="T12" fmla="*/ 0 w 5"/>
                <a:gd name="T13" fmla="*/ 4 h 4"/>
                <a:gd name="T14" fmla="*/ 1 w 5"/>
                <a:gd name="T15" fmla="*/ 2 h 4"/>
                <a:gd name="T16" fmla="*/ 3 w 5"/>
                <a:gd name="T17" fmla="*/ 2 h 4"/>
                <a:gd name="T18" fmla="*/ 1 w 5"/>
                <a:gd name="T19" fmla="*/ 2 h 4"/>
                <a:gd name="T20" fmla="*/ 3 w 5"/>
                <a:gd name="T21" fmla="*/ 2 h 4"/>
                <a:gd name="T22" fmla="*/ 1 w 5"/>
                <a:gd name="T23" fmla="*/ 2 h 4"/>
                <a:gd name="T24" fmla="*/ 3 w 5"/>
                <a:gd name="T25" fmla="*/ 2 h 4"/>
                <a:gd name="T26" fmla="*/ 5 w 5"/>
                <a:gd name="T27" fmla="*/ 2 h 4"/>
                <a:gd name="T28" fmla="*/ 5 w 5"/>
                <a:gd name="T29" fmla="*/ 0 h 4"/>
                <a:gd name="T30" fmla="*/ 3 w 5"/>
                <a:gd name="T31" fmla="*/ 0 h 4"/>
                <a:gd name="T32" fmla="*/ 1 w 5"/>
                <a:gd name="T33" fmla="*/ 0 h 4"/>
                <a:gd name="T34" fmla="*/ 3 w 5"/>
                <a:gd name="T3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4">
                  <a:moveTo>
                    <a:pt x="3" y="0"/>
                  </a:moveTo>
                  <a:lnTo>
                    <a:pt x="5" y="0"/>
                  </a:lnTo>
                  <a:lnTo>
                    <a:pt x="5" y="2"/>
                  </a:lnTo>
                  <a:lnTo>
                    <a:pt x="5" y="4"/>
                  </a:lnTo>
                  <a:lnTo>
                    <a:pt x="3" y="4"/>
                  </a:lnTo>
                  <a:lnTo>
                    <a:pt x="1" y="4"/>
                  </a:lnTo>
                  <a:lnTo>
                    <a:pt x="0" y="4"/>
                  </a:lnTo>
                  <a:lnTo>
                    <a:pt x="1" y="2"/>
                  </a:lnTo>
                  <a:lnTo>
                    <a:pt x="3" y="2"/>
                  </a:lnTo>
                  <a:lnTo>
                    <a:pt x="1" y="2"/>
                  </a:lnTo>
                  <a:lnTo>
                    <a:pt x="3" y="2"/>
                  </a:lnTo>
                  <a:lnTo>
                    <a:pt x="1" y="2"/>
                  </a:lnTo>
                  <a:lnTo>
                    <a:pt x="3" y="2"/>
                  </a:lnTo>
                  <a:lnTo>
                    <a:pt x="5" y="2"/>
                  </a:lnTo>
                  <a:lnTo>
                    <a:pt x="5" y="0"/>
                  </a:lnTo>
                  <a:lnTo>
                    <a:pt x="3" y="0"/>
                  </a:lnTo>
                  <a:lnTo>
                    <a:pt x="1"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33" name="Freeform 69"/>
            <p:cNvSpPr>
              <a:spLocks/>
            </p:cNvSpPr>
            <p:nvPr/>
          </p:nvSpPr>
          <p:spPr bwMode="auto">
            <a:xfrm>
              <a:off x="1534" y="828"/>
              <a:ext cx="8" cy="2"/>
            </a:xfrm>
            <a:custGeom>
              <a:avLst/>
              <a:gdLst>
                <a:gd name="T0" fmla="*/ 5 w 8"/>
                <a:gd name="T1" fmla="*/ 0 h 2"/>
                <a:gd name="T2" fmla="*/ 5 w 8"/>
                <a:gd name="T3" fmla="*/ 2 h 2"/>
                <a:gd name="T4" fmla="*/ 7 w 8"/>
                <a:gd name="T5" fmla="*/ 2 h 2"/>
                <a:gd name="T6" fmla="*/ 8 w 8"/>
                <a:gd name="T7" fmla="*/ 2 h 2"/>
                <a:gd name="T8" fmla="*/ 7 w 8"/>
                <a:gd name="T9" fmla="*/ 2 h 2"/>
                <a:gd name="T10" fmla="*/ 5 w 8"/>
                <a:gd name="T11" fmla="*/ 2 h 2"/>
                <a:gd name="T12" fmla="*/ 7 w 8"/>
                <a:gd name="T13" fmla="*/ 2 h 2"/>
                <a:gd name="T14" fmla="*/ 5 w 8"/>
                <a:gd name="T15" fmla="*/ 2 h 2"/>
                <a:gd name="T16" fmla="*/ 4 w 8"/>
                <a:gd name="T17" fmla="*/ 2 h 2"/>
                <a:gd name="T18" fmla="*/ 5 w 8"/>
                <a:gd name="T19" fmla="*/ 2 h 2"/>
                <a:gd name="T20" fmla="*/ 4 w 8"/>
                <a:gd name="T21" fmla="*/ 2 h 2"/>
                <a:gd name="T22" fmla="*/ 4 w 8"/>
                <a:gd name="T23" fmla="*/ 0 h 2"/>
                <a:gd name="T24" fmla="*/ 4 w 8"/>
                <a:gd name="T25" fmla="*/ 2 h 2"/>
                <a:gd name="T26" fmla="*/ 4 w 8"/>
                <a:gd name="T27" fmla="*/ 0 h 2"/>
                <a:gd name="T28" fmla="*/ 2 w 8"/>
                <a:gd name="T29" fmla="*/ 0 h 2"/>
                <a:gd name="T30" fmla="*/ 4 w 8"/>
                <a:gd name="T31" fmla="*/ 2 h 2"/>
                <a:gd name="T32" fmla="*/ 2 w 8"/>
                <a:gd name="T33" fmla="*/ 2 h 2"/>
                <a:gd name="T34" fmla="*/ 0 w 8"/>
                <a:gd name="T35" fmla="*/ 2 h 2"/>
                <a:gd name="T36" fmla="*/ 2 w 8"/>
                <a:gd name="T37" fmla="*/ 0 h 2"/>
                <a:gd name="T38" fmla="*/ 4 w 8"/>
                <a:gd name="T39" fmla="*/ 0 h 2"/>
                <a:gd name="T40" fmla="*/ 5 w 8"/>
                <a:gd name="T4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2">
                  <a:moveTo>
                    <a:pt x="5" y="0"/>
                  </a:moveTo>
                  <a:lnTo>
                    <a:pt x="5" y="2"/>
                  </a:lnTo>
                  <a:lnTo>
                    <a:pt x="7" y="2"/>
                  </a:lnTo>
                  <a:lnTo>
                    <a:pt x="8" y="2"/>
                  </a:lnTo>
                  <a:lnTo>
                    <a:pt x="7" y="2"/>
                  </a:lnTo>
                  <a:lnTo>
                    <a:pt x="5" y="2"/>
                  </a:lnTo>
                  <a:lnTo>
                    <a:pt x="7" y="2"/>
                  </a:lnTo>
                  <a:lnTo>
                    <a:pt x="5" y="2"/>
                  </a:lnTo>
                  <a:lnTo>
                    <a:pt x="4" y="2"/>
                  </a:lnTo>
                  <a:lnTo>
                    <a:pt x="5" y="2"/>
                  </a:lnTo>
                  <a:lnTo>
                    <a:pt x="4" y="2"/>
                  </a:lnTo>
                  <a:lnTo>
                    <a:pt x="4" y="0"/>
                  </a:lnTo>
                  <a:lnTo>
                    <a:pt x="4" y="2"/>
                  </a:lnTo>
                  <a:lnTo>
                    <a:pt x="4" y="0"/>
                  </a:lnTo>
                  <a:lnTo>
                    <a:pt x="2" y="0"/>
                  </a:lnTo>
                  <a:lnTo>
                    <a:pt x="4" y="2"/>
                  </a:lnTo>
                  <a:lnTo>
                    <a:pt x="2" y="2"/>
                  </a:lnTo>
                  <a:lnTo>
                    <a:pt x="0" y="2"/>
                  </a:lnTo>
                  <a:lnTo>
                    <a:pt x="2" y="0"/>
                  </a:lnTo>
                  <a:lnTo>
                    <a:pt x="4" y="0"/>
                  </a:lnTo>
                  <a:lnTo>
                    <a:pt x="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34" name="Freeform 70"/>
            <p:cNvSpPr>
              <a:spLocks/>
            </p:cNvSpPr>
            <p:nvPr/>
          </p:nvSpPr>
          <p:spPr bwMode="auto">
            <a:xfrm>
              <a:off x="1539" y="828"/>
              <a:ext cx="3" cy="0"/>
            </a:xfrm>
            <a:custGeom>
              <a:avLst/>
              <a:gdLst>
                <a:gd name="T0" fmla="*/ 3 w 3"/>
                <a:gd name="T1" fmla="*/ 2 w 3"/>
                <a:gd name="T2" fmla="*/ 0 w 3"/>
                <a:gd name="T3" fmla="*/ 2 w 3"/>
                <a:gd name="T4" fmla="*/ 3 w 3"/>
              </a:gdLst>
              <a:ahLst/>
              <a:cxnLst>
                <a:cxn ang="0">
                  <a:pos x="T0" y="0"/>
                </a:cxn>
                <a:cxn ang="0">
                  <a:pos x="T1" y="0"/>
                </a:cxn>
                <a:cxn ang="0">
                  <a:pos x="T2" y="0"/>
                </a:cxn>
                <a:cxn ang="0">
                  <a:pos x="T3" y="0"/>
                </a:cxn>
                <a:cxn ang="0">
                  <a:pos x="T4" y="0"/>
                </a:cxn>
              </a:cxnLst>
              <a:rect l="0" t="0" r="r" b="b"/>
              <a:pathLst>
                <a:path w="3">
                  <a:moveTo>
                    <a:pt x="3" y="0"/>
                  </a:moveTo>
                  <a:lnTo>
                    <a:pt x="2" y="0"/>
                  </a:lnTo>
                  <a:lnTo>
                    <a:pt x="0" y="0"/>
                  </a:lnTo>
                  <a:lnTo>
                    <a:pt x="2"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35" name="Freeform 71"/>
            <p:cNvSpPr>
              <a:spLocks/>
            </p:cNvSpPr>
            <p:nvPr/>
          </p:nvSpPr>
          <p:spPr bwMode="auto">
            <a:xfrm>
              <a:off x="1551" y="827"/>
              <a:ext cx="16" cy="14"/>
            </a:xfrm>
            <a:custGeom>
              <a:avLst/>
              <a:gdLst>
                <a:gd name="T0" fmla="*/ 11 w 16"/>
                <a:gd name="T1" fmla="*/ 1 h 14"/>
                <a:gd name="T2" fmla="*/ 9 w 16"/>
                <a:gd name="T3" fmla="*/ 0 h 14"/>
                <a:gd name="T4" fmla="*/ 8 w 16"/>
                <a:gd name="T5" fmla="*/ 1 h 14"/>
                <a:gd name="T6" fmla="*/ 9 w 16"/>
                <a:gd name="T7" fmla="*/ 0 h 14"/>
                <a:gd name="T8" fmla="*/ 11 w 16"/>
                <a:gd name="T9" fmla="*/ 1 h 14"/>
                <a:gd name="T10" fmla="*/ 11 w 16"/>
                <a:gd name="T11" fmla="*/ 1 h 14"/>
                <a:gd name="T12" fmla="*/ 14 w 16"/>
                <a:gd name="T13" fmla="*/ 1 h 14"/>
                <a:gd name="T14" fmla="*/ 14 w 16"/>
                <a:gd name="T15" fmla="*/ 5 h 14"/>
                <a:gd name="T16" fmla="*/ 16 w 16"/>
                <a:gd name="T17" fmla="*/ 6 h 14"/>
                <a:gd name="T18" fmla="*/ 14 w 16"/>
                <a:gd name="T19" fmla="*/ 8 h 14"/>
                <a:gd name="T20" fmla="*/ 14 w 16"/>
                <a:gd name="T21" fmla="*/ 11 h 14"/>
                <a:gd name="T22" fmla="*/ 13 w 16"/>
                <a:gd name="T23" fmla="*/ 13 h 14"/>
                <a:gd name="T24" fmla="*/ 11 w 16"/>
                <a:gd name="T25" fmla="*/ 14 h 14"/>
                <a:gd name="T26" fmla="*/ 9 w 16"/>
                <a:gd name="T27" fmla="*/ 13 h 14"/>
                <a:gd name="T28" fmla="*/ 8 w 16"/>
                <a:gd name="T29" fmla="*/ 11 h 14"/>
                <a:gd name="T30" fmla="*/ 8 w 16"/>
                <a:gd name="T31" fmla="*/ 11 h 14"/>
                <a:gd name="T32" fmla="*/ 8 w 16"/>
                <a:gd name="T33" fmla="*/ 11 h 14"/>
                <a:gd name="T34" fmla="*/ 5 w 16"/>
                <a:gd name="T35" fmla="*/ 11 h 14"/>
                <a:gd name="T36" fmla="*/ 6 w 16"/>
                <a:gd name="T37" fmla="*/ 10 h 14"/>
                <a:gd name="T38" fmla="*/ 8 w 16"/>
                <a:gd name="T39" fmla="*/ 8 h 14"/>
                <a:gd name="T40" fmla="*/ 11 w 16"/>
                <a:gd name="T41" fmla="*/ 8 h 14"/>
                <a:gd name="T42" fmla="*/ 8 w 16"/>
                <a:gd name="T43" fmla="*/ 8 h 14"/>
                <a:gd name="T44" fmla="*/ 6 w 16"/>
                <a:gd name="T45" fmla="*/ 10 h 14"/>
                <a:gd name="T46" fmla="*/ 8 w 16"/>
                <a:gd name="T47" fmla="*/ 8 h 14"/>
                <a:gd name="T48" fmla="*/ 11 w 16"/>
                <a:gd name="T49" fmla="*/ 6 h 14"/>
                <a:gd name="T50" fmla="*/ 8 w 16"/>
                <a:gd name="T51" fmla="*/ 6 h 14"/>
                <a:gd name="T52" fmla="*/ 6 w 16"/>
                <a:gd name="T53" fmla="*/ 8 h 14"/>
                <a:gd name="T54" fmla="*/ 5 w 16"/>
                <a:gd name="T55" fmla="*/ 10 h 14"/>
                <a:gd name="T56" fmla="*/ 3 w 16"/>
                <a:gd name="T57" fmla="*/ 8 h 14"/>
                <a:gd name="T58" fmla="*/ 1 w 16"/>
                <a:gd name="T59" fmla="*/ 10 h 14"/>
                <a:gd name="T60" fmla="*/ 3 w 16"/>
                <a:gd name="T61" fmla="*/ 8 h 14"/>
                <a:gd name="T62" fmla="*/ 1 w 16"/>
                <a:gd name="T63" fmla="*/ 10 h 14"/>
                <a:gd name="T64" fmla="*/ 0 w 16"/>
                <a:gd name="T65" fmla="*/ 8 h 14"/>
                <a:gd name="T66" fmla="*/ 3 w 16"/>
                <a:gd name="T67" fmla="*/ 8 h 14"/>
                <a:gd name="T68" fmla="*/ 5 w 16"/>
                <a:gd name="T69" fmla="*/ 8 h 14"/>
                <a:gd name="T70" fmla="*/ 3 w 16"/>
                <a:gd name="T71" fmla="*/ 6 h 14"/>
                <a:gd name="T72" fmla="*/ 6 w 16"/>
                <a:gd name="T73" fmla="*/ 6 h 14"/>
                <a:gd name="T74" fmla="*/ 8 w 16"/>
                <a:gd name="T75" fmla="*/ 5 h 14"/>
                <a:gd name="T76" fmla="*/ 5 w 16"/>
                <a:gd name="T77" fmla="*/ 6 h 14"/>
                <a:gd name="T78" fmla="*/ 3 w 16"/>
                <a:gd name="T79" fmla="*/ 5 h 14"/>
                <a:gd name="T80" fmla="*/ 5 w 16"/>
                <a:gd name="T81" fmla="*/ 5 h 14"/>
                <a:gd name="T82" fmla="*/ 6 w 16"/>
                <a:gd name="T83" fmla="*/ 5 h 14"/>
                <a:gd name="T84" fmla="*/ 8 w 16"/>
                <a:gd name="T85" fmla="*/ 3 h 14"/>
                <a:gd name="T86" fmla="*/ 6 w 16"/>
                <a:gd name="T87" fmla="*/ 5 h 14"/>
                <a:gd name="T88" fmla="*/ 6 w 16"/>
                <a:gd name="T89" fmla="*/ 5 h 14"/>
                <a:gd name="T90" fmla="*/ 6 w 16"/>
                <a:gd name="T91" fmla="*/ 5 h 14"/>
                <a:gd name="T92" fmla="*/ 5 w 16"/>
                <a:gd name="T93" fmla="*/ 3 h 14"/>
                <a:gd name="T94" fmla="*/ 5 w 16"/>
                <a:gd name="T95" fmla="*/ 3 h 14"/>
                <a:gd name="T96" fmla="*/ 5 w 16"/>
                <a:gd name="T97" fmla="*/ 3 h 14"/>
                <a:gd name="T98" fmla="*/ 3 w 16"/>
                <a:gd name="T99" fmla="*/ 1 h 14"/>
                <a:gd name="T100" fmla="*/ 6 w 16"/>
                <a:gd name="T101" fmla="*/ 1 h 14"/>
                <a:gd name="T102" fmla="*/ 6 w 16"/>
                <a:gd name="T103" fmla="*/ 0 h 14"/>
                <a:gd name="T104" fmla="*/ 6 w 16"/>
                <a:gd name="T105" fmla="*/ 0 h 14"/>
                <a:gd name="T106" fmla="*/ 9 w 16"/>
                <a:gd name="T10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 h="14">
                  <a:moveTo>
                    <a:pt x="9" y="0"/>
                  </a:moveTo>
                  <a:lnTo>
                    <a:pt x="11" y="1"/>
                  </a:lnTo>
                  <a:lnTo>
                    <a:pt x="9" y="1"/>
                  </a:lnTo>
                  <a:lnTo>
                    <a:pt x="9" y="0"/>
                  </a:lnTo>
                  <a:lnTo>
                    <a:pt x="8" y="0"/>
                  </a:lnTo>
                  <a:lnTo>
                    <a:pt x="8" y="1"/>
                  </a:lnTo>
                  <a:lnTo>
                    <a:pt x="9" y="1"/>
                  </a:lnTo>
                  <a:lnTo>
                    <a:pt x="9" y="0"/>
                  </a:lnTo>
                  <a:lnTo>
                    <a:pt x="9" y="1"/>
                  </a:lnTo>
                  <a:lnTo>
                    <a:pt x="11" y="1"/>
                  </a:lnTo>
                  <a:lnTo>
                    <a:pt x="13" y="1"/>
                  </a:lnTo>
                  <a:lnTo>
                    <a:pt x="11" y="1"/>
                  </a:lnTo>
                  <a:lnTo>
                    <a:pt x="13" y="1"/>
                  </a:lnTo>
                  <a:lnTo>
                    <a:pt x="14" y="1"/>
                  </a:lnTo>
                  <a:lnTo>
                    <a:pt x="14" y="3"/>
                  </a:lnTo>
                  <a:lnTo>
                    <a:pt x="14" y="5"/>
                  </a:lnTo>
                  <a:lnTo>
                    <a:pt x="14" y="6"/>
                  </a:lnTo>
                  <a:lnTo>
                    <a:pt x="16" y="6"/>
                  </a:lnTo>
                  <a:lnTo>
                    <a:pt x="16" y="8"/>
                  </a:lnTo>
                  <a:lnTo>
                    <a:pt x="14" y="8"/>
                  </a:lnTo>
                  <a:lnTo>
                    <a:pt x="14" y="10"/>
                  </a:lnTo>
                  <a:lnTo>
                    <a:pt x="14" y="11"/>
                  </a:lnTo>
                  <a:lnTo>
                    <a:pt x="14" y="13"/>
                  </a:lnTo>
                  <a:lnTo>
                    <a:pt x="13" y="13"/>
                  </a:lnTo>
                  <a:lnTo>
                    <a:pt x="13" y="14"/>
                  </a:lnTo>
                  <a:lnTo>
                    <a:pt x="11" y="14"/>
                  </a:lnTo>
                  <a:lnTo>
                    <a:pt x="11" y="13"/>
                  </a:lnTo>
                  <a:lnTo>
                    <a:pt x="9" y="13"/>
                  </a:lnTo>
                  <a:lnTo>
                    <a:pt x="8" y="13"/>
                  </a:lnTo>
                  <a:lnTo>
                    <a:pt x="8" y="11"/>
                  </a:lnTo>
                  <a:lnTo>
                    <a:pt x="9" y="11"/>
                  </a:lnTo>
                  <a:lnTo>
                    <a:pt x="8" y="11"/>
                  </a:lnTo>
                  <a:lnTo>
                    <a:pt x="8" y="13"/>
                  </a:lnTo>
                  <a:lnTo>
                    <a:pt x="8" y="11"/>
                  </a:lnTo>
                  <a:lnTo>
                    <a:pt x="6" y="11"/>
                  </a:lnTo>
                  <a:lnTo>
                    <a:pt x="5" y="11"/>
                  </a:lnTo>
                  <a:lnTo>
                    <a:pt x="5" y="10"/>
                  </a:lnTo>
                  <a:lnTo>
                    <a:pt x="6" y="10"/>
                  </a:lnTo>
                  <a:lnTo>
                    <a:pt x="8" y="10"/>
                  </a:lnTo>
                  <a:lnTo>
                    <a:pt x="8" y="8"/>
                  </a:lnTo>
                  <a:lnTo>
                    <a:pt x="9" y="8"/>
                  </a:lnTo>
                  <a:lnTo>
                    <a:pt x="11" y="8"/>
                  </a:lnTo>
                  <a:lnTo>
                    <a:pt x="9" y="8"/>
                  </a:lnTo>
                  <a:lnTo>
                    <a:pt x="8" y="8"/>
                  </a:lnTo>
                  <a:lnTo>
                    <a:pt x="8" y="10"/>
                  </a:lnTo>
                  <a:lnTo>
                    <a:pt x="6" y="10"/>
                  </a:lnTo>
                  <a:lnTo>
                    <a:pt x="6" y="8"/>
                  </a:lnTo>
                  <a:lnTo>
                    <a:pt x="8" y="8"/>
                  </a:lnTo>
                  <a:lnTo>
                    <a:pt x="9" y="6"/>
                  </a:lnTo>
                  <a:lnTo>
                    <a:pt x="11" y="6"/>
                  </a:lnTo>
                  <a:lnTo>
                    <a:pt x="9" y="6"/>
                  </a:lnTo>
                  <a:lnTo>
                    <a:pt x="8" y="6"/>
                  </a:lnTo>
                  <a:lnTo>
                    <a:pt x="8" y="8"/>
                  </a:lnTo>
                  <a:lnTo>
                    <a:pt x="6" y="8"/>
                  </a:lnTo>
                  <a:lnTo>
                    <a:pt x="5" y="8"/>
                  </a:lnTo>
                  <a:lnTo>
                    <a:pt x="5" y="10"/>
                  </a:lnTo>
                  <a:lnTo>
                    <a:pt x="3" y="10"/>
                  </a:lnTo>
                  <a:lnTo>
                    <a:pt x="3" y="8"/>
                  </a:lnTo>
                  <a:lnTo>
                    <a:pt x="3" y="10"/>
                  </a:lnTo>
                  <a:lnTo>
                    <a:pt x="1" y="10"/>
                  </a:lnTo>
                  <a:lnTo>
                    <a:pt x="1" y="8"/>
                  </a:lnTo>
                  <a:lnTo>
                    <a:pt x="3" y="8"/>
                  </a:lnTo>
                  <a:lnTo>
                    <a:pt x="1" y="8"/>
                  </a:lnTo>
                  <a:lnTo>
                    <a:pt x="1" y="10"/>
                  </a:lnTo>
                  <a:lnTo>
                    <a:pt x="1" y="8"/>
                  </a:lnTo>
                  <a:lnTo>
                    <a:pt x="0" y="8"/>
                  </a:lnTo>
                  <a:lnTo>
                    <a:pt x="1" y="8"/>
                  </a:lnTo>
                  <a:lnTo>
                    <a:pt x="3" y="8"/>
                  </a:lnTo>
                  <a:lnTo>
                    <a:pt x="3" y="6"/>
                  </a:lnTo>
                  <a:lnTo>
                    <a:pt x="5" y="8"/>
                  </a:lnTo>
                  <a:lnTo>
                    <a:pt x="5" y="6"/>
                  </a:lnTo>
                  <a:lnTo>
                    <a:pt x="3" y="6"/>
                  </a:lnTo>
                  <a:lnTo>
                    <a:pt x="5" y="6"/>
                  </a:lnTo>
                  <a:lnTo>
                    <a:pt x="6" y="6"/>
                  </a:lnTo>
                  <a:lnTo>
                    <a:pt x="8" y="6"/>
                  </a:lnTo>
                  <a:lnTo>
                    <a:pt x="8" y="5"/>
                  </a:lnTo>
                  <a:lnTo>
                    <a:pt x="6" y="6"/>
                  </a:lnTo>
                  <a:lnTo>
                    <a:pt x="5" y="6"/>
                  </a:lnTo>
                  <a:lnTo>
                    <a:pt x="5" y="5"/>
                  </a:lnTo>
                  <a:lnTo>
                    <a:pt x="3" y="5"/>
                  </a:lnTo>
                  <a:lnTo>
                    <a:pt x="3" y="3"/>
                  </a:lnTo>
                  <a:lnTo>
                    <a:pt x="5" y="5"/>
                  </a:lnTo>
                  <a:lnTo>
                    <a:pt x="6" y="6"/>
                  </a:lnTo>
                  <a:lnTo>
                    <a:pt x="6" y="5"/>
                  </a:lnTo>
                  <a:lnTo>
                    <a:pt x="8" y="5"/>
                  </a:lnTo>
                  <a:lnTo>
                    <a:pt x="8" y="3"/>
                  </a:lnTo>
                  <a:lnTo>
                    <a:pt x="8" y="5"/>
                  </a:lnTo>
                  <a:lnTo>
                    <a:pt x="6" y="5"/>
                  </a:lnTo>
                  <a:lnTo>
                    <a:pt x="5" y="5"/>
                  </a:lnTo>
                  <a:lnTo>
                    <a:pt x="6" y="5"/>
                  </a:lnTo>
                  <a:lnTo>
                    <a:pt x="6" y="3"/>
                  </a:lnTo>
                  <a:lnTo>
                    <a:pt x="6" y="5"/>
                  </a:lnTo>
                  <a:lnTo>
                    <a:pt x="5" y="5"/>
                  </a:lnTo>
                  <a:lnTo>
                    <a:pt x="5" y="3"/>
                  </a:lnTo>
                  <a:lnTo>
                    <a:pt x="6" y="3"/>
                  </a:lnTo>
                  <a:lnTo>
                    <a:pt x="5" y="3"/>
                  </a:lnTo>
                  <a:lnTo>
                    <a:pt x="6" y="3"/>
                  </a:lnTo>
                  <a:lnTo>
                    <a:pt x="5" y="3"/>
                  </a:lnTo>
                  <a:lnTo>
                    <a:pt x="3" y="3"/>
                  </a:lnTo>
                  <a:lnTo>
                    <a:pt x="3" y="1"/>
                  </a:lnTo>
                  <a:lnTo>
                    <a:pt x="5" y="1"/>
                  </a:lnTo>
                  <a:lnTo>
                    <a:pt x="6" y="1"/>
                  </a:lnTo>
                  <a:lnTo>
                    <a:pt x="8" y="0"/>
                  </a:lnTo>
                  <a:lnTo>
                    <a:pt x="6" y="0"/>
                  </a:lnTo>
                  <a:lnTo>
                    <a:pt x="6" y="1"/>
                  </a:lnTo>
                  <a:lnTo>
                    <a:pt x="6" y="0"/>
                  </a:lnTo>
                  <a:lnTo>
                    <a:pt x="8" y="0"/>
                  </a:lnTo>
                  <a:lnTo>
                    <a:pt x="9"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36" name="Freeform 72"/>
            <p:cNvSpPr>
              <a:spLocks/>
            </p:cNvSpPr>
            <p:nvPr/>
          </p:nvSpPr>
          <p:spPr bwMode="auto">
            <a:xfrm>
              <a:off x="1495" y="827"/>
              <a:ext cx="3" cy="5"/>
            </a:xfrm>
            <a:custGeom>
              <a:avLst/>
              <a:gdLst>
                <a:gd name="T0" fmla="*/ 2 w 3"/>
                <a:gd name="T1" fmla="*/ 0 h 5"/>
                <a:gd name="T2" fmla="*/ 2 w 3"/>
                <a:gd name="T3" fmla="*/ 1 h 5"/>
                <a:gd name="T4" fmla="*/ 3 w 3"/>
                <a:gd name="T5" fmla="*/ 1 h 5"/>
                <a:gd name="T6" fmla="*/ 3 w 3"/>
                <a:gd name="T7" fmla="*/ 3 h 5"/>
                <a:gd name="T8" fmla="*/ 2 w 3"/>
                <a:gd name="T9" fmla="*/ 3 h 5"/>
                <a:gd name="T10" fmla="*/ 2 w 3"/>
                <a:gd name="T11" fmla="*/ 5 h 5"/>
                <a:gd name="T12" fmla="*/ 0 w 3"/>
                <a:gd name="T13" fmla="*/ 3 h 5"/>
                <a:gd name="T14" fmla="*/ 0 w 3"/>
                <a:gd name="T15" fmla="*/ 1 h 5"/>
                <a:gd name="T16" fmla="*/ 0 w 3"/>
                <a:gd name="T17" fmla="*/ 0 h 5"/>
                <a:gd name="T18" fmla="*/ 2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2" y="0"/>
                  </a:moveTo>
                  <a:lnTo>
                    <a:pt x="2" y="1"/>
                  </a:lnTo>
                  <a:lnTo>
                    <a:pt x="3" y="1"/>
                  </a:lnTo>
                  <a:lnTo>
                    <a:pt x="3" y="3"/>
                  </a:lnTo>
                  <a:lnTo>
                    <a:pt x="2" y="3"/>
                  </a:lnTo>
                  <a:lnTo>
                    <a:pt x="2" y="5"/>
                  </a:lnTo>
                  <a:lnTo>
                    <a:pt x="0" y="3"/>
                  </a:lnTo>
                  <a:lnTo>
                    <a:pt x="0" y="1"/>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37" name="Freeform 73"/>
            <p:cNvSpPr>
              <a:spLocks/>
            </p:cNvSpPr>
            <p:nvPr/>
          </p:nvSpPr>
          <p:spPr bwMode="auto">
            <a:xfrm>
              <a:off x="1521" y="827"/>
              <a:ext cx="2" cy="1"/>
            </a:xfrm>
            <a:custGeom>
              <a:avLst/>
              <a:gdLst>
                <a:gd name="T0" fmla="*/ 2 w 2"/>
                <a:gd name="T1" fmla="*/ 1 h 1"/>
                <a:gd name="T2" fmla="*/ 0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0" y="0"/>
                  </a:lnTo>
                  <a:lnTo>
                    <a:pt x="2" y="0"/>
                  </a:lnTo>
                  <a:lnTo>
                    <a:pt x="2"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38" name="Freeform 74"/>
            <p:cNvSpPr>
              <a:spLocks/>
            </p:cNvSpPr>
            <p:nvPr/>
          </p:nvSpPr>
          <p:spPr bwMode="auto">
            <a:xfrm>
              <a:off x="1528" y="82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39" name="Freeform 75"/>
            <p:cNvSpPr>
              <a:spLocks/>
            </p:cNvSpPr>
            <p:nvPr/>
          </p:nvSpPr>
          <p:spPr bwMode="auto">
            <a:xfrm>
              <a:off x="1551" y="827"/>
              <a:ext cx="5" cy="1"/>
            </a:xfrm>
            <a:custGeom>
              <a:avLst/>
              <a:gdLst>
                <a:gd name="T0" fmla="*/ 5 w 5"/>
                <a:gd name="T1" fmla="*/ 0 h 1"/>
                <a:gd name="T2" fmla="*/ 5 w 5"/>
                <a:gd name="T3" fmla="*/ 1 h 1"/>
                <a:gd name="T4" fmla="*/ 3 w 5"/>
                <a:gd name="T5" fmla="*/ 1 h 1"/>
                <a:gd name="T6" fmla="*/ 1 w 5"/>
                <a:gd name="T7" fmla="*/ 1 h 1"/>
                <a:gd name="T8" fmla="*/ 3 w 5"/>
                <a:gd name="T9" fmla="*/ 1 h 1"/>
                <a:gd name="T10" fmla="*/ 1 w 5"/>
                <a:gd name="T11" fmla="*/ 1 h 1"/>
                <a:gd name="T12" fmla="*/ 3 w 5"/>
                <a:gd name="T13" fmla="*/ 1 h 1"/>
                <a:gd name="T14" fmla="*/ 1 w 5"/>
                <a:gd name="T15" fmla="*/ 1 h 1"/>
                <a:gd name="T16" fmla="*/ 0 w 5"/>
                <a:gd name="T17" fmla="*/ 1 h 1"/>
                <a:gd name="T18" fmla="*/ 1 w 5"/>
                <a:gd name="T19" fmla="*/ 1 h 1"/>
                <a:gd name="T20" fmla="*/ 1 w 5"/>
                <a:gd name="T21" fmla="*/ 0 h 1"/>
                <a:gd name="T22" fmla="*/ 0 w 5"/>
                <a:gd name="T23" fmla="*/ 1 h 1"/>
                <a:gd name="T24" fmla="*/ 0 w 5"/>
                <a:gd name="T25" fmla="*/ 0 h 1"/>
                <a:gd name="T26" fmla="*/ 1 w 5"/>
                <a:gd name="T27" fmla="*/ 0 h 1"/>
                <a:gd name="T28" fmla="*/ 3 w 5"/>
                <a:gd name="T29" fmla="*/ 0 h 1"/>
                <a:gd name="T30" fmla="*/ 5 w 5"/>
                <a:gd name="T3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
                  <a:moveTo>
                    <a:pt x="5" y="0"/>
                  </a:moveTo>
                  <a:lnTo>
                    <a:pt x="5" y="1"/>
                  </a:lnTo>
                  <a:lnTo>
                    <a:pt x="3" y="1"/>
                  </a:lnTo>
                  <a:lnTo>
                    <a:pt x="1" y="1"/>
                  </a:lnTo>
                  <a:lnTo>
                    <a:pt x="3" y="1"/>
                  </a:lnTo>
                  <a:lnTo>
                    <a:pt x="1" y="1"/>
                  </a:lnTo>
                  <a:lnTo>
                    <a:pt x="3" y="1"/>
                  </a:lnTo>
                  <a:lnTo>
                    <a:pt x="1" y="1"/>
                  </a:lnTo>
                  <a:lnTo>
                    <a:pt x="0" y="1"/>
                  </a:lnTo>
                  <a:lnTo>
                    <a:pt x="1" y="1"/>
                  </a:lnTo>
                  <a:lnTo>
                    <a:pt x="1" y="0"/>
                  </a:lnTo>
                  <a:lnTo>
                    <a:pt x="0" y="1"/>
                  </a:lnTo>
                  <a:lnTo>
                    <a:pt x="0" y="0"/>
                  </a:lnTo>
                  <a:lnTo>
                    <a:pt x="1" y="0"/>
                  </a:lnTo>
                  <a:lnTo>
                    <a:pt x="3" y="0"/>
                  </a:lnTo>
                  <a:lnTo>
                    <a:pt x="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40" name="Freeform 76"/>
            <p:cNvSpPr>
              <a:spLocks/>
            </p:cNvSpPr>
            <p:nvPr/>
          </p:nvSpPr>
          <p:spPr bwMode="auto">
            <a:xfrm>
              <a:off x="1542" y="827"/>
              <a:ext cx="2" cy="0"/>
            </a:xfrm>
            <a:custGeom>
              <a:avLst/>
              <a:gdLst>
                <a:gd name="T0" fmla="*/ 0 w 2"/>
                <a:gd name="T1" fmla="*/ 2 w 2"/>
                <a:gd name="T2" fmla="*/ 0 w 2"/>
                <a:gd name="T3" fmla="*/ 2 w 2"/>
                <a:gd name="T4" fmla="*/ 0 w 2"/>
              </a:gdLst>
              <a:ahLst/>
              <a:cxnLst>
                <a:cxn ang="0">
                  <a:pos x="T0" y="0"/>
                </a:cxn>
                <a:cxn ang="0">
                  <a:pos x="T1" y="0"/>
                </a:cxn>
                <a:cxn ang="0">
                  <a:pos x="T2" y="0"/>
                </a:cxn>
                <a:cxn ang="0">
                  <a:pos x="T3" y="0"/>
                </a:cxn>
                <a:cxn ang="0">
                  <a:pos x="T4" y="0"/>
                </a:cxn>
              </a:cxnLst>
              <a:rect l="0" t="0" r="r" b="b"/>
              <a:pathLst>
                <a:path w="2">
                  <a:moveTo>
                    <a:pt x="0" y="0"/>
                  </a:moveTo>
                  <a:lnTo>
                    <a:pt x="2" y="0"/>
                  </a:lnTo>
                  <a:lnTo>
                    <a:pt x="0" y="0"/>
                  </a:ln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41" name="Freeform 77"/>
            <p:cNvSpPr>
              <a:spLocks/>
            </p:cNvSpPr>
            <p:nvPr/>
          </p:nvSpPr>
          <p:spPr bwMode="auto">
            <a:xfrm>
              <a:off x="1544" y="827"/>
              <a:ext cx="3" cy="1"/>
            </a:xfrm>
            <a:custGeom>
              <a:avLst/>
              <a:gdLst>
                <a:gd name="T0" fmla="*/ 3 w 3"/>
                <a:gd name="T1" fmla="*/ 0 h 1"/>
                <a:gd name="T2" fmla="*/ 2 w 3"/>
                <a:gd name="T3" fmla="*/ 0 h 1"/>
                <a:gd name="T4" fmla="*/ 2 w 3"/>
                <a:gd name="T5" fmla="*/ 1 h 1"/>
                <a:gd name="T6" fmla="*/ 0 w 3"/>
                <a:gd name="T7" fmla="*/ 1 h 1"/>
                <a:gd name="T8" fmla="*/ 0 w 3"/>
                <a:gd name="T9" fmla="*/ 0 h 1"/>
                <a:gd name="T10" fmla="*/ 2 w 3"/>
                <a:gd name="T11" fmla="*/ 0 h 1"/>
                <a:gd name="T12" fmla="*/ 3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0"/>
                  </a:moveTo>
                  <a:lnTo>
                    <a:pt x="2" y="0"/>
                  </a:lnTo>
                  <a:lnTo>
                    <a:pt x="2" y="1"/>
                  </a:lnTo>
                  <a:lnTo>
                    <a:pt x="0" y="1"/>
                  </a:lnTo>
                  <a:lnTo>
                    <a:pt x="0" y="0"/>
                  </a:lnTo>
                  <a:lnTo>
                    <a:pt x="2"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42" name="Freeform 78"/>
            <p:cNvSpPr>
              <a:spLocks/>
            </p:cNvSpPr>
            <p:nvPr/>
          </p:nvSpPr>
          <p:spPr bwMode="auto">
            <a:xfrm>
              <a:off x="1539" y="827"/>
              <a:ext cx="3" cy="1"/>
            </a:xfrm>
            <a:custGeom>
              <a:avLst/>
              <a:gdLst>
                <a:gd name="T0" fmla="*/ 2 w 3"/>
                <a:gd name="T1" fmla="*/ 0 h 1"/>
                <a:gd name="T2" fmla="*/ 3 w 3"/>
                <a:gd name="T3" fmla="*/ 0 h 1"/>
                <a:gd name="T4" fmla="*/ 2 w 3"/>
                <a:gd name="T5" fmla="*/ 0 h 1"/>
                <a:gd name="T6" fmla="*/ 2 w 3"/>
                <a:gd name="T7" fmla="*/ 1 h 1"/>
                <a:gd name="T8" fmla="*/ 0 w 3"/>
                <a:gd name="T9" fmla="*/ 1 h 1"/>
                <a:gd name="T10" fmla="*/ 0 w 3"/>
                <a:gd name="T11" fmla="*/ 0 h 1"/>
                <a:gd name="T12" fmla="*/ 2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0"/>
                  </a:moveTo>
                  <a:lnTo>
                    <a:pt x="3" y="0"/>
                  </a:lnTo>
                  <a:lnTo>
                    <a:pt x="2" y="0"/>
                  </a:lnTo>
                  <a:lnTo>
                    <a:pt x="2" y="1"/>
                  </a:lnTo>
                  <a:lnTo>
                    <a:pt x="0" y="1"/>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43" name="Freeform 79"/>
            <p:cNvSpPr>
              <a:spLocks/>
            </p:cNvSpPr>
            <p:nvPr/>
          </p:nvSpPr>
          <p:spPr bwMode="auto">
            <a:xfrm>
              <a:off x="1528" y="825"/>
              <a:ext cx="1" cy="2"/>
            </a:xfrm>
            <a:custGeom>
              <a:avLst/>
              <a:gdLst>
                <a:gd name="T0" fmla="*/ 1 w 1"/>
                <a:gd name="T1" fmla="*/ 2 h 2"/>
                <a:gd name="T2" fmla="*/ 0 w 1"/>
                <a:gd name="T3" fmla="*/ 2 h 2"/>
                <a:gd name="T4" fmla="*/ 0 w 1"/>
                <a:gd name="T5" fmla="*/ 0 h 2"/>
                <a:gd name="T6" fmla="*/ 0 w 1"/>
                <a:gd name="T7" fmla="*/ 2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0" y="2"/>
                  </a:lnTo>
                  <a:lnTo>
                    <a:pt x="0" y="0"/>
                  </a:lnTo>
                  <a:lnTo>
                    <a:pt x="0" y="2"/>
                  </a:lnTo>
                  <a:lnTo>
                    <a:pt x="1"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44" name="Freeform 80"/>
            <p:cNvSpPr>
              <a:spLocks/>
            </p:cNvSpPr>
            <p:nvPr/>
          </p:nvSpPr>
          <p:spPr bwMode="auto">
            <a:xfrm>
              <a:off x="1541" y="825"/>
              <a:ext cx="1" cy="2"/>
            </a:xfrm>
            <a:custGeom>
              <a:avLst/>
              <a:gdLst>
                <a:gd name="T0" fmla="*/ 0 w 1"/>
                <a:gd name="T1" fmla="*/ 0 h 2"/>
                <a:gd name="T2" fmla="*/ 1 w 1"/>
                <a:gd name="T3" fmla="*/ 2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1" y="2"/>
                  </a:lnTo>
                  <a:lnTo>
                    <a:pt x="0" y="2"/>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45" name="Freeform 81"/>
            <p:cNvSpPr>
              <a:spLocks/>
            </p:cNvSpPr>
            <p:nvPr/>
          </p:nvSpPr>
          <p:spPr bwMode="auto">
            <a:xfrm>
              <a:off x="1541" y="825"/>
              <a:ext cx="3" cy="2"/>
            </a:xfrm>
            <a:custGeom>
              <a:avLst/>
              <a:gdLst>
                <a:gd name="T0" fmla="*/ 3 w 3"/>
                <a:gd name="T1" fmla="*/ 0 h 2"/>
                <a:gd name="T2" fmla="*/ 3 w 3"/>
                <a:gd name="T3" fmla="*/ 2 h 2"/>
                <a:gd name="T4" fmla="*/ 1 w 3"/>
                <a:gd name="T5" fmla="*/ 2 h 2"/>
                <a:gd name="T6" fmla="*/ 0 w 3"/>
                <a:gd name="T7" fmla="*/ 0 h 2"/>
                <a:gd name="T8" fmla="*/ 1 w 3"/>
                <a:gd name="T9" fmla="*/ 0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2"/>
                  </a:lnTo>
                  <a:lnTo>
                    <a:pt x="1" y="2"/>
                  </a:lnTo>
                  <a:lnTo>
                    <a:pt x="0" y="0"/>
                  </a:lnTo>
                  <a:lnTo>
                    <a:pt x="1"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46" name="Freeform 82"/>
            <p:cNvSpPr>
              <a:spLocks/>
            </p:cNvSpPr>
            <p:nvPr/>
          </p:nvSpPr>
          <p:spPr bwMode="auto">
            <a:xfrm>
              <a:off x="1542" y="82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47" name="Freeform 83"/>
            <p:cNvSpPr>
              <a:spLocks/>
            </p:cNvSpPr>
            <p:nvPr/>
          </p:nvSpPr>
          <p:spPr bwMode="auto">
            <a:xfrm>
              <a:off x="1528" y="82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48" name="Freeform 84"/>
            <p:cNvSpPr>
              <a:spLocks/>
            </p:cNvSpPr>
            <p:nvPr/>
          </p:nvSpPr>
          <p:spPr bwMode="auto">
            <a:xfrm>
              <a:off x="1536" y="824"/>
              <a:ext cx="3" cy="1"/>
            </a:xfrm>
            <a:custGeom>
              <a:avLst/>
              <a:gdLst>
                <a:gd name="T0" fmla="*/ 2 w 3"/>
                <a:gd name="T1" fmla="*/ 1 h 1"/>
                <a:gd name="T2" fmla="*/ 0 w 3"/>
                <a:gd name="T3" fmla="*/ 1 h 1"/>
                <a:gd name="T4" fmla="*/ 2 w 3"/>
                <a:gd name="T5" fmla="*/ 1 h 1"/>
                <a:gd name="T6" fmla="*/ 0 w 3"/>
                <a:gd name="T7" fmla="*/ 1 h 1"/>
                <a:gd name="T8" fmla="*/ 2 w 3"/>
                <a:gd name="T9" fmla="*/ 1 h 1"/>
                <a:gd name="T10" fmla="*/ 2 w 3"/>
                <a:gd name="T11" fmla="*/ 0 h 1"/>
                <a:gd name="T12" fmla="*/ 3 w 3"/>
                <a:gd name="T13" fmla="*/ 0 h 1"/>
                <a:gd name="T14" fmla="*/ 2 w 3"/>
                <a:gd name="T15" fmla="*/ 0 h 1"/>
                <a:gd name="T16" fmla="*/ 2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1"/>
                  </a:moveTo>
                  <a:lnTo>
                    <a:pt x="0" y="1"/>
                  </a:lnTo>
                  <a:lnTo>
                    <a:pt x="2" y="1"/>
                  </a:lnTo>
                  <a:lnTo>
                    <a:pt x="0" y="1"/>
                  </a:lnTo>
                  <a:lnTo>
                    <a:pt x="2" y="1"/>
                  </a:lnTo>
                  <a:lnTo>
                    <a:pt x="2" y="0"/>
                  </a:lnTo>
                  <a:lnTo>
                    <a:pt x="3" y="0"/>
                  </a:lnTo>
                  <a:lnTo>
                    <a:pt x="2" y="0"/>
                  </a:lnTo>
                  <a:lnTo>
                    <a:pt x="2"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49" name="Freeform 85"/>
            <p:cNvSpPr>
              <a:spLocks/>
            </p:cNvSpPr>
            <p:nvPr/>
          </p:nvSpPr>
          <p:spPr bwMode="auto">
            <a:xfrm>
              <a:off x="1542" y="824"/>
              <a:ext cx="5" cy="3"/>
            </a:xfrm>
            <a:custGeom>
              <a:avLst/>
              <a:gdLst>
                <a:gd name="T0" fmla="*/ 4 w 5"/>
                <a:gd name="T1" fmla="*/ 0 h 3"/>
                <a:gd name="T2" fmla="*/ 5 w 5"/>
                <a:gd name="T3" fmla="*/ 0 h 3"/>
                <a:gd name="T4" fmla="*/ 5 w 5"/>
                <a:gd name="T5" fmla="*/ 1 h 3"/>
                <a:gd name="T6" fmla="*/ 4 w 5"/>
                <a:gd name="T7" fmla="*/ 1 h 3"/>
                <a:gd name="T8" fmla="*/ 4 w 5"/>
                <a:gd name="T9" fmla="*/ 3 h 3"/>
                <a:gd name="T10" fmla="*/ 4 w 5"/>
                <a:gd name="T11" fmla="*/ 1 h 3"/>
                <a:gd name="T12" fmla="*/ 5 w 5"/>
                <a:gd name="T13" fmla="*/ 1 h 3"/>
                <a:gd name="T14" fmla="*/ 4 w 5"/>
                <a:gd name="T15" fmla="*/ 1 h 3"/>
                <a:gd name="T16" fmla="*/ 4 w 5"/>
                <a:gd name="T17" fmla="*/ 3 h 3"/>
                <a:gd name="T18" fmla="*/ 2 w 5"/>
                <a:gd name="T19" fmla="*/ 3 h 3"/>
                <a:gd name="T20" fmla="*/ 2 w 5"/>
                <a:gd name="T21" fmla="*/ 1 h 3"/>
                <a:gd name="T22" fmla="*/ 4 w 5"/>
                <a:gd name="T23" fmla="*/ 1 h 3"/>
                <a:gd name="T24" fmla="*/ 2 w 5"/>
                <a:gd name="T25" fmla="*/ 1 h 3"/>
                <a:gd name="T26" fmla="*/ 2 w 5"/>
                <a:gd name="T27" fmla="*/ 3 h 3"/>
                <a:gd name="T28" fmla="*/ 2 w 5"/>
                <a:gd name="T29" fmla="*/ 1 h 3"/>
                <a:gd name="T30" fmla="*/ 2 w 5"/>
                <a:gd name="T31" fmla="*/ 0 h 3"/>
                <a:gd name="T32" fmla="*/ 2 w 5"/>
                <a:gd name="T33" fmla="*/ 1 h 3"/>
                <a:gd name="T34" fmla="*/ 0 w 5"/>
                <a:gd name="T35" fmla="*/ 1 h 3"/>
                <a:gd name="T36" fmla="*/ 0 w 5"/>
                <a:gd name="T37" fmla="*/ 0 h 3"/>
                <a:gd name="T38" fmla="*/ 2 w 5"/>
                <a:gd name="T39" fmla="*/ 0 h 3"/>
                <a:gd name="T40" fmla="*/ 0 w 5"/>
                <a:gd name="T41" fmla="*/ 0 h 3"/>
                <a:gd name="T42" fmla="*/ 2 w 5"/>
                <a:gd name="T43" fmla="*/ 0 h 3"/>
                <a:gd name="T44" fmla="*/ 4 w 5"/>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3">
                  <a:moveTo>
                    <a:pt x="4" y="0"/>
                  </a:moveTo>
                  <a:lnTo>
                    <a:pt x="5" y="0"/>
                  </a:lnTo>
                  <a:lnTo>
                    <a:pt x="5" y="1"/>
                  </a:lnTo>
                  <a:lnTo>
                    <a:pt x="4" y="1"/>
                  </a:lnTo>
                  <a:lnTo>
                    <a:pt x="4" y="3"/>
                  </a:lnTo>
                  <a:lnTo>
                    <a:pt x="4" y="1"/>
                  </a:lnTo>
                  <a:lnTo>
                    <a:pt x="5" y="1"/>
                  </a:lnTo>
                  <a:lnTo>
                    <a:pt x="4" y="1"/>
                  </a:lnTo>
                  <a:lnTo>
                    <a:pt x="4" y="3"/>
                  </a:lnTo>
                  <a:lnTo>
                    <a:pt x="2" y="3"/>
                  </a:lnTo>
                  <a:lnTo>
                    <a:pt x="2" y="1"/>
                  </a:lnTo>
                  <a:lnTo>
                    <a:pt x="4" y="1"/>
                  </a:lnTo>
                  <a:lnTo>
                    <a:pt x="2" y="1"/>
                  </a:lnTo>
                  <a:lnTo>
                    <a:pt x="2" y="3"/>
                  </a:lnTo>
                  <a:lnTo>
                    <a:pt x="2" y="1"/>
                  </a:lnTo>
                  <a:lnTo>
                    <a:pt x="2" y="0"/>
                  </a:lnTo>
                  <a:lnTo>
                    <a:pt x="2" y="1"/>
                  </a:lnTo>
                  <a:lnTo>
                    <a:pt x="0" y="1"/>
                  </a:lnTo>
                  <a:lnTo>
                    <a:pt x="0" y="0"/>
                  </a:lnTo>
                  <a:lnTo>
                    <a:pt x="2" y="0"/>
                  </a:lnTo>
                  <a:lnTo>
                    <a:pt x="0" y="0"/>
                  </a:lnTo>
                  <a:lnTo>
                    <a:pt x="2" y="0"/>
                  </a:lnTo>
                  <a:lnTo>
                    <a:pt x="4"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50" name="Freeform 86"/>
            <p:cNvSpPr>
              <a:spLocks/>
            </p:cNvSpPr>
            <p:nvPr/>
          </p:nvSpPr>
          <p:spPr bwMode="auto">
            <a:xfrm>
              <a:off x="1529" y="824"/>
              <a:ext cx="4" cy="1"/>
            </a:xfrm>
            <a:custGeom>
              <a:avLst/>
              <a:gdLst>
                <a:gd name="T0" fmla="*/ 4 w 4"/>
                <a:gd name="T1" fmla="*/ 0 h 1"/>
                <a:gd name="T2" fmla="*/ 4 w 4"/>
                <a:gd name="T3" fmla="*/ 1 h 1"/>
                <a:gd name="T4" fmla="*/ 2 w 4"/>
                <a:gd name="T5" fmla="*/ 1 h 1"/>
                <a:gd name="T6" fmla="*/ 0 w 4"/>
                <a:gd name="T7" fmla="*/ 1 h 1"/>
                <a:gd name="T8" fmla="*/ 0 w 4"/>
                <a:gd name="T9" fmla="*/ 0 h 1"/>
                <a:gd name="T10" fmla="*/ 2 w 4"/>
                <a:gd name="T11" fmla="*/ 0 h 1"/>
                <a:gd name="T12" fmla="*/ 4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4" y="0"/>
                  </a:moveTo>
                  <a:lnTo>
                    <a:pt x="4" y="1"/>
                  </a:lnTo>
                  <a:lnTo>
                    <a:pt x="2" y="1"/>
                  </a:lnTo>
                  <a:lnTo>
                    <a:pt x="0" y="1"/>
                  </a:lnTo>
                  <a:lnTo>
                    <a:pt x="0" y="0"/>
                  </a:lnTo>
                  <a:lnTo>
                    <a:pt x="2" y="0"/>
                  </a:lnTo>
                  <a:lnTo>
                    <a:pt x="4"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51" name="Freeform 87"/>
            <p:cNvSpPr>
              <a:spLocks/>
            </p:cNvSpPr>
            <p:nvPr/>
          </p:nvSpPr>
          <p:spPr bwMode="auto">
            <a:xfrm>
              <a:off x="1552" y="822"/>
              <a:ext cx="2" cy="2"/>
            </a:xfrm>
            <a:custGeom>
              <a:avLst/>
              <a:gdLst>
                <a:gd name="T0" fmla="*/ 2 w 2"/>
                <a:gd name="T1" fmla="*/ 2 h 2"/>
                <a:gd name="T2" fmla="*/ 0 w 2"/>
                <a:gd name="T3" fmla="*/ 2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2"/>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52" name="Freeform 88"/>
            <p:cNvSpPr>
              <a:spLocks/>
            </p:cNvSpPr>
            <p:nvPr/>
          </p:nvSpPr>
          <p:spPr bwMode="auto">
            <a:xfrm>
              <a:off x="1529" y="822"/>
              <a:ext cx="4" cy="2"/>
            </a:xfrm>
            <a:custGeom>
              <a:avLst/>
              <a:gdLst>
                <a:gd name="T0" fmla="*/ 2 w 4"/>
                <a:gd name="T1" fmla="*/ 0 h 2"/>
                <a:gd name="T2" fmla="*/ 4 w 4"/>
                <a:gd name="T3" fmla="*/ 2 h 2"/>
                <a:gd name="T4" fmla="*/ 2 w 4"/>
                <a:gd name="T5" fmla="*/ 2 h 2"/>
                <a:gd name="T6" fmla="*/ 2 w 4"/>
                <a:gd name="T7" fmla="*/ 0 h 2"/>
                <a:gd name="T8" fmla="*/ 0 w 4"/>
                <a:gd name="T9" fmla="*/ 0 h 2"/>
                <a:gd name="T10" fmla="*/ 0 w 4"/>
                <a:gd name="T11" fmla="*/ 2 h 2"/>
                <a:gd name="T12" fmla="*/ 2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2" y="0"/>
                  </a:moveTo>
                  <a:lnTo>
                    <a:pt x="4" y="2"/>
                  </a:lnTo>
                  <a:lnTo>
                    <a:pt x="2" y="2"/>
                  </a:lnTo>
                  <a:lnTo>
                    <a:pt x="2" y="0"/>
                  </a:lnTo>
                  <a:lnTo>
                    <a:pt x="0" y="0"/>
                  </a:lnTo>
                  <a:lnTo>
                    <a:pt x="0" y="2"/>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53" name="Freeform 89"/>
            <p:cNvSpPr>
              <a:spLocks/>
            </p:cNvSpPr>
            <p:nvPr/>
          </p:nvSpPr>
          <p:spPr bwMode="auto">
            <a:xfrm>
              <a:off x="1560" y="822"/>
              <a:ext cx="2" cy="2"/>
            </a:xfrm>
            <a:custGeom>
              <a:avLst/>
              <a:gdLst>
                <a:gd name="T0" fmla="*/ 0 w 2"/>
                <a:gd name="T1" fmla="*/ 2 h 2"/>
                <a:gd name="T2" fmla="*/ 0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0"/>
                  </a:lnTo>
                  <a:lnTo>
                    <a:pt x="2"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54" name="Freeform 90"/>
            <p:cNvSpPr>
              <a:spLocks/>
            </p:cNvSpPr>
            <p:nvPr/>
          </p:nvSpPr>
          <p:spPr bwMode="auto">
            <a:xfrm>
              <a:off x="1546" y="82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55" name="Freeform 91"/>
            <p:cNvSpPr>
              <a:spLocks/>
            </p:cNvSpPr>
            <p:nvPr/>
          </p:nvSpPr>
          <p:spPr bwMode="auto">
            <a:xfrm>
              <a:off x="1547" y="822"/>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56" name="Freeform 92"/>
            <p:cNvSpPr>
              <a:spLocks/>
            </p:cNvSpPr>
            <p:nvPr/>
          </p:nvSpPr>
          <p:spPr bwMode="auto">
            <a:xfrm>
              <a:off x="1560" y="822"/>
              <a:ext cx="5" cy="3"/>
            </a:xfrm>
            <a:custGeom>
              <a:avLst/>
              <a:gdLst>
                <a:gd name="T0" fmla="*/ 2 w 5"/>
                <a:gd name="T1" fmla="*/ 3 h 3"/>
                <a:gd name="T2" fmla="*/ 0 w 5"/>
                <a:gd name="T3" fmla="*/ 3 h 3"/>
                <a:gd name="T4" fmla="*/ 0 w 5"/>
                <a:gd name="T5" fmla="*/ 2 h 3"/>
                <a:gd name="T6" fmla="*/ 2 w 5"/>
                <a:gd name="T7" fmla="*/ 2 h 3"/>
                <a:gd name="T8" fmla="*/ 4 w 5"/>
                <a:gd name="T9" fmla="*/ 0 h 3"/>
                <a:gd name="T10" fmla="*/ 5 w 5"/>
                <a:gd name="T11" fmla="*/ 0 h 3"/>
                <a:gd name="T12" fmla="*/ 4 w 5"/>
                <a:gd name="T13" fmla="*/ 0 h 3"/>
                <a:gd name="T14" fmla="*/ 5 w 5"/>
                <a:gd name="T15" fmla="*/ 0 h 3"/>
                <a:gd name="T16" fmla="*/ 5 w 5"/>
                <a:gd name="T17" fmla="*/ 2 h 3"/>
                <a:gd name="T18" fmla="*/ 4 w 5"/>
                <a:gd name="T19" fmla="*/ 2 h 3"/>
                <a:gd name="T20" fmla="*/ 4 w 5"/>
                <a:gd name="T21" fmla="*/ 3 h 3"/>
                <a:gd name="T22" fmla="*/ 2 w 5"/>
                <a:gd name="T2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2" y="3"/>
                  </a:moveTo>
                  <a:lnTo>
                    <a:pt x="0" y="3"/>
                  </a:lnTo>
                  <a:lnTo>
                    <a:pt x="0" y="2"/>
                  </a:lnTo>
                  <a:lnTo>
                    <a:pt x="2" y="2"/>
                  </a:lnTo>
                  <a:lnTo>
                    <a:pt x="4" y="0"/>
                  </a:lnTo>
                  <a:lnTo>
                    <a:pt x="5" y="0"/>
                  </a:lnTo>
                  <a:lnTo>
                    <a:pt x="4" y="0"/>
                  </a:lnTo>
                  <a:lnTo>
                    <a:pt x="5" y="0"/>
                  </a:lnTo>
                  <a:lnTo>
                    <a:pt x="5" y="2"/>
                  </a:lnTo>
                  <a:lnTo>
                    <a:pt x="4" y="2"/>
                  </a:lnTo>
                  <a:lnTo>
                    <a:pt x="4" y="3"/>
                  </a:lnTo>
                  <a:lnTo>
                    <a:pt x="2"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57" name="Freeform 93"/>
            <p:cNvSpPr>
              <a:spLocks/>
            </p:cNvSpPr>
            <p:nvPr/>
          </p:nvSpPr>
          <p:spPr bwMode="auto">
            <a:xfrm>
              <a:off x="1536" y="82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58" name="Freeform 94"/>
            <p:cNvSpPr>
              <a:spLocks/>
            </p:cNvSpPr>
            <p:nvPr/>
          </p:nvSpPr>
          <p:spPr bwMode="auto">
            <a:xfrm>
              <a:off x="1529" y="820"/>
              <a:ext cx="5" cy="2"/>
            </a:xfrm>
            <a:custGeom>
              <a:avLst/>
              <a:gdLst>
                <a:gd name="T0" fmla="*/ 5 w 5"/>
                <a:gd name="T1" fmla="*/ 2 h 2"/>
                <a:gd name="T2" fmla="*/ 4 w 5"/>
                <a:gd name="T3" fmla="*/ 2 h 2"/>
                <a:gd name="T4" fmla="*/ 2 w 5"/>
                <a:gd name="T5" fmla="*/ 2 h 2"/>
                <a:gd name="T6" fmla="*/ 0 w 5"/>
                <a:gd name="T7" fmla="*/ 2 h 2"/>
                <a:gd name="T8" fmla="*/ 2 w 5"/>
                <a:gd name="T9" fmla="*/ 2 h 2"/>
                <a:gd name="T10" fmla="*/ 2 w 5"/>
                <a:gd name="T11" fmla="*/ 0 h 2"/>
                <a:gd name="T12" fmla="*/ 4 w 5"/>
                <a:gd name="T13" fmla="*/ 0 h 2"/>
                <a:gd name="T14" fmla="*/ 5 w 5"/>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
                  <a:moveTo>
                    <a:pt x="5" y="2"/>
                  </a:moveTo>
                  <a:lnTo>
                    <a:pt x="4" y="2"/>
                  </a:lnTo>
                  <a:lnTo>
                    <a:pt x="2" y="2"/>
                  </a:lnTo>
                  <a:lnTo>
                    <a:pt x="0" y="2"/>
                  </a:lnTo>
                  <a:lnTo>
                    <a:pt x="2" y="2"/>
                  </a:lnTo>
                  <a:lnTo>
                    <a:pt x="2" y="0"/>
                  </a:lnTo>
                  <a:lnTo>
                    <a:pt x="4" y="0"/>
                  </a:lnTo>
                  <a:lnTo>
                    <a:pt x="5"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59" name="Freeform 95"/>
            <p:cNvSpPr>
              <a:spLocks/>
            </p:cNvSpPr>
            <p:nvPr/>
          </p:nvSpPr>
          <p:spPr bwMode="auto">
            <a:xfrm>
              <a:off x="1575" y="820"/>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60" name="Freeform 96"/>
            <p:cNvSpPr>
              <a:spLocks/>
            </p:cNvSpPr>
            <p:nvPr/>
          </p:nvSpPr>
          <p:spPr bwMode="auto">
            <a:xfrm>
              <a:off x="1578" y="819"/>
              <a:ext cx="2" cy="1"/>
            </a:xfrm>
            <a:custGeom>
              <a:avLst/>
              <a:gdLst>
                <a:gd name="T0" fmla="*/ 2 w 2"/>
                <a:gd name="T1" fmla="*/ 0 h 1"/>
                <a:gd name="T2" fmla="*/ 0 w 2"/>
                <a:gd name="T3" fmla="*/ 0 h 1"/>
                <a:gd name="T4" fmla="*/ 0 w 2"/>
                <a:gd name="T5" fmla="*/ 1 h 1"/>
                <a:gd name="T6" fmla="*/ 0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lnTo>
                    <a:pt x="0" y="0"/>
                  </a:lnTo>
                  <a:lnTo>
                    <a:pt x="0" y="1"/>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61" name="Freeform 97"/>
            <p:cNvSpPr>
              <a:spLocks/>
            </p:cNvSpPr>
            <p:nvPr/>
          </p:nvSpPr>
          <p:spPr bwMode="auto">
            <a:xfrm>
              <a:off x="1562" y="817"/>
              <a:ext cx="15" cy="10"/>
            </a:xfrm>
            <a:custGeom>
              <a:avLst/>
              <a:gdLst>
                <a:gd name="T0" fmla="*/ 13 w 15"/>
                <a:gd name="T1" fmla="*/ 0 h 10"/>
                <a:gd name="T2" fmla="*/ 15 w 15"/>
                <a:gd name="T3" fmla="*/ 2 h 10"/>
                <a:gd name="T4" fmla="*/ 15 w 15"/>
                <a:gd name="T5" fmla="*/ 3 h 10"/>
                <a:gd name="T6" fmla="*/ 13 w 15"/>
                <a:gd name="T7" fmla="*/ 3 h 10"/>
                <a:gd name="T8" fmla="*/ 13 w 15"/>
                <a:gd name="T9" fmla="*/ 5 h 10"/>
                <a:gd name="T10" fmla="*/ 12 w 15"/>
                <a:gd name="T11" fmla="*/ 5 h 10"/>
                <a:gd name="T12" fmla="*/ 12 w 15"/>
                <a:gd name="T13" fmla="*/ 7 h 10"/>
                <a:gd name="T14" fmla="*/ 10 w 15"/>
                <a:gd name="T15" fmla="*/ 7 h 10"/>
                <a:gd name="T16" fmla="*/ 10 w 15"/>
                <a:gd name="T17" fmla="*/ 8 h 10"/>
                <a:gd name="T18" fmla="*/ 8 w 15"/>
                <a:gd name="T19" fmla="*/ 8 h 10"/>
                <a:gd name="T20" fmla="*/ 8 w 15"/>
                <a:gd name="T21" fmla="*/ 10 h 10"/>
                <a:gd name="T22" fmla="*/ 7 w 15"/>
                <a:gd name="T23" fmla="*/ 10 h 10"/>
                <a:gd name="T24" fmla="*/ 5 w 15"/>
                <a:gd name="T25" fmla="*/ 10 h 10"/>
                <a:gd name="T26" fmla="*/ 3 w 15"/>
                <a:gd name="T27" fmla="*/ 10 h 10"/>
                <a:gd name="T28" fmla="*/ 5 w 15"/>
                <a:gd name="T29" fmla="*/ 10 h 10"/>
                <a:gd name="T30" fmla="*/ 7 w 15"/>
                <a:gd name="T31" fmla="*/ 10 h 10"/>
                <a:gd name="T32" fmla="*/ 7 w 15"/>
                <a:gd name="T33" fmla="*/ 8 h 10"/>
                <a:gd name="T34" fmla="*/ 8 w 15"/>
                <a:gd name="T35" fmla="*/ 8 h 10"/>
                <a:gd name="T36" fmla="*/ 10 w 15"/>
                <a:gd name="T37" fmla="*/ 8 h 10"/>
                <a:gd name="T38" fmla="*/ 8 w 15"/>
                <a:gd name="T39" fmla="*/ 8 h 10"/>
                <a:gd name="T40" fmla="*/ 7 w 15"/>
                <a:gd name="T41" fmla="*/ 8 h 10"/>
                <a:gd name="T42" fmla="*/ 7 w 15"/>
                <a:gd name="T43" fmla="*/ 10 h 10"/>
                <a:gd name="T44" fmla="*/ 5 w 15"/>
                <a:gd name="T45" fmla="*/ 10 h 10"/>
                <a:gd name="T46" fmla="*/ 3 w 15"/>
                <a:gd name="T47" fmla="*/ 10 h 10"/>
                <a:gd name="T48" fmla="*/ 2 w 15"/>
                <a:gd name="T49" fmla="*/ 10 h 10"/>
                <a:gd name="T50" fmla="*/ 2 w 15"/>
                <a:gd name="T51" fmla="*/ 8 h 10"/>
                <a:gd name="T52" fmla="*/ 0 w 15"/>
                <a:gd name="T53" fmla="*/ 8 h 10"/>
                <a:gd name="T54" fmla="*/ 2 w 15"/>
                <a:gd name="T55" fmla="*/ 8 h 10"/>
                <a:gd name="T56" fmla="*/ 2 w 15"/>
                <a:gd name="T57" fmla="*/ 7 h 10"/>
                <a:gd name="T58" fmla="*/ 3 w 15"/>
                <a:gd name="T59" fmla="*/ 7 h 10"/>
                <a:gd name="T60" fmla="*/ 2 w 15"/>
                <a:gd name="T61" fmla="*/ 7 h 10"/>
                <a:gd name="T62" fmla="*/ 3 w 15"/>
                <a:gd name="T63" fmla="*/ 7 h 10"/>
                <a:gd name="T64" fmla="*/ 3 w 15"/>
                <a:gd name="T65" fmla="*/ 5 h 10"/>
                <a:gd name="T66" fmla="*/ 5 w 15"/>
                <a:gd name="T67" fmla="*/ 5 h 10"/>
                <a:gd name="T68" fmla="*/ 3 w 15"/>
                <a:gd name="T69" fmla="*/ 5 h 10"/>
                <a:gd name="T70" fmla="*/ 5 w 15"/>
                <a:gd name="T71" fmla="*/ 3 h 10"/>
                <a:gd name="T72" fmla="*/ 7 w 15"/>
                <a:gd name="T73" fmla="*/ 3 h 10"/>
                <a:gd name="T74" fmla="*/ 8 w 15"/>
                <a:gd name="T75" fmla="*/ 2 h 10"/>
                <a:gd name="T76" fmla="*/ 10 w 15"/>
                <a:gd name="T77" fmla="*/ 2 h 10"/>
                <a:gd name="T78" fmla="*/ 12 w 15"/>
                <a:gd name="T79" fmla="*/ 2 h 10"/>
                <a:gd name="T80" fmla="*/ 13 w 15"/>
                <a:gd name="T81" fmla="*/ 2 h 10"/>
                <a:gd name="T82" fmla="*/ 13 w 15"/>
                <a:gd name="T83" fmla="*/ 0 h 10"/>
                <a:gd name="T84" fmla="*/ 13 w 15"/>
                <a:gd name="T85" fmla="*/ 2 h 10"/>
                <a:gd name="T86" fmla="*/ 13 w 15"/>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 h="10">
                  <a:moveTo>
                    <a:pt x="13" y="0"/>
                  </a:moveTo>
                  <a:lnTo>
                    <a:pt x="15" y="2"/>
                  </a:lnTo>
                  <a:lnTo>
                    <a:pt x="15" y="3"/>
                  </a:lnTo>
                  <a:lnTo>
                    <a:pt x="13" y="3"/>
                  </a:lnTo>
                  <a:lnTo>
                    <a:pt x="13" y="5"/>
                  </a:lnTo>
                  <a:lnTo>
                    <a:pt x="12" y="5"/>
                  </a:lnTo>
                  <a:lnTo>
                    <a:pt x="12" y="7"/>
                  </a:lnTo>
                  <a:lnTo>
                    <a:pt x="10" y="7"/>
                  </a:lnTo>
                  <a:lnTo>
                    <a:pt x="10" y="8"/>
                  </a:lnTo>
                  <a:lnTo>
                    <a:pt x="8" y="8"/>
                  </a:lnTo>
                  <a:lnTo>
                    <a:pt x="8" y="10"/>
                  </a:lnTo>
                  <a:lnTo>
                    <a:pt x="7" y="10"/>
                  </a:lnTo>
                  <a:lnTo>
                    <a:pt x="5" y="10"/>
                  </a:lnTo>
                  <a:lnTo>
                    <a:pt x="3" y="10"/>
                  </a:lnTo>
                  <a:lnTo>
                    <a:pt x="5" y="10"/>
                  </a:lnTo>
                  <a:lnTo>
                    <a:pt x="7" y="10"/>
                  </a:lnTo>
                  <a:lnTo>
                    <a:pt x="7" y="8"/>
                  </a:lnTo>
                  <a:lnTo>
                    <a:pt x="8" y="8"/>
                  </a:lnTo>
                  <a:lnTo>
                    <a:pt x="10" y="8"/>
                  </a:lnTo>
                  <a:lnTo>
                    <a:pt x="8" y="8"/>
                  </a:lnTo>
                  <a:lnTo>
                    <a:pt x="7" y="8"/>
                  </a:lnTo>
                  <a:lnTo>
                    <a:pt x="7" y="10"/>
                  </a:lnTo>
                  <a:lnTo>
                    <a:pt x="5" y="10"/>
                  </a:lnTo>
                  <a:lnTo>
                    <a:pt x="3" y="10"/>
                  </a:lnTo>
                  <a:lnTo>
                    <a:pt x="2" y="10"/>
                  </a:lnTo>
                  <a:lnTo>
                    <a:pt x="2" y="8"/>
                  </a:lnTo>
                  <a:lnTo>
                    <a:pt x="0" y="8"/>
                  </a:lnTo>
                  <a:lnTo>
                    <a:pt x="2" y="8"/>
                  </a:lnTo>
                  <a:lnTo>
                    <a:pt x="2" y="7"/>
                  </a:lnTo>
                  <a:lnTo>
                    <a:pt x="3" y="7"/>
                  </a:lnTo>
                  <a:lnTo>
                    <a:pt x="2" y="7"/>
                  </a:lnTo>
                  <a:lnTo>
                    <a:pt x="3" y="7"/>
                  </a:lnTo>
                  <a:lnTo>
                    <a:pt x="3" y="5"/>
                  </a:lnTo>
                  <a:lnTo>
                    <a:pt x="5" y="5"/>
                  </a:lnTo>
                  <a:lnTo>
                    <a:pt x="3" y="5"/>
                  </a:lnTo>
                  <a:lnTo>
                    <a:pt x="5" y="3"/>
                  </a:lnTo>
                  <a:lnTo>
                    <a:pt x="7" y="3"/>
                  </a:lnTo>
                  <a:lnTo>
                    <a:pt x="8" y="2"/>
                  </a:lnTo>
                  <a:lnTo>
                    <a:pt x="10" y="2"/>
                  </a:lnTo>
                  <a:lnTo>
                    <a:pt x="12" y="2"/>
                  </a:lnTo>
                  <a:lnTo>
                    <a:pt x="13" y="2"/>
                  </a:lnTo>
                  <a:lnTo>
                    <a:pt x="13" y="0"/>
                  </a:lnTo>
                  <a:lnTo>
                    <a:pt x="13" y="2"/>
                  </a:lnTo>
                  <a:lnTo>
                    <a:pt x="1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62" name="Freeform 98"/>
            <p:cNvSpPr>
              <a:spLocks/>
            </p:cNvSpPr>
            <p:nvPr/>
          </p:nvSpPr>
          <p:spPr bwMode="auto">
            <a:xfrm>
              <a:off x="1580" y="817"/>
              <a:ext cx="2" cy="2"/>
            </a:xfrm>
            <a:custGeom>
              <a:avLst/>
              <a:gdLst>
                <a:gd name="T0" fmla="*/ 2 w 2"/>
                <a:gd name="T1" fmla="*/ 0 h 2"/>
                <a:gd name="T2" fmla="*/ 0 w 2"/>
                <a:gd name="T3" fmla="*/ 2 h 2"/>
                <a:gd name="T4" fmla="*/ 0 w 2"/>
                <a:gd name="T5" fmla="*/ 0 h 2"/>
                <a:gd name="T6" fmla="*/ 2 w 2"/>
                <a:gd name="T7" fmla="*/ 0 h 2"/>
                <a:gd name="T8" fmla="*/ 0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0" y="2"/>
                  </a:lnTo>
                  <a:lnTo>
                    <a:pt x="0" y="0"/>
                  </a:lnTo>
                  <a:lnTo>
                    <a:pt x="2" y="0"/>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63" name="Freeform 99"/>
            <p:cNvSpPr>
              <a:spLocks/>
            </p:cNvSpPr>
            <p:nvPr/>
          </p:nvSpPr>
          <p:spPr bwMode="auto">
            <a:xfrm>
              <a:off x="1567" y="817"/>
              <a:ext cx="8" cy="3"/>
            </a:xfrm>
            <a:custGeom>
              <a:avLst/>
              <a:gdLst>
                <a:gd name="T0" fmla="*/ 5 w 8"/>
                <a:gd name="T1" fmla="*/ 0 h 3"/>
                <a:gd name="T2" fmla="*/ 7 w 8"/>
                <a:gd name="T3" fmla="*/ 0 h 3"/>
                <a:gd name="T4" fmla="*/ 8 w 8"/>
                <a:gd name="T5" fmla="*/ 0 h 3"/>
                <a:gd name="T6" fmla="*/ 7 w 8"/>
                <a:gd name="T7" fmla="*/ 0 h 3"/>
                <a:gd name="T8" fmla="*/ 7 w 8"/>
                <a:gd name="T9" fmla="*/ 2 h 3"/>
                <a:gd name="T10" fmla="*/ 5 w 8"/>
                <a:gd name="T11" fmla="*/ 2 h 3"/>
                <a:gd name="T12" fmla="*/ 3 w 8"/>
                <a:gd name="T13" fmla="*/ 2 h 3"/>
                <a:gd name="T14" fmla="*/ 2 w 8"/>
                <a:gd name="T15" fmla="*/ 2 h 3"/>
                <a:gd name="T16" fmla="*/ 2 w 8"/>
                <a:gd name="T17" fmla="*/ 3 h 3"/>
                <a:gd name="T18" fmla="*/ 0 w 8"/>
                <a:gd name="T19" fmla="*/ 3 h 3"/>
                <a:gd name="T20" fmla="*/ 2 w 8"/>
                <a:gd name="T21" fmla="*/ 2 h 3"/>
                <a:gd name="T22" fmla="*/ 2 w 8"/>
                <a:gd name="T23" fmla="*/ 0 h 3"/>
                <a:gd name="T24" fmla="*/ 3 w 8"/>
                <a:gd name="T25" fmla="*/ 0 h 3"/>
                <a:gd name="T26" fmla="*/ 5 w 8"/>
                <a:gd name="T2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3">
                  <a:moveTo>
                    <a:pt x="5" y="0"/>
                  </a:moveTo>
                  <a:lnTo>
                    <a:pt x="7" y="0"/>
                  </a:lnTo>
                  <a:lnTo>
                    <a:pt x="8" y="0"/>
                  </a:lnTo>
                  <a:lnTo>
                    <a:pt x="7" y="0"/>
                  </a:lnTo>
                  <a:lnTo>
                    <a:pt x="7" y="2"/>
                  </a:lnTo>
                  <a:lnTo>
                    <a:pt x="5" y="2"/>
                  </a:lnTo>
                  <a:lnTo>
                    <a:pt x="3" y="2"/>
                  </a:lnTo>
                  <a:lnTo>
                    <a:pt x="2" y="2"/>
                  </a:lnTo>
                  <a:lnTo>
                    <a:pt x="2" y="3"/>
                  </a:lnTo>
                  <a:lnTo>
                    <a:pt x="0" y="3"/>
                  </a:lnTo>
                  <a:lnTo>
                    <a:pt x="2" y="2"/>
                  </a:lnTo>
                  <a:lnTo>
                    <a:pt x="2" y="0"/>
                  </a:lnTo>
                  <a:lnTo>
                    <a:pt x="3" y="0"/>
                  </a:lnTo>
                  <a:lnTo>
                    <a:pt x="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64" name="Freeform 100"/>
            <p:cNvSpPr>
              <a:spLocks/>
            </p:cNvSpPr>
            <p:nvPr/>
          </p:nvSpPr>
          <p:spPr bwMode="auto">
            <a:xfrm>
              <a:off x="1554" y="815"/>
              <a:ext cx="15" cy="10"/>
            </a:xfrm>
            <a:custGeom>
              <a:avLst/>
              <a:gdLst>
                <a:gd name="T0" fmla="*/ 13 w 15"/>
                <a:gd name="T1" fmla="*/ 2 h 10"/>
                <a:gd name="T2" fmla="*/ 15 w 15"/>
                <a:gd name="T3" fmla="*/ 2 h 10"/>
                <a:gd name="T4" fmla="*/ 15 w 15"/>
                <a:gd name="T5" fmla="*/ 4 h 10"/>
                <a:gd name="T6" fmla="*/ 13 w 15"/>
                <a:gd name="T7" fmla="*/ 4 h 10"/>
                <a:gd name="T8" fmla="*/ 13 w 15"/>
                <a:gd name="T9" fmla="*/ 5 h 10"/>
                <a:gd name="T10" fmla="*/ 11 w 15"/>
                <a:gd name="T11" fmla="*/ 5 h 10"/>
                <a:gd name="T12" fmla="*/ 10 w 15"/>
                <a:gd name="T13" fmla="*/ 5 h 10"/>
                <a:gd name="T14" fmla="*/ 10 w 15"/>
                <a:gd name="T15" fmla="*/ 7 h 10"/>
                <a:gd name="T16" fmla="*/ 8 w 15"/>
                <a:gd name="T17" fmla="*/ 7 h 10"/>
                <a:gd name="T18" fmla="*/ 10 w 15"/>
                <a:gd name="T19" fmla="*/ 7 h 10"/>
                <a:gd name="T20" fmla="*/ 10 w 15"/>
                <a:gd name="T21" fmla="*/ 5 h 10"/>
                <a:gd name="T22" fmla="*/ 8 w 15"/>
                <a:gd name="T23" fmla="*/ 7 h 10"/>
                <a:gd name="T24" fmla="*/ 6 w 15"/>
                <a:gd name="T25" fmla="*/ 7 h 10"/>
                <a:gd name="T26" fmla="*/ 6 w 15"/>
                <a:gd name="T27" fmla="*/ 9 h 10"/>
                <a:gd name="T28" fmla="*/ 5 w 15"/>
                <a:gd name="T29" fmla="*/ 9 h 10"/>
                <a:gd name="T30" fmla="*/ 5 w 15"/>
                <a:gd name="T31" fmla="*/ 10 h 10"/>
                <a:gd name="T32" fmla="*/ 5 w 15"/>
                <a:gd name="T33" fmla="*/ 9 h 10"/>
                <a:gd name="T34" fmla="*/ 5 w 15"/>
                <a:gd name="T35" fmla="*/ 10 h 10"/>
                <a:gd name="T36" fmla="*/ 3 w 15"/>
                <a:gd name="T37" fmla="*/ 10 h 10"/>
                <a:gd name="T38" fmla="*/ 3 w 15"/>
                <a:gd name="T39" fmla="*/ 9 h 10"/>
                <a:gd name="T40" fmla="*/ 2 w 15"/>
                <a:gd name="T41" fmla="*/ 9 h 10"/>
                <a:gd name="T42" fmla="*/ 3 w 15"/>
                <a:gd name="T43" fmla="*/ 9 h 10"/>
                <a:gd name="T44" fmla="*/ 2 w 15"/>
                <a:gd name="T45" fmla="*/ 9 h 10"/>
                <a:gd name="T46" fmla="*/ 2 w 15"/>
                <a:gd name="T47" fmla="*/ 7 h 10"/>
                <a:gd name="T48" fmla="*/ 2 w 15"/>
                <a:gd name="T49" fmla="*/ 9 h 10"/>
                <a:gd name="T50" fmla="*/ 0 w 15"/>
                <a:gd name="T51" fmla="*/ 9 h 10"/>
                <a:gd name="T52" fmla="*/ 0 w 15"/>
                <a:gd name="T53" fmla="*/ 7 h 10"/>
                <a:gd name="T54" fmla="*/ 2 w 15"/>
                <a:gd name="T55" fmla="*/ 9 h 10"/>
                <a:gd name="T56" fmla="*/ 2 w 15"/>
                <a:gd name="T57" fmla="*/ 7 h 10"/>
                <a:gd name="T58" fmla="*/ 3 w 15"/>
                <a:gd name="T59" fmla="*/ 7 h 10"/>
                <a:gd name="T60" fmla="*/ 5 w 15"/>
                <a:gd name="T61" fmla="*/ 7 h 10"/>
                <a:gd name="T62" fmla="*/ 3 w 15"/>
                <a:gd name="T63" fmla="*/ 7 h 10"/>
                <a:gd name="T64" fmla="*/ 2 w 15"/>
                <a:gd name="T65" fmla="*/ 7 h 10"/>
                <a:gd name="T66" fmla="*/ 3 w 15"/>
                <a:gd name="T67" fmla="*/ 7 h 10"/>
                <a:gd name="T68" fmla="*/ 3 w 15"/>
                <a:gd name="T69" fmla="*/ 5 h 10"/>
                <a:gd name="T70" fmla="*/ 5 w 15"/>
                <a:gd name="T71" fmla="*/ 5 h 10"/>
                <a:gd name="T72" fmla="*/ 5 w 15"/>
                <a:gd name="T73" fmla="*/ 7 h 10"/>
                <a:gd name="T74" fmla="*/ 5 w 15"/>
                <a:gd name="T75" fmla="*/ 5 h 10"/>
                <a:gd name="T76" fmla="*/ 5 w 15"/>
                <a:gd name="T77" fmla="*/ 7 h 10"/>
                <a:gd name="T78" fmla="*/ 5 w 15"/>
                <a:gd name="T79" fmla="*/ 5 h 10"/>
                <a:gd name="T80" fmla="*/ 3 w 15"/>
                <a:gd name="T81" fmla="*/ 5 h 10"/>
                <a:gd name="T82" fmla="*/ 5 w 15"/>
                <a:gd name="T83" fmla="*/ 5 h 10"/>
                <a:gd name="T84" fmla="*/ 5 w 15"/>
                <a:gd name="T85" fmla="*/ 4 h 10"/>
                <a:gd name="T86" fmla="*/ 6 w 15"/>
                <a:gd name="T87" fmla="*/ 4 h 10"/>
                <a:gd name="T88" fmla="*/ 8 w 15"/>
                <a:gd name="T89" fmla="*/ 4 h 10"/>
                <a:gd name="T90" fmla="*/ 10 w 15"/>
                <a:gd name="T91" fmla="*/ 4 h 10"/>
                <a:gd name="T92" fmla="*/ 8 w 15"/>
                <a:gd name="T93" fmla="*/ 4 h 10"/>
                <a:gd name="T94" fmla="*/ 8 w 15"/>
                <a:gd name="T95" fmla="*/ 2 h 10"/>
                <a:gd name="T96" fmla="*/ 6 w 15"/>
                <a:gd name="T97" fmla="*/ 2 h 10"/>
                <a:gd name="T98" fmla="*/ 8 w 15"/>
                <a:gd name="T99" fmla="*/ 2 h 10"/>
                <a:gd name="T100" fmla="*/ 10 w 15"/>
                <a:gd name="T101" fmla="*/ 2 h 10"/>
                <a:gd name="T102" fmla="*/ 10 w 15"/>
                <a:gd name="T103" fmla="*/ 0 h 10"/>
                <a:gd name="T104" fmla="*/ 11 w 15"/>
                <a:gd name="T105" fmla="*/ 0 h 10"/>
                <a:gd name="T106" fmla="*/ 11 w 15"/>
                <a:gd name="T107" fmla="*/ 2 h 10"/>
                <a:gd name="T108" fmla="*/ 13 w 15"/>
                <a:gd name="T10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 h="10">
                  <a:moveTo>
                    <a:pt x="13" y="2"/>
                  </a:moveTo>
                  <a:lnTo>
                    <a:pt x="15" y="2"/>
                  </a:lnTo>
                  <a:lnTo>
                    <a:pt x="15" y="4"/>
                  </a:lnTo>
                  <a:lnTo>
                    <a:pt x="13" y="4"/>
                  </a:lnTo>
                  <a:lnTo>
                    <a:pt x="13" y="5"/>
                  </a:lnTo>
                  <a:lnTo>
                    <a:pt x="11" y="5"/>
                  </a:lnTo>
                  <a:lnTo>
                    <a:pt x="10" y="5"/>
                  </a:lnTo>
                  <a:lnTo>
                    <a:pt x="10" y="7"/>
                  </a:lnTo>
                  <a:lnTo>
                    <a:pt x="8" y="7"/>
                  </a:lnTo>
                  <a:lnTo>
                    <a:pt x="10" y="7"/>
                  </a:lnTo>
                  <a:lnTo>
                    <a:pt x="10" y="5"/>
                  </a:lnTo>
                  <a:lnTo>
                    <a:pt x="8" y="7"/>
                  </a:lnTo>
                  <a:lnTo>
                    <a:pt x="6" y="7"/>
                  </a:lnTo>
                  <a:lnTo>
                    <a:pt x="6" y="9"/>
                  </a:lnTo>
                  <a:lnTo>
                    <a:pt x="5" y="9"/>
                  </a:lnTo>
                  <a:lnTo>
                    <a:pt x="5" y="10"/>
                  </a:lnTo>
                  <a:lnTo>
                    <a:pt x="5" y="9"/>
                  </a:lnTo>
                  <a:lnTo>
                    <a:pt x="5" y="10"/>
                  </a:lnTo>
                  <a:lnTo>
                    <a:pt x="3" y="10"/>
                  </a:lnTo>
                  <a:lnTo>
                    <a:pt x="3" y="9"/>
                  </a:lnTo>
                  <a:lnTo>
                    <a:pt x="2" y="9"/>
                  </a:lnTo>
                  <a:lnTo>
                    <a:pt x="3" y="9"/>
                  </a:lnTo>
                  <a:lnTo>
                    <a:pt x="2" y="9"/>
                  </a:lnTo>
                  <a:lnTo>
                    <a:pt x="2" y="7"/>
                  </a:lnTo>
                  <a:lnTo>
                    <a:pt x="2" y="9"/>
                  </a:lnTo>
                  <a:lnTo>
                    <a:pt x="0" y="9"/>
                  </a:lnTo>
                  <a:lnTo>
                    <a:pt x="0" y="7"/>
                  </a:lnTo>
                  <a:lnTo>
                    <a:pt x="2" y="9"/>
                  </a:lnTo>
                  <a:lnTo>
                    <a:pt x="2" y="7"/>
                  </a:lnTo>
                  <a:lnTo>
                    <a:pt x="3" y="7"/>
                  </a:lnTo>
                  <a:lnTo>
                    <a:pt x="5" y="7"/>
                  </a:lnTo>
                  <a:lnTo>
                    <a:pt x="3" y="7"/>
                  </a:lnTo>
                  <a:lnTo>
                    <a:pt x="2" y="7"/>
                  </a:lnTo>
                  <a:lnTo>
                    <a:pt x="3" y="7"/>
                  </a:lnTo>
                  <a:lnTo>
                    <a:pt x="3" y="5"/>
                  </a:lnTo>
                  <a:lnTo>
                    <a:pt x="5" y="5"/>
                  </a:lnTo>
                  <a:lnTo>
                    <a:pt x="5" y="7"/>
                  </a:lnTo>
                  <a:lnTo>
                    <a:pt x="5" y="5"/>
                  </a:lnTo>
                  <a:lnTo>
                    <a:pt x="5" y="7"/>
                  </a:lnTo>
                  <a:lnTo>
                    <a:pt x="5" y="5"/>
                  </a:lnTo>
                  <a:lnTo>
                    <a:pt x="3" y="5"/>
                  </a:lnTo>
                  <a:lnTo>
                    <a:pt x="5" y="5"/>
                  </a:lnTo>
                  <a:lnTo>
                    <a:pt x="5" y="4"/>
                  </a:lnTo>
                  <a:lnTo>
                    <a:pt x="6" y="4"/>
                  </a:lnTo>
                  <a:lnTo>
                    <a:pt x="8" y="4"/>
                  </a:lnTo>
                  <a:lnTo>
                    <a:pt x="10" y="4"/>
                  </a:lnTo>
                  <a:lnTo>
                    <a:pt x="8" y="4"/>
                  </a:lnTo>
                  <a:lnTo>
                    <a:pt x="8" y="2"/>
                  </a:lnTo>
                  <a:lnTo>
                    <a:pt x="6" y="2"/>
                  </a:lnTo>
                  <a:lnTo>
                    <a:pt x="8" y="2"/>
                  </a:lnTo>
                  <a:lnTo>
                    <a:pt x="10" y="2"/>
                  </a:lnTo>
                  <a:lnTo>
                    <a:pt x="10" y="0"/>
                  </a:lnTo>
                  <a:lnTo>
                    <a:pt x="11" y="0"/>
                  </a:lnTo>
                  <a:lnTo>
                    <a:pt x="11" y="2"/>
                  </a:lnTo>
                  <a:lnTo>
                    <a:pt x="13"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65" name="Rectangle 101"/>
            <p:cNvSpPr>
              <a:spLocks noChangeArrowheads="1"/>
            </p:cNvSpPr>
            <p:nvPr/>
          </p:nvSpPr>
          <p:spPr bwMode="auto">
            <a:xfrm>
              <a:off x="1574" y="815"/>
              <a:ext cx="1"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66" name="Freeform 102"/>
            <p:cNvSpPr>
              <a:spLocks/>
            </p:cNvSpPr>
            <p:nvPr/>
          </p:nvSpPr>
          <p:spPr bwMode="auto">
            <a:xfrm>
              <a:off x="1580" y="815"/>
              <a:ext cx="2" cy="2"/>
            </a:xfrm>
            <a:custGeom>
              <a:avLst/>
              <a:gdLst>
                <a:gd name="T0" fmla="*/ 0 w 2"/>
                <a:gd name="T1" fmla="*/ 0 h 2"/>
                <a:gd name="T2" fmla="*/ 2 w 2"/>
                <a:gd name="T3" fmla="*/ 0 h 2"/>
                <a:gd name="T4" fmla="*/ 2 w 2"/>
                <a:gd name="T5" fmla="*/ 2 h 2"/>
                <a:gd name="T6" fmla="*/ 0 w 2"/>
                <a:gd name="T7" fmla="*/ 2 h 2"/>
                <a:gd name="T8" fmla="*/ 0 w 2"/>
                <a:gd name="T9" fmla="*/ 0 h 2"/>
                <a:gd name="T10" fmla="*/ 2 w 2"/>
                <a:gd name="T11" fmla="*/ 0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2" y="0"/>
                  </a:lnTo>
                  <a:lnTo>
                    <a:pt x="2" y="2"/>
                  </a:lnTo>
                  <a:lnTo>
                    <a:pt x="0" y="2"/>
                  </a:lnTo>
                  <a:lnTo>
                    <a:pt x="0" y="0"/>
                  </a:ln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67" name="Freeform 103"/>
            <p:cNvSpPr>
              <a:spLocks/>
            </p:cNvSpPr>
            <p:nvPr/>
          </p:nvSpPr>
          <p:spPr bwMode="auto">
            <a:xfrm>
              <a:off x="1578" y="815"/>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68" name="Freeform 104"/>
            <p:cNvSpPr>
              <a:spLocks/>
            </p:cNvSpPr>
            <p:nvPr/>
          </p:nvSpPr>
          <p:spPr bwMode="auto">
            <a:xfrm>
              <a:off x="1577" y="814"/>
              <a:ext cx="3" cy="5"/>
            </a:xfrm>
            <a:custGeom>
              <a:avLst/>
              <a:gdLst>
                <a:gd name="T0" fmla="*/ 0 w 3"/>
                <a:gd name="T1" fmla="*/ 0 h 5"/>
                <a:gd name="T2" fmla="*/ 1 w 3"/>
                <a:gd name="T3" fmla="*/ 1 h 5"/>
                <a:gd name="T4" fmla="*/ 3 w 3"/>
                <a:gd name="T5" fmla="*/ 1 h 5"/>
                <a:gd name="T6" fmla="*/ 1 w 3"/>
                <a:gd name="T7" fmla="*/ 1 h 5"/>
                <a:gd name="T8" fmla="*/ 3 w 3"/>
                <a:gd name="T9" fmla="*/ 1 h 5"/>
                <a:gd name="T10" fmla="*/ 3 w 3"/>
                <a:gd name="T11" fmla="*/ 3 h 5"/>
                <a:gd name="T12" fmla="*/ 3 w 3"/>
                <a:gd name="T13" fmla="*/ 5 h 5"/>
                <a:gd name="T14" fmla="*/ 1 w 3"/>
                <a:gd name="T15" fmla="*/ 5 h 5"/>
                <a:gd name="T16" fmla="*/ 0 w 3"/>
                <a:gd name="T17" fmla="*/ 3 h 5"/>
                <a:gd name="T18" fmla="*/ 0 w 3"/>
                <a:gd name="T19" fmla="*/ 1 h 5"/>
                <a:gd name="T20" fmla="*/ 0 w 3"/>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0" y="0"/>
                  </a:moveTo>
                  <a:lnTo>
                    <a:pt x="1" y="1"/>
                  </a:lnTo>
                  <a:lnTo>
                    <a:pt x="3" y="1"/>
                  </a:lnTo>
                  <a:lnTo>
                    <a:pt x="1" y="1"/>
                  </a:lnTo>
                  <a:lnTo>
                    <a:pt x="3" y="1"/>
                  </a:lnTo>
                  <a:lnTo>
                    <a:pt x="3" y="3"/>
                  </a:lnTo>
                  <a:lnTo>
                    <a:pt x="3" y="5"/>
                  </a:lnTo>
                  <a:lnTo>
                    <a:pt x="1" y="5"/>
                  </a:lnTo>
                  <a:lnTo>
                    <a:pt x="0" y="3"/>
                  </a:lnTo>
                  <a:lnTo>
                    <a:pt x="0" y="1"/>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69" name="Freeform 105"/>
            <p:cNvSpPr>
              <a:spLocks/>
            </p:cNvSpPr>
            <p:nvPr/>
          </p:nvSpPr>
          <p:spPr bwMode="auto">
            <a:xfrm>
              <a:off x="1582" y="8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70" name="Freeform 106"/>
            <p:cNvSpPr>
              <a:spLocks/>
            </p:cNvSpPr>
            <p:nvPr/>
          </p:nvSpPr>
          <p:spPr bwMode="auto">
            <a:xfrm>
              <a:off x="1585" y="8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71" name="Freeform 107"/>
            <p:cNvSpPr>
              <a:spLocks/>
            </p:cNvSpPr>
            <p:nvPr/>
          </p:nvSpPr>
          <p:spPr bwMode="auto">
            <a:xfrm>
              <a:off x="1575" y="814"/>
              <a:ext cx="2" cy="1"/>
            </a:xfrm>
            <a:custGeom>
              <a:avLst/>
              <a:gdLst>
                <a:gd name="T0" fmla="*/ 0 w 2"/>
                <a:gd name="T1" fmla="*/ 0 h 1"/>
                <a:gd name="T2" fmla="*/ 0 w 2"/>
                <a:gd name="T3" fmla="*/ 1 h 1"/>
                <a:gd name="T4" fmla="*/ 0 w 2"/>
                <a:gd name="T5" fmla="*/ 0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1"/>
                  </a:lnTo>
                  <a:lnTo>
                    <a:pt x="0" y="0"/>
                  </a:ln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72" name="Freeform 108"/>
            <p:cNvSpPr>
              <a:spLocks/>
            </p:cNvSpPr>
            <p:nvPr/>
          </p:nvSpPr>
          <p:spPr bwMode="auto">
            <a:xfrm>
              <a:off x="1569" y="812"/>
              <a:ext cx="6" cy="3"/>
            </a:xfrm>
            <a:custGeom>
              <a:avLst/>
              <a:gdLst>
                <a:gd name="T0" fmla="*/ 5 w 6"/>
                <a:gd name="T1" fmla="*/ 0 h 3"/>
                <a:gd name="T2" fmla="*/ 6 w 6"/>
                <a:gd name="T3" fmla="*/ 0 h 3"/>
                <a:gd name="T4" fmla="*/ 6 w 6"/>
                <a:gd name="T5" fmla="*/ 2 h 3"/>
                <a:gd name="T6" fmla="*/ 6 w 6"/>
                <a:gd name="T7" fmla="*/ 3 h 3"/>
                <a:gd name="T8" fmla="*/ 5 w 6"/>
                <a:gd name="T9" fmla="*/ 3 h 3"/>
                <a:gd name="T10" fmla="*/ 3 w 6"/>
                <a:gd name="T11" fmla="*/ 3 h 3"/>
                <a:gd name="T12" fmla="*/ 1 w 6"/>
                <a:gd name="T13" fmla="*/ 3 h 3"/>
                <a:gd name="T14" fmla="*/ 0 w 6"/>
                <a:gd name="T15" fmla="*/ 3 h 3"/>
                <a:gd name="T16" fmla="*/ 0 w 6"/>
                <a:gd name="T17" fmla="*/ 2 h 3"/>
                <a:gd name="T18" fmla="*/ 1 w 6"/>
                <a:gd name="T19" fmla="*/ 2 h 3"/>
                <a:gd name="T20" fmla="*/ 3 w 6"/>
                <a:gd name="T21" fmla="*/ 2 h 3"/>
                <a:gd name="T22" fmla="*/ 3 w 6"/>
                <a:gd name="T23" fmla="*/ 0 h 3"/>
                <a:gd name="T24" fmla="*/ 5 w 6"/>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3">
                  <a:moveTo>
                    <a:pt x="5" y="0"/>
                  </a:moveTo>
                  <a:lnTo>
                    <a:pt x="6" y="0"/>
                  </a:lnTo>
                  <a:lnTo>
                    <a:pt x="6" y="2"/>
                  </a:lnTo>
                  <a:lnTo>
                    <a:pt x="6" y="3"/>
                  </a:lnTo>
                  <a:lnTo>
                    <a:pt x="5" y="3"/>
                  </a:lnTo>
                  <a:lnTo>
                    <a:pt x="3" y="3"/>
                  </a:lnTo>
                  <a:lnTo>
                    <a:pt x="1" y="3"/>
                  </a:lnTo>
                  <a:lnTo>
                    <a:pt x="0" y="3"/>
                  </a:lnTo>
                  <a:lnTo>
                    <a:pt x="0" y="2"/>
                  </a:lnTo>
                  <a:lnTo>
                    <a:pt x="1" y="2"/>
                  </a:lnTo>
                  <a:lnTo>
                    <a:pt x="3" y="2"/>
                  </a:lnTo>
                  <a:lnTo>
                    <a:pt x="3" y="0"/>
                  </a:lnTo>
                  <a:lnTo>
                    <a:pt x="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73" name="Freeform 109"/>
            <p:cNvSpPr>
              <a:spLocks/>
            </p:cNvSpPr>
            <p:nvPr/>
          </p:nvSpPr>
          <p:spPr bwMode="auto">
            <a:xfrm>
              <a:off x="1577" y="812"/>
              <a:ext cx="5" cy="3"/>
            </a:xfrm>
            <a:custGeom>
              <a:avLst/>
              <a:gdLst>
                <a:gd name="T0" fmla="*/ 1 w 5"/>
                <a:gd name="T1" fmla="*/ 0 h 3"/>
                <a:gd name="T2" fmla="*/ 3 w 5"/>
                <a:gd name="T3" fmla="*/ 0 h 3"/>
                <a:gd name="T4" fmla="*/ 3 w 5"/>
                <a:gd name="T5" fmla="*/ 2 h 3"/>
                <a:gd name="T6" fmla="*/ 5 w 5"/>
                <a:gd name="T7" fmla="*/ 2 h 3"/>
                <a:gd name="T8" fmla="*/ 5 w 5"/>
                <a:gd name="T9" fmla="*/ 3 h 3"/>
                <a:gd name="T10" fmla="*/ 3 w 5"/>
                <a:gd name="T11" fmla="*/ 3 h 3"/>
                <a:gd name="T12" fmla="*/ 1 w 5"/>
                <a:gd name="T13" fmla="*/ 2 h 3"/>
                <a:gd name="T14" fmla="*/ 3 w 5"/>
                <a:gd name="T15" fmla="*/ 2 h 3"/>
                <a:gd name="T16" fmla="*/ 1 w 5"/>
                <a:gd name="T17" fmla="*/ 2 h 3"/>
                <a:gd name="T18" fmla="*/ 0 w 5"/>
                <a:gd name="T19" fmla="*/ 2 h 3"/>
                <a:gd name="T20" fmla="*/ 1 w 5"/>
                <a:gd name="T21" fmla="*/ 2 h 3"/>
                <a:gd name="T22" fmla="*/ 0 w 5"/>
                <a:gd name="T23" fmla="*/ 2 h 3"/>
                <a:gd name="T24" fmla="*/ 0 w 5"/>
                <a:gd name="T25" fmla="*/ 0 h 3"/>
                <a:gd name="T26" fmla="*/ 1 w 5"/>
                <a:gd name="T2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3">
                  <a:moveTo>
                    <a:pt x="1" y="0"/>
                  </a:moveTo>
                  <a:lnTo>
                    <a:pt x="3" y="0"/>
                  </a:lnTo>
                  <a:lnTo>
                    <a:pt x="3" y="2"/>
                  </a:lnTo>
                  <a:lnTo>
                    <a:pt x="5" y="2"/>
                  </a:lnTo>
                  <a:lnTo>
                    <a:pt x="5" y="3"/>
                  </a:lnTo>
                  <a:lnTo>
                    <a:pt x="3" y="3"/>
                  </a:lnTo>
                  <a:lnTo>
                    <a:pt x="1" y="2"/>
                  </a:lnTo>
                  <a:lnTo>
                    <a:pt x="3" y="2"/>
                  </a:lnTo>
                  <a:lnTo>
                    <a:pt x="1" y="2"/>
                  </a:lnTo>
                  <a:lnTo>
                    <a:pt x="0" y="2"/>
                  </a:lnTo>
                  <a:lnTo>
                    <a:pt x="1" y="2"/>
                  </a:lnTo>
                  <a:lnTo>
                    <a:pt x="0" y="2"/>
                  </a:ln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74" name="Freeform 110"/>
            <p:cNvSpPr>
              <a:spLocks/>
            </p:cNvSpPr>
            <p:nvPr/>
          </p:nvSpPr>
          <p:spPr bwMode="auto">
            <a:xfrm>
              <a:off x="1572" y="81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75" name="Freeform 111"/>
            <p:cNvSpPr>
              <a:spLocks/>
            </p:cNvSpPr>
            <p:nvPr/>
          </p:nvSpPr>
          <p:spPr bwMode="auto">
            <a:xfrm>
              <a:off x="1575" y="812"/>
              <a:ext cx="2" cy="2"/>
            </a:xfrm>
            <a:custGeom>
              <a:avLst/>
              <a:gdLst>
                <a:gd name="T0" fmla="*/ 2 w 2"/>
                <a:gd name="T1" fmla="*/ 0 h 2"/>
                <a:gd name="T2" fmla="*/ 2 w 2"/>
                <a:gd name="T3" fmla="*/ 2 h 2"/>
                <a:gd name="T4" fmla="*/ 2 w 2"/>
                <a:gd name="T5" fmla="*/ 0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2"/>
                  </a:lnTo>
                  <a:lnTo>
                    <a:pt x="2" y="0"/>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76" name="Freeform 112"/>
            <p:cNvSpPr>
              <a:spLocks/>
            </p:cNvSpPr>
            <p:nvPr/>
          </p:nvSpPr>
          <p:spPr bwMode="auto">
            <a:xfrm>
              <a:off x="1552" y="80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77" name="Freeform 113"/>
            <p:cNvSpPr>
              <a:spLocks/>
            </p:cNvSpPr>
            <p:nvPr/>
          </p:nvSpPr>
          <p:spPr bwMode="auto">
            <a:xfrm>
              <a:off x="1616" y="809"/>
              <a:ext cx="2" cy="3"/>
            </a:xfrm>
            <a:custGeom>
              <a:avLst/>
              <a:gdLst>
                <a:gd name="T0" fmla="*/ 0 w 2"/>
                <a:gd name="T1" fmla="*/ 3 h 3"/>
                <a:gd name="T2" fmla="*/ 0 w 2"/>
                <a:gd name="T3" fmla="*/ 1 h 3"/>
                <a:gd name="T4" fmla="*/ 0 w 2"/>
                <a:gd name="T5" fmla="*/ 0 h 3"/>
                <a:gd name="T6" fmla="*/ 2 w 2"/>
                <a:gd name="T7" fmla="*/ 1 h 3"/>
                <a:gd name="T8" fmla="*/ 2 w 2"/>
                <a:gd name="T9" fmla="*/ 3 h 3"/>
                <a:gd name="T10" fmla="*/ 0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0" y="3"/>
                  </a:moveTo>
                  <a:lnTo>
                    <a:pt x="0" y="1"/>
                  </a:lnTo>
                  <a:lnTo>
                    <a:pt x="0" y="0"/>
                  </a:lnTo>
                  <a:lnTo>
                    <a:pt x="2" y="1"/>
                  </a:lnTo>
                  <a:lnTo>
                    <a:pt x="2" y="3"/>
                  </a:lnTo>
                  <a:lnTo>
                    <a:pt x="0"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78" name="Freeform 114"/>
            <p:cNvSpPr>
              <a:spLocks/>
            </p:cNvSpPr>
            <p:nvPr/>
          </p:nvSpPr>
          <p:spPr bwMode="auto">
            <a:xfrm>
              <a:off x="1551" y="809"/>
              <a:ext cx="1" cy="1"/>
            </a:xfrm>
            <a:custGeom>
              <a:avLst/>
              <a:gdLst>
                <a:gd name="T0" fmla="*/ 1 w 1"/>
                <a:gd name="T1" fmla="*/ 0 h 1"/>
                <a:gd name="T2" fmla="*/ 1 w 1"/>
                <a:gd name="T3" fmla="*/ 1 h 1"/>
                <a:gd name="T4" fmla="*/ 0 w 1"/>
                <a:gd name="T5" fmla="*/ 1 h 1"/>
                <a:gd name="T6" fmla="*/ 0 w 1"/>
                <a:gd name="T7" fmla="*/ 0 h 1"/>
                <a:gd name="T8" fmla="*/ 0 w 1"/>
                <a:gd name="T9" fmla="*/ 1 h 1"/>
                <a:gd name="T10" fmla="*/ 0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lnTo>
                    <a:pt x="1" y="1"/>
                  </a:lnTo>
                  <a:lnTo>
                    <a:pt x="0" y="1"/>
                  </a:lnTo>
                  <a:lnTo>
                    <a:pt x="0" y="0"/>
                  </a:lnTo>
                  <a:lnTo>
                    <a:pt x="0" y="1"/>
                  </a:ln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79" name="Freeform 115"/>
            <p:cNvSpPr>
              <a:spLocks/>
            </p:cNvSpPr>
            <p:nvPr/>
          </p:nvSpPr>
          <p:spPr bwMode="auto">
            <a:xfrm>
              <a:off x="1574" y="809"/>
              <a:ext cx="4" cy="3"/>
            </a:xfrm>
            <a:custGeom>
              <a:avLst/>
              <a:gdLst>
                <a:gd name="T0" fmla="*/ 3 w 4"/>
                <a:gd name="T1" fmla="*/ 0 h 3"/>
                <a:gd name="T2" fmla="*/ 4 w 4"/>
                <a:gd name="T3" fmla="*/ 0 h 3"/>
                <a:gd name="T4" fmla="*/ 4 w 4"/>
                <a:gd name="T5" fmla="*/ 1 h 3"/>
                <a:gd name="T6" fmla="*/ 4 w 4"/>
                <a:gd name="T7" fmla="*/ 3 h 3"/>
                <a:gd name="T8" fmla="*/ 3 w 4"/>
                <a:gd name="T9" fmla="*/ 3 h 3"/>
                <a:gd name="T10" fmla="*/ 3 w 4"/>
                <a:gd name="T11" fmla="*/ 1 h 3"/>
                <a:gd name="T12" fmla="*/ 3 w 4"/>
                <a:gd name="T13" fmla="*/ 3 h 3"/>
                <a:gd name="T14" fmla="*/ 1 w 4"/>
                <a:gd name="T15" fmla="*/ 3 h 3"/>
                <a:gd name="T16" fmla="*/ 0 w 4"/>
                <a:gd name="T17" fmla="*/ 3 h 3"/>
                <a:gd name="T18" fmla="*/ 0 w 4"/>
                <a:gd name="T19" fmla="*/ 1 h 3"/>
                <a:gd name="T20" fmla="*/ 1 w 4"/>
                <a:gd name="T21" fmla="*/ 1 h 3"/>
                <a:gd name="T22" fmla="*/ 1 w 4"/>
                <a:gd name="T23" fmla="*/ 0 h 3"/>
                <a:gd name="T24" fmla="*/ 3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3" y="0"/>
                  </a:moveTo>
                  <a:lnTo>
                    <a:pt x="4" y="0"/>
                  </a:lnTo>
                  <a:lnTo>
                    <a:pt x="4" y="1"/>
                  </a:lnTo>
                  <a:lnTo>
                    <a:pt x="4" y="3"/>
                  </a:lnTo>
                  <a:lnTo>
                    <a:pt x="3" y="3"/>
                  </a:lnTo>
                  <a:lnTo>
                    <a:pt x="3" y="1"/>
                  </a:lnTo>
                  <a:lnTo>
                    <a:pt x="3" y="3"/>
                  </a:lnTo>
                  <a:lnTo>
                    <a:pt x="1" y="3"/>
                  </a:lnTo>
                  <a:lnTo>
                    <a:pt x="0" y="3"/>
                  </a:lnTo>
                  <a:lnTo>
                    <a:pt x="0" y="1"/>
                  </a:lnTo>
                  <a:lnTo>
                    <a:pt x="1" y="1"/>
                  </a:lnTo>
                  <a:lnTo>
                    <a:pt x="1"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80" name="Freeform 116"/>
            <p:cNvSpPr>
              <a:spLocks/>
            </p:cNvSpPr>
            <p:nvPr/>
          </p:nvSpPr>
          <p:spPr bwMode="auto">
            <a:xfrm>
              <a:off x="1616" y="809"/>
              <a:ext cx="20" cy="21"/>
            </a:xfrm>
            <a:custGeom>
              <a:avLst/>
              <a:gdLst>
                <a:gd name="T0" fmla="*/ 11 w 20"/>
                <a:gd name="T1" fmla="*/ 0 h 21"/>
                <a:gd name="T2" fmla="*/ 13 w 20"/>
                <a:gd name="T3" fmla="*/ 0 h 21"/>
                <a:gd name="T4" fmla="*/ 15 w 20"/>
                <a:gd name="T5" fmla="*/ 0 h 21"/>
                <a:gd name="T6" fmla="*/ 15 w 20"/>
                <a:gd name="T7" fmla="*/ 1 h 21"/>
                <a:gd name="T8" fmla="*/ 16 w 20"/>
                <a:gd name="T9" fmla="*/ 1 h 21"/>
                <a:gd name="T10" fmla="*/ 16 w 20"/>
                <a:gd name="T11" fmla="*/ 3 h 21"/>
                <a:gd name="T12" fmla="*/ 18 w 20"/>
                <a:gd name="T13" fmla="*/ 3 h 21"/>
                <a:gd name="T14" fmla="*/ 18 w 20"/>
                <a:gd name="T15" fmla="*/ 5 h 21"/>
                <a:gd name="T16" fmla="*/ 18 w 20"/>
                <a:gd name="T17" fmla="*/ 6 h 21"/>
                <a:gd name="T18" fmla="*/ 20 w 20"/>
                <a:gd name="T19" fmla="*/ 8 h 21"/>
                <a:gd name="T20" fmla="*/ 20 w 20"/>
                <a:gd name="T21" fmla="*/ 10 h 21"/>
                <a:gd name="T22" fmla="*/ 20 w 20"/>
                <a:gd name="T23" fmla="*/ 11 h 21"/>
                <a:gd name="T24" fmla="*/ 20 w 20"/>
                <a:gd name="T25" fmla="*/ 13 h 21"/>
                <a:gd name="T26" fmla="*/ 18 w 20"/>
                <a:gd name="T27" fmla="*/ 13 h 21"/>
                <a:gd name="T28" fmla="*/ 18 w 20"/>
                <a:gd name="T29" fmla="*/ 15 h 21"/>
                <a:gd name="T30" fmla="*/ 18 w 20"/>
                <a:gd name="T31" fmla="*/ 16 h 21"/>
                <a:gd name="T32" fmla="*/ 18 w 20"/>
                <a:gd name="T33" fmla="*/ 18 h 21"/>
                <a:gd name="T34" fmla="*/ 18 w 20"/>
                <a:gd name="T35" fmla="*/ 19 h 21"/>
                <a:gd name="T36" fmla="*/ 18 w 20"/>
                <a:gd name="T37" fmla="*/ 21 h 21"/>
                <a:gd name="T38" fmla="*/ 16 w 20"/>
                <a:gd name="T39" fmla="*/ 21 h 21"/>
                <a:gd name="T40" fmla="*/ 16 w 20"/>
                <a:gd name="T41" fmla="*/ 19 h 21"/>
                <a:gd name="T42" fmla="*/ 15 w 20"/>
                <a:gd name="T43" fmla="*/ 19 h 21"/>
                <a:gd name="T44" fmla="*/ 13 w 20"/>
                <a:gd name="T45" fmla="*/ 19 h 21"/>
                <a:gd name="T46" fmla="*/ 13 w 20"/>
                <a:gd name="T47" fmla="*/ 18 h 21"/>
                <a:gd name="T48" fmla="*/ 11 w 20"/>
                <a:gd name="T49" fmla="*/ 18 h 21"/>
                <a:gd name="T50" fmla="*/ 10 w 20"/>
                <a:gd name="T51" fmla="*/ 16 h 21"/>
                <a:gd name="T52" fmla="*/ 8 w 20"/>
                <a:gd name="T53" fmla="*/ 16 h 21"/>
                <a:gd name="T54" fmla="*/ 8 w 20"/>
                <a:gd name="T55" fmla="*/ 15 h 21"/>
                <a:gd name="T56" fmla="*/ 7 w 20"/>
                <a:gd name="T57" fmla="*/ 15 h 21"/>
                <a:gd name="T58" fmla="*/ 7 w 20"/>
                <a:gd name="T59" fmla="*/ 13 h 21"/>
                <a:gd name="T60" fmla="*/ 5 w 20"/>
                <a:gd name="T61" fmla="*/ 13 h 21"/>
                <a:gd name="T62" fmla="*/ 3 w 20"/>
                <a:gd name="T63" fmla="*/ 13 h 21"/>
                <a:gd name="T64" fmla="*/ 3 w 20"/>
                <a:gd name="T65" fmla="*/ 11 h 21"/>
                <a:gd name="T66" fmla="*/ 2 w 20"/>
                <a:gd name="T67" fmla="*/ 11 h 21"/>
                <a:gd name="T68" fmla="*/ 2 w 20"/>
                <a:gd name="T69" fmla="*/ 10 h 21"/>
                <a:gd name="T70" fmla="*/ 2 w 20"/>
                <a:gd name="T71" fmla="*/ 8 h 21"/>
                <a:gd name="T72" fmla="*/ 0 w 20"/>
                <a:gd name="T73" fmla="*/ 8 h 21"/>
                <a:gd name="T74" fmla="*/ 0 w 20"/>
                <a:gd name="T75" fmla="*/ 6 h 21"/>
                <a:gd name="T76" fmla="*/ 0 w 20"/>
                <a:gd name="T77" fmla="*/ 5 h 21"/>
                <a:gd name="T78" fmla="*/ 0 w 20"/>
                <a:gd name="T79" fmla="*/ 3 h 21"/>
                <a:gd name="T80" fmla="*/ 2 w 20"/>
                <a:gd name="T81" fmla="*/ 3 h 21"/>
                <a:gd name="T82" fmla="*/ 3 w 20"/>
                <a:gd name="T83" fmla="*/ 3 h 21"/>
                <a:gd name="T84" fmla="*/ 2 w 20"/>
                <a:gd name="T85" fmla="*/ 3 h 21"/>
                <a:gd name="T86" fmla="*/ 3 w 20"/>
                <a:gd name="T87" fmla="*/ 3 h 21"/>
                <a:gd name="T88" fmla="*/ 3 w 20"/>
                <a:gd name="T89" fmla="*/ 1 h 21"/>
                <a:gd name="T90" fmla="*/ 5 w 20"/>
                <a:gd name="T91" fmla="*/ 1 h 21"/>
                <a:gd name="T92" fmla="*/ 7 w 20"/>
                <a:gd name="T93" fmla="*/ 1 h 21"/>
                <a:gd name="T94" fmla="*/ 8 w 20"/>
                <a:gd name="T95" fmla="*/ 1 h 21"/>
                <a:gd name="T96" fmla="*/ 7 w 20"/>
                <a:gd name="T97" fmla="*/ 1 h 21"/>
                <a:gd name="T98" fmla="*/ 8 w 20"/>
                <a:gd name="T99" fmla="*/ 0 h 21"/>
                <a:gd name="T100" fmla="*/ 10 w 20"/>
                <a:gd name="T101" fmla="*/ 0 h 21"/>
                <a:gd name="T102" fmla="*/ 11 w 20"/>
                <a:gd name="T10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1">
                  <a:moveTo>
                    <a:pt x="11" y="0"/>
                  </a:moveTo>
                  <a:lnTo>
                    <a:pt x="13" y="0"/>
                  </a:lnTo>
                  <a:lnTo>
                    <a:pt x="15" y="0"/>
                  </a:lnTo>
                  <a:lnTo>
                    <a:pt x="15" y="1"/>
                  </a:lnTo>
                  <a:lnTo>
                    <a:pt x="16" y="1"/>
                  </a:lnTo>
                  <a:lnTo>
                    <a:pt x="16" y="3"/>
                  </a:lnTo>
                  <a:lnTo>
                    <a:pt x="18" y="3"/>
                  </a:lnTo>
                  <a:lnTo>
                    <a:pt x="18" y="5"/>
                  </a:lnTo>
                  <a:lnTo>
                    <a:pt x="18" y="6"/>
                  </a:lnTo>
                  <a:lnTo>
                    <a:pt x="20" y="8"/>
                  </a:lnTo>
                  <a:lnTo>
                    <a:pt x="20" y="10"/>
                  </a:lnTo>
                  <a:lnTo>
                    <a:pt x="20" y="11"/>
                  </a:lnTo>
                  <a:lnTo>
                    <a:pt x="20" y="13"/>
                  </a:lnTo>
                  <a:lnTo>
                    <a:pt x="18" y="13"/>
                  </a:lnTo>
                  <a:lnTo>
                    <a:pt x="18" y="15"/>
                  </a:lnTo>
                  <a:lnTo>
                    <a:pt x="18" y="16"/>
                  </a:lnTo>
                  <a:lnTo>
                    <a:pt x="18" y="18"/>
                  </a:lnTo>
                  <a:lnTo>
                    <a:pt x="18" y="19"/>
                  </a:lnTo>
                  <a:lnTo>
                    <a:pt x="18" y="21"/>
                  </a:lnTo>
                  <a:lnTo>
                    <a:pt x="16" y="21"/>
                  </a:lnTo>
                  <a:lnTo>
                    <a:pt x="16" y="19"/>
                  </a:lnTo>
                  <a:lnTo>
                    <a:pt x="15" y="19"/>
                  </a:lnTo>
                  <a:lnTo>
                    <a:pt x="13" y="19"/>
                  </a:lnTo>
                  <a:lnTo>
                    <a:pt x="13" y="18"/>
                  </a:lnTo>
                  <a:lnTo>
                    <a:pt x="11" y="18"/>
                  </a:lnTo>
                  <a:lnTo>
                    <a:pt x="10" y="16"/>
                  </a:lnTo>
                  <a:lnTo>
                    <a:pt x="8" y="16"/>
                  </a:lnTo>
                  <a:lnTo>
                    <a:pt x="8" y="15"/>
                  </a:lnTo>
                  <a:lnTo>
                    <a:pt x="7" y="15"/>
                  </a:lnTo>
                  <a:lnTo>
                    <a:pt x="7" y="13"/>
                  </a:lnTo>
                  <a:lnTo>
                    <a:pt x="5" y="13"/>
                  </a:lnTo>
                  <a:lnTo>
                    <a:pt x="3" y="13"/>
                  </a:lnTo>
                  <a:lnTo>
                    <a:pt x="3" y="11"/>
                  </a:lnTo>
                  <a:lnTo>
                    <a:pt x="2" y="11"/>
                  </a:lnTo>
                  <a:lnTo>
                    <a:pt x="2" y="10"/>
                  </a:lnTo>
                  <a:lnTo>
                    <a:pt x="2" y="8"/>
                  </a:lnTo>
                  <a:lnTo>
                    <a:pt x="0" y="8"/>
                  </a:lnTo>
                  <a:lnTo>
                    <a:pt x="0" y="6"/>
                  </a:lnTo>
                  <a:lnTo>
                    <a:pt x="0" y="5"/>
                  </a:lnTo>
                  <a:lnTo>
                    <a:pt x="0" y="3"/>
                  </a:lnTo>
                  <a:lnTo>
                    <a:pt x="2" y="3"/>
                  </a:lnTo>
                  <a:lnTo>
                    <a:pt x="3" y="3"/>
                  </a:lnTo>
                  <a:lnTo>
                    <a:pt x="2" y="3"/>
                  </a:lnTo>
                  <a:lnTo>
                    <a:pt x="3" y="3"/>
                  </a:lnTo>
                  <a:lnTo>
                    <a:pt x="3" y="1"/>
                  </a:lnTo>
                  <a:lnTo>
                    <a:pt x="5" y="1"/>
                  </a:lnTo>
                  <a:lnTo>
                    <a:pt x="7" y="1"/>
                  </a:lnTo>
                  <a:lnTo>
                    <a:pt x="8" y="1"/>
                  </a:lnTo>
                  <a:lnTo>
                    <a:pt x="7" y="1"/>
                  </a:lnTo>
                  <a:lnTo>
                    <a:pt x="8" y="0"/>
                  </a:lnTo>
                  <a:lnTo>
                    <a:pt x="10" y="0"/>
                  </a:lnTo>
                  <a:lnTo>
                    <a:pt x="1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81" name="Freeform 117"/>
            <p:cNvSpPr>
              <a:spLocks/>
            </p:cNvSpPr>
            <p:nvPr/>
          </p:nvSpPr>
          <p:spPr bwMode="auto">
            <a:xfrm>
              <a:off x="1591" y="807"/>
              <a:ext cx="2" cy="2"/>
            </a:xfrm>
            <a:custGeom>
              <a:avLst/>
              <a:gdLst>
                <a:gd name="T0" fmla="*/ 0 w 2"/>
                <a:gd name="T1" fmla="*/ 2 h 2"/>
                <a:gd name="T2" fmla="*/ 2 w 2"/>
                <a:gd name="T3" fmla="*/ 2 h 2"/>
                <a:gd name="T4" fmla="*/ 0 w 2"/>
                <a:gd name="T5" fmla="*/ 2 h 2"/>
                <a:gd name="T6" fmla="*/ 0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2"/>
                  </a:lnTo>
                  <a:lnTo>
                    <a:pt x="0" y="2"/>
                  </a:ln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82" name="Freeform 118"/>
            <p:cNvSpPr>
              <a:spLocks/>
            </p:cNvSpPr>
            <p:nvPr/>
          </p:nvSpPr>
          <p:spPr bwMode="auto">
            <a:xfrm>
              <a:off x="1552" y="807"/>
              <a:ext cx="4" cy="3"/>
            </a:xfrm>
            <a:custGeom>
              <a:avLst/>
              <a:gdLst>
                <a:gd name="T0" fmla="*/ 4 w 4"/>
                <a:gd name="T1" fmla="*/ 2 h 3"/>
                <a:gd name="T2" fmla="*/ 2 w 4"/>
                <a:gd name="T3" fmla="*/ 3 h 3"/>
                <a:gd name="T4" fmla="*/ 2 w 4"/>
                <a:gd name="T5" fmla="*/ 2 h 3"/>
                <a:gd name="T6" fmla="*/ 0 w 4"/>
                <a:gd name="T7" fmla="*/ 2 h 3"/>
                <a:gd name="T8" fmla="*/ 2 w 4"/>
                <a:gd name="T9" fmla="*/ 0 h 3"/>
                <a:gd name="T10" fmla="*/ 4 w 4"/>
                <a:gd name="T11" fmla="*/ 0 h 3"/>
                <a:gd name="T12" fmla="*/ 4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2"/>
                  </a:moveTo>
                  <a:lnTo>
                    <a:pt x="2" y="3"/>
                  </a:lnTo>
                  <a:lnTo>
                    <a:pt x="2" y="2"/>
                  </a:lnTo>
                  <a:lnTo>
                    <a:pt x="0" y="2"/>
                  </a:lnTo>
                  <a:lnTo>
                    <a:pt x="2" y="0"/>
                  </a:lnTo>
                  <a:lnTo>
                    <a:pt x="4" y="0"/>
                  </a:lnTo>
                  <a:lnTo>
                    <a:pt x="4"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83" name="Freeform 119"/>
            <p:cNvSpPr>
              <a:spLocks/>
            </p:cNvSpPr>
            <p:nvPr/>
          </p:nvSpPr>
          <p:spPr bwMode="auto">
            <a:xfrm>
              <a:off x="1588" y="807"/>
              <a:ext cx="3" cy="2"/>
            </a:xfrm>
            <a:custGeom>
              <a:avLst/>
              <a:gdLst>
                <a:gd name="T0" fmla="*/ 2 w 3"/>
                <a:gd name="T1" fmla="*/ 0 h 2"/>
                <a:gd name="T2" fmla="*/ 2 w 3"/>
                <a:gd name="T3" fmla="*/ 2 h 2"/>
                <a:gd name="T4" fmla="*/ 2 w 3"/>
                <a:gd name="T5" fmla="*/ 0 h 2"/>
                <a:gd name="T6" fmla="*/ 3 w 3"/>
                <a:gd name="T7" fmla="*/ 0 h 2"/>
                <a:gd name="T8" fmla="*/ 3 w 3"/>
                <a:gd name="T9" fmla="*/ 2 h 2"/>
                <a:gd name="T10" fmla="*/ 2 w 3"/>
                <a:gd name="T11" fmla="*/ 2 h 2"/>
                <a:gd name="T12" fmla="*/ 0 w 3"/>
                <a:gd name="T13" fmla="*/ 2 h 2"/>
                <a:gd name="T14" fmla="*/ 0 w 3"/>
                <a:gd name="T15" fmla="*/ 0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lnTo>
                    <a:pt x="2" y="2"/>
                  </a:lnTo>
                  <a:lnTo>
                    <a:pt x="2" y="0"/>
                  </a:lnTo>
                  <a:lnTo>
                    <a:pt x="3" y="0"/>
                  </a:lnTo>
                  <a:lnTo>
                    <a:pt x="3" y="2"/>
                  </a:lnTo>
                  <a:lnTo>
                    <a:pt x="2" y="2"/>
                  </a:lnTo>
                  <a:lnTo>
                    <a:pt x="0" y="2"/>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84" name="Freeform 120"/>
            <p:cNvSpPr>
              <a:spLocks/>
            </p:cNvSpPr>
            <p:nvPr/>
          </p:nvSpPr>
          <p:spPr bwMode="auto">
            <a:xfrm>
              <a:off x="1601" y="807"/>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85" name="Freeform 121"/>
            <p:cNvSpPr>
              <a:spLocks/>
            </p:cNvSpPr>
            <p:nvPr/>
          </p:nvSpPr>
          <p:spPr bwMode="auto">
            <a:xfrm>
              <a:off x="1556" y="807"/>
              <a:ext cx="3" cy="3"/>
            </a:xfrm>
            <a:custGeom>
              <a:avLst/>
              <a:gdLst>
                <a:gd name="T0" fmla="*/ 1 w 3"/>
                <a:gd name="T1" fmla="*/ 0 h 3"/>
                <a:gd name="T2" fmla="*/ 3 w 3"/>
                <a:gd name="T3" fmla="*/ 0 h 3"/>
                <a:gd name="T4" fmla="*/ 3 w 3"/>
                <a:gd name="T5" fmla="*/ 2 h 3"/>
                <a:gd name="T6" fmla="*/ 1 w 3"/>
                <a:gd name="T7" fmla="*/ 2 h 3"/>
                <a:gd name="T8" fmla="*/ 0 w 3"/>
                <a:gd name="T9" fmla="*/ 2 h 3"/>
                <a:gd name="T10" fmla="*/ 0 w 3"/>
                <a:gd name="T11" fmla="*/ 3 h 3"/>
                <a:gd name="T12" fmla="*/ 0 w 3"/>
                <a:gd name="T13" fmla="*/ 2 h 3"/>
                <a:gd name="T14" fmla="*/ 0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lnTo>
                    <a:pt x="3" y="0"/>
                  </a:lnTo>
                  <a:lnTo>
                    <a:pt x="3" y="2"/>
                  </a:lnTo>
                  <a:lnTo>
                    <a:pt x="1" y="2"/>
                  </a:lnTo>
                  <a:lnTo>
                    <a:pt x="0" y="2"/>
                  </a:lnTo>
                  <a:lnTo>
                    <a:pt x="0" y="3"/>
                  </a:lnTo>
                  <a:lnTo>
                    <a:pt x="0" y="2"/>
                  </a:ln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86" name="Freeform 122"/>
            <p:cNvSpPr>
              <a:spLocks/>
            </p:cNvSpPr>
            <p:nvPr/>
          </p:nvSpPr>
          <p:spPr bwMode="auto">
            <a:xfrm>
              <a:off x="1590" y="80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87" name="Freeform 123"/>
            <p:cNvSpPr>
              <a:spLocks/>
            </p:cNvSpPr>
            <p:nvPr/>
          </p:nvSpPr>
          <p:spPr bwMode="auto">
            <a:xfrm>
              <a:off x="1588" y="807"/>
              <a:ext cx="12" cy="3"/>
            </a:xfrm>
            <a:custGeom>
              <a:avLst/>
              <a:gdLst>
                <a:gd name="T0" fmla="*/ 5 w 12"/>
                <a:gd name="T1" fmla="*/ 0 h 3"/>
                <a:gd name="T2" fmla="*/ 7 w 12"/>
                <a:gd name="T3" fmla="*/ 0 h 3"/>
                <a:gd name="T4" fmla="*/ 8 w 12"/>
                <a:gd name="T5" fmla="*/ 0 h 3"/>
                <a:gd name="T6" fmla="*/ 10 w 12"/>
                <a:gd name="T7" fmla="*/ 0 h 3"/>
                <a:gd name="T8" fmla="*/ 10 w 12"/>
                <a:gd name="T9" fmla="*/ 2 h 3"/>
                <a:gd name="T10" fmla="*/ 12 w 12"/>
                <a:gd name="T11" fmla="*/ 2 h 3"/>
                <a:gd name="T12" fmla="*/ 10 w 12"/>
                <a:gd name="T13" fmla="*/ 2 h 3"/>
                <a:gd name="T14" fmla="*/ 10 w 12"/>
                <a:gd name="T15" fmla="*/ 3 h 3"/>
                <a:gd name="T16" fmla="*/ 8 w 12"/>
                <a:gd name="T17" fmla="*/ 3 h 3"/>
                <a:gd name="T18" fmla="*/ 8 w 12"/>
                <a:gd name="T19" fmla="*/ 2 h 3"/>
                <a:gd name="T20" fmla="*/ 7 w 12"/>
                <a:gd name="T21" fmla="*/ 2 h 3"/>
                <a:gd name="T22" fmla="*/ 5 w 12"/>
                <a:gd name="T23" fmla="*/ 2 h 3"/>
                <a:gd name="T24" fmla="*/ 7 w 12"/>
                <a:gd name="T25" fmla="*/ 2 h 3"/>
                <a:gd name="T26" fmla="*/ 7 w 12"/>
                <a:gd name="T27" fmla="*/ 0 h 3"/>
                <a:gd name="T28" fmla="*/ 7 w 12"/>
                <a:gd name="T29" fmla="*/ 2 h 3"/>
                <a:gd name="T30" fmla="*/ 8 w 12"/>
                <a:gd name="T31" fmla="*/ 2 h 3"/>
                <a:gd name="T32" fmla="*/ 7 w 12"/>
                <a:gd name="T33" fmla="*/ 2 h 3"/>
                <a:gd name="T34" fmla="*/ 8 w 12"/>
                <a:gd name="T35" fmla="*/ 2 h 3"/>
                <a:gd name="T36" fmla="*/ 10 w 12"/>
                <a:gd name="T37" fmla="*/ 2 h 3"/>
                <a:gd name="T38" fmla="*/ 8 w 12"/>
                <a:gd name="T39" fmla="*/ 2 h 3"/>
                <a:gd name="T40" fmla="*/ 8 w 12"/>
                <a:gd name="T41" fmla="*/ 0 h 3"/>
                <a:gd name="T42" fmla="*/ 7 w 12"/>
                <a:gd name="T43" fmla="*/ 0 h 3"/>
                <a:gd name="T44" fmla="*/ 5 w 12"/>
                <a:gd name="T45" fmla="*/ 2 h 3"/>
                <a:gd name="T46" fmla="*/ 5 w 12"/>
                <a:gd name="T47" fmla="*/ 0 h 3"/>
                <a:gd name="T48" fmla="*/ 5 w 12"/>
                <a:gd name="T49" fmla="*/ 2 h 3"/>
                <a:gd name="T50" fmla="*/ 5 w 12"/>
                <a:gd name="T51" fmla="*/ 0 h 3"/>
                <a:gd name="T52" fmla="*/ 3 w 12"/>
                <a:gd name="T53" fmla="*/ 0 h 3"/>
                <a:gd name="T54" fmla="*/ 2 w 12"/>
                <a:gd name="T55" fmla="*/ 0 h 3"/>
                <a:gd name="T56" fmla="*/ 0 w 12"/>
                <a:gd name="T57" fmla="*/ 0 h 3"/>
                <a:gd name="T58" fmla="*/ 2 w 12"/>
                <a:gd name="T59" fmla="*/ 0 h 3"/>
                <a:gd name="T60" fmla="*/ 3 w 12"/>
                <a:gd name="T61" fmla="*/ 0 h 3"/>
                <a:gd name="T62" fmla="*/ 5 w 12"/>
                <a:gd name="T6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3">
                  <a:moveTo>
                    <a:pt x="5" y="0"/>
                  </a:moveTo>
                  <a:lnTo>
                    <a:pt x="7" y="0"/>
                  </a:lnTo>
                  <a:lnTo>
                    <a:pt x="8" y="0"/>
                  </a:lnTo>
                  <a:lnTo>
                    <a:pt x="10" y="0"/>
                  </a:lnTo>
                  <a:lnTo>
                    <a:pt x="10" y="2"/>
                  </a:lnTo>
                  <a:lnTo>
                    <a:pt x="12" y="2"/>
                  </a:lnTo>
                  <a:lnTo>
                    <a:pt x="10" y="2"/>
                  </a:lnTo>
                  <a:lnTo>
                    <a:pt x="10" y="3"/>
                  </a:lnTo>
                  <a:lnTo>
                    <a:pt x="8" y="3"/>
                  </a:lnTo>
                  <a:lnTo>
                    <a:pt x="8" y="2"/>
                  </a:lnTo>
                  <a:lnTo>
                    <a:pt x="7" y="2"/>
                  </a:lnTo>
                  <a:lnTo>
                    <a:pt x="5" y="2"/>
                  </a:lnTo>
                  <a:lnTo>
                    <a:pt x="7" y="2"/>
                  </a:lnTo>
                  <a:lnTo>
                    <a:pt x="7" y="0"/>
                  </a:lnTo>
                  <a:lnTo>
                    <a:pt x="7" y="2"/>
                  </a:lnTo>
                  <a:lnTo>
                    <a:pt x="8" y="2"/>
                  </a:lnTo>
                  <a:lnTo>
                    <a:pt x="7" y="2"/>
                  </a:lnTo>
                  <a:lnTo>
                    <a:pt x="8" y="2"/>
                  </a:lnTo>
                  <a:lnTo>
                    <a:pt x="10" y="2"/>
                  </a:lnTo>
                  <a:lnTo>
                    <a:pt x="8" y="2"/>
                  </a:lnTo>
                  <a:lnTo>
                    <a:pt x="8" y="0"/>
                  </a:lnTo>
                  <a:lnTo>
                    <a:pt x="7" y="0"/>
                  </a:lnTo>
                  <a:lnTo>
                    <a:pt x="5" y="2"/>
                  </a:lnTo>
                  <a:lnTo>
                    <a:pt x="5" y="0"/>
                  </a:lnTo>
                  <a:lnTo>
                    <a:pt x="5" y="2"/>
                  </a:lnTo>
                  <a:lnTo>
                    <a:pt x="5" y="0"/>
                  </a:lnTo>
                  <a:lnTo>
                    <a:pt x="3" y="0"/>
                  </a:lnTo>
                  <a:lnTo>
                    <a:pt x="2" y="0"/>
                  </a:lnTo>
                  <a:lnTo>
                    <a:pt x="0" y="0"/>
                  </a:lnTo>
                  <a:lnTo>
                    <a:pt x="2" y="0"/>
                  </a:lnTo>
                  <a:lnTo>
                    <a:pt x="3" y="0"/>
                  </a:lnTo>
                  <a:lnTo>
                    <a:pt x="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88" name="Freeform 124"/>
            <p:cNvSpPr>
              <a:spLocks/>
            </p:cNvSpPr>
            <p:nvPr/>
          </p:nvSpPr>
          <p:spPr bwMode="auto">
            <a:xfrm>
              <a:off x="1598" y="807"/>
              <a:ext cx="3" cy="0"/>
            </a:xfrm>
            <a:custGeom>
              <a:avLst/>
              <a:gdLst>
                <a:gd name="T0" fmla="*/ 3 w 3"/>
                <a:gd name="T1" fmla="*/ 2 w 3"/>
                <a:gd name="T2" fmla="*/ 0 w 3"/>
                <a:gd name="T3" fmla="*/ 2 w 3"/>
                <a:gd name="T4" fmla="*/ 3 w 3"/>
              </a:gdLst>
              <a:ahLst/>
              <a:cxnLst>
                <a:cxn ang="0">
                  <a:pos x="T0" y="0"/>
                </a:cxn>
                <a:cxn ang="0">
                  <a:pos x="T1" y="0"/>
                </a:cxn>
                <a:cxn ang="0">
                  <a:pos x="T2" y="0"/>
                </a:cxn>
                <a:cxn ang="0">
                  <a:pos x="T3" y="0"/>
                </a:cxn>
                <a:cxn ang="0">
                  <a:pos x="T4" y="0"/>
                </a:cxn>
              </a:cxnLst>
              <a:rect l="0" t="0" r="r" b="b"/>
              <a:pathLst>
                <a:path w="3">
                  <a:moveTo>
                    <a:pt x="3" y="0"/>
                  </a:moveTo>
                  <a:lnTo>
                    <a:pt x="2" y="0"/>
                  </a:lnTo>
                  <a:lnTo>
                    <a:pt x="0" y="0"/>
                  </a:lnTo>
                  <a:lnTo>
                    <a:pt x="2"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89" name="Freeform 125"/>
            <p:cNvSpPr>
              <a:spLocks/>
            </p:cNvSpPr>
            <p:nvPr/>
          </p:nvSpPr>
          <p:spPr bwMode="auto">
            <a:xfrm>
              <a:off x="1605" y="80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90" name="Rectangle 126"/>
            <p:cNvSpPr>
              <a:spLocks noChangeArrowheads="1"/>
            </p:cNvSpPr>
            <p:nvPr/>
          </p:nvSpPr>
          <p:spPr bwMode="auto">
            <a:xfrm>
              <a:off x="1590" y="806"/>
              <a:ext cx="1" cy="1"/>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91" name="Freeform 127"/>
            <p:cNvSpPr>
              <a:spLocks/>
            </p:cNvSpPr>
            <p:nvPr/>
          </p:nvSpPr>
          <p:spPr bwMode="auto">
            <a:xfrm>
              <a:off x="1585" y="806"/>
              <a:ext cx="2" cy="1"/>
            </a:xfrm>
            <a:custGeom>
              <a:avLst/>
              <a:gdLst>
                <a:gd name="T0" fmla="*/ 2 w 2"/>
                <a:gd name="T1" fmla="*/ 1 h 1"/>
                <a:gd name="T2" fmla="*/ 2 w 2"/>
                <a:gd name="T3" fmla="*/ 0 h 1"/>
                <a:gd name="T4" fmla="*/ 0 w 2"/>
                <a:gd name="T5" fmla="*/ 0 h 1"/>
                <a:gd name="T6" fmla="*/ 2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0"/>
                  </a:lnTo>
                  <a:lnTo>
                    <a:pt x="0" y="0"/>
                  </a:lnTo>
                  <a:lnTo>
                    <a:pt x="2" y="0"/>
                  </a:lnTo>
                  <a:lnTo>
                    <a:pt x="2"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92" name="Freeform 128"/>
            <p:cNvSpPr>
              <a:spLocks/>
            </p:cNvSpPr>
            <p:nvPr/>
          </p:nvSpPr>
          <p:spPr bwMode="auto">
            <a:xfrm>
              <a:off x="1578" y="806"/>
              <a:ext cx="9" cy="8"/>
            </a:xfrm>
            <a:custGeom>
              <a:avLst/>
              <a:gdLst>
                <a:gd name="T0" fmla="*/ 4 w 9"/>
                <a:gd name="T1" fmla="*/ 0 h 8"/>
                <a:gd name="T2" fmla="*/ 4 w 9"/>
                <a:gd name="T3" fmla="*/ 1 h 8"/>
                <a:gd name="T4" fmla="*/ 5 w 9"/>
                <a:gd name="T5" fmla="*/ 1 h 8"/>
                <a:gd name="T6" fmla="*/ 5 w 9"/>
                <a:gd name="T7" fmla="*/ 3 h 8"/>
                <a:gd name="T8" fmla="*/ 7 w 9"/>
                <a:gd name="T9" fmla="*/ 3 h 8"/>
                <a:gd name="T10" fmla="*/ 5 w 9"/>
                <a:gd name="T11" fmla="*/ 3 h 8"/>
                <a:gd name="T12" fmla="*/ 5 w 9"/>
                <a:gd name="T13" fmla="*/ 1 h 8"/>
                <a:gd name="T14" fmla="*/ 7 w 9"/>
                <a:gd name="T15" fmla="*/ 1 h 8"/>
                <a:gd name="T16" fmla="*/ 9 w 9"/>
                <a:gd name="T17" fmla="*/ 1 h 8"/>
                <a:gd name="T18" fmla="*/ 9 w 9"/>
                <a:gd name="T19" fmla="*/ 3 h 8"/>
                <a:gd name="T20" fmla="*/ 7 w 9"/>
                <a:gd name="T21" fmla="*/ 3 h 8"/>
                <a:gd name="T22" fmla="*/ 7 w 9"/>
                <a:gd name="T23" fmla="*/ 4 h 8"/>
                <a:gd name="T24" fmla="*/ 5 w 9"/>
                <a:gd name="T25" fmla="*/ 4 h 8"/>
                <a:gd name="T26" fmla="*/ 5 w 9"/>
                <a:gd name="T27" fmla="*/ 6 h 8"/>
                <a:gd name="T28" fmla="*/ 4 w 9"/>
                <a:gd name="T29" fmla="*/ 8 h 8"/>
                <a:gd name="T30" fmla="*/ 4 w 9"/>
                <a:gd name="T31" fmla="*/ 6 h 8"/>
                <a:gd name="T32" fmla="*/ 5 w 9"/>
                <a:gd name="T33" fmla="*/ 6 h 8"/>
                <a:gd name="T34" fmla="*/ 4 w 9"/>
                <a:gd name="T35" fmla="*/ 6 h 8"/>
                <a:gd name="T36" fmla="*/ 4 w 9"/>
                <a:gd name="T37" fmla="*/ 8 h 8"/>
                <a:gd name="T38" fmla="*/ 2 w 9"/>
                <a:gd name="T39" fmla="*/ 8 h 8"/>
                <a:gd name="T40" fmla="*/ 2 w 9"/>
                <a:gd name="T41" fmla="*/ 6 h 8"/>
                <a:gd name="T42" fmla="*/ 2 w 9"/>
                <a:gd name="T43" fmla="*/ 4 h 8"/>
                <a:gd name="T44" fmla="*/ 2 w 9"/>
                <a:gd name="T45" fmla="*/ 6 h 8"/>
                <a:gd name="T46" fmla="*/ 0 w 9"/>
                <a:gd name="T47" fmla="*/ 6 h 8"/>
                <a:gd name="T48" fmla="*/ 0 w 9"/>
                <a:gd name="T49" fmla="*/ 4 h 8"/>
                <a:gd name="T50" fmla="*/ 2 w 9"/>
                <a:gd name="T51" fmla="*/ 4 h 8"/>
                <a:gd name="T52" fmla="*/ 0 w 9"/>
                <a:gd name="T53" fmla="*/ 4 h 8"/>
                <a:gd name="T54" fmla="*/ 2 w 9"/>
                <a:gd name="T55" fmla="*/ 4 h 8"/>
                <a:gd name="T56" fmla="*/ 2 w 9"/>
                <a:gd name="T57" fmla="*/ 3 h 8"/>
                <a:gd name="T58" fmla="*/ 2 w 9"/>
                <a:gd name="T59" fmla="*/ 4 h 8"/>
                <a:gd name="T60" fmla="*/ 2 w 9"/>
                <a:gd name="T61" fmla="*/ 3 h 8"/>
                <a:gd name="T62" fmla="*/ 2 w 9"/>
                <a:gd name="T63" fmla="*/ 4 h 8"/>
                <a:gd name="T64" fmla="*/ 0 w 9"/>
                <a:gd name="T65" fmla="*/ 4 h 8"/>
                <a:gd name="T66" fmla="*/ 0 w 9"/>
                <a:gd name="T67" fmla="*/ 3 h 8"/>
                <a:gd name="T68" fmla="*/ 0 w 9"/>
                <a:gd name="T69" fmla="*/ 1 h 8"/>
                <a:gd name="T70" fmla="*/ 2 w 9"/>
                <a:gd name="T71" fmla="*/ 1 h 8"/>
                <a:gd name="T72" fmla="*/ 0 w 9"/>
                <a:gd name="T73" fmla="*/ 1 h 8"/>
                <a:gd name="T74" fmla="*/ 0 w 9"/>
                <a:gd name="T75" fmla="*/ 3 h 8"/>
                <a:gd name="T76" fmla="*/ 0 w 9"/>
                <a:gd name="T77" fmla="*/ 1 h 8"/>
                <a:gd name="T78" fmla="*/ 0 w 9"/>
                <a:gd name="T79" fmla="*/ 0 h 8"/>
                <a:gd name="T80" fmla="*/ 2 w 9"/>
                <a:gd name="T81" fmla="*/ 0 h 8"/>
                <a:gd name="T82" fmla="*/ 4 w 9"/>
                <a:gd name="T8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 h="8">
                  <a:moveTo>
                    <a:pt x="4" y="0"/>
                  </a:moveTo>
                  <a:lnTo>
                    <a:pt x="4" y="1"/>
                  </a:lnTo>
                  <a:lnTo>
                    <a:pt x="5" y="1"/>
                  </a:lnTo>
                  <a:lnTo>
                    <a:pt x="5" y="3"/>
                  </a:lnTo>
                  <a:lnTo>
                    <a:pt x="7" y="3"/>
                  </a:lnTo>
                  <a:lnTo>
                    <a:pt x="5" y="3"/>
                  </a:lnTo>
                  <a:lnTo>
                    <a:pt x="5" y="1"/>
                  </a:lnTo>
                  <a:lnTo>
                    <a:pt x="7" y="1"/>
                  </a:lnTo>
                  <a:lnTo>
                    <a:pt x="9" y="1"/>
                  </a:lnTo>
                  <a:lnTo>
                    <a:pt x="9" y="3"/>
                  </a:lnTo>
                  <a:lnTo>
                    <a:pt x="7" y="3"/>
                  </a:lnTo>
                  <a:lnTo>
                    <a:pt x="7" y="4"/>
                  </a:lnTo>
                  <a:lnTo>
                    <a:pt x="5" y="4"/>
                  </a:lnTo>
                  <a:lnTo>
                    <a:pt x="5" y="6"/>
                  </a:lnTo>
                  <a:lnTo>
                    <a:pt x="4" y="8"/>
                  </a:lnTo>
                  <a:lnTo>
                    <a:pt x="4" y="6"/>
                  </a:lnTo>
                  <a:lnTo>
                    <a:pt x="5" y="6"/>
                  </a:lnTo>
                  <a:lnTo>
                    <a:pt x="4" y="6"/>
                  </a:lnTo>
                  <a:lnTo>
                    <a:pt x="4" y="8"/>
                  </a:lnTo>
                  <a:lnTo>
                    <a:pt x="2" y="8"/>
                  </a:lnTo>
                  <a:lnTo>
                    <a:pt x="2" y="6"/>
                  </a:lnTo>
                  <a:lnTo>
                    <a:pt x="2" y="4"/>
                  </a:lnTo>
                  <a:lnTo>
                    <a:pt x="2" y="6"/>
                  </a:lnTo>
                  <a:lnTo>
                    <a:pt x="0" y="6"/>
                  </a:lnTo>
                  <a:lnTo>
                    <a:pt x="0" y="4"/>
                  </a:lnTo>
                  <a:lnTo>
                    <a:pt x="2" y="4"/>
                  </a:lnTo>
                  <a:lnTo>
                    <a:pt x="0" y="4"/>
                  </a:lnTo>
                  <a:lnTo>
                    <a:pt x="2" y="4"/>
                  </a:lnTo>
                  <a:lnTo>
                    <a:pt x="2" y="3"/>
                  </a:lnTo>
                  <a:lnTo>
                    <a:pt x="2" y="4"/>
                  </a:lnTo>
                  <a:lnTo>
                    <a:pt x="2" y="3"/>
                  </a:lnTo>
                  <a:lnTo>
                    <a:pt x="2" y="4"/>
                  </a:lnTo>
                  <a:lnTo>
                    <a:pt x="0" y="4"/>
                  </a:lnTo>
                  <a:lnTo>
                    <a:pt x="0" y="3"/>
                  </a:lnTo>
                  <a:lnTo>
                    <a:pt x="0" y="1"/>
                  </a:lnTo>
                  <a:lnTo>
                    <a:pt x="2" y="1"/>
                  </a:lnTo>
                  <a:lnTo>
                    <a:pt x="0" y="1"/>
                  </a:lnTo>
                  <a:lnTo>
                    <a:pt x="0" y="3"/>
                  </a:lnTo>
                  <a:lnTo>
                    <a:pt x="0" y="1"/>
                  </a:lnTo>
                  <a:lnTo>
                    <a:pt x="0" y="0"/>
                  </a:lnTo>
                  <a:lnTo>
                    <a:pt x="2" y="0"/>
                  </a:lnTo>
                  <a:lnTo>
                    <a:pt x="4"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93" name="Freeform 129"/>
            <p:cNvSpPr>
              <a:spLocks/>
            </p:cNvSpPr>
            <p:nvPr/>
          </p:nvSpPr>
          <p:spPr bwMode="auto">
            <a:xfrm>
              <a:off x="1585" y="806"/>
              <a:ext cx="3" cy="0"/>
            </a:xfrm>
            <a:custGeom>
              <a:avLst/>
              <a:gdLst>
                <a:gd name="T0" fmla="*/ 3 w 3"/>
                <a:gd name="T1" fmla="*/ 2 w 3"/>
                <a:gd name="T2" fmla="*/ 0 w 3"/>
                <a:gd name="T3" fmla="*/ 2 w 3"/>
                <a:gd name="T4" fmla="*/ 3 w 3"/>
              </a:gdLst>
              <a:ahLst/>
              <a:cxnLst>
                <a:cxn ang="0">
                  <a:pos x="T0" y="0"/>
                </a:cxn>
                <a:cxn ang="0">
                  <a:pos x="T1" y="0"/>
                </a:cxn>
                <a:cxn ang="0">
                  <a:pos x="T2" y="0"/>
                </a:cxn>
                <a:cxn ang="0">
                  <a:pos x="T3" y="0"/>
                </a:cxn>
                <a:cxn ang="0">
                  <a:pos x="T4" y="0"/>
                </a:cxn>
              </a:cxnLst>
              <a:rect l="0" t="0" r="r" b="b"/>
              <a:pathLst>
                <a:path w="3">
                  <a:moveTo>
                    <a:pt x="3" y="0"/>
                  </a:moveTo>
                  <a:lnTo>
                    <a:pt x="2" y="0"/>
                  </a:lnTo>
                  <a:lnTo>
                    <a:pt x="0" y="0"/>
                  </a:lnTo>
                  <a:lnTo>
                    <a:pt x="2"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94" name="Freeform 130"/>
            <p:cNvSpPr>
              <a:spLocks/>
            </p:cNvSpPr>
            <p:nvPr/>
          </p:nvSpPr>
          <p:spPr bwMode="auto">
            <a:xfrm>
              <a:off x="1591" y="804"/>
              <a:ext cx="4" cy="2"/>
            </a:xfrm>
            <a:custGeom>
              <a:avLst/>
              <a:gdLst>
                <a:gd name="T0" fmla="*/ 2 w 4"/>
                <a:gd name="T1" fmla="*/ 0 h 2"/>
                <a:gd name="T2" fmla="*/ 2 w 4"/>
                <a:gd name="T3" fmla="*/ 2 h 2"/>
                <a:gd name="T4" fmla="*/ 4 w 4"/>
                <a:gd name="T5" fmla="*/ 2 h 2"/>
                <a:gd name="T6" fmla="*/ 2 w 4"/>
                <a:gd name="T7" fmla="*/ 2 h 2"/>
                <a:gd name="T8" fmla="*/ 0 w 4"/>
                <a:gd name="T9" fmla="*/ 2 h 2"/>
                <a:gd name="T10" fmla="*/ 2 w 4"/>
                <a:gd name="T11" fmla="*/ 2 h 2"/>
                <a:gd name="T12" fmla="*/ 0 w 4"/>
                <a:gd name="T13" fmla="*/ 2 h 2"/>
                <a:gd name="T14" fmla="*/ 0 w 4"/>
                <a:gd name="T15" fmla="*/ 0 h 2"/>
                <a:gd name="T16" fmla="*/ 2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2" y="0"/>
                  </a:moveTo>
                  <a:lnTo>
                    <a:pt x="2" y="2"/>
                  </a:lnTo>
                  <a:lnTo>
                    <a:pt x="4" y="2"/>
                  </a:lnTo>
                  <a:lnTo>
                    <a:pt x="2" y="2"/>
                  </a:lnTo>
                  <a:lnTo>
                    <a:pt x="0" y="2"/>
                  </a:lnTo>
                  <a:lnTo>
                    <a:pt x="2" y="2"/>
                  </a:lnTo>
                  <a:lnTo>
                    <a:pt x="0" y="2"/>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95" name="Freeform 131"/>
            <p:cNvSpPr>
              <a:spLocks/>
            </p:cNvSpPr>
            <p:nvPr/>
          </p:nvSpPr>
          <p:spPr bwMode="auto">
            <a:xfrm>
              <a:off x="1596" y="804"/>
              <a:ext cx="5" cy="2"/>
            </a:xfrm>
            <a:custGeom>
              <a:avLst/>
              <a:gdLst>
                <a:gd name="T0" fmla="*/ 2 w 5"/>
                <a:gd name="T1" fmla="*/ 0 h 2"/>
                <a:gd name="T2" fmla="*/ 4 w 5"/>
                <a:gd name="T3" fmla="*/ 2 h 2"/>
                <a:gd name="T4" fmla="*/ 4 w 5"/>
                <a:gd name="T5" fmla="*/ 0 h 2"/>
                <a:gd name="T6" fmla="*/ 4 w 5"/>
                <a:gd name="T7" fmla="*/ 2 h 2"/>
                <a:gd name="T8" fmla="*/ 5 w 5"/>
                <a:gd name="T9" fmla="*/ 2 h 2"/>
                <a:gd name="T10" fmla="*/ 4 w 5"/>
                <a:gd name="T11" fmla="*/ 2 h 2"/>
                <a:gd name="T12" fmla="*/ 2 w 5"/>
                <a:gd name="T13" fmla="*/ 2 h 2"/>
                <a:gd name="T14" fmla="*/ 4 w 5"/>
                <a:gd name="T15" fmla="*/ 2 h 2"/>
                <a:gd name="T16" fmla="*/ 2 w 5"/>
                <a:gd name="T17" fmla="*/ 2 h 2"/>
                <a:gd name="T18" fmla="*/ 0 w 5"/>
                <a:gd name="T19" fmla="*/ 2 h 2"/>
                <a:gd name="T20" fmla="*/ 0 w 5"/>
                <a:gd name="T21" fmla="*/ 0 h 2"/>
                <a:gd name="T22" fmla="*/ 2 w 5"/>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
                  <a:moveTo>
                    <a:pt x="2" y="0"/>
                  </a:moveTo>
                  <a:lnTo>
                    <a:pt x="4" y="2"/>
                  </a:lnTo>
                  <a:lnTo>
                    <a:pt x="4" y="0"/>
                  </a:lnTo>
                  <a:lnTo>
                    <a:pt x="4" y="2"/>
                  </a:lnTo>
                  <a:lnTo>
                    <a:pt x="5" y="2"/>
                  </a:lnTo>
                  <a:lnTo>
                    <a:pt x="4" y="2"/>
                  </a:lnTo>
                  <a:lnTo>
                    <a:pt x="2" y="2"/>
                  </a:lnTo>
                  <a:lnTo>
                    <a:pt x="4" y="2"/>
                  </a:lnTo>
                  <a:lnTo>
                    <a:pt x="2" y="2"/>
                  </a:lnTo>
                  <a:lnTo>
                    <a:pt x="0" y="2"/>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96" name="Freeform 132"/>
            <p:cNvSpPr>
              <a:spLocks/>
            </p:cNvSpPr>
            <p:nvPr/>
          </p:nvSpPr>
          <p:spPr bwMode="auto">
            <a:xfrm>
              <a:off x="1523" y="80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97" name="Freeform 133"/>
            <p:cNvSpPr>
              <a:spLocks/>
            </p:cNvSpPr>
            <p:nvPr/>
          </p:nvSpPr>
          <p:spPr bwMode="auto">
            <a:xfrm>
              <a:off x="1616" y="802"/>
              <a:ext cx="2" cy="2"/>
            </a:xfrm>
            <a:custGeom>
              <a:avLst/>
              <a:gdLst>
                <a:gd name="T0" fmla="*/ 2 w 2"/>
                <a:gd name="T1" fmla="*/ 2 h 2"/>
                <a:gd name="T2" fmla="*/ 2 w 2"/>
                <a:gd name="T3" fmla="*/ 0 h 2"/>
                <a:gd name="T4" fmla="*/ 0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0"/>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98" name="Freeform 134"/>
            <p:cNvSpPr>
              <a:spLocks/>
            </p:cNvSpPr>
            <p:nvPr/>
          </p:nvSpPr>
          <p:spPr bwMode="auto">
            <a:xfrm>
              <a:off x="1374" y="802"/>
              <a:ext cx="291" cy="304"/>
            </a:xfrm>
            <a:custGeom>
              <a:avLst/>
              <a:gdLst>
                <a:gd name="T0" fmla="*/ 10 w 291"/>
                <a:gd name="T1" fmla="*/ 10 h 304"/>
                <a:gd name="T2" fmla="*/ 26 w 291"/>
                <a:gd name="T3" fmla="*/ 20 h 304"/>
                <a:gd name="T4" fmla="*/ 43 w 291"/>
                <a:gd name="T5" fmla="*/ 36 h 304"/>
                <a:gd name="T6" fmla="*/ 46 w 291"/>
                <a:gd name="T7" fmla="*/ 48 h 304"/>
                <a:gd name="T8" fmla="*/ 52 w 291"/>
                <a:gd name="T9" fmla="*/ 48 h 304"/>
                <a:gd name="T10" fmla="*/ 57 w 291"/>
                <a:gd name="T11" fmla="*/ 48 h 304"/>
                <a:gd name="T12" fmla="*/ 66 w 291"/>
                <a:gd name="T13" fmla="*/ 51 h 304"/>
                <a:gd name="T14" fmla="*/ 62 w 291"/>
                <a:gd name="T15" fmla="*/ 75 h 304"/>
                <a:gd name="T16" fmla="*/ 72 w 291"/>
                <a:gd name="T17" fmla="*/ 90 h 304"/>
                <a:gd name="T18" fmla="*/ 62 w 291"/>
                <a:gd name="T19" fmla="*/ 72 h 304"/>
                <a:gd name="T20" fmla="*/ 77 w 291"/>
                <a:gd name="T21" fmla="*/ 53 h 304"/>
                <a:gd name="T22" fmla="*/ 87 w 291"/>
                <a:gd name="T23" fmla="*/ 48 h 304"/>
                <a:gd name="T24" fmla="*/ 90 w 291"/>
                <a:gd name="T25" fmla="*/ 74 h 304"/>
                <a:gd name="T26" fmla="*/ 98 w 291"/>
                <a:gd name="T27" fmla="*/ 85 h 304"/>
                <a:gd name="T28" fmla="*/ 106 w 291"/>
                <a:gd name="T29" fmla="*/ 97 h 304"/>
                <a:gd name="T30" fmla="*/ 100 w 291"/>
                <a:gd name="T31" fmla="*/ 84 h 304"/>
                <a:gd name="T32" fmla="*/ 93 w 291"/>
                <a:gd name="T33" fmla="*/ 61 h 304"/>
                <a:gd name="T34" fmla="*/ 95 w 291"/>
                <a:gd name="T35" fmla="*/ 53 h 304"/>
                <a:gd name="T36" fmla="*/ 77 w 291"/>
                <a:gd name="T37" fmla="*/ 44 h 304"/>
                <a:gd name="T38" fmla="*/ 72 w 291"/>
                <a:gd name="T39" fmla="*/ 35 h 304"/>
                <a:gd name="T40" fmla="*/ 92 w 291"/>
                <a:gd name="T41" fmla="*/ 33 h 304"/>
                <a:gd name="T42" fmla="*/ 106 w 291"/>
                <a:gd name="T43" fmla="*/ 28 h 304"/>
                <a:gd name="T44" fmla="*/ 116 w 291"/>
                <a:gd name="T45" fmla="*/ 25 h 304"/>
                <a:gd name="T46" fmla="*/ 123 w 291"/>
                <a:gd name="T47" fmla="*/ 36 h 304"/>
                <a:gd name="T48" fmla="*/ 118 w 291"/>
                <a:gd name="T49" fmla="*/ 49 h 304"/>
                <a:gd name="T50" fmla="*/ 129 w 291"/>
                <a:gd name="T51" fmla="*/ 48 h 304"/>
                <a:gd name="T52" fmla="*/ 155 w 291"/>
                <a:gd name="T53" fmla="*/ 46 h 304"/>
                <a:gd name="T54" fmla="*/ 177 w 291"/>
                <a:gd name="T55" fmla="*/ 43 h 304"/>
                <a:gd name="T56" fmla="*/ 188 w 291"/>
                <a:gd name="T57" fmla="*/ 39 h 304"/>
                <a:gd name="T58" fmla="*/ 206 w 291"/>
                <a:gd name="T59" fmla="*/ 30 h 304"/>
                <a:gd name="T60" fmla="*/ 203 w 291"/>
                <a:gd name="T61" fmla="*/ 30 h 304"/>
                <a:gd name="T62" fmla="*/ 209 w 291"/>
                <a:gd name="T63" fmla="*/ 18 h 304"/>
                <a:gd name="T64" fmla="*/ 214 w 291"/>
                <a:gd name="T65" fmla="*/ 10 h 304"/>
                <a:gd name="T66" fmla="*/ 237 w 291"/>
                <a:gd name="T67" fmla="*/ 12 h 304"/>
                <a:gd name="T68" fmla="*/ 252 w 291"/>
                <a:gd name="T69" fmla="*/ 28 h 304"/>
                <a:gd name="T70" fmla="*/ 260 w 291"/>
                <a:gd name="T71" fmla="*/ 36 h 304"/>
                <a:gd name="T72" fmla="*/ 268 w 291"/>
                <a:gd name="T73" fmla="*/ 56 h 304"/>
                <a:gd name="T74" fmla="*/ 286 w 291"/>
                <a:gd name="T75" fmla="*/ 71 h 304"/>
                <a:gd name="T76" fmla="*/ 288 w 291"/>
                <a:gd name="T77" fmla="*/ 123 h 304"/>
                <a:gd name="T78" fmla="*/ 288 w 291"/>
                <a:gd name="T79" fmla="*/ 211 h 304"/>
                <a:gd name="T80" fmla="*/ 284 w 291"/>
                <a:gd name="T81" fmla="*/ 301 h 304"/>
                <a:gd name="T82" fmla="*/ 229 w 291"/>
                <a:gd name="T83" fmla="*/ 304 h 304"/>
                <a:gd name="T84" fmla="*/ 162 w 291"/>
                <a:gd name="T85" fmla="*/ 304 h 304"/>
                <a:gd name="T86" fmla="*/ 95 w 291"/>
                <a:gd name="T87" fmla="*/ 294 h 304"/>
                <a:gd name="T88" fmla="*/ 38 w 291"/>
                <a:gd name="T89" fmla="*/ 293 h 304"/>
                <a:gd name="T90" fmla="*/ 13 w 291"/>
                <a:gd name="T91" fmla="*/ 276 h 304"/>
                <a:gd name="T92" fmla="*/ 17 w 291"/>
                <a:gd name="T93" fmla="*/ 250 h 304"/>
                <a:gd name="T94" fmla="*/ 17 w 291"/>
                <a:gd name="T95" fmla="*/ 222 h 304"/>
                <a:gd name="T96" fmla="*/ 12 w 291"/>
                <a:gd name="T97" fmla="*/ 200 h 304"/>
                <a:gd name="T98" fmla="*/ 10 w 291"/>
                <a:gd name="T99" fmla="*/ 183 h 304"/>
                <a:gd name="T100" fmla="*/ 25 w 291"/>
                <a:gd name="T101" fmla="*/ 169 h 304"/>
                <a:gd name="T102" fmla="*/ 36 w 291"/>
                <a:gd name="T103" fmla="*/ 147 h 304"/>
                <a:gd name="T104" fmla="*/ 36 w 291"/>
                <a:gd name="T105" fmla="*/ 160 h 304"/>
                <a:gd name="T106" fmla="*/ 43 w 291"/>
                <a:gd name="T107" fmla="*/ 142 h 304"/>
                <a:gd name="T108" fmla="*/ 36 w 291"/>
                <a:gd name="T109" fmla="*/ 124 h 304"/>
                <a:gd name="T110" fmla="*/ 34 w 291"/>
                <a:gd name="T111" fmla="*/ 97 h 304"/>
                <a:gd name="T112" fmla="*/ 28 w 291"/>
                <a:gd name="T113" fmla="*/ 72 h 304"/>
                <a:gd name="T114" fmla="*/ 21 w 291"/>
                <a:gd name="T115" fmla="*/ 49 h 304"/>
                <a:gd name="T116" fmla="*/ 13 w 291"/>
                <a:gd name="T117" fmla="*/ 26 h 304"/>
                <a:gd name="T118" fmla="*/ 0 w 291"/>
                <a:gd name="T119" fmla="*/ 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304">
                  <a:moveTo>
                    <a:pt x="10" y="0"/>
                  </a:moveTo>
                  <a:lnTo>
                    <a:pt x="12" y="0"/>
                  </a:lnTo>
                  <a:lnTo>
                    <a:pt x="12" y="2"/>
                  </a:lnTo>
                  <a:lnTo>
                    <a:pt x="12" y="4"/>
                  </a:lnTo>
                  <a:lnTo>
                    <a:pt x="13" y="4"/>
                  </a:lnTo>
                  <a:lnTo>
                    <a:pt x="12" y="4"/>
                  </a:lnTo>
                  <a:lnTo>
                    <a:pt x="12" y="5"/>
                  </a:lnTo>
                  <a:lnTo>
                    <a:pt x="15" y="7"/>
                  </a:lnTo>
                  <a:lnTo>
                    <a:pt x="15" y="8"/>
                  </a:lnTo>
                  <a:lnTo>
                    <a:pt x="13" y="8"/>
                  </a:lnTo>
                  <a:lnTo>
                    <a:pt x="13" y="7"/>
                  </a:lnTo>
                  <a:lnTo>
                    <a:pt x="12" y="7"/>
                  </a:lnTo>
                  <a:lnTo>
                    <a:pt x="12" y="8"/>
                  </a:lnTo>
                  <a:lnTo>
                    <a:pt x="10" y="8"/>
                  </a:lnTo>
                  <a:lnTo>
                    <a:pt x="8" y="8"/>
                  </a:lnTo>
                  <a:lnTo>
                    <a:pt x="8" y="10"/>
                  </a:lnTo>
                  <a:lnTo>
                    <a:pt x="10" y="10"/>
                  </a:lnTo>
                  <a:lnTo>
                    <a:pt x="10" y="12"/>
                  </a:lnTo>
                  <a:lnTo>
                    <a:pt x="12" y="13"/>
                  </a:lnTo>
                  <a:lnTo>
                    <a:pt x="12" y="15"/>
                  </a:lnTo>
                  <a:lnTo>
                    <a:pt x="13" y="17"/>
                  </a:lnTo>
                  <a:lnTo>
                    <a:pt x="13" y="18"/>
                  </a:lnTo>
                  <a:lnTo>
                    <a:pt x="15" y="18"/>
                  </a:lnTo>
                  <a:lnTo>
                    <a:pt x="15" y="20"/>
                  </a:lnTo>
                  <a:lnTo>
                    <a:pt x="17" y="20"/>
                  </a:lnTo>
                  <a:lnTo>
                    <a:pt x="18" y="20"/>
                  </a:lnTo>
                  <a:lnTo>
                    <a:pt x="20" y="20"/>
                  </a:lnTo>
                  <a:lnTo>
                    <a:pt x="20" y="18"/>
                  </a:lnTo>
                  <a:lnTo>
                    <a:pt x="21" y="18"/>
                  </a:lnTo>
                  <a:lnTo>
                    <a:pt x="21" y="17"/>
                  </a:lnTo>
                  <a:lnTo>
                    <a:pt x="23" y="17"/>
                  </a:lnTo>
                  <a:lnTo>
                    <a:pt x="21" y="17"/>
                  </a:lnTo>
                  <a:lnTo>
                    <a:pt x="25" y="18"/>
                  </a:lnTo>
                  <a:lnTo>
                    <a:pt x="26" y="20"/>
                  </a:lnTo>
                  <a:lnTo>
                    <a:pt x="28" y="20"/>
                  </a:lnTo>
                  <a:lnTo>
                    <a:pt x="30" y="20"/>
                  </a:lnTo>
                  <a:lnTo>
                    <a:pt x="31" y="20"/>
                  </a:lnTo>
                  <a:lnTo>
                    <a:pt x="31" y="22"/>
                  </a:lnTo>
                  <a:lnTo>
                    <a:pt x="31" y="23"/>
                  </a:lnTo>
                  <a:lnTo>
                    <a:pt x="33" y="23"/>
                  </a:lnTo>
                  <a:lnTo>
                    <a:pt x="34" y="25"/>
                  </a:lnTo>
                  <a:lnTo>
                    <a:pt x="36" y="26"/>
                  </a:lnTo>
                  <a:lnTo>
                    <a:pt x="38" y="26"/>
                  </a:lnTo>
                  <a:lnTo>
                    <a:pt x="38" y="28"/>
                  </a:lnTo>
                  <a:lnTo>
                    <a:pt x="39" y="28"/>
                  </a:lnTo>
                  <a:lnTo>
                    <a:pt x="39" y="30"/>
                  </a:lnTo>
                  <a:lnTo>
                    <a:pt x="41" y="30"/>
                  </a:lnTo>
                  <a:lnTo>
                    <a:pt x="43" y="31"/>
                  </a:lnTo>
                  <a:lnTo>
                    <a:pt x="43" y="33"/>
                  </a:lnTo>
                  <a:lnTo>
                    <a:pt x="43" y="35"/>
                  </a:lnTo>
                  <a:lnTo>
                    <a:pt x="43" y="36"/>
                  </a:lnTo>
                  <a:lnTo>
                    <a:pt x="44" y="36"/>
                  </a:lnTo>
                  <a:lnTo>
                    <a:pt x="44" y="38"/>
                  </a:lnTo>
                  <a:lnTo>
                    <a:pt x="44" y="39"/>
                  </a:lnTo>
                  <a:lnTo>
                    <a:pt x="46" y="39"/>
                  </a:lnTo>
                  <a:lnTo>
                    <a:pt x="46" y="38"/>
                  </a:lnTo>
                  <a:lnTo>
                    <a:pt x="48" y="38"/>
                  </a:lnTo>
                  <a:lnTo>
                    <a:pt x="48" y="36"/>
                  </a:lnTo>
                  <a:lnTo>
                    <a:pt x="49" y="36"/>
                  </a:lnTo>
                  <a:lnTo>
                    <a:pt x="49" y="38"/>
                  </a:lnTo>
                  <a:lnTo>
                    <a:pt x="48" y="39"/>
                  </a:lnTo>
                  <a:lnTo>
                    <a:pt x="48" y="43"/>
                  </a:lnTo>
                  <a:lnTo>
                    <a:pt x="46" y="44"/>
                  </a:lnTo>
                  <a:lnTo>
                    <a:pt x="44" y="46"/>
                  </a:lnTo>
                  <a:lnTo>
                    <a:pt x="43" y="46"/>
                  </a:lnTo>
                  <a:lnTo>
                    <a:pt x="44" y="46"/>
                  </a:lnTo>
                  <a:lnTo>
                    <a:pt x="44" y="48"/>
                  </a:lnTo>
                  <a:lnTo>
                    <a:pt x="46" y="48"/>
                  </a:lnTo>
                  <a:lnTo>
                    <a:pt x="46" y="46"/>
                  </a:lnTo>
                  <a:lnTo>
                    <a:pt x="44" y="46"/>
                  </a:lnTo>
                  <a:lnTo>
                    <a:pt x="46" y="46"/>
                  </a:lnTo>
                  <a:lnTo>
                    <a:pt x="48" y="46"/>
                  </a:lnTo>
                  <a:lnTo>
                    <a:pt x="48" y="44"/>
                  </a:lnTo>
                  <a:lnTo>
                    <a:pt x="51" y="38"/>
                  </a:lnTo>
                  <a:lnTo>
                    <a:pt x="51" y="39"/>
                  </a:lnTo>
                  <a:lnTo>
                    <a:pt x="51" y="38"/>
                  </a:lnTo>
                  <a:lnTo>
                    <a:pt x="51" y="39"/>
                  </a:lnTo>
                  <a:lnTo>
                    <a:pt x="51" y="41"/>
                  </a:lnTo>
                  <a:lnTo>
                    <a:pt x="51" y="43"/>
                  </a:lnTo>
                  <a:lnTo>
                    <a:pt x="51" y="44"/>
                  </a:lnTo>
                  <a:lnTo>
                    <a:pt x="51" y="46"/>
                  </a:lnTo>
                  <a:lnTo>
                    <a:pt x="52" y="46"/>
                  </a:lnTo>
                  <a:lnTo>
                    <a:pt x="52" y="48"/>
                  </a:lnTo>
                  <a:lnTo>
                    <a:pt x="54" y="48"/>
                  </a:lnTo>
                  <a:lnTo>
                    <a:pt x="52" y="48"/>
                  </a:lnTo>
                  <a:lnTo>
                    <a:pt x="52" y="46"/>
                  </a:lnTo>
                  <a:lnTo>
                    <a:pt x="54" y="46"/>
                  </a:lnTo>
                  <a:lnTo>
                    <a:pt x="56" y="48"/>
                  </a:lnTo>
                  <a:lnTo>
                    <a:pt x="57" y="48"/>
                  </a:lnTo>
                  <a:lnTo>
                    <a:pt x="59" y="46"/>
                  </a:lnTo>
                  <a:lnTo>
                    <a:pt x="61" y="46"/>
                  </a:lnTo>
                  <a:lnTo>
                    <a:pt x="61" y="44"/>
                  </a:lnTo>
                  <a:lnTo>
                    <a:pt x="62" y="44"/>
                  </a:lnTo>
                  <a:lnTo>
                    <a:pt x="64" y="44"/>
                  </a:lnTo>
                  <a:lnTo>
                    <a:pt x="64" y="43"/>
                  </a:lnTo>
                  <a:lnTo>
                    <a:pt x="64" y="44"/>
                  </a:lnTo>
                  <a:lnTo>
                    <a:pt x="62" y="44"/>
                  </a:lnTo>
                  <a:lnTo>
                    <a:pt x="62" y="46"/>
                  </a:lnTo>
                  <a:lnTo>
                    <a:pt x="61" y="46"/>
                  </a:lnTo>
                  <a:lnTo>
                    <a:pt x="59" y="46"/>
                  </a:lnTo>
                  <a:lnTo>
                    <a:pt x="59" y="48"/>
                  </a:lnTo>
                  <a:lnTo>
                    <a:pt x="57" y="48"/>
                  </a:lnTo>
                  <a:lnTo>
                    <a:pt x="56" y="48"/>
                  </a:lnTo>
                  <a:lnTo>
                    <a:pt x="56" y="49"/>
                  </a:lnTo>
                  <a:lnTo>
                    <a:pt x="57" y="49"/>
                  </a:lnTo>
                  <a:lnTo>
                    <a:pt x="57" y="48"/>
                  </a:lnTo>
                  <a:lnTo>
                    <a:pt x="57" y="49"/>
                  </a:lnTo>
                  <a:lnTo>
                    <a:pt x="59" y="49"/>
                  </a:lnTo>
                  <a:lnTo>
                    <a:pt x="59" y="48"/>
                  </a:lnTo>
                  <a:lnTo>
                    <a:pt x="61" y="48"/>
                  </a:lnTo>
                  <a:lnTo>
                    <a:pt x="61" y="49"/>
                  </a:lnTo>
                  <a:lnTo>
                    <a:pt x="61" y="48"/>
                  </a:lnTo>
                  <a:lnTo>
                    <a:pt x="61" y="49"/>
                  </a:lnTo>
                  <a:lnTo>
                    <a:pt x="61" y="48"/>
                  </a:lnTo>
                  <a:lnTo>
                    <a:pt x="62" y="48"/>
                  </a:lnTo>
                  <a:lnTo>
                    <a:pt x="62" y="49"/>
                  </a:lnTo>
                  <a:lnTo>
                    <a:pt x="64" y="49"/>
                  </a:lnTo>
                  <a:lnTo>
                    <a:pt x="64" y="51"/>
                  </a:lnTo>
                  <a:lnTo>
                    <a:pt x="66" y="51"/>
                  </a:lnTo>
                  <a:lnTo>
                    <a:pt x="67" y="53"/>
                  </a:lnTo>
                  <a:lnTo>
                    <a:pt x="69" y="53"/>
                  </a:lnTo>
                  <a:lnTo>
                    <a:pt x="69" y="54"/>
                  </a:lnTo>
                  <a:lnTo>
                    <a:pt x="69" y="56"/>
                  </a:lnTo>
                  <a:lnTo>
                    <a:pt x="69" y="57"/>
                  </a:lnTo>
                  <a:lnTo>
                    <a:pt x="67" y="59"/>
                  </a:lnTo>
                  <a:lnTo>
                    <a:pt x="67" y="61"/>
                  </a:lnTo>
                  <a:lnTo>
                    <a:pt x="67" y="62"/>
                  </a:lnTo>
                  <a:lnTo>
                    <a:pt x="66" y="64"/>
                  </a:lnTo>
                  <a:lnTo>
                    <a:pt x="66" y="66"/>
                  </a:lnTo>
                  <a:lnTo>
                    <a:pt x="64" y="67"/>
                  </a:lnTo>
                  <a:lnTo>
                    <a:pt x="62" y="67"/>
                  </a:lnTo>
                  <a:lnTo>
                    <a:pt x="62" y="69"/>
                  </a:lnTo>
                  <a:lnTo>
                    <a:pt x="62" y="71"/>
                  </a:lnTo>
                  <a:lnTo>
                    <a:pt x="62" y="72"/>
                  </a:lnTo>
                  <a:lnTo>
                    <a:pt x="62" y="74"/>
                  </a:lnTo>
                  <a:lnTo>
                    <a:pt x="62" y="75"/>
                  </a:lnTo>
                  <a:lnTo>
                    <a:pt x="62" y="77"/>
                  </a:lnTo>
                  <a:lnTo>
                    <a:pt x="62" y="79"/>
                  </a:lnTo>
                  <a:lnTo>
                    <a:pt x="64" y="79"/>
                  </a:lnTo>
                  <a:lnTo>
                    <a:pt x="64" y="80"/>
                  </a:lnTo>
                  <a:lnTo>
                    <a:pt x="66" y="80"/>
                  </a:lnTo>
                  <a:lnTo>
                    <a:pt x="67" y="80"/>
                  </a:lnTo>
                  <a:lnTo>
                    <a:pt x="67" y="79"/>
                  </a:lnTo>
                  <a:lnTo>
                    <a:pt x="69" y="79"/>
                  </a:lnTo>
                  <a:lnTo>
                    <a:pt x="69" y="80"/>
                  </a:lnTo>
                  <a:lnTo>
                    <a:pt x="69" y="82"/>
                  </a:lnTo>
                  <a:lnTo>
                    <a:pt x="69" y="84"/>
                  </a:lnTo>
                  <a:lnTo>
                    <a:pt x="69" y="85"/>
                  </a:lnTo>
                  <a:lnTo>
                    <a:pt x="70" y="87"/>
                  </a:lnTo>
                  <a:lnTo>
                    <a:pt x="72" y="88"/>
                  </a:lnTo>
                  <a:lnTo>
                    <a:pt x="72" y="90"/>
                  </a:lnTo>
                  <a:lnTo>
                    <a:pt x="72" y="92"/>
                  </a:lnTo>
                  <a:lnTo>
                    <a:pt x="72" y="90"/>
                  </a:lnTo>
                  <a:lnTo>
                    <a:pt x="72" y="88"/>
                  </a:lnTo>
                  <a:lnTo>
                    <a:pt x="70" y="87"/>
                  </a:lnTo>
                  <a:lnTo>
                    <a:pt x="70" y="85"/>
                  </a:lnTo>
                  <a:lnTo>
                    <a:pt x="69" y="84"/>
                  </a:lnTo>
                  <a:lnTo>
                    <a:pt x="70" y="82"/>
                  </a:lnTo>
                  <a:lnTo>
                    <a:pt x="70" y="80"/>
                  </a:lnTo>
                  <a:lnTo>
                    <a:pt x="70" y="79"/>
                  </a:lnTo>
                  <a:lnTo>
                    <a:pt x="69" y="79"/>
                  </a:lnTo>
                  <a:lnTo>
                    <a:pt x="67" y="79"/>
                  </a:lnTo>
                  <a:lnTo>
                    <a:pt x="66" y="79"/>
                  </a:lnTo>
                  <a:lnTo>
                    <a:pt x="64" y="79"/>
                  </a:lnTo>
                  <a:lnTo>
                    <a:pt x="62" y="77"/>
                  </a:lnTo>
                  <a:lnTo>
                    <a:pt x="62" y="75"/>
                  </a:lnTo>
                  <a:lnTo>
                    <a:pt x="62" y="74"/>
                  </a:lnTo>
                  <a:lnTo>
                    <a:pt x="64" y="74"/>
                  </a:lnTo>
                  <a:lnTo>
                    <a:pt x="64" y="72"/>
                  </a:lnTo>
                  <a:lnTo>
                    <a:pt x="62" y="72"/>
                  </a:lnTo>
                  <a:lnTo>
                    <a:pt x="62" y="71"/>
                  </a:lnTo>
                  <a:lnTo>
                    <a:pt x="62" y="69"/>
                  </a:lnTo>
                  <a:lnTo>
                    <a:pt x="64" y="69"/>
                  </a:lnTo>
                  <a:lnTo>
                    <a:pt x="66" y="67"/>
                  </a:lnTo>
                  <a:lnTo>
                    <a:pt x="67" y="66"/>
                  </a:lnTo>
                  <a:lnTo>
                    <a:pt x="67" y="64"/>
                  </a:lnTo>
                  <a:lnTo>
                    <a:pt x="69" y="62"/>
                  </a:lnTo>
                  <a:lnTo>
                    <a:pt x="69" y="61"/>
                  </a:lnTo>
                  <a:lnTo>
                    <a:pt x="69" y="59"/>
                  </a:lnTo>
                  <a:lnTo>
                    <a:pt x="70" y="59"/>
                  </a:lnTo>
                  <a:lnTo>
                    <a:pt x="70" y="57"/>
                  </a:lnTo>
                  <a:lnTo>
                    <a:pt x="72" y="56"/>
                  </a:lnTo>
                  <a:lnTo>
                    <a:pt x="72" y="54"/>
                  </a:lnTo>
                  <a:lnTo>
                    <a:pt x="74" y="54"/>
                  </a:lnTo>
                  <a:lnTo>
                    <a:pt x="74" y="53"/>
                  </a:lnTo>
                  <a:lnTo>
                    <a:pt x="75" y="53"/>
                  </a:lnTo>
                  <a:lnTo>
                    <a:pt x="77" y="53"/>
                  </a:lnTo>
                  <a:lnTo>
                    <a:pt x="79" y="53"/>
                  </a:lnTo>
                  <a:lnTo>
                    <a:pt x="79" y="51"/>
                  </a:lnTo>
                  <a:lnTo>
                    <a:pt x="80" y="51"/>
                  </a:lnTo>
                  <a:lnTo>
                    <a:pt x="80" y="49"/>
                  </a:lnTo>
                  <a:lnTo>
                    <a:pt x="80" y="48"/>
                  </a:lnTo>
                  <a:lnTo>
                    <a:pt x="82" y="48"/>
                  </a:lnTo>
                  <a:lnTo>
                    <a:pt x="82" y="49"/>
                  </a:lnTo>
                  <a:lnTo>
                    <a:pt x="80" y="49"/>
                  </a:lnTo>
                  <a:lnTo>
                    <a:pt x="80" y="51"/>
                  </a:lnTo>
                  <a:lnTo>
                    <a:pt x="82" y="51"/>
                  </a:lnTo>
                  <a:lnTo>
                    <a:pt x="82" y="49"/>
                  </a:lnTo>
                  <a:lnTo>
                    <a:pt x="84" y="49"/>
                  </a:lnTo>
                  <a:lnTo>
                    <a:pt x="84" y="51"/>
                  </a:lnTo>
                  <a:lnTo>
                    <a:pt x="85" y="51"/>
                  </a:lnTo>
                  <a:lnTo>
                    <a:pt x="85" y="49"/>
                  </a:lnTo>
                  <a:lnTo>
                    <a:pt x="85" y="48"/>
                  </a:lnTo>
                  <a:lnTo>
                    <a:pt x="87" y="48"/>
                  </a:lnTo>
                  <a:lnTo>
                    <a:pt x="88" y="48"/>
                  </a:lnTo>
                  <a:lnTo>
                    <a:pt x="88" y="49"/>
                  </a:lnTo>
                  <a:lnTo>
                    <a:pt x="88" y="51"/>
                  </a:lnTo>
                  <a:lnTo>
                    <a:pt x="88" y="53"/>
                  </a:lnTo>
                  <a:lnTo>
                    <a:pt x="88" y="54"/>
                  </a:lnTo>
                  <a:lnTo>
                    <a:pt x="88" y="56"/>
                  </a:lnTo>
                  <a:lnTo>
                    <a:pt x="88" y="57"/>
                  </a:lnTo>
                  <a:lnTo>
                    <a:pt x="88" y="59"/>
                  </a:lnTo>
                  <a:lnTo>
                    <a:pt x="88" y="61"/>
                  </a:lnTo>
                  <a:lnTo>
                    <a:pt x="90" y="61"/>
                  </a:lnTo>
                  <a:lnTo>
                    <a:pt x="90" y="62"/>
                  </a:lnTo>
                  <a:lnTo>
                    <a:pt x="90" y="64"/>
                  </a:lnTo>
                  <a:lnTo>
                    <a:pt x="90" y="66"/>
                  </a:lnTo>
                  <a:lnTo>
                    <a:pt x="90" y="69"/>
                  </a:lnTo>
                  <a:lnTo>
                    <a:pt x="90" y="71"/>
                  </a:lnTo>
                  <a:lnTo>
                    <a:pt x="90" y="72"/>
                  </a:lnTo>
                  <a:lnTo>
                    <a:pt x="90" y="74"/>
                  </a:lnTo>
                  <a:lnTo>
                    <a:pt x="88" y="74"/>
                  </a:lnTo>
                  <a:lnTo>
                    <a:pt x="87" y="74"/>
                  </a:lnTo>
                  <a:lnTo>
                    <a:pt x="87" y="75"/>
                  </a:lnTo>
                  <a:lnTo>
                    <a:pt x="87" y="74"/>
                  </a:lnTo>
                  <a:lnTo>
                    <a:pt x="88" y="74"/>
                  </a:lnTo>
                  <a:lnTo>
                    <a:pt x="90" y="74"/>
                  </a:lnTo>
                  <a:lnTo>
                    <a:pt x="90" y="75"/>
                  </a:lnTo>
                  <a:lnTo>
                    <a:pt x="90" y="77"/>
                  </a:lnTo>
                  <a:lnTo>
                    <a:pt x="90" y="79"/>
                  </a:lnTo>
                  <a:lnTo>
                    <a:pt x="90" y="80"/>
                  </a:lnTo>
                  <a:lnTo>
                    <a:pt x="90" y="82"/>
                  </a:lnTo>
                  <a:lnTo>
                    <a:pt x="92" y="82"/>
                  </a:lnTo>
                  <a:lnTo>
                    <a:pt x="92" y="84"/>
                  </a:lnTo>
                  <a:lnTo>
                    <a:pt x="93" y="84"/>
                  </a:lnTo>
                  <a:lnTo>
                    <a:pt x="95" y="84"/>
                  </a:lnTo>
                  <a:lnTo>
                    <a:pt x="97" y="84"/>
                  </a:lnTo>
                  <a:lnTo>
                    <a:pt x="98" y="85"/>
                  </a:lnTo>
                  <a:lnTo>
                    <a:pt x="100" y="85"/>
                  </a:lnTo>
                  <a:lnTo>
                    <a:pt x="100" y="87"/>
                  </a:lnTo>
                  <a:lnTo>
                    <a:pt x="101" y="87"/>
                  </a:lnTo>
                  <a:lnTo>
                    <a:pt x="101" y="88"/>
                  </a:lnTo>
                  <a:lnTo>
                    <a:pt x="101" y="90"/>
                  </a:lnTo>
                  <a:lnTo>
                    <a:pt x="101" y="93"/>
                  </a:lnTo>
                  <a:lnTo>
                    <a:pt x="103" y="93"/>
                  </a:lnTo>
                  <a:lnTo>
                    <a:pt x="105" y="95"/>
                  </a:lnTo>
                  <a:lnTo>
                    <a:pt x="105" y="97"/>
                  </a:lnTo>
                  <a:lnTo>
                    <a:pt x="106" y="97"/>
                  </a:lnTo>
                  <a:lnTo>
                    <a:pt x="105" y="98"/>
                  </a:lnTo>
                  <a:lnTo>
                    <a:pt x="103" y="98"/>
                  </a:lnTo>
                  <a:lnTo>
                    <a:pt x="103" y="100"/>
                  </a:lnTo>
                  <a:lnTo>
                    <a:pt x="105" y="100"/>
                  </a:lnTo>
                  <a:lnTo>
                    <a:pt x="103" y="98"/>
                  </a:lnTo>
                  <a:lnTo>
                    <a:pt x="105" y="98"/>
                  </a:lnTo>
                  <a:lnTo>
                    <a:pt x="106" y="97"/>
                  </a:lnTo>
                  <a:lnTo>
                    <a:pt x="106" y="95"/>
                  </a:lnTo>
                  <a:lnTo>
                    <a:pt x="105" y="95"/>
                  </a:lnTo>
                  <a:lnTo>
                    <a:pt x="105" y="93"/>
                  </a:lnTo>
                  <a:lnTo>
                    <a:pt x="103" y="93"/>
                  </a:lnTo>
                  <a:lnTo>
                    <a:pt x="103" y="92"/>
                  </a:lnTo>
                  <a:lnTo>
                    <a:pt x="103" y="90"/>
                  </a:lnTo>
                  <a:lnTo>
                    <a:pt x="103" y="88"/>
                  </a:lnTo>
                  <a:lnTo>
                    <a:pt x="103" y="87"/>
                  </a:lnTo>
                  <a:lnTo>
                    <a:pt x="101" y="87"/>
                  </a:lnTo>
                  <a:lnTo>
                    <a:pt x="101" y="85"/>
                  </a:lnTo>
                  <a:lnTo>
                    <a:pt x="100" y="85"/>
                  </a:lnTo>
                  <a:lnTo>
                    <a:pt x="100" y="84"/>
                  </a:lnTo>
                  <a:lnTo>
                    <a:pt x="98" y="84"/>
                  </a:lnTo>
                  <a:lnTo>
                    <a:pt x="100" y="84"/>
                  </a:lnTo>
                  <a:lnTo>
                    <a:pt x="100" y="85"/>
                  </a:lnTo>
                  <a:lnTo>
                    <a:pt x="101" y="85"/>
                  </a:lnTo>
                  <a:lnTo>
                    <a:pt x="100" y="84"/>
                  </a:lnTo>
                  <a:lnTo>
                    <a:pt x="98" y="84"/>
                  </a:lnTo>
                  <a:lnTo>
                    <a:pt x="97" y="82"/>
                  </a:lnTo>
                  <a:lnTo>
                    <a:pt x="95" y="82"/>
                  </a:lnTo>
                  <a:lnTo>
                    <a:pt x="95" y="80"/>
                  </a:lnTo>
                  <a:lnTo>
                    <a:pt x="95" y="79"/>
                  </a:lnTo>
                  <a:lnTo>
                    <a:pt x="95" y="77"/>
                  </a:lnTo>
                  <a:lnTo>
                    <a:pt x="95" y="75"/>
                  </a:lnTo>
                  <a:lnTo>
                    <a:pt x="93" y="74"/>
                  </a:lnTo>
                  <a:lnTo>
                    <a:pt x="93" y="72"/>
                  </a:lnTo>
                  <a:lnTo>
                    <a:pt x="93" y="69"/>
                  </a:lnTo>
                  <a:lnTo>
                    <a:pt x="93" y="67"/>
                  </a:lnTo>
                  <a:lnTo>
                    <a:pt x="93" y="66"/>
                  </a:lnTo>
                  <a:lnTo>
                    <a:pt x="92" y="66"/>
                  </a:lnTo>
                  <a:lnTo>
                    <a:pt x="92" y="64"/>
                  </a:lnTo>
                  <a:lnTo>
                    <a:pt x="92" y="62"/>
                  </a:lnTo>
                  <a:lnTo>
                    <a:pt x="93" y="62"/>
                  </a:lnTo>
                  <a:lnTo>
                    <a:pt x="93" y="61"/>
                  </a:lnTo>
                  <a:lnTo>
                    <a:pt x="95" y="61"/>
                  </a:lnTo>
                  <a:lnTo>
                    <a:pt x="95" y="59"/>
                  </a:lnTo>
                  <a:lnTo>
                    <a:pt x="97" y="59"/>
                  </a:lnTo>
                  <a:lnTo>
                    <a:pt x="98" y="61"/>
                  </a:lnTo>
                  <a:lnTo>
                    <a:pt x="98" y="59"/>
                  </a:lnTo>
                  <a:lnTo>
                    <a:pt x="97" y="59"/>
                  </a:lnTo>
                  <a:lnTo>
                    <a:pt x="95" y="59"/>
                  </a:lnTo>
                  <a:lnTo>
                    <a:pt x="93" y="59"/>
                  </a:lnTo>
                  <a:lnTo>
                    <a:pt x="93" y="61"/>
                  </a:lnTo>
                  <a:lnTo>
                    <a:pt x="92" y="61"/>
                  </a:lnTo>
                  <a:lnTo>
                    <a:pt x="92" y="59"/>
                  </a:lnTo>
                  <a:lnTo>
                    <a:pt x="92" y="57"/>
                  </a:lnTo>
                  <a:lnTo>
                    <a:pt x="92" y="56"/>
                  </a:lnTo>
                  <a:lnTo>
                    <a:pt x="92" y="54"/>
                  </a:lnTo>
                  <a:lnTo>
                    <a:pt x="93" y="54"/>
                  </a:lnTo>
                  <a:lnTo>
                    <a:pt x="93" y="53"/>
                  </a:lnTo>
                  <a:lnTo>
                    <a:pt x="95" y="53"/>
                  </a:lnTo>
                  <a:lnTo>
                    <a:pt x="93" y="53"/>
                  </a:lnTo>
                  <a:lnTo>
                    <a:pt x="93" y="51"/>
                  </a:lnTo>
                  <a:lnTo>
                    <a:pt x="92" y="51"/>
                  </a:lnTo>
                  <a:lnTo>
                    <a:pt x="92" y="49"/>
                  </a:lnTo>
                  <a:lnTo>
                    <a:pt x="92" y="48"/>
                  </a:lnTo>
                  <a:lnTo>
                    <a:pt x="92" y="46"/>
                  </a:lnTo>
                  <a:lnTo>
                    <a:pt x="90" y="46"/>
                  </a:lnTo>
                  <a:lnTo>
                    <a:pt x="88" y="46"/>
                  </a:lnTo>
                  <a:lnTo>
                    <a:pt x="87" y="44"/>
                  </a:lnTo>
                  <a:lnTo>
                    <a:pt x="85" y="44"/>
                  </a:lnTo>
                  <a:lnTo>
                    <a:pt x="84" y="44"/>
                  </a:lnTo>
                  <a:lnTo>
                    <a:pt x="82" y="44"/>
                  </a:lnTo>
                  <a:lnTo>
                    <a:pt x="82" y="46"/>
                  </a:lnTo>
                  <a:lnTo>
                    <a:pt x="80" y="46"/>
                  </a:lnTo>
                  <a:lnTo>
                    <a:pt x="80" y="44"/>
                  </a:lnTo>
                  <a:lnTo>
                    <a:pt x="79" y="44"/>
                  </a:lnTo>
                  <a:lnTo>
                    <a:pt x="77" y="44"/>
                  </a:lnTo>
                  <a:lnTo>
                    <a:pt x="79" y="44"/>
                  </a:lnTo>
                  <a:lnTo>
                    <a:pt x="77" y="44"/>
                  </a:lnTo>
                  <a:lnTo>
                    <a:pt x="77" y="43"/>
                  </a:lnTo>
                  <a:lnTo>
                    <a:pt x="75" y="43"/>
                  </a:lnTo>
                  <a:lnTo>
                    <a:pt x="75" y="41"/>
                  </a:lnTo>
                  <a:lnTo>
                    <a:pt x="74" y="41"/>
                  </a:lnTo>
                  <a:lnTo>
                    <a:pt x="72" y="39"/>
                  </a:lnTo>
                  <a:lnTo>
                    <a:pt x="70" y="39"/>
                  </a:lnTo>
                  <a:lnTo>
                    <a:pt x="70" y="38"/>
                  </a:lnTo>
                  <a:lnTo>
                    <a:pt x="70" y="36"/>
                  </a:lnTo>
                  <a:lnTo>
                    <a:pt x="69" y="36"/>
                  </a:lnTo>
                  <a:lnTo>
                    <a:pt x="69" y="35"/>
                  </a:lnTo>
                  <a:lnTo>
                    <a:pt x="69" y="33"/>
                  </a:lnTo>
                  <a:lnTo>
                    <a:pt x="70" y="35"/>
                  </a:lnTo>
                  <a:lnTo>
                    <a:pt x="72" y="35"/>
                  </a:lnTo>
                  <a:lnTo>
                    <a:pt x="70" y="33"/>
                  </a:lnTo>
                  <a:lnTo>
                    <a:pt x="72" y="35"/>
                  </a:lnTo>
                  <a:lnTo>
                    <a:pt x="70" y="33"/>
                  </a:lnTo>
                  <a:lnTo>
                    <a:pt x="72" y="31"/>
                  </a:lnTo>
                  <a:lnTo>
                    <a:pt x="72" y="33"/>
                  </a:lnTo>
                  <a:lnTo>
                    <a:pt x="72" y="35"/>
                  </a:lnTo>
                  <a:lnTo>
                    <a:pt x="74" y="35"/>
                  </a:lnTo>
                  <a:lnTo>
                    <a:pt x="74" y="33"/>
                  </a:lnTo>
                  <a:lnTo>
                    <a:pt x="75" y="33"/>
                  </a:lnTo>
                  <a:lnTo>
                    <a:pt x="77" y="33"/>
                  </a:lnTo>
                  <a:lnTo>
                    <a:pt x="77" y="31"/>
                  </a:lnTo>
                  <a:lnTo>
                    <a:pt x="79" y="31"/>
                  </a:lnTo>
                  <a:lnTo>
                    <a:pt x="80" y="31"/>
                  </a:lnTo>
                  <a:lnTo>
                    <a:pt x="82" y="31"/>
                  </a:lnTo>
                  <a:lnTo>
                    <a:pt x="84" y="33"/>
                  </a:lnTo>
                  <a:lnTo>
                    <a:pt x="85" y="33"/>
                  </a:lnTo>
                  <a:lnTo>
                    <a:pt x="87" y="33"/>
                  </a:lnTo>
                  <a:lnTo>
                    <a:pt x="88" y="33"/>
                  </a:lnTo>
                  <a:lnTo>
                    <a:pt x="92" y="33"/>
                  </a:lnTo>
                  <a:lnTo>
                    <a:pt x="93" y="31"/>
                  </a:lnTo>
                  <a:lnTo>
                    <a:pt x="95" y="31"/>
                  </a:lnTo>
                  <a:lnTo>
                    <a:pt x="97" y="31"/>
                  </a:lnTo>
                  <a:lnTo>
                    <a:pt x="98" y="31"/>
                  </a:lnTo>
                  <a:lnTo>
                    <a:pt x="98" y="30"/>
                  </a:lnTo>
                  <a:lnTo>
                    <a:pt x="98" y="31"/>
                  </a:lnTo>
                  <a:lnTo>
                    <a:pt x="100" y="31"/>
                  </a:lnTo>
                  <a:lnTo>
                    <a:pt x="101" y="31"/>
                  </a:lnTo>
                  <a:lnTo>
                    <a:pt x="103" y="31"/>
                  </a:lnTo>
                  <a:lnTo>
                    <a:pt x="103" y="30"/>
                  </a:lnTo>
                  <a:lnTo>
                    <a:pt x="105" y="30"/>
                  </a:lnTo>
                  <a:lnTo>
                    <a:pt x="106" y="30"/>
                  </a:lnTo>
                  <a:lnTo>
                    <a:pt x="108" y="30"/>
                  </a:lnTo>
                  <a:lnTo>
                    <a:pt x="110" y="30"/>
                  </a:lnTo>
                  <a:lnTo>
                    <a:pt x="108" y="30"/>
                  </a:lnTo>
                  <a:lnTo>
                    <a:pt x="108" y="28"/>
                  </a:lnTo>
                  <a:lnTo>
                    <a:pt x="106" y="28"/>
                  </a:lnTo>
                  <a:lnTo>
                    <a:pt x="108" y="28"/>
                  </a:lnTo>
                  <a:lnTo>
                    <a:pt x="108" y="26"/>
                  </a:lnTo>
                  <a:lnTo>
                    <a:pt x="110" y="26"/>
                  </a:lnTo>
                  <a:lnTo>
                    <a:pt x="111" y="25"/>
                  </a:lnTo>
                  <a:lnTo>
                    <a:pt x="113" y="25"/>
                  </a:lnTo>
                  <a:lnTo>
                    <a:pt x="113" y="23"/>
                  </a:lnTo>
                  <a:lnTo>
                    <a:pt x="113" y="22"/>
                  </a:lnTo>
                  <a:lnTo>
                    <a:pt x="115" y="22"/>
                  </a:lnTo>
                  <a:lnTo>
                    <a:pt x="115" y="20"/>
                  </a:lnTo>
                  <a:lnTo>
                    <a:pt x="116" y="20"/>
                  </a:lnTo>
                  <a:lnTo>
                    <a:pt x="118" y="20"/>
                  </a:lnTo>
                  <a:lnTo>
                    <a:pt x="118" y="22"/>
                  </a:lnTo>
                  <a:lnTo>
                    <a:pt x="116" y="22"/>
                  </a:lnTo>
                  <a:lnTo>
                    <a:pt x="118" y="22"/>
                  </a:lnTo>
                  <a:lnTo>
                    <a:pt x="116" y="22"/>
                  </a:lnTo>
                  <a:lnTo>
                    <a:pt x="116" y="23"/>
                  </a:lnTo>
                  <a:lnTo>
                    <a:pt x="116" y="25"/>
                  </a:lnTo>
                  <a:lnTo>
                    <a:pt x="115" y="25"/>
                  </a:lnTo>
                  <a:lnTo>
                    <a:pt x="115" y="26"/>
                  </a:lnTo>
                  <a:lnTo>
                    <a:pt x="115" y="28"/>
                  </a:lnTo>
                  <a:lnTo>
                    <a:pt x="116" y="28"/>
                  </a:lnTo>
                  <a:lnTo>
                    <a:pt x="116" y="30"/>
                  </a:lnTo>
                  <a:lnTo>
                    <a:pt x="116" y="31"/>
                  </a:lnTo>
                  <a:lnTo>
                    <a:pt x="116" y="33"/>
                  </a:lnTo>
                  <a:lnTo>
                    <a:pt x="118" y="33"/>
                  </a:lnTo>
                  <a:lnTo>
                    <a:pt x="118" y="35"/>
                  </a:lnTo>
                  <a:lnTo>
                    <a:pt x="119" y="35"/>
                  </a:lnTo>
                  <a:lnTo>
                    <a:pt x="118" y="35"/>
                  </a:lnTo>
                  <a:lnTo>
                    <a:pt x="118" y="33"/>
                  </a:lnTo>
                  <a:lnTo>
                    <a:pt x="119" y="33"/>
                  </a:lnTo>
                  <a:lnTo>
                    <a:pt x="121" y="33"/>
                  </a:lnTo>
                  <a:lnTo>
                    <a:pt x="121" y="35"/>
                  </a:lnTo>
                  <a:lnTo>
                    <a:pt x="121" y="36"/>
                  </a:lnTo>
                  <a:lnTo>
                    <a:pt x="123" y="36"/>
                  </a:lnTo>
                  <a:lnTo>
                    <a:pt x="123" y="38"/>
                  </a:lnTo>
                  <a:lnTo>
                    <a:pt x="123" y="39"/>
                  </a:lnTo>
                  <a:lnTo>
                    <a:pt x="123" y="41"/>
                  </a:lnTo>
                  <a:lnTo>
                    <a:pt x="123" y="39"/>
                  </a:lnTo>
                  <a:lnTo>
                    <a:pt x="121" y="39"/>
                  </a:lnTo>
                  <a:lnTo>
                    <a:pt x="121" y="41"/>
                  </a:lnTo>
                  <a:lnTo>
                    <a:pt x="121" y="43"/>
                  </a:lnTo>
                  <a:lnTo>
                    <a:pt x="119" y="43"/>
                  </a:lnTo>
                  <a:lnTo>
                    <a:pt x="119" y="44"/>
                  </a:lnTo>
                  <a:lnTo>
                    <a:pt x="118" y="44"/>
                  </a:lnTo>
                  <a:lnTo>
                    <a:pt x="118" y="46"/>
                  </a:lnTo>
                  <a:lnTo>
                    <a:pt x="118" y="48"/>
                  </a:lnTo>
                  <a:lnTo>
                    <a:pt x="118" y="49"/>
                  </a:lnTo>
                  <a:lnTo>
                    <a:pt x="118" y="51"/>
                  </a:lnTo>
                  <a:lnTo>
                    <a:pt x="119" y="51"/>
                  </a:lnTo>
                  <a:lnTo>
                    <a:pt x="118" y="51"/>
                  </a:lnTo>
                  <a:lnTo>
                    <a:pt x="118" y="49"/>
                  </a:lnTo>
                  <a:lnTo>
                    <a:pt x="119" y="48"/>
                  </a:lnTo>
                  <a:lnTo>
                    <a:pt x="119" y="46"/>
                  </a:lnTo>
                  <a:lnTo>
                    <a:pt x="119" y="44"/>
                  </a:lnTo>
                  <a:lnTo>
                    <a:pt x="121" y="44"/>
                  </a:lnTo>
                  <a:lnTo>
                    <a:pt x="121" y="43"/>
                  </a:lnTo>
                  <a:lnTo>
                    <a:pt x="123" y="43"/>
                  </a:lnTo>
                  <a:lnTo>
                    <a:pt x="123" y="41"/>
                  </a:lnTo>
                  <a:lnTo>
                    <a:pt x="124" y="41"/>
                  </a:lnTo>
                  <a:lnTo>
                    <a:pt x="124" y="39"/>
                  </a:lnTo>
                  <a:lnTo>
                    <a:pt x="124" y="41"/>
                  </a:lnTo>
                  <a:lnTo>
                    <a:pt x="126" y="41"/>
                  </a:lnTo>
                  <a:lnTo>
                    <a:pt x="126" y="43"/>
                  </a:lnTo>
                  <a:lnTo>
                    <a:pt x="126" y="44"/>
                  </a:lnTo>
                  <a:lnTo>
                    <a:pt x="128" y="44"/>
                  </a:lnTo>
                  <a:lnTo>
                    <a:pt x="128" y="46"/>
                  </a:lnTo>
                  <a:lnTo>
                    <a:pt x="129" y="46"/>
                  </a:lnTo>
                  <a:lnTo>
                    <a:pt x="129" y="48"/>
                  </a:lnTo>
                  <a:lnTo>
                    <a:pt x="131" y="48"/>
                  </a:lnTo>
                  <a:lnTo>
                    <a:pt x="133" y="48"/>
                  </a:lnTo>
                  <a:lnTo>
                    <a:pt x="134" y="48"/>
                  </a:lnTo>
                  <a:lnTo>
                    <a:pt x="136" y="48"/>
                  </a:lnTo>
                  <a:lnTo>
                    <a:pt x="137" y="48"/>
                  </a:lnTo>
                  <a:lnTo>
                    <a:pt x="139" y="48"/>
                  </a:lnTo>
                  <a:lnTo>
                    <a:pt x="142" y="48"/>
                  </a:lnTo>
                  <a:lnTo>
                    <a:pt x="146" y="48"/>
                  </a:lnTo>
                  <a:lnTo>
                    <a:pt x="147" y="48"/>
                  </a:lnTo>
                  <a:lnTo>
                    <a:pt x="149" y="48"/>
                  </a:lnTo>
                  <a:lnTo>
                    <a:pt x="149" y="46"/>
                  </a:lnTo>
                  <a:lnTo>
                    <a:pt x="150" y="46"/>
                  </a:lnTo>
                  <a:lnTo>
                    <a:pt x="152" y="46"/>
                  </a:lnTo>
                  <a:lnTo>
                    <a:pt x="152" y="44"/>
                  </a:lnTo>
                  <a:lnTo>
                    <a:pt x="154" y="44"/>
                  </a:lnTo>
                  <a:lnTo>
                    <a:pt x="155" y="44"/>
                  </a:lnTo>
                  <a:lnTo>
                    <a:pt x="155" y="46"/>
                  </a:lnTo>
                  <a:lnTo>
                    <a:pt x="155" y="48"/>
                  </a:lnTo>
                  <a:lnTo>
                    <a:pt x="157" y="48"/>
                  </a:lnTo>
                  <a:lnTo>
                    <a:pt x="159" y="48"/>
                  </a:lnTo>
                  <a:lnTo>
                    <a:pt x="160" y="48"/>
                  </a:lnTo>
                  <a:lnTo>
                    <a:pt x="162" y="48"/>
                  </a:lnTo>
                  <a:lnTo>
                    <a:pt x="164" y="48"/>
                  </a:lnTo>
                  <a:lnTo>
                    <a:pt x="165" y="48"/>
                  </a:lnTo>
                  <a:lnTo>
                    <a:pt x="165" y="46"/>
                  </a:lnTo>
                  <a:lnTo>
                    <a:pt x="167" y="46"/>
                  </a:lnTo>
                  <a:lnTo>
                    <a:pt x="168" y="46"/>
                  </a:lnTo>
                  <a:lnTo>
                    <a:pt x="168" y="44"/>
                  </a:lnTo>
                  <a:lnTo>
                    <a:pt x="170" y="44"/>
                  </a:lnTo>
                  <a:lnTo>
                    <a:pt x="172" y="44"/>
                  </a:lnTo>
                  <a:lnTo>
                    <a:pt x="172" y="43"/>
                  </a:lnTo>
                  <a:lnTo>
                    <a:pt x="173" y="43"/>
                  </a:lnTo>
                  <a:lnTo>
                    <a:pt x="175" y="43"/>
                  </a:lnTo>
                  <a:lnTo>
                    <a:pt x="177" y="43"/>
                  </a:lnTo>
                  <a:lnTo>
                    <a:pt x="175" y="41"/>
                  </a:lnTo>
                  <a:lnTo>
                    <a:pt x="177" y="41"/>
                  </a:lnTo>
                  <a:lnTo>
                    <a:pt x="177" y="43"/>
                  </a:lnTo>
                  <a:lnTo>
                    <a:pt x="178" y="41"/>
                  </a:lnTo>
                  <a:lnTo>
                    <a:pt x="180" y="41"/>
                  </a:lnTo>
                  <a:lnTo>
                    <a:pt x="182" y="41"/>
                  </a:lnTo>
                  <a:lnTo>
                    <a:pt x="182" y="39"/>
                  </a:lnTo>
                  <a:lnTo>
                    <a:pt x="183" y="39"/>
                  </a:lnTo>
                  <a:lnTo>
                    <a:pt x="183" y="38"/>
                  </a:lnTo>
                  <a:lnTo>
                    <a:pt x="183" y="39"/>
                  </a:lnTo>
                  <a:lnTo>
                    <a:pt x="183" y="38"/>
                  </a:lnTo>
                  <a:lnTo>
                    <a:pt x="183" y="39"/>
                  </a:lnTo>
                  <a:lnTo>
                    <a:pt x="185" y="39"/>
                  </a:lnTo>
                  <a:lnTo>
                    <a:pt x="185" y="38"/>
                  </a:lnTo>
                  <a:lnTo>
                    <a:pt x="185" y="39"/>
                  </a:lnTo>
                  <a:lnTo>
                    <a:pt x="186" y="39"/>
                  </a:lnTo>
                  <a:lnTo>
                    <a:pt x="188" y="39"/>
                  </a:lnTo>
                  <a:lnTo>
                    <a:pt x="188" y="41"/>
                  </a:lnTo>
                  <a:lnTo>
                    <a:pt x="190" y="41"/>
                  </a:lnTo>
                  <a:lnTo>
                    <a:pt x="190" y="39"/>
                  </a:lnTo>
                  <a:lnTo>
                    <a:pt x="191" y="39"/>
                  </a:lnTo>
                  <a:lnTo>
                    <a:pt x="193" y="39"/>
                  </a:lnTo>
                  <a:lnTo>
                    <a:pt x="193" y="38"/>
                  </a:lnTo>
                  <a:lnTo>
                    <a:pt x="193" y="36"/>
                  </a:lnTo>
                  <a:lnTo>
                    <a:pt x="193" y="35"/>
                  </a:lnTo>
                  <a:lnTo>
                    <a:pt x="193" y="33"/>
                  </a:lnTo>
                  <a:lnTo>
                    <a:pt x="195" y="33"/>
                  </a:lnTo>
                  <a:lnTo>
                    <a:pt x="195" y="31"/>
                  </a:lnTo>
                  <a:lnTo>
                    <a:pt x="196" y="30"/>
                  </a:lnTo>
                  <a:lnTo>
                    <a:pt x="198" y="30"/>
                  </a:lnTo>
                  <a:lnTo>
                    <a:pt x="200" y="30"/>
                  </a:lnTo>
                  <a:lnTo>
                    <a:pt x="203" y="30"/>
                  </a:lnTo>
                  <a:lnTo>
                    <a:pt x="204" y="30"/>
                  </a:lnTo>
                  <a:lnTo>
                    <a:pt x="206" y="30"/>
                  </a:lnTo>
                  <a:lnTo>
                    <a:pt x="208" y="30"/>
                  </a:lnTo>
                  <a:lnTo>
                    <a:pt x="213" y="31"/>
                  </a:lnTo>
                  <a:lnTo>
                    <a:pt x="214" y="31"/>
                  </a:lnTo>
                  <a:lnTo>
                    <a:pt x="216" y="31"/>
                  </a:lnTo>
                  <a:lnTo>
                    <a:pt x="216" y="33"/>
                  </a:lnTo>
                  <a:lnTo>
                    <a:pt x="217" y="33"/>
                  </a:lnTo>
                  <a:lnTo>
                    <a:pt x="217" y="31"/>
                  </a:lnTo>
                  <a:lnTo>
                    <a:pt x="216" y="31"/>
                  </a:lnTo>
                  <a:lnTo>
                    <a:pt x="214" y="31"/>
                  </a:lnTo>
                  <a:lnTo>
                    <a:pt x="214" y="30"/>
                  </a:lnTo>
                  <a:lnTo>
                    <a:pt x="213" y="30"/>
                  </a:lnTo>
                  <a:lnTo>
                    <a:pt x="211" y="30"/>
                  </a:lnTo>
                  <a:lnTo>
                    <a:pt x="209" y="30"/>
                  </a:lnTo>
                  <a:lnTo>
                    <a:pt x="208" y="30"/>
                  </a:lnTo>
                  <a:lnTo>
                    <a:pt x="206" y="30"/>
                  </a:lnTo>
                  <a:lnTo>
                    <a:pt x="204" y="30"/>
                  </a:lnTo>
                  <a:lnTo>
                    <a:pt x="203" y="30"/>
                  </a:lnTo>
                  <a:lnTo>
                    <a:pt x="201" y="30"/>
                  </a:lnTo>
                  <a:lnTo>
                    <a:pt x="200" y="30"/>
                  </a:lnTo>
                  <a:lnTo>
                    <a:pt x="198" y="30"/>
                  </a:lnTo>
                  <a:lnTo>
                    <a:pt x="200" y="28"/>
                  </a:lnTo>
                  <a:lnTo>
                    <a:pt x="198" y="30"/>
                  </a:lnTo>
                  <a:lnTo>
                    <a:pt x="196" y="30"/>
                  </a:lnTo>
                  <a:lnTo>
                    <a:pt x="195" y="30"/>
                  </a:lnTo>
                  <a:lnTo>
                    <a:pt x="195" y="28"/>
                  </a:lnTo>
                  <a:lnTo>
                    <a:pt x="196" y="28"/>
                  </a:lnTo>
                  <a:lnTo>
                    <a:pt x="196" y="26"/>
                  </a:lnTo>
                  <a:lnTo>
                    <a:pt x="198" y="25"/>
                  </a:lnTo>
                  <a:lnTo>
                    <a:pt x="200" y="25"/>
                  </a:lnTo>
                  <a:lnTo>
                    <a:pt x="201" y="23"/>
                  </a:lnTo>
                  <a:lnTo>
                    <a:pt x="204" y="20"/>
                  </a:lnTo>
                  <a:lnTo>
                    <a:pt x="206" y="18"/>
                  </a:lnTo>
                  <a:lnTo>
                    <a:pt x="208" y="18"/>
                  </a:lnTo>
                  <a:lnTo>
                    <a:pt x="209" y="18"/>
                  </a:lnTo>
                  <a:lnTo>
                    <a:pt x="209" y="17"/>
                  </a:lnTo>
                  <a:lnTo>
                    <a:pt x="211" y="17"/>
                  </a:lnTo>
                  <a:lnTo>
                    <a:pt x="213" y="15"/>
                  </a:lnTo>
                  <a:lnTo>
                    <a:pt x="214" y="15"/>
                  </a:lnTo>
                  <a:lnTo>
                    <a:pt x="214" y="13"/>
                  </a:lnTo>
                  <a:lnTo>
                    <a:pt x="213" y="13"/>
                  </a:lnTo>
                  <a:lnTo>
                    <a:pt x="214" y="13"/>
                  </a:lnTo>
                  <a:lnTo>
                    <a:pt x="214" y="12"/>
                  </a:lnTo>
                  <a:lnTo>
                    <a:pt x="216" y="12"/>
                  </a:lnTo>
                  <a:lnTo>
                    <a:pt x="214" y="12"/>
                  </a:lnTo>
                  <a:lnTo>
                    <a:pt x="214" y="10"/>
                  </a:lnTo>
                  <a:lnTo>
                    <a:pt x="213" y="10"/>
                  </a:lnTo>
                  <a:lnTo>
                    <a:pt x="213" y="12"/>
                  </a:lnTo>
                  <a:lnTo>
                    <a:pt x="211" y="13"/>
                  </a:lnTo>
                  <a:lnTo>
                    <a:pt x="211" y="12"/>
                  </a:lnTo>
                  <a:lnTo>
                    <a:pt x="213" y="10"/>
                  </a:lnTo>
                  <a:lnTo>
                    <a:pt x="214" y="10"/>
                  </a:lnTo>
                  <a:lnTo>
                    <a:pt x="214" y="8"/>
                  </a:lnTo>
                  <a:lnTo>
                    <a:pt x="216" y="8"/>
                  </a:lnTo>
                  <a:lnTo>
                    <a:pt x="217" y="8"/>
                  </a:lnTo>
                  <a:lnTo>
                    <a:pt x="219" y="8"/>
                  </a:lnTo>
                  <a:lnTo>
                    <a:pt x="221" y="8"/>
                  </a:lnTo>
                  <a:lnTo>
                    <a:pt x="221" y="10"/>
                  </a:lnTo>
                  <a:lnTo>
                    <a:pt x="222" y="10"/>
                  </a:lnTo>
                  <a:lnTo>
                    <a:pt x="224" y="10"/>
                  </a:lnTo>
                  <a:lnTo>
                    <a:pt x="226" y="10"/>
                  </a:lnTo>
                  <a:lnTo>
                    <a:pt x="227" y="10"/>
                  </a:lnTo>
                  <a:lnTo>
                    <a:pt x="229" y="10"/>
                  </a:lnTo>
                  <a:lnTo>
                    <a:pt x="231" y="10"/>
                  </a:lnTo>
                  <a:lnTo>
                    <a:pt x="232" y="10"/>
                  </a:lnTo>
                  <a:lnTo>
                    <a:pt x="234" y="10"/>
                  </a:lnTo>
                  <a:lnTo>
                    <a:pt x="234" y="12"/>
                  </a:lnTo>
                  <a:lnTo>
                    <a:pt x="235" y="12"/>
                  </a:lnTo>
                  <a:lnTo>
                    <a:pt x="237" y="12"/>
                  </a:lnTo>
                  <a:lnTo>
                    <a:pt x="237" y="13"/>
                  </a:lnTo>
                  <a:lnTo>
                    <a:pt x="239" y="13"/>
                  </a:lnTo>
                  <a:lnTo>
                    <a:pt x="239" y="15"/>
                  </a:lnTo>
                  <a:lnTo>
                    <a:pt x="240" y="15"/>
                  </a:lnTo>
                  <a:lnTo>
                    <a:pt x="240" y="17"/>
                  </a:lnTo>
                  <a:lnTo>
                    <a:pt x="242" y="18"/>
                  </a:lnTo>
                  <a:lnTo>
                    <a:pt x="242" y="20"/>
                  </a:lnTo>
                  <a:lnTo>
                    <a:pt x="244" y="20"/>
                  </a:lnTo>
                  <a:lnTo>
                    <a:pt x="244" y="22"/>
                  </a:lnTo>
                  <a:lnTo>
                    <a:pt x="244" y="23"/>
                  </a:lnTo>
                  <a:lnTo>
                    <a:pt x="245" y="23"/>
                  </a:lnTo>
                  <a:lnTo>
                    <a:pt x="245" y="25"/>
                  </a:lnTo>
                  <a:lnTo>
                    <a:pt x="247" y="25"/>
                  </a:lnTo>
                  <a:lnTo>
                    <a:pt x="249" y="25"/>
                  </a:lnTo>
                  <a:lnTo>
                    <a:pt x="249" y="26"/>
                  </a:lnTo>
                  <a:lnTo>
                    <a:pt x="250" y="26"/>
                  </a:lnTo>
                  <a:lnTo>
                    <a:pt x="252" y="28"/>
                  </a:lnTo>
                  <a:lnTo>
                    <a:pt x="253" y="28"/>
                  </a:lnTo>
                  <a:lnTo>
                    <a:pt x="253" y="30"/>
                  </a:lnTo>
                  <a:lnTo>
                    <a:pt x="255" y="30"/>
                  </a:lnTo>
                  <a:lnTo>
                    <a:pt x="255" y="31"/>
                  </a:lnTo>
                  <a:lnTo>
                    <a:pt x="255" y="33"/>
                  </a:lnTo>
                  <a:lnTo>
                    <a:pt x="257" y="33"/>
                  </a:lnTo>
                  <a:lnTo>
                    <a:pt x="258" y="35"/>
                  </a:lnTo>
                  <a:lnTo>
                    <a:pt x="258" y="33"/>
                  </a:lnTo>
                  <a:lnTo>
                    <a:pt x="257" y="33"/>
                  </a:lnTo>
                  <a:lnTo>
                    <a:pt x="257" y="31"/>
                  </a:lnTo>
                  <a:lnTo>
                    <a:pt x="257" y="33"/>
                  </a:lnTo>
                  <a:lnTo>
                    <a:pt x="258" y="33"/>
                  </a:lnTo>
                  <a:lnTo>
                    <a:pt x="258" y="35"/>
                  </a:lnTo>
                  <a:lnTo>
                    <a:pt x="260" y="35"/>
                  </a:lnTo>
                  <a:lnTo>
                    <a:pt x="258" y="35"/>
                  </a:lnTo>
                  <a:lnTo>
                    <a:pt x="260" y="35"/>
                  </a:lnTo>
                  <a:lnTo>
                    <a:pt x="260" y="36"/>
                  </a:lnTo>
                  <a:lnTo>
                    <a:pt x="262" y="38"/>
                  </a:lnTo>
                  <a:lnTo>
                    <a:pt x="262" y="39"/>
                  </a:lnTo>
                  <a:lnTo>
                    <a:pt x="262" y="41"/>
                  </a:lnTo>
                  <a:lnTo>
                    <a:pt x="262" y="43"/>
                  </a:lnTo>
                  <a:lnTo>
                    <a:pt x="262" y="44"/>
                  </a:lnTo>
                  <a:lnTo>
                    <a:pt x="262" y="46"/>
                  </a:lnTo>
                  <a:lnTo>
                    <a:pt x="262" y="48"/>
                  </a:lnTo>
                  <a:lnTo>
                    <a:pt x="262" y="49"/>
                  </a:lnTo>
                  <a:lnTo>
                    <a:pt x="263" y="49"/>
                  </a:lnTo>
                  <a:lnTo>
                    <a:pt x="263" y="51"/>
                  </a:lnTo>
                  <a:lnTo>
                    <a:pt x="263" y="49"/>
                  </a:lnTo>
                  <a:lnTo>
                    <a:pt x="263" y="51"/>
                  </a:lnTo>
                  <a:lnTo>
                    <a:pt x="265" y="51"/>
                  </a:lnTo>
                  <a:lnTo>
                    <a:pt x="265" y="53"/>
                  </a:lnTo>
                  <a:lnTo>
                    <a:pt x="265" y="54"/>
                  </a:lnTo>
                  <a:lnTo>
                    <a:pt x="267" y="54"/>
                  </a:lnTo>
                  <a:lnTo>
                    <a:pt x="268" y="56"/>
                  </a:lnTo>
                  <a:lnTo>
                    <a:pt x="270" y="56"/>
                  </a:lnTo>
                  <a:lnTo>
                    <a:pt x="270" y="57"/>
                  </a:lnTo>
                  <a:lnTo>
                    <a:pt x="271" y="59"/>
                  </a:lnTo>
                  <a:lnTo>
                    <a:pt x="273" y="59"/>
                  </a:lnTo>
                  <a:lnTo>
                    <a:pt x="273" y="61"/>
                  </a:lnTo>
                  <a:lnTo>
                    <a:pt x="275" y="62"/>
                  </a:lnTo>
                  <a:lnTo>
                    <a:pt x="275" y="64"/>
                  </a:lnTo>
                  <a:lnTo>
                    <a:pt x="276" y="64"/>
                  </a:lnTo>
                  <a:lnTo>
                    <a:pt x="276" y="66"/>
                  </a:lnTo>
                  <a:lnTo>
                    <a:pt x="278" y="66"/>
                  </a:lnTo>
                  <a:lnTo>
                    <a:pt x="278" y="67"/>
                  </a:lnTo>
                  <a:lnTo>
                    <a:pt x="280" y="67"/>
                  </a:lnTo>
                  <a:lnTo>
                    <a:pt x="280" y="69"/>
                  </a:lnTo>
                  <a:lnTo>
                    <a:pt x="281" y="71"/>
                  </a:lnTo>
                  <a:lnTo>
                    <a:pt x="283" y="71"/>
                  </a:lnTo>
                  <a:lnTo>
                    <a:pt x="284" y="71"/>
                  </a:lnTo>
                  <a:lnTo>
                    <a:pt x="286" y="71"/>
                  </a:lnTo>
                  <a:lnTo>
                    <a:pt x="288" y="71"/>
                  </a:lnTo>
                  <a:lnTo>
                    <a:pt x="289" y="71"/>
                  </a:lnTo>
                  <a:lnTo>
                    <a:pt x="291" y="72"/>
                  </a:lnTo>
                  <a:lnTo>
                    <a:pt x="291" y="74"/>
                  </a:lnTo>
                  <a:lnTo>
                    <a:pt x="291" y="75"/>
                  </a:lnTo>
                  <a:lnTo>
                    <a:pt x="291" y="82"/>
                  </a:lnTo>
                  <a:lnTo>
                    <a:pt x="291" y="84"/>
                  </a:lnTo>
                  <a:lnTo>
                    <a:pt x="291" y="85"/>
                  </a:lnTo>
                  <a:lnTo>
                    <a:pt x="289" y="92"/>
                  </a:lnTo>
                  <a:lnTo>
                    <a:pt x="289" y="97"/>
                  </a:lnTo>
                  <a:lnTo>
                    <a:pt x="289" y="100"/>
                  </a:lnTo>
                  <a:lnTo>
                    <a:pt x="289" y="102"/>
                  </a:lnTo>
                  <a:lnTo>
                    <a:pt x="289" y="103"/>
                  </a:lnTo>
                  <a:lnTo>
                    <a:pt x="289" y="110"/>
                  </a:lnTo>
                  <a:lnTo>
                    <a:pt x="289" y="115"/>
                  </a:lnTo>
                  <a:lnTo>
                    <a:pt x="289" y="118"/>
                  </a:lnTo>
                  <a:lnTo>
                    <a:pt x="288" y="123"/>
                  </a:lnTo>
                  <a:lnTo>
                    <a:pt x="288" y="126"/>
                  </a:lnTo>
                  <a:lnTo>
                    <a:pt x="288" y="128"/>
                  </a:lnTo>
                  <a:lnTo>
                    <a:pt x="288" y="138"/>
                  </a:lnTo>
                  <a:lnTo>
                    <a:pt x="291" y="138"/>
                  </a:lnTo>
                  <a:lnTo>
                    <a:pt x="291" y="139"/>
                  </a:lnTo>
                  <a:lnTo>
                    <a:pt x="291" y="141"/>
                  </a:lnTo>
                  <a:lnTo>
                    <a:pt x="291" y="155"/>
                  </a:lnTo>
                  <a:lnTo>
                    <a:pt x="291" y="157"/>
                  </a:lnTo>
                  <a:lnTo>
                    <a:pt x="289" y="162"/>
                  </a:lnTo>
                  <a:lnTo>
                    <a:pt x="289" y="164"/>
                  </a:lnTo>
                  <a:lnTo>
                    <a:pt x="289" y="167"/>
                  </a:lnTo>
                  <a:lnTo>
                    <a:pt x="289" y="172"/>
                  </a:lnTo>
                  <a:lnTo>
                    <a:pt x="289" y="178"/>
                  </a:lnTo>
                  <a:lnTo>
                    <a:pt x="289" y="183"/>
                  </a:lnTo>
                  <a:lnTo>
                    <a:pt x="288" y="193"/>
                  </a:lnTo>
                  <a:lnTo>
                    <a:pt x="288" y="195"/>
                  </a:lnTo>
                  <a:lnTo>
                    <a:pt x="288" y="211"/>
                  </a:lnTo>
                  <a:lnTo>
                    <a:pt x="288" y="216"/>
                  </a:lnTo>
                  <a:lnTo>
                    <a:pt x="288" y="218"/>
                  </a:lnTo>
                  <a:lnTo>
                    <a:pt x="288" y="224"/>
                  </a:lnTo>
                  <a:lnTo>
                    <a:pt x="288" y="234"/>
                  </a:lnTo>
                  <a:lnTo>
                    <a:pt x="286" y="237"/>
                  </a:lnTo>
                  <a:lnTo>
                    <a:pt x="286" y="240"/>
                  </a:lnTo>
                  <a:lnTo>
                    <a:pt x="286" y="242"/>
                  </a:lnTo>
                  <a:lnTo>
                    <a:pt x="286" y="249"/>
                  </a:lnTo>
                  <a:lnTo>
                    <a:pt x="286" y="252"/>
                  </a:lnTo>
                  <a:lnTo>
                    <a:pt x="286" y="254"/>
                  </a:lnTo>
                  <a:lnTo>
                    <a:pt x="286" y="262"/>
                  </a:lnTo>
                  <a:lnTo>
                    <a:pt x="286" y="268"/>
                  </a:lnTo>
                  <a:lnTo>
                    <a:pt x="286" y="270"/>
                  </a:lnTo>
                  <a:lnTo>
                    <a:pt x="286" y="271"/>
                  </a:lnTo>
                  <a:lnTo>
                    <a:pt x="286" y="273"/>
                  </a:lnTo>
                  <a:lnTo>
                    <a:pt x="284" y="296"/>
                  </a:lnTo>
                  <a:lnTo>
                    <a:pt x="284" y="301"/>
                  </a:lnTo>
                  <a:lnTo>
                    <a:pt x="284" y="303"/>
                  </a:lnTo>
                  <a:lnTo>
                    <a:pt x="284" y="304"/>
                  </a:lnTo>
                  <a:lnTo>
                    <a:pt x="278" y="304"/>
                  </a:lnTo>
                  <a:lnTo>
                    <a:pt x="273" y="304"/>
                  </a:lnTo>
                  <a:lnTo>
                    <a:pt x="271" y="304"/>
                  </a:lnTo>
                  <a:lnTo>
                    <a:pt x="267" y="303"/>
                  </a:lnTo>
                  <a:lnTo>
                    <a:pt x="265" y="303"/>
                  </a:lnTo>
                  <a:lnTo>
                    <a:pt x="263" y="303"/>
                  </a:lnTo>
                  <a:lnTo>
                    <a:pt x="257" y="303"/>
                  </a:lnTo>
                  <a:lnTo>
                    <a:pt x="255" y="303"/>
                  </a:lnTo>
                  <a:lnTo>
                    <a:pt x="253" y="303"/>
                  </a:lnTo>
                  <a:lnTo>
                    <a:pt x="252" y="303"/>
                  </a:lnTo>
                  <a:lnTo>
                    <a:pt x="247" y="303"/>
                  </a:lnTo>
                  <a:lnTo>
                    <a:pt x="237" y="303"/>
                  </a:lnTo>
                  <a:lnTo>
                    <a:pt x="232" y="303"/>
                  </a:lnTo>
                  <a:lnTo>
                    <a:pt x="229" y="301"/>
                  </a:lnTo>
                  <a:lnTo>
                    <a:pt x="229" y="304"/>
                  </a:lnTo>
                  <a:lnTo>
                    <a:pt x="227" y="304"/>
                  </a:lnTo>
                  <a:lnTo>
                    <a:pt x="224" y="304"/>
                  </a:lnTo>
                  <a:lnTo>
                    <a:pt x="222" y="304"/>
                  </a:lnTo>
                  <a:lnTo>
                    <a:pt x="221" y="304"/>
                  </a:lnTo>
                  <a:lnTo>
                    <a:pt x="219" y="304"/>
                  </a:lnTo>
                  <a:lnTo>
                    <a:pt x="211" y="304"/>
                  </a:lnTo>
                  <a:lnTo>
                    <a:pt x="203" y="304"/>
                  </a:lnTo>
                  <a:lnTo>
                    <a:pt x="201" y="304"/>
                  </a:lnTo>
                  <a:lnTo>
                    <a:pt x="200" y="304"/>
                  </a:lnTo>
                  <a:lnTo>
                    <a:pt x="198" y="304"/>
                  </a:lnTo>
                  <a:lnTo>
                    <a:pt x="195" y="303"/>
                  </a:lnTo>
                  <a:lnTo>
                    <a:pt x="191" y="303"/>
                  </a:lnTo>
                  <a:lnTo>
                    <a:pt x="178" y="303"/>
                  </a:lnTo>
                  <a:lnTo>
                    <a:pt x="172" y="303"/>
                  </a:lnTo>
                  <a:lnTo>
                    <a:pt x="170" y="303"/>
                  </a:lnTo>
                  <a:lnTo>
                    <a:pt x="165" y="303"/>
                  </a:lnTo>
                  <a:lnTo>
                    <a:pt x="162" y="304"/>
                  </a:lnTo>
                  <a:lnTo>
                    <a:pt x="149" y="303"/>
                  </a:lnTo>
                  <a:lnTo>
                    <a:pt x="144" y="303"/>
                  </a:lnTo>
                  <a:lnTo>
                    <a:pt x="134" y="303"/>
                  </a:lnTo>
                  <a:lnTo>
                    <a:pt x="131" y="303"/>
                  </a:lnTo>
                  <a:lnTo>
                    <a:pt x="126" y="303"/>
                  </a:lnTo>
                  <a:lnTo>
                    <a:pt x="124" y="303"/>
                  </a:lnTo>
                  <a:lnTo>
                    <a:pt x="123" y="303"/>
                  </a:lnTo>
                  <a:lnTo>
                    <a:pt x="124" y="301"/>
                  </a:lnTo>
                  <a:lnTo>
                    <a:pt x="124" y="296"/>
                  </a:lnTo>
                  <a:lnTo>
                    <a:pt x="123" y="296"/>
                  </a:lnTo>
                  <a:lnTo>
                    <a:pt x="116" y="296"/>
                  </a:lnTo>
                  <a:lnTo>
                    <a:pt x="115" y="296"/>
                  </a:lnTo>
                  <a:lnTo>
                    <a:pt x="113" y="294"/>
                  </a:lnTo>
                  <a:lnTo>
                    <a:pt x="111" y="294"/>
                  </a:lnTo>
                  <a:lnTo>
                    <a:pt x="110" y="294"/>
                  </a:lnTo>
                  <a:lnTo>
                    <a:pt x="98" y="294"/>
                  </a:lnTo>
                  <a:lnTo>
                    <a:pt x="95" y="294"/>
                  </a:lnTo>
                  <a:lnTo>
                    <a:pt x="92" y="294"/>
                  </a:lnTo>
                  <a:lnTo>
                    <a:pt x="85" y="294"/>
                  </a:lnTo>
                  <a:lnTo>
                    <a:pt x="79" y="294"/>
                  </a:lnTo>
                  <a:lnTo>
                    <a:pt x="75" y="294"/>
                  </a:lnTo>
                  <a:lnTo>
                    <a:pt x="74" y="293"/>
                  </a:lnTo>
                  <a:lnTo>
                    <a:pt x="70" y="293"/>
                  </a:lnTo>
                  <a:lnTo>
                    <a:pt x="69" y="293"/>
                  </a:lnTo>
                  <a:lnTo>
                    <a:pt x="67" y="293"/>
                  </a:lnTo>
                  <a:lnTo>
                    <a:pt x="62" y="293"/>
                  </a:lnTo>
                  <a:lnTo>
                    <a:pt x="61" y="293"/>
                  </a:lnTo>
                  <a:lnTo>
                    <a:pt x="54" y="293"/>
                  </a:lnTo>
                  <a:lnTo>
                    <a:pt x="51" y="293"/>
                  </a:lnTo>
                  <a:lnTo>
                    <a:pt x="48" y="293"/>
                  </a:lnTo>
                  <a:lnTo>
                    <a:pt x="46" y="293"/>
                  </a:lnTo>
                  <a:lnTo>
                    <a:pt x="41" y="293"/>
                  </a:lnTo>
                  <a:lnTo>
                    <a:pt x="39" y="293"/>
                  </a:lnTo>
                  <a:lnTo>
                    <a:pt x="38" y="293"/>
                  </a:lnTo>
                  <a:lnTo>
                    <a:pt x="23" y="291"/>
                  </a:lnTo>
                  <a:lnTo>
                    <a:pt x="21" y="291"/>
                  </a:lnTo>
                  <a:lnTo>
                    <a:pt x="20" y="291"/>
                  </a:lnTo>
                  <a:lnTo>
                    <a:pt x="18" y="291"/>
                  </a:lnTo>
                  <a:lnTo>
                    <a:pt x="17" y="291"/>
                  </a:lnTo>
                  <a:lnTo>
                    <a:pt x="15" y="291"/>
                  </a:lnTo>
                  <a:lnTo>
                    <a:pt x="13" y="291"/>
                  </a:lnTo>
                  <a:lnTo>
                    <a:pt x="12" y="291"/>
                  </a:lnTo>
                  <a:lnTo>
                    <a:pt x="12" y="289"/>
                  </a:lnTo>
                  <a:lnTo>
                    <a:pt x="12" y="288"/>
                  </a:lnTo>
                  <a:lnTo>
                    <a:pt x="12" y="286"/>
                  </a:lnTo>
                  <a:lnTo>
                    <a:pt x="13" y="285"/>
                  </a:lnTo>
                  <a:lnTo>
                    <a:pt x="13" y="283"/>
                  </a:lnTo>
                  <a:lnTo>
                    <a:pt x="13" y="281"/>
                  </a:lnTo>
                  <a:lnTo>
                    <a:pt x="13" y="280"/>
                  </a:lnTo>
                  <a:lnTo>
                    <a:pt x="13" y="278"/>
                  </a:lnTo>
                  <a:lnTo>
                    <a:pt x="13" y="276"/>
                  </a:lnTo>
                  <a:lnTo>
                    <a:pt x="13" y="275"/>
                  </a:lnTo>
                  <a:lnTo>
                    <a:pt x="15" y="275"/>
                  </a:lnTo>
                  <a:lnTo>
                    <a:pt x="15" y="273"/>
                  </a:lnTo>
                  <a:lnTo>
                    <a:pt x="15" y="271"/>
                  </a:lnTo>
                  <a:lnTo>
                    <a:pt x="15" y="268"/>
                  </a:lnTo>
                  <a:lnTo>
                    <a:pt x="15" y="267"/>
                  </a:lnTo>
                  <a:lnTo>
                    <a:pt x="17" y="267"/>
                  </a:lnTo>
                  <a:lnTo>
                    <a:pt x="17" y="265"/>
                  </a:lnTo>
                  <a:lnTo>
                    <a:pt x="17" y="263"/>
                  </a:lnTo>
                  <a:lnTo>
                    <a:pt x="17" y="262"/>
                  </a:lnTo>
                  <a:lnTo>
                    <a:pt x="17" y="260"/>
                  </a:lnTo>
                  <a:lnTo>
                    <a:pt x="17" y="258"/>
                  </a:lnTo>
                  <a:lnTo>
                    <a:pt x="17" y="257"/>
                  </a:lnTo>
                  <a:lnTo>
                    <a:pt x="17" y="255"/>
                  </a:lnTo>
                  <a:lnTo>
                    <a:pt x="17" y="254"/>
                  </a:lnTo>
                  <a:lnTo>
                    <a:pt x="17" y="252"/>
                  </a:lnTo>
                  <a:lnTo>
                    <a:pt x="17" y="250"/>
                  </a:lnTo>
                  <a:lnTo>
                    <a:pt x="17" y="249"/>
                  </a:lnTo>
                  <a:lnTo>
                    <a:pt x="17" y="247"/>
                  </a:lnTo>
                  <a:lnTo>
                    <a:pt x="17" y="245"/>
                  </a:lnTo>
                  <a:lnTo>
                    <a:pt x="17" y="244"/>
                  </a:lnTo>
                  <a:lnTo>
                    <a:pt x="17" y="242"/>
                  </a:lnTo>
                  <a:lnTo>
                    <a:pt x="17" y="240"/>
                  </a:lnTo>
                  <a:lnTo>
                    <a:pt x="17" y="239"/>
                  </a:lnTo>
                  <a:lnTo>
                    <a:pt x="17" y="237"/>
                  </a:lnTo>
                  <a:lnTo>
                    <a:pt x="17" y="236"/>
                  </a:lnTo>
                  <a:lnTo>
                    <a:pt x="17" y="234"/>
                  </a:lnTo>
                  <a:lnTo>
                    <a:pt x="17" y="232"/>
                  </a:lnTo>
                  <a:lnTo>
                    <a:pt x="17" y="231"/>
                  </a:lnTo>
                  <a:lnTo>
                    <a:pt x="17" y="229"/>
                  </a:lnTo>
                  <a:lnTo>
                    <a:pt x="17" y="227"/>
                  </a:lnTo>
                  <a:lnTo>
                    <a:pt x="17" y="226"/>
                  </a:lnTo>
                  <a:lnTo>
                    <a:pt x="17" y="224"/>
                  </a:lnTo>
                  <a:lnTo>
                    <a:pt x="17" y="222"/>
                  </a:lnTo>
                  <a:lnTo>
                    <a:pt x="17" y="221"/>
                  </a:lnTo>
                  <a:lnTo>
                    <a:pt x="17" y="219"/>
                  </a:lnTo>
                  <a:lnTo>
                    <a:pt x="17" y="218"/>
                  </a:lnTo>
                  <a:lnTo>
                    <a:pt x="17" y="216"/>
                  </a:lnTo>
                  <a:lnTo>
                    <a:pt x="17" y="214"/>
                  </a:lnTo>
                  <a:lnTo>
                    <a:pt x="17" y="213"/>
                  </a:lnTo>
                  <a:lnTo>
                    <a:pt x="17" y="211"/>
                  </a:lnTo>
                  <a:lnTo>
                    <a:pt x="15" y="211"/>
                  </a:lnTo>
                  <a:lnTo>
                    <a:pt x="15" y="209"/>
                  </a:lnTo>
                  <a:lnTo>
                    <a:pt x="15" y="208"/>
                  </a:lnTo>
                  <a:lnTo>
                    <a:pt x="15" y="206"/>
                  </a:lnTo>
                  <a:lnTo>
                    <a:pt x="13" y="206"/>
                  </a:lnTo>
                  <a:lnTo>
                    <a:pt x="13" y="205"/>
                  </a:lnTo>
                  <a:lnTo>
                    <a:pt x="12" y="205"/>
                  </a:lnTo>
                  <a:lnTo>
                    <a:pt x="12" y="203"/>
                  </a:lnTo>
                  <a:lnTo>
                    <a:pt x="12" y="201"/>
                  </a:lnTo>
                  <a:lnTo>
                    <a:pt x="12" y="200"/>
                  </a:lnTo>
                  <a:lnTo>
                    <a:pt x="12" y="198"/>
                  </a:lnTo>
                  <a:lnTo>
                    <a:pt x="12" y="196"/>
                  </a:lnTo>
                  <a:lnTo>
                    <a:pt x="10" y="196"/>
                  </a:lnTo>
                  <a:lnTo>
                    <a:pt x="10" y="195"/>
                  </a:lnTo>
                  <a:lnTo>
                    <a:pt x="8" y="193"/>
                  </a:lnTo>
                  <a:lnTo>
                    <a:pt x="7" y="193"/>
                  </a:lnTo>
                  <a:lnTo>
                    <a:pt x="7" y="191"/>
                  </a:lnTo>
                  <a:lnTo>
                    <a:pt x="5" y="191"/>
                  </a:lnTo>
                  <a:lnTo>
                    <a:pt x="5" y="190"/>
                  </a:lnTo>
                  <a:lnTo>
                    <a:pt x="7" y="190"/>
                  </a:lnTo>
                  <a:lnTo>
                    <a:pt x="7" y="188"/>
                  </a:lnTo>
                  <a:lnTo>
                    <a:pt x="7" y="187"/>
                  </a:lnTo>
                  <a:lnTo>
                    <a:pt x="5" y="187"/>
                  </a:lnTo>
                  <a:lnTo>
                    <a:pt x="7" y="185"/>
                  </a:lnTo>
                  <a:lnTo>
                    <a:pt x="8" y="185"/>
                  </a:lnTo>
                  <a:lnTo>
                    <a:pt x="8" y="183"/>
                  </a:lnTo>
                  <a:lnTo>
                    <a:pt x="10" y="183"/>
                  </a:lnTo>
                  <a:lnTo>
                    <a:pt x="12" y="183"/>
                  </a:lnTo>
                  <a:lnTo>
                    <a:pt x="12" y="182"/>
                  </a:lnTo>
                  <a:lnTo>
                    <a:pt x="13" y="182"/>
                  </a:lnTo>
                  <a:lnTo>
                    <a:pt x="13" y="180"/>
                  </a:lnTo>
                  <a:lnTo>
                    <a:pt x="15" y="180"/>
                  </a:lnTo>
                  <a:lnTo>
                    <a:pt x="15" y="178"/>
                  </a:lnTo>
                  <a:lnTo>
                    <a:pt x="15" y="177"/>
                  </a:lnTo>
                  <a:lnTo>
                    <a:pt x="15" y="175"/>
                  </a:lnTo>
                  <a:lnTo>
                    <a:pt x="15" y="173"/>
                  </a:lnTo>
                  <a:lnTo>
                    <a:pt x="17" y="172"/>
                  </a:lnTo>
                  <a:lnTo>
                    <a:pt x="18" y="172"/>
                  </a:lnTo>
                  <a:lnTo>
                    <a:pt x="18" y="170"/>
                  </a:lnTo>
                  <a:lnTo>
                    <a:pt x="20" y="170"/>
                  </a:lnTo>
                  <a:lnTo>
                    <a:pt x="21" y="170"/>
                  </a:lnTo>
                  <a:lnTo>
                    <a:pt x="21" y="169"/>
                  </a:lnTo>
                  <a:lnTo>
                    <a:pt x="23" y="169"/>
                  </a:lnTo>
                  <a:lnTo>
                    <a:pt x="25" y="169"/>
                  </a:lnTo>
                  <a:lnTo>
                    <a:pt x="26" y="169"/>
                  </a:lnTo>
                  <a:lnTo>
                    <a:pt x="28" y="169"/>
                  </a:lnTo>
                  <a:lnTo>
                    <a:pt x="30" y="169"/>
                  </a:lnTo>
                  <a:lnTo>
                    <a:pt x="31" y="169"/>
                  </a:lnTo>
                  <a:lnTo>
                    <a:pt x="31" y="167"/>
                  </a:lnTo>
                  <a:lnTo>
                    <a:pt x="33" y="165"/>
                  </a:lnTo>
                  <a:lnTo>
                    <a:pt x="33" y="164"/>
                  </a:lnTo>
                  <a:lnTo>
                    <a:pt x="33" y="162"/>
                  </a:lnTo>
                  <a:lnTo>
                    <a:pt x="33" y="160"/>
                  </a:lnTo>
                  <a:lnTo>
                    <a:pt x="34" y="159"/>
                  </a:lnTo>
                  <a:lnTo>
                    <a:pt x="34" y="157"/>
                  </a:lnTo>
                  <a:lnTo>
                    <a:pt x="34" y="155"/>
                  </a:lnTo>
                  <a:lnTo>
                    <a:pt x="34" y="154"/>
                  </a:lnTo>
                  <a:lnTo>
                    <a:pt x="34" y="152"/>
                  </a:lnTo>
                  <a:lnTo>
                    <a:pt x="36" y="151"/>
                  </a:lnTo>
                  <a:lnTo>
                    <a:pt x="36" y="149"/>
                  </a:lnTo>
                  <a:lnTo>
                    <a:pt x="36" y="147"/>
                  </a:lnTo>
                  <a:lnTo>
                    <a:pt x="38" y="147"/>
                  </a:lnTo>
                  <a:lnTo>
                    <a:pt x="38" y="146"/>
                  </a:lnTo>
                  <a:lnTo>
                    <a:pt x="39" y="146"/>
                  </a:lnTo>
                  <a:lnTo>
                    <a:pt x="39" y="147"/>
                  </a:lnTo>
                  <a:lnTo>
                    <a:pt x="38" y="147"/>
                  </a:lnTo>
                  <a:lnTo>
                    <a:pt x="38" y="149"/>
                  </a:lnTo>
                  <a:lnTo>
                    <a:pt x="39" y="149"/>
                  </a:lnTo>
                  <a:lnTo>
                    <a:pt x="39" y="151"/>
                  </a:lnTo>
                  <a:lnTo>
                    <a:pt x="38" y="152"/>
                  </a:lnTo>
                  <a:lnTo>
                    <a:pt x="38" y="154"/>
                  </a:lnTo>
                  <a:lnTo>
                    <a:pt x="38" y="155"/>
                  </a:lnTo>
                  <a:lnTo>
                    <a:pt x="38" y="157"/>
                  </a:lnTo>
                  <a:lnTo>
                    <a:pt x="38" y="159"/>
                  </a:lnTo>
                  <a:lnTo>
                    <a:pt x="36" y="160"/>
                  </a:lnTo>
                  <a:lnTo>
                    <a:pt x="36" y="162"/>
                  </a:lnTo>
                  <a:lnTo>
                    <a:pt x="38" y="162"/>
                  </a:lnTo>
                  <a:lnTo>
                    <a:pt x="36" y="160"/>
                  </a:lnTo>
                  <a:lnTo>
                    <a:pt x="38" y="160"/>
                  </a:lnTo>
                  <a:lnTo>
                    <a:pt x="38" y="159"/>
                  </a:lnTo>
                  <a:lnTo>
                    <a:pt x="38" y="157"/>
                  </a:lnTo>
                  <a:lnTo>
                    <a:pt x="38" y="155"/>
                  </a:lnTo>
                  <a:lnTo>
                    <a:pt x="38" y="154"/>
                  </a:lnTo>
                  <a:lnTo>
                    <a:pt x="39" y="154"/>
                  </a:lnTo>
                  <a:lnTo>
                    <a:pt x="39" y="152"/>
                  </a:lnTo>
                  <a:lnTo>
                    <a:pt x="39" y="151"/>
                  </a:lnTo>
                  <a:lnTo>
                    <a:pt x="39" y="149"/>
                  </a:lnTo>
                  <a:lnTo>
                    <a:pt x="41" y="147"/>
                  </a:lnTo>
                  <a:lnTo>
                    <a:pt x="39" y="147"/>
                  </a:lnTo>
                  <a:lnTo>
                    <a:pt x="41" y="147"/>
                  </a:lnTo>
                  <a:lnTo>
                    <a:pt x="41" y="146"/>
                  </a:lnTo>
                  <a:lnTo>
                    <a:pt x="41" y="144"/>
                  </a:lnTo>
                  <a:lnTo>
                    <a:pt x="43" y="144"/>
                  </a:lnTo>
                  <a:lnTo>
                    <a:pt x="41" y="142"/>
                  </a:lnTo>
                  <a:lnTo>
                    <a:pt x="43" y="142"/>
                  </a:lnTo>
                  <a:lnTo>
                    <a:pt x="41" y="142"/>
                  </a:lnTo>
                  <a:lnTo>
                    <a:pt x="39" y="142"/>
                  </a:lnTo>
                  <a:lnTo>
                    <a:pt x="38" y="144"/>
                  </a:lnTo>
                  <a:lnTo>
                    <a:pt x="38" y="146"/>
                  </a:lnTo>
                  <a:lnTo>
                    <a:pt x="36" y="144"/>
                  </a:lnTo>
                  <a:lnTo>
                    <a:pt x="36" y="142"/>
                  </a:lnTo>
                  <a:lnTo>
                    <a:pt x="36" y="141"/>
                  </a:lnTo>
                  <a:lnTo>
                    <a:pt x="36" y="139"/>
                  </a:lnTo>
                  <a:lnTo>
                    <a:pt x="36" y="138"/>
                  </a:lnTo>
                  <a:lnTo>
                    <a:pt x="36" y="136"/>
                  </a:lnTo>
                  <a:lnTo>
                    <a:pt x="36" y="134"/>
                  </a:lnTo>
                  <a:lnTo>
                    <a:pt x="36" y="133"/>
                  </a:lnTo>
                  <a:lnTo>
                    <a:pt x="36" y="131"/>
                  </a:lnTo>
                  <a:lnTo>
                    <a:pt x="36" y="129"/>
                  </a:lnTo>
                  <a:lnTo>
                    <a:pt x="36" y="128"/>
                  </a:lnTo>
                  <a:lnTo>
                    <a:pt x="36" y="126"/>
                  </a:lnTo>
                  <a:lnTo>
                    <a:pt x="36" y="124"/>
                  </a:lnTo>
                  <a:lnTo>
                    <a:pt x="36" y="123"/>
                  </a:lnTo>
                  <a:lnTo>
                    <a:pt x="36" y="121"/>
                  </a:lnTo>
                  <a:lnTo>
                    <a:pt x="36" y="120"/>
                  </a:lnTo>
                  <a:lnTo>
                    <a:pt x="36" y="118"/>
                  </a:lnTo>
                  <a:lnTo>
                    <a:pt x="36" y="116"/>
                  </a:lnTo>
                  <a:lnTo>
                    <a:pt x="36" y="115"/>
                  </a:lnTo>
                  <a:lnTo>
                    <a:pt x="36" y="113"/>
                  </a:lnTo>
                  <a:lnTo>
                    <a:pt x="36" y="111"/>
                  </a:lnTo>
                  <a:lnTo>
                    <a:pt x="36" y="110"/>
                  </a:lnTo>
                  <a:lnTo>
                    <a:pt x="36" y="108"/>
                  </a:lnTo>
                  <a:lnTo>
                    <a:pt x="36" y="106"/>
                  </a:lnTo>
                  <a:lnTo>
                    <a:pt x="36" y="105"/>
                  </a:lnTo>
                  <a:lnTo>
                    <a:pt x="34" y="103"/>
                  </a:lnTo>
                  <a:lnTo>
                    <a:pt x="34" y="102"/>
                  </a:lnTo>
                  <a:lnTo>
                    <a:pt x="34" y="100"/>
                  </a:lnTo>
                  <a:lnTo>
                    <a:pt x="34" y="98"/>
                  </a:lnTo>
                  <a:lnTo>
                    <a:pt x="34" y="97"/>
                  </a:lnTo>
                  <a:lnTo>
                    <a:pt x="34" y="95"/>
                  </a:lnTo>
                  <a:lnTo>
                    <a:pt x="33" y="93"/>
                  </a:lnTo>
                  <a:lnTo>
                    <a:pt x="33" y="92"/>
                  </a:lnTo>
                  <a:lnTo>
                    <a:pt x="33" y="90"/>
                  </a:lnTo>
                  <a:lnTo>
                    <a:pt x="33" y="88"/>
                  </a:lnTo>
                  <a:lnTo>
                    <a:pt x="33" y="87"/>
                  </a:lnTo>
                  <a:lnTo>
                    <a:pt x="33" y="85"/>
                  </a:lnTo>
                  <a:lnTo>
                    <a:pt x="31" y="85"/>
                  </a:lnTo>
                  <a:lnTo>
                    <a:pt x="31" y="84"/>
                  </a:lnTo>
                  <a:lnTo>
                    <a:pt x="31" y="82"/>
                  </a:lnTo>
                  <a:lnTo>
                    <a:pt x="31" y="80"/>
                  </a:lnTo>
                  <a:lnTo>
                    <a:pt x="31" y="79"/>
                  </a:lnTo>
                  <a:lnTo>
                    <a:pt x="30" y="77"/>
                  </a:lnTo>
                  <a:lnTo>
                    <a:pt x="30" y="75"/>
                  </a:lnTo>
                  <a:lnTo>
                    <a:pt x="30" y="74"/>
                  </a:lnTo>
                  <a:lnTo>
                    <a:pt x="30" y="72"/>
                  </a:lnTo>
                  <a:lnTo>
                    <a:pt x="28" y="72"/>
                  </a:lnTo>
                  <a:lnTo>
                    <a:pt x="28" y="71"/>
                  </a:lnTo>
                  <a:lnTo>
                    <a:pt x="28" y="69"/>
                  </a:lnTo>
                  <a:lnTo>
                    <a:pt x="28" y="67"/>
                  </a:lnTo>
                  <a:lnTo>
                    <a:pt x="26" y="66"/>
                  </a:lnTo>
                  <a:lnTo>
                    <a:pt x="26" y="64"/>
                  </a:lnTo>
                  <a:lnTo>
                    <a:pt x="26" y="62"/>
                  </a:lnTo>
                  <a:lnTo>
                    <a:pt x="26" y="61"/>
                  </a:lnTo>
                  <a:lnTo>
                    <a:pt x="25" y="61"/>
                  </a:lnTo>
                  <a:lnTo>
                    <a:pt x="25" y="59"/>
                  </a:lnTo>
                  <a:lnTo>
                    <a:pt x="25" y="57"/>
                  </a:lnTo>
                  <a:lnTo>
                    <a:pt x="25" y="56"/>
                  </a:lnTo>
                  <a:lnTo>
                    <a:pt x="23" y="56"/>
                  </a:lnTo>
                  <a:lnTo>
                    <a:pt x="23" y="54"/>
                  </a:lnTo>
                  <a:lnTo>
                    <a:pt x="23" y="53"/>
                  </a:lnTo>
                  <a:lnTo>
                    <a:pt x="23" y="51"/>
                  </a:lnTo>
                  <a:lnTo>
                    <a:pt x="21" y="51"/>
                  </a:lnTo>
                  <a:lnTo>
                    <a:pt x="21" y="49"/>
                  </a:lnTo>
                  <a:lnTo>
                    <a:pt x="21" y="48"/>
                  </a:lnTo>
                  <a:lnTo>
                    <a:pt x="21" y="46"/>
                  </a:lnTo>
                  <a:lnTo>
                    <a:pt x="20" y="46"/>
                  </a:lnTo>
                  <a:lnTo>
                    <a:pt x="20" y="44"/>
                  </a:lnTo>
                  <a:lnTo>
                    <a:pt x="20" y="43"/>
                  </a:lnTo>
                  <a:lnTo>
                    <a:pt x="20" y="41"/>
                  </a:lnTo>
                  <a:lnTo>
                    <a:pt x="18" y="41"/>
                  </a:lnTo>
                  <a:lnTo>
                    <a:pt x="18" y="39"/>
                  </a:lnTo>
                  <a:lnTo>
                    <a:pt x="18" y="38"/>
                  </a:lnTo>
                  <a:lnTo>
                    <a:pt x="18" y="36"/>
                  </a:lnTo>
                  <a:lnTo>
                    <a:pt x="17" y="35"/>
                  </a:lnTo>
                  <a:lnTo>
                    <a:pt x="17" y="33"/>
                  </a:lnTo>
                  <a:lnTo>
                    <a:pt x="15" y="33"/>
                  </a:lnTo>
                  <a:lnTo>
                    <a:pt x="15" y="31"/>
                  </a:lnTo>
                  <a:lnTo>
                    <a:pt x="15" y="30"/>
                  </a:lnTo>
                  <a:lnTo>
                    <a:pt x="13" y="28"/>
                  </a:lnTo>
                  <a:lnTo>
                    <a:pt x="13" y="26"/>
                  </a:lnTo>
                  <a:lnTo>
                    <a:pt x="13" y="25"/>
                  </a:lnTo>
                  <a:lnTo>
                    <a:pt x="12" y="25"/>
                  </a:lnTo>
                  <a:lnTo>
                    <a:pt x="12" y="23"/>
                  </a:lnTo>
                  <a:lnTo>
                    <a:pt x="12" y="22"/>
                  </a:lnTo>
                  <a:lnTo>
                    <a:pt x="10" y="20"/>
                  </a:lnTo>
                  <a:lnTo>
                    <a:pt x="10" y="18"/>
                  </a:lnTo>
                  <a:lnTo>
                    <a:pt x="10" y="17"/>
                  </a:lnTo>
                  <a:lnTo>
                    <a:pt x="8" y="17"/>
                  </a:lnTo>
                  <a:lnTo>
                    <a:pt x="8" y="15"/>
                  </a:lnTo>
                  <a:lnTo>
                    <a:pt x="7" y="12"/>
                  </a:lnTo>
                  <a:lnTo>
                    <a:pt x="7" y="10"/>
                  </a:lnTo>
                  <a:lnTo>
                    <a:pt x="5" y="10"/>
                  </a:lnTo>
                  <a:lnTo>
                    <a:pt x="5" y="8"/>
                  </a:lnTo>
                  <a:lnTo>
                    <a:pt x="5" y="7"/>
                  </a:lnTo>
                  <a:lnTo>
                    <a:pt x="3" y="7"/>
                  </a:lnTo>
                  <a:lnTo>
                    <a:pt x="2" y="5"/>
                  </a:lnTo>
                  <a:lnTo>
                    <a:pt x="0" y="5"/>
                  </a:lnTo>
                  <a:lnTo>
                    <a:pt x="0" y="4"/>
                  </a:lnTo>
                  <a:lnTo>
                    <a:pt x="3" y="2"/>
                  </a:lnTo>
                  <a:lnTo>
                    <a:pt x="5" y="0"/>
                  </a:lnTo>
                  <a:lnTo>
                    <a:pt x="7"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99" name="Freeform 135"/>
            <p:cNvSpPr>
              <a:spLocks/>
            </p:cNvSpPr>
            <p:nvPr/>
          </p:nvSpPr>
          <p:spPr bwMode="auto">
            <a:xfrm>
              <a:off x="1381" y="802"/>
              <a:ext cx="3" cy="0"/>
            </a:xfrm>
            <a:custGeom>
              <a:avLst/>
              <a:gdLst>
                <a:gd name="T0" fmla="*/ 0 w 3"/>
                <a:gd name="T1" fmla="*/ 1 w 3"/>
                <a:gd name="T2" fmla="*/ 3 w 3"/>
              </a:gdLst>
              <a:ahLst/>
              <a:cxnLst>
                <a:cxn ang="0">
                  <a:pos x="T0" y="0"/>
                </a:cxn>
                <a:cxn ang="0">
                  <a:pos x="T1" y="0"/>
                </a:cxn>
                <a:cxn ang="0">
                  <a:pos x="T2" y="0"/>
                </a:cxn>
              </a:cxnLst>
              <a:rect l="0" t="0" r="r" b="b"/>
              <a:pathLst>
                <a:path w="3">
                  <a:moveTo>
                    <a:pt x="0" y="0"/>
                  </a:moveTo>
                  <a:lnTo>
                    <a:pt x="1"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00" name="Freeform 136"/>
            <p:cNvSpPr>
              <a:spLocks/>
            </p:cNvSpPr>
            <p:nvPr/>
          </p:nvSpPr>
          <p:spPr bwMode="auto">
            <a:xfrm>
              <a:off x="1583" y="801"/>
              <a:ext cx="10" cy="5"/>
            </a:xfrm>
            <a:custGeom>
              <a:avLst/>
              <a:gdLst>
                <a:gd name="T0" fmla="*/ 7 w 10"/>
                <a:gd name="T1" fmla="*/ 1 h 5"/>
                <a:gd name="T2" fmla="*/ 8 w 10"/>
                <a:gd name="T3" fmla="*/ 1 h 5"/>
                <a:gd name="T4" fmla="*/ 10 w 10"/>
                <a:gd name="T5" fmla="*/ 1 h 5"/>
                <a:gd name="T6" fmla="*/ 10 w 10"/>
                <a:gd name="T7" fmla="*/ 3 h 5"/>
                <a:gd name="T8" fmla="*/ 8 w 10"/>
                <a:gd name="T9" fmla="*/ 3 h 5"/>
                <a:gd name="T10" fmla="*/ 7 w 10"/>
                <a:gd name="T11" fmla="*/ 3 h 5"/>
                <a:gd name="T12" fmla="*/ 8 w 10"/>
                <a:gd name="T13" fmla="*/ 3 h 5"/>
                <a:gd name="T14" fmla="*/ 7 w 10"/>
                <a:gd name="T15" fmla="*/ 3 h 5"/>
                <a:gd name="T16" fmla="*/ 7 w 10"/>
                <a:gd name="T17" fmla="*/ 5 h 5"/>
                <a:gd name="T18" fmla="*/ 5 w 10"/>
                <a:gd name="T19" fmla="*/ 5 h 5"/>
                <a:gd name="T20" fmla="*/ 4 w 10"/>
                <a:gd name="T21" fmla="*/ 5 h 5"/>
                <a:gd name="T22" fmla="*/ 2 w 10"/>
                <a:gd name="T23" fmla="*/ 5 h 5"/>
                <a:gd name="T24" fmla="*/ 2 w 10"/>
                <a:gd name="T25" fmla="*/ 3 h 5"/>
                <a:gd name="T26" fmla="*/ 4 w 10"/>
                <a:gd name="T27" fmla="*/ 3 h 5"/>
                <a:gd name="T28" fmla="*/ 2 w 10"/>
                <a:gd name="T29" fmla="*/ 3 h 5"/>
                <a:gd name="T30" fmla="*/ 2 w 10"/>
                <a:gd name="T31" fmla="*/ 5 h 5"/>
                <a:gd name="T32" fmla="*/ 0 w 10"/>
                <a:gd name="T33" fmla="*/ 5 h 5"/>
                <a:gd name="T34" fmla="*/ 0 w 10"/>
                <a:gd name="T35" fmla="*/ 3 h 5"/>
                <a:gd name="T36" fmla="*/ 2 w 10"/>
                <a:gd name="T37" fmla="*/ 1 h 5"/>
                <a:gd name="T38" fmla="*/ 4 w 10"/>
                <a:gd name="T39" fmla="*/ 1 h 5"/>
                <a:gd name="T40" fmla="*/ 4 w 10"/>
                <a:gd name="T41" fmla="*/ 0 h 5"/>
                <a:gd name="T42" fmla="*/ 5 w 10"/>
                <a:gd name="T43" fmla="*/ 0 h 5"/>
                <a:gd name="T44" fmla="*/ 5 w 10"/>
                <a:gd name="T45" fmla="*/ 1 h 5"/>
                <a:gd name="T46" fmla="*/ 7 w 10"/>
                <a:gd name="T4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5">
                  <a:moveTo>
                    <a:pt x="7" y="1"/>
                  </a:moveTo>
                  <a:lnTo>
                    <a:pt x="8" y="1"/>
                  </a:lnTo>
                  <a:lnTo>
                    <a:pt x="10" y="1"/>
                  </a:lnTo>
                  <a:lnTo>
                    <a:pt x="10" y="3"/>
                  </a:lnTo>
                  <a:lnTo>
                    <a:pt x="8" y="3"/>
                  </a:lnTo>
                  <a:lnTo>
                    <a:pt x="7" y="3"/>
                  </a:lnTo>
                  <a:lnTo>
                    <a:pt x="8" y="3"/>
                  </a:lnTo>
                  <a:lnTo>
                    <a:pt x="7" y="3"/>
                  </a:lnTo>
                  <a:lnTo>
                    <a:pt x="7" y="5"/>
                  </a:lnTo>
                  <a:lnTo>
                    <a:pt x="5" y="5"/>
                  </a:lnTo>
                  <a:lnTo>
                    <a:pt x="4" y="5"/>
                  </a:lnTo>
                  <a:lnTo>
                    <a:pt x="2" y="5"/>
                  </a:lnTo>
                  <a:lnTo>
                    <a:pt x="2" y="3"/>
                  </a:lnTo>
                  <a:lnTo>
                    <a:pt x="4" y="3"/>
                  </a:lnTo>
                  <a:lnTo>
                    <a:pt x="2" y="3"/>
                  </a:lnTo>
                  <a:lnTo>
                    <a:pt x="2" y="5"/>
                  </a:lnTo>
                  <a:lnTo>
                    <a:pt x="0" y="5"/>
                  </a:lnTo>
                  <a:lnTo>
                    <a:pt x="0" y="3"/>
                  </a:lnTo>
                  <a:lnTo>
                    <a:pt x="2" y="1"/>
                  </a:lnTo>
                  <a:lnTo>
                    <a:pt x="4" y="1"/>
                  </a:lnTo>
                  <a:lnTo>
                    <a:pt x="4" y="0"/>
                  </a:lnTo>
                  <a:lnTo>
                    <a:pt x="5" y="0"/>
                  </a:lnTo>
                  <a:lnTo>
                    <a:pt x="5" y="1"/>
                  </a:lnTo>
                  <a:lnTo>
                    <a:pt x="7"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01" name="Freeform 137"/>
            <p:cNvSpPr>
              <a:spLocks/>
            </p:cNvSpPr>
            <p:nvPr/>
          </p:nvSpPr>
          <p:spPr bwMode="auto">
            <a:xfrm>
              <a:off x="1608" y="801"/>
              <a:ext cx="1" cy="3"/>
            </a:xfrm>
            <a:custGeom>
              <a:avLst/>
              <a:gdLst>
                <a:gd name="T0" fmla="*/ 1 w 1"/>
                <a:gd name="T1" fmla="*/ 3 h 3"/>
                <a:gd name="T2" fmla="*/ 1 w 1"/>
                <a:gd name="T3" fmla="*/ 1 h 3"/>
                <a:gd name="T4" fmla="*/ 0 w 1"/>
                <a:gd name="T5" fmla="*/ 1 h 3"/>
                <a:gd name="T6" fmla="*/ 0 w 1"/>
                <a:gd name="T7" fmla="*/ 0 h 3"/>
                <a:gd name="T8" fmla="*/ 0 w 1"/>
                <a:gd name="T9" fmla="*/ 1 h 3"/>
                <a:gd name="T10" fmla="*/ 1 w 1"/>
                <a:gd name="T11" fmla="*/ 1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lnTo>
                    <a:pt x="1" y="1"/>
                  </a:lnTo>
                  <a:lnTo>
                    <a:pt x="0" y="1"/>
                  </a:lnTo>
                  <a:lnTo>
                    <a:pt x="0" y="0"/>
                  </a:lnTo>
                  <a:lnTo>
                    <a:pt x="0" y="1"/>
                  </a:lnTo>
                  <a:lnTo>
                    <a:pt x="1" y="1"/>
                  </a:lnTo>
                  <a:lnTo>
                    <a:pt x="1"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02" name="Freeform 138"/>
            <p:cNvSpPr>
              <a:spLocks/>
            </p:cNvSpPr>
            <p:nvPr/>
          </p:nvSpPr>
          <p:spPr bwMode="auto">
            <a:xfrm>
              <a:off x="1600" y="801"/>
              <a:ext cx="11" cy="9"/>
            </a:xfrm>
            <a:custGeom>
              <a:avLst/>
              <a:gdLst>
                <a:gd name="T0" fmla="*/ 6 w 11"/>
                <a:gd name="T1" fmla="*/ 0 h 9"/>
                <a:gd name="T2" fmla="*/ 6 w 11"/>
                <a:gd name="T3" fmla="*/ 1 h 9"/>
                <a:gd name="T4" fmla="*/ 8 w 11"/>
                <a:gd name="T5" fmla="*/ 1 h 9"/>
                <a:gd name="T6" fmla="*/ 8 w 11"/>
                <a:gd name="T7" fmla="*/ 3 h 9"/>
                <a:gd name="T8" fmla="*/ 8 w 11"/>
                <a:gd name="T9" fmla="*/ 5 h 9"/>
                <a:gd name="T10" fmla="*/ 9 w 11"/>
                <a:gd name="T11" fmla="*/ 5 h 9"/>
                <a:gd name="T12" fmla="*/ 8 w 11"/>
                <a:gd name="T13" fmla="*/ 5 h 9"/>
                <a:gd name="T14" fmla="*/ 9 w 11"/>
                <a:gd name="T15" fmla="*/ 5 h 9"/>
                <a:gd name="T16" fmla="*/ 8 w 11"/>
                <a:gd name="T17" fmla="*/ 5 h 9"/>
                <a:gd name="T18" fmla="*/ 9 w 11"/>
                <a:gd name="T19" fmla="*/ 5 h 9"/>
                <a:gd name="T20" fmla="*/ 9 w 11"/>
                <a:gd name="T21" fmla="*/ 6 h 9"/>
                <a:gd name="T22" fmla="*/ 9 w 11"/>
                <a:gd name="T23" fmla="*/ 8 h 9"/>
                <a:gd name="T24" fmla="*/ 11 w 11"/>
                <a:gd name="T25" fmla="*/ 8 h 9"/>
                <a:gd name="T26" fmla="*/ 11 w 11"/>
                <a:gd name="T27" fmla="*/ 9 h 9"/>
                <a:gd name="T28" fmla="*/ 9 w 11"/>
                <a:gd name="T29" fmla="*/ 9 h 9"/>
                <a:gd name="T30" fmla="*/ 9 w 11"/>
                <a:gd name="T31" fmla="*/ 8 h 9"/>
                <a:gd name="T32" fmla="*/ 8 w 11"/>
                <a:gd name="T33" fmla="*/ 8 h 9"/>
                <a:gd name="T34" fmla="*/ 6 w 11"/>
                <a:gd name="T35" fmla="*/ 8 h 9"/>
                <a:gd name="T36" fmla="*/ 5 w 11"/>
                <a:gd name="T37" fmla="*/ 8 h 9"/>
                <a:gd name="T38" fmla="*/ 5 w 11"/>
                <a:gd name="T39" fmla="*/ 6 h 9"/>
                <a:gd name="T40" fmla="*/ 3 w 11"/>
                <a:gd name="T41" fmla="*/ 6 h 9"/>
                <a:gd name="T42" fmla="*/ 1 w 11"/>
                <a:gd name="T43" fmla="*/ 6 h 9"/>
                <a:gd name="T44" fmla="*/ 1 w 11"/>
                <a:gd name="T45" fmla="*/ 5 h 9"/>
                <a:gd name="T46" fmla="*/ 0 w 11"/>
                <a:gd name="T47" fmla="*/ 3 h 9"/>
                <a:gd name="T48" fmla="*/ 1 w 11"/>
                <a:gd name="T49" fmla="*/ 3 h 9"/>
                <a:gd name="T50" fmla="*/ 1 w 11"/>
                <a:gd name="T51" fmla="*/ 5 h 9"/>
                <a:gd name="T52" fmla="*/ 1 w 11"/>
                <a:gd name="T53" fmla="*/ 3 h 9"/>
                <a:gd name="T54" fmla="*/ 1 w 11"/>
                <a:gd name="T55" fmla="*/ 5 h 9"/>
                <a:gd name="T56" fmla="*/ 3 w 11"/>
                <a:gd name="T57" fmla="*/ 5 h 9"/>
                <a:gd name="T58" fmla="*/ 5 w 11"/>
                <a:gd name="T59" fmla="*/ 5 h 9"/>
                <a:gd name="T60" fmla="*/ 3 w 11"/>
                <a:gd name="T61" fmla="*/ 5 h 9"/>
                <a:gd name="T62" fmla="*/ 5 w 11"/>
                <a:gd name="T63" fmla="*/ 5 h 9"/>
                <a:gd name="T64" fmla="*/ 3 w 11"/>
                <a:gd name="T65" fmla="*/ 5 h 9"/>
                <a:gd name="T66" fmla="*/ 5 w 11"/>
                <a:gd name="T67" fmla="*/ 5 h 9"/>
                <a:gd name="T68" fmla="*/ 5 w 11"/>
                <a:gd name="T69" fmla="*/ 6 h 9"/>
                <a:gd name="T70" fmla="*/ 5 w 11"/>
                <a:gd name="T71" fmla="*/ 5 h 9"/>
                <a:gd name="T72" fmla="*/ 5 w 11"/>
                <a:gd name="T73" fmla="*/ 3 h 9"/>
                <a:gd name="T74" fmla="*/ 6 w 11"/>
                <a:gd name="T75" fmla="*/ 3 h 9"/>
                <a:gd name="T76" fmla="*/ 6 w 11"/>
                <a:gd name="T77" fmla="*/ 5 h 9"/>
                <a:gd name="T78" fmla="*/ 6 w 11"/>
                <a:gd name="T79" fmla="*/ 6 h 9"/>
                <a:gd name="T80" fmla="*/ 8 w 11"/>
                <a:gd name="T81" fmla="*/ 6 h 9"/>
                <a:gd name="T82" fmla="*/ 6 w 11"/>
                <a:gd name="T83" fmla="*/ 6 h 9"/>
                <a:gd name="T84" fmla="*/ 6 w 11"/>
                <a:gd name="T85" fmla="*/ 5 h 9"/>
                <a:gd name="T86" fmla="*/ 6 w 11"/>
                <a:gd name="T87" fmla="*/ 3 h 9"/>
                <a:gd name="T88" fmla="*/ 6 w 11"/>
                <a:gd name="T89" fmla="*/ 1 h 9"/>
                <a:gd name="T90" fmla="*/ 6 w 11"/>
                <a:gd name="T91" fmla="*/ 0 h 9"/>
                <a:gd name="T92" fmla="*/ 5 w 11"/>
                <a:gd name="T93" fmla="*/ 0 h 9"/>
                <a:gd name="T94" fmla="*/ 6 w 11"/>
                <a:gd name="T9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9">
                  <a:moveTo>
                    <a:pt x="6" y="0"/>
                  </a:moveTo>
                  <a:lnTo>
                    <a:pt x="6" y="1"/>
                  </a:lnTo>
                  <a:lnTo>
                    <a:pt x="8" y="1"/>
                  </a:lnTo>
                  <a:lnTo>
                    <a:pt x="8" y="3"/>
                  </a:lnTo>
                  <a:lnTo>
                    <a:pt x="8" y="5"/>
                  </a:lnTo>
                  <a:lnTo>
                    <a:pt x="9" y="5"/>
                  </a:lnTo>
                  <a:lnTo>
                    <a:pt x="8" y="5"/>
                  </a:lnTo>
                  <a:lnTo>
                    <a:pt x="9" y="5"/>
                  </a:lnTo>
                  <a:lnTo>
                    <a:pt x="8" y="5"/>
                  </a:lnTo>
                  <a:lnTo>
                    <a:pt x="9" y="5"/>
                  </a:lnTo>
                  <a:lnTo>
                    <a:pt x="9" y="6"/>
                  </a:lnTo>
                  <a:lnTo>
                    <a:pt x="9" y="8"/>
                  </a:lnTo>
                  <a:lnTo>
                    <a:pt x="11" y="8"/>
                  </a:lnTo>
                  <a:lnTo>
                    <a:pt x="11" y="9"/>
                  </a:lnTo>
                  <a:lnTo>
                    <a:pt x="9" y="9"/>
                  </a:lnTo>
                  <a:lnTo>
                    <a:pt x="9" y="8"/>
                  </a:lnTo>
                  <a:lnTo>
                    <a:pt x="8" y="8"/>
                  </a:lnTo>
                  <a:lnTo>
                    <a:pt x="6" y="8"/>
                  </a:lnTo>
                  <a:lnTo>
                    <a:pt x="5" y="8"/>
                  </a:lnTo>
                  <a:lnTo>
                    <a:pt x="5" y="6"/>
                  </a:lnTo>
                  <a:lnTo>
                    <a:pt x="3" y="6"/>
                  </a:lnTo>
                  <a:lnTo>
                    <a:pt x="1" y="6"/>
                  </a:lnTo>
                  <a:lnTo>
                    <a:pt x="1" y="5"/>
                  </a:lnTo>
                  <a:lnTo>
                    <a:pt x="0" y="3"/>
                  </a:lnTo>
                  <a:lnTo>
                    <a:pt x="1" y="3"/>
                  </a:lnTo>
                  <a:lnTo>
                    <a:pt x="1" y="5"/>
                  </a:lnTo>
                  <a:lnTo>
                    <a:pt x="1" y="3"/>
                  </a:lnTo>
                  <a:lnTo>
                    <a:pt x="1" y="5"/>
                  </a:lnTo>
                  <a:lnTo>
                    <a:pt x="3" y="5"/>
                  </a:lnTo>
                  <a:lnTo>
                    <a:pt x="5" y="5"/>
                  </a:lnTo>
                  <a:lnTo>
                    <a:pt x="3" y="5"/>
                  </a:lnTo>
                  <a:lnTo>
                    <a:pt x="5" y="5"/>
                  </a:lnTo>
                  <a:lnTo>
                    <a:pt x="3" y="5"/>
                  </a:lnTo>
                  <a:lnTo>
                    <a:pt x="5" y="5"/>
                  </a:lnTo>
                  <a:lnTo>
                    <a:pt x="5" y="6"/>
                  </a:lnTo>
                  <a:lnTo>
                    <a:pt x="5" y="5"/>
                  </a:lnTo>
                  <a:lnTo>
                    <a:pt x="5" y="3"/>
                  </a:lnTo>
                  <a:lnTo>
                    <a:pt x="6" y="3"/>
                  </a:lnTo>
                  <a:lnTo>
                    <a:pt x="6" y="5"/>
                  </a:lnTo>
                  <a:lnTo>
                    <a:pt x="6" y="6"/>
                  </a:lnTo>
                  <a:lnTo>
                    <a:pt x="8" y="6"/>
                  </a:lnTo>
                  <a:lnTo>
                    <a:pt x="6" y="6"/>
                  </a:lnTo>
                  <a:lnTo>
                    <a:pt x="6" y="5"/>
                  </a:lnTo>
                  <a:lnTo>
                    <a:pt x="6" y="3"/>
                  </a:lnTo>
                  <a:lnTo>
                    <a:pt x="6" y="1"/>
                  </a:lnTo>
                  <a:lnTo>
                    <a:pt x="6" y="0"/>
                  </a:lnTo>
                  <a:lnTo>
                    <a:pt x="5" y="0"/>
                  </a:lnTo>
                  <a:lnTo>
                    <a:pt x="6"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03" name="Freeform 139"/>
            <p:cNvSpPr>
              <a:spLocks/>
            </p:cNvSpPr>
            <p:nvPr/>
          </p:nvSpPr>
          <p:spPr bwMode="auto">
            <a:xfrm>
              <a:off x="1533" y="801"/>
              <a:ext cx="11" cy="5"/>
            </a:xfrm>
            <a:custGeom>
              <a:avLst/>
              <a:gdLst>
                <a:gd name="T0" fmla="*/ 11 w 11"/>
                <a:gd name="T1" fmla="*/ 0 h 5"/>
                <a:gd name="T2" fmla="*/ 11 w 11"/>
                <a:gd name="T3" fmla="*/ 1 h 5"/>
                <a:gd name="T4" fmla="*/ 9 w 11"/>
                <a:gd name="T5" fmla="*/ 1 h 5"/>
                <a:gd name="T6" fmla="*/ 9 w 11"/>
                <a:gd name="T7" fmla="*/ 3 h 5"/>
                <a:gd name="T8" fmla="*/ 8 w 11"/>
                <a:gd name="T9" fmla="*/ 3 h 5"/>
                <a:gd name="T10" fmla="*/ 5 w 11"/>
                <a:gd name="T11" fmla="*/ 3 h 5"/>
                <a:gd name="T12" fmla="*/ 3 w 11"/>
                <a:gd name="T13" fmla="*/ 3 h 5"/>
                <a:gd name="T14" fmla="*/ 1 w 11"/>
                <a:gd name="T15" fmla="*/ 3 h 5"/>
                <a:gd name="T16" fmla="*/ 1 w 11"/>
                <a:gd name="T17" fmla="*/ 5 h 5"/>
                <a:gd name="T18" fmla="*/ 0 w 11"/>
                <a:gd name="T19" fmla="*/ 5 h 5"/>
                <a:gd name="T20" fmla="*/ 0 w 11"/>
                <a:gd name="T21" fmla="*/ 3 h 5"/>
                <a:gd name="T22" fmla="*/ 0 w 11"/>
                <a:gd name="T23" fmla="*/ 1 h 5"/>
                <a:gd name="T24" fmla="*/ 1 w 11"/>
                <a:gd name="T25" fmla="*/ 3 h 5"/>
                <a:gd name="T26" fmla="*/ 3 w 11"/>
                <a:gd name="T27" fmla="*/ 3 h 5"/>
                <a:gd name="T28" fmla="*/ 3 w 11"/>
                <a:gd name="T29" fmla="*/ 1 h 5"/>
                <a:gd name="T30" fmla="*/ 5 w 11"/>
                <a:gd name="T31" fmla="*/ 1 h 5"/>
                <a:gd name="T32" fmla="*/ 6 w 11"/>
                <a:gd name="T33" fmla="*/ 1 h 5"/>
                <a:gd name="T34" fmla="*/ 6 w 11"/>
                <a:gd name="T35" fmla="*/ 0 h 5"/>
                <a:gd name="T36" fmla="*/ 8 w 11"/>
                <a:gd name="T37" fmla="*/ 0 h 5"/>
                <a:gd name="T38" fmla="*/ 8 w 11"/>
                <a:gd name="T39" fmla="*/ 1 h 5"/>
                <a:gd name="T40" fmla="*/ 8 w 11"/>
                <a:gd name="T41" fmla="*/ 0 h 5"/>
                <a:gd name="T42" fmla="*/ 9 w 11"/>
                <a:gd name="T43" fmla="*/ 0 h 5"/>
                <a:gd name="T44" fmla="*/ 11 w 11"/>
                <a:gd name="T4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5">
                  <a:moveTo>
                    <a:pt x="11" y="0"/>
                  </a:moveTo>
                  <a:lnTo>
                    <a:pt x="11" y="1"/>
                  </a:lnTo>
                  <a:lnTo>
                    <a:pt x="9" y="1"/>
                  </a:lnTo>
                  <a:lnTo>
                    <a:pt x="9" y="3"/>
                  </a:lnTo>
                  <a:lnTo>
                    <a:pt x="8" y="3"/>
                  </a:lnTo>
                  <a:lnTo>
                    <a:pt x="5" y="3"/>
                  </a:lnTo>
                  <a:lnTo>
                    <a:pt x="3" y="3"/>
                  </a:lnTo>
                  <a:lnTo>
                    <a:pt x="1" y="3"/>
                  </a:lnTo>
                  <a:lnTo>
                    <a:pt x="1" y="5"/>
                  </a:lnTo>
                  <a:lnTo>
                    <a:pt x="0" y="5"/>
                  </a:lnTo>
                  <a:lnTo>
                    <a:pt x="0" y="3"/>
                  </a:lnTo>
                  <a:lnTo>
                    <a:pt x="0" y="1"/>
                  </a:lnTo>
                  <a:lnTo>
                    <a:pt x="1" y="3"/>
                  </a:lnTo>
                  <a:lnTo>
                    <a:pt x="3" y="3"/>
                  </a:lnTo>
                  <a:lnTo>
                    <a:pt x="3" y="1"/>
                  </a:lnTo>
                  <a:lnTo>
                    <a:pt x="5" y="1"/>
                  </a:lnTo>
                  <a:lnTo>
                    <a:pt x="6" y="1"/>
                  </a:lnTo>
                  <a:lnTo>
                    <a:pt x="6" y="0"/>
                  </a:lnTo>
                  <a:lnTo>
                    <a:pt x="8" y="0"/>
                  </a:lnTo>
                  <a:lnTo>
                    <a:pt x="8" y="1"/>
                  </a:lnTo>
                  <a:lnTo>
                    <a:pt x="8" y="0"/>
                  </a:lnTo>
                  <a:lnTo>
                    <a:pt x="9" y="0"/>
                  </a:lnTo>
                  <a:lnTo>
                    <a:pt x="1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04" name="Freeform 140"/>
            <p:cNvSpPr>
              <a:spLocks/>
            </p:cNvSpPr>
            <p:nvPr/>
          </p:nvSpPr>
          <p:spPr bwMode="auto">
            <a:xfrm>
              <a:off x="1613" y="801"/>
              <a:ext cx="14" cy="9"/>
            </a:xfrm>
            <a:custGeom>
              <a:avLst/>
              <a:gdLst>
                <a:gd name="T0" fmla="*/ 3 w 14"/>
                <a:gd name="T1" fmla="*/ 1 h 9"/>
                <a:gd name="T2" fmla="*/ 5 w 14"/>
                <a:gd name="T3" fmla="*/ 1 h 9"/>
                <a:gd name="T4" fmla="*/ 5 w 14"/>
                <a:gd name="T5" fmla="*/ 3 h 9"/>
                <a:gd name="T6" fmla="*/ 6 w 14"/>
                <a:gd name="T7" fmla="*/ 3 h 9"/>
                <a:gd name="T8" fmla="*/ 5 w 14"/>
                <a:gd name="T9" fmla="*/ 3 h 9"/>
                <a:gd name="T10" fmla="*/ 8 w 14"/>
                <a:gd name="T11" fmla="*/ 3 h 9"/>
                <a:gd name="T12" fmla="*/ 8 w 14"/>
                <a:gd name="T13" fmla="*/ 5 h 9"/>
                <a:gd name="T14" fmla="*/ 8 w 14"/>
                <a:gd name="T15" fmla="*/ 3 h 9"/>
                <a:gd name="T16" fmla="*/ 10 w 14"/>
                <a:gd name="T17" fmla="*/ 3 h 9"/>
                <a:gd name="T18" fmla="*/ 11 w 14"/>
                <a:gd name="T19" fmla="*/ 5 h 9"/>
                <a:gd name="T20" fmla="*/ 13 w 14"/>
                <a:gd name="T21" fmla="*/ 3 h 9"/>
                <a:gd name="T22" fmla="*/ 13 w 14"/>
                <a:gd name="T23" fmla="*/ 5 h 9"/>
                <a:gd name="T24" fmla="*/ 14 w 14"/>
                <a:gd name="T25" fmla="*/ 5 h 9"/>
                <a:gd name="T26" fmla="*/ 14 w 14"/>
                <a:gd name="T27" fmla="*/ 6 h 9"/>
                <a:gd name="T28" fmla="*/ 13 w 14"/>
                <a:gd name="T29" fmla="*/ 6 h 9"/>
                <a:gd name="T30" fmla="*/ 13 w 14"/>
                <a:gd name="T31" fmla="*/ 8 h 9"/>
                <a:gd name="T32" fmla="*/ 11 w 14"/>
                <a:gd name="T33" fmla="*/ 8 h 9"/>
                <a:gd name="T34" fmla="*/ 10 w 14"/>
                <a:gd name="T35" fmla="*/ 8 h 9"/>
                <a:gd name="T36" fmla="*/ 8 w 14"/>
                <a:gd name="T37" fmla="*/ 9 h 9"/>
                <a:gd name="T38" fmla="*/ 6 w 14"/>
                <a:gd name="T39" fmla="*/ 9 h 9"/>
                <a:gd name="T40" fmla="*/ 5 w 14"/>
                <a:gd name="T41" fmla="*/ 9 h 9"/>
                <a:gd name="T42" fmla="*/ 6 w 14"/>
                <a:gd name="T43" fmla="*/ 9 h 9"/>
                <a:gd name="T44" fmla="*/ 6 w 14"/>
                <a:gd name="T45" fmla="*/ 8 h 9"/>
                <a:gd name="T46" fmla="*/ 6 w 14"/>
                <a:gd name="T47" fmla="*/ 9 h 9"/>
                <a:gd name="T48" fmla="*/ 6 w 14"/>
                <a:gd name="T49" fmla="*/ 8 h 9"/>
                <a:gd name="T50" fmla="*/ 5 w 14"/>
                <a:gd name="T51" fmla="*/ 8 h 9"/>
                <a:gd name="T52" fmla="*/ 3 w 14"/>
                <a:gd name="T53" fmla="*/ 8 h 9"/>
                <a:gd name="T54" fmla="*/ 5 w 14"/>
                <a:gd name="T55" fmla="*/ 8 h 9"/>
                <a:gd name="T56" fmla="*/ 6 w 14"/>
                <a:gd name="T57" fmla="*/ 6 h 9"/>
                <a:gd name="T58" fmla="*/ 8 w 14"/>
                <a:gd name="T59" fmla="*/ 6 h 9"/>
                <a:gd name="T60" fmla="*/ 6 w 14"/>
                <a:gd name="T61" fmla="*/ 6 h 9"/>
                <a:gd name="T62" fmla="*/ 5 w 14"/>
                <a:gd name="T63" fmla="*/ 6 h 9"/>
                <a:gd name="T64" fmla="*/ 5 w 14"/>
                <a:gd name="T65" fmla="*/ 8 h 9"/>
                <a:gd name="T66" fmla="*/ 3 w 14"/>
                <a:gd name="T67" fmla="*/ 8 h 9"/>
                <a:gd name="T68" fmla="*/ 3 w 14"/>
                <a:gd name="T69" fmla="*/ 6 h 9"/>
                <a:gd name="T70" fmla="*/ 3 w 14"/>
                <a:gd name="T71" fmla="*/ 5 h 9"/>
                <a:gd name="T72" fmla="*/ 1 w 14"/>
                <a:gd name="T73" fmla="*/ 5 h 9"/>
                <a:gd name="T74" fmla="*/ 3 w 14"/>
                <a:gd name="T75" fmla="*/ 5 h 9"/>
                <a:gd name="T76" fmla="*/ 1 w 14"/>
                <a:gd name="T77" fmla="*/ 5 h 9"/>
                <a:gd name="T78" fmla="*/ 1 w 14"/>
                <a:gd name="T79" fmla="*/ 3 h 9"/>
                <a:gd name="T80" fmla="*/ 1 w 14"/>
                <a:gd name="T81" fmla="*/ 1 h 9"/>
                <a:gd name="T82" fmla="*/ 1 w 14"/>
                <a:gd name="T83" fmla="*/ 0 h 9"/>
                <a:gd name="T84" fmla="*/ 0 w 14"/>
                <a:gd name="T85" fmla="*/ 0 h 9"/>
                <a:gd name="T86" fmla="*/ 1 w 14"/>
                <a:gd name="T87" fmla="*/ 0 h 9"/>
                <a:gd name="T88" fmla="*/ 1 w 14"/>
                <a:gd name="T89" fmla="*/ 1 h 9"/>
                <a:gd name="T90" fmla="*/ 3 w 14"/>
                <a:gd name="T9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9">
                  <a:moveTo>
                    <a:pt x="3" y="1"/>
                  </a:moveTo>
                  <a:lnTo>
                    <a:pt x="5" y="1"/>
                  </a:lnTo>
                  <a:lnTo>
                    <a:pt x="5" y="3"/>
                  </a:lnTo>
                  <a:lnTo>
                    <a:pt x="6" y="3"/>
                  </a:lnTo>
                  <a:lnTo>
                    <a:pt x="5" y="3"/>
                  </a:lnTo>
                  <a:lnTo>
                    <a:pt x="8" y="3"/>
                  </a:lnTo>
                  <a:lnTo>
                    <a:pt x="8" y="5"/>
                  </a:lnTo>
                  <a:lnTo>
                    <a:pt x="8" y="3"/>
                  </a:lnTo>
                  <a:lnTo>
                    <a:pt x="10" y="3"/>
                  </a:lnTo>
                  <a:lnTo>
                    <a:pt x="11" y="5"/>
                  </a:lnTo>
                  <a:lnTo>
                    <a:pt x="13" y="3"/>
                  </a:lnTo>
                  <a:lnTo>
                    <a:pt x="13" y="5"/>
                  </a:lnTo>
                  <a:lnTo>
                    <a:pt x="14" y="5"/>
                  </a:lnTo>
                  <a:lnTo>
                    <a:pt x="14" y="6"/>
                  </a:lnTo>
                  <a:lnTo>
                    <a:pt x="13" y="6"/>
                  </a:lnTo>
                  <a:lnTo>
                    <a:pt x="13" y="8"/>
                  </a:lnTo>
                  <a:lnTo>
                    <a:pt x="11" y="8"/>
                  </a:lnTo>
                  <a:lnTo>
                    <a:pt x="10" y="8"/>
                  </a:lnTo>
                  <a:lnTo>
                    <a:pt x="8" y="9"/>
                  </a:lnTo>
                  <a:lnTo>
                    <a:pt x="6" y="9"/>
                  </a:lnTo>
                  <a:lnTo>
                    <a:pt x="5" y="9"/>
                  </a:lnTo>
                  <a:lnTo>
                    <a:pt x="6" y="9"/>
                  </a:lnTo>
                  <a:lnTo>
                    <a:pt x="6" y="8"/>
                  </a:lnTo>
                  <a:lnTo>
                    <a:pt x="6" y="9"/>
                  </a:lnTo>
                  <a:lnTo>
                    <a:pt x="6" y="8"/>
                  </a:lnTo>
                  <a:lnTo>
                    <a:pt x="5" y="8"/>
                  </a:lnTo>
                  <a:lnTo>
                    <a:pt x="3" y="8"/>
                  </a:lnTo>
                  <a:lnTo>
                    <a:pt x="5" y="8"/>
                  </a:lnTo>
                  <a:lnTo>
                    <a:pt x="6" y="6"/>
                  </a:lnTo>
                  <a:lnTo>
                    <a:pt x="8" y="6"/>
                  </a:lnTo>
                  <a:lnTo>
                    <a:pt x="6" y="6"/>
                  </a:lnTo>
                  <a:lnTo>
                    <a:pt x="5" y="6"/>
                  </a:lnTo>
                  <a:lnTo>
                    <a:pt x="5" y="8"/>
                  </a:lnTo>
                  <a:lnTo>
                    <a:pt x="3" y="8"/>
                  </a:lnTo>
                  <a:lnTo>
                    <a:pt x="3" y="6"/>
                  </a:lnTo>
                  <a:lnTo>
                    <a:pt x="3" y="5"/>
                  </a:lnTo>
                  <a:lnTo>
                    <a:pt x="1" y="5"/>
                  </a:lnTo>
                  <a:lnTo>
                    <a:pt x="3" y="5"/>
                  </a:lnTo>
                  <a:lnTo>
                    <a:pt x="1" y="5"/>
                  </a:lnTo>
                  <a:lnTo>
                    <a:pt x="1" y="3"/>
                  </a:lnTo>
                  <a:lnTo>
                    <a:pt x="1" y="1"/>
                  </a:lnTo>
                  <a:lnTo>
                    <a:pt x="1" y="0"/>
                  </a:lnTo>
                  <a:lnTo>
                    <a:pt x="0" y="0"/>
                  </a:lnTo>
                  <a:lnTo>
                    <a:pt x="1" y="0"/>
                  </a:lnTo>
                  <a:lnTo>
                    <a:pt x="1" y="1"/>
                  </a:lnTo>
                  <a:lnTo>
                    <a:pt x="3"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05" name="Freeform 141"/>
            <p:cNvSpPr>
              <a:spLocks/>
            </p:cNvSpPr>
            <p:nvPr/>
          </p:nvSpPr>
          <p:spPr bwMode="auto">
            <a:xfrm>
              <a:off x="1598" y="799"/>
              <a:ext cx="5" cy="3"/>
            </a:xfrm>
            <a:custGeom>
              <a:avLst/>
              <a:gdLst>
                <a:gd name="T0" fmla="*/ 3 w 5"/>
                <a:gd name="T1" fmla="*/ 2 h 3"/>
                <a:gd name="T2" fmla="*/ 5 w 5"/>
                <a:gd name="T3" fmla="*/ 2 h 3"/>
                <a:gd name="T4" fmla="*/ 3 w 5"/>
                <a:gd name="T5" fmla="*/ 2 h 3"/>
                <a:gd name="T6" fmla="*/ 3 w 5"/>
                <a:gd name="T7" fmla="*/ 3 h 3"/>
                <a:gd name="T8" fmla="*/ 2 w 5"/>
                <a:gd name="T9" fmla="*/ 3 h 3"/>
                <a:gd name="T10" fmla="*/ 0 w 5"/>
                <a:gd name="T11" fmla="*/ 2 h 3"/>
                <a:gd name="T12" fmla="*/ 2 w 5"/>
                <a:gd name="T13" fmla="*/ 2 h 3"/>
                <a:gd name="T14" fmla="*/ 0 w 5"/>
                <a:gd name="T15" fmla="*/ 2 h 3"/>
                <a:gd name="T16" fmla="*/ 0 w 5"/>
                <a:gd name="T17" fmla="*/ 0 h 3"/>
                <a:gd name="T18" fmla="*/ 2 w 5"/>
                <a:gd name="T19" fmla="*/ 0 h 3"/>
                <a:gd name="T20" fmla="*/ 3 w 5"/>
                <a:gd name="T21" fmla="*/ 0 h 3"/>
                <a:gd name="T22" fmla="*/ 3 w 5"/>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3" y="2"/>
                  </a:moveTo>
                  <a:lnTo>
                    <a:pt x="5" y="2"/>
                  </a:lnTo>
                  <a:lnTo>
                    <a:pt x="3" y="2"/>
                  </a:lnTo>
                  <a:lnTo>
                    <a:pt x="3" y="3"/>
                  </a:lnTo>
                  <a:lnTo>
                    <a:pt x="2" y="3"/>
                  </a:lnTo>
                  <a:lnTo>
                    <a:pt x="0" y="2"/>
                  </a:lnTo>
                  <a:lnTo>
                    <a:pt x="2" y="2"/>
                  </a:lnTo>
                  <a:lnTo>
                    <a:pt x="0" y="2"/>
                  </a:lnTo>
                  <a:lnTo>
                    <a:pt x="0" y="0"/>
                  </a:lnTo>
                  <a:lnTo>
                    <a:pt x="2" y="0"/>
                  </a:lnTo>
                  <a:lnTo>
                    <a:pt x="3" y="0"/>
                  </a:lnTo>
                  <a:lnTo>
                    <a:pt x="3"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06" name="Freeform 142"/>
            <p:cNvSpPr>
              <a:spLocks/>
            </p:cNvSpPr>
            <p:nvPr/>
          </p:nvSpPr>
          <p:spPr bwMode="auto">
            <a:xfrm>
              <a:off x="1613" y="799"/>
              <a:ext cx="1" cy="2"/>
            </a:xfrm>
            <a:custGeom>
              <a:avLst/>
              <a:gdLst>
                <a:gd name="T0" fmla="*/ 1 w 1"/>
                <a:gd name="T1" fmla="*/ 2 h 2"/>
                <a:gd name="T2" fmla="*/ 1 w 1"/>
                <a:gd name="T3" fmla="*/ 0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0"/>
                  </a:lnTo>
                  <a:lnTo>
                    <a:pt x="0" y="0"/>
                  </a:lnTo>
                  <a:lnTo>
                    <a:pt x="1" y="0"/>
                  </a:lnTo>
                  <a:lnTo>
                    <a:pt x="1"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07" name="Freeform 143"/>
            <p:cNvSpPr>
              <a:spLocks/>
            </p:cNvSpPr>
            <p:nvPr/>
          </p:nvSpPr>
          <p:spPr bwMode="auto">
            <a:xfrm>
              <a:off x="1613" y="797"/>
              <a:ext cx="13" cy="9"/>
            </a:xfrm>
            <a:custGeom>
              <a:avLst/>
              <a:gdLst>
                <a:gd name="T0" fmla="*/ 1 w 13"/>
                <a:gd name="T1" fmla="*/ 0 h 9"/>
                <a:gd name="T2" fmla="*/ 3 w 13"/>
                <a:gd name="T3" fmla="*/ 0 h 9"/>
                <a:gd name="T4" fmla="*/ 5 w 13"/>
                <a:gd name="T5" fmla="*/ 0 h 9"/>
                <a:gd name="T6" fmla="*/ 6 w 13"/>
                <a:gd name="T7" fmla="*/ 0 h 9"/>
                <a:gd name="T8" fmla="*/ 6 w 13"/>
                <a:gd name="T9" fmla="*/ 2 h 9"/>
                <a:gd name="T10" fmla="*/ 8 w 13"/>
                <a:gd name="T11" fmla="*/ 2 h 9"/>
                <a:gd name="T12" fmla="*/ 8 w 13"/>
                <a:gd name="T13" fmla="*/ 4 h 9"/>
                <a:gd name="T14" fmla="*/ 10 w 13"/>
                <a:gd name="T15" fmla="*/ 4 h 9"/>
                <a:gd name="T16" fmla="*/ 11 w 13"/>
                <a:gd name="T17" fmla="*/ 5 h 9"/>
                <a:gd name="T18" fmla="*/ 11 w 13"/>
                <a:gd name="T19" fmla="*/ 7 h 9"/>
                <a:gd name="T20" fmla="*/ 13 w 13"/>
                <a:gd name="T21" fmla="*/ 7 h 9"/>
                <a:gd name="T22" fmla="*/ 11 w 13"/>
                <a:gd name="T23" fmla="*/ 7 h 9"/>
                <a:gd name="T24" fmla="*/ 11 w 13"/>
                <a:gd name="T25" fmla="*/ 9 h 9"/>
                <a:gd name="T26" fmla="*/ 10 w 13"/>
                <a:gd name="T27" fmla="*/ 7 h 9"/>
                <a:gd name="T28" fmla="*/ 8 w 13"/>
                <a:gd name="T29" fmla="*/ 7 h 9"/>
                <a:gd name="T30" fmla="*/ 6 w 13"/>
                <a:gd name="T31" fmla="*/ 7 h 9"/>
                <a:gd name="T32" fmla="*/ 8 w 13"/>
                <a:gd name="T33" fmla="*/ 7 h 9"/>
                <a:gd name="T34" fmla="*/ 8 w 13"/>
                <a:gd name="T35" fmla="*/ 5 h 9"/>
                <a:gd name="T36" fmla="*/ 8 w 13"/>
                <a:gd name="T37" fmla="*/ 7 h 9"/>
                <a:gd name="T38" fmla="*/ 6 w 13"/>
                <a:gd name="T39" fmla="*/ 7 h 9"/>
                <a:gd name="T40" fmla="*/ 6 w 13"/>
                <a:gd name="T41" fmla="*/ 5 h 9"/>
                <a:gd name="T42" fmla="*/ 5 w 13"/>
                <a:gd name="T43" fmla="*/ 5 h 9"/>
                <a:gd name="T44" fmla="*/ 3 w 13"/>
                <a:gd name="T45" fmla="*/ 5 h 9"/>
                <a:gd name="T46" fmla="*/ 1 w 13"/>
                <a:gd name="T47" fmla="*/ 4 h 9"/>
                <a:gd name="T48" fmla="*/ 3 w 13"/>
                <a:gd name="T49" fmla="*/ 4 h 9"/>
                <a:gd name="T50" fmla="*/ 3 w 13"/>
                <a:gd name="T51" fmla="*/ 5 h 9"/>
                <a:gd name="T52" fmla="*/ 5 w 13"/>
                <a:gd name="T53" fmla="*/ 5 h 9"/>
                <a:gd name="T54" fmla="*/ 3 w 13"/>
                <a:gd name="T55" fmla="*/ 4 h 9"/>
                <a:gd name="T56" fmla="*/ 1 w 13"/>
                <a:gd name="T57" fmla="*/ 4 h 9"/>
                <a:gd name="T58" fmla="*/ 1 w 13"/>
                <a:gd name="T59" fmla="*/ 2 h 9"/>
                <a:gd name="T60" fmla="*/ 3 w 13"/>
                <a:gd name="T61" fmla="*/ 2 h 9"/>
                <a:gd name="T62" fmla="*/ 3 w 13"/>
                <a:gd name="T63" fmla="*/ 4 h 9"/>
                <a:gd name="T64" fmla="*/ 5 w 13"/>
                <a:gd name="T65" fmla="*/ 4 h 9"/>
                <a:gd name="T66" fmla="*/ 3 w 13"/>
                <a:gd name="T67" fmla="*/ 2 h 9"/>
                <a:gd name="T68" fmla="*/ 5 w 13"/>
                <a:gd name="T69" fmla="*/ 2 h 9"/>
                <a:gd name="T70" fmla="*/ 5 w 13"/>
                <a:gd name="T71" fmla="*/ 4 h 9"/>
                <a:gd name="T72" fmla="*/ 6 w 13"/>
                <a:gd name="T73" fmla="*/ 4 h 9"/>
                <a:gd name="T74" fmla="*/ 6 w 13"/>
                <a:gd name="T75" fmla="*/ 2 h 9"/>
                <a:gd name="T76" fmla="*/ 6 w 13"/>
                <a:gd name="T77" fmla="*/ 4 h 9"/>
                <a:gd name="T78" fmla="*/ 5 w 13"/>
                <a:gd name="T79" fmla="*/ 4 h 9"/>
                <a:gd name="T80" fmla="*/ 5 w 13"/>
                <a:gd name="T81" fmla="*/ 2 h 9"/>
                <a:gd name="T82" fmla="*/ 3 w 13"/>
                <a:gd name="T83" fmla="*/ 2 h 9"/>
                <a:gd name="T84" fmla="*/ 1 w 13"/>
                <a:gd name="T85" fmla="*/ 2 h 9"/>
                <a:gd name="T86" fmla="*/ 0 w 13"/>
                <a:gd name="T87" fmla="*/ 2 h 9"/>
                <a:gd name="T88" fmla="*/ 0 w 13"/>
                <a:gd name="T89" fmla="*/ 0 h 9"/>
                <a:gd name="T90" fmla="*/ 1 w 13"/>
                <a:gd name="T9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 h="9">
                  <a:moveTo>
                    <a:pt x="1" y="0"/>
                  </a:moveTo>
                  <a:lnTo>
                    <a:pt x="3" y="0"/>
                  </a:lnTo>
                  <a:lnTo>
                    <a:pt x="5" y="0"/>
                  </a:lnTo>
                  <a:lnTo>
                    <a:pt x="6" y="0"/>
                  </a:lnTo>
                  <a:lnTo>
                    <a:pt x="6" y="2"/>
                  </a:lnTo>
                  <a:lnTo>
                    <a:pt x="8" y="2"/>
                  </a:lnTo>
                  <a:lnTo>
                    <a:pt x="8" y="4"/>
                  </a:lnTo>
                  <a:lnTo>
                    <a:pt x="10" y="4"/>
                  </a:lnTo>
                  <a:lnTo>
                    <a:pt x="11" y="5"/>
                  </a:lnTo>
                  <a:lnTo>
                    <a:pt x="11" y="7"/>
                  </a:lnTo>
                  <a:lnTo>
                    <a:pt x="13" y="7"/>
                  </a:lnTo>
                  <a:lnTo>
                    <a:pt x="11" y="7"/>
                  </a:lnTo>
                  <a:lnTo>
                    <a:pt x="11" y="9"/>
                  </a:lnTo>
                  <a:lnTo>
                    <a:pt x="10" y="7"/>
                  </a:lnTo>
                  <a:lnTo>
                    <a:pt x="8" y="7"/>
                  </a:lnTo>
                  <a:lnTo>
                    <a:pt x="6" y="7"/>
                  </a:lnTo>
                  <a:lnTo>
                    <a:pt x="8" y="7"/>
                  </a:lnTo>
                  <a:lnTo>
                    <a:pt x="8" y="5"/>
                  </a:lnTo>
                  <a:lnTo>
                    <a:pt x="8" y="7"/>
                  </a:lnTo>
                  <a:lnTo>
                    <a:pt x="6" y="7"/>
                  </a:lnTo>
                  <a:lnTo>
                    <a:pt x="6" y="5"/>
                  </a:lnTo>
                  <a:lnTo>
                    <a:pt x="5" y="5"/>
                  </a:lnTo>
                  <a:lnTo>
                    <a:pt x="3" y="5"/>
                  </a:lnTo>
                  <a:lnTo>
                    <a:pt x="1" y="4"/>
                  </a:lnTo>
                  <a:lnTo>
                    <a:pt x="3" y="4"/>
                  </a:lnTo>
                  <a:lnTo>
                    <a:pt x="3" y="5"/>
                  </a:lnTo>
                  <a:lnTo>
                    <a:pt x="5" y="5"/>
                  </a:lnTo>
                  <a:lnTo>
                    <a:pt x="3" y="4"/>
                  </a:lnTo>
                  <a:lnTo>
                    <a:pt x="1" y="4"/>
                  </a:lnTo>
                  <a:lnTo>
                    <a:pt x="1" y="2"/>
                  </a:lnTo>
                  <a:lnTo>
                    <a:pt x="3" y="2"/>
                  </a:lnTo>
                  <a:lnTo>
                    <a:pt x="3" y="4"/>
                  </a:lnTo>
                  <a:lnTo>
                    <a:pt x="5" y="4"/>
                  </a:lnTo>
                  <a:lnTo>
                    <a:pt x="3" y="2"/>
                  </a:lnTo>
                  <a:lnTo>
                    <a:pt x="5" y="2"/>
                  </a:lnTo>
                  <a:lnTo>
                    <a:pt x="5" y="4"/>
                  </a:lnTo>
                  <a:lnTo>
                    <a:pt x="6" y="4"/>
                  </a:lnTo>
                  <a:lnTo>
                    <a:pt x="6" y="2"/>
                  </a:lnTo>
                  <a:lnTo>
                    <a:pt x="6" y="4"/>
                  </a:lnTo>
                  <a:lnTo>
                    <a:pt x="5" y="4"/>
                  </a:lnTo>
                  <a:lnTo>
                    <a:pt x="5" y="2"/>
                  </a:lnTo>
                  <a:lnTo>
                    <a:pt x="3" y="2"/>
                  </a:lnTo>
                  <a:lnTo>
                    <a:pt x="1" y="2"/>
                  </a:lnTo>
                  <a:lnTo>
                    <a:pt x="0" y="2"/>
                  </a:ln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08" name="Freeform 144"/>
            <p:cNvSpPr>
              <a:spLocks/>
            </p:cNvSpPr>
            <p:nvPr/>
          </p:nvSpPr>
          <p:spPr bwMode="auto">
            <a:xfrm>
              <a:off x="1510" y="797"/>
              <a:ext cx="11" cy="4"/>
            </a:xfrm>
            <a:custGeom>
              <a:avLst/>
              <a:gdLst>
                <a:gd name="T0" fmla="*/ 8 w 11"/>
                <a:gd name="T1" fmla="*/ 2 h 4"/>
                <a:gd name="T2" fmla="*/ 6 w 11"/>
                <a:gd name="T3" fmla="*/ 2 h 4"/>
                <a:gd name="T4" fmla="*/ 6 w 11"/>
                <a:gd name="T5" fmla="*/ 4 h 4"/>
                <a:gd name="T6" fmla="*/ 5 w 11"/>
                <a:gd name="T7" fmla="*/ 4 h 4"/>
                <a:gd name="T8" fmla="*/ 3 w 11"/>
                <a:gd name="T9" fmla="*/ 4 h 4"/>
                <a:gd name="T10" fmla="*/ 1 w 11"/>
                <a:gd name="T11" fmla="*/ 4 h 4"/>
                <a:gd name="T12" fmla="*/ 0 w 11"/>
                <a:gd name="T13" fmla="*/ 4 h 4"/>
                <a:gd name="T14" fmla="*/ 0 w 11"/>
                <a:gd name="T15" fmla="*/ 2 h 4"/>
                <a:gd name="T16" fmla="*/ 1 w 11"/>
                <a:gd name="T17" fmla="*/ 2 h 4"/>
                <a:gd name="T18" fmla="*/ 3 w 11"/>
                <a:gd name="T19" fmla="*/ 2 h 4"/>
                <a:gd name="T20" fmla="*/ 5 w 11"/>
                <a:gd name="T21" fmla="*/ 0 h 4"/>
                <a:gd name="T22" fmla="*/ 6 w 11"/>
                <a:gd name="T23" fmla="*/ 0 h 4"/>
                <a:gd name="T24" fmla="*/ 8 w 11"/>
                <a:gd name="T25" fmla="*/ 0 h 4"/>
                <a:gd name="T26" fmla="*/ 10 w 11"/>
                <a:gd name="T27" fmla="*/ 0 h 4"/>
                <a:gd name="T28" fmla="*/ 11 w 11"/>
                <a:gd name="T29" fmla="*/ 0 h 4"/>
                <a:gd name="T30" fmla="*/ 10 w 11"/>
                <a:gd name="T31" fmla="*/ 2 h 4"/>
                <a:gd name="T32" fmla="*/ 8 w 11"/>
                <a:gd name="T3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4">
                  <a:moveTo>
                    <a:pt x="8" y="2"/>
                  </a:moveTo>
                  <a:lnTo>
                    <a:pt x="6" y="2"/>
                  </a:lnTo>
                  <a:lnTo>
                    <a:pt x="6" y="4"/>
                  </a:lnTo>
                  <a:lnTo>
                    <a:pt x="5" y="4"/>
                  </a:lnTo>
                  <a:lnTo>
                    <a:pt x="3" y="4"/>
                  </a:lnTo>
                  <a:lnTo>
                    <a:pt x="1" y="4"/>
                  </a:lnTo>
                  <a:lnTo>
                    <a:pt x="0" y="4"/>
                  </a:lnTo>
                  <a:lnTo>
                    <a:pt x="0" y="2"/>
                  </a:lnTo>
                  <a:lnTo>
                    <a:pt x="1" y="2"/>
                  </a:lnTo>
                  <a:lnTo>
                    <a:pt x="3" y="2"/>
                  </a:lnTo>
                  <a:lnTo>
                    <a:pt x="5" y="0"/>
                  </a:lnTo>
                  <a:lnTo>
                    <a:pt x="6" y="0"/>
                  </a:lnTo>
                  <a:lnTo>
                    <a:pt x="8" y="0"/>
                  </a:lnTo>
                  <a:lnTo>
                    <a:pt x="10" y="0"/>
                  </a:lnTo>
                  <a:lnTo>
                    <a:pt x="11" y="0"/>
                  </a:lnTo>
                  <a:lnTo>
                    <a:pt x="10" y="2"/>
                  </a:lnTo>
                  <a:lnTo>
                    <a:pt x="8"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09" name="Freeform 145"/>
            <p:cNvSpPr>
              <a:spLocks/>
            </p:cNvSpPr>
            <p:nvPr/>
          </p:nvSpPr>
          <p:spPr bwMode="auto">
            <a:xfrm>
              <a:off x="1608" y="792"/>
              <a:ext cx="6" cy="4"/>
            </a:xfrm>
            <a:custGeom>
              <a:avLst/>
              <a:gdLst>
                <a:gd name="T0" fmla="*/ 0 w 6"/>
                <a:gd name="T1" fmla="*/ 0 h 4"/>
                <a:gd name="T2" fmla="*/ 0 w 6"/>
                <a:gd name="T3" fmla="*/ 2 h 4"/>
                <a:gd name="T4" fmla="*/ 1 w 6"/>
                <a:gd name="T5" fmla="*/ 2 h 4"/>
                <a:gd name="T6" fmla="*/ 3 w 6"/>
                <a:gd name="T7" fmla="*/ 2 h 4"/>
                <a:gd name="T8" fmla="*/ 5 w 6"/>
                <a:gd name="T9" fmla="*/ 2 h 4"/>
                <a:gd name="T10" fmla="*/ 5 w 6"/>
                <a:gd name="T11" fmla="*/ 4 h 4"/>
                <a:gd name="T12" fmla="*/ 5 w 6"/>
                <a:gd name="T13" fmla="*/ 2 h 4"/>
                <a:gd name="T14" fmla="*/ 6 w 6"/>
                <a:gd name="T15" fmla="*/ 2 h 4"/>
                <a:gd name="T16" fmla="*/ 6 w 6"/>
                <a:gd name="T17" fmla="*/ 4 h 4"/>
                <a:gd name="T18" fmla="*/ 5 w 6"/>
                <a:gd name="T19" fmla="*/ 4 h 4"/>
                <a:gd name="T20" fmla="*/ 3 w 6"/>
                <a:gd name="T21" fmla="*/ 4 h 4"/>
                <a:gd name="T22" fmla="*/ 1 w 6"/>
                <a:gd name="T23" fmla="*/ 4 h 4"/>
                <a:gd name="T24" fmla="*/ 1 w 6"/>
                <a:gd name="T25" fmla="*/ 2 h 4"/>
                <a:gd name="T26" fmla="*/ 0 w 6"/>
                <a:gd name="T27" fmla="*/ 2 h 4"/>
                <a:gd name="T28" fmla="*/ 0 w 6"/>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0" y="0"/>
                  </a:moveTo>
                  <a:lnTo>
                    <a:pt x="0" y="2"/>
                  </a:lnTo>
                  <a:lnTo>
                    <a:pt x="1" y="2"/>
                  </a:lnTo>
                  <a:lnTo>
                    <a:pt x="3" y="2"/>
                  </a:lnTo>
                  <a:lnTo>
                    <a:pt x="5" y="2"/>
                  </a:lnTo>
                  <a:lnTo>
                    <a:pt x="5" y="4"/>
                  </a:lnTo>
                  <a:lnTo>
                    <a:pt x="5" y="2"/>
                  </a:lnTo>
                  <a:lnTo>
                    <a:pt x="6" y="2"/>
                  </a:lnTo>
                  <a:lnTo>
                    <a:pt x="6" y="4"/>
                  </a:lnTo>
                  <a:lnTo>
                    <a:pt x="5" y="4"/>
                  </a:lnTo>
                  <a:lnTo>
                    <a:pt x="3" y="4"/>
                  </a:lnTo>
                  <a:lnTo>
                    <a:pt x="1" y="4"/>
                  </a:lnTo>
                  <a:lnTo>
                    <a:pt x="1" y="2"/>
                  </a:lnTo>
                  <a:lnTo>
                    <a:pt x="0" y="2"/>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10" name="Freeform 146"/>
            <p:cNvSpPr>
              <a:spLocks/>
            </p:cNvSpPr>
            <p:nvPr/>
          </p:nvSpPr>
          <p:spPr bwMode="auto">
            <a:xfrm>
              <a:off x="1392" y="786"/>
              <a:ext cx="7" cy="2"/>
            </a:xfrm>
            <a:custGeom>
              <a:avLst/>
              <a:gdLst>
                <a:gd name="T0" fmla="*/ 7 w 7"/>
                <a:gd name="T1" fmla="*/ 0 h 2"/>
                <a:gd name="T2" fmla="*/ 7 w 7"/>
                <a:gd name="T3" fmla="*/ 2 h 2"/>
                <a:gd name="T4" fmla="*/ 5 w 7"/>
                <a:gd name="T5" fmla="*/ 2 h 2"/>
                <a:gd name="T6" fmla="*/ 3 w 7"/>
                <a:gd name="T7" fmla="*/ 0 h 2"/>
                <a:gd name="T8" fmla="*/ 2 w 7"/>
                <a:gd name="T9" fmla="*/ 2 h 2"/>
                <a:gd name="T10" fmla="*/ 2 w 7"/>
                <a:gd name="T11" fmla="*/ 0 h 2"/>
                <a:gd name="T12" fmla="*/ 0 w 7"/>
                <a:gd name="T13" fmla="*/ 0 h 2"/>
                <a:gd name="T14" fmla="*/ 2 w 7"/>
                <a:gd name="T15" fmla="*/ 0 h 2"/>
                <a:gd name="T16" fmla="*/ 3 w 7"/>
                <a:gd name="T17" fmla="*/ 0 h 2"/>
                <a:gd name="T18" fmla="*/ 5 w 7"/>
                <a:gd name="T19" fmla="*/ 0 h 2"/>
                <a:gd name="T20" fmla="*/ 7 w 7"/>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
                  <a:moveTo>
                    <a:pt x="7" y="0"/>
                  </a:moveTo>
                  <a:lnTo>
                    <a:pt x="7" y="2"/>
                  </a:lnTo>
                  <a:lnTo>
                    <a:pt x="5" y="2"/>
                  </a:lnTo>
                  <a:lnTo>
                    <a:pt x="3" y="0"/>
                  </a:lnTo>
                  <a:lnTo>
                    <a:pt x="2" y="2"/>
                  </a:lnTo>
                  <a:lnTo>
                    <a:pt x="2" y="0"/>
                  </a:lnTo>
                  <a:lnTo>
                    <a:pt x="0" y="0"/>
                  </a:lnTo>
                  <a:lnTo>
                    <a:pt x="2" y="0"/>
                  </a:lnTo>
                  <a:lnTo>
                    <a:pt x="3" y="0"/>
                  </a:lnTo>
                  <a:lnTo>
                    <a:pt x="5" y="0"/>
                  </a:lnTo>
                  <a:lnTo>
                    <a:pt x="7"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11" name="Freeform 147"/>
            <p:cNvSpPr>
              <a:spLocks/>
            </p:cNvSpPr>
            <p:nvPr/>
          </p:nvSpPr>
          <p:spPr bwMode="auto">
            <a:xfrm>
              <a:off x="1389" y="784"/>
              <a:ext cx="2" cy="2"/>
            </a:xfrm>
            <a:custGeom>
              <a:avLst/>
              <a:gdLst>
                <a:gd name="T0" fmla="*/ 2 w 2"/>
                <a:gd name="T1" fmla="*/ 2 h 2"/>
                <a:gd name="T2" fmla="*/ 0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2"/>
                  </a:lnTo>
                  <a:lnTo>
                    <a:pt x="0"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12" name="Freeform 148"/>
            <p:cNvSpPr>
              <a:spLocks/>
            </p:cNvSpPr>
            <p:nvPr/>
          </p:nvSpPr>
          <p:spPr bwMode="auto">
            <a:xfrm>
              <a:off x="1371" y="766"/>
              <a:ext cx="13" cy="18"/>
            </a:xfrm>
            <a:custGeom>
              <a:avLst/>
              <a:gdLst>
                <a:gd name="T0" fmla="*/ 5 w 13"/>
                <a:gd name="T1" fmla="*/ 2 h 18"/>
                <a:gd name="T2" fmla="*/ 3 w 13"/>
                <a:gd name="T3" fmla="*/ 2 h 18"/>
                <a:gd name="T4" fmla="*/ 3 w 13"/>
                <a:gd name="T5" fmla="*/ 4 h 18"/>
                <a:gd name="T6" fmla="*/ 3 w 13"/>
                <a:gd name="T7" fmla="*/ 5 h 18"/>
                <a:gd name="T8" fmla="*/ 5 w 13"/>
                <a:gd name="T9" fmla="*/ 5 h 18"/>
                <a:gd name="T10" fmla="*/ 5 w 13"/>
                <a:gd name="T11" fmla="*/ 4 h 18"/>
                <a:gd name="T12" fmla="*/ 5 w 13"/>
                <a:gd name="T13" fmla="*/ 5 h 18"/>
                <a:gd name="T14" fmla="*/ 5 w 13"/>
                <a:gd name="T15" fmla="*/ 7 h 18"/>
                <a:gd name="T16" fmla="*/ 6 w 13"/>
                <a:gd name="T17" fmla="*/ 7 h 18"/>
                <a:gd name="T18" fmla="*/ 6 w 13"/>
                <a:gd name="T19" fmla="*/ 8 h 18"/>
                <a:gd name="T20" fmla="*/ 8 w 13"/>
                <a:gd name="T21" fmla="*/ 10 h 18"/>
                <a:gd name="T22" fmla="*/ 8 w 13"/>
                <a:gd name="T23" fmla="*/ 12 h 18"/>
                <a:gd name="T24" fmla="*/ 8 w 13"/>
                <a:gd name="T25" fmla="*/ 13 h 18"/>
                <a:gd name="T26" fmla="*/ 10 w 13"/>
                <a:gd name="T27" fmla="*/ 15 h 18"/>
                <a:gd name="T28" fmla="*/ 10 w 13"/>
                <a:gd name="T29" fmla="*/ 17 h 18"/>
                <a:gd name="T30" fmla="*/ 11 w 13"/>
                <a:gd name="T31" fmla="*/ 17 h 18"/>
                <a:gd name="T32" fmla="*/ 11 w 13"/>
                <a:gd name="T33" fmla="*/ 18 h 18"/>
                <a:gd name="T34" fmla="*/ 11 w 13"/>
                <a:gd name="T35" fmla="*/ 17 h 18"/>
                <a:gd name="T36" fmla="*/ 13 w 13"/>
                <a:gd name="T37" fmla="*/ 17 h 18"/>
                <a:gd name="T38" fmla="*/ 13 w 13"/>
                <a:gd name="T39" fmla="*/ 18 h 18"/>
                <a:gd name="T40" fmla="*/ 11 w 13"/>
                <a:gd name="T41" fmla="*/ 18 h 18"/>
                <a:gd name="T42" fmla="*/ 10 w 13"/>
                <a:gd name="T43" fmla="*/ 18 h 18"/>
                <a:gd name="T44" fmla="*/ 8 w 13"/>
                <a:gd name="T45" fmla="*/ 17 h 18"/>
                <a:gd name="T46" fmla="*/ 8 w 13"/>
                <a:gd name="T47" fmla="*/ 15 h 18"/>
                <a:gd name="T48" fmla="*/ 6 w 13"/>
                <a:gd name="T49" fmla="*/ 15 h 18"/>
                <a:gd name="T50" fmla="*/ 5 w 13"/>
                <a:gd name="T51" fmla="*/ 13 h 18"/>
                <a:gd name="T52" fmla="*/ 3 w 13"/>
                <a:gd name="T53" fmla="*/ 12 h 18"/>
                <a:gd name="T54" fmla="*/ 2 w 13"/>
                <a:gd name="T55" fmla="*/ 12 h 18"/>
                <a:gd name="T56" fmla="*/ 2 w 13"/>
                <a:gd name="T57" fmla="*/ 10 h 18"/>
                <a:gd name="T58" fmla="*/ 0 w 13"/>
                <a:gd name="T59" fmla="*/ 8 h 18"/>
                <a:gd name="T60" fmla="*/ 0 w 13"/>
                <a:gd name="T61" fmla="*/ 7 h 18"/>
                <a:gd name="T62" fmla="*/ 2 w 13"/>
                <a:gd name="T63" fmla="*/ 7 h 18"/>
                <a:gd name="T64" fmla="*/ 3 w 13"/>
                <a:gd name="T65" fmla="*/ 7 h 18"/>
                <a:gd name="T66" fmla="*/ 3 w 13"/>
                <a:gd name="T67" fmla="*/ 5 h 18"/>
                <a:gd name="T68" fmla="*/ 3 w 13"/>
                <a:gd name="T69" fmla="*/ 4 h 18"/>
                <a:gd name="T70" fmla="*/ 3 w 13"/>
                <a:gd name="T71" fmla="*/ 2 h 18"/>
                <a:gd name="T72" fmla="*/ 3 w 13"/>
                <a:gd name="T73" fmla="*/ 0 h 18"/>
                <a:gd name="T74" fmla="*/ 5 w 13"/>
                <a:gd name="T75"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 h="18">
                  <a:moveTo>
                    <a:pt x="5" y="2"/>
                  </a:moveTo>
                  <a:lnTo>
                    <a:pt x="3" y="2"/>
                  </a:lnTo>
                  <a:lnTo>
                    <a:pt x="3" y="4"/>
                  </a:lnTo>
                  <a:lnTo>
                    <a:pt x="3" y="5"/>
                  </a:lnTo>
                  <a:lnTo>
                    <a:pt x="5" y="5"/>
                  </a:lnTo>
                  <a:lnTo>
                    <a:pt x="5" y="4"/>
                  </a:lnTo>
                  <a:lnTo>
                    <a:pt x="5" y="5"/>
                  </a:lnTo>
                  <a:lnTo>
                    <a:pt x="5" y="7"/>
                  </a:lnTo>
                  <a:lnTo>
                    <a:pt x="6" y="7"/>
                  </a:lnTo>
                  <a:lnTo>
                    <a:pt x="6" y="8"/>
                  </a:lnTo>
                  <a:lnTo>
                    <a:pt x="8" y="10"/>
                  </a:lnTo>
                  <a:lnTo>
                    <a:pt x="8" y="12"/>
                  </a:lnTo>
                  <a:lnTo>
                    <a:pt x="8" y="13"/>
                  </a:lnTo>
                  <a:lnTo>
                    <a:pt x="10" y="15"/>
                  </a:lnTo>
                  <a:lnTo>
                    <a:pt x="10" y="17"/>
                  </a:lnTo>
                  <a:lnTo>
                    <a:pt x="11" y="17"/>
                  </a:lnTo>
                  <a:lnTo>
                    <a:pt x="11" y="18"/>
                  </a:lnTo>
                  <a:lnTo>
                    <a:pt x="11" y="17"/>
                  </a:lnTo>
                  <a:lnTo>
                    <a:pt x="13" y="17"/>
                  </a:lnTo>
                  <a:lnTo>
                    <a:pt x="13" y="18"/>
                  </a:lnTo>
                  <a:lnTo>
                    <a:pt x="11" y="18"/>
                  </a:lnTo>
                  <a:lnTo>
                    <a:pt x="10" y="18"/>
                  </a:lnTo>
                  <a:lnTo>
                    <a:pt x="8" y="17"/>
                  </a:lnTo>
                  <a:lnTo>
                    <a:pt x="8" y="15"/>
                  </a:lnTo>
                  <a:lnTo>
                    <a:pt x="6" y="15"/>
                  </a:lnTo>
                  <a:lnTo>
                    <a:pt x="5" y="13"/>
                  </a:lnTo>
                  <a:lnTo>
                    <a:pt x="3" y="12"/>
                  </a:lnTo>
                  <a:lnTo>
                    <a:pt x="2" y="12"/>
                  </a:lnTo>
                  <a:lnTo>
                    <a:pt x="2" y="10"/>
                  </a:lnTo>
                  <a:lnTo>
                    <a:pt x="0" y="8"/>
                  </a:lnTo>
                  <a:lnTo>
                    <a:pt x="0" y="7"/>
                  </a:lnTo>
                  <a:lnTo>
                    <a:pt x="2" y="7"/>
                  </a:lnTo>
                  <a:lnTo>
                    <a:pt x="3" y="7"/>
                  </a:lnTo>
                  <a:lnTo>
                    <a:pt x="3" y="5"/>
                  </a:lnTo>
                  <a:lnTo>
                    <a:pt x="3" y="4"/>
                  </a:lnTo>
                  <a:lnTo>
                    <a:pt x="3" y="2"/>
                  </a:lnTo>
                  <a:lnTo>
                    <a:pt x="3" y="0"/>
                  </a:lnTo>
                  <a:lnTo>
                    <a:pt x="5"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13" name="Freeform 149"/>
            <p:cNvSpPr>
              <a:spLocks noEditPoints="1"/>
            </p:cNvSpPr>
            <p:nvPr/>
          </p:nvSpPr>
          <p:spPr bwMode="auto">
            <a:xfrm>
              <a:off x="1658" y="848"/>
              <a:ext cx="267" cy="304"/>
            </a:xfrm>
            <a:custGeom>
              <a:avLst/>
              <a:gdLst>
                <a:gd name="T0" fmla="*/ 244 w 267"/>
                <a:gd name="T1" fmla="*/ 167 h 304"/>
                <a:gd name="T2" fmla="*/ 249 w 267"/>
                <a:gd name="T3" fmla="*/ 163 h 304"/>
                <a:gd name="T4" fmla="*/ 246 w 267"/>
                <a:gd name="T5" fmla="*/ 160 h 304"/>
                <a:gd name="T6" fmla="*/ 229 w 267"/>
                <a:gd name="T7" fmla="*/ 127 h 304"/>
                <a:gd name="T8" fmla="*/ 226 w 267"/>
                <a:gd name="T9" fmla="*/ 113 h 304"/>
                <a:gd name="T10" fmla="*/ 149 w 267"/>
                <a:gd name="T11" fmla="*/ 33 h 304"/>
                <a:gd name="T12" fmla="*/ 152 w 267"/>
                <a:gd name="T13" fmla="*/ 33 h 304"/>
                <a:gd name="T14" fmla="*/ 54 w 267"/>
                <a:gd name="T15" fmla="*/ 29 h 304"/>
                <a:gd name="T16" fmla="*/ 54 w 267"/>
                <a:gd name="T17" fmla="*/ 28 h 304"/>
                <a:gd name="T18" fmla="*/ 49 w 267"/>
                <a:gd name="T19" fmla="*/ 26 h 304"/>
                <a:gd name="T20" fmla="*/ 61 w 267"/>
                <a:gd name="T21" fmla="*/ 29 h 304"/>
                <a:gd name="T22" fmla="*/ 63 w 267"/>
                <a:gd name="T23" fmla="*/ 25 h 304"/>
                <a:gd name="T24" fmla="*/ 154 w 267"/>
                <a:gd name="T25" fmla="*/ 33 h 304"/>
                <a:gd name="T26" fmla="*/ 167 w 267"/>
                <a:gd name="T27" fmla="*/ 42 h 304"/>
                <a:gd name="T28" fmla="*/ 156 w 267"/>
                <a:gd name="T29" fmla="*/ 39 h 304"/>
                <a:gd name="T30" fmla="*/ 156 w 267"/>
                <a:gd name="T31" fmla="*/ 34 h 304"/>
                <a:gd name="T32" fmla="*/ 53 w 267"/>
                <a:gd name="T33" fmla="*/ 26 h 304"/>
                <a:gd name="T34" fmla="*/ 63 w 267"/>
                <a:gd name="T35" fmla="*/ 23 h 304"/>
                <a:gd name="T36" fmla="*/ 58 w 267"/>
                <a:gd name="T37" fmla="*/ 21 h 304"/>
                <a:gd name="T38" fmla="*/ 112 w 267"/>
                <a:gd name="T39" fmla="*/ 13 h 304"/>
                <a:gd name="T40" fmla="*/ 66 w 267"/>
                <a:gd name="T41" fmla="*/ 15 h 304"/>
                <a:gd name="T42" fmla="*/ 100 w 267"/>
                <a:gd name="T43" fmla="*/ 8 h 304"/>
                <a:gd name="T44" fmla="*/ 100 w 267"/>
                <a:gd name="T45" fmla="*/ 10 h 304"/>
                <a:gd name="T46" fmla="*/ 118 w 267"/>
                <a:gd name="T47" fmla="*/ 15 h 304"/>
                <a:gd name="T48" fmla="*/ 131 w 267"/>
                <a:gd name="T49" fmla="*/ 18 h 304"/>
                <a:gd name="T50" fmla="*/ 146 w 267"/>
                <a:gd name="T51" fmla="*/ 29 h 304"/>
                <a:gd name="T52" fmla="*/ 159 w 267"/>
                <a:gd name="T53" fmla="*/ 42 h 304"/>
                <a:gd name="T54" fmla="*/ 172 w 267"/>
                <a:gd name="T55" fmla="*/ 47 h 304"/>
                <a:gd name="T56" fmla="*/ 177 w 267"/>
                <a:gd name="T57" fmla="*/ 52 h 304"/>
                <a:gd name="T58" fmla="*/ 193 w 267"/>
                <a:gd name="T59" fmla="*/ 62 h 304"/>
                <a:gd name="T60" fmla="*/ 210 w 267"/>
                <a:gd name="T61" fmla="*/ 72 h 304"/>
                <a:gd name="T62" fmla="*/ 218 w 267"/>
                <a:gd name="T63" fmla="*/ 93 h 304"/>
                <a:gd name="T64" fmla="*/ 221 w 267"/>
                <a:gd name="T65" fmla="*/ 109 h 304"/>
                <a:gd name="T66" fmla="*/ 226 w 267"/>
                <a:gd name="T67" fmla="*/ 127 h 304"/>
                <a:gd name="T68" fmla="*/ 239 w 267"/>
                <a:gd name="T69" fmla="*/ 141 h 304"/>
                <a:gd name="T70" fmla="*/ 246 w 267"/>
                <a:gd name="T71" fmla="*/ 159 h 304"/>
                <a:gd name="T72" fmla="*/ 247 w 267"/>
                <a:gd name="T73" fmla="*/ 176 h 304"/>
                <a:gd name="T74" fmla="*/ 250 w 267"/>
                <a:gd name="T75" fmla="*/ 199 h 304"/>
                <a:gd name="T76" fmla="*/ 259 w 267"/>
                <a:gd name="T77" fmla="*/ 222 h 304"/>
                <a:gd name="T78" fmla="*/ 252 w 267"/>
                <a:gd name="T79" fmla="*/ 247 h 304"/>
                <a:gd name="T80" fmla="*/ 260 w 267"/>
                <a:gd name="T81" fmla="*/ 265 h 304"/>
                <a:gd name="T82" fmla="*/ 265 w 267"/>
                <a:gd name="T83" fmla="*/ 288 h 304"/>
                <a:gd name="T84" fmla="*/ 244 w 267"/>
                <a:gd name="T85" fmla="*/ 302 h 304"/>
                <a:gd name="T86" fmla="*/ 193 w 267"/>
                <a:gd name="T87" fmla="*/ 301 h 304"/>
                <a:gd name="T88" fmla="*/ 166 w 267"/>
                <a:gd name="T89" fmla="*/ 289 h 304"/>
                <a:gd name="T90" fmla="*/ 144 w 267"/>
                <a:gd name="T91" fmla="*/ 263 h 304"/>
                <a:gd name="T92" fmla="*/ 90 w 267"/>
                <a:gd name="T93" fmla="*/ 261 h 304"/>
                <a:gd name="T94" fmla="*/ 27 w 267"/>
                <a:gd name="T95" fmla="*/ 258 h 304"/>
                <a:gd name="T96" fmla="*/ 2 w 267"/>
                <a:gd name="T97" fmla="*/ 224 h 304"/>
                <a:gd name="T98" fmla="*/ 5 w 267"/>
                <a:gd name="T99" fmla="*/ 137 h 304"/>
                <a:gd name="T100" fmla="*/ 5 w 267"/>
                <a:gd name="T101" fmla="*/ 69 h 304"/>
                <a:gd name="T102" fmla="*/ 17 w 267"/>
                <a:gd name="T103" fmla="*/ 28 h 304"/>
                <a:gd name="T104" fmla="*/ 40 w 267"/>
                <a:gd name="T105" fmla="*/ 29 h 304"/>
                <a:gd name="T106" fmla="*/ 58 w 267"/>
                <a:gd name="T107" fmla="*/ 31 h 304"/>
                <a:gd name="T108" fmla="*/ 71 w 267"/>
                <a:gd name="T109" fmla="*/ 23 h 304"/>
                <a:gd name="T110" fmla="*/ 81 w 267"/>
                <a:gd name="T111" fmla="*/ 8 h 304"/>
                <a:gd name="T112" fmla="*/ 103 w 267"/>
                <a:gd name="T113" fmla="*/ 3 h 304"/>
                <a:gd name="T114" fmla="*/ 107 w 267"/>
                <a:gd name="T115" fmla="*/ 3 h 304"/>
                <a:gd name="T116" fmla="*/ 116 w 267"/>
                <a:gd name="T117" fmla="*/ 10 h 304"/>
                <a:gd name="T118" fmla="*/ 112 w 267"/>
                <a:gd name="T119" fmla="*/ 11 h 304"/>
                <a:gd name="T120" fmla="*/ 99 w 267"/>
                <a:gd name="T121" fmla="*/ 5 h 304"/>
                <a:gd name="T122" fmla="*/ 102 w 267"/>
                <a:gd name="T123" fmla="*/ 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7" h="304">
                  <a:moveTo>
                    <a:pt x="265" y="284"/>
                  </a:moveTo>
                  <a:lnTo>
                    <a:pt x="265" y="283"/>
                  </a:lnTo>
                  <a:lnTo>
                    <a:pt x="265" y="284"/>
                  </a:lnTo>
                  <a:close/>
                  <a:moveTo>
                    <a:pt x="257" y="211"/>
                  </a:moveTo>
                  <a:lnTo>
                    <a:pt x="255" y="209"/>
                  </a:lnTo>
                  <a:lnTo>
                    <a:pt x="255" y="208"/>
                  </a:lnTo>
                  <a:lnTo>
                    <a:pt x="255" y="206"/>
                  </a:lnTo>
                  <a:lnTo>
                    <a:pt x="257" y="206"/>
                  </a:lnTo>
                  <a:lnTo>
                    <a:pt x="257" y="208"/>
                  </a:lnTo>
                  <a:lnTo>
                    <a:pt x="257" y="209"/>
                  </a:lnTo>
                  <a:lnTo>
                    <a:pt x="257" y="211"/>
                  </a:lnTo>
                  <a:close/>
                  <a:moveTo>
                    <a:pt x="247" y="170"/>
                  </a:moveTo>
                  <a:lnTo>
                    <a:pt x="246" y="170"/>
                  </a:lnTo>
                  <a:lnTo>
                    <a:pt x="247" y="170"/>
                  </a:lnTo>
                  <a:close/>
                  <a:moveTo>
                    <a:pt x="246" y="167"/>
                  </a:moveTo>
                  <a:lnTo>
                    <a:pt x="244" y="167"/>
                  </a:lnTo>
                  <a:lnTo>
                    <a:pt x="244" y="165"/>
                  </a:lnTo>
                  <a:lnTo>
                    <a:pt x="246" y="165"/>
                  </a:lnTo>
                  <a:lnTo>
                    <a:pt x="246" y="167"/>
                  </a:lnTo>
                  <a:close/>
                  <a:moveTo>
                    <a:pt x="249" y="163"/>
                  </a:moveTo>
                  <a:lnTo>
                    <a:pt x="249" y="165"/>
                  </a:lnTo>
                  <a:lnTo>
                    <a:pt x="249" y="167"/>
                  </a:lnTo>
                  <a:lnTo>
                    <a:pt x="249" y="168"/>
                  </a:lnTo>
                  <a:lnTo>
                    <a:pt x="249" y="170"/>
                  </a:lnTo>
                  <a:lnTo>
                    <a:pt x="247" y="170"/>
                  </a:lnTo>
                  <a:lnTo>
                    <a:pt x="247" y="172"/>
                  </a:lnTo>
                  <a:lnTo>
                    <a:pt x="247" y="170"/>
                  </a:lnTo>
                  <a:lnTo>
                    <a:pt x="247" y="168"/>
                  </a:lnTo>
                  <a:lnTo>
                    <a:pt x="247" y="167"/>
                  </a:lnTo>
                  <a:lnTo>
                    <a:pt x="247" y="165"/>
                  </a:lnTo>
                  <a:lnTo>
                    <a:pt x="249" y="165"/>
                  </a:lnTo>
                  <a:lnTo>
                    <a:pt x="249" y="163"/>
                  </a:lnTo>
                  <a:lnTo>
                    <a:pt x="247" y="163"/>
                  </a:lnTo>
                  <a:lnTo>
                    <a:pt x="247" y="165"/>
                  </a:lnTo>
                  <a:lnTo>
                    <a:pt x="247" y="167"/>
                  </a:lnTo>
                  <a:lnTo>
                    <a:pt x="247" y="168"/>
                  </a:lnTo>
                  <a:lnTo>
                    <a:pt x="246" y="168"/>
                  </a:lnTo>
                  <a:lnTo>
                    <a:pt x="246" y="167"/>
                  </a:lnTo>
                  <a:lnTo>
                    <a:pt x="246" y="165"/>
                  </a:lnTo>
                  <a:lnTo>
                    <a:pt x="246" y="163"/>
                  </a:lnTo>
                  <a:lnTo>
                    <a:pt x="246" y="165"/>
                  </a:lnTo>
                  <a:lnTo>
                    <a:pt x="246" y="167"/>
                  </a:lnTo>
                  <a:lnTo>
                    <a:pt x="247" y="167"/>
                  </a:lnTo>
                  <a:lnTo>
                    <a:pt x="247" y="165"/>
                  </a:lnTo>
                  <a:lnTo>
                    <a:pt x="246" y="165"/>
                  </a:lnTo>
                  <a:lnTo>
                    <a:pt x="246" y="163"/>
                  </a:lnTo>
                  <a:lnTo>
                    <a:pt x="246" y="162"/>
                  </a:lnTo>
                  <a:lnTo>
                    <a:pt x="246" y="160"/>
                  </a:lnTo>
                  <a:lnTo>
                    <a:pt x="246" y="159"/>
                  </a:lnTo>
                  <a:lnTo>
                    <a:pt x="246" y="157"/>
                  </a:lnTo>
                  <a:lnTo>
                    <a:pt x="247" y="157"/>
                  </a:lnTo>
                  <a:lnTo>
                    <a:pt x="247" y="159"/>
                  </a:lnTo>
                  <a:lnTo>
                    <a:pt x="249" y="160"/>
                  </a:lnTo>
                  <a:lnTo>
                    <a:pt x="249" y="162"/>
                  </a:lnTo>
                  <a:lnTo>
                    <a:pt x="249" y="163"/>
                  </a:lnTo>
                  <a:close/>
                  <a:moveTo>
                    <a:pt x="229" y="119"/>
                  </a:moveTo>
                  <a:lnTo>
                    <a:pt x="231" y="121"/>
                  </a:lnTo>
                  <a:lnTo>
                    <a:pt x="231" y="123"/>
                  </a:lnTo>
                  <a:lnTo>
                    <a:pt x="231" y="124"/>
                  </a:lnTo>
                  <a:lnTo>
                    <a:pt x="231" y="126"/>
                  </a:lnTo>
                  <a:lnTo>
                    <a:pt x="232" y="126"/>
                  </a:lnTo>
                  <a:lnTo>
                    <a:pt x="232" y="127"/>
                  </a:lnTo>
                  <a:lnTo>
                    <a:pt x="231" y="127"/>
                  </a:lnTo>
                  <a:lnTo>
                    <a:pt x="229" y="127"/>
                  </a:lnTo>
                  <a:lnTo>
                    <a:pt x="229" y="126"/>
                  </a:lnTo>
                  <a:lnTo>
                    <a:pt x="228" y="126"/>
                  </a:lnTo>
                  <a:lnTo>
                    <a:pt x="228" y="124"/>
                  </a:lnTo>
                  <a:lnTo>
                    <a:pt x="228" y="123"/>
                  </a:lnTo>
                  <a:lnTo>
                    <a:pt x="226" y="123"/>
                  </a:lnTo>
                  <a:lnTo>
                    <a:pt x="224" y="121"/>
                  </a:lnTo>
                  <a:lnTo>
                    <a:pt x="224" y="119"/>
                  </a:lnTo>
                  <a:lnTo>
                    <a:pt x="224" y="118"/>
                  </a:lnTo>
                  <a:lnTo>
                    <a:pt x="226" y="118"/>
                  </a:lnTo>
                  <a:lnTo>
                    <a:pt x="226" y="119"/>
                  </a:lnTo>
                  <a:lnTo>
                    <a:pt x="228" y="119"/>
                  </a:lnTo>
                  <a:lnTo>
                    <a:pt x="226" y="119"/>
                  </a:lnTo>
                  <a:lnTo>
                    <a:pt x="226" y="118"/>
                  </a:lnTo>
                  <a:lnTo>
                    <a:pt x="226" y="116"/>
                  </a:lnTo>
                  <a:lnTo>
                    <a:pt x="226" y="114"/>
                  </a:lnTo>
                  <a:lnTo>
                    <a:pt x="226" y="113"/>
                  </a:lnTo>
                  <a:lnTo>
                    <a:pt x="229" y="116"/>
                  </a:lnTo>
                  <a:lnTo>
                    <a:pt x="229" y="118"/>
                  </a:lnTo>
                  <a:lnTo>
                    <a:pt x="229" y="119"/>
                  </a:lnTo>
                  <a:close/>
                  <a:moveTo>
                    <a:pt x="185" y="57"/>
                  </a:moveTo>
                  <a:lnTo>
                    <a:pt x="185" y="56"/>
                  </a:lnTo>
                  <a:lnTo>
                    <a:pt x="185" y="57"/>
                  </a:lnTo>
                  <a:close/>
                  <a:moveTo>
                    <a:pt x="154" y="34"/>
                  </a:moveTo>
                  <a:lnTo>
                    <a:pt x="152" y="34"/>
                  </a:lnTo>
                  <a:lnTo>
                    <a:pt x="152" y="33"/>
                  </a:lnTo>
                  <a:lnTo>
                    <a:pt x="154" y="33"/>
                  </a:lnTo>
                  <a:lnTo>
                    <a:pt x="154" y="34"/>
                  </a:lnTo>
                  <a:lnTo>
                    <a:pt x="156" y="34"/>
                  </a:lnTo>
                  <a:lnTo>
                    <a:pt x="154" y="34"/>
                  </a:lnTo>
                  <a:close/>
                  <a:moveTo>
                    <a:pt x="151" y="34"/>
                  </a:moveTo>
                  <a:lnTo>
                    <a:pt x="149" y="34"/>
                  </a:lnTo>
                  <a:lnTo>
                    <a:pt x="149" y="33"/>
                  </a:lnTo>
                  <a:lnTo>
                    <a:pt x="151" y="33"/>
                  </a:lnTo>
                  <a:lnTo>
                    <a:pt x="151" y="34"/>
                  </a:lnTo>
                  <a:close/>
                  <a:moveTo>
                    <a:pt x="51" y="33"/>
                  </a:moveTo>
                  <a:lnTo>
                    <a:pt x="49" y="33"/>
                  </a:lnTo>
                  <a:lnTo>
                    <a:pt x="48" y="33"/>
                  </a:lnTo>
                  <a:lnTo>
                    <a:pt x="46" y="33"/>
                  </a:lnTo>
                  <a:lnTo>
                    <a:pt x="48" y="33"/>
                  </a:lnTo>
                  <a:lnTo>
                    <a:pt x="49" y="33"/>
                  </a:lnTo>
                  <a:lnTo>
                    <a:pt x="51" y="33"/>
                  </a:lnTo>
                  <a:close/>
                  <a:moveTo>
                    <a:pt x="152" y="34"/>
                  </a:moveTo>
                  <a:lnTo>
                    <a:pt x="152" y="33"/>
                  </a:lnTo>
                  <a:lnTo>
                    <a:pt x="152" y="34"/>
                  </a:lnTo>
                  <a:close/>
                  <a:moveTo>
                    <a:pt x="149" y="33"/>
                  </a:moveTo>
                  <a:lnTo>
                    <a:pt x="151" y="33"/>
                  </a:lnTo>
                  <a:lnTo>
                    <a:pt x="149" y="33"/>
                  </a:lnTo>
                  <a:close/>
                  <a:moveTo>
                    <a:pt x="152" y="33"/>
                  </a:moveTo>
                  <a:lnTo>
                    <a:pt x="151" y="33"/>
                  </a:lnTo>
                  <a:lnTo>
                    <a:pt x="152" y="33"/>
                  </a:lnTo>
                  <a:close/>
                  <a:moveTo>
                    <a:pt x="45" y="31"/>
                  </a:moveTo>
                  <a:lnTo>
                    <a:pt x="43" y="31"/>
                  </a:lnTo>
                  <a:lnTo>
                    <a:pt x="45" y="31"/>
                  </a:lnTo>
                  <a:close/>
                  <a:moveTo>
                    <a:pt x="58" y="28"/>
                  </a:moveTo>
                  <a:lnTo>
                    <a:pt x="58" y="29"/>
                  </a:lnTo>
                  <a:lnTo>
                    <a:pt x="58" y="31"/>
                  </a:lnTo>
                  <a:lnTo>
                    <a:pt x="56" y="31"/>
                  </a:lnTo>
                  <a:lnTo>
                    <a:pt x="54" y="31"/>
                  </a:lnTo>
                  <a:lnTo>
                    <a:pt x="53" y="31"/>
                  </a:lnTo>
                  <a:lnTo>
                    <a:pt x="51" y="31"/>
                  </a:lnTo>
                  <a:lnTo>
                    <a:pt x="51" y="29"/>
                  </a:lnTo>
                  <a:lnTo>
                    <a:pt x="53" y="31"/>
                  </a:lnTo>
                  <a:lnTo>
                    <a:pt x="53" y="29"/>
                  </a:lnTo>
                  <a:lnTo>
                    <a:pt x="54" y="29"/>
                  </a:lnTo>
                  <a:lnTo>
                    <a:pt x="53" y="29"/>
                  </a:lnTo>
                  <a:lnTo>
                    <a:pt x="51" y="29"/>
                  </a:lnTo>
                  <a:lnTo>
                    <a:pt x="49" y="29"/>
                  </a:lnTo>
                  <a:lnTo>
                    <a:pt x="49" y="31"/>
                  </a:lnTo>
                  <a:lnTo>
                    <a:pt x="48" y="31"/>
                  </a:lnTo>
                  <a:lnTo>
                    <a:pt x="46" y="29"/>
                  </a:lnTo>
                  <a:lnTo>
                    <a:pt x="45" y="29"/>
                  </a:lnTo>
                  <a:lnTo>
                    <a:pt x="43" y="29"/>
                  </a:lnTo>
                  <a:lnTo>
                    <a:pt x="43" y="28"/>
                  </a:lnTo>
                  <a:lnTo>
                    <a:pt x="45" y="28"/>
                  </a:lnTo>
                  <a:lnTo>
                    <a:pt x="46" y="28"/>
                  </a:lnTo>
                  <a:lnTo>
                    <a:pt x="48" y="28"/>
                  </a:lnTo>
                  <a:lnTo>
                    <a:pt x="49" y="28"/>
                  </a:lnTo>
                  <a:lnTo>
                    <a:pt x="51" y="28"/>
                  </a:lnTo>
                  <a:lnTo>
                    <a:pt x="53" y="28"/>
                  </a:lnTo>
                  <a:lnTo>
                    <a:pt x="54" y="28"/>
                  </a:lnTo>
                  <a:lnTo>
                    <a:pt x="56" y="28"/>
                  </a:lnTo>
                  <a:lnTo>
                    <a:pt x="58" y="28"/>
                  </a:lnTo>
                  <a:close/>
                  <a:moveTo>
                    <a:pt x="43" y="26"/>
                  </a:moveTo>
                  <a:lnTo>
                    <a:pt x="45" y="26"/>
                  </a:lnTo>
                  <a:lnTo>
                    <a:pt x="45" y="28"/>
                  </a:lnTo>
                  <a:lnTo>
                    <a:pt x="46" y="28"/>
                  </a:lnTo>
                  <a:lnTo>
                    <a:pt x="45" y="28"/>
                  </a:lnTo>
                  <a:lnTo>
                    <a:pt x="43" y="28"/>
                  </a:lnTo>
                  <a:lnTo>
                    <a:pt x="41" y="28"/>
                  </a:lnTo>
                  <a:lnTo>
                    <a:pt x="40" y="28"/>
                  </a:lnTo>
                  <a:lnTo>
                    <a:pt x="40" y="26"/>
                  </a:lnTo>
                  <a:lnTo>
                    <a:pt x="41" y="26"/>
                  </a:lnTo>
                  <a:lnTo>
                    <a:pt x="43" y="26"/>
                  </a:lnTo>
                  <a:close/>
                  <a:moveTo>
                    <a:pt x="49" y="26"/>
                  </a:moveTo>
                  <a:lnTo>
                    <a:pt x="51" y="26"/>
                  </a:lnTo>
                  <a:lnTo>
                    <a:pt x="49" y="26"/>
                  </a:lnTo>
                  <a:lnTo>
                    <a:pt x="48" y="26"/>
                  </a:lnTo>
                  <a:lnTo>
                    <a:pt x="49" y="26"/>
                  </a:lnTo>
                  <a:close/>
                  <a:moveTo>
                    <a:pt x="66" y="25"/>
                  </a:moveTo>
                  <a:lnTo>
                    <a:pt x="66" y="26"/>
                  </a:lnTo>
                  <a:lnTo>
                    <a:pt x="66" y="28"/>
                  </a:lnTo>
                  <a:lnTo>
                    <a:pt x="64" y="29"/>
                  </a:lnTo>
                  <a:lnTo>
                    <a:pt x="63" y="29"/>
                  </a:lnTo>
                  <a:lnTo>
                    <a:pt x="61" y="29"/>
                  </a:lnTo>
                  <a:lnTo>
                    <a:pt x="61" y="31"/>
                  </a:lnTo>
                  <a:lnTo>
                    <a:pt x="61" y="29"/>
                  </a:lnTo>
                  <a:lnTo>
                    <a:pt x="61" y="31"/>
                  </a:lnTo>
                  <a:lnTo>
                    <a:pt x="59" y="31"/>
                  </a:lnTo>
                  <a:lnTo>
                    <a:pt x="58" y="31"/>
                  </a:lnTo>
                  <a:lnTo>
                    <a:pt x="58" y="29"/>
                  </a:lnTo>
                  <a:lnTo>
                    <a:pt x="59" y="29"/>
                  </a:lnTo>
                  <a:lnTo>
                    <a:pt x="61" y="29"/>
                  </a:lnTo>
                  <a:lnTo>
                    <a:pt x="63" y="29"/>
                  </a:lnTo>
                  <a:lnTo>
                    <a:pt x="61" y="29"/>
                  </a:lnTo>
                  <a:lnTo>
                    <a:pt x="63" y="29"/>
                  </a:lnTo>
                  <a:lnTo>
                    <a:pt x="64" y="28"/>
                  </a:lnTo>
                  <a:lnTo>
                    <a:pt x="63" y="28"/>
                  </a:lnTo>
                  <a:lnTo>
                    <a:pt x="63" y="29"/>
                  </a:lnTo>
                  <a:lnTo>
                    <a:pt x="61" y="29"/>
                  </a:lnTo>
                  <a:lnTo>
                    <a:pt x="59" y="29"/>
                  </a:lnTo>
                  <a:lnTo>
                    <a:pt x="58" y="29"/>
                  </a:lnTo>
                  <a:lnTo>
                    <a:pt x="59" y="29"/>
                  </a:lnTo>
                  <a:lnTo>
                    <a:pt x="58" y="29"/>
                  </a:lnTo>
                  <a:lnTo>
                    <a:pt x="58" y="28"/>
                  </a:lnTo>
                  <a:lnTo>
                    <a:pt x="59" y="26"/>
                  </a:lnTo>
                  <a:lnTo>
                    <a:pt x="61" y="26"/>
                  </a:lnTo>
                  <a:lnTo>
                    <a:pt x="63" y="26"/>
                  </a:lnTo>
                  <a:lnTo>
                    <a:pt x="63" y="25"/>
                  </a:lnTo>
                  <a:lnTo>
                    <a:pt x="64" y="25"/>
                  </a:lnTo>
                  <a:lnTo>
                    <a:pt x="66" y="25"/>
                  </a:lnTo>
                  <a:close/>
                  <a:moveTo>
                    <a:pt x="67" y="26"/>
                  </a:moveTo>
                  <a:lnTo>
                    <a:pt x="67" y="25"/>
                  </a:lnTo>
                  <a:lnTo>
                    <a:pt x="67" y="26"/>
                  </a:lnTo>
                  <a:close/>
                  <a:moveTo>
                    <a:pt x="146" y="25"/>
                  </a:moveTo>
                  <a:lnTo>
                    <a:pt x="148" y="25"/>
                  </a:lnTo>
                  <a:lnTo>
                    <a:pt x="148" y="26"/>
                  </a:lnTo>
                  <a:lnTo>
                    <a:pt x="149" y="26"/>
                  </a:lnTo>
                  <a:lnTo>
                    <a:pt x="149" y="28"/>
                  </a:lnTo>
                  <a:lnTo>
                    <a:pt x="149" y="29"/>
                  </a:lnTo>
                  <a:lnTo>
                    <a:pt x="151" y="29"/>
                  </a:lnTo>
                  <a:lnTo>
                    <a:pt x="151" y="31"/>
                  </a:lnTo>
                  <a:lnTo>
                    <a:pt x="152" y="31"/>
                  </a:lnTo>
                  <a:lnTo>
                    <a:pt x="152" y="33"/>
                  </a:lnTo>
                  <a:lnTo>
                    <a:pt x="154" y="33"/>
                  </a:lnTo>
                  <a:lnTo>
                    <a:pt x="156" y="33"/>
                  </a:lnTo>
                  <a:lnTo>
                    <a:pt x="156" y="34"/>
                  </a:lnTo>
                  <a:lnTo>
                    <a:pt x="157" y="34"/>
                  </a:lnTo>
                  <a:lnTo>
                    <a:pt x="159" y="34"/>
                  </a:lnTo>
                  <a:lnTo>
                    <a:pt x="159" y="36"/>
                  </a:lnTo>
                  <a:lnTo>
                    <a:pt x="161" y="36"/>
                  </a:lnTo>
                  <a:lnTo>
                    <a:pt x="162" y="36"/>
                  </a:lnTo>
                  <a:lnTo>
                    <a:pt x="162" y="38"/>
                  </a:lnTo>
                  <a:lnTo>
                    <a:pt x="164" y="38"/>
                  </a:lnTo>
                  <a:lnTo>
                    <a:pt x="166" y="38"/>
                  </a:lnTo>
                  <a:lnTo>
                    <a:pt x="166" y="39"/>
                  </a:lnTo>
                  <a:lnTo>
                    <a:pt x="167" y="39"/>
                  </a:lnTo>
                  <a:lnTo>
                    <a:pt x="167" y="41"/>
                  </a:lnTo>
                  <a:lnTo>
                    <a:pt x="169" y="41"/>
                  </a:lnTo>
                  <a:lnTo>
                    <a:pt x="169" y="42"/>
                  </a:lnTo>
                  <a:lnTo>
                    <a:pt x="167" y="42"/>
                  </a:lnTo>
                  <a:lnTo>
                    <a:pt x="166" y="42"/>
                  </a:lnTo>
                  <a:lnTo>
                    <a:pt x="164" y="42"/>
                  </a:lnTo>
                  <a:lnTo>
                    <a:pt x="162" y="42"/>
                  </a:lnTo>
                  <a:lnTo>
                    <a:pt x="162" y="41"/>
                  </a:lnTo>
                  <a:lnTo>
                    <a:pt x="161" y="41"/>
                  </a:lnTo>
                  <a:lnTo>
                    <a:pt x="162" y="41"/>
                  </a:lnTo>
                  <a:lnTo>
                    <a:pt x="162" y="39"/>
                  </a:lnTo>
                  <a:lnTo>
                    <a:pt x="164" y="39"/>
                  </a:lnTo>
                  <a:lnTo>
                    <a:pt x="166" y="39"/>
                  </a:lnTo>
                  <a:lnTo>
                    <a:pt x="164" y="39"/>
                  </a:lnTo>
                  <a:lnTo>
                    <a:pt x="162" y="39"/>
                  </a:lnTo>
                  <a:lnTo>
                    <a:pt x="161" y="41"/>
                  </a:lnTo>
                  <a:lnTo>
                    <a:pt x="159" y="41"/>
                  </a:lnTo>
                  <a:lnTo>
                    <a:pt x="159" y="39"/>
                  </a:lnTo>
                  <a:lnTo>
                    <a:pt x="157" y="39"/>
                  </a:lnTo>
                  <a:lnTo>
                    <a:pt x="156" y="39"/>
                  </a:lnTo>
                  <a:lnTo>
                    <a:pt x="156" y="38"/>
                  </a:lnTo>
                  <a:lnTo>
                    <a:pt x="154" y="38"/>
                  </a:lnTo>
                  <a:lnTo>
                    <a:pt x="154" y="36"/>
                  </a:lnTo>
                  <a:lnTo>
                    <a:pt x="152" y="36"/>
                  </a:lnTo>
                  <a:lnTo>
                    <a:pt x="152" y="34"/>
                  </a:lnTo>
                  <a:lnTo>
                    <a:pt x="154" y="34"/>
                  </a:lnTo>
                  <a:lnTo>
                    <a:pt x="154" y="36"/>
                  </a:lnTo>
                  <a:lnTo>
                    <a:pt x="156" y="36"/>
                  </a:lnTo>
                  <a:lnTo>
                    <a:pt x="156" y="38"/>
                  </a:lnTo>
                  <a:lnTo>
                    <a:pt x="157" y="38"/>
                  </a:lnTo>
                  <a:lnTo>
                    <a:pt x="157" y="39"/>
                  </a:lnTo>
                  <a:lnTo>
                    <a:pt x="157" y="38"/>
                  </a:lnTo>
                  <a:lnTo>
                    <a:pt x="159" y="38"/>
                  </a:lnTo>
                  <a:lnTo>
                    <a:pt x="157" y="38"/>
                  </a:lnTo>
                  <a:lnTo>
                    <a:pt x="156" y="36"/>
                  </a:lnTo>
                  <a:lnTo>
                    <a:pt x="156" y="34"/>
                  </a:lnTo>
                  <a:lnTo>
                    <a:pt x="154" y="33"/>
                  </a:lnTo>
                  <a:lnTo>
                    <a:pt x="152" y="33"/>
                  </a:lnTo>
                  <a:lnTo>
                    <a:pt x="152" y="31"/>
                  </a:lnTo>
                  <a:lnTo>
                    <a:pt x="151" y="31"/>
                  </a:lnTo>
                  <a:lnTo>
                    <a:pt x="149" y="31"/>
                  </a:lnTo>
                  <a:lnTo>
                    <a:pt x="149" y="29"/>
                  </a:lnTo>
                  <a:lnTo>
                    <a:pt x="148" y="29"/>
                  </a:lnTo>
                  <a:lnTo>
                    <a:pt x="148" y="28"/>
                  </a:lnTo>
                  <a:lnTo>
                    <a:pt x="146" y="28"/>
                  </a:lnTo>
                  <a:lnTo>
                    <a:pt x="146" y="26"/>
                  </a:lnTo>
                  <a:lnTo>
                    <a:pt x="146" y="25"/>
                  </a:lnTo>
                  <a:lnTo>
                    <a:pt x="144" y="25"/>
                  </a:lnTo>
                  <a:lnTo>
                    <a:pt x="146" y="25"/>
                  </a:lnTo>
                  <a:close/>
                  <a:moveTo>
                    <a:pt x="54" y="25"/>
                  </a:moveTo>
                  <a:lnTo>
                    <a:pt x="54" y="26"/>
                  </a:lnTo>
                  <a:lnTo>
                    <a:pt x="53" y="26"/>
                  </a:lnTo>
                  <a:lnTo>
                    <a:pt x="51" y="26"/>
                  </a:lnTo>
                  <a:lnTo>
                    <a:pt x="49" y="26"/>
                  </a:lnTo>
                  <a:lnTo>
                    <a:pt x="48" y="26"/>
                  </a:lnTo>
                  <a:lnTo>
                    <a:pt x="48" y="25"/>
                  </a:lnTo>
                  <a:lnTo>
                    <a:pt x="49" y="25"/>
                  </a:lnTo>
                  <a:lnTo>
                    <a:pt x="51" y="25"/>
                  </a:lnTo>
                  <a:lnTo>
                    <a:pt x="51" y="23"/>
                  </a:lnTo>
                  <a:lnTo>
                    <a:pt x="53" y="23"/>
                  </a:lnTo>
                  <a:lnTo>
                    <a:pt x="53" y="25"/>
                  </a:lnTo>
                  <a:lnTo>
                    <a:pt x="54" y="25"/>
                  </a:lnTo>
                  <a:close/>
                  <a:moveTo>
                    <a:pt x="63" y="21"/>
                  </a:moveTo>
                  <a:lnTo>
                    <a:pt x="64" y="21"/>
                  </a:lnTo>
                  <a:lnTo>
                    <a:pt x="66" y="21"/>
                  </a:lnTo>
                  <a:lnTo>
                    <a:pt x="66" y="23"/>
                  </a:lnTo>
                  <a:lnTo>
                    <a:pt x="64" y="23"/>
                  </a:lnTo>
                  <a:lnTo>
                    <a:pt x="63" y="23"/>
                  </a:lnTo>
                  <a:lnTo>
                    <a:pt x="61" y="23"/>
                  </a:lnTo>
                  <a:lnTo>
                    <a:pt x="59" y="25"/>
                  </a:lnTo>
                  <a:lnTo>
                    <a:pt x="59" y="23"/>
                  </a:lnTo>
                  <a:lnTo>
                    <a:pt x="59" y="25"/>
                  </a:lnTo>
                  <a:lnTo>
                    <a:pt x="58" y="25"/>
                  </a:lnTo>
                  <a:lnTo>
                    <a:pt x="56" y="25"/>
                  </a:lnTo>
                  <a:lnTo>
                    <a:pt x="54" y="23"/>
                  </a:lnTo>
                  <a:lnTo>
                    <a:pt x="56" y="23"/>
                  </a:lnTo>
                  <a:lnTo>
                    <a:pt x="58" y="23"/>
                  </a:lnTo>
                  <a:lnTo>
                    <a:pt x="59" y="23"/>
                  </a:lnTo>
                  <a:lnTo>
                    <a:pt x="58" y="23"/>
                  </a:lnTo>
                  <a:lnTo>
                    <a:pt x="56" y="23"/>
                  </a:lnTo>
                  <a:lnTo>
                    <a:pt x="56" y="21"/>
                  </a:lnTo>
                  <a:lnTo>
                    <a:pt x="56" y="23"/>
                  </a:lnTo>
                  <a:lnTo>
                    <a:pt x="56" y="21"/>
                  </a:lnTo>
                  <a:lnTo>
                    <a:pt x="58" y="21"/>
                  </a:lnTo>
                  <a:lnTo>
                    <a:pt x="58" y="23"/>
                  </a:lnTo>
                  <a:lnTo>
                    <a:pt x="58" y="21"/>
                  </a:lnTo>
                  <a:lnTo>
                    <a:pt x="59" y="21"/>
                  </a:lnTo>
                  <a:lnTo>
                    <a:pt x="59" y="23"/>
                  </a:lnTo>
                  <a:lnTo>
                    <a:pt x="61" y="23"/>
                  </a:lnTo>
                  <a:lnTo>
                    <a:pt x="59" y="23"/>
                  </a:lnTo>
                  <a:lnTo>
                    <a:pt x="59" y="21"/>
                  </a:lnTo>
                  <a:lnTo>
                    <a:pt x="61" y="21"/>
                  </a:lnTo>
                  <a:lnTo>
                    <a:pt x="63" y="21"/>
                  </a:lnTo>
                  <a:close/>
                  <a:moveTo>
                    <a:pt x="116" y="15"/>
                  </a:moveTo>
                  <a:lnTo>
                    <a:pt x="116" y="13"/>
                  </a:lnTo>
                  <a:lnTo>
                    <a:pt x="115" y="13"/>
                  </a:lnTo>
                  <a:lnTo>
                    <a:pt x="116" y="13"/>
                  </a:lnTo>
                  <a:lnTo>
                    <a:pt x="116" y="15"/>
                  </a:lnTo>
                  <a:close/>
                  <a:moveTo>
                    <a:pt x="113" y="13"/>
                  </a:moveTo>
                  <a:lnTo>
                    <a:pt x="112" y="13"/>
                  </a:lnTo>
                  <a:lnTo>
                    <a:pt x="113" y="13"/>
                  </a:lnTo>
                  <a:lnTo>
                    <a:pt x="113" y="11"/>
                  </a:lnTo>
                  <a:lnTo>
                    <a:pt x="115" y="11"/>
                  </a:lnTo>
                  <a:lnTo>
                    <a:pt x="115" y="13"/>
                  </a:lnTo>
                  <a:lnTo>
                    <a:pt x="113" y="13"/>
                  </a:lnTo>
                  <a:close/>
                  <a:moveTo>
                    <a:pt x="71" y="13"/>
                  </a:moveTo>
                  <a:lnTo>
                    <a:pt x="71" y="15"/>
                  </a:lnTo>
                  <a:lnTo>
                    <a:pt x="69" y="15"/>
                  </a:lnTo>
                  <a:lnTo>
                    <a:pt x="69" y="13"/>
                  </a:lnTo>
                  <a:lnTo>
                    <a:pt x="69" y="15"/>
                  </a:lnTo>
                  <a:lnTo>
                    <a:pt x="67" y="15"/>
                  </a:lnTo>
                  <a:lnTo>
                    <a:pt x="66" y="15"/>
                  </a:lnTo>
                  <a:lnTo>
                    <a:pt x="66" y="16"/>
                  </a:lnTo>
                  <a:lnTo>
                    <a:pt x="64" y="16"/>
                  </a:lnTo>
                  <a:lnTo>
                    <a:pt x="64" y="15"/>
                  </a:lnTo>
                  <a:lnTo>
                    <a:pt x="66" y="15"/>
                  </a:lnTo>
                  <a:lnTo>
                    <a:pt x="67" y="15"/>
                  </a:lnTo>
                  <a:lnTo>
                    <a:pt x="67" y="13"/>
                  </a:lnTo>
                  <a:lnTo>
                    <a:pt x="69" y="13"/>
                  </a:lnTo>
                  <a:lnTo>
                    <a:pt x="71" y="13"/>
                  </a:lnTo>
                  <a:lnTo>
                    <a:pt x="71" y="11"/>
                  </a:lnTo>
                  <a:lnTo>
                    <a:pt x="72" y="11"/>
                  </a:lnTo>
                  <a:lnTo>
                    <a:pt x="72" y="13"/>
                  </a:lnTo>
                  <a:lnTo>
                    <a:pt x="71" y="13"/>
                  </a:lnTo>
                  <a:close/>
                  <a:moveTo>
                    <a:pt x="102" y="8"/>
                  </a:moveTo>
                  <a:lnTo>
                    <a:pt x="100" y="8"/>
                  </a:lnTo>
                  <a:lnTo>
                    <a:pt x="102" y="8"/>
                  </a:lnTo>
                  <a:lnTo>
                    <a:pt x="100" y="8"/>
                  </a:lnTo>
                  <a:lnTo>
                    <a:pt x="102" y="8"/>
                  </a:lnTo>
                  <a:close/>
                  <a:moveTo>
                    <a:pt x="100" y="8"/>
                  </a:moveTo>
                  <a:lnTo>
                    <a:pt x="100" y="7"/>
                  </a:lnTo>
                  <a:lnTo>
                    <a:pt x="100" y="8"/>
                  </a:lnTo>
                  <a:close/>
                  <a:moveTo>
                    <a:pt x="97" y="5"/>
                  </a:moveTo>
                  <a:lnTo>
                    <a:pt x="95" y="3"/>
                  </a:lnTo>
                  <a:lnTo>
                    <a:pt x="97" y="3"/>
                  </a:lnTo>
                  <a:lnTo>
                    <a:pt x="97" y="5"/>
                  </a:lnTo>
                  <a:lnTo>
                    <a:pt x="99" y="5"/>
                  </a:lnTo>
                  <a:lnTo>
                    <a:pt x="97" y="5"/>
                  </a:lnTo>
                  <a:close/>
                  <a:moveTo>
                    <a:pt x="92" y="3"/>
                  </a:moveTo>
                  <a:lnTo>
                    <a:pt x="94" y="3"/>
                  </a:lnTo>
                  <a:lnTo>
                    <a:pt x="94" y="5"/>
                  </a:lnTo>
                  <a:lnTo>
                    <a:pt x="95" y="5"/>
                  </a:lnTo>
                  <a:lnTo>
                    <a:pt x="95" y="7"/>
                  </a:lnTo>
                  <a:lnTo>
                    <a:pt x="97" y="7"/>
                  </a:lnTo>
                  <a:lnTo>
                    <a:pt x="97" y="8"/>
                  </a:lnTo>
                  <a:lnTo>
                    <a:pt x="99" y="8"/>
                  </a:lnTo>
                  <a:lnTo>
                    <a:pt x="99" y="10"/>
                  </a:lnTo>
                  <a:lnTo>
                    <a:pt x="100" y="10"/>
                  </a:lnTo>
                  <a:lnTo>
                    <a:pt x="102" y="10"/>
                  </a:lnTo>
                  <a:lnTo>
                    <a:pt x="102" y="11"/>
                  </a:lnTo>
                  <a:lnTo>
                    <a:pt x="103" y="11"/>
                  </a:lnTo>
                  <a:lnTo>
                    <a:pt x="105" y="11"/>
                  </a:lnTo>
                  <a:lnTo>
                    <a:pt x="107" y="11"/>
                  </a:lnTo>
                  <a:lnTo>
                    <a:pt x="107" y="13"/>
                  </a:lnTo>
                  <a:lnTo>
                    <a:pt x="108" y="13"/>
                  </a:lnTo>
                  <a:lnTo>
                    <a:pt x="110" y="13"/>
                  </a:lnTo>
                  <a:lnTo>
                    <a:pt x="112" y="13"/>
                  </a:lnTo>
                  <a:lnTo>
                    <a:pt x="113" y="13"/>
                  </a:lnTo>
                  <a:lnTo>
                    <a:pt x="115" y="13"/>
                  </a:lnTo>
                  <a:lnTo>
                    <a:pt x="115" y="15"/>
                  </a:lnTo>
                  <a:lnTo>
                    <a:pt x="116" y="15"/>
                  </a:lnTo>
                  <a:lnTo>
                    <a:pt x="118" y="15"/>
                  </a:lnTo>
                  <a:lnTo>
                    <a:pt x="118" y="13"/>
                  </a:lnTo>
                  <a:lnTo>
                    <a:pt x="118" y="15"/>
                  </a:lnTo>
                  <a:lnTo>
                    <a:pt x="118" y="13"/>
                  </a:lnTo>
                  <a:lnTo>
                    <a:pt x="116" y="13"/>
                  </a:lnTo>
                  <a:lnTo>
                    <a:pt x="115" y="13"/>
                  </a:lnTo>
                  <a:lnTo>
                    <a:pt x="116" y="13"/>
                  </a:lnTo>
                  <a:lnTo>
                    <a:pt x="118" y="13"/>
                  </a:lnTo>
                  <a:lnTo>
                    <a:pt x="120" y="13"/>
                  </a:lnTo>
                  <a:lnTo>
                    <a:pt x="121" y="13"/>
                  </a:lnTo>
                  <a:lnTo>
                    <a:pt x="123" y="13"/>
                  </a:lnTo>
                  <a:lnTo>
                    <a:pt x="125" y="13"/>
                  </a:lnTo>
                  <a:lnTo>
                    <a:pt x="126" y="13"/>
                  </a:lnTo>
                  <a:lnTo>
                    <a:pt x="126" y="15"/>
                  </a:lnTo>
                  <a:lnTo>
                    <a:pt x="128" y="15"/>
                  </a:lnTo>
                  <a:lnTo>
                    <a:pt x="130" y="15"/>
                  </a:lnTo>
                  <a:lnTo>
                    <a:pt x="130" y="16"/>
                  </a:lnTo>
                  <a:lnTo>
                    <a:pt x="131" y="16"/>
                  </a:lnTo>
                  <a:lnTo>
                    <a:pt x="131" y="18"/>
                  </a:lnTo>
                  <a:lnTo>
                    <a:pt x="133" y="18"/>
                  </a:lnTo>
                  <a:lnTo>
                    <a:pt x="134" y="18"/>
                  </a:lnTo>
                  <a:lnTo>
                    <a:pt x="134" y="20"/>
                  </a:lnTo>
                  <a:lnTo>
                    <a:pt x="136" y="20"/>
                  </a:lnTo>
                  <a:lnTo>
                    <a:pt x="138" y="20"/>
                  </a:lnTo>
                  <a:lnTo>
                    <a:pt x="138" y="21"/>
                  </a:lnTo>
                  <a:lnTo>
                    <a:pt x="139" y="21"/>
                  </a:lnTo>
                  <a:lnTo>
                    <a:pt x="139" y="23"/>
                  </a:lnTo>
                  <a:lnTo>
                    <a:pt x="141" y="23"/>
                  </a:lnTo>
                  <a:lnTo>
                    <a:pt x="141" y="25"/>
                  </a:lnTo>
                  <a:lnTo>
                    <a:pt x="143" y="25"/>
                  </a:lnTo>
                  <a:lnTo>
                    <a:pt x="143" y="26"/>
                  </a:lnTo>
                  <a:lnTo>
                    <a:pt x="144" y="26"/>
                  </a:lnTo>
                  <a:lnTo>
                    <a:pt x="144" y="28"/>
                  </a:lnTo>
                  <a:lnTo>
                    <a:pt x="144" y="29"/>
                  </a:lnTo>
                  <a:lnTo>
                    <a:pt x="146" y="29"/>
                  </a:lnTo>
                  <a:lnTo>
                    <a:pt x="146" y="31"/>
                  </a:lnTo>
                  <a:lnTo>
                    <a:pt x="148" y="31"/>
                  </a:lnTo>
                  <a:lnTo>
                    <a:pt x="148" y="33"/>
                  </a:lnTo>
                  <a:lnTo>
                    <a:pt x="148" y="34"/>
                  </a:lnTo>
                  <a:lnTo>
                    <a:pt x="149" y="34"/>
                  </a:lnTo>
                  <a:lnTo>
                    <a:pt x="149" y="36"/>
                  </a:lnTo>
                  <a:lnTo>
                    <a:pt x="151" y="36"/>
                  </a:lnTo>
                  <a:lnTo>
                    <a:pt x="151" y="38"/>
                  </a:lnTo>
                  <a:lnTo>
                    <a:pt x="151" y="39"/>
                  </a:lnTo>
                  <a:lnTo>
                    <a:pt x="152" y="39"/>
                  </a:lnTo>
                  <a:lnTo>
                    <a:pt x="152" y="41"/>
                  </a:lnTo>
                  <a:lnTo>
                    <a:pt x="154" y="41"/>
                  </a:lnTo>
                  <a:lnTo>
                    <a:pt x="156" y="41"/>
                  </a:lnTo>
                  <a:lnTo>
                    <a:pt x="156" y="42"/>
                  </a:lnTo>
                  <a:lnTo>
                    <a:pt x="157" y="42"/>
                  </a:lnTo>
                  <a:lnTo>
                    <a:pt x="159" y="42"/>
                  </a:lnTo>
                  <a:lnTo>
                    <a:pt x="161" y="42"/>
                  </a:lnTo>
                  <a:lnTo>
                    <a:pt x="161" y="44"/>
                  </a:lnTo>
                  <a:lnTo>
                    <a:pt x="162" y="44"/>
                  </a:lnTo>
                  <a:lnTo>
                    <a:pt x="164" y="44"/>
                  </a:lnTo>
                  <a:lnTo>
                    <a:pt x="166" y="46"/>
                  </a:lnTo>
                  <a:lnTo>
                    <a:pt x="167" y="46"/>
                  </a:lnTo>
                  <a:lnTo>
                    <a:pt x="169" y="47"/>
                  </a:lnTo>
                  <a:lnTo>
                    <a:pt x="170" y="47"/>
                  </a:lnTo>
                  <a:lnTo>
                    <a:pt x="170" y="49"/>
                  </a:lnTo>
                  <a:lnTo>
                    <a:pt x="172" y="49"/>
                  </a:lnTo>
                  <a:lnTo>
                    <a:pt x="172" y="51"/>
                  </a:lnTo>
                  <a:lnTo>
                    <a:pt x="172" y="49"/>
                  </a:lnTo>
                  <a:lnTo>
                    <a:pt x="172" y="51"/>
                  </a:lnTo>
                  <a:lnTo>
                    <a:pt x="174" y="51"/>
                  </a:lnTo>
                  <a:lnTo>
                    <a:pt x="172" y="49"/>
                  </a:lnTo>
                  <a:lnTo>
                    <a:pt x="172" y="47"/>
                  </a:lnTo>
                  <a:lnTo>
                    <a:pt x="170" y="47"/>
                  </a:lnTo>
                  <a:lnTo>
                    <a:pt x="169" y="47"/>
                  </a:lnTo>
                  <a:lnTo>
                    <a:pt x="169" y="46"/>
                  </a:lnTo>
                  <a:lnTo>
                    <a:pt x="170" y="46"/>
                  </a:lnTo>
                  <a:lnTo>
                    <a:pt x="172" y="46"/>
                  </a:lnTo>
                  <a:lnTo>
                    <a:pt x="174" y="46"/>
                  </a:lnTo>
                  <a:lnTo>
                    <a:pt x="174" y="47"/>
                  </a:lnTo>
                  <a:lnTo>
                    <a:pt x="174" y="49"/>
                  </a:lnTo>
                  <a:lnTo>
                    <a:pt x="175" y="49"/>
                  </a:lnTo>
                  <a:lnTo>
                    <a:pt x="175" y="51"/>
                  </a:lnTo>
                  <a:lnTo>
                    <a:pt x="177" y="51"/>
                  </a:lnTo>
                  <a:lnTo>
                    <a:pt x="177" y="52"/>
                  </a:lnTo>
                  <a:lnTo>
                    <a:pt x="179" y="52"/>
                  </a:lnTo>
                  <a:lnTo>
                    <a:pt x="177" y="52"/>
                  </a:lnTo>
                  <a:lnTo>
                    <a:pt x="177" y="54"/>
                  </a:lnTo>
                  <a:lnTo>
                    <a:pt x="177" y="52"/>
                  </a:lnTo>
                  <a:lnTo>
                    <a:pt x="179" y="52"/>
                  </a:lnTo>
                  <a:lnTo>
                    <a:pt x="180" y="52"/>
                  </a:lnTo>
                  <a:lnTo>
                    <a:pt x="180" y="54"/>
                  </a:lnTo>
                  <a:lnTo>
                    <a:pt x="182" y="54"/>
                  </a:lnTo>
                  <a:lnTo>
                    <a:pt x="182" y="56"/>
                  </a:lnTo>
                  <a:lnTo>
                    <a:pt x="183" y="56"/>
                  </a:lnTo>
                  <a:lnTo>
                    <a:pt x="183" y="57"/>
                  </a:lnTo>
                  <a:lnTo>
                    <a:pt x="183" y="59"/>
                  </a:lnTo>
                  <a:lnTo>
                    <a:pt x="183" y="57"/>
                  </a:lnTo>
                  <a:lnTo>
                    <a:pt x="185" y="57"/>
                  </a:lnTo>
                  <a:lnTo>
                    <a:pt x="185" y="59"/>
                  </a:lnTo>
                  <a:lnTo>
                    <a:pt x="187" y="59"/>
                  </a:lnTo>
                  <a:lnTo>
                    <a:pt x="188" y="60"/>
                  </a:lnTo>
                  <a:lnTo>
                    <a:pt x="190" y="60"/>
                  </a:lnTo>
                  <a:lnTo>
                    <a:pt x="192" y="62"/>
                  </a:lnTo>
                  <a:lnTo>
                    <a:pt x="193" y="62"/>
                  </a:lnTo>
                  <a:lnTo>
                    <a:pt x="195" y="62"/>
                  </a:lnTo>
                  <a:lnTo>
                    <a:pt x="195" y="64"/>
                  </a:lnTo>
                  <a:lnTo>
                    <a:pt x="197" y="64"/>
                  </a:lnTo>
                  <a:lnTo>
                    <a:pt x="197" y="65"/>
                  </a:lnTo>
                  <a:lnTo>
                    <a:pt x="198" y="65"/>
                  </a:lnTo>
                  <a:lnTo>
                    <a:pt x="200" y="65"/>
                  </a:lnTo>
                  <a:lnTo>
                    <a:pt x="200" y="67"/>
                  </a:lnTo>
                  <a:lnTo>
                    <a:pt x="201" y="67"/>
                  </a:lnTo>
                  <a:lnTo>
                    <a:pt x="203" y="67"/>
                  </a:lnTo>
                  <a:lnTo>
                    <a:pt x="203" y="69"/>
                  </a:lnTo>
                  <a:lnTo>
                    <a:pt x="205" y="69"/>
                  </a:lnTo>
                  <a:lnTo>
                    <a:pt x="206" y="69"/>
                  </a:lnTo>
                  <a:lnTo>
                    <a:pt x="206" y="70"/>
                  </a:lnTo>
                  <a:lnTo>
                    <a:pt x="208" y="70"/>
                  </a:lnTo>
                  <a:lnTo>
                    <a:pt x="208" y="72"/>
                  </a:lnTo>
                  <a:lnTo>
                    <a:pt x="210" y="72"/>
                  </a:lnTo>
                  <a:lnTo>
                    <a:pt x="210" y="74"/>
                  </a:lnTo>
                  <a:lnTo>
                    <a:pt x="211" y="75"/>
                  </a:lnTo>
                  <a:lnTo>
                    <a:pt x="213" y="75"/>
                  </a:lnTo>
                  <a:lnTo>
                    <a:pt x="213" y="77"/>
                  </a:lnTo>
                  <a:lnTo>
                    <a:pt x="213" y="78"/>
                  </a:lnTo>
                  <a:lnTo>
                    <a:pt x="215" y="80"/>
                  </a:lnTo>
                  <a:lnTo>
                    <a:pt x="215" y="82"/>
                  </a:lnTo>
                  <a:lnTo>
                    <a:pt x="215" y="83"/>
                  </a:lnTo>
                  <a:lnTo>
                    <a:pt x="215" y="85"/>
                  </a:lnTo>
                  <a:lnTo>
                    <a:pt x="216" y="85"/>
                  </a:lnTo>
                  <a:lnTo>
                    <a:pt x="216" y="87"/>
                  </a:lnTo>
                  <a:lnTo>
                    <a:pt x="218" y="87"/>
                  </a:lnTo>
                  <a:lnTo>
                    <a:pt x="218" y="88"/>
                  </a:lnTo>
                  <a:lnTo>
                    <a:pt x="218" y="90"/>
                  </a:lnTo>
                  <a:lnTo>
                    <a:pt x="218" y="92"/>
                  </a:lnTo>
                  <a:lnTo>
                    <a:pt x="218" y="93"/>
                  </a:lnTo>
                  <a:lnTo>
                    <a:pt x="218" y="95"/>
                  </a:lnTo>
                  <a:lnTo>
                    <a:pt x="219" y="95"/>
                  </a:lnTo>
                  <a:lnTo>
                    <a:pt x="218" y="95"/>
                  </a:lnTo>
                  <a:lnTo>
                    <a:pt x="219" y="95"/>
                  </a:lnTo>
                  <a:lnTo>
                    <a:pt x="219" y="96"/>
                  </a:lnTo>
                  <a:lnTo>
                    <a:pt x="218" y="96"/>
                  </a:lnTo>
                  <a:lnTo>
                    <a:pt x="219" y="96"/>
                  </a:lnTo>
                  <a:lnTo>
                    <a:pt x="219" y="98"/>
                  </a:lnTo>
                  <a:lnTo>
                    <a:pt x="219" y="100"/>
                  </a:lnTo>
                  <a:lnTo>
                    <a:pt x="219" y="101"/>
                  </a:lnTo>
                  <a:lnTo>
                    <a:pt x="219" y="103"/>
                  </a:lnTo>
                  <a:lnTo>
                    <a:pt x="219" y="105"/>
                  </a:lnTo>
                  <a:lnTo>
                    <a:pt x="219" y="106"/>
                  </a:lnTo>
                  <a:lnTo>
                    <a:pt x="221" y="106"/>
                  </a:lnTo>
                  <a:lnTo>
                    <a:pt x="221" y="108"/>
                  </a:lnTo>
                  <a:lnTo>
                    <a:pt x="221" y="109"/>
                  </a:lnTo>
                  <a:lnTo>
                    <a:pt x="221" y="111"/>
                  </a:lnTo>
                  <a:lnTo>
                    <a:pt x="223" y="111"/>
                  </a:lnTo>
                  <a:lnTo>
                    <a:pt x="223" y="113"/>
                  </a:lnTo>
                  <a:lnTo>
                    <a:pt x="223" y="114"/>
                  </a:lnTo>
                  <a:lnTo>
                    <a:pt x="223" y="116"/>
                  </a:lnTo>
                  <a:lnTo>
                    <a:pt x="223" y="118"/>
                  </a:lnTo>
                  <a:lnTo>
                    <a:pt x="223" y="119"/>
                  </a:lnTo>
                  <a:lnTo>
                    <a:pt x="223" y="121"/>
                  </a:lnTo>
                  <a:lnTo>
                    <a:pt x="223" y="123"/>
                  </a:lnTo>
                  <a:lnTo>
                    <a:pt x="223" y="124"/>
                  </a:lnTo>
                  <a:lnTo>
                    <a:pt x="223" y="123"/>
                  </a:lnTo>
                  <a:lnTo>
                    <a:pt x="223" y="124"/>
                  </a:lnTo>
                  <a:lnTo>
                    <a:pt x="224" y="124"/>
                  </a:lnTo>
                  <a:lnTo>
                    <a:pt x="224" y="126"/>
                  </a:lnTo>
                  <a:lnTo>
                    <a:pt x="224" y="127"/>
                  </a:lnTo>
                  <a:lnTo>
                    <a:pt x="226" y="127"/>
                  </a:lnTo>
                  <a:lnTo>
                    <a:pt x="226" y="129"/>
                  </a:lnTo>
                  <a:lnTo>
                    <a:pt x="226" y="127"/>
                  </a:lnTo>
                  <a:lnTo>
                    <a:pt x="228" y="129"/>
                  </a:lnTo>
                  <a:lnTo>
                    <a:pt x="229" y="129"/>
                  </a:lnTo>
                  <a:lnTo>
                    <a:pt x="229" y="131"/>
                  </a:lnTo>
                  <a:lnTo>
                    <a:pt x="231" y="131"/>
                  </a:lnTo>
                  <a:lnTo>
                    <a:pt x="231" y="132"/>
                  </a:lnTo>
                  <a:lnTo>
                    <a:pt x="232" y="132"/>
                  </a:lnTo>
                  <a:lnTo>
                    <a:pt x="234" y="132"/>
                  </a:lnTo>
                  <a:lnTo>
                    <a:pt x="234" y="134"/>
                  </a:lnTo>
                  <a:lnTo>
                    <a:pt x="236" y="136"/>
                  </a:lnTo>
                  <a:lnTo>
                    <a:pt x="236" y="137"/>
                  </a:lnTo>
                  <a:lnTo>
                    <a:pt x="236" y="139"/>
                  </a:lnTo>
                  <a:lnTo>
                    <a:pt x="237" y="139"/>
                  </a:lnTo>
                  <a:lnTo>
                    <a:pt x="237" y="141"/>
                  </a:lnTo>
                  <a:lnTo>
                    <a:pt x="239" y="141"/>
                  </a:lnTo>
                  <a:lnTo>
                    <a:pt x="239" y="142"/>
                  </a:lnTo>
                  <a:lnTo>
                    <a:pt x="241" y="142"/>
                  </a:lnTo>
                  <a:lnTo>
                    <a:pt x="239" y="142"/>
                  </a:lnTo>
                  <a:lnTo>
                    <a:pt x="241" y="142"/>
                  </a:lnTo>
                  <a:lnTo>
                    <a:pt x="241" y="144"/>
                  </a:lnTo>
                  <a:lnTo>
                    <a:pt x="242" y="144"/>
                  </a:lnTo>
                  <a:lnTo>
                    <a:pt x="242" y="145"/>
                  </a:lnTo>
                  <a:lnTo>
                    <a:pt x="244" y="147"/>
                  </a:lnTo>
                  <a:lnTo>
                    <a:pt x="244" y="149"/>
                  </a:lnTo>
                  <a:lnTo>
                    <a:pt x="244" y="150"/>
                  </a:lnTo>
                  <a:lnTo>
                    <a:pt x="246" y="150"/>
                  </a:lnTo>
                  <a:lnTo>
                    <a:pt x="246" y="152"/>
                  </a:lnTo>
                  <a:lnTo>
                    <a:pt x="246" y="154"/>
                  </a:lnTo>
                  <a:lnTo>
                    <a:pt x="246" y="155"/>
                  </a:lnTo>
                  <a:lnTo>
                    <a:pt x="246" y="157"/>
                  </a:lnTo>
                  <a:lnTo>
                    <a:pt x="246" y="159"/>
                  </a:lnTo>
                  <a:lnTo>
                    <a:pt x="244" y="160"/>
                  </a:lnTo>
                  <a:lnTo>
                    <a:pt x="244" y="162"/>
                  </a:lnTo>
                  <a:lnTo>
                    <a:pt x="244" y="163"/>
                  </a:lnTo>
                  <a:lnTo>
                    <a:pt x="244" y="165"/>
                  </a:lnTo>
                  <a:lnTo>
                    <a:pt x="244" y="167"/>
                  </a:lnTo>
                  <a:lnTo>
                    <a:pt x="244" y="168"/>
                  </a:lnTo>
                  <a:lnTo>
                    <a:pt x="246" y="168"/>
                  </a:lnTo>
                  <a:lnTo>
                    <a:pt x="246" y="170"/>
                  </a:lnTo>
                  <a:lnTo>
                    <a:pt x="246" y="172"/>
                  </a:lnTo>
                  <a:lnTo>
                    <a:pt x="246" y="170"/>
                  </a:lnTo>
                  <a:lnTo>
                    <a:pt x="247" y="172"/>
                  </a:lnTo>
                  <a:lnTo>
                    <a:pt x="247" y="173"/>
                  </a:lnTo>
                  <a:lnTo>
                    <a:pt x="247" y="175"/>
                  </a:lnTo>
                  <a:lnTo>
                    <a:pt x="247" y="176"/>
                  </a:lnTo>
                  <a:lnTo>
                    <a:pt x="246" y="176"/>
                  </a:lnTo>
                  <a:lnTo>
                    <a:pt x="247" y="176"/>
                  </a:lnTo>
                  <a:lnTo>
                    <a:pt x="247" y="178"/>
                  </a:lnTo>
                  <a:lnTo>
                    <a:pt x="247" y="180"/>
                  </a:lnTo>
                  <a:lnTo>
                    <a:pt x="247" y="181"/>
                  </a:lnTo>
                  <a:lnTo>
                    <a:pt x="247" y="183"/>
                  </a:lnTo>
                  <a:lnTo>
                    <a:pt x="247" y="185"/>
                  </a:lnTo>
                  <a:lnTo>
                    <a:pt x="247" y="186"/>
                  </a:lnTo>
                  <a:lnTo>
                    <a:pt x="249" y="186"/>
                  </a:lnTo>
                  <a:lnTo>
                    <a:pt x="249" y="188"/>
                  </a:lnTo>
                  <a:lnTo>
                    <a:pt x="249" y="190"/>
                  </a:lnTo>
                  <a:lnTo>
                    <a:pt x="249" y="191"/>
                  </a:lnTo>
                  <a:lnTo>
                    <a:pt x="250" y="191"/>
                  </a:lnTo>
                  <a:lnTo>
                    <a:pt x="250" y="193"/>
                  </a:lnTo>
                  <a:lnTo>
                    <a:pt x="250" y="194"/>
                  </a:lnTo>
                  <a:lnTo>
                    <a:pt x="250" y="196"/>
                  </a:lnTo>
                  <a:lnTo>
                    <a:pt x="250" y="198"/>
                  </a:lnTo>
                  <a:lnTo>
                    <a:pt x="250" y="199"/>
                  </a:lnTo>
                  <a:lnTo>
                    <a:pt x="250" y="201"/>
                  </a:lnTo>
                  <a:lnTo>
                    <a:pt x="252" y="201"/>
                  </a:lnTo>
                  <a:lnTo>
                    <a:pt x="252" y="203"/>
                  </a:lnTo>
                  <a:lnTo>
                    <a:pt x="252" y="204"/>
                  </a:lnTo>
                  <a:lnTo>
                    <a:pt x="254" y="204"/>
                  </a:lnTo>
                  <a:lnTo>
                    <a:pt x="254" y="206"/>
                  </a:lnTo>
                  <a:lnTo>
                    <a:pt x="254" y="208"/>
                  </a:lnTo>
                  <a:lnTo>
                    <a:pt x="254" y="209"/>
                  </a:lnTo>
                  <a:lnTo>
                    <a:pt x="254" y="211"/>
                  </a:lnTo>
                  <a:lnTo>
                    <a:pt x="255" y="212"/>
                  </a:lnTo>
                  <a:lnTo>
                    <a:pt x="255" y="214"/>
                  </a:lnTo>
                  <a:lnTo>
                    <a:pt x="257" y="217"/>
                  </a:lnTo>
                  <a:lnTo>
                    <a:pt x="257" y="219"/>
                  </a:lnTo>
                  <a:lnTo>
                    <a:pt x="257" y="221"/>
                  </a:lnTo>
                  <a:lnTo>
                    <a:pt x="257" y="222"/>
                  </a:lnTo>
                  <a:lnTo>
                    <a:pt x="259" y="222"/>
                  </a:lnTo>
                  <a:lnTo>
                    <a:pt x="257" y="222"/>
                  </a:lnTo>
                  <a:lnTo>
                    <a:pt x="257" y="224"/>
                  </a:lnTo>
                  <a:lnTo>
                    <a:pt x="255" y="225"/>
                  </a:lnTo>
                  <a:lnTo>
                    <a:pt x="255" y="227"/>
                  </a:lnTo>
                  <a:lnTo>
                    <a:pt x="255" y="229"/>
                  </a:lnTo>
                  <a:lnTo>
                    <a:pt x="254" y="230"/>
                  </a:lnTo>
                  <a:lnTo>
                    <a:pt x="254" y="232"/>
                  </a:lnTo>
                  <a:lnTo>
                    <a:pt x="254" y="234"/>
                  </a:lnTo>
                  <a:lnTo>
                    <a:pt x="254" y="235"/>
                  </a:lnTo>
                  <a:lnTo>
                    <a:pt x="252" y="237"/>
                  </a:lnTo>
                  <a:lnTo>
                    <a:pt x="252" y="239"/>
                  </a:lnTo>
                  <a:lnTo>
                    <a:pt x="252" y="240"/>
                  </a:lnTo>
                  <a:lnTo>
                    <a:pt x="252" y="242"/>
                  </a:lnTo>
                  <a:lnTo>
                    <a:pt x="252" y="243"/>
                  </a:lnTo>
                  <a:lnTo>
                    <a:pt x="252" y="245"/>
                  </a:lnTo>
                  <a:lnTo>
                    <a:pt x="252" y="247"/>
                  </a:lnTo>
                  <a:lnTo>
                    <a:pt x="254" y="247"/>
                  </a:lnTo>
                  <a:lnTo>
                    <a:pt x="254" y="248"/>
                  </a:lnTo>
                  <a:lnTo>
                    <a:pt x="254" y="250"/>
                  </a:lnTo>
                  <a:lnTo>
                    <a:pt x="254" y="252"/>
                  </a:lnTo>
                  <a:lnTo>
                    <a:pt x="255" y="252"/>
                  </a:lnTo>
                  <a:lnTo>
                    <a:pt x="255" y="253"/>
                  </a:lnTo>
                  <a:lnTo>
                    <a:pt x="255" y="255"/>
                  </a:lnTo>
                  <a:lnTo>
                    <a:pt x="257" y="255"/>
                  </a:lnTo>
                  <a:lnTo>
                    <a:pt x="257" y="257"/>
                  </a:lnTo>
                  <a:lnTo>
                    <a:pt x="257" y="258"/>
                  </a:lnTo>
                  <a:lnTo>
                    <a:pt x="257" y="260"/>
                  </a:lnTo>
                  <a:lnTo>
                    <a:pt x="257" y="261"/>
                  </a:lnTo>
                  <a:lnTo>
                    <a:pt x="259" y="261"/>
                  </a:lnTo>
                  <a:lnTo>
                    <a:pt x="259" y="263"/>
                  </a:lnTo>
                  <a:lnTo>
                    <a:pt x="259" y="265"/>
                  </a:lnTo>
                  <a:lnTo>
                    <a:pt x="260" y="265"/>
                  </a:lnTo>
                  <a:lnTo>
                    <a:pt x="260" y="266"/>
                  </a:lnTo>
                  <a:lnTo>
                    <a:pt x="262" y="266"/>
                  </a:lnTo>
                  <a:lnTo>
                    <a:pt x="262" y="268"/>
                  </a:lnTo>
                  <a:lnTo>
                    <a:pt x="264" y="270"/>
                  </a:lnTo>
                  <a:lnTo>
                    <a:pt x="264" y="271"/>
                  </a:lnTo>
                  <a:lnTo>
                    <a:pt x="265" y="273"/>
                  </a:lnTo>
                  <a:lnTo>
                    <a:pt x="265" y="275"/>
                  </a:lnTo>
                  <a:lnTo>
                    <a:pt x="265" y="276"/>
                  </a:lnTo>
                  <a:lnTo>
                    <a:pt x="265" y="278"/>
                  </a:lnTo>
                  <a:lnTo>
                    <a:pt x="267" y="278"/>
                  </a:lnTo>
                  <a:lnTo>
                    <a:pt x="265" y="279"/>
                  </a:lnTo>
                  <a:lnTo>
                    <a:pt x="265" y="281"/>
                  </a:lnTo>
                  <a:lnTo>
                    <a:pt x="265" y="283"/>
                  </a:lnTo>
                  <a:lnTo>
                    <a:pt x="265" y="284"/>
                  </a:lnTo>
                  <a:lnTo>
                    <a:pt x="265" y="286"/>
                  </a:lnTo>
                  <a:lnTo>
                    <a:pt x="265" y="288"/>
                  </a:lnTo>
                  <a:lnTo>
                    <a:pt x="265" y="289"/>
                  </a:lnTo>
                  <a:lnTo>
                    <a:pt x="265" y="291"/>
                  </a:lnTo>
                  <a:lnTo>
                    <a:pt x="265" y="292"/>
                  </a:lnTo>
                  <a:lnTo>
                    <a:pt x="267" y="292"/>
                  </a:lnTo>
                  <a:lnTo>
                    <a:pt x="265" y="294"/>
                  </a:lnTo>
                  <a:lnTo>
                    <a:pt x="265" y="296"/>
                  </a:lnTo>
                  <a:lnTo>
                    <a:pt x="265" y="297"/>
                  </a:lnTo>
                  <a:lnTo>
                    <a:pt x="265" y="299"/>
                  </a:lnTo>
                  <a:lnTo>
                    <a:pt x="264" y="299"/>
                  </a:lnTo>
                  <a:lnTo>
                    <a:pt x="259" y="299"/>
                  </a:lnTo>
                  <a:lnTo>
                    <a:pt x="257" y="299"/>
                  </a:lnTo>
                  <a:lnTo>
                    <a:pt x="257" y="301"/>
                  </a:lnTo>
                  <a:lnTo>
                    <a:pt x="257" y="304"/>
                  </a:lnTo>
                  <a:lnTo>
                    <a:pt x="255" y="304"/>
                  </a:lnTo>
                  <a:lnTo>
                    <a:pt x="254" y="304"/>
                  </a:lnTo>
                  <a:lnTo>
                    <a:pt x="244" y="302"/>
                  </a:lnTo>
                  <a:lnTo>
                    <a:pt x="239" y="302"/>
                  </a:lnTo>
                  <a:lnTo>
                    <a:pt x="237" y="302"/>
                  </a:lnTo>
                  <a:lnTo>
                    <a:pt x="236" y="302"/>
                  </a:lnTo>
                  <a:lnTo>
                    <a:pt x="223" y="302"/>
                  </a:lnTo>
                  <a:lnTo>
                    <a:pt x="221" y="302"/>
                  </a:lnTo>
                  <a:lnTo>
                    <a:pt x="218" y="302"/>
                  </a:lnTo>
                  <a:lnTo>
                    <a:pt x="216" y="302"/>
                  </a:lnTo>
                  <a:lnTo>
                    <a:pt x="215" y="302"/>
                  </a:lnTo>
                  <a:lnTo>
                    <a:pt x="213" y="302"/>
                  </a:lnTo>
                  <a:lnTo>
                    <a:pt x="211" y="302"/>
                  </a:lnTo>
                  <a:lnTo>
                    <a:pt x="210" y="301"/>
                  </a:lnTo>
                  <a:lnTo>
                    <a:pt x="208" y="301"/>
                  </a:lnTo>
                  <a:lnTo>
                    <a:pt x="206" y="301"/>
                  </a:lnTo>
                  <a:lnTo>
                    <a:pt x="205" y="301"/>
                  </a:lnTo>
                  <a:lnTo>
                    <a:pt x="198" y="301"/>
                  </a:lnTo>
                  <a:lnTo>
                    <a:pt x="193" y="301"/>
                  </a:lnTo>
                  <a:lnTo>
                    <a:pt x="193" y="299"/>
                  </a:lnTo>
                  <a:lnTo>
                    <a:pt x="193" y="297"/>
                  </a:lnTo>
                  <a:lnTo>
                    <a:pt x="193" y="296"/>
                  </a:lnTo>
                  <a:lnTo>
                    <a:pt x="193" y="294"/>
                  </a:lnTo>
                  <a:lnTo>
                    <a:pt x="193" y="292"/>
                  </a:lnTo>
                  <a:lnTo>
                    <a:pt x="190" y="292"/>
                  </a:lnTo>
                  <a:lnTo>
                    <a:pt x="187" y="292"/>
                  </a:lnTo>
                  <a:lnTo>
                    <a:pt x="182" y="292"/>
                  </a:lnTo>
                  <a:lnTo>
                    <a:pt x="180" y="292"/>
                  </a:lnTo>
                  <a:lnTo>
                    <a:pt x="179" y="291"/>
                  </a:lnTo>
                  <a:lnTo>
                    <a:pt x="175" y="291"/>
                  </a:lnTo>
                  <a:lnTo>
                    <a:pt x="174" y="291"/>
                  </a:lnTo>
                  <a:lnTo>
                    <a:pt x="169" y="291"/>
                  </a:lnTo>
                  <a:lnTo>
                    <a:pt x="167" y="291"/>
                  </a:lnTo>
                  <a:lnTo>
                    <a:pt x="166" y="291"/>
                  </a:lnTo>
                  <a:lnTo>
                    <a:pt x="166" y="289"/>
                  </a:lnTo>
                  <a:lnTo>
                    <a:pt x="166" y="284"/>
                  </a:lnTo>
                  <a:lnTo>
                    <a:pt x="166" y="283"/>
                  </a:lnTo>
                  <a:lnTo>
                    <a:pt x="166" y="281"/>
                  </a:lnTo>
                  <a:lnTo>
                    <a:pt x="161" y="281"/>
                  </a:lnTo>
                  <a:lnTo>
                    <a:pt x="157" y="281"/>
                  </a:lnTo>
                  <a:lnTo>
                    <a:pt x="156" y="281"/>
                  </a:lnTo>
                  <a:lnTo>
                    <a:pt x="151" y="281"/>
                  </a:lnTo>
                  <a:lnTo>
                    <a:pt x="149" y="281"/>
                  </a:lnTo>
                  <a:lnTo>
                    <a:pt x="148" y="281"/>
                  </a:lnTo>
                  <a:lnTo>
                    <a:pt x="148" y="275"/>
                  </a:lnTo>
                  <a:lnTo>
                    <a:pt x="148" y="273"/>
                  </a:lnTo>
                  <a:lnTo>
                    <a:pt x="148" y="270"/>
                  </a:lnTo>
                  <a:lnTo>
                    <a:pt x="148" y="268"/>
                  </a:lnTo>
                  <a:lnTo>
                    <a:pt x="148" y="263"/>
                  </a:lnTo>
                  <a:lnTo>
                    <a:pt x="146" y="263"/>
                  </a:lnTo>
                  <a:lnTo>
                    <a:pt x="144" y="263"/>
                  </a:lnTo>
                  <a:lnTo>
                    <a:pt x="139" y="263"/>
                  </a:lnTo>
                  <a:lnTo>
                    <a:pt x="138" y="263"/>
                  </a:lnTo>
                  <a:lnTo>
                    <a:pt x="136" y="263"/>
                  </a:lnTo>
                  <a:lnTo>
                    <a:pt x="130" y="261"/>
                  </a:lnTo>
                  <a:lnTo>
                    <a:pt x="121" y="261"/>
                  </a:lnTo>
                  <a:lnTo>
                    <a:pt x="120" y="261"/>
                  </a:lnTo>
                  <a:lnTo>
                    <a:pt x="115" y="261"/>
                  </a:lnTo>
                  <a:lnTo>
                    <a:pt x="113" y="261"/>
                  </a:lnTo>
                  <a:lnTo>
                    <a:pt x="110" y="261"/>
                  </a:lnTo>
                  <a:lnTo>
                    <a:pt x="107" y="261"/>
                  </a:lnTo>
                  <a:lnTo>
                    <a:pt x="105" y="261"/>
                  </a:lnTo>
                  <a:lnTo>
                    <a:pt x="103" y="261"/>
                  </a:lnTo>
                  <a:lnTo>
                    <a:pt x="102" y="261"/>
                  </a:lnTo>
                  <a:lnTo>
                    <a:pt x="99" y="261"/>
                  </a:lnTo>
                  <a:lnTo>
                    <a:pt x="92" y="261"/>
                  </a:lnTo>
                  <a:lnTo>
                    <a:pt x="90" y="261"/>
                  </a:lnTo>
                  <a:lnTo>
                    <a:pt x="90" y="260"/>
                  </a:lnTo>
                  <a:lnTo>
                    <a:pt x="89" y="260"/>
                  </a:lnTo>
                  <a:lnTo>
                    <a:pt x="87" y="260"/>
                  </a:lnTo>
                  <a:lnTo>
                    <a:pt x="84" y="260"/>
                  </a:lnTo>
                  <a:lnTo>
                    <a:pt x="79" y="260"/>
                  </a:lnTo>
                  <a:lnTo>
                    <a:pt x="77" y="260"/>
                  </a:lnTo>
                  <a:lnTo>
                    <a:pt x="74" y="260"/>
                  </a:lnTo>
                  <a:lnTo>
                    <a:pt x="71" y="260"/>
                  </a:lnTo>
                  <a:lnTo>
                    <a:pt x="66" y="260"/>
                  </a:lnTo>
                  <a:lnTo>
                    <a:pt x="64" y="260"/>
                  </a:lnTo>
                  <a:lnTo>
                    <a:pt x="61" y="260"/>
                  </a:lnTo>
                  <a:lnTo>
                    <a:pt x="49" y="260"/>
                  </a:lnTo>
                  <a:lnTo>
                    <a:pt x="48" y="260"/>
                  </a:lnTo>
                  <a:lnTo>
                    <a:pt x="36" y="258"/>
                  </a:lnTo>
                  <a:lnTo>
                    <a:pt x="35" y="258"/>
                  </a:lnTo>
                  <a:lnTo>
                    <a:pt x="27" y="258"/>
                  </a:lnTo>
                  <a:lnTo>
                    <a:pt x="25" y="258"/>
                  </a:lnTo>
                  <a:lnTo>
                    <a:pt x="23" y="258"/>
                  </a:lnTo>
                  <a:lnTo>
                    <a:pt x="22" y="258"/>
                  </a:lnTo>
                  <a:lnTo>
                    <a:pt x="20" y="258"/>
                  </a:lnTo>
                  <a:lnTo>
                    <a:pt x="18" y="258"/>
                  </a:lnTo>
                  <a:lnTo>
                    <a:pt x="9" y="258"/>
                  </a:lnTo>
                  <a:lnTo>
                    <a:pt x="7" y="258"/>
                  </a:lnTo>
                  <a:lnTo>
                    <a:pt x="5" y="258"/>
                  </a:lnTo>
                  <a:lnTo>
                    <a:pt x="2" y="258"/>
                  </a:lnTo>
                  <a:lnTo>
                    <a:pt x="0" y="258"/>
                  </a:lnTo>
                  <a:lnTo>
                    <a:pt x="0" y="257"/>
                  </a:lnTo>
                  <a:lnTo>
                    <a:pt x="0" y="255"/>
                  </a:lnTo>
                  <a:lnTo>
                    <a:pt x="0" y="250"/>
                  </a:lnTo>
                  <a:lnTo>
                    <a:pt x="2" y="227"/>
                  </a:lnTo>
                  <a:lnTo>
                    <a:pt x="2" y="225"/>
                  </a:lnTo>
                  <a:lnTo>
                    <a:pt x="2" y="224"/>
                  </a:lnTo>
                  <a:lnTo>
                    <a:pt x="2" y="222"/>
                  </a:lnTo>
                  <a:lnTo>
                    <a:pt x="2" y="216"/>
                  </a:lnTo>
                  <a:lnTo>
                    <a:pt x="2" y="208"/>
                  </a:lnTo>
                  <a:lnTo>
                    <a:pt x="2" y="206"/>
                  </a:lnTo>
                  <a:lnTo>
                    <a:pt x="2" y="203"/>
                  </a:lnTo>
                  <a:lnTo>
                    <a:pt x="2" y="196"/>
                  </a:lnTo>
                  <a:lnTo>
                    <a:pt x="2" y="194"/>
                  </a:lnTo>
                  <a:lnTo>
                    <a:pt x="2" y="191"/>
                  </a:lnTo>
                  <a:lnTo>
                    <a:pt x="4" y="188"/>
                  </a:lnTo>
                  <a:lnTo>
                    <a:pt x="4" y="178"/>
                  </a:lnTo>
                  <a:lnTo>
                    <a:pt x="4" y="172"/>
                  </a:lnTo>
                  <a:lnTo>
                    <a:pt x="4" y="170"/>
                  </a:lnTo>
                  <a:lnTo>
                    <a:pt x="4" y="165"/>
                  </a:lnTo>
                  <a:lnTo>
                    <a:pt x="4" y="149"/>
                  </a:lnTo>
                  <a:lnTo>
                    <a:pt x="4" y="147"/>
                  </a:lnTo>
                  <a:lnTo>
                    <a:pt x="5" y="137"/>
                  </a:lnTo>
                  <a:lnTo>
                    <a:pt x="5" y="132"/>
                  </a:lnTo>
                  <a:lnTo>
                    <a:pt x="5" y="126"/>
                  </a:lnTo>
                  <a:lnTo>
                    <a:pt x="5" y="121"/>
                  </a:lnTo>
                  <a:lnTo>
                    <a:pt x="5" y="118"/>
                  </a:lnTo>
                  <a:lnTo>
                    <a:pt x="5" y="116"/>
                  </a:lnTo>
                  <a:lnTo>
                    <a:pt x="7" y="111"/>
                  </a:lnTo>
                  <a:lnTo>
                    <a:pt x="7" y="109"/>
                  </a:lnTo>
                  <a:lnTo>
                    <a:pt x="7" y="95"/>
                  </a:lnTo>
                  <a:lnTo>
                    <a:pt x="7" y="93"/>
                  </a:lnTo>
                  <a:lnTo>
                    <a:pt x="7" y="92"/>
                  </a:lnTo>
                  <a:lnTo>
                    <a:pt x="4" y="92"/>
                  </a:lnTo>
                  <a:lnTo>
                    <a:pt x="4" y="82"/>
                  </a:lnTo>
                  <a:lnTo>
                    <a:pt x="4" y="80"/>
                  </a:lnTo>
                  <a:lnTo>
                    <a:pt x="4" y="77"/>
                  </a:lnTo>
                  <a:lnTo>
                    <a:pt x="5" y="72"/>
                  </a:lnTo>
                  <a:lnTo>
                    <a:pt x="5" y="69"/>
                  </a:lnTo>
                  <a:lnTo>
                    <a:pt x="5" y="64"/>
                  </a:lnTo>
                  <a:lnTo>
                    <a:pt x="5" y="57"/>
                  </a:lnTo>
                  <a:lnTo>
                    <a:pt x="5" y="56"/>
                  </a:lnTo>
                  <a:lnTo>
                    <a:pt x="5" y="54"/>
                  </a:lnTo>
                  <a:lnTo>
                    <a:pt x="5" y="51"/>
                  </a:lnTo>
                  <a:lnTo>
                    <a:pt x="5" y="46"/>
                  </a:lnTo>
                  <a:lnTo>
                    <a:pt x="7" y="39"/>
                  </a:lnTo>
                  <a:lnTo>
                    <a:pt x="7" y="38"/>
                  </a:lnTo>
                  <a:lnTo>
                    <a:pt x="7" y="36"/>
                  </a:lnTo>
                  <a:lnTo>
                    <a:pt x="7" y="29"/>
                  </a:lnTo>
                  <a:lnTo>
                    <a:pt x="7" y="28"/>
                  </a:lnTo>
                  <a:lnTo>
                    <a:pt x="7" y="26"/>
                  </a:lnTo>
                  <a:lnTo>
                    <a:pt x="9" y="26"/>
                  </a:lnTo>
                  <a:lnTo>
                    <a:pt x="10" y="26"/>
                  </a:lnTo>
                  <a:lnTo>
                    <a:pt x="14" y="28"/>
                  </a:lnTo>
                  <a:lnTo>
                    <a:pt x="17" y="28"/>
                  </a:lnTo>
                  <a:lnTo>
                    <a:pt x="20" y="28"/>
                  </a:lnTo>
                  <a:lnTo>
                    <a:pt x="22" y="28"/>
                  </a:lnTo>
                  <a:lnTo>
                    <a:pt x="23" y="28"/>
                  </a:lnTo>
                  <a:lnTo>
                    <a:pt x="25" y="28"/>
                  </a:lnTo>
                  <a:lnTo>
                    <a:pt x="25" y="29"/>
                  </a:lnTo>
                  <a:lnTo>
                    <a:pt x="25" y="28"/>
                  </a:lnTo>
                  <a:lnTo>
                    <a:pt x="27" y="28"/>
                  </a:lnTo>
                  <a:lnTo>
                    <a:pt x="28" y="28"/>
                  </a:lnTo>
                  <a:lnTo>
                    <a:pt x="30" y="28"/>
                  </a:lnTo>
                  <a:lnTo>
                    <a:pt x="32" y="28"/>
                  </a:lnTo>
                  <a:lnTo>
                    <a:pt x="33" y="28"/>
                  </a:lnTo>
                  <a:lnTo>
                    <a:pt x="35" y="28"/>
                  </a:lnTo>
                  <a:lnTo>
                    <a:pt x="36" y="28"/>
                  </a:lnTo>
                  <a:lnTo>
                    <a:pt x="36" y="29"/>
                  </a:lnTo>
                  <a:lnTo>
                    <a:pt x="38" y="29"/>
                  </a:lnTo>
                  <a:lnTo>
                    <a:pt x="40" y="29"/>
                  </a:lnTo>
                  <a:lnTo>
                    <a:pt x="41" y="29"/>
                  </a:lnTo>
                  <a:lnTo>
                    <a:pt x="41" y="31"/>
                  </a:lnTo>
                  <a:lnTo>
                    <a:pt x="43" y="31"/>
                  </a:lnTo>
                  <a:lnTo>
                    <a:pt x="43" y="33"/>
                  </a:lnTo>
                  <a:lnTo>
                    <a:pt x="45" y="33"/>
                  </a:lnTo>
                  <a:lnTo>
                    <a:pt x="46" y="33"/>
                  </a:lnTo>
                  <a:lnTo>
                    <a:pt x="48" y="33"/>
                  </a:lnTo>
                  <a:lnTo>
                    <a:pt x="49" y="33"/>
                  </a:lnTo>
                  <a:lnTo>
                    <a:pt x="51" y="33"/>
                  </a:lnTo>
                  <a:lnTo>
                    <a:pt x="53" y="33"/>
                  </a:lnTo>
                  <a:lnTo>
                    <a:pt x="51" y="33"/>
                  </a:lnTo>
                  <a:lnTo>
                    <a:pt x="53" y="33"/>
                  </a:lnTo>
                  <a:lnTo>
                    <a:pt x="54" y="33"/>
                  </a:lnTo>
                  <a:lnTo>
                    <a:pt x="56" y="33"/>
                  </a:lnTo>
                  <a:lnTo>
                    <a:pt x="58" y="33"/>
                  </a:lnTo>
                  <a:lnTo>
                    <a:pt x="58" y="31"/>
                  </a:lnTo>
                  <a:lnTo>
                    <a:pt x="59" y="31"/>
                  </a:lnTo>
                  <a:lnTo>
                    <a:pt x="61" y="31"/>
                  </a:lnTo>
                  <a:lnTo>
                    <a:pt x="63" y="31"/>
                  </a:lnTo>
                  <a:lnTo>
                    <a:pt x="64" y="31"/>
                  </a:lnTo>
                  <a:lnTo>
                    <a:pt x="64" y="29"/>
                  </a:lnTo>
                  <a:lnTo>
                    <a:pt x="66" y="29"/>
                  </a:lnTo>
                  <a:lnTo>
                    <a:pt x="67" y="29"/>
                  </a:lnTo>
                  <a:lnTo>
                    <a:pt x="67" y="28"/>
                  </a:lnTo>
                  <a:lnTo>
                    <a:pt x="66" y="29"/>
                  </a:lnTo>
                  <a:lnTo>
                    <a:pt x="66" y="28"/>
                  </a:lnTo>
                  <a:lnTo>
                    <a:pt x="67" y="28"/>
                  </a:lnTo>
                  <a:lnTo>
                    <a:pt x="67" y="26"/>
                  </a:lnTo>
                  <a:lnTo>
                    <a:pt x="69" y="26"/>
                  </a:lnTo>
                  <a:lnTo>
                    <a:pt x="69" y="25"/>
                  </a:lnTo>
                  <a:lnTo>
                    <a:pt x="69" y="23"/>
                  </a:lnTo>
                  <a:lnTo>
                    <a:pt x="71" y="23"/>
                  </a:lnTo>
                  <a:lnTo>
                    <a:pt x="71" y="21"/>
                  </a:lnTo>
                  <a:lnTo>
                    <a:pt x="72" y="21"/>
                  </a:lnTo>
                  <a:lnTo>
                    <a:pt x="72" y="20"/>
                  </a:lnTo>
                  <a:lnTo>
                    <a:pt x="74" y="18"/>
                  </a:lnTo>
                  <a:lnTo>
                    <a:pt x="74" y="16"/>
                  </a:lnTo>
                  <a:lnTo>
                    <a:pt x="76" y="16"/>
                  </a:lnTo>
                  <a:lnTo>
                    <a:pt x="76" y="15"/>
                  </a:lnTo>
                  <a:lnTo>
                    <a:pt x="76" y="13"/>
                  </a:lnTo>
                  <a:lnTo>
                    <a:pt x="77" y="13"/>
                  </a:lnTo>
                  <a:lnTo>
                    <a:pt x="76" y="13"/>
                  </a:lnTo>
                  <a:lnTo>
                    <a:pt x="77" y="13"/>
                  </a:lnTo>
                  <a:lnTo>
                    <a:pt x="77" y="11"/>
                  </a:lnTo>
                  <a:lnTo>
                    <a:pt x="79" y="11"/>
                  </a:lnTo>
                  <a:lnTo>
                    <a:pt x="79" y="10"/>
                  </a:lnTo>
                  <a:lnTo>
                    <a:pt x="81" y="10"/>
                  </a:lnTo>
                  <a:lnTo>
                    <a:pt x="81" y="8"/>
                  </a:lnTo>
                  <a:lnTo>
                    <a:pt x="82" y="8"/>
                  </a:lnTo>
                  <a:lnTo>
                    <a:pt x="82" y="7"/>
                  </a:lnTo>
                  <a:lnTo>
                    <a:pt x="84" y="7"/>
                  </a:lnTo>
                  <a:lnTo>
                    <a:pt x="85" y="7"/>
                  </a:lnTo>
                  <a:lnTo>
                    <a:pt x="85" y="5"/>
                  </a:lnTo>
                  <a:lnTo>
                    <a:pt x="87" y="5"/>
                  </a:lnTo>
                  <a:lnTo>
                    <a:pt x="87" y="3"/>
                  </a:lnTo>
                  <a:lnTo>
                    <a:pt x="89" y="3"/>
                  </a:lnTo>
                  <a:lnTo>
                    <a:pt x="90" y="3"/>
                  </a:lnTo>
                  <a:lnTo>
                    <a:pt x="92" y="3"/>
                  </a:lnTo>
                  <a:close/>
                  <a:moveTo>
                    <a:pt x="97" y="2"/>
                  </a:moveTo>
                  <a:lnTo>
                    <a:pt x="99" y="2"/>
                  </a:lnTo>
                  <a:lnTo>
                    <a:pt x="100" y="2"/>
                  </a:lnTo>
                  <a:lnTo>
                    <a:pt x="100" y="3"/>
                  </a:lnTo>
                  <a:lnTo>
                    <a:pt x="102" y="3"/>
                  </a:lnTo>
                  <a:lnTo>
                    <a:pt x="103" y="3"/>
                  </a:lnTo>
                  <a:lnTo>
                    <a:pt x="103" y="5"/>
                  </a:lnTo>
                  <a:lnTo>
                    <a:pt x="105" y="5"/>
                  </a:lnTo>
                  <a:lnTo>
                    <a:pt x="107" y="5"/>
                  </a:lnTo>
                  <a:lnTo>
                    <a:pt x="108" y="7"/>
                  </a:lnTo>
                  <a:lnTo>
                    <a:pt x="110" y="7"/>
                  </a:lnTo>
                  <a:lnTo>
                    <a:pt x="110" y="8"/>
                  </a:lnTo>
                  <a:lnTo>
                    <a:pt x="112" y="8"/>
                  </a:lnTo>
                  <a:lnTo>
                    <a:pt x="110" y="7"/>
                  </a:lnTo>
                  <a:lnTo>
                    <a:pt x="108" y="7"/>
                  </a:lnTo>
                  <a:lnTo>
                    <a:pt x="108" y="5"/>
                  </a:lnTo>
                  <a:lnTo>
                    <a:pt x="107" y="5"/>
                  </a:lnTo>
                  <a:lnTo>
                    <a:pt x="108" y="5"/>
                  </a:lnTo>
                  <a:lnTo>
                    <a:pt x="107" y="5"/>
                  </a:lnTo>
                  <a:lnTo>
                    <a:pt x="105" y="5"/>
                  </a:lnTo>
                  <a:lnTo>
                    <a:pt x="105" y="3"/>
                  </a:lnTo>
                  <a:lnTo>
                    <a:pt x="107" y="3"/>
                  </a:lnTo>
                  <a:lnTo>
                    <a:pt x="108" y="3"/>
                  </a:lnTo>
                  <a:lnTo>
                    <a:pt x="108" y="5"/>
                  </a:lnTo>
                  <a:lnTo>
                    <a:pt x="110" y="5"/>
                  </a:lnTo>
                  <a:lnTo>
                    <a:pt x="112" y="5"/>
                  </a:lnTo>
                  <a:lnTo>
                    <a:pt x="112" y="7"/>
                  </a:lnTo>
                  <a:lnTo>
                    <a:pt x="113" y="7"/>
                  </a:lnTo>
                  <a:lnTo>
                    <a:pt x="115" y="7"/>
                  </a:lnTo>
                  <a:lnTo>
                    <a:pt x="116" y="7"/>
                  </a:lnTo>
                  <a:lnTo>
                    <a:pt x="116" y="8"/>
                  </a:lnTo>
                  <a:lnTo>
                    <a:pt x="118" y="8"/>
                  </a:lnTo>
                  <a:lnTo>
                    <a:pt x="118" y="10"/>
                  </a:lnTo>
                  <a:lnTo>
                    <a:pt x="120" y="10"/>
                  </a:lnTo>
                  <a:lnTo>
                    <a:pt x="120" y="11"/>
                  </a:lnTo>
                  <a:lnTo>
                    <a:pt x="118" y="11"/>
                  </a:lnTo>
                  <a:lnTo>
                    <a:pt x="118" y="10"/>
                  </a:lnTo>
                  <a:lnTo>
                    <a:pt x="116" y="10"/>
                  </a:lnTo>
                  <a:lnTo>
                    <a:pt x="115" y="10"/>
                  </a:lnTo>
                  <a:lnTo>
                    <a:pt x="115" y="8"/>
                  </a:lnTo>
                  <a:lnTo>
                    <a:pt x="113" y="8"/>
                  </a:lnTo>
                  <a:lnTo>
                    <a:pt x="113" y="7"/>
                  </a:lnTo>
                  <a:lnTo>
                    <a:pt x="112" y="7"/>
                  </a:lnTo>
                  <a:lnTo>
                    <a:pt x="112" y="5"/>
                  </a:lnTo>
                  <a:lnTo>
                    <a:pt x="112" y="7"/>
                  </a:lnTo>
                  <a:lnTo>
                    <a:pt x="113" y="7"/>
                  </a:lnTo>
                  <a:lnTo>
                    <a:pt x="113" y="8"/>
                  </a:lnTo>
                  <a:lnTo>
                    <a:pt x="115" y="8"/>
                  </a:lnTo>
                  <a:lnTo>
                    <a:pt x="115" y="10"/>
                  </a:lnTo>
                  <a:lnTo>
                    <a:pt x="116" y="10"/>
                  </a:lnTo>
                  <a:lnTo>
                    <a:pt x="115" y="10"/>
                  </a:lnTo>
                  <a:lnTo>
                    <a:pt x="113" y="10"/>
                  </a:lnTo>
                  <a:lnTo>
                    <a:pt x="113" y="11"/>
                  </a:lnTo>
                  <a:lnTo>
                    <a:pt x="112" y="11"/>
                  </a:lnTo>
                  <a:lnTo>
                    <a:pt x="110" y="11"/>
                  </a:lnTo>
                  <a:lnTo>
                    <a:pt x="108" y="10"/>
                  </a:lnTo>
                  <a:lnTo>
                    <a:pt x="107" y="10"/>
                  </a:lnTo>
                  <a:lnTo>
                    <a:pt x="105" y="10"/>
                  </a:lnTo>
                  <a:lnTo>
                    <a:pt x="103" y="10"/>
                  </a:lnTo>
                  <a:lnTo>
                    <a:pt x="103" y="8"/>
                  </a:lnTo>
                  <a:lnTo>
                    <a:pt x="102" y="8"/>
                  </a:lnTo>
                  <a:lnTo>
                    <a:pt x="103" y="8"/>
                  </a:lnTo>
                  <a:lnTo>
                    <a:pt x="103" y="10"/>
                  </a:lnTo>
                  <a:lnTo>
                    <a:pt x="105" y="10"/>
                  </a:lnTo>
                  <a:lnTo>
                    <a:pt x="103" y="10"/>
                  </a:lnTo>
                  <a:lnTo>
                    <a:pt x="103" y="8"/>
                  </a:lnTo>
                  <a:lnTo>
                    <a:pt x="102" y="8"/>
                  </a:lnTo>
                  <a:lnTo>
                    <a:pt x="102" y="7"/>
                  </a:lnTo>
                  <a:lnTo>
                    <a:pt x="100" y="7"/>
                  </a:lnTo>
                  <a:lnTo>
                    <a:pt x="99" y="5"/>
                  </a:lnTo>
                  <a:lnTo>
                    <a:pt x="99" y="3"/>
                  </a:lnTo>
                  <a:lnTo>
                    <a:pt x="97" y="3"/>
                  </a:lnTo>
                  <a:lnTo>
                    <a:pt x="95" y="3"/>
                  </a:lnTo>
                  <a:lnTo>
                    <a:pt x="95" y="2"/>
                  </a:lnTo>
                  <a:lnTo>
                    <a:pt x="97" y="2"/>
                  </a:lnTo>
                  <a:close/>
                  <a:moveTo>
                    <a:pt x="102" y="0"/>
                  </a:moveTo>
                  <a:lnTo>
                    <a:pt x="103" y="0"/>
                  </a:lnTo>
                  <a:lnTo>
                    <a:pt x="103" y="2"/>
                  </a:lnTo>
                  <a:lnTo>
                    <a:pt x="105" y="2"/>
                  </a:lnTo>
                  <a:lnTo>
                    <a:pt x="107" y="2"/>
                  </a:lnTo>
                  <a:lnTo>
                    <a:pt x="107" y="3"/>
                  </a:lnTo>
                  <a:lnTo>
                    <a:pt x="105" y="3"/>
                  </a:lnTo>
                  <a:lnTo>
                    <a:pt x="103" y="3"/>
                  </a:lnTo>
                  <a:lnTo>
                    <a:pt x="102" y="3"/>
                  </a:lnTo>
                  <a:lnTo>
                    <a:pt x="103" y="3"/>
                  </a:lnTo>
                  <a:lnTo>
                    <a:pt x="102" y="3"/>
                  </a:lnTo>
                  <a:lnTo>
                    <a:pt x="103" y="3"/>
                  </a:lnTo>
                  <a:lnTo>
                    <a:pt x="105" y="3"/>
                  </a:lnTo>
                  <a:lnTo>
                    <a:pt x="103" y="3"/>
                  </a:lnTo>
                  <a:lnTo>
                    <a:pt x="105" y="3"/>
                  </a:lnTo>
                  <a:lnTo>
                    <a:pt x="103" y="3"/>
                  </a:lnTo>
                  <a:lnTo>
                    <a:pt x="102" y="3"/>
                  </a:lnTo>
                  <a:lnTo>
                    <a:pt x="102" y="2"/>
                  </a:lnTo>
                  <a:lnTo>
                    <a:pt x="100" y="2"/>
                  </a:lnTo>
                  <a:lnTo>
                    <a:pt x="99" y="2"/>
                  </a:lnTo>
                  <a:lnTo>
                    <a:pt x="99" y="0"/>
                  </a:lnTo>
                  <a:lnTo>
                    <a:pt x="100" y="0"/>
                  </a:lnTo>
                  <a:lnTo>
                    <a:pt x="102"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14" name="Freeform 150"/>
            <p:cNvSpPr>
              <a:spLocks noEditPoints="1"/>
            </p:cNvSpPr>
            <p:nvPr/>
          </p:nvSpPr>
          <p:spPr bwMode="auto">
            <a:xfrm>
              <a:off x="1658" y="848"/>
              <a:ext cx="267" cy="304"/>
            </a:xfrm>
            <a:custGeom>
              <a:avLst/>
              <a:gdLst>
                <a:gd name="T0" fmla="*/ 244 w 267"/>
                <a:gd name="T1" fmla="*/ 167 h 304"/>
                <a:gd name="T2" fmla="*/ 249 w 267"/>
                <a:gd name="T3" fmla="*/ 163 h 304"/>
                <a:gd name="T4" fmla="*/ 246 w 267"/>
                <a:gd name="T5" fmla="*/ 160 h 304"/>
                <a:gd name="T6" fmla="*/ 229 w 267"/>
                <a:gd name="T7" fmla="*/ 127 h 304"/>
                <a:gd name="T8" fmla="*/ 226 w 267"/>
                <a:gd name="T9" fmla="*/ 113 h 304"/>
                <a:gd name="T10" fmla="*/ 149 w 267"/>
                <a:gd name="T11" fmla="*/ 33 h 304"/>
                <a:gd name="T12" fmla="*/ 152 w 267"/>
                <a:gd name="T13" fmla="*/ 33 h 304"/>
                <a:gd name="T14" fmla="*/ 54 w 267"/>
                <a:gd name="T15" fmla="*/ 29 h 304"/>
                <a:gd name="T16" fmla="*/ 54 w 267"/>
                <a:gd name="T17" fmla="*/ 28 h 304"/>
                <a:gd name="T18" fmla="*/ 49 w 267"/>
                <a:gd name="T19" fmla="*/ 26 h 304"/>
                <a:gd name="T20" fmla="*/ 61 w 267"/>
                <a:gd name="T21" fmla="*/ 29 h 304"/>
                <a:gd name="T22" fmla="*/ 63 w 267"/>
                <a:gd name="T23" fmla="*/ 25 h 304"/>
                <a:gd name="T24" fmla="*/ 154 w 267"/>
                <a:gd name="T25" fmla="*/ 33 h 304"/>
                <a:gd name="T26" fmla="*/ 167 w 267"/>
                <a:gd name="T27" fmla="*/ 42 h 304"/>
                <a:gd name="T28" fmla="*/ 156 w 267"/>
                <a:gd name="T29" fmla="*/ 39 h 304"/>
                <a:gd name="T30" fmla="*/ 156 w 267"/>
                <a:gd name="T31" fmla="*/ 34 h 304"/>
                <a:gd name="T32" fmla="*/ 53 w 267"/>
                <a:gd name="T33" fmla="*/ 26 h 304"/>
                <a:gd name="T34" fmla="*/ 63 w 267"/>
                <a:gd name="T35" fmla="*/ 23 h 304"/>
                <a:gd name="T36" fmla="*/ 58 w 267"/>
                <a:gd name="T37" fmla="*/ 21 h 304"/>
                <a:gd name="T38" fmla="*/ 112 w 267"/>
                <a:gd name="T39" fmla="*/ 13 h 304"/>
                <a:gd name="T40" fmla="*/ 66 w 267"/>
                <a:gd name="T41" fmla="*/ 15 h 304"/>
                <a:gd name="T42" fmla="*/ 100 w 267"/>
                <a:gd name="T43" fmla="*/ 8 h 304"/>
                <a:gd name="T44" fmla="*/ 100 w 267"/>
                <a:gd name="T45" fmla="*/ 10 h 304"/>
                <a:gd name="T46" fmla="*/ 118 w 267"/>
                <a:gd name="T47" fmla="*/ 15 h 304"/>
                <a:gd name="T48" fmla="*/ 131 w 267"/>
                <a:gd name="T49" fmla="*/ 18 h 304"/>
                <a:gd name="T50" fmla="*/ 146 w 267"/>
                <a:gd name="T51" fmla="*/ 29 h 304"/>
                <a:gd name="T52" fmla="*/ 159 w 267"/>
                <a:gd name="T53" fmla="*/ 42 h 304"/>
                <a:gd name="T54" fmla="*/ 172 w 267"/>
                <a:gd name="T55" fmla="*/ 47 h 304"/>
                <a:gd name="T56" fmla="*/ 177 w 267"/>
                <a:gd name="T57" fmla="*/ 52 h 304"/>
                <a:gd name="T58" fmla="*/ 193 w 267"/>
                <a:gd name="T59" fmla="*/ 62 h 304"/>
                <a:gd name="T60" fmla="*/ 210 w 267"/>
                <a:gd name="T61" fmla="*/ 72 h 304"/>
                <a:gd name="T62" fmla="*/ 218 w 267"/>
                <a:gd name="T63" fmla="*/ 93 h 304"/>
                <a:gd name="T64" fmla="*/ 221 w 267"/>
                <a:gd name="T65" fmla="*/ 109 h 304"/>
                <a:gd name="T66" fmla="*/ 226 w 267"/>
                <a:gd name="T67" fmla="*/ 127 h 304"/>
                <a:gd name="T68" fmla="*/ 239 w 267"/>
                <a:gd name="T69" fmla="*/ 141 h 304"/>
                <a:gd name="T70" fmla="*/ 246 w 267"/>
                <a:gd name="T71" fmla="*/ 159 h 304"/>
                <a:gd name="T72" fmla="*/ 247 w 267"/>
                <a:gd name="T73" fmla="*/ 176 h 304"/>
                <a:gd name="T74" fmla="*/ 250 w 267"/>
                <a:gd name="T75" fmla="*/ 199 h 304"/>
                <a:gd name="T76" fmla="*/ 259 w 267"/>
                <a:gd name="T77" fmla="*/ 222 h 304"/>
                <a:gd name="T78" fmla="*/ 252 w 267"/>
                <a:gd name="T79" fmla="*/ 247 h 304"/>
                <a:gd name="T80" fmla="*/ 260 w 267"/>
                <a:gd name="T81" fmla="*/ 265 h 304"/>
                <a:gd name="T82" fmla="*/ 265 w 267"/>
                <a:gd name="T83" fmla="*/ 288 h 304"/>
                <a:gd name="T84" fmla="*/ 244 w 267"/>
                <a:gd name="T85" fmla="*/ 302 h 304"/>
                <a:gd name="T86" fmla="*/ 193 w 267"/>
                <a:gd name="T87" fmla="*/ 301 h 304"/>
                <a:gd name="T88" fmla="*/ 166 w 267"/>
                <a:gd name="T89" fmla="*/ 289 h 304"/>
                <a:gd name="T90" fmla="*/ 144 w 267"/>
                <a:gd name="T91" fmla="*/ 263 h 304"/>
                <a:gd name="T92" fmla="*/ 90 w 267"/>
                <a:gd name="T93" fmla="*/ 261 h 304"/>
                <a:gd name="T94" fmla="*/ 27 w 267"/>
                <a:gd name="T95" fmla="*/ 258 h 304"/>
                <a:gd name="T96" fmla="*/ 2 w 267"/>
                <a:gd name="T97" fmla="*/ 224 h 304"/>
                <a:gd name="T98" fmla="*/ 5 w 267"/>
                <a:gd name="T99" fmla="*/ 137 h 304"/>
                <a:gd name="T100" fmla="*/ 5 w 267"/>
                <a:gd name="T101" fmla="*/ 69 h 304"/>
                <a:gd name="T102" fmla="*/ 17 w 267"/>
                <a:gd name="T103" fmla="*/ 28 h 304"/>
                <a:gd name="T104" fmla="*/ 40 w 267"/>
                <a:gd name="T105" fmla="*/ 29 h 304"/>
                <a:gd name="T106" fmla="*/ 58 w 267"/>
                <a:gd name="T107" fmla="*/ 31 h 304"/>
                <a:gd name="T108" fmla="*/ 71 w 267"/>
                <a:gd name="T109" fmla="*/ 23 h 304"/>
                <a:gd name="T110" fmla="*/ 81 w 267"/>
                <a:gd name="T111" fmla="*/ 8 h 304"/>
                <a:gd name="T112" fmla="*/ 103 w 267"/>
                <a:gd name="T113" fmla="*/ 3 h 304"/>
                <a:gd name="T114" fmla="*/ 107 w 267"/>
                <a:gd name="T115" fmla="*/ 3 h 304"/>
                <a:gd name="T116" fmla="*/ 116 w 267"/>
                <a:gd name="T117" fmla="*/ 10 h 304"/>
                <a:gd name="T118" fmla="*/ 112 w 267"/>
                <a:gd name="T119" fmla="*/ 11 h 304"/>
                <a:gd name="T120" fmla="*/ 99 w 267"/>
                <a:gd name="T121" fmla="*/ 5 h 304"/>
                <a:gd name="T122" fmla="*/ 102 w 267"/>
                <a:gd name="T123" fmla="*/ 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7" h="304">
                  <a:moveTo>
                    <a:pt x="265" y="284"/>
                  </a:moveTo>
                  <a:lnTo>
                    <a:pt x="265" y="283"/>
                  </a:lnTo>
                  <a:lnTo>
                    <a:pt x="265" y="284"/>
                  </a:lnTo>
                  <a:moveTo>
                    <a:pt x="257" y="211"/>
                  </a:moveTo>
                  <a:lnTo>
                    <a:pt x="255" y="209"/>
                  </a:lnTo>
                  <a:lnTo>
                    <a:pt x="255" y="208"/>
                  </a:lnTo>
                  <a:lnTo>
                    <a:pt x="255" y="206"/>
                  </a:lnTo>
                  <a:lnTo>
                    <a:pt x="257" y="206"/>
                  </a:lnTo>
                  <a:lnTo>
                    <a:pt x="257" y="208"/>
                  </a:lnTo>
                  <a:lnTo>
                    <a:pt x="257" y="209"/>
                  </a:lnTo>
                  <a:lnTo>
                    <a:pt x="257" y="211"/>
                  </a:lnTo>
                  <a:moveTo>
                    <a:pt x="247" y="170"/>
                  </a:moveTo>
                  <a:lnTo>
                    <a:pt x="246" y="170"/>
                  </a:lnTo>
                  <a:lnTo>
                    <a:pt x="247" y="170"/>
                  </a:lnTo>
                  <a:moveTo>
                    <a:pt x="246" y="167"/>
                  </a:moveTo>
                  <a:lnTo>
                    <a:pt x="244" y="167"/>
                  </a:lnTo>
                  <a:lnTo>
                    <a:pt x="244" y="165"/>
                  </a:lnTo>
                  <a:lnTo>
                    <a:pt x="246" y="165"/>
                  </a:lnTo>
                  <a:lnTo>
                    <a:pt x="246" y="167"/>
                  </a:lnTo>
                  <a:moveTo>
                    <a:pt x="249" y="163"/>
                  </a:moveTo>
                  <a:lnTo>
                    <a:pt x="249" y="165"/>
                  </a:lnTo>
                  <a:lnTo>
                    <a:pt x="249" y="167"/>
                  </a:lnTo>
                  <a:lnTo>
                    <a:pt x="249" y="168"/>
                  </a:lnTo>
                  <a:lnTo>
                    <a:pt x="249" y="170"/>
                  </a:lnTo>
                  <a:lnTo>
                    <a:pt x="247" y="170"/>
                  </a:lnTo>
                  <a:lnTo>
                    <a:pt x="247" y="172"/>
                  </a:lnTo>
                  <a:lnTo>
                    <a:pt x="247" y="170"/>
                  </a:lnTo>
                  <a:lnTo>
                    <a:pt x="247" y="168"/>
                  </a:lnTo>
                  <a:lnTo>
                    <a:pt x="247" y="167"/>
                  </a:lnTo>
                  <a:lnTo>
                    <a:pt x="247" y="165"/>
                  </a:lnTo>
                  <a:lnTo>
                    <a:pt x="249" y="165"/>
                  </a:lnTo>
                  <a:lnTo>
                    <a:pt x="249" y="163"/>
                  </a:lnTo>
                  <a:lnTo>
                    <a:pt x="247" y="163"/>
                  </a:lnTo>
                  <a:lnTo>
                    <a:pt x="247" y="165"/>
                  </a:lnTo>
                  <a:lnTo>
                    <a:pt x="247" y="167"/>
                  </a:lnTo>
                  <a:lnTo>
                    <a:pt x="247" y="168"/>
                  </a:lnTo>
                  <a:lnTo>
                    <a:pt x="246" y="168"/>
                  </a:lnTo>
                  <a:lnTo>
                    <a:pt x="246" y="167"/>
                  </a:lnTo>
                  <a:lnTo>
                    <a:pt x="246" y="165"/>
                  </a:lnTo>
                  <a:lnTo>
                    <a:pt x="246" y="163"/>
                  </a:lnTo>
                  <a:lnTo>
                    <a:pt x="246" y="165"/>
                  </a:lnTo>
                  <a:lnTo>
                    <a:pt x="246" y="167"/>
                  </a:lnTo>
                  <a:lnTo>
                    <a:pt x="247" y="167"/>
                  </a:lnTo>
                  <a:lnTo>
                    <a:pt x="247" y="165"/>
                  </a:lnTo>
                  <a:lnTo>
                    <a:pt x="246" y="165"/>
                  </a:lnTo>
                  <a:lnTo>
                    <a:pt x="246" y="163"/>
                  </a:lnTo>
                  <a:lnTo>
                    <a:pt x="246" y="162"/>
                  </a:lnTo>
                  <a:lnTo>
                    <a:pt x="246" y="160"/>
                  </a:lnTo>
                  <a:lnTo>
                    <a:pt x="246" y="159"/>
                  </a:lnTo>
                  <a:lnTo>
                    <a:pt x="246" y="157"/>
                  </a:lnTo>
                  <a:lnTo>
                    <a:pt x="247" y="157"/>
                  </a:lnTo>
                  <a:lnTo>
                    <a:pt x="247" y="159"/>
                  </a:lnTo>
                  <a:lnTo>
                    <a:pt x="249" y="160"/>
                  </a:lnTo>
                  <a:lnTo>
                    <a:pt x="249" y="162"/>
                  </a:lnTo>
                  <a:lnTo>
                    <a:pt x="249" y="163"/>
                  </a:lnTo>
                  <a:moveTo>
                    <a:pt x="229" y="119"/>
                  </a:moveTo>
                  <a:lnTo>
                    <a:pt x="231" y="121"/>
                  </a:lnTo>
                  <a:lnTo>
                    <a:pt x="231" y="123"/>
                  </a:lnTo>
                  <a:lnTo>
                    <a:pt x="231" y="124"/>
                  </a:lnTo>
                  <a:lnTo>
                    <a:pt x="231" y="126"/>
                  </a:lnTo>
                  <a:lnTo>
                    <a:pt x="232" y="126"/>
                  </a:lnTo>
                  <a:lnTo>
                    <a:pt x="232" y="127"/>
                  </a:lnTo>
                  <a:lnTo>
                    <a:pt x="231" y="127"/>
                  </a:lnTo>
                  <a:lnTo>
                    <a:pt x="229" y="127"/>
                  </a:lnTo>
                  <a:lnTo>
                    <a:pt x="229" y="126"/>
                  </a:lnTo>
                  <a:lnTo>
                    <a:pt x="228" y="126"/>
                  </a:lnTo>
                  <a:lnTo>
                    <a:pt x="228" y="124"/>
                  </a:lnTo>
                  <a:lnTo>
                    <a:pt x="228" y="123"/>
                  </a:lnTo>
                  <a:lnTo>
                    <a:pt x="226" y="123"/>
                  </a:lnTo>
                  <a:lnTo>
                    <a:pt x="224" y="121"/>
                  </a:lnTo>
                  <a:lnTo>
                    <a:pt x="224" y="119"/>
                  </a:lnTo>
                  <a:lnTo>
                    <a:pt x="224" y="118"/>
                  </a:lnTo>
                  <a:lnTo>
                    <a:pt x="226" y="118"/>
                  </a:lnTo>
                  <a:lnTo>
                    <a:pt x="226" y="119"/>
                  </a:lnTo>
                  <a:lnTo>
                    <a:pt x="228" y="119"/>
                  </a:lnTo>
                  <a:lnTo>
                    <a:pt x="226" y="119"/>
                  </a:lnTo>
                  <a:lnTo>
                    <a:pt x="226" y="118"/>
                  </a:lnTo>
                  <a:lnTo>
                    <a:pt x="226" y="116"/>
                  </a:lnTo>
                  <a:lnTo>
                    <a:pt x="226" y="114"/>
                  </a:lnTo>
                  <a:lnTo>
                    <a:pt x="226" y="113"/>
                  </a:lnTo>
                  <a:lnTo>
                    <a:pt x="229" y="116"/>
                  </a:lnTo>
                  <a:lnTo>
                    <a:pt x="229" y="118"/>
                  </a:lnTo>
                  <a:lnTo>
                    <a:pt x="229" y="119"/>
                  </a:lnTo>
                  <a:moveTo>
                    <a:pt x="185" y="57"/>
                  </a:moveTo>
                  <a:lnTo>
                    <a:pt x="185" y="56"/>
                  </a:lnTo>
                  <a:lnTo>
                    <a:pt x="185" y="57"/>
                  </a:lnTo>
                  <a:moveTo>
                    <a:pt x="154" y="34"/>
                  </a:moveTo>
                  <a:lnTo>
                    <a:pt x="152" y="34"/>
                  </a:lnTo>
                  <a:lnTo>
                    <a:pt x="152" y="33"/>
                  </a:lnTo>
                  <a:lnTo>
                    <a:pt x="154" y="33"/>
                  </a:lnTo>
                  <a:lnTo>
                    <a:pt x="154" y="34"/>
                  </a:lnTo>
                  <a:lnTo>
                    <a:pt x="156" y="34"/>
                  </a:lnTo>
                  <a:lnTo>
                    <a:pt x="154" y="34"/>
                  </a:lnTo>
                  <a:moveTo>
                    <a:pt x="151" y="34"/>
                  </a:moveTo>
                  <a:lnTo>
                    <a:pt x="149" y="34"/>
                  </a:lnTo>
                  <a:lnTo>
                    <a:pt x="149" y="33"/>
                  </a:lnTo>
                  <a:lnTo>
                    <a:pt x="151" y="33"/>
                  </a:lnTo>
                  <a:lnTo>
                    <a:pt x="151" y="34"/>
                  </a:lnTo>
                  <a:moveTo>
                    <a:pt x="51" y="33"/>
                  </a:moveTo>
                  <a:lnTo>
                    <a:pt x="49" y="33"/>
                  </a:lnTo>
                  <a:lnTo>
                    <a:pt x="48" y="33"/>
                  </a:lnTo>
                  <a:lnTo>
                    <a:pt x="46" y="33"/>
                  </a:lnTo>
                  <a:lnTo>
                    <a:pt x="48" y="33"/>
                  </a:lnTo>
                  <a:lnTo>
                    <a:pt x="49" y="33"/>
                  </a:lnTo>
                  <a:lnTo>
                    <a:pt x="51" y="33"/>
                  </a:lnTo>
                  <a:moveTo>
                    <a:pt x="152" y="34"/>
                  </a:moveTo>
                  <a:lnTo>
                    <a:pt x="152" y="33"/>
                  </a:lnTo>
                  <a:lnTo>
                    <a:pt x="152" y="34"/>
                  </a:lnTo>
                  <a:moveTo>
                    <a:pt x="149" y="33"/>
                  </a:moveTo>
                  <a:lnTo>
                    <a:pt x="151" y="33"/>
                  </a:lnTo>
                  <a:lnTo>
                    <a:pt x="149" y="33"/>
                  </a:lnTo>
                  <a:moveTo>
                    <a:pt x="152" y="33"/>
                  </a:moveTo>
                  <a:lnTo>
                    <a:pt x="151" y="33"/>
                  </a:lnTo>
                  <a:lnTo>
                    <a:pt x="152" y="33"/>
                  </a:lnTo>
                  <a:moveTo>
                    <a:pt x="45" y="31"/>
                  </a:moveTo>
                  <a:lnTo>
                    <a:pt x="43" y="31"/>
                  </a:lnTo>
                  <a:lnTo>
                    <a:pt x="45" y="31"/>
                  </a:lnTo>
                  <a:moveTo>
                    <a:pt x="58" y="28"/>
                  </a:moveTo>
                  <a:lnTo>
                    <a:pt x="58" y="29"/>
                  </a:lnTo>
                  <a:lnTo>
                    <a:pt x="58" y="31"/>
                  </a:lnTo>
                  <a:lnTo>
                    <a:pt x="56" y="31"/>
                  </a:lnTo>
                  <a:lnTo>
                    <a:pt x="54" y="31"/>
                  </a:lnTo>
                  <a:lnTo>
                    <a:pt x="53" y="31"/>
                  </a:lnTo>
                  <a:lnTo>
                    <a:pt x="51" y="31"/>
                  </a:lnTo>
                  <a:lnTo>
                    <a:pt x="51" y="29"/>
                  </a:lnTo>
                  <a:lnTo>
                    <a:pt x="53" y="31"/>
                  </a:lnTo>
                  <a:lnTo>
                    <a:pt x="53" y="29"/>
                  </a:lnTo>
                  <a:lnTo>
                    <a:pt x="54" y="29"/>
                  </a:lnTo>
                  <a:lnTo>
                    <a:pt x="53" y="29"/>
                  </a:lnTo>
                  <a:lnTo>
                    <a:pt x="51" y="29"/>
                  </a:lnTo>
                  <a:lnTo>
                    <a:pt x="49" y="29"/>
                  </a:lnTo>
                  <a:lnTo>
                    <a:pt x="49" y="31"/>
                  </a:lnTo>
                  <a:lnTo>
                    <a:pt x="48" y="31"/>
                  </a:lnTo>
                  <a:lnTo>
                    <a:pt x="46" y="29"/>
                  </a:lnTo>
                  <a:lnTo>
                    <a:pt x="45" y="29"/>
                  </a:lnTo>
                  <a:lnTo>
                    <a:pt x="43" y="29"/>
                  </a:lnTo>
                  <a:lnTo>
                    <a:pt x="43" y="28"/>
                  </a:lnTo>
                  <a:lnTo>
                    <a:pt x="45" y="28"/>
                  </a:lnTo>
                  <a:lnTo>
                    <a:pt x="46" y="28"/>
                  </a:lnTo>
                  <a:lnTo>
                    <a:pt x="48" y="28"/>
                  </a:lnTo>
                  <a:lnTo>
                    <a:pt x="49" y="28"/>
                  </a:lnTo>
                  <a:lnTo>
                    <a:pt x="51" y="28"/>
                  </a:lnTo>
                  <a:lnTo>
                    <a:pt x="53" y="28"/>
                  </a:lnTo>
                  <a:lnTo>
                    <a:pt x="54" y="28"/>
                  </a:lnTo>
                  <a:lnTo>
                    <a:pt x="56" y="28"/>
                  </a:lnTo>
                  <a:lnTo>
                    <a:pt x="58" y="28"/>
                  </a:lnTo>
                  <a:moveTo>
                    <a:pt x="43" y="26"/>
                  </a:moveTo>
                  <a:lnTo>
                    <a:pt x="45" y="26"/>
                  </a:lnTo>
                  <a:lnTo>
                    <a:pt x="45" y="28"/>
                  </a:lnTo>
                  <a:lnTo>
                    <a:pt x="46" y="28"/>
                  </a:lnTo>
                  <a:lnTo>
                    <a:pt x="45" y="28"/>
                  </a:lnTo>
                  <a:lnTo>
                    <a:pt x="43" y="28"/>
                  </a:lnTo>
                  <a:lnTo>
                    <a:pt x="41" y="28"/>
                  </a:lnTo>
                  <a:lnTo>
                    <a:pt x="40" y="28"/>
                  </a:lnTo>
                  <a:lnTo>
                    <a:pt x="40" y="26"/>
                  </a:lnTo>
                  <a:lnTo>
                    <a:pt x="41" y="26"/>
                  </a:lnTo>
                  <a:lnTo>
                    <a:pt x="43" y="26"/>
                  </a:lnTo>
                  <a:moveTo>
                    <a:pt x="49" y="26"/>
                  </a:moveTo>
                  <a:lnTo>
                    <a:pt x="51" y="26"/>
                  </a:lnTo>
                  <a:lnTo>
                    <a:pt x="49" y="26"/>
                  </a:lnTo>
                  <a:lnTo>
                    <a:pt x="48" y="26"/>
                  </a:lnTo>
                  <a:lnTo>
                    <a:pt x="49" y="26"/>
                  </a:lnTo>
                  <a:moveTo>
                    <a:pt x="66" y="25"/>
                  </a:moveTo>
                  <a:lnTo>
                    <a:pt x="66" y="26"/>
                  </a:lnTo>
                  <a:lnTo>
                    <a:pt x="66" y="28"/>
                  </a:lnTo>
                  <a:lnTo>
                    <a:pt x="64" y="29"/>
                  </a:lnTo>
                  <a:lnTo>
                    <a:pt x="63" y="29"/>
                  </a:lnTo>
                  <a:lnTo>
                    <a:pt x="61" y="29"/>
                  </a:lnTo>
                  <a:lnTo>
                    <a:pt x="61" y="31"/>
                  </a:lnTo>
                  <a:lnTo>
                    <a:pt x="61" y="29"/>
                  </a:lnTo>
                  <a:lnTo>
                    <a:pt x="61" y="31"/>
                  </a:lnTo>
                  <a:lnTo>
                    <a:pt x="59" y="31"/>
                  </a:lnTo>
                  <a:lnTo>
                    <a:pt x="58" y="31"/>
                  </a:lnTo>
                  <a:lnTo>
                    <a:pt x="58" y="29"/>
                  </a:lnTo>
                  <a:lnTo>
                    <a:pt x="59" y="29"/>
                  </a:lnTo>
                  <a:lnTo>
                    <a:pt x="61" y="29"/>
                  </a:lnTo>
                  <a:lnTo>
                    <a:pt x="63" y="29"/>
                  </a:lnTo>
                  <a:lnTo>
                    <a:pt x="61" y="29"/>
                  </a:lnTo>
                  <a:lnTo>
                    <a:pt x="63" y="29"/>
                  </a:lnTo>
                  <a:lnTo>
                    <a:pt x="64" y="28"/>
                  </a:lnTo>
                  <a:lnTo>
                    <a:pt x="63" y="28"/>
                  </a:lnTo>
                  <a:lnTo>
                    <a:pt x="63" y="29"/>
                  </a:lnTo>
                  <a:lnTo>
                    <a:pt x="61" y="29"/>
                  </a:lnTo>
                  <a:lnTo>
                    <a:pt x="59" y="29"/>
                  </a:lnTo>
                  <a:lnTo>
                    <a:pt x="58" y="29"/>
                  </a:lnTo>
                  <a:lnTo>
                    <a:pt x="59" y="29"/>
                  </a:lnTo>
                  <a:lnTo>
                    <a:pt x="58" y="29"/>
                  </a:lnTo>
                  <a:lnTo>
                    <a:pt x="58" y="28"/>
                  </a:lnTo>
                  <a:lnTo>
                    <a:pt x="59" y="26"/>
                  </a:lnTo>
                  <a:lnTo>
                    <a:pt x="61" y="26"/>
                  </a:lnTo>
                  <a:lnTo>
                    <a:pt x="63" y="26"/>
                  </a:lnTo>
                  <a:lnTo>
                    <a:pt x="63" y="25"/>
                  </a:lnTo>
                  <a:lnTo>
                    <a:pt x="64" y="25"/>
                  </a:lnTo>
                  <a:lnTo>
                    <a:pt x="66" y="25"/>
                  </a:lnTo>
                  <a:moveTo>
                    <a:pt x="67" y="26"/>
                  </a:moveTo>
                  <a:lnTo>
                    <a:pt x="67" y="25"/>
                  </a:lnTo>
                  <a:lnTo>
                    <a:pt x="67" y="26"/>
                  </a:lnTo>
                  <a:moveTo>
                    <a:pt x="146" y="25"/>
                  </a:moveTo>
                  <a:lnTo>
                    <a:pt x="148" y="25"/>
                  </a:lnTo>
                  <a:lnTo>
                    <a:pt x="148" y="26"/>
                  </a:lnTo>
                  <a:lnTo>
                    <a:pt x="149" y="26"/>
                  </a:lnTo>
                  <a:lnTo>
                    <a:pt x="149" y="28"/>
                  </a:lnTo>
                  <a:lnTo>
                    <a:pt x="149" y="29"/>
                  </a:lnTo>
                  <a:lnTo>
                    <a:pt x="151" y="29"/>
                  </a:lnTo>
                  <a:lnTo>
                    <a:pt x="151" y="31"/>
                  </a:lnTo>
                  <a:lnTo>
                    <a:pt x="152" y="31"/>
                  </a:lnTo>
                  <a:lnTo>
                    <a:pt x="152" y="33"/>
                  </a:lnTo>
                  <a:lnTo>
                    <a:pt x="154" y="33"/>
                  </a:lnTo>
                  <a:lnTo>
                    <a:pt x="156" y="33"/>
                  </a:lnTo>
                  <a:lnTo>
                    <a:pt x="156" y="34"/>
                  </a:lnTo>
                  <a:lnTo>
                    <a:pt x="157" y="34"/>
                  </a:lnTo>
                  <a:lnTo>
                    <a:pt x="159" y="34"/>
                  </a:lnTo>
                  <a:lnTo>
                    <a:pt x="159" y="36"/>
                  </a:lnTo>
                  <a:lnTo>
                    <a:pt x="161" y="36"/>
                  </a:lnTo>
                  <a:lnTo>
                    <a:pt x="162" y="36"/>
                  </a:lnTo>
                  <a:lnTo>
                    <a:pt x="162" y="38"/>
                  </a:lnTo>
                  <a:lnTo>
                    <a:pt x="164" y="38"/>
                  </a:lnTo>
                  <a:lnTo>
                    <a:pt x="166" y="38"/>
                  </a:lnTo>
                  <a:lnTo>
                    <a:pt x="166" y="39"/>
                  </a:lnTo>
                  <a:lnTo>
                    <a:pt x="167" y="39"/>
                  </a:lnTo>
                  <a:lnTo>
                    <a:pt x="167" y="41"/>
                  </a:lnTo>
                  <a:lnTo>
                    <a:pt x="169" y="41"/>
                  </a:lnTo>
                  <a:lnTo>
                    <a:pt x="169" y="42"/>
                  </a:lnTo>
                  <a:lnTo>
                    <a:pt x="167" y="42"/>
                  </a:lnTo>
                  <a:lnTo>
                    <a:pt x="166" y="42"/>
                  </a:lnTo>
                  <a:lnTo>
                    <a:pt x="164" y="42"/>
                  </a:lnTo>
                  <a:lnTo>
                    <a:pt x="162" y="42"/>
                  </a:lnTo>
                  <a:lnTo>
                    <a:pt x="162" y="41"/>
                  </a:lnTo>
                  <a:lnTo>
                    <a:pt x="161" y="41"/>
                  </a:lnTo>
                  <a:lnTo>
                    <a:pt x="162" y="41"/>
                  </a:lnTo>
                  <a:lnTo>
                    <a:pt x="162" y="39"/>
                  </a:lnTo>
                  <a:lnTo>
                    <a:pt x="164" y="39"/>
                  </a:lnTo>
                  <a:lnTo>
                    <a:pt x="166" y="39"/>
                  </a:lnTo>
                  <a:lnTo>
                    <a:pt x="164" y="39"/>
                  </a:lnTo>
                  <a:lnTo>
                    <a:pt x="162" y="39"/>
                  </a:lnTo>
                  <a:lnTo>
                    <a:pt x="161" y="41"/>
                  </a:lnTo>
                  <a:lnTo>
                    <a:pt x="159" y="41"/>
                  </a:lnTo>
                  <a:lnTo>
                    <a:pt x="159" y="39"/>
                  </a:lnTo>
                  <a:lnTo>
                    <a:pt x="157" y="39"/>
                  </a:lnTo>
                  <a:lnTo>
                    <a:pt x="156" y="39"/>
                  </a:lnTo>
                  <a:lnTo>
                    <a:pt x="156" y="38"/>
                  </a:lnTo>
                  <a:lnTo>
                    <a:pt x="154" y="38"/>
                  </a:lnTo>
                  <a:lnTo>
                    <a:pt x="154" y="36"/>
                  </a:lnTo>
                  <a:lnTo>
                    <a:pt x="152" y="36"/>
                  </a:lnTo>
                  <a:lnTo>
                    <a:pt x="152" y="34"/>
                  </a:lnTo>
                  <a:lnTo>
                    <a:pt x="154" y="34"/>
                  </a:lnTo>
                  <a:lnTo>
                    <a:pt x="154" y="36"/>
                  </a:lnTo>
                  <a:lnTo>
                    <a:pt x="156" y="36"/>
                  </a:lnTo>
                  <a:lnTo>
                    <a:pt x="156" y="38"/>
                  </a:lnTo>
                  <a:lnTo>
                    <a:pt x="157" y="38"/>
                  </a:lnTo>
                  <a:lnTo>
                    <a:pt x="157" y="39"/>
                  </a:lnTo>
                  <a:lnTo>
                    <a:pt x="157" y="38"/>
                  </a:lnTo>
                  <a:lnTo>
                    <a:pt x="159" y="38"/>
                  </a:lnTo>
                  <a:lnTo>
                    <a:pt x="157" y="38"/>
                  </a:lnTo>
                  <a:lnTo>
                    <a:pt x="156" y="36"/>
                  </a:lnTo>
                  <a:lnTo>
                    <a:pt x="156" y="34"/>
                  </a:lnTo>
                  <a:lnTo>
                    <a:pt x="154" y="33"/>
                  </a:lnTo>
                  <a:lnTo>
                    <a:pt x="152" y="33"/>
                  </a:lnTo>
                  <a:lnTo>
                    <a:pt x="152" y="31"/>
                  </a:lnTo>
                  <a:lnTo>
                    <a:pt x="151" y="31"/>
                  </a:lnTo>
                  <a:lnTo>
                    <a:pt x="149" y="31"/>
                  </a:lnTo>
                  <a:lnTo>
                    <a:pt x="149" y="29"/>
                  </a:lnTo>
                  <a:lnTo>
                    <a:pt x="148" y="29"/>
                  </a:lnTo>
                  <a:lnTo>
                    <a:pt x="148" y="28"/>
                  </a:lnTo>
                  <a:lnTo>
                    <a:pt x="146" y="28"/>
                  </a:lnTo>
                  <a:lnTo>
                    <a:pt x="146" y="26"/>
                  </a:lnTo>
                  <a:lnTo>
                    <a:pt x="146" y="25"/>
                  </a:lnTo>
                  <a:lnTo>
                    <a:pt x="144" y="25"/>
                  </a:lnTo>
                  <a:lnTo>
                    <a:pt x="146" y="25"/>
                  </a:lnTo>
                  <a:moveTo>
                    <a:pt x="54" y="25"/>
                  </a:moveTo>
                  <a:lnTo>
                    <a:pt x="54" y="26"/>
                  </a:lnTo>
                  <a:lnTo>
                    <a:pt x="53" y="26"/>
                  </a:lnTo>
                  <a:lnTo>
                    <a:pt x="51" y="26"/>
                  </a:lnTo>
                  <a:lnTo>
                    <a:pt x="49" y="26"/>
                  </a:lnTo>
                  <a:lnTo>
                    <a:pt x="48" y="26"/>
                  </a:lnTo>
                  <a:lnTo>
                    <a:pt x="48" y="25"/>
                  </a:lnTo>
                  <a:lnTo>
                    <a:pt x="49" y="25"/>
                  </a:lnTo>
                  <a:lnTo>
                    <a:pt x="51" y="25"/>
                  </a:lnTo>
                  <a:lnTo>
                    <a:pt x="51" y="23"/>
                  </a:lnTo>
                  <a:lnTo>
                    <a:pt x="53" y="23"/>
                  </a:lnTo>
                  <a:lnTo>
                    <a:pt x="53" y="25"/>
                  </a:lnTo>
                  <a:lnTo>
                    <a:pt x="54" y="25"/>
                  </a:lnTo>
                  <a:moveTo>
                    <a:pt x="63" y="21"/>
                  </a:moveTo>
                  <a:lnTo>
                    <a:pt x="64" y="21"/>
                  </a:lnTo>
                  <a:lnTo>
                    <a:pt x="66" y="21"/>
                  </a:lnTo>
                  <a:lnTo>
                    <a:pt x="66" y="23"/>
                  </a:lnTo>
                  <a:lnTo>
                    <a:pt x="64" y="23"/>
                  </a:lnTo>
                  <a:lnTo>
                    <a:pt x="63" y="23"/>
                  </a:lnTo>
                  <a:lnTo>
                    <a:pt x="61" y="23"/>
                  </a:lnTo>
                  <a:lnTo>
                    <a:pt x="59" y="25"/>
                  </a:lnTo>
                  <a:lnTo>
                    <a:pt x="59" y="23"/>
                  </a:lnTo>
                  <a:lnTo>
                    <a:pt x="59" y="25"/>
                  </a:lnTo>
                  <a:lnTo>
                    <a:pt x="58" y="25"/>
                  </a:lnTo>
                  <a:lnTo>
                    <a:pt x="56" y="25"/>
                  </a:lnTo>
                  <a:lnTo>
                    <a:pt x="54" y="23"/>
                  </a:lnTo>
                  <a:lnTo>
                    <a:pt x="56" y="23"/>
                  </a:lnTo>
                  <a:lnTo>
                    <a:pt x="58" y="23"/>
                  </a:lnTo>
                  <a:lnTo>
                    <a:pt x="59" y="23"/>
                  </a:lnTo>
                  <a:lnTo>
                    <a:pt x="58" y="23"/>
                  </a:lnTo>
                  <a:lnTo>
                    <a:pt x="56" y="23"/>
                  </a:lnTo>
                  <a:lnTo>
                    <a:pt x="56" y="21"/>
                  </a:lnTo>
                  <a:lnTo>
                    <a:pt x="56" y="23"/>
                  </a:lnTo>
                  <a:lnTo>
                    <a:pt x="56" y="21"/>
                  </a:lnTo>
                  <a:lnTo>
                    <a:pt x="58" y="21"/>
                  </a:lnTo>
                  <a:lnTo>
                    <a:pt x="58" y="23"/>
                  </a:lnTo>
                  <a:lnTo>
                    <a:pt x="58" y="21"/>
                  </a:lnTo>
                  <a:lnTo>
                    <a:pt x="59" y="21"/>
                  </a:lnTo>
                  <a:lnTo>
                    <a:pt x="59" y="23"/>
                  </a:lnTo>
                  <a:lnTo>
                    <a:pt x="61" y="23"/>
                  </a:lnTo>
                  <a:lnTo>
                    <a:pt x="59" y="23"/>
                  </a:lnTo>
                  <a:lnTo>
                    <a:pt x="59" y="21"/>
                  </a:lnTo>
                  <a:lnTo>
                    <a:pt x="61" y="21"/>
                  </a:lnTo>
                  <a:lnTo>
                    <a:pt x="63" y="21"/>
                  </a:lnTo>
                  <a:moveTo>
                    <a:pt x="116" y="15"/>
                  </a:moveTo>
                  <a:lnTo>
                    <a:pt x="116" y="13"/>
                  </a:lnTo>
                  <a:lnTo>
                    <a:pt x="115" y="13"/>
                  </a:lnTo>
                  <a:lnTo>
                    <a:pt x="116" y="13"/>
                  </a:lnTo>
                  <a:lnTo>
                    <a:pt x="116" y="15"/>
                  </a:lnTo>
                  <a:moveTo>
                    <a:pt x="113" y="13"/>
                  </a:moveTo>
                  <a:lnTo>
                    <a:pt x="112" y="13"/>
                  </a:lnTo>
                  <a:lnTo>
                    <a:pt x="113" y="13"/>
                  </a:lnTo>
                  <a:lnTo>
                    <a:pt x="113" y="11"/>
                  </a:lnTo>
                  <a:lnTo>
                    <a:pt x="115" y="11"/>
                  </a:lnTo>
                  <a:lnTo>
                    <a:pt x="115" y="13"/>
                  </a:lnTo>
                  <a:lnTo>
                    <a:pt x="113" y="13"/>
                  </a:lnTo>
                  <a:moveTo>
                    <a:pt x="71" y="13"/>
                  </a:moveTo>
                  <a:lnTo>
                    <a:pt x="71" y="15"/>
                  </a:lnTo>
                  <a:lnTo>
                    <a:pt x="69" y="15"/>
                  </a:lnTo>
                  <a:lnTo>
                    <a:pt x="69" y="13"/>
                  </a:lnTo>
                  <a:lnTo>
                    <a:pt x="69" y="15"/>
                  </a:lnTo>
                  <a:lnTo>
                    <a:pt x="67" y="15"/>
                  </a:lnTo>
                  <a:lnTo>
                    <a:pt x="66" y="15"/>
                  </a:lnTo>
                  <a:lnTo>
                    <a:pt x="66" y="16"/>
                  </a:lnTo>
                  <a:lnTo>
                    <a:pt x="64" y="16"/>
                  </a:lnTo>
                  <a:lnTo>
                    <a:pt x="64" y="15"/>
                  </a:lnTo>
                  <a:lnTo>
                    <a:pt x="66" y="15"/>
                  </a:lnTo>
                  <a:lnTo>
                    <a:pt x="67" y="15"/>
                  </a:lnTo>
                  <a:lnTo>
                    <a:pt x="67" y="13"/>
                  </a:lnTo>
                  <a:lnTo>
                    <a:pt x="69" y="13"/>
                  </a:lnTo>
                  <a:lnTo>
                    <a:pt x="71" y="13"/>
                  </a:lnTo>
                  <a:lnTo>
                    <a:pt x="71" y="11"/>
                  </a:lnTo>
                  <a:lnTo>
                    <a:pt x="72" y="11"/>
                  </a:lnTo>
                  <a:lnTo>
                    <a:pt x="72" y="13"/>
                  </a:lnTo>
                  <a:lnTo>
                    <a:pt x="71" y="13"/>
                  </a:lnTo>
                  <a:moveTo>
                    <a:pt x="102" y="8"/>
                  </a:moveTo>
                  <a:lnTo>
                    <a:pt x="100" y="8"/>
                  </a:lnTo>
                  <a:lnTo>
                    <a:pt x="102" y="8"/>
                  </a:lnTo>
                  <a:lnTo>
                    <a:pt x="100" y="8"/>
                  </a:lnTo>
                  <a:lnTo>
                    <a:pt x="102" y="8"/>
                  </a:lnTo>
                  <a:moveTo>
                    <a:pt x="100" y="8"/>
                  </a:moveTo>
                  <a:lnTo>
                    <a:pt x="100" y="7"/>
                  </a:lnTo>
                  <a:lnTo>
                    <a:pt x="100" y="8"/>
                  </a:lnTo>
                  <a:moveTo>
                    <a:pt x="97" y="5"/>
                  </a:moveTo>
                  <a:lnTo>
                    <a:pt x="95" y="3"/>
                  </a:lnTo>
                  <a:lnTo>
                    <a:pt x="97" y="3"/>
                  </a:lnTo>
                  <a:lnTo>
                    <a:pt x="97" y="5"/>
                  </a:lnTo>
                  <a:lnTo>
                    <a:pt x="99" y="5"/>
                  </a:lnTo>
                  <a:lnTo>
                    <a:pt x="97" y="5"/>
                  </a:lnTo>
                  <a:moveTo>
                    <a:pt x="92" y="3"/>
                  </a:moveTo>
                  <a:lnTo>
                    <a:pt x="94" y="3"/>
                  </a:lnTo>
                  <a:lnTo>
                    <a:pt x="94" y="5"/>
                  </a:lnTo>
                  <a:lnTo>
                    <a:pt x="95" y="5"/>
                  </a:lnTo>
                  <a:lnTo>
                    <a:pt x="95" y="7"/>
                  </a:lnTo>
                  <a:lnTo>
                    <a:pt x="97" y="7"/>
                  </a:lnTo>
                  <a:lnTo>
                    <a:pt x="97" y="8"/>
                  </a:lnTo>
                  <a:lnTo>
                    <a:pt x="99" y="8"/>
                  </a:lnTo>
                  <a:lnTo>
                    <a:pt x="99" y="10"/>
                  </a:lnTo>
                  <a:lnTo>
                    <a:pt x="100" y="10"/>
                  </a:lnTo>
                  <a:lnTo>
                    <a:pt x="102" y="10"/>
                  </a:lnTo>
                  <a:lnTo>
                    <a:pt x="102" y="11"/>
                  </a:lnTo>
                  <a:lnTo>
                    <a:pt x="103" y="11"/>
                  </a:lnTo>
                  <a:lnTo>
                    <a:pt x="105" y="11"/>
                  </a:lnTo>
                  <a:lnTo>
                    <a:pt x="107" y="11"/>
                  </a:lnTo>
                  <a:lnTo>
                    <a:pt x="107" y="13"/>
                  </a:lnTo>
                  <a:lnTo>
                    <a:pt x="108" y="13"/>
                  </a:lnTo>
                  <a:lnTo>
                    <a:pt x="110" y="13"/>
                  </a:lnTo>
                  <a:lnTo>
                    <a:pt x="112" y="13"/>
                  </a:lnTo>
                  <a:lnTo>
                    <a:pt x="113" y="13"/>
                  </a:lnTo>
                  <a:lnTo>
                    <a:pt x="115" y="13"/>
                  </a:lnTo>
                  <a:lnTo>
                    <a:pt x="115" y="15"/>
                  </a:lnTo>
                  <a:lnTo>
                    <a:pt x="116" y="15"/>
                  </a:lnTo>
                  <a:lnTo>
                    <a:pt x="118" y="15"/>
                  </a:lnTo>
                  <a:lnTo>
                    <a:pt x="118" y="13"/>
                  </a:lnTo>
                  <a:lnTo>
                    <a:pt x="118" y="15"/>
                  </a:lnTo>
                  <a:lnTo>
                    <a:pt x="118" y="13"/>
                  </a:lnTo>
                  <a:lnTo>
                    <a:pt x="116" y="13"/>
                  </a:lnTo>
                  <a:lnTo>
                    <a:pt x="115" y="13"/>
                  </a:lnTo>
                  <a:lnTo>
                    <a:pt x="116" y="13"/>
                  </a:lnTo>
                  <a:lnTo>
                    <a:pt x="118" y="13"/>
                  </a:lnTo>
                  <a:lnTo>
                    <a:pt x="120" y="13"/>
                  </a:lnTo>
                  <a:lnTo>
                    <a:pt x="121" y="13"/>
                  </a:lnTo>
                  <a:lnTo>
                    <a:pt x="123" y="13"/>
                  </a:lnTo>
                  <a:lnTo>
                    <a:pt x="125" y="13"/>
                  </a:lnTo>
                  <a:lnTo>
                    <a:pt x="126" y="13"/>
                  </a:lnTo>
                  <a:lnTo>
                    <a:pt x="126" y="15"/>
                  </a:lnTo>
                  <a:lnTo>
                    <a:pt x="128" y="15"/>
                  </a:lnTo>
                  <a:lnTo>
                    <a:pt x="130" y="15"/>
                  </a:lnTo>
                  <a:lnTo>
                    <a:pt x="130" y="16"/>
                  </a:lnTo>
                  <a:lnTo>
                    <a:pt x="131" y="16"/>
                  </a:lnTo>
                  <a:lnTo>
                    <a:pt x="131" y="18"/>
                  </a:lnTo>
                  <a:lnTo>
                    <a:pt x="133" y="18"/>
                  </a:lnTo>
                  <a:lnTo>
                    <a:pt x="134" y="18"/>
                  </a:lnTo>
                  <a:lnTo>
                    <a:pt x="134" y="20"/>
                  </a:lnTo>
                  <a:lnTo>
                    <a:pt x="136" y="20"/>
                  </a:lnTo>
                  <a:lnTo>
                    <a:pt x="138" y="20"/>
                  </a:lnTo>
                  <a:lnTo>
                    <a:pt x="138" y="21"/>
                  </a:lnTo>
                  <a:lnTo>
                    <a:pt x="139" y="21"/>
                  </a:lnTo>
                  <a:lnTo>
                    <a:pt x="139" y="23"/>
                  </a:lnTo>
                  <a:lnTo>
                    <a:pt x="141" y="23"/>
                  </a:lnTo>
                  <a:lnTo>
                    <a:pt x="141" y="25"/>
                  </a:lnTo>
                  <a:lnTo>
                    <a:pt x="143" y="25"/>
                  </a:lnTo>
                  <a:lnTo>
                    <a:pt x="143" y="26"/>
                  </a:lnTo>
                  <a:lnTo>
                    <a:pt x="144" y="26"/>
                  </a:lnTo>
                  <a:lnTo>
                    <a:pt x="144" y="28"/>
                  </a:lnTo>
                  <a:lnTo>
                    <a:pt x="144" y="29"/>
                  </a:lnTo>
                  <a:lnTo>
                    <a:pt x="146" y="29"/>
                  </a:lnTo>
                  <a:lnTo>
                    <a:pt x="146" y="31"/>
                  </a:lnTo>
                  <a:lnTo>
                    <a:pt x="148" y="31"/>
                  </a:lnTo>
                  <a:lnTo>
                    <a:pt x="148" y="33"/>
                  </a:lnTo>
                  <a:lnTo>
                    <a:pt x="148" y="34"/>
                  </a:lnTo>
                  <a:lnTo>
                    <a:pt x="149" y="34"/>
                  </a:lnTo>
                  <a:lnTo>
                    <a:pt x="149" y="36"/>
                  </a:lnTo>
                  <a:lnTo>
                    <a:pt x="151" y="36"/>
                  </a:lnTo>
                  <a:lnTo>
                    <a:pt x="151" y="38"/>
                  </a:lnTo>
                  <a:lnTo>
                    <a:pt x="151" y="39"/>
                  </a:lnTo>
                  <a:lnTo>
                    <a:pt x="152" y="39"/>
                  </a:lnTo>
                  <a:lnTo>
                    <a:pt x="152" y="41"/>
                  </a:lnTo>
                  <a:lnTo>
                    <a:pt x="154" y="41"/>
                  </a:lnTo>
                  <a:lnTo>
                    <a:pt x="156" y="41"/>
                  </a:lnTo>
                  <a:lnTo>
                    <a:pt x="156" y="42"/>
                  </a:lnTo>
                  <a:lnTo>
                    <a:pt x="157" y="42"/>
                  </a:lnTo>
                  <a:lnTo>
                    <a:pt x="159" y="42"/>
                  </a:lnTo>
                  <a:lnTo>
                    <a:pt x="161" y="42"/>
                  </a:lnTo>
                  <a:lnTo>
                    <a:pt x="161" y="44"/>
                  </a:lnTo>
                  <a:lnTo>
                    <a:pt x="162" y="44"/>
                  </a:lnTo>
                  <a:lnTo>
                    <a:pt x="164" y="44"/>
                  </a:lnTo>
                  <a:lnTo>
                    <a:pt x="166" y="46"/>
                  </a:lnTo>
                  <a:lnTo>
                    <a:pt x="167" y="46"/>
                  </a:lnTo>
                  <a:lnTo>
                    <a:pt x="169" y="47"/>
                  </a:lnTo>
                  <a:lnTo>
                    <a:pt x="170" y="47"/>
                  </a:lnTo>
                  <a:lnTo>
                    <a:pt x="170" y="49"/>
                  </a:lnTo>
                  <a:lnTo>
                    <a:pt x="172" y="49"/>
                  </a:lnTo>
                  <a:lnTo>
                    <a:pt x="172" y="51"/>
                  </a:lnTo>
                  <a:lnTo>
                    <a:pt x="172" y="49"/>
                  </a:lnTo>
                  <a:lnTo>
                    <a:pt x="172" y="51"/>
                  </a:lnTo>
                  <a:lnTo>
                    <a:pt x="174" y="51"/>
                  </a:lnTo>
                  <a:lnTo>
                    <a:pt x="172" y="49"/>
                  </a:lnTo>
                  <a:lnTo>
                    <a:pt x="172" y="47"/>
                  </a:lnTo>
                  <a:lnTo>
                    <a:pt x="170" y="47"/>
                  </a:lnTo>
                  <a:lnTo>
                    <a:pt x="169" y="47"/>
                  </a:lnTo>
                  <a:lnTo>
                    <a:pt x="169" y="46"/>
                  </a:lnTo>
                  <a:lnTo>
                    <a:pt x="170" y="46"/>
                  </a:lnTo>
                  <a:lnTo>
                    <a:pt x="172" y="46"/>
                  </a:lnTo>
                  <a:lnTo>
                    <a:pt x="174" y="46"/>
                  </a:lnTo>
                  <a:lnTo>
                    <a:pt x="174" y="47"/>
                  </a:lnTo>
                  <a:lnTo>
                    <a:pt x="174" y="49"/>
                  </a:lnTo>
                  <a:lnTo>
                    <a:pt x="175" y="49"/>
                  </a:lnTo>
                  <a:lnTo>
                    <a:pt x="175" y="51"/>
                  </a:lnTo>
                  <a:lnTo>
                    <a:pt x="177" y="51"/>
                  </a:lnTo>
                  <a:lnTo>
                    <a:pt x="177" y="52"/>
                  </a:lnTo>
                  <a:lnTo>
                    <a:pt x="179" y="52"/>
                  </a:lnTo>
                  <a:lnTo>
                    <a:pt x="177" y="52"/>
                  </a:lnTo>
                  <a:lnTo>
                    <a:pt x="177" y="54"/>
                  </a:lnTo>
                  <a:lnTo>
                    <a:pt x="177" y="52"/>
                  </a:lnTo>
                  <a:lnTo>
                    <a:pt x="179" y="52"/>
                  </a:lnTo>
                  <a:lnTo>
                    <a:pt x="180" y="52"/>
                  </a:lnTo>
                  <a:lnTo>
                    <a:pt x="180" y="54"/>
                  </a:lnTo>
                  <a:lnTo>
                    <a:pt x="182" y="54"/>
                  </a:lnTo>
                  <a:lnTo>
                    <a:pt x="182" y="56"/>
                  </a:lnTo>
                  <a:lnTo>
                    <a:pt x="183" y="56"/>
                  </a:lnTo>
                  <a:lnTo>
                    <a:pt x="183" y="57"/>
                  </a:lnTo>
                  <a:lnTo>
                    <a:pt x="183" y="59"/>
                  </a:lnTo>
                  <a:lnTo>
                    <a:pt x="183" y="57"/>
                  </a:lnTo>
                  <a:lnTo>
                    <a:pt x="185" y="57"/>
                  </a:lnTo>
                  <a:lnTo>
                    <a:pt x="185" y="59"/>
                  </a:lnTo>
                  <a:lnTo>
                    <a:pt x="187" y="59"/>
                  </a:lnTo>
                  <a:lnTo>
                    <a:pt x="188" y="60"/>
                  </a:lnTo>
                  <a:lnTo>
                    <a:pt x="190" y="60"/>
                  </a:lnTo>
                  <a:lnTo>
                    <a:pt x="192" y="62"/>
                  </a:lnTo>
                  <a:lnTo>
                    <a:pt x="193" y="62"/>
                  </a:lnTo>
                  <a:lnTo>
                    <a:pt x="195" y="62"/>
                  </a:lnTo>
                  <a:lnTo>
                    <a:pt x="195" y="64"/>
                  </a:lnTo>
                  <a:lnTo>
                    <a:pt x="197" y="64"/>
                  </a:lnTo>
                  <a:lnTo>
                    <a:pt x="197" y="65"/>
                  </a:lnTo>
                  <a:lnTo>
                    <a:pt x="198" y="65"/>
                  </a:lnTo>
                  <a:lnTo>
                    <a:pt x="200" y="65"/>
                  </a:lnTo>
                  <a:lnTo>
                    <a:pt x="200" y="67"/>
                  </a:lnTo>
                  <a:lnTo>
                    <a:pt x="201" y="67"/>
                  </a:lnTo>
                  <a:lnTo>
                    <a:pt x="203" y="67"/>
                  </a:lnTo>
                  <a:lnTo>
                    <a:pt x="203" y="69"/>
                  </a:lnTo>
                  <a:lnTo>
                    <a:pt x="205" y="69"/>
                  </a:lnTo>
                  <a:lnTo>
                    <a:pt x="206" y="69"/>
                  </a:lnTo>
                  <a:lnTo>
                    <a:pt x="206" y="70"/>
                  </a:lnTo>
                  <a:lnTo>
                    <a:pt x="208" y="70"/>
                  </a:lnTo>
                  <a:lnTo>
                    <a:pt x="208" y="72"/>
                  </a:lnTo>
                  <a:lnTo>
                    <a:pt x="210" y="72"/>
                  </a:lnTo>
                  <a:lnTo>
                    <a:pt x="210" y="74"/>
                  </a:lnTo>
                  <a:lnTo>
                    <a:pt x="211" y="75"/>
                  </a:lnTo>
                  <a:lnTo>
                    <a:pt x="213" y="75"/>
                  </a:lnTo>
                  <a:lnTo>
                    <a:pt x="213" y="77"/>
                  </a:lnTo>
                  <a:lnTo>
                    <a:pt x="213" y="78"/>
                  </a:lnTo>
                  <a:lnTo>
                    <a:pt x="215" y="80"/>
                  </a:lnTo>
                  <a:lnTo>
                    <a:pt x="215" y="82"/>
                  </a:lnTo>
                  <a:lnTo>
                    <a:pt x="215" y="83"/>
                  </a:lnTo>
                  <a:lnTo>
                    <a:pt x="215" y="85"/>
                  </a:lnTo>
                  <a:lnTo>
                    <a:pt x="216" y="85"/>
                  </a:lnTo>
                  <a:lnTo>
                    <a:pt x="216" y="87"/>
                  </a:lnTo>
                  <a:lnTo>
                    <a:pt x="218" y="87"/>
                  </a:lnTo>
                  <a:lnTo>
                    <a:pt x="218" y="88"/>
                  </a:lnTo>
                  <a:lnTo>
                    <a:pt x="218" y="90"/>
                  </a:lnTo>
                  <a:lnTo>
                    <a:pt x="218" y="92"/>
                  </a:lnTo>
                  <a:lnTo>
                    <a:pt x="218" y="93"/>
                  </a:lnTo>
                  <a:lnTo>
                    <a:pt x="218" y="95"/>
                  </a:lnTo>
                  <a:lnTo>
                    <a:pt x="219" y="95"/>
                  </a:lnTo>
                  <a:lnTo>
                    <a:pt x="218" y="95"/>
                  </a:lnTo>
                  <a:lnTo>
                    <a:pt x="219" y="95"/>
                  </a:lnTo>
                  <a:lnTo>
                    <a:pt x="219" y="96"/>
                  </a:lnTo>
                  <a:lnTo>
                    <a:pt x="218" y="96"/>
                  </a:lnTo>
                  <a:lnTo>
                    <a:pt x="219" y="96"/>
                  </a:lnTo>
                  <a:lnTo>
                    <a:pt x="219" y="98"/>
                  </a:lnTo>
                  <a:lnTo>
                    <a:pt x="219" y="100"/>
                  </a:lnTo>
                  <a:lnTo>
                    <a:pt x="219" y="101"/>
                  </a:lnTo>
                  <a:lnTo>
                    <a:pt x="219" y="103"/>
                  </a:lnTo>
                  <a:lnTo>
                    <a:pt x="219" y="105"/>
                  </a:lnTo>
                  <a:lnTo>
                    <a:pt x="219" y="106"/>
                  </a:lnTo>
                  <a:lnTo>
                    <a:pt x="221" y="106"/>
                  </a:lnTo>
                  <a:lnTo>
                    <a:pt x="221" y="108"/>
                  </a:lnTo>
                  <a:lnTo>
                    <a:pt x="221" y="109"/>
                  </a:lnTo>
                  <a:lnTo>
                    <a:pt x="221" y="111"/>
                  </a:lnTo>
                  <a:lnTo>
                    <a:pt x="223" y="111"/>
                  </a:lnTo>
                  <a:lnTo>
                    <a:pt x="223" y="113"/>
                  </a:lnTo>
                  <a:lnTo>
                    <a:pt x="223" y="114"/>
                  </a:lnTo>
                  <a:lnTo>
                    <a:pt x="223" y="116"/>
                  </a:lnTo>
                  <a:lnTo>
                    <a:pt x="223" y="118"/>
                  </a:lnTo>
                  <a:lnTo>
                    <a:pt x="223" y="119"/>
                  </a:lnTo>
                  <a:lnTo>
                    <a:pt x="223" y="121"/>
                  </a:lnTo>
                  <a:lnTo>
                    <a:pt x="223" y="123"/>
                  </a:lnTo>
                  <a:lnTo>
                    <a:pt x="223" y="124"/>
                  </a:lnTo>
                  <a:lnTo>
                    <a:pt x="223" y="123"/>
                  </a:lnTo>
                  <a:lnTo>
                    <a:pt x="223" y="124"/>
                  </a:lnTo>
                  <a:lnTo>
                    <a:pt x="224" y="124"/>
                  </a:lnTo>
                  <a:lnTo>
                    <a:pt x="224" y="126"/>
                  </a:lnTo>
                  <a:lnTo>
                    <a:pt x="224" y="127"/>
                  </a:lnTo>
                  <a:lnTo>
                    <a:pt x="226" y="127"/>
                  </a:lnTo>
                  <a:lnTo>
                    <a:pt x="226" y="129"/>
                  </a:lnTo>
                  <a:lnTo>
                    <a:pt x="226" y="127"/>
                  </a:lnTo>
                  <a:lnTo>
                    <a:pt x="228" y="129"/>
                  </a:lnTo>
                  <a:lnTo>
                    <a:pt x="229" y="129"/>
                  </a:lnTo>
                  <a:lnTo>
                    <a:pt x="229" y="131"/>
                  </a:lnTo>
                  <a:lnTo>
                    <a:pt x="231" y="131"/>
                  </a:lnTo>
                  <a:lnTo>
                    <a:pt x="231" y="132"/>
                  </a:lnTo>
                  <a:lnTo>
                    <a:pt x="232" y="132"/>
                  </a:lnTo>
                  <a:lnTo>
                    <a:pt x="234" y="132"/>
                  </a:lnTo>
                  <a:lnTo>
                    <a:pt x="234" y="134"/>
                  </a:lnTo>
                  <a:lnTo>
                    <a:pt x="236" y="136"/>
                  </a:lnTo>
                  <a:lnTo>
                    <a:pt x="236" y="137"/>
                  </a:lnTo>
                  <a:lnTo>
                    <a:pt x="236" y="139"/>
                  </a:lnTo>
                  <a:lnTo>
                    <a:pt x="237" y="139"/>
                  </a:lnTo>
                  <a:lnTo>
                    <a:pt x="237" y="141"/>
                  </a:lnTo>
                  <a:lnTo>
                    <a:pt x="239" y="141"/>
                  </a:lnTo>
                  <a:lnTo>
                    <a:pt x="239" y="142"/>
                  </a:lnTo>
                  <a:lnTo>
                    <a:pt x="241" y="142"/>
                  </a:lnTo>
                  <a:lnTo>
                    <a:pt x="239" y="142"/>
                  </a:lnTo>
                  <a:lnTo>
                    <a:pt x="241" y="142"/>
                  </a:lnTo>
                  <a:lnTo>
                    <a:pt x="241" y="144"/>
                  </a:lnTo>
                  <a:lnTo>
                    <a:pt x="242" y="144"/>
                  </a:lnTo>
                  <a:lnTo>
                    <a:pt x="242" y="145"/>
                  </a:lnTo>
                  <a:lnTo>
                    <a:pt x="244" y="147"/>
                  </a:lnTo>
                  <a:lnTo>
                    <a:pt x="244" y="149"/>
                  </a:lnTo>
                  <a:lnTo>
                    <a:pt x="244" y="150"/>
                  </a:lnTo>
                  <a:lnTo>
                    <a:pt x="246" y="150"/>
                  </a:lnTo>
                  <a:lnTo>
                    <a:pt x="246" y="152"/>
                  </a:lnTo>
                  <a:lnTo>
                    <a:pt x="246" y="154"/>
                  </a:lnTo>
                  <a:lnTo>
                    <a:pt x="246" y="155"/>
                  </a:lnTo>
                  <a:lnTo>
                    <a:pt x="246" y="157"/>
                  </a:lnTo>
                  <a:lnTo>
                    <a:pt x="246" y="159"/>
                  </a:lnTo>
                  <a:lnTo>
                    <a:pt x="244" y="160"/>
                  </a:lnTo>
                  <a:lnTo>
                    <a:pt x="244" y="162"/>
                  </a:lnTo>
                  <a:lnTo>
                    <a:pt x="244" y="163"/>
                  </a:lnTo>
                  <a:lnTo>
                    <a:pt x="244" y="165"/>
                  </a:lnTo>
                  <a:lnTo>
                    <a:pt x="244" y="167"/>
                  </a:lnTo>
                  <a:lnTo>
                    <a:pt x="244" y="168"/>
                  </a:lnTo>
                  <a:lnTo>
                    <a:pt x="246" y="168"/>
                  </a:lnTo>
                  <a:lnTo>
                    <a:pt x="246" y="170"/>
                  </a:lnTo>
                  <a:lnTo>
                    <a:pt x="246" y="172"/>
                  </a:lnTo>
                  <a:lnTo>
                    <a:pt x="246" y="170"/>
                  </a:lnTo>
                  <a:lnTo>
                    <a:pt x="247" y="172"/>
                  </a:lnTo>
                  <a:lnTo>
                    <a:pt x="247" y="173"/>
                  </a:lnTo>
                  <a:lnTo>
                    <a:pt x="247" y="175"/>
                  </a:lnTo>
                  <a:lnTo>
                    <a:pt x="247" y="176"/>
                  </a:lnTo>
                  <a:lnTo>
                    <a:pt x="246" y="176"/>
                  </a:lnTo>
                  <a:lnTo>
                    <a:pt x="247" y="176"/>
                  </a:lnTo>
                  <a:lnTo>
                    <a:pt x="247" y="178"/>
                  </a:lnTo>
                  <a:lnTo>
                    <a:pt x="247" y="180"/>
                  </a:lnTo>
                  <a:lnTo>
                    <a:pt x="247" y="181"/>
                  </a:lnTo>
                  <a:lnTo>
                    <a:pt x="247" y="183"/>
                  </a:lnTo>
                  <a:lnTo>
                    <a:pt x="247" y="185"/>
                  </a:lnTo>
                  <a:lnTo>
                    <a:pt x="247" y="186"/>
                  </a:lnTo>
                  <a:lnTo>
                    <a:pt x="249" y="186"/>
                  </a:lnTo>
                  <a:lnTo>
                    <a:pt x="249" y="188"/>
                  </a:lnTo>
                  <a:lnTo>
                    <a:pt x="249" y="190"/>
                  </a:lnTo>
                  <a:lnTo>
                    <a:pt x="249" y="191"/>
                  </a:lnTo>
                  <a:lnTo>
                    <a:pt x="250" y="191"/>
                  </a:lnTo>
                  <a:lnTo>
                    <a:pt x="250" y="193"/>
                  </a:lnTo>
                  <a:lnTo>
                    <a:pt x="250" y="194"/>
                  </a:lnTo>
                  <a:lnTo>
                    <a:pt x="250" y="196"/>
                  </a:lnTo>
                  <a:lnTo>
                    <a:pt x="250" y="198"/>
                  </a:lnTo>
                  <a:lnTo>
                    <a:pt x="250" y="199"/>
                  </a:lnTo>
                  <a:lnTo>
                    <a:pt x="250" y="201"/>
                  </a:lnTo>
                  <a:lnTo>
                    <a:pt x="252" y="201"/>
                  </a:lnTo>
                  <a:lnTo>
                    <a:pt x="252" y="203"/>
                  </a:lnTo>
                  <a:lnTo>
                    <a:pt x="252" y="204"/>
                  </a:lnTo>
                  <a:lnTo>
                    <a:pt x="254" y="204"/>
                  </a:lnTo>
                  <a:lnTo>
                    <a:pt x="254" y="206"/>
                  </a:lnTo>
                  <a:lnTo>
                    <a:pt x="254" y="208"/>
                  </a:lnTo>
                  <a:lnTo>
                    <a:pt x="254" y="209"/>
                  </a:lnTo>
                  <a:lnTo>
                    <a:pt x="254" y="211"/>
                  </a:lnTo>
                  <a:lnTo>
                    <a:pt x="255" y="212"/>
                  </a:lnTo>
                  <a:lnTo>
                    <a:pt x="255" y="214"/>
                  </a:lnTo>
                  <a:lnTo>
                    <a:pt x="257" y="217"/>
                  </a:lnTo>
                  <a:lnTo>
                    <a:pt x="257" y="219"/>
                  </a:lnTo>
                  <a:lnTo>
                    <a:pt x="257" y="221"/>
                  </a:lnTo>
                  <a:lnTo>
                    <a:pt x="257" y="222"/>
                  </a:lnTo>
                  <a:lnTo>
                    <a:pt x="259" y="222"/>
                  </a:lnTo>
                  <a:lnTo>
                    <a:pt x="257" y="222"/>
                  </a:lnTo>
                  <a:lnTo>
                    <a:pt x="257" y="224"/>
                  </a:lnTo>
                  <a:lnTo>
                    <a:pt x="255" y="225"/>
                  </a:lnTo>
                  <a:lnTo>
                    <a:pt x="255" y="227"/>
                  </a:lnTo>
                  <a:lnTo>
                    <a:pt x="255" y="229"/>
                  </a:lnTo>
                  <a:lnTo>
                    <a:pt x="254" y="230"/>
                  </a:lnTo>
                  <a:lnTo>
                    <a:pt x="254" y="232"/>
                  </a:lnTo>
                  <a:lnTo>
                    <a:pt x="254" y="234"/>
                  </a:lnTo>
                  <a:lnTo>
                    <a:pt x="254" y="235"/>
                  </a:lnTo>
                  <a:lnTo>
                    <a:pt x="252" y="237"/>
                  </a:lnTo>
                  <a:lnTo>
                    <a:pt x="252" y="239"/>
                  </a:lnTo>
                  <a:lnTo>
                    <a:pt x="252" y="240"/>
                  </a:lnTo>
                  <a:lnTo>
                    <a:pt x="252" y="242"/>
                  </a:lnTo>
                  <a:lnTo>
                    <a:pt x="252" y="243"/>
                  </a:lnTo>
                  <a:lnTo>
                    <a:pt x="252" y="245"/>
                  </a:lnTo>
                  <a:lnTo>
                    <a:pt x="252" y="247"/>
                  </a:lnTo>
                  <a:lnTo>
                    <a:pt x="254" y="247"/>
                  </a:lnTo>
                  <a:lnTo>
                    <a:pt x="254" y="248"/>
                  </a:lnTo>
                  <a:lnTo>
                    <a:pt x="254" y="250"/>
                  </a:lnTo>
                  <a:lnTo>
                    <a:pt x="254" y="252"/>
                  </a:lnTo>
                  <a:lnTo>
                    <a:pt x="255" y="252"/>
                  </a:lnTo>
                  <a:lnTo>
                    <a:pt x="255" y="253"/>
                  </a:lnTo>
                  <a:lnTo>
                    <a:pt x="255" y="255"/>
                  </a:lnTo>
                  <a:lnTo>
                    <a:pt x="257" y="255"/>
                  </a:lnTo>
                  <a:lnTo>
                    <a:pt x="257" y="257"/>
                  </a:lnTo>
                  <a:lnTo>
                    <a:pt x="257" y="258"/>
                  </a:lnTo>
                  <a:lnTo>
                    <a:pt x="257" y="260"/>
                  </a:lnTo>
                  <a:lnTo>
                    <a:pt x="257" y="261"/>
                  </a:lnTo>
                  <a:lnTo>
                    <a:pt x="259" y="261"/>
                  </a:lnTo>
                  <a:lnTo>
                    <a:pt x="259" y="263"/>
                  </a:lnTo>
                  <a:lnTo>
                    <a:pt x="259" y="265"/>
                  </a:lnTo>
                  <a:lnTo>
                    <a:pt x="260" y="265"/>
                  </a:lnTo>
                  <a:lnTo>
                    <a:pt x="260" y="266"/>
                  </a:lnTo>
                  <a:lnTo>
                    <a:pt x="262" y="266"/>
                  </a:lnTo>
                  <a:lnTo>
                    <a:pt x="262" y="268"/>
                  </a:lnTo>
                  <a:lnTo>
                    <a:pt x="264" y="270"/>
                  </a:lnTo>
                  <a:lnTo>
                    <a:pt x="264" y="271"/>
                  </a:lnTo>
                  <a:lnTo>
                    <a:pt x="265" y="273"/>
                  </a:lnTo>
                  <a:lnTo>
                    <a:pt x="265" y="275"/>
                  </a:lnTo>
                  <a:lnTo>
                    <a:pt x="265" y="276"/>
                  </a:lnTo>
                  <a:lnTo>
                    <a:pt x="265" y="278"/>
                  </a:lnTo>
                  <a:lnTo>
                    <a:pt x="267" y="278"/>
                  </a:lnTo>
                  <a:lnTo>
                    <a:pt x="265" y="279"/>
                  </a:lnTo>
                  <a:lnTo>
                    <a:pt x="265" y="281"/>
                  </a:lnTo>
                  <a:lnTo>
                    <a:pt x="265" y="283"/>
                  </a:lnTo>
                  <a:lnTo>
                    <a:pt x="265" y="284"/>
                  </a:lnTo>
                  <a:lnTo>
                    <a:pt x="265" y="286"/>
                  </a:lnTo>
                  <a:lnTo>
                    <a:pt x="265" y="288"/>
                  </a:lnTo>
                  <a:lnTo>
                    <a:pt x="265" y="289"/>
                  </a:lnTo>
                  <a:lnTo>
                    <a:pt x="265" y="291"/>
                  </a:lnTo>
                  <a:lnTo>
                    <a:pt x="265" y="292"/>
                  </a:lnTo>
                  <a:lnTo>
                    <a:pt x="267" y="292"/>
                  </a:lnTo>
                  <a:lnTo>
                    <a:pt x="265" y="294"/>
                  </a:lnTo>
                  <a:lnTo>
                    <a:pt x="265" y="296"/>
                  </a:lnTo>
                  <a:lnTo>
                    <a:pt x="265" y="297"/>
                  </a:lnTo>
                  <a:lnTo>
                    <a:pt x="265" y="299"/>
                  </a:lnTo>
                  <a:lnTo>
                    <a:pt x="264" y="299"/>
                  </a:lnTo>
                  <a:lnTo>
                    <a:pt x="259" y="299"/>
                  </a:lnTo>
                  <a:lnTo>
                    <a:pt x="257" y="299"/>
                  </a:lnTo>
                  <a:lnTo>
                    <a:pt x="257" y="301"/>
                  </a:lnTo>
                  <a:lnTo>
                    <a:pt x="257" y="304"/>
                  </a:lnTo>
                  <a:lnTo>
                    <a:pt x="255" y="304"/>
                  </a:lnTo>
                  <a:lnTo>
                    <a:pt x="254" y="304"/>
                  </a:lnTo>
                  <a:lnTo>
                    <a:pt x="244" y="302"/>
                  </a:lnTo>
                  <a:lnTo>
                    <a:pt x="239" y="302"/>
                  </a:lnTo>
                  <a:lnTo>
                    <a:pt x="237" y="302"/>
                  </a:lnTo>
                  <a:lnTo>
                    <a:pt x="236" y="302"/>
                  </a:lnTo>
                  <a:lnTo>
                    <a:pt x="223" y="302"/>
                  </a:lnTo>
                  <a:lnTo>
                    <a:pt x="221" y="302"/>
                  </a:lnTo>
                  <a:lnTo>
                    <a:pt x="218" y="302"/>
                  </a:lnTo>
                  <a:lnTo>
                    <a:pt x="216" y="302"/>
                  </a:lnTo>
                  <a:lnTo>
                    <a:pt x="215" y="302"/>
                  </a:lnTo>
                  <a:lnTo>
                    <a:pt x="213" y="302"/>
                  </a:lnTo>
                  <a:lnTo>
                    <a:pt x="211" y="302"/>
                  </a:lnTo>
                  <a:lnTo>
                    <a:pt x="210" y="301"/>
                  </a:lnTo>
                  <a:lnTo>
                    <a:pt x="208" y="301"/>
                  </a:lnTo>
                  <a:lnTo>
                    <a:pt x="206" y="301"/>
                  </a:lnTo>
                  <a:lnTo>
                    <a:pt x="205" y="301"/>
                  </a:lnTo>
                  <a:lnTo>
                    <a:pt x="198" y="301"/>
                  </a:lnTo>
                  <a:lnTo>
                    <a:pt x="193" y="301"/>
                  </a:lnTo>
                  <a:lnTo>
                    <a:pt x="193" y="299"/>
                  </a:lnTo>
                  <a:lnTo>
                    <a:pt x="193" y="297"/>
                  </a:lnTo>
                  <a:lnTo>
                    <a:pt x="193" y="296"/>
                  </a:lnTo>
                  <a:lnTo>
                    <a:pt x="193" y="294"/>
                  </a:lnTo>
                  <a:lnTo>
                    <a:pt x="193" y="292"/>
                  </a:lnTo>
                  <a:lnTo>
                    <a:pt x="190" y="292"/>
                  </a:lnTo>
                  <a:lnTo>
                    <a:pt x="187" y="292"/>
                  </a:lnTo>
                  <a:lnTo>
                    <a:pt x="182" y="292"/>
                  </a:lnTo>
                  <a:lnTo>
                    <a:pt x="180" y="292"/>
                  </a:lnTo>
                  <a:lnTo>
                    <a:pt x="179" y="291"/>
                  </a:lnTo>
                  <a:lnTo>
                    <a:pt x="175" y="291"/>
                  </a:lnTo>
                  <a:lnTo>
                    <a:pt x="174" y="291"/>
                  </a:lnTo>
                  <a:lnTo>
                    <a:pt x="169" y="291"/>
                  </a:lnTo>
                  <a:lnTo>
                    <a:pt x="167" y="291"/>
                  </a:lnTo>
                  <a:lnTo>
                    <a:pt x="166" y="291"/>
                  </a:lnTo>
                  <a:lnTo>
                    <a:pt x="166" y="289"/>
                  </a:lnTo>
                  <a:lnTo>
                    <a:pt x="166" y="284"/>
                  </a:lnTo>
                  <a:lnTo>
                    <a:pt x="166" y="283"/>
                  </a:lnTo>
                  <a:lnTo>
                    <a:pt x="166" y="281"/>
                  </a:lnTo>
                  <a:lnTo>
                    <a:pt x="161" y="281"/>
                  </a:lnTo>
                  <a:lnTo>
                    <a:pt x="157" y="281"/>
                  </a:lnTo>
                  <a:lnTo>
                    <a:pt x="156" y="281"/>
                  </a:lnTo>
                  <a:lnTo>
                    <a:pt x="151" y="281"/>
                  </a:lnTo>
                  <a:lnTo>
                    <a:pt x="149" y="281"/>
                  </a:lnTo>
                  <a:lnTo>
                    <a:pt x="148" y="281"/>
                  </a:lnTo>
                  <a:lnTo>
                    <a:pt x="148" y="275"/>
                  </a:lnTo>
                  <a:lnTo>
                    <a:pt x="148" y="273"/>
                  </a:lnTo>
                  <a:lnTo>
                    <a:pt x="148" y="270"/>
                  </a:lnTo>
                  <a:lnTo>
                    <a:pt x="148" y="268"/>
                  </a:lnTo>
                  <a:lnTo>
                    <a:pt x="148" y="263"/>
                  </a:lnTo>
                  <a:lnTo>
                    <a:pt x="146" y="263"/>
                  </a:lnTo>
                  <a:lnTo>
                    <a:pt x="144" y="263"/>
                  </a:lnTo>
                  <a:lnTo>
                    <a:pt x="139" y="263"/>
                  </a:lnTo>
                  <a:lnTo>
                    <a:pt x="138" y="263"/>
                  </a:lnTo>
                  <a:lnTo>
                    <a:pt x="136" y="263"/>
                  </a:lnTo>
                  <a:lnTo>
                    <a:pt x="130" y="261"/>
                  </a:lnTo>
                  <a:lnTo>
                    <a:pt x="121" y="261"/>
                  </a:lnTo>
                  <a:lnTo>
                    <a:pt x="120" y="261"/>
                  </a:lnTo>
                  <a:lnTo>
                    <a:pt x="115" y="261"/>
                  </a:lnTo>
                  <a:lnTo>
                    <a:pt x="113" y="261"/>
                  </a:lnTo>
                  <a:lnTo>
                    <a:pt x="110" y="261"/>
                  </a:lnTo>
                  <a:lnTo>
                    <a:pt x="107" y="261"/>
                  </a:lnTo>
                  <a:lnTo>
                    <a:pt x="105" y="261"/>
                  </a:lnTo>
                  <a:lnTo>
                    <a:pt x="103" y="261"/>
                  </a:lnTo>
                  <a:lnTo>
                    <a:pt x="102" y="261"/>
                  </a:lnTo>
                  <a:lnTo>
                    <a:pt x="99" y="261"/>
                  </a:lnTo>
                  <a:lnTo>
                    <a:pt x="92" y="261"/>
                  </a:lnTo>
                  <a:lnTo>
                    <a:pt x="90" y="261"/>
                  </a:lnTo>
                  <a:lnTo>
                    <a:pt x="90" y="260"/>
                  </a:lnTo>
                  <a:lnTo>
                    <a:pt x="89" y="260"/>
                  </a:lnTo>
                  <a:lnTo>
                    <a:pt x="87" y="260"/>
                  </a:lnTo>
                  <a:lnTo>
                    <a:pt x="84" y="260"/>
                  </a:lnTo>
                  <a:lnTo>
                    <a:pt x="79" y="260"/>
                  </a:lnTo>
                  <a:lnTo>
                    <a:pt x="77" y="260"/>
                  </a:lnTo>
                  <a:lnTo>
                    <a:pt x="74" y="260"/>
                  </a:lnTo>
                  <a:lnTo>
                    <a:pt x="71" y="260"/>
                  </a:lnTo>
                  <a:lnTo>
                    <a:pt x="66" y="260"/>
                  </a:lnTo>
                  <a:lnTo>
                    <a:pt x="64" y="260"/>
                  </a:lnTo>
                  <a:lnTo>
                    <a:pt x="61" y="260"/>
                  </a:lnTo>
                  <a:lnTo>
                    <a:pt x="49" y="260"/>
                  </a:lnTo>
                  <a:lnTo>
                    <a:pt x="48" y="260"/>
                  </a:lnTo>
                  <a:lnTo>
                    <a:pt x="36" y="258"/>
                  </a:lnTo>
                  <a:lnTo>
                    <a:pt x="35" y="258"/>
                  </a:lnTo>
                  <a:lnTo>
                    <a:pt x="27" y="258"/>
                  </a:lnTo>
                  <a:lnTo>
                    <a:pt x="25" y="258"/>
                  </a:lnTo>
                  <a:lnTo>
                    <a:pt x="23" y="258"/>
                  </a:lnTo>
                  <a:lnTo>
                    <a:pt x="22" y="258"/>
                  </a:lnTo>
                  <a:lnTo>
                    <a:pt x="20" y="258"/>
                  </a:lnTo>
                  <a:lnTo>
                    <a:pt x="18" y="258"/>
                  </a:lnTo>
                  <a:lnTo>
                    <a:pt x="9" y="258"/>
                  </a:lnTo>
                  <a:lnTo>
                    <a:pt x="7" y="258"/>
                  </a:lnTo>
                  <a:lnTo>
                    <a:pt x="5" y="258"/>
                  </a:lnTo>
                  <a:lnTo>
                    <a:pt x="2" y="258"/>
                  </a:lnTo>
                  <a:lnTo>
                    <a:pt x="0" y="258"/>
                  </a:lnTo>
                  <a:lnTo>
                    <a:pt x="0" y="257"/>
                  </a:lnTo>
                  <a:lnTo>
                    <a:pt x="0" y="255"/>
                  </a:lnTo>
                  <a:lnTo>
                    <a:pt x="0" y="250"/>
                  </a:lnTo>
                  <a:lnTo>
                    <a:pt x="2" y="227"/>
                  </a:lnTo>
                  <a:lnTo>
                    <a:pt x="2" y="225"/>
                  </a:lnTo>
                  <a:lnTo>
                    <a:pt x="2" y="224"/>
                  </a:lnTo>
                  <a:lnTo>
                    <a:pt x="2" y="222"/>
                  </a:lnTo>
                  <a:lnTo>
                    <a:pt x="2" y="216"/>
                  </a:lnTo>
                  <a:lnTo>
                    <a:pt x="2" y="208"/>
                  </a:lnTo>
                  <a:lnTo>
                    <a:pt x="2" y="206"/>
                  </a:lnTo>
                  <a:lnTo>
                    <a:pt x="2" y="203"/>
                  </a:lnTo>
                  <a:lnTo>
                    <a:pt x="2" y="196"/>
                  </a:lnTo>
                  <a:lnTo>
                    <a:pt x="2" y="194"/>
                  </a:lnTo>
                  <a:lnTo>
                    <a:pt x="2" y="191"/>
                  </a:lnTo>
                  <a:lnTo>
                    <a:pt x="4" y="188"/>
                  </a:lnTo>
                  <a:lnTo>
                    <a:pt x="4" y="178"/>
                  </a:lnTo>
                  <a:lnTo>
                    <a:pt x="4" y="172"/>
                  </a:lnTo>
                  <a:lnTo>
                    <a:pt x="4" y="170"/>
                  </a:lnTo>
                  <a:lnTo>
                    <a:pt x="4" y="165"/>
                  </a:lnTo>
                  <a:lnTo>
                    <a:pt x="4" y="149"/>
                  </a:lnTo>
                  <a:lnTo>
                    <a:pt x="4" y="147"/>
                  </a:lnTo>
                  <a:lnTo>
                    <a:pt x="5" y="137"/>
                  </a:lnTo>
                  <a:lnTo>
                    <a:pt x="5" y="132"/>
                  </a:lnTo>
                  <a:lnTo>
                    <a:pt x="5" y="126"/>
                  </a:lnTo>
                  <a:lnTo>
                    <a:pt x="5" y="121"/>
                  </a:lnTo>
                  <a:lnTo>
                    <a:pt x="5" y="118"/>
                  </a:lnTo>
                  <a:lnTo>
                    <a:pt x="5" y="116"/>
                  </a:lnTo>
                  <a:lnTo>
                    <a:pt x="7" y="111"/>
                  </a:lnTo>
                  <a:lnTo>
                    <a:pt x="7" y="109"/>
                  </a:lnTo>
                  <a:lnTo>
                    <a:pt x="7" y="95"/>
                  </a:lnTo>
                  <a:lnTo>
                    <a:pt x="7" y="93"/>
                  </a:lnTo>
                  <a:lnTo>
                    <a:pt x="7" y="92"/>
                  </a:lnTo>
                  <a:lnTo>
                    <a:pt x="4" y="92"/>
                  </a:lnTo>
                  <a:lnTo>
                    <a:pt x="4" y="82"/>
                  </a:lnTo>
                  <a:lnTo>
                    <a:pt x="4" y="80"/>
                  </a:lnTo>
                  <a:lnTo>
                    <a:pt x="4" y="77"/>
                  </a:lnTo>
                  <a:lnTo>
                    <a:pt x="5" y="72"/>
                  </a:lnTo>
                  <a:lnTo>
                    <a:pt x="5" y="69"/>
                  </a:lnTo>
                  <a:lnTo>
                    <a:pt x="5" y="64"/>
                  </a:lnTo>
                  <a:lnTo>
                    <a:pt x="5" y="57"/>
                  </a:lnTo>
                  <a:lnTo>
                    <a:pt x="5" y="56"/>
                  </a:lnTo>
                  <a:lnTo>
                    <a:pt x="5" y="54"/>
                  </a:lnTo>
                  <a:lnTo>
                    <a:pt x="5" y="51"/>
                  </a:lnTo>
                  <a:lnTo>
                    <a:pt x="5" y="46"/>
                  </a:lnTo>
                  <a:lnTo>
                    <a:pt x="7" y="39"/>
                  </a:lnTo>
                  <a:lnTo>
                    <a:pt x="7" y="38"/>
                  </a:lnTo>
                  <a:lnTo>
                    <a:pt x="7" y="36"/>
                  </a:lnTo>
                  <a:lnTo>
                    <a:pt x="7" y="29"/>
                  </a:lnTo>
                  <a:lnTo>
                    <a:pt x="7" y="28"/>
                  </a:lnTo>
                  <a:lnTo>
                    <a:pt x="7" y="26"/>
                  </a:lnTo>
                  <a:lnTo>
                    <a:pt x="9" y="26"/>
                  </a:lnTo>
                  <a:lnTo>
                    <a:pt x="10" y="26"/>
                  </a:lnTo>
                  <a:lnTo>
                    <a:pt x="14" y="28"/>
                  </a:lnTo>
                  <a:lnTo>
                    <a:pt x="17" y="28"/>
                  </a:lnTo>
                  <a:lnTo>
                    <a:pt x="20" y="28"/>
                  </a:lnTo>
                  <a:lnTo>
                    <a:pt x="22" y="28"/>
                  </a:lnTo>
                  <a:lnTo>
                    <a:pt x="23" y="28"/>
                  </a:lnTo>
                  <a:lnTo>
                    <a:pt x="25" y="28"/>
                  </a:lnTo>
                  <a:lnTo>
                    <a:pt x="25" y="29"/>
                  </a:lnTo>
                  <a:lnTo>
                    <a:pt x="25" y="28"/>
                  </a:lnTo>
                  <a:lnTo>
                    <a:pt x="27" y="28"/>
                  </a:lnTo>
                  <a:lnTo>
                    <a:pt x="28" y="28"/>
                  </a:lnTo>
                  <a:lnTo>
                    <a:pt x="30" y="28"/>
                  </a:lnTo>
                  <a:lnTo>
                    <a:pt x="32" y="28"/>
                  </a:lnTo>
                  <a:lnTo>
                    <a:pt x="33" y="28"/>
                  </a:lnTo>
                  <a:lnTo>
                    <a:pt x="35" y="28"/>
                  </a:lnTo>
                  <a:lnTo>
                    <a:pt x="36" y="28"/>
                  </a:lnTo>
                  <a:lnTo>
                    <a:pt x="36" y="29"/>
                  </a:lnTo>
                  <a:lnTo>
                    <a:pt x="38" y="29"/>
                  </a:lnTo>
                  <a:lnTo>
                    <a:pt x="40" y="29"/>
                  </a:lnTo>
                  <a:lnTo>
                    <a:pt x="41" y="29"/>
                  </a:lnTo>
                  <a:lnTo>
                    <a:pt x="41" y="31"/>
                  </a:lnTo>
                  <a:lnTo>
                    <a:pt x="43" y="31"/>
                  </a:lnTo>
                  <a:lnTo>
                    <a:pt x="43" y="33"/>
                  </a:lnTo>
                  <a:lnTo>
                    <a:pt x="45" y="33"/>
                  </a:lnTo>
                  <a:lnTo>
                    <a:pt x="46" y="33"/>
                  </a:lnTo>
                  <a:lnTo>
                    <a:pt x="48" y="33"/>
                  </a:lnTo>
                  <a:lnTo>
                    <a:pt x="49" y="33"/>
                  </a:lnTo>
                  <a:lnTo>
                    <a:pt x="51" y="33"/>
                  </a:lnTo>
                  <a:lnTo>
                    <a:pt x="53" y="33"/>
                  </a:lnTo>
                  <a:lnTo>
                    <a:pt x="51" y="33"/>
                  </a:lnTo>
                  <a:lnTo>
                    <a:pt x="53" y="33"/>
                  </a:lnTo>
                  <a:lnTo>
                    <a:pt x="54" y="33"/>
                  </a:lnTo>
                  <a:lnTo>
                    <a:pt x="56" y="33"/>
                  </a:lnTo>
                  <a:lnTo>
                    <a:pt x="58" y="33"/>
                  </a:lnTo>
                  <a:lnTo>
                    <a:pt x="58" y="31"/>
                  </a:lnTo>
                  <a:lnTo>
                    <a:pt x="59" y="31"/>
                  </a:lnTo>
                  <a:lnTo>
                    <a:pt x="61" y="31"/>
                  </a:lnTo>
                  <a:lnTo>
                    <a:pt x="63" y="31"/>
                  </a:lnTo>
                  <a:lnTo>
                    <a:pt x="64" y="31"/>
                  </a:lnTo>
                  <a:lnTo>
                    <a:pt x="64" y="29"/>
                  </a:lnTo>
                  <a:lnTo>
                    <a:pt x="66" y="29"/>
                  </a:lnTo>
                  <a:lnTo>
                    <a:pt x="67" y="29"/>
                  </a:lnTo>
                  <a:lnTo>
                    <a:pt x="67" y="28"/>
                  </a:lnTo>
                  <a:lnTo>
                    <a:pt x="66" y="29"/>
                  </a:lnTo>
                  <a:lnTo>
                    <a:pt x="66" y="28"/>
                  </a:lnTo>
                  <a:lnTo>
                    <a:pt x="67" y="28"/>
                  </a:lnTo>
                  <a:lnTo>
                    <a:pt x="67" y="26"/>
                  </a:lnTo>
                  <a:lnTo>
                    <a:pt x="69" y="26"/>
                  </a:lnTo>
                  <a:lnTo>
                    <a:pt x="69" y="25"/>
                  </a:lnTo>
                  <a:lnTo>
                    <a:pt x="69" y="23"/>
                  </a:lnTo>
                  <a:lnTo>
                    <a:pt x="71" y="23"/>
                  </a:lnTo>
                  <a:lnTo>
                    <a:pt x="71" y="21"/>
                  </a:lnTo>
                  <a:lnTo>
                    <a:pt x="72" y="21"/>
                  </a:lnTo>
                  <a:lnTo>
                    <a:pt x="72" y="20"/>
                  </a:lnTo>
                  <a:lnTo>
                    <a:pt x="74" y="18"/>
                  </a:lnTo>
                  <a:lnTo>
                    <a:pt x="74" y="16"/>
                  </a:lnTo>
                  <a:lnTo>
                    <a:pt x="76" y="16"/>
                  </a:lnTo>
                  <a:lnTo>
                    <a:pt x="76" y="15"/>
                  </a:lnTo>
                  <a:lnTo>
                    <a:pt x="76" y="13"/>
                  </a:lnTo>
                  <a:lnTo>
                    <a:pt x="77" y="13"/>
                  </a:lnTo>
                  <a:lnTo>
                    <a:pt x="76" y="13"/>
                  </a:lnTo>
                  <a:lnTo>
                    <a:pt x="77" y="13"/>
                  </a:lnTo>
                  <a:lnTo>
                    <a:pt x="77" y="11"/>
                  </a:lnTo>
                  <a:lnTo>
                    <a:pt x="79" y="11"/>
                  </a:lnTo>
                  <a:lnTo>
                    <a:pt x="79" y="10"/>
                  </a:lnTo>
                  <a:lnTo>
                    <a:pt x="81" y="10"/>
                  </a:lnTo>
                  <a:lnTo>
                    <a:pt x="81" y="8"/>
                  </a:lnTo>
                  <a:lnTo>
                    <a:pt x="82" y="8"/>
                  </a:lnTo>
                  <a:lnTo>
                    <a:pt x="82" y="7"/>
                  </a:lnTo>
                  <a:lnTo>
                    <a:pt x="84" y="7"/>
                  </a:lnTo>
                  <a:lnTo>
                    <a:pt x="85" y="7"/>
                  </a:lnTo>
                  <a:lnTo>
                    <a:pt x="85" y="5"/>
                  </a:lnTo>
                  <a:lnTo>
                    <a:pt x="87" y="5"/>
                  </a:lnTo>
                  <a:lnTo>
                    <a:pt x="87" y="3"/>
                  </a:lnTo>
                  <a:lnTo>
                    <a:pt x="89" y="3"/>
                  </a:lnTo>
                  <a:lnTo>
                    <a:pt x="90" y="3"/>
                  </a:lnTo>
                  <a:lnTo>
                    <a:pt x="92" y="3"/>
                  </a:lnTo>
                  <a:moveTo>
                    <a:pt x="97" y="2"/>
                  </a:moveTo>
                  <a:lnTo>
                    <a:pt x="99" y="2"/>
                  </a:lnTo>
                  <a:lnTo>
                    <a:pt x="100" y="2"/>
                  </a:lnTo>
                  <a:lnTo>
                    <a:pt x="100" y="3"/>
                  </a:lnTo>
                  <a:lnTo>
                    <a:pt x="102" y="3"/>
                  </a:lnTo>
                  <a:lnTo>
                    <a:pt x="103" y="3"/>
                  </a:lnTo>
                  <a:lnTo>
                    <a:pt x="103" y="5"/>
                  </a:lnTo>
                  <a:lnTo>
                    <a:pt x="105" y="5"/>
                  </a:lnTo>
                  <a:lnTo>
                    <a:pt x="107" y="5"/>
                  </a:lnTo>
                  <a:lnTo>
                    <a:pt x="108" y="7"/>
                  </a:lnTo>
                  <a:lnTo>
                    <a:pt x="110" y="7"/>
                  </a:lnTo>
                  <a:lnTo>
                    <a:pt x="110" y="8"/>
                  </a:lnTo>
                  <a:lnTo>
                    <a:pt x="112" y="8"/>
                  </a:lnTo>
                  <a:lnTo>
                    <a:pt x="110" y="7"/>
                  </a:lnTo>
                  <a:lnTo>
                    <a:pt x="108" y="7"/>
                  </a:lnTo>
                  <a:lnTo>
                    <a:pt x="108" y="5"/>
                  </a:lnTo>
                  <a:lnTo>
                    <a:pt x="107" y="5"/>
                  </a:lnTo>
                  <a:lnTo>
                    <a:pt x="108" y="5"/>
                  </a:lnTo>
                  <a:lnTo>
                    <a:pt x="107" y="5"/>
                  </a:lnTo>
                  <a:lnTo>
                    <a:pt x="105" y="5"/>
                  </a:lnTo>
                  <a:lnTo>
                    <a:pt x="105" y="3"/>
                  </a:lnTo>
                  <a:lnTo>
                    <a:pt x="107" y="3"/>
                  </a:lnTo>
                  <a:lnTo>
                    <a:pt x="108" y="3"/>
                  </a:lnTo>
                  <a:lnTo>
                    <a:pt x="108" y="5"/>
                  </a:lnTo>
                  <a:lnTo>
                    <a:pt x="110" y="5"/>
                  </a:lnTo>
                  <a:lnTo>
                    <a:pt x="112" y="5"/>
                  </a:lnTo>
                  <a:lnTo>
                    <a:pt x="112" y="7"/>
                  </a:lnTo>
                  <a:lnTo>
                    <a:pt x="113" y="7"/>
                  </a:lnTo>
                  <a:lnTo>
                    <a:pt x="115" y="7"/>
                  </a:lnTo>
                  <a:lnTo>
                    <a:pt x="116" y="7"/>
                  </a:lnTo>
                  <a:lnTo>
                    <a:pt x="116" y="8"/>
                  </a:lnTo>
                  <a:lnTo>
                    <a:pt x="118" y="8"/>
                  </a:lnTo>
                  <a:lnTo>
                    <a:pt x="118" y="10"/>
                  </a:lnTo>
                  <a:lnTo>
                    <a:pt x="120" y="10"/>
                  </a:lnTo>
                  <a:lnTo>
                    <a:pt x="120" y="11"/>
                  </a:lnTo>
                  <a:lnTo>
                    <a:pt x="118" y="11"/>
                  </a:lnTo>
                  <a:lnTo>
                    <a:pt x="118" y="10"/>
                  </a:lnTo>
                  <a:lnTo>
                    <a:pt x="116" y="10"/>
                  </a:lnTo>
                  <a:lnTo>
                    <a:pt x="115" y="10"/>
                  </a:lnTo>
                  <a:lnTo>
                    <a:pt x="115" y="8"/>
                  </a:lnTo>
                  <a:lnTo>
                    <a:pt x="113" y="8"/>
                  </a:lnTo>
                  <a:lnTo>
                    <a:pt x="113" y="7"/>
                  </a:lnTo>
                  <a:lnTo>
                    <a:pt x="112" y="7"/>
                  </a:lnTo>
                  <a:lnTo>
                    <a:pt x="112" y="5"/>
                  </a:lnTo>
                  <a:lnTo>
                    <a:pt x="112" y="7"/>
                  </a:lnTo>
                  <a:lnTo>
                    <a:pt x="113" y="7"/>
                  </a:lnTo>
                  <a:lnTo>
                    <a:pt x="113" y="8"/>
                  </a:lnTo>
                  <a:lnTo>
                    <a:pt x="115" y="8"/>
                  </a:lnTo>
                  <a:lnTo>
                    <a:pt x="115" y="10"/>
                  </a:lnTo>
                  <a:lnTo>
                    <a:pt x="116" y="10"/>
                  </a:lnTo>
                  <a:lnTo>
                    <a:pt x="115" y="10"/>
                  </a:lnTo>
                  <a:lnTo>
                    <a:pt x="113" y="10"/>
                  </a:lnTo>
                  <a:lnTo>
                    <a:pt x="113" y="11"/>
                  </a:lnTo>
                  <a:lnTo>
                    <a:pt x="112" y="11"/>
                  </a:lnTo>
                  <a:lnTo>
                    <a:pt x="110" y="11"/>
                  </a:lnTo>
                  <a:lnTo>
                    <a:pt x="108" y="10"/>
                  </a:lnTo>
                  <a:lnTo>
                    <a:pt x="107" y="10"/>
                  </a:lnTo>
                  <a:lnTo>
                    <a:pt x="105" y="10"/>
                  </a:lnTo>
                  <a:lnTo>
                    <a:pt x="103" y="10"/>
                  </a:lnTo>
                  <a:lnTo>
                    <a:pt x="103" y="8"/>
                  </a:lnTo>
                  <a:lnTo>
                    <a:pt x="102" y="8"/>
                  </a:lnTo>
                  <a:lnTo>
                    <a:pt x="103" y="8"/>
                  </a:lnTo>
                  <a:lnTo>
                    <a:pt x="103" y="10"/>
                  </a:lnTo>
                  <a:lnTo>
                    <a:pt x="105" y="10"/>
                  </a:lnTo>
                  <a:lnTo>
                    <a:pt x="103" y="10"/>
                  </a:lnTo>
                  <a:lnTo>
                    <a:pt x="103" y="8"/>
                  </a:lnTo>
                  <a:lnTo>
                    <a:pt x="102" y="8"/>
                  </a:lnTo>
                  <a:lnTo>
                    <a:pt x="102" y="7"/>
                  </a:lnTo>
                  <a:lnTo>
                    <a:pt x="100" y="7"/>
                  </a:lnTo>
                  <a:lnTo>
                    <a:pt x="99" y="5"/>
                  </a:lnTo>
                  <a:lnTo>
                    <a:pt x="99" y="3"/>
                  </a:lnTo>
                  <a:lnTo>
                    <a:pt x="97" y="3"/>
                  </a:lnTo>
                  <a:lnTo>
                    <a:pt x="95" y="3"/>
                  </a:lnTo>
                  <a:lnTo>
                    <a:pt x="95" y="2"/>
                  </a:lnTo>
                  <a:lnTo>
                    <a:pt x="97" y="2"/>
                  </a:lnTo>
                  <a:moveTo>
                    <a:pt x="102" y="0"/>
                  </a:moveTo>
                  <a:lnTo>
                    <a:pt x="103" y="0"/>
                  </a:lnTo>
                  <a:lnTo>
                    <a:pt x="103" y="2"/>
                  </a:lnTo>
                  <a:lnTo>
                    <a:pt x="105" y="2"/>
                  </a:lnTo>
                  <a:lnTo>
                    <a:pt x="107" y="2"/>
                  </a:lnTo>
                  <a:lnTo>
                    <a:pt x="107" y="3"/>
                  </a:lnTo>
                  <a:lnTo>
                    <a:pt x="105" y="3"/>
                  </a:lnTo>
                  <a:lnTo>
                    <a:pt x="103" y="3"/>
                  </a:lnTo>
                  <a:lnTo>
                    <a:pt x="102" y="3"/>
                  </a:lnTo>
                  <a:lnTo>
                    <a:pt x="103" y="3"/>
                  </a:lnTo>
                  <a:lnTo>
                    <a:pt x="102" y="3"/>
                  </a:lnTo>
                  <a:lnTo>
                    <a:pt x="103" y="3"/>
                  </a:lnTo>
                  <a:lnTo>
                    <a:pt x="105" y="3"/>
                  </a:lnTo>
                  <a:lnTo>
                    <a:pt x="103" y="3"/>
                  </a:lnTo>
                  <a:lnTo>
                    <a:pt x="105" y="3"/>
                  </a:lnTo>
                  <a:lnTo>
                    <a:pt x="103" y="3"/>
                  </a:lnTo>
                  <a:lnTo>
                    <a:pt x="102" y="3"/>
                  </a:lnTo>
                  <a:lnTo>
                    <a:pt x="102" y="2"/>
                  </a:lnTo>
                  <a:lnTo>
                    <a:pt x="100" y="2"/>
                  </a:lnTo>
                  <a:lnTo>
                    <a:pt x="99" y="2"/>
                  </a:lnTo>
                  <a:lnTo>
                    <a:pt x="99" y="0"/>
                  </a:lnTo>
                  <a:lnTo>
                    <a:pt x="100" y="0"/>
                  </a:lnTo>
                  <a:lnTo>
                    <a:pt x="10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15" name="Freeform 151"/>
            <p:cNvSpPr>
              <a:spLocks noEditPoints="1"/>
            </p:cNvSpPr>
            <p:nvPr/>
          </p:nvSpPr>
          <p:spPr bwMode="auto">
            <a:xfrm>
              <a:off x="1070" y="2479"/>
              <a:ext cx="371" cy="606"/>
            </a:xfrm>
            <a:custGeom>
              <a:avLst/>
              <a:gdLst>
                <a:gd name="T0" fmla="*/ 85 w 371"/>
                <a:gd name="T1" fmla="*/ 189 h 606"/>
                <a:gd name="T2" fmla="*/ 149 w 371"/>
                <a:gd name="T3" fmla="*/ 152 h 606"/>
                <a:gd name="T4" fmla="*/ 155 w 371"/>
                <a:gd name="T5" fmla="*/ 153 h 606"/>
                <a:gd name="T6" fmla="*/ 152 w 371"/>
                <a:gd name="T7" fmla="*/ 148 h 606"/>
                <a:gd name="T8" fmla="*/ 136 w 371"/>
                <a:gd name="T9" fmla="*/ 142 h 606"/>
                <a:gd name="T10" fmla="*/ 139 w 371"/>
                <a:gd name="T11" fmla="*/ 140 h 606"/>
                <a:gd name="T12" fmla="*/ 157 w 371"/>
                <a:gd name="T13" fmla="*/ 0 h 606"/>
                <a:gd name="T14" fmla="*/ 270 w 371"/>
                <a:gd name="T15" fmla="*/ 6 h 606"/>
                <a:gd name="T16" fmla="*/ 306 w 371"/>
                <a:gd name="T17" fmla="*/ 67 h 606"/>
                <a:gd name="T18" fmla="*/ 325 w 371"/>
                <a:gd name="T19" fmla="*/ 122 h 606"/>
                <a:gd name="T20" fmla="*/ 345 w 371"/>
                <a:gd name="T21" fmla="*/ 179 h 606"/>
                <a:gd name="T22" fmla="*/ 370 w 371"/>
                <a:gd name="T23" fmla="*/ 281 h 606"/>
                <a:gd name="T24" fmla="*/ 340 w 371"/>
                <a:gd name="T25" fmla="*/ 356 h 606"/>
                <a:gd name="T26" fmla="*/ 309 w 371"/>
                <a:gd name="T27" fmla="*/ 459 h 606"/>
                <a:gd name="T28" fmla="*/ 254 w 371"/>
                <a:gd name="T29" fmla="*/ 562 h 606"/>
                <a:gd name="T30" fmla="*/ 177 w 371"/>
                <a:gd name="T31" fmla="*/ 594 h 606"/>
                <a:gd name="T32" fmla="*/ 144 w 371"/>
                <a:gd name="T33" fmla="*/ 557 h 606"/>
                <a:gd name="T34" fmla="*/ 147 w 371"/>
                <a:gd name="T35" fmla="*/ 475 h 606"/>
                <a:gd name="T36" fmla="*/ 121 w 371"/>
                <a:gd name="T37" fmla="*/ 439 h 606"/>
                <a:gd name="T38" fmla="*/ 54 w 371"/>
                <a:gd name="T39" fmla="*/ 416 h 606"/>
                <a:gd name="T40" fmla="*/ 4 w 371"/>
                <a:gd name="T41" fmla="*/ 403 h 606"/>
                <a:gd name="T42" fmla="*/ 15 w 371"/>
                <a:gd name="T43" fmla="*/ 369 h 606"/>
                <a:gd name="T44" fmla="*/ 25 w 371"/>
                <a:gd name="T45" fmla="*/ 328 h 606"/>
                <a:gd name="T46" fmla="*/ 38 w 371"/>
                <a:gd name="T47" fmla="*/ 307 h 606"/>
                <a:gd name="T48" fmla="*/ 39 w 371"/>
                <a:gd name="T49" fmla="*/ 292 h 606"/>
                <a:gd name="T50" fmla="*/ 33 w 371"/>
                <a:gd name="T51" fmla="*/ 297 h 606"/>
                <a:gd name="T52" fmla="*/ 44 w 371"/>
                <a:gd name="T53" fmla="*/ 264 h 606"/>
                <a:gd name="T54" fmla="*/ 49 w 371"/>
                <a:gd name="T55" fmla="*/ 232 h 606"/>
                <a:gd name="T56" fmla="*/ 51 w 371"/>
                <a:gd name="T57" fmla="*/ 196 h 606"/>
                <a:gd name="T58" fmla="*/ 53 w 371"/>
                <a:gd name="T59" fmla="*/ 179 h 606"/>
                <a:gd name="T60" fmla="*/ 59 w 371"/>
                <a:gd name="T61" fmla="*/ 170 h 606"/>
                <a:gd name="T62" fmla="*/ 75 w 371"/>
                <a:gd name="T63" fmla="*/ 161 h 606"/>
                <a:gd name="T64" fmla="*/ 82 w 371"/>
                <a:gd name="T65" fmla="*/ 178 h 606"/>
                <a:gd name="T66" fmla="*/ 84 w 371"/>
                <a:gd name="T67" fmla="*/ 194 h 606"/>
                <a:gd name="T68" fmla="*/ 84 w 371"/>
                <a:gd name="T69" fmla="*/ 197 h 606"/>
                <a:gd name="T70" fmla="*/ 90 w 371"/>
                <a:gd name="T71" fmla="*/ 201 h 606"/>
                <a:gd name="T72" fmla="*/ 87 w 371"/>
                <a:gd name="T73" fmla="*/ 183 h 606"/>
                <a:gd name="T74" fmla="*/ 97 w 371"/>
                <a:gd name="T75" fmla="*/ 171 h 606"/>
                <a:gd name="T76" fmla="*/ 85 w 371"/>
                <a:gd name="T77" fmla="*/ 171 h 606"/>
                <a:gd name="T78" fmla="*/ 98 w 371"/>
                <a:gd name="T79" fmla="*/ 148 h 606"/>
                <a:gd name="T80" fmla="*/ 118 w 371"/>
                <a:gd name="T81" fmla="*/ 122 h 606"/>
                <a:gd name="T82" fmla="*/ 133 w 371"/>
                <a:gd name="T83" fmla="*/ 124 h 606"/>
                <a:gd name="T84" fmla="*/ 136 w 371"/>
                <a:gd name="T85" fmla="*/ 137 h 606"/>
                <a:gd name="T86" fmla="*/ 142 w 371"/>
                <a:gd name="T87" fmla="*/ 158 h 606"/>
                <a:gd name="T88" fmla="*/ 142 w 371"/>
                <a:gd name="T89" fmla="*/ 158 h 606"/>
                <a:gd name="T90" fmla="*/ 157 w 371"/>
                <a:gd name="T91" fmla="*/ 166 h 606"/>
                <a:gd name="T92" fmla="*/ 164 w 371"/>
                <a:gd name="T93" fmla="*/ 158 h 606"/>
                <a:gd name="T94" fmla="*/ 198 w 371"/>
                <a:gd name="T95" fmla="*/ 153 h 606"/>
                <a:gd name="T96" fmla="*/ 162 w 371"/>
                <a:gd name="T97" fmla="*/ 158 h 606"/>
                <a:gd name="T98" fmla="*/ 151 w 371"/>
                <a:gd name="T99" fmla="*/ 142 h 606"/>
                <a:gd name="T100" fmla="*/ 147 w 371"/>
                <a:gd name="T101" fmla="*/ 121 h 606"/>
                <a:gd name="T102" fmla="*/ 144 w 371"/>
                <a:gd name="T103" fmla="*/ 101 h 606"/>
                <a:gd name="T104" fmla="*/ 138 w 371"/>
                <a:gd name="T105" fmla="*/ 101 h 606"/>
                <a:gd name="T106" fmla="*/ 129 w 371"/>
                <a:gd name="T107" fmla="*/ 104 h 606"/>
                <a:gd name="T108" fmla="*/ 110 w 371"/>
                <a:gd name="T109" fmla="*/ 121 h 606"/>
                <a:gd name="T110" fmla="*/ 87 w 371"/>
                <a:gd name="T111" fmla="*/ 150 h 606"/>
                <a:gd name="T112" fmla="*/ 84 w 371"/>
                <a:gd name="T113" fmla="*/ 150 h 606"/>
                <a:gd name="T114" fmla="*/ 98 w 371"/>
                <a:gd name="T115" fmla="*/ 121 h 606"/>
                <a:gd name="T116" fmla="*/ 111 w 371"/>
                <a:gd name="T117" fmla="*/ 93 h 606"/>
                <a:gd name="T118" fmla="*/ 123 w 371"/>
                <a:gd name="T119" fmla="*/ 62 h 606"/>
                <a:gd name="T120" fmla="*/ 136 w 371"/>
                <a:gd name="T121" fmla="*/ 19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 h="606">
                  <a:moveTo>
                    <a:pt x="23" y="330"/>
                  </a:moveTo>
                  <a:lnTo>
                    <a:pt x="22" y="330"/>
                  </a:lnTo>
                  <a:lnTo>
                    <a:pt x="23" y="330"/>
                  </a:lnTo>
                  <a:close/>
                  <a:moveTo>
                    <a:pt x="22" y="318"/>
                  </a:moveTo>
                  <a:lnTo>
                    <a:pt x="22" y="317"/>
                  </a:lnTo>
                  <a:lnTo>
                    <a:pt x="22" y="318"/>
                  </a:lnTo>
                  <a:close/>
                  <a:moveTo>
                    <a:pt x="23" y="312"/>
                  </a:moveTo>
                  <a:lnTo>
                    <a:pt x="23" y="310"/>
                  </a:lnTo>
                  <a:lnTo>
                    <a:pt x="23" y="312"/>
                  </a:lnTo>
                  <a:close/>
                  <a:moveTo>
                    <a:pt x="23" y="310"/>
                  </a:moveTo>
                  <a:lnTo>
                    <a:pt x="23" y="312"/>
                  </a:lnTo>
                  <a:lnTo>
                    <a:pt x="22" y="312"/>
                  </a:lnTo>
                  <a:lnTo>
                    <a:pt x="22" y="310"/>
                  </a:lnTo>
                  <a:lnTo>
                    <a:pt x="23" y="310"/>
                  </a:lnTo>
                  <a:close/>
                  <a:moveTo>
                    <a:pt x="25" y="308"/>
                  </a:moveTo>
                  <a:lnTo>
                    <a:pt x="25" y="310"/>
                  </a:lnTo>
                  <a:lnTo>
                    <a:pt x="23" y="310"/>
                  </a:lnTo>
                  <a:lnTo>
                    <a:pt x="25" y="310"/>
                  </a:lnTo>
                  <a:lnTo>
                    <a:pt x="25" y="308"/>
                  </a:lnTo>
                  <a:close/>
                  <a:moveTo>
                    <a:pt x="85" y="189"/>
                  </a:moveTo>
                  <a:lnTo>
                    <a:pt x="84" y="189"/>
                  </a:lnTo>
                  <a:lnTo>
                    <a:pt x="84" y="188"/>
                  </a:lnTo>
                  <a:lnTo>
                    <a:pt x="85" y="188"/>
                  </a:lnTo>
                  <a:lnTo>
                    <a:pt x="85" y="189"/>
                  </a:lnTo>
                  <a:close/>
                  <a:moveTo>
                    <a:pt x="48" y="186"/>
                  </a:moveTo>
                  <a:lnTo>
                    <a:pt x="46" y="186"/>
                  </a:lnTo>
                  <a:lnTo>
                    <a:pt x="48" y="186"/>
                  </a:lnTo>
                  <a:lnTo>
                    <a:pt x="46" y="186"/>
                  </a:lnTo>
                  <a:lnTo>
                    <a:pt x="46" y="184"/>
                  </a:lnTo>
                  <a:lnTo>
                    <a:pt x="48" y="184"/>
                  </a:lnTo>
                  <a:lnTo>
                    <a:pt x="48" y="186"/>
                  </a:lnTo>
                  <a:close/>
                  <a:moveTo>
                    <a:pt x="44" y="186"/>
                  </a:moveTo>
                  <a:lnTo>
                    <a:pt x="44" y="184"/>
                  </a:lnTo>
                  <a:lnTo>
                    <a:pt x="44" y="186"/>
                  </a:lnTo>
                  <a:close/>
                  <a:moveTo>
                    <a:pt x="44" y="184"/>
                  </a:moveTo>
                  <a:lnTo>
                    <a:pt x="44" y="183"/>
                  </a:lnTo>
                  <a:lnTo>
                    <a:pt x="44" y="184"/>
                  </a:lnTo>
                  <a:close/>
                  <a:moveTo>
                    <a:pt x="61" y="168"/>
                  </a:moveTo>
                  <a:lnTo>
                    <a:pt x="59" y="168"/>
                  </a:lnTo>
                  <a:lnTo>
                    <a:pt x="59" y="166"/>
                  </a:lnTo>
                  <a:lnTo>
                    <a:pt x="59" y="168"/>
                  </a:lnTo>
                  <a:lnTo>
                    <a:pt x="61" y="168"/>
                  </a:lnTo>
                  <a:close/>
                  <a:moveTo>
                    <a:pt x="152" y="153"/>
                  </a:moveTo>
                  <a:lnTo>
                    <a:pt x="151" y="153"/>
                  </a:lnTo>
                  <a:lnTo>
                    <a:pt x="152" y="153"/>
                  </a:lnTo>
                  <a:close/>
                  <a:moveTo>
                    <a:pt x="151" y="153"/>
                  </a:moveTo>
                  <a:lnTo>
                    <a:pt x="151" y="152"/>
                  </a:lnTo>
                  <a:lnTo>
                    <a:pt x="149" y="152"/>
                  </a:lnTo>
                  <a:lnTo>
                    <a:pt x="151" y="152"/>
                  </a:lnTo>
                  <a:lnTo>
                    <a:pt x="151" y="153"/>
                  </a:lnTo>
                  <a:close/>
                  <a:moveTo>
                    <a:pt x="152" y="152"/>
                  </a:moveTo>
                  <a:lnTo>
                    <a:pt x="152" y="153"/>
                  </a:lnTo>
                  <a:lnTo>
                    <a:pt x="151" y="152"/>
                  </a:lnTo>
                  <a:lnTo>
                    <a:pt x="152" y="152"/>
                  </a:lnTo>
                  <a:close/>
                  <a:moveTo>
                    <a:pt x="155" y="152"/>
                  </a:moveTo>
                  <a:lnTo>
                    <a:pt x="157" y="152"/>
                  </a:lnTo>
                  <a:lnTo>
                    <a:pt x="157" y="153"/>
                  </a:lnTo>
                  <a:lnTo>
                    <a:pt x="157" y="155"/>
                  </a:lnTo>
                  <a:lnTo>
                    <a:pt x="157" y="157"/>
                  </a:lnTo>
                  <a:lnTo>
                    <a:pt x="157" y="158"/>
                  </a:lnTo>
                  <a:lnTo>
                    <a:pt x="157" y="160"/>
                  </a:lnTo>
                  <a:lnTo>
                    <a:pt x="155" y="160"/>
                  </a:lnTo>
                  <a:lnTo>
                    <a:pt x="155" y="158"/>
                  </a:lnTo>
                  <a:lnTo>
                    <a:pt x="155" y="157"/>
                  </a:lnTo>
                  <a:lnTo>
                    <a:pt x="155" y="158"/>
                  </a:lnTo>
                  <a:lnTo>
                    <a:pt x="154" y="158"/>
                  </a:lnTo>
                  <a:lnTo>
                    <a:pt x="154" y="157"/>
                  </a:lnTo>
                  <a:lnTo>
                    <a:pt x="155" y="157"/>
                  </a:lnTo>
                  <a:lnTo>
                    <a:pt x="155" y="155"/>
                  </a:lnTo>
                  <a:lnTo>
                    <a:pt x="154" y="155"/>
                  </a:lnTo>
                  <a:lnTo>
                    <a:pt x="154" y="153"/>
                  </a:lnTo>
                  <a:lnTo>
                    <a:pt x="155" y="153"/>
                  </a:lnTo>
                  <a:lnTo>
                    <a:pt x="154" y="153"/>
                  </a:lnTo>
                  <a:lnTo>
                    <a:pt x="154" y="152"/>
                  </a:lnTo>
                  <a:lnTo>
                    <a:pt x="154" y="150"/>
                  </a:lnTo>
                  <a:lnTo>
                    <a:pt x="155" y="150"/>
                  </a:lnTo>
                  <a:lnTo>
                    <a:pt x="155" y="152"/>
                  </a:lnTo>
                  <a:close/>
                  <a:moveTo>
                    <a:pt x="157" y="152"/>
                  </a:moveTo>
                  <a:lnTo>
                    <a:pt x="155" y="152"/>
                  </a:lnTo>
                  <a:lnTo>
                    <a:pt x="155" y="150"/>
                  </a:lnTo>
                  <a:lnTo>
                    <a:pt x="154" y="150"/>
                  </a:lnTo>
                  <a:lnTo>
                    <a:pt x="152" y="148"/>
                  </a:lnTo>
                  <a:lnTo>
                    <a:pt x="154" y="148"/>
                  </a:lnTo>
                  <a:lnTo>
                    <a:pt x="155" y="148"/>
                  </a:lnTo>
                  <a:lnTo>
                    <a:pt x="157" y="150"/>
                  </a:lnTo>
                  <a:lnTo>
                    <a:pt x="157" y="152"/>
                  </a:lnTo>
                  <a:close/>
                  <a:moveTo>
                    <a:pt x="152" y="148"/>
                  </a:moveTo>
                  <a:lnTo>
                    <a:pt x="152" y="150"/>
                  </a:lnTo>
                  <a:lnTo>
                    <a:pt x="151" y="150"/>
                  </a:lnTo>
                  <a:lnTo>
                    <a:pt x="149" y="150"/>
                  </a:lnTo>
                  <a:lnTo>
                    <a:pt x="151" y="150"/>
                  </a:lnTo>
                  <a:lnTo>
                    <a:pt x="151" y="148"/>
                  </a:lnTo>
                  <a:lnTo>
                    <a:pt x="151" y="147"/>
                  </a:lnTo>
                  <a:lnTo>
                    <a:pt x="151" y="148"/>
                  </a:lnTo>
                  <a:lnTo>
                    <a:pt x="152" y="148"/>
                  </a:lnTo>
                  <a:close/>
                  <a:moveTo>
                    <a:pt x="152" y="148"/>
                  </a:moveTo>
                  <a:lnTo>
                    <a:pt x="151" y="147"/>
                  </a:lnTo>
                  <a:lnTo>
                    <a:pt x="152" y="147"/>
                  </a:lnTo>
                  <a:lnTo>
                    <a:pt x="152" y="148"/>
                  </a:lnTo>
                  <a:close/>
                  <a:moveTo>
                    <a:pt x="154" y="147"/>
                  </a:moveTo>
                  <a:lnTo>
                    <a:pt x="154" y="148"/>
                  </a:lnTo>
                  <a:lnTo>
                    <a:pt x="152" y="148"/>
                  </a:lnTo>
                  <a:lnTo>
                    <a:pt x="152" y="147"/>
                  </a:lnTo>
                  <a:lnTo>
                    <a:pt x="151" y="147"/>
                  </a:lnTo>
                  <a:lnTo>
                    <a:pt x="152" y="147"/>
                  </a:lnTo>
                  <a:lnTo>
                    <a:pt x="152" y="145"/>
                  </a:lnTo>
                  <a:lnTo>
                    <a:pt x="152" y="147"/>
                  </a:lnTo>
                  <a:lnTo>
                    <a:pt x="152" y="145"/>
                  </a:lnTo>
                  <a:lnTo>
                    <a:pt x="154" y="145"/>
                  </a:lnTo>
                  <a:lnTo>
                    <a:pt x="154" y="147"/>
                  </a:lnTo>
                  <a:close/>
                  <a:moveTo>
                    <a:pt x="141" y="147"/>
                  </a:moveTo>
                  <a:lnTo>
                    <a:pt x="141" y="148"/>
                  </a:lnTo>
                  <a:lnTo>
                    <a:pt x="139" y="148"/>
                  </a:lnTo>
                  <a:lnTo>
                    <a:pt x="139" y="147"/>
                  </a:lnTo>
                  <a:lnTo>
                    <a:pt x="138" y="145"/>
                  </a:lnTo>
                  <a:lnTo>
                    <a:pt x="139" y="145"/>
                  </a:lnTo>
                  <a:lnTo>
                    <a:pt x="141" y="145"/>
                  </a:lnTo>
                  <a:lnTo>
                    <a:pt x="141" y="147"/>
                  </a:lnTo>
                  <a:close/>
                  <a:moveTo>
                    <a:pt x="138" y="142"/>
                  </a:moveTo>
                  <a:lnTo>
                    <a:pt x="136" y="142"/>
                  </a:lnTo>
                  <a:lnTo>
                    <a:pt x="136" y="140"/>
                  </a:lnTo>
                  <a:lnTo>
                    <a:pt x="138" y="140"/>
                  </a:lnTo>
                  <a:lnTo>
                    <a:pt x="138" y="142"/>
                  </a:lnTo>
                  <a:close/>
                  <a:moveTo>
                    <a:pt x="139" y="140"/>
                  </a:moveTo>
                  <a:lnTo>
                    <a:pt x="139" y="142"/>
                  </a:lnTo>
                  <a:lnTo>
                    <a:pt x="138" y="142"/>
                  </a:lnTo>
                  <a:lnTo>
                    <a:pt x="138" y="140"/>
                  </a:lnTo>
                  <a:lnTo>
                    <a:pt x="139" y="140"/>
                  </a:lnTo>
                  <a:close/>
                  <a:moveTo>
                    <a:pt x="98" y="140"/>
                  </a:moveTo>
                  <a:lnTo>
                    <a:pt x="98" y="142"/>
                  </a:lnTo>
                  <a:lnTo>
                    <a:pt x="97" y="142"/>
                  </a:lnTo>
                  <a:lnTo>
                    <a:pt x="97" y="143"/>
                  </a:lnTo>
                  <a:lnTo>
                    <a:pt x="95" y="143"/>
                  </a:lnTo>
                  <a:lnTo>
                    <a:pt x="97" y="142"/>
                  </a:lnTo>
                  <a:lnTo>
                    <a:pt x="98" y="140"/>
                  </a:lnTo>
                  <a:close/>
                  <a:moveTo>
                    <a:pt x="105" y="142"/>
                  </a:moveTo>
                  <a:lnTo>
                    <a:pt x="103" y="142"/>
                  </a:lnTo>
                  <a:lnTo>
                    <a:pt x="103" y="140"/>
                  </a:lnTo>
                  <a:lnTo>
                    <a:pt x="105" y="140"/>
                  </a:lnTo>
                  <a:lnTo>
                    <a:pt x="105" y="142"/>
                  </a:lnTo>
                  <a:close/>
                  <a:moveTo>
                    <a:pt x="138" y="140"/>
                  </a:moveTo>
                  <a:lnTo>
                    <a:pt x="138" y="139"/>
                  </a:lnTo>
                  <a:lnTo>
                    <a:pt x="139" y="139"/>
                  </a:lnTo>
                  <a:lnTo>
                    <a:pt x="139" y="140"/>
                  </a:lnTo>
                  <a:lnTo>
                    <a:pt x="138" y="140"/>
                  </a:lnTo>
                  <a:close/>
                  <a:moveTo>
                    <a:pt x="139" y="137"/>
                  </a:moveTo>
                  <a:lnTo>
                    <a:pt x="138" y="137"/>
                  </a:lnTo>
                  <a:lnTo>
                    <a:pt x="139" y="135"/>
                  </a:lnTo>
                  <a:lnTo>
                    <a:pt x="139" y="137"/>
                  </a:lnTo>
                  <a:close/>
                  <a:moveTo>
                    <a:pt x="138" y="135"/>
                  </a:moveTo>
                  <a:lnTo>
                    <a:pt x="139" y="135"/>
                  </a:lnTo>
                  <a:lnTo>
                    <a:pt x="138" y="135"/>
                  </a:lnTo>
                  <a:close/>
                  <a:moveTo>
                    <a:pt x="139" y="135"/>
                  </a:moveTo>
                  <a:lnTo>
                    <a:pt x="138" y="135"/>
                  </a:lnTo>
                  <a:lnTo>
                    <a:pt x="138" y="134"/>
                  </a:lnTo>
                  <a:lnTo>
                    <a:pt x="139" y="134"/>
                  </a:lnTo>
                  <a:lnTo>
                    <a:pt x="139" y="135"/>
                  </a:lnTo>
                  <a:close/>
                  <a:moveTo>
                    <a:pt x="111" y="127"/>
                  </a:moveTo>
                  <a:lnTo>
                    <a:pt x="111" y="125"/>
                  </a:lnTo>
                  <a:lnTo>
                    <a:pt x="111" y="127"/>
                  </a:lnTo>
                  <a:close/>
                  <a:moveTo>
                    <a:pt x="113" y="125"/>
                  </a:moveTo>
                  <a:lnTo>
                    <a:pt x="113" y="124"/>
                  </a:lnTo>
                  <a:lnTo>
                    <a:pt x="113" y="122"/>
                  </a:lnTo>
                  <a:lnTo>
                    <a:pt x="115" y="122"/>
                  </a:lnTo>
                  <a:lnTo>
                    <a:pt x="115" y="124"/>
                  </a:lnTo>
                  <a:lnTo>
                    <a:pt x="113" y="124"/>
                  </a:lnTo>
                  <a:lnTo>
                    <a:pt x="113" y="125"/>
                  </a:lnTo>
                  <a:close/>
                  <a:moveTo>
                    <a:pt x="157" y="0"/>
                  </a:moveTo>
                  <a:lnTo>
                    <a:pt x="159" y="0"/>
                  </a:lnTo>
                  <a:lnTo>
                    <a:pt x="160" y="0"/>
                  </a:lnTo>
                  <a:lnTo>
                    <a:pt x="164" y="0"/>
                  </a:lnTo>
                  <a:lnTo>
                    <a:pt x="165" y="0"/>
                  </a:lnTo>
                  <a:lnTo>
                    <a:pt x="169" y="0"/>
                  </a:lnTo>
                  <a:lnTo>
                    <a:pt x="175" y="1"/>
                  </a:lnTo>
                  <a:lnTo>
                    <a:pt x="183" y="1"/>
                  </a:lnTo>
                  <a:lnTo>
                    <a:pt x="185" y="1"/>
                  </a:lnTo>
                  <a:lnTo>
                    <a:pt x="190" y="1"/>
                  </a:lnTo>
                  <a:lnTo>
                    <a:pt x="195" y="1"/>
                  </a:lnTo>
                  <a:lnTo>
                    <a:pt x="214" y="3"/>
                  </a:lnTo>
                  <a:lnTo>
                    <a:pt x="218" y="3"/>
                  </a:lnTo>
                  <a:lnTo>
                    <a:pt x="231" y="3"/>
                  </a:lnTo>
                  <a:lnTo>
                    <a:pt x="239" y="5"/>
                  </a:lnTo>
                  <a:lnTo>
                    <a:pt x="242" y="5"/>
                  </a:lnTo>
                  <a:lnTo>
                    <a:pt x="244" y="5"/>
                  </a:lnTo>
                  <a:lnTo>
                    <a:pt x="250" y="5"/>
                  </a:lnTo>
                  <a:lnTo>
                    <a:pt x="252" y="5"/>
                  </a:lnTo>
                  <a:lnTo>
                    <a:pt x="254" y="5"/>
                  </a:lnTo>
                  <a:lnTo>
                    <a:pt x="258" y="5"/>
                  </a:lnTo>
                  <a:lnTo>
                    <a:pt x="262" y="5"/>
                  </a:lnTo>
                  <a:lnTo>
                    <a:pt x="267" y="6"/>
                  </a:lnTo>
                  <a:lnTo>
                    <a:pt x="268" y="6"/>
                  </a:lnTo>
                  <a:lnTo>
                    <a:pt x="270" y="6"/>
                  </a:lnTo>
                  <a:lnTo>
                    <a:pt x="273" y="6"/>
                  </a:lnTo>
                  <a:lnTo>
                    <a:pt x="278" y="6"/>
                  </a:lnTo>
                  <a:lnTo>
                    <a:pt x="286" y="6"/>
                  </a:lnTo>
                  <a:lnTo>
                    <a:pt x="293" y="8"/>
                  </a:lnTo>
                  <a:lnTo>
                    <a:pt x="294" y="8"/>
                  </a:lnTo>
                  <a:lnTo>
                    <a:pt x="301" y="8"/>
                  </a:lnTo>
                  <a:lnTo>
                    <a:pt x="301" y="11"/>
                  </a:lnTo>
                  <a:lnTo>
                    <a:pt x="301" y="13"/>
                  </a:lnTo>
                  <a:lnTo>
                    <a:pt x="299" y="24"/>
                  </a:lnTo>
                  <a:lnTo>
                    <a:pt x="299" y="34"/>
                  </a:lnTo>
                  <a:lnTo>
                    <a:pt x="299" y="41"/>
                  </a:lnTo>
                  <a:lnTo>
                    <a:pt x="299" y="45"/>
                  </a:lnTo>
                  <a:lnTo>
                    <a:pt x="299" y="47"/>
                  </a:lnTo>
                  <a:lnTo>
                    <a:pt x="299" y="55"/>
                  </a:lnTo>
                  <a:lnTo>
                    <a:pt x="299" y="57"/>
                  </a:lnTo>
                  <a:lnTo>
                    <a:pt x="298" y="58"/>
                  </a:lnTo>
                  <a:lnTo>
                    <a:pt x="298" y="60"/>
                  </a:lnTo>
                  <a:lnTo>
                    <a:pt x="298" y="62"/>
                  </a:lnTo>
                  <a:lnTo>
                    <a:pt x="298" y="63"/>
                  </a:lnTo>
                  <a:lnTo>
                    <a:pt x="298" y="65"/>
                  </a:lnTo>
                  <a:lnTo>
                    <a:pt x="298" y="67"/>
                  </a:lnTo>
                  <a:lnTo>
                    <a:pt x="301" y="67"/>
                  </a:lnTo>
                  <a:lnTo>
                    <a:pt x="304" y="67"/>
                  </a:lnTo>
                  <a:lnTo>
                    <a:pt x="306" y="67"/>
                  </a:lnTo>
                  <a:lnTo>
                    <a:pt x="311" y="67"/>
                  </a:lnTo>
                  <a:lnTo>
                    <a:pt x="316" y="67"/>
                  </a:lnTo>
                  <a:lnTo>
                    <a:pt x="317" y="67"/>
                  </a:lnTo>
                  <a:lnTo>
                    <a:pt x="319" y="67"/>
                  </a:lnTo>
                  <a:lnTo>
                    <a:pt x="319" y="68"/>
                  </a:lnTo>
                  <a:lnTo>
                    <a:pt x="322" y="68"/>
                  </a:lnTo>
                  <a:lnTo>
                    <a:pt x="324" y="68"/>
                  </a:lnTo>
                  <a:lnTo>
                    <a:pt x="325" y="68"/>
                  </a:lnTo>
                  <a:lnTo>
                    <a:pt x="325" y="78"/>
                  </a:lnTo>
                  <a:lnTo>
                    <a:pt x="325" y="80"/>
                  </a:lnTo>
                  <a:lnTo>
                    <a:pt x="324" y="83"/>
                  </a:lnTo>
                  <a:lnTo>
                    <a:pt x="324" y="90"/>
                  </a:lnTo>
                  <a:lnTo>
                    <a:pt x="324" y="93"/>
                  </a:lnTo>
                  <a:lnTo>
                    <a:pt x="324" y="96"/>
                  </a:lnTo>
                  <a:lnTo>
                    <a:pt x="324" y="98"/>
                  </a:lnTo>
                  <a:lnTo>
                    <a:pt x="324" y="99"/>
                  </a:lnTo>
                  <a:lnTo>
                    <a:pt x="324" y="101"/>
                  </a:lnTo>
                  <a:lnTo>
                    <a:pt x="324" y="104"/>
                  </a:lnTo>
                  <a:lnTo>
                    <a:pt x="324" y="106"/>
                  </a:lnTo>
                  <a:lnTo>
                    <a:pt x="324" y="112"/>
                  </a:lnTo>
                  <a:lnTo>
                    <a:pt x="322" y="121"/>
                  </a:lnTo>
                  <a:lnTo>
                    <a:pt x="322" y="122"/>
                  </a:lnTo>
                  <a:lnTo>
                    <a:pt x="324" y="122"/>
                  </a:lnTo>
                  <a:lnTo>
                    <a:pt x="325" y="122"/>
                  </a:lnTo>
                  <a:lnTo>
                    <a:pt x="327" y="122"/>
                  </a:lnTo>
                  <a:lnTo>
                    <a:pt x="329" y="122"/>
                  </a:lnTo>
                  <a:lnTo>
                    <a:pt x="337" y="122"/>
                  </a:lnTo>
                  <a:lnTo>
                    <a:pt x="340" y="122"/>
                  </a:lnTo>
                  <a:lnTo>
                    <a:pt x="343" y="122"/>
                  </a:lnTo>
                  <a:lnTo>
                    <a:pt x="345" y="122"/>
                  </a:lnTo>
                  <a:lnTo>
                    <a:pt x="347" y="122"/>
                  </a:lnTo>
                  <a:lnTo>
                    <a:pt x="348" y="122"/>
                  </a:lnTo>
                  <a:lnTo>
                    <a:pt x="348" y="124"/>
                  </a:lnTo>
                  <a:lnTo>
                    <a:pt x="348" y="125"/>
                  </a:lnTo>
                  <a:lnTo>
                    <a:pt x="348" y="127"/>
                  </a:lnTo>
                  <a:lnTo>
                    <a:pt x="348" y="130"/>
                  </a:lnTo>
                  <a:lnTo>
                    <a:pt x="347" y="139"/>
                  </a:lnTo>
                  <a:lnTo>
                    <a:pt x="347" y="142"/>
                  </a:lnTo>
                  <a:lnTo>
                    <a:pt x="347" y="143"/>
                  </a:lnTo>
                  <a:lnTo>
                    <a:pt x="347" y="150"/>
                  </a:lnTo>
                  <a:lnTo>
                    <a:pt x="347" y="153"/>
                  </a:lnTo>
                  <a:lnTo>
                    <a:pt x="347" y="158"/>
                  </a:lnTo>
                  <a:lnTo>
                    <a:pt x="347" y="160"/>
                  </a:lnTo>
                  <a:lnTo>
                    <a:pt x="347" y="163"/>
                  </a:lnTo>
                  <a:lnTo>
                    <a:pt x="347" y="165"/>
                  </a:lnTo>
                  <a:lnTo>
                    <a:pt x="347" y="173"/>
                  </a:lnTo>
                  <a:lnTo>
                    <a:pt x="345" y="175"/>
                  </a:lnTo>
                  <a:lnTo>
                    <a:pt x="345" y="179"/>
                  </a:lnTo>
                  <a:lnTo>
                    <a:pt x="345" y="181"/>
                  </a:lnTo>
                  <a:lnTo>
                    <a:pt x="345" y="189"/>
                  </a:lnTo>
                  <a:lnTo>
                    <a:pt x="345" y="197"/>
                  </a:lnTo>
                  <a:lnTo>
                    <a:pt x="345" y="206"/>
                  </a:lnTo>
                  <a:lnTo>
                    <a:pt x="345" y="212"/>
                  </a:lnTo>
                  <a:lnTo>
                    <a:pt x="343" y="225"/>
                  </a:lnTo>
                  <a:lnTo>
                    <a:pt x="343" y="228"/>
                  </a:lnTo>
                  <a:lnTo>
                    <a:pt x="343" y="230"/>
                  </a:lnTo>
                  <a:lnTo>
                    <a:pt x="343" y="233"/>
                  </a:lnTo>
                  <a:lnTo>
                    <a:pt x="345" y="233"/>
                  </a:lnTo>
                  <a:lnTo>
                    <a:pt x="350" y="235"/>
                  </a:lnTo>
                  <a:lnTo>
                    <a:pt x="352" y="235"/>
                  </a:lnTo>
                  <a:lnTo>
                    <a:pt x="356" y="235"/>
                  </a:lnTo>
                  <a:lnTo>
                    <a:pt x="358" y="235"/>
                  </a:lnTo>
                  <a:lnTo>
                    <a:pt x="361" y="235"/>
                  </a:lnTo>
                  <a:lnTo>
                    <a:pt x="363" y="235"/>
                  </a:lnTo>
                  <a:lnTo>
                    <a:pt x="371" y="235"/>
                  </a:lnTo>
                  <a:lnTo>
                    <a:pt x="371" y="237"/>
                  </a:lnTo>
                  <a:lnTo>
                    <a:pt x="371" y="240"/>
                  </a:lnTo>
                  <a:lnTo>
                    <a:pt x="371" y="241"/>
                  </a:lnTo>
                  <a:lnTo>
                    <a:pt x="371" y="245"/>
                  </a:lnTo>
                  <a:lnTo>
                    <a:pt x="371" y="250"/>
                  </a:lnTo>
                  <a:lnTo>
                    <a:pt x="371" y="263"/>
                  </a:lnTo>
                  <a:lnTo>
                    <a:pt x="370" y="281"/>
                  </a:lnTo>
                  <a:lnTo>
                    <a:pt x="370" y="289"/>
                  </a:lnTo>
                  <a:lnTo>
                    <a:pt x="370" y="291"/>
                  </a:lnTo>
                  <a:lnTo>
                    <a:pt x="370" y="297"/>
                  </a:lnTo>
                  <a:lnTo>
                    <a:pt x="370" y="300"/>
                  </a:lnTo>
                  <a:lnTo>
                    <a:pt x="370" y="305"/>
                  </a:lnTo>
                  <a:lnTo>
                    <a:pt x="370" y="307"/>
                  </a:lnTo>
                  <a:lnTo>
                    <a:pt x="370" y="310"/>
                  </a:lnTo>
                  <a:lnTo>
                    <a:pt x="370" y="320"/>
                  </a:lnTo>
                  <a:lnTo>
                    <a:pt x="370" y="322"/>
                  </a:lnTo>
                  <a:lnTo>
                    <a:pt x="370" y="325"/>
                  </a:lnTo>
                  <a:lnTo>
                    <a:pt x="370" y="326"/>
                  </a:lnTo>
                  <a:lnTo>
                    <a:pt x="370" y="328"/>
                  </a:lnTo>
                  <a:lnTo>
                    <a:pt x="368" y="338"/>
                  </a:lnTo>
                  <a:lnTo>
                    <a:pt x="368" y="341"/>
                  </a:lnTo>
                  <a:lnTo>
                    <a:pt x="368" y="344"/>
                  </a:lnTo>
                  <a:lnTo>
                    <a:pt x="366" y="344"/>
                  </a:lnTo>
                  <a:lnTo>
                    <a:pt x="365" y="344"/>
                  </a:lnTo>
                  <a:lnTo>
                    <a:pt x="365" y="346"/>
                  </a:lnTo>
                  <a:lnTo>
                    <a:pt x="361" y="346"/>
                  </a:lnTo>
                  <a:lnTo>
                    <a:pt x="348" y="346"/>
                  </a:lnTo>
                  <a:lnTo>
                    <a:pt x="345" y="346"/>
                  </a:lnTo>
                  <a:lnTo>
                    <a:pt x="342" y="346"/>
                  </a:lnTo>
                  <a:lnTo>
                    <a:pt x="340" y="346"/>
                  </a:lnTo>
                  <a:lnTo>
                    <a:pt x="340" y="356"/>
                  </a:lnTo>
                  <a:lnTo>
                    <a:pt x="340" y="358"/>
                  </a:lnTo>
                  <a:lnTo>
                    <a:pt x="340" y="361"/>
                  </a:lnTo>
                  <a:lnTo>
                    <a:pt x="340" y="366"/>
                  </a:lnTo>
                  <a:lnTo>
                    <a:pt x="340" y="371"/>
                  </a:lnTo>
                  <a:lnTo>
                    <a:pt x="338" y="374"/>
                  </a:lnTo>
                  <a:lnTo>
                    <a:pt x="338" y="379"/>
                  </a:lnTo>
                  <a:lnTo>
                    <a:pt x="338" y="387"/>
                  </a:lnTo>
                  <a:lnTo>
                    <a:pt x="338" y="389"/>
                  </a:lnTo>
                  <a:lnTo>
                    <a:pt x="338" y="395"/>
                  </a:lnTo>
                  <a:lnTo>
                    <a:pt x="338" y="398"/>
                  </a:lnTo>
                  <a:lnTo>
                    <a:pt x="338" y="402"/>
                  </a:lnTo>
                  <a:lnTo>
                    <a:pt x="332" y="402"/>
                  </a:lnTo>
                  <a:lnTo>
                    <a:pt x="319" y="400"/>
                  </a:lnTo>
                  <a:lnTo>
                    <a:pt x="312" y="400"/>
                  </a:lnTo>
                  <a:lnTo>
                    <a:pt x="311" y="400"/>
                  </a:lnTo>
                  <a:lnTo>
                    <a:pt x="311" y="403"/>
                  </a:lnTo>
                  <a:lnTo>
                    <a:pt x="311" y="405"/>
                  </a:lnTo>
                  <a:lnTo>
                    <a:pt x="309" y="420"/>
                  </a:lnTo>
                  <a:lnTo>
                    <a:pt x="309" y="421"/>
                  </a:lnTo>
                  <a:lnTo>
                    <a:pt x="307" y="447"/>
                  </a:lnTo>
                  <a:lnTo>
                    <a:pt x="307" y="456"/>
                  </a:lnTo>
                  <a:lnTo>
                    <a:pt x="309" y="456"/>
                  </a:lnTo>
                  <a:lnTo>
                    <a:pt x="309" y="457"/>
                  </a:lnTo>
                  <a:lnTo>
                    <a:pt x="309" y="459"/>
                  </a:lnTo>
                  <a:lnTo>
                    <a:pt x="307" y="460"/>
                  </a:lnTo>
                  <a:lnTo>
                    <a:pt x="307" y="472"/>
                  </a:lnTo>
                  <a:lnTo>
                    <a:pt x="307" y="478"/>
                  </a:lnTo>
                  <a:lnTo>
                    <a:pt x="307" y="495"/>
                  </a:lnTo>
                  <a:lnTo>
                    <a:pt x="306" y="509"/>
                  </a:lnTo>
                  <a:lnTo>
                    <a:pt x="311" y="511"/>
                  </a:lnTo>
                  <a:lnTo>
                    <a:pt x="309" y="516"/>
                  </a:lnTo>
                  <a:lnTo>
                    <a:pt x="309" y="527"/>
                  </a:lnTo>
                  <a:lnTo>
                    <a:pt x="309" y="531"/>
                  </a:lnTo>
                  <a:lnTo>
                    <a:pt x="309" y="532"/>
                  </a:lnTo>
                  <a:lnTo>
                    <a:pt x="303" y="532"/>
                  </a:lnTo>
                  <a:lnTo>
                    <a:pt x="291" y="532"/>
                  </a:lnTo>
                  <a:lnTo>
                    <a:pt x="291" y="537"/>
                  </a:lnTo>
                  <a:lnTo>
                    <a:pt x="281" y="537"/>
                  </a:lnTo>
                  <a:lnTo>
                    <a:pt x="281" y="541"/>
                  </a:lnTo>
                  <a:lnTo>
                    <a:pt x="278" y="541"/>
                  </a:lnTo>
                  <a:lnTo>
                    <a:pt x="275" y="541"/>
                  </a:lnTo>
                  <a:lnTo>
                    <a:pt x="271" y="541"/>
                  </a:lnTo>
                  <a:lnTo>
                    <a:pt x="267" y="541"/>
                  </a:lnTo>
                  <a:lnTo>
                    <a:pt x="257" y="541"/>
                  </a:lnTo>
                  <a:lnTo>
                    <a:pt x="255" y="541"/>
                  </a:lnTo>
                  <a:lnTo>
                    <a:pt x="255" y="545"/>
                  </a:lnTo>
                  <a:lnTo>
                    <a:pt x="254" y="555"/>
                  </a:lnTo>
                  <a:lnTo>
                    <a:pt x="254" y="562"/>
                  </a:lnTo>
                  <a:lnTo>
                    <a:pt x="249" y="562"/>
                  </a:lnTo>
                  <a:lnTo>
                    <a:pt x="249" y="570"/>
                  </a:lnTo>
                  <a:lnTo>
                    <a:pt x="240" y="568"/>
                  </a:lnTo>
                  <a:lnTo>
                    <a:pt x="239" y="568"/>
                  </a:lnTo>
                  <a:lnTo>
                    <a:pt x="239" y="570"/>
                  </a:lnTo>
                  <a:lnTo>
                    <a:pt x="239" y="578"/>
                  </a:lnTo>
                  <a:lnTo>
                    <a:pt x="229" y="578"/>
                  </a:lnTo>
                  <a:lnTo>
                    <a:pt x="229" y="580"/>
                  </a:lnTo>
                  <a:lnTo>
                    <a:pt x="229" y="586"/>
                  </a:lnTo>
                  <a:lnTo>
                    <a:pt x="222" y="586"/>
                  </a:lnTo>
                  <a:lnTo>
                    <a:pt x="221" y="586"/>
                  </a:lnTo>
                  <a:lnTo>
                    <a:pt x="219" y="586"/>
                  </a:lnTo>
                  <a:lnTo>
                    <a:pt x="219" y="596"/>
                  </a:lnTo>
                  <a:lnTo>
                    <a:pt x="218" y="596"/>
                  </a:lnTo>
                  <a:lnTo>
                    <a:pt x="209" y="594"/>
                  </a:lnTo>
                  <a:lnTo>
                    <a:pt x="205" y="594"/>
                  </a:lnTo>
                  <a:lnTo>
                    <a:pt x="198" y="594"/>
                  </a:lnTo>
                  <a:lnTo>
                    <a:pt x="191" y="594"/>
                  </a:lnTo>
                  <a:lnTo>
                    <a:pt x="190" y="594"/>
                  </a:lnTo>
                  <a:lnTo>
                    <a:pt x="188" y="594"/>
                  </a:lnTo>
                  <a:lnTo>
                    <a:pt x="187" y="594"/>
                  </a:lnTo>
                  <a:lnTo>
                    <a:pt x="185" y="594"/>
                  </a:lnTo>
                  <a:lnTo>
                    <a:pt x="183" y="594"/>
                  </a:lnTo>
                  <a:lnTo>
                    <a:pt x="177" y="594"/>
                  </a:lnTo>
                  <a:lnTo>
                    <a:pt x="175" y="594"/>
                  </a:lnTo>
                  <a:lnTo>
                    <a:pt x="175" y="598"/>
                  </a:lnTo>
                  <a:lnTo>
                    <a:pt x="172" y="598"/>
                  </a:lnTo>
                  <a:lnTo>
                    <a:pt x="164" y="598"/>
                  </a:lnTo>
                  <a:lnTo>
                    <a:pt x="160" y="598"/>
                  </a:lnTo>
                  <a:lnTo>
                    <a:pt x="160" y="599"/>
                  </a:lnTo>
                  <a:lnTo>
                    <a:pt x="160" y="601"/>
                  </a:lnTo>
                  <a:lnTo>
                    <a:pt x="160" y="603"/>
                  </a:lnTo>
                  <a:lnTo>
                    <a:pt x="157" y="603"/>
                  </a:lnTo>
                  <a:lnTo>
                    <a:pt x="157" y="606"/>
                  </a:lnTo>
                  <a:lnTo>
                    <a:pt x="154" y="606"/>
                  </a:lnTo>
                  <a:lnTo>
                    <a:pt x="154" y="603"/>
                  </a:lnTo>
                  <a:lnTo>
                    <a:pt x="152" y="603"/>
                  </a:lnTo>
                  <a:lnTo>
                    <a:pt x="152" y="601"/>
                  </a:lnTo>
                  <a:lnTo>
                    <a:pt x="152" y="599"/>
                  </a:lnTo>
                  <a:lnTo>
                    <a:pt x="152" y="591"/>
                  </a:lnTo>
                  <a:lnTo>
                    <a:pt x="152" y="590"/>
                  </a:lnTo>
                  <a:lnTo>
                    <a:pt x="152" y="585"/>
                  </a:lnTo>
                  <a:lnTo>
                    <a:pt x="152" y="575"/>
                  </a:lnTo>
                  <a:lnTo>
                    <a:pt x="152" y="570"/>
                  </a:lnTo>
                  <a:lnTo>
                    <a:pt x="154" y="563"/>
                  </a:lnTo>
                  <a:lnTo>
                    <a:pt x="154" y="558"/>
                  </a:lnTo>
                  <a:lnTo>
                    <a:pt x="151" y="558"/>
                  </a:lnTo>
                  <a:lnTo>
                    <a:pt x="144" y="557"/>
                  </a:lnTo>
                  <a:lnTo>
                    <a:pt x="144" y="550"/>
                  </a:lnTo>
                  <a:lnTo>
                    <a:pt x="144" y="542"/>
                  </a:lnTo>
                  <a:lnTo>
                    <a:pt x="144" y="541"/>
                  </a:lnTo>
                  <a:lnTo>
                    <a:pt x="144" y="539"/>
                  </a:lnTo>
                  <a:lnTo>
                    <a:pt x="144" y="526"/>
                  </a:lnTo>
                  <a:lnTo>
                    <a:pt x="142" y="526"/>
                  </a:lnTo>
                  <a:lnTo>
                    <a:pt x="142" y="514"/>
                  </a:lnTo>
                  <a:lnTo>
                    <a:pt x="144" y="508"/>
                  </a:lnTo>
                  <a:lnTo>
                    <a:pt x="146" y="508"/>
                  </a:lnTo>
                  <a:lnTo>
                    <a:pt x="146" y="501"/>
                  </a:lnTo>
                  <a:lnTo>
                    <a:pt x="147" y="501"/>
                  </a:lnTo>
                  <a:lnTo>
                    <a:pt x="154" y="501"/>
                  </a:lnTo>
                  <a:lnTo>
                    <a:pt x="154" y="498"/>
                  </a:lnTo>
                  <a:lnTo>
                    <a:pt x="155" y="493"/>
                  </a:lnTo>
                  <a:lnTo>
                    <a:pt x="155" y="491"/>
                  </a:lnTo>
                  <a:lnTo>
                    <a:pt x="155" y="490"/>
                  </a:lnTo>
                  <a:lnTo>
                    <a:pt x="155" y="488"/>
                  </a:lnTo>
                  <a:lnTo>
                    <a:pt x="152" y="488"/>
                  </a:lnTo>
                  <a:lnTo>
                    <a:pt x="154" y="482"/>
                  </a:lnTo>
                  <a:lnTo>
                    <a:pt x="151" y="480"/>
                  </a:lnTo>
                  <a:lnTo>
                    <a:pt x="151" y="478"/>
                  </a:lnTo>
                  <a:lnTo>
                    <a:pt x="149" y="478"/>
                  </a:lnTo>
                  <a:lnTo>
                    <a:pt x="149" y="475"/>
                  </a:lnTo>
                  <a:lnTo>
                    <a:pt x="147" y="475"/>
                  </a:lnTo>
                  <a:lnTo>
                    <a:pt x="147" y="472"/>
                  </a:lnTo>
                  <a:lnTo>
                    <a:pt x="147" y="467"/>
                  </a:lnTo>
                  <a:lnTo>
                    <a:pt x="144" y="465"/>
                  </a:lnTo>
                  <a:lnTo>
                    <a:pt x="139" y="465"/>
                  </a:lnTo>
                  <a:lnTo>
                    <a:pt x="138" y="465"/>
                  </a:lnTo>
                  <a:lnTo>
                    <a:pt x="138" y="464"/>
                  </a:lnTo>
                  <a:lnTo>
                    <a:pt x="136" y="464"/>
                  </a:lnTo>
                  <a:lnTo>
                    <a:pt x="136" y="462"/>
                  </a:lnTo>
                  <a:lnTo>
                    <a:pt x="136" y="459"/>
                  </a:lnTo>
                  <a:lnTo>
                    <a:pt x="134" y="459"/>
                  </a:lnTo>
                  <a:lnTo>
                    <a:pt x="134" y="457"/>
                  </a:lnTo>
                  <a:lnTo>
                    <a:pt x="129" y="456"/>
                  </a:lnTo>
                  <a:lnTo>
                    <a:pt x="129" y="454"/>
                  </a:lnTo>
                  <a:lnTo>
                    <a:pt x="128" y="454"/>
                  </a:lnTo>
                  <a:lnTo>
                    <a:pt x="126" y="454"/>
                  </a:lnTo>
                  <a:lnTo>
                    <a:pt x="128" y="452"/>
                  </a:lnTo>
                  <a:lnTo>
                    <a:pt x="126" y="452"/>
                  </a:lnTo>
                  <a:lnTo>
                    <a:pt x="124" y="452"/>
                  </a:lnTo>
                  <a:lnTo>
                    <a:pt x="123" y="452"/>
                  </a:lnTo>
                  <a:lnTo>
                    <a:pt x="123" y="447"/>
                  </a:lnTo>
                  <a:lnTo>
                    <a:pt x="124" y="447"/>
                  </a:lnTo>
                  <a:lnTo>
                    <a:pt x="124" y="442"/>
                  </a:lnTo>
                  <a:lnTo>
                    <a:pt x="121" y="442"/>
                  </a:lnTo>
                  <a:lnTo>
                    <a:pt x="121" y="439"/>
                  </a:lnTo>
                  <a:lnTo>
                    <a:pt x="121" y="433"/>
                  </a:lnTo>
                  <a:lnTo>
                    <a:pt x="113" y="433"/>
                  </a:lnTo>
                  <a:lnTo>
                    <a:pt x="111" y="433"/>
                  </a:lnTo>
                  <a:lnTo>
                    <a:pt x="111" y="428"/>
                  </a:lnTo>
                  <a:lnTo>
                    <a:pt x="108" y="428"/>
                  </a:lnTo>
                  <a:lnTo>
                    <a:pt x="108" y="426"/>
                  </a:lnTo>
                  <a:lnTo>
                    <a:pt x="108" y="424"/>
                  </a:lnTo>
                  <a:lnTo>
                    <a:pt x="106" y="424"/>
                  </a:lnTo>
                  <a:lnTo>
                    <a:pt x="106" y="420"/>
                  </a:lnTo>
                  <a:lnTo>
                    <a:pt x="105" y="420"/>
                  </a:lnTo>
                  <a:lnTo>
                    <a:pt x="103" y="420"/>
                  </a:lnTo>
                  <a:lnTo>
                    <a:pt x="103" y="418"/>
                  </a:lnTo>
                  <a:lnTo>
                    <a:pt x="98" y="418"/>
                  </a:lnTo>
                  <a:lnTo>
                    <a:pt x="93" y="418"/>
                  </a:lnTo>
                  <a:lnTo>
                    <a:pt x="90" y="418"/>
                  </a:lnTo>
                  <a:lnTo>
                    <a:pt x="87" y="418"/>
                  </a:lnTo>
                  <a:lnTo>
                    <a:pt x="85" y="418"/>
                  </a:lnTo>
                  <a:lnTo>
                    <a:pt x="85" y="416"/>
                  </a:lnTo>
                  <a:lnTo>
                    <a:pt x="82" y="416"/>
                  </a:lnTo>
                  <a:lnTo>
                    <a:pt x="79" y="416"/>
                  </a:lnTo>
                  <a:lnTo>
                    <a:pt x="75" y="416"/>
                  </a:lnTo>
                  <a:lnTo>
                    <a:pt x="67" y="416"/>
                  </a:lnTo>
                  <a:lnTo>
                    <a:pt x="56" y="416"/>
                  </a:lnTo>
                  <a:lnTo>
                    <a:pt x="54" y="416"/>
                  </a:lnTo>
                  <a:lnTo>
                    <a:pt x="48" y="416"/>
                  </a:lnTo>
                  <a:lnTo>
                    <a:pt x="48" y="415"/>
                  </a:lnTo>
                  <a:lnTo>
                    <a:pt x="46" y="415"/>
                  </a:lnTo>
                  <a:lnTo>
                    <a:pt x="41" y="415"/>
                  </a:lnTo>
                  <a:lnTo>
                    <a:pt x="33" y="415"/>
                  </a:lnTo>
                  <a:lnTo>
                    <a:pt x="30" y="415"/>
                  </a:lnTo>
                  <a:lnTo>
                    <a:pt x="28" y="415"/>
                  </a:lnTo>
                  <a:lnTo>
                    <a:pt x="26" y="415"/>
                  </a:lnTo>
                  <a:lnTo>
                    <a:pt x="25" y="415"/>
                  </a:lnTo>
                  <a:lnTo>
                    <a:pt x="23" y="415"/>
                  </a:lnTo>
                  <a:lnTo>
                    <a:pt x="20" y="415"/>
                  </a:lnTo>
                  <a:lnTo>
                    <a:pt x="18" y="415"/>
                  </a:lnTo>
                  <a:lnTo>
                    <a:pt x="12" y="413"/>
                  </a:lnTo>
                  <a:lnTo>
                    <a:pt x="8" y="413"/>
                  </a:lnTo>
                  <a:lnTo>
                    <a:pt x="7" y="413"/>
                  </a:lnTo>
                  <a:lnTo>
                    <a:pt x="4" y="413"/>
                  </a:lnTo>
                  <a:lnTo>
                    <a:pt x="0" y="413"/>
                  </a:lnTo>
                  <a:lnTo>
                    <a:pt x="0" y="411"/>
                  </a:lnTo>
                  <a:lnTo>
                    <a:pt x="0" y="410"/>
                  </a:lnTo>
                  <a:lnTo>
                    <a:pt x="2" y="408"/>
                  </a:lnTo>
                  <a:lnTo>
                    <a:pt x="2" y="407"/>
                  </a:lnTo>
                  <a:lnTo>
                    <a:pt x="2" y="405"/>
                  </a:lnTo>
                  <a:lnTo>
                    <a:pt x="4" y="405"/>
                  </a:lnTo>
                  <a:lnTo>
                    <a:pt x="4" y="403"/>
                  </a:lnTo>
                  <a:lnTo>
                    <a:pt x="4" y="402"/>
                  </a:lnTo>
                  <a:lnTo>
                    <a:pt x="5" y="402"/>
                  </a:lnTo>
                  <a:lnTo>
                    <a:pt x="5" y="400"/>
                  </a:lnTo>
                  <a:lnTo>
                    <a:pt x="5" y="398"/>
                  </a:lnTo>
                  <a:lnTo>
                    <a:pt x="5" y="397"/>
                  </a:lnTo>
                  <a:lnTo>
                    <a:pt x="7" y="397"/>
                  </a:lnTo>
                  <a:lnTo>
                    <a:pt x="7" y="395"/>
                  </a:lnTo>
                  <a:lnTo>
                    <a:pt x="7" y="393"/>
                  </a:lnTo>
                  <a:lnTo>
                    <a:pt x="7" y="392"/>
                  </a:lnTo>
                  <a:lnTo>
                    <a:pt x="8" y="392"/>
                  </a:lnTo>
                  <a:lnTo>
                    <a:pt x="8" y="390"/>
                  </a:lnTo>
                  <a:lnTo>
                    <a:pt x="8" y="389"/>
                  </a:lnTo>
                  <a:lnTo>
                    <a:pt x="10" y="387"/>
                  </a:lnTo>
                  <a:lnTo>
                    <a:pt x="10" y="385"/>
                  </a:lnTo>
                  <a:lnTo>
                    <a:pt x="10" y="384"/>
                  </a:lnTo>
                  <a:lnTo>
                    <a:pt x="12" y="384"/>
                  </a:lnTo>
                  <a:lnTo>
                    <a:pt x="12" y="382"/>
                  </a:lnTo>
                  <a:lnTo>
                    <a:pt x="12" y="379"/>
                  </a:lnTo>
                  <a:lnTo>
                    <a:pt x="13" y="379"/>
                  </a:lnTo>
                  <a:lnTo>
                    <a:pt x="13" y="377"/>
                  </a:lnTo>
                  <a:lnTo>
                    <a:pt x="13" y="375"/>
                  </a:lnTo>
                  <a:lnTo>
                    <a:pt x="13" y="374"/>
                  </a:lnTo>
                  <a:lnTo>
                    <a:pt x="15" y="371"/>
                  </a:lnTo>
                  <a:lnTo>
                    <a:pt x="15" y="369"/>
                  </a:lnTo>
                  <a:lnTo>
                    <a:pt x="17" y="369"/>
                  </a:lnTo>
                  <a:lnTo>
                    <a:pt x="17" y="367"/>
                  </a:lnTo>
                  <a:lnTo>
                    <a:pt x="17" y="366"/>
                  </a:lnTo>
                  <a:lnTo>
                    <a:pt x="17" y="364"/>
                  </a:lnTo>
                  <a:lnTo>
                    <a:pt x="18" y="362"/>
                  </a:lnTo>
                  <a:lnTo>
                    <a:pt x="18" y="361"/>
                  </a:lnTo>
                  <a:lnTo>
                    <a:pt x="18" y="358"/>
                  </a:lnTo>
                  <a:lnTo>
                    <a:pt x="20" y="358"/>
                  </a:lnTo>
                  <a:lnTo>
                    <a:pt x="20" y="356"/>
                  </a:lnTo>
                  <a:lnTo>
                    <a:pt x="20" y="354"/>
                  </a:lnTo>
                  <a:lnTo>
                    <a:pt x="22" y="351"/>
                  </a:lnTo>
                  <a:lnTo>
                    <a:pt x="22" y="349"/>
                  </a:lnTo>
                  <a:lnTo>
                    <a:pt x="22" y="348"/>
                  </a:lnTo>
                  <a:lnTo>
                    <a:pt x="22" y="346"/>
                  </a:lnTo>
                  <a:lnTo>
                    <a:pt x="23" y="343"/>
                  </a:lnTo>
                  <a:lnTo>
                    <a:pt x="23" y="341"/>
                  </a:lnTo>
                  <a:lnTo>
                    <a:pt x="23" y="340"/>
                  </a:lnTo>
                  <a:lnTo>
                    <a:pt x="23" y="338"/>
                  </a:lnTo>
                  <a:lnTo>
                    <a:pt x="23" y="336"/>
                  </a:lnTo>
                  <a:lnTo>
                    <a:pt x="23" y="335"/>
                  </a:lnTo>
                  <a:lnTo>
                    <a:pt x="25" y="333"/>
                  </a:lnTo>
                  <a:lnTo>
                    <a:pt x="25" y="331"/>
                  </a:lnTo>
                  <a:lnTo>
                    <a:pt x="25" y="330"/>
                  </a:lnTo>
                  <a:lnTo>
                    <a:pt x="25" y="328"/>
                  </a:lnTo>
                  <a:lnTo>
                    <a:pt x="25" y="326"/>
                  </a:lnTo>
                  <a:lnTo>
                    <a:pt x="25" y="325"/>
                  </a:lnTo>
                  <a:lnTo>
                    <a:pt x="26" y="325"/>
                  </a:lnTo>
                  <a:lnTo>
                    <a:pt x="26" y="323"/>
                  </a:lnTo>
                  <a:lnTo>
                    <a:pt x="26" y="322"/>
                  </a:lnTo>
                  <a:lnTo>
                    <a:pt x="26" y="320"/>
                  </a:lnTo>
                  <a:lnTo>
                    <a:pt x="25" y="318"/>
                  </a:lnTo>
                  <a:lnTo>
                    <a:pt x="25" y="317"/>
                  </a:lnTo>
                  <a:lnTo>
                    <a:pt x="26" y="315"/>
                  </a:lnTo>
                  <a:lnTo>
                    <a:pt x="26" y="313"/>
                  </a:lnTo>
                  <a:lnTo>
                    <a:pt x="25" y="313"/>
                  </a:lnTo>
                  <a:lnTo>
                    <a:pt x="25" y="312"/>
                  </a:lnTo>
                  <a:lnTo>
                    <a:pt x="26" y="310"/>
                  </a:lnTo>
                  <a:lnTo>
                    <a:pt x="26" y="308"/>
                  </a:lnTo>
                  <a:lnTo>
                    <a:pt x="28" y="308"/>
                  </a:lnTo>
                  <a:lnTo>
                    <a:pt x="28" y="307"/>
                  </a:lnTo>
                  <a:lnTo>
                    <a:pt x="30" y="307"/>
                  </a:lnTo>
                  <a:lnTo>
                    <a:pt x="31" y="308"/>
                  </a:lnTo>
                  <a:lnTo>
                    <a:pt x="33" y="308"/>
                  </a:lnTo>
                  <a:lnTo>
                    <a:pt x="35" y="308"/>
                  </a:lnTo>
                  <a:lnTo>
                    <a:pt x="36" y="308"/>
                  </a:lnTo>
                  <a:lnTo>
                    <a:pt x="38" y="307"/>
                  </a:lnTo>
                  <a:lnTo>
                    <a:pt x="38" y="308"/>
                  </a:lnTo>
                  <a:lnTo>
                    <a:pt x="38" y="307"/>
                  </a:lnTo>
                  <a:lnTo>
                    <a:pt x="38" y="305"/>
                  </a:lnTo>
                  <a:lnTo>
                    <a:pt x="38" y="307"/>
                  </a:lnTo>
                  <a:lnTo>
                    <a:pt x="39" y="307"/>
                  </a:lnTo>
                  <a:lnTo>
                    <a:pt x="39" y="305"/>
                  </a:lnTo>
                  <a:lnTo>
                    <a:pt x="41" y="304"/>
                  </a:lnTo>
                  <a:lnTo>
                    <a:pt x="39" y="304"/>
                  </a:lnTo>
                  <a:lnTo>
                    <a:pt x="38" y="304"/>
                  </a:lnTo>
                  <a:lnTo>
                    <a:pt x="38" y="302"/>
                  </a:lnTo>
                  <a:lnTo>
                    <a:pt x="38" y="300"/>
                  </a:lnTo>
                  <a:lnTo>
                    <a:pt x="38" y="299"/>
                  </a:lnTo>
                  <a:lnTo>
                    <a:pt x="39" y="299"/>
                  </a:lnTo>
                  <a:lnTo>
                    <a:pt x="39" y="297"/>
                  </a:lnTo>
                  <a:lnTo>
                    <a:pt x="38" y="297"/>
                  </a:lnTo>
                  <a:lnTo>
                    <a:pt x="38" y="295"/>
                  </a:lnTo>
                  <a:lnTo>
                    <a:pt x="39" y="295"/>
                  </a:lnTo>
                  <a:lnTo>
                    <a:pt x="39" y="294"/>
                  </a:lnTo>
                  <a:lnTo>
                    <a:pt x="41" y="294"/>
                  </a:lnTo>
                  <a:lnTo>
                    <a:pt x="43" y="294"/>
                  </a:lnTo>
                  <a:lnTo>
                    <a:pt x="44" y="292"/>
                  </a:lnTo>
                  <a:lnTo>
                    <a:pt x="44" y="291"/>
                  </a:lnTo>
                  <a:lnTo>
                    <a:pt x="43" y="291"/>
                  </a:lnTo>
                  <a:lnTo>
                    <a:pt x="43" y="292"/>
                  </a:lnTo>
                  <a:lnTo>
                    <a:pt x="41" y="292"/>
                  </a:lnTo>
                  <a:lnTo>
                    <a:pt x="39" y="292"/>
                  </a:lnTo>
                  <a:lnTo>
                    <a:pt x="38" y="294"/>
                  </a:lnTo>
                  <a:lnTo>
                    <a:pt x="36" y="295"/>
                  </a:lnTo>
                  <a:lnTo>
                    <a:pt x="36" y="297"/>
                  </a:lnTo>
                  <a:lnTo>
                    <a:pt x="36" y="299"/>
                  </a:lnTo>
                  <a:lnTo>
                    <a:pt x="36" y="300"/>
                  </a:lnTo>
                  <a:lnTo>
                    <a:pt x="36" y="302"/>
                  </a:lnTo>
                  <a:lnTo>
                    <a:pt x="36" y="304"/>
                  </a:lnTo>
                  <a:lnTo>
                    <a:pt x="36" y="305"/>
                  </a:lnTo>
                  <a:lnTo>
                    <a:pt x="38" y="305"/>
                  </a:lnTo>
                  <a:lnTo>
                    <a:pt x="36" y="305"/>
                  </a:lnTo>
                  <a:lnTo>
                    <a:pt x="36" y="307"/>
                  </a:lnTo>
                  <a:lnTo>
                    <a:pt x="36" y="305"/>
                  </a:lnTo>
                  <a:lnTo>
                    <a:pt x="35" y="305"/>
                  </a:lnTo>
                  <a:lnTo>
                    <a:pt x="35" y="307"/>
                  </a:lnTo>
                  <a:lnTo>
                    <a:pt x="33" y="307"/>
                  </a:lnTo>
                  <a:lnTo>
                    <a:pt x="31" y="307"/>
                  </a:lnTo>
                  <a:lnTo>
                    <a:pt x="30" y="307"/>
                  </a:lnTo>
                  <a:lnTo>
                    <a:pt x="30" y="305"/>
                  </a:lnTo>
                  <a:lnTo>
                    <a:pt x="31" y="305"/>
                  </a:lnTo>
                  <a:lnTo>
                    <a:pt x="31" y="304"/>
                  </a:lnTo>
                  <a:lnTo>
                    <a:pt x="31" y="302"/>
                  </a:lnTo>
                  <a:lnTo>
                    <a:pt x="31" y="300"/>
                  </a:lnTo>
                  <a:lnTo>
                    <a:pt x="33" y="299"/>
                  </a:lnTo>
                  <a:lnTo>
                    <a:pt x="33" y="297"/>
                  </a:lnTo>
                  <a:lnTo>
                    <a:pt x="33" y="295"/>
                  </a:lnTo>
                  <a:lnTo>
                    <a:pt x="35" y="295"/>
                  </a:lnTo>
                  <a:lnTo>
                    <a:pt x="35" y="294"/>
                  </a:lnTo>
                  <a:lnTo>
                    <a:pt x="35" y="292"/>
                  </a:lnTo>
                  <a:lnTo>
                    <a:pt x="35" y="291"/>
                  </a:lnTo>
                  <a:lnTo>
                    <a:pt x="36" y="291"/>
                  </a:lnTo>
                  <a:lnTo>
                    <a:pt x="36" y="289"/>
                  </a:lnTo>
                  <a:lnTo>
                    <a:pt x="36" y="287"/>
                  </a:lnTo>
                  <a:lnTo>
                    <a:pt x="38" y="286"/>
                  </a:lnTo>
                  <a:lnTo>
                    <a:pt x="38" y="284"/>
                  </a:lnTo>
                  <a:lnTo>
                    <a:pt x="38" y="282"/>
                  </a:lnTo>
                  <a:lnTo>
                    <a:pt x="38" y="281"/>
                  </a:lnTo>
                  <a:lnTo>
                    <a:pt x="39" y="281"/>
                  </a:lnTo>
                  <a:lnTo>
                    <a:pt x="39" y="279"/>
                  </a:lnTo>
                  <a:lnTo>
                    <a:pt x="39" y="277"/>
                  </a:lnTo>
                  <a:lnTo>
                    <a:pt x="39" y="276"/>
                  </a:lnTo>
                  <a:lnTo>
                    <a:pt x="41" y="274"/>
                  </a:lnTo>
                  <a:lnTo>
                    <a:pt x="41" y="273"/>
                  </a:lnTo>
                  <a:lnTo>
                    <a:pt x="41" y="271"/>
                  </a:lnTo>
                  <a:lnTo>
                    <a:pt x="43" y="269"/>
                  </a:lnTo>
                  <a:lnTo>
                    <a:pt x="43" y="268"/>
                  </a:lnTo>
                  <a:lnTo>
                    <a:pt x="43" y="266"/>
                  </a:lnTo>
                  <a:lnTo>
                    <a:pt x="43" y="264"/>
                  </a:lnTo>
                  <a:lnTo>
                    <a:pt x="44" y="264"/>
                  </a:lnTo>
                  <a:lnTo>
                    <a:pt x="44" y="263"/>
                  </a:lnTo>
                  <a:lnTo>
                    <a:pt x="44" y="261"/>
                  </a:lnTo>
                  <a:lnTo>
                    <a:pt x="44" y="259"/>
                  </a:lnTo>
                  <a:lnTo>
                    <a:pt x="46" y="259"/>
                  </a:lnTo>
                  <a:lnTo>
                    <a:pt x="46" y="258"/>
                  </a:lnTo>
                  <a:lnTo>
                    <a:pt x="46" y="256"/>
                  </a:lnTo>
                  <a:lnTo>
                    <a:pt x="46" y="255"/>
                  </a:lnTo>
                  <a:lnTo>
                    <a:pt x="46" y="253"/>
                  </a:lnTo>
                  <a:lnTo>
                    <a:pt x="46" y="251"/>
                  </a:lnTo>
                  <a:lnTo>
                    <a:pt x="48" y="251"/>
                  </a:lnTo>
                  <a:lnTo>
                    <a:pt x="48" y="250"/>
                  </a:lnTo>
                  <a:lnTo>
                    <a:pt x="48" y="248"/>
                  </a:lnTo>
                  <a:lnTo>
                    <a:pt x="46" y="248"/>
                  </a:lnTo>
                  <a:lnTo>
                    <a:pt x="46" y="246"/>
                  </a:lnTo>
                  <a:lnTo>
                    <a:pt x="46" y="245"/>
                  </a:lnTo>
                  <a:lnTo>
                    <a:pt x="46" y="243"/>
                  </a:lnTo>
                  <a:lnTo>
                    <a:pt x="48" y="243"/>
                  </a:lnTo>
                  <a:lnTo>
                    <a:pt x="48" y="241"/>
                  </a:lnTo>
                  <a:lnTo>
                    <a:pt x="48" y="240"/>
                  </a:lnTo>
                  <a:lnTo>
                    <a:pt x="48" y="238"/>
                  </a:lnTo>
                  <a:lnTo>
                    <a:pt x="49" y="237"/>
                  </a:lnTo>
                  <a:lnTo>
                    <a:pt x="49" y="235"/>
                  </a:lnTo>
                  <a:lnTo>
                    <a:pt x="49" y="233"/>
                  </a:lnTo>
                  <a:lnTo>
                    <a:pt x="49" y="232"/>
                  </a:lnTo>
                  <a:lnTo>
                    <a:pt x="51" y="230"/>
                  </a:lnTo>
                  <a:lnTo>
                    <a:pt x="51" y="228"/>
                  </a:lnTo>
                  <a:lnTo>
                    <a:pt x="51" y="227"/>
                  </a:lnTo>
                  <a:lnTo>
                    <a:pt x="51" y="225"/>
                  </a:lnTo>
                  <a:lnTo>
                    <a:pt x="51" y="224"/>
                  </a:lnTo>
                  <a:lnTo>
                    <a:pt x="53" y="224"/>
                  </a:lnTo>
                  <a:lnTo>
                    <a:pt x="53" y="222"/>
                  </a:lnTo>
                  <a:lnTo>
                    <a:pt x="53" y="220"/>
                  </a:lnTo>
                  <a:lnTo>
                    <a:pt x="53" y="219"/>
                  </a:lnTo>
                  <a:lnTo>
                    <a:pt x="54" y="217"/>
                  </a:lnTo>
                  <a:lnTo>
                    <a:pt x="54" y="215"/>
                  </a:lnTo>
                  <a:lnTo>
                    <a:pt x="54" y="214"/>
                  </a:lnTo>
                  <a:lnTo>
                    <a:pt x="54" y="212"/>
                  </a:lnTo>
                  <a:lnTo>
                    <a:pt x="54" y="210"/>
                  </a:lnTo>
                  <a:lnTo>
                    <a:pt x="53" y="210"/>
                  </a:lnTo>
                  <a:lnTo>
                    <a:pt x="53" y="209"/>
                  </a:lnTo>
                  <a:lnTo>
                    <a:pt x="53" y="207"/>
                  </a:lnTo>
                  <a:lnTo>
                    <a:pt x="53" y="206"/>
                  </a:lnTo>
                  <a:lnTo>
                    <a:pt x="53" y="204"/>
                  </a:lnTo>
                  <a:lnTo>
                    <a:pt x="53" y="202"/>
                  </a:lnTo>
                  <a:lnTo>
                    <a:pt x="53" y="201"/>
                  </a:lnTo>
                  <a:lnTo>
                    <a:pt x="51" y="199"/>
                  </a:lnTo>
                  <a:lnTo>
                    <a:pt x="51" y="197"/>
                  </a:lnTo>
                  <a:lnTo>
                    <a:pt x="51" y="196"/>
                  </a:lnTo>
                  <a:lnTo>
                    <a:pt x="51" y="194"/>
                  </a:lnTo>
                  <a:lnTo>
                    <a:pt x="49" y="194"/>
                  </a:lnTo>
                  <a:lnTo>
                    <a:pt x="49" y="192"/>
                  </a:lnTo>
                  <a:lnTo>
                    <a:pt x="49" y="191"/>
                  </a:lnTo>
                  <a:lnTo>
                    <a:pt x="48" y="192"/>
                  </a:lnTo>
                  <a:lnTo>
                    <a:pt x="48" y="191"/>
                  </a:lnTo>
                  <a:lnTo>
                    <a:pt x="46" y="191"/>
                  </a:lnTo>
                  <a:lnTo>
                    <a:pt x="48" y="191"/>
                  </a:lnTo>
                  <a:lnTo>
                    <a:pt x="46" y="191"/>
                  </a:lnTo>
                  <a:lnTo>
                    <a:pt x="46" y="189"/>
                  </a:lnTo>
                  <a:lnTo>
                    <a:pt x="48" y="189"/>
                  </a:lnTo>
                  <a:lnTo>
                    <a:pt x="48" y="188"/>
                  </a:lnTo>
                  <a:lnTo>
                    <a:pt x="48" y="189"/>
                  </a:lnTo>
                  <a:lnTo>
                    <a:pt x="49" y="189"/>
                  </a:lnTo>
                  <a:lnTo>
                    <a:pt x="49" y="188"/>
                  </a:lnTo>
                  <a:lnTo>
                    <a:pt x="49" y="186"/>
                  </a:lnTo>
                  <a:lnTo>
                    <a:pt x="51" y="186"/>
                  </a:lnTo>
                  <a:lnTo>
                    <a:pt x="49" y="186"/>
                  </a:lnTo>
                  <a:lnTo>
                    <a:pt x="49" y="184"/>
                  </a:lnTo>
                  <a:lnTo>
                    <a:pt x="51" y="184"/>
                  </a:lnTo>
                  <a:lnTo>
                    <a:pt x="51" y="183"/>
                  </a:lnTo>
                  <a:lnTo>
                    <a:pt x="51" y="181"/>
                  </a:lnTo>
                  <a:lnTo>
                    <a:pt x="53" y="181"/>
                  </a:lnTo>
                  <a:lnTo>
                    <a:pt x="53" y="179"/>
                  </a:lnTo>
                  <a:lnTo>
                    <a:pt x="54" y="179"/>
                  </a:lnTo>
                  <a:lnTo>
                    <a:pt x="54" y="181"/>
                  </a:lnTo>
                  <a:lnTo>
                    <a:pt x="54" y="179"/>
                  </a:lnTo>
                  <a:lnTo>
                    <a:pt x="54" y="178"/>
                  </a:lnTo>
                  <a:lnTo>
                    <a:pt x="54" y="176"/>
                  </a:lnTo>
                  <a:lnTo>
                    <a:pt x="56" y="176"/>
                  </a:lnTo>
                  <a:lnTo>
                    <a:pt x="54" y="176"/>
                  </a:lnTo>
                  <a:lnTo>
                    <a:pt x="54" y="175"/>
                  </a:lnTo>
                  <a:lnTo>
                    <a:pt x="56" y="175"/>
                  </a:lnTo>
                  <a:lnTo>
                    <a:pt x="57" y="175"/>
                  </a:lnTo>
                  <a:lnTo>
                    <a:pt x="57" y="176"/>
                  </a:lnTo>
                  <a:lnTo>
                    <a:pt x="57" y="175"/>
                  </a:lnTo>
                  <a:lnTo>
                    <a:pt x="57" y="176"/>
                  </a:lnTo>
                  <a:lnTo>
                    <a:pt x="59" y="176"/>
                  </a:lnTo>
                  <a:lnTo>
                    <a:pt x="59" y="175"/>
                  </a:lnTo>
                  <a:lnTo>
                    <a:pt x="57" y="175"/>
                  </a:lnTo>
                  <a:lnTo>
                    <a:pt x="59" y="175"/>
                  </a:lnTo>
                  <a:lnTo>
                    <a:pt x="59" y="173"/>
                  </a:lnTo>
                  <a:lnTo>
                    <a:pt x="59" y="175"/>
                  </a:lnTo>
                  <a:lnTo>
                    <a:pt x="61" y="175"/>
                  </a:lnTo>
                  <a:lnTo>
                    <a:pt x="61" y="173"/>
                  </a:lnTo>
                  <a:lnTo>
                    <a:pt x="61" y="171"/>
                  </a:lnTo>
                  <a:lnTo>
                    <a:pt x="59" y="171"/>
                  </a:lnTo>
                  <a:lnTo>
                    <a:pt x="59" y="170"/>
                  </a:lnTo>
                  <a:lnTo>
                    <a:pt x="61" y="170"/>
                  </a:lnTo>
                  <a:lnTo>
                    <a:pt x="62" y="170"/>
                  </a:lnTo>
                  <a:lnTo>
                    <a:pt x="64" y="170"/>
                  </a:lnTo>
                  <a:lnTo>
                    <a:pt x="66" y="170"/>
                  </a:lnTo>
                  <a:lnTo>
                    <a:pt x="66" y="168"/>
                  </a:lnTo>
                  <a:lnTo>
                    <a:pt x="67" y="168"/>
                  </a:lnTo>
                  <a:lnTo>
                    <a:pt x="67" y="166"/>
                  </a:lnTo>
                  <a:lnTo>
                    <a:pt x="67" y="168"/>
                  </a:lnTo>
                  <a:lnTo>
                    <a:pt x="67" y="170"/>
                  </a:lnTo>
                  <a:lnTo>
                    <a:pt x="69" y="168"/>
                  </a:lnTo>
                  <a:lnTo>
                    <a:pt x="71" y="168"/>
                  </a:lnTo>
                  <a:lnTo>
                    <a:pt x="71" y="170"/>
                  </a:lnTo>
                  <a:lnTo>
                    <a:pt x="71" y="168"/>
                  </a:lnTo>
                  <a:lnTo>
                    <a:pt x="72" y="166"/>
                  </a:lnTo>
                  <a:lnTo>
                    <a:pt x="74" y="166"/>
                  </a:lnTo>
                  <a:lnTo>
                    <a:pt x="74" y="165"/>
                  </a:lnTo>
                  <a:lnTo>
                    <a:pt x="75" y="165"/>
                  </a:lnTo>
                  <a:lnTo>
                    <a:pt x="75" y="163"/>
                  </a:lnTo>
                  <a:lnTo>
                    <a:pt x="75" y="161"/>
                  </a:lnTo>
                  <a:lnTo>
                    <a:pt x="74" y="161"/>
                  </a:lnTo>
                  <a:lnTo>
                    <a:pt x="72" y="161"/>
                  </a:lnTo>
                  <a:lnTo>
                    <a:pt x="72" y="160"/>
                  </a:lnTo>
                  <a:lnTo>
                    <a:pt x="72" y="161"/>
                  </a:lnTo>
                  <a:lnTo>
                    <a:pt x="75" y="161"/>
                  </a:lnTo>
                  <a:lnTo>
                    <a:pt x="75" y="163"/>
                  </a:lnTo>
                  <a:lnTo>
                    <a:pt x="77" y="163"/>
                  </a:lnTo>
                  <a:lnTo>
                    <a:pt x="79" y="163"/>
                  </a:lnTo>
                  <a:lnTo>
                    <a:pt x="80" y="163"/>
                  </a:lnTo>
                  <a:lnTo>
                    <a:pt x="82" y="163"/>
                  </a:lnTo>
                  <a:lnTo>
                    <a:pt x="82" y="165"/>
                  </a:lnTo>
                  <a:lnTo>
                    <a:pt x="84" y="165"/>
                  </a:lnTo>
                  <a:lnTo>
                    <a:pt x="85" y="165"/>
                  </a:lnTo>
                  <a:lnTo>
                    <a:pt x="82" y="166"/>
                  </a:lnTo>
                  <a:lnTo>
                    <a:pt x="84" y="166"/>
                  </a:lnTo>
                  <a:lnTo>
                    <a:pt x="85" y="166"/>
                  </a:lnTo>
                  <a:lnTo>
                    <a:pt x="85" y="168"/>
                  </a:lnTo>
                  <a:lnTo>
                    <a:pt x="84" y="168"/>
                  </a:lnTo>
                  <a:lnTo>
                    <a:pt x="84" y="170"/>
                  </a:lnTo>
                  <a:lnTo>
                    <a:pt x="85" y="170"/>
                  </a:lnTo>
                  <a:lnTo>
                    <a:pt x="85" y="171"/>
                  </a:lnTo>
                  <a:lnTo>
                    <a:pt x="84" y="171"/>
                  </a:lnTo>
                  <a:lnTo>
                    <a:pt x="82" y="173"/>
                  </a:lnTo>
                  <a:lnTo>
                    <a:pt x="82" y="175"/>
                  </a:lnTo>
                  <a:lnTo>
                    <a:pt x="82" y="176"/>
                  </a:lnTo>
                  <a:lnTo>
                    <a:pt x="84" y="178"/>
                  </a:lnTo>
                  <a:lnTo>
                    <a:pt x="82" y="178"/>
                  </a:lnTo>
                  <a:lnTo>
                    <a:pt x="80" y="178"/>
                  </a:lnTo>
                  <a:lnTo>
                    <a:pt x="82" y="178"/>
                  </a:lnTo>
                  <a:lnTo>
                    <a:pt x="82" y="179"/>
                  </a:lnTo>
                  <a:lnTo>
                    <a:pt x="82" y="181"/>
                  </a:lnTo>
                  <a:lnTo>
                    <a:pt x="80" y="181"/>
                  </a:lnTo>
                  <a:lnTo>
                    <a:pt x="80" y="183"/>
                  </a:lnTo>
                  <a:lnTo>
                    <a:pt x="79" y="183"/>
                  </a:lnTo>
                  <a:lnTo>
                    <a:pt x="79" y="184"/>
                  </a:lnTo>
                  <a:lnTo>
                    <a:pt x="80" y="183"/>
                  </a:lnTo>
                  <a:lnTo>
                    <a:pt x="82" y="181"/>
                  </a:lnTo>
                  <a:lnTo>
                    <a:pt x="82" y="179"/>
                  </a:lnTo>
                  <a:lnTo>
                    <a:pt x="84" y="179"/>
                  </a:lnTo>
                  <a:lnTo>
                    <a:pt x="84" y="181"/>
                  </a:lnTo>
                  <a:lnTo>
                    <a:pt x="85" y="181"/>
                  </a:lnTo>
                  <a:lnTo>
                    <a:pt x="84" y="181"/>
                  </a:lnTo>
                  <a:lnTo>
                    <a:pt x="84" y="183"/>
                  </a:lnTo>
                  <a:lnTo>
                    <a:pt x="82" y="183"/>
                  </a:lnTo>
                  <a:lnTo>
                    <a:pt x="84" y="183"/>
                  </a:lnTo>
                  <a:lnTo>
                    <a:pt x="82" y="184"/>
                  </a:lnTo>
                  <a:lnTo>
                    <a:pt x="82" y="186"/>
                  </a:lnTo>
                  <a:lnTo>
                    <a:pt x="82" y="188"/>
                  </a:lnTo>
                  <a:lnTo>
                    <a:pt x="82" y="189"/>
                  </a:lnTo>
                  <a:lnTo>
                    <a:pt x="82" y="191"/>
                  </a:lnTo>
                  <a:lnTo>
                    <a:pt x="84" y="191"/>
                  </a:lnTo>
                  <a:lnTo>
                    <a:pt x="84" y="192"/>
                  </a:lnTo>
                  <a:lnTo>
                    <a:pt x="84" y="194"/>
                  </a:lnTo>
                  <a:lnTo>
                    <a:pt x="84" y="196"/>
                  </a:lnTo>
                  <a:lnTo>
                    <a:pt x="84" y="197"/>
                  </a:lnTo>
                  <a:lnTo>
                    <a:pt x="84" y="199"/>
                  </a:lnTo>
                  <a:lnTo>
                    <a:pt x="82" y="199"/>
                  </a:lnTo>
                  <a:lnTo>
                    <a:pt x="82" y="201"/>
                  </a:lnTo>
                  <a:lnTo>
                    <a:pt x="84" y="201"/>
                  </a:lnTo>
                  <a:lnTo>
                    <a:pt x="84" y="202"/>
                  </a:lnTo>
                  <a:lnTo>
                    <a:pt x="84" y="204"/>
                  </a:lnTo>
                  <a:lnTo>
                    <a:pt x="82" y="204"/>
                  </a:lnTo>
                  <a:lnTo>
                    <a:pt x="84" y="204"/>
                  </a:lnTo>
                  <a:lnTo>
                    <a:pt x="82" y="206"/>
                  </a:lnTo>
                  <a:lnTo>
                    <a:pt x="84" y="206"/>
                  </a:lnTo>
                  <a:lnTo>
                    <a:pt x="84" y="207"/>
                  </a:lnTo>
                  <a:lnTo>
                    <a:pt x="84" y="206"/>
                  </a:lnTo>
                  <a:lnTo>
                    <a:pt x="84" y="204"/>
                  </a:lnTo>
                  <a:lnTo>
                    <a:pt x="85" y="204"/>
                  </a:lnTo>
                  <a:lnTo>
                    <a:pt x="85" y="202"/>
                  </a:lnTo>
                  <a:lnTo>
                    <a:pt x="85" y="201"/>
                  </a:lnTo>
                  <a:lnTo>
                    <a:pt x="85" y="202"/>
                  </a:lnTo>
                  <a:lnTo>
                    <a:pt x="87" y="201"/>
                  </a:lnTo>
                  <a:lnTo>
                    <a:pt x="85" y="201"/>
                  </a:lnTo>
                  <a:lnTo>
                    <a:pt x="85" y="199"/>
                  </a:lnTo>
                  <a:lnTo>
                    <a:pt x="85" y="197"/>
                  </a:lnTo>
                  <a:lnTo>
                    <a:pt x="84" y="197"/>
                  </a:lnTo>
                  <a:lnTo>
                    <a:pt x="85" y="197"/>
                  </a:lnTo>
                  <a:lnTo>
                    <a:pt x="85" y="196"/>
                  </a:lnTo>
                  <a:lnTo>
                    <a:pt x="85" y="194"/>
                  </a:lnTo>
                  <a:lnTo>
                    <a:pt x="85" y="192"/>
                  </a:lnTo>
                  <a:lnTo>
                    <a:pt x="85" y="191"/>
                  </a:lnTo>
                  <a:lnTo>
                    <a:pt x="87" y="191"/>
                  </a:lnTo>
                  <a:lnTo>
                    <a:pt x="87" y="192"/>
                  </a:lnTo>
                  <a:lnTo>
                    <a:pt x="87" y="194"/>
                  </a:lnTo>
                  <a:lnTo>
                    <a:pt x="85" y="194"/>
                  </a:lnTo>
                  <a:lnTo>
                    <a:pt x="85" y="196"/>
                  </a:lnTo>
                  <a:lnTo>
                    <a:pt x="87" y="196"/>
                  </a:lnTo>
                  <a:lnTo>
                    <a:pt x="87" y="197"/>
                  </a:lnTo>
                  <a:lnTo>
                    <a:pt x="87" y="199"/>
                  </a:lnTo>
                  <a:lnTo>
                    <a:pt x="88" y="199"/>
                  </a:lnTo>
                  <a:lnTo>
                    <a:pt x="88" y="201"/>
                  </a:lnTo>
                  <a:lnTo>
                    <a:pt x="88" y="202"/>
                  </a:lnTo>
                  <a:lnTo>
                    <a:pt x="90" y="202"/>
                  </a:lnTo>
                  <a:lnTo>
                    <a:pt x="90" y="204"/>
                  </a:lnTo>
                  <a:lnTo>
                    <a:pt x="90" y="206"/>
                  </a:lnTo>
                  <a:lnTo>
                    <a:pt x="90" y="204"/>
                  </a:lnTo>
                  <a:lnTo>
                    <a:pt x="90" y="202"/>
                  </a:lnTo>
                  <a:lnTo>
                    <a:pt x="92" y="202"/>
                  </a:lnTo>
                  <a:lnTo>
                    <a:pt x="90" y="202"/>
                  </a:lnTo>
                  <a:lnTo>
                    <a:pt x="90" y="201"/>
                  </a:lnTo>
                  <a:lnTo>
                    <a:pt x="88" y="201"/>
                  </a:lnTo>
                  <a:lnTo>
                    <a:pt x="88" y="199"/>
                  </a:lnTo>
                  <a:lnTo>
                    <a:pt x="90" y="199"/>
                  </a:lnTo>
                  <a:lnTo>
                    <a:pt x="90" y="197"/>
                  </a:lnTo>
                  <a:lnTo>
                    <a:pt x="88" y="197"/>
                  </a:lnTo>
                  <a:lnTo>
                    <a:pt x="88" y="196"/>
                  </a:lnTo>
                  <a:lnTo>
                    <a:pt x="87" y="196"/>
                  </a:lnTo>
                  <a:lnTo>
                    <a:pt x="87" y="194"/>
                  </a:lnTo>
                  <a:lnTo>
                    <a:pt x="87" y="192"/>
                  </a:lnTo>
                  <a:lnTo>
                    <a:pt x="88" y="192"/>
                  </a:lnTo>
                  <a:lnTo>
                    <a:pt x="88" y="191"/>
                  </a:lnTo>
                  <a:lnTo>
                    <a:pt x="90" y="191"/>
                  </a:lnTo>
                  <a:lnTo>
                    <a:pt x="88" y="191"/>
                  </a:lnTo>
                  <a:lnTo>
                    <a:pt x="87" y="191"/>
                  </a:lnTo>
                  <a:lnTo>
                    <a:pt x="87" y="189"/>
                  </a:lnTo>
                  <a:lnTo>
                    <a:pt x="87" y="188"/>
                  </a:lnTo>
                  <a:lnTo>
                    <a:pt x="88" y="188"/>
                  </a:lnTo>
                  <a:lnTo>
                    <a:pt x="87" y="188"/>
                  </a:lnTo>
                  <a:lnTo>
                    <a:pt x="88" y="186"/>
                  </a:lnTo>
                  <a:lnTo>
                    <a:pt x="87" y="186"/>
                  </a:lnTo>
                  <a:lnTo>
                    <a:pt x="85" y="186"/>
                  </a:lnTo>
                  <a:lnTo>
                    <a:pt x="85" y="184"/>
                  </a:lnTo>
                  <a:lnTo>
                    <a:pt x="85" y="183"/>
                  </a:lnTo>
                  <a:lnTo>
                    <a:pt x="87" y="183"/>
                  </a:lnTo>
                  <a:lnTo>
                    <a:pt x="88" y="183"/>
                  </a:lnTo>
                  <a:lnTo>
                    <a:pt x="90" y="181"/>
                  </a:lnTo>
                  <a:lnTo>
                    <a:pt x="88" y="181"/>
                  </a:lnTo>
                  <a:lnTo>
                    <a:pt x="88" y="179"/>
                  </a:lnTo>
                  <a:lnTo>
                    <a:pt x="87" y="179"/>
                  </a:lnTo>
                  <a:lnTo>
                    <a:pt x="87" y="178"/>
                  </a:lnTo>
                  <a:lnTo>
                    <a:pt x="85" y="178"/>
                  </a:lnTo>
                  <a:lnTo>
                    <a:pt x="85" y="176"/>
                  </a:lnTo>
                  <a:lnTo>
                    <a:pt x="87" y="175"/>
                  </a:lnTo>
                  <a:lnTo>
                    <a:pt x="88" y="175"/>
                  </a:lnTo>
                  <a:lnTo>
                    <a:pt x="90" y="175"/>
                  </a:lnTo>
                  <a:lnTo>
                    <a:pt x="90" y="173"/>
                  </a:lnTo>
                  <a:lnTo>
                    <a:pt x="90" y="171"/>
                  </a:lnTo>
                  <a:lnTo>
                    <a:pt x="92" y="171"/>
                  </a:lnTo>
                  <a:lnTo>
                    <a:pt x="93" y="171"/>
                  </a:lnTo>
                  <a:lnTo>
                    <a:pt x="93" y="173"/>
                  </a:lnTo>
                  <a:lnTo>
                    <a:pt x="93" y="171"/>
                  </a:lnTo>
                  <a:lnTo>
                    <a:pt x="92" y="170"/>
                  </a:lnTo>
                  <a:lnTo>
                    <a:pt x="93" y="170"/>
                  </a:lnTo>
                  <a:lnTo>
                    <a:pt x="95" y="170"/>
                  </a:lnTo>
                  <a:lnTo>
                    <a:pt x="95" y="171"/>
                  </a:lnTo>
                  <a:lnTo>
                    <a:pt x="95" y="173"/>
                  </a:lnTo>
                  <a:lnTo>
                    <a:pt x="97" y="173"/>
                  </a:lnTo>
                  <a:lnTo>
                    <a:pt x="97" y="171"/>
                  </a:lnTo>
                  <a:lnTo>
                    <a:pt x="97" y="173"/>
                  </a:lnTo>
                  <a:lnTo>
                    <a:pt x="98" y="173"/>
                  </a:lnTo>
                  <a:lnTo>
                    <a:pt x="98" y="175"/>
                  </a:lnTo>
                  <a:lnTo>
                    <a:pt x="100" y="175"/>
                  </a:lnTo>
                  <a:lnTo>
                    <a:pt x="98" y="175"/>
                  </a:lnTo>
                  <a:lnTo>
                    <a:pt x="98" y="173"/>
                  </a:lnTo>
                  <a:lnTo>
                    <a:pt x="97" y="173"/>
                  </a:lnTo>
                  <a:lnTo>
                    <a:pt x="97" y="171"/>
                  </a:lnTo>
                  <a:lnTo>
                    <a:pt x="95" y="171"/>
                  </a:lnTo>
                  <a:lnTo>
                    <a:pt x="95" y="170"/>
                  </a:lnTo>
                  <a:lnTo>
                    <a:pt x="93" y="170"/>
                  </a:lnTo>
                  <a:lnTo>
                    <a:pt x="92" y="170"/>
                  </a:lnTo>
                  <a:lnTo>
                    <a:pt x="90" y="170"/>
                  </a:lnTo>
                  <a:lnTo>
                    <a:pt x="90" y="171"/>
                  </a:lnTo>
                  <a:lnTo>
                    <a:pt x="88" y="171"/>
                  </a:lnTo>
                  <a:lnTo>
                    <a:pt x="87" y="173"/>
                  </a:lnTo>
                  <a:lnTo>
                    <a:pt x="88" y="173"/>
                  </a:lnTo>
                  <a:lnTo>
                    <a:pt x="87" y="173"/>
                  </a:lnTo>
                  <a:lnTo>
                    <a:pt x="87" y="175"/>
                  </a:lnTo>
                  <a:lnTo>
                    <a:pt x="87" y="173"/>
                  </a:lnTo>
                  <a:lnTo>
                    <a:pt x="85" y="173"/>
                  </a:lnTo>
                  <a:lnTo>
                    <a:pt x="85" y="171"/>
                  </a:lnTo>
                  <a:lnTo>
                    <a:pt x="87" y="171"/>
                  </a:lnTo>
                  <a:lnTo>
                    <a:pt x="85" y="171"/>
                  </a:lnTo>
                  <a:lnTo>
                    <a:pt x="85" y="170"/>
                  </a:lnTo>
                  <a:lnTo>
                    <a:pt x="87" y="171"/>
                  </a:lnTo>
                  <a:lnTo>
                    <a:pt x="87" y="170"/>
                  </a:lnTo>
                  <a:lnTo>
                    <a:pt x="87" y="168"/>
                  </a:lnTo>
                  <a:lnTo>
                    <a:pt x="87" y="166"/>
                  </a:lnTo>
                  <a:lnTo>
                    <a:pt x="88" y="165"/>
                  </a:lnTo>
                  <a:lnTo>
                    <a:pt x="88" y="163"/>
                  </a:lnTo>
                  <a:lnTo>
                    <a:pt x="88" y="161"/>
                  </a:lnTo>
                  <a:lnTo>
                    <a:pt x="90" y="161"/>
                  </a:lnTo>
                  <a:lnTo>
                    <a:pt x="90" y="160"/>
                  </a:lnTo>
                  <a:lnTo>
                    <a:pt x="90" y="158"/>
                  </a:lnTo>
                  <a:lnTo>
                    <a:pt x="90" y="160"/>
                  </a:lnTo>
                  <a:lnTo>
                    <a:pt x="92" y="160"/>
                  </a:lnTo>
                  <a:lnTo>
                    <a:pt x="92" y="158"/>
                  </a:lnTo>
                  <a:lnTo>
                    <a:pt x="92" y="157"/>
                  </a:lnTo>
                  <a:lnTo>
                    <a:pt x="93" y="157"/>
                  </a:lnTo>
                  <a:lnTo>
                    <a:pt x="95" y="157"/>
                  </a:lnTo>
                  <a:lnTo>
                    <a:pt x="95" y="155"/>
                  </a:lnTo>
                  <a:lnTo>
                    <a:pt x="97" y="155"/>
                  </a:lnTo>
                  <a:lnTo>
                    <a:pt x="97" y="153"/>
                  </a:lnTo>
                  <a:lnTo>
                    <a:pt x="98" y="153"/>
                  </a:lnTo>
                  <a:lnTo>
                    <a:pt x="98" y="152"/>
                  </a:lnTo>
                  <a:lnTo>
                    <a:pt x="98" y="150"/>
                  </a:lnTo>
                  <a:lnTo>
                    <a:pt x="98" y="148"/>
                  </a:lnTo>
                  <a:lnTo>
                    <a:pt x="100" y="148"/>
                  </a:lnTo>
                  <a:lnTo>
                    <a:pt x="102" y="147"/>
                  </a:lnTo>
                  <a:lnTo>
                    <a:pt x="103" y="145"/>
                  </a:lnTo>
                  <a:lnTo>
                    <a:pt x="103" y="143"/>
                  </a:lnTo>
                  <a:lnTo>
                    <a:pt x="105" y="142"/>
                  </a:lnTo>
                  <a:lnTo>
                    <a:pt x="105" y="140"/>
                  </a:lnTo>
                  <a:lnTo>
                    <a:pt x="106" y="140"/>
                  </a:lnTo>
                  <a:lnTo>
                    <a:pt x="106" y="139"/>
                  </a:lnTo>
                  <a:lnTo>
                    <a:pt x="105" y="139"/>
                  </a:lnTo>
                  <a:lnTo>
                    <a:pt x="106" y="139"/>
                  </a:lnTo>
                  <a:lnTo>
                    <a:pt x="106" y="137"/>
                  </a:lnTo>
                  <a:lnTo>
                    <a:pt x="106" y="135"/>
                  </a:lnTo>
                  <a:lnTo>
                    <a:pt x="108" y="135"/>
                  </a:lnTo>
                  <a:lnTo>
                    <a:pt x="108" y="134"/>
                  </a:lnTo>
                  <a:lnTo>
                    <a:pt x="110" y="134"/>
                  </a:lnTo>
                  <a:lnTo>
                    <a:pt x="110" y="132"/>
                  </a:lnTo>
                  <a:lnTo>
                    <a:pt x="111" y="132"/>
                  </a:lnTo>
                  <a:lnTo>
                    <a:pt x="113" y="130"/>
                  </a:lnTo>
                  <a:lnTo>
                    <a:pt x="113" y="129"/>
                  </a:lnTo>
                  <a:lnTo>
                    <a:pt x="115" y="129"/>
                  </a:lnTo>
                  <a:lnTo>
                    <a:pt x="115" y="127"/>
                  </a:lnTo>
                  <a:lnTo>
                    <a:pt x="116" y="125"/>
                  </a:lnTo>
                  <a:lnTo>
                    <a:pt x="118" y="124"/>
                  </a:lnTo>
                  <a:lnTo>
                    <a:pt x="118" y="122"/>
                  </a:lnTo>
                  <a:lnTo>
                    <a:pt x="120" y="121"/>
                  </a:lnTo>
                  <a:lnTo>
                    <a:pt x="121" y="121"/>
                  </a:lnTo>
                  <a:lnTo>
                    <a:pt x="123" y="119"/>
                  </a:lnTo>
                  <a:lnTo>
                    <a:pt x="124" y="119"/>
                  </a:lnTo>
                  <a:lnTo>
                    <a:pt x="126" y="119"/>
                  </a:lnTo>
                  <a:lnTo>
                    <a:pt x="126" y="121"/>
                  </a:lnTo>
                  <a:lnTo>
                    <a:pt x="126" y="122"/>
                  </a:lnTo>
                  <a:lnTo>
                    <a:pt x="126" y="124"/>
                  </a:lnTo>
                  <a:lnTo>
                    <a:pt x="128" y="124"/>
                  </a:lnTo>
                  <a:lnTo>
                    <a:pt x="126" y="124"/>
                  </a:lnTo>
                  <a:lnTo>
                    <a:pt x="128" y="124"/>
                  </a:lnTo>
                  <a:lnTo>
                    <a:pt x="128" y="125"/>
                  </a:lnTo>
                  <a:lnTo>
                    <a:pt x="126" y="125"/>
                  </a:lnTo>
                  <a:lnTo>
                    <a:pt x="126" y="124"/>
                  </a:lnTo>
                  <a:lnTo>
                    <a:pt x="126" y="125"/>
                  </a:lnTo>
                  <a:lnTo>
                    <a:pt x="128" y="125"/>
                  </a:lnTo>
                  <a:lnTo>
                    <a:pt x="126" y="125"/>
                  </a:lnTo>
                  <a:lnTo>
                    <a:pt x="128" y="127"/>
                  </a:lnTo>
                  <a:lnTo>
                    <a:pt x="128" y="129"/>
                  </a:lnTo>
                  <a:lnTo>
                    <a:pt x="129" y="129"/>
                  </a:lnTo>
                  <a:lnTo>
                    <a:pt x="129" y="127"/>
                  </a:lnTo>
                  <a:lnTo>
                    <a:pt x="131" y="125"/>
                  </a:lnTo>
                  <a:lnTo>
                    <a:pt x="131" y="124"/>
                  </a:lnTo>
                  <a:lnTo>
                    <a:pt x="133" y="124"/>
                  </a:lnTo>
                  <a:lnTo>
                    <a:pt x="133" y="122"/>
                  </a:lnTo>
                  <a:lnTo>
                    <a:pt x="131" y="122"/>
                  </a:lnTo>
                  <a:lnTo>
                    <a:pt x="129" y="121"/>
                  </a:lnTo>
                  <a:lnTo>
                    <a:pt x="128" y="121"/>
                  </a:lnTo>
                  <a:lnTo>
                    <a:pt x="128" y="119"/>
                  </a:lnTo>
                  <a:lnTo>
                    <a:pt x="129" y="117"/>
                  </a:lnTo>
                  <a:lnTo>
                    <a:pt x="131" y="117"/>
                  </a:lnTo>
                  <a:lnTo>
                    <a:pt x="131" y="119"/>
                  </a:lnTo>
                  <a:lnTo>
                    <a:pt x="131" y="121"/>
                  </a:lnTo>
                  <a:lnTo>
                    <a:pt x="129" y="121"/>
                  </a:lnTo>
                  <a:lnTo>
                    <a:pt x="131" y="122"/>
                  </a:lnTo>
                  <a:lnTo>
                    <a:pt x="131" y="121"/>
                  </a:lnTo>
                  <a:lnTo>
                    <a:pt x="131" y="119"/>
                  </a:lnTo>
                  <a:lnTo>
                    <a:pt x="133" y="119"/>
                  </a:lnTo>
                  <a:lnTo>
                    <a:pt x="134" y="119"/>
                  </a:lnTo>
                  <a:lnTo>
                    <a:pt x="136" y="121"/>
                  </a:lnTo>
                  <a:lnTo>
                    <a:pt x="136" y="122"/>
                  </a:lnTo>
                  <a:lnTo>
                    <a:pt x="134" y="125"/>
                  </a:lnTo>
                  <a:lnTo>
                    <a:pt x="134" y="127"/>
                  </a:lnTo>
                  <a:lnTo>
                    <a:pt x="134" y="129"/>
                  </a:lnTo>
                  <a:lnTo>
                    <a:pt x="134" y="130"/>
                  </a:lnTo>
                  <a:lnTo>
                    <a:pt x="134" y="132"/>
                  </a:lnTo>
                  <a:lnTo>
                    <a:pt x="136" y="135"/>
                  </a:lnTo>
                  <a:lnTo>
                    <a:pt x="136" y="137"/>
                  </a:lnTo>
                  <a:lnTo>
                    <a:pt x="134" y="137"/>
                  </a:lnTo>
                  <a:lnTo>
                    <a:pt x="136" y="137"/>
                  </a:lnTo>
                  <a:lnTo>
                    <a:pt x="134" y="139"/>
                  </a:lnTo>
                  <a:lnTo>
                    <a:pt x="134" y="140"/>
                  </a:lnTo>
                  <a:lnTo>
                    <a:pt x="134" y="142"/>
                  </a:lnTo>
                  <a:lnTo>
                    <a:pt x="134" y="143"/>
                  </a:lnTo>
                  <a:lnTo>
                    <a:pt x="134" y="145"/>
                  </a:lnTo>
                  <a:lnTo>
                    <a:pt x="134" y="147"/>
                  </a:lnTo>
                  <a:lnTo>
                    <a:pt x="136" y="147"/>
                  </a:lnTo>
                  <a:lnTo>
                    <a:pt x="136" y="148"/>
                  </a:lnTo>
                  <a:lnTo>
                    <a:pt x="138" y="148"/>
                  </a:lnTo>
                  <a:lnTo>
                    <a:pt x="138" y="150"/>
                  </a:lnTo>
                  <a:lnTo>
                    <a:pt x="138" y="152"/>
                  </a:lnTo>
                  <a:lnTo>
                    <a:pt x="138" y="153"/>
                  </a:lnTo>
                  <a:lnTo>
                    <a:pt x="138" y="155"/>
                  </a:lnTo>
                  <a:lnTo>
                    <a:pt x="138" y="157"/>
                  </a:lnTo>
                  <a:lnTo>
                    <a:pt x="138" y="158"/>
                  </a:lnTo>
                  <a:lnTo>
                    <a:pt x="139" y="160"/>
                  </a:lnTo>
                  <a:lnTo>
                    <a:pt x="138" y="161"/>
                  </a:lnTo>
                  <a:lnTo>
                    <a:pt x="138" y="163"/>
                  </a:lnTo>
                  <a:lnTo>
                    <a:pt x="139" y="161"/>
                  </a:lnTo>
                  <a:lnTo>
                    <a:pt x="139" y="160"/>
                  </a:lnTo>
                  <a:lnTo>
                    <a:pt x="141" y="160"/>
                  </a:lnTo>
                  <a:lnTo>
                    <a:pt x="142" y="158"/>
                  </a:lnTo>
                  <a:lnTo>
                    <a:pt x="144" y="158"/>
                  </a:lnTo>
                  <a:lnTo>
                    <a:pt x="144" y="160"/>
                  </a:lnTo>
                  <a:lnTo>
                    <a:pt x="144" y="161"/>
                  </a:lnTo>
                  <a:lnTo>
                    <a:pt x="144" y="163"/>
                  </a:lnTo>
                  <a:lnTo>
                    <a:pt x="146" y="163"/>
                  </a:lnTo>
                  <a:lnTo>
                    <a:pt x="144" y="165"/>
                  </a:lnTo>
                  <a:lnTo>
                    <a:pt x="144" y="166"/>
                  </a:lnTo>
                  <a:lnTo>
                    <a:pt x="144" y="165"/>
                  </a:lnTo>
                  <a:lnTo>
                    <a:pt x="142" y="165"/>
                  </a:lnTo>
                  <a:lnTo>
                    <a:pt x="144" y="165"/>
                  </a:lnTo>
                  <a:lnTo>
                    <a:pt x="144" y="166"/>
                  </a:lnTo>
                  <a:lnTo>
                    <a:pt x="144" y="168"/>
                  </a:lnTo>
                  <a:lnTo>
                    <a:pt x="144" y="170"/>
                  </a:lnTo>
                  <a:lnTo>
                    <a:pt x="142" y="171"/>
                  </a:lnTo>
                  <a:lnTo>
                    <a:pt x="144" y="171"/>
                  </a:lnTo>
                  <a:lnTo>
                    <a:pt x="144" y="170"/>
                  </a:lnTo>
                  <a:lnTo>
                    <a:pt x="146" y="168"/>
                  </a:lnTo>
                  <a:lnTo>
                    <a:pt x="146" y="165"/>
                  </a:lnTo>
                  <a:lnTo>
                    <a:pt x="146" y="163"/>
                  </a:lnTo>
                  <a:lnTo>
                    <a:pt x="146" y="161"/>
                  </a:lnTo>
                  <a:lnTo>
                    <a:pt x="146" y="160"/>
                  </a:lnTo>
                  <a:lnTo>
                    <a:pt x="146" y="158"/>
                  </a:lnTo>
                  <a:lnTo>
                    <a:pt x="144" y="158"/>
                  </a:lnTo>
                  <a:lnTo>
                    <a:pt x="142" y="158"/>
                  </a:lnTo>
                  <a:lnTo>
                    <a:pt x="141" y="158"/>
                  </a:lnTo>
                  <a:lnTo>
                    <a:pt x="139" y="158"/>
                  </a:lnTo>
                  <a:lnTo>
                    <a:pt x="139" y="157"/>
                  </a:lnTo>
                  <a:lnTo>
                    <a:pt x="139" y="155"/>
                  </a:lnTo>
                  <a:lnTo>
                    <a:pt x="139" y="153"/>
                  </a:lnTo>
                  <a:lnTo>
                    <a:pt x="139" y="152"/>
                  </a:lnTo>
                  <a:lnTo>
                    <a:pt x="141" y="152"/>
                  </a:lnTo>
                  <a:lnTo>
                    <a:pt x="142" y="153"/>
                  </a:lnTo>
                  <a:lnTo>
                    <a:pt x="144" y="153"/>
                  </a:lnTo>
                  <a:lnTo>
                    <a:pt x="146" y="153"/>
                  </a:lnTo>
                  <a:lnTo>
                    <a:pt x="147" y="153"/>
                  </a:lnTo>
                  <a:lnTo>
                    <a:pt x="149" y="153"/>
                  </a:lnTo>
                  <a:lnTo>
                    <a:pt x="149" y="152"/>
                  </a:lnTo>
                  <a:lnTo>
                    <a:pt x="149" y="153"/>
                  </a:lnTo>
                  <a:lnTo>
                    <a:pt x="151" y="153"/>
                  </a:lnTo>
                  <a:lnTo>
                    <a:pt x="152" y="153"/>
                  </a:lnTo>
                  <a:lnTo>
                    <a:pt x="152" y="155"/>
                  </a:lnTo>
                  <a:lnTo>
                    <a:pt x="154" y="155"/>
                  </a:lnTo>
                  <a:lnTo>
                    <a:pt x="154" y="158"/>
                  </a:lnTo>
                  <a:lnTo>
                    <a:pt x="154" y="161"/>
                  </a:lnTo>
                  <a:lnTo>
                    <a:pt x="154" y="163"/>
                  </a:lnTo>
                  <a:lnTo>
                    <a:pt x="154" y="165"/>
                  </a:lnTo>
                  <a:lnTo>
                    <a:pt x="155" y="165"/>
                  </a:lnTo>
                  <a:lnTo>
                    <a:pt x="157" y="166"/>
                  </a:lnTo>
                  <a:lnTo>
                    <a:pt x="157" y="168"/>
                  </a:lnTo>
                  <a:lnTo>
                    <a:pt x="157" y="170"/>
                  </a:lnTo>
                  <a:lnTo>
                    <a:pt x="159" y="170"/>
                  </a:lnTo>
                  <a:lnTo>
                    <a:pt x="160" y="170"/>
                  </a:lnTo>
                  <a:lnTo>
                    <a:pt x="160" y="171"/>
                  </a:lnTo>
                  <a:lnTo>
                    <a:pt x="160" y="170"/>
                  </a:lnTo>
                  <a:lnTo>
                    <a:pt x="159" y="168"/>
                  </a:lnTo>
                  <a:lnTo>
                    <a:pt x="157" y="168"/>
                  </a:lnTo>
                  <a:lnTo>
                    <a:pt x="157" y="166"/>
                  </a:lnTo>
                  <a:lnTo>
                    <a:pt x="157" y="165"/>
                  </a:lnTo>
                  <a:lnTo>
                    <a:pt x="155" y="165"/>
                  </a:lnTo>
                  <a:lnTo>
                    <a:pt x="154" y="165"/>
                  </a:lnTo>
                  <a:lnTo>
                    <a:pt x="154" y="163"/>
                  </a:lnTo>
                  <a:lnTo>
                    <a:pt x="154" y="161"/>
                  </a:lnTo>
                  <a:lnTo>
                    <a:pt x="154" y="160"/>
                  </a:lnTo>
                  <a:lnTo>
                    <a:pt x="154" y="158"/>
                  </a:lnTo>
                  <a:lnTo>
                    <a:pt x="155" y="160"/>
                  </a:lnTo>
                  <a:lnTo>
                    <a:pt x="157" y="160"/>
                  </a:lnTo>
                  <a:lnTo>
                    <a:pt x="159" y="161"/>
                  </a:lnTo>
                  <a:lnTo>
                    <a:pt x="160" y="161"/>
                  </a:lnTo>
                  <a:lnTo>
                    <a:pt x="162" y="161"/>
                  </a:lnTo>
                  <a:lnTo>
                    <a:pt x="162" y="160"/>
                  </a:lnTo>
                  <a:lnTo>
                    <a:pt x="164" y="160"/>
                  </a:lnTo>
                  <a:lnTo>
                    <a:pt x="164" y="158"/>
                  </a:lnTo>
                  <a:lnTo>
                    <a:pt x="165" y="157"/>
                  </a:lnTo>
                  <a:lnTo>
                    <a:pt x="167" y="155"/>
                  </a:lnTo>
                  <a:lnTo>
                    <a:pt x="169" y="153"/>
                  </a:lnTo>
                  <a:lnTo>
                    <a:pt x="170" y="153"/>
                  </a:lnTo>
                  <a:lnTo>
                    <a:pt x="172" y="152"/>
                  </a:lnTo>
                  <a:lnTo>
                    <a:pt x="173" y="152"/>
                  </a:lnTo>
                  <a:lnTo>
                    <a:pt x="175" y="150"/>
                  </a:lnTo>
                  <a:lnTo>
                    <a:pt x="177" y="150"/>
                  </a:lnTo>
                  <a:lnTo>
                    <a:pt x="178" y="150"/>
                  </a:lnTo>
                  <a:lnTo>
                    <a:pt x="180" y="150"/>
                  </a:lnTo>
                  <a:lnTo>
                    <a:pt x="180" y="152"/>
                  </a:lnTo>
                  <a:lnTo>
                    <a:pt x="182" y="152"/>
                  </a:lnTo>
                  <a:lnTo>
                    <a:pt x="183" y="152"/>
                  </a:lnTo>
                  <a:lnTo>
                    <a:pt x="185" y="152"/>
                  </a:lnTo>
                  <a:lnTo>
                    <a:pt x="187" y="152"/>
                  </a:lnTo>
                  <a:lnTo>
                    <a:pt x="188" y="152"/>
                  </a:lnTo>
                  <a:lnTo>
                    <a:pt x="190" y="152"/>
                  </a:lnTo>
                  <a:lnTo>
                    <a:pt x="191" y="152"/>
                  </a:lnTo>
                  <a:lnTo>
                    <a:pt x="191" y="153"/>
                  </a:lnTo>
                  <a:lnTo>
                    <a:pt x="193" y="153"/>
                  </a:lnTo>
                  <a:lnTo>
                    <a:pt x="196" y="153"/>
                  </a:lnTo>
                  <a:lnTo>
                    <a:pt x="198" y="153"/>
                  </a:lnTo>
                  <a:lnTo>
                    <a:pt x="200" y="153"/>
                  </a:lnTo>
                  <a:lnTo>
                    <a:pt x="198" y="153"/>
                  </a:lnTo>
                  <a:lnTo>
                    <a:pt x="196" y="153"/>
                  </a:lnTo>
                  <a:lnTo>
                    <a:pt x="195" y="153"/>
                  </a:lnTo>
                  <a:lnTo>
                    <a:pt x="193" y="153"/>
                  </a:lnTo>
                  <a:lnTo>
                    <a:pt x="191" y="152"/>
                  </a:lnTo>
                  <a:lnTo>
                    <a:pt x="190" y="150"/>
                  </a:lnTo>
                  <a:lnTo>
                    <a:pt x="188" y="150"/>
                  </a:lnTo>
                  <a:lnTo>
                    <a:pt x="187" y="150"/>
                  </a:lnTo>
                  <a:lnTo>
                    <a:pt x="185" y="152"/>
                  </a:lnTo>
                  <a:lnTo>
                    <a:pt x="183" y="152"/>
                  </a:lnTo>
                  <a:lnTo>
                    <a:pt x="182" y="150"/>
                  </a:lnTo>
                  <a:lnTo>
                    <a:pt x="180" y="150"/>
                  </a:lnTo>
                  <a:lnTo>
                    <a:pt x="178" y="150"/>
                  </a:lnTo>
                  <a:lnTo>
                    <a:pt x="177" y="150"/>
                  </a:lnTo>
                  <a:lnTo>
                    <a:pt x="175" y="150"/>
                  </a:lnTo>
                  <a:lnTo>
                    <a:pt x="173" y="150"/>
                  </a:lnTo>
                  <a:lnTo>
                    <a:pt x="172" y="152"/>
                  </a:lnTo>
                  <a:lnTo>
                    <a:pt x="170" y="152"/>
                  </a:lnTo>
                  <a:lnTo>
                    <a:pt x="169" y="153"/>
                  </a:lnTo>
                  <a:lnTo>
                    <a:pt x="167" y="153"/>
                  </a:lnTo>
                  <a:lnTo>
                    <a:pt x="167" y="155"/>
                  </a:lnTo>
                  <a:lnTo>
                    <a:pt x="165" y="155"/>
                  </a:lnTo>
                  <a:lnTo>
                    <a:pt x="165" y="157"/>
                  </a:lnTo>
                  <a:lnTo>
                    <a:pt x="164" y="157"/>
                  </a:lnTo>
                  <a:lnTo>
                    <a:pt x="162" y="158"/>
                  </a:lnTo>
                  <a:lnTo>
                    <a:pt x="162" y="160"/>
                  </a:lnTo>
                  <a:lnTo>
                    <a:pt x="160" y="160"/>
                  </a:lnTo>
                  <a:lnTo>
                    <a:pt x="159" y="160"/>
                  </a:lnTo>
                  <a:lnTo>
                    <a:pt x="157" y="160"/>
                  </a:lnTo>
                  <a:lnTo>
                    <a:pt x="157" y="158"/>
                  </a:lnTo>
                  <a:lnTo>
                    <a:pt x="157" y="157"/>
                  </a:lnTo>
                  <a:lnTo>
                    <a:pt x="159" y="155"/>
                  </a:lnTo>
                  <a:lnTo>
                    <a:pt x="159" y="153"/>
                  </a:lnTo>
                  <a:lnTo>
                    <a:pt x="159" y="152"/>
                  </a:lnTo>
                  <a:lnTo>
                    <a:pt x="157" y="152"/>
                  </a:lnTo>
                  <a:lnTo>
                    <a:pt x="157" y="150"/>
                  </a:lnTo>
                  <a:lnTo>
                    <a:pt x="157" y="148"/>
                  </a:lnTo>
                  <a:lnTo>
                    <a:pt x="155" y="148"/>
                  </a:lnTo>
                  <a:lnTo>
                    <a:pt x="155" y="147"/>
                  </a:lnTo>
                  <a:lnTo>
                    <a:pt x="154" y="145"/>
                  </a:lnTo>
                  <a:lnTo>
                    <a:pt x="152" y="143"/>
                  </a:lnTo>
                  <a:lnTo>
                    <a:pt x="151" y="143"/>
                  </a:lnTo>
                  <a:lnTo>
                    <a:pt x="151" y="142"/>
                  </a:lnTo>
                  <a:lnTo>
                    <a:pt x="152" y="142"/>
                  </a:lnTo>
                  <a:lnTo>
                    <a:pt x="152" y="143"/>
                  </a:lnTo>
                  <a:lnTo>
                    <a:pt x="154" y="143"/>
                  </a:lnTo>
                  <a:lnTo>
                    <a:pt x="154" y="142"/>
                  </a:lnTo>
                  <a:lnTo>
                    <a:pt x="152" y="142"/>
                  </a:lnTo>
                  <a:lnTo>
                    <a:pt x="151" y="142"/>
                  </a:lnTo>
                  <a:lnTo>
                    <a:pt x="149" y="142"/>
                  </a:lnTo>
                  <a:lnTo>
                    <a:pt x="149" y="140"/>
                  </a:lnTo>
                  <a:lnTo>
                    <a:pt x="151" y="139"/>
                  </a:lnTo>
                  <a:lnTo>
                    <a:pt x="149" y="137"/>
                  </a:lnTo>
                  <a:lnTo>
                    <a:pt x="147" y="135"/>
                  </a:lnTo>
                  <a:lnTo>
                    <a:pt x="146" y="135"/>
                  </a:lnTo>
                  <a:lnTo>
                    <a:pt x="144" y="134"/>
                  </a:lnTo>
                  <a:lnTo>
                    <a:pt x="146" y="134"/>
                  </a:lnTo>
                  <a:lnTo>
                    <a:pt x="147" y="132"/>
                  </a:lnTo>
                  <a:lnTo>
                    <a:pt x="146" y="132"/>
                  </a:lnTo>
                  <a:lnTo>
                    <a:pt x="144" y="130"/>
                  </a:lnTo>
                  <a:lnTo>
                    <a:pt x="144" y="129"/>
                  </a:lnTo>
                  <a:lnTo>
                    <a:pt x="146" y="127"/>
                  </a:lnTo>
                  <a:lnTo>
                    <a:pt x="146" y="125"/>
                  </a:lnTo>
                  <a:lnTo>
                    <a:pt x="147" y="124"/>
                  </a:lnTo>
                  <a:lnTo>
                    <a:pt x="147" y="122"/>
                  </a:lnTo>
                  <a:lnTo>
                    <a:pt x="149" y="122"/>
                  </a:lnTo>
                  <a:lnTo>
                    <a:pt x="149" y="121"/>
                  </a:lnTo>
                  <a:lnTo>
                    <a:pt x="149" y="122"/>
                  </a:lnTo>
                  <a:lnTo>
                    <a:pt x="151" y="122"/>
                  </a:lnTo>
                  <a:lnTo>
                    <a:pt x="149" y="121"/>
                  </a:lnTo>
                  <a:lnTo>
                    <a:pt x="151" y="121"/>
                  </a:lnTo>
                  <a:lnTo>
                    <a:pt x="149" y="121"/>
                  </a:lnTo>
                  <a:lnTo>
                    <a:pt x="147" y="121"/>
                  </a:lnTo>
                  <a:lnTo>
                    <a:pt x="146" y="121"/>
                  </a:lnTo>
                  <a:lnTo>
                    <a:pt x="144" y="122"/>
                  </a:lnTo>
                  <a:lnTo>
                    <a:pt x="144" y="121"/>
                  </a:lnTo>
                  <a:lnTo>
                    <a:pt x="144" y="119"/>
                  </a:lnTo>
                  <a:lnTo>
                    <a:pt x="142" y="119"/>
                  </a:lnTo>
                  <a:lnTo>
                    <a:pt x="142" y="117"/>
                  </a:lnTo>
                  <a:lnTo>
                    <a:pt x="142" y="116"/>
                  </a:lnTo>
                  <a:lnTo>
                    <a:pt x="141" y="114"/>
                  </a:lnTo>
                  <a:lnTo>
                    <a:pt x="138" y="112"/>
                  </a:lnTo>
                  <a:lnTo>
                    <a:pt x="136" y="112"/>
                  </a:lnTo>
                  <a:lnTo>
                    <a:pt x="134" y="112"/>
                  </a:lnTo>
                  <a:lnTo>
                    <a:pt x="134" y="111"/>
                  </a:lnTo>
                  <a:lnTo>
                    <a:pt x="136" y="109"/>
                  </a:lnTo>
                  <a:lnTo>
                    <a:pt x="136" y="108"/>
                  </a:lnTo>
                  <a:lnTo>
                    <a:pt x="138" y="108"/>
                  </a:lnTo>
                  <a:lnTo>
                    <a:pt x="138" y="106"/>
                  </a:lnTo>
                  <a:lnTo>
                    <a:pt x="139" y="106"/>
                  </a:lnTo>
                  <a:lnTo>
                    <a:pt x="141" y="104"/>
                  </a:lnTo>
                  <a:lnTo>
                    <a:pt x="142" y="104"/>
                  </a:lnTo>
                  <a:lnTo>
                    <a:pt x="142" y="103"/>
                  </a:lnTo>
                  <a:lnTo>
                    <a:pt x="144" y="103"/>
                  </a:lnTo>
                  <a:lnTo>
                    <a:pt x="146" y="103"/>
                  </a:lnTo>
                  <a:lnTo>
                    <a:pt x="146" y="101"/>
                  </a:lnTo>
                  <a:lnTo>
                    <a:pt x="144" y="101"/>
                  </a:lnTo>
                  <a:lnTo>
                    <a:pt x="144" y="99"/>
                  </a:lnTo>
                  <a:lnTo>
                    <a:pt x="146" y="99"/>
                  </a:lnTo>
                  <a:lnTo>
                    <a:pt x="146" y="98"/>
                  </a:lnTo>
                  <a:lnTo>
                    <a:pt x="147" y="96"/>
                  </a:lnTo>
                  <a:lnTo>
                    <a:pt x="147" y="94"/>
                  </a:lnTo>
                  <a:lnTo>
                    <a:pt x="147" y="93"/>
                  </a:lnTo>
                  <a:lnTo>
                    <a:pt x="149" y="93"/>
                  </a:lnTo>
                  <a:lnTo>
                    <a:pt x="151" y="93"/>
                  </a:lnTo>
                  <a:lnTo>
                    <a:pt x="151" y="91"/>
                  </a:lnTo>
                  <a:lnTo>
                    <a:pt x="151" y="90"/>
                  </a:lnTo>
                  <a:lnTo>
                    <a:pt x="149" y="90"/>
                  </a:lnTo>
                  <a:lnTo>
                    <a:pt x="151" y="90"/>
                  </a:lnTo>
                  <a:lnTo>
                    <a:pt x="151" y="91"/>
                  </a:lnTo>
                  <a:lnTo>
                    <a:pt x="149" y="91"/>
                  </a:lnTo>
                  <a:lnTo>
                    <a:pt x="146" y="91"/>
                  </a:lnTo>
                  <a:lnTo>
                    <a:pt x="146" y="93"/>
                  </a:lnTo>
                  <a:lnTo>
                    <a:pt x="146" y="94"/>
                  </a:lnTo>
                  <a:lnTo>
                    <a:pt x="144" y="96"/>
                  </a:lnTo>
                  <a:lnTo>
                    <a:pt x="144" y="98"/>
                  </a:lnTo>
                  <a:lnTo>
                    <a:pt x="142" y="99"/>
                  </a:lnTo>
                  <a:lnTo>
                    <a:pt x="141" y="99"/>
                  </a:lnTo>
                  <a:lnTo>
                    <a:pt x="139" y="99"/>
                  </a:lnTo>
                  <a:lnTo>
                    <a:pt x="139" y="101"/>
                  </a:lnTo>
                  <a:lnTo>
                    <a:pt x="138" y="101"/>
                  </a:lnTo>
                  <a:lnTo>
                    <a:pt x="136" y="101"/>
                  </a:lnTo>
                  <a:lnTo>
                    <a:pt x="134" y="101"/>
                  </a:lnTo>
                  <a:lnTo>
                    <a:pt x="134" y="104"/>
                  </a:lnTo>
                  <a:lnTo>
                    <a:pt x="134" y="106"/>
                  </a:lnTo>
                  <a:lnTo>
                    <a:pt x="136" y="108"/>
                  </a:lnTo>
                  <a:lnTo>
                    <a:pt x="134" y="108"/>
                  </a:lnTo>
                  <a:lnTo>
                    <a:pt x="134" y="106"/>
                  </a:lnTo>
                  <a:lnTo>
                    <a:pt x="133" y="108"/>
                  </a:lnTo>
                  <a:lnTo>
                    <a:pt x="131" y="109"/>
                  </a:lnTo>
                  <a:lnTo>
                    <a:pt x="129" y="109"/>
                  </a:lnTo>
                  <a:lnTo>
                    <a:pt x="131" y="108"/>
                  </a:lnTo>
                  <a:lnTo>
                    <a:pt x="133" y="108"/>
                  </a:lnTo>
                  <a:lnTo>
                    <a:pt x="134" y="106"/>
                  </a:lnTo>
                  <a:lnTo>
                    <a:pt x="134" y="104"/>
                  </a:lnTo>
                  <a:lnTo>
                    <a:pt x="134" y="103"/>
                  </a:lnTo>
                  <a:lnTo>
                    <a:pt x="133" y="103"/>
                  </a:lnTo>
                  <a:lnTo>
                    <a:pt x="133" y="101"/>
                  </a:lnTo>
                  <a:lnTo>
                    <a:pt x="133" y="99"/>
                  </a:lnTo>
                  <a:lnTo>
                    <a:pt x="131" y="99"/>
                  </a:lnTo>
                  <a:lnTo>
                    <a:pt x="131" y="98"/>
                  </a:lnTo>
                  <a:lnTo>
                    <a:pt x="129" y="99"/>
                  </a:lnTo>
                  <a:lnTo>
                    <a:pt x="129" y="101"/>
                  </a:lnTo>
                  <a:lnTo>
                    <a:pt x="129" y="103"/>
                  </a:lnTo>
                  <a:lnTo>
                    <a:pt x="129" y="104"/>
                  </a:lnTo>
                  <a:lnTo>
                    <a:pt x="129" y="106"/>
                  </a:lnTo>
                  <a:lnTo>
                    <a:pt x="128" y="106"/>
                  </a:lnTo>
                  <a:lnTo>
                    <a:pt x="128" y="108"/>
                  </a:lnTo>
                  <a:lnTo>
                    <a:pt x="128" y="109"/>
                  </a:lnTo>
                  <a:lnTo>
                    <a:pt x="128" y="111"/>
                  </a:lnTo>
                  <a:lnTo>
                    <a:pt x="128" y="112"/>
                  </a:lnTo>
                  <a:lnTo>
                    <a:pt x="128" y="114"/>
                  </a:lnTo>
                  <a:lnTo>
                    <a:pt x="126" y="114"/>
                  </a:lnTo>
                  <a:lnTo>
                    <a:pt x="124" y="112"/>
                  </a:lnTo>
                  <a:lnTo>
                    <a:pt x="124" y="111"/>
                  </a:lnTo>
                  <a:lnTo>
                    <a:pt x="124" y="112"/>
                  </a:lnTo>
                  <a:lnTo>
                    <a:pt x="123" y="112"/>
                  </a:lnTo>
                  <a:lnTo>
                    <a:pt x="121" y="112"/>
                  </a:lnTo>
                  <a:lnTo>
                    <a:pt x="121" y="114"/>
                  </a:lnTo>
                  <a:lnTo>
                    <a:pt x="121" y="116"/>
                  </a:lnTo>
                  <a:lnTo>
                    <a:pt x="120" y="116"/>
                  </a:lnTo>
                  <a:lnTo>
                    <a:pt x="120" y="117"/>
                  </a:lnTo>
                  <a:lnTo>
                    <a:pt x="116" y="117"/>
                  </a:lnTo>
                  <a:lnTo>
                    <a:pt x="115" y="117"/>
                  </a:lnTo>
                  <a:lnTo>
                    <a:pt x="113" y="117"/>
                  </a:lnTo>
                  <a:lnTo>
                    <a:pt x="111" y="117"/>
                  </a:lnTo>
                  <a:lnTo>
                    <a:pt x="111" y="119"/>
                  </a:lnTo>
                  <a:lnTo>
                    <a:pt x="110" y="119"/>
                  </a:lnTo>
                  <a:lnTo>
                    <a:pt x="110" y="121"/>
                  </a:lnTo>
                  <a:lnTo>
                    <a:pt x="108" y="121"/>
                  </a:lnTo>
                  <a:lnTo>
                    <a:pt x="108" y="122"/>
                  </a:lnTo>
                  <a:lnTo>
                    <a:pt x="106" y="124"/>
                  </a:lnTo>
                  <a:lnTo>
                    <a:pt x="106" y="125"/>
                  </a:lnTo>
                  <a:lnTo>
                    <a:pt x="106" y="127"/>
                  </a:lnTo>
                  <a:lnTo>
                    <a:pt x="105" y="129"/>
                  </a:lnTo>
                  <a:lnTo>
                    <a:pt x="105" y="130"/>
                  </a:lnTo>
                  <a:lnTo>
                    <a:pt x="105" y="132"/>
                  </a:lnTo>
                  <a:lnTo>
                    <a:pt x="103" y="134"/>
                  </a:lnTo>
                  <a:lnTo>
                    <a:pt x="102" y="134"/>
                  </a:lnTo>
                  <a:lnTo>
                    <a:pt x="102" y="135"/>
                  </a:lnTo>
                  <a:lnTo>
                    <a:pt x="100" y="137"/>
                  </a:lnTo>
                  <a:lnTo>
                    <a:pt x="100" y="135"/>
                  </a:lnTo>
                  <a:lnTo>
                    <a:pt x="98" y="137"/>
                  </a:lnTo>
                  <a:lnTo>
                    <a:pt x="98" y="139"/>
                  </a:lnTo>
                  <a:lnTo>
                    <a:pt x="97" y="139"/>
                  </a:lnTo>
                  <a:lnTo>
                    <a:pt x="97" y="140"/>
                  </a:lnTo>
                  <a:lnTo>
                    <a:pt x="95" y="142"/>
                  </a:lnTo>
                  <a:lnTo>
                    <a:pt x="93" y="142"/>
                  </a:lnTo>
                  <a:lnTo>
                    <a:pt x="93" y="143"/>
                  </a:lnTo>
                  <a:lnTo>
                    <a:pt x="92" y="145"/>
                  </a:lnTo>
                  <a:lnTo>
                    <a:pt x="90" y="147"/>
                  </a:lnTo>
                  <a:lnTo>
                    <a:pt x="88" y="148"/>
                  </a:lnTo>
                  <a:lnTo>
                    <a:pt x="87" y="150"/>
                  </a:lnTo>
                  <a:lnTo>
                    <a:pt x="87" y="152"/>
                  </a:lnTo>
                  <a:lnTo>
                    <a:pt x="87" y="153"/>
                  </a:lnTo>
                  <a:lnTo>
                    <a:pt x="87" y="155"/>
                  </a:lnTo>
                  <a:lnTo>
                    <a:pt x="85" y="157"/>
                  </a:lnTo>
                  <a:lnTo>
                    <a:pt x="84" y="158"/>
                  </a:lnTo>
                  <a:lnTo>
                    <a:pt x="82" y="160"/>
                  </a:lnTo>
                  <a:lnTo>
                    <a:pt x="80" y="160"/>
                  </a:lnTo>
                  <a:lnTo>
                    <a:pt x="79" y="160"/>
                  </a:lnTo>
                  <a:lnTo>
                    <a:pt x="77" y="160"/>
                  </a:lnTo>
                  <a:lnTo>
                    <a:pt x="75" y="158"/>
                  </a:lnTo>
                  <a:lnTo>
                    <a:pt x="74" y="158"/>
                  </a:lnTo>
                  <a:lnTo>
                    <a:pt x="74" y="157"/>
                  </a:lnTo>
                  <a:lnTo>
                    <a:pt x="75" y="158"/>
                  </a:lnTo>
                  <a:lnTo>
                    <a:pt x="77" y="158"/>
                  </a:lnTo>
                  <a:lnTo>
                    <a:pt x="79" y="160"/>
                  </a:lnTo>
                  <a:lnTo>
                    <a:pt x="79" y="158"/>
                  </a:lnTo>
                  <a:lnTo>
                    <a:pt x="79" y="157"/>
                  </a:lnTo>
                  <a:lnTo>
                    <a:pt x="80" y="157"/>
                  </a:lnTo>
                  <a:lnTo>
                    <a:pt x="80" y="155"/>
                  </a:lnTo>
                  <a:lnTo>
                    <a:pt x="82" y="155"/>
                  </a:lnTo>
                  <a:lnTo>
                    <a:pt x="82" y="153"/>
                  </a:lnTo>
                  <a:lnTo>
                    <a:pt x="82" y="152"/>
                  </a:lnTo>
                  <a:lnTo>
                    <a:pt x="84" y="152"/>
                  </a:lnTo>
                  <a:lnTo>
                    <a:pt x="84" y="150"/>
                  </a:lnTo>
                  <a:lnTo>
                    <a:pt x="84" y="148"/>
                  </a:lnTo>
                  <a:lnTo>
                    <a:pt x="85" y="148"/>
                  </a:lnTo>
                  <a:lnTo>
                    <a:pt x="85" y="147"/>
                  </a:lnTo>
                  <a:lnTo>
                    <a:pt x="87" y="145"/>
                  </a:lnTo>
                  <a:lnTo>
                    <a:pt x="87" y="143"/>
                  </a:lnTo>
                  <a:lnTo>
                    <a:pt x="88" y="142"/>
                  </a:lnTo>
                  <a:lnTo>
                    <a:pt x="88" y="140"/>
                  </a:lnTo>
                  <a:lnTo>
                    <a:pt x="90" y="139"/>
                  </a:lnTo>
                  <a:lnTo>
                    <a:pt x="90" y="137"/>
                  </a:lnTo>
                  <a:lnTo>
                    <a:pt x="92" y="137"/>
                  </a:lnTo>
                  <a:lnTo>
                    <a:pt x="92" y="135"/>
                  </a:lnTo>
                  <a:lnTo>
                    <a:pt x="92" y="134"/>
                  </a:lnTo>
                  <a:lnTo>
                    <a:pt x="93" y="134"/>
                  </a:lnTo>
                  <a:lnTo>
                    <a:pt x="93" y="132"/>
                  </a:lnTo>
                  <a:lnTo>
                    <a:pt x="93" y="130"/>
                  </a:lnTo>
                  <a:lnTo>
                    <a:pt x="95" y="130"/>
                  </a:lnTo>
                  <a:lnTo>
                    <a:pt x="95" y="129"/>
                  </a:lnTo>
                  <a:lnTo>
                    <a:pt x="95" y="127"/>
                  </a:lnTo>
                  <a:lnTo>
                    <a:pt x="97" y="127"/>
                  </a:lnTo>
                  <a:lnTo>
                    <a:pt x="97" y="125"/>
                  </a:lnTo>
                  <a:lnTo>
                    <a:pt x="97" y="124"/>
                  </a:lnTo>
                  <a:lnTo>
                    <a:pt x="98" y="124"/>
                  </a:lnTo>
                  <a:lnTo>
                    <a:pt x="98" y="122"/>
                  </a:lnTo>
                  <a:lnTo>
                    <a:pt x="98" y="121"/>
                  </a:lnTo>
                  <a:lnTo>
                    <a:pt x="100" y="121"/>
                  </a:lnTo>
                  <a:lnTo>
                    <a:pt x="100" y="119"/>
                  </a:lnTo>
                  <a:lnTo>
                    <a:pt x="100" y="117"/>
                  </a:lnTo>
                  <a:lnTo>
                    <a:pt x="102" y="117"/>
                  </a:lnTo>
                  <a:lnTo>
                    <a:pt x="102" y="116"/>
                  </a:lnTo>
                  <a:lnTo>
                    <a:pt x="102" y="114"/>
                  </a:lnTo>
                  <a:lnTo>
                    <a:pt x="103" y="114"/>
                  </a:lnTo>
                  <a:lnTo>
                    <a:pt x="103" y="112"/>
                  </a:lnTo>
                  <a:lnTo>
                    <a:pt x="103" y="111"/>
                  </a:lnTo>
                  <a:lnTo>
                    <a:pt x="105" y="109"/>
                  </a:lnTo>
                  <a:lnTo>
                    <a:pt x="105" y="108"/>
                  </a:lnTo>
                  <a:lnTo>
                    <a:pt x="105" y="106"/>
                  </a:lnTo>
                  <a:lnTo>
                    <a:pt x="106" y="106"/>
                  </a:lnTo>
                  <a:lnTo>
                    <a:pt x="106" y="104"/>
                  </a:lnTo>
                  <a:lnTo>
                    <a:pt x="106" y="103"/>
                  </a:lnTo>
                  <a:lnTo>
                    <a:pt x="108" y="103"/>
                  </a:lnTo>
                  <a:lnTo>
                    <a:pt x="108" y="101"/>
                  </a:lnTo>
                  <a:lnTo>
                    <a:pt x="108" y="99"/>
                  </a:lnTo>
                  <a:lnTo>
                    <a:pt x="108" y="98"/>
                  </a:lnTo>
                  <a:lnTo>
                    <a:pt x="110" y="98"/>
                  </a:lnTo>
                  <a:lnTo>
                    <a:pt x="110" y="96"/>
                  </a:lnTo>
                  <a:lnTo>
                    <a:pt x="110" y="94"/>
                  </a:lnTo>
                  <a:lnTo>
                    <a:pt x="111" y="94"/>
                  </a:lnTo>
                  <a:lnTo>
                    <a:pt x="111" y="93"/>
                  </a:lnTo>
                  <a:lnTo>
                    <a:pt x="111" y="91"/>
                  </a:lnTo>
                  <a:lnTo>
                    <a:pt x="113" y="91"/>
                  </a:lnTo>
                  <a:lnTo>
                    <a:pt x="113" y="90"/>
                  </a:lnTo>
                  <a:lnTo>
                    <a:pt x="113" y="88"/>
                  </a:lnTo>
                  <a:lnTo>
                    <a:pt x="113" y="86"/>
                  </a:lnTo>
                  <a:lnTo>
                    <a:pt x="115" y="86"/>
                  </a:lnTo>
                  <a:lnTo>
                    <a:pt x="115" y="85"/>
                  </a:lnTo>
                  <a:lnTo>
                    <a:pt x="115" y="83"/>
                  </a:lnTo>
                  <a:lnTo>
                    <a:pt x="115" y="81"/>
                  </a:lnTo>
                  <a:lnTo>
                    <a:pt x="116" y="81"/>
                  </a:lnTo>
                  <a:lnTo>
                    <a:pt x="116" y="80"/>
                  </a:lnTo>
                  <a:lnTo>
                    <a:pt x="116" y="78"/>
                  </a:lnTo>
                  <a:lnTo>
                    <a:pt x="118" y="78"/>
                  </a:lnTo>
                  <a:lnTo>
                    <a:pt x="118" y="76"/>
                  </a:lnTo>
                  <a:lnTo>
                    <a:pt x="118" y="75"/>
                  </a:lnTo>
                  <a:lnTo>
                    <a:pt x="118" y="73"/>
                  </a:lnTo>
                  <a:lnTo>
                    <a:pt x="120" y="73"/>
                  </a:lnTo>
                  <a:lnTo>
                    <a:pt x="120" y="72"/>
                  </a:lnTo>
                  <a:lnTo>
                    <a:pt x="120" y="70"/>
                  </a:lnTo>
                  <a:lnTo>
                    <a:pt x="120" y="68"/>
                  </a:lnTo>
                  <a:lnTo>
                    <a:pt x="121" y="68"/>
                  </a:lnTo>
                  <a:lnTo>
                    <a:pt x="121" y="65"/>
                  </a:lnTo>
                  <a:lnTo>
                    <a:pt x="123" y="63"/>
                  </a:lnTo>
                  <a:lnTo>
                    <a:pt x="123" y="62"/>
                  </a:lnTo>
                  <a:lnTo>
                    <a:pt x="123" y="60"/>
                  </a:lnTo>
                  <a:lnTo>
                    <a:pt x="124" y="58"/>
                  </a:lnTo>
                  <a:lnTo>
                    <a:pt x="124" y="57"/>
                  </a:lnTo>
                  <a:lnTo>
                    <a:pt x="124" y="55"/>
                  </a:lnTo>
                  <a:lnTo>
                    <a:pt x="126" y="55"/>
                  </a:lnTo>
                  <a:lnTo>
                    <a:pt x="126" y="54"/>
                  </a:lnTo>
                  <a:lnTo>
                    <a:pt x="126" y="52"/>
                  </a:lnTo>
                  <a:lnTo>
                    <a:pt x="126" y="50"/>
                  </a:lnTo>
                  <a:lnTo>
                    <a:pt x="128" y="49"/>
                  </a:lnTo>
                  <a:lnTo>
                    <a:pt x="128" y="47"/>
                  </a:lnTo>
                  <a:lnTo>
                    <a:pt x="128" y="45"/>
                  </a:lnTo>
                  <a:lnTo>
                    <a:pt x="129" y="44"/>
                  </a:lnTo>
                  <a:lnTo>
                    <a:pt x="129" y="42"/>
                  </a:lnTo>
                  <a:lnTo>
                    <a:pt x="131" y="41"/>
                  </a:lnTo>
                  <a:lnTo>
                    <a:pt x="131" y="39"/>
                  </a:lnTo>
                  <a:lnTo>
                    <a:pt x="131" y="36"/>
                  </a:lnTo>
                  <a:lnTo>
                    <a:pt x="133" y="32"/>
                  </a:lnTo>
                  <a:lnTo>
                    <a:pt x="133" y="31"/>
                  </a:lnTo>
                  <a:lnTo>
                    <a:pt x="134" y="31"/>
                  </a:lnTo>
                  <a:lnTo>
                    <a:pt x="134" y="29"/>
                  </a:lnTo>
                  <a:lnTo>
                    <a:pt x="134" y="26"/>
                  </a:lnTo>
                  <a:lnTo>
                    <a:pt x="136" y="23"/>
                  </a:lnTo>
                  <a:lnTo>
                    <a:pt x="136" y="21"/>
                  </a:lnTo>
                  <a:lnTo>
                    <a:pt x="136" y="19"/>
                  </a:lnTo>
                  <a:lnTo>
                    <a:pt x="138" y="16"/>
                  </a:lnTo>
                  <a:lnTo>
                    <a:pt x="138" y="14"/>
                  </a:lnTo>
                  <a:lnTo>
                    <a:pt x="138" y="13"/>
                  </a:lnTo>
                  <a:lnTo>
                    <a:pt x="139" y="11"/>
                  </a:lnTo>
                  <a:lnTo>
                    <a:pt x="139" y="9"/>
                  </a:lnTo>
                  <a:lnTo>
                    <a:pt x="139" y="8"/>
                  </a:lnTo>
                  <a:lnTo>
                    <a:pt x="141" y="3"/>
                  </a:lnTo>
                  <a:lnTo>
                    <a:pt x="141" y="1"/>
                  </a:lnTo>
                  <a:lnTo>
                    <a:pt x="141" y="0"/>
                  </a:lnTo>
                  <a:lnTo>
                    <a:pt x="152" y="0"/>
                  </a:lnTo>
                  <a:lnTo>
                    <a:pt x="157"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16" name="Freeform 152"/>
            <p:cNvSpPr>
              <a:spLocks/>
            </p:cNvSpPr>
            <p:nvPr/>
          </p:nvSpPr>
          <p:spPr bwMode="auto">
            <a:xfrm>
              <a:off x="1092" y="280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17" name="Freeform 153"/>
            <p:cNvSpPr>
              <a:spLocks/>
            </p:cNvSpPr>
            <p:nvPr/>
          </p:nvSpPr>
          <p:spPr bwMode="auto">
            <a:xfrm>
              <a:off x="1092" y="279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18" name="Freeform 154"/>
            <p:cNvSpPr>
              <a:spLocks/>
            </p:cNvSpPr>
            <p:nvPr/>
          </p:nvSpPr>
          <p:spPr bwMode="auto">
            <a:xfrm>
              <a:off x="1093" y="2789"/>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19" name="Rectangle 155"/>
            <p:cNvSpPr>
              <a:spLocks noChangeArrowheads="1"/>
            </p:cNvSpPr>
            <p:nvPr/>
          </p:nvSpPr>
          <p:spPr bwMode="auto">
            <a:xfrm>
              <a:off x="1092" y="2789"/>
              <a:ext cx="1"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20" name="Freeform 156"/>
            <p:cNvSpPr>
              <a:spLocks/>
            </p:cNvSpPr>
            <p:nvPr/>
          </p:nvSpPr>
          <p:spPr bwMode="auto">
            <a:xfrm>
              <a:off x="1093" y="2787"/>
              <a:ext cx="2" cy="2"/>
            </a:xfrm>
            <a:custGeom>
              <a:avLst/>
              <a:gdLst>
                <a:gd name="T0" fmla="*/ 2 w 2"/>
                <a:gd name="T1" fmla="*/ 0 h 2"/>
                <a:gd name="T2" fmla="*/ 2 w 2"/>
                <a:gd name="T3" fmla="*/ 2 h 2"/>
                <a:gd name="T4" fmla="*/ 0 w 2"/>
                <a:gd name="T5" fmla="*/ 2 h 2"/>
                <a:gd name="T6" fmla="*/ 2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2"/>
                  </a:lnTo>
                  <a:lnTo>
                    <a:pt x="0" y="2"/>
                  </a:lnTo>
                  <a:lnTo>
                    <a:pt x="2" y="2"/>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21" name="Rectangle 157"/>
            <p:cNvSpPr>
              <a:spLocks noChangeArrowheads="1"/>
            </p:cNvSpPr>
            <p:nvPr/>
          </p:nvSpPr>
          <p:spPr bwMode="auto">
            <a:xfrm>
              <a:off x="1154" y="2667"/>
              <a:ext cx="1" cy="1"/>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22" name="Freeform 158"/>
            <p:cNvSpPr>
              <a:spLocks/>
            </p:cNvSpPr>
            <p:nvPr/>
          </p:nvSpPr>
          <p:spPr bwMode="auto">
            <a:xfrm>
              <a:off x="1116" y="2663"/>
              <a:ext cx="2" cy="2"/>
            </a:xfrm>
            <a:custGeom>
              <a:avLst/>
              <a:gdLst>
                <a:gd name="T0" fmla="*/ 2 w 2"/>
                <a:gd name="T1" fmla="*/ 2 h 2"/>
                <a:gd name="T2" fmla="*/ 0 w 2"/>
                <a:gd name="T3" fmla="*/ 2 h 2"/>
                <a:gd name="T4" fmla="*/ 2 w 2"/>
                <a:gd name="T5" fmla="*/ 2 h 2"/>
                <a:gd name="T6" fmla="*/ 0 w 2"/>
                <a:gd name="T7" fmla="*/ 2 h 2"/>
                <a:gd name="T8" fmla="*/ 0 w 2"/>
                <a:gd name="T9" fmla="*/ 0 h 2"/>
                <a:gd name="T10" fmla="*/ 2 w 2"/>
                <a:gd name="T11" fmla="*/ 0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lnTo>
                    <a:pt x="0" y="2"/>
                  </a:lnTo>
                  <a:lnTo>
                    <a:pt x="2" y="2"/>
                  </a:lnTo>
                  <a:lnTo>
                    <a:pt x="0" y="2"/>
                  </a:lnTo>
                  <a:lnTo>
                    <a:pt x="0" y="0"/>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23" name="Freeform 159"/>
            <p:cNvSpPr>
              <a:spLocks/>
            </p:cNvSpPr>
            <p:nvPr/>
          </p:nvSpPr>
          <p:spPr bwMode="auto">
            <a:xfrm>
              <a:off x="1114" y="2663"/>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24" name="Freeform 160"/>
            <p:cNvSpPr>
              <a:spLocks/>
            </p:cNvSpPr>
            <p:nvPr/>
          </p:nvSpPr>
          <p:spPr bwMode="auto">
            <a:xfrm>
              <a:off x="1114" y="266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25" name="Freeform 161"/>
            <p:cNvSpPr>
              <a:spLocks/>
            </p:cNvSpPr>
            <p:nvPr/>
          </p:nvSpPr>
          <p:spPr bwMode="auto">
            <a:xfrm>
              <a:off x="1129" y="2645"/>
              <a:ext cx="2" cy="2"/>
            </a:xfrm>
            <a:custGeom>
              <a:avLst/>
              <a:gdLst>
                <a:gd name="T0" fmla="*/ 2 w 2"/>
                <a:gd name="T1" fmla="*/ 2 h 2"/>
                <a:gd name="T2" fmla="*/ 0 w 2"/>
                <a:gd name="T3" fmla="*/ 2 h 2"/>
                <a:gd name="T4" fmla="*/ 0 w 2"/>
                <a:gd name="T5" fmla="*/ 0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2"/>
                  </a:lnTo>
                  <a:lnTo>
                    <a:pt x="0" y="0"/>
                  </a:lnTo>
                  <a:lnTo>
                    <a:pt x="0" y="2"/>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26" name="Freeform 162"/>
            <p:cNvSpPr>
              <a:spLocks/>
            </p:cNvSpPr>
            <p:nvPr/>
          </p:nvSpPr>
          <p:spPr bwMode="auto">
            <a:xfrm>
              <a:off x="1221" y="263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27" name="Freeform 163"/>
            <p:cNvSpPr>
              <a:spLocks/>
            </p:cNvSpPr>
            <p:nvPr/>
          </p:nvSpPr>
          <p:spPr bwMode="auto">
            <a:xfrm>
              <a:off x="1219" y="2631"/>
              <a:ext cx="2" cy="1"/>
            </a:xfrm>
            <a:custGeom>
              <a:avLst/>
              <a:gdLst>
                <a:gd name="T0" fmla="*/ 2 w 2"/>
                <a:gd name="T1" fmla="*/ 1 h 1"/>
                <a:gd name="T2" fmla="*/ 2 w 2"/>
                <a:gd name="T3" fmla="*/ 0 h 1"/>
                <a:gd name="T4" fmla="*/ 0 w 2"/>
                <a:gd name="T5" fmla="*/ 0 h 1"/>
                <a:gd name="T6" fmla="*/ 2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0"/>
                  </a:lnTo>
                  <a:lnTo>
                    <a:pt x="0" y="0"/>
                  </a:lnTo>
                  <a:lnTo>
                    <a:pt x="2" y="0"/>
                  </a:lnTo>
                  <a:lnTo>
                    <a:pt x="2"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28" name="Freeform 164"/>
            <p:cNvSpPr>
              <a:spLocks/>
            </p:cNvSpPr>
            <p:nvPr/>
          </p:nvSpPr>
          <p:spPr bwMode="auto">
            <a:xfrm>
              <a:off x="1221" y="2631"/>
              <a:ext cx="1"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lnTo>
                    <a:pt x="1" y="1"/>
                  </a:ln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29" name="Freeform 165"/>
            <p:cNvSpPr>
              <a:spLocks/>
            </p:cNvSpPr>
            <p:nvPr/>
          </p:nvSpPr>
          <p:spPr bwMode="auto">
            <a:xfrm>
              <a:off x="1224" y="2629"/>
              <a:ext cx="3" cy="10"/>
            </a:xfrm>
            <a:custGeom>
              <a:avLst/>
              <a:gdLst>
                <a:gd name="T0" fmla="*/ 1 w 3"/>
                <a:gd name="T1" fmla="*/ 2 h 10"/>
                <a:gd name="T2" fmla="*/ 3 w 3"/>
                <a:gd name="T3" fmla="*/ 2 h 10"/>
                <a:gd name="T4" fmla="*/ 3 w 3"/>
                <a:gd name="T5" fmla="*/ 3 h 10"/>
                <a:gd name="T6" fmla="*/ 3 w 3"/>
                <a:gd name="T7" fmla="*/ 5 h 10"/>
                <a:gd name="T8" fmla="*/ 3 w 3"/>
                <a:gd name="T9" fmla="*/ 7 h 10"/>
                <a:gd name="T10" fmla="*/ 3 w 3"/>
                <a:gd name="T11" fmla="*/ 8 h 10"/>
                <a:gd name="T12" fmla="*/ 3 w 3"/>
                <a:gd name="T13" fmla="*/ 10 h 10"/>
                <a:gd name="T14" fmla="*/ 1 w 3"/>
                <a:gd name="T15" fmla="*/ 10 h 10"/>
                <a:gd name="T16" fmla="*/ 1 w 3"/>
                <a:gd name="T17" fmla="*/ 8 h 10"/>
                <a:gd name="T18" fmla="*/ 1 w 3"/>
                <a:gd name="T19" fmla="*/ 7 h 10"/>
                <a:gd name="T20" fmla="*/ 1 w 3"/>
                <a:gd name="T21" fmla="*/ 8 h 10"/>
                <a:gd name="T22" fmla="*/ 0 w 3"/>
                <a:gd name="T23" fmla="*/ 8 h 10"/>
                <a:gd name="T24" fmla="*/ 0 w 3"/>
                <a:gd name="T25" fmla="*/ 7 h 10"/>
                <a:gd name="T26" fmla="*/ 1 w 3"/>
                <a:gd name="T27" fmla="*/ 7 h 10"/>
                <a:gd name="T28" fmla="*/ 1 w 3"/>
                <a:gd name="T29" fmla="*/ 5 h 10"/>
                <a:gd name="T30" fmla="*/ 0 w 3"/>
                <a:gd name="T31" fmla="*/ 5 h 10"/>
                <a:gd name="T32" fmla="*/ 0 w 3"/>
                <a:gd name="T33" fmla="*/ 3 h 10"/>
                <a:gd name="T34" fmla="*/ 1 w 3"/>
                <a:gd name="T35" fmla="*/ 3 h 10"/>
                <a:gd name="T36" fmla="*/ 0 w 3"/>
                <a:gd name="T37" fmla="*/ 3 h 10"/>
                <a:gd name="T38" fmla="*/ 0 w 3"/>
                <a:gd name="T39" fmla="*/ 2 h 10"/>
                <a:gd name="T40" fmla="*/ 0 w 3"/>
                <a:gd name="T41" fmla="*/ 0 h 10"/>
                <a:gd name="T42" fmla="*/ 1 w 3"/>
                <a:gd name="T43" fmla="*/ 0 h 10"/>
                <a:gd name="T44" fmla="*/ 1 w 3"/>
                <a:gd name="T4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 h="10">
                  <a:moveTo>
                    <a:pt x="1" y="2"/>
                  </a:moveTo>
                  <a:lnTo>
                    <a:pt x="3" y="2"/>
                  </a:lnTo>
                  <a:lnTo>
                    <a:pt x="3" y="3"/>
                  </a:lnTo>
                  <a:lnTo>
                    <a:pt x="3" y="5"/>
                  </a:lnTo>
                  <a:lnTo>
                    <a:pt x="3" y="7"/>
                  </a:lnTo>
                  <a:lnTo>
                    <a:pt x="3" y="8"/>
                  </a:lnTo>
                  <a:lnTo>
                    <a:pt x="3" y="10"/>
                  </a:lnTo>
                  <a:lnTo>
                    <a:pt x="1" y="10"/>
                  </a:lnTo>
                  <a:lnTo>
                    <a:pt x="1" y="8"/>
                  </a:lnTo>
                  <a:lnTo>
                    <a:pt x="1" y="7"/>
                  </a:lnTo>
                  <a:lnTo>
                    <a:pt x="1" y="8"/>
                  </a:lnTo>
                  <a:lnTo>
                    <a:pt x="0" y="8"/>
                  </a:lnTo>
                  <a:lnTo>
                    <a:pt x="0" y="7"/>
                  </a:lnTo>
                  <a:lnTo>
                    <a:pt x="1" y="7"/>
                  </a:lnTo>
                  <a:lnTo>
                    <a:pt x="1" y="5"/>
                  </a:lnTo>
                  <a:lnTo>
                    <a:pt x="0" y="5"/>
                  </a:lnTo>
                  <a:lnTo>
                    <a:pt x="0" y="3"/>
                  </a:lnTo>
                  <a:lnTo>
                    <a:pt x="1" y="3"/>
                  </a:lnTo>
                  <a:lnTo>
                    <a:pt x="0" y="3"/>
                  </a:lnTo>
                  <a:lnTo>
                    <a:pt x="0" y="2"/>
                  </a:lnTo>
                  <a:lnTo>
                    <a:pt x="0" y="0"/>
                  </a:lnTo>
                  <a:lnTo>
                    <a:pt x="1" y="0"/>
                  </a:lnTo>
                  <a:lnTo>
                    <a:pt x="1"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30" name="Freeform 166"/>
            <p:cNvSpPr>
              <a:spLocks/>
            </p:cNvSpPr>
            <p:nvPr/>
          </p:nvSpPr>
          <p:spPr bwMode="auto">
            <a:xfrm>
              <a:off x="1222" y="2627"/>
              <a:ext cx="5" cy="4"/>
            </a:xfrm>
            <a:custGeom>
              <a:avLst/>
              <a:gdLst>
                <a:gd name="T0" fmla="*/ 5 w 5"/>
                <a:gd name="T1" fmla="*/ 4 h 4"/>
                <a:gd name="T2" fmla="*/ 3 w 5"/>
                <a:gd name="T3" fmla="*/ 4 h 4"/>
                <a:gd name="T4" fmla="*/ 3 w 5"/>
                <a:gd name="T5" fmla="*/ 2 h 4"/>
                <a:gd name="T6" fmla="*/ 2 w 5"/>
                <a:gd name="T7" fmla="*/ 2 h 4"/>
                <a:gd name="T8" fmla="*/ 0 w 5"/>
                <a:gd name="T9" fmla="*/ 0 h 4"/>
                <a:gd name="T10" fmla="*/ 2 w 5"/>
                <a:gd name="T11" fmla="*/ 0 h 4"/>
                <a:gd name="T12" fmla="*/ 3 w 5"/>
                <a:gd name="T13" fmla="*/ 0 h 4"/>
                <a:gd name="T14" fmla="*/ 5 w 5"/>
                <a:gd name="T15" fmla="*/ 2 h 4"/>
                <a:gd name="T16" fmla="*/ 5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4"/>
                  </a:moveTo>
                  <a:lnTo>
                    <a:pt x="3" y="4"/>
                  </a:lnTo>
                  <a:lnTo>
                    <a:pt x="3" y="2"/>
                  </a:lnTo>
                  <a:lnTo>
                    <a:pt x="2" y="2"/>
                  </a:lnTo>
                  <a:lnTo>
                    <a:pt x="0" y="0"/>
                  </a:lnTo>
                  <a:lnTo>
                    <a:pt x="2" y="0"/>
                  </a:lnTo>
                  <a:lnTo>
                    <a:pt x="3" y="0"/>
                  </a:lnTo>
                  <a:lnTo>
                    <a:pt x="5" y="2"/>
                  </a:lnTo>
                  <a:lnTo>
                    <a:pt x="5" y="4"/>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31" name="Freeform 167"/>
            <p:cNvSpPr>
              <a:spLocks/>
            </p:cNvSpPr>
            <p:nvPr/>
          </p:nvSpPr>
          <p:spPr bwMode="auto">
            <a:xfrm>
              <a:off x="1219" y="2626"/>
              <a:ext cx="3" cy="3"/>
            </a:xfrm>
            <a:custGeom>
              <a:avLst/>
              <a:gdLst>
                <a:gd name="T0" fmla="*/ 3 w 3"/>
                <a:gd name="T1" fmla="*/ 1 h 3"/>
                <a:gd name="T2" fmla="*/ 3 w 3"/>
                <a:gd name="T3" fmla="*/ 3 h 3"/>
                <a:gd name="T4" fmla="*/ 2 w 3"/>
                <a:gd name="T5" fmla="*/ 3 h 3"/>
                <a:gd name="T6" fmla="*/ 0 w 3"/>
                <a:gd name="T7" fmla="*/ 3 h 3"/>
                <a:gd name="T8" fmla="*/ 2 w 3"/>
                <a:gd name="T9" fmla="*/ 3 h 3"/>
                <a:gd name="T10" fmla="*/ 2 w 3"/>
                <a:gd name="T11" fmla="*/ 1 h 3"/>
                <a:gd name="T12" fmla="*/ 2 w 3"/>
                <a:gd name="T13" fmla="*/ 0 h 3"/>
                <a:gd name="T14" fmla="*/ 2 w 3"/>
                <a:gd name="T15" fmla="*/ 1 h 3"/>
                <a:gd name="T16" fmla="*/ 3 w 3"/>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1"/>
                  </a:moveTo>
                  <a:lnTo>
                    <a:pt x="3" y="3"/>
                  </a:lnTo>
                  <a:lnTo>
                    <a:pt x="2" y="3"/>
                  </a:lnTo>
                  <a:lnTo>
                    <a:pt x="0" y="3"/>
                  </a:lnTo>
                  <a:lnTo>
                    <a:pt x="2" y="3"/>
                  </a:lnTo>
                  <a:lnTo>
                    <a:pt x="2" y="1"/>
                  </a:lnTo>
                  <a:lnTo>
                    <a:pt x="2" y="0"/>
                  </a:lnTo>
                  <a:lnTo>
                    <a:pt x="2" y="1"/>
                  </a:lnTo>
                  <a:lnTo>
                    <a:pt x="3"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32" name="Freeform 168"/>
            <p:cNvSpPr>
              <a:spLocks/>
            </p:cNvSpPr>
            <p:nvPr/>
          </p:nvSpPr>
          <p:spPr bwMode="auto">
            <a:xfrm>
              <a:off x="1221" y="2626"/>
              <a:ext cx="1" cy="1"/>
            </a:xfrm>
            <a:custGeom>
              <a:avLst/>
              <a:gdLst>
                <a:gd name="T0" fmla="*/ 1 w 1"/>
                <a:gd name="T1" fmla="*/ 1 h 1"/>
                <a:gd name="T2" fmla="*/ 0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1" y="0"/>
                  </a:lnTo>
                  <a:lnTo>
                    <a:pt x="1"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33" name="Freeform 169"/>
            <p:cNvSpPr>
              <a:spLocks/>
            </p:cNvSpPr>
            <p:nvPr/>
          </p:nvSpPr>
          <p:spPr bwMode="auto">
            <a:xfrm>
              <a:off x="1221" y="2624"/>
              <a:ext cx="3" cy="3"/>
            </a:xfrm>
            <a:custGeom>
              <a:avLst/>
              <a:gdLst>
                <a:gd name="T0" fmla="*/ 3 w 3"/>
                <a:gd name="T1" fmla="*/ 2 h 3"/>
                <a:gd name="T2" fmla="*/ 3 w 3"/>
                <a:gd name="T3" fmla="*/ 3 h 3"/>
                <a:gd name="T4" fmla="*/ 1 w 3"/>
                <a:gd name="T5" fmla="*/ 3 h 3"/>
                <a:gd name="T6" fmla="*/ 1 w 3"/>
                <a:gd name="T7" fmla="*/ 2 h 3"/>
                <a:gd name="T8" fmla="*/ 0 w 3"/>
                <a:gd name="T9" fmla="*/ 2 h 3"/>
                <a:gd name="T10" fmla="*/ 1 w 3"/>
                <a:gd name="T11" fmla="*/ 2 h 3"/>
                <a:gd name="T12" fmla="*/ 1 w 3"/>
                <a:gd name="T13" fmla="*/ 0 h 3"/>
                <a:gd name="T14" fmla="*/ 1 w 3"/>
                <a:gd name="T15" fmla="*/ 2 h 3"/>
                <a:gd name="T16" fmla="*/ 1 w 3"/>
                <a:gd name="T17" fmla="*/ 0 h 3"/>
                <a:gd name="T18" fmla="*/ 3 w 3"/>
                <a:gd name="T19" fmla="*/ 0 h 3"/>
                <a:gd name="T20" fmla="*/ 3 w 3"/>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3" y="2"/>
                  </a:moveTo>
                  <a:lnTo>
                    <a:pt x="3" y="3"/>
                  </a:lnTo>
                  <a:lnTo>
                    <a:pt x="1" y="3"/>
                  </a:lnTo>
                  <a:lnTo>
                    <a:pt x="1" y="2"/>
                  </a:lnTo>
                  <a:lnTo>
                    <a:pt x="0" y="2"/>
                  </a:lnTo>
                  <a:lnTo>
                    <a:pt x="1" y="2"/>
                  </a:lnTo>
                  <a:lnTo>
                    <a:pt x="1" y="0"/>
                  </a:lnTo>
                  <a:lnTo>
                    <a:pt x="1" y="2"/>
                  </a:lnTo>
                  <a:lnTo>
                    <a:pt x="1" y="0"/>
                  </a:lnTo>
                  <a:lnTo>
                    <a:pt x="3" y="0"/>
                  </a:lnTo>
                  <a:lnTo>
                    <a:pt x="3"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34" name="Freeform 170"/>
            <p:cNvSpPr>
              <a:spLocks/>
            </p:cNvSpPr>
            <p:nvPr/>
          </p:nvSpPr>
          <p:spPr bwMode="auto">
            <a:xfrm>
              <a:off x="1208" y="2624"/>
              <a:ext cx="3" cy="3"/>
            </a:xfrm>
            <a:custGeom>
              <a:avLst/>
              <a:gdLst>
                <a:gd name="T0" fmla="*/ 3 w 3"/>
                <a:gd name="T1" fmla="*/ 2 h 3"/>
                <a:gd name="T2" fmla="*/ 3 w 3"/>
                <a:gd name="T3" fmla="*/ 3 h 3"/>
                <a:gd name="T4" fmla="*/ 1 w 3"/>
                <a:gd name="T5" fmla="*/ 3 h 3"/>
                <a:gd name="T6" fmla="*/ 1 w 3"/>
                <a:gd name="T7" fmla="*/ 2 h 3"/>
                <a:gd name="T8" fmla="*/ 0 w 3"/>
                <a:gd name="T9" fmla="*/ 0 h 3"/>
                <a:gd name="T10" fmla="*/ 1 w 3"/>
                <a:gd name="T11" fmla="*/ 0 h 3"/>
                <a:gd name="T12" fmla="*/ 3 w 3"/>
                <a:gd name="T13" fmla="*/ 0 h 3"/>
                <a:gd name="T14" fmla="*/ 3 w 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2"/>
                  </a:moveTo>
                  <a:lnTo>
                    <a:pt x="3" y="3"/>
                  </a:lnTo>
                  <a:lnTo>
                    <a:pt x="1" y="3"/>
                  </a:lnTo>
                  <a:lnTo>
                    <a:pt x="1" y="2"/>
                  </a:lnTo>
                  <a:lnTo>
                    <a:pt x="0" y="0"/>
                  </a:lnTo>
                  <a:lnTo>
                    <a:pt x="1" y="0"/>
                  </a:lnTo>
                  <a:lnTo>
                    <a:pt x="3" y="0"/>
                  </a:lnTo>
                  <a:lnTo>
                    <a:pt x="3"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35" name="Rectangle 171"/>
            <p:cNvSpPr>
              <a:spLocks noChangeArrowheads="1"/>
            </p:cNvSpPr>
            <p:nvPr/>
          </p:nvSpPr>
          <p:spPr bwMode="auto">
            <a:xfrm>
              <a:off x="1206" y="2619"/>
              <a:ext cx="2"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36" name="Rectangle 172"/>
            <p:cNvSpPr>
              <a:spLocks noChangeArrowheads="1"/>
            </p:cNvSpPr>
            <p:nvPr/>
          </p:nvSpPr>
          <p:spPr bwMode="auto">
            <a:xfrm>
              <a:off x="1208" y="2619"/>
              <a:ext cx="1"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37" name="Freeform 173"/>
            <p:cNvSpPr>
              <a:spLocks/>
            </p:cNvSpPr>
            <p:nvPr/>
          </p:nvSpPr>
          <p:spPr bwMode="auto">
            <a:xfrm>
              <a:off x="1165" y="2619"/>
              <a:ext cx="3" cy="3"/>
            </a:xfrm>
            <a:custGeom>
              <a:avLst/>
              <a:gdLst>
                <a:gd name="T0" fmla="*/ 3 w 3"/>
                <a:gd name="T1" fmla="*/ 0 h 3"/>
                <a:gd name="T2" fmla="*/ 3 w 3"/>
                <a:gd name="T3" fmla="*/ 2 h 3"/>
                <a:gd name="T4" fmla="*/ 2 w 3"/>
                <a:gd name="T5" fmla="*/ 2 h 3"/>
                <a:gd name="T6" fmla="*/ 2 w 3"/>
                <a:gd name="T7" fmla="*/ 3 h 3"/>
                <a:gd name="T8" fmla="*/ 0 w 3"/>
                <a:gd name="T9" fmla="*/ 3 h 3"/>
                <a:gd name="T10" fmla="*/ 2 w 3"/>
                <a:gd name="T11" fmla="*/ 2 h 3"/>
                <a:gd name="T12" fmla="*/ 3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0"/>
                  </a:moveTo>
                  <a:lnTo>
                    <a:pt x="3" y="2"/>
                  </a:lnTo>
                  <a:lnTo>
                    <a:pt x="2" y="2"/>
                  </a:lnTo>
                  <a:lnTo>
                    <a:pt x="2" y="3"/>
                  </a:lnTo>
                  <a:lnTo>
                    <a:pt x="0" y="3"/>
                  </a:lnTo>
                  <a:lnTo>
                    <a:pt x="2" y="2"/>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38" name="Rectangle 174"/>
            <p:cNvSpPr>
              <a:spLocks noChangeArrowheads="1"/>
            </p:cNvSpPr>
            <p:nvPr/>
          </p:nvSpPr>
          <p:spPr bwMode="auto">
            <a:xfrm>
              <a:off x="1173" y="2619"/>
              <a:ext cx="2"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39" name="Rectangle 175"/>
            <p:cNvSpPr>
              <a:spLocks noChangeArrowheads="1"/>
            </p:cNvSpPr>
            <p:nvPr/>
          </p:nvSpPr>
          <p:spPr bwMode="auto">
            <a:xfrm>
              <a:off x="1208" y="2618"/>
              <a:ext cx="1" cy="1"/>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40" name="Freeform 176"/>
            <p:cNvSpPr>
              <a:spLocks/>
            </p:cNvSpPr>
            <p:nvPr/>
          </p:nvSpPr>
          <p:spPr bwMode="auto">
            <a:xfrm>
              <a:off x="1208" y="2614"/>
              <a:ext cx="1" cy="2"/>
            </a:xfrm>
            <a:custGeom>
              <a:avLst/>
              <a:gdLst>
                <a:gd name="T0" fmla="*/ 1 w 1"/>
                <a:gd name="T1" fmla="*/ 2 h 2"/>
                <a:gd name="T2" fmla="*/ 0 w 1"/>
                <a:gd name="T3" fmla="*/ 2 h 2"/>
                <a:gd name="T4" fmla="*/ 1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0" y="2"/>
                  </a:lnTo>
                  <a:lnTo>
                    <a:pt x="1" y="0"/>
                  </a:lnTo>
                  <a:lnTo>
                    <a:pt x="1"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41" name="Freeform 177"/>
            <p:cNvSpPr>
              <a:spLocks/>
            </p:cNvSpPr>
            <p:nvPr/>
          </p:nvSpPr>
          <p:spPr bwMode="auto">
            <a:xfrm>
              <a:off x="1208" y="261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42" name="Rectangle 178"/>
            <p:cNvSpPr>
              <a:spLocks noChangeArrowheads="1"/>
            </p:cNvSpPr>
            <p:nvPr/>
          </p:nvSpPr>
          <p:spPr bwMode="auto">
            <a:xfrm>
              <a:off x="1208" y="2613"/>
              <a:ext cx="1" cy="1"/>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43" name="Freeform 179"/>
            <p:cNvSpPr>
              <a:spLocks/>
            </p:cNvSpPr>
            <p:nvPr/>
          </p:nvSpPr>
          <p:spPr bwMode="auto">
            <a:xfrm>
              <a:off x="1181" y="2604"/>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44" name="Freeform 180"/>
            <p:cNvSpPr>
              <a:spLocks/>
            </p:cNvSpPr>
            <p:nvPr/>
          </p:nvSpPr>
          <p:spPr bwMode="auto">
            <a:xfrm>
              <a:off x="1183" y="2601"/>
              <a:ext cx="2" cy="3"/>
            </a:xfrm>
            <a:custGeom>
              <a:avLst/>
              <a:gdLst>
                <a:gd name="T0" fmla="*/ 0 w 2"/>
                <a:gd name="T1" fmla="*/ 3 h 3"/>
                <a:gd name="T2" fmla="*/ 0 w 2"/>
                <a:gd name="T3" fmla="*/ 2 h 3"/>
                <a:gd name="T4" fmla="*/ 0 w 2"/>
                <a:gd name="T5" fmla="*/ 0 h 3"/>
                <a:gd name="T6" fmla="*/ 2 w 2"/>
                <a:gd name="T7" fmla="*/ 0 h 3"/>
                <a:gd name="T8" fmla="*/ 2 w 2"/>
                <a:gd name="T9" fmla="*/ 2 h 3"/>
                <a:gd name="T10" fmla="*/ 0 w 2"/>
                <a:gd name="T11" fmla="*/ 2 h 3"/>
                <a:gd name="T12" fmla="*/ 0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3"/>
                  </a:moveTo>
                  <a:lnTo>
                    <a:pt x="0" y="2"/>
                  </a:lnTo>
                  <a:lnTo>
                    <a:pt x="0" y="0"/>
                  </a:lnTo>
                  <a:lnTo>
                    <a:pt x="2" y="0"/>
                  </a:lnTo>
                  <a:lnTo>
                    <a:pt x="2" y="2"/>
                  </a:lnTo>
                  <a:lnTo>
                    <a:pt x="0" y="2"/>
                  </a:lnTo>
                  <a:lnTo>
                    <a:pt x="0"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45" name="Freeform 181"/>
            <p:cNvSpPr>
              <a:spLocks/>
            </p:cNvSpPr>
            <p:nvPr/>
          </p:nvSpPr>
          <p:spPr bwMode="auto">
            <a:xfrm>
              <a:off x="1070" y="2479"/>
              <a:ext cx="371" cy="606"/>
            </a:xfrm>
            <a:custGeom>
              <a:avLst/>
              <a:gdLst>
                <a:gd name="T0" fmla="*/ 244 w 371"/>
                <a:gd name="T1" fmla="*/ 5 h 606"/>
                <a:gd name="T2" fmla="*/ 299 w 371"/>
                <a:gd name="T3" fmla="*/ 24 h 606"/>
                <a:gd name="T4" fmla="*/ 316 w 371"/>
                <a:gd name="T5" fmla="*/ 67 h 606"/>
                <a:gd name="T6" fmla="*/ 324 w 371"/>
                <a:gd name="T7" fmla="*/ 106 h 606"/>
                <a:gd name="T8" fmla="*/ 348 w 371"/>
                <a:gd name="T9" fmla="*/ 130 h 606"/>
                <a:gd name="T10" fmla="*/ 345 w 371"/>
                <a:gd name="T11" fmla="*/ 212 h 606"/>
                <a:gd name="T12" fmla="*/ 371 w 371"/>
                <a:gd name="T13" fmla="*/ 250 h 606"/>
                <a:gd name="T14" fmla="*/ 368 w 371"/>
                <a:gd name="T15" fmla="*/ 344 h 606"/>
                <a:gd name="T16" fmla="*/ 338 w 371"/>
                <a:gd name="T17" fmla="*/ 389 h 606"/>
                <a:gd name="T18" fmla="*/ 307 w 371"/>
                <a:gd name="T19" fmla="*/ 460 h 606"/>
                <a:gd name="T20" fmla="*/ 271 w 371"/>
                <a:gd name="T21" fmla="*/ 541 h 606"/>
                <a:gd name="T22" fmla="*/ 221 w 371"/>
                <a:gd name="T23" fmla="*/ 586 h 606"/>
                <a:gd name="T24" fmla="*/ 164 w 371"/>
                <a:gd name="T25" fmla="*/ 598 h 606"/>
                <a:gd name="T26" fmla="*/ 154 w 371"/>
                <a:gd name="T27" fmla="*/ 563 h 606"/>
                <a:gd name="T28" fmla="*/ 155 w 371"/>
                <a:gd name="T29" fmla="*/ 493 h 606"/>
                <a:gd name="T30" fmla="*/ 136 w 371"/>
                <a:gd name="T31" fmla="*/ 464 h 606"/>
                <a:gd name="T32" fmla="*/ 121 w 371"/>
                <a:gd name="T33" fmla="*/ 439 h 606"/>
                <a:gd name="T34" fmla="*/ 85 w 371"/>
                <a:gd name="T35" fmla="*/ 418 h 606"/>
                <a:gd name="T36" fmla="*/ 23 w 371"/>
                <a:gd name="T37" fmla="*/ 415 h 606"/>
                <a:gd name="T38" fmla="*/ 5 w 371"/>
                <a:gd name="T39" fmla="*/ 400 h 606"/>
                <a:gd name="T40" fmla="*/ 13 w 371"/>
                <a:gd name="T41" fmla="*/ 377 h 606"/>
                <a:gd name="T42" fmla="*/ 22 w 371"/>
                <a:gd name="T43" fmla="*/ 348 h 606"/>
                <a:gd name="T44" fmla="*/ 26 w 371"/>
                <a:gd name="T45" fmla="*/ 320 h 606"/>
                <a:gd name="T46" fmla="*/ 38 w 371"/>
                <a:gd name="T47" fmla="*/ 308 h 606"/>
                <a:gd name="T48" fmla="*/ 39 w 371"/>
                <a:gd name="T49" fmla="*/ 294 h 606"/>
                <a:gd name="T50" fmla="*/ 38 w 371"/>
                <a:gd name="T51" fmla="*/ 305 h 606"/>
                <a:gd name="T52" fmla="*/ 35 w 371"/>
                <a:gd name="T53" fmla="*/ 295 h 606"/>
                <a:gd name="T54" fmla="*/ 41 w 371"/>
                <a:gd name="T55" fmla="*/ 271 h 606"/>
                <a:gd name="T56" fmla="*/ 48 w 371"/>
                <a:gd name="T57" fmla="*/ 248 h 606"/>
                <a:gd name="T58" fmla="*/ 51 w 371"/>
                <a:gd name="T59" fmla="*/ 224 h 606"/>
                <a:gd name="T60" fmla="*/ 51 w 371"/>
                <a:gd name="T61" fmla="*/ 199 h 606"/>
                <a:gd name="T62" fmla="*/ 49 w 371"/>
                <a:gd name="T63" fmla="*/ 188 h 606"/>
                <a:gd name="T64" fmla="*/ 54 w 371"/>
                <a:gd name="T65" fmla="*/ 175 h 606"/>
                <a:gd name="T66" fmla="*/ 61 w 371"/>
                <a:gd name="T67" fmla="*/ 170 h 606"/>
                <a:gd name="T68" fmla="*/ 75 w 371"/>
                <a:gd name="T69" fmla="*/ 163 h 606"/>
                <a:gd name="T70" fmla="*/ 85 w 371"/>
                <a:gd name="T71" fmla="*/ 166 h 606"/>
                <a:gd name="T72" fmla="*/ 80 w 371"/>
                <a:gd name="T73" fmla="*/ 183 h 606"/>
                <a:gd name="T74" fmla="*/ 82 w 371"/>
                <a:gd name="T75" fmla="*/ 191 h 606"/>
                <a:gd name="T76" fmla="*/ 84 w 371"/>
                <a:gd name="T77" fmla="*/ 206 h 606"/>
                <a:gd name="T78" fmla="*/ 87 w 371"/>
                <a:gd name="T79" fmla="*/ 192 h 606"/>
                <a:gd name="T80" fmla="*/ 90 w 371"/>
                <a:gd name="T81" fmla="*/ 201 h 606"/>
                <a:gd name="T82" fmla="*/ 88 w 371"/>
                <a:gd name="T83" fmla="*/ 188 h 606"/>
                <a:gd name="T84" fmla="*/ 88 w 371"/>
                <a:gd name="T85" fmla="*/ 175 h 606"/>
                <a:gd name="T86" fmla="*/ 98 w 371"/>
                <a:gd name="T87" fmla="*/ 175 h 606"/>
                <a:gd name="T88" fmla="*/ 87 w 371"/>
                <a:gd name="T89" fmla="*/ 173 h 606"/>
                <a:gd name="T90" fmla="*/ 92 w 371"/>
                <a:gd name="T91" fmla="*/ 160 h 606"/>
                <a:gd name="T92" fmla="*/ 105 w 371"/>
                <a:gd name="T93" fmla="*/ 140 h 606"/>
                <a:gd name="T94" fmla="*/ 118 w 371"/>
                <a:gd name="T95" fmla="*/ 124 h 606"/>
                <a:gd name="T96" fmla="*/ 128 w 371"/>
                <a:gd name="T97" fmla="*/ 125 h 606"/>
                <a:gd name="T98" fmla="*/ 131 w 371"/>
                <a:gd name="T99" fmla="*/ 121 h 606"/>
                <a:gd name="T100" fmla="*/ 136 w 371"/>
                <a:gd name="T101" fmla="*/ 137 h 606"/>
                <a:gd name="T102" fmla="*/ 138 w 371"/>
                <a:gd name="T103" fmla="*/ 161 h 606"/>
                <a:gd name="T104" fmla="*/ 144 w 371"/>
                <a:gd name="T105" fmla="*/ 168 h 606"/>
                <a:gd name="T106" fmla="*/ 139 w 371"/>
                <a:gd name="T107" fmla="*/ 153 h 606"/>
                <a:gd name="T108" fmla="*/ 154 w 371"/>
                <a:gd name="T109" fmla="*/ 165 h 606"/>
                <a:gd name="T110" fmla="*/ 154 w 371"/>
                <a:gd name="T111" fmla="*/ 160 h 606"/>
                <a:gd name="T112" fmla="*/ 177 w 371"/>
                <a:gd name="T113" fmla="*/ 150 h 606"/>
                <a:gd name="T114" fmla="*/ 196 w 371"/>
                <a:gd name="T115" fmla="*/ 153 h 606"/>
                <a:gd name="T116" fmla="*/ 169 w 371"/>
                <a:gd name="T117" fmla="*/ 153 h 606"/>
                <a:gd name="T118" fmla="*/ 157 w 371"/>
                <a:gd name="T119" fmla="*/ 15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606">
                  <a:moveTo>
                    <a:pt x="157" y="0"/>
                  </a:moveTo>
                  <a:lnTo>
                    <a:pt x="159" y="0"/>
                  </a:lnTo>
                  <a:lnTo>
                    <a:pt x="160" y="0"/>
                  </a:lnTo>
                  <a:lnTo>
                    <a:pt x="164" y="0"/>
                  </a:lnTo>
                  <a:lnTo>
                    <a:pt x="165" y="0"/>
                  </a:lnTo>
                  <a:lnTo>
                    <a:pt x="169" y="0"/>
                  </a:lnTo>
                  <a:lnTo>
                    <a:pt x="175" y="1"/>
                  </a:lnTo>
                  <a:lnTo>
                    <a:pt x="183" y="1"/>
                  </a:lnTo>
                  <a:lnTo>
                    <a:pt x="185" y="1"/>
                  </a:lnTo>
                  <a:lnTo>
                    <a:pt x="190" y="1"/>
                  </a:lnTo>
                  <a:lnTo>
                    <a:pt x="195" y="1"/>
                  </a:lnTo>
                  <a:lnTo>
                    <a:pt x="214" y="3"/>
                  </a:lnTo>
                  <a:lnTo>
                    <a:pt x="218" y="3"/>
                  </a:lnTo>
                  <a:lnTo>
                    <a:pt x="231" y="3"/>
                  </a:lnTo>
                  <a:lnTo>
                    <a:pt x="239" y="5"/>
                  </a:lnTo>
                  <a:lnTo>
                    <a:pt x="242" y="5"/>
                  </a:lnTo>
                  <a:lnTo>
                    <a:pt x="244" y="5"/>
                  </a:lnTo>
                  <a:lnTo>
                    <a:pt x="250" y="5"/>
                  </a:lnTo>
                  <a:lnTo>
                    <a:pt x="252" y="5"/>
                  </a:lnTo>
                  <a:lnTo>
                    <a:pt x="254" y="5"/>
                  </a:lnTo>
                  <a:lnTo>
                    <a:pt x="258" y="5"/>
                  </a:lnTo>
                  <a:lnTo>
                    <a:pt x="262" y="5"/>
                  </a:lnTo>
                  <a:lnTo>
                    <a:pt x="267" y="6"/>
                  </a:lnTo>
                  <a:lnTo>
                    <a:pt x="268" y="6"/>
                  </a:lnTo>
                  <a:lnTo>
                    <a:pt x="270" y="6"/>
                  </a:lnTo>
                  <a:lnTo>
                    <a:pt x="273" y="6"/>
                  </a:lnTo>
                  <a:lnTo>
                    <a:pt x="278" y="6"/>
                  </a:lnTo>
                  <a:lnTo>
                    <a:pt x="286" y="6"/>
                  </a:lnTo>
                  <a:lnTo>
                    <a:pt x="293" y="8"/>
                  </a:lnTo>
                  <a:lnTo>
                    <a:pt x="294" y="8"/>
                  </a:lnTo>
                  <a:lnTo>
                    <a:pt x="301" y="8"/>
                  </a:lnTo>
                  <a:lnTo>
                    <a:pt x="301" y="11"/>
                  </a:lnTo>
                  <a:lnTo>
                    <a:pt x="301" y="13"/>
                  </a:lnTo>
                  <a:lnTo>
                    <a:pt x="299" y="24"/>
                  </a:lnTo>
                  <a:lnTo>
                    <a:pt x="299" y="34"/>
                  </a:lnTo>
                  <a:lnTo>
                    <a:pt x="299" y="41"/>
                  </a:lnTo>
                  <a:lnTo>
                    <a:pt x="299" y="45"/>
                  </a:lnTo>
                  <a:lnTo>
                    <a:pt x="299" y="47"/>
                  </a:lnTo>
                  <a:lnTo>
                    <a:pt x="299" y="55"/>
                  </a:lnTo>
                  <a:lnTo>
                    <a:pt x="299" y="57"/>
                  </a:lnTo>
                  <a:lnTo>
                    <a:pt x="298" y="58"/>
                  </a:lnTo>
                  <a:lnTo>
                    <a:pt x="298" y="60"/>
                  </a:lnTo>
                  <a:lnTo>
                    <a:pt x="298" y="62"/>
                  </a:lnTo>
                  <a:lnTo>
                    <a:pt x="298" y="63"/>
                  </a:lnTo>
                  <a:lnTo>
                    <a:pt x="298" y="65"/>
                  </a:lnTo>
                  <a:lnTo>
                    <a:pt x="298" y="67"/>
                  </a:lnTo>
                  <a:lnTo>
                    <a:pt x="301" y="67"/>
                  </a:lnTo>
                  <a:lnTo>
                    <a:pt x="304" y="67"/>
                  </a:lnTo>
                  <a:lnTo>
                    <a:pt x="306" y="67"/>
                  </a:lnTo>
                  <a:lnTo>
                    <a:pt x="311" y="67"/>
                  </a:lnTo>
                  <a:lnTo>
                    <a:pt x="316" y="67"/>
                  </a:lnTo>
                  <a:lnTo>
                    <a:pt x="317" y="67"/>
                  </a:lnTo>
                  <a:lnTo>
                    <a:pt x="319" y="67"/>
                  </a:lnTo>
                  <a:lnTo>
                    <a:pt x="319" y="68"/>
                  </a:lnTo>
                  <a:lnTo>
                    <a:pt x="322" y="68"/>
                  </a:lnTo>
                  <a:lnTo>
                    <a:pt x="324" y="68"/>
                  </a:lnTo>
                  <a:lnTo>
                    <a:pt x="325" y="68"/>
                  </a:lnTo>
                  <a:lnTo>
                    <a:pt x="325" y="78"/>
                  </a:lnTo>
                  <a:lnTo>
                    <a:pt x="325" y="80"/>
                  </a:lnTo>
                  <a:lnTo>
                    <a:pt x="324" y="83"/>
                  </a:lnTo>
                  <a:lnTo>
                    <a:pt x="324" y="90"/>
                  </a:lnTo>
                  <a:lnTo>
                    <a:pt x="324" y="93"/>
                  </a:lnTo>
                  <a:lnTo>
                    <a:pt x="324" y="96"/>
                  </a:lnTo>
                  <a:lnTo>
                    <a:pt x="324" y="98"/>
                  </a:lnTo>
                  <a:lnTo>
                    <a:pt x="324" y="99"/>
                  </a:lnTo>
                  <a:lnTo>
                    <a:pt x="324" y="101"/>
                  </a:lnTo>
                  <a:lnTo>
                    <a:pt x="324" y="104"/>
                  </a:lnTo>
                  <a:lnTo>
                    <a:pt x="324" y="106"/>
                  </a:lnTo>
                  <a:lnTo>
                    <a:pt x="324" y="112"/>
                  </a:lnTo>
                  <a:lnTo>
                    <a:pt x="322" y="121"/>
                  </a:lnTo>
                  <a:lnTo>
                    <a:pt x="322" y="122"/>
                  </a:lnTo>
                  <a:lnTo>
                    <a:pt x="324" y="122"/>
                  </a:lnTo>
                  <a:lnTo>
                    <a:pt x="325" y="122"/>
                  </a:lnTo>
                  <a:lnTo>
                    <a:pt x="327" y="122"/>
                  </a:lnTo>
                  <a:lnTo>
                    <a:pt x="329" y="122"/>
                  </a:lnTo>
                  <a:lnTo>
                    <a:pt x="337" y="122"/>
                  </a:lnTo>
                  <a:lnTo>
                    <a:pt x="340" y="122"/>
                  </a:lnTo>
                  <a:lnTo>
                    <a:pt x="343" y="122"/>
                  </a:lnTo>
                  <a:lnTo>
                    <a:pt x="345" y="122"/>
                  </a:lnTo>
                  <a:lnTo>
                    <a:pt x="347" y="122"/>
                  </a:lnTo>
                  <a:lnTo>
                    <a:pt x="348" y="122"/>
                  </a:lnTo>
                  <a:lnTo>
                    <a:pt x="348" y="124"/>
                  </a:lnTo>
                  <a:lnTo>
                    <a:pt x="348" y="125"/>
                  </a:lnTo>
                  <a:lnTo>
                    <a:pt x="348" y="127"/>
                  </a:lnTo>
                  <a:lnTo>
                    <a:pt x="348" y="130"/>
                  </a:lnTo>
                  <a:lnTo>
                    <a:pt x="347" y="139"/>
                  </a:lnTo>
                  <a:lnTo>
                    <a:pt x="347" y="142"/>
                  </a:lnTo>
                  <a:lnTo>
                    <a:pt x="347" y="143"/>
                  </a:lnTo>
                  <a:lnTo>
                    <a:pt x="347" y="150"/>
                  </a:lnTo>
                  <a:lnTo>
                    <a:pt x="347" y="153"/>
                  </a:lnTo>
                  <a:lnTo>
                    <a:pt x="347" y="158"/>
                  </a:lnTo>
                  <a:lnTo>
                    <a:pt x="347" y="160"/>
                  </a:lnTo>
                  <a:lnTo>
                    <a:pt x="347" y="163"/>
                  </a:lnTo>
                  <a:lnTo>
                    <a:pt x="347" y="165"/>
                  </a:lnTo>
                  <a:lnTo>
                    <a:pt x="347" y="173"/>
                  </a:lnTo>
                  <a:lnTo>
                    <a:pt x="345" y="175"/>
                  </a:lnTo>
                  <a:lnTo>
                    <a:pt x="345" y="179"/>
                  </a:lnTo>
                  <a:lnTo>
                    <a:pt x="345" y="181"/>
                  </a:lnTo>
                  <a:lnTo>
                    <a:pt x="345" y="189"/>
                  </a:lnTo>
                  <a:lnTo>
                    <a:pt x="345" y="197"/>
                  </a:lnTo>
                  <a:lnTo>
                    <a:pt x="345" y="206"/>
                  </a:lnTo>
                  <a:lnTo>
                    <a:pt x="345" y="212"/>
                  </a:lnTo>
                  <a:lnTo>
                    <a:pt x="343" y="225"/>
                  </a:lnTo>
                  <a:lnTo>
                    <a:pt x="343" y="228"/>
                  </a:lnTo>
                  <a:lnTo>
                    <a:pt x="343" y="230"/>
                  </a:lnTo>
                  <a:lnTo>
                    <a:pt x="343" y="233"/>
                  </a:lnTo>
                  <a:lnTo>
                    <a:pt x="345" y="233"/>
                  </a:lnTo>
                  <a:lnTo>
                    <a:pt x="350" y="235"/>
                  </a:lnTo>
                  <a:lnTo>
                    <a:pt x="352" y="235"/>
                  </a:lnTo>
                  <a:lnTo>
                    <a:pt x="356" y="235"/>
                  </a:lnTo>
                  <a:lnTo>
                    <a:pt x="358" y="235"/>
                  </a:lnTo>
                  <a:lnTo>
                    <a:pt x="361" y="235"/>
                  </a:lnTo>
                  <a:lnTo>
                    <a:pt x="363" y="235"/>
                  </a:lnTo>
                  <a:lnTo>
                    <a:pt x="371" y="235"/>
                  </a:lnTo>
                  <a:lnTo>
                    <a:pt x="371" y="237"/>
                  </a:lnTo>
                  <a:lnTo>
                    <a:pt x="371" y="240"/>
                  </a:lnTo>
                  <a:lnTo>
                    <a:pt x="371" y="241"/>
                  </a:lnTo>
                  <a:lnTo>
                    <a:pt x="371" y="245"/>
                  </a:lnTo>
                  <a:lnTo>
                    <a:pt x="371" y="250"/>
                  </a:lnTo>
                  <a:lnTo>
                    <a:pt x="371" y="263"/>
                  </a:lnTo>
                  <a:lnTo>
                    <a:pt x="370" y="281"/>
                  </a:lnTo>
                  <a:lnTo>
                    <a:pt x="370" y="289"/>
                  </a:lnTo>
                  <a:lnTo>
                    <a:pt x="370" y="291"/>
                  </a:lnTo>
                  <a:lnTo>
                    <a:pt x="370" y="297"/>
                  </a:lnTo>
                  <a:lnTo>
                    <a:pt x="370" y="300"/>
                  </a:lnTo>
                  <a:lnTo>
                    <a:pt x="370" y="305"/>
                  </a:lnTo>
                  <a:lnTo>
                    <a:pt x="370" y="307"/>
                  </a:lnTo>
                  <a:lnTo>
                    <a:pt x="370" y="310"/>
                  </a:lnTo>
                  <a:lnTo>
                    <a:pt x="370" y="320"/>
                  </a:lnTo>
                  <a:lnTo>
                    <a:pt x="370" y="322"/>
                  </a:lnTo>
                  <a:lnTo>
                    <a:pt x="370" y="325"/>
                  </a:lnTo>
                  <a:lnTo>
                    <a:pt x="370" y="326"/>
                  </a:lnTo>
                  <a:lnTo>
                    <a:pt x="370" y="328"/>
                  </a:lnTo>
                  <a:lnTo>
                    <a:pt x="368" y="338"/>
                  </a:lnTo>
                  <a:lnTo>
                    <a:pt x="368" y="341"/>
                  </a:lnTo>
                  <a:lnTo>
                    <a:pt x="368" y="344"/>
                  </a:lnTo>
                  <a:lnTo>
                    <a:pt x="366" y="344"/>
                  </a:lnTo>
                  <a:lnTo>
                    <a:pt x="365" y="344"/>
                  </a:lnTo>
                  <a:lnTo>
                    <a:pt x="365" y="346"/>
                  </a:lnTo>
                  <a:lnTo>
                    <a:pt x="361" y="346"/>
                  </a:lnTo>
                  <a:lnTo>
                    <a:pt x="348" y="346"/>
                  </a:lnTo>
                  <a:lnTo>
                    <a:pt x="345" y="346"/>
                  </a:lnTo>
                  <a:lnTo>
                    <a:pt x="342" y="346"/>
                  </a:lnTo>
                  <a:lnTo>
                    <a:pt x="340" y="346"/>
                  </a:lnTo>
                  <a:lnTo>
                    <a:pt x="340" y="356"/>
                  </a:lnTo>
                  <a:lnTo>
                    <a:pt x="340" y="358"/>
                  </a:lnTo>
                  <a:lnTo>
                    <a:pt x="340" y="361"/>
                  </a:lnTo>
                  <a:lnTo>
                    <a:pt x="340" y="366"/>
                  </a:lnTo>
                  <a:lnTo>
                    <a:pt x="340" y="371"/>
                  </a:lnTo>
                  <a:lnTo>
                    <a:pt x="338" y="374"/>
                  </a:lnTo>
                  <a:lnTo>
                    <a:pt x="338" y="379"/>
                  </a:lnTo>
                  <a:lnTo>
                    <a:pt x="338" y="387"/>
                  </a:lnTo>
                  <a:lnTo>
                    <a:pt x="338" y="389"/>
                  </a:lnTo>
                  <a:lnTo>
                    <a:pt x="338" y="395"/>
                  </a:lnTo>
                  <a:lnTo>
                    <a:pt x="338" y="398"/>
                  </a:lnTo>
                  <a:lnTo>
                    <a:pt x="338" y="402"/>
                  </a:lnTo>
                  <a:lnTo>
                    <a:pt x="332" y="402"/>
                  </a:lnTo>
                  <a:lnTo>
                    <a:pt x="319" y="400"/>
                  </a:lnTo>
                  <a:lnTo>
                    <a:pt x="312" y="400"/>
                  </a:lnTo>
                  <a:lnTo>
                    <a:pt x="311" y="400"/>
                  </a:lnTo>
                  <a:lnTo>
                    <a:pt x="311" y="403"/>
                  </a:lnTo>
                  <a:lnTo>
                    <a:pt x="311" y="405"/>
                  </a:lnTo>
                  <a:lnTo>
                    <a:pt x="309" y="420"/>
                  </a:lnTo>
                  <a:lnTo>
                    <a:pt x="309" y="421"/>
                  </a:lnTo>
                  <a:lnTo>
                    <a:pt x="307" y="447"/>
                  </a:lnTo>
                  <a:lnTo>
                    <a:pt x="307" y="456"/>
                  </a:lnTo>
                  <a:lnTo>
                    <a:pt x="309" y="456"/>
                  </a:lnTo>
                  <a:lnTo>
                    <a:pt x="309" y="457"/>
                  </a:lnTo>
                  <a:lnTo>
                    <a:pt x="309" y="459"/>
                  </a:lnTo>
                  <a:lnTo>
                    <a:pt x="307" y="460"/>
                  </a:lnTo>
                  <a:lnTo>
                    <a:pt x="307" y="472"/>
                  </a:lnTo>
                  <a:lnTo>
                    <a:pt x="307" y="478"/>
                  </a:lnTo>
                  <a:lnTo>
                    <a:pt x="307" y="495"/>
                  </a:lnTo>
                  <a:lnTo>
                    <a:pt x="306" y="509"/>
                  </a:lnTo>
                  <a:lnTo>
                    <a:pt x="311" y="511"/>
                  </a:lnTo>
                  <a:lnTo>
                    <a:pt x="309" y="516"/>
                  </a:lnTo>
                  <a:lnTo>
                    <a:pt x="309" y="527"/>
                  </a:lnTo>
                  <a:lnTo>
                    <a:pt x="309" y="531"/>
                  </a:lnTo>
                  <a:lnTo>
                    <a:pt x="309" y="532"/>
                  </a:lnTo>
                  <a:lnTo>
                    <a:pt x="303" y="532"/>
                  </a:lnTo>
                  <a:lnTo>
                    <a:pt x="291" y="532"/>
                  </a:lnTo>
                  <a:lnTo>
                    <a:pt x="291" y="537"/>
                  </a:lnTo>
                  <a:lnTo>
                    <a:pt x="281" y="537"/>
                  </a:lnTo>
                  <a:lnTo>
                    <a:pt x="281" y="541"/>
                  </a:lnTo>
                  <a:lnTo>
                    <a:pt x="278" y="541"/>
                  </a:lnTo>
                  <a:lnTo>
                    <a:pt x="275" y="541"/>
                  </a:lnTo>
                  <a:lnTo>
                    <a:pt x="271" y="541"/>
                  </a:lnTo>
                  <a:lnTo>
                    <a:pt x="267" y="541"/>
                  </a:lnTo>
                  <a:lnTo>
                    <a:pt x="257" y="541"/>
                  </a:lnTo>
                  <a:lnTo>
                    <a:pt x="255" y="541"/>
                  </a:lnTo>
                  <a:lnTo>
                    <a:pt x="255" y="545"/>
                  </a:lnTo>
                  <a:lnTo>
                    <a:pt x="254" y="555"/>
                  </a:lnTo>
                  <a:lnTo>
                    <a:pt x="254" y="562"/>
                  </a:lnTo>
                  <a:lnTo>
                    <a:pt x="249" y="562"/>
                  </a:lnTo>
                  <a:lnTo>
                    <a:pt x="249" y="570"/>
                  </a:lnTo>
                  <a:lnTo>
                    <a:pt x="240" y="568"/>
                  </a:lnTo>
                  <a:lnTo>
                    <a:pt x="239" y="568"/>
                  </a:lnTo>
                  <a:lnTo>
                    <a:pt x="239" y="570"/>
                  </a:lnTo>
                  <a:lnTo>
                    <a:pt x="239" y="578"/>
                  </a:lnTo>
                  <a:lnTo>
                    <a:pt x="229" y="578"/>
                  </a:lnTo>
                  <a:lnTo>
                    <a:pt x="229" y="580"/>
                  </a:lnTo>
                  <a:lnTo>
                    <a:pt x="229" y="586"/>
                  </a:lnTo>
                  <a:lnTo>
                    <a:pt x="222" y="586"/>
                  </a:lnTo>
                  <a:lnTo>
                    <a:pt x="221" y="586"/>
                  </a:lnTo>
                  <a:lnTo>
                    <a:pt x="219" y="586"/>
                  </a:lnTo>
                  <a:lnTo>
                    <a:pt x="219" y="596"/>
                  </a:lnTo>
                  <a:lnTo>
                    <a:pt x="218" y="596"/>
                  </a:lnTo>
                  <a:lnTo>
                    <a:pt x="209" y="594"/>
                  </a:lnTo>
                  <a:lnTo>
                    <a:pt x="205" y="594"/>
                  </a:lnTo>
                  <a:lnTo>
                    <a:pt x="198" y="594"/>
                  </a:lnTo>
                  <a:lnTo>
                    <a:pt x="191" y="594"/>
                  </a:lnTo>
                  <a:lnTo>
                    <a:pt x="190" y="594"/>
                  </a:lnTo>
                  <a:lnTo>
                    <a:pt x="188" y="594"/>
                  </a:lnTo>
                  <a:lnTo>
                    <a:pt x="187" y="594"/>
                  </a:lnTo>
                  <a:lnTo>
                    <a:pt x="185" y="594"/>
                  </a:lnTo>
                  <a:lnTo>
                    <a:pt x="183" y="594"/>
                  </a:lnTo>
                  <a:lnTo>
                    <a:pt x="177" y="594"/>
                  </a:lnTo>
                  <a:lnTo>
                    <a:pt x="175" y="594"/>
                  </a:lnTo>
                  <a:lnTo>
                    <a:pt x="175" y="598"/>
                  </a:lnTo>
                  <a:lnTo>
                    <a:pt x="172" y="598"/>
                  </a:lnTo>
                  <a:lnTo>
                    <a:pt x="164" y="598"/>
                  </a:lnTo>
                  <a:lnTo>
                    <a:pt x="160" y="598"/>
                  </a:lnTo>
                  <a:lnTo>
                    <a:pt x="160" y="599"/>
                  </a:lnTo>
                  <a:lnTo>
                    <a:pt x="160" y="601"/>
                  </a:lnTo>
                  <a:lnTo>
                    <a:pt x="160" y="603"/>
                  </a:lnTo>
                  <a:lnTo>
                    <a:pt x="157" y="603"/>
                  </a:lnTo>
                  <a:lnTo>
                    <a:pt x="157" y="606"/>
                  </a:lnTo>
                  <a:lnTo>
                    <a:pt x="154" y="606"/>
                  </a:lnTo>
                  <a:lnTo>
                    <a:pt x="154" y="603"/>
                  </a:lnTo>
                  <a:lnTo>
                    <a:pt x="152" y="603"/>
                  </a:lnTo>
                  <a:lnTo>
                    <a:pt x="152" y="601"/>
                  </a:lnTo>
                  <a:lnTo>
                    <a:pt x="152" y="599"/>
                  </a:lnTo>
                  <a:lnTo>
                    <a:pt x="152" y="591"/>
                  </a:lnTo>
                  <a:lnTo>
                    <a:pt x="152" y="590"/>
                  </a:lnTo>
                  <a:lnTo>
                    <a:pt x="152" y="585"/>
                  </a:lnTo>
                  <a:lnTo>
                    <a:pt x="152" y="575"/>
                  </a:lnTo>
                  <a:lnTo>
                    <a:pt x="152" y="570"/>
                  </a:lnTo>
                  <a:lnTo>
                    <a:pt x="154" y="563"/>
                  </a:lnTo>
                  <a:lnTo>
                    <a:pt x="154" y="558"/>
                  </a:lnTo>
                  <a:lnTo>
                    <a:pt x="151" y="558"/>
                  </a:lnTo>
                  <a:lnTo>
                    <a:pt x="144" y="557"/>
                  </a:lnTo>
                  <a:lnTo>
                    <a:pt x="144" y="550"/>
                  </a:lnTo>
                  <a:lnTo>
                    <a:pt x="144" y="542"/>
                  </a:lnTo>
                  <a:lnTo>
                    <a:pt x="144" y="541"/>
                  </a:lnTo>
                  <a:lnTo>
                    <a:pt x="144" y="539"/>
                  </a:lnTo>
                  <a:lnTo>
                    <a:pt x="144" y="526"/>
                  </a:lnTo>
                  <a:lnTo>
                    <a:pt x="142" y="526"/>
                  </a:lnTo>
                  <a:lnTo>
                    <a:pt x="142" y="514"/>
                  </a:lnTo>
                  <a:lnTo>
                    <a:pt x="144" y="508"/>
                  </a:lnTo>
                  <a:lnTo>
                    <a:pt x="146" y="508"/>
                  </a:lnTo>
                  <a:lnTo>
                    <a:pt x="146" y="501"/>
                  </a:lnTo>
                  <a:lnTo>
                    <a:pt x="147" y="501"/>
                  </a:lnTo>
                  <a:lnTo>
                    <a:pt x="154" y="501"/>
                  </a:lnTo>
                  <a:lnTo>
                    <a:pt x="154" y="498"/>
                  </a:lnTo>
                  <a:lnTo>
                    <a:pt x="155" y="493"/>
                  </a:lnTo>
                  <a:lnTo>
                    <a:pt x="155" y="491"/>
                  </a:lnTo>
                  <a:lnTo>
                    <a:pt x="155" y="490"/>
                  </a:lnTo>
                  <a:lnTo>
                    <a:pt x="155" y="488"/>
                  </a:lnTo>
                  <a:lnTo>
                    <a:pt x="152" y="488"/>
                  </a:lnTo>
                  <a:lnTo>
                    <a:pt x="154" y="482"/>
                  </a:lnTo>
                  <a:lnTo>
                    <a:pt x="151" y="480"/>
                  </a:lnTo>
                  <a:lnTo>
                    <a:pt x="151" y="478"/>
                  </a:lnTo>
                  <a:lnTo>
                    <a:pt x="149" y="478"/>
                  </a:lnTo>
                  <a:lnTo>
                    <a:pt x="149" y="475"/>
                  </a:lnTo>
                  <a:lnTo>
                    <a:pt x="147" y="475"/>
                  </a:lnTo>
                  <a:lnTo>
                    <a:pt x="147" y="472"/>
                  </a:lnTo>
                  <a:lnTo>
                    <a:pt x="147" y="467"/>
                  </a:lnTo>
                  <a:lnTo>
                    <a:pt x="144" y="465"/>
                  </a:lnTo>
                  <a:lnTo>
                    <a:pt x="139" y="465"/>
                  </a:lnTo>
                  <a:lnTo>
                    <a:pt x="138" y="465"/>
                  </a:lnTo>
                  <a:lnTo>
                    <a:pt x="138" y="464"/>
                  </a:lnTo>
                  <a:lnTo>
                    <a:pt x="136" y="464"/>
                  </a:lnTo>
                  <a:lnTo>
                    <a:pt x="136" y="462"/>
                  </a:lnTo>
                  <a:lnTo>
                    <a:pt x="136" y="459"/>
                  </a:lnTo>
                  <a:lnTo>
                    <a:pt x="134" y="459"/>
                  </a:lnTo>
                  <a:lnTo>
                    <a:pt x="134" y="457"/>
                  </a:lnTo>
                  <a:lnTo>
                    <a:pt x="129" y="456"/>
                  </a:lnTo>
                  <a:lnTo>
                    <a:pt x="129" y="454"/>
                  </a:lnTo>
                  <a:lnTo>
                    <a:pt x="128" y="454"/>
                  </a:lnTo>
                  <a:lnTo>
                    <a:pt x="126" y="454"/>
                  </a:lnTo>
                  <a:lnTo>
                    <a:pt x="128" y="452"/>
                  </a:lnTo>
                  <a:lnTo>
                    <a:pt x="126" y="452"/>
                  </a:lnTo>
                  <a:lnTo>
                    <a:pt x="124" y="452"/>
                  </a:lnTo>
                  <a:lnTo>
                    <a:pt x="123" y="452"/>
                  </a:lnTo>
                  <a:lnTo>
                    <a:pt x="123" y="447"/>
                  </a:lnTo>
                  <a:lnTo>
                    <a:pt x="124" y="447"/>
                  </a:lnTo>
                  <a:lnTo>
                    <a:pt x="124" y="442"/>
                  </a:lnTo>
                  <a:lnTo>
                    <a:pt x="121" y="442"/>
                  </a:lnTo>
                  <a:lnTo>
                    <a:pt x="121" y="439"/>
                  </a:lnTo>
                  <a:lnTo>
                    <a:pt x="121" y="433"/>
                  </a:lnTo>
                  <a:lnTo>
                    <a:pt x="113" y="433"/>
                  </a:lnTo>
                  <a:lnTo>
                    <a:pt x="111" y="433"/>
                  </a:lnTo>
                  <a:lnTo>
                    <a:pt x="111" y="428"/>
                  </a:lnTo>
                  <a:lnTo>
                    <a:pt x="108" y="428"/>
                  </a:lnTo>
                  <a:lnTo>
                    <a:pt x="108" y="426"/>
                  </a:lnTo>
                  <a:lnTo>
                    <a:pt x="108" y="424"/>
                  </a:lnTo>
                  <a:lnTo>
                    <a:pt x="106" y="424"/>
                  </a:lnTo>
                  <a:lnTo>
                    <a:pt x="106" y="420"/>
                  </a:lnTo>
                  <a:lnTo>
                    <a:pt x="105" y="420"/>
                  </a:lnTo>
                  <a:lnTo>
                    <a:pt x="103" y="420"/>
                  </a:lnTo>
                  <a:lnTo>
                    <a:pt x="103" y="418"/>
                  </a:lnTo>
                  <a:lnTo>
                    <a:pt x="98" y="418"/>
                  </a:lnTo>
                  <a:lnTo>
                    <a:pt x="93" y="418"/>
                  </a:lnTo>
                  <a:lnTo>
                    <a:pt x="90" y="418"/>
                  </a:lnTo>
                  <a:lnTo>
                    <a:pt x="87" y="418"/>
                  </a:lnTo>
                  <a:lnTo>
                    <a:pt x="85" y="418"/>
                  </a:lnTo>
                  <a:lnTo>
                    <a:pt x="85" y="416"/>
                  </a:lnTo>
                  <a:lnTo>
                    <a:pt x="82" y="416"/>
                  </a:lnTo>
                  <a:lnTo>
                    <a:pt x="79" y="416"/>
                  </a:lnTo>
                  <a:lnTo>
                    <a:pt x="75" y="416"/>
                  </a:lnTo>
                  <a:lnTo>
                    <a:pt x="67" y="416"/>
                  </a:lnTo>
                  <a:lnTo>
                    <a:pt x="56" y="416"/>
                  </a:lnTo>
                  <a:lnTo>
                    <a:pt x="54" y="416"/>
                  </a:lnTo>
                  <a:lnTo>
                    <a:pt x="48" y="416"/>
                  </a:lnTo>
                  <a:lnTo>
                    <a:pt x="48" y="415"/>
                  </a:lnTo>
                  <a:lnTo>
                    <a:pt x="46" y="415"/>
                  </a:lnTo>
                  <a:lnTo>
                    <a:pt x="41" y="415"/>
                  </a:lnTo>
                  <a:lnTo>
                    <a:pt x="33" y="415"/>
                  </a:lnTo>
                  <a:lnTo>
                    <a:pt x="30" y="415"/>
                  </a:lnTo>
                  <a:lnTo>
                    <a:pt x="28" y="415"/>
                  </a:lnTo>
                  <a:lnTo>
                    <a:pt x="26" y="415"/>
                  </a:lnTo>
                  <a:lnTo>
                    <a:pt x="25" y="415"/>
                  </a:lnTo>
                  <a:lnTo>
                    <a:pt x="23" y="415"/>
                  </a:lnTo>
                  <a:lnTo>
                    <a:pt x="20" y="415"/>
                  </a:lnTo>
                  <a:lnTo>
                    <a:pt x="18" y="415"/>
                  </a:lnTo>
                  <a:lnTo>
                    <a:pt x="12" y="413"/>
                  </a:lnTo>
                  <a:lnTo>
                    <a:pt x="8" y="413"/>
                  </a:lnTo>
                  <a:lnTo>
                    <a:pt x="7" y="413"/>
                  </a:lnTo>
                  <a:lnTo>
                    <a:pt x="4" y="413"/>
                  </a:lnTo>
                  <a:lnTo>
                    <a:pt x="0" y="413"/>
                  </a:lnTo>
                  <a:lnTo>
                    <a:pt x="0" y="411"/>
                  </a:lnTo>
                  <a:lnTo>
                    <a:pt x="0" y="410"/>
                  </a:lnTo>
                  <a:lnTo>
                    <a:pt x="2" y="408"/>
                  </a:lnTo>
                  <a:lnTo>
                    <a:pt x="2" y="407"/>
                  </a:lnTo>
                  <a:lnTo>
                    <a:pt x="2" y="405"/>
                  </a:lnTo>
                  <a:lnTo>
                    <a:pt x="4" y="405"/>
                  </a:lnTo>
                  <a:lnTo>
                    <a:pt x="4" y="403"/>
                  </a:lnTo>
                  <a:lnTo>
                    <a:pt x="4" y="402"/>
                  </a:lnTo>
                  <a:lnTo>
                    <a:pt x="5" y="402"/>
                  </a:lnTo>
                  <a:lnTo>
                    <a:pt x="5" y="400"/>
                  </a:lnTo>
                  <a:lnTo>
                    <a:pt x="5" y="398"/>
                  </a:lnTo>
                  <a:lnTo>
                    <a:pt x="5" y="397"/>
                  </a:lnTo>
                  <a:lnTo>
                    <a:pt x="7" y="397"/>
                  </a:lnTo>
                  <a:lnTo>
                    <a:pt x="7" y="395"/>
                  </a:lnTo>
                  <a:lnTo>
                    <a:pt x="7" y="393"/>
                  </a:lnTo>
                  <a:lnTo>
                    <a:pt x="7" y="392"/>
                  </a:lnTo>
                  <a:lnTo>
                    <a:pt x="8" y="392"/>
                  </a:lnTo>
                  <a:lnTo>
                    <a:pt x="8" y="390"/>
                  </a:lnTo>
                  <a:lnTo>
                    <a:pt x="8" y="389"/>
                  </a:lnTo>
                  <a:lnTo>
                    <a:pt x="10" y="387"/>
                  </a:lnTo>
                  <a:lnTo>
                    <a:pt x="10" y="385"/>
                  </a:lnTo>
                  <a:lnTo>
                    <a:pt x="10" y="384"/>
                  </a:lnTo>
                  <a:lnTo>
                    <a:pt x="12" y="384"/>
                  </a:lnTo>
                  <a:lnTo>
                    <a:pt x="12" y="382"/>
                  </a:lnTo>
                  <a:lnTo>
                    <a:pt x="12" y="379"/>
                  </a:lnTo>
                  <a:lnTo>
                    <a:pt x="13" y="379"/>
                  </a:lnTo>
                  <a:lnTo>
                    <a:pt x="13" y="377"/>
                  </a:lnTo>
                  <a:lnTo>
                    <a:pt x="13" y="375"/>
                  </a:lnTo>
                  <a:lnTo>
                    <a:pt x="13" y="374"/>
                  </a:lnTo>
                  <a:lnTo>
                    <a:pt x="15" y="371"/>
                  </a:lnTo>
                  <a:lnTo>
                    <a:pt x="15" y="369"/>
                  </a:lnTo>
                  <a:lnTo>
                    <a:pt x="17" y="369"/>
                  </a:lnTo>
                  <a:lnTo>
                    <a:pt x="17" y="367"/>
                  </a:lnTo>
                  <a:lnTo>
                    <a:pt x="17" y="366"/>
                  </a:lnTo>
                  <a:lnTo>
                    <a:pt x="17" y="364"/>
                  </a:lnTo>
                  <a:lnTo>
                    <a:pt x="18" y="362"/>
                  </a:lnTo>
                  <a:lnTo>
                    <a:pt x="18" y="361"/>
                  </a:lnTo>
                  <a:lnTo>
                    <a:pt x="18" y="358"/>
                  </a:lnTo>
                  <a:lnTo>
                    <a:pt x="20" y="358"/>
                  </a:lnTo>
                  <a:lnTo>
                    <a:pt x="20" y="356"/>
                  </a:lnTo>
                  <a:lnTo>
                    <a:pt x="20" y="354"/>
                  </a:lnTo>
                  <a:lnTo>
                    <a:pt x="22" y="351"/>
                  </a:lnTo>
                  <a:lnTo>
                    <a:pt x="22" y="349"/>
                  </a:lnTo>
                  <a:lnTo>
                    <a:pt x="22" y="348"/>
                  </a:lnTo>
                  <a:lnTo>
                    <a:pt x="22" y="346"/>
                  </a:lnTo>
                  <a:lnTo>
                    <a:pt x="23" y="343"/>
                  </a:lnTo>
                  <a:lnTo>
                    <a:pt x="23" y="341"/>
                  </a:lnTo>
                  <a:lnTo>
                    <a:pt x="23" y="340"/>
                  </a:lnTo>
                  <a:lnTo>
                    <a:pt x="23" y="338"/>
                  </a:lnTo>
                  <a:lnTo>
                    <a:pt x="23" y="336"/>
                  </a:lnTo>
                  <a:lnTo>
                    <a:pt x="23" y="335"/>
                  </a:lnTo>
                  <a:lnTo>
                    <a:pt x="25" y="333"/>
                  </a:lnTo>
                  <a:lnTo>
                    <a:pt x="25" y="331"/>
                  </a:lnTo>
                  <a:lnTo>
                    <a:pt x="25" y="330"/>
                  </a:lnTo>
                  <a:lnTo>
                    <a:pt x="25" y="328"/>
                  </a:lnTo>
                  <a:lnTo>
                    <a:pt x="25" y="326"/>
                  </a:lnTo>
                  <a:lnTo>
                    <a:pt x="25" y="325"/>
                  </a:lnTo>
                  <a:lnTo>
                    <a:pt x="26" y="325"/>
                  </a:lnTo>
                  <a:lnTo>
                    <a:pt x="26" y="323"/>
                  </a:lnTo>
                  <a:lnTo>
                    <a:pt x="26" y="322"/>
                  </a:lnTo>
                  <a:lnTo>
                    <a:pt x="26" y="320"/>
                  </a:lnTo>
                  <a:lnTo>
                    <a:pt x="25" y="318"/>
                  </a:lnTo>
                  <a:lnTo>
                    <a:pt x="25" y="317"/>
                  </a:lnTo>
                  <a:lnTo>
                    <a:pt x="26" y="315"/>
                  </a:lnTo>
                  <a:lnTo>
                    <a:pt x="26" y="313"/>
                  </a:lnTo>
                  <a:lnTo>
                    <a:pt x="25" y="313"/>
                  </a:lnTo>
                  <a:lnTo>
                    <a:pt x="25" y="312"/>
                  </a:lnTo>
                  <a:lnTo>
                    <a:pt x="26" y="310"/>
                  </a:lnTo>
                  <a:lnTo>
                    <a:pt x="26" y="308"/>
                  </a:lnTo>
                  <a:lnTo>
                    <a:pt x="28" y="308"/>
                  </a:lnTo>
                  <a:lnTo>
                    <a:pt x="28" y="307"/>
                  </a:lnTo>
                  <a:lnTo>
                    <a:pt x="30" y="307"/>
                  </a:lnTo>
                  <a:lnTo>
                    <a:pt x="31" y="308"/>
                  </a:lnTo>
                  <a:lnTo>
                    <a:pt x="33" y="308"/>
                  </a:lnTo>
                  <a:lnTo>
                    <a:pt x="35" y="308"/>
                  </a:lnTo>
                  <a:lnTo>
                    <a:pt x="36" y="308"/>
                  </a:lnTo>
                  <a:lnTo>
                    <a:pt x="38" y="307"/>
                  </a:lnTo>
                  <a:lnTo>
                    <a:pt x="38" y="308"/>
                  </a:lnTo>
                  <a:lnTo>
                    <a:pt x="38" y="307"/>
                  </a:lnTo>
                  <a:lnTo>
                    <a:pt x="38" y="305"/>
                  </a:lnTo>
                  <a:lnTo>
                    <a:pt x="38" y="307"/>
                  </a:lnTo>
                  <a:lnTo>
                    <a:pt x="39" y="307"/>
                  </a:lnTo>
                  <a:lnTo>
                    <a:pt x="39" y="305"/>
                  </a:lnTo>
                  <a:lnTo>
                    <a:pt x="41" y="304"/>
                  </a:lnTo>
                  <a:lnTo>
                    <a:pt x="39" y="304"/>
                  </a:lnTo>
                  <a:lnTo>
                    <a:pt x="38" y="304"/>
                  </a:lnTo>
                  <a:lnTo>
                    <a:pt x="38" y="302"/>
                  </a:lnTo>
                  <a:lnTo>
                    <a:pt x="38" y="300"/>
                  </a:lnTo>
                  <a:lnTo>
                    <a:pt x="38" y="299"/>
                  </a:lnTo>
                  <a:lnTo>
                    <a:pt x="39" y="299"/>
                  </a:lnTo>
                  <a:lnTo>
                    <a:pt x="39" y="297"/>
                  </a:lnTo>
                  <a:lnTo>
                    <a:pt x="38" y="297"/>
                  </a:lnTo>
                  <a:lnTo>
                    <a:pt x="38" y="295"/>
                  </a:lnTo>
                  <a:lnTo>
                    <a:pt x="39" y="295"/>
                  </a:lnTo>
                  <a:lnTo>
                    <a:pt x="39" y="294"/>
                  </a:lnTo>
                  <a:lnTo>
                    <a:pt x="41" y="294"/>
                  </a:lnTo>
                  <a:lnTo>
                    <a:pt x="43" y="294"/>
                  </a:lnTo>
                  <a:lnTo>
                    <a:pt x="44" y="292"/>
                  </a:lnTo>
                  <a:lnTo>
                    <a:pt x="44" y="291"/>
                  </a:lnTo>
                  <a:lnTo>
                    <a:pt x="43" y="291"/>
                  </a:lnTo>
                  <a:lnTo>
                    <a:pt x="43" y="292"/>
                  </a:lnTo>
                  <a:lnTo>
                    <a:pt x="41" y="292"/>
                  </a:lnTo>
                  <a:lnTo>
                    <a:pt x="39" y="292"/>
                  </a:lnTo>
                  <a:lnTo>
                    <a:pt x="38" y="294"/>
                  </a:lnTo>
                  <a:lnTo>
                    <a:pt x="36" y="295"/>
                  </a:lnTo>
                  <a:lnTo>
                    <a:pt x="36" y="297"/>
                  </a:lnTo>
                  <a:lnTo>
                    <a:pt x="36" y="299"/>
                  </a:lnTo>
                  <a:lnTo>
                    <a:pt x="36" y="300"/>
                  </a:lnTo>
                  <a:lnTo>
                    <a:pt x="36" y="302"/>
                  </a:lnTo>
                  <a:lnTo>
                    <a:pt x="36" y="304"/>
                  </a:lnTo>
                  <a:lnTo>
                    <a:pt x="36" y="305"/>
                  </a:lnTo>
                  <a:lnTo>
                    <a:pt x="38" y="305"/>
                  </a:lnTo>
                  <a:lnTo>
                    <a:pt x="36" y="305"/>
                  </a:lnTo>
                  <a:lnTo>
                    <a:pt x="36" y="307"/>
                  </a:lnTo>
                  <a:lnTo>
                    <a:pt x="36" y="305"/>
                  </a:lnTo>
                  <a:lnTo>
                    <a:pt x="35" y="305"/>
                  </a:lnTo>
                  <a:lnTo>
                    <a:pt x="35" y="307"/>
                  </a:lnTo>
                  <a:lnTo>
                    <a:pt x="33" y="307"/>
                  </a:lnTo>
                  <a:lnTo>
                    <a:pt x="31" y="307"/>
                  </a:lnTo>
                  <a:lnTo>
                    <a:pt x="30" y="307"/>
                  </a:lnTo>
                  <a:lnTo>
                    <a:pt x="30" y="305"/>
                  </a:lnTo>
                  <a:lnTo>
                    <a:pt x="31" y="305"/>
                  </a:lnTo>
                  <a:lnTo>
                    <a:pt x="31" y="304"/>
                  </a:lnTo>
                  <a:lnTo>
                    <a:pt x="31" y="302"/>
                  </a:lnTo>
                  <a:lnTo>
                    <a:pt x="31" y="300"/>
                  </a:lnTo>
                  <a:lnTo>
                    <a:pt x="33" y="299"/>
                  </a:lnTo>
                  <a:lnTo>
                    <a:pt x="33" y="297"/>
                  </a:lnTo>
                  <a:lnTo>
                    <a:pt x="33" y="295"/>
                  </a:lnTo>
                  <a:lnTo>
                    <a:pt x="35" y="295"/>
                  </a:lnTo>
                  <a:lnTo>
                    <a:pt x="35" y="294"/>
                  </a:lnTo>
                  <a:lnTo>
                    <a:pt x="35" y="292"/>
                  </a:lnTo>
                  <a:lnTo>
                    <a:pt x="35" y="291"/>
                  </a:lnTo>
                  <a:lnTo>
                    <a:pt x="36" y="291"/>
                  </a:lnTo>
                  <a:lnTo>
                    <a:pt x="36" y="289"/>
                  </a:lnTo>
                  <a:lnTo>
                    <a:pt x="36" y="287"/>
                  </a:lnTo>
                  <a:lnTo>
                    <a:pt x="38" y="286"/>
                  </a:lnTo>
                  <a:lnTo>
                    <a:pt x="38" y="284"/>
                  </a:lnTo>
                  <a:lnTo>
                    <a:pt x="38" y="282"/>
                  </a:lnTo>
                  <a:lnTo>
                    <a:pt x="38" y="281"/>
                  </a:lnTo>
                  <a:lnTo>
                    <a:pt x="39" y="281"/>
                  </a:lnTo>
                  <a:lnTo>
                    <a:pt x="39" y="279"/>
                  </a:lnTo>
                  <a:lnTo>
                    <a:pt x="39" y="277"/>
                  </a:lnTo>
                  <a:lnTo>
                    <a:pt x="39" y="276"/>
                  </a:lnTo>
                  <a:lnTo>
                    <a:pt x="41" y="274"/>
                  </a:lnTo>
                  <a:lnTo>
                    <a:pt x="41" y="273"/>
                  </a:lnTo>
                  <a:lnTo>
                    <a:pt x="41" y="271"/>
                  </a:lnTo>
                  <a:lnTo>
                    <a:pt x="43" y="269"/>
                  </a:lnTo>
                  <a:lnTo>
                    <a:pt x="43" y="268"/>
                  </a:lnTo>
                  <a:lnTo>
                    <a:pt x="43" y="266"/>
                  </a:lnTo>
                  <a:lnTo>
                    <a:pt x="43" y="264"/>
                  </a:lnTo>
                  <a:lnTo>
                    <a:pt x="44" y="264"/>
                  </a:lnTo>
                  <a:lnTo>
                    <a:pt x="44" y="263"/>
                  </a:lnTo>
                  <a:lnTo>
                    <a:pt x="44" y="261"/>
                  </a:lnTo>
                  <a:lnTo>
                    <a:pt x="44" y="259"/>
                  </a:lnTo>
                  <a:lnTo>
                    <a:pt x="46" y="259"/>
                  </a:lnTo>
                  <a:lnTo>
                    <a:pt x="46" y="258"/>
                  </a:lnTo>
                  <a:lnTo>
                    <a:pt x="46" y="256"/>
                  </a:lnTo>
                  <a:lnTo>
                    <a:pt x="46" y="255"/>
                  </a:lnTo>
                  <a:lnTo>
                    <a:pt x="46" y="253"/>
                  </a:lnTo>
                  <a:lnTo>
                    <a:pt x="46" y="251"/>
                  </a:lnTo>
                  <a:lnTo>
                    <a:pt x="48" y="251"/>
                  </a:lnTo>
                  <a:lnTo>
                    <a:pt x="48" y="250"/>
                  </a:lnTo>
                  <a:lnTo>
                    <a:pt x="48" y="248"/>
                  </a:lnTo>
                  <a:lnTo>
                    <a:pt x="46" y="248"/>
                  </a:lnTo>
                  <a:lnTo>
                    <a:pt x="46" y="246"/>
                  </a:lnTo>
                  <a:lnTo>
                    <a:pt x="46" y="245"/>
                  </a:lnTo>
                  <a:lnTo>
                    <a:pt x="46" y="243"/>
                  </a:lnTo>
                  <a:lnTo>
                    <a:pt x="48" y="243"/>
                  </a:lnTo>
                  <a:lnTo>
                    <a:pt x="48" y="241"/>
                  </a:lnTo>
                  <a:lnTo>
                    <a:pt x="48" y="240"/>
                  </a:lnTo>
                  <a:lnTo>
                    <a:pt x="48" y="238"/>
                  </a:lnTo>
                  <a:lnTo>
                    <a:pt x="49" y="237"/>
                  </a:lnTo>
                  <a:lnTo>
                    <a:pt x="49" y="235"/>
                  </a:lnTo>
                  <a:lnTo>
                    <a:pt x="49" y="233"/>
                  </a:lnTo>
                  <a:lnTo>
                    <a:pt x="49" y="232"/>
                  </a:lnTo>
                  <a:lnTo>
                    <a:pt x="51" y="230"/>
                  </a:lnTo>
                  <a:lnTo>
                    <a:pt x="51" y="228"/>
                  </a:lnTo>
                  <a:lnTo>
                    <a:pt x="51" y="227"/>
                  </a:lnTo>
                  <a:lnTo>
                    <a:pt x="51" y="225"/>
                  </a:lnTo>
                  <a:lnTo>
                    <a:pt x="51" y="224"/>
                  </a:lnTo>
                  <a:lnTo>
                    <a:pt x="53" y="224"/>
                  </a:lnTo>
                  <a:lnTo>
                    <a:pt x="53" y="222"/>
                  </a:lnTo>
                  <a:lnTo>
                    <a:pt x="53" y="220"/>
                  </a:lnTo>
                  <a:lnTo>
                    <a:pt x="53" y="219"/>
                  </a:lnTo>
                  <a:lnTo>
                    <a:pt x="54" y="217"/>
                  </a:lnTo>
                  <a:lnTo>
                    <a:pt x="54" y="215"/>
                  </a:lnTo>
                  <a:lnTo>
                    <a:pt x="54" y="214"/>
                  </a:lnTo>
                  <a:lnTo>
                    <a:pt x="54" y="212"/>
                  </a:lnTo>
                  <a:lnTo>
                    <a:pt x="54" y="210"/>
                  </a:lnTo>
                  <a:lnTo>
                    <a:pt x="53" y="210"/>
                  </a:lnTo>
                  <a:lnTo>
                    <a:pt x="53" y="209"/>
                  </a:lnTo>
                  <a:lnTo>
                    <a:pt x="53" y="207"/>
                  </a:lnTo>
                  <a:lnTo>
                    <a:pt x="53" y="206"/>
                  </a:lnTo>
                  <a:lnTo>
                    <a:pt x="53" y="204"/>
                  </a:lnTo>
                  <a:lnTo>
                    <a:pt x="53" y="202"/>
                  </a:lnTo>
                  <a:lnTo>
                    <a:pt x="53" y="201"/>
                  </a:lnTo>
                  <a:lnTo>
                    <a:pt x="51" y="199"/>
                  </a:lnTo>
                  <a:lnTo>
                    <a:pt x="51" y="197"/>
                  </a:lnTo>
                  <a:lnTo>
                    <a:pt x="51" y="196"/>
                  </a:lnTo>
                  <a:lnTo>
                    <a:pt x="51" y="194"/>
                  </a:lnTo>
                  <a:lnTo>
                    <a:pt x="49" y="194"/>
                  </a:lnTo>
                  <a:lnTo>
                    <a:pt x="49" y="192"/>
                  </a:lnTo>
                  <a:lnTo>
                    <a:pt x="49" y="191"/>
                  </a:lnTo>
                  <a:lnTo>
                    <a:pt x="48" y="192"/>
                  </a:lnTo>
                  <a:lnTo>
                    <a:pt x="48" y="191"/>
                  </a:lnTo>
                  <a:lnTo>
                    <a:pt x="46" y="191"/>
                  </a:lnTo>
                  <a:lnTo>
                    <a:pt x="48" y="191"/>
                  </a:lnTo>
                  <a:lnTo>
                    <a:pt x="46" y="191"/>
                  </a:lnTo>
                  <a:lnTo>
                    <a:pt x="46" y="189"/>
                  </a:lnTo>
                  <a:lnTo>
                    <a:pt x="48" y="189"/>
                  </a:lnTo>
                  <a:lnTo>
                    <a:pt x="48" y="188"/>
                  </a:lnTo>
                  <a:lnTo>
                    <a:pt x="48" y="189"/>
                  </a:lnTo>
                  <a:lnTo>
                    <a:pt x="49" y="189"/>
                  </a:lnTo>
                  <a:lnTo>
                    <a:pt x="49" y="188"/>
                  </a:lnTo>
                  <a:lnTo>
                    <a:pt x="49" y="186"/>
                  </a:lnTo>
                  <a:lnTo>
                    <a:pt x="51" y="186"/>
                  </a:lnTo>
                  <a:lnTo>
                    <a:pt x="49" y="186"/>
                  </a:lnTo>
                  <a:lnTo>
                    <a:pt x="49" y="184"/>
                  </a:lnTo>
                  <a:lnTo>
                    <a:pt x="51" y="184"/>
                  </a:lnTo>
                  <a:lnTo>
                    <a:pt x="51" y="183"/>
                  </a:lnTo>
                  <a:lnTo>
                    <a:pt x="51" y="181"/>
                  </a:lnTo>
                  <a:lnTo>
                    <a:pt x="53" y="181"/>
                  </a:lnTo>
                  <a:lnTo>
                    <a:pt x="53" y="179"/>
                  </a:lnTo>
                  <a:lnTo>
                    <a:pt x="54" y="179"/>
                  </a:lnTo>
                  <a:lnTo>
                    <a:pt x="54" y="181"/>
                  </a:lnTo>
                  <a:lnTo>
                    <a:pt x="54" y="179"/>
                  </a:lnTo>
                  <a:lnTo>
                    <a:pt x="54" y="178"/>
                  </a:lnTo>
                  <a:lnTo>
                    <a:pt x="54" y="176"/>
                  </a:lnTo>
                  <a:lnTo>
                    <a:pt x="56" y="176"/>
                  </a:lnTo>
                  <a:lnTo>
                    <a:pt x="54" y="176"/>
                  </a:lnTo>
                  <a:lnTo>
                    <a:pt x="54" y="175"/>
                  </a:lnTo>
                  <a:lnTo>
                    <a:pt x="56" y="175"/>
                  </a:lnTo>
                  <a:lnTo>
                    <a:pt x="57" y="175"/>
                  </a:lnTo>
                  <a:lnTo>
                    <a:pt x="57" y="176"/>
                  </a:lnTo>
                  <a:lnTo>
                    <a:pt x="57" y="175"/>
                  </a:lnTo>
                  <a:lnTo>
                    <a:pt x="57" y="176"/>
                  </a:lnTo>
                  <a:lnTo>
                    <a:pt x="59" y="176"/>
                  </a:lnTo>
                  <a:lnTo>
                    <a:pt x="59" y="175"/>
                  </a:lnTo>
                  <a:lnTo>
                    <a:pt x="57" y="175"/>
                  </a:lnTo>
                  <a:lnTo>
                    <a:pt x="59" y="175"/>
                  </a:lnTo>
                  <a:lnTo>
                    <a:pt x="59" y="173"/>
                  </a:lnTo>
                  <a:lnTo>
                    <a:pt x="59" y="175"/>
                  </a:lnTo>
                  <a:lnTo>
                    <a:pt x="61" y="175"/>
                  </a:lnTo>
                  <a:lnTo>
                    <a:pt x="61" y="173"/>
                  </a:lnTo>
                  <a:lnTo>
                    <a:pt x="61" y="171"/>
                  </a:lnTo>
                  <a:lnTo>
                    <a:pt x="59" y="171"/>
                  </a:lnTo>
                  <a:lnTo>
                    <a:pt x="59" y="170"/>
                  </a:lnTo>
                  <a:lnTo>
                    <a:pt x="61" y="170"/>
                  </a:lnTo>
                  <a:lnTo>
                    <a:pt x="62" y="170"/>
                  </a:lnTo>
                  <a:lnTo>
                    <a:pt x="64" y="170"/>
                  </a:lnTo>
                  <a:lnTo>
                    <a:pt x="66" y="170"/>
                  </a:lnTo>
                  <a:lnTo>
                    <a:pt x="66" y="168"/>
                  </a:lnTo>
                  <a:lnTo>
                    <a:pt x="67" y="168"/>
                  </a:lnTo>
                  <a:lnTo>
                    <a:pt x="67" y="166"/>
                  </a:lnTo>
                  <a:lnTo>
                    <a:pt x="67" y="168"/>
                  </a:lnTo>
                  <a:lnTo>
                    <a:pt x="67" y="170"/>
                  </a:lnTo>
                  <a:lnTo>
                    <a:pt x="69" y="168"/>
                  </a:lnTo>
                  <a:lnTo>
                    <a:pt x="71" y="168"/>
                  </a:lnTo>
                  <a:lnTo>
                    <a:pt x="71" y="170"/>
                  </a:lnTo>
                  <a:lnTo>
                    <a:pt x="71" y="168"/>
                  </a:lnTo>
                  <a:lnTo>
                    <a:pt x="72" y="166"/>
                  </a:lnTo>
                  <a:lnTo>
                    <a:pt x="74" y="166"/>
                  </a:lnTo>
                  <a:lnTo>
                    <a:pt x="74" y="165"/>
                  </a:lnTo>
                  <a:lnTo>
                    <a:pt x="75" y="165"/>
                  </a:lnTo>
                  <a:lnTo>
                    <a:pt x="75" y="163"/>
                  </a:lnTo>
                  <a:lnTo>
                    <a:pt x="75" y="161"/>
                  </a:lnTo>
                  <a:lnTo>
                    <a:pt x="74" y="161"/>
                  </a:lnTo>
                  <a:lnTo>
                    <a:pt x="72" y="161"/>
                  </a:lnTo>
                  <a:lnTo>
                    <a:pt x="72" y="160"/>
                  </a:lnTo>
                  <a:lnTo>
                    <a:pt x="72" y="161"/>
                  </a:lnTo>
                  <a:lnTo>
                    <a:pt x="75" y="161"/>
                  </a:lnTo>
                  <a:lnTo>
                    <a:pt x="75" y="163"/>
                  </a:lnTo>
                  <a:lnTo>
                    <a:pt x="77" y="163"/>
                  </a:lnTo>
                  <a:lnTo>
                    <a:pt x="79" y="163"/>
                  </a:lnTo>
                  <a:lnTo>
                    <a:pt x="80" y="163"/>
                  </a:lnTo>
                  <a:lnTo>
                    <a:pt x="82" y="163"/>
                  </a:lnTo>
                  <a:lnTo>
                    <a:pt x="82" y="165"/>
                  </a:lnTo>
                  <a:lnTo>
                    <a:pt x="84" y="165"/>
                  </a:lnTo>
                  <a:lnTo>
                    <a:pt x="85" y="165"/>
                  </a:lnTo>
                  <a:lnTo>
                    <a:pt x="82" y="166"/>
                  </a:lnTo>
                  <a:lnTo>
                    <a:pt x="84" y="166"/>
                  </a:lnTo>
                  <a:lnTo>
                    <a:pt x="85" y="166"/>
                  </a:lnTo>
                  <a:lnTo>
                    <a:pt x="85" y="168"/>
                  </a:lnTo>
                  <a:lnTo>
                    <a:pt x="84" y="168"/>
                  </a:lnTo>
                  <a:lnTo>
                    <a:pt x="84" y="170"/>
                  </a:lnTo>
                  <a:lnTo>
                    <a:pt x="85" y="170"/>
                  </a:lnTo>
                  <a:lnTo>
                    <a:pt x="85" y="171"/>
                  </a:lnTo>
                  <a:lnTo>
                    <a:pt x="84" y="171"/>
                  </a:lnTo>
                  <a:lnTo>
                    <a:pt x="82" y="173"/>
                  </a:lnTo>
                  <a:lnTo>
                    <a:pt x="82" y="175"/>
                  </a:lnTo>
                  <a:lnTo>
                    <a:pt x="82" y="176"/>
                  </a:lnTo>
                  <a:lnTo>
                    <a:pt x="84" y="178"/>
                  </a:lnTo>
                  <a:lnTo>
                    <a:pt x="82" y="178"/>
                  </a:lnTo>
                  <a:lnTo>
                    <a:pt x="80" y="178"/>
                  </a:lnTo>
                  <a:lnTo>
                    <a:pt x="82" y="178"/>
                  </a:lnTo>
                  <a:lnTo>
                    <a:pt x="82" y="179"/>
                  </a:lnTo>
                  <a:lnTo>
                    <a:pt x="82" y="181"/>
                  </a:lnTo>
                  <a:lnTo>
                    <a:pt x="80" y="181"/>
                  </a:lnTo>
                  <a:lnTo>
                    <a:pt x="80" y="183"/>
                  </a:lnTo>
                  <a:lnTo>
                    <a:pt x="79" y="183"/>
                  </a:lnTo>
                  <a:lnTo>
                    <a:pt x="79" y="184"/>
                  </a:lnTo>
                  <a:lnTo>
                    <a:pt x="80" y="183"/>
                  </a:lnTo>
                  <a:lnTo>
                    <a:pt x="82" y="181"/>
                  </a:lnTo>
                  <a:lnTo>
                    <a:pt x="82" y="179"/>
                  </a:lnTo>
                  <a:lnTo>
                    <a:pt x="84" y="179"/>
                  </a:lnTo>
                  <a:lnTo>
                    <a:pt x="84" y="181"/>
                  </a:lnTo>
                  <a:lnTo>
                    <a:pt x="85" y="181"/>
                  </a:lnTo>
                  <a:lnTo>
                    <a:pt x="84" y="181"/>
                  </a:lnTo>
                  <a:lnTo>
                    <a:pt x="84" y="183"/>
                  </a:lnTo>
                  <a:lnTo>
                    <a:pt x="82" y="183"/>
                  </a:lnTo>
                  <a:lnTo>
                    <a:pt x="84" y="183"/>
                  </a:lnTo>
                  <a:lnTo>
                    <a:pt x="82" y="184"/>
                  </a:lnTo>
                  <a:lnTo>
                    <a:pt x="82" y="186"/>
                  </a:lnTo>
                  <a:lnTo>
                    <a:pt x="82" y="188"/>
                  </a:lnTo>
                  <a:lnTo>
                    <a:pt x="82" y="189"/>
                  </a:lnTo>
                  <a:lnTo>
                    <a:pt x="82" y="191"/>
                  </a:lnTo>
                  <a:lnTo>
                    <a:pt x="84" y="191"/>
                  </a:lnTo>
                  <a:lnTo>
                    <a:pt x="84" y="192"/>
                  </a:lnTo>
                  <a:lnTo>
                    <a:pt x="84" y="194"/>
                  </a:lnTo>
                  <a:lnTo>
                    <a:pt x="84" y="196"/>
                  </a:lnTo>
                  <a:lnTo>
                    <a:pt x="84" y="197"/>
                  </a:lnTo>
                  <a:lnTo>
                    <a:pt x="84" y="199"/>
                  </a:lnTo>
                  <a:lnTo>
                    <a:pt x="82" y="199"/>
                  </a:lnTo>
                  <a:lnTo>
                    <a:pt x="82" y="201"/>
                  </a:lnTo>
                  <a:lnTo>
                    <a:pt x="84" y="201"/>
                  </a:lnTo>
                  <a:lnTo>
                    <a:pt x="84" y="202"/>
                  </a:lnTo>
                  <a:lnTo>
                    <a:pt x="84" y="204"/>
                  </a:lnTo>
                  <a:lnTo>
                    <a:pt x="82" y="204"/>
                  </a:lnTo>
                  <a:lnTo>
                    <a:pt x="84" y="204"/>
                  </a:lnTo>
                  <a:lnTo>
                    <a:pt x="82" y="206"/>
                  </a:lnTo>
                  <a:lnTo>
                    <a:pt x="84" y="206"/>
                  </a:lnTo>
                  <a:lnTo>
                    <a:pt x="84" y="207"/>
                  </a:lnTo>
                  <a:lnTo>
                    <a:pt x="84" y="206"/>
                  </a:lnTo>
                  <a:lnTo>
                    <a:pt x="84" y="204"/>
                  </a:lnTo>
                  <a:lnTo>
                    <a:pt x="85" y="204"/>
                  </a:lnTo>
                  <a:lnTo>
                    <a:pt x="85" y="202"/>
                  </a:lnTo>
                  <a:lnTo>
                    <a:pt x="85" y="201"/>
                  </a:lnTo>
                  <a:lnTo>
                    <a:pt x="85" y="202"/>
                  </a:lnTo>
                  <a:lnTo>
                    <a:pt x="87" y="201"/>
                  </a:lnTo>
                  <a:lnTo>
                    <a:pt x="85" y="201"/>
                  </a:lnTo>
                  <a:lnTo>
                    <a:pt x="85" y="199"/>
                  </a:lnTo>
                  <a:lnTo>
                    <a:pt x="85" y="197"/>
                  </a:lnTo>
                  <a:lnTo>
                    <a:pt x="84" y="197"/>
                  </a:lnTo>
                  <a:lnTo>
                    <a:pt x="85" y="197"/>
                  </a:lnTo>
                  <a:lnTo>
                    <a:pt x="85" y="196"/>
                  </a:lnTo>
                  <a:lnTo>
                    <a:pt x="85" y="194"/>
                  </a:lnTo>
                  <a:lnTo>
                    <a:pt x="85" y="192"/>
                  </a:lnTo>
                  <a:lnTo>
                    <a:pt x="85" y="191"/>
                  </a:lnTo>
                  <a:lnTo>
                    <a:pt x="87" y="191"/>
                  </a:lnTo>
                  <a:lnTo>
                    <a:pt x="87" y="192"/>
                  </a:lnTo>
                  <a:lnTo>
                    <a:pt x="87" y="194"/>
                  </a:lnTo>
                  <a:lnTo>
                    <a:pt x="85" y="194"/>
                  </a:lnTo>
                  <a:lnTo>
                    <a:pt x="85" y="196"/>
                  </a:lnTo>
                  <a:lnTo>
                    <a:pt x="87" y="196"/>
                  </a:lnTo>
                  <a:lnTo>
                    <a:pt x="87" y="197"/>
                  </a:lnTo>
                  <a:lnTo>
                    <a:pt x="87" y="199"/>
                  </a:lnTo>
                  <a:lnTo>
                    <a:pt x="88" y="199"/>
                  </a:lnTo>
                  <a:lnTo>
                    <a:pt x="88" y="201"/>
                  </a:lnTo>
                  <a:lnTo>
                    <a:pt x="88" y="202"/>
                  </a:lnTo>
                  <a:lnTo>
                    <a:pt x="90" y="202"/>
                  </a:lnTo>
                  <a:lnTo>
                    <a:pt x="90" y="204"/>
                  </a:lnTo>
                  <a:lnTo>
                    <a:pt x="90" y="206"/>
                  </a:lnTo>
                  <a:lnTo>
                    <a:pt x="90" y="204"/>
                  </a:lnTo>
                  <a:lnTo>
                    <a:pt x="90" y="202"/>
                  </a:lnTo>
                  <a:lnTo>
                    <a:pt x="92" y="202"/>
                  </a:lnTo>
                  <a:lnTo>
                    <a:pt x="90" y="202"/>
                  </a:lnTo>
                  <a:lnTo>
                    <a:pt x="90" y="201"/>
                  </a:lnTo>
                  <a:lnTo>
                    <a:pt x="88" y="201"/>
                  </a:lnTo>
                  <a:lnTo>
                    <a:pt x="88" y="199"/>
                  </a:lnTo>
                  <a:lnTo>
                    <a:pt x="90" y="199"/>
                  </a:lnTo>
                  <a:lnTo>
                    <a:pt x="90" y="197"/>
                  </a:lnTo>
                  <a:lnTo>
                    <a:pt x="88" y="197"/>
                  </a:lnTo>
                  <a:lnTo>
                    <a:pt x="88" y="196"/>
                  </a:lnTo>
                  <a:lnTo>
                    <a:pt x="87" y="196"/>
                  </a:lnTo>
                  <a:lnTo>
                    <a:pt x="87" y="194"/>
                  </a:lnTo>
                  <a:lnTo>
                    <a:pt x="87" y="192"/>
                  </a:lnTo>
                  <a:lnTo>
                    <a:pt x="88" y="192"/>
                  </a:lnTo>
                  <a:lnTo>
                    <a:pt x="88" y="191"/>
                  </a:lnTo>
                  <a:lnTo>
                    <a:pt x="90" y="191"/>
                  </a:lnTo>
                  <a:lnTo>
                    <a:pt x="88" y="191"/>
                  </a:lnTo>
                  <a:lnTo>
                    <a:pt x="87" y="191"/>
                  </a:lnTo>
                  <a:lnTo>
                    <a:pt x="87" y="189"/>
                  </a:lnTo>
                  <a:lnTo>
                    <a:pt x="87" y="188"/>
                  </a:lnTo>
                  <a:lnTo>
                    <a:pt x="88" y="188"/>
                  </a:lnTo>
                  <a:lnTo>
                    <a:pt x="87" y="188"/>
                  </a:lnTo>
                  <a:lnTo>
                    <a:pt x="88" y="186"/>
                  </a:lnTo>
                  <a:lnTo>
                    <a:pt x="87" y="186"/>
                  </a:lnTo>
                  <a:lnTo>
                    <a:pt x="85" y="186"/>
                  </a:lnTo>
                  <a:lnTo>
                    <a:pt x="85" y="184"/>
                  </a:lnTo>
                  <a:lnTo>
                    <a:pt x="85" y="183"/>
                  </a:lnTo>
                  <a:lnTo>
                    <a:pt x="87" y="183"/>
                  </a:lnTo>
                  <a:lnTo>
                    <a:pt x="88" y="183"/>
                  </a:lnTo>
                  <a:lnTo>
                    <a:pt x="90" y="181"/>
                  </a:lnTo>
                  <a:lnTo>
                    <a:pt x="88" y="181"/>
                  </a:lnTo>
                  <a:lnTo>
                    <a:pt x="88" y="179"/>
                  </a:lnTo>
                  <a:lnTo>
                    <a:pt x="87" y="179"/>
                  </a:lnTo>
                  <a:lnTo>
                    <a:pt x="87" y="178"/>
                  </a:lnTo>
                  <a:lnTo>
                    <a:pt x="85" y="178"/>
                  </a:lnTo>
                  <a:lnTo>
                    <a:pt x="85" y="176"/>
                  </a:lnTo>
                  <a:lnTo>
                    <a:pt x="87" y="175"/>
                  </a:lnTo>
                  <a:lnTo>
                    <a:pt x="88" y="175"/>
                  </a:lnTo>
                  <a:lnTo>
                    <a:pt x="90" y="175"/>
                  </a:lnTo>
                  <a:lnTo>
                    <a:pt x="90" y="173"/>
                  </a:lnTo>
                  <a:lnTo>
                    <a:pt x="90" y="171"/>
                  </a:lnTo>
                  <a:lnTo>
                    <a:pt x="92" y="171"/>
                  </a:lnTo>
                  <a:lnTo>
                    <a:pt x="93" y="171"/>
                  </a:lnTo>
                  <a:lnTo>
                    <a:pt x="93" y="173"/>
                  </a:lnTo>
                  <a:lnTo>
                    <a:pt x="93" y="171"/>
                  </a:lnTo>
                  <a:lnTo>
                    <a:pt x="92" y="170"/>
                  </a:lnTo>
                  <a:lnTo>
                    <a:pt x="93" y="170"/>
                  </a:lnTo>
                  <a:lnTo>
                    <a:pt x="95" y="170"/>
                  </a:lnTo>
                  <a:lnTo>
                    <a:pt x="95" y="171"/>
                  </a:lnTo>
                  <a:lnTo>
                    <a:pt x="95" y="173"/>
                  </a:lnTo>
                  <a:lnTo>
                    <a:pt x="97" y="173"/>
                  </a:lnTo>
                  <a:lnTo>
                    <a:pt x="97" y="171"/>
                  </a:lnTo>
                  <a:lnTo>
                    <a:pt x="97" y="173"/>
                  </a:lnTo>
                  <a:lnTo>
                    <a:pt x="98" y="173"/>
                  </a:lnTo>
                  <a:lnTo>
                    <a:pt x="98" y="175"/>
                  </a:lnTo>
                  <a:lnTo>
                    <a:pt x="100" y="175"/>
                  </a:lnTo>
                  <a:lnTo>
                    <a:pt x="98" y="175"/>
                  </a:lnTo>
                  <a:lnTo>
                    <a:pt x="98" y="173"/>
                  </a:lnTo>
                  <a:lnTo>
                    <a:pt x="97" y="173"/>
                  </a:lnTo>
                  <a:lnTo>
                    <a:pt x="97" y="171"/>
                  </a:lnTo>
                  <a:lnTo>
                    <a:pt x="95" y="171"/>
                  </a:lnTo>
                  <a:lnTo>
                    <a:pt x="95" y="170"/>
                  </a:lnTo>
                  <a:lnTo>
                    <a:pt x="93" y="170"/>
                  </a:lnTo>
                  <a:lnTo>
                    <a:pt x="92" y="170"/>
                  </a:lnTo>
                  <a:lnTo>
                    <a:pt x="90" y="170"/>
                  </a:lnTo>
                  <a:lnTo>
                    <a:pt x="90" y="171"/>
                  </a:lnTo>
                  <a:lnTo>
                    <a:pt x="88" y="171"/>
                  </a:lnTo>
                  <a:lnTo>
                    <a:pt x="87" y="173"/>
                  </a:lnTo>
                  <a:lnTo>
                    <a:pt x="88" y="173"/>
                  </a:lnTo>
                  <a:lnTo>
                    <a:pt x="87" y="173"/>
                  </a:lnTo>
                  <a:lnTo>
                    <a:pt x="87" y="175"/>
                  </a:lnTo>
                  <a:lnTo>
                    <a:pt x="87" y="173"/>
                  </a:lnTo>
                  <a:lnTo>
                    <a:pt x="85" y="173"/>
                  </a:lnTo>
                  <a:lnTo>
                    <a:pt x="85" y="171"/>
                  </a:lnTo>
                  <a:lnTo>
                    <a:pt x="87" y="171"/>
                  </a:lnTo>
                  <a:lnTo>
                    <a:pt x="85" y="171"/>
                  </a:lnTo>
                  <a:lnTo>
                    <a:pt x="85" y="170"/>
                  </a:lnTo>
                  <a:lnTo>
                    <a:pt x="87" y="171"/>
                  </a:lnTo>
                  <a:lnTo>
                    <a:pt x="87" y="170"/>
                  </a:lnTo>
                  <a:lnTo>
                    <a:pt x="87" y="168"/>
                  </a:lnTo>
                  <a:lnTo>
                    <a:pt x="87" y="166"/>
                  </a:lnTo>
                  <a:lnTo>
                    <a:pt x="88" y="165"/>
                  </a:lnTo>
                  <a:lnTo>
                    <a:pt x="88" y="163"/>
                  </a:lnTo>
                  <a:lnTo>
                    <a:pt x="88" y="161"/>
                  </a:lnTo>
                  <a:lnTo>
                    <a:pt x="90" y="161"/>
                  </a:lnTo>
                  <a:lnTo>
                    <a:pt x="90" y="160"/>
                  </a:lnTo>
                  <a:lnTo>
                    <a:pt x="90" y="158"/>
                  </a:lnTo>
                  <a:lnTo>
                    <a:pt x="90" y="160"/>
                  </a:lnTo>
                  <a:lnTo>
                    <a:pt x="92" y="160"/>
                  </a:lnTo>
                  <a:lnTo>
                    <a:pt x="92" y="158"/>
                  </a:lnTo>
                  <a:lnTo>
                    <a:pt x="92" y="157"/>
                  </a:lnTo>
                  <a:lnTo>
                    <a:pt x="93" y="157"/>
                  </a:lnTo>
                  <a:lnTo>
                    <a:pt x="95" y="157"/>
                  </a:lnTo>
                  <a:lnTo>
                    <a:pt x="95" y="155"/>
                  </a:lnTo>
                  <a:lnTo>
                    <a:pt x="97" y="155"/>
                  </a:lnTo>
                  <a:lnTo>
                    <a:pt x="97" y="153"/>
                  </a:lnTo>
                  <a:lnTo>
                    <a:pt x="98" y="153"/>
                  </a:lnTo>
                  <a:lnTo>
                    <a:pt x="98" y="152"/>
                  </a:lnTo>
                  <a:lnTo>
                    <a:pt x="98" y="150"/>
                  </a:lnTo>
                  <a:lnTo>
                    <a:pt x="98" y="148"/>
                  </a:lnTo>
                  <a:lnTo>
                    <a:pt x="100" y="148"/>
                  </a:lnTo>
                  <a:lnTo>
                    <a:pt x="102" y="147"/>
                  </a:lnTo>
                  <a:lnTo>
                    <a:pt x="103" y="145"/>
                  </a:lnTo>
                  <a:lnTo>
                    <a:pt x="103" y="143"/>
                  </a:lnTo>
                  <a:lnTo>
                    <a:pt x="105" y="142"/>
                  </a:lnTo>
                  <a:lnTo>
                    <a:pt x="105" y="140"/>
                  </a:lnTo>
                  <a:lnTo>
                    <a:pt x="106" y="140"/>
                  </a:lnTo>
                  <a:lnTo>
                    <a:pt x="106" y="139"/>
                  </a:lnTo>
                  <a:lnTo>
                    <a:pt x="105" y="139"/>
                  </a:lnTo>
                  <a:lnTo>
                    <a:pt x="106" y="139"/>
                  </a:lnTo>
                  <a:lnTo>
                    <a:pt x="106" y="137"/>
                  </a:lnTo>
                  <a:lnTo>
                    <a:pt x="106" y="135"/>
                  </a:lnTo>
                  <a:lnTo>
                    <a:pt x="108" y="135"/>
                  </a:lnTo>
                  <a:lnTo>
                    <a:pt x="108" y="134"/>
                  </a:lnTo>
                  <a:lnTo>
                    <a:pt x="110" y="134"/>
                  </a:lnTo>
                  <a:lnTo>
                    <a:pt x="110" y="132"/>
                  </a:lnTo>
                  <a:lnTo>
                    <a:pt x="111" y="132"/>
                  </a:lnTo>
                  <a:lnTo>
                    <a:pt x="113" y="130"/>
                  </a:lnTo>
                  <a:lnTo>
                    <a:pt x="113" y="129"/>
                  </a:lnTo>
                  <a:lnTo>
                    <a:pt x="115" y="129"/>
                  </a:lnTo>
                  <a:lnTo>
                    <a:pt x="115" y="127"/>
                  </a:lnTo>
                  <a:lnTo>
                    <a:pt x="116" y="125"/>
                  </a:lnTo>
                  <a:lnTo>
                    <a:pt x="118" y="124"/>
                  </a:lnTo>
                  <a:lnTo>
                    <a:pt x="118" y="122"/>
                  </a:lnTo>
                  <a:lnTo>
                    <a:pt x="120" y="121"/>
                  </a:lnTo>
                  <a:lnTo>
                    <a:pt x="121" y="121"/>
                  </a:lnTo>
                  <a:lnTo>
                    <a:pt x="123" y="119"/>
                  </a:lnTo>
                  <a:lnTo>
                    <a:pt x="124" y="119"/>
                  </a:lnTo>
                  <a:lnTo>
                    <a:pt x="126" y="119"/>
                  </a:lnTo>
                  <a:lnTo>
                    <a:pt x="126" y="121"/>
                  </a:lnTo>
                  <a:lnTo>
                    <a:pt x="126" y="122"/>
                  </a:lnTo>
                  <a:lnTo>
                    <a:pt x="126" y="124"/>
                  </a:lnTo>
                  <a:lnTo>
                    <a:pt x="128" y="124"/>
                  </a:lnTo>
                  <a:lnTo>
                    <a:pt x="126" y="124"/>
                  </a:lnTo>
                  <a:lnTo>
                    <a:pt x="128" y="124"/>
                  </a:lnTo>
                  <a:lnTo>
                    <a:pt x="128" y="125"/>
                  </a:lnTo>
                  <a:lnTo>
                    <a:pt x="126" y="125"/>
                  </a:lnTo>
                  <a:lnTo>
                    <a:pt x="126" y="124"/>
                  </a:lnTo>
                  <a:lnTo>
                    <a:pt x="126" y="125"/>
                  </a:lnTo>
                  <a:lnTo>
                    <a:pt x="128" y="125"/>
                  </a:lnTo>
                  <a:lnTo>
                    <a:pt x="126" y="125"/>
                  </a:lnTo>
                  <a:lnTo>
                    <a:pt x="128" y="127"/>
                  </a:lnTo>
                  <a:lnTo>
                    <a:pt x="128" y="129"/>
                  </a:lnTo>
                  <a:lnTo>
                    <a:pt x="129" y="129"/>
                  </a:lnTo>
                  <a:lnTo>
                    <a:pt x="129" y="127"/>
                  </a:lnTo>
                  <a:lnTo>
                    <a:pt x="131" y="125"/>
                  </a:lnTo>
                  <a:lnTo>
                    <a:pt x="131" y="124"/>
                  </a:lnTo>
                  <a:lnTo>
                    <a:pt x="133" y="124"/>
                  </a:lnTo>
                  <a:lnTo>
                    <a:pt x="133" y="122"/>
                  </a:lnTo>
                  <a:lnTo>
                    <a:pt x="131" y="122"/>
                  </a:lnTo>
                  <a:lnTo>
                    <a:pt x="129" y="121"/>
                  </a:lnTo>
                  <a:lnTo>
                    <a:pt x="128" y="121"/>
                  </a:lnTo>
                  <a:lnTo>
                    <a:pt x="128" y="119"/>
                  </a:lnTo>
                  <a:lnTo>
                    <a:pt x="129" y="117"/>
                  </a:lnTo>
                  <a:lnTo>
                    <a:pt x="131" y="117"/>
                  </a:lnTo>
                  <a:lnTo>
                    <a:pt x="131" y="119"/>
                  </a:lnTo>
                  <a:lnTo>
                    <a:pt x="131" y="121"/>
                  </a:lnTo>
                  <a:lnTo>
                    <a:pt x="129" y="121"/>
                  </a:lnTo>
                  <a:lnTo>
                    <a:pt x="131" y="122"/>
                  </a:lnTo>
                  <a:lnTo>
                    <a:pt x="131" y="121"/>
                  </a:lnTo>
                  <a:lnTo>
                    <a:pt x="131" y="119"/>
                  </a:lnTo>
                  <a:lnTo>
                    <a:pt x="133" y="119"/>
                  </a:lnTo>
                  <a:lnTo>
                    <a:pt x="134" y="119"/>
                  </a:lnTo>
                  <a:lnTo>
                    <a:pt x="136" y="121"/>
                  </a:lnTo>
                  <a:lnTo>
                    <a:pt x="136" y="122"/>
                  </a:lnTo>
                  <a:lnTo>
                    <a:pt x="134" y="125"/>
                  </a:lnTo>
                  <a:lnTo>
                    <a:pt x="134" y="127"/>
                  </a:lnTo>
                  <a:lnTo>
                    <a:pt x="134" y="129"/>
                  </a:lnTo>
                  <a:lnTo>
                    <a:pt x="134" y="130"/>
                  </a:lnTo>
                  <a:lnTo>
                    <a:pt x="134" y="132"/>
                  </a:lnTo>
                  <a:lnTo>
                    <a:pt x="136" y="135"/>
                  </a:lnTo>
                  <a:lnTo>
                    <a:pt x="136" y="137"/>
                  </a:lnTo>
                  <a:lnTo>
                    <a:pt x="134" y="137"/>
                  </a:lnTo>
                  <a:lnTo>
                    <a:pt x="136" y="137"/>
                  </a:lnTo>
                  <a:lnTo>
                    <a:pt x="134" y="139"/>
                  </a:lnTo>
                  <a:lnTo>
                    <a:pt x="134" y="140"/>
                  </a:lnTo>
                  <a:lnTo>
                    <a:pt x="134" y="142"/>
                  </a:lnTo>
                  <a:lnTo>
                    <a:pt x="134" y="143"/>
                  </a:lnTo>
                  <a:lnTo>
                    <a:pt x="134" y="145"/>
                  </a:lnTo>
                  <a:lnTo>
                    <a:pt x="134" y="147"/>
                  </a:lnTo>
                  <a:lnTo>
                    <a:pt x="136" y="147"/>
                  </a:lnTo>
                  <a:lnTo>
                    <a:pt x="136" y="148"/>
                  </a:lnTo>
                  <a:lnTo>
                    <a:pt x="138" y="148"/>
                  </a:lnTo>
                  <a:lnTo>
                    <a:pt x="138" y="150"/>
                  </a:lnTo>
                  <a:lnTo>
                    <a:pt x="138" y="152"/>
                  </a:lnTo>
                  <a:lnTo>
                    <a:pt x="138" y="153"/>
                  </a:lnTo>
                  <a:lnTo>
                    <a:pt x="138" y="155"/>
                  </a:lnTo>
                  <a:lnTo>
                    <a:pt x="138" y="157"/>
                  </a:lnTo>
                  <a:lnTo>
                    <a:pt x="138" y="158"/>
                  </a:lnTo>
                  <a:lnTo>
                    <a:pt x="139" y="160"/>
                  </a:lnTo>
                  <a:lnTo>
                    <a:pt x="138" y="161"/>
                  </a:lnTo>
                  <a:lnTo>
                    <a:pt x="138" y="163"/>
                  </a:lnTo>
                  <a:lnTo>
                    <a:pt x="139" y="161"/>
                  </a:lnTo>
                  <a:lnTo>
                    <a:pt x="139" y="160"/>
                  </a:lnTo>
                  <a:lnTo>
                    <a:pt x="141" y="160"/>
                  </a:lnTo>
                  <a:lnTo>
                    <a:pt x="142" y="158"/>
                  </a:lnTo>
                  <a:lnTo>
                    <a:pt x="144" y="158"/>
                  </a:lnTo>
                  <a:lnTo>
                    <a:pt x="144" y="160"/>
                  </a:lnTo>
                  <a:lnTo>
                    <a:pt x="144" y="161"/>
                  </a:lnTo>
                  <a:lnTo>
                    <a:pt x="144" y="163"/>
                  </a:lnTo>
                  <a:lnTo>
                    <a:pt x="146" y="163"/>
                  </a:lnTo>
                  <a:lnTo>
                    <a:pt x="144" y="165"/>
                  </a:lnTo>
                  <a:lnTo>
                    <a:pt x="144" y="166"/>
                  </a:lnTo>
                  <a:lnTo>
                    <a:pt x="144" y="165"/>
                  </a:lnTo>
                  <a:lnTo>
                    <a:pt x="142" y="165"/>
                  </a:lnTo>
                  <a:lnTo>
                    <a:pt x="144" y="165"/>
                  </a:lnTo>
                  <a:lnTo>
                    <a:pt x="144" y="166"/>
                  </a:lnTo>
                  <a:lnTo>
                    <a:pt x="144" y="168"/>
                  </a:lnTo>
                  <a:lnTo>
                    <a:pt x="144" y="170"/>
                  </a:lnTo>
                  <a:lnTo>
                    <a:pt x="142" y="171"/>
                  </a:lnTo>
                  <a:lnTo>
                    <a:pt x="144" y="171"/>
                  </a:lnTo>
                  <a:lnTo>
                    <a:pt x="144" y="170"/>
                  </a:lnTo>
                  <a:lnTo>
                    <a:pt x="146" y="168"/>
                  </a:lnTo>
                  <a:lnTo>
                    <a:pt x="146" y="165"/>
                  </a:lnTo>
                  <a:lnTo>
                    <a:pt x="146" y="163"/>
                  </a:lnTo>
                  <a:lnTo>
                    <a:pt x="146" y="161"/>
                  </a:lnTo>
                  <a:lnTo>
                    <a:pt x="146" y="160"/>
                  </a:lnTo>
                  <a:lnTo>
                    <a:pt x="146" y="158"/>
                  </a:lnTo>
                  <a:lnTo>
                    <a:pt x="144" y="158"/>
                  </a:lnTo>
                  <a:lnTo>
                    <a:pt x="142" y="158"/>
                  </a:lnTo>
                  <a:lnTo>
                    <a:pt x="141" y="158"/>
                  </a:lnTo>
                  <a:lnTo>
                    <a:pt x="139" y="158"/>
                  </a:lnTo>
                  <a:lnTo>
                    <a:pt x="139" y="157"/>
                  </a:lnTo>
                  <a:lnTo>
                    <a:pt x="139" y="155"/>
                  </a:lnTo>
                  <a:lnTo>
                    <a:pt x="139" y="153"/>
                  </a:lnTo>
                  <a:lnTo>
                    <a:pt x="139" y="152"/>
                  </a:lnTo>
                  <a:lnTo>
                    <a:pt x="141" y="152"/>
                  </a:lnTo>
                  <a:lnTo>
                    <a:pt x="142" y="153"/>
                  </a:lnTo>
                  <a:lnTo>
                    <a:pt x="144" y="153"/>
                  </a:lnTo>
                  <a:lnTo>
                    <a:pt x="146" y="153"/>
                  </a:lnTo>
                  <a:lnTo>
                    <a:pt x="147" y="153"/>
                  </a:lnTo>
                  <a:lnTo>
                    <a:pt x="149" y="153"/>
                  </a:lnTo>
                  <a:lnTo>
                    <a:pt x="149" y="152"/>
                  </a:lnTo>
                  <a:lnTo>
                    <a:pt x="149" y="153"/>
                  </a:lnTo>
                  <a:lnTo>
                    <a:pt x="151" y="153"/>
                  </a:lnTo>
                  <a:lnTo>
                    <a:pt x="152" y="153"/>
                  </a:lnTo>
                  <a:lnTo>
                    <a:pt x="152" y="155"/>
                  </a:lnTo>
                  <a:lnTo>
                    <a:pt x="154" y="155"/>
                  </a:lnTo>
                  <a:lnTo>
                    <a:pt x="154" y="158"/>
                  </a:lnTo>
                  <a:lnTo>
                    <a:pt x="154" y="161"/>
                  </a:lnTo>
                  <a:lnTo>
                    <a:pt x="154" y="163"/>
                  </a:lnTo>
                  <a:lnTo>
                    <a:pt x="154" y="165"/>
                  </a:lnTo>
                  <a:lnTo>
                    <a:pt x="155" y="165"/>
                  </a:lnTo>
                  <a:lnTo>
                    <a:pt x="157" y="166"/>
                  </a:lnTo>
                  <a:lnTo>
                    <a:pt x="157" y="168"/>
                  </a:lnTo>
                  <a:lnTo>
                    <a:pt x="157" y="170"/>
                  </a:lnTo>
                  <a:lnTo>
                    <a:pt x="159" y="170"/>
                  </a:lnTo>
                  <a:lnTo>
                    <a:pt x="160" y="170"/>
                  </a:lnTo>
                  <a:lnTo>
                    <a:pt x="160" y="171"/>
                  </a:lnTo>
                  <a:lnTo>
                    <a:pt x="160" y="170"/>
                  </a:lnTo>
                  <a:lnTo>
                    <a:pt x="159" y="168"/>
                  </a:lnTo>
                  <a:lnTo>
                    <a:pt x="157" y="168"/>
                  </a:lnTo>
                  <a:lnTo>
                    <a:pt x="157" y="166"/>
                  </a:lnTo>
                  <a:lnTo>
                    <a:pt x="157" y="165"/>
                  </a:lnTo>
                  <a:lnTo>
                    <a:pt x="155" y="165"/>
                  </a:lnTo>
                  <a:lnTo>
                    <a:pt x="154" y="165"/>
                  </a:lnTo>
                  <a:lnTo>
                    <a:pt x="154" y="163"/>
                  </a:lnTo>
                  <a:lnTo>
                    <a:pt x="154" y="161"/>
                  </a:lnTo>
                  <a:lnTo>
                    <a:pt x="154" y="160"/>
                  </a:lnTo>
                  <a:lnTo>
                    <a:pt x="154" y="158"/>
                  </a:lnTo>
                  <a:lnTo>
                    <a:pt x="155" y="160"/>
                  </a:lnTo>
                  <a:lnTo>
                    <a:pt x="157" y="160"/>
                  </a:lnTo>
                  <a:lnTo>
                    <a:pt x="159" y="161"/>
                  </a:lnTo>
                  <a:lnTo>
                    <a:pt x="160" y="161"/>
                  </a:lnTo>
                  <a:lnTo>
                    <a:pt x="162" y="161"/>
                  </a:lnTo>
                  <a:lnTo>
                    <a:pt x="162" y="160"/>
                  </a:lnTo>
                  <a:lnTo>
                    <a:pt x="164" y="160"/>
                  </a:lnTo>
                  <a:lnTo>
                    <a:pt x="164" y="158"/>
                  </a:lnTo>
                  <a:lnTo>
                    <a:pt x="165" y="157"/>
                  </a:lnTo>
                  <a:lnTo>
                    <a:pt x="167" y="155"/>
                  </a:lnTo>
                  <a:lnTo>
                    <a:pt x="169" y="153"/>
                  </a:lnTo>
                  <a:lnTo>
                    <a:pt x="170" y="153"/>
                  </a:lnTo>
                  <a:lnTo>
                    <a:pt x="172" y="152"/>
                  </a:lnTo>
                  <a:lnTo>
                    <a:pt x="173" y="152"/>
                  </a:lnTo>
                  <a:lnTo>
                    <a:pt x="175" y="150"/>
                  </a:lnTo>
                  <a:lnTo>
                    <a:pt x="177" y="150"/>
                  </a:lnTo>
                  <a:lnTo>
                    <a:pt x="178" y="150"/>
                  </a:lnTo>
                  <a:lnTo>
                    <a:pt x="180" y="150"/>
                  </a:lnTo>
                  <a:lnTo>
                    <a:pt x="180" y="152"/>
                  </a:lnTo>
                  <a:lnTo>
                    <a:pt x="182" y="152"/>
                  </a:lnTo>
                  <a:lnTo>
                    <a:pt x="183" y="152"/>
                  </a:lnTo>
                  <a:lnTo>
                    <a:pt x="185" y="152"/>
                  </a:lnTo>
                  <a:lnTo>
                    <a:pt x="187" y="152"/>
                  </a:lnTo>
                  <a:lnTo>
                    <a:pt x="188" y="152"/>
                  </a:lnTo>
                  <a:lnTo>
                    <a:pt x="190" y="152"/>
                  </a:lnTo>
                  <a:lnTo>
                    <a:pt x="191" y="152"/>
                  </a:lnTo>
                  <a:lnTo>
                    <a:pt x="191" y="153"/>
                  </a:lnTo>
                  <a:lnTo>
                    <a:pt x="193" y="153"/>
                  </a:lnTo>
                  <a:lnTo>
                    <a:pt x="196" y="153"/>
                  </a:lnTo>
                  <a:lnTo>
                    <a:pt x="198" y="153"/>
                  </a:lnTo>
                  <a:lnTo>
                    <a:pt x="200" y="153"/>
                  </a:lnTo>
                  <a:lnTo>
                    <a:pt x="198" y="153"/>
                  </a:lnTo>
                  <a:lnTo>
                    <a:pt x="196" y="153"/>
                  </a:lnTo>
                  <a:lnTo>
                    <a:pt x="195" y="153"/>
                  </a:lnTo>
                  <a:lnTo>
                    <a:pt x="193" y="153"/>
                  </a:lnTo>
                  <a:lnTo>
                    <a:pt x="191" y="152"/>
                  </a:lnTo>
                  <a:lnTo>
                    <a:pt x="190" y="150"/>
                  </a:lnTo>
                  <a:lnTo>
                    <a:pt x="188" y="150"/>
                  </a:lnTo>
                  <a:lnTo>
                    <a:pt x="187" y="150"/>
                  </a:lnTo>
                  <a:lnTo>
                    <a:pt x="185" y="152"/>
                  </a:lnTo>
                  <a:lnTo>
                    <a:pt x="183" y="152"/>
                  </a:lnTo>
                  <a:lnTo>
                    <a:pt x="182" y="150"/>
                  </a:lnTo>
                  <a:lnTo>
                    <a:pt x="180" y="150"/>
                  </a:lnTo>
                  <a:lnTo>
                    <a:pt x="178" y="150"/>
                  </a:lnTo>
                  <a:lnTo>
                    <a:pt x="177" y="150"/>
                  </a:lnTo>
                  <a:lnTo>
                    <a:pt x="175" y="150"/>
                  </a:lnTo>
                  <a:lnTo>
                    <a:pt x="173" y="150"/>
                  </a:lnTo>
                  <a:lnTo>
                    <a:pt x="172" y="152"/>
                  </a:lnTo>
                  <a:lnTo>
                    <a:pt x="170" y="152"/>
                  </a:lnTo>
                  <a:lnTo>
                    <a:pt x="169" y="153"/>
                  </a:lnTo>
                  <a:lnTo>
                    <a:pt x="167" y="153"/>
                  </a:lnTo>
                  <a:lnTo>
                    <a:pt x="167" y="155"/>
                  </a:lnTo>
                  <a:lnTo>
                    <a:pt x="165" y="155"/>
                  </a:lnTo>
                  <a:lnTo>
                    <a:pt x="165" y="157"/>
                  </a:lnTo>
                  <a:lnTo>
                    <a:pt x="164" y="157"/>
                  </a:lnTo>
                  <a:lnTo>
                    <a:pt x="162" y="158"/>
                  </a:lnTo>
                  <a:lnTo>
                    <a:pt x="162" y="160"/>
                  </a:lnTo>
                  <a:lnTo>
                    <a:pt x="160" y="160"/>
                  </a:lnTo>
                  <a:lnTo>
                    <a:pt x="159" y="160"/>
                  </a:lnTo>
                  <a:lnTo>
                    <a:pt x="157" y="160"/>
                  </a:lnTo>
                  <a:lnTo>
                    <a:pt x="157" y="158"/>
                  </a:lnTo>
                  <a:lnTo>
                    <a:pt x="157" y="157"/>
                  </a:lnTo>
                  <a:lnTo>
                    <a:pt x="159" y="155"/>
                  </a:lnTo>
                  <a:lnTo>
                    <a:pt x="159" y="153"/>
                  </a:lnTo>
                  <a:lnTo>
                    <a:pt x="159" y="152"/>
                  </a:lnTo>
                  <a:lnTo>
                    <a:pt x="157" y="152"/>
                  </a:lnTo>
                  <a:lnTo>
                    <a:pt x="157" y="150"/>
                  </a:lnTo>
                  <a:lnTo>
                    <a:pt x="157" y="148"/>
                  </a:lnTo>
                  <a:lnTo>
                    <a:pt x="155" y="148"/>
                  </a:lnTo>
                  <a:lnTo>
                    <a:pt x="155" y="147"/>
                  </a:lnTo>
                  <a:lnTo>
                    <a:pt x="154" y="14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46" name="Freeform 182"/>
            <p:cNvSpPr>
              <a:spLocks/>
            </p:cNvSpPr>
            <p:nvPr/>
          </p:nvSpPr>
          <p:spPr bwMode="auto">
            <a:xfrm>
              <a:off x="1144" y="2479"/>
              <a:ext cx="83" cy="160"/>
            </a:xfrm>
            <a:custGeom>
              <a:avLst/>
              <a:gdLst>
                <a:gd name="T0" fmla="*/ 78 w 83"/>
                <a:gd name="T1" fmla="*/ 142 h 160"/>
                <a:gd name="T2" fmla="*/ 77 w 83"/>
                <a:gd name="T3" fmla="*/ 142 h 160"/>
                <a:gd name="T4" fmla="*/ 73 w 83"/>
                <a:gd name="T5" fmla="*/ 135 h 160"/>
                <a:gd name="T6" fmla="*/ 72 w 83"/>
                <a:gd name="T7" fmla="*/ 132 h 160"/>
                <a:gd name="T8" fmla="*/ 73 w 83"/>
                <a:gd name="T9" fmla="*/ 124 h 160"/>
                <a:gd name="T10" fmla="*/ 77 w 83"/>
                <a:gd name="T11" fmla="*/ 122 h 160"/>
                <a:gd name="T12" fmla="*/ 72 w 83"/>
                <a:gd name="T13" fmla="*/ 121 h 160"/>
                <a:gd name="T14" fmla="*/ 68 w 83"/>
                <a:gd name="T15" fmla="*/ 117 h 160"/>
                <a:gd name="T16" fmla="*/ 60 w 83"/>
                <a:gd name="T17" fmla="*/ 112 h 160"/>
                <a:gd name="T18" fmla="*/ 64 w 83"/>
                <a:gd name="T19" fmla="*/ 106 h 160"/>
                <a:gd name="T20" fmla="*/ 70 w 83"/>
                <a:gd name="T21" fmla="*/ 103 h 160"/>
                <a:gd name="T22" fmla="*/ 72 w 83"/>
                <a:gd name="T23" fmla="*/ 99 h 160"/>
                <a:gd name="T24" fmla="*/ 75 w 83"/>
                <a:gd name="T25" fmla="*/ 93 h 160"/>
                <a:gd name="T26" fmla="*/ 77 w 83"/>
                <a:gd name="T27" fmla="*/ 90 h 160"/>
                <a:gd name="T28" fmla="*/ 72 w 83"/>
                <a:gd name="T29" fmla="*/ 94 h 160"/>
                <a:gd name="T30" fmla="*/ 65 w 83"/>
                <a:gd name="T31" fmla="*/ 99 h 160"/>
                <a:gd name="T32" fmla="*/ 60 w 83"/>
                <a:gd name="T33" fmla="*/ 104 h 160"/>
                <a:gd name="T34" fmla="*/ 59 w 83"/>
                <a:gd name="T35" fmla="*/ 108 h 160"/>
                <a:gd name="T36" fmla="*/ 60 w 83"/>
                <a:gd name="T37" fmla="*/ 106 h 160"/>
                <a:gd name="T38" fmla="*/ 59 w 83"/>
                <a:gd name="T39" fmla="*/ 99 h 160"/>
                <a:gd name="T40" fmla="*/ 55 w 83"/>
                <a:gd name="T41" fmla="*/ 103 h 160"/>
                <a:gd name="T42" fmla="*/ 54 w 83"/>
                <a:gd name="T43" fmla="*/ 109 h 160"/>
                <a:gd name="T44" fmla="*/ 50 w 83"/>
                <a:gd name="T45" fmla="*/ 112 h 160"/>
                <a:gd name="T46" fmla="*/ 47 w 83"/>
                <a:gd name="T47" fmla="*/ 114 h 160"/>
                <a:gd name="T48" fmla="*/ 41 w 83"/>
                <a:gd name="T49" fmla="*/ 117 h 160"/>
                <a:gd name="T50" fmla="*/ 36 w 83"/>
                <a:gd name="T51" fmla="*/ 121 h 160"/>
                <a:gd name="T52" fmla="*/ 32 w 83"/>
                <a:gd name="T53" fmla="*/ 127 h 160"/>
                <a:gd name="T54" fmla="*/ 28 w 83"/>
                <a:gd name="T55" fmla="*/ 134 h 160"/>
                <a:gd name="T56" fmla="*/ 24 w 83"/>
                <a:gd name="T57" fmla="*/ 139 h 160"/>
                <a:gd name="T58" fmla="*/ 19 w 83"/>
                <a:gd name="T59" fmla="*/ 143 h 160"/>
                <a:gd name="T60" fmla="*/ 13 w 83"/>
                <a:gd name="T61" fmla="*/ 152 h 160"/>
                <a:gd name="T62" fmla="*/ 8 w 83"/>
                <a:gd name="T63" fmla="*/ 160 h 160"/>
                <a:gd name="T64" fmla="*/ 0 w 83"/>
                <a:gd name="T65" fmla="*/ 158 h 160"/>
                <a:gd name="T66" fmla="*/ 5 w 83"/>
                <a:gd name="T67" fmla="*/ 158 h 160"/>
                <a:gd name="T68" fmla="*/ 8 w 83"/>
                <a:gd name="T69" fmla="*/ 153 h 160"/>
                <a:gd name="T70" fmla="*/ 11 w 83"/>
                <a:gd name="T71" fmla="*/ 148 h 160"/>
                <a:gd name="T72" fmla="*/ 14 w 83"/>
                <a:gd name="T73" fmla="*/ 140 h 160"/>
                <a:gd name="T74" fmla="*/ 18 w 83"/>
                <a:gd name="T75" fmla="*/ 134 h 160"/>
                <a:gd name="T76" fmla="*/ 21 w 83"/>
                <a:gd name="T77" fmla="*/ 129 h 160"/>
                <a:gd name="T78" fmla="*/ 24 w 83"/>
                <a:gd name="T79" fmla="*/ 124 h 160"/>
                <a:gd name="T80" fmla="*/ 26 w 83"/>
                <a:gd name="T81" fmla="*/ 117 h 160"/>
                <a:gd name="T82" fmla="*/ 29 w 83"/>
                <a:gd name="T83" fmla="*/ 112 h 160"/>
                <a:gd name="T84" fmla="*/ 32 w 83"/>
                <a:gd name="T85" fmla="*/ 106 h 160"/>
                <a:gd name="T86" fmla="*/ 34 w 83"/>
                <a:gd name="T87" fmla="*/ 99 h 160"/>
                <a:gd name="T88" fmla="*/ 37 w 83"/>
                <a:gd name="T89" fmla="*/ 94 h 160"/>
                <a:gd name="T90" fmla="*/ 39 w 83"/>
                <a:gd name="T91" fmla="*/ 88 h 160"/>
                <a:gd name="T92" fmla="*/ 41 w 83"/>
                <a:gd name="T93" fmla="*/ 81 h 160"/>
                <a:gd name="T94" fmla="*/ 44 w 83"/>
                <a:gd name="T95" fmla="*/ 76 h 160"/>
                <a:gd name="T96" fmla="*/ 46 w 83"/>
                <a:gd name="T97" fmla="*/ 70 h 160"/>
                <a:gd name="T98" fmla="*/ 49 w 83"/>
                <a:gd name="T99" fmla="*/ 62 h 160"/>
                <a:gd name="T100" fmla="*/ 52 w 83"/>
                <a:gd name="T101" fmla="*/ 55 h 160"/>
                <a:gd name="T102" fmla="*/ 54 w 83"/>
                <a:gd name="T103" fmla="*/ 47 h 160"/>
                <a:gd name="T104" fmla="*/ 57 w 83"/>
                <a:gd name="T105" fmla="*/ 39 h 160"/>
                <a:gd name="T106" fmla="*/ 60 w 83"/>
                <a:gd name="T107" fmla="*/ 29 h 160"/>
                <a:gd name="T108" fmla="*/ 64 w 83"/>
                <a:gd name="T109" fmla="*/ 16 h 160"/>
                <a:gd name="T110" fmla="*/ 65 w 83"/>
                <a:gd name="T111" fmla="*/ 8 h 160"/>
                <a:gd name="T112" fmla="*/ 83 w 83"/>
                <a:gd name="T11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160">
                  <a:moveTo>
                    <a:pt x="80" y="145"/>
                  </a:moveTo>
                  <a:lnTo>
                    <a:pt x="78" y="143"/>
                  </a:lnTo>
                  <a:lnTo>
                    <a:pt x="77" y="143"/>
                  </a:lnTo>
                  <a:lnTo>
                    <a:pt x="77" y="142"/>
                  </a:lnTo>
                  <a:lnTo>
                    <a:pt x="78" y="142"/>
                  </a:lnTo>
                  <a:lnTo>
                    <a:pt x="78" y="143"/>
                  </a:lnTo>
                  <a:lnTo>
                    <a:pt x="80" y="143"/>
                  </a:lnTo>
                  <a:lnTo>
                    <a:pt x="80" y="142"/>
                  </a:lnTo>
                  <a:lnTo>
                    <a:pt x="78" y="142"/>
                  </a:lnTo>
                  <a:lnTo>
                    <a:pt x="77" y="142"/>
                  </a:lnTo>
                  <a:lnTo>
                    <a:pt x="75" y="142"/>
                  </a:lnTo>
                  <a:lnTo>
                    <a:pt x="75" y="140"/>
                  </a:lnTo>
                  <a:lnTo>
                    <a:pt x="77" y="139"/>
                  </a:lnTo>
                  <a:lnTo>
                    <a:pt x="75" y="137"/>
                  </a:lnTo>
                  <a:lnTo>
                    <a:pt x="73" y="135"/>
                  </a:lnTo>
                  <a:lnTo>
                    <a:pt x="72" y="135"/>
                  </a:lnTo>
                  <a:lnTo>
                    <a:pt x="70" y="134"/>
                  </a:lnTo>
                  <a:lnTo>
                    <a:pt x="72" y="134"/>
                  </a:lnTo>
                  <a:lnTo>
                    <a:pt x="73" y="132"/>
                  </a:lnTo>
                  <a:lnTo>
                    <a:pt x="72" y="132"/>
                  </a:lnTo>
                  <a:lnTo>
                    <a:pt x="70" y="130"/>
                  </a:lnTo>
                  <a:lnTo>
                    <a:pt x="70" y="129"/>
                  </a:lnTo>
                  <a:lnTo>
                    <a:pt x="72" y="127"/>
                  </a:lnTo>
                  <a:lnTo>
                    <a:pt x="72" y="125"/>
                  </a:lnTo>
                  <a:lnTo>
                    <a:pt x="73" y="124"/>
                  </a:lnTo>
                  <a:lnTo>
                    <a:pt x="73" y="122"/>
                  </a:lnTo>
                  <a:lnTo>
                    <a:pt x="75" y="122"/>
                  </a:lnTo>
                  <a:lnTo>
                    <a:pt x="75" y="121"/>
                  </a:lnTo>
                  <a:lnTo>
                    <a:pt x="75" y="122"/>
                  </a:lnTo>
                  <a:lnTo>
                    <a:pt x="77" y="122"/>
                  </a:lnTo>
                  <a:lnTo>
                    <a:pt x="75" y="121"/>
                  </a:lnTo>
                  <a:lnTo>
                    <a:pt x="77" y="121"/>
                  </a:lnTo>
                  <a:lnTo>
                    <a:pt x="75" y="121"/>
                  </a:lnTo>
                  <a:lnTo>
                    <a:pt x="73" y="121"/>
                  </a:lnTo>
                  <a:lnTo>
                    <a:pt x="72" y="121"/>
                  </a:lnTo>
                  <a:lnTo>
                    <a:pt x="70" y="122"/>
                  </a:lnTo>
                  <a:lnTo>
                    <a:pt x="70" y="121"/>
                  </a:lnTo>
                  <a:lnTo>
                    <a:pt x="70" y="119"/>
                  </a:lnTo>
                  <a:lnTo>
                    <a:pt x="68" y="119"/>
                  </a:lnTo>
                  <a:lnTo>
                    <a:pt x="68" y="117"/>
                  </a:lnTo>
                  <a:lnTo>
                    <a:pt x="68" y="116"/>
                  </a:lnTo>
                  <a:lnTo>
                    <a:pt x="67" y="114"/>
                  </a:lnTo>
                  <a:lnTo>
                    <a:pt x="64" y="112"/>
                  </a:lnTo>
                  <a:lnTo>
                    <a:pt x="62" y="112"/>
                  </a:lnTo>
                  <a:lnTo>
                    <a:pt x="60" y="112"/>
                  </a:lnTo>
                  <a:lnTo>
                    <a:pt x="60" y="111"/>
                  </a:lnTo>
                  <a:lnTo>
                    <a:pt x="62" y="109"/>
                  </a:lnTo>
                  <a:lnTo>
                    <a:pt x="62" y="108"/>
                  </a:lnTo>
                  <a:lnTo>
                    <a:pt x="64" y="108"/>
                  </a:lnTo>
                  <a:lnTo>
                    <a:pt x="64" y="106"/>
                  </a:lnTo>
                  <a:lnTo>
                    <a:pt x="65" y="106"/>
                  </a:lnTo>
                  <a:lnTo>
                    <a:pt x="67" y="104"/>
                  </a:lnTo>
                  <a:lnTo>
                    <a:pt x="68" y="104"/>
                  </a:lnTo>
                  <a:lnTo>
                    <a:pt x="68" y="103"/>
                  </a:lnTo>
                  <a:lnTo>
                    <a:pt x="70" y="103"/>
                  </a:lnTo>
                  <a:lnTo>
                    <a:pt x="72" y="103"/>
                  </a:lnTo>
                  <a:lnTo>
                    <a:pt x="72" y="101"/>
                  </a:lnTo>
                  <a:lnTo>
                    <a:pt x="70" y="101"/>
                  </a:lnTo>
                  <a:lnTo>
                    <a:pt x="70" y="99"/>
                  </a:lnTo>
                  <a:lnTo>
                    <a:pt x="72" y="99"/>
                  </a:lnTo>
                  <a:lnTo>
                    <a:pt x="72" y="98"/>
                  </a:lnTo>
                  <a:lnTo>
                    <a:pt x="73" y="96"/>
                  </a:lnTo>
                  <a:lnTo>
                    <a:pt x="73" y="94"/>
                  </a:lnTo>
                  <a:lnTo>
                    <a:pt x="73" y="93"/>
                  </a:lnTo>
                  <a:lnTo>
                    <a:pt x="75" y="93"/>
                  </a:lnTo>
                  <a:lnTo>
                    <a:pt x="77" y="93"/>
                  </a:lnTo>
                  <a:lnTo>
                    <a:pt x="77" y="91"/>
                  </a:lnTo>
                  <a:lnTo>
                    <a:pt x="77" y="90"/>
                  </a:lnTo>
                  <a:lnTo>
                    <a:pt x="75" y="90"/>
                  </a:lnTo>
                  <a:lnTo>
                    <a:pt x="77" y="90"/>
                  </a:lnTo>
                  <a:lnTo>
                    <a:pt x="77" y="91"/>
                  </a:lnTo>
                  <a:lnTo>
                    <a:pt x="75" y="91"/>
                  </a:lnTo>
                  <a:lnTo>
                    <a:pt x="72" y="91"/>
                  </a:lnTo>
                  <a:lnTo>
                    <a:pt x="72" y="93"/>
                  </a:lnTo>
                  <a:lnTo>
                    <a:pt x="72" y="94"/>
                  </a:lnTo>
                  <a:lnTo>
                    <a:pt x="70" y="96"/>
                  </a:lnTo>
                  <a:lnTo>
                    <a:pt x="70" y="98"/>
                  </a:lnTo>
                  <a:lnTo>
                    <a:pt x="68" y="99"/>
                  </a:lnTo>
                  <a:lnTo>
                    <a:pt x="67" y="99"/>
                  </a:lnTo>
                  <a:lnTo>
                    <a:pt x="65" y="99"/>
                  </a:lnTo>
                  <a:lnTo>
                    <a:pt x="65" y="101"/>
                  </a:lnTo>
                  <a:lnTo>
                    <a:pt x="64" y="101"/>
                  </a:lnTo>
                  <a:lnTo>
                    <a:pt x="62" y="101"/>
                  </a:lnTo>
                  <a:lnTo>
                    <a:pt x="60" y="101"/>
                  </a:lnTo>
                  <a:lnTo>
                    <a:pt x="60" y="104"/>
                  </a:lnTo>
                  <a:lnTo>
                    <a:pt x="60" y="106"/>
                  </a:lnTo>
                  <a:lnTo>
                    <a:pt x="62" y="108"/>
                  </a:lnTo>
                  <a:lnTo>
                    <a:pt x="60" y="108"/>
                  </a:lnTo>
                  <a:lnTo>
                    <a:pt x="60" y="106"/>
                  </a:lnTo>
                  <a:lnTo>
                    <a:pt x="59" y="108"/>
                  </a:lnTo>
                  <a:lnTo>
                    <a:pt x="57" y="109"/>
                  </a:lnTo>
                  <a:lnTo>
                    <a:pt x="55" y="109"/>
                  </a:lnTo>
                  <a:lnTo>
                    <a:pt x="57" y="108"/>
                  </a:lnTo>
                  <a:lnTo>
                    <a:pt x="59" y="108"/>
                  </a:lnTo>
                  <a:lnTo>
                    <a:pt x="60" y="106"/>
                  </a:lnTo>
                  <a:lnTo>
                    <a:pt x="60" y="104"/>
                  </a:lnTo>
                  <a:lnTo>
                    <a:pt x="60" y="103"/>
                  </a:lnTo>
                  <a:lnTo>
                    <a:pt x="59" y="103"/>
                  </a:lnTo>
                  <a:lnTo>
                    <a:pt x="59" y="101"/>
                  </a:lnTo>
                  <a:lnTo>
                    <a:pt x="59" y="99"/>
                  </a:lnTo>
                  <a:lnTo>
                    <a:pt x="57" y="99"/>
                  </a:lnTo>
                  <a:lnTo>
                    <a:pt x="57" y="98"/>
                  </a:lnTo>
                  <a:lnTo>
                    <a:pt x="55" y="99"/>
                  </a:lnTo>
                  <a:lnTo>
                    <a:pt x="55" y="101"/>
                  </a:lnTo>
                  <a:lnTo>
                    <a:pt x="55" y="103"/>
                  </a:lnTo>
                  <a:lnTo>
                    <a:pt x="55" y="104"/>
                  </a:lnTo>
                  <a:lnTo>
                    <a:pt x="55" y="106"/>
                  </a:lnTo>
                  <a:lnTo>
                    <a:pt x="54" y="106"/>
                  </a:lnTo>
                  <a:lnTo>
                    <a:pt x="54" y="108"/>
                  </a:lnTo>
                  <a:lnTo>
                    <a:pt x="54" y="109"/>
                  </a:lnTo>
                  <a:lnTo>
                    <a:pt x="54" y="111"/>
                  </a:lnTo>
                  <a:lnTo>
                    <a:pt x="54" y="112"/>
                  </a:lnTo>
                  <a:lnTo>
                    <a:pt x="54" y="114"/>
                  </a:lnTo>
                  <a:lnTo>
                    <a:pt x="52" y="114"/>
                  </a:lnTo>
                  <a:lnTo>
                    <a:pt x="50" y="112"/>
                  </a:lnTo>
                  <a:lnTo>
                    <a:pt x="50" y="111"/>
                  </a:lnTo>
                  <a:lnTo>
                    <a:pt x="50" y="112"/>
                  </a:lnTo>
                  <a:lnTo>
                    <a:pt x="49" y="112"/>
                  </a:lnTo>
                  <a:lnTo>
                    <a:pt x="47" y="112"/>
                  </a:lnTo>
                  <a:lnTo>
                    <a:pt x="47" y="114"/>
                  </a:lnTo>
                  <a:lnTo>
                    <a:pt x="47" y="116"/>
                  </a:lnTo>
                  <a:lnTo>
                    <a:pt x="46" y="116"/>
                  </a:lnTo>
                  <a:lnTo>
                    <a:pt x="46" y="117"/>
                  </a:lnTo>
                  <a:lnTo>
                    <a:pt x="42" y="117"/>
                  </a:lnTo>
                  <a:lnTo>
                    <a:pt x="41" y="117"/>
                  </a:lnTo>
                  <a:lnTo>
                    <a:pt x="39" y="117"/>
                  </a:lnTo>
                  <a:lnTo>
                    <a:pt x="37" y="117"/>
                  </a:lnTo>
                  <a:lnTo>
                    <a:pt x="37" y="119"/>
                  </a:lnTo>
                  <a:lnTo>
                    <a:pt x="36" y="119"/>
                  </a:lnTo>
                  <a:lnTo>
                    <a:pt x="36" y="121"/>
                  </a:lnTo>
                  <a:lnTo>
                    <a:pt x="34" y="121"/>
                  </a:lnTo>
                  <a:lnTo>
                    <a:pt x="34" y="122"/>
                  </a:lnTo>
                  <a:lnTo>
                    <a:pt x="32" y="124"/>
                  </a:lnTo>
                  <a:lnTo>
                    <a:pt x="32" y="125"/>
                  </a:lnTo>
                  <a:lnTo>
                    <a:pt x="32" y="127"/>
                  </a:lnTo>
                  <a:lnTo>
                    <a:pt x="31" y="129"/>
                  </a:lnTo>
                  <a:lnTo>
                    <a:pt x="31" y="130"/>
                  </a:lnTo>
                  <a:lnTo>
                    <a:pt x="31" y="132"/>
                  </a:lnTo>
                  <a:lnTo>
                    <a:pt x="29" y="134"/>
                  </a:lnTo>
                  <a:lnTo>
                    <a:pt x="28" y="134"/>
                  </a:lnTo>
                  <a:lnTo>
                    <a:pt x="28" y="135"/>
                  </a:lnTo>
                  <a:lnTo>
                    <a:pt x="26" y="137"/>
                  </a:lnTo>
                  <a:lnTo>
                    <a:pt x="26" y="135"/>
                  </a:lnTo>
                  <a:lnTo>
                    <a:pt x="24" y="137"/>
                  </a:lnTo>
                  <a:lnTo>
                    <a:pt x="24" y="139"/>
                  </a:lnTo>
                  <a:lnTo>
                    <a:pt x="23" y="139"/>
                  </a:lnTo>
                  <a:lnTo>
                    <a:pt x="23" y="140"/>
                  </a:lnTo>
                  <a:lnTo>
                    <a:pt x="21" y="142"/>
                  </a:lnTo>
                  <a:lnTo>
                    <a:pt x="19" y="142"/>
                  </a:lnTo>
                  <a:lnTo>
                    <a:pt x="19" y="143"/>
                  </a:lnTo>
                  <a:lnTo>
                    <a:pt x="18" y="145"/>
                  </a:lnTo>
                  <a:lnTo>
                    <a:pt x="16" y="147"/>
                  </a:lnTo>
                  <a:lnTo>
                    <a:pt x="14" y="148"/>
                  </a:lnTo>
                  <a:lnTo>
                    <a:pt x="13" y="150"/>
                  </a:lnTo>
                  <a:lnTo>
                    <a:pt x="13" y="152"/>
                  </a:lnTo>
                  <a:lnTo>
                    <a:pt x="13" y="153"/>
                  </a:lnTo>
                  <a:lnTo>
                    <a:pt x="13" y="155"/>
                  </a:lnTo>
                  <a:lnTo>
                    <a:pt x="11" y="157"/>
                  </a:lnTo>
                  <a:lnTo>
                    <a:pt x="10" y="158"/>
                  </a:lnTo>
                  <a:lnTo>
                    <a:pt x="8" y="160"/>
                  </a:lnTo>
                  <a:lnTo>
                    <a:pt x="6" y="160"/>
                  </a:lnTo>
                  <a:lnTo>
                    <a:pt x="5" y="160"/>
                  </a:lnTo>
                  <a:lnTo>
                    <a:pt x="3" y="160"/>
                  </a:lnTo>
                  <a:lnTo>
                    <a:pt x="1" y="158"/>
                  </a:lnTo>
                  <a:lnTo>
                    <a:pt x="0" y="158"/>
                  </a:lnTo>
                  <a:lnTo>
                    <a:pt x="0" y="157"/>
                  </a:lnTo>
                  <a:lnTo>
                    <a:pt x="1" y="158"/>
                  </a:lnTo>
                  <a:lnTo>
                    <a:pt x="3" y="158"/>
                  </a:lnTo>
                  <a:lnTo>
                    <a:pt x="5" y="160"/>
                  </a:lnTo>
                  <a:lnTo>
                    <a:pt x="5" y="158"/>
                  </a:lnTo>
                  <a:lnTo>
                    <a:pt x="5" y="157"/>
                  </a:lnTo>
                  <a:lnTo>
                    <a:pt x="6" y="157"/>
                  </a:lnTo>
                  <a:lnTo>
                    <a:pt x="6" y="155"/>
                  </a:lnTo>
                  <a:lnTo>
                    <a:pt x="8" y="155"/>
                  </a:lnTo>
                  <a:lnTo>
                    <a:pt x="8" y="153"/>
                  </a:lnTo>
                  <a:lnTo>
                    <a:pt x="8" y="152"/>
                  </a:lnTo>
                  <a:lnTo>
                    <a:pt x="10" y="152"/>
                  </a:lnTo>
                  <a:lnTo>
                    <a:pt x="10" y="150"/>
                  </a:lnTo>
                  <a:lnTo>
                    <a:pt x="10" y="148"/>
                  </a:lnTo>
                  <a:lnTo>
                    <a:pt x="11" y="148"/>
                  </a:lnTo>
                  <a:lnTo>
                    <a:pt x="11" y="147"/>
                  </a:lnTo>
                  <a:lnTo>
                    <a:pt x="13" y="145"/>
                  </a:lnTo>
                  <a:lnTo>
                    <a:pt x="13" y="143"/>
                  </a:lnTo>
                  <a:lnTo>
                    <a:pt x="14" y="142"/>
                  </a:lnTo>
                  <a:lnTo>
                    <a:pt x="14" y="140"/>
                  </a:lnTo>
                  <a:lnTo>
                    <a:pt x="16" y="139"/>
                  </a:lnTo>
                  <a:lnTo>
                    <a:pt x="16" y="137"/>
                  </a:lnTo>
                  <a:lnTo>
                    <a:pt x="18" y="137"/>
                  </a:lnTo>
                  <a:lnTo>
                    <a:pt x="18" y="135"/>
                  </a:lnTo>
                  <a:lnTo>
                    <a:pt x="18" y="134"/>
                  </a:lnTo>
                  <a:lnTo>
                    <a:pt x="19" y="134"/>
                  </a:lnTo>
                  <a:lnTo>
                    <a:pt x="19" y="132"/>
                  </a:lnTo>
                  <a:lnTo>
                    <a:pt x="19" y="130"/>
                  </a:lnTo>
                  <a:lnTo>
                    <a:pt x="21" y="130"/>
                  </a:lnTo>
                  <a:lnTo>
                    <a:pt x="21" y="129"/>
                  </a:lnTo>
                  <a:lnTo>
                    <a:pt x="21" y="127"/>
                  </a:lnTo>
                  <a:lnTo>
                    <a:pt x="23" y="127"/>
                  </a:lnTo>
                  <a:lnTo>
                    <a:pt x="23" y="125"/>
                  </a:lnTo>
                  <a:lnTo>
                    <a:pt x="23" y="124"/>
                  </a:lnTo>
                  <a:lnTo>
                    <a:pt x="24" y="124"/>
                  </a:lnTo>
                  <a:lnTo>
                    <a:pt x="24" y="122"/>
                  </a:lnTo>
                  <a:lnTo>
                    <a:pt x="24" y="121"/>
                  </a:lnTo>
                  <a:lnTo>
                    <a:pt x="26" y="121"/>
                  </a:lnTo>
                  <a:lnTo>
                    <a:pt x="26" y="119"/>
                  </a:lnTo>
                  <a:lnTo>
                    <a:pt x="26" y="117"/>
                  </a:lnTo>
                  <a:lnTo>
                    <a:pt x="28" y="117"/>
                  </a:lnTo>
                  <a:lnTo>
                    <a:pt x="28" y="116"/>
                  </a:lnTo>
                  <a:lnTo>
                    <a:pt x="28" y="114"/>
                  </a:lnTo>
                  <a:lnTo>
                    <a:pt x="29" y="114"/>
                  </a:lnTo>
                  <a:lnTo>
                    <a:pt x="29" y="112"/>
                  </a:lnTo>
                  <a:lnTo>
                    <a:pt x="29" y="111"/>
                  </a:lnTo>
                  <a:lnTo>
                    <a:pt x="31" y="109"/>
                  </a:lnTo>
                  <a:lnTo>
                    <a:pt x="31" y="108"/>
                  </a:lnTo>
                  <a:lnTo>
                    <a:pt x="31" y="106"/>
                  </a:lnTo>
                  <a:lnTo>
                    <a:pt x="32" y="106"/>
                  </a:lnTo>
                  <a:lnTo>
                    <a:pt x="32" y="104"/>
                  </a:lnTo>
                  <a:lnTo>
                    <a:pt x="32" y="103"/>
                  </a:lnTo>
                  <a:lnTo>
                    <a:pt x="34" y="103"/>
                  </a:lnTo>
                  <a:lnTo>
                    <a:pt x="34" y="101"/>
                  </a:lnTo>
                  <a:lnTo>
                    <a:pt x="34" y="99"/>
                  </a:lnTo>
                  <a:lnTo>
                    <a:pt x="34" y="98"/>
                  </a:lnTo>
                  <a:lnTo>
                    <a:pt x="36" y="98"/>
                  </a:lnTo>
                  <a:lnTo>
                    <a:pt x="36" y="96"/>
                  </a:lnTo>
                  <a:lnTo>
                    <a:pt x="36" y="94"/>
                  </a:lnTo>
                  <a:lnTo>
                    <a:pt x="37" y="94"/>
                  </a:lnTo>
                  <a:lnTo>
                    <a:pt x="37" y="93"/>
                  </a:lnTo>
                  <a:lnTo>
                    <a:pt x="37" y="91"/>
                  </a:lnTo>
                  <a:lnTo>
                    <a:pt x="39" y="91"/>
                  </a:lnTo>
                  <a:lnTo>
                    <a:pt x="39" y="90"/>
                  </a:lnTo>
                  <a:lnTo>
                    <a:pt x="39" y="88"/>
                  </a:lnTo>
                  <a:lnTo>
                    <a:pt x="39" y="86"/>
                  </a:lnTo>
                  <a:lnTo>
                    <a:pt x="41" y="86"/>
                  </a:lnTo>
                  <a:lnTo>
                    <a:pt x="41" y="85"/>
                  </a:lnTo>
                  <a:lnTo>
                    <a:pt x="41" y="83"/>
                  </a:lnTo>
                  <a:lnTo>
                    <a:pt x="41" y="81"/>
                  </a:lnTo>
                  <a:lnTo>
                    <a:pt x="42" y="81"/>
                  </a:lnTo>
                  <a:lnTo>
                    <a:pt x="42" y="80"/>
                  </a:lnTo>
                  <a:lnTo>
                    <a:pt x="42" y="78"/>
                  </a:lnTo>
                  <a:lnTo>
                    <a:pt x="44" y="78"/>
                  </a:lnTo>
                  <a:lnTo>
                    <a:pt x="44" y="76"/>
                  </a:lnTo>
                  <a:lnTo>
                    <a:pt x="44" y="75"/>
                  </a:lnTo>
                  <a:lnTo>
                    <a:pt x="44" y="73"/>
                  </a:lnTo>
                  <a:lnTo>
                    <a:pt x="46" y="73"/>
                  </a:lnTo>
                  <a:lnTo>
                    <a:pt x="46" y="72"/>
                  </a:lnTo>
                  <a:lnTo>
                    <a:pt x="46" y="70"/>
                  </a:lnTo>
                  <a:lnTo>
                    <a:pt x="46" y="68"/>
                  </a:lnTo>
                  <a:lnTo>
                    <a:pt x="47" y="68"/>
                  </a:lnTo>
                  <a:lnTo>
                    <a:pt x="47" y="65"/>
                  </a:lnTo>
                  <a:lnTo>
                    <a:pt x="49" y="63"/>
                  </a:lnTo>
                  <a:lnTo>
                    <a:pt x="49" y="62"/>
                  </a:lnTo>
                  <a:lnTo>
                    <a:pt x="49" y="60"/>
                  </a:lnTo>
                  <a:lnTo>
                    <a:pt x="50" y="58"/>
                  </a:lnTo>
                  <a:lnTo>
                    <a:pt x="50" y="57"/>
                  </a:lnTo>
                  <a:lnTo>
                    <a:pt x="50" y="55"/>
                  </a:lnTo>
                  <a:lnTo>
                    <a:pt x="52" y="55"/>
                  </a:lnTo>
                  <a:lnTo>
                    <a:pt x="52" y="54"/>
                  </a:lnTo>
                  <a:lnTo>
                    <a:pt x="52" y="52"/>
                  </a:lnTo>
                  <a:lnTo>
                    <a:pt x="52" y="50"/>
                  </a:lnTo>
                  <a:lnTo>
                    <a:pt x="54" y="49"/>
                  </a:lnTo>
                  <a:lnTo>
                    <a:pt x="54" y="47"/>
                  </a:lnTo>
                  <a:lnTo>
                    <a:pt x="54" y="45"/>
                  </a:lnTo>
                  <a:lnTo>
                    <a:pt x="55" y="44"/>
                  </a:lnTo>
                  <a:lnTo>
                    <a:pt x="55" y="42"/>
                  </a:lnTo>
                  <a:lnTo>
                    <a:pt x="57" y="41"/>
                  </a:lnTo>
                  <a:lnTo>
                    <a:pt x="57" y="39"/>
                  </a:lnTo>
                  <a:lnTo>
                    <a:pt x="57" y="36"/>
                  </a:lnTo>
                  <a:lnTo>
                    <a:pt x="59" y="32"/>
                  </a:lnTo>
                  <a:lnTo>
                    <a:pt x="59" y="31"/>
                  </a:lnTo>
                  <a:lnTo>
                    <a:pt x="60" y="31"/>
                  </a:lnTo>
                  <a:lnTo>
                    <a:pt x="60" y="29"/>
                  </a:lnTo>
                  <a:lnTo>
                    <a:pt x="60" y="26"/>
                  </a:lnTo>
                  <a:lnTo>
                    <a:pt x="62" y="23"/>
                  </a:lnTo>
                  <a:lnTo>
                    <a:pt x="62" y="21"/>
                  </a:lnTo>
                  <a:lnTo>
                    <a:pt x="62" y="19"/>
                  </a:lnTo>
                  <a:lnTo>
                    <a:pt x="64" y="16"/>
                  </a:lnTo>
                  <a:lnTo>
                    <a:pt x="64" y="14"/>
                  </a:lnTo>
                  <a:lnTo>
                    <a:pt x="64" y="13"/>
                  </a:lnTo>
                  <a:lnTo>
                    <a:pt x="65" y="11"/>
                  </a:lnTo>
                  <a:lnTo>
                    <a:pt x="65" y="9"/>
                  </a:lnTo>
                  <a:lnTo>
                    <a:pt x="65" y="8"/>
                  </a:lnTo>
                  <a:lnTo>
                    <a:pt x="67" y="3"/>
                  </a:lnTo>
                  <a:lnTo>
                    <a:pt x="67" y="1"/>
                  </a:lnTo>
                  <a:lnTo>
                    <a:pt x="67" y="0"/>
                  </a:lnTo>
                  <a:lnTo>
                    <a:pt x="78" y="0"/>
                  </a:lnTo>
                  <a:lnTo>
                    <a:pt x="8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47" name="Freeform 183"/>
            <p:cNvSpPr>
              <a:spLocks/>
            </p:cNvSpPr>
            <p:nvPr/>
          </p:nvSpPr>
          <p:spPr bwMode="auto">
            <a:xfrm>
              <a:off x="2660" y="1907"/>
              <a:ext cx="670" cy="555"/>
            </a:xfrm>
            <a:custGeom>
              <a:avLst/>
              <a:gdLst>
                <a:gd name="T0" fmla="*/ 332 w 670"/>
                <a:gd name="T1" fmla="*/ 39 h 555"/>
                <a:gd name="T2" fmla="*/ 338 w 670"/>
                <a:gd name="T3" fmla="*/ 81 h 555"/>
                <a:gd name="T4" fmla="*/ 371 w 670"/>
                <a:gd name="T5" fmla="*/ 81 h 555"/>
                <a:gd name="T6" fmla="*/ 412 w 670"/>
                <a:gd name="T7" fmla="*/ 80 h 555"/>
                <a:gd name="T8" fmla="*/ 443 w 670"/>
                <a:gd name="T9" fmla="*/ 80 h 555"/>
                <a:gd name="T10" fmla="*/ 480 w 670"/>
                <a:gd name="T11" fmla="*/ 80 h 555"/>
                <a:gd name="T12" fmla="*/ 500 w 670"/>
                <a:gd name="T13" fmla="*/ 80 h 555"/>
                <a:gd name="T14" fmla="*/ 500 w 670"/>
                <a:gd name="T15" fmla="*/ 111 h 555"/>
                <a:gd name="T16" fmla="*/ 525 w 670"/>
                <a:gd name="T17" fmla="*/ 111 h 555"/>
                <a:gd name="T18" fmla="*/ 554 w 670"/>
                <a:gd name="T19" fmla="*/ 111 h 555"/>
                <a:gd name="T20" fmla="*/ 557 w 670"/>
                <a:gd name="T21" fmla="*/ 144 h 555"/>
                <a:gd name="T22" fmla="*/ 564 w 670"/>
                <a:gd name="T23" fmla="*/ 163 h 555"/>
                <a:gd name="T24" fmla="*/ 590 w 670"/>
                <a:gd name="T25" fmla="*/ 163 h 555"/>
                <a:gd name="T26" fmla="*/ 610 w 670"/>
                <a:gd name="T27" fmla="*/ 163 h 555"/>
                <a:gd name="T28" fmla="*/ 637 w 670"/>
                <a:gd name="T29" fmla="*/ 163 h 555"/>
                <a:gd name="T30" fmla="*/ 670 w 670"/>
                <a:gd name="T31" fmla="*/ 191 h 555"/>
                <a:gd name="T32" fmla="*/ 668 w 670"/>
                <a:gd name="T33" fmla="*/ 220 h 555"/>
                <a:gd name="T34" fmla="*/ 670 w 670"/>
                <a:gd name="T35" fmla="*/ 281 h 555"/>
                <a:gd name="T36" fmla="*/ 670 w 670"/>
                <a:gd name="T37" fmla="*/ 320 h 555"/>
                <a:gd name="T38" fmla="*/ 670 w 670"/>
                <a:gd name="T39" fmla="*/ 363 h 555"/>
                <a:gd name="T40" fmla="*/ 621 w 670"/>
                <a:gd name="T41" fmla="*/ 385 h 555"/>
                <a:gd name="T42" fmla="*/ 616 w 670"/>
                <a:gd name="T43" fmla="*/ 436 h 555"/>
                <a:gd name="T44" fmla="*/ 616 w 670"/>
                <a:gd name="T45" fmla="*/ 488 h 555"/>
                <a:gd name="T46" fmla="*/ 616 w 670"/>
                <a:gd name="T47" fmla="*/ 528 h 555"/>
                <a:gd name="T48" fmla="*/ 616 w 670"/>
                <a:gd name="T49" fmla="*/ 550 h 555"/>
                <a:gd name="T50" fmla="*/ 590 w 670"/>
                <a:gd name="T51" fmla="*/ 554 h 555"/>
                <a:gd name="T52" fmla="*/ 539 w 670"/>
                <a:gd name="T53" fmla="*/ 554 h 555"/>
                <a:gd name="T54" fmla="*/ 485 w 670"/>
                <a:gd name="T55" fmla="*/ 554 h 555"/>
                <a:gd name="T56" fmla="*/ 430 w 670"/>
                <a:gd name="T57" fmla="*/ 554 h 555"/>
                <a:gd name="T58" fmla="*/ 394 w 670"/>
                <a:gd name="T59" fmla="*/ 552 h 555"/>
                <a:gd name="T60" fmla="*/ 392 w 670"/>
                <a:gd name="T61" fmla="*/ 505 h 555"/>
                <a:gd name="T62" fmla="*/ 348 w 670"/>
                <a:gd name="T63" fmla="*/ 498 h 555"/>
                <a:gd name="T64" fmla="*/ 337 w 670"/>
                <a:gd name="T65" fmla="*/ 470 h 555"/>
                <a:gd name="T66" fmla="*/ 315 w 670"/>
                <a:gd name="T67" fmla="*/ 443 h 555"/>
                <a:gd name="T68" fmla="*/ 279 w 670"/>
                <a:gd name="T69" fmla="*/ 443 h 555"/>
                <a:gd name="T70" fmla="*/ 255 w 670"/>
                <a:gd name="T71" fmla="*/ 443 h 555"/>
                <a:gd name="T72" fmla="*/ 219 w 670"/>
                <a:gd name="T73" fmla="*/ 443 h 555"/>
                <a:gd name="T74" fmla="*/ 191 w 670"/>
                <a:gd name="T75" fmla="*/ 444 h 555"/>
                <a:gd name="T76" fmla="*/ 165 w 670"/>
                <a:gd name="T77" fmla="*/ 443 h 555"/>
                <a:gd name="T78" fmla="*/ 165 w 670"/>
                <a:gd name="T79" fmla="*/ 389 h 555"/>
                <a:gd name="T80" fmla="*/ 137 w 670"/>
                <a:gd name="T81" fmla="*/ 387 h 555"/>
                <a:gd name="T82" fmla="*/ 87 w 670"/>
                <a:gd name="T83" fmla="*/ 387 h 555"/>
                <a:gd name="T84" fmla="*/ 56 w 670"/>
                <a:gd name="T85" fmla="*/ 377 h 555"/>
                <a:gd name="T86" fmla="*/ 56 w 670"/>
                <a:gd name="T87" fmla="*/ 322 h 555"/>
                <a:gd name="T88" fmla="*/ 56 w 670"/>
                <a:gd name="T89" fmla="*/ 274 h 555"/>
                <a:gd name="T90" fmla="*/ 28 w 670"/>
                <a:gd name="T91" fmla="*/ 273 h 555"/>
                <a:gd name="T92" fmla="*/ 3 w 670"/>
                <a:gd name="T93" fmla="*/ 243 h 555"/>
                <a:gd name="T94" fmla="*/ 0 w 670"/>
                <a:gd name="T95" fmla="*/ 201 h 555"/>
                <a:gd name="T96" fmla="*/ 2 w 670"/>
                <a:gd name="T97" fmla="*/ 142 h 555"/>
                <a:gd name="T98" fmla="*/ 2 w 670"/>
                <a:gd name="T99" fmla="*/ 109 h 555"/>
                <a:gd name="T100" fmla="*/ 44 w 670"/>
                <a:gd name="T101" fmla="*/ 111 h 555"/>
                <a:gd name="T102" fmla="*/ 56 w 670"/>
                <a:gd name="T103" fmla="*/ 81 h 555"/>
                <a:gd name="T104" fmla="*/ 65 w 670"/>
                <a:gd name="T105" fmla="*/ 55 h 555"/>
                <a:gd name="T106" fmla="*/ 108 w 670"/>
                <a:gd name="T107" fmla="*/ 55 h 555"/>
                <a:gd name="T108" fmla="*/ 131 w 670"/>
                <a:gd name="T109" fmla="*/ 39 h 555"/>
                <a:gd name="T110" fmla="*/ 131 w 670"/>
                <a:gd name="T111" fmla="*/ 0 h 555"/>
                <a:gd name="T112" fmla="*/ 165 w 670"/>
                <a:gd name="T113" fmla="*/ 1 h 555"/>
                <a:gd name="T114" fmla="*/ 224 w 670"/>
                <a:gd name="T115" fmla="*/ 0 h 555"/>
                <a:gd name="T116" fmla="*/ 273 w 670"/>
                <a:gd name="T117" fmla="*/ 0 h 555"/>
                <a:gd name="T118" fmla="*/ 306 w 670"/>
                <a:gd name="T119"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0" h="555">
                  <a:moveTo>
                    <a:pt x="333" y="0"/>
                  </a:moveTo>
                  <a:lnTo>
                    <a:pt x="333" y="10"/>
                  </a:lnTo>
                  <a:lnTo>
                    <a:pt x="333" y="13"/>
                  </a:lnTo>
                  <a:lnTo>
                    <a:pt x="332" y="18"/>
                  </a:lnTo>
                  <a:lnTo>
                    <a:pt x="332" y="24"/>
                  </a:lnTo>
                  <a:lnTo>
                    <a:pt x="332" y="26"/>
                  </a:lnTo>
                  <a:lnTo>
                    <a:pt x="332" y="28"/>
                  </a:lnTo>
                  <a:lnTo>
                    <a:pt x="332" y="32"/>
                  </a:lnTo>
                  <a:lnTo>
                    <a:pt x="332" y="39"/>
                  </a:lnTo>
                  <a:lnTo>
                    <a:pt x="332" y="41"/>
                  </a:lnTo>
                  <a:lnTo>
                    <a:pt x="332" y="42"/>
                  </a:lnTo>
                  <a:lnTo>
                    <a:pt x="332" y="49"/>
                  </a:lnTo>
                  <a:lnTo>
                    <a:pt x="332" y="55"/>
                  </a:lnTo>
                  <a:lnTo>
                    <a:pt x="333" y="55"/>
                  </a:lnTo>
                  <a:lnTo>
                    <a:pt x="333" y="60"/>
                  </a:lnTo>
                  <a:lnTo>
                    <a:pt x="333" y="77"/>
                  </a:lnTo>
                  <a:lnTo>
                    <a:pt x="333" y="81"/>
                  </a:lnTo>
                  <a:lnTo>
                    <a:pt x="338" y="81"/>
                  </a:lnTo>
                  <a:lnTo>
                    <a:pt x="348" y="81"/>
                  </a:lnTo>
                  <a:lnTo>
                    <a:pt x="350" y="81"/>
                  </a:lnTo>
                  <a:lnTo>
                    <a:pt x="351" y="81"/>
                  </a:lnTo>
                  <a:lnTo>
                    <a:pt x="355" y="81"/>
                  </a:lnTo>
                  <a:lnTo>
                    <a:pt x="358" y="81"/>
                  </a:lnTo>
                  <a:lnTo>
                    <a:pt x="361" y="81"/>
                  </a:lnTo>
                  <a:lnTo>
                    <a:pt x="363" y="81"/>
                  </a:lnTo>
                  <a:lnTo>
                    <a:pt x="364" y="81"/>
                  </a:lnTo>
                  <a:lnTo>
                    <a:pt x="371" y="81"/>
                  </a:lnTo>
                  <a:lnTo>
                    <a:pt x="373" y="81"/>
                  </a:lnTo>
                  <a:lnTo>
                    <a:pt x="374" y="81"/>
                  </a:lnTo>
                  <a:lnTo>
                    <a:pt x="376" y="81"/>
                  </a:lnTo>
                  <a:lnTo>
                    <a:pt x="381" y="81"/>
                  </a:lnTo>
                  <a:lnTo>
                    <a:pt x="386" y="81"/>
                  </a:lnTo>
                  <a:lnTo>
                    <a:pt x="395" y="80"/>
                  </a:lnTo>
                  <a:lnTo>
                    <a:pt x="400" y="80"/>
                  </a:lnTo>
                  <a:lnTo>
                    <a:pt x="407" y="80"/>
                  </a:lnTo>
                  <a:lnTo>
                    <a:pt x="412" y="80"/>
                  </a:lnTo>
                  <a:lnTo>
                    <a:pt x="413" y="80"/>
                  </a:lnTo>
                  <a:lnTo>
                    <a:pt x="417" y="80"/>
                  </a:lnTo>
                  <a:lnTo>
                    <a:pt x="422" y="80"/>
                  </a:lnTo>
                  <a:lnTo>
                    <a:pt x="427" y="80"/>
                  </a:lnTo>
                  <a:lnTo>
                    <a:pt x="433" y="80"/>
                  </a:lnTo>
                  <a:lnTo>
                    <a:pt x="436" y="80"/>
                  </a:lnTo>
                  <a:lnTo>
                    <a:pt x="438" y="80"/>
                  </a:lnTo>
                  <a:lnTo>
                    <a:pt x="440" y="80"/>
                  </a:lnTo>
                  <a:lnTo>
                    <a:pt x="443" y="80"/>
                  </a:lnTo>
                  <a:lnTo>
                    <a:pt x="445" y="80"/>
                  </a:lnTo>
                  <a:lnTo>
                    <a:pt x="449" y="80"/>
                  </a:lnTo>
                  <a:lnTo>
                    <a:pt x="451" y="80"/>
                  </a:lnTo>
                  <a:lnTo>
                    <a:pt x="453" y="80"/>
                  </a:lnTo>
                  <a:lnTo>
                    <a:pt x="464" y="80"/>
                  </a:lnTo>
                  <a:lnTo>
                    <a:pt x="467" y="80"/>
                  </a:lnTo>
                  <a:lnTo>
                    <a:pt x="472" y="80"/>
                  </a:lnTo>
                  <a:lnTo>
                    <a:pt x="476" y="80"/>
                  </a:lnTo>
                  <a:lnTo>
                    <a:pt x="480" y="80"/>
                  </a:lnTo>
                  <a:lnTo>
                    <a:pt x="484" y="80"/>
                  </a:lnTo>
                  <a:lnTo>
                    <a:pt x="485" y="80"/>
                  </a:lnTo>
                  <a:lnTo>
                    <a:pt x="487" y="80"/>
                  </a:lnTo>
                  <a:lnTo>
                    <a:pt x="489" y="80"/>
                  </a:lnTo>
                  <a:lnTo>
                    <a:pt x="490" y="80"/>
                  </a:lnTo>
                  <a:lnTo>
                    <a:pt x="494" y="80"/>
                  </a:lnTo>
                  <a:lnTo>
                    <a:pt x="495" y="80"/>
                  </a:lnTo>
                  <a:lnTo>
                    <a:pt x="497" y="80"/>
                  </a:lnTo>
                  <a:lnTo>
                    <a:pt x="500" y="80"/>
                  </a:lnTo>
                  <a:lnTo>
                    <a:pt x="500" y="85"/>
                  </a:lnTo>
                  <a:lnTo>
                    <a:pt x="500" y="90"/>
                  </a:lnTo>
                  <a:lnTo>
                    <a:pt x="500" y="93"/>
                  </a:lnTo>
                  <a:lnTo>
                    <a:pt x="500" y="95"/>
                  </a:lnTo>
                  <a:lnTo>
                    <a:pt x="500" y="98"/>
                  </a:lnTo>
                  <a:lnTo>
                    <a:pt x="500" y="101"/>
                  </a:lnTo>
                  <a:lnTo>
                    <a:pt x="500" y="106"/>
                  </a:lnTo>
                  <a:lnTo>
                    <a:pt x="500" y="108"/>
                  </a:lnTo>
                  <a:lnTo>
                    <a:pt x="500" y="111"/>
                  </a:lnTo>
                  <a:lnTo>
                    <a:pt x="502" y="111"/>
                  </a:lnTo>
                  <a:lnTo>
                    <a:pt x="505" y="111"/>
                  </a:lnTo>
                  <a:lnTo>
                    <a:pt x="510" y="111"/>
                  </a:lnTo>
                  <a:lnTo>
                    <a:pt x="511" y="111"/>
                  </a:lnTo>
                  <a:lnTo>
                    <a:pt x="513" y="111"/>
                  </a:lnTo>
                  <a:lnTo>
                    <a:pt x="515" y="111"/>
                  </a:lnTo>
                  <a:lnTo>
                    <a:pt x="518" y="111"/>
                  </a:lnTo>
                  <a:lnTo>
                    <a:pt x="520" y="111"/>
                  </a:lnTo>
                  <a:lnTo>
                    <a:pt x="525" y="111"/>
                  </a:lnTo>
                  <a:lnTo>
                    <a:pt x="528" y="111"/>
                  </a:lnTo>
                  <a:lnTo>
                    <a:pt x="529" y="111"/>
                  </a:lnTo>
                  <a:lnTo>
                    <a:pt x="533" y="111"/>
                  </a:lnTo>
                  <a:lnTo>
                    <a:pt x="534" y="111"/>
                  </a:lnTo>
                  <a:lnTo>
                    <a:pt x="539" y="111"/>
                  </a:lnTo>
                  <a:lnTo>
                    <a:pt x="546" y="111"/>
                  </a:lnTo>
                  <a:lnTo>
                    <a:pt x="549" y="111"/>
                  </a:lnTo>
                  <a:lnTo>
                    <a:pt x="551" y="111"/>
                  </a:lnTo>
                  <a:lnTo>
                    <a:pt x="554" y="111"/>
                  </a:lnTo>
                  <a:lnTo>
                    <a:pt x="557" y="111"/>
                  </a:lnTo>
                  <a:lnTo>
                    <a:pt x="557" y="114"/>
                  </a:lnTo>
                  <a:lnTo>
                    <a:pt x="557" y="116"/>
                  </a:lnTo>
                  <a:lnTo>
                    <a:pt x="557" y="117"/>
                  </a:lnTo>
                  <a:lnTo>
                    <a:pt x="557" y="121"/>
                  </a:lnTo>
                  <a:lnTo>
                    <a:pt x="557" y="127"/>
                  </a:lnTo>
                  <a:lnTo>
                    <a:pt x="557" y="132"/>
                  </a:lnTo>
                  <a:lnTo>
                    <a:pt x="557" y="135"/>
                  </a:lnTo>
                  <a:lnTo>
                    <a:pt x="557" y="144"/>
                  </a:lnTo>
                  <a:lnTo>
                    <a:pt x="557" y="145"/>
                  </a:lnTo>
                  <a:lnTo>
                    <a:pt x="557" y="150"/>
                  </a:lnTo>
                  <a:lnTo>
                    <a:pt x="557" y="153"/>
                  </a:lnTo>
                  <a:lnTo>
                    <a:pt x="557" y="155"/>
                  </a:lnTo>
                  <a:lnTo>
                    <a:pt x="557" y="157"/>
                  </a:lnTo>
                  <a:lnTo>
                    <a:pt x="557" y="160"/>
                  </a:lnTo>
                  <a:lnTo>
                    <a:pt x="557" y="163"/>
                  </a:lnTo>
                  <a:lnTo>
                    <a:pt x="561" y="163"/>
                  </a:lnTo>
                  <a:lnTo>
                    <a:pt x="564" y="163"/>
                  </a:lnTo>
                  <a:lnTo>
                    <a:pt x="565" y="163"/>
                  </a:lnTo>
                  <a:lnTo>
                    <a:pt x="567" y="163"/>
                  </a:lnTo>
                  <a:lnTo>
                    <a:pt x="572" y="163"/>
                  </a:lnTo>
                  <a:lnTo>
                    <a:pt x="574" y="163"/>
                  </a:lnTo>
                  <a:lnTo>
                    <a:pt x="575" y="163"/>
                  </a:lnTo>
                  <a:lnTo>
                    <a:pt x="578" y="163"/>
                  </a:lnTo>
                  <a:lnTo>
                    <a:pt x="580" y="163"/>
                  </a:lnTo>
                  <a:lnTo>
                    <a:pt x="582" y="163"/>
                  </a:lnTo>
                  <a:lnTo>
                    <a:pt x="590" y="163"/>
                  </a:lnTo>
                  <a:lnTo>
                    <a:pt x="592" y="163"/>
                  </a:lnTo>
                  <a:lnTo>
                    <a:pt x="593" y="163"/>
                  </a:lnTo>
                  <a:lnTo>
                    <a:pt x="595" y="163"/>
                  </a:lnTo>
                  <a:lnTo>
                    <a:pt x="596" y="163"/>
                  </a:lnTo>
                  <a:lnTo>
                    <a:pt x="598" y="163"/>
                  </a:lnTo>
                  <a:lnTo>
                    <a:pt x="601" y="163"/>
                  </a:lnTo>
                  <a:lnTo>
                    <a:pt x="605" y="163"/>
                  </a:lnTo>
                  <a:lnTo>
                    <a:pt x="608" y="163"/>
                  </a:lnTo>
                  <a:lnTo>
                    <a:pt x="610" y="163"/>
                  </a:lnTo>
                  <a:lnTo>
                    <a:pt x="611" y="163"/>
                  </a:lnTo>
                  <a:lnTo>
                    <a:pt x="613" y="163"/>
                  </a:lnTo>
                  <a:lnTo>
                    <a:pt x="616" y="163"/>
                  </a:lnTo>
                  <a:lnTo>
                    <a:pt x="623" y="163"/>
                  </a:lnTo>
                  <a:lnTo>
                    <a:pt x="624" y="163"/>
                  </a:lnTo>
                  <a:lnTo>
                    <a:pt x="628" y="163"/>
                  </a:lnTo>
                  <a:lnTo>
                    <a:pt x="629" y="163"/>
                  </a:lnTo>
                  <a:lnTo>
                    <a:pt x="632" y="163"/>
                  </a:lnTo>
                  <a:lnTo>
                    <a:pt x="637" y="163"/>
                  </a:lnTo>
                  <a:lnTo>
                    <a:pt x="642" y="163"/>
                  </a:lnTo>
                  <a:lnTo>
                    <a:pt x="654" y="163"/>
                  </a:lnTo>
                  <a:lnTo>
                    <a:pt x="663" y="163"/>
                  </a:lnTo>
                  <a:lnTo>
                    <a:pt x="667" y="163"/>
                  </a:lnTo>
                  <a:lnTo>
                    <a:pt x="668" y="163"/>
                  </a:lnTo>
                  <a:lnTo>
                    <a:pt x="668" y="165"/>
                  </a:lnTo>
                  <a:lnTo>
                    <a:pt x="668" y="171"/>
                  </a:lnTo>
                  <a:lnTo>
                    <a:pt x="668" y="178"/>
                  </a:lnTo>
                  <a:lnTo>
                    <a:pt x="670" y="191"/>
                  </a:lnTo>
                  <a:lnTo>
                    <a:pt x="670" y="194"/>
                  </a:lnTo>
                  <a:lnTo>
                    <a:pt x="670" y="196"/>
                  </a:lnTo>
                  <a:lnTo>
                    <a:pt x="670" y="199"/>
                  </a:lnTo>
                  <a:lnTo>
                    <a:pt x="670" y="202"/>
                  </a:lnTo>
                  <a:lnTo>
                    <a:pt x="670" y="204"/>
                  </a:lnTo>
                  <a:lnTo>
                    <a:pt x="670" y="215"/>
                  </a:lnTo>
                  <a:lnTo>
                    <a:pt x="670" y="219"/>
                  </a:lnTo>
                  <a:lnTo>
                    <a:pt x="668" y="219"/>
                  </a:lnTo>
                  <a:lnTo>
                    <a:pt x="668" y="220"/>
                  </a:lnTo>
                  <a:lnTo>
                    <a:pt x="668" y="225"/>
                  </a:lnTo>
                  <a:lnTo>
                    <a:pt x="668" y="232"/>
                  </a:lnTo>
                  <a:lnTo>
                    <a:pt x="670" y="247"/>
                  </a:lnTo>
                  <a:lnTo>
                    <a:pt x="670" y="260"/>
                  </a:lnTo>
                  <a:lnTo>
                    <a:pt x="670" y="263"/>
                  </a:lnTo>
                  <a:lnTo>
                    <a:pt x="670" y="268"/>
                  </a:lnTo>
                  <a:lnTo>
                    <a:pt x="670" y="274"/>
                  </a:lnTo>
                  <a:lnTo>
                    <a:pt x="670" y="279"/>
                  </a:lnTo>
                  <a:lnTo>
                    <a:pt x="670" y="281"/>
                  </a:lnTo>
                  <a:lnTo>
                    <a:pt x="670" y="282"/>
                  </a:lnTo>
                  <a:lnTo>
                    <a:pt x="670" y="284"/>
                  </a:lnTo>
                  <a:lnTo>
                    <a:pt x="670" y="287"/>
                  </a:lnTo>
                  <a:lnTo>
                    <a:pt x="670" y="292"/>
                  </a:lnTo>
                  <a:lnTo>
                    <a:pt x="670" y="294"/>
                  </a:lnTo>
                  <a:lnTo>
                    <a:pt x="670" y="299"/>
                  </a:lnTo>
                  <a:lnTo>
                    <a:pt x="670" y="305"/>
                  </a:lnTo>
                  <a:lnTo>
                    <a:pt x="670" y="314"/>
                  </a:lnTo>
                  <a:lnTo>
                    <a:pt x="670" y="320"/>
                  </a:lnTo>
                  <a:lnTo>
                    <a:pt x="670" y="325"/>
                  </a:lnTo>
                  <a:lnTo>
                    <a:pt x="670" y="330"/>
                  </a:lnTo>
                  <a:lnTo>
                    <a:pt x="670" y="331"/>
                  </a:lnTo>
                  <a:lnTo>
                    <a:pt x="670" y="348"/>
                  </a:lnTo>
                  <a:lnTo>
                    <a:pt x="670" y="356"/>
                  </a:lnTo>
                  <a:lnTo>
                    <a:pt x="670" y="358"/>
                  </a:lnTo>
                  <a:lnTo>
                    <a:pt x="670" y="359"/>
                  </a:lnTo>
                  <a:lnTo>
                    <a:pt x="670" y="361"/>
                  </a:lnTo>
                  <a:lnTo>
                    <a:pt x="670" y="363"/>
                  </a:lnTo>
                  <a:lnTo>
                    <a:pt x="670" y="377"/>
                  </a:lnTo>
                  <a:lnTo>
                    <a:pt x="670" y="379"/>
                  </a:lnTo>
                  <a:lnTo>
                    <a:pt x="670" y="385"/>
                  </a:lnTo>
                  <a:lnTo>
                    <a:pt x="668" y="385"/>
                  </a:lnTo>
                  <a:lnTo>
                    <a:pt x="663" y="385"/>
                  </a:lnTo>
                  <a:lnTo>
                    <a:pt x="645" y="385"/>
                  </a:lnTo>
                  <a:lnTo>
                    <a:pt x="641" y="385"/>
                  </a:lnTo>
                  <a:lnTo>
                    <a:pt x="628" y="385"/>
                  </a:lnTo>
                  <a:lnTo>
                    <a:pt x="621" y="385"/>
                  </a:lnTo>
                  <a:lnTo>
                    <a:pt x="619" y="385"/>
                  </a:lnTo>
                  <a:lnTo>
                    <a:pt x="616" y="385"/>
                  </a:lnTo>
                  <a:lnTo>
                    <a:pt x="616" y="395"/>
                  </a:lnTo>
                  <a:lnTo>
                    <a:pt x="616" y="397"/>
                  </a:lnTo>
                  <a:lnTo>
                    <a:pt x="616" y="407"/>
                  </a:lnTo>
                  <a:lnTo>
                    <a:pt x="616" y="408"/>
                  </a:lnTo>
                  <a:lnTo>
                    <a:pt x="616" y="415"/>
                  </a:lnTo>
                  <a:lnTo>
                    <a:pt x="616" y="425"/>
                  </a:lnTo>
                  <a:lnTo>
                    <a:pt x="616" y="436"/>
                  </a:lnTo>
                  <a:lnTo>
                    <a:pt x="616" y="439"/>
                  </a:lnTo>
                  <a:lnTo>
                    <a:pt x="616" y="444"/>
                  </a:lnTo>
                  <a:lnTo>
                    <a:pt x="616" y="446"/>
                  </a:lnTo>
                  <a:lnTo>
                    <a:pt x="616" y="461"/>
                  </a:lnTo>
                  <a:lnTo>
                    <a:pt x="616" y="465"/>
                  </a:lnTo>
                  <a:lnTo>
                    <a:pt x="616" y="469"/>
                  </a:lnTo>
                  <a:lnTo>
                    <a:pt x="616" y="477"/>
                  </a:lnTo>
                  <a:lnTo>
                    <a:pt x="616" y="479"/>
                  </a:lnTo>
                  <a:lnTo>
                    <a:pt x="616" y="488"/>
                  </a:lnTo>
                  <a:lnTo>
                    <a:pt x="616" y="497"/>
                  </a:lnTo>
                  <a:lnTo>
                    <a:pt x="616" y="498"/>
                  </a:lnTo>
                  <a:lnTo>
                    <a:pt x="616" y="503"/>
                  </a:lnTo>
                  <a:lnTo>
                    <a:pt x="616" y="506"/>
                  </a:lnTo>
                  <a:lnTo>
                    <a:pt x="616" y="510"/>
                  </a:lnTo>
                  <a:lnTo>
                    <a:pt x="616" y="513"/>
                  </a:lnTo>
                  <a:lnTo>
                    <a:pt x="616" y="519"/>
                  </a:lnTo>
                  <a:lnTo>
                    <a:pt x="616" y="524"/>
                  </a:lnTo>
                  <a:lnTo>
                    <a:pt x="616" y="528"/>
                  </a:lnTo>
                  <a:lnTo>
                    <a:pt x="616" y="531"/>
                  </a:lnTo>
                  <a:lnTo>
                    <a:pt x="616" y="532"/>
                  </a:lnTo>
                  <a:lnTo>
                    <a:pt x="616" y="536"/>
                  </a:lnTo>
                  <a:lnTo>
                    <a:pt x="616" y="537"/>
                  </a:lnTo>
                  <a:lnTo>
                    <a:pt x="616" y="541"/>
                  </a:lnTo>
                  <a:lnTo>
                    <a:pt x="616" y="544"/>
                  </a:lnTo>
                  <a:lnTo>
                    <a:pt x="616" y="547"/>
                  </a:lnTo>
                  <a:lnTo>
                    <a:pt x="616" y="549"/>
                  </a:lnTo>
                  <a:lnTo>
                    <a:pt x="616" y="550"/>
                  </a:lnTo>
                  <a:lnTo>
                    <a:pt x="616" y="554"/>
                  </a:lnTo>
                  <a:lnTo>
                    <a:pt x="614" y="554"/>
                  </a:lnTo>
                  <a:lnTo>
                    <a:pt x="613" y="554"/>
                  </a:lnTo>
                  <a:lnTo>
                    <a:pt x="610" y="554"/>
                  </a:lnTo>
                  <a:lnTo>
                    <a:pt x="603" y="554"/>
                  </a:lnTo>
                  <a:lnTo>
                    <a:pt x="601" y="554"/>
                  </a:lnTo>
                  <a:lnTo>
                    <a:pt x="600" y="554"/>
                  </a:lnTo>
                  <a:lnTo>
                    <a:pt x="593" y="554"/>
                  </a:lnTo>
                  <a:lnTo>
                    <a:pt x="590" y="554"/>
                  </a:lnTo>
                  <a:lnTo>
                    <a:pt x="582" y="554"/>
                  </a:lnTo>
                  <a:lnTo>
                    <a:pt x="577" y="554"/>
                  </a:lnTo>
                  <a:lnTo>
                    <a:pt x="572" y="554"/>
                  </a:lnTo>
                  <a:lnTo>
                    <a:pt x="570" y="554"/>
                  </a:lnTo>
                  <a:lnTo>
                    <a:pt x="569" y="554"/>
                  </a:lnTo>
                  <a:lnTo>
                    <a:pt x="562" y="554"/>
                  </a:lnTo>
                  <a:lnTo>
                    <a:pt x="561" y="554"/>
                  </a:lnTo>
                  <a:lnTo>
                    <a:pt x="543" y="554"/>
                  </a:lnTo>
                  <a:lnTo>
                    <a:pt x="539" y="554"/>
                  </a:lnTo>
                  <a:lnTo>
                    <a:pt x="533" y="554"/>
                  </a:lnTo>
                  <a:lnTo>
                    <a:pt x="529" y="554"/>
                  </a:lnTo>
                  <a:lnTo>
                    <a:pt x="528" y="554"/>
                  </a:lnTo>
                  <a:lnTo>
                    <a:pt x="526" y="554"/>
                  </a:lnTo>
                  <a:lnTo>
                    <a:pt x="525" y="554"/>
                  </a:lnTo>
                  <a:lnTo>
                    <a:pt x="513" y="554"/>
                  </a:lnTo>
                  <a:lnTo>
                    <a:pt x="508" y="554"/>
                  </a:lnTo>
                  <a:lnTo>
                    <a:pt x="497" y="554"/>
                  </a:lnTo>
                  <a:lnTo>
                    <a:pt x="485" y="554"/>
                  </a:lnTo>
                  <a:lnTo>
                    <a:pt x="484" y="554"/>
                  </a:lnTo>
                  <a:lnTo>
                    <a:pt x="482" y="554"/>
                  </a:lnTo>
                  <a:lnTo>
                    <a:pt x="476" y="554"/>
                  </a:lnTo>
                  <a:lnTo>
                    <a:pt x="466" y="554"/>
                  </a:lnTo>
                  <a:lnTo>
                    <a:pt x="462" y="554"/>
                  </a:lnTo>
                  <a:lnTo>
                    <a:pt x="461" y="554"/>
                  </a:lnTo>
                  <a:lnTo>
                    <a:pt x="459" y="554"/>
                  </a:lnTo>
                  <a:lnTo>
                    <a:pt x="454" y="554"/>
                  </a:lnTo>
                  <a:lnTo>
                    <a:pt x="430" y="554"/>
                  </a:lnTo>
                  <a:lnTo>
                    <a:pt x="422" y="554"/>
                  </a:lnTo>
                  <a:lnTo>
                    <a:pt x="420" y="554"/>
                  </a:lnTo>
                  <a:lnTo>
                    <a:pt x="413" y="554"/>
                  </a:lnTo>
                  <a:lnTo>
                    <a:pt x="413" y="555"/>
                  </a:lnTo>
                  <a:lnTo>
                    <a:pt x="404" y="555"/>
                  </a:lnTo>
                  <a:lnTo>
                    <a:pt x="399" y="554"/>
                  </a:lnTo>
                  <a:lnTo>
                    <a:pt x="397" y="554"/>
                  </a:lnTo>
                  <a:lnTo>
                    <a:pt x="394" y="554"/>
                  </a:lnTo>
                  <a:lnTo>
                    <a:pt x="394" y="552"/>
                  </a:lnTo>
                  <a:lnTo>
                    <a:pt x="394" y="550"/>
                  </a:lnTo>
                  <a:lnTo>
                    <a:pt x="394" y="544"/>
                  </a:lnTo>
                  <a:lnTo>
                    <a:pt x="392" y="536"/>
                  </a:lnTo>
                  <a:lnTo>
                    <a:pt x="392" y="531"/>
                  </a:lnTo>
                  <a:lnTo>
                    <a:pt x="392" y="528"/>
                  </a:lnTo>
                  <a:lnTo>
                    <a:pt x="392" y="521"/>
                  </a:lnTo>
                  <a:lnTo>
                    <a:pt x="392" y="519"/>
                  </a:lnTo>
                  <a:lnTo>
                    <a:pt x="392" y="510"/>
                  </a:lnTo>
                  <a:lnTo>
                    <a:pt x="392" y="505"/>
                  </a:lnTo>
                  <a:lnTo>
                    <a:pt x="392" y="503"/>
                  </a:lnTo>
                  <a:lnTo>
                    <a:pt x="392" y="501"/>
                  </a:lnTo>
                  <a:lnTo>
                    <a:pt x="392" y="498"/>
                  </a:lnTo>
                  <a:lnTo>
                    <a:pt x="387" y="498"/>
                  </a:lnTo>
                  <a:lnTo>
                    <a:pt x="382" y="498"/>
                  </a:lnTo>
                  <a:lnTo>
                    <a:pt x="379" y="498"/>
                  </a:lnTo>
                  <a:lnTo>
                    <a:pt x="368" y="498"/>
                  </a:lnTo>
                  <a:lnTo>
                    <a:pt x="364" y="498"/>
                  </a:lnTo>
                  <a:lnTo>
                    <a:pt x="348" y="498"/>
                  </a:lnTo>
                  <a:lnTo>
                    <a:pt x="346" y="498"/>
                  </a:lnTo>
                  <a:lnTo>
                    <a:pt x="343" y="498"/>
                  </a:lnTo>
                  <a:lnTo>
                    <a:pt x="338" y="498"/>
                  </a:lnTo>
                  <a:lnTo>
                    <a:pt x="337" y="498"/>
                  </a:lnTo>
                  <a:lnTo>
                    <a:pt x="337" y="497"/>
                  </a:lnTo>
                  <a:lnTo>
                    <a:pt x="337" y="492"/>
                  </a:lnTo>
                  <a:lnTo>
                    <a:pt x="337" y="487"/>
                  </a:lnTo>
                  <a:lnTo>
                    <a:pt x="337" y="480"/>
                  </a:lnTo>
                  <a:lnTo>
                    <a:pt x="337" y="470"/>
                  </a:lnTo>
                  <a:lnTo>
                    <a:pt x="337" y="469"/>
                  </a:lnTo>
                  <a:lnTo>
                    <a:pt x="337" y="467"/>
                  </a:lnTo>
                  <a:lnTo>
                    <a:pt x="337" y="464"/>
                  </a:lnTo>
                  <a:lnTo>
                    <a:pt x="337" y="444"/>
                  </a:lnTo>
                  <a:lnTo>
                    <a:pt x="337" y="443"/>
                  </a:lnTo>
                  <a:lnTo>
                    <a:pt x="330" y="443"/>
                  </a:lnTo>
                  <a:lnTo>
                    <a:pt x="328" y="443"/>
                  </a:lnTo>
                  <a:lnTo>
                    <a:pt x="319" y="443"/>
                  </a:lnTo>
                  <a:lnTo>
                    <a:pt x="315" y="443"/>
                  </a:lnTo>
                  <a:lnTo>
                    <a:pt x="314" y="443"/>
                  </a:lnTo>
                  <a:lnTo>
                    <a:pt x="311" y="443"/>
                  </a:lnTo>
                  <a:lnTo>
                    <a:pt x="309" y="443"/>
                  </a:lnTo>
                  <a:lnTo>
                    <a:pt x="306" y="443"/>
                  </a:lnTo>
                  <a:lnTo>
                    <a:pt x="293" y="443"/>
                  </a:lnTo>
                  <a:lnTo>
                    <a:pt x="291" y="443"/>
                  </a:lnTo>
                  <a:lnTo>
                    <a:pt x="286" y="443"/>
                  </a:lnTo>
                  <a:lnTo>
                    <a:pt x="281" y="443"/>
                  </a:lnTo>
                  <a:lnTo>
                    <a:pt x="279" y="443"/>
                  </a:lnTo>
                  <a:lnTo>
                    <a:pt x="276" y="443"/>
                  </a:lnTo>
                  <a:lnTo>
                    <a:pt x="275" y="443"/>
                  </a:lnTo>
                  <a:lnTo>
                    <a:pt x="273" y="443"/>
                  </a:lnTo>
                  <a:lnTo>
                    <a:pt x="271" y="443"/>
                  </a:lnTo>
                  <a:lnTo>
                    <a:pt x="268" y="443"/>
                  </a:lnTo>
                  <a:lnTo>
                    <a:pt x="265" y="443"/>
                  </a:lnTo>
                  <a:lnTo>
                    <a:pt x="263" y="443"/>
                  </a:lnTo>
                  <a:lnTo>
                    <a:pt x="258" y="443"/>
                  </a:lnTo>
                  <a:lnTo>
                    <a:pt x="255" y="443"/>
                  </a:lnTo>
                  <a:lnTo>
                    <a:pt x="253" y="443"/>
                  </a:lnTo>
                  <a:lnTo>
                    <a:pt x="244" y="443"/>
                  </a:lnTo>
                  <a:lnTo>
                    <a:pt x="240" y="443"/>
                  </a:lnTo>
                  <a:lnTo>
                    <a:pt x="235" y="443"/>
                  </a:lnTo>
                  <a:lnTo>
                    <a:pt x="232" y="443"/>
                  </a:lnTo>
                  <a:lnTo>
                    <a:pt x="227" y="443"/>
                  </a:lnTo>
                  <a:lnTo>
                    <a:pt x="222" y="443"/>
                  </a:lnTo>
                  <a:lnTo>
                    <a:pt x="221" y="443"/>
                  </a:lnTo>
                  <a:lnTo>
                    <a:pt x="219" y="443"/>
                  </a:lnTo>
                  <a:lnTo>
                    <a:pt x="214" y="443"/>
                  </a:lnTo>
                  <a:lnTo>
                    <a:pt x="212" y="443"/>
                  </a:lnTo>
                  <a:lnTo>
                    <a:pt x="209" y="444"/>
                  </a:lnTo>
                  <a:lnTo>
                    <a:pt x="204" y="444"/>
                  </a:lnTo>
                  <a:lnTo>
                    <a:pt x="203" y="444"/>
                  </a:lnTo>
                  <a:lnTo>
                    <a:pt x="198" y="444"/>
                  </a:lnTo>
                  <a:lnTo>
                    <a:pt x="196" y="444"/>
                  </a:lnTo>
                  <a:lnTo>
                    <a:pt x="195" y="444"/>
                  </a:lnTo>
                  <a:lnTo>
                    <a:pt x="191" y="444"/>
                  </a:lnTo>
                  <a:lnTo>
                    <a:pt x="190" y="444"/>
                  </a:lnTo>
                  <a:lnTo>
                    <a:pt x="186" y="444"/>
                  </a:lnTo>
                  <a:lnTo>
                    <a:pt x="185" y="444"/>
                  </a:lnTo>
                  <a:lnTo>
                    <a:pt x="183" y="444"/>
                  </a:lnTo>
                  <a:lnTo>
                    <a:pt x="180" y="444"/>
                  </a:lnTo>
                  <a:lnTo>
                    <a:pt x="175" y="444"/>
                  </a:lnTo>
                  <a:lnTo>
                    <a:pt x="173" y="444"/>
                  </a:lnTo>
                  <a:lnTo>
                    <a:pt x="168" y="443"/>
                  </a:lnTo>
                  <a:lnTo>
                    <a:pt x="165" y="443"/>
                  </a:lnTo>
                  <a:lnTo>
                    <a:pt x="165" y="441"/>
                  </a:lnTo>
                  <a:lnTo>
                    <a:pt x="165" y="439"/>
                  </a:lnTo>
                  <a:lnTo>
                    <a:pt x="165" y="431"/>
                  </a:lnTo>
                  <a:lnTo>
                    <a:pt x="165" y="430"/>
                  </a:lnTo>
                  <a:lnTo>
                    <a:pt x="165" y="426"/>
                  </a:lnTo>
                  <a:lnTo>
                    <a:pt x="165" y="425"/>
                  </a:lnTo>
                  <a:lnTo>
                    <a:pt x="165" y="416"/>
                  </a:lnTo>
                  <a:lnTo>
                    <a:pt x="165" y="407"/>
                  </a:lnTo>
                  <a:lnTo>
                    <a:pt x="165" y="389"/>
                  </a:lnTo>
                  <a:lnTo>
                    <a:pt x="163" y="389"/>
                  </a:lnTo>
                  <a:lnTo>
                    <a:pt x="162" y="389"/>
                  </a:lnTo>
                  <a:lnTo>
                    <a:pt x="160" y="389"/>
                  </a:lnTo>
                  <a:lnTo>
                    <a:pt x="152" y="389"/>
                  </a:lnTo>
                  <a:lnTo>
                    <a:pt x="150" y="389"/>
                  </a:lnTo>
                  <a:lnTo>
                    <a:pt x="147" y="389"/>
                  </a:lnTo>
                  <a:lnTo>
                    <a:pt x="144" y="389"/>
                  </a:lnTo>
                  <a:lnTo>
                    <a:pt x="142" y="389"/>
                  </a:lnTo>
                  <a:lnTo>
                    <a:pt x="137" y="387"/>
                  </a:lnTo>
                  <a:lnTo>
                    <a:pt x="129" y="389"/>
                  </a:lnTo>
                  <a:lnTo>
                    <a:pt x="119" y="387"/>
                  </a:lnTo>
                  <a:lnTo>
                    <a:pt x="110" y="387"/>
                  </a:lnTo>
                  <a:lnTo>
                    <a:pt x="106" y="387"/>
                  </a:lnTo>
                  <a:lnTo>
                    <a:pt x="95" y="387"/>
                  </a:lnTo>
                  <a:lnTo>
                    <a:pt x="93" y="387"/>
                  </a:lnTo>
                  <a:lnTo>
                    <a:pt x="92" y="387"/>
                  </a:lnTo>
                  <a:lnTo>
                    <a:pt x="90" y="387"/>
                  </a:lnTo>
                  <a:lnTo>
                    <a:pt x="87" y="387"/>
                  </a:lnTo>
                  <a:lnTo>
                    <a:pt x="85" y="387"/>
                  </a:lnTo>
                  <a:lnTo>
                    <a:pt x="72" y="385"/>
                  </a:lnTo>
                  <a:lnTo>
                    <a:pt x="69" y="385"/>
                  </a:lnTo>
                  <a:lnTo>
                    <a:pt x="64" y="385"/>
                  </a:lnTo>
                  <a:lnTo>
                    <a:pt x="61" y="385"/>
                  </a:lnTo>
                  <a:lnTo>
                    <a:pt x="57" y="385"/>
                  </a:lnTo>
                  <a:lnTo>
                    <a:pt x="56" y="385"/>
                  </a:lnTo>
                  <a:lnTo>
                    <a:pt x="56" y="379"/>
                  </a:lnTo>
                  <a:lnTo>
                    <a:pt x="56" y="377"/>
                  </a:lnTo>
                  <a:lnTo>
                    <a:pt x="56" y="366"/>
                  </a:lnTo>
                  <a:lnTo>
                    <a:pt x="56" y="361"/>
                  </a:lnTo>
                  <a:lnTo>
                    <a:pt x="56" y="353"/>
                  </a:lnTo>
                  <a:lnTo>
                    <a:pt x="56" y="349"/>
                  </a:lnTo>
                  <a:lnTo>
                    <a:pt x="56" y="343"/>
                  </a:lnTo>
                  <a:lnTo>
                    <a:pt x="56" y="336"/>
                  </a:lnTo>
                  <a:lnTo>
                    <a:pt x="56" y="330"/>
                  </a:lnTo>
                  <a:lnTo>
                    <a:pt x="56" y="327"/>
                  </a:lnTo>
                  <a:lnTo>
                    <a:pt x="56" y="322"/>
                  </a:lnTo>
                  <a:lnTo>
                    <a:pt x="56" y="320"/>
                  </a:lnTo>
                  <a:lnTo>
                    <a:pt x="56" y="312"/>
                  </a:lnTo>
                  <a:lnTo>
                    <a:pt x="56" y="304"/>
                  </a:lnTo>
                  <a:lnTo>
                    <a:pt x="56" y="300"/>
                  </a:lnTo>
                  <a:lnTo>
                    <a:pt x="56" y="299"/>
                  </a:lnTo>
                  <a:lnTo>
                    <a:pt x="56" y="296"/>
                  </a:lnTo>
                  <a:lnTo>
                    <a:pt x="56" y="282"/>
                  </a:lnTo>
                  <a:lnTo>
                    <a:pt x="56" y="281"/>
                  </a:lnTo>
                  <a:lnTo>
                    <a:pt x="56" y="274"/>
                  </a:lnTo>
                  <a:lnTo>
                    <a:pt x="51" y="274"/>
                  </a:lnTo>
                  <a:lnTo>
                    <a:pt x="49" y="274"/>
                  </a:lnTo>
                  <a:lnTo>
                    <a:pt x="47" y="274"/>
                  </a:lnTo>
                  <a:lnTo>
                    <a:pt x="43" y="274"/>
                  </a:lnTo>
                  <a:lnTo>
                    <a:pt x="38" y="274"/>
                  </a:lnTo>
                  <a:lnTo>
                    <a:pt x="36" y="274"/>
                  </a:lnTo>
                  <a:lnTo>
                    <a:pt x="34" y="273"/>
                  </a:lnTo>
                  <a:lnTo>
                    <a:pt x="33" y="273"/>
                  </a:lnTo>
                  <a:lnTo>
                    <a:pt x="28" y="273"/>
                  </a:lnTo>
                  <a:lnTo>
                    <a:pt x="26" y="273"/>
                  </a:lnTo>
                  <a:lnTo>
                    <a:pt x="20" y="273"/>
                  </a:lnTo>
                  <a:lnTo>
                    <a:pt x="8" y="273"/>
                  </a:lnTo>
                  <a:lnTo>
                    <a:pt x="3" y="271"/>
                  </a:lnTo>
                  <a:lnTo>
                    <a:pt x="3" y="260"/>
                  </a:lnTo>
                  <a:lnTo>
                    <a:pt x="3" y="258"/>
                  </a:lnTo>
                  <a:lnTo>
                    <a:pt x="3" y="250"/>
                  </a:lnTo>
                  <a:lnTo>
                    <a:pt x="3" y="247"/>
                  </a:lnTo>
                  <a:lnTo>
                    <a:pt x="3" y="243"/>
                  </a:lnTo>
                  <a:lnTo>
                    <a:pt x="3" y="242"/>
                  </a:lnTo>
                  <a:lnTo>
                    <a:pt x="3" y="230"/>
                  </a:lnTo>
                  <a:lnTo>
                    <a:pt x="3" y="222"/>
                  </a:lnTo>
                  <a:lnTo>
                    <a:pt x="3" y="220"/>
                  </a:lnTo>
                  <a:lnTo>
                    <a:pt x="2" y="220"/>
                  </a:lnTo>
                  <a:lnTo>
                    <a:pt x="0" y="220"/>
                  </a:lnTo>
                  <a:lnTo>
                    <a:pt x="0" y="219"/>
                  </a:lnTo>
                  <a:lnTo>
                    <a:pt x="0" y="212"/>
                  </a:lnTo>
                  <a:lnTo>
                    <a:pt x="0" y="201"/>
                  </a:lnTo>
                  <a:lnTo>
                    <a:pt x="0" y="193"/>
                  </a:lnTo>
                  <a:lnTo>
                    <a:pt x="0" y="181"/>
                  </a:lnTo>
                  <a:lnTo>
                    <a:pt x="2" y="153"/>
                  </a:lnTo>
                  <a:lnTo>
                    <a:pt x="2" y="152"/>
                  </a:lnTo>
                  <a:lnTo>
                    <a:pt x="2" y="150"/>
                  </a:lnTo>
                  <a:lnTo>
                    <a:pt x="2" y="147"/>
                  </a:lnTo>
                  <a:lnTo>
                    <a:pt x="2" y="145"/>
                  </a:lnTo>
                  <a:lnTo>
                    <a:pt x="2" y="144"/>
                  </a:lnTo>
                  <a:lnTo>
                    <a:pt x="2" y="142"/>
                  </a:lnTo>
                  <a:lnTo>
                    <a:pt x="2" y="137"/>
                  </a:lnTo>
                  <a:lnTo>
                    <a:pt x="2" y="134"/>
                  </a:lnTo>
                  <a:lnTo>
                    <a:pt x="2" y="132"/>
                  </a:lnTo>
                  <a:lnTo>
                    <a:pt x="2" y="129"/>
                  </a:lnTo>
                  <a:lnTo>
                    <a:pt x="2" y="127"/>
                  </a:lnTo>
                  <a:lnTo>
                    <a:pt x="2" y="124"/>
                  </a:lnTo>
                  <a:lnTo>
                    <a:pt x="2" y="121"/>
                  </a:lnTo>
                  <a:lnTo>
                    <a:pt x="2" y="116"/>
                  </a:lnTo>
                  <a:lnTo>
                    <a:pt x="2" y="109"/>
                  </a:lnTo>
                  <a:lnTo>
                    <a:pt x="16" y="109"/>
                  </a:lnTo>
                  <a:lnTo>
                    <a:pt x="20" y="109"/>
                  </a:lnTo>
                  <a:lnTo>
                    <a:pt x="21" y="109"/>
                  </a:lnTo>
                  <a:lnTo>
                    <a:pt x="23" y="109"/>
                  </a:lnTo>
                  <a:lnTo>
                    <a:pt x="25" y="109"/>
                  </a:lnTo>
                  <a:lnTo>
                    <a:pt x="28" y="109"/>
                  </a:lnTo>
                  <a:lnTo>
                    <a:pt x="29" y="109"/>
                  </a:lnTo>
                  <a:lnTo>
                    <a:pt x="34" y="111"/>
                  </a:lnTo>
                  <a:lnTo>
                    <a:pt x="44" y="111"/>
                  </a:lnTo>
                  <a:lnTo>
                    <a:pt x="46" y="111"/>
                  </a:lnTo>
                  <a:lnTo>
                    <a:pt x="49" y="111"/>
                  </a:lnTo>
                  <a:lnTo>
                    <a:pt x="51" y="111"/>
                  </a:lnTo>
                  <a:lnTo>
                    <a:pt x="56" y="111"/>
                  </a:lnTo>
                  <a:lnTo>
                    <a:pt x="56" y="96"/>
                  </a:lnTo>
                  <a:lnTo>
                    <a:pt x="56" y="90"/>
                  </a:lnTo>
                  <a:lnTo>
                    <a:pt x="56" y="88"/>
                  </a:lnTo>
                  <a:lnTo>
                    <a:pt x="56" y="86"/>
                  </a:lnTo>
                  <a:lnTo>
                    <a:pt x="56" y="81"/>
                  </a:lnTo>
                  <a:lnTo>
                    <a:pt x="56" y="78"/>
                  </a:lnTo>
                  <a:lnTo>
                    <a:pt x="57" y="77"/>
                  </a:lnTo>
                  <a:lnTo>
                    <a:pt x="57" y="68"/>
                  </a:lnTo>
                  <a:lnTo>
                    <a:pt x="57" y="62"/>
                  </a:lnTo>
                  <a:lnTo>
                    <a:pt x="57" y="60"/>
                  </a:lnTo>
                  <a:lnTo>
                    <a:pt x="57" y="55"/>
                  </a:lnTo>
                  <a:lnTo>
                    <a:pt x="62" y="55"/>
                  </a:lnTo>
                  <a:lnTo>
                    <a:pt x="64" y="55"/>
                  </a:lnTo>
                  <a:lnTo>
                    <a:pt x="65" y="55"/>
                  </a:lnTo>
                  <a:lnTo>
                    <a:pt x="67" y="55"/>
                  </a:lnTo>
                  <a:lnTo>
                    <a:pt x="75" y="55"/>
                  </a:lnTo>
                  <a:lnTo>
                    <a:pt x="83" y="55"/>
                  </a:lnTo>
                  <a:lnTo>
                    <a:pt x="87" y="55"/>
                  </a:lnTo>
                  <a:lnTo>
                    <a:pt x="90" y="55"/>
                  </a:lnTo>
                  <a:lnTo>
                    <a:pt x="93" y="55"/>
                  </a:lnTo>
                  <a:lnTo>
                    <a:pt x="103" y="55"/>
                  </a:lnTo>
                  <a:lnTo>
                    <a:pt x="105" y="55"/>
                  </a:lnTo>
                  <a:lnTo>
                    <a:pt x="108" y="55"/>
                  </a:lnTo>
                  <a:lnTo>
                    <a:pt x="110" y="55"/>
                  </a:lnTo>
                  <a:lnTo>
                    <a:pt x="113" y="55"/>
                  </a:lnTo>
                  <a:lnTo>
                    <a:pt x="121" y="55"/>
                  </a:lnTo>
                  <a:lnTo>
                    <a:pt x="126" y="55"/>
                  </a:lnTo>
                  <a:lnTo>
                    <a:pt x="131" y="55"/>
                  </a:lnTo>
                  <a:lnTo>
                    <a:pt x="131" y="50"/>
                  </a:lnTo>
                  <a:lnTo>
                    <a:pt x="131" y="49"/>
                  </a:lnTo>
                  <a:lnTo>
                    <a:pt x="131" y="41"/>
                  </a:lnTo>
                  <a:lnTo>
                    <a:pt x="131" y="39"/>
                  </a:lnTo>
                  <a:lnTo>
                    <a:pt x="131" y="36"/>
                  </a:lnTo>
                  <a:lnTo>
                    <a:pt x="131" y="32"/>
                  </a:lnTo>
                  <a:lnTo>
                    <a:pt x="131" y="31"/>
                  </a:lnTo>
                  <a:lnTo>
                    <a:pt x="131" y="29"/>
                  </a:lnTo>
                  <a:lnTo>
                    <a:pt x="131" y="15"/>
                  </a:lnTo>
                  <a:lnTo>
                    <a:pt x="131" y="11"/>
                  </a:lnTo>
                  <a:lnTo>
                    <a:pt x="131" y="6"/>
                  </a:lnTo>
                  <a:lnTo>
                    <a:pt x="131" y="1"/>
                  </a:lnTo>
                  <a:lnTo>
                    <a:pt x="131" y="0"/>
                  </a:lnTo>
                  <a:lnTo>
                    <a:pt x="136" y="0"/>
                  </a:lnTo>
                  <a:lnTo>
                    <a:pt x="139" y="1"/>
                  </a:lnTo>
                  <a:lnTo>
                    <a:pt x="141" y="1"/>
                  </a:lnTo>
                  <a:lnTo>
                    <a:pt x="142" y="1"/>
                  </a:lnTo>
                  <a:lnTo>
                    <a:pt x="149" y="0"/>
                  </a:lnTo>
                  <a:lnTo>
                    <a:pt x="152" y="0"/>
                  </a:lnTo>
                  <a:lnTo>
                    <a:pt x="162" y="1"/>
                  </a:lnTo>
                  <a:lnTo>
                    <a:pt x="163" y="1"/>
                  </a:lnTo>
                  <a:lnTo>
                    <a:pt x="165" y="1"/>
                  </a:lnTo>
                  <a:lnTo>
                    <a:pt x="170" y="1"/>
                  </a:lnTo>
                  <a:lnTo>
                    <a:pt x="173" y="1"/>
                  </a:lnTo>
                  <a:lnTo>
                    <a:pt x="186" y="0"/>
                  </a:lnTo>
                  <a:lnTo>
                    <a:pt x="190" y="0"/>
                  </a:lnTo>
                  <a:lnTo>
                    <a:pt x="193" y="0"/>
                  </a:lnTo>
                  <a:lnTo>
                    <a:pt x="203" y="0"/>
                  </a:lnTo>
                  <a:lnTo>
                    <a:pt x="216" y="0"/>
                  </a:lnTo>
                  <a:lnTo>
                    <a:pt x="222" y="0"/>
                  </a:lnTo>
                  <a:lnTo>
                    <a:pt x="224" y="0"/>
                  </a:lnTo>
                  <a:lnTo>
                    <a:pt x="229" y="0"/>
                  </a:lnTo>
                  <a:lnTo>
                    <a:pt x="235" y="0"/>
                  </a:lnTo>
                  <a:lnTo>
                    <a:pt x="237" y="0"/>
                  </a:lnTo>
                  <a:lnTo>
                    <a:pt x="244" y="0"/>
                  </a:lnTo>
                  <a:lnTo>
                    <a:pt x="245" y="0"/>
                  </a:lnTo>
                  <a:lnTo>
                    <a:pt x="247" y="0"/>
                  </a:lnTo>
                  <a:lnTo>
                    <a:pt x="248" y="0"/>
                  </a:lnTo>
                  <a:lnTo>
                    <a:pt x="263" y="0"/>
                  </a:lnTo>
                  <a:lnTo>
                    <a:pt x="273" y="0"/>
                  </a:lnTo>
                  <a:lnTo>
                    <a:pt x="279" y="1"/>
                  </a:lnTo>
                  <a:lnTo>
                    <a:pt x="281" y="0"/>
                  </a:lnTo>
                  <a:lnTo>
                    <a:pt x="289" y="0"/>
                  </a:lnTo>
                  <a:lnTo>
                    <a:pt x="291" y="0"/>
                  </a:lnTo>
                  <a:lnTo>
                    <a:pt x="296" y="0"/>
                  </a:lnTo>
                  <a:lnTo>
                    <a:pt x="297" y="0"/>
                  </a:lnTo>
                  <a:lnTo>
                    <a:pt x="299" y="0"/>
                  </a:lnTo>
                  <a:lnTo>
                    <a:pt x="304" y="0"/>
                  </a:lnTo>
                  <a:lnTo>
                    <a:pt x="306" y="0"/>
                  </a:lnTo>
                  <a:lnTo>
                    <a:pt x="307" y="0"/>
                  </a:lnTo>
                  <a:lnTo>
                    <a:pt x="311" y="0"/>
                  </a:lnTo>
                  <a:lnTo>
                    <a:pt x="315" y="0"/>
                  </a:lnTo>
                  <a:lnTo>
                    <a:pt x="319" y="0"/>
                  </a:lnTo>
                  <a:lnTo>
                    <a:pt x="320" y="0"/>
                  </a:lnTo>
                  <a:lnTo>
                    <a:pt x="322" y="0"/>
                  </a:lnTo>
                  <a:lnTo>
                    <a:pt x="333"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48" name="Freeform 184"/>
            <p:cNvSpPr>
              <a:spLocks/>
            </p:cNvSpPr>
            <p:nvPr/>
          </p:nvSpPr>
          <p:spPr bwMode="auto">
            <a:xfrm>
              <a:off x="2660" y="1907"/>
              <a:ext cx="670" cy="555"/>
            </a:xfrm>
            <a:custGeom>
              <a:avLst/>
              <a:gdLst>
                <a:gd name="T0" fmla="*/ 332 w 670"/>
                <a:gd name="T1" fmla="*/ 39 h 555"/>
                <a:gd name="T2" fmla="*/ 338 w 670"/>
                <a:gd name="T3" fmla="*/ 81 h 555"/>
                <a:gd name="T4" fmla="*/ 371 w 670"/>
                <a:gd name="T5" fmla="*/ 81 h 555"/>
                <a:gd name="T6" fmla="*/ 412 w 670"/>
                <a:gd name="T7" fmla="*/ 80 h 555"/>
                <a:gd name="T8" fmla="*/ 443 w 670"/>
                <a:gd name="T9" fmla="*/ 80 h 555"/>
                <a:gd name="T10" fmla="*/ 480 w 670"/>
                <a:gd name="T11" fmla="*/ 80 h 555"/>
                <a:gd name="T12" fmla="*/ 500 w 670"/>
                <a:gd name="T13" fmla="*/ 80 h 555"/>
                <a:gd name="T14" fmla="*/ 500 w 670"/>
                <a:gd name="T15" fmla="*/ 111 h 555"/>
                <a:gd name="T16" fmla="*/ 525 w 670"/>
                <a:gd name="T17" fmla="*/ 111 h 555"/>
                <a:gd name="T18" fmla="*/ 554 w 670"/>
                <a:gd name="T19" fmla="*/ 111 h 555"/>
                <a:gd name="T20" fmla="*/ 557 w 670"/>
                <a:gd name="T21" fmla="*/ 144 h 555"/>
                <a:gd name="T22" fmla="*/ 564 w 670"/>
                <a:gd name="T23" fmla="*/ 163 h 555"/>
                <a:gd name="T24" fmla="*/ 590 w 670"/>
                <a:gd name="T25" fmla="*/ 163 h 555"/>
                <a:gd name="T26" fmla="*/ 610 w 670"/>
                <a:gd name="T27" fmla="*/ 163 h 555"/>
                <a:gd name="T28" fmla="*/ 637 w 670"/>
                <a:gd name="T29" fmla="*/ 163 h 555"/>
                <a:gd name="T30" fmla="*/ 670 w 670"/>
                <a:gd name="T31" fmla="*/ 191 h 555"/>
                <a:gd name="T32" fmla="*/ 668 w 670"/>
                <a:gd name="T33" fmla="*/ 220 h 555"/>
                <a:gd name="T34" fmla="*/ 670 w 670"/>
                <a:gd name="T35" fmla="*/ 281 h 555"/>
                <a:gd name="T36" fmla="*/ 670 w 670"/>
                <a:gd name="T37" fmla="*/ 320 h 555"/>
                <a:gd name="T38" fmla="*/ 670 w 670"/>
                <a:gd name="T39" fmla="*/ 363 h 555"/>
                <a:gd name="T40" fmla="*/ 621 w 670"/>
                <a:gd name="T41" fmla="*/ 385 h 555"/>
                <a:gd name="T42" fmla="*/ 616 w 670"/>
                <a:gd name="T43" fmla="*/ 436 h 555"/>
                <a:gd name="T44" fmla="*/ 616 w 670"/>
                <a:gd name="T45" fmla="*/ 488 h 555"/>
                <a:gd name="T46" fmla="*/ 616 w 670"/>
                <a:gd name="T47" fmla="*/ 528 h 555"/>
                <a:gd name="T48" fmla="*/ 616 w 670"/>
                <a:gd name="T49" fmla="*/ 550 h 555"/>
                <a:gd name="T50" fmla="*/ 590 w 670"/>
                <a:gd name="T51" fmla="*/ 554 h 555"/>
                <a:gd name="T52" fmla="*/ 539 w 670"/>
                <a:gd name="T53" fmla="*/ 554 h 555"/>
                <a:gd name="T54" fmla="*/ 485 w 670"/>
                <a:gd name="T55" fmla="*/ 554 h 555"/>
                <a:gd name="T56" fmla="*/ 430 w 670"/>
                <a:gd name="T57" fmla="*/ 554 h 555"/>
                <a:gd name="T58" fmla="*/ 394 w 670"/>
                <a:gd name="T59" fmla="*/ 552 h 555"/>
                <a:gd name="T60" fmla="*/ 392 w 670"/>
                <a:gd name="T61" fmla="*/ 505 h 555"/>
                <a:gd name="T62" fmla="*/ 348 w 670"/>
                <a:gd name="T63" fmla="*/ 498 h 555"/>
                <a:gd name="T64" fmla="*/ 337 w 670"/>
                <a:gd name="T65" fmla="*/ 470 h 555"/>
                <a:gd name="T66" fmla="*/ 315 w 670"/>
                <a:gd name="T67" fmla="*/ 443 h 555"/>
                <a:gd name="T68" fmla="*/ 279 w 670"/>
                <a:gd name="T69" fmla="*/ 443 h 555"/>
                <a:gd name="T70" fmla="*/ 255 w 670"/>
                <a:gd name="T71" fmla="*/ 443 h 555"/>
                <a:gd name="T72" fmla="*/ 219 w 670"/>
                <a:gd name="T73" fmla="*/ 443 h 555"/>
                <a:gd name="T74" fmla="*/ 191 w 670"/>
                <a:gd name="T75" fmla="*/ 444 h 555"/>
                <a:gd name="T76" fmla="*/ 165 w 670"/>
                <a:gd name="T77" fmla="*/ 443 h 555"/>
                <a:gd name="T78" fmla="*/ 165 w 670"/>
                <a:gd name="T79" fmla="*/ 389 h 555"/>
                <a:gd name="T80" fmla="*/ 137 w 670"/>
                <a:gd name="T81" fmla="*/ 387 h 555"/>
                <a:gd name="T82" fmla="*/ 87 w 670"/>
                <a:gd name="T83" fmla="*/ 387 h 555"/>
                <a:gd name="T84" fmla="*/ 56 w 670"/>
                <a:gd name="T85" fmla="*/ 377 h 555"/>
                <a:gd name="T86" fmla="*/ 56 w 670"/>
                <a:gd name="T87" fmla="*/ 322 h 555"/>
                <a:gd name="T88" fmla="*/ 56 w 670"/>
                <a:gd name="T89" fmla="*/ 274 h 555"/>
                <a:gd name="T90" fmla="*/ 28 w 670"/>
                <a:gd name="T91" fmla="*/ 273 h 555"/>
                <a:gd name="T92" fmla="*/ 3 w 670"/>
                <a:gd name="T93" fmla="*/ 243 h 555"/>
                <a:gd name="T94" fmla="*/ 0 w 670"/>
                <a:gd name="T95" fmla="*/ 201 h 555"/>
                <a:gd name="T96" fmla="*/ 2 w 670"/>
                <a:gd name="T97" fmla="*/ 142 h 555"/>
                <a:gd name="T98" fmla="*/ 2 w 670"/>
                <a:gd name="T99" fmla="*/ 109 h 555"/>
                <a:gd name="T100" fmla="*/ 44 w 670"/>
                <a:gd name="T101" fmla="*/ 111 h 555"/>
                <a:gd name="T102" fmla="*/ 56 w 670"/>
                <a:gd name="T103" fmla="*/ 81 h 555"/>
                <a:gd name="T104" fmla="*/ 65 w 670"/>
                <a:gd name="T105" fmla="*/ 55 h 555"/>
                <a:gd name="T106" fmla="*/ 108 w 670"/>
                <a:gd name="T107" fmla="*/ 55 h 555"/>
                <a:gd name="T108" fmla="*/ 131 w 670"/>
                <a:gd name="T109" fmla="*/ 39 h 555"/>
                <a:gd name="T110" fmla="*/ 131 w 670"/>
                <a:gd name="T111" fmla="*/ 0 h 555"/>
                <a:gd name="T112" fmla="*/ 165 w 670"/>
                <a:gd name="T113" fmla="*/ 1 h 555"/>
                <a:gd name="T114" fmla="*/ 224 w 670"/>
                <a:gd name="T115" fmla="*/ 0 h 555"/>
                <a:gd name="T116" fmla="*/ 273 w 670"/>
                <a:gd name="T117" fmla="*/ 0 h 555"/>
                <a:gd name="T118" fmla="*/ 306 w 670"/>
                <a:gd name="T119"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0" h="555">
                  <a:moveTo>
                    <a:pt x="333" y="0"/>
                  </a:moveTo>
                  <a:lnTo>
                    <a:pt x="333" y="10"/>
                  </a:lnTo>
                  <a:lnTo>
                    <a:pt x="333" y="13"/>
                  </a:lnTo>
                  <a:lnTo>
                    <a:pt x="332" y="18"/>
                  </a:lnTo>
                  <a:lnTo>
                    <a:pt x="332" y="24"/>
                  </a:lnTo>
                  <a:lnTo>
                    <a:pt x="332" y="26"/>
                  </a:lnTo>
                  <a:lnTo>
                    <a:pt x="332" y="28"/>
                  </a:lnTo>
                  <a:lnTo>
                    <a:pt x="332" y="32"/>
                  </a:lnTo>
                  <a:lnTo>
                    <a:pt x="332" y="39"/>
                  </a:lnTo>
                  <a:lnTo>
                    <a:pt x="332" y="41"/>
                  </a:lnTo>
                  <a:lnTo>
                    <a:pt x="332" y="42"/>
                  </a:lnTo>
                  <a:lnTo>
                    <a:pt x="332" y="49"/>
                  </a:lnTo>
                  <a:lnTo>
                    <a:pt x="332" y="55"/>
                  </a:lnTo>
                  <a:lnTo>
                    <a:pt x="333" y="55"/>
                  </a:lnTo>
                  <a:lnTo>
                    <a:pt x="333" y="60"/>
                  </a:lnTo>
                  <a:lnTo>
                    <a:pt x="333" y="77"/>
                  </a:lnTo>
                  <a:lnTo>
                    <a:pt x="333" y="81"/>
                  </a:lnTo>
                  <a:lnTo>
                    <a:pt x="338" y="81"/>
                  </a:lnTo>
                  <a:lnTo>
                    <a:pt x="348" y="81"/>
                  </a:lnTo>
                  <a:lnTo>
                    <a:pt x="350" y="81"/>
                  </a:lnTo>
                  <a:lnTo>
                    <a:pt x="351" y="81"/>
                  </a:lnTo>
                  <a:lnTo>
                    <a:pt x="355" y="81"/>
                  </a:lnTo>
                  <a:lnTo>
                    <a:pt x="358" y="81"/>
                  </a:lnTo>
                  <a:lnTo>
                    <a:pt x="361" y="81"/>
                  </a:lnTo>
                  <a:lnTo>
                    <a:pt x="363" y="81"/>
                  </a:lnTo>
                  <a:lnTo>
                    <a:pt x="364" y="81"/>
                  </a:lnTo>
                  <a:lnTo>
                    <a:pt x="371" y="81"/>
                  </a:lnTo>
                  <a:lnTo>
                    <a:pt x="373" y="81"/>
                  </a:lnTo>
                  <a:lnTo>
                    <a:pt x="374" y="81"/>
                  </a:lnTo>
                  <a:lnTo>
                    <a:pt x="376" y="81"/>
                  </a:lnTo>
                  <a:lnTo>
                    <a:pt x="381" y="81"/>
                  </a:lnTo>
                  <a:lnTo>
                    <a:pt x="386" y="81"/>
                  </a:lnTo>
                  <a:lnTo>
                    <a:pt x="395" y="80"/>
                  </a:lnTo>
                  <a:lnTo>
                    <a:pt x="400" y="80"/>
                  </a:lnTo>
                  <a:lnTo>
                    <a:pt x="407" y="80"/>
                  </a:lnTo>
                  <a:lnTo>
                    <a:pt x="412" y="80"/>
                  </a:lnTo>
                  <a:lnTo>
                    <a:pt x="413" y="80"/>
                  </a:lnTo>
                  <a:lnTo>
                    <a:pt x="417" y="80"/>
                  </a:lnTo>
                  <a:lnTo>
                    <a:pt x="422" y="80"/>
                  </a:lnTo>
                  <a:lnTo>
                    <a:pt x="427" y="80"/>
                  </a:lnTo>
                  <a:lnTo>
                    <a:pt x="433" y="80"/>
                  </a:lnTo>
                  <a:lnTo>
                    <a:pt x="436" y="80"/>
                  </a:lnTo>
                  <a:lnTo>
                    <a:pt x="438" y="80"/>
                  </a:lnTo>
                  <a:lnTo>
                    <a:pt x="440" y="80"/>
                  </a:lnTo>
                  <a:lnTo>
                    <a:pt x="443" y="80"/>
                  </a:lnTo>
                  <a:lnTo>
                    <a:pt x="445" y="80"/>
                  </a:lnTo>
                  <a:lnTo>
                    <a:pt x="449" y="80"/>
                  </a:lnTo>
                  <a:lnTo>
                    <a:pt x="451" y="80"/>
                  </a:lnTo>
                  <a:lnTo>
                    <a:pt x="453" y="80"/>
                  </a:lnTo>
                  <a:lnTo>
                    <a:pt x="464" y="80"/>
                  </a:lnTo>
                  <a:lnTo>
                    <a:pt x="467" y="80"/>
                  </a:lnTo>
                  <a:lnTo>
                    <a:pt x="472" y="80"/>
                  </a:lnTo>
                  <a:lnTo>
                    <a:pt x="476" y="80"/>
                  </a:lnTo>
                  <a:lnTo>
                    <a:pt x="480" y="80"/>
                  </a:lnTo>
                  <a:lnTo>
                    <a:pt x="484" y="80"/>
                  </a:lnTo>
                  <a:lnTo>
                    <a:pt x="485" y="80"/>
                  </a:lnTo>
                  <a:lnTo>
                    <a:pt x="487" y="80"/>
                  </a:lnTo>
                  <a:lnTo>
                    <a:pt x="489" y="80"/>
                  </a:lnTo>
                  <a:lnTo>
                    <a:pt x="490" y="80"/>
                  </a:lnTo>
                  <a:lnTo>
                    <a:pt x="494" y="80"/>
                  </a:lnTo>
                  <a:lnTo>
                    <a:pt x="495" y="80"/>
                  </a:lnTo>
                  <a:lnTo>
                    <a:pt x="497" y="80"/>
                  </a:lnTo>
                  <a:lnTo>
                    <a:pt x="500" y="80"/>
                  </a:lnTo>
                  <a:lnTo>
                    <a:pt x="500" y="85"/>
                  </a:lnTo>
                  <a:lnTo>
                    <a:pt x="500" y="90"/>
                  </a:lnTo>
                  <a:lnTo>
                    <a:pt x="500" y="93"/>
                  </a:lnTo>
                  <a:lnTo>
                    <a:pt x="500" y="95"/>
                  </a:lnTo>
                  <a:lnTo>
                    <a:pt x="500" y="98"/>
                  </a:lnTo>
                  <a:lnTo>
                    <a:pt x="500" y="101"/>
                  </a:lnTo>
                  <a:lnTo>
                    <a:pt x="500" y="106"/>
                  </a:lnTo>
                  <a:lnTo>
                    <a:pt x="500" y="108"/>
                  </a:lnTo>
                  <a:lnTo>
                    <a:pt x="500" y="111"/>
                  </a:lnTo>
                  <a:lnTo>
                    <a:pt x="502" y="111"/>
                  </a:lnTo>
                  <a:lnTo>
                    <a:pt x="505" y="111"/>
                  </a:lnTo>
                  <a:lnTo>
                    <a:pt x="510" y="111"/>
                  </a:lnTo>
                  <a:lnTo>
                    <a:pt x="511" y="111"/>
                  </a:lnTo>
                  <a:lnTo>
                    <a:pt x="513" y="111"/>
                  </a:lnTo>
                  <a:lnTo>
                    <a:pt x="515" y="111"/>
                  </a:lnTo>
                  <a:lnTo>
                    <a:pt x="518" y="111"/>
                  </a:lnTo>
                  <a:lnTo>
                    <a:pt x="520" y="111"/>
                  </a:lnTo>
                  <a:lnTo>
                    <a:pt x="525" y="111"/>
                  </a:lnTo>
                  <a:lnTo>
                    <a:pt x="528" y="111"/>
                  </a:lnTo>
                  <a:lnTo>
                    <a:pt x="529" y="111"/>
                  </a:lnTo>
                  <a:lnTo>
                    <a:pt x="533" y="111"/>
                  </a:lnTo>
                  <a:lnTo>
                    <a:pt x="534" y="111"/>
                  </a:lnTo>
                  <a:lnTo>
                    <a:pt x="539" y="111"/>
                  </a:lnTo>
                  <a:lnTo>
                    <a:pt x="546" y="111"/>
                  </a:lnTo>
                  <a:lnTo>
                    <a:pt x="549" y="111"/>
                  </a:lnTo>
                  <a:lnTo>
                    <a:pt x="551" y="111"/>
                  </a:lnTo>
                  <a:lnTo>
                    <a:pt x="554" y="111"/>
                  </a:lnTo>
                  <a:lnTo>
                    <a:pt x="557" y="111"/>
                  </a:lnTo>
                  <a:lnTo>
                    <a:pt x="557" y="114"/>
                  </a:lnTo>
                  <a:lnTo>
                    <a:pt x="557" y="116"/>
                  </a:lnTo>
                  <a:lnTo>
                    <a:pt x="557" y="117"/>
                  </a:lnTo>
                  <a:lnTo>
                    <a:pt x="557" y="121"/>
                  </a:lnTo>
                  <a:lnTo>
                    <a:pt x="557" y="127"/>
                  </a:lnTo>
                  <a:lnTo>
                    <a:pt x="557" y="132"/>
                  </a:lnTo>
                  <a:lnTo>
                    <a:pt x="557" y="135"/>
                  </a:lnTo>
                  <a:lnTo>
                    <a:pt x="557" y="144"/>
                  </a:lnTo>
                  <a:lnTo>
                    <a:pt x="557" y="145"/>
                  </a:lnTo>
                  <a:lnTo>
                    <a:pt x="557" y="150"/>
                  </a:lnTo>
                  <a:lnTo>
                    <a:pt x="557" y="153"/>
                  </a:lnTo>
                  <a:lnTo>
                    <a:pt x="557" y="155"/>
                  </a:lnTo>
                  <a:lnTo>
                    <a:pt x="557" y="157"/>
                  </a:lnTo>
                  <a:lnTo>
                    <a:pt x="557" y="160"/>
                  </a:lnTo>
                  <a:lnTo>
                    <a:pt x="557" y="163"/>
                  </a:lnTo>
                  <a:lnTo>
                    <a:pt x="561" y="163"/>
                  </a:lnTo>
                  <a:lnTo>
                    <a:pt x="564" y="163"/>
                  </a:lnTo>
                  <a:lnTo>
                    <a:pt x="565" y="163"/>
                  </a:lnTo>
                  <a:lnTo>
                    <a:pt x="567" y="163"/>
                  </a:lnTo>
                  <a:lnTo>
                    <a:pt x="572" y="163"/>
                  </a:lnTo>
                  <a:lnTo>
                    <a:pt x="574" y="163"/>
                  </a:lnTo>
                  <a:lnTo>
                    <a:pt x="575" y="163"/>
                  </a:lnTo>
                  <a:lnTo>
                    <a:pt x="578" y="163"/>
                  </a:lnTo>
                  <a:lnTo>
                    <a:pt x="580" y="163"/>
                  </a:lnTo>
                  <a:lnTo>
                    <a:pt x="582" y="163"/>
                  </a:lnTo>
                  <a:lnTo>
                    <a:pt x="590" y="163"/>
                  </a:lnTo>
                  <a:lnTo>
                    <a:pt x="592" y="163"/>
                  </a:lnTo>
                  <a:lnTo>
                    <a:pt x="593" y="163"/>
                  </a:lnTo>
                  <a:lnTo>
                    <a:pt x="595" y="163"/>
                  </a:lnTo>
                  <a:lnTo>
                    <a:pt x="596" y="163"/>
                  </a:lnTo>
                  <a:lnTo>
                    <a:pt x="598" y="163"/>
                  </a:lnTo>
                  <a:lnTo>
                    <a:pt x="601" y="163"/>
                  </a:lnTo>
                  <a:lnTo>
                    <a:pt x="605" y="163"/>
                  </a:lnTo>
                  <a:lnTo>
                    <a:pt x="608" y="163"/>
                  </a:lnTo>
                  <a:lnTo>
                    <a:pt x="610" y="163"/>
                  </a:lnTo>
                  <a:lnTo>
                    <a:pt x="611" y="163"/>
                  </a:lnTo>
                  <a:lnTo>
                    <a:pt x="613" y="163"/>
                  </a:lnTo>
                  <a:lnTo>
                    <a:pt x="616" y="163"/>
                  </a:lnTo>
                  <a:lnTo>
                    <a:pt x="623" y="163"/>
                  </a:lnTo>
                  <a:lnTo>
                    <a:pt x="624" y="163"/>
                  </a:lnTo>
                  <a:lnTo>
                    <a:pt x="628" y="163"/>
                  </a:lnTo>
                  <a:lnTo>
                    <a:pt x="629" y="163"/>
                  </a:lnTo>
                  <a:lnTo>
                    <a:pt x="632" y="163"/>
                  </a:lnTo>
                  <a:lnTo>
                    <a:pt x="637" y="163"/>
                  </a:lnTo>
                  <a:lnTo>
                    <a:pt x="642" y="163"/>
                  </a:lnTo>
                  <a:lnTo>
                    <a:pt x="654" y="163"/>
                  </a:lnTo>
                  <a:lnTo>
                    <a:pt x="663" y="163"/>
                  </a:lnTo>
                  <a:lnTo>
                    <a:pt x="667" y="163"/>
                  </a:lnTo>
                  <a:lnTo>
                    <a:pt x="668" y="163"/>
                  </a:lnTo>
                  <a:lnTo>
                    <a:pt x="668" y="165"/>
                  </a:lnTo>
                  <a:lnTo>
                    <a:pt x="668" y="171"/>
                  </a:lnTo>
                  <a:lnTo>
                    <a:pt x="668" y="178"/>
                  </a:lnTo>
                  <a:lnTo>
                    <a:pt x="670" y="191"/>
                  </a:lnTo>
                  <a:lnTo>
                    <a:pt x="670" y="194"/>
                  </a:lnTo>
                  <a:lnTo>
                    <a:pt x="670" y="196"/>
                  </a:lnTo>
                  <a:lnTo>
                    <a:pt x="670" y="199"/>
                  </a:lnTo>
                  <a:lnTo>
                    <a:pt x="670" y="202"/>
                  </a:lnTo>
                  <a:lnTo>
                    <a:pt x="670" y="204"/>
                  </a:lnTo>
                  <a:lnTo>
                    <a:pt x="670" y="215"/>
                  </a:lnTo>
                  <a:lnTo>
                    <a:pt x="670" y="219"/>
                  </a:lnTo>
                  <a:lnTo>
                    <a:pt x="668" y="219"/>
                  </a:lnTo>
                  <a:lnTo>
                    <a:pt x="668" y="220"/>
                  </a:lnTo>
                  <a:lnTo>
                    <a:pt x="668" y="225"/>
                  </a:lnTo>
                  <a:lnTo>
                    <a:pt x="668" y="232"/>
                  </a:lnTo>
                  <a:lnTo>
                    <a:pt x="670" y="247"/>
                  </a:lnTo>
                  <a:lnTo>
                    <a:pt x="670" y="260"/>
                  </a:lnTo>
                  <a:lnTo>
                    <a:pt x="670" y="263"/>
                  </a:lnTo>
                  <a:lnTo>
                    <a:pt x="670" y="268"/>
                  </a:lnTo>
                  <a:lnTo>
                    <a:pt x="670" y="274"/>
                  </a:lnTo>
                  <a:lnTo>
                    <a:pt x="670" y="279"/>
                  </a:lnTo>
                  <a:lnTo>
                    <a:pt x="670" y="281"/>
                  </a:lnTo>
                  <a:lnTo>
                    <a:pt x="670" y="282"/>
                  </a:lnTo>
                  <a:lnTo>
                    <a:pt x="670" y="284"/>
                  </a:lnTo>
                  <a:lnTo>
                    <a:pt x="670" y="287"/>
                  </a:lnTo>
                  <a:lnTo>
                    <a:pt x="670" y="292"/>
                  </a:lnTo>
                  <a:lnTo>
                    <a:pt x="670" y="294"/>
                  </a:lnTo>
                  <a:lnTo>
                    <a:pt x="670" y="299"/>
                  </a:lnTo>
                  <a:lnTo>
                    <a:pt x="670" y="305"/>
                  </a:lnTo>
                  <a:lnTo>
                    <a:pt x="670" y="314"/>
                  </a:lnTo>
                  <a:lnTo>
                    <a:pt x="670" y="320"/>
                  </a:lnTo>
                  <a:lnTo>
                    <a:pt x="670" y="325"/>
                  </a:lnTo>
                  <a:lnTo>
                    <a:pt x="670" y="330"/>
                  </a:lnTo>
                  <a:lnTo>
                    <a:pt x="670" y="331"/>
                  </a:lnTo>
                  <a:lnTo>
                    <a:pt x="670" y="348"/>
                  </a:lnTo>
                  <a:lnTo>
                    <a:pt x="670" y="356"/>
                  </a:lnTo>
                  <a:lnTo>
                    <a:pt x="670" y="358"/>
                  </a:lnTo>
                  <a:lnTo>
                    <a:pt x="670" y="359"/>
                  </a:lnTo>
                  <a:lnTo>
                    <a:pt x="670" y="361"/>
                  </a:lnTo>
                  <a:lnTo>
                    <a:pt x="670" y="363"/>
                  </a:lnTo>
                  <a:lnTo>
                    <a:pt x="670" y="377"/>
                  </a:lnTo>
                  <a:lnTo>
                    <a:pt x="670" y="379"/>
                  </a:lnTo>
                  <a:lnTo>
                    <a:pt x="670" y="385"/>
                  </a:lnTo>
                  <a:lnTo>
                    <a:pt x="668" y="385"/>
                  </a:lnTo>
                  <a:lnTo>
                    <a:pt x="663" y="385"/>
                  </a:lnTo>
                  <a:lnTo>
                    <a:pt x="645" y="385"/>
                  </a:lnTo>
                  <a:lnTo>
                    <a:pt x="641" y="385"/>
                  </a:lnTo>
                  <a:lnTo>
                    <a:pt x="628" y="385"/>
                  </a:lnTo>
                  <a:lnTo>
                    <a:pt x="621" y="385"/>
                  </a:lnTo>
                  <a:lnTo>
                    <a:pt x="619" y="385"/>
                  </a:lnTo>
                  <a:lnTo>
                    <a:pt x="616" y="385"/>
                  </a:lnTo>
                  <a:lnTo>
                    <a:pt x="616" y="395"/>
                  </a:lnTo>
                  <a:lnTo>
                    <a:pt x="616" y="397"/>
                  </a:lnTo>
                  <a:lnTo>
                    <a:pt x="616" y="407"/>
                  </a:lnTo>
                  <a:lnTo>
                    <a:pt x="616" y="408"/>
                  </a:lnTo>
                  <a:lnTo>
                    <a:pt x="616" y="415"/>
                  </a:lnTo>
                  <a:lnTo>
                    <a:pt x="616" y="425"/>
                  </a:lnTo>
                  <a:lnTo>
                    <a:pt x="616" y="436"/>
                  </a:lnTo>
                  <a:lnTo>
                    <a:pt x="616" y="439"/>
                  </a:lnTo>
                  <a:lnTo>
                    <a:pt x="616" y="444"/>
                  </a:lnTo>
                  <a:lnTo>
                    <a:pt x="616" y="446"/>
                  </a:lnTo>
                  <a:lnTo>
                    <a:pt x="616" y="461"/>
                  </a:lnTo>
                  <a:lnTo>
                    <a:pt x="616" y="465"/>
                  </a:lnTo>
                  <a:lnTo>
                    <a:pt x="616" y="469"/>
                  </a:lnTo>
                  <a:lnTo>
                    <a:pt x="616" y="477"/>
                  </a:lnTo>
                  <a:lnTo>
                    <a:pt x="616" y="479"/>
                  </a:lnTo>
                  <a:lnTo>
                    <a:pt x="616" y="488"/>
                  </a:lnTo>
                  <a:lnTo>
                    <a:pt x="616" y="497"/>
                  </a:lnTo>
                  <a:lnTo>
                    <a:pt x="616" y="498"/>
                  </a:lnTo>
                  <a:lnTo>
                    <a:pt x="616" y="503"/>
                  </a:lnTo>
                  <a:lnTo>
                    <a:pt x="616" y="506"/>
                  </a:lnTo>
                  <a:lnTo>
                    <a:pt x="616" y="510"/>
                  </a:lnTo>
                  <a:lnTo>
                    <a:pt x="616" y="513"/>
                  </a:lnTo>
                  <a:lnTo>
                    <a:pt x="616" y="519"/>
                  </a:lnTo>
                  <a:lnTo>
                    <a:pt x="616" y="524"/>
                  </a:lnTo>
                  <a:lnTo>
                    <a:pt x="616" y="528"/>
                  </a:lnTo>
                  <a:lnTo>
                    <a:pt x="616" y="531"/>
                  </a:lnTo>
                  <a:lnTo>
                    <a:pt x="616" y="532"/>
                  </a:lnTo>
                  <a:lnTo>
                    <a:pt x="616" y="536"/>
                  </a:lnTo>
                  <a:lnTo>
                    <a:pt x="616" y="537"/>
                  </a:lnTo>
                  <a:lnTo>
                    <a:pt x="616" y="541"/>
                  </a:lnTo>
                  <a:lnTo>
                    <a:pt x="616" y="544"/>
                  </a:lnTo>
                  <a:lnTo>
                    <a:pt x="616" y="547"/>
                  </a:lnTo>
                  <a:lnTo>
                    <a:pt x="616" y="549"/>
                  </a:lnTo>
                  <a:lnTo>
                    <a:pt x="616" y="550"/>
                  </a:lnTo>
                  <a:lnTo>
                    <a:pt x="616" y="554"/>
                  </a:lnTo>
                  <a:lnTo>
                    <a:pt x="614" y="554"/>
                  </a:lnTo>
                  <a:lnTo>
                    <a:pt x="613" y="554"/>
                  </a:lnTo>
                  <a:lnTo>
                    <a:pt x="610" y="554"/>
                  </a:lnTo>
                  <a:lnTo>
                    <a:pt x="603" y="554"/>
                  </a:lnTo>
                  <a:lnTo>
                    <a:pt x="601" y="554"/>
                  </a:lnTo>
                  <a:lnTo>
                    <a:pt x="600" y="554"/>
                  </a:lnTo>
                  <a:lnTo>
                    <a:pt x="593" y="554"/>
                  </a:lnTo>
                  <a:lnTo>
                    <a:pt x="590" y="554"/>
                  </a:lnTo>
                  <a:lnTo>
                    <a:pt x="582" y="554"/>
                  </a:lnTo>
                  <a:lnTo>
                    <a:pt x="577" y="554"/>
                  </a:lnTo>
                  <a:lnTo>
                    <a:pt x="572" y="554"/>
                  </a:lnTo>
                  <a:lnTo>
                    <a:pt x="570" y="554"/>
                  </a:lnTo>
                  <a:lnTo>
                    <a:pt x="569" y="554"/>
                  </a:lnTo>
                  <a:lnTo>
                    <a:pt x="562" y="554"/>
                  </a:lnTo>
                  <a:lnTo>
                    <a:pt x="561" y="554"/>
                  </a:lnTo>
                  <a:lnTo>
                    <a:pt x="543" y="554"/>
                  </a:lnTo>
                  <a:lnTo>
                    <a:pt x="539" y="554"/>
                  </a:lnTo>
                  <a:lnTo>
                    <a:pt x="533" y="554"/>
                  </a:lnTo>
                  <a:lnTo>
                    <a:pt x="529" y="554"/>
                  </a:lnTo>
                  <a:lnTo>
                    <a:pt x="528" y="554"/>
                  </a:lnTo>
                  <a:lnTo>
                    <a:pt x="526" y="554"/>
                  </a:lnTo>
                  <a:lnTo>
                    <a:pt x="525" y="554"/>
                  </a:lnTo>
                  <a:lnTo>
                    <a:pt x="513" y="554"/>
                  </a:lnTo>
                  <a:lnTo>
                    <a:pt x="508" y="554"/>
                  </a:lnTo>
                  <a:lnTo>
                    <a:pt x="497" y="554"/>
                  </a:lnTo>
                  <a:lnTo>
                    <a:pt x="485" y="554"/>
                  </a:lnTo>
                  <a:lnTo>
                    <a:pt x="484" y="554"/>
                  </a:lnTo>
                  <a:lnTo>
                    <a:pt x="482" y="554"/>
                  </a:lnTo>
                  <a:lnTo>
                    <a:pt x="476" y="554"/>
                  </a:lnTo>
                  <a:lnTo>
                    <a:pt x="466" y="554"/>
                  </a:lnTo>
                  <a:lnTo>
                    <a:pt x="462" y="554"/>
                  </a:lnTo>
                  <a:lnTo>
                    <a:pt x="461" y="554"/>
                  </a:lnTo>
                  <a:lnTo>
                    <a:pt x="459" y="554"/>
                  </a:lnTo>
                  <a:lnTo>
                    <a:pt x="454" y="554"/>
                  </a:lnTo>
                  <a:lnTo>
                    <a:pt x="430" y="554"/>
                  </a:lnTo>
                  <a:lnTo>
                    <a:pt x="422" y="554"/>
                  </a:lnTo>
                  <a:lnTo>
                    <a:pt x="420" y="554"/>
                  </a:lnTo>
                  <a:lnTo>
                    <a:pt x="413" y="554"/>
                  </a:lnTo>
                  <a:lnTo>
                    <a:pt x="413" y="555"/>
                  </a:lnTo>
                  <a:lnTo>
                    <a:pt x="404" y="555"/>
                  </a:lnTo>
                  <a:lnTo>
                    <a:pt x="399" y="554"/>
                  </a:lnTo>
                  <a:lnTo>
                    <a:pt x="397" y="554"/>
                  </a:lnTo>
                  <a:lnTo>
                    <a:pt x="394" y="554"/>
                  </a:lnTo>
                  <a:lnTo>
                    <a:pt x="394" y="552"/>
                  </a:lnTo>
                  <a:lnTo>
                    <a:pt x="394" y="550"/>
                  </a:lnTo>
                  <a:lnTo>
                    <a:pt x="394" y="544"/>
                  </a:lnTo>
                  <a:lnTo>
                    <a:pt x="392" y="536"/>
                  </a:lnTo>
                  <a:lnTo>
                    <a:pt x="392" y="531"/>
                  </a:lnTo>
                  <a:lnTo>
                    <a:pt x="392" y="528"/>
                  </a:lnTo>
                  <a:lnTo>
                    <a:pt x="392" y="521"/>
                  </a:lnTo>
                  <a:lnTo>
                    <a:pt x="392" y="519"/>
                  </a:lnTo>
                  <a:lnTo>
                    <a:pt x="392" y="510"/>
                  </a:lnTo>
                  <a:lnTo>
                    <a:pt x="392" y="505"/>
                  </a:lnTo>
                  <a:lnTo>
                    <a:pt x="392" y="503"/>
                  </a:lnTo>
                  <a:lnTo>
                    <a:pt x="392" y="501"/>
                  </a:lnTo>
                  <a:lnTo>
                    <a:pt x="392" y="498"/>
                  </a:lnTo>
                  <a:lnTo>
                    <a:pt x="387" y="498"/>
                  </a:lnTo>
                  <a:lnTo>
                    <a:pt x="382" y="498"/>
                  </a:lnTo>
                  <a:lnTo>
                    <a:pt x="379" y="498"/>
                  </a:lnTo>
                  <a:lnTo>
                    <a:pt x="368" y="498"/>
                  </a:lnTo>
                  <a:lnTo>
                    <a:pt x="364" y="498"/>
                  </a:lnTo>
                  <a:lnTo>
                    <a:pt x="348" y="498"/>
                  </a:lnTo>
                  <a:lnTo>
                    <a:pt x="346" y="498"/>
                  </a:lnTo>
                  <a:lnTo>
                    <a:pt x="343" y="498"/>
                  </a:lnTo>
                  <a:lnTo>
                    <a:pt x="338" y="498"/>
                  </a:lnTo>
                  <a:lnTo>
                    <a:pt x="337" y="498"/>
                  </a:lnTo>
                  <a:lnTo>
                    <a:pt x="337" y="497"/>
                  </a:lnTo>
                  <a:lnTo>
                    <a:pt x="337" y="492"/>
                  </a:lnTo>
                  <a:lnTo>
                    <a:pt x="337" y="487"/>
                  </a:lnTo>
                  <a:lnTo>
                    <a:pt x="337" y="480"/>
                  </a:lnTo>
                  <a:lnTo>
                    <a:pt x="337" y="470"/>
                  </a:lnTo>
                  <a:lnTo>
                    <a:pt x="337" y="469"/>
                  </a:lnTo>
                  <a:lnTo>
                    <a:pt x="337" y="467"/>
                  </a:lnTo>
                  <a:lnTo>
                    <a:pt x="337" y="464"/>
                  </a:lnTo>
                  <a:lnTo>
                    <a:pt x="337" y="444"/>
                  </a:lnTo>
                  <a:lnTo>
                    <a:pt x="337" y="443"/>
                  </a:lnTo>
                  <a:lnTo>
                    <a:pt x="330" y="443"/>
                  </a:lnTo>
                  <a:lnTo>
                    <a:pt x="328" y="443"/>
                  </a:lnTo>
                  <a:lnTo>
                    <a:pt x="319" y="443"/>
                  </a:lnTo>
                  <a:lnTo>
                    <a:pt x="315" y="443"/>
                  </a:lnTo>
                  <a:lnTo>
                    <a:pt x="314" y="443"/>
                  </a:lnTo>
                  <a:lnTo>
                    <a:pt x="311" y="443"/>
                  </a:lnTo>
                  <a:lnTo>
                    <a:pt x="309" y="443"/>
                  </a:lnTo>
                  <a:lnTo>
                    <a:pt x="306" y="443"/>
                  </a:lnTo>
                  <a:lnTo>
                    <a:pt x="293" y="443"/>
                  </a:lnTo>
                  <a:lnTo>
                    <a:pt x="291" y="443"/>
                  </a:lnTo>
                  <a:lnTo>
                    <a:pt x="286" y="443"/>
                  </a:lnTo>
                  <a:lnTo>
                    <a:pt x="281" y="443"/>
                  </a:lnTo>
                  <a:lnTo>
                    <a:pt x="279" y="443"/>
                  </a:lnTo>
                  <a:lnTo>
                    <a:pt x="276" y="443"/>
                  </a:lnTo>
                  <a:lnTo>
                    <a:pt x="275" y="443"/>
                  </a:lnTo>
                  <a:lnTo>
                    <a:pt x="273" y="443"/>
                  </a:lnTo>
                  <a:lnTo>
                    <a:pt x="271" y="443"/>
                  </a:lnTo>
                  <a:lnTo>
                    <a:pt x="268" y="443"/>
                  </a:lnTo>
                  <a:lnTo>
                    <a:pt x="265" y="443"/>
                  </a:lnTo>
                  <a:lnTo>
                    <a:pt x="263" y="443"/>
                  </a:lnTo>
                  <a:lnTo>
                    <a:pt x="258" y="443"/>
                  </a:lnTo>
                  <a:lnTo>
                    <a:pt x="255" y="443"/>
                  </a:lnTo>
                  <a:lnTo>
                    <a:pt x="253" y="443"/>
                  </a:lnTo>
                  <a:lnTo>
                    <a:pt x="244" y="443"/>
                  </a:lnTo>
                  <a:lnTo>
                    <a:pt x="240" y="443"/>
                  </a:lnTo>
                  <a:lnTo>
                    <a:pt x="235" y="443"/>
                  </a:lnTo>
                  <a:lnTo>
                    <a:pt x="232" y="443"/>
                  </a:lnTo>
                  <a:lnTo>
                    <a:pt x="227" y="443"/>
                  </a:lnTo>
                  <a:lnTo>
                    <a:pt x="222" y="443"/>
                  </a:lnTo>
                  <a:lnTo>
                    <a:pt x="221" y="443"/>
                  </a:lnTo>
                  <a:lnTo>
                    <a:pt x="219" y="443"/>
                  </a:lnTo>
                  <a:lnTo>
                    <a:pt x="214" y="443"/>
                  </a:lnTo>
                  <a:lnTo>
                    <a:pt x="212" y="443"/>
                  </a:lnTo>
                  <a:lnTo>
                    <a:pt x="209" y="444"/>
                  </a:lnTo>
                  <a:lnTo>
                    <a:pt x="204" y="444"/>
                  </a:lnTo>
                  <a:lnTo>
                    <a:pt x="203" y="444"/>
                  </a:lnTo>
                  <a:lnTo>
                    <a:pt x="198" y="444"/>
                  </a:lnTo>
                  <a:lnTo>
                    <a:pt x="196" y="444"/>
                  </a:lnTo>
                  <a:lnTo>
                    <a:pt x="195" y="444"/>
                  </a:lnTo>
                  <a:lnTo>
                    <a:pt x="191" y="444"/>
                  </a:lnTo>
                  <a:lnTo>
                    <a:pt x="190" y="444"/>
                  </a:lnTo>
                  <a:lnTo>
                    <a:pt x="186" y="444"/>
                  </a:lnTo>
                  <a:lnTo>
                    <a:pt x="185" y="444"/>
                  </a:lnTo>
                  <a:lnTo>
                    <a:pt x="183" y="444"/>
                  </a:lnTo>
                  <a:lnTo>
                    <a:pt x="180" y="444"/>
                  </a:lnTo>
                  <a:lnTo>
                    <a:pt x="175" y="444"/>
                  </a:lnTo>
                  <a:lnTo>
                    <a:pt x="173" y="444"/>
                  </a:lnTo>
                  <a:lnTo>
                    <a:pt x="168" y="443"/>
                  </a:lnTo>
                  <a:lnTo>
                    <a:pt x="165" y="443"/>
                  </a:lnTo>
                  <a:lnTo>
                    <a:pt x="165" y="441"/>
                  </a:lnTo>
                  <a:lnTo>
                    <a:pt x="165" y="439"/>
                  </a:lnTo>
                  <a:lnTo>
                    <a:pt x="165" y="431"/>
                  </a:lnTo>
                  <a:lnTo>
                    <a:pt x="165" y="430"/>
                  </a:lnTo>
                  <a:lnTo>
                    <a:pt x="165" y="426"/>
                  </a:lnTo>
                  <a:lnTo>
                    <a:pt x="165" y="425"/>
                  </a:lnTo>
                  <a:lnTo>
                    <a:pt x="165" y="416"/>
                  </a:lnTo>
                  <a:lnTo>
                    <a:pt x="165" y="407"/>
                  </a:lnTo>
                  <a:lnTo>
                    <a:pt x="165" y="389"/>
                  </a:lnTo>
                  <a:lnTo>
                    <a:pt x="163" y="389"/>
                  </a:lnTo>
                  <a:lnTo>
                    <a:pt x="162" y="389"/>
                  </a:lnTo>
                  <a:lnTo>
                    <a:pt x="160" y="389"/>
                  </a:lnTo>
                  <a:lnTo>
                    <a:pt x="152" y="389"/>
                  </a:lnTo>
                  <a:lnTo>
                    <a:pt x="150" y="389"/>
                  </a:lnTo>
                  <a:lnTo>
                    <a:pt x="147" y="389"/>
                  </a:lnTo>
                  <a:lnTo>
                    <a:pt x="144" y="389"/>
                  </a:lnTo>
                  <a:lnTo>
                    <a:pt x="142" y="389"/>
                  </a:lnTo>
                  <a:lnTo>
                    <a:pt x="137" y="387"/>
                  </a:lnTo>
                  <a:lnTo>
                    <a:pt x="129" y="389"/>
                  </a:lnTo>
                  <a:lnTo>
                    <a:pt x="119" y="387"/>
                  </a:lnTo>
                  <a:lnTo>
                    <a:pt x="110" y="387"/>
                  </a:lnTo>
                  <a:lnTo>
                    <a:pt x="106" y="387"/>
                  </a:lnTo>
                  <a:lnTo>
                    <a:pt x="95" y="387"/>
                  </a:lnTo>
                  <a:lnTo>
                    <a:pt x="93" y="387"/>
                  </a:lnTo>
                  <a:lnTo>
                    <a:pt x="92" y="387"/>
                  </a:lnTo>
                  <a:lnTo>
                    <a:pt x="90" y="387"/>
                  </a:lnTo>
                  <a:lnTo>
                    <a:pt x="87" y="387"/>
                  </a:lnTo>
                  <a:lnTo>
                    <a:pt x="85" y="387"/>
                  </a:lnTo>
                  <a:lnTo>
                    <a:pt x="72" y="385"/>
                  </a:lnTo>
                  <a:lnTo>
                    <a:pt x="69" y="385"/>
                  </a:lnTo>
                  <a:lnTo>
                    <a:pt x="64" y="385"/>
                  </a:lnTo>
                  <a:lnTo>
                    <a:pt x="61" y="385"/>
                  </a:lnTo>
                  <a:lnTo>
                    <a:pt x="57" y="385"/>
                  </a:lnTo>
                  <a:lnTo>
                    <a:pt x="56" y="385"/>
                  </a:lnTo>
                  <a:lnTo>
                    <a:pt x="56" y="379"/>
                  </a:lnTo>
                  <a:lnTo>
                    <a:pt x="56" y="377"/>
                  </a:lnTo>
                  <a:lnTo>
                    <a:pt x="56" y="366"/>
                  </a:lnTo>
                  <a:lnTo>
                    <a:pt x="56" y="361"/>
                  </a:lnTo>
                  <a:lnTo>
                    <a:pt x="56" y="353"/>
                  </a:lnTo>
                  <a:lnTo>
                    <a:pt x="56" y="349"/>
                  </a:lnTo>
                  <a:lnTo>
                    <a:pt x="56" y="343"/>
                  </a:lnTo>
                  <a:lnTo>
                    <a:pt x="56" y="336"/>
                  </a:lnTo>
                  <a:lnTo>
                    <a:pt x="56" y="330"/>
                  </a:lnTo>
                  <a:lnTo>
                    <a:pt x="56" y="327"/>
                  </a:lnTo>
                  <a:lnTo>
                    <a:pt x="56" y="322"/>
                  </a:lnTo>
                  <a:lnTo>
                    <a:pt x="56" y="320"/>
                  </a:lnTo>
                  <a:lnTo>
                    <a:pt x="56" y="312"/>
                  </a:lnTo>
                  <a:lnTo>
                    <a:pt x="56" y="304"/>
                  </a:lnTo>
                  <a:lnTo>
                    <a:pt x="56" y="300"/>
                  </a:lnTo>
                  <a:lnTo>
                    <a:pt x="56" y="299"/>
                  </a:lnTo>
                  <a:lnTo>
                    <a:pt x="56" y="296"/>
                  </a:lnTo>
                  <a:lnTo>
                    <a:pt x="56" y="282"/>
                  </a:lnTo>
                  <a:lnTo>
                    <a:pt x="56" y="281"/>
                  </a:lnTo>
                  <a:lnTo>
                    <a:pt x="56" y="274"/>
                  </a:lnTo>
                  <a:lnTo>
                    <a:pt x="51" y="274"/>
                  </a:lnTo>
                  <a:lnTo>
                    <a:pt x="49" y="274"/>
                  </a:lnTo>
                  <a:lnTo>
                    <a:pt x="47" y="274"/>
                  </a:lnTo>
                  <a:lnTo>
                    <a:pt x="43" y="274"/>
                  </a:lnTo>
                  <a:lnTo>
                    <a:pt x="38" y="274"/>
                  </a:lnTo>
                  <a:lnTo>
                    <a:pt x="36" y="274"/>
                  </a:lnTo>
                  <a:lnTo>
                    <a:pt x="34" y="273"/>
                  </a:lnTo>
                  <a:lnTo>
                    <a:pt x="33" y="273"/>
                  </a:lnTo>
                  <a:lnTo>
                    <a:pt x="28" y="273"/>
                  </a:lnTo>
                  <a:lnTo>
                    <a:pt x="26" y="273"/>
                  </a:lnTo>
                  <a:lnTo>
                    <a:pt x="20" y="273"/>
                  </a:lnTo>
                  <a:lnTo>
                    <a:pt x="8" y="273"/>
                  </a:lnTo>
                  <a:lnTo>
                    <a:pt x="3" y="271"/>
                  </a:lnTo>
                  <a:lnTo>
                    <a:pt x="3" y="260"/>
                  </a:lnTo>
                  <a:lnTo>
                    <a:pt x="3" y="258"/>
                  </a:lnTo>
                  <a:lnTo>
                    <a:pt x="3" y="250"/>
                  </a:lnTo>
                  <a:lnTo>
                    <a:pt x="3" y="247"/>
                  </a:lnTo>
                  <a:lnTo>
                    <a:pt x="3" y="243"/>
                  </a:lnTo>
                  <a:lnTo>
                    <a:pt x="3" y="242"/>
                  </a:lnTo>
                  <a:lnTo>
                    <a:pt x="3" y="230"/>
                  </a:lnTo>
                  <a:lnTo>
                    <a:pt x="3" y="222"/>
                  </a:lnTo>
                  <a:lnTo>
                    <a:pt x="3" y="220"/>
                  </a:lnTo>
                  <a:lnTo>
                    <a:pt x="2" y="220"/>
                  </a:lnTo>
                  <a:lnTo>
                    <a:pt x="0" y="220"/>
                  </a:lnTo>
                  <a:lnTo>
                    <a:pt x="0" y="219"/>
                  </a:lnTo>
                  <a:lnTo>
                    <a:pt x="0" y="212"/>
                  </a:lnTo>
                  <a:lnTo>
                    <a:pt x="0" y="201"/>
                  </a:lnTo>
                  <a:lnTo>
                    <a:pt x="0" y="193"/>
                  </a:lnTo>
                  <a:lnTo>
                    <a:pt x="0" y="181"/>
                  </a:lnTo>
                  <a:lnTo>
                    <a:pt x="2" y="153"/>
                  </a:lnTo>
                  <a:lnTo>
                    <a:pt x="2" y="152"/>
                  </a:lnTo>
                  <a:lnTo>
                    <a:pt x="2" y="150"/>
                  </a:lnTo>
                  <a:lnTo>
                    <a:pt x="2" y="147"/>
                  </a:lnTo>
                  <a:lnTo>
                    <a:pt x="2" y="145"/>
                  </a:lnTo>
                  <a:lnTo>
                    <a:pt x="2" y="144"/>
                  </a:lnTo>
                  <a:lnTo>
                    <a:pt x="2" y="142"/>
                  </a:lnTo>
                  <a:lnTo>
                    <a:pt x="2" y="137"/>
                  </a:lnTo>
                  <a:lnTo>
                    <a:pt x="2" y="134"/>
                  </a:lnTo>
                  <a:lnTo>
                    <a:pt x="2" y="132"/>
                  </a:lnTo>
                  <a:lnTo>
                    <a:pt x="2" y="129"/>
                  </a:lnTo>
                  <a:lnTo>
                    <a:pt x="2" y="127"/>
                  </a:lnTo>
                  <a:lnTo>
                    <a:pt x="2" y="124"/>
                  </a:lnTo>
                  <a:lnTo>
                    <a:pt x="2" y="121"/>
                  </a:lnTo>
                  <a:lnTo>
                    <a:pt x="2" y="116"/>
                  </a:lnTo>
                  <a:lnTo>
                    <a:pt x="2" y="109"/>
                  </a:lnTo>
                  <a:lnTo>
                    <a:pt x="16" y="109"/>
                  </a:lnTo>
                  <a:lnTo>
                    <a:pt x="20" y="109"/>
                  </a:lnTo>
                  <a:lnTo>
                    <a:pt x="21" y="109"/>
                  </a:lnTo>
                  <a:lnTo>
                    <a:pt x="23" y="109"/>
                  </a:lnTo>
                  <a:lnTo>
                    <a:pt x="25" y="109"/>
                  </a:lnTo>
                  <a:lnTo>
                    <a:pt x="28" y="109"/>
                  </a:lnTo>
                  <a:lnTo>
                    <a:pt x="29" y="109"/>
                  </a:lnTo>
                  <a:lnTo>
                    <a:pt x="34" y="111"/>
                  </a:lnTo>
                  <a:lnTo>
                    <a:pt x="44" y="111"/>
                  </a:lnTo>
                  <a:lnTo>
                    <a:pt x="46" y="111"/>
                  </a:lnTo>
                  <a:lnTo>
                    <a:pt x="49" y="111"/>
                  </a:lnTo>
                  <a:lnTo>
                    <a:pt x="51" y="111"/>
                  </a:lnTo>
                  <a:lnTo>
                    <a:pt x="56" y="111"/>
                  </a:lnTo>
                  <a:lnTo>
                    <a:pt x="56" y="96"/>
                  </a:lnTo>
                  <a:lnTo>
                    <a:pt x="56" y="90"/>
                  </a:lnTo>
                  <a:lnTo>
                    <a:pt x="56" y="88"/>
                  </a:lnTo>
                  <a:lnTo>
                    <a:pt x="56" y="86"/>
                  </a:lnTo>
                  <a:lnTo>
                    <a:pt x="56" y="81"/>
                  </a:lnTo>
                  <a:lnTo>
                    <a:pt x="56" y="78"/>
                  </a:lnTo>
                  <a:lnTo>
                    <a:pt x="57" y="77"/>
                  </a:lnTo>
                  <a:lnTo>
                    <a:pt x="57" y="68"/>
                  </a:lnTo>
                  <a:lnTo>
                    <a:pt x="57" y="62"/>
                  </a:lnTo>
                  <a:lnTo>
                    <a:pt x="57" y="60"/>
                  </a:lnTo>
                  <a:lnTo>
                    <a:pt x="57" y="55"/>
                  </a:lnTo>
                  <a:lnTo>
                    <a:pt x="62" y="55"/>
                  </a:lnTo>
                  <a:lnTo>
                    <a:pt x="64" y="55"/>
                  </a:lnTo>
                  <a:lnTo>
                    <a:pt x="65" y="55"/>
                  </a:lnTo>
                  <a:lnTo>
                    <a:pt x="67" y="55"/>
                  </a:lnTo>
                  <a:lnTo>
                    <a:pt x="75" y="55"/>
                  </a:lnTo>
                  <a:lnTo>
                    <a:pt x="83" y="55"/>
                  </a:lnTo>
                  <a:lnTo>
                    <a:pt x="87" y="55"/>
                  </a:lnTo>
                  <a:lnTo>
                    <a:pt x="90" y="55"/>
                  </a:lnTo>
                  <a:lnTo>
                    <a:pt x="93" y="55"/>
                  </a:lnTo>
                  <a:lnTo>
                    <a:pt x="103" y="55"/>
                  </a:lnTo>
                  <a:lnTo>
                    <a:pt x="105" y="55"/>
                  </a:lnTo>
                  <a:lnTo>
                    <a:pt x="108" y="55"/>
                  </a:lnTo>
                  <a:lnTo>
                    <a:pt x="110" y="55"/>
                  </a:lnTo>
                  <a:lnTo>
                    <a:pt x="113" y="55"/>
                  </a:lnTo>
                  <a:lnTo>
                    <a:pt x="121" y="55"/>
                  </a:lnTo>
                  <a:lnTo>
                    <a:pt x="126" y="55"/>
                  </a:lnTo>
                  <a:lnTo>
                    <a:pt x="131" y="55"/>
                  </a:lnTo>
                  <a:lnTo>
                    <a:pt x="131" y="50"/>
                  </a:lnTo>
                  <a:lnTo>
                    <a:pt x="131" y="49"/>
                  </a:lnTo>
                  <a:lnTo>
                    <a:pt x="131" y="41"/>
                  </a:lnTo>
                  <a:lnTo>
                    <a:pt x="131" y="39"/>
                  </a:lnTo>
                  <a:lnTo>
                    <a:pt x="131" y="36"/>
                  </a:lnTo>
                  <a:lnTo>
                    <a:pt x="131" y="32"/>
                  </a:lnTo>
                  <a:lnTo>
                    <a:pt x="131" y="31"/>
                  </a:lnTo>
                  <a:lnTo>
                    <a:pt x="131" y="29"/>
                  </a:lnTo>
                  <a:lnTo>
                    <a:pt x="131" y="15"/>
                  </a:lnTo>
                  <a:lnTo>
                    <a:pt x="131" y="11"/>
                  </a:lnTo>
                  <a:lnTo>
                    <a:pt x="131" y="6"/>
                  </a:lnTo>
                  <a:lnTo>
                    <a:pt x="131" y="1"/>
                  </a:lnTo>
                  <a:lnTo>
                    <a:pt x="131" y="0"/>
                  </a:lnTo>
                  <a:lnTo>
                    <a:pt x="136" y="0"/>
                  </a:lnTo>
                  <a:lnTo>
                    <a:pt x="139" y="1"/>
                  </a:lnTo>
                  <a:lnTo>
                    <a:pt x="141" y="1"/>
                  </a:lnTo>
                  <a:lnTo>
                    <a:pt x="142" y="1"/>
                  </a:lnTo>
                  <a:lnTo>
                    <a:pt x="149" y="0"/>
                  </a:lnTo>
                  <a:lnTo>
                    <a:pt x="152" y="0"/>
                  </a:lnTo>
                  <a:lnTo>
                    <a:pt x="162" y="1"/>
                  </a:lnTo>
                  <a:lnTo>
                    <a:pt x="163" y="1"/>
                  </a:lnTo>
                  <a:lnTo>
                    <a:pt x="165" y="1"/>
                  </a:lnTo>
                  <a:lnTo>
                    <a:pt x="170" y="1"/>
                  </a:lnTo>
                  <a:lnTo>
                    <a:pt x="173" y="1"/>
                  </a:lnTo>
                  <a:lnTo>
                    <a:pt x="186" y="0"/>
                  </a:lnTo>
                  <a:lnTo>
                    <a:pt x="190" y="0"/>
                  </a:lnTo>
                  <a:lnTo>
                    <a:pt x="193" y="0"/>
                  </a:lnTo>
                  <a:lnTo>
                    <a:pt x="203" y="0"/>
                  </a:lnTo>
                  <a:lnTo>
                    <a:pt x="216" y="0"/>
                  </a:lnTo>
                  <a:lnTo>
                    <a:pt x="222" y="0"/>
                  </a:lnTo>
                  <a:lnTo>
                    <a:pt x="224" y="0"/>
                  </a:lnTo>
                  <a:lnTo>
                    <a:pt x="229" y="0"/>
                  </a:lnTo>
                  <a:lnTo>
                    <a:pt x="235" y="0"/>
                  </a:lnTo>
                  <a:lnTo>
                    <a:pt x="237" y="0"/>
                  </a:lnTo>
                  <a:lnTo>
                    <a:pt x="244" y="0"/>
                  </a:lnTo>
                  <a:lnTo>
                    <a:pt x="245" y="0"/>
                  </a:lnTo>
                  <a:lnTo>
                    <a:pt x="247" y="0"/>
                  </a:lnTo>
                  <a:lnTo>
                    <a:pt x="248" y="0"/>
                  </a:lnTo>
                  <a:lnTo>
                    <a:pt x="263" y="0"/>
                  </a:lnTo>
                  <a:lnTo>
                    <a:pt x="273" y="0"/>
                  </a:lnTo>
                  <a:lnTo>
                    <a:pt x="279" y="1"/>
                  </a:lnTo>
                  <a:lnTo>
                    <a:pt x="281" y="0"/>
                  </a:lnTo>
                  <a:lnTo>
                    <a:pt x="289" y="0"/>
                  </a:lnTo>
                  <a:lnTo>
                    <a:pt x="291" y="0"/>
                  </a:lnTo>
                  <a:lnTo>
                    <a:pt x="296" y="0"/>
                  </a:lnTo>
                  <a:lnTo>
                    <a:pt x="297" y="0"/>
                  </a:lnTo>
                  <a:lnTo>
                    <a:pt x="299" y="0"/>
                  </a:lnTo>
                  <a:lnTo>
                    <a:pt x="304" y="0"/>
                  </a:lnTo>
                  <a:lnTo>
                    <a:pt x="306" y="0"/>
                  </a:lnTo>
                  <a:lnTo>
                    <a:pt x="307" y="0"/>
                  </a:lnTo>
                  <a:lnTo>
                    <a:pt x="311" y="0"/>
                  </a:lnTo>
                  <a:lnTo>
                    <a:pt x="315" y="0"/>
                  </a:lnTo>
                  <a:lnTo>
                    <a:pt x="319" y="0"/>
                  </a:lnTo>
                  <a:lnTo>
                    <a:pt x="320" y="0"/>
                  </a:lnTo>
                  <a:lnTo>
                    <a:pt x="322" y="0"/>
                  </a:lnTo>
                  <a:lnTo>
                    <a:pt x="33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49" name="Freeform 185"/>
            <p:cNvSpPr>
              <a:spLocks noEditPoints="1"/>
            </p:cNvSpPr>
            <p:nvPr/>
          </p:nvSpPr>
          <p:spPr bwMode="auto">
            <a:xfrm>
              <a:off x="1008" y="2892"/>
              <a:ext cx="415" cy="627"/>
            </a:xfrm>
            <a:custGeom>
              <a:avLst/>
              <a:gdLst>
                <a:gd name="T0" fmla="*/ 93 w 415"/>
                <a:gd name="T1" fmla="*/ 525 h 627"/>
                <a:gd name="T2" fmla="*/ 72 w 415"/>
                <a:gd name="T3" fmla="*/ 448 h 627"/>
                <a:gd name="T4" fmla="*/ 87 w 415"/>
                <a:gd name="T5" fmla="*/ 227 h 627"/>
                <a:gd name="T6" fmla="*/ 26 w 415"/>
                <a:gd name="T7" fmla="*/ 62 h 627"/>
                <a:gd name="T8" fmla="*/ 155 w 415"/>
                <a:gd name="T9" fmla="*/ 5 h 627"/>
                <a:gd name="T10" fmla="*/ 196 w 415"/>
                <a:gd name="T11" fmla="*/ 46 h 627"/>
                <a:gd name="T12" fmla="*/ 204 w 415"/>
                <a:gd name="T13" fmla="*/ 113 h 627"/>
                <a:gd name="T14" fmla="*/ 237 w 415"/>
                <a:gd name="T15" fmla="*/ 185 h 627"/>
                <a:gd name="T16" fmla="*/ 317 w 415"/>
                <a:gd name="T17" fmla="*/ 132 h 627"/>
                <a:gd name="T18" fmla="*/ 386 w 415"/>
                <a:gd name="T19" fmla="*/ 114 h 627"/>
                <a:gd name="T20" fmla="*/ 415 w 415"/>
                <a:gd name="T21" fmla="*/ 126 h 627"/>
                <a:gd name="T22" fmla="*/ 396 w 415"/>
                <a:gd name="T23" fmla="*/ 159 h 627"/>
                <a:gd name="T24" fmla="*/ 360 w 415"/>
                <a:gd name="T25" fmla="*/ 224 h 627"/>
                <a:gd name="T26" fmla="*/ 347 w 415"/>
                <a:gd name="T27" fmla="*/ 257 h 627"/>
                <a:gd name="T28" fmla="*/ 333 w 415"/>
                <a:gd name="T29" fmla="*/ 288 h 627"/>
                <a:gd name="T30" fmla="*/ 309 w 415"/>
                <a:gd name="T31" fmla="*/ 307 h 627"/>
                <a:gd name="T32" fmla="*/ 280 w 415"/>
                <a:gd name="T33" fmla="*/ 301 h 627"/>
                <a:gd name="T34" fmla="*/ 273 w 415"/>
                <a:gd name="T35" fmla="*/ 328 h 627"/>
                <a:gd name="T36" fmla="*/ 265 w 415"/>
                <a:gd name="T37" fmla="*/ 358 h 627"/>
                <a:gd name="T38" fmla="*/ 255 w 415"/>
                <a:gd name="T39" fmla="*/ 386 h 627"/>
                <a:gd name="T40" fmla="*/ 288 w 415"/>
                <a:gd name="T41" fmla="*/ 394 h 627"/>
                <a:gd name="T42" fmla="*/ 317 w 415"/>
                <a:gd name="T43" fmla="*/ 400 h 627"/>
                <a:gd name="T44" fmla="*/ 340 w 415"/>
                <a:gd name="T45" fmla="*/ 418 h 627"/>
                <a:gd name="T46" fmla="*/ 351 w 415"/>
                <a:gd name="T47" fmla="*/ 453 h 627"/>
                <a:gd name="T48" fmla="*/ 365 w 415"/>
                <a:gd name="T49" fmla="*/ 484 h 627"/>
                <a:gd name="T50" fmla="*/ 353 w 415"/>
                <a:gd name="T51" fmla="*/ 518 h 627"/>
                <a:gd name="T52" fmla="*/ 340 w 415"/>
                <a:gd name="T53" fmla="*/ 547 h 627"/>
                <a:gd name="T54" fmla="*/ 342 w 415"/>
                <a:gd name="T55" fmla="*/ 583 h 627"/>
                <a:gd name="T56" fmla="*/ 338 w 415"/>
                <a:gd name="T57" fmla="*/ 618 h 627"/>
                <a:gd name="T58" fmla="*/ 291 w 415"/>
                <a:gd name="T59" fmla="*/ 624 h 627"/>
                <a:gd name="T60" fmla="*/ 213 w 415"/>
                <a:gd name="T61" fmla="*/ 621 h 627"/>
                <a:gd name="T62" fmla="*/ 167 w 415"/>
                <a:gd name="T63" fmla="*/ 618 h 627"/>
                <a:gd name="T64" fmla="*/ 141 w 415"/>
                <a:gd name="T65" fmla="*/ 596 h 627"/>
                <a:gd name="T66" fmla="*/ 139 w 415"/>
                <a:gd name="T67" fmla="*/ 574 h 627"/>
                <a:gd name="T68" fmla="*/ 170 w 415"/>
                <a:gd name="T69" fmla="*/ 567 h 627"/>
                <a:gd name="T70" fmla="*/ 142 w 415"/>
                <a:gd name="T71" fmla="*/ 569 h 627"/>
                <a:gd name="T72" fmla="*/ 126 w 415"/>
                <a:gd name="T73" fmla="*/ 585 h 627"/>
                <a:gd name="T74" fmla="*/ 110 w 415"/>
                <a:gd name="T75" fmla="*/ 564 h 627"/>
                <a:gd name="T76" fmla="*/ 95 w 415"/>
                <a:gd name="T77" fmla="*/ 541 h 627"/>
                <a:gd name="T78" fmla="*/ 90 w 415"/>
                <a:gd name="T79" fmla="*/ 515 h 627"/>
                <a:gd name="T80" fmla="*/ 92 w 415"/>
                <a:gd name="T81" fmla="*/ 490 h 627"/>
                <a:gd name="T82" fmla="*/ 85 w 415"/>
                <a:gd name="T83" fmla="*/ 469 h 627"/>
                <a:gd name="T84" fmla="*/ 72 w 415"/>
                <a:gd name="T85" fmla="*/ 448 h 627"/>
                <a:gd name="T86" fmla="*/ 67 w 415"/>
                <a:gd name="T87" fmla="*/ 407 h 627"/>
                <a:gd name="T88" fmla="*/ 70 w 415"/>
                <a:gd name="T89" fmla="*/ 371 h 627"/>
                <a:gd name="T90" fmla="*/ 80 w 415"/>
                <a:gd name="T91" fmla="*/ 338 h 627"/>
                <a:gd name="T92" fmla="*/ 106 w 415"/>
                <a:gd name="T93" fmla="*/ 315 h 627"/>
                <a:gd name="T94" fmla="*/ 133 w 415"/>
                <a:gd name="T95" fmla="*/ 294 h 627"/>
                <a:gd name="T96" fmla="*/ 106 w 415"/>
                <a:gd name="T97" fmla="*/ 312 h 627"/>
                <a:gd name="T98" fmla="*/ 82 w 415"/>
                <a:gd name="T99" fmla="*/ 335 h 627"/>
                <a:gd name="T100" fmla="*/ 72 w 415"/>
                <a:gd name="T101" fmla="*/ 322 h 627"/>
                <a:gd name="T102" fmla="*/ 77 w 415"/>
                <a:gd name="T103" fmla="*/ 289 h 627"/>
                <a:gd name="T104" fmla="*/ 92 w 415"/>
                <a:gd name="T105" fmla="*/ 245 h 627"/>
                <a:gd name="T106" fmla="*/ 88 w 415"/>
                <a:gd name="T107" fmla="*/ 211 h 627"/>
                <a:gd name="T108" fmla="*/ 75 w 415"/>
                <a:gd name="T109" fmla="*/ 185 h 627"/>
                <a:gd name="T110" fmla="*/ 62 w 415"/>
                <a:gd name="T111" fmla="*/ 152 h 627"/>
                <a:gd name="T112" fmla="*/ 41 w 415"/>
                <a:gd name="T113" fmla="*/ 139 h 627"/>
                <a:gd name="T114" fmla="*/ 36 w 415"/>
                <a:gd name="T115" fmla="*/ 110 h 627"/>
                <a:gd name="T116" fmla="*/ 21 w 415"/>
                <a:gd name="T117" fmla="*/ 75 h 627"/>
                <a:gd name="T118" fmla="*/ 33 w 415"/>
                <a:gd name="T119" fmla="*/ 57 h 627"/>
                <a:gd name="T120" fmla="*/ 49 w 415"/>
                <a:gd name="T121" fmla="*/ 25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627">
                  <a:moveTo>
                    <a:pt x="128" y="588"/>
                  </a:moveTo>
                  <a:lnTo>
                    <a:pt x="128" y="587"/>
                  </a:lnTo>
                  <a:lnTo>
                    <a:pt x="128" y="588"/>
                  </a:lnTo>
                  <a:close/>
                  <a:moveTo>
                    <a:pt x="123" y="585"/>
                  </a:moveTo>
                  <a:lnTo>
                    <a:pt x="123" y="583"/>
                  </a:lnTo>
                  <a:lnTo>
                    <a:pt x="123" y="585"/>
                  </a:lnTo>
                  <a:close/>
                  <a:moveTo>
                    <a:pt x="121" y="583"/>
                  </a:moveTo>
                  <a:lnTo>
                    <a:pt x="121" y="585"/>
                  </a:lnTo>
                  <a:lnTo>
                    <a:pt x="121" y="583"/>
                  </a:lnTo>
                  <a:close/>
                  <a:moveTo>
                    <a:pt x="113" y="574"/>
                  </a:moveTo>
                  <a:lnTo>
                    <a:pt x="113" y="572"/>
                  </a:lnTo>
                  <a:lnTo>
                    <a:pt x="113" y="574"/>
                  </a:lnTo>
                  <a:close/>
                  <a:moveTo>
                    <a:pt x="110" y="572"/>
                  </a:moveTo>
                  <a:lnTo>
                    <a:pt x="110" y="574"/>
                  </a:lnTo>
                  <a:lnTo>
                    <a:pt x="108" y="574"/>
                  </a:lnTo>
                  <a:lnTo>
                    <a:pt x="108" y="572"/>
                  </a:lnTo>
                  <a:lnTo>
                    <a:pt x="110" y="572"/>
                  </a:lnTo>
                  <a:close/>
                  <a:moveTo>
                    <a:pt x="103" y="560"/>
                  </a:moveTo>
                  <a:lnTo>
                    <a:pt x="101" y="560"/>
                  </a:lnTo>
                  <a:lnTo>
                    <a:pt x="101" y="559"/>
                  </a:lnTo>
                  <a:lnTo>
                    <a:pt x="103" y="559"/>
                  </a:lnTo>
                  <a:lnTo>
                    <a:pt x="103" y="560"/>
                  </a:lnTo>
                  <a:close/>
                  <a:moveTo>
                    <a:pt x="97" y="556"/>
                  </a:moveTo>
                  <a:lnTo>
                    <a:pt x="95" y="556"/>
                  </a:lnTo>
                  <a:lnTo>
                    <a:pt x="97" y="556"/>
                  </a:lnTo>
                  <a:close/>
                  <a:moveTo>
                    <a:pt x="93" y="525"/>
                  </a:moveTo>
                  <a:lnTo>
                    <a:pt x="92" y="525"/>
                  </a:lnTo>
                  <a:lnTo>
                    <a:pt x="93" y="525"/>
                  </a:lnTo>
                  <a:close/>
                  <a:moveTo>
                    <a:pt x="93" y="520"/>
                  </a:moveTo>
                  <a:lnTo>
                    <a:pt x="92" y="520"/>
                  </a:lnTo>
                  <a:lnTo>
                    <a:pt x="92" y="518"/>
                  </a:lnTo>
                  <a:lnTo>
                    <a:pt x="93" y="518"/>
                  </a:lnTo>
                  <a:lnTo>
                    <a:pt x="93" y="520"/>
                  </a:lnTo>
                  <a:close/>
                  <a:moveTo>
                    <a:pt x="92" y="516"/>
                  </a:moveTo>
                  <a:lnTo>
                    <a:pt x="92" y="518"/>
                  </a:lnTo>
                  <a:lnTo>
                    <a:pt x="92" y="516"/>
                  </a:lnTo>
                  <a:close/>
                  <a:moveTo>
                    <a:pt x="82" y="479"/>
                  </a:moveTo>
                  <a:lnTo>
                    <a:pt x="80" y="477"/>
                  </a:lnTo>
                  <a:lnTo>
                    <a:pt x="82" y="477"/>
                  </a:lnTo>
                  <a:lnTo>
                    <a:pt x="82" y="479"/>
                  </a:lnTo>
                  <a:close/>
                  <a:moveTo>
                    <a:pt x="72" y="466"/>
                  </a:moveTo>
                  <a:lnTo>
                    <a:pt x="72" y="467"/>
                  </a:lnTo>
                  <a:lnTo>
                    <a:pt x="72" y="466"/>
                  </a:lnTo>
                  <a:close/>
                  <a:moveTo>
                    <a:pt x="72" y="454"/>
                  </a:moveTo>
                  <a:lnTo>
                    <a:pt x="72" y="453"/>
                  </a:lnTo>
                  <a:lnTo>
                    <a:pt x="72" y="454"/>
                  </a:lnTo>
                  <a:close/>
                  <a:moveTo>
                    <a:pt x="70" y="453"/>
                  </a:moveTo>
                  <a:lnTo>
                    <a:pt x="70" y="451"/>
                  </a:lnTo>
                  <a:lnTo>
                    <a:pt x="70" y="453"/>
                  </a:lnTo>
                  <a:close/>
                  <a:moveTo>
                    <a:pt x="70" y="451"/>
                  </a:moveTo>
                  <a:lnTo>
                    <a:pt x="70" y="449"/>
                  </a:lnTo>
                  <a:lnTo>
                    <a:pt x="70" y="451"/>
                  </a:lnTo>
                  <a:close/>
                  <a:moveTo>
                    <a:pt x="70" y="451"/>
                  </a:moveTo>
                  <a:lnTo>
                    <a:pt x="70" y="449"/>
                  </a:lnTo>
                  <a:lnTo>
                    <a:pt x="70" y="451"/>
                  </a:lnTo>
                  <a:close/>
                  <a:moveTo>
                    <a:pt x="72" y="448"/>
                  </a:moveTo>
                  <a:lnTo>
                    <a:pt x="70" y="448"/>
                  </a:lnTo>
                  <a:lnTo>
                    <a:pt x="72" y="448"/>
                  </a:lnTo>
                  <a:close/>
                  <a:moveTo>
                    <a:pt x="72" y="420"/>
                  </a:moveTo>
                  <a:lnTo>
                    <a:pt x="72" y="418"/>
                  </a:lnTo>
                  <a:lnTo>
                    <a:pt x="70" y="418"/>
                  </a:lnTo>
                  <a:lnTo>
                    <a:pt x="72" y="418"/>
                  </a:lnTo>
                  <a:lnTo>
                    <a:pt x="72" y="420"/>
                  </a:lnTo>
                  <a:close/>
                  <a:moveTo>
                    <a:pt x="72" y="413"/>
                  </a:moveTo>
                  <a:lnTo>
                    <a:pt x="72" y="415"/>
                  </a:lnTo>
                  <a:lnTo>
                    <a:pt x="70" y="415"/>
                  </a:lnTo>
                  <a:lnTo>
                    <a:pt x="70" y="413"/>
                  </a:lnTo>
                  <a:lnTo>
                    <a:pt x="72" y="413"/>
                  </a:lnTo>
                  <a:close/>
                  <a:moveTo>
                    <a:pt x="67" y="410"/>
                  </a:moveTo>
                  <a:lnTo>
                    <a:pt x="67" y="412"/>
                  </a:lnTo>
                  <a:lnTo>
                    <a:pt x="67" y="410"/>
                  </a:lnTo>
                  <a:lnTo>
                    <a:pt x="67" y="412"/>
                  </a:lnTo>
                  <a:lnTo>
                    <a:pt x="67" y="410"/>
                  </a:lnTo>
                  <a:close/>
                  <a:moveTo>
                    <a:pt x="72" y="315"/>
                  </a:moveTo>
                  <a:lnTo>
                    <a:pt x="72" y="314"/>
                  </a:lnTo>
                  <a:lnTo>
                    <a:pt x="72" y="315"/>
                  </a:lnTo>
                  <a:close/>
                  <a:moveTo>
                    <a:pt x="123" y="307"/>
                  </a:moveTo>
                  <a:lnTo>
                    <a:pt x="121" y="307"/>
                  </a:lnTo>
                  <a:lnTo>
                    <a:pt x="123" y="307"/>
                  </a:lnTo>
                  <a:close/>
                  <a:moveTo>
                    <a:pt x="84" y="234"/>
                  </a:moveTo>
                  <a:lnTo>
                    <a:pt x="84" y="235"/>
                  </a:lnTo>
                  <a:lnTo>
                    <a:pt x="84" y="234"/>
                  </a:lnTo>
                  <a:close/>
                  <a:moveTo>
                    <a:pt x="87" y="229"/>
                  </a:moveTo>
                  <a:lnTo>
                    <a:pt x="87" y="227"/>
                  </a:lnTo>
                  <a:lnTo>
                    <a:pt x="87" y="229"/>
                  </a:lnTo>
                  <a:close/>
                  <a:moveTo>
                    <a:pt x="54" y="185"/>
                  </a:moveTo>
                  <a:lnTo>
                    <a:pt x="54" y="183"/>
                  </a:lnTo>
                  <a:lnTo>
                    <a:pt x="54" y="185"/>
                  </a:lnTo>
                  <a:close/>
                  <a:moveTo>
                    <a:pt x="57" y="163"/>
                  </a:moveTo>
                  <a:lnTo>
                    <a:pt x="56" y="163"/>
                  </a:lnTo>
                  <a:lnTo>
                    <a:pt x="57" y="163"/>
                  </a:lnTo>
                  <a:close/>
                  <a:moveTo>
                    <a:pt x="0" y="110"/>
                  </a:moveTo>
                  <a:lnTo>
                    <a:pt x="0" y="111"/>
                  </a:lnTo>
                  <a:lnTo>
                    <a:pt x="0" y="110"/>
                  </a:lnTo>
                  <a:close/>
                  <a:moveTo>
                    <a:pt x="2" y="103"/>
                  </a:moveTo>
                  <a:lnTo>
                    <a:pt x="2" y="101"/>
                  </a:lnTo>
                  <a:lnTo>
                    <a:pt x="2" y="103"/>
                  </a:lnTo>
                  <a:close/>
                  <a:moveTo>
                    <a:pt x="2" y="101"/>
                  </a:moveTo>
                  <a:lnTo>
                    <a:pt x="2" y="103"/>
                  </a:lnTo>
                  <a:lnTo>
                    <a:pt x="2" y="101"/>
                  </a:lnTo>
                  <a:close/>
                  <a:moveTo>
                    <a:pt x="18" y="75"/>
                  </a:moveTo>
                  <a:lnTo>
                    <a:pt x="17" y="75"/>
                  </a:lnTo>
                  <a:lnTo>
                    <a:pt x="18" y="75"/>
                  </a:lnTo>
                  <a:close/>
                  <a:moveTo>
                    <a:pt x="21" y="64"/>
                  </a:moveTo>
                  <a:lnTo>
                    <a:pt x="21" y="65"/>
                  </a:lnTo>
                  <a:lnTo>
                    <a:pt x="21" y="64"/>
                  </a:lnTo>
                  <a:close/>
                  <a:moveTo>
                    <a:pt x="21" y="64"/>
                  </a:moveTo>
                  <a:lnTo>
                    <a:pt x="21" y="65"/>
                  </a:lnTo>
                  <a:lnTo>
                    <a:pt x="21" y="64"/>
                  </a:lnTo>
                  <a:close/>
                  <a:moveTo>
                    <a:pt x="26" y="62"/>
                  </a:moveTo>
                  <a:lnTo>
                    <a:pt x="26" y="61"/>
                  </a:lnTo>
                  <a:lnTo>
                    <a:pt x="26" y="62"/>
                  </a:lnTo>
                  <a:close/>
                  <a:moveTo>
                    <a:pt x="33" y="49"/>
                  </a:moveTo>
                  <a:lnTo>
                    <a:pt x="31" y="49"/>
                  </a:lnTo>
                  <a:lnTo>
                    <a:pt x="33" y="49"/>
                  </a:lnTo>
                  <a:close/>
                  <a:moveTo>
                    <a:pt x="70" y="0"/>
                  </a:moveTo>
                  <a:lnTo>
                    <a:pt x="74" y="0"/>
                  </a:lnTo>
                  <a:lnTo>
                    <a:pt x="80" y="2"/>
                  </a:lnTo>
                  <a:lnTo>
                    <a:pt x="82" y="2"/>
                  </a:lnTo>
                  <a:lnTo>
                    <a:pt x="85" y="2"/>
                  </a:lnTo>
                  <a:lnTo>
                    <a:pt x="87" y="2"/>
                  </a:lnTo>
                  <a:lnTo>
                    <a:pt x="88" y="2"/>
                  </a:lnTo>
                  <a:lnTo>
                    <a:pt x="90" y="2"/>
                  </a:lnTo>
                  <a:lnTo>
                    <a:pt x="92" y="2"/>
                  </a:lnTo>
                  <a:lnTo>
                    <a:pt x="95" y="2"/>
                  </a:lnTo>
                  <a:lnTo>
                    <a:pt x="103" y="2"/>
                  </a:lnTo>
                  <a:lnTo>
                    <a:pt x="108" y="2"/>
                  </a:lnTo>
                  <a:lnTo>
                    <a:pt x="110" y="2"/>
                  </a:lnTo>
                  <a:lnTo>
                    <a:pt x="110" y="3"/>
                  </a:lnTo>
                  <a:lnTo>
                    <a:pt x="116" y="3"/>
                  </a:lnTo>
                  <a:lnTo>
                    <a:pt x="118" y="3"/>
                  </a:lnTo>
                  <a:lnTo>
                    <a:pt x="129" y="3"/>
                  </a:lnTo>
                  <a:lnTo>
                    <a:pt x="137" y="3"/>
                  </a:lnTo>
                  <a:lnTo>
                    <a:pt x="141" y="3"/>
                  </a:lnTo>
                  <a:lnTo>
                    <a:pt x="144" y="3"/>
                  </a:lnTo>
                  <a:lnTo>
                    <a:pt x="147" y="3"/>
                  </a:lnTo>
                  <a:lnTo>
                    <a:pt x="147" y="5"/>
                  </a:lnTo>
                  <a:lnTo>
                    <a:pt x="149" y="5"/>
                  </a:lnTo>
                  <a:lnTo>
                    <a:pt x="152" y="5"/>
                  </a:lnTo>
                  <a:lnTo>
                    <a:pt x="155" y="5"/>
                  </a:lnTo>
                  <a:lnTo>
                    <a:pt x="160" y="5"/>
                  </a:lnTo>
                  <a:lnTo>
                    <a:pt x="165" y="5"/>
                  </a:lnTo>
                  <a:lnTo>
                    <a:pt x="165" y="7"/>
                  </a:lnTo>
                  <a:lnTo>
                    <a:pt x="167" y="7"/>
                  </a:lnTo>
                  <a:lnTo>
                    <a:pt x="168" y="7"/>
                  </a:lnTo>
                  <a:lnTo>
                    <a:pt x="168" y="11"/>
                  </a:lnTo>
                  <a:lnTo>
                    <a:pt x="170" y="11"/>
                  </a:lnTo>
                  <a:lnTo>
                    <a:pt x="170" y="13"/>
                  </a:lnTo>
                  <a:lnTo>
                    <a:pt x="170" y="15"/>
                  </a:lnTo>
                  <a:lnTo>
                    <a:pt x="173" y="15"/>
                  </a:lnTo>
                  <a:lnTo>
                    <a:pt x="173" y="20"/>
                  </a:lnTo>
                  <a:lnTo>
                    <a:pt x="175" y="20"/>
                  </a:lnTo>
                  <a:lnTo>
                    <a:pt x="183" y="20"/>
                  </a:lnTo>
                  <a:lnTo>
                    <a:pt x="183" y="26"/>
                  </a:lnTo>
                  <a:lnTo>
                    <a:pt x="183" y="29"/>
                  </a:lnTo>
                  <a:lnTo>
                    <a:pt x="186" y="29"/>
                  </a:lnTo>
                  <a:lnTo>
                    <a:pt x="186" y="34"/>
                  </a:lnTo>
                  <a:lnTo>
                    <a:pt x="185" y="34"/>
                  </a:lnTo>
                  <a:lnTo>
                    <a:pt x="185" y="39"/>
                  </a:lnTo>
                  <a:lnTo>
                    <a:pt x="186" y="39"/>
                  </a:lnTo>
                  <a:lnTo>
                    <a:pt x="188" y="39"/>
                  </a:lnTo>
                  <a:lnTo>
                    <a:pt x="190" y="39"/>
                  </a:lnTo>
                  <a:lnTo>
                    <a:pt x="188" y="41"/>
                  </a:lnTo>
                  <a:lnTo>
                    <a:pt x="190" y="41"/>
                  </a:lnTo>
                  <a:lnTo>
                    <a:pt x="191" y="41"/>
                  </a:lnTo>
                  <a:lnTo>
                    <a:pt x="191" y="43"/>
                  </a:lnTo>
                  <a:lnTo>
                    <a:pt x="196" y="44"/>
                  </a:lnTo>
                  <a:lnTo>
                    <a:pt x="196" y="46"/>
                  </a:lnTo>
                  <a:lnTo>
                    <a:pt x="198" y="46"/>
                  </a:lnTo>
                  <a:lnTo>
                    <a:pt x="198" y="49"/>
                  </a:lnTo>
                  <a:lnTo>
                    <a:pt x="198" y="51"/>
                  </a:lnTo>
                  <a:lnTo>
                    <a:pt x="200" y="51"/>
                  </a:lnTo>
                  <a:lnTo>
                    <a:pt x="200" y="52"/>
                  </a:lnTo>
                  <a:lnTo>
                    <a:pt x="201" y="52"/>
                  </a:lnTo>
                  <a:lnTo>
                    <a:pt x="206" y="52"/>
                  </a:lnTo>
                  <a:lnTo>
                    <a:pt x="209" y="54"/>
                  </a:lnTo>
                  <a:lnTo>
                    <a:pt x="209" y="59"/>
                  </a:lnTo>
                  <a:lnTo>
                    <a:pt x="209" y="62"/>
                  </a:lnTo>
                  <a:lnTo>
                    <a:pt x="211" y="62"/>
                  </a:lnTo>
                  <a:lnTo>
                    <a:pt x="211" y="65"/>
                  </a:lnTo>
                  <a:lnTo>
                    <a:pt x="213" y="65"/>
                  </a:lnTo>
                  <a:lnTo>
                    <a:pt x="213" y="67"/>
                  </a:lnTo>
                  <a:lnTo>
                    <a:pt x="216" y="69"/>
                  </a:lnTo>
                  <a:lnTo>
                    <a:pt x="214" y="75"/>
                  </a:lnTo>
                  <a:lnTo>
                    <a:pt x="217" y="75"/>
                  </a:lnTo>
                  <a:lnTo>
                    <a:pt x="217" y="77"/>
                  </a:lnTo>
                  <a:lnTo>
                    <a:pt x="217" y="78"/>
                  </a:lnTo>
                  <a:lnTo>
                    <a:pt x="217" y="80"/>
                  </a:lnTo>
                  <a:lnTo>
                    <a:pt x="216" y="85"/>
                  </a:lnTo>
                  <a:lnTo>
                    <a:pt x="216" y="88"/>
                  </a:lnTo>
                  <a:lnTo>
                    <a:pt x="209" y="88"/>
                  </a:lnTo>
                  <a:lnTo>
                    <a:pt x="208" y="88"/>
                  </a:lnTo>
                  <a:lnTo>
                    <a:pt x="208" y="95"/>
                  </a:lnTo>
                  <a:lnTo>
                    <a:pt x="206" y="95"/>
                  </a:lnTo>
                  <a:lnTo>
                    <a:pt x="204" y="101"/>
                  </a:lnTo>
                  <a:lnTo>
                    <a:pt x="204" y="113"/>
                  </a:lnTo>
                  <a:lnTo>
                    <a:pt x="206" y="113"/>
                  </a:lnTo>
                  <a:lnTo>
                    <a:pt x="206" y="126"/>
                  </a:lnTo>
                  <a:lnTo>
                    <a:pt x="206" y="128"/>
                  </a:lnTo>
                  <a:lnTo>
                    <a:pt x="206" y="129"/>
                  </a:lnTo>
                  <a:lnTo>
                    <a:pt x="206" y="137"/>
                  </a:lnTo>
                  <a:lnTo>
                    <a:pt x="206" y="144"/>
                  </a:lnTo>
                  <a:lnTo>
                    <a:pt x="213" y="145"/>
                  </a:lnTo>
                  <a:lnTo>
                    <a:pt x="216" y="145"/>
                  </a:lnTo>
                  <a:lnTo>
                    <a:pt x="216" y="150"/>
                  </a:lnTo>
                  <a:lnTo>
                    <a:pt x="214" y="157"/>
                  </a:lnTo>
                  <a:lnTo>
                    <a:pt x="214" y="162"/>
                  </a:lnTo>
                  <a:lnTo>
                    <a:pt x="214" y="172"/>
                  </a:lnTo>
                  <a:lnTo>
                    <a:pt x="214" y="177"/>
                  </a:lnTo>
                  <a:lnTo>
                    <a:pt x="214" y="178"/>
                  </a:lnTo>
                  <a:lnTo>
                    <a:pt x="214" y="186"/>
                  </a:lnTo>
                  <a:lnTo>
                    <a:pt x="214" y="188"/>
                  </a:lnTo>
                  <a:lnTo>
                    <a:pt x="214" y="190"/>
                  </a:lnTo>
                  <a:lnTo>
                    <a:pt x="216" y="190"/>
                  </a:lnTo>
                  <a:lnTo>
                    <a:pt x="216" y="193"/>
                  </a:lnTo>
                  <a:lnTo>
                    <a:pt x="219" y="193"/>
                  </a:lnTo>
                  <a:lnTo>
                    <a:pt x="219" y="190"/>
                  </a:lnTo>
                  <a:lnTo>
                    <a:pt x="222" y="190"/>
                  </a:lnTo>
                  <a:lnTo>
                    <a:pt x="222" y="188"/>
                  </a:lnTo>
                  <a:lnTo>
                    <a:pt x="222" y="186"/>
                  </a:lnTo>
                  <a:lnTo>
                    <a:pt x="222" y="185"/>
                  </a:lnTo>
                  <a:lnTo>
                    <a:pt x="226" y="185"/>
                  </a:lnTo>
                  <a:lnTo>
                    <a:pt x="234" y="185"/>
                  </a:lnTo>
                  <a:lnTo>
                    <a:pt x="237" y="185"/>
                  </a:lnTo>
                  <a:lnTo>
                    <a:pt x="237" y="181"/>
                  </a:lnTo>
                  <a:lnTo>
                    <a:pt x="239" y="181"/>
                  </a:lnTo>
                  <a:lnTo>
                    <a:pt x="245" y="181"/>
                  </a:lnTo>
                  <a:lnTo>
                    <a:pt x="247" y="181"/>
                  </a:lnTo>
                  <a:lnTo>
                    <a:pt x="249" y="181"/>
                  </a:lnTo>
                  <a:lnTo>
                    <a:pt x="250" y="181"/>
                  </a:lnTo>
                  <a:lnTo>
                    <a:pt x="252" y="181"/>
                  </a:lnTo>
                  <a:lnTo>
                    <a:pt x="253" y="181"/>
                  </a:lnTo>
                  <a:lnTo>
                    <a:pt x="260" y="181"/>
                  </a:lnTo>
                  <a:lnTo>
                    <a:pt x="267" y="181"/>
                  </a:lnTo>
                  <a:lnTo>
                    <a:pt x="271" y="181"/>
                  </a:lnTo>
                  <a:lnTo>
                    <a:pt x="280" y="183"/>
                  </a:lnTo>
                  <a:lnTo>
                    <a:pt x="281" y="183"/>
                  </a:lnTo>
                  <a:lnTo>
                    <a:pt x="281" y="173"/>
                  </a:lnTo>
                  <a:lnTo>
                    <a:pt x="283" y="173"/>
                  </a:lnTo>
                  <a:lnTo>
                    <a:pt x="284" y="173"/>
                  </a:lnTo>
                  <a:lnTo>
                    <a:pt x="291" y="173"/>
                  </a:lnTo>
                  <a:lnTo>
                    <a:pt x="291" y="167"/>
                  </a:lnTo>
                  <a:lnTo>
                    <a:pt x="291" y="165"/>
                  </a:lnTo>
                  <a:lnTo>
                    <a:pt x="301" y="165"/>
                  </a:lnTo>
                  <a:lnTo>
                    <a:pt x="301" y="157"/>
                  </a:lnTo>
                  <a:lnTo>
                    <a:pt x="301" y="155"/>
                  </a:lnTo>
                  <a:lnTo>
                    <a:pt x="302" y="155"/>
                  </a:lnTo>
                  <a:lnTo>
                    <a:pt x="311" y="157"/>
                  </a:lnTo>
                  <a:lnTo>
                    <a:pt x="311" y="149"/>
                  </a:lnTo>
                  <a:lnTo>
                    <a:pt x="316" y="149"/>
                  </a:lnTo>
                  <a:lnTo>
                    <a:pt x="316" y="142"/>
                  </a:lnTo>
                  <a:lnTo>
                    <a:pt x="317" y="132"/>
                  </a:lnTo>
                  <a:lnTo>
                    <a:pt x="317" y="128"/>
                  </a:lnTo>
                  <a:lnTo>
                    <a:pt x="319" y="128"/>
                  </a:lnTo>
                  <a:lnTo>
                    <a:pt x="329" y="128"/>
                  </a:lnTo>
                  <a:lnTo>
                    <a:pt x="333" y="128"/>
                  </a:lnTo>
                  <a:lnTo>
                    <a:pt x="337" y="128"/>
                  </a:lnTo>
                  <a:lnTo>
                    <a:pt x="340" y="128"/>
                  </a:lnTo>
                  <a:lnTo>
                    <a:pt x="343" y="128"/>
                  </a:lnTo>
                  <a:lnTo>
                    <a:pt x="343" y="124"/>
                  </a:lnTo>
                  <a:lnTo>
                    <a:pt x="353" y="124"/>
                  </a:lnTo>
                  <a:lnTo>
                    <a:pt x="353" y="119"/>
                  </a:lnTo>
                  <a:lnTo>
                    <a:pt x="365" y="119"/>
                  </a:lnTo>
                  <a:lnTo>
                    <a:pt x="371" y="119"/>
                  </a:lnTo>
                  <a:lnTo>
                    <a:pt x="371" y="121"/>
                  </a:lnTo>
                  <a:lnTo>
                    <a:pt x="373" y="121"/>
                  </a:lnTo>
                  <a:lnTo>
                    <a:pt x="374" y="121"/>
                  </a:lnTo>
                  <a:lnTo>
                    <a:pt x="376" y="121"/>
                  </a:lnTo>
                  <a:lnTo>
                    <a:pt x="376" y="119"/>
                  </a:lnTo>
                  <a:lnTo>
                    <a:pt x="378" y="119"/>
                  </a:lnTo>
                  <a:lnTo>
                    <a:pt x="378" y="118"/>
                  </a:lnTo>
                  <a:lnTo>
                    <a:pt x="379" y="118"/>
                  </a:lnTo>
                  <a:lnTo>
                    <a:pt x="379" y="116"/>
                  </a:lnTo>
                  <a:lnTo>
                    <a:pt x="381" y="116"/>
                  </a:lnTo>
                  <a:lnTo>
                    <a:pt x="381" y="114"/>
                  </a:lnTo>
                  <a:lnTo>
                    <a:pt x="383" y="114"/>
                  </a:lnTo>
                  <a:lnTo>
                    <a:pt x="384" y="114"/>
                  </a:lnTo>
                  <a:lnTo>
                    <a:pt x="386" y="114"/>
                  </a:lnTo>
                  <a:lnTo>
                    <a:pt x="386" y="113"/>
                  </a:lnTo>
                  <a:lnTo>
                    <a:pt x="386" y="114"/>
                  </a:lnTo>
                  <a:lnTo>
                    <a:pt x="387" y="114"/>
                  </a:lnTo>
                  <a:lnTo>
                    <a:pt x="389" y="114"/>
                  </a:lnTo>
                  <a:lnTo>
                    <a:pt x="389" y="116"/>
                  </a:lnTo>
                  <a:lnTo>
                    <a:pt x="391" y="116"/>
                  </a:lnTo>
                  <a:lnTo>
                    <a:pt x="392" y="118"/>
                  </a:lnTo>
                  <a:lnTo>
                    <a:pt x="394" y="118"/>
                  </a:lnTo>
                  <a:lnTo>
                    <a:pt x="394" y="119"/>
                  </a:lnTo>
                  <a:lnTo>
                    <a:pt x="396" y="119"/>
                  </a:lnTo>
                  <a:lnTo>
                    <a:pt x="397" y="119"/>
                  </a:lnTo>
                  <a:lnTo>
                    <a:pt x="397" y="121"/>
                  </a:lnTo>
                  <a:lnTo>
                    <a:pt x="399" y="121"/>
                  </a:lnTo>
                  <a:lnTo>
                    <a:pt x="399" y="123"/>
                  </a:lnTo>
                  <a:lnTo>
                    <a:pt x="400" y="123"/>
                  </a:lnTo>
                  <a:lnTo>
                    <a:pt x="402" y="123"/>
                  </a:lnTo>
                  <a:lnTo>
                    <a:pt x="404" y="123"/>
                  </a:lnTo>
                  <a:lnTo>
                    <a:pt x="404" y="124"/>
                  </a:lnTo>
                  <a:lnTo>
                    <a:pt x="405" y="124"/>
                  </a:lnTo>
                  <a:lnTo>
                    <a:pt x="405" y="126"/>
                  </a:lnTo>
                  <a:lnTo>
                    <a:pt x="407" y="126"/>
                  </a:lnTo>
                  <a:lnTo>
                    <a:pt x="409" y="128"/>
                  </a:lnTo>
                  <a:lnTo>
                    <a:pt x="410" y="128"/>
                  </a:lnTo>
                  <a:lnTo>
                    <a:pt x="412" y="126"/>
                  </a:lnTo>
                  <a:lnTo>
                    <a:pt x="414" y="126"/>
                  </a:lnTo>
                  <a:lnTo>
                    <a:pt x="414" y="124"/>
                  </a:lnTo>
                  <a:lnTo>
                    <a:pt x="414" y="126"/>
                  </a:lnTo>
                  <a:lnTo>
                    <a:pt x="415" y="126"/>
                  </a:lnTo>
                  <a:lnTo>
                    <a:pt x="415" y="124"/>
                  </a:lnTo>
                  <a:lnTo>
                    <a:pt x="415" y="126"/>
                  </a:lnTo>
                  <a:lnTo>
                    <a:pt x="414" y="126"/>
                  </a:lnTo>
                  <a:lnTo>
                    <a:pt x="414" y="128"/>
                  </a:lnTo>
                  <a:lnTo>
                    <a:pt x="414" y="129"/>
                  </a:lnTo>
                  <a:lnTo>
                    <a:pt x="414" y="131"/>
                  </a:lnTo>
                  <a:lnTo>
                    <a:pt x="412" y="131"/>
                  </a:lnTo>
                  <a:lnTo>
                    <a:pt x="410" y="131"/>
                  </a:lnTo>
                  <a:lnTo>
                    <a:pt x="410" y="132"/>
                  </a:lnTo>
                  <a:lnTo>
                    <a:pt x="409" y="132"/>
                  </a:lnTo>
                  <a:lnTo>
                    <a:pt x="409" y="134"/>
                  </a:lnTo>
                  <a:lnTo>
                    <a:pt x="407" y="134"/>
                  </a:lnTo>
                  <a:lnTo>
                    <a:pt x="407" y="136"/>
                  </a:lnTo>
                  <a:lnTo>
                    <a:pt x="407" y="137"/>
                  </a:lnTo>
                  <a:lnTo>
                    <a:pt x="407" y="139"/>
                  </a:lnTo>
                  <a:lnTo>
                    <a:pt x="405" y="139"/>
                  </a:lnTo>
                  <a:lnTo>
                    <a:pt x="405" y="142"/>
                  </a:lnTo>
                  <a:lnTo>
                    <a:pt x="405" y="144"/>
                  </a:lnTo>
                  <a:lnTo>
                    <a:pt x="404" y="145"/>
                  </a:lnTo>
                  <a:lnTo>
                    <a:pt x="404" y="147"/>
                  </a:lnTo>
                  <a:lnTo>
                    <a:pt x="402" y="147"/>
                  </a:lnTo>
                  <a:lnTo>
                    <a:pt x="402" y="149"/>
                  </a:lnTo>
                  <a:lnTo>
                    <a:pt x="400" y="150"/>
                  </a:lnTo>
                  <a:lnTo>
                    <a:pt x="399" y="150"/>
                  </a:lnTo>
                  <a:lnTo>
                    <a:pt x="399" y="152"/>
                  </a:lnTo>
                  <a:lnTo>
                    <a:pt x="399" y="154"/>
                  </a:lnTo>
                  <a:lnTo>
                    <a:pt x="397" y="155"/>
                  </a:lnTo>
                  <a:lnTo>
                    <a:pt x="397" y="157"/>
                  </a:lnTo>
                  <a:lnTo>
                    <a:pt x="397" y="159"/>
                  </a:lnTo>
                  <a:lnTo>
                    <a:pt x="396" y="159"/>
                  </a:lnTo>
                  <a:lnTo>
                    <a:pt x="396" y="160"/>
                  </a:lnTo>
                  <a:lnTo>
                    <a:pt x="396" y="162"/>
                  </a:lnTo>
                  <a:lnTo>
                    <a:pt x="396" y="163"/>
                  </a:lnTo>
                  <a:lnTo>
                    <a:pt x="396" y="165"/>
                  </a:lnTo>
                  <a:lnTo>
                    <a:pt x="394" y="165"/>
                  </a:lnTo>
                  <a:lnTo>
                    <a:pt x="394" y="167"/>
                  </a:lnTo>
                  <a:lnTo>
                    <a:pt x="392" y="168"/>
                  </a:lnTo>
                  <a:lnTo>
                    <a:pt x="391" y="170"/>
                  </a:lnTo>
                  <a:lnTo>
                    <a:pt x="391" y="172"/>
                  </a:lnTo>
                  <a:lnTo>
                    <a:pt x="389" y="172"/>
                  </a:lnTo>
                  <a:lnTo>
                    <a:pt x="389" y="173"/>
                  </a:lnTo>
                  <a:lnTo>
                    <a:pt x="389" y="175"/>
                  </a:lnTo>
                  <a:lnTo>
                    <a:pt x="387" y="175"/>
                  </a:lnTo>
                  <a:lnTo>
                    <a:pt x="387" y="177"/>
                  </a:lnTo>
                  <a:lnTo>
                    <a:pt x="386" y="177"/>
                  </a:lnTo>
                  <a:lnTo>
                    <a:pt x="386" y="178"/>
                  </a:lnTo>
                  <a:lnTo>
                    <a:pt x="384" y="181"/>
                  </a:lnTo>
                  <a:lnTo>
                    <a:pt x="379" y="186"/>
                  </a:lnTo>
                  <a:lnTo>
                    <a:pt x="374" y="194"/>
                  </a:lnTo>
                  <a:lnTo>
                    <a:pt x="371" y="199"/>
                  </a:lnTo>
                  <a:lnTo>
                    <a:pt x="369" y="203"/>
                  </a:lnTo>
                  <a:lnTo>
                    <a:pt x="368" y="204"/>
                  </a:lnTo>
                  <a:lnTo>
                    <a:pt x="366" y="206"/>
                  </a:lnTo>
                  <a:lnTo>
                    <a:pt x="365" y="209"/>
                  </a:lnTo>
                  <a:lnTo>
                    <a:pt x="358" y="219"/>
                  </a:lnTo>
                  <a:lnTo>
                    <a:pt x="358" y="222"/>
                  </a:lnTo>
                  <a:lnTo>
                    <a:pt x="358" y="224"/>
                  </a:lnTo>
                  <a:lnTo>
                    <a:pt x="360" y="224"/>
                  </a:lnTo>
                  <a:lnTo>
                    <a:pt x="360" y="226"/>
                  </a:lnTo>
                  <a:lnTo>
                    <a:pt x="361" y="226"/>
                  </a:lnTo>
                  <a:lnTo>
                    <a:pt x="361" y="227"/>
                  </a:lnTo>
                  <a:lnTo>
                    <a:pt x="363" y="229"/>
                  </a:lnTo>
                  <a:lnTo>
                    <a:pt x="363" y="230"/>
                  </a:lnTo>
                  <a:lnTo>
                    <a:pt x="363" y="232"/>
                  </a:lnTo>
                  <a:lnTo>
                    <a:pt x="363" y="234"/>
                  </a:lnTo>
                  <a:lnTo>
                    <a:pt x="361" y="235"/>
                  </a:lnTo>
                  <a:lnTo>
                    <a:pt x="360" y="235"/>
                  </a:lnTo>
                  <a:lnTo>
                    <a:pt x="360" y="237"/>
                  </a:lnTo>
                  <a:lnTo>
                    <a:pt x="358" y="237"/>
                  </a:lnTo>
                  <a:lnTo>
                    <a:pt x="358" y="239"/>
                  </a:lnTo>
                  <a:lnTo>
                    <a:pt x="358" y="240"/>
                  </a:lnTo>
                  <a:lnTo>
                    <a:pt x="358" y="242"/>
                  </a:lnTo>
                  <a:lnTo>
                    <a:pt x="356" y="242"/>
                  </a:lnTo>
                  <a:lnTo>
                    <a:pt x="358" y="244"/>
                  </a:lnTo>
                  <a:lnTo>
                    <a:pt x="356" y="244"/>
                  </a:lnTo>
                  <a:lnTo>
                    <a:pt x="356" y="245"/>
                  </a:lnTo>
                  <a:lnTo>
                    <a:pt x="355" y="245"/>
                  </a:lnTo>
                  <a:lnTo>
                    <a:pt x="353" y="247"/>
                  </a:lnTo>
                  <a:lnTo>
                    <a:pt x="351" y="247"/>
                  </a:lnTo>
                  <a:lnTo>
                    <a:pt x="351" y="248"/>
                  </a:lnTo>
                  <a:lnTo>
                    <a:pt x="350" y="248"/>
                  </a:lnTo>
                  <a:lnTo>
                    <a:pt x="348" y="250"/>
                  </a:lnTo>
                  <a:lnTo>
                    <a:pt x="348" y="252"/>
                  </a:lnTo>
                  <a:lnTo>
                    <a:pt x="348" y="253"/>
                  </a:lnTo>
                  <a:lnTo>
                    <a:pt x="348" y="257"/>
                  </a:lnTo>
                  <a:lnTo>
                    <a:pt x="347" y="257"/>
                  </a:lnTo>
                  <a:lnTo>
                    <a:pt x="345" y="258"/>
                  </a:lnTo>
                  <a:lnTo>
                    <a:pt x="345" y="260"/>
                  </a:lnTo>
                  <a:lnTo>
                    <a:pt x="345" y="261"/>
                  </a:lnTo>
                  <a:lnTo>
                    <a:pt x="343" y="261"/>
                  </a:lnTo>
                  <a:lnTo>
                    <a:pt x="343" y="263"/>
                  </a:lnTo>
                  <a:lnTo>
                    <a:pt x="343" y="265"/>
                  </a:lnTo>
                  <a:lnTo>
                    <a:pt x="342" y="265"/>
                  </a:lnTo>
                  <a:lnTo>
                    <a:pt x="342" y="266"/>
                  </a:lnTo>
                  <a:lnTo>
                    <a:pt x="343" y="268"/>
                  </a:lnTo>
                  <a:lnTo>
                    <a:pt x="343" y="270"/>
                  </a:lnTo>
                  <a:lnTo>
                    <a:pt x="345" y="270"/>
                  </a:lnTo>
                  <a:lnTo>
                    <a:pt x="345" y="271"/>
                  </a:lnTo>
                  <a:lnTo>
                    <a:pt x="343" y="273"/>
                  </a:lnTo>
                  <a:lnTo>
                    <a:pt x="343" y="275"/>
                  </a:lnTo>
                  <a:lnTo>
                    <a:pt x="342" y="275"/>
                  </a:lnTo>
                  <a:lnTo>
                    <a:pt x="342" y="276"/>
                  </a:lnTo>
                  <a:lnTo>
                    <a:pt x="340" y="276"/>
                  </a:lnTo>
                  <a:lnTo>
                    <a:pt x="340" y="278"/>
                  </a:lnTo>
                  <a:lnTo>
                    <a:pt x="338" y="278"/>
                  </a:lnTo>
                  <a:lnTo>
                    <a:pt x="338" y="279"/>
                  </a:lnTo>
                  <a:lnTo>
                    <a:pt x="338" y="281"/>
                  </a:lnTo>
                  <a:lnTo>
                    <a:pt x="337" y="281"/>
                  </a:lnTo>
                  <a:lnTo>
                    <a:pt x="337" y="283"/>
                  </a:lnTo>
                  <a:lnTo>
                    <a:pt x="335" y="283"/>
                  </a:lnTo>
                  <a:lnTo>
                    <a:pt x="335" y="284"/>
                  </a:lnTo>
                  <a:lnTo>
                    <a:pt x="335" y="286"/>
                  </a:lnTo>
                  <a:lnTo>
                    <a:pt x="333" y="286"/>
                  </a:lnTo>
                  <a:lnTo>
                    <a:pt x="333" y="288"/>
                  </a:lnTo>
                  <a:lnTo>
                    <a:pt x="332" y="288"/>
                  </a:lnTo>
                  <a:lnTo>
                    <a:pt x="332" y="289"/>
                  </a:lnTo>
                  <a:lnTo>
                    <a:pt x="332" y="291"/>
                  </a:lnTo>
                  <a:lnTo>
                    <a:pt x="333" y="291"/>
                  </a:lnTo>
                  <a:lnTo>
                    <a:pt x="333" y="293"/>
                  </a:lnTo>
                  <a:lnTo>
                    <a:pt x="333" y="294"/>
                  </a:lnTo>
                  <a:lnTo>
                    <a:pt x="333" y="296"/>
                  </a:lnTo>
                  <a:lnTo>
                    <a:pt x="332" y="296"/>
                  </a:lnTo>
                  <a:lnTo>
                    <a:pt x="332" y="297"/>
                  </a:lnTo>
                  <a:lnTo>
                    <a:pt x="330" y="297"/>
                  </a:lnTo>
                  <a:lnTo>
                    <a:pt x="329" y="299"/>
                  </a:lnTo>
                  <a:lnTo>
                    <a:pt x="329" y="301"/>
                  </a:lnTo>
                  <a:lnTo>
                    <a:pt x="327" y="302"/>
                  </a:lnTo>
                  <a:lnTo>
                    <a:pt x="327" y="304"/>
                  </a:lnTo>
                  <a:lnTo>
                    <a:pt x="325" y="304"/>
                  </a:lnTo>
                  <a:lnTo>
                    <a:pt x="324" y="304"/>
                  </a:lnTo>
                  <a:lnTo>
                    <a:pt x="322" y="304"/>
                  </a:lnTo>
                  <a:lnTo>
                    <a:pt x="320" y="304"/>
                  </a:lnTo>
                  <a:lnTo>
                    <a:pt x="319" y="304"/>
                  </a:lnTo>
                  <a:lnTo>
                    <a:pt x="317" y="306"/>
                  </a:lnTo>
                  <a:lnTo>
                    <a:pt x="317" y="304"/>
                  </a:lnTo>
                  <a:lnTo>
                    <a:pt x="316" y="304"/>
                  </a:lnTo>
                  <a:lnTo>
                    <a:pt x="316" y="306"/>
                  </a:lnTo>
                  <a:lnTo>
                    <a:pt x="314" y="306"/>
                  </a:lnTo>
                  <a:lnTo>
                    <a:pt x="312" y="306"/>
                  </a:lnTo>
                  <a:lnTo>
                    <a:pt x="311" y="306"/>
                  </a:lnTo>
                  <a:lnTo>
                    <a:pt x="309" y="306"/>
                  </a:lnTo>
                  <a:lnTo>
                    <a:pt x="309" y="307"/>
                  </a:lnTo>
                  <a:lnTo>
                    <a:pt x="309" y="306"/>
                  </a:lnTo>
                  <a:lnTo>
                    <a:pt x="307" y="306"/>
                  </a:lnTo>
                  <a:lnTo>
                    <a:pt x="306" y="306"/>
                  </a:lnTo>
                  <a:lnTo>
                    <a:pt x="306" y="304"/>
                  </a:lnTo>
                  <a:lnTo>
                    <a:pt x="304" y="304"/>
                  </a:lnTo>
                  <a:lnTo>
                    <a:pt x="304" y="302"/>
                  </a:lnTo>
                  <a:lnTo>
                    <a:pt x="302" y="302"/>
                  </a:lnTo>
                  <a:lnTo>
                    <a:pt x="301" y="302"/>
                  </a:lnTo>
                  <a:lnTo>
                    <a:pt x="301" y="301"/>
                  </a:lnTo>
                  <a:lnTo>
                    <a:pt x="299" y="302"/>
                  </a:lnTo>
                  <a:lnTo>
                    <a:pt x="298" y="302"/>
                  </a:lnTo>
                  <a:lnTo>
                    <a:pt x="296" y="302"/>
                  </a:lnTo>
                  <a:lnTo>
                    <a:pt x="294" y="302"/>
                  </a:lnTo>
                  <a:lnTo>
                    <a:pt x="294" y="304"/>
                  </a:lnTo>
                  <a:lnTo>
                    <a:pt x="293" y="302"/>
                  </a:lnTo>
                  <a:lnTo>
                    <a:pt x="293" y="304"/>
                  </a:lnTo>
                  <a:lnTo>
                    <a:pt x="291" y="304"/>
                  </a:lnTo>
                  <a:lnTo>
                    <a:pt x="289" y="304"/>
                  </a:lnTo>
                  <a:lnTo>
                    <a:pt x="288" y="304"/>
                  </a:lnTo>
                  <a:lnTo>
                    <a:pt x="288" y="306"/>
                  </a:lnTo>
                  <a:lnTo>
                    <a:pt x="286" y="306"/>
                  </a:lnTo>
                  <a:lnTo>
                    <a:pt x="286" y="304"/>
                  </a:lnTo>
                  <a:lnTo>
                    <a:pt x="284" y="304"/>
                  </a:lnTo>
                  <a:lnTo>
                    <a:pt x="283" y="304"/>
                  </a:lnTo>
                  <a:lnTo>
                    <a:pt x="281" y="302"/>
                  </a:lnTo>
                  <a:lnTo>
                    <a:pt x="280" y="302"/>
                  </a:lnTo>
                  <a:lnTo>
                    <a:pt x="281" y="302"/>
                  </a:lnTo>
                  <a:lnTo>
                    <a:pt x="280" y="301"/>
                  </a:lnTo>
                  <a:lnTo>
                    <a:pt x="278" y="301"/>
                  </a:lnTo>
                  <a:lnTo>
                    <a:pt x="278" y="302"/>
                  </a:lnTo>
                  <a:lnTo>
                    <a:pt x="278" y="301"/>
                  </a:lnTo>
                  <a:lnTo>
                    <a:pt x="276" y="301"/>
                  </a:lnTo>
                  <a:lnTo>
                    <a:pt x="275" y="301"/>
                  </a:lnTo>
                  <a:lnTo>
                    <a:pt x="275" y="302"/>
                  </a:lnTo>
                  <a:lnTo>
                    <a:pt x="273" y="304"/>
                  </a:lnTo>
                  <a:lnTo>
                    <a:pt x="271" y="302"/>
                  </a:lnTo>
                  <a:lnTo>
                    <a:pt x="271" y="304"/>
                  </a:lnTo>
                  <a:lnTo>
                    <a:pt x="270" y="304"/>
                  </a:lnTo>
                  <a:lnTo>
                    <a:pt x="270" y="306"/>
                  </a:lnTo>
                  <a:lnTo>
                    <a:pt x="268" y="307"/>
                  </a:lnTo>
                  <a:lnTo>
                    <a:pt x="270" y="307"/>
                  </a:lnTo>
                  <a:lnTo>
                    <a:pt x="271" y="309"/>
                  </a:lnTo>
                  <a:lnTo>
                    <a:pt x="273" y="311"/>
                  </a:lnTo>
                  <a:lnTo>
                    <a:pt x="273" y="312"/>
                  </a:lnTo>
                  <a:lnTo>
                    <a:pt x="273" y="314"/>
                  </a:lnTo>
                  <a:lnTo>
                    <a:pt x="273" y="315"/>
                  </a:lnTo>
                  <a:lnTo>
                    <a:pt x="273" y="317"/>
                  </a:lnTo>
                  <a:lnTo>
                    <a:pt x="273" y="319"/>
                  </a:lnTo>
                  <a:lnTo>
                    <a:pt x="273" y="320"/>
                  </a:lnTo>
                  <a:lnTo>
                    <a:pt x="273" y="322"/>
                  </a:lnTo>
                  <a:lnTo>
                    <a:pt x="273" y="324"/>
                  </a:lnTo>
                  <a:lnTo>
                    <a:pt x="273" y="325"/>
                  </a:lnTo>
                  <a:lnTo>
                    <a:pt x="271" y="325"/>
                  </a:lnTo>
                  <a:lnTo>
                    <a:pt x="271" y="327"/>
                  </a:lnTo>
                  <a:lnTo>
                    <a:pt x="271" y="328"/>
                  </a:lnTo>
                  <a:lnTo>
                    <a:pt x="273" y="328"/>
                  </a:lnTo>
                  <a:lnTo>
                    <a:pt x="273" y="330"/>
                  </a:lnTo>
                  <a:lnTo>
                    <a:pt x="273" y="332"/>
                  </a:lnTo>
                  <a:lnTo>
                    <a:pt x="271" y="332"/>
                  </a:lnTo>
                  <a:lnTo>
                    <a:pt x="271" y="333"/>
                  </a:lnTo>
                  <a:lnTo>
                    <a:pt x="271" y="335"/>
                  </a:lnTo>
                  <a:lnTo>
                    <a:pt x="273" y="337"/>
                  </a:lnTo>
                  <a:lnTo>
                    <a:pt x="271" y="337"/>
                  </a:lnTo>
                  <a:lnTo>
                    <a:pt x="271" y="338"/>
                  </a:lnTo>
                  <a:lnTo>
                    <a:pt x="270" y="338"/>
                  </a:lnTo>
                  <a:lnTo>
                    <a:pt x="268" y="338"/>
                  </a:lnTo>
                  <a:lnTo>
                    <a:pt x="268" y="340"/>
                  </a:lnTo>
                  <a:lnTo>
                    <a:pt x="267" y="342"/>
                  </a:lnTo>
                  <a:lnTo>
                    <a:pt x="267" y="343"/>
                  </a:lnTo>
                  <a:lnTo>
                    <a:pt x="265" y="343"/>
                  </a:lnTo>
                  <a:lnTo>
                    <a:pt x="265" y="345"/>
                  </a:lnTo>
                  <a:lnTo>
                    <a:pt x="267" y="345"/>
                  </a:lnTo>
                  <a:lnTo>
                    <a:pt x="267" y="346"/>
                  </a:lnTo>
                  <a:lnTo>
                    <a:pt x="268" y="348"/>
                  </a:lnTo>
                  <a:lnTo>
                    <a:pt x="267" y="348"/>
                  </a:lnTo>
                  <a:lnTo>
                    <a:pt x="267" y="350"/>
                  </a:lnTo>
                  <a:lnTo>
                    <a:pt x="267" y="351"/>
                  </a:lnTo>
                  <a:lnTo>
                    <a:pt x="268" y="351"/>
                  </a:lnTo>
                  <a:lnTo>
                    <a:pt x="268" y="353"/>
                  </a:lnTo>
                  <a:lnTo>
                    <a:pt x="268" y="355"/>
                  </a:lnTo>
                  <a:lnTo>
                    <a:pt x="267" y="355"/>
                  </a:lnTo>
                  <a:lnTo>
                    <a:pt x="267" y="356"/>
                  </a:lnTo>
                  <a:lnTo>
                    <a:pt x="265" y="356"/>
                  </a:lnTo>
                  <a:lnTo>
                    <a:pt x="265" y="358"/>
                  </a:lnTo>
                  <a:lnTo>
                    <a:pt x="263" y="358"/>
                  </a:lnTo>
                  <a:lnTo>
                    <a:pt x="262" y="358"/>
                  </a:lnTo>
                  <a:lnTo>
                    <a:pt x="262" y="360"/>
                  </a:lnTo>
                  <a:lnTo>
                    <a:pt x="260" y="360"/>
                  </a:lnTo>
                  <a:lnTo>
                    <a:pt x="258" y="361"/>
                  </a:lnTo>
                  <a:lnTo>
                    <a:pt x="258" y="363"/>
                  </a:lnTo>
                  <a:lnTo>
                    <a:pt x="257" y="363"/>
                  </a:lnTo>
                  <a:lnTo>
                    <a:pt x="255" y="363"/>
                  </a:lnTo>
                  <a:lnTo>
                    <a:pt x="255" y="364"/>
                  </a:lnTo>
                  <a:lnTo>
                    <a:pt x="253" y="366"/>
                  </a:lnTo>
                  <a:lnTo>
                    <a:pt x="255" y="368"/>
                  </a:lnTo>
                  <a:lnTo>
                    <a:pt x="253" y="368"/>
                  </a:lnTo>
                  <a:lnTo>
                    <a:pt x="255" y="368"/>
                  </a:lnTo>
                  <a:lnTo>
                    <a:pt x="253" y="368"/>
                  </a:lnTo>
                  <a:lnTo>
                    <a:pt x="253" y="369"/>
                  </a:lnTo>
                  <a:lnTo>
                    <a:pt x="253" y="371"/>
                  </a:lnTo>
                  <a:lnTo>
                    <a:pt x="253" y="373"/>
                  </a:lnTo>
                  <a:lnTo>
                    <a:pt x="252" y="373"/>
                  </a:lnTo>
                  <a:lnTo>
                    <a:pt x="252" y="374"/>
                  </a:lnTo>
                  <a:lnTo>
                    <a:pt x="253" y="374"/>
                  </a:lnTo>
                  <a:lnTo>
                    <a:pt x="253" y="376"/>
                  </a:lnTo>
                  <a:lnTo>
                    <a:pt x="253" y="377"/>
                  </a:lnTo>
                  <a:lnTo>
                    <a:pt x="255" y="379"/>
                  </a:lnTo>
                  <a:lnTo>
                    <a:pt x="253" y="381"/>
                  </a:lnTo>
                  <a:lnTo>
                    <a:pt x="253" y="382"/>
                  </a:lnTo>
                  <a:lnTo>
                    <a:pt x="253" y="384"/>
                  </a:lnTo>
                  <a:lnTo>
                    <a:pt x="255" y="384"/>
                  </a:lnTo>
                  <a:lnTo>
                    <a:pt x="255" y="386"/>
                  </a:lnTo>
                  <a:lnTo>
                    <a:pt x="255" y="387"/>
                  </a:lnTo>
                  <a:lnTo>
                    <a:pt x="257" y="387"/>
                  </a:lnTo>
                  <a:lnTo>
                    <a:pt x="257" y="389"/>
                  </a:lnTo>
                  <a:lnTo>
                    <a:pt x="257" y="391"/>
                  </a:lnTo>
                  <a:lnTo>
                    <a:pt x="258" y="391"/>
                  </a:lnTo>
                  <a:lnTo>
                    <a:pt x="260" y="391"/>
                  </a:lnTo>
                  <a:lnTo>
                    <a:pt x="260" y="389"/>
                  </a:lnTo>
                  <a:lnTo>
                    <a:pt x="262" y="389"/>
                  </a:lnTo>
                  <a:lnTo>
                    <a:pt x="262" y="391"/>
                  </a:lnTo>
                  <a:lnTo>
                    <a:pt x="263" y="391"/>
                  </a:lnTo>
                  <a:lnTo>
                    <a:pt x="263" y="392"/>
                  </a:lnTo>
                  <a:lnTo>
                    <a:pt x="265" y="391"/>
                  </a:lnTo>
                  <a:lnTo>
                    <a:pt x="265" y="392"/>
                  </a:lnTo>
                  <a:lnTo>
                    <a:pt x="267" y="392"/>
                  </a:lnTo>
                  <a:lnTo>
                    <a:pt x="268" y="392"/>
                  </a:lnTo>
                  <a:lnTo>
                    <a:pt x="270" y="392"/>
                  </a:lnTo>
                  <a:lnTo>
                    <a:pt x="271" y="392"/>
                  </a:lnTo>
                  <a:lnTo>
                    <a:pt x="273" y="392"/>
                  </a:lnTo>
                  <a:lnTo>
                    <a:pt x="275" y="392"/>
                  </a:lnTo>
                  <a:lnTo>
                    <a:pt x="276" y="392"/>
                  </a:lnTo>
                  <a:lnTo>
                    <a:pt x="278" y="392"/>
                  </a:lnTo>
                  <a:lnTo>
                    <a:pt x="280" y="392"/>
                  </a:lnTo>
                  <a:lnTo>
                    <a:pt x="281" y="392"/>
                  </a:lnTo>
                  <a:lnTo>
                    <a:pt x="283" y="392"/>
                  </a:lnTo>
                  <a:lnTo>
                    <a:pt x="283" y="394"/>
                  </a:lnTo>
                  <a:lnTo>
                    <a:pt x="284" y="394"/>
                  </a:lnTo>
                  <a:lnTo>
                    <a:pt x="286" y="394"/>
                  </a:lnTo>
                  <a:lnTo>
                    <a:pt x="288" y="394"/>
                  </a:lnTo>
                  <a:lnTo>
                    <a:pt x="289" y="394"/>
                  </a:lnTo>
                  <a:lnTo>
                    <a:pt x="291" y="394"/>
                  </a:lnTo>
                  <a:lnTo>
                    <a:pt x="293" y="394"/>
                  </a:lnTo>
                  <a:lnTo>
                    <a:pt x="294" y="394"/>
                  </a:lnTo>
                  <a:lnTo>
                    <a:pt x="296" y="394"/>
                  </a:lnTo>
                  <a:lnTo>
                    <a:pt x="298" y="394"/>
                  </a:lnTo>
                  <a:lnTo>
                    <a:pt x="298" y="392"/>
                  </a:lnTo>
                  <a:lnTo>
                    <a:pt x="299" y="392"/>
                  </a:lnTo>
                  <a:lnTo>
                    <a:pt x="301" y="392"/>
                  </a:lnTo>
                  <a:lnTo>
                    <a:pt x="301" y="391"/>
                  </a:lnTo>
                  <a:lnTo>
                    <a:pt x="301" y="392"/>
                  </a:lnTo>
                  <a:lnTo>
                    <a:pt x="301" y="394"/>
                  </a:lnTo>
                  <a:lnTo>
                    <a:pt x="301" y="395"/>
                  </a:lnTo>
                  <a:lnTo>
                    <a:pt x="302" y="395"/>
                  </a:lnTo>
                  <a:lnTo>
                    <a:pt x="304" y="397"/>
                  </a:lnTo>
                  <a:lnTo>
                    <a:pt x="306" y="397"/>
                  </a:lnTo>
                  <a:lnTo>
                    <a:pt x="306" y="399"/>
                  </a:lnTo>
                  <a:lnTo>
                    <a:pt x="307" y="400"/>
                  </a:lnTo>
                  <a:lnTo>
                    <a:pt x="307" y="402"/>
                  </a:lnTo>
                  <a:lnTo>
                    <a:pt x="309" y="402"/>
                  </a:lnTo>
                  <a:lnTo>
                    <a:pt x="309" y="400"/>
                  </a:lnTo>
                  <a:lnTo>
                    <a:pt x="311" y="400"/>
                  </a:lnTo>
                  <a:lnTo>
                    <a:pt x="311" y="402"/>
                  </a:lnTo>
                  <a:lnTo>
                    <a:pt x="311" y="400"/>
                  </a:lnTo>
                  <a:lnTo>
                    <a:pt x="312" y="400"/>
                  </a:lnTo>
                  <a:lnTo>
                    <a:pt x="314" y="400"/>
                  </a:lnTo>
                  <a:lnTo>
                    <a:pt x="316" y="400"/>
                  </a:lnTo>
                  <a:lnTo>
                    <a:pt x="317" y="400"/>
                  </a:lnTo>
                  <a:lnTo>
                    <a:pt x="319" y="400"/>
                  </a:lnTo>
                  <a:lnTo>
                    <a:pt x="319" y="399"/>
                  </a:lnTo>
                  <a:lnTo>
                    <a:pt x="320" y="399"/>
                  </a:lnTo>
                  <a:lnTo>
                    <a:pt x="322" y="397"/>
                  </a:lnTo>
                  <a:lnTo>
                    <a:pt x="324" y="399"/>
                  </a:lnTo>
                  <a:lnTo>
                    <a:pt x="325" y="400"/>
                  </a:lnTo>
                  <a:lnTo>
                    <a:pt x="325" y="402"/>
                  </a:lnTo>
                  <a:lnTo>
                    <a:pt x="327" y="402"/>
                  </a:lnTo>
                  <a:lnTo>
                    <a:pt x="329" y="402"/>
                  </a:lnTo>
                  <a:lnTo>
                    <a:pt x="329" y="404"/>
                  </a:lnTo>
                  <a:lnTo>
                    <a:pt x="329" y="405"/>
                  </a:lnTo>
                  <a:lnTo>
                    <a:pt x="327" y="407"/>
                  </a:lnTo>
                  <a:lnTo>
                    <a:pt x="327" y="409"/>
                  </a:lnTo>
                  <a:lnTo>
                    <a:pt x="327" y="410"/>
                  </a:lnTo>
                  <a:lnTo>
                    <a:pt x="329" y="410"/>
                  </a:lnTo>
                  <a:lnTo>
                    <a:pt x="329" y="412"/>
                  </a:lnTo>
                  <a:lnTo>
                    <a:pt x="329" y="413"/>
                  </a:lnTo>
                  <a:lnTo>
                    <a:pt x="330" y="413"/>
                  </a:lnTo>
                  <a:lnTo>
                    <a:pt x="330" y="415"/>
                  </a:lnTo>
                  <a:lnTo>
                    <a:pt x="332" y="417"/>
                  </a:lnTo>
                  <a:lnTo>
                    <a:pt x="332" y="418"/>
                  </a:lnTo>
                  <a:lnTo>
                    <a:pt x="333" y="418"/>
                  </a:lnTo>
                  <a:lnTo>
                    <a:pt x="335" y="418"/>
                  </a:lnTo>
                  <a:lnTo>
                    <a:pt x="335" y="420"/>
                  </a:lnTo>
                  <a:lnTo>
                    <a:pt x="337" y="420"/>
                  </a:lnTo>
                  <a:lnTo>
                    <a:pt x="338" y="420"/>
                  </a:lnTo>
                  <a:lnTo>
                    <a:pt x="338" y="418"/>
                  </a:lnTo>
                  <a:lnTo>
                    <a:pt x="340" y="418"/>
                  </a:lnTo>
                  <a:lnTo>
                    <a:pt x="342" y="420"/>
                  </a:lnTo>
                  <a:lnTo>
                    <a:pt x="343" y="420"/>
                  </a:lnTo>
                  <a:lnTo>
                    <a:pt x="343" y="422"/>
                  </a:lnTo>
                  <a:lnTo>
                    <a:pt x="343" y="423"/>
                  </a:lnTo>
                  <a:lnTo>
                    <a:pt x="345" y="423"/>
                  </a:lnTo>
                  <a:lnTo>
                    <a:pt x="345" y="425"/>
                  </a:lnTo>
                  <a:lnTo>
                    <a:pt x="345" y="427"/>
                  </a:lnTo>
                  <a:lnTo>
                    <a:pt x="343" y="427"/>
                  </a:lnTo>
                  <a:lnTo>
                    <a:pt x="343" y="428"/>
                  </a:lnTo>
                  <a:lnTo>
                    <a:pt x="342" y="430"/>
                  </a:lnTo>
                  <a:lnTo>
                    <a:pt x="342" y="431"/>
                  </a:lnTo>
                  <a:lnTo>
                    <a:pt x="342" y="433"/>
                  </a:lnTo>
                  <a:lnTo>
                    <a:pt x="343" y="433"/>
                  </a:lnTo>
                  <a:lnTo>
                    <a:pt x="343" y="435"/>
                  </a:lnTo>
                  <a:lnTo>
                    <a:pt x="345" y="435"/>
                  </a:lnTo>
                  <a:lnTo>
                    <a:pt x="347" y="436"/>
                  </a:lnTo>
                  <a:lnTo>
                    <a:pt x="347" y="438"/>
                  </a:lnTo>
                  <a:lnTo>
                    <a:pt x="347" y="440"/>
                  </a:lnTo>
                  <a:lnTo>
                    <a:pt x="345" y="440"/>
                  </a:lnTo>
                  <a:lnTo>
                    <a:pt x="347" y="441"/>
                  </a:lnTo>
                  <a:lnTo>
                    <a:pt x="347" y="443"/>
                  </a:lnTo>
                  <a:lnTo>
                    <a:pt x="348" y="444"/>
                  </a:lnTo>
                  <a:lnTo>
                    <a:pt x="350" y="444"/>
                  </a:lnTo>
                  <a:lnTo>
                    <a:pt x="350" y="446"/>
                  </a:lnTo>
                  <a:lnTo>
                    <a:pt x="351" y="448"/>
                  </a:lnTo>
                  <a:lnTo>
                    <a:pt x="351" y="449"/>
                  </a:lnTo>
                  <a:lnTo>
                    <a:pt x="351" y="451"/>
                  </a:lnTo>
                  <a:lnTo>
                    <a:pt x="351" y="453"/>
                  </a:lnTo>
                  <a:lnTo>
                    <a:pt x="351" y="454"/>
                  </a:lnTo>
                  <a:lnTo>
                    <a:pt x="353" y="454"/>
                  </a:lnTo>
                  <a:lnTo>
                    <a:pt x="353" y="456"/>
                  </a:lnTo>
                  <a:lnTo>
                    <a:pt x="355" y="456"/>
                  </a:lnTo>
                  <a:lnTo>
                    <a:pt x="356" y="456"/>
                  </a:lnTo>
                  <a:lnTo>
                    <a:pt x="356" y="458"/>
                  </a:lnTo>
                  <a:lnTo>
                    <a:pt x="356" y="459"/>
                  </a:lnTo>
                  <a:lnTo>
                    <a:pt x="356" y="461"/>
                  </a:lnTo>
                  <a:lnTo>
                    <a:pt x="356" y="462"/>
                  </a:lnTo>
                  <a:lnTo>
                    <a:pt x="358" y="464"/>
                  </a:lnTo>
                  <a:lnTo>
                    <a:pt x="358" y="466"/>
                  </a:lnTo>
                  <a:lnTo>
                    <a:pt x="356" y="469"/>
                  </a:lnTo>
                  <a:lnTo>
                    <a:pt x="356" y="471"/>
                  </a:lnTo>
                  <a:lnTo>
                    <a:pt x="358" y="471"/>
                  </a:lnTo>
                  <a:lnTo>
                    <a:pt x="360" y="471"/>
                  </a:lnTo>
                  <a:lnTo>
                    <a:pt x="361" y="472"/>
                  </a:lnTo>
                  <a:lnTo>
                    <a:pt x="363" y="472"/>
                  </a:lnTo>
                  <a:lnTo>
                    <a:pt x="365" y="474"/>
                  </a:lnTo>
                  <a:lnTo>
                    <a:pt x="366" y="474"/>
                  </a:lnTo>
                  <a:lnTo>
                    <a:pt x="366" y="476"/>
                  </a:lnTo>
                  <a:lnTo>
                    <a:pt x="366" y="477"/>
                  </a:lnTo>
                  <a:lnTo>
                    <a:pt x="365" y="479"/>
                  </a:lnTo>
                  <a:lnTo>
                    <a:pt x="365" y="480"/>
                  </a:lnTo>
                  <a:lnTo>
                    <a:pt x="366" y="482"/>
                  </a:lnTo>
                  <a:lnTo>
                    <a:pt x="366" y="484"/>
                  </a:lnTo>
                  <a:lnTo>
                    <a:pt x="368" y="484"/>
                  </a:lnTo>
                  <a:lnTo>
                    <a:pt x="366" y="484"/>
                  </a:lnTo>
                  <a:lnTo>
                    <a:pt x="365" y="484"/>
                  </a:lnTo>
                  <a:lnTo>
                    <a:pt x="363" y="485"/>
                  </a:lnTo>
                  <a:lnTo>
                    <a:pt x="361" y="487"/>
                  </a:lnTo>
                  <a:lnTo>
                    <a:pt x="360" y="487"/>
                  </a:lnTo>
                  <a:lnTo>
                    <a:pt x="358" y="485"/>
                  </a:lnTo>
                  <a:lnTo>
                    <a:pt x="358" y="487"/>
                  </a:lnTo>
                  <a:lnTo>
                    <a:pt x="356" y="487"/>
                  </a:lnTo>
                  <a:lnTo>
                    <a:pt x="356" y="489"/>
                  </a:lnTo>
                  <a:lnTo>
                    <a:pt x="355" y="490"/>
                  </a:lnTo>
                  <a:lnTo>
                    <a:pt x="355" y="492"/>
                  </a:lnTo>
                  <a:lnTo>
                    <a:pt x="355" y="494"/>
                  </a:lnTo>
                  <a:lnTo>
                    <a:pt x="355" y="495"/>
                  </a:lnTo>
                  <a:lnTo>
                    <a:pt x="353" y="495"/>
                  </a:lnTo>
                  <a:lnTo>
                    <a:pt x="351" y="495"/>
                  </a:lnTo>
                  <a:lnTo>
                    <a:pt x="351" y="497"/>
                  </a:lnTo>
                  <a:lnTo>
                    <a:pt x="351" y="498"/>
                  </a:lnTo>
                  <a:lnTo>
                    <a:pt x="351" y="500"/>
                  </a:lnTo>
                  <a:lnTo>
                    <a:pt x="350" y="502"/>
                  </a:lnTo>
                  <a:lnTo>
                    <a:pt x="350" y="503"/>
                  </a:lnTo>
                  <a:lnTo>
                    <a:pt x="351" y="503"/>
                  </a:lnTo>
                  <a:lnTo>
                    <a:pt x="353" y="505"/>
                  </a:lnTo>
                  <a:lnTo>
                    <a:pt x="355" y="507"/>
                  </a:lnTo>
                  <a:lnTo>
                    <a:pt x="355" y="508"/>
                  </a:lnTo>
                  <a:lnTo>
                    <a:pt x="355" y="510"/>
                  </a:lnTo>
                  <a:lnTo>
                    <a:pt x="355" y="511"/>
                  </a:lnTo>
                  <a:lnTo>
                    <a:pt x="353" y="513"/>
                  </a:lnTo>
                  <a:lnTo>
                    <a:pt x="353" y="515"/>
                  </a:lnTo>
                  <a:lnTo>
                    <a:pt x="355" y="516"/>
                  </a:lnTo>
                  <a:lnTo>
                    <a:pt x="353" y="518"/>
                  </a:lnTo>
                  <a:lnTo>
                    <a:pt x="351" y="520"/>
                  </a:lnTo>
                  <a:lnTo>
                    <a:pt x="350" y="521"/>
                  </a:lnTo>
                  <a:lnTo>
                    <a:pt x="350" y="523"/>
                  </a:lnTo>
                  <a:lnTo>
                    <a:pt x="348" y="525"/>
                  </a:lnTo>
                  <a:lnTo>
                    <a:pt x="347" y="525"/>
                  </a:lnTo>
                  <a:lnTo>
                    <a:pt x="345" y="525"/>
                  </a:lnTo>
                  <a:lnTo>
                    <a:pt x="343" y="526"/>
                  </a:lnTo>
                  <a:lnTo>
                    <a:pt x="342" y="526"/>
                  </a:lnTo>
                  <a:lnTo>
                    <a:pt x="340" y="528"/>
                  </a:lnTo>
                  <a:lnTo>
                    <a:pt x="340" y="529"/>
                  </a:lnTo>
                  <a:lnTo>
                    <a:pt x="338" y="529"/>
                  </a:lnTo>
                  <a:lnTo>
                    <a:pt x="338" y="531"/>
                  </a:lnTo>
                  <a:lnTo>
                    <a:pt x="337" y="531"/>
                  </a:lnTo>
                  <a:lnTo>
                    <a:pt x="335" y="533"/>
                  </a:lnTo>
                  <a:lnTo>
                    <a:pt x="333" y="533"/>
                  </a:lnTo>
                  <a:lnTo>
                    <a:pt x="333" y="534"/>
                  </a:lnTo>
                  <a:lnTo>
                    <a:pt x="332" y="534"/>
                  </a:lnTo>
                  <a:lnTo>
                    <a:pt x="332" y="536"/>
                  </a:lnTo>
                  <a:lnTo>
                    <a:pt x="332" y="538"/>
                  </a:lnTo>
                  <a:lnTo>
                    <a:pt x="333" y="539"/>
                  </a:lnTo>
                  <a:lnTo>
                    <a:pt x="333" y="541"/>
                  </a:lnTo>
                  <a:lnTo>
                    <a:pt x="335" y="543"/>
                  </a:lnTo>
                  <a:lnTo>
                    <a:pt x="337" y="543"/>
                  </a:lnTo>
                  <a:lnTo>
                    <a:pt x="337" y="544"/>
                  </a:lnTo>
                  <a:lnTo>
                    <a:pt x="338" y="544"/>
                  </a:lnTo>
                  <a:lnTo>
                    <a:pt x="340" y="544"/>
                  </a:lnTo>
                  <a:lnTo>
                    <a:pt x="340" y="546"/>
                  </a:lnTo>
                  <a:lnTo>
                    <a:pt x="340" y="547"/>
                  </a:lnTo>
                  <a:lnTo>
                    <a:pt x="340" y="549"/>
                  </a:lnTo>
                  <a:lnTo>
                    <a:pt x="340" y="551"/>
                  </a:lnTo>
                  <a:lnTo>
                    <a:pt x="340" y="552"/>
                  </a:lnTo>
                  <a:lnTo>
                    <a:pt x="342" y="552"/>
                  </a:lnTo>
                  <a:lnTo>
                    <a:pt x="342" y="554"/>
                  </a:lnTo>
                  <a:lnTo>
                    <a:pt x="342" y="556"/>
                  </a:lnTo>
                  <a:lnTo>
                    <a:pt x="343" y="556"/>
                  </a:lnTo>
                  <a:lnTo>
                    <a:pt x="343" y="557"/>
                  </a:lnTo>
                  <a:lnTo>
                    <a:pt x="343" y="559"/>
                  </a:lnTo>
                  <a:lnTo>
                    <a:pt x="343" y="560"/>
                  </a:lnTo>
                  <a:lnTo>
                    <a:pt x="345" y="560"/>
                  </a:lnTo>
                  <a:lnTo>
                    <a:pt x="345" y="562"/>
                  </a:lnTo>
                  <a:lnTo>
                    <a:pt x="345" y="564"/>
                  </a:lnTo>
                  <a:lnTo>
                    <a:pt x="347" y="565"/>
                  </a:lnTo>
                  <a:lnTo>
                    <a:pt x="347" y="569"/>
                  </a:lnTo>
                  <a:lnTo>
                    <a:pt x="348" y="569"/>
                  </a:lnTo>
                  <a:lnTo>
                    <a:pt x="348" y="570"/>
                  </a:lnTo>
                  <a:lnTo>
                    <a:pt x="347" y="572"/>
                  </a:lnTo>
                  <a:lnTo>
                    <a:pt x="345" y="575"/>
                  </a:lnTo>
                  <a:lnTo>
                    <a:pt x="345" y="577"/>
                  </a:lnTo>
                  <a:lnTo>
                    <a:pt x="345" y="578"/>
                  </a:lnTo>
                  <a:lnTo>
                    <a:pt x="345" y="580"/>
                  </a:lnTo>
                  <a:lnTo>
                    <a:pt x="343" y="580"/>
                  </a:lnTo>
                  <a:lnTo>
                    <a:pt x="342" y="580"/>
                  </a:lnTo>
                  <a:lnTo>
                    <a:pt x="342" y="582"/>
                  </a:lnTo>
                  <a:lnTo>
                    <a:pt x="342" y="583"/>
                  </a:lnTo>
                  <a:lnTo>
                    <a:pt x="343" y="583"/>
                  </a:lnTo>
                  <a:lnTo>
                    <a:pt x="342" y="583"/>
                  </a:lnTo>
                  <a:lnTo>
                    <a:pt x="342" y="585"/>
                  </a:lnTo>
                  <a:lnTo>
                    <a:pt x="340" y="585"/>
                  </a:lnTo>
                  <a:lnTo>
                    <a:pt x="338" y="585"/>
                  </a:lnTo>
                  <a:lnTo>
                    <a:pt x="338" y="587"/>
                  </a:lnTo>
                  <a:lnTo>
                    <a:pt x="338" y="588"/>
                  </a:lnTo>
                  <a:lnTo>
                    <a:pt x="338" y="590"/>
                  </a:lnTo>
                  <a:lnTo>
                    <a:pt x="338" y="592"/>
                  </a:lnTo>
                  <a:lnTo>
                    <a:pt x="337" y="592"/>
                  </a:lnTo>
                  <a:lnTo>
                    <a:pt x="337" y="593"/>
                  </a:lnTo>
                  <a:lnTo>
                    <a:pt x="335" y="595"/>
                  </a:lnTo>
                  <a:lnTo>
                    <a:pt x="333" y="595"/>
                  </a:lnTo>
                  <a:lnTo>
                    <a:pt x="333" y="596"/>
                  </a:lnTo>
                  <a:lnTo>
                    <a:pt x="335" y="598"/>
                  </a:lnTo>
                  <a:lnTo>
                    <a:pt x="335" y="600"/>
                  </a:lnTo>
                  <a:lnTo>
                    <a:pt x="337" y="603"/>
                  </a:lnTo>
                  <a:lnTo>
                    <a:pt x="338" y="605"/>
                  </a:lnTo>
                  <a:lnTo>
                    <a:pt x="340" y="605"/>
                  </a:lnTo>
                  <a:lnTo>
                    <a:pt x="340" y="606"/>
                  </a:lnTo>
                  <a:lnTo>
                    <a:pt x="338" y="608"/>
                  </a:lnTo>
                  <a:lnTo>
                    <a:pt x="338" y="610"/>
                  </a:lnTo>
                  <a:lnTo>
                    <a:pt x="340" y="610"/>
                  </a:lnTo>
                  <a:lnTo>
                    <a:pt x="338" y="611"/>
                  </a:lnTo>
                  <a:lnTo>
                    <a:pt x="338" y="613"/>
                  </a:lnTo>
                  <a:lnTo>
                    <a:pt x="337" y="613"/>
                  </a:lnTo>
                  <a:lnTo>
                    <a:pt x="337" y="614"/>
                  </a:lnTo>
                  <a:lnTo>
                    <a:pt x="338" y="614"/>
                  </a:lnTo>
                  <a:lnTo>
                    <a:pt x="338" y="616"/>
                  </a:lnTo>
                  <a:lnTo>
                    <a:pt x="338" y="618"/>
                  </a:lnTo>
                  <a:lnTo>
                    <a:pt x="340" y="618"/>
                  </a:lnTo>
                  <a:lnTo>
                    <a:pt x="342" y="618"/>
                  </a:lnTo>
                  <a:lnTo>
                    <a:pt x="343" y="619"/>
                  </a:lnTo>
                  <a:lnTo>
                    <a:pt x="343" y="621"/>
                  </a:lnTo>
                  <a:lnTo>
                    <a:pt x="342" y="621"/>
                  </a:lnTo>
                  <a:lnTo>
                    <a:pt x="342" y="623"/>
                  </a:lnTo>
                  <a:lnTo>
                    <a:pt x="342" y="624"/>
                  </a:lnTo>
                  <a:lnTo>
                    <a:pt x="343" y="624"/>
                  </a:lnTo>
                  <a:lnTo>
                    <a:pt x="345" y="624"/>
                  </a:lnTo>
                  <a:lnTo>
                    <a:pt x="345" y="626"/>
                  </a:lnTo>
                  <a:lnTo>
                    <a:pt x="347" y="626"/>
                  </a:lnTo>
                  <a:lnTo>
                    <a:pt x="347" y="627"/>
                  </a:lnTo>
                  <a:lnTo>
                    <a:pt x="345" y="627"/>
                  </a:lnTo>
                  <a:lnTo>
                    <a:pt x="343" y="627"/>
                  </a:lnTo>
                  <a:lnTo>
                    <a:pt x="340" y="627"/>
                  </a:lnTo>
                  <a:lnTo>
                    <a:pt x="337" y="627"/>
                  </a:lnTo>
                  <a:lnTo>
                    <a:pt x="329" y="626"/>
                  </a:lnTo>
                  <a:lnTo>
                    <a:pt x="327" y="626"/>
                  </a:lnTo>
                  <a:lnTo>
                    <a:pt x="325" y="626"/>
                  </a:lnTo>
                  <a:lnTo>
                    <a:pt x="324" y="626"/>
                  </a:lnTo>
                  <a:lnTo>
                    <a:pt x="322" y="626"/>
                  </a:lnTo>
                  <a:lnTo>
                    <a:pt x="320" y="626"/>
                  </a:lnTo>
                  <a:lnTo>
                    <a:pt x="316" y="626"/>
                  </a:lnTo>
                  <a:lnTo>
                    <a:pt x="311" y="626"/>
                  </a:lnTo>
                  <a:lnTo>
                    <a:pt x="304" y="626"/>
                  </a:lnTo>
                  <a:lnTo>
                    <a:pt x="302" y="626"/>
                  </a:lnTo>
                  <a:lnTo>
                    <a:pt x="294" y="626"/>
                  </a:lnTo>
                  <a:lnTo>
                    <a:pt x="291" y="624"/>
                  </a:lnTo>
                  <a:lnTo>
                    <a:pt x="288" y="624"/>
                  </a:lnTo>
                  <a:lnTo>
                    <a:pt x="276" y="624"/>
                  </a:lnTo>
                  <a:lnTo>
                    <a:pt x="260" y="624"/>
                  </a:lnTo>
                  <a:lnTo>
                    <a:pt x="258" y="624"/>
                  </a:lnTo>
                  <a:lnTo>
                    <a:pt x="257" y="624"/>
                  </a:lnTo>
                  <a:lnTo>
                    <a:pt x="255" y="623"/>
                  </a:lnTo>
                  <a:lnTo>
                    <a:pt x="252" y="623"/>
                  </a:lnTo>
                  <a:lnTo>
                    <a:pt x="250" y="623"/>
                  </a:lnTo>
                  <a:lnTo>
                    <a:pt x="249" y="623"/>
                  </a:lnTo>
                  <a:lnTo>
                    <a:pt x="247" y="623"/>
                  </a:lnTo>
                  <a:lnTo>
                    <a:pt x="245" y="623"/>
                  </a:lnTo>
                  <a:lnTo>
                    <a:pt x="244" y="623"/>
                  </a:lnTo>
                  <a:lnTo>
                    <a:pt x="240" y="623"/>
                  </a:lnTo>
                  <a:lnTo>
                    <a:pt x="239" y="623"/>
                  </a:lnTo>
                  <a:lnTo>
                    <a:pt x="235" y="623"/>
                  </a:lnTo>
                  <a:lnTo>
                    <a:pt x="234" y="623"/>
                  </a:lnTo>
                  <a:lnTo>
                    <a:pt x="232" y="623"/>
                  </a:lnTo>
                  <a:lnTo>
                    <a:pt x="231" y="623"/>
                  </a:lnTo>
                  <a:lnTo>
                    <a:pt x="229" y="623"/>
                  </a:lnTo>
                  <a:lnTo>
                    <a:pt x="227" y="621"/>
                  </a:lnTo>
                  <a:lnTo>
                    <a:pt x="226" y="621"/>
                  </a:lnTo>
                  <a:lnTo>
                    <a:pt x="224" y="621"/>
                  </a:lnTo>
                  <a:lnTo>
                    <a:pt x="222" y="621"/>
                  </a:lnTo>
                  <a:lnTo>
                    <a:pt x="219" y="621"/>
                  </a:lnTo>
                  <a:lnTo>
                    <a:pt x="217" y="621"/>
                  </a:lnTo>
                  <a:lnTo>
                    <a:pt x="216" y="621"/>
                  </a:lnTo>
                  <a:lnTo>
                    <a:pt x="214" y="621"/>
                  </a:lnTo>
                  <a:lnTo>
                    <a:pt x="213" y="621"/>
                  </a:lnTo>
                  <a:lnTo>
                    <a:pt x="211" y="621"/>
                  </a:lnTo>
                  <a:lnTo>
                    <a:pt x="209" y="621"/>
                  </a:lnTo>
                  <a:lnTo>
                    <a:pt x="208" y="621"/>
                  </a:lnTo>
                  <a:lnTo>
                    <a:pt x="206" y="621"/>
                  </a:lnTo>
                  <a:lnTo>
                    <a:pt x="204" y="621"/>
                  </a:lnTo>
                  <a:lnTo>
                    <a:pt x="203" y="621"/>
                  </a:lnTo>
                  <a:lnTo>
                    <a:pt x="201" y="621"/>
                  </a:lnTo>
                  <a:lnTo>
                    <a:pt x="200" y="621"/>
                  </a:lnTo>
                  <a:lnTo>
                    <a:pt x="198" y="621"/>
                  </a:lnTo>
                  <a:lnTo>
                    <a:pt x="196" y="621"/>
                  </a:lnTo>
                  <a:lnTo>
                    <a:pt x="195" y="619"/>
                  </a:lnTo>
                  <a:lnTo>
                    <a:pt x="193" y="619"/>
                  </a:lnTo>
                  <a:lnTo>
                    <a:pt x="191" y="619"/>
                  </a:lnTo>
                  <a:lnTo>
                    <a:pt x="190" y="619"/>
                  </a:lnTo>
                  <a:lnTo>
                    <a:pt x="188" y="619"/>
                  </a:lnTo>
                  <a:lnTo>
                    <a:pt x="186" y="619"/>
                  </a:lnTo>
                  <a:lnTo>
                    <a:pt x="185" y="619"/>
                  </a:lnTo>
                  <a:lnTo>
                    <a:pt x="183" y="619"/>
                  </a:lnTo>
                  <a:lnTo>
                    <a:pt x="182" y="619"/>
                  </a:lnTo>
                  <a:lnTo>
                    <a:pt x="180" y="619"/>
                  </a:lnTo>
                  <a:lnTo>
                    <a:pt x="178" y="619"/>
                  </a:lnTo>
                  <a:lnTo>
                    <a:pt x="177" y="619"/>
                  </a:lnTo>
                  <a:lnTo>
                    <a:pt x="175" y="619"/>
                  </a:lnTo>
                  <a:lnTo>
                    <a:pt x="173" y="619"/>
                  </a:lnTo>
                  <a:lnTo>
                    <a:pt x="172" y="619"/>
                  </a:lnTo>
                  <a:lnTo>
                    <a:pt x="170" y="618"/>
                  </a:lnTo>
                  <a:lnTo>
                    <a:pt x="168" y="618"/>
                  </a:lnTo>
                  <a:lnTo>
                    <a:pt x="167" y="618"/>
                  </a:lnTo>
                  <a:lnTo>
                    <a:pt x="165" y="618"/>
                  </a:lnTo>
                  <a:lnTo>
                    <a:pt x="164" y="618"/>
                  </a:lnTo>
                  <a:lnTo>
                    <a:pt x="162" y="618"/>
                  </a:lnTo>
                  <a:lnTo>
                    <a:pt x="160" y="618"/>
                  </a:lnTo>
                  <a:lnTo>
                    <a:pt x="160" y="616"/>
                  </a:lnTo>
                  <a:lnTo>
                    <a:pt x="159" y="616"/>
                  </a:lnTo>
                  <a:lnTo>
                    <a:pt x="159" y="614"/>
                  </a:lnTo>
                  <a:lnTo>
                    <a:pt x="159" y="613"/>
                  </a:lnTo>
                  <a:lnTo>
                    <a:pt x="157" y="613"/>
                  </a:lnTo>
                  <a:lnTo>
                    <a:pt x="157" y="611"/>
                  </a:lnTo>
                  <a:lnTo>
                    <a:pt x="155" y="611"/>
                  </a:lnTo>
                  <a:lnTo>
                    <a:pt x="154" y="610"/>
                  </a:lnTo>
                  <a:lnTo>
                    <a:pt x="154" y="608"/>
                  </a:lnTo>
                  <a:lnTo>
                    <a:pt x="152" y="608"/>
                  </a:lnTo>
                  <a:lnTo>
                    <a:pt x="150" y="608"/>
                  </a:lnTo>
                  <a:lnTo>
                    <a:pt x="150" y="606"/>
                  </a:lnTo>
                  <a:lnTo>
                    <a:pt x="149" y="606"/>
                  </a:lnTo>
                  <a:lnTo>
                    <a:pt x="149" y="605"/>
                  </a:lnTo>
                  <a:lnTo>
                    <a:pt x="149" y="603"/>
                  </a:lnTo>
                  <a:lnTo>
                    <a:pt x="147" y="603"/>
                  </a:lnTo>
                  <a:lnTo>
                    <a:pt x="147" y="601"/>
                  </a:lnTo>
                  <a:lnTo>
                    <a:pt x="146" y="600"/>
                  </a:lnTo>
                  <a:lnTo>
                    <a:pt x="144" y="600"/>
                  </a:lnTo>
                  <a:lnTo>
                    <a:pt x="144" y="598"/>
                  </a:lnTo>
                  <a:lnTo>
                    <a:pt x="142" y="600"/>
                  </a:lnTo>
                  <a:lnTo>
                    <a:pt x="142" y="598"/>
                  </a:lnTo>
                  <a:lnTo>
                    <a:pt x="141" y="598"/>
                  </a:lnTo>
                  <a:lnTo>
                    <a:pt x="141" y="596"/>
                  </a:lnTo>
                  <a:lnTo>
                    <a:pt x="139" y="595"/>
                  </a:lnTo>
                  <a:lnTo>
                    <a:pt x="139" y="593"/>
                  </a:lnTo>
                  <a:lnTo>
                    <a:pt x="137" y="593"/>
                  </a:lnTo>
                  <a:lnTo>
                    <a:pt x="137" y="592"/>
                  </a:lnTo>
                  <a:lnTo>
                    <a:pt x="136" y="590"/>
                  </a:lnTo>
                  <a:lnTo>
                    <a:pt x="136" y="588"/>
                  </a:lnTo>
                  <a:lnTo>
                    <a:pt x="134" y="588"/>
                  </a:lnTo>
                  <a:lnTo>
                    <a:pt x="134" y="587"/>
                  </a:lnTo>
                  <a:lnTo>
                    <a:pt x="133" y="587"/>
                  </a:lnTo>
                  <a:lnTo>
                    <a:pt x="134" y="587"/>
                  </a:lnTo>
                  <a:lnTo>
                    <a:pt x="134" y="585"/>
                  </a:lnTo>
                  <a:lnTo>
                    <a:pt x="134" y="587"/>
                  </a:lnTo>
                  <a:lnTo>
                    <a:pt x="136" y="587"/>
                  </a:lnTo>
                  <a:lnTo>
                    <a:pt x="136" y="588"/>
                  </a:lnTo>
                  <a:lnTo>
                    <a:pt x="136" y="587"/>
                  </a:lnTo>
                  <a:lnTo>
                    <a:pt x="136" y="585"/>
                  </a:lnTo>
                  <a:lnTo>
                    <a:pt x="134" y="583"/>
                  </a:lnTo>
                  <a:lnTo>
                    <a:pt x="136" y="583"/>
                  </a:lnTo>
                  <a:lnTo>
                    <a:pt x="134" y="583"/>
                  </a:lnTo>
                  <a:lnTo>
                    <a:pt x="134" y="585"/>
                  </a:lnTo>
                  <a:lnTo>
                    <a:pt x="134" y="583"/>
                  </a:lnTo>
                  <a:lnTo>
                    <a:pt x="134" y="582"/>
                  </a:lnTo>
                  <a:lnTo>
                    <a:pt x="134" y="580"/>
                  </a:lnTo>
                  <a:lnTo>
                    <a:pt x="136" y="580"/>
                  </a:lnTo>
                  <a:lnTo>
                    <a:pt x="136" y="578"/>
                  </a:lnTo>
                  <a:lnTo>
                    <a:pt x="136" y="577"/>
                  </a:lnTo>
                  <a:lnTo>
                    <a:pt x="137" y="574"/>
                  </a:lnTo>
                  <a:lnTo>
                    <a:pt x="139" y="574"/>
                  </a:lnTo>
                  <a:lnTo>
                    <a:pt x="139" y="572"/>
                  </a:lnTo>
                  <a:lnTo>
                    <a:pt x="141" y="570"/>
                  </a:lnTo>
                  <a:lnTo>
                    <a:pt x="139" y="570"/>
                  </a:lnTo>
                  <a:lnTo>
                    <a:pt x="141" y="570"/>
                  </a:lnTo>
                  <a:lnTo>
                    <a:pt x="142" y="570"/>
                  </a:lnTo>
                  <a:lnTo>
                    <a:pt x="144" y="570"/>
                  </a:lnTo>
                  <a:lnTo>
                    <a:pt x="144" y="572"/>
                  </a:lnTo>
                  <a:lnTo>
                    <a:pt x="146" y="572"/>
                  </a:lnTo>
                  <a:lnTo>
                    <a:pt x="146" y="574"/>
                  </a:lnTo>
                  <a:lnTo>
                    <a:pt x="147" y="574"/>
                  </a:lnTo>
                  <a:lnTo>
                    <a:pt x="149" y="575"/>
                  </a:lnTo>
                  <a:lnTo>
                    <a:pt x="150" y="575"/>
                  </a:lnTo>
                  <a:lnTo>
                    <a:pt x="152" y="575"/>
                  </a:lnTo>
                  <a:lnTo>
                    <a:pt x="154" y="575"/>
                  </a:lnTo>
                  <a:lnTo>
                    <a:pt x="154" y="577"/>
                  </a:lnTo>
                  <a:lnTo>
                    <a:pt x="155" y="577"/>
                  </a:lnTo>
                  <a:lnTo>
                    <a:pt x="157" y="575"/>
                  </a:lnTo>
                  <a:lnTo>
                    <a:pt x="157" y="574"/>
                  </a:lnTo>
                  <a:lnTo>
                    <a:pt x="159" y="574"/>
                  </a:lnTo>
                  <a:lnTo>
                    <a:pt x="159" y="572"/>
                  </a:lnTo>
                  <a:lnTo>
                    <a:pt x="160" y="570"/>
                  </a:lnTo>
                  <a:lnTo>
                    <a:pt x="162" y="570"/>
                  </a:lnTo>
                  <a:lnTo>
                    <a:pt x="164" y="570"/>
                  </a:lnTo>
                  <a:lnTo>
                    <a:pt x="165" y="570"/>
                  </a:lnTo>
                  <a:lnTo>
                    <a:pt x="168" y="570"/>
                  </a:lnTo>
                  <a:lnTo>
                    <a:pt x="168" y="569"/>
                  </a:lnTo>
                  <a:lnTo>
                    <a:pt x="170" y="569"/>
                  </a:lnTo>
                  <a:lnTo>
                    <a:pt x="170" y="567"/>
                  </a:lnTo>
                  <a:lnTo>
                    <a:pt x="172" y="565"/>
                  </a:lnTo>
                  <a:lnTo>
                    <a:pt x="172" y="564"/>
                  </a:lnTo>
                  <a:lnTo>
                    <a:pt x="172" y="562"/>
                  </a:lnTo>
                  <a:lnTo>
                    <a:pt x="170" y="564"/>
                  </a:lnTo>
                  <a:lnTo>
                    <a:pt x="170" y="565"/>
                  </a:lnTo>
                  <a:lnTo>
                    <a:pt x="170" y="567"/>
                  </a:lnTo>
                  <a:lnTo>
                    <a:pt x="168" y="569"/>
                  </a:lnTo>
                  <a:lnTo>
                    <a:pt x="167" y="569"/>
                  </a:lnTo>
                  <a:lnTo>
                    <a:pt x="165" y="569"/>
                  </a:lnTo>
                  <a:lnTo>
                    <a:pt x="164" y="569"/>
                  </a:lnTo>
                  <a:lnTo>
                    <a:pt x="162" y="569"/>
                  </a:lnTo>
                  <a:lnTo>
                    <a:pt x="160" y="570"/>
                  </a:lnTo>
                  <a:lnTo>
                    <a:pt x="159" y="570"/>
                  </a:lnTo>
                  <a:lnTo>
                    <a:pt x="159" y="572"/>
                  </a:lnTo>
                  <a:lnTo>
                    <a:pt x="157" y="572"/>
                  </a:lnTo>
                  <a:lnTo>
                    <a:pt x="157" y="574"/>
                  </a:lnTo>
                  <a:lnTo>
                    <a:pt x="155" y="574"/>
                  </a:lnTo>
                  <a:lnTo>
                    <a:pt x="155" y="575"/>
                  </a:lnTo>
                  <a:lnTo>
                    <a:pt x="154" y="575"/>
                  </a:lnTo>
                  <a:lnTo>
                    <a:pt x="152" y="575"/>
                  </a:lnTo>
                  <a:lnTo>
                    <a:pt x="150" y="575"/>
                  </a:lnTo>
                  <a:lnTo>
                    <a:pt x="149" y="575"/>
                  </a:lnTo>
                  <a:lnTo>
                    <a:pt x="149" y="574"/>
                  </a:lnTo>
                  <a:lnTo>
                    <a:pt x="147" y="574"/>
                  </a:lnTo>
                  <a:lnTo>
                    <a:pt x="146" y="572"/>
                  </a:lnTo>
                  <a:lnTo>
                    <a:pt x="146" y="570"/>
                  </a:lnTo>
                  <a:lnTo>
                    <a:pt x="144" y="570"/>
                  </a:lnTo>
                  <a:lnTo>
                    <a:pt x="142" y="569"/>
                  </a:lnTo>
                  <a:lnTo>
                    <a:pt x="142" y="570"/>
                  </a:lnTo>
                  <a:lnTo>
                    <a:pt x="142" y="569"/>
                  </a:lnTo>
                  <a:lnTo>
                    <a:pt x="141" y="569"/>
                  </a:lnTo>
                  <a:lnTo>
                    <a:pt x="141" y="570"/>
                  </a:lnTo>
                  <a:lnTo>
                    <a:pt x="139" y="570"/>
                  </a:lnTo>
                  <a:lnTo>
                    <a:pt x="139" y="572"/>
                  </a:lnTo>
                  <a:lnTo>
                    <a:pt x="137" y="574"/>
                  </a:lnTo>
                  <a:lnTo>
                    <a:pt x="136" y="574"/>
                  </a:lnTo>
                  <a:lnTo>
                    <a:pt x="136" y="575"/>
                  </a:lnTo>
                  <a:lnTo>
                    <a:pt x="136" y="577"/>
                  </a:lnTo>
                  <a:lnTo>
                    <a:pt x="134" y="577"/>
                  </a:lnTo>
                  <a:lnTo>
                    <a:pt x="134" y="578"/>
                  </a:lnTo>
                  <a:lnTo>
                    <a:pt x="134" y="580"/>
                  </a:lnTo>
                  <a:lnTo>
                    <a:pt x="133" y="580"/>
                  </a:lnTo>
                  <a:lnTo>
                    <a:pt x="133" y="582"/>
                  </a:lnTo>
                  <a:lnTo>
                    <a:pt x="133" y="583"/>
                  </a:lnTo>
                  <a:lnTo>
                    <a:pt x="133" y="585"/>
                  </a:lnTo>
                  <a:lnTo>
                    <a:pt x="134" y="585"/>
                  </a:lnTo>
                  <a:lnTo>
                    <a:pt x="133" y="587"/>
                  </a:lnTo>
                  <a:lnTo>
                    <a:pt x="131" y="587"/>
                  </a:lnTo>
                  <a:lnTo>
                    <a:pt x="131" y="585"/>
                  </a:lnTo>
                  <a:lnTo>
                    <a:pt x="131" y="587"/>
                  </a:lnTo>
                  <a:lnTo>
                    <a:pt x="129" y="587"/>
                  </a:lnTo>
                  <a:lnTo>
                    <a:pt x="128" y="587"/>
                  </a:lnTo>
                  <a:lnTo>
                    <a:pt x="128" y="585"/>
                  </a:lnTo>
                  <a:lnTo>
                    <a:pt x="126" y="585"/>
                  </a:lnTo>
                  <a:lnTo>
                    <a:pt x="126" y="587"/>
                  </a:lnTo>
                  <a:lnTo>
                    <a:pt x="126" y="585"/>
                  </a:lnTo>
                  <a:lnTo>
                    <a:pt x="124" y="585"/>
                  </a:lnTo>
                  <a:lnTo>
                    <a:pt x="124" y="587"/>
                  </a:lnTo>
                  <a:lnTo>
                    <a:pt x="123" y="587"/>
                  </a:lnTo>
                  <a:lnTo>
                    <a:pt x="123" y="588"/>
                  </a:lnTo>
                  <a:lnTo>
                    <a:pt x="123" y="587"/>
                  </a:lnTo>
                  <a:lnTo>
                    <a:pt x="124" y="587"/>
                  </a:lnTo>
                  <a:lnTo>
                    <a:pt x="124" y="585"/>
                  </a:lnTo>
                  <a:lnTo>
                    <a:pt x="124" y="583"/>
                  </a:lnTo>
                  <a:lnTo>
                    <a:pt x="123" y="583"/>
                  </a:lnTo>
                  <a:lnTo>
                    <a:pt x="121" y="583"/>
                  </a:lnTo>
                  <a:lnTo>
                    <a:pt x="121" y="582"/>
                  </a:lnTo>
                  <a:lnTo>
                    <a:pt x="119" y="582"/>
                  </a:lnTo>
                  <a:lnTo>
                    <a:pt x="119" y="580"/>
                  </a:lnTo>
                  <a:lnTo>
                    <a:pt x="119" y="578"/>
                  </a:lnTo>
                  <a:lnTo>
                    <a:pt x="119" y="577"/>
                  </a:lnTo>
                  <a:lnTo>
                    <a:pt x="118" y="577"/>
                  </a:lnTo>
                  <a:lnTo>
                    <a:pt x="118" y="575"/>
                  </a:lnTo>
                  <a:lnTo>
                    <a:pt x="118" y="574"/>
                  </a:lnTo>
                  <a:lnTo>
                    <a:pt x="116" y="574"/>
                  </a:lnTo>
                  <a:lnTo>
                    <a:pt x="115" y="572"/>
                  </a:lnTo>
                  <a:lnTo>
                    <a:pt x="113" y="572"/>
                  </a:lnTo>
                  <a:lnTo>
                    <a:pt x="113" y="570"/>
                  </a:lnTo>
                  <a:lnTo>
                    <a:pt x="111" y="570"/>
                  </a:lnTo>
                  <a:lnTo>
                    <a:pt x="111" y="569"/>
                  </a:lnTo>
                  <a:lnTo>
                    <a:pt x="111" y="567"/>
                  </a:lnTo>
                  <a:lnTo>
                    <a:pt x="110" y="567"/>
                  </a:lnTo>
                  <a:lnTo>
                    <a:pt x="110" y="565"/>
                  </a:lnTo>
                  <a:lnTo>
                    <a:pt x="110" y="564"/>
                  </a:lnTo>
                  <a:lnTo>
                    <a:pt x="110" y="562"/>
                  </a:lnTo>
                  <a:lnTo>
                    <a:pt x="108" y="562"/>
                  </a:lnTo>
                  <a:lnTo>
                    <a:pt x="108" y="560"/>
                  </a:lnTo>
                  <a:lnTo>
                    <a:pt x="106" y="560"/>
                  </a:lnTo>
                  <a:lnTo>
                    <a:pt x="106" y="559"/>
                  </a:lnTo>
                  <a:lnTo>
                    <a:pt x="105" y="559"/>
                  </a:lnTo>
                  <a:lnTo>
                    <a:pt x="103" y="559"/>
                  </a:lnTo>
                  <a:lnTo>
                    <a:pt x="103" y="557"/>
                  </a:lnTo>
                  <a:lnTo>
                    <a:pt x="101" y="557"/>
                  </a:lnTo>
                  <a:lnTo>
                    <a:pt x="101" y="556"/>
                  </a:lnTo>
                  <a:lnTo>
                    <a:pt x="101" y="554"/>
                  </a:lnTo>
                  <a:lnTo>
                    <a:pt x="100" y="554"/>
                  </a:lnTo>
                  <a:lnTo>
                    <a:pt x="100" y="552"/>
                  </a:lnTo>
                  <a:lnTo>
                    <a:pt x="100" y="554"/>
                  </a:lnTo>
                  <a:lnTo>
                    <a:pt x="100" y="552"/>
                  </a:lnTo>
                  <a:lnTo>
                    <a:pt x="101" y="552"/>
                  </a:lnTo>
                  <a:lnTo>
                    <a:pt x="100" y="551"/>
                  </a:lnTo>
                  <a:lnTo>
                    <a:pt x="98" y="549"/>
                  </a:lnTo>
                  <a:lnTo>
                    <a:pt x="97" y="549"/>
                  </a:lnTo>
                  <a:lnTo>
                    <a:pt x="95" y="549"/>
                  </a:lnTo>
                  <a:lnTo>
                    <a:pt x="97" y="547"/>
                  </a:lnTo>
                  <a:lnTo>
                    <a:pt x="95" y="547"/>
                  </a:lnTo>
                  <a:lnTo>
                    <a:pt x="97" y="547"/>
                  </a:lnTo>
                  <a:lnTo>
                    <a:pt x="97" y="546"/>
                  </a:lnTo>
                  <a:lnTo>
                    <a:pt x="97" y="544"/>
                  </a:lnTo>
                  <a:lnTo>
                    <a:pt x="97" y="543"/>
                  </a:lnTo>
                  <a:lnTo>
                    <a:pt x="97" y="541"/>
                  </a:lnTo>
                  <a:lnTo>
                    <a:pt x="95" y="541"/>
                  </a:lnTo>
                  <a:lnTo>
                    <a:pt x="95" y="539"/>
                  </a:lnTo>
                  <a:lnTo>
                    <a:pt x="93" y="539"/>
                  </a:lnTo>
                  <a:lnTo>
                    <a:pt x="93" y="538"/>
                  </a:lnTo>
                  <a:lnTo>
                    <a:pt x="95" y="538"/>
                  </a:lnTo>
                  <a:lnTo>
                    <a:pt x="95" y="536"/>
                  </a:lnTo>
                  <a:lnTo>
                    <a:pt x="97" y="536"/>
                  </a:lnTo>
                  <a:lnTo>
                    <a:pt x="95" y="536"/>
                  </a:lnTo>
                  <a:lnTo>
                    <a:pt x="97" y="534"/>
                  </a:lnTo>
                  <a:lnTo>
                    <a:pt x="95" y="534"/>
                  </a:lnTo>
                  <a:lnTo>
                    <a:pt x="95" y="533"/>
                  </a:lnTo>
                  <a:lnTo>
                    <a:pt x="97" y="533"/>
                  </a:lnTo>
                  <a:lnTo>
                    <a:pt x="97" y="531"/>
                  </a:lnTo>
                  <a:lnTo>
                    <a:pt x="97" y="529"/>
                  </a:lnTo>
                  <a:lnTo>
                    <a:pt x="97" y="528"/>
                  </a:lnTo>
                  <a:lnTo>
                    <a:pt x="97" y="526"/>
                  </a:lnTo>
                  <a:lnTo>
                    <a:pt x="97" y="525"/>
                  </a:lnTo>
                  <a:lnTo>
                    <a:pt x="95" y="525"/>
                  </a:lnTo>
                  <a:lnTo>
                    <a:pt x="95" y="523"/>
                  </a:lnTo>
                  <a:lnTo>
                    <a:pt x="95" y="521"/>
                  </a:lnTo>
                  <a:lnTo>
                    <a:pt x="93" y="521"/>
                  </a:lnTo>
                  <a:lnTo>
                    <a:pt x="93" y="520"/>
                  </a:lnTo>
                  <a:lnTo>
                    <a:pt x="93" y="518"/>
                  </a:lnTo>
                  <a:lnTo>
                    <a:pt x="92" y="518"/>
                  </a:lnTo>
                  <a:lnTo>
                    <a:pt x="92" y="516"/>
                  </a:lnTo>
                  <a:lnTo>
                    <a:pt x="90" y="516"/>
                  </a:lnTo>
                  <a:lnTo>
                    <a:pt x="92" y="516"/>
                  </a:lnTo>
                  <a:lnTo>
                    <a:pt x="90" y="516"/>
                  </a:lnTo>
                  <a:lnTo>
                    <a:pt x="90" y="515"/>
                  </a:lnTo>
                  <a:lnTo>
                    <a:pt x="92" y="515"/>
                  </a:lnTo>
                  <a:lnTo>
                    <a:pt x="92" y="513"/>
                  </a:lnTo>
                  <a:lnTo>
                    <a:pt x="90" y="513"/>
                  </a:lnTo>
                  <a:lnTo>
                    <a:pt x="92" y="513"/>
                  </a:lnTo>
                  <a:lnTo>
                    <a:pt x="90" y="513"/>
                  </a:lnTo>
                  <a:lnTo>
                    <a:pt x="90" y="511"/>
                  </a:lnTo>
                  <a:lnTo>
                    <a:pt x="92" y="511"/>
                  </a:lnTo>
                  <a:lnTo>
                    <a:pt x="93" y="511"/>
                  </a:lnTo>
                  <a:lnTo>
                    <a:pt x="93" y="510"/>
                  </a:lnTo>
                  <a:lnTo>
                    <a:pt x="93" y="508"/>
                  </a:lnTo>
                  <a:lnTo>
                    <a:pt x="93" y="507"/>
                  </a:lnTo>
                  <a:lnTo>
                    <a:pt x="92" y="507"/>
                  </a:lnTo>
                  <a:lnTo>
                    <a:pt x="92" y="505"/>
                  </a:lnTo>
                  <a:lnTo>
                    <a:pt x="93" y="505"/>
                  </a:lnTo>
                  <a:lnTo>
                    <a:pt x="93" y="503"/>
                  </a:lnTo>
                  <a:lnTo>
                    <a:pt x="93" y="502"/>
                  </a:lnTo>
                  <a:lnTo>
                    <a:pt x="93" y="500"/>
                  </a:lnTo>
                  <a:lnTo>
                    <a:pt x="93" y="498"/>
                  </a:lnTo>
                  <a:lnTo>
                    <a:pt x="93" y="497"/>
                  </a:lnTo>
                  <a:lnTo>
                    <a:pt x="92" y="497"/>
                  </a:lnTo>
                  <a:lnTo>
                    <a:pt x="92" y="495"/>
                  </a:lnTo>
                  <a:lnTo>
                    <a:pt x="93" y="495"/>
                  </a:lnTo>
                  <a:lnTo>
                    <a:pt x="92" y="495"/>
                  </a:lnTo>
                  <a:lnTo>
                    <a:pt x="92" y="494"/>
                  </a:lnTo>
                  <a:lnTo>
                    <a:pt x="92" y="492"/>
                  </a:lnTo>
                  <a:lnTo>
                    <a:pt x="92" y="494"/>
                  </a:lnTo>
                  <a:lnTo>
                    <a:pt x="90" y="492"/>
                  </a:lnTo>
                  <a:lnTo>
                    <a:pt x="92" y="490"/>
                  </a:lnTo>
                  <a:lnTo>
                    <a:pt x="90" y="490"/>
                  </a:lnTo>
                  <a:lnTo>
                    <a:pt x="90" y="492"/>
                  </a:lnTo>
                  <a:lnTo>
                    <a:pt x="90" y="490"/>
                  </a:lnTo>
                  <a:lnTo>
                    <a:pt x="90" y="489"/>
                  </a:lnTo>
                  <a:lnTo>
                    <a:pt x="88" y="489"/>
                  </a:lnTo>
                  <a:lnTo>
                    <a:pt x="88" y="487"/>
                  </a:lnTo>
                  <a:lnTo>
                    <a:pt x="88" y="489"/>
                  </a:lnTo>
                  <a:lnTo>
                    <a:pt x="88" y="487"/>
                  </a:lnTo>
                  <a:lnTo>
                    <a:pt x="87" y="487"/>
                  </a:lnTo>
                  <a:lnTo>
                    <a:pt x="88" y="485"/>
                  </a:lnTo>
                  <a:lnTo>
                    <a:pt x="88" y="484"/>
                  </a:lnTo>
                  <a:lnTo>
                    <a:pt x="88" y="482"/>
                  </a:lnTo>
                  <a:lnTo>
                    <a:pt x="87" y="482"/>
                  </a:lnTo>
                  <a:lnTo>
                    <a:pt x="88" y="482"/>
                  </a:lnTo>
                  <a:lnTo>
                    <a:pt x="88" y="480"/>
                  </a:lnTo>
                  <a:lnTo>
                    <a:pt x="87" y="480"/>
                  </a:lnTo>
                  <a:lnTo>
                    <a:pt x="88" y="480"/>
                  </a:lnTo>
                  <a:lnTo>
                    <a:pt x="88" y="479"/>
                  </a:lnTo>
                  <a:lnTo>
                    <a:pt x="87" y="479"/>
                  </a:lnTo>
                  <a:lnTo>
                    <a:pt x="87" y="480"/>
                  </a:lnTo>
                  <a:lnTo>
                    <a:pt x="87" y="479"/>
                  </a:lnTo>
                  <a:lnTo>
                    <a:pt x="87" y="477"/>
                  </a:lnTo>
                  <a:lnTo>
                    <a:pt x="87" y="476"/>
                  </a:lnTo>
                  <a:lnTo>
                    <a:pt x="87" y="474"/>
                  </a:lnTo>
                  <a:lnTo>
                    <a:pt x="87" y="472"/>
                  </a:lnTo>
                  <a:lnTo>
                    <a:pt x="87" y="471"/>
                  </a:lnTo>
                  <a:lnTo>
                    <a:pt x="85" y="471"/>
                  </a:lnTo>
                  <a:lnTo>
                    <a:pt x="85" y="469"/>
                  </a:lnTo>
                  <a:lnTo>
                    <a:pt x="85" y="467"/>
                  </a:lnTo>
                  <a:lnTo>
                    <a:pt x="84" y="467"/>
                  </a:lnTo>
                  <a:lnTo>
                    <a:pt x="82" y="467"/>
                  </a:lnTo>
                  <a:lnTo>
                    <a:pt x="84" y="467"/>
                  </a:lnTo>
                  <a:lnTo>
                    <a:pt x="84" y="466"/>
                  </a:lnTo>
                  <a:lnTo>
                    <a:pt x="82" y="466"/>
                  </a:lnTo>
                  <a:lnTo>
                    <a:pt x="82" y="464"/>
                  </a:lnTo>
                  <a:lnTo>
                    <a:pt x="80" y="464"/>
                  </a:lnTo>
                  <a:lnTo>
                    <a:pt x="80" y="462"/>
                  </a:lnTo>
                  <a:lnTo>
                    <a:pt x="80" y="461"/>
                  </a:lnTo>
                  <a:lnTo>
                    <a:pt x="79" y="461"/>
                  </a:lnTo>
                  <a:lnTo>
                    <a:pt x="79" y="459"/>
                  </a:lnTo>
                  <a:lnTo>
                    <a:pt x="77" y="459"/>
                  </a:lnTo>
                  <a:lnTo>
                    <a:pt x="77" y="458"/>
                  </a:lnTo>
                  <a:lnTo>
                    <a:pt x="75" y="458"/>
                  </a:lnTo>
                  <a:lnTo>
                    <a:pt x="77" y="458"/>
                  </a:lnTo>
                  <a:lnTo>
                    <a:pt x="75" y="458"/>
                  </a:lnTo>
                  <a:lnTo>
                    <a:pt x="75" y="456"/>
                  </a:lnTo>
                  <a:lnTo>
                    <a:pt x="75" y="454"/>
                  </a:lnTo>
                  <a:lnTo>
                    <a:pt x="74" y="454"/>
                  </a:lnTo>
                  <a:lnTo>
                    <a:pt x="74" y="453"/>
                  </a:lnTo>
                  <a:lnTo>
                    <a:pt x="72" y="453"/>
                  </a:lnTo>
                  <a:lnTo>
                    <a:pt x="72" y="451"/>
                  </a:lnTo>
                  <a:lnTo>
                    <a:pt x="70" y="451"/>
                  </a:lnTo>
                  <a:lnTo>
                    <a:pt x="72" y="451"/>
                  </a:lnTo>
                  <a:lnTo>
                    <a:pt x="72" y="449"/>
                  </a:lnTo>
                  <a:lnTo>
                    <a:pt x="74" y="448"/>
                  </a:lnTo>
                  <a:lnTo>
                    <a:pt x="72" y="448"/>
                  </a:lnTo>
                  <a:lnTo>
                    <a:pt x="74" y="448"/>
                  </a:lnTo>
                  <a:lnTo>
                    <a:pt x="74" y="446"/>
                  </a:lnTo>
                  <a:lnTo>
                    <a:pt x="74" y="444"/>
                  </a:lnTo>
                  <a:lnTo>
                    <a:pt x="74" y="443"/>
                  </a:lnTo>
                  <a:lnTo>
                    <a:pt x="74" y="441"/>
                  </a:lnTo>
                  <a:lnTo>
                    <a:pt x="75" y="440"/>
                  </a:lnTo>
                  <a:lnTo>
                    <a:pt x="75" y="438"/>
                  </a:lnTo>
                  <a:lnTo>
                    <a:pt x="75" y="436"/>
                  </a:lnTo>
                  <a:lnTo>
                    <a:pt x="75" y="435"/>
                  </a:lnTo>
                  <a:lnTo>
                    <a:pt x="75" y="433"/>
                  </a:lnTo>
                  <a:lnTo>
                    <a:pt x="75" y="431"/>
                  </a:lnTo>
                  <a:lnTo>
                    <a:pt x="75" y="428"/>
                  </a:lnTo>
                  <a:lnTo>
                    <a:pt x="75" y="427"/>
                  </a:lnTo>
                  <a:lnTo>
                    <a:pt x="75" y="425"/>
                  </a:lnTo>
                  <a:lnTo>
                    <a:pt x="74" y="425"/>
                  </a:lnTo>
                  <a:lnTo>
                    <a:pt x="74" y="423"/>
                  </a:lnTo>
                  <a:lnTo>
                    <a:pt x="74" y="422"/>
                  </a:lnTo>
                  <a:lnTo>
                    <a:pt x="74" y="420"/>
                  </a:lnTo>
                  <a:lnTo>
                    <a:pt x="74" y="418"/>
                  </a:lnTo>
                  <a:lnTo>
                    <a:pt x="74" y="417"/>
                  </a:lnTo>
                  <a:lnTo>
                    <a:pt x="74" y="415"/>
                  </a:lnTo>
                  <a:lnTo>
                    <a:pt x="72" y="413"/>
                  </a:lnTo>
                  <a:lnTo>
                    <a:pt x="72" y="412"/>
                  </a:lnTo>
                  <a:lnTo>
                    <a:pt x="70" y="410"/>
                  </a:lnTo>
                  <a:lnTo>
                    <a:pt x="70" y="409"/>
                  </a:lnTo>
                  <a:lnTo>
                    <a:pt x="70" y="407"/>
                  </a:lnTo>
                  <a:lnTo>
                    <a:pt x="69" y="407"/>
                  </a:lnTo>
                  <a:lnTo>
                    <a:pt x="67" y="407"/>
                  </a:lnTo>
                  <a:lnTo>
                    <a:pt x="67" y="409"/>
                  </a:lnTo>
                  <a:lnTo>
                    <a:pt x="66" y="409"/>
                  </a:lnTo>
                  <a:lnTo>
                    <a:pt x="66" y="407"/>
                  </a:lnTo>
                  <a:lnTo>
                    <a:pt x="64" y="405"/>
                  </a:lnTo>
                  <a:lnTo>
                    <a:pt x="64" y="404"/>
                  </a:lnTo>
                  <a:lnTo>
                    <a:pt x="64" y="402"/>
                  </a:lnTo>
                  <a:lnTo>
                    <a:pt x="66" y="402"/>
                  </a:lnTo>
                  <a:lnTo>
                    <a:pt x="66" y="400"/>
                  </a:lnTo>
                  <a:lnTo>
                    <a:pt x="66" y="399"/>
                  </a:lnTo>
                  <a:lnTo>
                    <a:pt x="67" y="399"/>
                  </a:lnTo>
                  <a:lnTo>
                    <a:pt x="67" y="397"/>
                  </a:lnTo>
                  <a:lnTo>
                    <a:pt x="67" y="395"/>
                  </a:lnTo>
                  <a:lnTo>
                    <a:pt x="67" y="394"/>
                  </a:lnTo>
                  <a:lnTo>
                    <a:pt x="67" y="392"/>
                  </a:lnTo>
                  <a:lnTo>
                    <a:pt x="67" y="391"/>
                  </a:lnTo>
                  <a:lnTo>
                    <a:pt x="69" y="389"/>
                  </a:lnTo>
                  <a:lnTo>
                    <a:pt x="69" y="387"/>
                  </a:lnTo>
                  <a:lnTo>
                    <a:pt x="69" y="386"/>
                  </a:lnTo>
                  <a:lnTo>
                    <a:pt x="69" y="384"/>
                  </a:lnTo>
                  <a:lnTo>
                    <a:pt x="69" y="382"/>
                  </a:lnTo>
                  <a:lnTo>
                    <a:pt x="69" y="381"/>
                  </a:lnTo>
                  <a:lnTo>
                    <a:pt x="69" y="379"/>
                  </a:lnTo>
                  <a:lnTo>
                    <a:pt x="69" y="377"/>
                  </a:lnTo>
                  <a:lnTo>
                    <a:pt x="69" y="376"/>
                  </a:lnTo>
                  <a:lnTo>
                    <a:pt x="69" y="374"/>
                  </a:lnTo>
                  <a:lnTo>
                    <a:pt x="69" y="373"/>
                  </a:lnTo>
                  <a:lnTo>
                    <a:pt x="70" y="373"/>
                  </a:lnTo>
                  <a:lnTo>
                    <a:pt x="70" y="371"/>
                  </a:lnTo>
                  <a:lnTo>
                    <a:pt x="70" y="369"/>
                  </a:lnTo>
                  <a:lnTo>
                    <a:pt x="70" y="368"/>
                  </a:lnTo>
                  <a:lnTo>
                    <a:pt x="70" y="366"/>
                  </a:lnTo>
                  <a:lnTo>
                    <a:pt x="70" y="364"/>
                  </a:lnTo>
                  <a:lnTo>
                    <a:pt x="70" y="363"/>
                  </a:lnTo>
                  <a:lnTo>
                    <a:pt x="70" y="361"/>
                  </a:lnTo>
                  <a:lnTo>
                    <a:pt x="70" y="360"/>
                  </a:lnTo>
                  <a:lnTo>
                    <a:pt x="70" y="358"/>
                  </a:lnTo>
                  <a:lnTo>
                    <a:pt x="70" y="356"/>
                  </a:lnTo>
                  <a:lnTo>
                    <a:pt x="70" y="355"/>
                  </a:lnTo>
                  <a:lnTo>
                    <a:pt x="70" y="353"/>
                  </a:lnTo>
                  <a:lnTo>
                    <a:pt x="70" y="351"/>
                  </a:lnTo>
                  <a:lnTo>
                    <a:pt x="70" y="350"/>
                  </a:lnTo>
                  <a:lnTo>
                    <a:pt x="69" y="348"/>
                  </a:lnTo>
                  <a:lnTo>
                    <a:pt x="69" y="346"/>
                  </a:lnTo>
                  <a:lnTo>
                    <a:pt x="69" y="345"/>
                  </a:lnTo>
                  <a:lnTo>
                    <a:pt x="69" y="343"/>
                  </a:lnTo>
                  <a:lnTo>
                    <a:pt x="70" y="342"/>
                  </a:lnTo>
                  <a:lnTo>
                    <a:pt x="72" y="342"/>
                  </a:lnTo>
                  <a:lnTo>
                    <a:pt x="70" y="343"/>
                  </a:lnTo>
                  <a:lnTo>
                    <a:pt x="72" y="343"/>
                  </a:lnTo>
                  <a:lnTo>
                    <a:pt x="74" y="343"/>
                  </a:lnTo>
                  <a:lnTo>
                    <a:pt x="74" y="342"/>
                  </a:lnTo>
                  <a:lnTo>
                    <a:pt x="75" y="342"/>
                  </a:lnTo>
                  <a:lnTo>
                    <a:pt x="77" y="342"/>
                  </a:lnTo>
                  <a:lnTo>
                    <a:pt x="79" y="340"/>
                  </a:lnTo>
                  <a:lnTo>
                    <a:pt x="80" y="340"/>
                  </a:lnTo>
                  <a:lnTo>
                    <a:pt x="80" y="338"/>
                  </a:lnTo>
                  <a:lnTo>
                    <a:pt x="82" y="338"/>
                  </a:lnTo>
                  <a:lnTo>
                    <a:pt x="84" y="338"/>
                  </a:lnTo>
                  <a:lnTo>
                    <a:pt x="84" y="337"/>
                  </a:lnTo>
                  <a:lnTo>
                    <a:pt x="84" y="338"/>
                  </a:lnTo>
                  <a:lnTo>
                    <a:pt x="85" y="338"/>
                  </a:lnTo>
                  <a:lnTo>
                    <a:pt x="85" y="337"/>
                  </a:lnTo>
                  <a:lnTo>
                    <a:pt x="87" y="337"/>
                  </a:lnTo>
                  <a:lnTo>
                    <a:pt x="88" y="337"/>
                  </a:lnTo>
                  <a:lnTo>
                    <a:pt x="90" y="335"/>
                  </a:lnTo>
                  <a:lnTo>
                    <a:pt x="92" y="335"/>
                  </a:lnTo>
                  <a:lnTo>
                    <a:pt x="92" y="333"/>
                  </a:lnTo>
                  <a:lnTo>
                    <a:pt x="93" y="333"/>
                  </a:lnTo>
                  <a:lnTo>
                    <a:pt x="93" y="332"/>
                  </a:lnTo>
                  <a:lnTo>
                    <a:pt x="93" y="330"/>
                  </a:lnTo>
                  <a:lnTo>
                    <a:pt x="95" y="330"/>
                  </a:lnTo>
                  <a:lnTo>
                    <a:pt x="95" y="328"/>
                  </a:lnTo>
                  <a:lnTo>
                    <a:pt x="97" y="328"/>
                  </a:lnTo>
                  <a:lnTo>
                    <a:pt x="97" y="327"/>
                  </a:lnTo>
                  <a:lnTo>
                    <a:pt x="97" y="325"/>
                  </a:lnTo>
                  <a:lnTo>
                    <a:pt x="98" y="322"/>
                  </a:lnTo>
                  <a:lnTo>
                    <a:pt x="98" y="320"/>
                  </a:lnTo>
                  <a:lnTo>
                    <a:pt x="97" y="319"/>
                  </a:lnTo>
                  <a:lnTo>
                    <a:pt x="98" y="317"/>
                  </a:lnTo>
                  <a:lnTo>
                    <a:pt x="100" y="317"/>
                  </a:lnTo>
                  <a:lnTo>
                    <a:pt x="101" y="315"/>
                  </a:lnTo>
                  <a:lnTo>
                    <a:pt x="103" y="315"/>
                  </a:lnTo>
                  <a:lnTo>
                    <a:pt x="105" y="315"/>
                  </a:lnTo>
                  <a:lnTo>
                    <a:pt x="106" y="315"/>
                  </a:lnTo>
                  <a:lnTo>
                    <a:pt x="108" y="315"/>
                  </a:lnTo>
                  <a:lnTo>
                    <a:pt x="110" y="317"/>
                  </a:lnTo>
                  <a:lnTo>
                    <a:pt x="110" y="315"/>
                  </a:lnTo>
                  <a:lnTo>
                    <a:pt x="111" y="314"/>
                  </a:lnTo>
                  <a:lnTo>
                    <a:pt x="113" y="312"/>
                  </a:lnTo>
                  <a:lnTo>
                    <a:pt x="115" y="312"/>
                  </a:lnTo>
                  <a:lnTo>
                    <a:pt x="116" y="311"/>
                  </a:lnTo>
                  <a:lnTo>
                    <a:pt x="116" y="312"/>
                  </a:lnTo>
                  <a:lnTo>
                    <a:pt x="118" y="312"/>
                  </a:lnTo>
                  <a:lnTo>
                    <a:pt x="118" y="311"/>
                  </a:lnTo>
                  <a:lnTo>
                    <a:pt x="118" y="309"/>
                  </a:lnTo>
                  <a:lnTo>
                    <a:pt x="118" y="307"/>
                  </a:lnTo>
                  <a:lnTo>
                    <a:pt x="119" y="306"/>
                  </a:lnTo>
                  <a:lnTo>
                    <a:pt x="121" y="306"/>
                  </a:lnTo>
                  <a:lnTo>
                    <a:pt x="121" y="307"/>
                  </a:lnTo>
                  <a:lnTo>
                    <a:pt x="123" y="307"/>
                  </a:lnTo>
                  <a:lnTo>
                    <a:pt x="124" y="307"/>
                  </a:lnTo>
                  <a:lnTo>
                    <a:pt x="126" y="307"/>
                  </a:lnTo>
                  <a:lnTo>
                    <a:pt x="126" y="306"/>
                  </a:lnTo>
                  <a:lnTo>
                    <a:pt x="128" y="306"/>
                  </a:lnTo>
                  <a:lnTo>
                    <a:pt x="128" y="304"/>
                  </a:lnTo>
                  <a:lnTo>
                    <a:pt x="128" y="302"/>
                  </a:lnTo>
                  <a:lnTo>
                    <a:pt x="128" y="301"/>
                  </a:lnTo>
                  <a:lnTo>
                    <a:pt x="129" y="299"/>
                  </a:lnTo>
                  <a:lnTo>
                    <a:pt x="129" y="297"/>
                  </a:lnTo>
                  <a:lnTo>
                    <a:pt x="131" y="297"/>
                  </a:lnTo>
                  <a:lnTo>
                    <a:pt x="131" y="296"/>
                  </a:lnTo>
                  <a:lnTo>
                    <a:pt x="133" y="294"/>
                  </a:lnTo>
                  <a:lnTo>
                    <a:pt x="133" y="293"/>
                  </a:lnTo>
                  <a:lnTo>
                    <a:pt x="133" y="294"/>
                  </a:lnTo>
                  <a:lnTo>
                    <a:pt x="131" y="294"/>
                  </a:lnTo>
                  <a:lnTo>
                    <a:pt x="131" y="296"/>
                  </a:lnTo>
                  <a:lnTo>
                    <a:pt x="129" y="296"/>
                  </a:lnTo>
                  <a:lnTo>
                    <a:pt x="129" y="297"/>
                  </a:lnTo>
                  <a:lnTo>
                    <a:pt x="128" y="297"/>
                  </a:lnTo>
                  <a:lnTo>
                    <a:pt x="128" y="299"/>
                  </a:lnTo>
                  <a:lnTo>
                    <a:pt x="128" y="302"/>
                  </a:lnTo>
                  <a:lnTo>
                    <a:pt x="128" y="304"/>
                  </a:lnTo>
                  <a:lnTo>
                    <a:pt x="126" y="304"/>
                  </a:lnTo>
                  <a:lnTo>
                    <a:pt x="126" y="306"/>
                  </a:lnTo>
                  <a:lnTo>
                    <a:pt x="124" y="306"/>
                  </a:lnTo>
                  <a:lnTo>
                    <a:pt x="123" y="307"/>
                  </a:lnTo>
                  <a:lnTo>
                    <a:pt x="121" y="306"/>
                  </a:lnTo>
                  <a:lnTo>
                    <a:pt x="119" y="306"/>
                  </a:lnTo>
                  <a:lnTo>
                    <a:pt x="118" y="306"/>
                  </a:lnTo>
                  <a:lnTo>
                    <a:pt x="118" y="307"/>
                  </a:lnTo>
                  <a:lnTo>
                    <a:pt x="118" y="309"/>
                  </a:lnTo>
                  <a:lnTo>
                    <a:pt x="116" y="311"/>
                  </a:lnTo>
                  <a:lnTo>
                    <a:pt x="115" y="311"/>
                  </a:lnTo>
                  <a:lnTo>
                    <a:pt x="113" y="311"/>
                  </a:lnTo>
                  <a:lnTo>
                    <a:pt x="113" y="312"/>
                  </a:lnTo>
                  <a:lnTo>
                    <a:pt x="111" y="312"/>
                  </a:lnTo>
                  <a:lnTo>
                    <a:pt x="110" y="314"/>
                  </a:lnTo>
                  <a:lnTo>
                    <a:pt x="110" y="312"/>
                  </a:lnTo>
                  <a:lnTo>
                    <a:pt x="108" y="312"/>
                  </a:lnTo>
                  <a:lnTo>
                    <a:pt x="106" y="312"/>
                  </a:lnTo>
                  <a:lnTo>
                    <a:pt x="105" y="312"/>
                  </a:lnTo>
                  <a:lnTo>
                    <a:pt x="105" y="314"/>
                  </a:lnTo>
                  <a:lnTo>
                    <a:pt x="103" y="314"/>
                  </a:lnTo>
                  <a:lnTo>
                    <a:pt x="101" y="314"/>
                  </a:lnTo>
                  <a:lnTo>
                    <a:pt x="100" y="314"/>
                  </a:lnTo>
                  <a:lnTo>
                    <a:pt x="100" y="315"/>
                  </a:lnTo>
                  <a:lnTo>
                    <a:pt x="98" y="315"/>
                  </a:lnTo>
                  <a:lnTo>
                    <a:pt x="95" y="315"/>
                  </a:lnTo>
                  <a:lnTo>
                    <a:pt x="93" y="315"/>
                  </a:lnTo>
                  <a:lnTo>
                    <a:pt x="92" y="315"/>
                  </a:lnTo>
                  <a:lnTo>
                    <a:pt x="92" y="317"/>
                  </a:lnTo>
                  <a:lnTo>
                    <a:pt x="90" y="317"/>
                  </a:lnTo>
                  <a:lnTo>
                    <a:pt x="90" y="319"/>
                  </a:lnTo>
                  <a:lnTo>
                    <a:pt x="90" y="320"/>
                  </a:lnTo>
                  <a:lnTo>
                    <a:pt x="92" y="320"/>
                  </a:lnTo>
                  <a:lnTo>
                    <a:pt x="92" y="322"/>
                  </a:lnTo>
                  <a:lnTo>
                    <a:pt x="93" y="322"/>
                  </a:lnTo>
                  <a:lnTo>
                    <a:pt x="93" y="324"/>
                  </a:lnTo>
                  <a:lnTo>
                    <a:pt x="93" y="325"/>
                  </a:lnTo>
                  <a:lnTo>
                    <a:pt x="93" y="327"/>
                  </a:lnTo>
                  <a:lnTo>
                    <a:pt x="92" y="327"/>
                  </a:lnTo>
                  <a:lnTo>
                    <a:pt x="92" y="328"/>
                  </a:lnTo>
                  <a:lnTo>
                    <a:pt x="88" y="332"/>
                  </a:lnTo>
                  <a:lnTo>
                    <a:pt x="87" y="333"/>
                  </a:lnTo>
                  <a:lnTo>
                    <a:pt x="85" y="333"/>
                  </a:lnTo>
                  <a:lnTo>
                    <a:pt x="84" y="333"/>
                  </a:lnTo>
                  <a:lnTo>
                    <a:pt x="82" y="333"/>
                  </a:lnTo>
                  <a:lnTo>
                    <a:pt x="82" y="335"/>
                  </a:lnTo>
                  <a:lnTo>
                    <a:pt x="80" y="335"/>
                  </a:lnTo>
                  <a:lnTo>
                    <a:pt x="80" y="337"/>
                  </a:lnTo>
                  <a:lnTo>
                    <a:pt x="79" y="337"/>
                  </a:lnTo>
                  <a:lnTo>
                    <a:pt x="79" y="338"/>
                  </a:lnTo>
                  <a:lnTo>
                    <a:pt x="77" y="338"/>
                  </a:lnTo>
                  <a:lnTo>
                    <a:pt x="77" y="337"/>
                  </a:lnTo>
                  <a:lnTo>
                    <a:pt x="79" y="337"/>
                  </a:lnTo>
                  <a:lnTo>
                    <a:pt x="77" y="337"/>
                  </a:lnTo>
                  <a:lnTo>
                    <a:pt x="77" y="338"/>
                  </a:lnTo>
                  <a:lnTo>
                    <a:pt x="75" y="338"/>
                  </a:lnTo>
                  <a:lnTo>
                    <a:pt x="74" y="338"/>
                  </a:lnTo>
                  <a:lnTo>
                    <a:pt x="72" y="338"/>
                  </a:lnTo>
                  <a:lnTo>
                    <a:pt x="69" y="342"/>
                  </a:lnTo>
                  <a:lnTo>
                    <a:pt x="67" y="343"/>
                  </a:lnTo>
                  <a:lnTo>
                    <a:pt x="67" y="342"/>
                  </a:lnTo>
                  <a:lnTo>
                    <a:pt x="69" y="342"/>
                  </a:lnTo>
                  <a:lnTo>
                    <a:pt x="69" y="340"/>
                  </a:lnTo>
                  <a:lnTo>
                    <a:pt x="67" y="338"/>
                  </a:lnTo>
                  <a:lnTo>
                    <a:pt x="67" y="337"/>
                  </a:lnTo>
                  <a:lnTo>
                    <a:pt x="67" y="333"/>
                  </a:lnTo>
                  <a:lnTo>
                    <a:pt x="66" y="333"/>
                  </a:lnTo>
                  <a:lnTo>
                    <a:pt x="66" y="332"/>
                  </a:lnTo>
                  <a:lnTo>
                    <a:pt x="67" y="332"/>
                  </a:lnTo>
                  <a:lnTo>
                    <a:pt x="67" y="330"/>
                  </a:lnTo>
                  <a:lnTo>
                    <a:pt x="67" y="328"/>
                  </a:lnTo>
                  <a:lnTo>
                    <a:pt x="69" y="327"/>
                  </a:lnTo>
                  <a:lnTo>
                    <a:pt x="69" y="325"/>
                  </a:lnTo>
                  <a:lnTo>
                    <a:pt x="72" y="322"/>
                  </a:lnTo>
                  <a:lnTo>
                    <a:pt x="72" y="320"/>
                  </a:lnTo>
                  <a:lnTo>
                    <a:pt x="74" y="320"/>
                  </a:lnTo>
                  <a:lnTo>
                    <a:pt x="74" y="319"/>
                  </a:lnTo>
                  <a:lnTo>
                    <a:pt x="74" y="317"/>
                  </a:lnTo>
                  <a:lnTo>
                    <a:pt x="72" y="317"/>
                  </a:lnTo>
                  <a:lnTo>
                    <a:pt x="72" y="315"/>
                  </a:lnTo>
                  <a:lnTo>
                    <a:pt x="74" y="315"/>
                  </a:lnTo>
                  <a:lnTo>
                    <a:pt x="74" y="314"/>
                  </a:lnTo>
                  <a:lnTo>
                    <a:pt x="74" y="312"/>
                  </a:lnTo>
                  <a:lnTo>
                    <a:pt x="74" y="311"/>
                  </a:lnTo>
                  <a:lnTo>
                    <a:pt x="74" y="309"/>
                  </a:lnTo>
                  <a:lnTo>
                    <a:pt x="74" y="307"/>
                  </a:lnTo>
                  <a:lnTo>
                    <a:pt x="72" y="307"/>
                  </a:lnTo>
                  <a:lnTo>
                    <a:pt x="72" y="306"/>
                  </a:lnTo>
                  <a:lnTo>
                    <a:pt x="74" y="306"/>
                  </a:lnTo>
                  <a:lnTo>
                    <a:pt x="74" y="304"/>
                  </a:lnTo>
                  <a:lnTo>
                    <a:pt x="74" y="302"/>
                  </a:lnTo>
                  <a:lnTo>
                    <a:pt x="75" y="301"/>
                  </a:lnTo>
                  <a:lnTo>
                    <a:pt x="75" y="299"/>
                  </a:lnTo>
                  <a:lnTo>
                    <a:pt x="75" y="297"/>
                  </a:lnTo>
                  <a:lnTo>
                    <a:pt x="75" y="296"/>
                  </a:lnTo>
                  <a:lnTo>
                    <a:pt x="75" y="294"/>
                  </a:lnTo>
                  <a:lnTo>
                    <a:pt x="74" y="294"/>
                  </a:lnTo>
                  <a:lnTo>
                    <a:pt x="75" y="294"/>
                  </a:lnTo>
                  <a:lnTo>
                    <a:pt x="75" y="293"/>
                  </a:lnTo>
                  <a:lnTo>
                    <a:pt x="77" y="293"/>
                  </a:lnTo>
                  <a:lnTo>
                    <a:pt x="77" y="291"/>
                  </a:lnTo>
                  <a:lnTo>
                    <a:pt x="77" y="289"/>
                  </a:lnTo>
                  <a:lnTo>
                    <a:pt x="79" y="288"/>
                  </a:lnTo>
                  <a:lnTo>
                    <a:pt x="79" y="286"/>
                  </a:lnTo>
                  <a:lnTo>
                    <a:pt x="80" y="284"/>
                  </a:lnTo>
                  <a:lnTo>
                    <a:pt x="80" y="283"/>
                  </a:lnTo>
                  <a:lnTo>
                    <a:pt x="82" y="281"/>
                  </a:lnTo>
                  <a:lnTo>
                    <a:pt x="82" y="279"/>
                  </a:lnTo>
                  <a:lnTo>
                    <a:pt x="82" y="278"/>
                  </a:lnTo>
                  <a:lnTo>
                    <a:pt x="84" y="278"/>
                  </a:lnTo>
                  <a:lnTo>
                    <a:pt x="84" y="276"/>
                  </a:lnTo>
                  <a:lnTo>
                    <a:pt x="84" y="275"/>
                  </a:lnTo>
                  <a:lnTo>
                    <a:pt x="85" y="273"/>
                  </a:lnTo>
                  <a:lnTo>
                    <a:pt x="85" y="271"/>
                  </a:lnTo>
                  <a:lnTo>
                    <a:pt x="85" y="270"/>
                  </a:lnTo>
                  <a:lnTo>
                    <a:pt x="87" y="268"/>
                  </a:lnTo>
                  <a:lnTo>
                    <a:pt x="87" y="266"/>
                  </a:lnTo>
                  <a:lnTo>
                    <a:pt x="87" y="265"/>
                  </a:lnTo>
                  <a:lnTo>
                    <a:pt x="88" y="263"/>
                  </a:lnTo>
                  <a:lnTo>
                    <a:pt x="88" y="261"/>
                  </a:lnTo>
                  <a:lnTo>
                    <a:pt x="88" y="260"/>
                  </a:lnTo>
                  <a:lnTo>
                    <a:pt x="90" y="258"/>
                  </a:lnTo>
                  <a:lnTo>
                    <a:pt x="90" y="257"/>
                  </a:lnTo>
                  <a:lnTo>
                    <a:pt x="90" y="255"/>
                  </a:lnTo>
                  <a:lnTo>
                    <a:pt x="90" y="253"/>
                  </a:lnTo>
                  <a:lnTo>
                    <a:pt x="92" y="252"/>
                  </a:lnTo>
                  <a:lnTo>
                    <a:pt x="92" y="250"/>
                  </a:lnTo>
                  <a:lnTo>
                    <a:pt x="92" y="248"/>
                  </a:lnTo>
                  <a:lnTo>
                    <a:pt x="92" y="247"/>
                  </a:lnTo>
                  <a:lnTo>
                    <a:pt x="92" y="245"/>
                  </a:lnTo>
                  <a:lnTo>
                    <a:pt x="92" y="244"/>
                  </a:lnTo>
                  <a:lnTo>
                    <a:pt x="90" y="244"/>
                  </a:lnTo>
                  <a:lnTo>
                    <a:pt x="90" y="242"/>
                  </a:lnTo>
                  <a:lnTo>
                    <a:pt x="90" y="240"/>
                  </a:lnTo>
                  <a:lnTo>
                    <a:pt x="90" y="239"/>
                  </a:lnTo>
                  <a:lnTo>
                    <a:pt x="90" y="237"/>
                  </a:lnTo>
                  <a:lnTo>
                    <a:pt x="88" y="237"/>
                  </a:lnTo>
                  <a:lnTo>
                    <a:pt x="88" y="235"/>
                  </a:lnTo>
                  <a:lnTo>
                    <a:pt x="88" y="234"/>
                  </a:lnTo>
                  <a:lnTo>
                    <a:pt x="87" y="234"/>
                  </a:lnTo>
                  <a:lnTo>
                    <a:pt x="85" y="234"/>
                  </a:lnTo>
                  <a:lnTo>
                    <a:pt x="84" y="234"/>
                  </a:lnTo>
                  <a:lnTo>
                    <a:pt x="84" y="232"/>
                  </a:lnTo>
                  <a:lnTo>
                    <a:pt x="85" y="232"/>
                  </a:lnTo>
                  <a:lnTo>
                    <a:pt x="87" y="232"/>
                  </a:lnTo>
                  <a:lnTo>
                    <a:pt x="87" y="230"/>
                  </a:lnTo>
                  <a:lnTo>
                    <a:pt x="87" y="229"/>
                  </a:lnTo>
                  <a:lnTo>
                    <a:pt x="88" y="227"/>
                  </a:lnTo>
                  <a:lnTo>
                    <a:pt x="88" y="226"/>
                  </a:lnTo>
                  <a:lnTo>
                    <a:pt x="88" y="224"/>
                  </a:lnTo>
                  <a:lnTo>
                    <a:pt x="88" y="222"/>
                  </a:lnTo>
                  <a:lnTo>
                    <a:pt x="88" y="221"/>
                  </a:lnTo>
                  <a:lnTo>
                    <a:pt x="88" y="219"/>
                  </a:lnTo>
                  <a:lnTo>
                    <a:pt x="88" y="217"/>
                  </a:lnTo>
                  <a:lnTo>
                    <a:pt x="88" y="216"/>
                  </a:lnTo>
                  <a:lnTo>
                    <a:pt x="88" y="214"/>
                  </a:lnTo>
                  <a:lnTo>
                    <a:pt x="88" y="212"/>
                  </a:lnTo>
                  <a:lnTo>
                    <a:pt x="88" y="211"/>
                  </a:lnTo>
                  <a:lnTo>
                    <a:pt x="87" y="211"/>
                  </a:lnTo>
                  <a:lnTo>
                    <a:pt x="87" y="209"/>
                  </a:lnTo>
                  <a:lnTo>
                    <a:pt x="87" y="208"/>
                  </a:lnTo>
                  <a:lnTo>
                    <a:pt x="87" y="206"/>
                  </a:lnTo>
                  <a:lnTo>
                    <a:pt x="87" y="204"/>
                  </a:lnTo>
                  <a:lnTo>
                    <a:pt x="85" y="204"/>
                  </a:lnTo>
                  <a:lnTo>
                    <a:pt x="85" y="203"/>
                  </a:lnTo>
                  <a:lnTo>
                    <a:pt x="84" y="203"/>
                  </a:lnTo>
                  <a:lnTo>
                    <a:pt x="84" y="201"/>
                  </a:lnTo>
                  <a:lnTo>
                    <a:pt x="85" y="201"/>
                  </a:lnTo>
                  <a:lnTo>
                    <a:pt x="84" y="201"/>
                  </a:lnTo>
                  <a:lnTo>
                    <a:pt x="84" y="199"/>
                  </a:lnTo>
                  <a:lnTo>
                    <a:pt x="84" y="198"/>
                  </a:lnTo>
                  <a:lnTo>
                    <a:pt x="85" y="198"/>
                  </a:lnTo>
                  <a:lnTo>
                    <a:pt x="85" y="196"/>
                  </a:lnTo>
                  <a:lnTo>
                    <a:pt x="85" y="194"/>
                  </a:lnTo>
                  <a:lnTo>
                    <a:pt x="84" y="194"/>
                  </a:lnTo>
                  <a:lnTo>
                    <a:pt x="84" y="193"/>
                  </a:lnTo>
                  <a:lnTo>
                    <a:pt x="84" y="191"/>
                  </a:lnTo>
                  <a:lnTo>
                    <a:pt x="84" y="190"/>
                  </a:lnTo>
                  <a:lnTo>
                    <a:pt x="82" y="190"/>
                  </a:lnTo>
                  <a:lnTo>
                    <a:pt x="82" y="188"/>
                  </a:lnTo>
                  <a:lnTo>
                    <a:pt x="80" y="188"/>
                  </a:lnTo>
                  <a:lnTo>
                    <a:pt x="79" y="188"/>
                  </a:lnTo>
                  <a:lnTo>
                    <a:pt x="79" y="186"/>
                  </a:lnTo>
                  <a:lnTo>
                    <a:pt x="77" y="186"/>
                  </a:lnTo>
                  <a:lnTo>
                    <a:pt x="77" y="185"/>
                  </a:lnTo>
                  <a:lnTo>
                    <a:pt x="75" y="185"/>
                  </a:lnTo>
                  <a:lnTo>
                    <a:pt x="75" y="183"/>
                  </a:lnTo>
                  <a:lnTo>
                    <a:pt x="74" y="183"/>
                  </a:lnTo>
                  <a:lnTo>
                    <a:pt x="72" y="183"/>
                  </a:lnTo>
                  <a:lnTo>
                    <a:pt x="72" y="181"/>
                  </a:lnTo>
                  <a:lnTo>
                    <a:pt x="70" y="181"/>
                  </a:lnTo>
                  <a:lnTo>
                    <a:pt x="69" y="181"/>
                  </a:lnTo>
                  <a:lnTo>
                    <a:pt x="69" y="180"/>
                  </a:lnTo>
                  <a:lnTo>
                    <a:pt x="67" y="180"/>
                  </a:lnTo>
                  <a:lnTo>
                    <a:pt x="66" y="178"/>
                  </a:lnTo>
                  <a:lnTo>
                    <a:pt x="67" y="178"/>
                  </a:lnTo>
                  <a:lnTo>
                    <a:pt x="67" y="177"/>
                  </a:lnTo>
                  <a:lnTo>
                    <a:pt x="67" y="175"/>
                  </a:lnTo>
                  <a:lnTo>
                    <a:pt x="69" y="173"/>
                  </a:lnTo>
                  <a:lnTo>
                    <a:pt x="69" y="172"/>
                  </a:lnTo>
                  <a:lnTo>
                    <a:pt x="67" y="170"/>
                  </a:lnTo>
                  <a:lnTo>
                    <a:pt x="67" y="168"/>
                  </a:lnTo>
                  <a:lnTo>
                    <a:pt x="66" y="168"/>
                  </a:lnTo>
                  <a:lnTo>
                    <a:pt x="66" y="167"/>
                  </a:lnTo>
                  <a:lnTo>
                    <a:pt x="66" y="165"/>
                  </a:lnTo>
                  <a:lnTo>
                    <a:pt x="64" y="163"/>
                  </a:lnTo>
                  <a:lnTo>
                    <a:pt x="64" y="162"/>
                  </a:lnTo>
                  <a:lnTo>
                    <a:pt x="64" y="160"/>
                  </a:lnTo>
                  <a:lnTo>
                    <a:pt x="64" y="159"/>
                  </a:lnTo>
                  <a:lnTo>
                    <a:pt x="64" y="157"/>
                  </a:lnTo>
                  <a:lnTo>
                    <a:pt x="62" y="157"/>
                  </a:lnTo>
                  <a:lnTo>
                    <a:pt x="62" y="155"/>
                  </a:lnTo>
                  <a:lnTo>
                    <a:pt x="62" y="154"/>
                  </a:lnTo>
                  <a:lnTo>
                    <a:pt x="62" y="152"/>
                  </a:lnTo>
                  <a:lnTo>
                    <a:pt x="61" y="152"/>
                  </a:lnTo>
                  <a:lnTo>
                    <a:pt x="61" y="150"/>
                  </a:lnTo>
                  <a:lnTo>
                    <a:pt x="61" y="149"/>
                  </a:lnTo>
                  <a:lnTo>
                    <a:pt x="61" y="147"/>
                  </a:lnTo>
                  <a:lnTo>
                    <a:pt x="59" y="147"/>
                  </a:lnTo>
                  <a:lnTo>
                    <a:pt x="59" y="144"/>
                  </a:lnTo>
                  <a:lnTo>
                    <a:pt x="57" y="144"/>
                  </a:lnTo>
                  <a:lnTo>
                    <a:pt x="57" y="142"/>
                  </a:lnTo>
                  <a:lnTo>
                    <a:pt x="56" y="141"/>
                  </a:lnTo>
                  <a:lnTo>
                    <a:pt x="54" y="139"/>
                  </a:lnTo>
                  <a:lnTo>
                    <a:pt x="52" y="139"/>
                  </a:lnTo>
                  <a:lnTo>
                    <a:pt x="52" y="137"/>
                  </a:lnTo>
                  <a:lnTo>
                    <a:pt x="51" y="137"/>
                  </a:lnTo>
                  <a:lnTo>
                    <a:pt x="51" y="136"/>
                  </a:lnTo>
                  <a:lnTo>
                    <a:pt x="49" y="136"/>
                  </a:lnTo>
                  <a:lnTo>
                    <a:pt x="48" y="136"/>
                  </a:lnTo>
                  <a:lnTo>
                    <a:pt x="49" y="136"/>
                  </a:lnTo>
                  <a:lnTo>
                    <a:pt x="48" y="136"/>
                  </a:lnTo>
                  <a:lnTo>
                    <a:pt x="46" y="136"/>
                  </a:lnTo>
                  <a:lnTo>
                    <a:pt x="46" y="137"/>
                  </a:lnTo>
                  <a:lnTo>
                    <a:pt x="44" y="137"/>
                  </a:lnTo>
                  <a:lnTo>
                    <a:pt x="43" y="137"/>
                  </a:lnTo>
                  <a:lnTo>
                    <a:pt x="43" y="139"/>
                  </a:lnTo>
                  <a:lnTo>
                    <a:pt x="43" y="137"/>
                  </a:lnTo>
                  <a:lnTo>
                    <a:pt x="41" y="137"/>
                  </a:lnTo>
                  <a:lnTo>
                    <a:pt x="41" y="139"/>
                  </a:lnTo>
                  <a:lnTo>
                    <a:pt x="41" y="137"/>
                  </a:lnTo>
                  <a:lnTo>
                    <a:pt x="41" y="139"/>
                  </a:lnTo>
                  <a:lnTo>
                    <a:pt x="41" y="141"/>
                  </a:lnTo>
                  <a:lnTo>
                    <a:pt x="39" y="141"/>
                  </a:lnTo>
                  <a:lnTo>
                    <a:pt x="39" y="139"/>
                  </a:lnTo>
                  <a:lnTo>
                    <a:pt x="38" y="139"/>
                  </a:lnTo>
                  <a:lnTo>
                    <a:pt x="39" y="139"/>
                  </a:lnTo>
                  <a:lnTo>
                    <a:pt x="39" y="137"/>
                  </a:lnTo>
                  <a:lnTo>
                    <a:pt x="38" y="137"/>
                  </a:lnTo>
                  <a:lnTo>
                    <a:pt x="38" y="136"/>
                  </a:lnTo>
                  <a:lnTo>
                    <a:pt x="39" y="136"/>
                  </a:lnTo>
                  <a:lnTo>
                    <a:pt x="39" y="134"/>
                  </a:lnTo>
                  <a:lnTo>
                    <a:pt x="38" y="134"/>
                  </a:lnTo>
                  <a:lnTo>
                    <a:pt x="39" y="134"/>
                  </a:lnTo>
                  <a:lnTo>
                    <a:pt x="39" y="132"/>
                  </a:lnTo>
                  <a:lnTo>
                    <a:pt x="39" y="131"/>
                  </a:lnTo>
                  <a:lnTo>
                    <a:pt x="38" y="131"/>
                  </a:lnTo>
                  <a:lnTo>
                    <a:pt x="38" y="129"/>
                  </a:lnTo>
                  <a:lnTo>
                    <a:pt x="38" y="128"/>
                  </a:lnTo>
                  <a:lnTo>
                    <a:pt x="38" y="126"/>
                  </a:lnTo>
                  <a:lnTo>
                    <a:pt x="38" y="124"/>
                  </a:lnTo>
                  <a:lnTo>
                    <a:pt x="38" y="123"/>
                  </a:lnTo>
                  <a:lnTo>
                    <a:pt x="38" y="121"/>
                  </a:lnTo>
                  <a:lnTo>
                    <a:pt x="36" y="119"/>
                  </a:lnTo>
                  <a:lnTo>
                    <a:pt x="36" y="118"/>
                  </a:lnTo>
                  <a:lnTo>
                    <a:pt x="36" y="116"/>
                  </a:lnTo>
                  <a:lnTo>
                    <a:pt x="36" y="114"/>
                  </a:lnTo>
                  <a:lnTo>
                    <a:pt x="36" y="113"/>
                  </a:lnTo>
                  <a:lnTo>
                    <a:pt x="36" y="111"/>
                  </a:lnTo>
                  <a:lnTo>
                    <a:pt x="36" y="110"/>
                  </a:lnTo>
                  <a:lnTo>
                    <a:pt x="36" y="108"/>
                  </a:lnTo>
                  <a:lnTo>
                    <a:pt x="36" y="106"/>
                  </a:lnTo>
                  <a:lnTo>
                    <a:pt x="34" y="105"/>
                  </a:lnTo>
                  <a:lnTo>
                    <a:pt x="34" y="103"/>
                  </a:lnTo>
                  <a:lnTo>
                    <a:pt x="34" y="101"/>
                  </a:lnTo>
                  <a:lnTo>
                    <a:pt x="34" y="100"/>
                  </a:lnTo>
                  <a:lnTo>
                    <a:pt x="34" y="98"/>
                  </a:lnTo>
                  <a:lnTo>
                    <a:pt x="33" y="98"/>
                  </a:lnTo>
                  <a:lnTo>
                    <a:pt x="33" y="96"/>
                  </a:lnTo>
                  <a:lnTo>
                    <a:pt x="33" y="95"/>
                  </a:lnTo>
                  <a:lnTo>
                    <a:pt x="33" y="93"/>
                  </a:lnTo>
                  <a:lnTo>
                    <a:pt x="31" y="93"/>
                  </a:lnTo>
                  <a:lnTo>
                    <a:pt x="31" y="92"/>
                  </a:lnTo>
                  <a:lnTo>
                    <a:pt x="31" y="90"/>
                  </a:lnTo>
                  <a:lnTo>
                    <a:pt x="31" y="88"/>
                  </a:lnTo>
                  <a:lnTo>
                    <a:pt x="30" y="88"/>
                  </a:lnTo>
                  <a:lnTo>
                    <a:pt x="30" y="87"/>
                  </a:lnTo>
                  <a:lnTo>
                    <a:pt x="30" y="85"/>
                  </a:lnTo>
                  <a:lnTo>
                    <a:pt x="28" y="85"/>
                  </a:lnTo>
                  <a:lnTo>
                    <a:pt x="28" y="83"/>
                  </a:lnTo>
                  <a:lnTo>
                    <a:pt x="26" y="83"/>
                  </a:lnTo>
                  <a:lnTo>
                    <a:pt x="26" y="82"/>
                  </a:lnTo>
                  <a:lnTo>
                    <a:pt x="25" y="80"/>
                  </a:lnTo>
                  <a:lnTo>
                    <a:pt x="25" y="78"/>
                  </a:lnTo>
                  <a:lnTo>
                    <a:pt x="23" y="78"/>
                  </a:lnTo>
                  <a:lnTo>
                    <a:pt x="23" y="77"/>
                  </a:lnTo>
                  <a:lnTo>
                    <a:pt x="21" y="77"/>
                  </a:lnTo>
                  <a:lnTo>
                    <a:pt x="21" y="75"/>
                  </a:lnTo>
                  <a:lnTo>
                    <a:pt x="20" y="75"/>
                  </a:lnTo>
                  <a:lnTo>
                    <a:pt x="18" y="75"/>
                  </a:lnTo>
                  <a:lnTo>
                    <a:pt x="17" y="75"/>
                  </a:lnTo>
                  <a:lnTo>
                    <a:pt x="17" y="74"/>
                  </a:lnTo>
                  <a:lnTo>
                    <a:pt x="18" y="74"/>
                  </a:lnTo>
                  <a:lnTo>
                    <a:pt x="18" y="72"/>
                  </a:lnTo>
                  <a:lnTo>
                    <a:pt x="18" y="70"/>
                  </a:lnTo>
                  <a:lnTo>
                    <a:pt x="18" y="72"/>
                  </a:lnTo>
                  <a:lnTo>
                    <a:pt x="20" y="72"/>
                  </a:lnTo>
                  <a:lnTo>
                    <a:pt x="20" y="74"/>
                  </a:lnTo>
                  <a:lnTo>
                    <a:pt x="21" y="74"/>
                  </a:lnTo>
                  <a:lnTo>
                    <a:pt x="21" y="72"/>
                  </a:lnTo>
                  <a:lnTo>
                    <a:pt x="23" y="72"/>
                  </a:lnTo>
                  <a:lnTo>
                    <a:pt x="23" y="70"/>
                  </a:lnTo>
                  <a:lnTo>
                    <a:pt x="25" y="70"/>
                  </a:lnTo>
                  <a:lnTo>
                    <a:pt x="25" y="69"/>
                  </a:lnTo>
                  <a:lnTo>
                    <a:pt x="26" y="69"/>
                  </a:lnTo>
                  <a:lnTo>
                    <a:pt x="26" y="67"/>
                  </a:lnTo>
                  <a:lnTo>
                    <a:pt x="26" y="65"/>
                  </a:lnTo>
                  <a:lnTo>
                    <a:pt x="28" y="65"/>
                  </a:lnTo>
                  <a:lnTo>
                    <a:pt x="28" y="64"/>
                  </a:lnTo>
                  <a:lnTo>
                    <a:pt x="28" y="62"/>
                  </a:lnTo>
                  <a:lnTo>
                    <a:pt x="30" y="62"/>
                  </a:lnTo>
                  <a:lnTo>
                    <a:pt x="30" y="61"/>
                  </a:lnTo>
                  <a:lnTo>
                    <a:pt x="31" y="61"/>
                  </a:lnTo>
                  <a:lnTo>
                    <a:pt x="31" y="59"/>
                  </a:lnTo>
                  <a:lnTo>
                    <a:pt x="31" y="57"/>
                  </a:lnTo>
                  <a:lnTo>
                    <a:pt x="33" y="57"/>
                  </a:lnTo>
                  <a:lnTo>
                    <a:pt x="33" y="56"/>
                  </a:lnTo>
                  <a:lnTo>
                    <a:pt x="33" y="54"/>
                  </a:lnTo>
                  <a:lnTo>
                    <a:pt x="33" y="52"/>
                  </a:lnTo>
                  <a:lnTo>
                    <a:pt x="33" y="51"/>
                  </a:lnTo>
                  <a:lnTo>
                    <a:pt x="33" y="49"/>
                  </a:lnTo>
                  <a:lnTo>
                    <a:pt x="34" y="49"/>
                  </a:lnTo>
                  <a:lnTo>
                    <a:pt x="36" y="49"/>
                  </a:lnTo>
                  <a:lnTo>
                    <a:pt x="36" y="47"/>
                  </a:lnTo>
                  <a:lnTo>
                    <a:pt x="38" y="46"/>
                  </a:lnTo>
                  <a:lnTo>
                    <a:pt x="38" y="44"/>
                  </a:lnTo>
                  <a:lnTo>
                    <a:pt x="39" y="44"/>
                  </a:lnTo>
                  <a:lnTo>
                    <a:pt x="39" y="43"/>
                  </a:lnTo>
                  <a:lnTo>
                    <a:pt x="41" y="41"/>
                  </a:lnTo>
                  <a:lnTo>
                    <a:pt x="41" y="39"/>
                  </a:lnTo>
                  <a:lnTo>
                    <a:pt x="43" y="39"/>
                  </a:lnTo>
                  <a:lnTo>
                    <a:pt x="43" y="38"/>
                  </a:lnTo>
                  <a:lnTo>
                    <a:pt x="43" y="36"/>
                  </a:lnTo>
                  <a:lnTo>
                    <a:pt x="44" y="36"/>
                  </a:lnTo>
                  <a:lnTo>
                    <a:pt x="44" y="34"/>
                  </a:lnTo>
                  <a:lnTo>
                    <a:pt x="44" y="33"/>
                  </a:lnTo>
                  <a:lnTo>
                    <a:pt x="46" y="33"/>
                  </a:lnTo>
                  <a:lnTo>
                    <a:pt x="46" y="31"/>
                  </a:lnTo>
                  <a:lnTo>
                    <a:pt x="48" y="31"/>
                  </a:lnTo>
                  <a:lnTo>
                    <a:pt x="48" y="29"/>
                  </a:lnTo>
                  <a:lnTo>
                    <a:pt x="48" y="28"/>
                  </a:lnTo>
                  <a:lnTo>
                    <a:pt x="49" y="28"/>
                  </a:lnTo>
                  <a:lnTo>
                    <a:pt x="49" y="26"/>
                  </a:lnTo>
                  <a:lnTo>
                    <a:pt x="49" y="25"/>
                  </a:lnTo>
                  <a:lnTo>
                    <a:pt x="51" y="25"/>
                  </a:lnTo>
                  <a:lnTo>
                    <a:pt x="51" y="23"/>
                  </a:lnTo>
                  <a:lnTo>
                    <a:pt x="52" y="21"/>
                  </a:lnTo>
                  <a:lnTo>
                    <a:pt x="52" y="20"/>
                  </a:lnTo>
                  <a:lnTo>
                    <a:pt x="52" y="18"/>
                  </a:lnTo>
                  <a:lnTo>
                    <a:pt x="54" y="18"/>
                  </a:lnTo>
                  <a:lnTo>
                    <a:pt x="54" y="16"/>
                  </a:lnTo>
                  <a:lnTo>
                    <a:pt x="54" y="15"/>
                  </a:lnTo>
                  <a:lnTo>
                    <a:pt x="56" y="15"/>
                  </a:lnTo>
                  <a:lnTo>
                    <a:pt x="56" y="13"/>
                  </a:lnTo>
                  <a:lnTo>
                    <a:pt x="56" y="11"/>
                  </a:lnTo>
                  <a:lnTo>
                    <a:pt x="57" y="10"/>
                  </a:lnTo>
                  <a:lnTo>
                    <a:pt x="57" y="8"/>
                  </a:lnTo>
                  <a:lnTo>
                    <a:pt x="59" y="7"/>
                  </a:lnTo>
                  <a:lnTo>
                    <a:pt x="59" y="5"/>
                  </a:lnTo>
                  <a:lnTo>
                    <a:pt x="61" y="3"/>
                  </a:lnTo>
                  <a:lnTo>
                    <a:pt x="61" y="2"/>
                  </a:lnTo>
                  <a:lnTo>
                    <a:pt x="61" y="0"/>
                  </a:lnTo>
                  <a:lnTo>
                    <a:pt x="62" y="0"/>
                  </a:lnTo>
                  <a:lnTo>
                    <a:pt x="66" y="0"/>
                  </a:lnTo>
                  <a:lnTo>
                    <a:pt x="69" y="0"/>
                  </a:lnTo>
                  <a:lnTo>
                    <a:pt x="70"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50" name="Freeform 186"/>
            <p:cNvSpPr>
              <a:spLocks/>
            </p:cNvSpPr>
            <p:nvPr/>
          </p:nvSpPr>
          <p:spPr bwMode="auto">
            <a:xfrm>
              <a:off x="1136" y="347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51" name="Freeform 187"/>
            <p:cNvSpPr>
              <a:spLocks/>
            </p:cNvSpPr>
            <p:nvPr/>
          </p:nvSpPr>
          <p:spPr bwMode="auto">
            <a:xfrm>
              <a:off x="1131" y="3475"/>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52" name="Freeform 188"/>
            <p:cNvSpPr>
              <a:spLocks/>
            </p:cNvSpPr>
            <p:nvPr/>
          </p:nvSpPr>
          <p:spPr bwMode="auto">
            <a:xfrm>
              <a:off x="1129" y="3475"/>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53" name="Freeform 189"/>
            <p:cNvSpPr>
              <a:spLocks/>
            </p:cNvSpPr>
            <p:nvPr/>
          </p:nvSpPr>
          <p:spPr bwMode="auto">
            <a:xfrm>
              <a:off x="1121" y="3464"/>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54" name="Rectangle 190"/>
            <p:cNvSpPr>
              <a:spLocks noChangeArrowheads="1"/>
            </p:cNvSpPr>
            <p:nvPr/>
          </p:nvSpPr>
          <p:spPr bwMode="auto">
            <a:xfrm>
              <a:off x="1116" y="3464"/>
              <a:ext cx="2"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55" name="Rectangle 191"/>
            <p:cNvSpPr>
              <a:spLocks noChangeArrowheads="1"/>
            </p:cNvSpPr>
            <p:nvPr/>
          </p:nvSpPr>
          <p:spPr bwMode="auto">
            <a:xfrm>
              <a:off x="1109" y="3451"/>
              <a:ext cx="2" cy="1"/>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56" name="Freeform 192"/>
            <p:cNvSpPr>
              <a:spLocks/>
            </p:cNvSpPr>
            <p:nvPr/>
          </p:nvSpPr>
          <p:spPr bwMode="auto">
            <a:xfrm>
              <a:off x="1103" y="3448"/>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57" name="Freeform 193"/>
            <p:cNvSpPr>
              <a:spLocks/>
            </p:cNvSpPr>
            <p:nvPr/>
          </p:nvSpPr>
          <p:spPr bwMode="auto">
            <a:xfrm>
              <a:off x="1100" y="34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58" name="Rectangle 194"/>
            <p:cNvSpPr>
              <a:spLocks noChangeArrowheads="1"/>
            </p:cNvSpPr>
            <p:nvPr/>
          </p:nvSpPr>
          <p:spPr bwMode="auto">
            <a:xfrm>
              <a:off x="1100" y="3410"/>
              <a:ext cx="1"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59" name="Freeform 195"/>
            <p:cNvSpPr>
              <a:spLocks/>
            </p:cNvSpPr>
            <p:nvPr/>
          </p:nvSpPr>
          <p:spPr bwMode="auto">
            <a:xfrm>
              <a:off x="1100" y="3408"/>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60" name="Freeform 196"/>
            <p:cNvSpPr>
              <a:spLocks/>
            </p:cNvSpPr>
            <p:nvPr/>
          </p:nvSpPr>
          <p:spPr bwMode="auto">
            <a:xfrm>
              <a:off x="1088" y="3369"/>
              <a:ext cx="2" cy="2"/>
            </a:xfrm>
            <a:custGeom>
              <a:avLst/>
              <a:gdLst>
                <a:gd name="T0" fmla="*/ 2 w 2"/>
                <a:gd name="T1" fmla="*/ 2 h 2"/>
                <a:gd name="T2" fmla="*/ 0 w 2"/>
                <a:gd name="T3" fmla="*/ 0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61" name="Freeform 197"/>
            <p:cNvSpPr>
              <a:spLocks/>
            </p:cNvSpPr>
            <p:nvPr/>
          </p:nvSpPr>
          <p:spPr bwMode="auto">
            <a:xfrm>
              <a:off x="1080" y="335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62" name="Freeform 198"/>
            <p:cNvSpPr>
              <a:spLocks/>
            </p:cNvSpPr>
            <p:nvPr/>
          </p:nvSpPr>
          <p:spPr bwMode="auto">
            <a:xfrm>
              <a:off x="1080" y="334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63" name="Freeform 199"/>
            <p:cNvSpPr>
              <a:spLocks/>
            </p:cNvSpPr>
            <p:nvPr/>
          </p:nvSpPr>
          <p:spPr bwMode="auto">
            <a:xfrm>
              <a:off x="1078" y="3343"/>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64" name="Freeform 200"/>
            <p:cNvSpPr>
              <a:spLocks/>
            </p:cNvSpPr>
            <p:nvPr/>
          </p:nvSpPr>
          <p:spPr bwMode="auto">
            <a:xfrm>
              <a:off x="1078" y="334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65" name="Freeform 201"/>
            <p:cNvSpPr>
              <a:spLocks/>
            </p:cNvSpPr>
            <p:nvPr/>
          </p:nvSpPr>
          <p:spPr bwMode="auto">
            <a:xfrm>
              <a:off x="1078" y="334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66" name="Freeform 202"/>
            <p:cNvSpPr>
              <a:spLocks/>
            </p:cNvSpPr>
            <p:nvPr/>
          </p:nvSpPr>
          <p:spPr bwMode="auto">
            <a:xfrm>
              <a:off x="1078" y="3340"/>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67" name="Freeform 203"/>
            <p:cNvSpPr>
              <a:spLocks/>
            </p:cNvSpPr>
            <p:nvPr/>
          </p:nvSpPr>
          <p:spPr bwMode="auto">
            <a:xfrm>
              <a:off x="1078" y="3310"/>
              <a:ext cx="2" cy="2"/>
            </a:xfrm>
            <a:custGeom>
              <a:avLst/>
              <a:gdLst>
                <a:gd name="T0" fmla="*/ 2 w 2"/>
                <a:gd name="T1" fmla="*/ 2 h 2"/>
                <a:gd name="T2" fmla="*/ 2 w 2"/>
                <a:gd name="T3" fmla="*/ 0 h 2"/>
                <a:gd name="T4" fmla="*/ 0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0"/>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68" name="Rectangle 204"/>
            <p:cNvSpPr>
              <a:spLocks noChangeArrowheads="1"/>
            </p:cNvSpPr>
            <p:nvPr/>
          </p:nvSpPr>
          <p:spPr bwMode="auto">
            <a:xfrm>
              <a:off x="1078" y="3305"/>
              <a:ext cx="2"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180" name="Group 406"/>
          <p:cNvGrpSpPr>
            <a:grpSpLocks/>
          </p:cNvGrpSpPr>
          <p:nvPr/>
        </p:nvGrpSpPr>
        <p:grpSpPr bwMode="auto">
          <a:xfrm>
            <a:off x="1228725" y="1379589"/>
            <a:ext cx="7270287" cy="5081536"/>
            <a:chOff x="1008" y="1036"/>
            <a:chExt cx="3593" cy="2518"/>
          </a:xfrm>
        </p:grpSpPr>
        <p:sp>
          <p:nvSpPr>
            <p:cNvPr id="2669" name="Freeform 206"/>
            <p:cNvSpPr>
              <a:spLocks/>
            </p:cNvSpPr>
            <p:nvPr/>
          </p:nvSpPr>
          <p:spPr bwMode="auto">
            <a:xfrm>
              <a:off x="1075" y="3302"/>
              <a:ext cx="0" cy="2"/>
            </a:xfrm>
            <a:custGeom>
              <a:avLst/>
              <a:gdLst>
                <a:gd name="T0" fmla="*/ 0 h 2"/>
                <a:gd name="T1" fmla="*/ 2 h 2"/>
                <a:gd name="T2" fmla="*/ 0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0"/>
                  </a:lnTo>
                  <a:lnTo>
                    <a:pt x="0" y="2"/>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70" name="Freeform 207"/>
            <p:cNvSpPr>
              <a:spLocks/>
            </p:cNvSpPr>
            <p:nvPr/>
          </p:nvSpPr>
          <p:spPr bwMode="auto">
            <a:xfrm>
              <a:off x="1080" y="320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71" name="Freeform 208"/>
            <p:cNvSpPr>
              <a:spLocks/>
            </p:cNvSpPr>
            <p:nvPr/>
          </p:nvSpPr>
          <p:spPr bwMode="auto">
            <a:xfrm>
              <a:off x="1129" y="3199"/>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72" name="Freeform 209"/>
            <p:cNvSpPr>
              <a:spLocks/>
            </p:cNvSpPr>
            <p:nvPr/>
          </p:nvSpPr>
          <p:spPr bwMode="auto">
            <a:xfrm>
              <a:off x="1092" y="312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73" name="Freeform 210"/>
            <p:cNvSpPr>
              <a:spLocks/>
            </p:cNvSpPr>
            <p:nvPr/>
          </p:nvSpPr>
          <p:spPr bwMode="auto">
            <a:xfrm>
              <a:off x="1095" y="3119"/>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74" name="Freeform 211"/>
            <p:cNvSpPr>
              <a:spLocks/>
            </p:cNvSpPr>
            <p:nvPr/>
          </p:nvSpPr>
          <p:spPr bwMode="auto">
            <a:xfrm>
              <a:off x="1062" y="3075"/>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75" name="Freeform 212"/>
            <p:cNvSpPr>
              <a:spLocks/>
            </p:cNvSpPr>
            <p:nvPr/>
          </p:nvSpPr>
          <p:spPr bwMode="auto">
            <a:xfrm>
              <a:off x="1064" y="305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76" name="Freeform 213"/>
            <p:cNvSpPr>
              <a:spLocks/>
            </p:cNvSpPr>
            <p:nvPr/>
          </p:nvSpPr>
          <p:spPr bwMode="auto">
            <a:xfrm>
              <a:off x="1008" y="300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77" name="Freeform 214"/>
            <p:cNvSpPr>
              <a:spLocks/>
            </p:cNvSpPr>
            <p:nvPr/>
          </p:nvSpPr>
          <p:spPr bwMode="auto">
            <a:xfrm>
              <a:off x="1010" y="2993"/>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78" name="Freeform 215"/>
            <p:cNvSpPr>
              <a:spLocks/>
            </p:cNvSpPr>
            <p:nvPr/>
          </p:nvSpPr>
          <p:spPr bwMode="auto">
            <a:xfrm>
              <a:off x="1010" y="2993"/>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79" name="Freeform 216"/>
            <p:cNvSpPr>
              <a:spLocks/>
            </p:cNvSpPr>
            <p:nvPr/>
          </p:nvSpPr>
          <p:spPr bwMode="auto">
            <a:xfrm>
              <a:off x="1025" y="296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80" name="Freeform 217"/>
            <p:cNvSpPr>
              <a:spLocks/>
            </p:cNvSpPr>
            <p:nvPr/>
          </p:nvSpPr>
          <p:spPr bwMode="auto">
            <a:xfrm>
              <a:off x="1029" y="295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81" name="Freeform 218"/>
            <p:cNvSpPr>
              <a:spLocks/>
            </p:cNvSpPr>
            <p:nvPr/>
          </p:nvSpPr>
          <p:spPr bwMode="auto">
            <a:xfrm>
              <a:off x="1029" y="295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82" name="Freeform 219"/>
            <p:cNvSpPr>
              <a:spLocks/>
            </p:cNvSpPr>
            <p:nvPr/>
          </p:nvSpPr>
          <p:spPr bwMode="auto">
            <a:xfrm>
              <a:off x="1034" y="295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83" name="Freeform 220"/>
            <p:cNvSpPr>
              <a:spLocks/>
            </p:cNvSpPr>
            <p:nvPr/>
          </p:nvSpPr>
          <p:spPr bwMode="auto">
            <a:xfrm>
              <a:off x="1039" y="2941"/>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84" name="Freeform 221"/>
            <p:cNvSpPr>
              <a:spLocks/>
            </p:cNvSpPr>
            <p:nvPr/>
          </p:nvSpPr>
          <p:spPr bwMode="auto">
            <a:xfrm>
              <a:off x="1078" y="2892"/>
              <a:ext cx="345" cy="627"/>
            </a:xfrm>
            <a:custGeom>
              <a:avLst/>
              <a:gdLst>
                <a:gd name="T0" fmla="*/ 59 w 345"/>
                <a:gd name="T1" fmla="*/ 3 h 627"/>
                <a:gd name="T2" fmla="*/ 100 w 345"/>
                <a:gd name="T3" fmla="*/ 15 h 627"/>
                <a:gd name="T4" fmla="*/ 121 w 345"/>
                <a:gd name="T5" fmla="*/ 43 h 627"/>
                <a:gd name="T6" fmla="*/ 146 w 345"/>
                <a:gd name="T7" fmla="*/ 69 h 627"/>
                <a:gd name="T8" fmla="*/ 136 w 345"/>
                <a:gd name="T9" fmla="*/ 129 h 627"/>
                <a:gd name="T10" fmla="*/ 149 w 345"/>
                <a:gd name="T11" fmla="*/ 190 h 627"/>
                <a:gd name="T12" fmla="*/ 197 w 345"/>
                <a:gd name="T13" fmla="*/ 181 h 627"/>
                <a:gd name="T14" fmla="*/ 246 w 345"/>
                <a:gd name="T15" fmla="*/ 142 h 627"/>
                <a:gd name="T16" fmla="*/ 306 w 345"/>
                <a:gd name="T17" fmla="*/ 121 h 627"/>
                <a:gd name="T18" fmla="*/ 322 w 345"/>
                <a:gd name="T19" fmla="*/ 118 h 627"/>
                <a:gd name="T20" fmla="*/ 342 w 345"/>
                <a:gd name="T21" fmla="*/ 126 h 627"/>
                <a:gd name="T22" fmla="*/ 337 w 345"/>
                <a:gd name="T23" fmla="*/ 136 h 627"/>
                <a:gd name="T24" fmla="*/ 326 w 345"/>
                <a:gd name="T25" fmla="*/ 159 h 627"/>
                <a:gd name="T26" fmla="*/ 314 w 345"/>
                <a:gd name="T27" fmla="*/ 181 h 627"/>
                <a:gd name="T28" fmla="*/ 293 w 345"/>
                <a:gd name="T29" fmla="*/ 232 h 627"/>
                <a:gd name="T30" fmla="*/ 280 w 345"/>
                <a:gd name="T31" fmla="*/ 248 h 627"/>
                <a:gd name="T32" fmla="*/ 275 w 345"/>
                <a:gd name="T33" fmla="*/ 271 h 627"/>
                <a:gd name="T34" fmla="*/ 262 w 345"/>
                <a:gd name="T35" fmla="*/ 288 h 627"/>
                <a:gd name="T36" fmla="*/ 250 w 345"/>
                <a:gd name="T37" fmla="*/ 304 h 627"/>
                <a:gd name="T38" fmla="*/ 232 w 345"/>
                <a:gd name="T39" fmla="*/ 302 h 627"/>
                <a:gd name="T40" fmla="*/ 213 w 345"/>
                <a:gd name="T41" fmla="*/ 304 h 627"/>
                <a:gd name="T42" fmla="*/ 200 w 345"/>
                <a:gd name="T43" fmla="*/ 307 h 627"/>
                <a:gd name="T44" fmla="*/ 203 w 345"/>
                <a:gd name="T45" fmla="*/ 332 h 627"/>
                <a:gd name="T46" fmla="*/ 197 w 345"/>
                <a:gd name="T47" fmla="*/ 348 h 627"/>
                <a:gd name="T48" fmla="*/ 185 w 345"/>
                <a:gd name="T49" fmla="*/ 363 h 627"/>
                <a:gd name="T50" fmla="*/ 183 w 345"/>
                <a:gd name="T51" fmla="*/ 382 h 627"/>
                <a:gd name="T52" fmla="*/ 197 w 345"/>
                <a:gd name="T53" fmla="*/ 392 h 627"/>
                <a:gd name="T54" fmla="*/ 223 w 345"/>
                <a:gd name="T55" fmla="*/ 394 h 627"/>
                <a:gd name="T56" fmla="*/ 239 w 345"/>
                <a:gd name="T57" fmla="*/ 402 h 627"/>
                <a:gd name="T58" fmla="*/ 259 w 345"/>
                <a:gd name="T59" fmla="*/ 402 h 627"/>
                <a:gd name="T60" fmla="*/ 268 w 345"/>
                <a:gd name="T61" fmla="*/ 420 h 627"/>
                <a:gd name="T62" fmla="*/ 275 w 345"/>
                <a:gd name="T63" fmla="*/ 435 h 627"/>
                <a:gd name="T64" fmla="*/ 285 w 345"/>
                <a:gd name="T65" fmla="*/ 456 h 627"/>
                <a:gd name="T66" fmla="*/ 296 w 345"/>
                <a:gd name="T67" fmla="*/ 477 h 627"/>
                <a:gd name="T68" fmla="*/ 285 w 345"/>
                <a:gd name="T69" fmla="*/ 494 h 627"/>
                <a:gd name="T70" fmla="*/ 285 w 345"/>
                <a:gd name="T71" fmla="*/ 516 h 627"/>
                <a:gd name="T72" fmla="*/ 263 w 345"/>
                <a:gd name="T73" fmla="*/ 534 h 627"/>
                <a:gd name="T74" fmla="*/ 272 w 345"/>
                <a:gd name="T75" fmla="*/ 554 h 627"/>
                <a:gd name="T76" fmla="*/ 275 w 345"/>
                <a:gd name="T77" fmla="*/ 580 h 627"/>
                <a:gd name="T78" fmla="*/ 263 w 345"/>
                <a:gd name="T79" fmla="*/ 595 h 627"/>
                <a:gd name="T80" fmla="*/ 268 w 345"/>
                <a:gd name="T81" fmla="*/ 618 h 627"/>
                <a:gd name="T82" fmla="*/ 259 w 345"/>
                <a:gd name="T83" fmla="*/ 626 h 627"/>
                <a:gd name="T84" fmla="*/ 185 w 345"/>
                <a:gd name="T85" fmla="*/ 623 h 627"/>
                <a:gd name="T86" fmla="*/ 152 w 345"/>
                <a:gd name="T87" fmla="*/ 621 h 627"/>
                <a:gd name="T88" fmla="*/ 123 w 345"/>
                <a:gd name="T89" fmla="*/ 619 h 627"/>
                <a:gd name="T90" fmla="*/ 95 w 345"/>
                <a:gd name="T91" fmla="*/ 618 h 627"/>
                <a:gd name="T92" fmla="*/ 79 w 345"/>
                <a:gd name="T93" fmla="*/ 605 h 627"/>
                <a:gd name="T94" fmla="*/ 64 w 345"/>
                <a:gd name="T95" fmla="*/ 588 h 627"/>
                <a:gd name="T96" fmla="*/ 66 w 345"/>
                <a:gd name="T97" fmla="*/ 580 h 627"/>
                <a:gd name="T98" fmla="*/ 82 w 345"/>
                <a:gd name="T99" fmla="*/ 575 h 627"/>
                <a:gd name="T100" fmla="*/ 102 w 345"/>
                <a:gd name="T101" fmla="*/ 564 h 627"/>
                <a:gd name="T102" fmla="*/ 84 w 345"/>
                <a:gd name="T103" fmla="*/ 575 h 627"/>
                <a:gd name="T104" fmla="*/ 66 w 345"/>
                <a:gd name="T105" fmla="*/ 574 h 627"/>
                <a:gd name="T106" fmla="*/ 58 w 345"/>
                <a:gd name="T107" fmla="*/ 585 h 627"/>
                <a:gd name="T108" fmla="*/ 49 w 345"/>
                <a:gd name="T109" fmla="*/ 578 h 627"/>
                <a:gd name="T110" fmla="*/ 38 w 345"/>
                <a:gd name="T111" fmla="*/ 560 h 627"/>
                <a:gd name="T112" fmla="*/ 25 w 345"/>
                <a:gd name="T113" fmla="*/ 549 h 627"/>
                <a:gd name="T114" fmla="*/ 25 w 345"/>
                <a:gd name="T115" fmla="*/ 534 h 627"/>
                <a:gd name="T116" fmla="*/ 22 w 345"/>
                <a:gd name="T117" fmla="*/ 516 h 627"/>
                <a:gd name="T118" fmla="*/ 23 w 345"/>
                <a:gd name="T119" fmla="*/ 503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5" h="627">
                  <a:moveTo>
                    <a:pt x="0" y="0"/>
                  </a:moveTo>
                  <a:lnTo>
                    <a:pt x="4" y="0"/>
                  </a:lnTo>
                  <a:lnTo>
                    <a:pt x="10" y="2"/>
                  </a:lnTo>
                  <a:lnTo>
                    <a:pt x="12" y="2"/>
                  </a:lnTo>
                  <a:lnTo>
                    <a:pt x="15" y="2"/>
                  </a:lnTo>
                  <a:lnTo>
                    <a:pt x="17" y="2"/>
                  </a:lnTo>
                  <a:lnTo>
                    <a:pt x="18" y="2"/>
                  </a:lnTo>
                  <a:lnTo>
                    <a:pt x="20" y="2"/>
                  </a:lnTo>
                  <a:lnTo>
                    <a:pt x="22" y="2"/>
                  </a:lnTo>
                  <a:lnTo>
                    <a:pt x="25" y="2"/>
                  </a:lnTo>
                  <a:lnTo>
                    <a:pt x="33" y="2"/>
                  </a:lnTo>
                  <a:lnTo>
                    <a:pt x="38" y="2"/>
                  </a:lnTo>
                  <a:lnTo>
                    <a:pt x="40" y="2"/>
                  </a:lnTo>
                  <a:lnTo>
                    <a:pt x="40" y="3"/>
                  </a:lnTo>
                  <a:lnTo>
                    <a:pt x="46" y="3"/>
                  </a:lnTo>
                  <a:lnTo>
                    <a:pt x="48" y="3"/>
                  </a:lnTo>
                  <a:lnTo>
                    <a:pt x="59" y="3"/>
                  </a:lnTo>
                  <a:lnTo>
                    <a:pt x="67" y="3"/>
                  </a:lnTo>
                  <a:lnTo>
                    <a:pt x="71" y="3"/>
                  </a:lnTo>
                  <a:lnTo>
                    <a:pt x="74" y="3"/>
                  </a:lnTo>
                  <a:lnTo>
                    <a:pt x="77" y="3"/>
                  </a:lnTo>
                  <a:lnTo>
                    <a:pt x="77" y="5"/>
                  </a:lnTo>
                  <a:lnTo>
                    <a:pt x="79" y="5"/>
                  </a:lnTo>
                  <a:lnTo>
                    <a:pt x="82" y="5"/>
                  </a:lnTo>
                  <a:lnTo>
                    <a:pt x="85" y="5"/>
                  </a:lnTo>
                  <a:lnTo>
                    <a:pt x="90" y="5"/>
                  </a:lnTo>
                  <a:lnTo>
                    <a:pt x="95" y="5"/>
                  </a:lnTo>
                  <a:lnTo>
                    <a:pt x="95" y="7"/>
                  </a:lnTo>
                  <a:lnTo>
                    <a:pt x="97" y="7"/>
                  </a:lnTo>
                  <a:lnTo>
                    <a:pt x="98" y="7"/>
                  </a:lnTo>
                  <a:lnTo>
                    <a:pt x="98" y="11"/>
                  </a:lnTo>
                  <a:lnTo>
                    <a:pt x="100" y="11"/>
                  </a:lnTo>
                  <a:lnTo>
                    <a:pt x="100" y="13"/>
                  </a:lnTo>
                  <a:lnTo>
                    <a:pt x="100" y="15"/>
                  </a:lnTo>
                  <a:lnTo>
                    <a:pt x="103" y="15"/>
                  </a:lnTo>
                  <a:lnTo>
                    <a:pt x="103" y="20"/>
                  </a:lnTo>
                  <a:lnTo>
                    <a:pt x="105" y="20"/>
                  </a:lnTo>
                  <a:lnTo>
                    <a:pt x="113" y="20"/>
                  </a:lnTo>
                  <a:lnTo>
                    <a:pt x="113" y="26"/>
                  </a:lnTo>
                  <a:lnTo>
                    <a:pt x="113" y="29"/>
                  </a:lnTo>
                  <a:lnTo>
                    <a:pt x="116" y="29"/>
                  </a:lnTo>
                  <a:lnTo>
                    <a:pt x="116" y="34"/>
                  </a:lnTo>
                  <a:lnTo>
                    <a:pt x="115" y="34"/>
                  </a:lnTo>
                  <a:lnTo>
                    <a:pt x="115" y="39"/>
                  </a:lnTo>
                  <a:lnTo>
                    <a:pt x="116" y="39"/>
                  </a:lnTo>
                  <a:lnTo>
                    <a:pt x="118" y="39"/>
                  </a:lnTo>
                  <a:lnTo>
                    <a:pt x="120" y="39"/>
                  </a:lnTo>
                  <a:lnTo>
                    <a:pt x="118" y="41"/>
                  </a:lnTo>
                  <a:lnTo>
                    <a:pt x="120" y="41"/>
                  </a:lnTo>
                  <a:lnTo>
                    <a:pt x="121" y="41"/>
                  </a:lnTo>
                  <a:lnTo>
                    <a:pt x="121" y="43"/>
                  </a:lnTo>
                  <a:lnTo>
                    <a:pt x="126" y="44"/>
                  </a:lnTo>
                  <a:lnTo>
                    <a:pt x="126" y="46"/>
                  </a:lnTo>
                  <a:lnTo>
                    <a:pt x="128" y="46"/>
                  </a:lnTo>
                  <a:lnTo>
                    <a:pt x="128" y="49"/>
                  </a:lnTo>
                  <a:lnTo>
                    <a:pt x="128" y="51"/>
                  </a:lnTo>
                  <a:lnTo>
                    <a:pt x="130" y="51"/>
                  </a:lnTo>
                  <a:lnTo>
                    <a:pt x="130" y="52"/>
                  </a:lnTo>
                  <a:lnTo>
                    <a:pt x="131" y="52"/>
                  </a:lnTo>
                  <a:lnTo>
                    <a:pt x="136" y="52"/>
                  </a:lnTo>
                  <a:lnTo>
                    <a:pt x="139" y="54"/>
                  </a:lnTo>
                  <a:lnTo>
                    <a:pt x="139" y="59"/>
                  </a:lnTo>
                  <a:lnTo>
                    <a:pt x="139" y="62"/>
                  </a:lnTo>
                  <a:lnTo>
                    <a:pt x="141" y="62"/>
                  </a:lnTo>
                  <a:lnTo>
                    <a:pt x="141" y="65"/>
                  </a:lnTo>
                  <a:lnTo>
                    <a:pt x="143" y="65"/>
                  </a:lnTo>
                  <a:lnTo>
                    <a:pt x="143" y="67"/>
                  </a:lnTo>
                  <a:lnTo>
                    <a:pt x="146" y="69"/>
                  </a:lnTo>
                  <a:lnTo>
                    <a:pt x="144" y="75"/>
                  </a:lnTo>
                  <a:lnTo>
                    <a:pt x="147" y="75"/>
                  </a:lnTo>
                  <a:lnTo>
                    <a:pt x="147" y="77"/>
                  </a:lnTo>
                  <a:lnTo>
                    <a:pt x="147" y="78"/>
                  </a:lnTo>
                  <a:lnTo>
                    <a:pt x="147" y="80"/>
                  </a:lnTo>
                  <a:lnTo>
                    <a:pt x="146" y="85"/>
                  </a:lnTo>
                  <a:lnTo>
                    <a:pt x="146" y="88"/>
                  </a:lnTo>
                  <a:lnTo>
                    <a:pt x="139" y="88"/>
                  </a:lnTo>
                  <a:lnTo>
                    <a:pt x="138" y="88"/>
                  </a:lnTo>
                  <a:lnTo>
                    <a:pt x="138" y="95"/>
                  </a:lnTo>
                  <a:lnTo>
                    <a:pt x="136" y="95"/>
                  </a:lnTo>
                  <a:lnTo>
                    <a:pt x="134" y="101"/>
                  </a:lnTo>
                  <a:lnTo>
                    <a:pt x="134" y="113"/>
                  </a:lnTo>
                  <a:lnTo>
                    <a:pt x="136" y="113"/>
                  </a:lnTo>
                  <a:lnTo>
                    <a:pt x="136" y="126"/>
                  </a:lnTo>
                  <a:lnTo>
                    <a:pt x="136" y="128"/>
                  </a:lnTo>
                  <a:lnTo>
                    <a:pt x="136" y="129"/>
                  </a:lnTo>
                  <a:lnTo>
                    <a:pt x="136" y="137"/>
                  </a:lnTo>
                  <a:lnTo>
                    <a:pt x="136" y="144"/>
                  </a:lnTo>
                  <a:lnTo>
                    <a:pt x="143" y="145"/>
                  </a:lnTo>
                  <a:lnTo>
                    <a:pt x="146" y="145"/>
                  </a:lnTo>
                  <a:lnTo>
                    <a:pt x="146" y="150"/>
                  </a:lnTo>
                  <a:lnTo>
                    <a:pt x="144" y="157"/>
                  </a:lnTo>
                  <a:lnTo>
                    <a:pt x="144" y="162"/>
                  </a:lnTo>
                  <a:lnTo>
                    <a:pt x="144" y="172"/>
                  </a:lnTo>
                  <a:lnTo>
                    <a:pt x="144" y="177"/>
                  </a:lnTo>
                  <a:lnTo>
                    <a:pt x="144" y="178"/>
                  </a:lnTo>
                  <a:lnTo>
                    <a:pt x="144" y="186"/>
                  </a:lnTo>
                  <a:lnTo>
                    <a:pt x="144" y="188"/>
                  </a:lnTo>
                  <a:lnTo>
                    <a:pt x="144" y="190"/>
                  </a:lnTo>
                  <a:lnTo>
                    <a:pt x="146" y="190"/>
                  </a:lnTo>
                  <a:lnTo>
                    <a:pt x="146" y="193"/>
                  </a:lnTo>
                  <a:lnTo>
                    <a:pt x="149" y="193"/>
                  </a:lnTo>
                  <a:lnTo>
                    <a:pt x="149" y="190"/>
                  </a:lnTo>
                  <a:lnTo>
                    <a:pt x="152" y="190"/>
                  </a:lnTo>
                  <a:lnTo>
                    <a:pt x="152" y="188"/>
                  </a:lnTo>
                  <a:lnTo>
                    <a:pt x="152" y="186"/>
                  </a:lnTo>
                  <a:lnTo>
                    <a:pt x="152" y="185"/>
                  </a:lnTo>
                  <a:lnTo>
                    <a:pt x="156" y="185"/>
                  </a:lnTo>
                  <a:lnTo>
                    <a:pt x="164" y="185"/>
                  </a:lnTo>
                  <a:lnTo>
                    <a:pt x="167" y="185"/>
                  </a:lnTo>
                  <a:lnTo>
                    <a:pt x="167" y="181"/>
                  </a:lnTo>
                  <a:lnTo>
                    <a:pt x="169" y="181"/>
                  </a:lnTo>
                  <a:lnTo>
                    <a:pt x="175" y="181"/>
                  </a:lnTo>
                  <a:lnTo>
                    <a:pt x="177" y="181"/>
                  </a:lnTo>
                  <a:lnTo>
                    <a:pt x="179" y="181"/>
                  </a:lnTo>
                  <a:lnTo>
                    <a:pt x="180" y="181"/>
                  </a:lnTo>
                  <a:lnTo>
                    <a:pt x="182" y="181"/>
                  </a:lnTo>
                  <a:lnTo>
                    <a:pt x="183" y="181"/>
                  </a:lnTo>
                  <a:lnTo>
                    <a:pt x="190" y="181"/>
                  </a:lnTo>
                  <a:lnTo>
                    <a:pt x="197" y="181"/>
                  </a:lnTo>
                  <a:lnTo>
                    <a:pt x="201" y="181"/>
                  </a:lnTo>
                  <a:lnTo>
                    <a:pt x="210" y="183"/>
                  </a:lnTo>
                  <a:lnTo>
                    <a:pt x="211" y="183"/>
                  </a:lnTo>
                  <a:lnTo>
                    <a:pt x="211" y="173"/>
                  </a:lnTo>
                  <a:lnTo>
                    <a:pt x="213" y="173"/>
                  </a:lnTo>
                  <a:lnTo>
                    <a:pt x="214" y="173"/>
                  </a:lnTo>
                  <a:lnTo>
                    <a:pt x="221" y="173"/>
                  </a:lnTo>
                  <a:lnTo>
                    <a:pt x="221" y="167"/>
                  </a:lnTo>
                  <a:lnTo>
                    <a:pt x="221" y="165"/>
                  </a:lnTo>
                  <a:lnTo>
                    <a:pt x="231" y="165"/>
                  </a:lnTo>
                  <a:lnTo>
                    <a:pt x="231" y="157"/>
                  </a:lnTo>
                  <a:lnTo>
                    <a:pt x="231" y="155"/>
                  </a:lnTo>
                  <a:lnTo>
                    <a:pt x="232" y="155"/>
                  </a:lnTo>
                  <a:lnTo>
                    <a:pt x="241" y="157"/>
                  </a:lnTo>
                  <a:lnTo>
                    <a:pt x="241" y="149"/>
                  </a:lnTo>
                  <a:lnTo>
                    <a:pt x="246" y="149"/>
                  </a:lnTo>
                  <a:lnTo>
                    <a:pt x="246" y="142"/>
                  </a:lnTo>
                  <a:lnTo>
                    <a:pt x="247" y="132"/>
                  </a:lnTo>
                  <a:lnTo>
                    <a:pt x="247" y="128"/>
                  </a:lnTo>
                  <a:lnTo>
                    <a:pt x="249" y="128"/>
                  </a:lnTo>
                  <a:lnTo>
                    <a:pt x="259" y="128"/>
                  </a:lnTo>
                  <a:lnTo>
                    <a:pt x="263" y="128"/>
                  </a:lnTo>
                  <a:lnTo>
                    <a:pt x="267" y="128"/>
                  </a:lnTo>
                  <a:lnTo>
                    <a:pt x="270" y="128"/>
                  </a:lnTo>
                  <a:lnTo>
                    <a:pt x="273" y="128"/>
                  </a:lnTo>
                  <a:lnTo>
                    <a:pt x="273" y="124"/>
                  </a:lnTo>
                  <a:lnTo>
                    <a:pt x="283" y="124"/>
                  </a:lnTo>
                  <a:lnTo>
                    <a:pt x="283" y="119"/>
                  </a:lnTo>
                  <a:lnTo>
                    <a:pt x="295" y="119"/>
                  </a:lnTo>
                  <a:lnTo>
                    <a:pt x="301" y="119"/>
                  </a:lnTo>
                  <a:lnTo>
                    <a:pt x="301" y="121"/>
                  </a:lnTo>
                  <a:lnTo>
                    <a:pt x="303" y="121"/>
                  </a:lnTo>
                  <a:lnTo>
                    <a:pt x="304" y="121"/>
                  </a:lnTo>
                  <a:lnTo>
                    <a:pt x="306" y="121"/>
                  </a:lnTo>
                  <a:lnTo>
                    <a:pt x="306" y="119"/>
                  </a:lnTo>
                  <a:lnTo>
                    <a:pt x="308" y="119"/>
                  </a:lnTo>
                  <a:lnTo>
                    <a:pt x="308" y="118"/>
                  </a:lnTo>
                  <a:lnTo>
                    <a:pt x="309" y="118"/>
                  </a:lnTo>
                  <a:lnTo>
                    <a:pt x="309" y="116"/>
                  </a:lnTo>
                  <a:lnTo>
                    <a:pt x="311" y="116"/>
                  </a:lnTo>
                  <a:lnTo>
                    <a:pt x="311" y="114"/>
                  </a:lnTo>
                  <a:lnTo>
                    <a:pt x="313" y="114"/>
                  </a:lnTo>
                  <a:lnTo>
                    <a:pt x="314" y="114"/>
                  </a:lnTo>
                  <a:lnTo>
                    <a:pt x="316" y="114"/>
                  </a:lnTo>
                  <a:lnTo>
                    <a:pt x="316" y="113"/>
                  </a:lnTo>
                  <a:lnTo>
                    <a:pt x="316" y="114"/>
                  </a:lnTo>
                  <a:lnTo>
                    <a:pt x="317" y="114"/>
                  </a:lnTo>
                  <a:lnTo>
                    <a:pt x="319" y="114"/>
                  </a:lnTo>
                  <a:lnTo>
                    <a:pt x="319" y="116"/>
                  </a:lnTo>
                  <a:lnTo>
                    <a:pt x="321" y="116"/>
                  </a:lnTo>
                  <a:lnTo>
                    <a:pt x="322" y="118"/>
                  </a:lnTo>
                  <a:lnTo>
                    <a:pt x="324" y="118"/>
                  </a:lnTo>
                  <a:lnTo>
                    <a:pt x="324" y="119"/>
                  </a:lnTo>
                  <a:lnTo>
                    <a:pt x="326" y="119"/>
                  </a:lnTo>
                  <a:lnTo>
                    <a:pt x="327" y="119"/>
                  </a:lnTo>
                  <a:lnTo>
                    <a:pt x="327" y="121"/>
                  </a:lnTo>
                  <a:lnTo>
                    <a:pt x="329" y="121"/>
                  </a:lnTo>
                  <a:lnTo>
                    <a:pt x="329" y="123"/>
                  </a:lnTo>
                  <a:lnTo>
                    <a:pt x="330" y="123"/>
                  </a:lnTo>
                  <a:lnTo>
                    <a:pt x="332" y="123"/>
                  </a:lnTo>
                  <a:lnTo>
                    <a:pt x="334" y="123"/>
                  </a:lnTo>
                  <a:lnTo>
                    <a:pt x="334" y="124"/>
                  </a:lnTo>
                  <a:lnTo>
                    <a:pt x="335" y="124"/>
                  </a:lnTo>
                  <a:lnTo>
                    <a:pt x="335" y="126"/>
                  </a:lnTo>
                  <a:lnTo>
                    <a:pt x="337" y="126"/>
                  </a:lnTo>
                  <a:lnTo>
                    <a:pt x="339" y="128"/>
                  </a:lnTo>
                  <a:lnTo>
                    <a:pt x="340" y="128"/>
                  </a:lnTo>
                  <a:lnTo>
                    <a:pt x="342" y="126"/>
                  </a:lnTo>
                  <a:lnTo>
                    <a:pt x="344" y="126"/>
                  </a:lnTo>
                  <a:lnTo>
                    <a:pt x="344" y="124"/>
                  </a:lnTo>
                  <a:lnTo>
                    <a:pt x="344" y="126"/>
                  </a:lnTo>
                  <a:lnTo>
                    <a:pt x="345" y="126"/>
                  </a:lnTo>
                  <a:lnTo>
                    <a:pt x="345" y="124"/>
                  </a:lnTo>
                  <a:lnTo>
                    <a:pt x="345" y="126"/>
                  </a:lnTo>
                  <a:lnTo>
                    <a:pt x="344" y="126"/>
                  </a:lnTo>
                  <a:lnTo>
                    <a:pt x="344" y="128"/>
                  </a:lnTo>
                  <a:lnTo>
                    <a:pt x="344" y="129"/>
                  </a:lnTo>
                  <a:lnTo>
                    <a:pt x="344" y="131"/>
                  </a:lnTo>
                  <a:lnTo>
                    <a:pt x="342" y="131"/>
                  </a:lnTo>
                  <a:lnTo>
                    <a:pt x="340" y="131"/>
                  </a:lnTo>
                  <a:lnTo>
                    <a:pt x="340" y="132"/>
                  </a:lnTo>
                  <a:lnTo>
                    <a:pt x="339" y="132"/>
                  </a:lnTo>
                  <a:lnTo>
                    <a:pt x="339" y="134"/>
                  </a:lnTo>
                  <a:lnTo>
                    <a:pt x="337" y="134"/>
                  </a:lnTo>
                  <a:lnTo>
                    <a:pt x="337" y="136"/>
                  </a:lnTo>
                  <a:lnTo>
                    <a:pt x="337" y="137"/>
                  </a:lnTo>
                  <a:lnTo>
                    <a:pt x="337" y="139"/>
                  </a:lnTo>
                  <a:lnTo>
                    <a:pt x="335" y="139"/>
                  </a:lnTo>
                  <a:lnTo>
                    <a:pt x="335" y="142"/>
                  </a:lnTo>
                  <a:lnTo>
                    <a:pt x="335" y="144"/>
                  </a:lnTo>
                  <a:lnTo>
                    <a:pt x="334" y="145"/>
                  </a:lnTo>
                  <a:lnTo>
                    <a:pt x="334" y="147"/>
                  </a:lnTo>
                  <a:lnTo>
                    <a:pt x="332" y="147"/>
                  </a:lnTo>
                  <a:lnTo>
                    <a:pt x="332" y="149"/>
                  </a:lnTo>
                  <a:lnTo>
                    <a:pt x="330" y="150"/>
                  </a:lnTo>
                  <a:lnTo>
                    <a:pt x="329" y="150"/>
                  </a:lnTo>
                  <a:lnTo>
                    <a:pt x="329" y="152"/>
                  </a:lnTo>
                  <a:lnTo>
                    <a:pt x="329" y="154"/>
                  </a:lnTo>
                  <a:lnTo>
                    <a:pt x="327" y="155"/>
                  </a:lnTo>
                  <a:lnTo>
                    <a:pt x="327" y="157"/>
                  </a:lnTo>
                  <a:lnTo>
                    <a:pt x="327" y="159"/>
                  </a:lnTo>
                  <a:lnTo>
                    <a:pt x="326" y="159"/>
                  </a:lnTo>
                  <a:lnTo>
                    <a:pt x="326" y="160"/>
                  </a:lnTo>
                  <a:lnTo>
                    <a:pt x="326" y="162"/>
                  </a:lnTo>
                  <a:lnTo>
                    <a:pt x="326" y="163"/>
                  </a:lnTo>
                  <a:lnTo>
                    <a:pt x="326" y="165"/>
                  </a:lnTo>
                  <a:lnTo>
                    <a:pt x="324" y="165"/>
                  </a:lnTo>
                  <a:lnTo>
                    <a:pt x="324" y="167"/>
                  </a:lnTo>
                  <a:lnTo>
                    <a:pt x="322" y="168"/>
                  </a:lnTo>
                  <a:lnTo>
                    <a:pt x="321" y="170"/>
                  </a:lnTo>
                  <a:lnTo>
                    <a:pt x="321" y="172"/>
                  </a:lnTo>
                  <a:lnTo>
                    <a:pt x="319" y="172"/>
                  </a:lnTo>
                  <a:lnTo>
                    <a:pt x="319" y="173"/>
                  </a:lnTo>
                  <a:lnTo>
                    <a:pt x="319" y="175"/>
                  </a:lnTo>
                  <a:lnTo>
                    <a:pt x="317" y="175"/>
                  </a:lnTo>
                  <a:lnTo>
                    <a:pt x="317" y="177"/>
                  </a:lnTo>
                  <a:lnTo>
                    <a:pt x="316" y="177"/>
                  </a:lnTo>
                  <a:lnTo>
                    <a:pt x="316" y="178"/>
                  </a:lnTo>
                  <a:lnTo>
                    <a:pt x="314" y="181"/>
                  </a:lnTo>
                  <a:lnTo>
                    <a:pt x="309" y="186"/>
                  </a:lnTo>
                  <a:lnTo>
                    <a:pt x="304" y="194"/>
                  </a:lnTo>
                  <a:lnTo>
                    <a:pt x="301" y="199"/>
                  </a:lnTo>
                  <a:lnTo>
                    <a:pt x="299" y="203"/>
                  </a:lnTo>
                  <a:lnTo>
                    <a:pt x="298" y="204"/>
                  </a:lnTo>
                  <a:lnTo>
                    <a:pt x="296" y="206"/>
                  </a:lnTo>
                  <a:lnTo>
                    <a:pt x="295" y="209"/>
                  </a:lnTo>
                  <a:lnTo>
                    <a:pt x="288" y="219"/>
                  </a:lnTo>
                  <a:lnTo>
                    <a:pt x="288" y="222"/>
                  </a:lnTo>
                  <a:lnTo>
                    <a:pt x="288" y="224"/>
                  </a:lnTo>
                  <a:lnTo>
                    <a:pt x="290" y="224"/>
                  </a:lnTo>
                  <a:lnTo>
                    <a:pt x="290" y="226"/>
                  </a:lnTo>
                  <a:lnTo>
                    <a:pt x="291" y="226"/>
                  </a:lnTo>
                  <a:lnTo>
                    <a:pt x="291" y="227"/>
                  </a:lnTo>
                  <a:lnTo>
                    <a:pt x="293" y="229"/>
                  </a:lnTo>
                  <a:lnTo>
                    <a:pt x="293" y="230"/>
                  </a:lnTo>
                  <a:lnTo>
                    <a:pt x="293" y="232"/>
                  </a:lnTo>
                  <a:lnTo>
                    <a:pt x="293" y="234"/>
                  </a:lnTo>
                  <a:lnTo>
                    <a:pt x="291" y="235"/>
                  </a:lnTo>
                  <a:lnTo>
                    <a:pt x="290" y="235"/>
                  </a:lnTo>
                  <a:lnTo>
                    <a:pt x="290" y="237"/>
                  </a:lnTo>
                  <a:lnTo>
                    <a:pt x="288" y="237"/>
                  </a:lnTo>
                  <a:lnTo>
                    <a:pt x="288" y="239"/>
                  </a:lnTo>
                  <a:lnTo>
                    <a:pt x="288" y="240"/>
                  </a:lnTo>
                  <a:lnTo>
                    <a:pt x="288" y="242"/>
                  </a:lnTo>
                  <a:lnTo>
                    <a:pt x="286" y="242"/>
                  </a:lnTo>
                  <a:lnTo>
                    <a:pt x="288" y="244"/>
                  </a:lnTo>
                  <a:lnTo>
                    <a:pt x="286" y="244"/>
                  </a:lnTo>
                  <a:lnTo>
                    <a:pt x="286" y="245"/>
                  </a:lnTo>
                  <a:lnTo>
                    <a:pt x="285" y="245"/>
                  </a:lnTo>
                  <a:lnTo>
                    <a:pt x="283" y="247"/>
                  </a:lnTo>
                  <a:lnTo>
                    <a:pt x="281" y="247"/>
                  </a:lnTo>
                  <a:lnTo>
                    <a:pt x="281" y="248"/>
                  </a:lnTo>
                  <a:lnTo>
                    <a:pt x="280" y="248"/>
                  </a:lnTo>
                  <a:lnTo>
                    <a:pt x="278" y="250"/>
                  </a:lnTo>
                  <a:lnTo>
                    <a:pt x="278" y="252"/>
                  </a:lnTo>
                  <a:lnTo>
                    <a:pt x="278" y="253"/>
                  </a:lnTo>
                  <a:lnTo>
                    <a:pt x="278" y="257"/>
                  </a:lnTo>
                  <a:lnTo>
                    <a:pt x="277" y="257"/>
                  </a:lnTo>
                  <a:lnTo>
                    <a:pt x="275" y="258"/>
                  </a:lnTo>
                  <a:lnTo>
                    <a:pt x="275" y="260"/>
                  </a:lnTo>
                  <a:lnTo>
                    <a:pt x="275" y="261"/>
                  </a:lnTo>
                  <a:lnTo>
                    <a:pt x="273" y="261"/>
                  </a:lnTo>
                  <a:lnTo>
                    <a:pt x="273" y="263"/>
                  </a:lnTo>
                  <a:lnTo>
                    <a:pt x="273" y="265"/>
                  </a:lnTo>
                  <a:lnTo>
                    <a:pt x="272" y="265"/>
                  </a:lnTo>
                  <a:lnTo>
                    <a:pt x="272" y="266"/>
                  </a:lnTo>
                  <a:lnTo>
                    <a:pt x="273" y="268"/>
                  </a:lnTo>
                  <a:lnTo>
                    <a:pt x="273" y="270"/>
                  </a:lnTo>
                  <a:lnTo>
                    <a:pt x="275" y="270"/>
                  </a:lnTo>
                  <a:lnTo>
                    <a:pt x="275" y="271"/>
                  </a:lnTo>
                  <a:lnTo>
                    <a:pt x="273" y="273"/>
                  </a:lnTo>
                  <a:lnTo>
                    <a:pt x="273" y="275"/>
                  </a:lnTo>
                  <a:lnTo>
                    <a:pt x="272" y="275"/>
                  </a:lnTo>
                  <a:lnTo>
                    <a:pt x="272" y="276"/>
                  </a:lnTo>
                  <a:lnTo>
                    <a:pt x="270" y="276"/>
                  </a:lnTo>
                  <a:lnTo>
                    <a:pt x="270" y="278"/>
                  </a:lnTo>
                  <a:lnTo>
                    <a:pt x="268" y="278"/>
                  </a:lnTo>
                  <a:lnTo>
                    <a:pt x="268" y="279"/>
                  </a:lnTo>
                  <a:lnTo>
                    <a:pt x="268" y="281"/>
                  </a:lnTo>
                  <a:lnTo>
                    <a:pt x="267" y="281"/>
                  </a:lnTo>
                  <a:lnTo>
                    <a:pt x="267" y="283"/>
                  </a:lnTo>
                  <a:lnTo>
                    <a:pt x="265" y="283"/>
                  </a:lnTo>
                  <a:lnTo>
                    <a:pt x="265" y="284"/>
                  </a:lnTo>
                  <a:lnTo>
                    <a:pt x="265" y="286"/>
                  </a:lnTo>
                  <a:lnTo>
                    <a:pt x="263" y="286"/>
                  </a:lnTo>
                  <a:lnTo>
                    <a:pt x="263" y="288"/>
                  </a:lnTo>
                  <a:lnTo>
                    <a:pt x="262" y="288"/>
                  </a:lnTo>
                  <a:lnTo>
                    <a:pt x="262" y="289"/>
                  </a:lnTo>
                  <a:lnTo>
                    <a:pt x="262" y="291"/>
                  </a:lnTo>
                  <a:lnTo>
                    <a:pt x="263" y="291"/>
                  </a:lnTo>
                  <a:lnTo>
                    <a:pt x="263" y="293"/>
                  </a:lnTo>
                  <a:lnTo>
                    <a:pt x="263" y="294"/>
                  </a:lnTo>
                  <a:lnTo>
                    <a:pt x="263" y="296"/>
                  </a:lnTo>
                  <a:lnTo>
                    <a:pt x="262" y="296"/>
                  </a:lnTo>
                  <a:lnTo>
                    <a:pt x="262" y="297"/>
                  </a:lnTo>
                  <a:lnTo>
                    <a:pt x="260" y="297"/>
                  </a:lnTo>
                  <a:lnTo>
                    <a:pt x="259" y="299"/>
                  </a:lnTo>
                  <a:lnTo>
                    <a:pt x="259" y="301"/>
                  </a:lnTo>
                  <a:lnTo>
                    <a:pt x="257" y="302"/>
                  </a:lnTo>
                  <a:lnTo>
                    <a:pt x="257" y="304"/>
                  </a:lnTo>
                  <a:lnTo>
                    <a:pt x="255" y="304"/>
                  </a:lnTo>
                  <a:lnTo>
                    <a:pt x="254" y="304"/>
                  </a:lnTo>
                  <a:lnTo>
                    <a:pt x="252" y="304"/>
                  </a:lnTo>
                  <a:lnTo>
                    <a:pt x="250" y="304"/>
                  </a:lnTo>
                  <a:lnTo>
                    <a:pt x="249" y="304"/>
                  </a:lnTo>
                  <a:lnTo>
                    <a:pt x="247" y="306"/>
                  </a:lnTo>
                  <a:lnTo>
                    <a:pt x="247" y="304"/>
                  </a:lnTo>
                  <a:lnTo>
                    <a:pt x="246" y="304"/>
                  </a:lnTo>
                  <a:lnTo>
                    <a:pt x="246" y="306"/>
                  </a:lnTo>
                  <a:lnTo>
                    <a:pt x="244" y="306"/>
                  </a:lnTo>
                  <a:lnTo>
                    <a:pt x="242" y="306"/>
                  </a:lnTo>
                  <a:lnTo>
                    <a:pt x="241" y="306"/>
                  </a:lnTo>
                  <a:lnTo>
                    <a:pt x="239" y="306"/>
                  </a:lnTo>
                  <a:lnTo>
                    <a:pt x="239" y="307"/>
                  </a:lnTo>
                  <a:lnTo>
                    <a:pt x="239" y="306"/>
                  </a:lnTo>
                  <a:lnTo>
                    <a:pt x="237" y="306"/>
                  </a:lnTo>
                  <a:lnTo>
                    <a:pt x="236" y="306"/>
                  </a:lnTo>
                  <a:lnTo>
                    <a:pt x="236" y="304"/>
                  </a:lnTo>
                  <a:lnTo>
                    <a:pt x="234" y="304"/>
                  </a:lnTo>
                  <a:lnTo>
                    <a:pt x="234" y="302"/>
                  </a:lnTo>
                  <a:lnTo>
                    <a:pt x="232" y="302"/>
                  </a:lnTo>
                  <a:lnTo>
                    <a:pt x="231" y="302"/>
                  </a:lnTo>
                  <a:lnTo>
                    <a:pt x="231" y="301"/>
                  </a:lnTo>
                  <a:lnTo>
                    <a:pt x="229" y="302"/>
                  </a:lnTo>
                  <a:lnTo>
                    <a:pt x="228" y="302"/>
                  </a:lnTo>
                  <a:lnTo>
                    <a:pt x="226" y="302"/>
                  </a:lnTo>
                  <a:lnTo>
                    <a:pt x="224" y="302"/>
                  </a:lnTo>
                  <a:lnTo>
                    <a:pt x="224" y="304"/>
                  </a:lnTo>
                  <a:lnTo>
                    <a:pt x="223" y="302"/>
                  </a:lnTo>
                  <a:lnTo>
                    <a:pt x="223" y="304"/>
                  </a:lnTo>
                  <a:lnTo>
                    <a:pt x="221" y="304"/>
                  </a:lnTo>
                  <a:lnTo>
                    <a:pt x="219" y="304"/>
                  </a:lnTo>
                  <a:lnTo>
                    <a:pt x="218" y="304"/>
                  </a:lnTo>
                  <a:lnTo>
                    <a:pt x="218" y="306"/>
                  </a:lnTo>
                  <a:lnTo>
                    <a:pt x="216" y="306"/>
                  </a:lnTo>
                  <a:lnTo>
                    <a:pt x="216" y="304"/>
                  </a:lnTo>
                  <a:lnTo>
                    <a:pt x="214" y="304"/>
                  </a:lnTo>
                  <a:lnTo>
                    <a:pt x="213" y="304"/>
                  </a:lnTo>
                  <a:lnTo>
                    <a:pt x="211" y="302"/>
                  </a:lnTo>
                  <a:lnTo>
                    <a:pt x="210" y="302"/>
                  </a:lnTo>
                  <a:lnTo>
                    <a:pt x="211" y="302"/>
                  </a:lnTo>
                  <a:lnTo>
                    <a:pt x="210" y="301"/>
                  </a:lnTo>
                  <a:lnTo>
                    <a:pt x="208" y="301"/>
                  </a:lnTo>
                  <a:lnTo>
                    <a:pt x="208" y="302"/>
                  </a:lnTo>
                  <a:lnTo>
                    <a:pt x="208" y="301"/>
                  </a:lnTo>
                  <a:lnTo>
                    <a:pt x="206" y="301"/>
                  </a:lnTo>
                  <a:lnTo>
                    <a:pt x="205" y="301"/>
                  </a:lnTo>
                  <a:lnTo>
                    <a:pt x="205" y="302"/>
                  </a:lnTo>
                  <a:lnTo>
                    <a:pt x="203" y="304"/>
                  </a:lnTo>
                  <a:lnTo>
                    <a:pt x="201" y="302"/>
                  </a:lnTo>
                  <a:lnTo>
                    <a:pt x="201" y="304"/>
                  </a:lnTo>
                  <a:lnTo>
                    <a:pt x="200" y="304"/>
                  </a:lnTo>
                  <a:lnTo>
                    <a:pt x="200" y="306"/>
                  </a:lnTo>
                  <a:lnTo>
                    <a:pt x="198" y="307"/>
                  </a:lnTo>
                  <a:lnTo>
                    <a:pt x="200" y="307"/>
                  </a:lnTo>
                  <a:lnTo>
                    <a:pt x="201" y="309"/>
                  </a:lnTo>
                  <a:lnTo>
                    <a:pt x="203" y="311"/>
                  </a:lnTo>
                  <a:lnTo>
                    <a:pt x="203" y="312"/>
                  </a:lnTo>
                  <a:lnTo>
                    <a:pt x="203" y="314"/>
                  </a:lnTo>
                  <a:lnTo>
                    <a:pt x="203" y="315"/>
                  </a:lnTo>
                  <a:lnTo>
                    <a:pt x="203" y="317"/>
                  </a:lnTo>
                  <a:lnTo>
                    <a:pt x="203" y="319"/>
                  </a:lnTo>
                  <a:lnTo>
                    <a:pt x="203" y="320"/>
                  </a:lnTo>
                  <a:lnTo>
                    <a:pt x="203" y="322"/>
                  </a:lnTo>
                  <a:lnTo>
                    <a:pt x="203" y="324"/>
                  </a:lnTo>
                  <a:lnTo>
                    <a:pt x="203" y="325"/>
                  </a:lnTo>
                  <a:lnTo>
                    <a:pt x="201" y="325"/>
                  </a:lnTo>
                  <a:lnTo>
                    <a:pt x="201" y="327"/>
                  </a:lnTo>
                  <a:lnTo>
                    <a:pt x="201" y="328"/>
                  </a:lnTo>
                  <a:lnTo>
                    <a:pt x="203" y="328"/>
                  </a:lnTo>
                  <a:lnTo>
                    <a:pt x="203" y="330"/>
                  </a:lnTo>
                  <a:lnTo>
                    <a:pt x="203" y="332"/>
                  </a:lnTo>
                  <a:lnTo>
                    <a:pt x="201" y="332"/>
                  </a:lnTo>
                  <a:lnTo>
                    <a:pt x="201" y="333"/>
                  </a:lnTo>
                  <a:lnTo>
                    <a:pt x="201" y="335"/>
                  </a:lnTo>
                  <a:lnTo>
                    <a:pt x="203" y="337"/>
                  </a:lnTo>
                  <a:lnTo>
                    <a:pt x="201" y="337"/>
                  </a:lnTo>
                  <a:lnTo>
                    <a:pt x="201" y="338"/>
                  </a:lnTo>
                  <a:lnTo>
                    <a:pt x="200" y="338"/>
                  </a:lnTo>
                  <a:lnTo>
                    <a:pt x="198" y="338"/>
                  </a:lnTo>
                  <a:lnTo>
                    <a:pt x="198" y="340"/>
                  </a:lnTo>
                  <a:lnTo>
                    <a:pt x="197" y="342"/>
                  </a:lnTo>
                  <a:lnTo>
                    <a:pt x="197" y="343"/>
                  </a:lnTo>
                  <a:lnTo>
                    <a:pt x="195" y="343"/>
                  </a:lnTo>
                  <a:lnTo>
                    <a:pt x="195" y="345"/>
                  </a:lnTo>
                  <a:lnTo>
                    <a:pt x="197" y="345"/>
                  </a:lnTo>
                  <a:lnTo>
                    <a:pt x="197" y="346"/>
                  </a:lnTo>
                  <a:lnTo>
                    <a:pt x="198" y="348"/>
                  </a:lnTo>
                  <a:lnTo>
                    <a:pt x="197" y="348"/>
                  </a:lnTo>
                  <a:lnTo>
                    <a:pt x="197" y="350"/>
                  </a:lnTo>
                  <a:lnTo>
                    <a:pt x="197" y="351"/>
                  </a:lnTo>
                  <a:lnTo>
                    <a:pt x="198" y="351"/>
                  </a:lnTo>
                  <a:lnTo>
                    <a:pt x="198" y="353"/>
                  </a:lnTo>
                  <a:lnTo>
                    <a:pt x="198" y="355"/>
                  </a:lnTo>
                  <a:lnTo>
                    <a:pt x="197" y="355"/>
                  </a:lnTo>
                  <a:lnTo>
                    <a:pt x="197" y="356"/>
                  </a:lnTo>
                  <a:lnTo>
                    <a:pt x="195" y="356"/>
                  </a:lnTo>
                  <a:lnTo>
                    <a:pt x="195" y="358"/>
                  </a:lnTo>
                  <a:lnTo>
                    <a:pt x="193" y="358"/>
                  </a:lnTo>
                  <a:lnTo>
                    <a:pt x="192" y="358"/>
                  </a:lnTo>
                  <a:lnTo>
                    <a:pt x="192" y="360"/>
                  </a:lnTo>
                  <a:lnTo>
                    <a:pt x="190" y="360"/>
                  </a:lnTo>
                  <a:lnTo>
                    <a:pt x="188" y="361"/>
                  </a:lnTo>
                  <a:lnTo>
                    <a:pt x="188" y="363"/>
                  </a:lnTo>
                  <a:lnTo>
                    <a:pt x="187" y="363"/>
                  </a:lnTo>
                  <a:lnTo>
                    <a:pt x="185" y="363"/>
                  </a:lnTo>
                  <a:lnTo>
                    <a:pt x="185" y="364"/>
                  </a:lnTo>
                  <a:lnTo>
                    <a:pt x="183" y="366"/>
                  </a:lnTo>
                  <a:lnTo>
                    <a:pt x="185" y="368"/>
                  </a:lnTo>
                  <a:lnTo>
                    <a:pt x="183" y="368"/>
                  </a:lnTo>
                  <a:lnTo>
                    <a:pt x="185" y="368"/>
                  </a:lnTo>
                  <a:lnTo>
                    <a:pt x="183" y="368"/>
                  </a:lnTo>
                  <a:lnTo>
                    <a:pt x="183" y="369"/>
                  </a:lnTo>
                  <a:lnTo>
                    <a:pt x="183" y="371"/>
                  </a:lnTo>
                  <a:lnTo>
                    <a:pt x="183" y="373"/>
                  </a:lnTo>
                  <a:lnTo>
                    <a:pt x="182" y="373"/>
                  </a:lnTo>
                  <a:lnTo>
                    <a:pt x="182" y="374"/>
                  </a:lnTo>
                  <a:lnTo>
                    <a:pt x="183" y="374"/>
                  </a:lnTo>
                  <a:lnTo>
                    <a:pt x="183" y="376"/>
                  </a:lnTo>
                  <a:lnTo>
                    <a:pt x="183" y="377"/>
                  </a:lnTo>
                  <a:lnTo>
                    <a:pt x="185" y="379"/>
                  </a:lnTo>
                  <a:lnTo>
                    <a:pt x="183" y="381"/>
                  </a:lnTo>
                  <a:lnTo>
                    <a:pt x="183" y="382"/>
                  </a:lnTo>
                  <a:lnTo>
                    <a:pt x="183" y="384"/>
                  </a:lnTo>
                  <a:lnTo>
                    <a:pt x="185" y="384"/>
                  </a:lnTo>
                  <a:lnTo>
                    <a:pt x="185" y="386"/>
                  </a:lnTo>
                  <a:lnTo>
                    <a:pt x="185" y="387"/>
                  </a:lnTo>
                  <a:lnTo>
                    <a:pt x="187" y="387"/>
                  </a:lnTo>
                  <a:lnTo>
                    <a:pt x="187" y="389"/>
                  </a:lnTo>
                  <a:lnTo>
                    <a:pt x="187" y="391"/>
                  </a:lnTo>
                  <a:lnTo>
                    <a:pt x="188" y="391"/>
                  </a:lnTo>
                  <a:lnTo>
                    <a:pt x="190" y="391"/>
                  </a:lnTo>
                  <a:lnTo>
                    <a:pt x="190" y="389"/>
                  </a:lnTo>
                  <a:lnTo>
                    <a:pt x="192" y="389"/>
                  </a:lnTo>
                  <a:lnTo>
                    <a:pt x="192" y="391"/>
                  </a:lnTo>
                  <a:lnTo>
                    <a:pt x="193" y="391"/>
                  </a:lnTo>
                  <a:lnTo>
                    <a:pt x="193" y="392"/>
                  </a:lnTo>
                  <a:lnTo>
                    <a:pt x="195" y="391"/>
                  </a:lnTo>
                  <a:lnTo>
                    <a:pt x="195" y="392"/>
                  </a:lnTo>
                  <a:lnTo>
                    <a:pt x="197" y="392"/>
                  </a:lnTo>
                  <a:lnTo>
                    <a:pt x="198" y="392"/>
                  </a:lnTo>
                  <a:lnTo>
                    <a:pt x="200" y="392"/>
                  </a:lnTo>
                  <a:lnTo>
                    <a:pt x="201" y="392"/>
                  </a:lnTo>
                  <a:lnTo>
                    <a:pt x="203" y="392"/>
                  </a:lnTo>
                  <a:lnTo>
                    <a:pt x="205" y="392"/>
                  </a:lnTo>
                  <a:lnTo>
                    <a:pt x="206" y="392"/>
                  </a:lnTo>
                  <a:lnTo>
                    <a:pt x="208" y="392"/>
                  </a:lnTo>
                  <a:lnTo>
                    <a:pt x="210" y="392"/>
                  </a:lnTo>
                  <a:lnTo>
                    <a:pt x="211" y="392"/>
                  </a:lnTo>
                  <a:lnTo>
                    <a:pt x="213" y="392"/>
                  </a:lnTo>
                  <a:lnTo>
                    <a:pt x="213" y="394"/>
                  </a:lnTo>
                  <a:lnTo>
                    <a:pt x="214" y="394"/>
                  </a:lnTo>
                  <a:lnTo>
                    <a:pt x="216" y="394"/>
                  </a:lnTo>
                  <a:lnTo>
                    <a:pt x="218" y="394"/>
                  </a:lnTo>
                  <a:lnTo>
                    <a:pt x="219" y="394"/>
                  </a:lnTo>
                  <a:lnTo>
                    <a:pt x="221" y="394"/>
                  </a:lnTo>
                  <a:lnTo>
                    <a:pt x="223" y="394"/>
                  </a:lnTo>
                  <a:lnTo>
                    <a:pt x="224" y="394"/>
                  </a:lnTo>
                  <a:lnTo>
                    <a:pt x="226" y="394"/>
                  </a:lnTo>
                  <a:lnTo>
                    <a:pt x="228" y="394"/>
                  </a:lnTo>
                  <a:lnTo>
                    <a:pt x="228" y="392"/>
                  </a:lnTo>
                  <a:lnTo>
                    <a:pt x="229" y="392"/>
                  </a:lnTo>
                  <a:lnTo>
                    <a:pt x="231" y="392"/>
                  </a:lnTo>
                  <a:lnTo>
                    <a:pt x="231" y="391"/>
                  </a:lnTo>
                  <a:lnTo>
                    <a:pt x="231" y="392"/>
                  </a:lnTo>
                  <a:lnTo>
                    <a:pt x="231" y="394"/>
                  </a:lnTo>
                  <a:lnTo>
                    <a:pt x="231" y="395"/>
                  </a:lnTo>
                  <a:lnTo>
                    <a:pt x="232" y="395"/>
                  </a:lnTo>
                  <a:lnTo>
                    <a:pt x="234" y="397"/>
                  </a:lnTo>
                  <a:lnTo>
                    <a:pt x="236" y="397"/>
                  </a:lnTo>
                  <a:lnTo>
                    <a:pt x="236" y="399"/>
                  </a:lnTo>
                  <a:lnTo>
                    <a:pt x="237" y="400"/>
                  </a:lnTo>
                  <a:lnTo>
                    <a:pt x="237" y="402"/>
                  </a:lnTo>
                  <a:lnTo>
                    <a:pt x="239" y="402"/>
                  </a:lnTo>
                  <a:lnTo>
                    <a:pt x="239" y="400"/>
                  </a:lnTo>
                  <a:lnTo>
                    <a:pt x="241" y="400"/>
                  </a:lnTo>
                  <a:lnTo>
                    <a:pt x="241" y="402"/>
                  </a:lnTo>
                  <a:lnTo>
                    <a:pt x="241" y="400"/>
                  </a:lnTo>
                  <a:lnTo>
                    <a:pt x="242" y="400"/>
                  </a:lnTo>
                  <a:lnTo>
                    <a:pt x="244" y="400"/>
                  </a:lnTo>
                  <a:lnTo>
                    <a:pt x="246" y="400"/>
                  </a:lnTo>
                  <a:lnTo>
                    <a:pt x="247" y="400"/>
                  </a:lnTo>
                  <a:lnTo>
                    <a:pt x="249" y="400"/>
                  </a:lnTo>
                  <a:lnTo>
                    <a:pt x="249" y="399"/>
                  </a:lnTo>
                  <a:lnTo>
                    <a:pt x="250" y="399"/>
                  </a:lnTo>
                  <a:lnTo>
                    <a:pt x="252" y="397"/>
                  </a:lnTo>
                  <a:lnTo>
                    <a:pt x="254" y="399"/>
                  </a:lnTo>
                  <a:lnTo>
                    <a:pt x="255" y="400"/>
                  </a:lnTo>
                  <a:lnTo>
                    <a:pt x="255" y="402"/>
                  </a:lnTo>
                  <a:lnTo>
                    <a:pt x="257" y="402"/>
                  </a:lnTo>
                  <a:lnTo>
                    <a:pt x="259" y="402"/>
                  </a:lnTo>
                  <a:lnTo>
                    <a:pt x="259" y="404"/>
                  </a:lnTo>
                  <a:lnTo>
                    <a:pt x="259" y="405"/>
                  </a:lnTo>
                  <a:lnTo>
                    <a:pt x="257" y="407"/>
                  </a:lnTo>
                  <a:lnTo>
                    <a:pt x="257" y="409"/>
                  </a:lnTo>
                  <a:lnTo>
                    <a:pt x="257" y="410"/>
                  </a:lnTo>
                  <a:lnTo>
                    <a:pt x="259" y="410"/>
                  </a:lnTo>
                  <a:lnTo>
                    <a:pt x="259" y="412"/>
                  </a:lnTo>
                  <a:lnTo>
                    <a:pt x="259" y="413"/>
                  </a:lnTo>
                  <a:lnTo>
                    <a:pt x="260" y="413"/>
                  </a:lnTo>
                  <a:lnTo>
                    <a:pt x="260" y="415"/>
                  </a:lnTo>
                  <a:lnTo>
                    <a:pt x="262" y="417"/>
                  </a:lnTo>
                  <a:lnTo>
                    <a:pt x="262" y="418"/>
                  </a:lnTo>
                  <a:lnTo>
                    <a:pt x="263" y="418"/>
                  </a:lnTo>
                  <a:lnTo>
                    <a:pt x="265" y="418"/>
                  </a:lnTo>
                  <a:lnTo>
                    <a:pt x="265" y="420"/>
                  </a:lnTo>
                  <a:lnTo>
                    <a:pt x="267" y="420"/>
                  </a:lnTo>
                  <a:lnTo>
                    <a:pt x="268" y="420"/>
                  </a:lnTo>
                  <a:lnTo>
                    <a:pt x="268" y="418"/>
                  </a:lnTo>
                  <a:lnTo>
                    <a:pt x="270" y="418"/>
                  </a:lnTo>
                  <a:lnTo>
                    <a:pt x="272" y="420"/>
                  </a:lnTo>
                  <a:lnTo>
                    <a:pt x="273" y="420"/>
                  </a:lnTo>
                  <a:lnTo>
                    <a:pt x="273" y="422"/>
                  </a:lnTo>
                  <a:lnTo>
                    <a:pt x="273" y="423"/>
                  </a:lnTo>
                  <a:lnTo>
                    <a:pt x="275" y="423"/>
                  </a:lnTo>
                  <a:lnTo>
                    <a:pt x="275" y="425"/>
                  </a:lnTo>
                  <a:lnTo>
                    <a:pt x="275" y="427"/>
                  </a:lnTo>
                  <a:lnTo>
                    <a:pt x="273" y="427"/>
                  </a:lnTo>
                  <a:lnTo>
                    <a:pt x="273" y="428"/>
                  </a:lnTo>
                  <a:lnTo>
                    <a:pt x="272" y="430"/>
                  </a:lnTo>
                  <a:lnTo>
                    <a:pt x="272" y="431"/>
                  </a:lnTo>
                  <a:lnTo>
                    <a:pt x="272" y="433"/>
                  </a:lnTo>
                  <a:lnTo>
                    <a:pt x="273" y="433"/>
                  </a:lnTo>
                  <a:lnTo>
                    <a:pt x="273" y="435"/>
                  </a:lnTo>
                  <a:lnTo>
                    <a:pt x="275" y="435"/>
                  </a:lnTo>
                  <a:lnTo>
                    <a:pt x="277" y="436"/>
                  </a:lnTo>
                  <a:lnTo>
                    <a:pt x="277" y="438"/>
                  </a:lnTo>
                  <a:lnTo>
                    <a:pt x="277" y="440"/>
                  </a:lnTo>
                  <a:lnTo>
                    <a:pt x="275" y="440"/>
                  </a:lnTo>
                  <a:lnTo>
                    <a:pt x="277" y="441"/>
                  </a:lnTo>
                  <a:lnTo>
                    <a:pt x="277" y="443"/>
                  </a:lnTo>
                  <a:lnTo>
                    <a:pt x="278" y="444"/>
                  </a:lnTo>
                  <a:lnTo>
                    <a:pt x="280" y="444"/>
                  </a:lnTo>
                  <a:lnTo>
                    <a:pt x="280" y="446"/>
                  </a:lnTo>
                  <a:lnTo>
                    <a:pt x="281" y="448"/>
                  </a:lnTo>
                  <a:lnTo>
                    <a:pt x="281" y="449"/>
                  </a:lnTo>
                  <a:lnTo>
                    <a:pt x="281" y="451"/>
                  </a:lnTo>
                  <a:lnTo>
                    <a:pt x="281" y="453"/>
                  </a:lnTo>
                  <a:lnTo>
                    <a:pt x="281" y="454"/>
                  </a:lnTo>
                  <a:lnTo>
                    <a:pt x="283" y="454"/>
                  </a:lnTo>
                  <a:lnTo>
                    <a:pt x="283" y="456"/>
                  </a:lnTo>
                  <a:lnTo>
                    <a:pt x="285" y="456"/>
                  </a:lnTo>
                  <a:lnTo>
                    <a:pt x="286" y="456"/>
                  </a:lnTo>
                  <a:lnTo>
                    <a:pt x="286" y="458"/>
                  </a:lnTo>
                  <a:lnTo>
                    <a:pt x="286" y="459"/>
                  </a:lnTo>
                  <a:lnTo>
                    <a:pt x="286" y="461"/>
                  </a:lnTo>
                  <a:lnTo>
                    <a:pt x="286" y="462"/>
                  </a:lnTo>
                  <a:lnTo>
                    <a:pt x="288" y="464"/>
                  </a:lnTo>
                  <a:lnTo>
                    <a:pt x="288" y="466"/>
                  </a:lnTo>
                  <a:lnTo>
                    <a:pt x="286" y="469"/>
                  </a:lnTo>
                  <a:lnTo>
                    <a:pt x="286" y="471"/>
                  </a:lnTo>
                  <a:lnTo>
                    <a:pt x="288" y="471"/>
                  </a:lnTo>
                  <a:lnTo>
                    <a:pt x="290" y="471"/>
                  </a:lnTo>
                  <a:lnTo>
                    <a:pt x="291" y="472"/>
                  </a:lnTo>
                  <a:lnTo>
                    <a:pt x="293" y="472"/>
                  </a:lnTo>
                  <a:lnTo>
                    <a:pt x="295" y="474"/>
                  </a:lnTo>
                  <a:lnTo>
                    <a:pt x="296" y="474"/>
                  </a:lnTo>
                  <a:lnTo>
                    <a:pt x="296" y="476"/>
                  </a:lnTo>
                  <a:lnTo>
                    <a:pt x="296" y="477"/>
                  </a:lnTo>
                  <a:lnTo>
                    <a:pt x="295" y="479"/>
                  </a:lnTo>
                  <a:lnTo>
                    <a:pt x="295" y="480"/>
                  </a:lnTo>
                  <a:lnTo>
                    <a:pt x="296" y="482"/>
                  </a:lnTo>
                  <a:lnTo>
                    <a:pt x="296" y="484"/>
                  </a:lnTo>
                  <a:lnTo>
                    <a:pt x="298" y="484"/>
                  </a:lnTo>
                  <a:lnTo>
                    <a:pt x="296" y="484"/>
                  </a:lnTo>
                  <a:lnTo>
                    <a:pt x="295" y="484"/>
                  </a:lnTo>
                  <a:lnTo>
                    <a:pt x="293" y="485"/>
                  </a:lnTo>
                  <a:lnTo>
                    <a:pt x="291" y="487"/>
                  </a:lnTo>
                  <a:lnTo>
                    <a:pt x="290" y="487"/>
                  </a:lnTo>
                  <a:lnTo>
                    <a:pt x="288" y="485"/>
                  </a:lnTo>
                  <a:lnTo>
                    <a:pt x="288" y="487"/>
                  </a:lnTo>
                  <a:lnTo>
                    <a:pt x="286" y="487"/>
                  </a:lnTo>
                  <a:lnTo>
                    <a:pt x="286" y="489"/>
                  </a:lnTo>
                  <a:lnTo>
                    <a:pt x="285" y="490"/>
                  </a:lnTo>
                  <a:lnTo>
                    <a:pt x="285" y="492"/>
                  </a:lnTo>
                  <a:lnTo>
                    <a:pt x="285" y="494"/>
                  </a:lnTo>
                  <a:lnTo>
                    <a:pt x="285" y="495"/>
                  </a:lnTo>
                  <a:lnTo>
                    <a:pt x="283" y="495"/>
                  </a:lnTo>
                  <a:lnTo>
                    <a:pt x="281" y="495"/>
                  </a:lnTo>
                  <a:lnTo>
                    <a:pt x="281" y="497"/>
                  </a:lnTo>
                  <a:lnTo>
                    <a:pt x="281" y="498"/>
                  </a:lnTo>
                  <a:lnTo>
                    <a:pt x="281" y="500"/>
                  </a:lnTo>
                  <a:lnTo>
                    <a:pt x="280" y="502"/>
                  </a:lnTo>
                  <a:lnTo>
                    <a:pt x="280" y="503"/>
                  </a:lnTo>
                  <a:lnTo>
                    <a:pt x="281" y="503"/>
                  </a:lnTo>
                  <a:lnTo>
                    <a:pt x="283" y="505"/>
                  </a:lnTo>
                  <a:lnTo>
                    <a:pt x="285" y="507"/>
                  </a:lnTo>
                  <a:lnTo>
                    <a:pt x="285" y="508"/>
                  </a:lnTo>
                  <a:lnTo>
                    <a:pt x="285" y="510"/>
                  </a:lnTo>
                  <a:lnTo>
                    <a:pt x="285" y="511"/>
                  </a:lnTo>
                  <a:lnTo>
                    <a:pt x="283" y="513"/>
                  </a:lnTo>
                  <a:lnTo>
                    <a:pt x="283" y="515"/>
                  </a:lnTo>
                  <a:lnTo>
                    <a:pt x="285" y="516"/>
                  </a:lnTo>
                  <a:lnTo>
                    <a:pt x="283" y="518"/>
                  </a:lnTo>
                  <a:lnTo>
                    <a:pt x="281" y="520"/>
                  </a:lnTo>
                  <a:lnTo>
                    <a:pt x="280" y="521"/>
                  </a:lnTo>
                  <a:lnTo>
                    <a:pt x="280" y="523"/>
                  </a:lnTo>
                  <a:lnTo>
                    <a:pt x="278" y="525"/>
                  </a:lnTo>
                  <a:lnTo>
                    <a:pt x="277" y="525"/>
                  </a:lnTo>
                  <a:lnTo>
                    <a:pt x="275" y="525"/>
                  </a:lnTo>
                  <a:lnTo>
                    <a:pt x="273" y="526"/>
                  </a:lnTo>
                  <a:lnTo>
                    <a:pt x="272" y="526"/>
                  </a:lnTo>
                  <a:lnTo>
                    <a:pt x="270" y="528"/>
                  </a:lnTo>
                  <a:lnTo>
                    <a:pt x="270" y="529"/>
                  </a:lnTo>
                  <a:lnTo>
                    <a:pt x="268" y="529"/>
                  </a:lnTo>
                  <a:lnTo>
                    <a:pt x="268" y="531"/>
                  </a:lnTo>
                  <a:lnTo>
                    <a:pt x="267" y="531"/>
                  </a:lnTo>
                  <a:lnTo>
                    <a:pt x="265" y="533"/>
                  </a:lnTo>
                  <a:lnTo>
                    <a:pt x="263" y="533"/>
                  </a:lnTo>
                  <a:lnTo>
                    <a:pt x="263" y="534"/>
                  </a:lnTo>
                  <a:lnTo>
                    <a:pt x="262" y="534"/>
                  </a:lnTo>
                  <a:lnTo>
                    <a:pt x="262" y="536"/>
                  </a:lnTo>
                  <a:lnTo>
                    <a:pt x="262" y="538"/>
                  </a:lnTo>
                  <a:lnTo>
                    <a:pt x="263" y="539"/>
                  </a:lnTo>
                  <a:lnTo>
                    <a:pt x="263" y="541"/>
                  </a:lnTo>
                  <a:lnTo>
                    <a:pt x="265" y="543"/>
                  </a:lnTo>
                  <a:lnTo>
                    <a:pt x="267" y="543"/>
                  </a:lnTo>
                  <a:lnTo>
                    <a:pt x="267" y="544"/>
                  </a:lnTo>
                  <a:lnTo>
                    <a:pt x="268" y="544"/>
                  </a:lnTo>
                  <a:lnTo>
                    <a:pt x="270" y="544"/>
                  </a:lnTo>
                  <a:lnTo>
                    <a:pt x="270" y="546"/>
                  </a:lnTo>
                  <a:lnTo>
                    <a:pt x="270" y="547"/>
                  </a:lnTo>
                  <a:lnTo>
                    <a:pt x="270" y="549"/>
                  </a:lnTo>
                  <a:lnTo>
                    <a:pt x="270" y="551"/>
                  </a:lnTo>
                  <a:lnTo>
                    <a:pt x="270" y="552"/>
                  </a:lnTo>
                  <a:lnTo>
                    <a:pt x="272" y="552"/>
                  </a:lnTo>
                  <a:lnTo>
                    <a:pt x="272" y="554"/>
                  </a:lnTo>
                  <a:lnTo>
                    <a:pt x="272" y="556"/>
                  </a:lnTo>
                  <a:lnTo>
                    <a:pt x="273" y="556"/>
                  </a:lnTo>
                  <a:lnTo>
                    <a:pt x="273" y="557"/>
                  </a:lnTo>
                  <a:lnTo>
                    <a:pt x="273" y="559"/>
                  </a:lnTo>
                  <a:lnTo>
                    <a:pt x="273" y="560"/>
                  </a:lnTo>
                  <a:lnTo>
                    <a:pt x="275" y="560"/>
                  </a:lnTo>
                  <a:lnTo>
                    <a:pt x="275" y="562"/>
                  </a:lnTo>
                  <a:lnTo>
                    <a:pt x="275" y="564"/>
                  </a:lnTo>
                  <a:lnTo>
                    <a:pt x="277" y="565"/>
                  </a:lnTo>
                  <a:lnTo>
                    <a:pt x="277" y="569"/>
                  </a:lnTo>
                  <a:lnTo>
                    <a:pt x="278" y="569"/>
                  </a:lnTo>
                  <a:lnTo>
                    <a:pt x="278" y="570"/>
                  </a:lnTo>
                  <a:lnTo>
                    <a:pt x="277" y="572"/>
                  </a:lnTo>
                  <a:lnTo>
                    <a:pt x="275" y="575"/>
                  </a:lnTo>
                  <a:lnTo>
                    <a:pt x="275" y="577"/>
                  </a:lnTo>
                  <a:lnTo>
                    <a:pt x="275" y="578"/>
                  </a:lnTo>
                  <a:lnTo>
                    <a:pt x="275" y="580"/>
                  </a:lnTo>
                  <a:lnTo>
                    <a:pt x="273" y="580"/>
                  </a:lnTo>
                  <a:lnTo>
                    <a:pt x="272" y="580"/>
                  </a:lnTo>
                  <a:lnTo>
                    <a:pt x="272" y="582"/>
                  </a:lnTo>
                  <a:lnTo>
                    <a:pt x="272" y="583"/>
                  </a:lnTo>
                  <a:lnTo>
                    <a:pt x="273" y="583"/>
                  </a:lnTo>
                  <a:lnTo>
                    <a:pt x="272" y="583"/>
                  </a:lnTo>
                  <a:lnTo>
                    <a:pt x="272" y="585"/>
                  </a:lnTo>
                  <a:lnTo>
                    <a:pt x="270" y="585"/>
                  </a:lnTo>
                  <a:lnTo>
                    <a:pt x="268" y="585"/>
                  </a:lnTo>
                  <a:lnTo>
                    <a:pt x="268" y="587"/>
                  </a:lnTo>
                  <a:lnTo>
                    <a:pt x="268" y="588"/>
                  </a:lnTo>
                  <a:lnTo>
                    <a:pt x="268" y="590"/>
                  </a:lnTo>
                  <a:lnTo>
                    <a:pt x="268" y="592"/>
                  </a:lnTo>
                  <a:lnTo>
                    <a:pt x="267" y="592"/>
                  </a:lnTo>
                  <a:lnTo>
                    <a:pt x="267" y="593"/>
                  </a:lnTo>
                  <a:lnTo>
                    <a:pt x="265" y="595"/>
                  </a:lnTo>
                  <a:lnTo>
                    <a:pt x="263" y="595"/>
                  </a:lnTo>
                  <a:lnTo>
                    <a:pt x="263" y="596"/>
                  </a:lnTo>
                  <a:lnTo>
                    <a:pt x="265" y="598"/>
                  </a:lnTo>
                  <a:lnTo>
                    <a:pt x="265" y="600"/>
                  </a:lnTo>
                  <a:lnTo>
                    <a:pt x="267" y="603"/>
                  </a:lnTo>
                  <a:lnTo>
                    <a:pt x="268" y="605"/>
                  </a:lnTo>
                  <a:lnTo>
                    <a:pt x="270" y="605"/>
                  </a:lnTo>
                  <a:lnTo>
                    <a:pt x="270" y="606"/>
                  </a:lnTo>
                  <a:lnTo>
                    <a:pt x="268" y="608"/>
                  </a:lnTo>
                  <a:lnTo>
                    <a:pt x="268" y="610"/>
                  </a:lnTo>
                  <a:lnTo>
                    <a:pt x="270" y="610"/>
                  </a:lnTo>
                  <a:lnTo>
                    <a:pt x="268" y="611"/>
                  </a:lnTo>
                  <a:lnTo>
                    <a:pt x="268" y="613"/>
                  </a:lnTo>
                  <a:lnTo>
                    <a:pt x="267" y="613"/>
                  </a:lnTo>
                  <a:lnTo>
                    <a:pt x="267" y="614"/>
                  </a:lnTo>
                  <a:lnTo>
                    <a:pt x="268" y="614"/>
                  </a:lnTo>
                  <a:lnTo>
                    <a:pt x="268" y="616"/>
                  </a:lnTo>
                  <a:lnTo>
                    <a:pt x="268" y="618"/>
                  </a:lnTo>
                  <a:lnTo>
                    <a:pt x="270" y="618"/>
                  </a:lnTo>
                  <a:lnTo>
                    <a:pt x="272" y="618"/>
                  </a:lnTo>
                  <a:lnTo>
                    <a:pt x="273" y="619"/>
                  </a:lnTo>
                  <a:lnTo>
                    <a:pt x="273" y="621"/>
                  </a:lnTo>
                  <a:lnTo>
                    <a:pt x="272" y="621"/>
                  </a:lnTo>
                  <a:lnTo>
                    <a:pt x="272" y="623"/>
                  </a:lnTo>
                  <a:lnTo>
                    <a:pt x="272" y="624"/>
                  </a:lnTo>
                  <a:lnTo>
                    <a:pt x="273" y="624"/>
                  </a:lnTo>
                  <a:lnTo>
                    <a:pt x="275" y="624"/>
                  </a:lnTo>
                  <a:lnTo>
                    <a:pt x="275" y="626"/>
                  </a:lnTo>
                  <a:lnTo>
                    <a:pt x="277" y="626"/>
                  </a:lnTo>
                  <a:lnTo>
                    <a:pt x="277" y="627"/>
                  </a:lnTo>
                  <a:lnTo>
                    <a:pt x="275" y="627"/>
                  </a:lnTo>
                  <a:lnTo>
                    <a:pt x="273" y="627"/>
                  </a:lnTo>
                  <a:lnTo>
                    <a:pt x="270" y="627"/>
                  </a:lnTo>
                  <a:lnTo>
                    <a:pt x="267" y="627"/>
                  </a:lnTo>
                  <a:lnTo>
                    <a:pt x="259" y="626"/>
                  </a:lnTo>
                  <a:lnTo>
                    <a:pt x="257" y="626"/>
                  </a:lnTo>
                  <a:lnTo>
                    <a:pt x="255" y="626"/>
                  </a:lnTo>
                  <a:lnTo>
                    <a:pt x="254" y="626"/>
                  </a:lnTo>
                  <a:lnTo>
                    <a:pt x="252" y="626"/>
                  </a:lnTo>
                  <a:lnTo>
                    <a:pt x="250" y="626"/>
                  </a:lnTo>
                  <a:lnTo>
                    <a:pt x="246" y="626"/>
                  </a:lnTo>
                  <a:lnTo>
                    <a:pt x="241" y="626"/>
                  </a:lnTo>
                  <a:lnTo>
                    <a:pt x="234" y="626"/>
                  </a:lnTo>
                  <a:lnTo>
                    <a:pt x="232" y="626"/>
                  </a:lnTo>
                  <a:lnTo>
                    <a:pt x="224" y="626"/>
                  </a:lnTo>
                  <a:lnTo>
                    <a:pt x="221" y="624"/>
                  </a:lnTo>
                  <a:lnTo>
                    <a:pt x="218" y="624"/>
                  </a:lnTo>
                  <a:lnTo>
                    <a:pt x="206" y="624"/>
                  </a:lnTo>
                  <a:lnTo>
                    <a:pt x="190" y="624"/>
                  </a:lnTo>
                  <a:lnTo>
                    <a:pt x="188" y="624"/>
                  </a:lnTo>
                  <a:lnTo>
                    <a:pt x="187" y="624"/>
                  </a:lnTo>
                  <a:lnTo>
                    <a:pt x="185" y="623"/>
                  </a:lnTo>
                  <a:lnTo>
                    <a:pt x="182" y="623"/>
                  </a:lnTo>
                  <a:lnTo>
                    <a:pt x="180" y="623"/>
                  </a:lnTo>
                  <a:lnTo>
                    <a:pt x="179" y="623"/>
                  </a:lnTo>
                  <a:lnTo>
                    <a:pt x="177" y="623"/>
                  </a:lnTo>
                  <a:lnTo>
                    <a:pt x="175" y="623"/>
                  </a:lnTo>
                  <a:lnTo>
                    <a:pt x="174" y="623"/>
                  </a:lnTo>
                  <a:lnTo>
                    <a:pt x="170" y="623"/>
                  </a:lnTo>
                  <a:lnTo>
                    <a:pt x="169" y="623"/>
                  </a:lnTo>
                  <a:lnTo>
                    <a:pt x="165" y="623"/>
                  </a:lnTo>
                  <a:lnTo>
                    <a:pt x="164" y="623"/>
                  </a:lnTo>
                  <a:lnTo>
                    <a:pt x="162" y="623"/>
                  </a:lnTo>
                  <a:lnTo>
                    <a:pt x="161" y="623"/>
                  </a:lnTo>
                  <a:lnTo>
                    <a:pt x="159" y="623"/>
                  </a:lnTo>
                  <a:lnTo>
                    <a:pt x="157" y="621"/>
                  </a:lnTo>
                  <a:lnTo>
                    <a:pt x="156" y="621"/>
                  </a:lnTo>
                  <a:lnTo>
                    <a:pt x="154" y="621"/>
                  </a:lnTo>
                  <a:lnTo>
                    <a:pt x="152" y="621"/>
                  </a:lnTo>
                  <a:lnTo>
                    <a:pt x="149" y="621"/>
                  </a:lnTo>
                  <a:lnTo>
                    <a:pt x="147" y="621"/>
                  </a:lnTo>
                  <a:lnTo>
                    <a:pt x="146" y="621"/>
                  </a:lnTo>
                  <a:lnTo>
                    <a:pt x="144" y="621"/>
                  </a:lnTo>
                  <a:lnTo>
                    <a:pt x="143" y="621"/>
                  </a:lnTo>
                  <a:lnTo>
                    <a:pt x="141" y="621"/>
                  </a:lnTo>
                  <a:lnTo>
                    <a:pt x="139" y="621"/>
                  </a:lnTo>
                  <a:lnTo>
                    <a:pt x="138" y="621"/>
                  </a:lnTo>
                  <a:lnTo>
                    <a:pt x="136" y="621"/>
                  </a:lnTo>
                  <a:lnTo>
                    <a:pt x="134" y="621"/>
                  </a:lnTo>
                  <a:lnTo>
                    <a:pt x="133" y="621"/>
                  </a:lnTo>
                  <a:lnTo>
                    <a:pt x="131" y="621"/>
                  </a:lnTo>
                  <a:lnTo>
                    <a:pt x="130" y="621"/>
                  </a:lnTo>
                  <a:lnTo>
                    <a:pt x="128" y="621"/>
                  </a:lnTo>
                  <a:lnTo>
                    <a:pt x="126" y="621"/>
                  </a:lnTo>
                  <a:lnTo>
                    <a:pt x="125" y="619"/>
                  </a:lnTo>
                  <a:lnTo>
                    <a:pt x="123" y="619"/>
                  </a:lnTo>
                  <a:lnTo>
                    <a:pt x="121" y="619"/>
                  </a:lnTo>
                  <a:lnTo>
                    <a:pt x="120" y="619"/>
                  </a:lnTo>
                  <a:lnTo>
                    <a:pt x="118" y="619"/>
                  </a:lnTo>
                  <a:lnTo>
                    <a:pt x="116" y="619"/>
                  </a:lnTo>
                  <a:lnTo>
                    <a:pt x="115" y="619"/>
                  </a:lnTo>
                  <a:lnTo>
                    <a:pt x="113" y="619"/>
                  </a:lnTo>
                  <a:lnTo>
                    <a:pt x="112" y="619"/>
                  </a:lnTo>
                  <a:lnTo>
                    <a:pt x="110" y="619"/>
                  </a:lnTo>
                  <a:lnTo>
                    <a:pt x="108" y="619"/>
                  </a:lnTo>
                  <a:lnTo>
                    <a:pt x="107" y="619"/>
                  </a:lnTo>
                  <a:lnTo>
                    <a:pt x="105" y="619"/>
                  </a:lnTo>
                  <a:lnTo>
                    <a:pt x="103" y="619"/>
                  </a:lnTo>
                  <a:lnTo>
                    <a:pt x="102" y="619"/>
                  </a:lnTo>
                  <a:lnTo>
                    <a:pt x="100" y="618"/>
                  </a:lnTo>
                  <a:lnTo>
                    <a:pt x="98" y="618"/>
                  </a:lnTo>
                  <a:lnTo>
                    <a:pt x="97" y="618"/>
                  </a:lnTo>
                  <a:lnTo>
                    <a:pt x="95" y="618"/>
                  </a:lnTo>
                  <a:lnTo>
                    <a:pt x="94" y="618"/>
                  </a:lnTo>
                  <a:lnTo>
                    <a:pt x="92" y="618"/>
                  </a:lnTo>
                  <a:lnTo>
                    <a:pt x="90" y="618"/>
                  </a:lnTo>
                  <a:lnTo>
                    <a:pt x="90" y="616"/>
                  </a:lnTo>
                  <a:lnTo>
                    <a:pt x="89" y="616"/>
                  </a:lnTo>
                  <a:lnTo>
                    <a:pt x="89" y="614"/>
                  </a:lnTo>
                  <a:lnTo>
                    <a:pt x="89" y="613"/>
                  </a:lnTo>
                  <a:lnTo>
                    <a:pt x="87" y="613"/>
                  </a:lnTo>
                  <a:lnTo>
                    <a:pt x="87" y="611"/>
                  </a:lnTo>
                  <a:lnTo>
                    <a:pt x="85" y="611"/>
                  </a:lnTo>
                  <a:lnTo>
                    <a:pt x="84" y="610"/>
                  </a:lnTo>
                  <a:lnTo>
                    <a:pt x="84" y="608"/>
                  </a:lnTo>
                  <a:lnTo>
                    <a:pt x="82" y="608"/>
                  </a:lnTo>
                  <a:lnTo>
                    <a:pt x="80" y="608"/>
                  </a:lnTo>
                  <a:lnTo>
                    <a:pt x="80" y="606"/>
                  </a:lnTo>
                  <a:lnTo>
                    <a:pt x="79" y="606"/>
                  </a:lnTo>
                  <a:lnTo>
                    <a:pt x="79" y="605"/>
                  </a:lnTo>
                  <a:lnTo>
                    <a:pt x="79" y="603"/>
                  </a:lnTo>
                  <a:lnTo>
                    <a:pt x="77" y="603"/>
                  </a:lnTo>
                  <a:lnTo>
                    <a:pt x="77" y="601"/>
                  </a:lnTo>
                  <a:lnTo>
                    <a:pt x="76" y="600"/>
                  </a:lnTo>
                  <a:lnTo>
                    <a:pt x="74" y="600"/>
                  </a:lnTo>
                  <a:lnTo>
                    <a:pt x="74" y="598"/>
                  </a:lnTo>
                  <a:lnTo>
                    <a:pt x="72" y="600"/>
                  </a:lnTo>
                  <a:lnTo>
                    <a:pt x="72" y="598"/>
                  </a:lnTo>
                  <a:lnTo>
                    <a:pt x="71" y="598"/>
                  </a:lnTo>
                  <a:lnTo>
                    <a:pt x="71" y="596"/>
                  </a:lnTo>
                  <a:lnTo>
                    <a:pt x="69" y="595"/>
                  </a:lnTo>
                  <a:lnTo>
                    <a:pt x="69" y="593"/>
                  </a:lnTo>
                  <a:lnTo>
                    <a:pt x="67" y="593"/>
                  </a:lnTo>
                  <a:lnTo>
                    <a:pt x="67" y="592"/>
                  </a:lnTo>
                  <a:lnTo>
                    <a:pt x="66" y="590"/>
                  </a:lnTo>
                  <a:lnTo>
                    <a:pt x="66" y="588"/>
                  </a:lnTo>
                  <a:lnTo>
                    <a:pt x="64" y="588"/>
                  </a:lnTo>
                  <a:lnTo>
                    <a:pt x="64" y="587"/>
                  </a:lnTo>
                  <a:lnTo>
                    <a:pt x="63" y="587"/>
                  </a:lnTo>
                  <a:lnTo>
                    <a:pt x="64" y="587"/>
                  </a:lnTo>
                  <a:lnTo>
                    <a:pt x="64" y="585"/>
                  </a:lnTo>
                  <a:lnTo>
                    <a:pt x="64" y="587"/>
                  </a:lnTo>
                  <a:lnTo>
                    <a:pt x="66" y="587"/>
                  </a:lnTo>
                  <a:lnTo>
                    <a:pt x="66" y="588"/>
                  </a:lnTo>
                  <a:lnTo>
                    <a:pt x="66" y="587"/>
                  </a:lnTo>
                  <a:lnTo>
                    <a:pt x="66" y="585"/>
                  </a:lnTo>
                  <a:lnTo>
                    <a:pt x="64" y="583"/>
                  </a:lnTo>
                  <a:lnTo>
                    <a:pt x="66" y="583"/>
                  </a:lnTo>
                  <a:lnTo>
                    <a:pt x="64" y="583"/>
                  </a:lnTo>
                  <a:lnTo>
                    <a:pt x="64" y="585"/>
                  </a:lnTo>
                  <a:lnTo>
                    <a:pt x="64" y="583"/>
                  </a:lnTo>
                  <a:lnTo>
                    <a:pt x="64" y="582"/>
                  </a:lnTo>
                  <a:lnTo>
                    <a:pt x="64" y="580"/>
                  </a:lnTo>
                  <a:lnTo>
                    <a:pt x="66" y="580"/>
                  </a:lnTo>
                  <a:lnTo>
                    <a:pt x="66" y="578"/>
                  </a:lnTo>
                  <a:lnTo>
                    <a:pt x="66" y="577"/>
                  </a:lnTo>
                  <a:lnTo>
                    <a:pt x="67" y="574"/>
                  </a:lnTo>
                  <a:lnTo>
                    <a:pt x="69" y="574"/>
                  </a:lnTo>
                  <a:lnTo>
                    <a:pt x="69" y="572"/>
                  </a:lnTo>
                  <a:lnTo>
                    <a:pt x="71" y="570"/>
                  </a:lnTo>
                  <a:lnTo>
                    <a:pt x="69" y="570"/>
                  </a:lnTo>
                  <a:lnTo>
                    <a:pt x="71" y="570"/>
                  </a:lnTo>
                  <a:lnTo>
                    <a:pt x="72" y="570"/>
                  </a:lnTo>
                  <a:lnTo>
                    <a:pt x="74" y="570"/>
                  </a:lnTo>
                  <a:lnTo>
                    <a:pt x="74" y="572"/>
                  </a:lnTo>
                  <a:lnTo>
                    <a:pt x="76" y="572"/>
                  </a:lnTo>
                  <a:lnTo>
                    <a:pt x="76" y="574"/>
                  </a:lnTo>
                  <a:lnTo>
                    <a:pt x="77" y="574"/>
                  </a:lnTo>
                  <a:lnTo>
                    <a:pt x="79" y="575"/>
                  </a:lnTo>
                  <a:lnTo>
                    <a:pt x="80" y="575"/>
                  </a:lnTo>
                  <a:lnTo>
                    <a:pt x="82" y="575"/>
                  </a:lnTo>
                  <a:lnTo>
                    <a:pt x="84" y="575"/>
                  </a:lnTo>
                  <a:lnTo>
                    <a:pt x="84" y="577"/>
                  </a:lnTo>
                  <a:lnTo>
                    <a:pt x="85" y="577"/>
                  </a:lnTo>
                  <a:lnTo>
                    <a:pt x="87" y="575"/>
                  </a:lnTo>
                  <a:lnTo>
                    <a:pt x="87" y="574"/>
                  </a:lnTo>
                  <a:lnTo>
                    <a:pt x="89" y="574"/>
                  </a:lnTo>
                  <a:lnTo>
                    <a:pt x="89" y="572"/>
                  </a:lnTo>
                  <a:lnTo>
                    <a:pt x="90" y="570"/>
                  </a:lnTo>
                  <a:lnTo>
                    <a:pt x="92" y="570"/>
                  </a:lnTo>
                  <a:lnTo>
                    <a:pt x="94" y="570"/>
                  </a:lnTo>
                  <a:lnTo>
                    <a:pt x="95" y="570"/>
                  </a:lnTo>
                  <a:lnTo>
                    <a:pt x="98" y="570"/>
                  </a:lnTo>
                  <a:lnTo>
                    <a:pt x="98" y="569"/>
                  </a:lnTo>
                  <a:lnTo>
                    <a:pt x="100" y="569"/>
                  </a:lnTo>
                  <a:lnTo>
                    <a:pt x="100" y="567"/>
                  </a:lnTo>
                  <a:lnTo>
                    <a:pt x="102" y="565"/>
                  </a:lnTo>
                  <a:lnTo>
                    <a:pt x="102" y="564"/>
                  </a:lnTo>
                  <a:lnTo>
                    <a:pt x="102" y="562"/>
                  </a:lnTo>
                  <a:lnTo>
                    <a:pt x="100" y="564"/>
                  </a:lnTo>
                  <a:lnTo>
                    <a:pt x="100" y="565"/>
                  </a:lnTo>
                  <a:lnTo>
                    <a:pt x="100" y="567"/>
                  </a:lnTo>
                  <a:lnTo>
                    <a:pt x="98" y="569"/>
                  </a:lnTo>
                  <a:lnTo>
                    <a:pt x="97" y="569"/>
                  </a:lnTo>
                  <a:lnTo>
                    <a:pt x="95" y="569"/>
                  </a:lnTo>
                  <a:lnTo>
                    <a:pt x="94" y="569"/>
                  </a:lnTo>
                  <a:lnTo>
                    <a:pt x="92" y="569"/>
                  </a:lnTo>
                  <a:lnTo>
                    <a:pt x="90" y="570"/>
                  </a:lnTo>
                  <a:lnTo>
                    <a:pt x="89" y="570"/>
                  </a:lnTo>
                  <a:lnTo>
                    <a:pt x="89" y="572"/>
                  </a:lnTo>
                  <a:lnTo>
                    <a:pt x="87" y="572"/>
                  </a:lnTo>
                  <a:lnTo>
                    <a:pt x="87" y="574"/>
                  </a:lnTo>
                  <a:lnTo>
                    <a:pt x="85" y="574"/>
                  </a:lnTo>
                  <a:lnTo>
                    <a:pt x="85" y="575"/>
                  </a:lnTo>
                  <a:lnTo>
                    <a:pt x="84" y="575"/>
                  </a:lnTo>
                  <a:lnTo>
                    <a:pt x="82" y="575"/>
                  </a:lnTo>
                  <a:lnTo>
                    <a:pt x="80" y="575"/>
                  </a:lnTo>
                  <a:lnTo>
                    <a:pt x="79" y="575"/>
                  </a:lnTo>
                  <a:lnTo>
                    <a:pt x="79" y="574"/>
                  </a:lnTo>
                  <a:lnTo>
                    <a:pt x="77" y="574"/>
                  </a:lnTo>
                  <a:lnTo>
                    <a:pt x="76" y="572"/>
                  </a:lnTo>
                  <a:lnTo>
                    <a:pt x="76" y="570"/>
                  </a:lnTo>
                  <a:lnTo>
                    <a:pt x="74" y="570"/>
                  </a:lnTo>
                  <a:lnTo>
                    <a:pt x="72" y="569"/>
                  </a:lnTo>
                  <a:lnTo>
                    <a:pt x="72" y="570"/>
                  </a:lnTo>
                  <a:lnTo>
                    <a:pt x="72" y="569"/>
                  </a:lnTo>
                  <a:lnTo>
                    <a:pt x="71" y="569"/>
                  </a:lnTo>
                  <a:lnTo>
                    <a:pt x="71" y="570"/>
                  </a:lnTo>
                  <a:lnTo>
                    <a:pt x="69" y="570"/>
                  </a:lnTo>
                  <a:lnTo>
                    <a:pt x="69" y="572"/>
                  </a:lnTo>
                  <a:lnTo>
                    <a:pt x="67" y="574"/>
                  </a:lnTo>
                  <a:lnTo>
                    <a:pt x="66" y="574"/>
                  </a:lnTo>
                  <a:lnTo>
                    <a:pt x="66" y="575"/>
                  </a:lnTo>
                  <a:lnTo>
                    <a:pt x="66" y="577"/>
                  </a:lnTo>
                  <a:lnTo>
                    <a:pt x="64" y="577"/>
                  </a:lnTo>
                  <a:lnTo>
                    <a:pt x="64" y="578"/>
                  </a:lnTo>
                  <a:lnTo>
                    <a:pt x="64" y="580"/>
                  </a:lnTo>
                  <a:lnTo>
                    <a:pt x="63" y="580"/>
                  </a:lnTo>
                  <a:lnTo>
                    <a:pt x="63" y="582"/>
                  </a:lnTo>
                  <a:lnTo>
                    <a:pt x="63" y="583"/>
                  </a:lnTo>
                  <a:lnTo>
                    <a:pt x="63" y="585"/>
                  </a:lnTo>
                  <a:lnTo>
                    <a:pt x="64" y="585"/>
                  </a:lnTo>
                  <a:lnTo>
                    <a:pt x="63" y="587"/>
                  </a:lnTo>
                  <a:lnTo>
                    <a:pt x="61" y="587"/>
                  </a:lnTo>
                  <a:lnTo>
                    <a:pt x="61" y="585"/>
                  </a:lnTo>
                  <a:lnTo>
                    <a:pt x="61" y="587"/>
                  </a:lnTo>
                  <a:lnTo>
                    <a:pt x="59" y="587"/>
                  </a:lnTo>
                  <a:lnTo>
                    <a:pt x="58" y="587"/>
                  </a:lnTo>
                  <a:lnTo>
                    <a:pt x="58" y="585"/>
                  </a:lnTo>
                  <a:lnTo>
                    <a:pt x="56" y="585"/>
                  </a:lnTo>
                  <a:lnTo>
                    <a:pt x="56" y="587"/>
                  </a:lnTo>
                  <a:lnTo>
                    <a:pt x="56" y="585"/>
                  </a:lnTo>
                  <a:lnTo>
                    <a:pt x="54" y="585"/>
                  </a:lnTo>
                  <a:lnTo>
                    <a:pt x="54" y="587"/>
                  </a:lnTo>
                  <a:lnTo>
                    <a:pt x="53" y="587"/>
                  </a:lnTo>
                  <a:lnTo>
                    <a:pt x="53" y="588"/>
                  </a:lnTo>
                  <a:lnTo>
                    <a:pt x="53" y="587"/>
                  </a:lnTo>
                  <a:lnTo>
                    <a:pt x="54" y="587"/>
                  </a:lnTo>
                  <a:lnTo>
                    <a:pt x="54" y="585"/>
                  </a:lnTo>
                  <a:lnTo>
                    <a:pt x="54" y="583"/>
                  </a:lnTo>
                  <a:lnTo>
                    <a:pt x="53" y="583"/>
                  </a:lnTo>
                  <a:lnTo>
                    <a:pt x="51" y="583"/>
                  </a:lnTo>
                  <a:lnTo>
                    <a:pt x="51" y="582"/>
                  </a:lnTo>
                  <a:lnTo>
                    <a:pt x="49" y="582"/>
                  </a:lnTo>
                  <a:lnTo>
                    <a:pt x="49" y="580"/>
                  </a:lnTo>
                  <a:lnTo>
                    <a:pt x="49" y="578"/>
                  </a:lnTo>
                  <a:lnTo>
                    <a:pt x="49" y="577"/>
                  </a:lnTo>
                  <a:lnTo>
                    <a:pt x="48" y="577"/>
                  </a:lnTo>
                  <a:lnTo>
                    <a:pt x="48" y="575"/>
                  </a:lnTo>
                  <a:lnTo>
                    <a:pt x="48" y="574"/>
                  </a:lnTo>
                  <a:lnTo>
                    <a:pt x="46" y="574"/>
                  </a:lnTo>
                  <a:lnTo>
                    <a:pt x="45" y="572"/>
                  </a:lnTo>
                  <a:lnTo>
                    <a:pt x="43" y="572"/>
                  </a:lnTo>
                  <a:lnTo>
                    <a:pt x="43" y="570"/>
                  </a:lnTo>
                  <a:lnTo>
                    <a:pt x="41" y="570"/>
                  </a:lnTo>
                  <a:lnTo>
                    <a:pt x="41" y="569"/>
                  </a:lnTo>
                  <a:lnTo>
                    <a:pt x="41" y="567"/>
                  </a:lnTo>
                  <a:lnTo>
                    <a:pt x="40" y="567"/>
                  </a:lnTo>
                  <a:lnTo>
                    <a:pt x="40" y="565"/>
                  </a:lnTo>
                  <a:lnTo>
                    <a:pt x="40" y="564"/>
                  </a:lnTo>
                  <a:lnTo>
                    <a:pt x="40" y="562"/>
                  </a:lnTo>
                  <a:lnTo>
                    <a:pt x="38" y="562"/>
                  </a:lnTo>
                  <a:lnTo>
                    <a:pt x="38" y="560"/>
                  </a:lnTo>
                  <a:lnTo>
                    <a:pt x="36" y="560"/>
                  </a:lnTo>
                  <a:lnTo>
                    <a:pt x="36" y="559"/>
                  </a:lnTo>
                  <a:lnTo>
                    <a:pt x="35" y="559"/>
                  </a:lnTo>
                  <a:lnTo>
                    <a:pt x="33" y="559"/>
                  </a:lnTo>
                  <a:lnTo>
                    <a:pt x="33" y="557"/>
                  </a:lnTo>
                  <a:lnTo>
                    <a:pt x="31" y="557"/>
                  </a:lnTo>
                  <a:lnTo>
                    <a:pt x="31" y="556"/>
                  </a:lnTo>
                  <a:lnTo>
                    <a:pt x="31" y="554"/>
                  </a:lnTo>
                  <a:lnTo>
                    <a:pt x="30" y="554"/>
                  </a:lnTo>
                  <a:lnTo>
                    <a:pt x="30" y="552"/>
                  </a:lnTo>
                  <a:lnTo>
                    <a:pt x="30" y="554"/>
                  </a:lnTo>
                  <a:lnTo>
                    <a:pt x="30" y="552"/>
                  </a:lnTo>
                  <a:lnTo>
                    <a:pt x="31" y="552"/>
                  </a:lnTo>
                  <a:lnTo>
                    <a:pt x="30" y="551"/>
                  </a:lnTo>
                  <a:lnTo>
                    <a:pt x="28" y="549"/>
                  </a:lnTo>
                  <a:lnTo>
                    <a:pt x="27" y="549"/>
                  </a:lnTo>
                  <a:lnTo>
                    <a:pt x="25" y="549"/>
                  </a:lnTo>
                  <a:lnTo>
                    <a:pt x="27" y="547"/>
                  </a:lnTo>
                  <a:lnTo>
                    <a:pt x="25" y="547"/>
                  </a:lnTo>
                  <a:lnTo>
                    <a:pt x="27" y="547"/>
                  </a:lnTo>
                  <a:lnTo>
                    <a:pt x="27" y="546"/>
                  </a:lnTo>
                  <a:lnTo>
                    <a:pt x="27" y="544"/>
                  </a:lnTo>
                  <a:lnTo>
                    <a:pt x="27" y="543"/>
                  </a:lnTo>
                  <a:lnTo>
                    <a:pt x="27" y="541"/>
                  </a:lnTo>
                  <a:lnTo>
                    <a:pt x="25" y="541"/>
                  </a:lnTo>
                  <a:lnTo>
                    <a:pt x="25" y="539"/>
                  </a:lnTo>
                  <a:lnTo>
                    <a:pt x="23" y="539"/>
                  </a:lnTo>
                  <a:lnTo>
                    <a:pt x="23" y="538"/>
                  </a:lnTo>
                  <a:lnTo>
                    <a:pt x="25" y="538"/>
                  </a:lnTo>
                  <a:lnTo>
                    <a:pt x="25" y="536"/>
                  </a:lnTo>
                  <a:lnTo>
                    <a:pt x="27" y="536"/>
                  </a:lnTo>
                  <a:lnTo>
                    <a:pt x="25" y="536"/>
                  </a:lnTo>
                  <a:lnTo>
                    <a:pt x="27" y="534"/>
                  </a:lnTo>
                  <a:lnTo>
                    <a:pt x="25" y="534"/>
                  </a:lnTo>
                  <a:lnTo>
                    <a:pt x="25" y="533"/>
                  </a:lnTo>
                  <a:lnTo>
                    <a:pt x="27" y="533"/>
                  </a:lnTo>
                  <a:lnTo>
                    <a:pt x="27" y="531"/>
                  </a:lnTo>
                  <a:lnTo>
                    <a:pt x="27" y="529"/>
                  </a:lnTo>
                  <a:lnTo>
                    <a:pt x="27" y="528"/>
                  </a:lnTo>
                  <a:lnTo>
                    <a:pt x="27" y="526"/>
                  </a:lnTo>
                  <a:lnTo>
                    <a:pt x="27" y="525"/>
                  </a:lnTo>
                  <a:lnTo>
                    <a:pt x="25" y="525"/>
                  </a:lnTo>
                  <a:lnTo>
                    <a:pt x="25" y="523"/>
                  </a:lnTo>
                  <a:lnTo>
                    <a:pt x="25" y="521"/>
                  </a:lnTo>
                  <a:lnTo>
                    <a:pt x="23" y="521"/>
                  </a:lnTo>
                  <a:lnTo>
                    <a:pt x="23" y="520"/>
                  </a:lnTo>
                  <a:lnTo>
                    <a:pt x="23" y="518"/>
                  </a:lnTo>
                  <a:lnTo>
                    <a:pt x="22" y="518"/>
                  </a:lnTo>
                  <a:lnTo>
                    <a:pt x="22" y="516"/>
                  </a:lnTo>
                  <a:lnTo>
                    <a:pt x="20" y="516"/>
                  </a:lnTo>
                  <a:lnTo>
                    <a:pt x="22" y="516"/>
                  </a:lnTo>
                  <a:lnTo>
                    <a:pt x="20" y="516"/>
                  </a:lnTo>
                  <a:lnTo>
                    <a:pt x="20" y="515"/>
                  </a:lnTo>
                  <a:lnTo>
                    <a:pt x="22" y="515"/>
                  </a:lnTo>
                  <a:lnTo>
                    <a:pt x="22" y="513"/>
                  </a:lnTo>
                  <a:lnTo>
                    <a:pt x="20" y="513"/>
                  </a:lnTo>
                  <a:lnTo>
                    <a:pt x="22" y="513"/>
                  </a:lnTo>
                  <a:lnTo>
                    <a:pt x="20" y="513"/>
                  </a:lnTo>
                  <a:lnTo>
                    <a:pt x="20" y="511"/>
                  </a:lnTo>
                  <a:lnTo>
                    <a:pt x="22" y="511"/>
                  </a:lnTo>
                  <a:lnTo>
                    <a:pt x="23" y="511"/>
                  </a:lnTo>
                  <a:lnTo>
                    <a:pt x="23" y="510"/>
                  </a:lnTo>
                  <a:lnTo>
                    <a:pt x="23" y="508"/>
                  </a:lnTo>
                  <a:lnTo>
                    <a:pt x="23" y="507"/>
                  </a:lnTo>
                  <a:lnTo>
                    <a:pt x="22" y="507"/>
                  </a:lnTo>
                  <a:lnTo>
                    <a:pt x="22" y="505"/>
                  </a:lnTo>
                  <a:lnTo>
                    <a:pt x="23" y="505"/>
                  </a:lnTo>
                  <a:lnTo>
                    <a:pt x="23" y="503"/>
                  </a:lnTo>
                  <a:lnTo>
                    <a:pt x="23" y="502"/>
                  </a:lnTo>
                  <a:lnTo>
                    <a:pt x="23" y="500"/>
                  </a:lnTo>
                  <a:lnTo>
                    <a:pt x="23" y="498"/>
                  </a:lnTo>
                  <a:lnTo>
                    <a:pt x="23" y="497"/>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85" name="Freeform 222"/>
            <p:cNvSpPr>
              <a:spLocks/>
            </p:cNvSpPr>
            <p:nvPr/>
          </p:nvSpPr>
          <p:spPr bwMode="auto">
            <a:xfrm>
              <a:off x="1025" y="2892"/>
              <a:ext cx="116" cy="497"/>
            </a:xfrm>
            <a:custGeom>
              <a:avLst/>
              <a:gdLst>
                <a:gd name="T0" fmla="*/ 75 w 116"/>
                <a:gd name="T1" fmla="*/ 490 h 497"/>
                <a:gd name="T2" fmla="*/ 71 w 116"/>
                <a:gd name="T3" fmla="*/ 485 h 497"/>
                <a:gd name="T4" fmla="*/ 70 w 116"/>
                <a:gd name="T5" fmla="*/ 480 h 497"/>
                <a:gd name="T6" fmla="*/ 67 w 116"/>
                <a:gd name="T7" fmla="*/ 467 h 497"/>
                <a:gd name="T8" fmla="*/ 62 w 116"/>
                <a:gd name="T9" fmla="*/ 459 h 497"/>
                <a:gd name="T10" fmla="*/ 55 w 116"/>
                <a:gd name="T11" fmla="*/ 453 h 497"/>
                <a:gd name="T12" fmla="*/ 57 w 116"/>
                <a:gd name="T13" fmla="*/ 443 h 497"/>
                <a:gd name="T14" fmla="*/ 58 w 116"/>
                <a:gd name="T15" fmla="*/ 425 h 497"/>
                <a:gd name="T16" fmla="*/ 53 w 116"/>
                <a:gd name="T17" fmla="*/ 410 h 497"/>
                <a:gd name="T18" fmla="*/ 47 w 116"/>
                <a:gd name="T19" fmla="*/ 402 h 497"/>
                <a:gd name="T20" fmla="*/ 52 w 116"/>
                <a:gd name="T21" fmla="*/ 389 h 497"/>
                <a:gd name="T22" fmla="*/ 52 w 116"/>
                <a:gd name="T23" fmla="*/ 373 h 497"/>
                <a:gd name="T24" fmla="*/ 53 w 116"/>
                <a:gd name="T25" fmla="*/ 358 h 497"/>
                <a:gd name="T26" fmla="*/ 53 w 116"/>
                <a:gd name="T27" fmla="*/ 342 h 497"/>
                <a:gd name="T28" fmla="*/ 63 w 116"/>
                <a:gd name="T29" fmla="*/ 338 h 497"/>
                <a:gd name="T30" fmla="*/ 75 w 116"/>
                <a:gd name="T31" fmla="*/ 335 h 497"/>
                <a:gd name="T32" fmla="*/ 81 w 116"/>
                <a:gd name="T33" fmla="*/ 322 h 497"/>
                <a:gd name="T34" fmla="*/ 93 w 116"/>
                <a:gd name="T35" fmla="*/ 317 h 497"/>
                <a:gd name="T36" fmla="*/ 101 w 116"/>
                <a:gd name="T37" fmla="*/ 307 h 497"/>
                <a:gd name="T38" fmla="*/ 111 w 116"/>
                <a:gd name="T39" fmla="*/ 302 h 497"/>
                <a:gd name="T40" fmla="*/ 114 w 116"/>
                <a:gd name="T41" fmla="*/ 296 h 497"/>
                <a:gd name="T42" fmla="*/ 106 w 116"/>
                <a:gd name="T43" fmla="*/ 307 h 497"/>
                <a:gd name="T44" fmla="*/ 94 w 116"/>
                <a:gd name="T45" fmla="*/ 312 h 497"/>
                <a:gd name="T46" fmla="*/ 83 w 116"/>
                <a:gd name="T47" fmla="*/ 315 h 497"/>
                <a:gd name="T48" fmla="*/ 75 w 116"/>
                <a:gd name="T49" fmla="*/ 322 h 497"/>
                <a:gd name="T50" fmla="*/ 67 w 116"/>
                <a:gd name="T51" fmla="*/ 333 h 497"/>
                <a:gd name="T52" fmla="*/ 60 w 116"/>
                <a:gd name="T53" fmla="*/ 337 h 497"/>
                <a:gd name="T54" fmla="*/ 50 w 116"/>
                <a:gd name="T55" fmla="*/ 338 h 497"/>
                <a:gd name="T56" fmla="*/ 55 w 116"/>
                <a:gd name="T57" fmla="*/ 322 h 497"/>
                <a:gd name="T58" fmla="*/ 57 w 116"/>
                <a:gd name="T59" fmla="*/ 311 h 497"/>
                <a:gd name="T60" fmla="*/ 58 w 116"/>
                <a:gd name="T61" fmla="*/ 297 h 497"/>
                <a:gd name="T62" fmla="*/ 62 w 116"/>
                <a:gd name="T63" fmla="*/ 286 h 497"/>
                <a:gd name="T64" fmla="*/ 68 w 116"/>
                <a:gd name="T65" fmla="*/ 271 h 497"/>
                <a:gd name="T66" fmla="*/ 73 w 116"/>
                <a:gd name="T67" fmla="*/ 255 h 497"/>
                <a:gd name="T68" fmla="*/ 73 w 116"/>
                <a:gd name="T69" fmla="*/ 240 h 497"/>
                <a:gd name="T70" fmla="*/ 68 w 116"/>
                <a:gd name="T71" fmla="*/ 232 h 497"/>
                <a:gd name="T72" fmla="*/ 71 w 116"/>
                <a:gd name="T73" fmla="*/ 217 h 497"/>
                <a:gd name="T74" fmla="*/ 68 w 116"/>
                <a:gd name="T75" fmla="*/ 204 h 497"/>
                <a:gd name="T76" fmla="*/ 68 w 116"/>
                <a:gd name="T77" fmla="*/ 194 h 497"/>
                <a:gd name="T78" fmla="*/ 60 w 116"/>
                <a:gd name="T79" fmla="*/ 186 h 497"/>
                <a:gd name="T80" fmla="*/ 50 w 116"/>
                <a:gd name="T81" fmla="*/ 180 h 497"/>
                <a:gd name="T82" fmla="*/ 49 w 116"/>
                <a:gd name="T83" fmla="*/ 167 h 497"/>
                <a:gd name="T84" fmla="*/ 45 w 116"/>
                <a:gd name="T85" fmla="*/ 152 h 497"/>
                <a:gd name="T86" fmla="*/ 37 w 116"/>
                <a:gd name="T87" fmla="*/ 139 h 497"/>
                <a:gd name="T88" fmla="*/ 29 w 116"/>
                <a:gd name="T89" fmla="*/ 137 h 497"/>
                <a:gd name="T90" fmla="*/ 22 w 116"/>
                <a:gd name="T91" fmla="*/ 141 h 497"/>
                <a:gd name="T92" fmla="*/ 22 w 116"/>
                <a:gd name="T93" fmla="*/ 134 h 497"/>
                <a:gd name="T94" fmla="*/ 19 w 116"/>
                <a:gd name="T95" fmla="*/ 119 h 497"/>
                <a:gd name="T96" fmla="*/ 17 w 116"/>
                <a:gd name="T97" fmla="*/ 103 h 497"/>
                <a:gd name="T98" fmla="*/ 14 w 116"/>
                <a:gd name="T99" fmla="*/ 90 h 497"/>
                <a:gd name="T100" fmla="*/ 8 w 116"/>
                <a:gd name="T101" fmla="*/ 78 h 497"/>
                <a:gd name="T102" fmla="*/ 1 w 116"/>
                <a:gd name="T103" fmla="*/ 72 h 497"/>
                <a:gd name="T104" fmla="*/ 8 w 116"/>
                <a:gd name="T105" fmla="*/ 69 h 497"/>
                <a:gd name="T106" fmla="*/ 14 w 116"/>
                <a:gd name="T107" fmla="*/ 59 h 497"/>
                <a:gd name="T108" fmla="*/ 19 w 116"/>
                <a:gd name="T109" fmla="*/ 47 h 497"/>
                <a:gd name="T110" fmla="*/ 27 w 116"/>
                <a:gd name="T111" fmla="*/ 36 h 497"/>
                <a:gd name="T112" fmla="*/ 32 w 116"/>
                <a:gd name="T113" fmla="*/ 25 h 497"/>
                <a:gd name="T114" fmla="*/ 39 w 116"/>
                <a:gd name="T115" fmla="*/ 13 h 497"/>
                <a:gd name="T116" fmla="*/ 49 w 116"/>
                <a:gd name="T11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 h="497">
                  <a:moveTo>
                    <a:pt x="76" y="497"/>
                  </a:moveTo>
                  <a:lnTo>
                    <a:pt x="75" y="497"/>
                  </a:lnTo>
                  <a:lnTo>
                    <a:pt x="75" y="495"/>
                  </a:lnTo>
                  <a:lnTo>
                    <a:pt x="76" y="495"/>
                  </a:lnTo>
                  <a:lnTo>
                    <a:pt x="75" y="495"/>
                  </a:lnTo>
                  <a:lnTo>
                    <a:pt x="75" y="494"/>
                  </a:lnTo>
                  <a:lnTo>
                    <a:pt x="75" y="492"/>
                  </a:lnTo>
                  <a:lnTo>
                    <a:pt x="75" y="494"/>
                  </a:lnTo>
                  <a:lnTo>
                    <a:pt x="73" y="492"/>
                  </a:lnTo>
                  <a:lnTo>
                    <a:pt x="75" y="490"/>
                  </a:lnTo>
                  <a:lnTo>
                    <a:pt x="73" y="490"/>
                  </a:lnTo>
                  <a:lnTo>
                    <a:pt x="73" y="492"/>
                  </a:lnTo>
                  <a:lnTo>
                    <a:pt x="73" y="490"/>
                  </a:lnTo>
                  <a:lnTo>
                    <a:pt x="73" y="489"/>
                  </a:lnTo>
                  <a:lnTo>
                    <a:pt x="71" y="489"/>
                  </a:lnTo>
                  <a:lnTo>
                    <a:pt x="71" y="487"/>
                  </a:lnTo>
                  <a:lnTo>
                    <a:pt x="71" y="489"/>
                  </a:lnTo>
                  <a:lnTo>
                    <a:pt x="71" y="487"/>
                  </a:lnTo>
                  <a:lnTo>
                    <a:pt x="70" y="487"/>
                  </a:lnTo>
                  <a:lnTo>
                    <a:pt x="71" y="485"/>
                  </a:lnTo>
                  <a:lnTo>
                    <a:pt x="71" y="484"/>
                  </a:lnTo>
                  <a:lnTo>
                    <a:pt x="71" y="482"/>
                  </a:lnTo>
                  <a:lnTo>
                    <a:pt x="70" y="482"/>
                  </a:lnTo>
                  <a:lnTo>
                    <a:pt x="71" y="482"/>
                  </a:lnTo>
                  <a:lnTo>
                    <a:pt x="71" y="480"/>
                  </a:lnTo>
                  <a:lnTo>
                    <a:pt x="70" y="480"/>
                  </a:lnTo>
                  <a:lnTo>
                    <a:pt x="71" y="480"/>
                  </a:lnTo>
                  <a:lnTo>
                    <a:pt x="71" y="479"/>
                  </a:lnTo>
                  <a:lnTo>
                    <a:pt x="70" y="479"/>
                  </a:lnTo>
                  <a:lnTo>
                    <a:pt x="70" y="480"/>
                  </a:lnTo>
                  <a:lnTo>
                    <a:pt x="70" y="479"/>
                  </a:lnTo>
                  <a:lnTo>
                    <a:pt x="70" y="477"/>
                  </a:lnTo>
                  <a:lnTo>
                    <a:pt x="70" y="476"/>
                  </a:lnTo>
                  <a:lnTo>
                    <a:pt x="70" y="474"/>
                  </a:lnTo>
                  <a:lnTo>
                    <a:pt x="70" y="472"/>
                  </a:lnTo>
                  <a:lnTo>
                    <a:pt x="70" y="471"/>
                  </a:lnTo>
                  <a:lnTo>
                    <a:pt x="68" y="471"/>
                  </a:lnTo>
                  <a:lnTo>
                    <a:pt x="68" y="469"/>
                  </a:lnTo>
                  <a:lnTo>
                    <a:pt x="68" y="467"/>
                  </a:lnTo>
                  <a:lnTo>
                    <a:pt x="67" y="467"/>
                  </a:lnTo>
                  <a:lnTo>
                    <a:pt x="65" y="467"/>
                  </a:lnTo>
                  <a:lnTo>
                    <a:pt x="67" y="467"/>
                  </a:lnTo>
                  <a:lnTo>
                    <a:pt x="67" y="466"/>
                  </a:lnTo>
                  <a:lnTo>
                    <a:pt x="65" y="466"/>
                  </a:lnTo>
                  <a:lnTo>
                    <a:pt x="65" y="464"/>
                  </a:lnTo>
                  <a:lnTo>
                    <a:pt x="63" y="464"/>
                  </a:lnTo>
                  <a:lnTo>
                    <a:pt x="63" y="462"/>
                  </a:lnTo>
                  <a:lnTo>
                    <a:pt x="63" y="461"/>
                  </a:lnTo>
                  <a:lnTo>
                    <a:pt x="62" y="461"/>
                  </a:lnTo>
                  <a:lnTo>
                    <a:pt x="62" y="459"/>
                  </a:lnTo>
                  <a:lnTo>
                    <a:pt x="60" y="459"/>
                  </a:lnTo>
                  <a:lnTo>
                    <a:pt x="60" y="458"/>
                  </a:lnTo>
                  <a:lnTo>
                    <a:pt x="58" y="458"/>
                  </a:lnTo>
                  <a:lnTo>
                    <a:pt x="60" y="458"/>
                  </a:lnTo>
                  <a:lnTo>
                    <a:pt x="58" y="458"/>
                  </a:lnTo>
                  <a:lnTo>
                    <a:pt x="58" y="456"/>
                  </a:lnTo>
                  <a:lnTo>
                    <a:pt x="58" y="454"/>
                  </a:lnTo>
                  <a:lnTo>
                    <a:pt x="57" y="454"/>
                  </a:lnTo>
                  <a:lnTo>
                    <a:pt x="57" y="453"/>
                  </a:lnTo>
                  <a:lnTo>
                    <a:pt x="55" y="453"/>
                  </a:lnTo>
                  <a:lnTo>
                    <a:pt x="55" y="451"/>
                  </a:lnTo>
                  <a:lnTo>
                    <a:pt x="53" y="451"/>
                  </a:lnTo>
                  <a:lnTo>
                    <a:pt x="55" y="451"/>
                  </a:lnTo>
                  <a:lnTo>
                    <a:pt x="55" y="449"/>
                  </a:lnTo>
                  <a:lnTo>
                    <a:pt x="57" y="448"/>
                  </a:lnTo>
                  <a:lnTo>
                    <a:pt x="55" y="448"/>
                  </a:lnTo>
                  <a:lnTo>
                    <a:pt x="57" y="448"/>
                  </a:lnTo>
                  <a:lnTo>
                    <a:pt x="57" y="446"/>
                  </a:lnTo>
                  <a:lnTo>
                    <a:pt x="57" y="444"/>
                  </a:lnTo>
                  <a:lnTo>
                    <a:pt x="57" y="443"/>
                  </a:lnTo>
                  <a:lnTo>
                    <a:pt x="57" y="441"/>
                  </a:lnTo>
                  <a:lnTo>
                    <a:pt x="58" y="440"/>
                  </a:lnTo>
                  <a:lnTo>
                    <a:pt x="58" y="438"/>
                  </a:lnTo>
                  <a:lnTo>
                    <a:pt x="58" y="436"/>
                  </a:lnTo>
                  <a:lnTo>
                    <a:pt x="58" y="435"/>
                  </a:lnTo>
                  <a:lnTo>
                    <a:pt x="58" y="433"/>
                  </a:lnTo>
                  <a:lnTo>
                    <a:pt x="58" y="431"/>
                  </a:lnTo>
                  <a:lnTo>
                    <a:pt x="58" y="428"/>
                  </a:lnTo>
                  <a:lnTo>
                    <a:pt x="58" y="427"/>
                  </a:lnTo>
                  <a:lnTo>
                    <a:pt x="58" y="425"/>
                  </a:lnTo>
                  <a:lnTo>
                    <a:pt x="57" y="425"/>
                  </a:lnTo>
                  <a:lnTo>
                    <a:pt x="57" y="423"/>
                  </a:lnTo>
                  <a:lnTo>
                    <a:pt x="57" y="422"/>
                  </a:lnTo>
                  <a:lnTo>
                    <a:pt x="57" y="420"/>
                  </a:lnTo>
                  <a:lnTo>
                    <a:pt x="57" y="418"/>
                  </a:lnTo>
                  <a:lnTo>
                    <a:pt x="57" y="417"/>
                  </a:lnTo>
                  <a:lnTo>
                    <a:pt x="57" y="415"/>
                  </a:lnTo>
                  <a:lnTo>
                    <a:pt x="55" y="413"/>
                  </a:lnTo>
                  <a:lnTo>
                    <a:pt x="55" y="412"/>
                  </a:lnTo>
                  <a:lnTo>
                    <a:pt x="53" y="410"/>
                  </a:lnTo>
                  <a:lnTo>
                    <a:pt x="53" y="409"/>
                  </a:lnTo>
                  <a:lnTo>
                    <a:pt x="53" y="407"/>
                  </a:lnTo>
                  <a:lnTo>
                    <a:pt x="52" y="407"/>
                  </a:lnTo>
                  <a:lnTo>
                    <a:pt x="50" y="407"/>
                  </a:lnTo>
                  <a:lnTo>
                    <a:pt x="50" y="409"/>
                  </a:lnTo>
                  <a:lnTo>
                    <a:pt x="49" y="409"/>
                  </a:lnTo>
                  <a:lnTo>
                    <a:pt x="49" y="407"/>
                  </a:lnTo>
                  <a:lnTo>
                    <a:pt x="47" y="405"/>
                  </a:lnTo>
                  <a:lnTo>
                    <a:pt x="47" y="404"/>
                  </a:lnTo>
                  <a:lnTo>
                    <a:pt x="47" y="402"/>
                  </a:lnTo>
                  <a:lnTo>
                    <a:pt x="49" y="402"/>
                  </a:lnTo>
                  <a:lnTo>
                    <a:pt x="49" y="400"/>
                  </a:lnTo>
                  <a:lnTo>
                    <a:pt x="49" y="399"/>
                  </a:lnTo>
                  <a:lnTo>
                    <a:pt x="50" y="399"/>
                  </a:lnTo>
                  <a:lnTo>
                    <a:pt x="50" y="397"/>
                  </a:lnTo>
                  <a:lnTo>
                    <a:pt x="50" y="395"/>
                  </a:lnTo>
                  <a:lnTo>
                    <a:pt x="50" y="394"/>
                  </a:lnTo>
                  <a:lnTo>
                    <a:pt x="50" y="392"/>
                  </a:lnTo>
                  <a:lnTo>
                    <a:pt x="50" y="391"/>
                  </a:lnTo>
                  <a:lnTo>
                    <a:pt x="52" y="389"/>
                  </a:lnTo>
                  <a:lnTo>
                    <a:pt x="52" y="387"/>
                  </a:lnTo>
                  <a:lnTo>
                    <a:pt x="52" y="386"/>
                  </a:lnTo>
                  <a:lnTo>
                    <a:pt x="52" y="384"/>
                  </a:lnTo>
                  <a:lnTo>
                    <a:pt x="52" y="382"/>
                  </a:lnTo>
                  <a:lnTo>
                    <a:pt x="52" y="381"/>
                  </a:lnTo>
                  <a:lnTo>
                    <a:pt x="52" y="379"/>
                  </a:lnTo>
                  <a:lnTo>
                    <a:pt x="52" y="377"/>
                  </a:lnTo>
                  <a:lnTo>
                    <a:pt x="52" y="376"/>
                  </a:lnTo>
                  <a:lnTo>
                    <a:pt x="52" y="374"/>
                  </a:lnTo>
                  <a:lnTo>
                    <a:pt x="52" y="373"/>
                  </a:lnTo>
                  <a:lnTo>
                    <a:pt x="53" y="373"/>
                  </a:lnTo>
                  <a:lnTo>
                    <a:pt x="53" y="371"/>
                  </a:lnTo>
                  <a:lnTo>
                    <a:pt x="53" y="369"/>
                  </a:lnTo>
                  <a:lnTo>
                    <a:pt x="53" y="368"/>
                  </a:lnTo>
                  <a:lnTo>
                    <a:pt x="53" y="366"/>
                  </a:lnTo>
                  <a:lnTo>
                    <a:pt x="53" y="364"/>
                  </a:lnTo>
                  <a:lnTo>
                    <a:pt x="53" y="363"/>
                  </a:lnTo>
                  <a:lnTo>
                    <a:pt x="53" y="361"/>
                  </a:lnTo>
                  <a:lnTo>
                    <a:pt x="53" y="360"/>
                  </a:lnTo>
                  <a:lnTo>
                    <a:pt x="53" y="358"/>
                  </a:lnTo>
                  <a:lnTo>
                    <a:pt x="53" y="356"/>
                  </a:lnTo>
                  <a:lnTo>
                    <a:pt x="53" y="355"/>
                  </a:lnTo>
                  <a:lnTo>
                    <a:pt x="53" y="353"/>
                  </a:lnTo>
                  <a:lnTo>
                    <a:pt x="53" y="351"/>
                  </a:lnTo>
                  <a:lnTo>
                    <a:pt x="53" y="350"/>
                  </a:lnTo>
                  <a:lnTo>
                    <a:pt x="52" y="348"/>
                  </a:lnTo>
                  <a:lnTo>
                    <a:pt x="52" y="346"/>
                  </a:lnTo>
                  <a:lnTo>
                    <a:pt x="52" y="345"/>
                  </a:lnTo>
                  <a:lnTo>
                    <a:pt x="52" y="343"/>
                  </a:lnTo>
                  <a:lnTo>
                    <a:pt x="53" y="342"/>
                  </a:lnTo>
                  <a:lnTo>
                    <a:pt x="55" y="342"/>
                  </a:lnTo>
                  <a:lnTo>
                    <a:pt x="53" y="343"/>
                  </a:lnTo>
                  <a:lnTo>
                    <a:pt x="55" y="343"/>
                  </a:lnTo>
                  <a:lnTo>
                    <a:pt x="57" y="343"/>
                  </a:lnTo>
                  <a:lnTo>
                    <a:pt x="57" y="342"/>
                  </a:lnTo>
                  <a:lnTo>
                    <a:pt x="58" y="342"/>
                  </a:lnTo>
                  <a:lnTo>
                    <a:pt x="60" y="342"/>
                  </a:lnTo>
                  <a:lnTo>
                    <a:pt x="62" y="340"/>
                  </a:lnTo>
                  <a:lnTo>
                    <a:pt x="63" y="340"/>
                  </a:lnTo>
                  <a:lnTo>
                    <a:pt x="63" y="338"/>
                  </a:lnTo>
                  <a:lnTo>
                    <a:pt x="65" y="338"/>
                  </a:lnTo>
                  <a:lnTo>
                    <a:pt x="67" y="338"/>
                  </a:lnTo>
                  <a:lnTo>
                    <a:pt x="67" y="337"/>
                  </a:lnTo>
                  <a:lnTo>
                    <a:pt x="67" y="338"/>
                  </a:lnTo>
                  <a:lnTo>
                    <a:pt x="68" y="338"/>
                  </a:lnTo>
                  <a:lnTo>
                    <a:pt x="68" y="337"/>
                  </a:lnTo>
                  <a:lnTo>
                    <a:pt x="70" y="337"/>
                  </a:lnTo>
                  <a:lnTo>
                    <a:pt x="71" y="337"/>
                  </a:lnTo>
                  <a:lnTo>
                    <a:pt x="73" y="335"/>
                  </a:lnTo>
                  <a:lnTo>
                    <a:pt x="75" y="335"/>
                  </a:lnTo>
                  <a:lnTo>
                    <a:pt x="75" y="333"/>
                  </a:lnTo>
                  <a:lnTo>
                    <a:pt x="76" y="333"/>
                  </a:lnTo>
                  <a:lnTo>
                    <a:pt x="76" y="332"/>
                  </a:lnTo>
                  <a:lnTo>
                    <a:pt x="76" y="330"/>
                  </a:lnTo>
                  <a:lnTo>
                    <a:pt x="78" y="330"/>
                  </a:lnTo>
                  <a:lnTo>
                    <a:pt x="78" y="328"/>
                  </a:lnTo>
                  <a:lnTo>
                    <a:pt x="80" y="328"/>
                  </a:lnTo>
                  <a:lnTo>
                    <a:pt x="80" y="327"/>
                  </a:lnTo>
                  <a:lnTo>
                    <a:pt x="80" y="325"/>
                  </a:lnTo>
                  <a:lnTo>
                    <a:pt x="81" y="322"/>
                  </a:lnTo>
                  <a:lnTo>
                    <a:pt x="81" y="320"/>
                  </a:lnTo>
                  <a:lnTo>
                    <a:pt x="80" y="319"/>
                  </a:lnTo>
                  <a:lnTo>
                    <a:pt x="81" y="317"/>
                  </a:lnTo>
                  <a:lnTo>
                    <a:pt x="83" y="317"/>
                  </a:lnTo>
                  <a:lnTo>
                    <a:pt x="84" y="315"/>
                  </a:lnTo>
                  <a:lnTo>
                    <a:pt x="86" y="315"/>
                  </a:lnTo>
                  <a:lnTo>
                    <a:pt x="88" y="315"/>
                  </a:lnTo>
                  <a:lnTo>
                    <a:pt x="89" y="315"/>
                  </a:lnTo>
                  <a:lnTo>
                    <a:pt x="91" y="315"/>
                  </a:lnTo>
                  <a:lnTo>
                    <a:pt x="93" y="317"/>
                  </a:lnTo>
                  <a:lnTo>
                    <a:pt x="93" y="315"/>
                  </a:lnTo>
                  <a:lnTo>
                    <a:pt x="94" y="314"/>
                  </a:lnTo>
                  <a:lnTo>
                    <a:pt x="96" y="312"/>
                  </a:lnTo>
                  <a:lnTo>
                    <a:pt x="98" y="312"/>
                  </a:lnTo>
                  <a:lnTo>
                    <a:pt x="99" y="311"/>
                  </a:lnTo>
                  <a:lnTo>
                    <a:pt x="99" y="312"/>
                  </a:lnTo>
                  <a:lnTo>
                    <a:pt x="101" y="312"/>
                  </a:lnTo>
                  <a:lnTo>
                    <a:pt x="101" y="311"/>
                  </a:lnTo>
                  <a:lnTo>
                    <a:pt x="101" y="309"/>
                  </a:lnTo>
                  <a:lnTo>
                    <a:pt x="101" y="307"/>
                  </a:lnTo>
                  <a:lnTo>
                    <a:pt x="102" y="306"/>
                  </a:lnTo>
                  <a:lnTo>
                    <a:pt x="104" y="306"/>
                  </a:lnTo>
                  <a:lnTo>
                    <a:pt x="104" y="307"/>
                  </a:lnTo>
                  <a:lnTo>
                    <a:pt x="106" y="307"/>
                  </a:lnTo>
                  <a:lnTo>
                    <a:pt x="107" y="307"/>
                  </a:lnTo>
                  <a:lnTo>
                    <a:pt x="109" y="307"/>
                  </a:lnTo>
                  <a:lnTo>
                    <a:pt x="109" y="306"/>
                  </a:lnTo>
                  <a:lnTo>
                    <a:pt x="111" y="306"/>
                  </a:lnTo>
                  <a:lnTo>
                    <a:pt x="111" y="304"/>
                  </a:lnTo>
                  <a:lnTo>
                    <a:pt x="111" y="302"/>
                  </a:lnTo>
                  <a:lnTo>
                    <a:pt x="111" y="301"/>
                  </a:lnTo>
                  <a:lnTo>
                    <a:pt x="112" y="299"/>
                  </a:lnTo>
                  <a:lnTo>
                    <a:pt x="112" y="297"/>
                  </a:lnTo>
                  <a:lnTo>
                    <a:pt x="114" y="297"/>
                  </a:lnTo>
                  <a:lnTo>
                    <a:pt x="114" y="296"/>
                  </a:lnTo>
                  <a:lnTo>
                    <a:pt x="116" y="294"/>
                  </a:lnTo>
                  <a:lnTo>
                    <a:pt x="116" y="293"/>
                  </a:lnTo>
                  <a:lnTo>
                    <a:pt x="116" y="294"/>
                  </a:lnTo>
                  <a:lnTo>
                    <a:pt x="114" y="294"/>
                  </a:lnTo>
                  <a:lnTo>
                    <a:pt x="114" y="296"/>
                  </a:lnTo>
                  <a:lnTo>
                    <a:pt x="112" y="296"/>
                  </a:lnTo>
                  <a:lnTo>
                    <a:pt x="112" y="297"/>
                  </a:lnTo>
                  <a:lnTo>
                    <a:pt x="111" y="297"/>
                  </a:lnTo>
                  <a:lnTo>
                    <a:pt x="111" y="299"/>
                  </a:lnTo>
                  <a:lnTo>
                    <a:pt x="111" y="302"/>
                  </a:lnTo>
                  <a:lnTo>
                    <a:pt x="111" y="304"/>
                  </a:lnTo>
                  <a:lnTo>
                    <a:pt x="109" y="304"/>
                  </a:lnTo>
                  <a:lnTo>
                    <a:pt x="109" y="306"/>
                  </a:lnTo>
                  <a:lnTo>
                    <a:pt x="107" y="306"/>
                  </a:lnTo>
                  <a:lnTo>
                    <a:pt x="106" y="307"/>
                  </a:lnTo>
                  <a:lnTo>
                    <a:pt x="104" y="306"/>
                  </a:lnTo>
                  <a:lnTo>
                    <a:pt x="102" y="306"/>
                  </a:lnTo>
                  <a:lnTo>
                    <a:pt x="101" y="306"/>
                  </a:lnTo>
                  <a:lnTo>
                    <a:pt x="101" y="307"/>
                  </a:lnTo>
                  <a:lnTo>
                    <a:pt x="101" y="309"/>
                  </a:lnTo>
                  <a:lnTo>
                    <a:pt x="99" y="311"/>
                  </a:lnTo>
                  <a:lnTo>
                    <a:pt x="98" y="311"/>
                  </a:lnTo>
                  <a:lnTo>
                    <a:pt x="96" y="311"/>
                  </a:lnTo>
                  <a:lnTo>
                    <a:pt x="96" y="312"/>
                  </a:lnTo>
                  <a:lnTo>
                    <a:pt x="94" y="312"/>
                  </a:lnTo>
                  <a:lnTo>
                    <a:pt x="93" y="314"/>
                  </a:lnTo>
                  <a:lnTo>
                    <a:pt x="93" y="312"/>
                  </a:lnTo>
                  <a:lnTo>
                    <a:pt x="91" y="312"/>
                  </a:lnTo>
                  <a:lnTo>
                    <a:pt x="89" y="312"/>
                  </a:lnTo>
                  <a:lnTo>
                    <a:pt x="88" y="312"/>
                  </a:lnTo>
                  <a:lnTo>
                    <a:pt x="88" y="314"/>
                  </a:lnTo>
                  <a:lnTo>
                    <a:pt x="86" y="314"/>
                  </a:lnTo>
                  <a:lnTo>
                    <a:pt x="84" y="314"/>
                  </a:lnTo>
                  <a:lnTo>
                    <a:pt x="83" y="314"/>
                  </a:lnTo>
                  <a:lnTo>
                    <a:pt x="83" y="315"/>
                  </a:lnTo>
                  <a:lnTo>
                    <a:pt x="81" y="315"/>
                  </a:lnTo>
                  <a:lnTo>
                    <a:pt x="78" y="315"/>
                  </a:lnTo>
                  <a:lnTo>
                    <a:pt x="76" y="315"/>
                  </a:lnTo>
                  <a:lnTo>
                    <a:pt x="75" y="315"/>
                  </a:lnTo>
                  <a:lnTo>
                    <a:pt x="75" y="317"/>
                  </a:lnTo>
                  <a:lnTo>
                    <a:pt x="73" y="317"/>
                  </a:lnTo>
                  <a:lnTo>
                    <a:pt x="73" y="319"/>
                  </a:lnTo>
                  <a:lnTo>
                    <a:pt x="73" y="320"/>
                  </a:lnTo>
                  <a:lnTo>
                    <a:pt x="75" y="320"/>
                  </a:lnTo>
                  <a:lnTo>
                    <a:pt x="75" y="322"/>
                  </a:lnTo>
                  <a:lnTo>
                    <a:pt x="76" y="322"/>
                  </a:lnTo>
                  <a:lnTo>
                    <a:pt x="76" y="324"/>
                  </a:lnTo>
                  <a:lnTo>
                    <a:pt x="76" y="325"/>
                  </a:lnTo>
                  <a:lnTo>
                    <a:pt x="76" y="327"/>
                  </a:lnTo>
                  <a:lnTo>
                    <a:pt x="75" y="327"/>
                  </a:lnTo>
                  <a:lnTo>
                    <a:pt x="75" y="328"/>
                  </a:lnTo>
                  <a:lnTo>
                    <a:pt x="71" y="332"/>
                  </a:lnTo>
                  <a:lnTo>
                    <a:pt x="70" y="333"/>
                  </a:lnTo>
                  <a:lnTo>
                    <a:pt x="68" y="333"/>
                  </a:lnTo>
                  <a:lnTo>
                    <a:pt x="67" y="333"/>
                  </a:lnTo>
                  <a:lnTo>
                    <a:pt x="65" y="333"/>
                  </a:lnTo>
                  <a:lnTo>
                    <a:pt x="65" y="335"/>
                  </a:lnTo>
                  <a:lnTo>
                    <a:pt x="63" y="335"/>
                  </a:lnTo>
                  <a:lnTo>
                    <a:pt x="63" y="337"/>
                  </a:lnTo>
                  <a:lnTo>
                    <a:pt x="62" y="337"/>
                  </a:lnTo>
                  <a:lnTo>
                    <a:pt x="62" y="338"/>
                  </a:lnTo>
                  <a:lnTo>
                    <a:pt x="60" y="338"/>
                  </a:lnTo>
                  <a:lnTo>
                    <a:pt x="60" y="337"/>
                  </a:lnTo>
                  <a:lnTo>
                    <a:pt x="62" y="337"/>
                  </a:lnTo>
                  <a:lnTo>
                    <a:pt x="60" y="337"/>
                  </a:lnTo>
                  <a:lnTo>
                    <a:pt x="60" y="338"/>
                  </a:lnTo>
                  <a:lnTo>
                    <a:pt x="58" y="338"/>
                  </a:lnTo>
                  <a:lnTo>
                    <a:pt x="57" y="338"/>
                  </a:lnTo>
                  <a:lnTo>
                    <a:pt x="55" y="338"/>
                  </a:lnTo>
                  <a:lnTo>
                    <a:pt x="52" y="342"/>
                  </a:lnTo>
                  <a:lnTo>
                    <a:pt x="50" y="343"/>
                  </a:lnTo>
                  <a:lnTo>
                    <a:pt x="50" y="342"/>
                  </a:lnTo>
                  <a:lnTo>
                    <a:pt x="52" y="342"/>
                  </a:lnTo>
                  <a:lnTo>
                    <a:pt x="52" y="340"/>
                  </a:lnTo>
                  <a:lnTo>
                    <a:pt x="50" y="338"/>
                  </a:lnTo>
                  <a:lnTo>
                    <a:pt x="50" y="337"/>
                  </a:lnTo>
                  <a:lnTo>
                    <a:pt x="50" y="333"/>
                  </a:lnTo>
                  <a:lnTo>
                    <a:pt x="49" y="333"/>
                  </a:lnTo>
                  <a:lnTo>
                    <a:pt x="49" y="332"/>
                  </a:lnTo>
                  <a:lnTo>
                    <a:pt x="50" y="332"/>
                  </a:lnTo>
                  <a:lnTo>
                    <a:pt x="50" y="330"/>
                  </a:lnTo>
                  <a:lnTo>
                    <a:pt x="50" y="328"/>
                  </a:lnTo>
                  <a:lnTo>
                    <a:pt x="52" y="327"/>
                  </a:lnTo>
                  <a:lnTo>
                    <a:pt x="52" y="325"/>
                  </a:lnTo>
                  <a:lnTo>
                    <a:pt x="55" y="322"/>
                  </a:lnTo>
                  <a:lnTo>
                    <a:pt x="55" y="320"/>
                  </a:lnTo>
                  <a:lnTo>
                    <a:pt x="57" y="320"/>
                  </a:lnTo>
                  <a:lnTo>
                    <a:pt x="57" y="319"/>
                  </a:lnTo>
                  <a:lnTo>
                    <a:pt x="57" y="317"/>
                  </a:lnTo>
                  <a:lnTo>
                    <a:pt x="55" y="317"/>
                  </a:lnTo>
                  <a:lnTo>
                    <a:pt x="55" y="315"/>
                  </a:lnTo>
                  <a:lnTo>
                    <a:pt x="57" y="315"/>
                  </a:lnTo>
                  <a:lnTo>
                    <a:pt x="57" y="314"/>
                  </a:lnTo>
                  <a:lnTo>
                    <a:pt x="57" y="312"/>
                  </a:lnTo>
                  <a:lnTo>
                    <a:pt x="57" y="311"/>
                  </a:lnTo>
                  <a:lnTo>
                    <a:pt x="57" y="309"/>
                  </a:lnTo>
                  <a:lnTo>
                    <a:pt x="57" y="307"/>
                  </a:lnTo>
                  <a:lnTo>
                    <a:pt x="55" y="307"/>
                  </a:lnTo>
                  <a:lnTo>
                    <a:pt x="55" y="306"/>
                  </a:lnTo>
                  <a:lnTo>
                    <a:pt x="57" y="306"/>
                  </a:lnTo>
                  <a:lnTo>
                    <a:pt x="57" y="304"/>
                  </a:lnTo>
                  <a:lnTo>
                    <a:pt x="57" y="302"/>
                  </a:lnTo>
                  <a:lnTo>
                    <a:pt x="58" y="301"/>
                  </a:lnTo>
                  <a:lnTo>
                    <a:pt x="58" y="299"/>
                  </a:lnTo>
                  <a:lnTo>
                    <a:pt x="58" y="297"/>
                  </a:lnTo>
                  <a:lnTo>
                    <a:pt x="58" y="296"/>
                  </a:lnTo>
                  <a:lnTo>
                    <a:pt x="58" y="294"/>
                  </a:lnTo>
                  <a:lnTo>
                    <a:pt x="57" y="294"/>
                  </a:lnTo>
                  <a:lnTo>
                    <a:pt x="58" y="294"/>
                  </a:lnTo>
                  <a:lnTo>
                    <a:pt x="58" y="293"/>
                  </a:lnTo>
                  <a:lnTo>
                    <a:pt x="60" y="293"/>
                  </a:lnTo>
                  <a:lnTo>
                    <a:pt x="60" y="291"/>
                  </a:lnTo>
                  <a:lnTo>
                    <a:pt x="60" y="289"/>
                  </a:lnTo>
                  <a:lnTo>
                    <a:pt x="62" y="288"/>
                  </a:lnTo>
                  <a:lnTo>
                    <a:pt x="62" y="286"/>
                  </a:lnTo>
                  <a:lnTo>
                    <a:pt x="63" y="284"/>
                  </a:lnTo>
                  <a:lnTo>
                    <a:pt x="63" y="283"/>
                  </a:lnTo>
                  <a:lnTo>
                    <a:pt x="65" y="281"/>
                  </a:lnTo>
                  <a:lnTo>
                    <a:pt x="65" y="279"/>
                  </a:lnTo>
                  <a:lnTo>
                    <a:pt x="65" y="278"/>
                  </a:lnTo>
                  <a:lnTo>
                    <a:pt x="67" y="278"/>
                  </a:lnTo>
                  <a:lnTo>
                    <a:pt x="67" y="276"/>
                  </a:lnTo>
                  <a:lnTo>
                    <a:pt x="67" y="275"/>
                  </a:lnTo>
                  <a:lnTo>
                    <a:pt x="68" y="273"/>
                  </a:lnTo>
                  <a:lnTo>
                    <a:pt x="68" y="271"/>
                  </a:lnTo>
                  <a:lnTo>
                    <a:pt x="68" y="270"/>
                  </a:lnTo>
                  <a:lnTo>
                    <a:pt x="70" y="268"/>
                  </a:lnTo>
                  <a:lnTo>
                    <a:pt x="70" y="266"/>
                  </a:lnTo>
                  <a:lnTo>
                    <a:pt x="70" y="265"/>
                  </a:lnTo>
                  <a:lnTo>
                    <a:pt x="71" y="263"/>
                  </a:lnTo>
                  <a:lnTo>
                    <a:pt x="71" y="261"/>
                  </a:lnTo>
                  <a:lnTo>
                    <a:pt x="71" y="260"/>
                  </a:lnTo>
                  <a:lnTo>
                    <a:pt x="73" y="258"/>
                  </a:lnTo>
                  <a:lnTo>
                    <a:pt x="73" y="257"/>
                  </a:lnTo>
                  <a:lnTo>
                    <a:pt x="73" y="255"/>
                  </a:lnTo>
                  <a:lnTo>
                    <a:pt x="73" y="253"/>
                  </a:lnTo>
                  <a:lnTo>
                    <a:pt x="75" y="252"/>
                  </a:lnTo>
                  <a:lnTo>
                    <a:pt x="75" y="250"/>
                  </a:lnTo>
                  <a:lnTo>
                    <a:pt x="75" y="248"/>
                  </a:lnTo>
                  <a:lnTo>
                    <a:pt x="75" y="247"/>
                  </a:lnTo>
                  <a:lnTo>
                    <a:pt x="75" y="245"/>
                  </a:lnTo>
                  <a:lnTo>
                    <a:pt x="75" y="244"/>
                  </a:lnTo>
                  <a:lnTo>
                    <a:pt x="73" y="244"/>
                  </a:lnTo>
                  <a:lnTo>
                    <a:pt x="73" y="242"/>
                  </a:lnTo>
                  <a:lnTo>
                    <a:pt x="73" y="240"/>
                  </a:lnTo>
                  <a:lnTo>
                    <a:pt x="73" y="239"/>
                  </a:lnTo>
                  <a:lnTo>
                    <a:pt x="73" y="237"/>
                  </a:lnTo>
                  <a:lnTo>
                    <a:pt x="71" y="237"/>
                  </a:lnTo>
                  <a:lnTo>
                    <a:pt x="71" y="235"/>
                  </a:lnTo>
                  <a:lnTo>
                    <a:pt x="71" y="234"/>
                  </a:lnTo>
                  <a:lnTo>
                    <a:pt x="70" y="234"/>
                  </a:lnTo>
                  <a:lnTo>
                    <a:pt x="68" y="234"/>
                  </a:lnTo>
                  <a:lnTo>
                    <a:pt x="67" y="234"/>
                  </a:lnTo>
                  <a:lnTo>
                    <a:pt x="67" y="232"/>
                  </a:lnTo>
                  <a:lnTo>
                    <a:pt x="68" y="232"/>
                  </a:lnTo>
                  <a:lnTo>
                    <a:pt x="70" y="232"/>
                  </a:lnTo>
                  <a:lnTo>
                    <a:pt x="70" y="230"/>
                  </a:lnTo>
                  <a:lnTo>
                    <a:pt x="70" y="229"/>
                  </a:lnTo>
                  <a:lnTo>
                    <a:pt x="71" y="227"/>
                  </a:lnTo>
                  <a:lnTo>
                    <a:pt x="71" y="226"/>
                  </a:lnTo>
                  <a:lnTo>
                    <a:pt x="71" y="224"/>
                  </a:lnTo>
                  <a:lnTo>
                    <a:pt x="71" y="222"/>
                  </a:lnTo>
                  <a:lnTo>
                    <a:pt x="71" y="221"/>
                  </a:lnTo>
                  <a:lnTo>
                    <a:pt x="71" y="219"/>
                  </a:lnTo>
                  <a:lnTo>
                    <a:pt x="71" y="217"/>
                  </a:lnTo>
                  <a:lnTo>
                    <a:pt x="71" y="216"/>
                  </a:lnTo>
                  <a:lnTo>
                    <a:pt x="71" y="214"/>
                  </a:lnTo>
                  <a:lnTo>
                    <a:pt x="71" y="212"/>
                  </a:lnTo>
                  <a:lnTo>
                    <a:pt x="71" y="211"/>
                  </a:lnTo>
                  <a:lnTo>
                    <a:pt x="70" y="211"/>
                  </a:lnTo>
                  <a:lnTo>
                    <a:pt x="70" y="209"/>
                  </a:lnTo>
                  <a:lnTo>
                    <a:pt x="70" y="208"/>
                  </a:lnTo>
                  <a:lnTo>
                    <a:pt x="70" y="206"/>
                  </a:lnTo>
                  <a:lnTo>
                    <a:pt x="70" y="204"/>
                  </a:lnTo>
                  <a:lnTo>
                    <a:pt x="68" y="204"/>
                  </a:lnTo>
                  <a:lnTo>
                    <a:pt x="68" y="203"/>
                  </a:lnTo>
                  <a:lnTo>
                    <a:pt x="67" y="203"/>
                  </a:lnTo>
                  <a:lnTo>
                    <a:pt x="67" y="201"/>
                  </a:lnTo>
                  <a:lnTo>
                    <a:pt x="68" y="201"/>
                  </a:lnTo>
                  <a:lnTo>
                    <a:pt x="67" y="201"/>
                  </a:lnTo>
                  <a:lnTo>
                    <a:pt x="67" y="199"/>
                  </a:lnTo>
                  <a:lnTo>
                    <a:pt x="67" y="198"/>
                  </a:lnTo>
                  <a:lnTo>
                    <a:pt x="68" y="198"/>
                  </a:lnTo>
                  <a:lnTo>
                    <a:pt x="68" y="196"/>
                  </a:lnTo>
                  <a:lnTo>
                    <a:pt x="68" y="194"/>
                  </a:lnTo>
                  <a:lnTo>
                    <a:pt x="67" y="194"/>
                  </a:lnTo>
                  <a:lnTo>
                    <a:pt x="67" y="193"/>
                  </a:lnTo>
                  <a:lnTo>
                    <a:pt x="67" y="191"/>
                  </a:lnTo>
                  <a:lnTo>
                    <a:pt x="67" y="190"/>
                  </a:lnTo>
                  <a:lnTo>
                    <a:pt x="65" y="190"/>
                  </a:lnTo>
                  <a:lnTo>
                    <a:pt x="65" y="188"/>
                  </a:lnTo>
                  <a:lnTo>
                    <a:pt x="63" y="188"/>
                  </a:lnTo>
                  <a:lnTo>
                    <a:pt x="62" y="188"/>
                  </a:lnTo>
                  <a:lnTo>
                    <a:pt x="62" y="186"/>
                  </a:lnTo>
                  <a:lnTo>
                    <a:pt x="60" y="186"/>
                  </a:lnTo>
                  <a:lnTo>
                    <a:pt x="60" y="185"/>
                  </a:lnTo>
                  <a:lnTo>
                    <a:pt x="58" y="185"/>
                  </a:lnTo>
                  <a:lnTo>
                    <a:pt x="58" y="183"/>
                  </a:lnTo>
                  <a:lnTo>
                    <a:pt x="57" y="183"/>
                  </a:lnTo>
                  <a:lnTo>
                    <a:pt x="55" y="183"/>
                  </a:lnTo>
                  <a:lnTo>
                    <a:pt x="55" y="181"/>
                  </a:lnTo>
                  <a:lnTo>
                    <a:pt x="53" y="181"/>
                  </a:lnTo>
                  <a:lnTo>
                    <a:pt x="52" y="181"/>
                  </a:lnTo>
                  <a:lnTo>
                    <a:pt x="52" y="180"/>
                  </a:lnTo>
                  <a:lnTo>
                    <a:pt x="50" y="180"/>
                  </a:lnTo>
                  <a:lnTo>
                    <a:pt x="49" y="178"/>
                  </a:lnTo>
                  <a:lnTo>
                    <a:pt x="50" y="178"/>
                  </a:lnTo>
                  <a:lnTo>
                    <a:pt x="50" y="177"/>
                  </a:lnTo>
                  <a:lnTo>
                    <a:pt x="50" y="175"/>
                  </a:lnTo>
                  <a:lnTo>
                    <a:pt x="52" y="173"/>
                  </a:lnTo>
                  <a:lnTo>
                    <a:pt x="52" y="172"/>
                  </a:lnTo>
                  <a:lnTo>
                    <a:pt x="50" y="170"/>
                  </a:lnTo>
                  <a:lnTo>
                    <a:pt x="50" y="168"/>
                  </a:lnTo>
                  <a:lnTo>
                    <a:pt x="49" y="168"/>
                  </a:lnTo>
                  <a:lnTo>
                    <a:pt x="49" y="167"/>
                  </a:lnTo>
                  <a:lnTo>
                    <a:pt x="49" y="165"/>
                  </a:lnTo>
                  <a:lnTo>
                    <a:pt x="47" y="163"/>
                  </a:lnTo>
                  <a:lnTo>
                    <a:pt x="47" y="162"/>
                  </a:lnTo>
                  <a:lnTo>
                    <a:pt x="47" y="160"/>
                  </a:lnTo>
                  <a:lnTo>
                    <a:pt x="47" y="159"/>
                  </a:lnTo>
                  <a:lnTo>
                    <a:pt x="47" y="157"/>
                  </a:lnTo>
                  <a:lnTo>
                    <a:pt x="45" y="157"/>
                  </a:lnTo>
                  <a:lnTo>
                    <a:pt x="45" y="155"/>
                  </a:lnTo>
                  <a:lnTo>
                    <a:pt x="45" y="154"/>
                  </a:lnTo>
                  <a:lnTo>
                    <a:pt x="45" y="152"/>
                  </a:lnTo>
                  <a:lnTo>
                    <a:pt x="44" y="152"/>
                  </a:lnTo>
                  <a:lnTo>
                    <a:pt x="44" y="150"/>
                  </a:lnTo>
                  <a:lnTo>
                    <a:pt x="44" y="149"/>
                  </a:lnTo>
                  <a:lnTo>
                    <a:pt x="44" y="147"/>
                  </a:lnTo>
                  <a:lnTo>
                    <a:pt x="42" y="147"/>
                  </a:lnTo>
                  <a:lnTo>
                    <a:pt x="42" y="144"/>
                  </a:lnTo>
                  <a:lnTo>
                    <a:pt x="40" y="144"/>
                  </a:lnTo>
                  <a:lnTo>
                    <a:pt x="40" y="142"/>
                  </a:lnTo>
                  <a:lnTo>
                    <a:pt x="39" y="141"/>
                  </a:lnTo>
                  <a:lnTo>
                    <a:pt x="37" y="139"/>
                  </a:lnTo>
                  <a:lnTo>
                    <a:pt x="35" y="139"/>
                  </a:lnTo>
                  <a:lnTo>
                    <a:pt x="35" y="137"/>
                  </a:lnTo>
                  <a:lnTo>
                    <a:pt x="34" y="137"/>
                  </a:lnTo>
                  <a:lnTo>
                    <a:pt x="34" y="136"/>
                  </a:lnTo>
                  <a:lnTo>
                    <a:pt x="32" y="136"/>
                  </a:lnTo>
                  <a:lnTo>
                    <a:pt x="31" y="136"/>
                  </a:lnTo>
                  <a:lnTo>
                    <a:pt x="32" y="136"/>
                  </a:lnTo>
                  <a:lnTo>
                    <a:pt x="31" y="136"/>
                  </a:lnTo>
                  <a:lnTo>
                    <a:pt x="29" y="136"/>
                  </a:lnTo>
                  <a:lnTo>
                    <a:pt x="29" y="137"/>
                  </a:lnTo>
                  <a:lnTo>
                    <a:pt x="27" y="137"/>
                  </a:lnTo>
                  <a:lnTo>
                    <a:pt x="26" y="137"/>
                  </a:lnTo>
                  <a:lnTo>
                    <a:pt x="26" y="139"/>
                  </a:lnTo>
                  <a:lnTo>
                    <a:pt x="26" y="137"/>
                  </a:lnTo>
                  <a:lnTo>
                    <a:pt x="24" y="137"/>
                  </a:lnTo>
                  <a:lnTo>
                    <a:pt x="24" y="139"/>
                  </a:lnTo>
                  <a:lnTo>
                    <a:pt x="24" y="137"/>
                  </a:lnTo>
                  <a:lnTo>
                    <a:pt x="24" y="139"/>
                  </a:lnTo>
                  <a:lnTo>
                    <a:pt x="24" y="141"/>
                  </a:lnTo>
                  <a:lnTo>
                    <a:pt x="22" y="141"/>
                  </a:lnTo>
                  <a:lnTo>
                    <a:pt x="22" y="139"/>
                  </a:lnTo>
                  <a:lnTo>
                    <a:pt x="21" y="139"/>
                  </a:lnTo>
                  <a:lnTo>
                    <a:pt x="22" y="139"/>
                  </a:lnTo>
                  <a:lnTo>
                    <a:pt x="22" y="137"/>
                  </a:lnTo>
                  <a:lnTo>
                    <a:pt x="21" y="137"/>
                  </a:lnTo>
                  <a:lnTo>
                    <a:pt x="21" y="136"/>
                  </a:lnTo>
                  <a:lnTo>
                    <a:pt x="22" y="136"/>
                  </a:lnTo>
                  <a:lnTo>
                    <a:pt x="22" y="134"/>
                  </a:lnTo>
                  <a:lnTo>
                    <a:pt x="21" y="134"/>
                  </a:lnTo>
                  <a:lnTo>
                    <a:pt x="22" y="134"/>
                  </a:lnTo>
                  <a:lnTo>
                    <a:pt x="22" y="132"/>
                  </a:lnTo>
                  <a:lnTo>
                    <a:pt x="22" y="131"/>
                  </a:lnTo>
                  <a:lnTo>
                    <a:pt x="21" y="131"/>
                  </a:lnTo>
                  <a:lnTo>
                    <a:pt x="21" y="129"/>
                  </a:lnTo>
                  <a:lnTo>
                    <a:pt x="21" y="128"/>
                  </a:lnTo>
                  <a:lnTo>
                    <a:pt x="21" y="126"/>
                  </a:lnTo>
                  <a:lnTo>
                    <a:pt x="21" y="124"/>
                  </a:lnTo>
                  <a:lnTo>
                    <a:pt x="21" y="123"/>
                  </a:lnTo>
                  <a:lnTo>
                    <a:pt x="21" y="121"/>
                  </a:lnTo>
                  <a:lnTo>
                    <a:pt x="19" y="119"/>
                  </a:lnTo>
                  <a:lnTo>
                    <a:pt x="19" y="118"/>
                  </a:lnTo>
                  <a:lnTo>
                    <a:pt x="19" y="116"/>
                  </a:lnTo>
                  <a:lnTo>
                    <a:pt x="19" y="114"/>
                  </a:lnTo>
                  <a:lnTo>
                    <a:pt x="19" y="113"/>
                  </a:lnTo>
                  <a:lnTo>
                    <a:pt x="19" y="111"/>
                  </a:lnTo>
                  <a:lnTo>
                    <a:pt x="19" y="110"/>
                  </a:lnTo>
                  <a:lnTo>
                    <a:pt x="19" y="108"/>
                  </a:lnTo>
                  <a:lnTo>
                    <a:pt x="19" y="106"/>
                  </a:lnTo>
                  <a:lnTo>
                    <a:pt x="17" y="105"/>
                  </a:lnTo>
                  <a:lnTo>
                    <a:pt x="17" y="103"/>
                  </a:lnTo>
                  <a:lnTo>
                    <a:pt x="17" y="101"/>
                  </a:lnTo>
                  <a:lnTo>
                    <a:pt x="17" y="100"/>
                  </a:lnTo>
                  <a:lnTo>
                    <a:pt x="17" y="98"/>
                  </a:lnTo>
                  <a:lnTo>
                    <a:pt x="16" y="98"/>
                  </a:lnTo>
                  <a:lnTo>
                    <a:pt x="16" y="96"/>
                  </a:lnTo>
                  <a:lnTo>
                    <a:pt x="16" y="95"/>
                  </a:lnTo>
                  <a:lnTo>
                    <a:pt x="16" y="93"/>
                  </a:lnTo>
                  <a:lnTo>
                    <a:pt x="14" y="93"/>
                  </a:lnTo>
                  <a:lnTo>
                    <a:pt x="14" y="92"/>
                  </a:lnTo>
                  <a:lnTo>
                    <a:pt x="14" y="90"/>
                  </a:lnTo>
                  <a:lnTo>
                    <a:pt x="14" y="88"/>
                  </a:lnTo>
                  <a:lnTo>
                    <a:pt x="13" y="88"/>
                  </a:lnTo>
                  <a:lnTo>
                    <a:pt x="13" y="87"/>
                  </a:lnTo>
                  <a:lnTo>
                    <a:pt x="13" y="85"/>
                  </a:lnTo>
                  <a:lnTo>
                    <a:pt x="11" y="85"/>
                  </a:lnTo>
                  <a:lnTo>
                    <a:pt x="11" y="83"/>
                  </a:lnTo>
                  <a:lnTo>
                    <a:pt x="9" y="83"/>
                  </a:lnTo>
                  <a:lnTo>
                    <a:pt x="9" y="82"/>
                  </a:lnTo>
                  <a:lnTo>
                    <a:pt x="8" y="80"/>
                  </a:lnTo>
                  <a:lnTo>
                    <a:pt x="8" y="78"/>
                  </a:lnTo>
                  <a:lnTo>
                    <a:pt x="6" y="78"/>
                  </a:lnTo>
                  <a:lnTo>
                    <a:pt x="6" y="77"/>
                  </a:lnTo>
                  <a:lnTo>
                    <a:pt x="4" y="77"/>
                  </a:lnTo>
                  <a:lnTo>
                    <a:pt x="4" y="75"/>
                  </a:lnTo>
                  <a:lnTo>
                    <a:pt x="3" y="75"/>
                  </a:lnTo>
                  <a:lnTo>
                    <a:pt x="1" y="75"/>
                  </a:lnTo>
                  <a:lnTo>
                    <a:pt x="0" y="75"/>
                  </a:lnTo>
                  <a:lnTo>
                    <a:pt x="0" y="74"/>
                  </a:lnTo>
                  <a:lnTo>
                    <a:pt x="1" y="74"/>
                  </a:lnTo>
                  <a:lnTo>
                    <a:pt x="1" y="72"/>
                  </a:lnTo>
                  <a:lnTo>
                    <a:pt x="1" y="70"/>
                  </a:lnTo>
                  <a:lnTo>
                    <a:pt x="1" y="72"/>
                  </a:lnTo>
                  <a:lnTo>
                    <a:pt x="3" y="72"/>
                  </a:lnTo>
                  <a:lnTo>
                    <a:pt x="3" y="74"/>
                  </a:lnTo>
                  <a:lnTo>
                    <a:pt x="4" y="74"/>
                  </a:lnTo>
                  <a:lnTo>
                    <a:pt x="4" y="72"/>
                  </a:lnTo>
                  <a:lnTo>
                    <a:pt x="6" y="72"/>
                  </a:lnTo>
                  <a:lnTo>
                    <a:pt x="6" y="70"/>
                  </a:lnTo>
                  <a:lnTo>
                    <a:pt x="8" y="70"/>
                  </a:lnTo>
                  <a:lnTo>
                    <a:pt x="8" y="69"/>
                  </a:lnTo>
                  <a:lnTo>
                    <a:pt x="9" y="69"/>
                  </a:lnTo>
                  <a:lnTo>
                    <a:pt x="9" y="67"/>
                  </a:lnTo>
                  <a:lnTo>
                    <a:pt x="9" y="65"/>
                  </a:lnTo>
                  <a:lnTo>
                    <a:pt x="11" y="65"/>
                  </a:lnTo>
                  <a:lnTo>
                    <a:pt x="11" y="64"/>
                  </a:lnTo>
                  <a:lnTo>
                    <a:pt x="11" y="62"/>
                  </a:lnTo>
                  <a:lnTo>
                    <a:pt x="13" y="62"/>
                  </a:lnTo>
                  <a:lnTo>
                    <a:pt x="13" y="61"/>
                  </a:lnTo>
                  <a:lnTo>
                    <a:pt x="14" y="61"/>
                  </a:lnTo>
                  <a:lnTo>
                    <a:pt x="14" y="59"/>
                  </a:lnTo>
                  <a:lnTo>
                    <a:pt x="14" y="57"/>
                  </a:lnTo>
                  <a:lnTo>
                    <a:pt x="16" y="57"/>
                  </a:lnTo>
                  <a:lnTo>
                    <a:pt x="16" y="56"/>
                  </a:lnTo>
                  <a:lnTo>
                    <a:pt x="16" y="54"/>
                  </a:lnTo>
                  <a:lnTo>
                    <a:pt x="16" y="52"/>
                  </a:lnTo>
                  <a:lnTo>
                    <a:pt x="16" y="51"/>
                  </a:lnTo>
                  <a:lnTo>
                    <a:pt x="16" y="49"/>
                  </a:lnTo>
                  <a:lnTo>
                    <a:pt x="17" y="49"/>
                  </a:lnTo>
                  <a:lnTo>
                    <a:pt x="19" y="49"/>
                  </a:lnTo>
                  <a:lnTo>
                    <a:pt x="19" y="47"/>
                  </a:lnTo>
                  <a:lnTo>
                    <a:pt x="21" y="46"/>
                  </a:lnTo>
                  <a:lnTo>
                    <a:pt x="21" y="44"/>
                  </a:lnTo>
                  <a:lnTo>
                    <a:pt x="22" y="44"/>
                  </a:lnTo>
                  <a:lnTo>
                    <a:pt x="22" y="43"/>
                  </a:lnTo>
                  <a:lnTo>
                    <a:pt x="24" y="41"/>
                  </a:lnTo>
                  <a:lnTo>
                    <a:pt x="24" y="39"/>
                  </a:lnTo>
                  <a:lnTo>
                    <a:pt x="26" y="39"/>
                  </a:lnTo>
                  <a:lnTo>
                    <a:pt x="26" y="38"/>
                  </a:lnTo>
                  <a:lnTo>
                    <a:pt x="26" y="36"/>
                  </a:lnTo>
                  <a:lnTo>
                    <a:pt x="27" y="36"/>
                  </a:lnTo>
                  <a:lnTo>
                    <a:pt x="27" y="34"/>
                  </a:lnTo>
                  <a:lnTo>
                    <a:pt x="27" y="33"/>
                  </a:lnTo>
                  <a:lnTo>
                    <a:pt x="29" y="33"/>
                  </a:lnTo>
                  <a:lnTo>
                    <a:pt x="29" y="31"/>
                  </a:lnTo>
                  <a:lnTo>
                    <a:pt x="31" y="31"/>
                  </a:lnTo>
                  <a:lnTo>
                    <a:pt x="31" y="29"/>
                  </a:lnTo>
                  <a:lnTo>
                    <a:pt x="31" y="28"/>
                  </a:lnTo>
                  <a:lnTo>
                    <a:pt x="32" y="28"/>
                  </a:lnTo>
                  <a:lnTo>
                    <a:pt x="32" y="26"/>
                  </a:lnTo>
                  <a:lnTo>
                    <a:pt x="32" y="25"/>
                  </a:lnTo>
                  <a:lnTo>
                    <a:pt x="34" y="25"/>
                  </a:lnTo>
                  <a:lnTo>
                    <a:pt x="34" y="23"/>
                  </a:lnTo>
                  <a:lnTo>
                    <a:pt x="35" y="21"/>
                  </a:lnTo>
                  <a:lnTo>
                    <a:pt x="35" y="20"/>
                  </a:lnTo>
                  <a:lnTo>
                    <a:pt x="35" y="18"/>
                  </a:lnTo>
                  <a:lnTo>
                    <a:pt x="37" y="18"/>
                  </a:lnTo>
                  <a:lnTo>
                    <a:pt x="37" y="16"/>
                  </a:lnTo>
                  <a:lnTo>
                    <a:pt x="37" y="15"/>
                  </a:lnTo>
                  <a:lnTo>
                    <a:pt x="39" y="15"/>
                  </a:lnTo>
                  <a:lnTo>
                    <a:pt x="39" y="13"/>
                  </a:lnTo>
                  <a:lnTo>
                    <a:pt x="39" y="11"/>
                  </a:lnTo>
                  <a:lnTo>
                    <a:pt x="40" y="10"/>
                  </a:lnTo>
                  <a:lnTo>
                    <a:pt x="40" y="8"/>
                  </a:lnTo>
                  <a:lnTo>
                    <a:pt x="42" y="7"/>
                  </a:lnTo>
                  <a:lnTo>
                    <a:pt x="42" y="5"/>
                  </a:lnTo>
                  <a:lnTo>
                    <a:pt x="44" y="3"/>
                  </a:lnTo>
                  <a:lnTo>
                    <a:pt x="44" y="2"/>
                  </a:lnTo>
                  <a:lnTo>
                    <a:pt x="44" y="0"/>
                  </a:lnTo>
                  <a:lnTo>
                    <a:pt x="45" y="0"/>
                  </a:lnTo>
                  <a:lnTo>
                    <a:pt x="49" y="0"/>
                  </a:lnTo>
                  <a:lnTo>
                    <a:pt x="52" y="0"/>
                  </a:lnTo>
                  <a:lnTo>
                    <a:pt x="5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86" name="Freeform 223"/>
            <p:cNvSpPr>
              <a:spLocks/>
            </p:cNvSpPr>
            <p:nvPr/>
          </p:nvSpPr>
          <p:spPr bwMode="auto">
            <a:xfrm>
              <a:off x="2242" y="2011"/>
              <a:ext cx="980" cy="507"/>
            </a:xfrm>
            <a:custGeom>
              <a:avLst/>
              <a:gdLst>
                <a:gd name="T0" fmla="*/ 196 w 980"/>
                <a:gd name="T1" fmla="*/ 2 h 507"/>
                <a:gd name="T2" fmla="*/ 273 w 980"/>
                <a:gd name="T3" fmla="*/ 4 h 507"/>
                <a:gd name="T4" fmla="*/ 361 w 980"/>
                <a:gd name="T5" fmla="*/ 4 h 507"/>
                <a:gd name="T6" fmla="*/ 395 w 980"/>
                <a:gd name="T7" fmla="*/ 5 h 507"/>
                <a:gd name="T8" fmla="*/ 420 w 980"/>
                <a:gd name="T9" fmla="*/ 40 h 507"/>
                <a:gd name="T10" fmla="*/ 421 w 980"/>
                <a:gd name="T11" fmla="*/ 139 h 507"/>
                <a:gd name="T12" fmla="*/ 469 w 980"/>
                <a:gd name="T13" fmla="*/ 170 h 507"/>
                <a:gd name="T14" fmla="*/ 474 w 980"/>
                <a:gd name="T15" fmla="*/ 257 h 507"/>
                <a:gd name="T16" fmla="*/ 528 w 980"/>
                <a:gd name="T17" fmla="*/ 283 h 507"/>
                <a:gd name="T18" fmla="*/ 583 w 980"/>
                <a:gd name="T19" fmla="*/ 326 h 507"/>
                <a:gd name="T20" fmla="*/ 621 w 980"/>
                <a:gd name="T21" fmla="*/ 340 h 507"/>
                <a:gd name="T22" fmla="*/ 683 w 980"/>
                <a:gd name="T23" fmla="*/ 339 h 507"/>
                <a:gd name="T24" fmla="*/ 746 w 980"/>
                <a:gd name="T25" fmla="*/ 339 h 507"/>
                <a:gd name="T26" fmla="*/ 782 w 980"/>
                <a:gd name="T27" fmla="*/ 394 h 507"/>
                <a:gd name="T28" fmla="*/ 812 w 980"/>
                <a:gd name="T29" fmla="*/ 448 h 507"/>
                <a:gd name="T30" fmla="*/ 902 w 980"/>
                <a:gd name="T31" fmla="*/ 450 h 507"/>
                <a:gd name="T32" fmla="*/ 979 w 980"/>
                <a:gd name="T33" fmla="*/ 471 h 507"/>
                <a:gd name="T34" fmla="*/ 933 w 980"/>
                <a:gd name="T35" fmla="*/ 505 h 507"/>
                <a:gd name="T36" fmla="*/ 822 w 980"/>
                <a:gd name="T37" fmla="*/ 505 h 507"/>
                <a:gd name="T38" fmla="*/ 699 w 980"/>
                <a:gd name="T39" fmla="*/ 504 h 507"/>
                <a:gd name="T40" fmla="*/ 626 w 980"/>
                <a:gd name="T41" fmla="*/ 504 h 507"/>
                <a:gd name="T42" fmla="*/ 541 w 980"/>
                <a:gd name="T43" fmla="*/ 504 h 507"/>
                <a:gd name="T44" fmla="*/ 485 w 980"/>
                <a:gd name="T45" fmla="*/ 502 h 507"/>
                <a:gd name="T46" fmla="*/ 418 w 980"/>
                <a:gd name="T47" fmla="*/ 502 h 507"/>
                <a:gd name="T48" fmla="*/ 354 w 980"/>
                <a:gd name="T49" fmla="*/ 500 h 507"/>
                <a:gd name="T50" fmla="*/ 266 w 980"/>
                <a:gd name="T51" fmla="*/ 500 h 507"/>
                <a:gd name="T52" fmla="*/ 212 w 980"/>
                <a:gd name="T53" fmla="*/ 499 h 507"/>
                <a:gd name="T54" fmla="*/ 160 w 980"/>
                <a:gd name="T55" fmla="*/ 499 h 507"/>
                <a:gd name="T56" fmla="*/ 101 w 980"/>
                <a:gd name="T57" fmla="*/ 499 h 507"/>
                <a:gd name="T58" fmla="*/ 49 w 980"/>
                <a:gd name="T59" fmla="*/ 497 h 507"/>
                <a:gd name="T60" fmla="*/ 3 w 980"/>
                <a:gd name="T61" fmla="*/ 489 h 507"/>
                <a:gd name="T62" fmla="*/ 11 w 980"/>
                <a:gd name="T63" fmla="*/ 482 h 507"/>
                <a:gd name="T64" fmla="*/ 11 w 980"/>
                <a:gd name="T65" fmla="*/ 460 h 507"/>
                <a:gd name="T66" fmla="*/ 14 w 980"/>
                <a:gd name="T67" fmla="*/ 440 h 507"/>
                <a:gd name="T68" fmla="*/ 13 w 980"/>
                <a:gd name="T69" fmla="*/ 419 h 507"/>
                <a:gd name="T70" fmla="*/ 16 w 980"/>
                <a:gd name="T71" fmla="*/ 399 h 507"/>
                <a:gd name="T72" fmla="*/ 18 w 980"/>
                <a:gd name="T73" fmla="*/ 378 h 507"/>
                <a:gd name="T74" fmla="*/ 14 w 980"/>
                <a:gd name="T75" fmla="*/ 361 h 507"/>
                <a:gd name="T76" fmla="*/ 16 w 980"/>
                <a:gd name="T77" fmla="*/ 340 h 507"/>
                <a:gd name="T78" fmla="*/ 32 w 980"/>
                <a:gd name="T79" fmla="*/ 322 h 507"/>
                <a:gd name="T80" fmla="*/ 41 w 980"/>
                <a:gd name="T81" fmla="*/ 306 h 507"/>
                <a:gd name="T82" fmla="*/ 57 w 980"/>
                <a:gd name="T83" fmla="*/ 311 h 507"/>
                <a:gd name="T84" fmla="*/ 67 w 980"/>
                <a:gd name="T85" fmla="*/ 296 h 507"/>
                <a:gd name="T86" fmla="*/ 72 w 980"/>
                <a:gd name="T87" fmla="*/ 273 h 507"/>
                <a:gd name="T88" fmla="*/ 81 w 980"/>
                <a:gd name="T89" fmla="*/ 260 h 507"/>
                <a:gd name="T90" fmla="*/ 88 w 980"/>
                <a:gd name="T91" fmla="*/ 245 h 507"/>
                <a:gd name="T92" fmla="*/ 81 w 980"/>
                <a:gd name="T93" fmla="*/ 227 h 507"/>
                <a:gd name="T94" fmla="*/ 98 w 980"/>
                <a:gd name="T95" fmla="*/ 216 h 507"/>
                <a:gd name="T96" fmla="*/ 109 w 980"/>
                <a:gd name="T97" fmla="*/ 196 h 507"/>
                <a:gd name="T98" fmla="*/ 114 w 980"/>
                <a:gd name="T99" fmla="*/ 177 h 507"/>
                <a:gd name="T100" fmla="*/ 106 w 980"/>
                <a:gd name="T101" fmla="*/ 157 h 507"/>
                <a:gd name="T102" fmla="*/ 109 w 980"/>
                <a:gd name="T103" fmla="*/ 141 h 507"/>
                <a:gd name="T104" fmla="*/ 109 w 980"/>
                <a:gd name="T105" fmla="*/ 125 h 507"/>
                <a:gd name="T106" fmla="*/ 111 w 980"/>
                <a:gd name="T107" fmla="*/ 111 h 507"/>
                <a:gd name="T108" fmla="*/ 104 w 980"/>
                <a:gd name="T109" fmla="*/ 94 h 507"/>
                <a:gd name="T110" fmla="*/ 90 w 980"/>
                <a:gd name="T111" fmla="*/ 79 h 507"/>
                <a:gd name="T112" fmla="*/ 83 w 980"/>
                <a:gd name="T113" fmla="*/ 59 h 507"/>
                <a:gd name="T114" fmla="*/ 83 w 980"/>
                <a:gd name="T115" fmla="*/ 38 h 507"/>
                <a:gd name="T116" fmla="*/ 80 w 980"/>
                <a:gd name="T117" fmla="*/ 17 h 507"/>
                <a:gd name="T118" fmla="*/ 96 w 980"/>
                <a:gd name="T1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0" h="507">
                  <a:moveTo>
                    <a:pt x="129" y="0"/>
                  </a:moveTo>
                  <a:lnTo>
                    <a:pt x="135" y="0"/>
                  </a:lnTo>
                  <a:lnTo>
                    <a:pt x="150" y="2"/>
                  </a:lnTo>
                  <a:lnTo>
                    <a:pt x="158" y="2"/>
                  </a:lnTo>
                  <a:lnTo>
                    <a:pt x="160" y="2"/>
                  </a:lnTo>
                  <a:lnTo>
                    <a:pt x="162" y="2"/>
                  </a:lnTo>
                  <a:lnTo>
                    <a:pt x="165" y="2"/>
                  </a:lnTo>
                  <a:lnTo>
                    <a:pt x="166" y="2"/>
                  </a:lnTo>
                  <a:lnTo>
                    <a:pt x="168" y="2"/>
                  </a:lnTo>
                  <a:lnTo>
                    <a:pt x="171" y="2"/>
                  </a:lnTo>
                  <a:lnTo>
                    <a:pt x="181" y="2"/>
                  </a:lnTo>
                  <a:lnTo>
                    <a:pt x="183" y="2"/>
                  </a:lnTo>
                  <a:lnTo>
                    <a:pt x="184" y="2"/>
                  </a:lnTo>
                  <a:lnTo>
                    <a:pt x="189" y="2"/>
                  </a:lnTo>
                  <a:lnTo>
                    <a:pt x="191" y="2"/>
                  </a:lnTo>
                  <a:lnTo>
                    <a:pt x="194" y="2"/>
                  </a:lnTo>
                  <a:lnTo>
                    <a:pt x="196" y="2"/>
                  </a:lnTo>
                  <a:lnTo>
                    <a:pt x="197" y="2"/>
                  </a:lnTo>
                  <a:lnTo>
                    <a:pt x="201" y="2"/>
                  </a:lnTo>
                  <a:lnTo>
                    <a:pt x="202" y="2"/>
                  </a:lnTo>
                  <a:lnTo>
                    <a:pt x="204" y="2"/>
                  </a:lnTo>
                  <a:lnTo>
                    <a:pt x="206" y="2"/>
                  </a:lnTo>
                  <a:lnTo>
                    <a:pt x="214" y="2"/>
                  </a:lnTo>
                  <a:lnTo>
                    <a:pt x="224" y="2"/>
                  </a:lnTo>
                  <a:lnTo>
                    <a:pt x="230" y="2"/>
                  </a:lnTo>
                  <a:lnTo>
                    <a:pt x="233" y="2"/>
                  </a:lnTo>
                  <a:lnTo>
                    <a:pt x="238" y="2"/>
                  </a:lnTo>
                  <a:lnTo>
                    <a:pt x="245" y="2"/>
                  </a:lnTo>
                  <a:lnTo>
                    <a:pt x="251" y="2"/>
                  </a:lnTo>
                  <a:lnTo>
                    <a:pt x="253" y="2"/>
                  </a:lnTo>
                  <a:lnTo>
                    <a:pt x="268" y="2"/>
                  </a:lnTo>
                  <a:lnTo>
                    <a:pt x="269" y="2"/>
                  </a:lnTo>
                  <a:lnTo>
                    <a:pt x="271" y="2"/>
                  </a:lnTo>
                  <a:lnTo>
                    <a:pt x="273" y="4"/>
                  </a:lnTo>
                  <a:lnTo>
                    <a:pt x="274" y="4"/>
                  </a:lnTo>
                  <a:lnTo>
                    <a:pt x="279" y="4"/>
                  </a:lnTo>
                  <a:lnTo>
                    <a:pt x="282" y="4"/>
                  </a:lnTo>
                  <a:lnTo>
                    <a:pt x="286" y="4"/>
                  </a:lnTo>
                  <a:lnTo>
                    <a:pt x="292" y="4"/>
                  </a:lnTo>
                  <a:lnTo>
                    <a:pt x="297" y="4"/>
                  </a:lnTo>
                  <a:lnTo>
                    <a:pt x="309" y="4"/>
                  </a:lnTo>
                  <a:lnTo>
                    <a:pt x="312" y="4"/>
                  </a:lnTo>
                  <a:lnTo>
                    <a:pt x="318" y="4"/>
                  </a:lnTo>
                  <a:lnTo>
                    <a:pt x="335" y="4"/>
                  </a:lnTo>
                  <a:lnTo>
                    <a:pt x="336" y="4"/>
                  </a:lnTo>
                  <a:lnTo>
                    <a:pt x="338" y="4"/>
                  </a:lnTo>
                  <a:lnTo>
                    <a:pt x="345" y="4"/>
                  </a:lnTo>
                  <a:lnTo>
                    <a:pt x="354" y="4"/>
                  </a:lnTo>
                  <a:lnTo>
                    <a:pt x="358" y="4"/>
                  </a:lnTo>
                  <a:lnTo>
                    <a:pt x="359" y="4"/>
                  </a:lnTo>
                  <a:lnTo>
                    <a:pt x="361" y="4"/>
                  </a:lnTo>
                  <a:lnTo>
                    <a:pt x="363" y="4"/>
                  </a:lnTo>
                  <a:lnTo>
                    <a:pt x="364" y="4"/>
                  </a:lnTo>
                  <a:lnTo>
                    <a:pt x="364" y="5"/>
                  </a:lnTo>
                  <a:lnTo>
                    <a:pt x="367" y="5"/>
                  </a:lnTo>
                  <a:lnTo>
                    <a:pt x="369" y="5"/>
                  </a:lnTo>
                  <a:lnTo>
                    <a:pt x="377" y="5"/>
                  </a:lnTo>
                  <a:lnTo>
                    <a:pt x="379" y="5"/>
                  </a:lnTo>
                  <a:lnTo>
                    <a:pt x="380" y="5"/>
                  </a:lnTo>
                  <a:lnTo>
                    <a:pt x="382" y="5"/>
                  </a:lnTo>
                  <a:lnTo>
                    <a:pt x="384" y="5"/>
                  </a:lnTo>
                  <a:lnTo>
                    <a:pt x="385" y="5"/>
                  </a:lnTo>
                  <a:lnTo>
                    <a:pt x="387" y="5"/>
                  </a:lnTo>
                  <a:lnTo>
                    <a:pt x="389" y="5"/>
                  </a:lnTo>
                  <a:lnTo>
                    <a:pt x="390" y="5"/>
                  </a:lnTo>
                  <a:lnTo>
                    <a:pt x="392" y="5"/>
                  </a:lnTo>
                  <a:lnTo>
                    <a:pt x="394" y="5"/>
                  </a:lnTo>
                  <a:lnTo>
                    <a:pt x="395" y="5"/>
                  </a:lnTo>
                  <a:lnTo>
                    <a:pt x="397" y="5"/>
                  </a:lnTo>
                  <a:lnTo>
                    <a:pt x="400" y="5"/>
                  </a:lnTo>
                  <a:lnTo>
                    <a:pt x="408" y="5"/>
                  </a:lnTo>
                  <a:lnTo>
                    <a:pt x="412" y="5"/>
                  </a:lnTo>
                  <a:lnTo>
                    <a:pt x="413" y="5"/>
                  </a:lnTo>
                  <a:lnTo>
                    <a:pt x="415" y="5"/>
                  </a:lnTo>
                  <a:lnTo>
                    <a:pt x="420" y="5"/>
                  </a:lnTo>
                  <a:lnTo>
                    <a:pt x="420" y="12"/>
                  </a:lnTo>
                  <a:lnTo>
                    <a:pt x="420" y="17"/>
                  </a:lnTo>
                  <a:lnTo>
                    <a:pt x="420" y="20"/>
                  </a:lnTo>
                  <a:lnTo>
                    <a:pt x="420" y="23"/>
                  </a:lnTo>
                  <a:lnTo>
                    <a:pt x="420" y="25"/>
                  </a:lnTo>
                  <a:lnTo>
                    <a:pt x="420" y="28"/>
                  </a:lnTo>
                  <a:lnTo>
                    <a:pt x="420" y="30"/>
                  </a:lnTo>
                  <a:lnTo>
                    <a:pt x="420" y="33"/>
                  </a:lnTo>
                  <a:lnTo>
                    <a:pt x="420" y="38"/>
                  </a:lnTo>
                  <a:lnTo>
                    <a:pt x="420" y="40"/>
                  </a:lnTo>
                  <a:lnTo>
                    <a:pt x="420" y="41"/>
                  </a:lnTo>
                  <a:lnTo>
                    <a:pt x="420" y="43"/>
                  </a:lnTo>
                  <a:lnTo>
                    <a:pt x="420" y="46"/>
                  </a:lnTo>
                  <a:lnTo>
                    <a:pt x="420" y="48"/>
                  </a:lnTo>
                  <a:lnTo>
                    <a:pt x="420" y="49"/>
                  </a:lnTo>
                  <a:lnTo>
                    <a:pt x="418" y="77"/>
                  </a:lnTo>
                  <a:lnTo>
                    <a:pt x="418" y="89"/>
                  </a:lnTo>
                  <a:lnTo>
                    <a:pt x="418" y="97"/>
                  </a:lnTo>
                  <a:lnTo>
                    <a:pt x="418" y="108"/>
                  </a:lnTo>
                  <a:lnTo>
                    <a:pt x="418" y="115"/>
                  </a:lnTo>
                  <a:lnTo>
                    <a:pt x="418" y="116"/>
                  </a:lnTo>
                  <a:lnTo>
                    <a:pt x="420" y="116"/>
                  </a:lnTo>
                  <a:lnTo>
                    <a:pt x="421" y="116"/>
                  </a:lnTo>
                  <a:lnTo>
                    <a:pt x="421" y="118"/>
                  </a:lnTo>
                  <a:lnTo>
                    <a:pt x="421" y="126"/>
                  </a:lnTo>
                  <a:lnTo>
                    <a:pt x="421" y="138"/>
                  </a:lnTo>
                  <a:lnTo>
                    <a:pt x="421" y="139"/>
                  </a:lnTo>
                  <a:lnTo>
                    <a:pt x="421" y="143"/>
                  </a:lnTo>
                  <a:lnTo>
                    <a:pt x="421" y="146"/>
                  </a:lnTo>
                  <a:lnTo>
                    <a:pt x="421" y="154"/>
                  </a:lnTo>
                  <a:lnTo>
                    <a:pt x="421" y="156"/>
                  </a:lnTo>
                  <a:lnTo>
                    <a:pt x="421" y="167"/>
                  </a:lnTo>
                  <a:lnTo>
                    <a:pt x="426" y="169"/>
                  </a:lnTo>
                  <a:lnTo>
                    <a:pt x="438" y="169"/>
                  </a:lnTo>
                  <a:lnTo>
                    <a:pt x="444" y="169"/>
                  </a:lnTo>
                  <a:lnTo>
                    <a:pt x="446" y="169"/>
                  </a:lnTo>
                  <a:lnTo>
                    <a:pt x="451" y="169"/>
                  </a:lnTo>
                  <a:lnTo>
                    <a:pt x="452" y="169"/>
                  </a:lnTo>
                  <a:lnTo>
                    <a:pt x="454" y="170"/>
                  </a:lnTo>
                  <a:lnTo>
                    <a:pt x="456" y="170"/>
                  </a:lnTo>
                  <a:lnTo>
                    <a:pt x="461" y="170"/>
                  </a:lnTo>
                  <a:lnTo>
                    <a:pt x="465" y="170"/>
                  </a:lnTo>
                  <a:lnTo>
                    <a:pt x="467" y="170"/>
                  </a:lnTo>
                  <a:lnTo>
                    <a:pt x="469" y="170"/>
                  </a:lnTo>
                  <a:lnTo>
                    <a:pt x="474" y="170"/>
                  </a:lnTo>
                  <a:lnTo>
                    <a:pt x="474" y="177"/>
                  </a:lnTo>
                  <a:lnTo>
                    <a:pt x="474" y="178"/>
                  </a:lnTo>
                  <a:lnTo>
                    <a:pt x="474" y="192"/>
                  </a:lnTo>
                  <a:lnTo>
                    <a:pt x="474" y="195"/>
                  </a:lnTo>
                  <a:lnTo>
                    <a:pt x="474" y="196"/>
                  </a:lnTo>
                  <a:lnTo>
                    <a:pt x="474" y="200"/>
                  </a:lnTo>
                  <a:lnTo>
                    <a:pt x="474" y="208"/>
                  </a:lnTo>
                  <a:lnTo>
                    <a:pt x="474" y="216"/>
                  </a:lnTo>
                  <a:lnTo>
                    <a:pt x="474" y="218"/>
                  </a:lnTo>
                  <a:lnTo>
                    <a:pt x="474" y="223"/>
                  </a:lnTo>
                  <a:lnTo>
                    <a:pt x="474" y="226"/>
                  </a:lnTo>
                  <a:lnTo>
                    <a:pt x="474" y="232"/>
                  </a:lnTo>
                  <a:lnTo>
                    <a:pt x="474" y="239"/>
                  </a:lnTo>
                  <a:lnTo>
                    <a:pt x="474" y="245"/>
                  </a:lnTo>
                  <a:lnTo>
                    <a:pt x="474" y="249"/>
                  </a:lnTo>
                  <a:lnTo>
                    <a:pt x="474" y="257"/>
                  </a:lnTo>
                  <a:lnTo>
                    <a:pt x="474" y="262"/>
                  </a:lnTo>
                  <a:lnTo>
                    <a:pt x="474" y="273"/>
                  </a:lnTo>
                  <a:lnTo>
                    <a:pt x="474" y="275"/>
                  </a:lnTo>
                  <a:lnTo>
                    <a:pt x="474" y="281"/>
                  </a:lnTo>
                  <a:lnTo>
                    <a:pt x="475" y="281"/>
                  </a:lnTo>
                  <a:lnTo>
                    <a:pt x="479" y="281"/>
                  </a:lnTo>
                  <a:lnTo>
                    <a:pt x="482" y="281"/>
                  </a:lnTo>
                  <a:lnTo>
                    <a:pt x="487" y="281"/>
                  </a:lnTo>
                  <a:lnTo>
                    <a:pt x="490" y="281"/>
                  </a:lnTo>
                  <a:lnTo>
                    <a:pt x="503" y="283"/>
                  </a:lnTo>
                  <a:lnTo>
                    <a:pt x="505" y="283"/>
                  </a:lnTo>
                  <a:lnTo>
                    <a:pt x="508" y="283"/>
                  </a:lnTo>
                  <a:lnTo>
                    <a:pt x="510" y="283"/>
                  </a:lnTo>
                  <a:lnTo>
                    <a:pt x="511" y="283"/>
                  </a:lnTo>
                  <a:lnTo>
                    <a:pt x="513" y="283"/>
                  </a:lnTo>
                  <a:lnTo>
                    <a:pt x="524" y="283"/>
                  </a:lnTo>
                  <a:lnTo>
                    <a:pt x="528" y="283"/>
                  </a:lnTo>
                  <a:lnTo>
                    <a:pt x="537" y="283"/>
                  </a:lnTo>
                  <a:lnTo>
                    <a:pt x="547" y="285"/>
                  </a:lnTo>
                  <a:lnTo>
                    <a:pt x="555" y="283"/>
                  </a:lnTo>
                  <a:lnTo>
                    <a:pt x="560" y="285"/>
                  </a:lnTo>
                  <a:lnTo>
                    <a:pt x="562" y="285"/>
                  </a:lnTo>
                  <a:lnTo>
                    <a:pt x="565" y="285"/>
                  </a:lnTo>
                  <a:lnTo>
                    <a:pt x="568" y="285"/>
                  </a:lnTo>
                  <a:lnTo>
                    <a:pt x="570" y="285"/>
                  </a:lnTo>
                  <a:lnTo>
                    <a:pt x="578" y="285"/>
                  </a:lnTo>
                  <a:lnTo>
                    <a:pt x="580" y="285"/>
                  </a:lnTo>
                  <a:lnTo>
                    <a:pt x="581" y="285"/>
                  </a:lnTo>
                  <a:lnTo>
                    <a:pt x="583" y="285"/>
                  </a:lnTo>
                  <a:lnTo>
                    <a:pt x="583" y="303"/>
                  </a:lnTo>
                  <a:lnTo>
                    <a:pt x="583" y="312"/>
                  </a:lnTo>
                  <a:lnTo>
                    <a:pt x="583" y="321"/>
                  </a:lnTo>
                  <a:lnTo>
                    <a:pt x="583" y="322"/>
                  </a:lnTo>
                  <a:lnTo>
                    <a:pt x="583" y="326"/>
                  </a:lnTo>
                  <a:lnTo>
                    <a:pt x="583" y="327"/>
                  </a:lnTo>
                  <a:lnTo>
                    <a:pt x="583" y="335"/>
                  </a:lnTo>
                  <a:lnTo>
                    <a:pt x="583" y="337"/>
                  </a:lnTo>
                  <a:lnTo>
                    <a:pt x="583" y="339"/>
                  </a:lnTo>
                  <a:lnTo>
                    <a:pt x="586" y="339"/>
                  </a:lnTo>
                  <a:lnTo>
                    <a:pt x="591" y="340"/>
                  </a:lnTo>
                  <a:lnTo>
                    <a:pt x="593" y="340"/>
                  </a:lnTo>
                  <a:lnTo>
                    <a:pt x="598" y="340"/>
                  </a:lnTo>
                  <a:lnTo>
                    <a:pt x="601" y="340"/>
                  </a:lnTo>
                  <a:lnTo>
                    <a:pt x="603" y="340"/>
                  </a:lnTo>
                  <a:lnTo>
                    <a:pt x="604" y="340"/>
                  </a:lnTo>
                  <a:lnTo>
                    <a:pt x="608" y="340"/>
                  </a:lnTo>
                  <a:lnTo>
                    <a:pt x="609" y="340"/>
                  </a:lnTo>
                  <a:lnTo>
                    <a:pt x="613" y="340"/>
                  </a:lnTo>
                  <a:lnTo>
                    <a:pt x="614" y="340"/>
                  </a:lnTo>
                  <a:lnTo>
                    <a:pt x="616" y="340"/>
                  </a:lnTo>
                  <a:lnTo>
                    <a:pt x="621" y="340"/>
                  </a:lnTo>
                  <a:lnTo>
                    <a:pt x="622" y="340"/>
                  </a:lnTo>
                  <a:lnTo>
                    <a:pt x="627" y="340"/>
                  </a:lnTo>
                  <a:lnTo>
                    <a:pt x="630" y="339"/>
                  </a:lnTo>
                  <a:lnTo>
                    <a:pt x="632" y="339"/>
                  </a:lnTo>
                  <a:lnTo>
                    <a:pt x="637" y="339"/>
                  </a:lnTo>
                  <a:lnTo>
                    <a:pt x="639" y="339"/>
                  </a:lnTo>
                  <a:lnTo>
                    <a:pt x="640" y="339"/>
                  </a:lnTo>
                  <a:lnTo>
                    <a:pt x="645" y="339"/>
                  </a:lnTo>
                  <a:lnTo>
                    <a:pt x="650" y="339"/>
                  </a:lnTo>
                  <a:lnTo>
                    <a:pt x="653" y="339"/>
                  </a:lnTo>
                  <a:lnTo>
                    <a:pt x="658" y="339"/>
                  </a:lnTo>
                  <a:lnTo>
                    <a:pt x="662" y="339"/>
                  </a:lnTo>
                  <a:lnTo>
                    <a:pt x="671" y="339"/>
                  </a:lnTo>
                  <a:lnTo>
                    <a:pt x="673" y="339"/>
                  </a:lnTo>
                  <a:lnTo>
                    <a:pt x="676" y="339"/>
                  </a:lnTo>
                  <a:lnTo>
                    <a:pt x="681" y="339"/>
                  </a:lnTo>
                  <a:lnTo>
                    <a:pt x="683" y="339"/>
                  </a:lnTo>
                  <a:lnTo>
                    <a:pt x="686" y="339"/>
                  </a:lnTo>
                  <a:lnTo>
                    <a:pt x="689" y="339"/>
                  </a:lnTo>
                  <a:lnTo>
                    <a:pt x="691" y="339"/>
                  </a:lnTo>
                  <a:lnTo>
                    <a:pt x="693" y="339"/>
                  </a:lnTo>
                  <a:lnTo>
                    <a:pt x="694" y="339"/>
                  </a:lnTo>
                  <a:lnTo>
                    <a:pt x="697" y="339"/>
                  </a:lnTo>
                  <a:lnTo>
                    <a:pt x="699" y="339"/>
                  </a:lnTo>
                  <a:lnTo>
                    <a:pt x="704" y="339"/>
                  </a:lnTo>
                  <a:lnTo>
                    <a:pt x="709" y="339"/>
                  </a:lnTo>
                  <a:lnTo>
                    <a:pt x="711" y="339"/>
                  </a:lnTo>
                  <a:lnTo>
                    <a:pt x="724" y="339"/>
                  </a:lnTo>
                  <a:lnTo>
                    <a:pt x="727" y="339"/>
                  </a:lnTo>
                  <a:lnTo>
                    <a:pt x="729" y="339"/>
                  </a:lnTo>
                  <a:lnTo>
                    <a:pt x="732" y="339"/>
                  </a:lnTo>
                  <a:lnTo>
                    <a:pt x="733" y="339"/>
                  </a:lnTo>
                  <a:lnTo>
                    <a:pt x="737" y="339"/>
                  </a:lnTo>
                  <a:lnTo>
                    <a:pt x="746" y="339"/>
                  </a:lnTo>
                  <a:lnTo>
                    <a:pt x="748" y="339"/>
                  </a:lnTo>
                  <a:lnTo>
                    <a:pt x="755" y="339"/>
                  </a:lnTo>
                  <a:lnTo>
                    <a:pt x="755" y="340"/>
                  </a:lnTo>
                  <a:lnTo>
                    <a:pt x="755" y="360"/>
                  </a:lnTo>
                  <a:lnTo>
                    <a:pt x="755" y="363"/>
                  </a:lnTo>
                  <a:lnTo>
                    <a:pt x="755" y="365"/>
                  </a:lnTo>
                  <a:lnTo>
                    <a:pt x="755" y="366"/>
                  </a:lnTo>
                  <a:lnTo>
                    <a:pt x="755" y="376"/>
                  </a:lnTo>
                  <a:lnTo>
                    <a:pt x="755" y="383"/>
                  </a:lnTo>
                  <a:lnTo>
                    <a:pt x="755" y="388"/>
                  </a:lnTo>
                  <a:lnTo>
                    <a:pt x="755" y="393"/>
                  </a:lnTo>
                  <a:lnTo>
                    <a:pt x="755" y="394"/>
                  </a:lnTo>
                  <a:lnTo>
                    <a:pt x="756" y="394"/>
                  </a:lnTo>
                  <a:lnTo>
                    <a:pt x="761" y="394"/>
                  </a:lnTo>
                  <a:lnTo>
                    <a:pt x="764" y="394"/>
                  </a:lnTo>
                  <a:lnTo>
                    <a:pt x="766" y="394"/>
                  </a:lnTo>
                  <a:lnTo>
                    <a:pt x="782" y="394"/>
                  </a:lnTo>
                  <a:lnTo>
                    <a:pt x="786" y="394"/>
                  </a:lnTo>
                  <a:lnTo>
                    <a:pt x="797" y="394"/>
                  </a:lnTo>
                  <a:lnTo>
                    <a:pt x="800" y="394"/>
                  </a:lnTo>
                  <a:lnTo>
                    <a:pt x="805" y="394"/>
                  </a:lnTo>
                  <a:lnTo>
                    <a:pt x="810" y="394"/>
                  </a:lnTo>
                  <a:lnTo>
                    <a:pt x="810" y="397"/>
                  </a:lnTo>
                  <a:lnTo>
                    <a:pt x="810" y="399"/>
                  </a:lnTo>
                  <a:lnTo>
                    <a:pt x="810" y="401"/>
                  </a:lnTo>
                  <a:lnTo>
                    <a:pt x="810" y="406"/>
                  </a:lnTo>
                  <a:lnTo>
                    <a:pt x="810" y="415"/>
                  </a:lnTo>
                  <a:lnTo>
                    <a:pt x="810" y="417"/>
                  </a:lnTo>
                  <a:lnTo>
                    <a:pt x="810" y="424"/>
                  </a:lnTo>
                  <a:lnTo>
                    <a:pt x="810" y="427"/>
                  </a:lnTo>
                  <a:lnTo>
                    <a:pt x="810" y="432"/>
                  </a:lnTo>
                  <a:lnTo>
                    <a:pt x="812" y="440"/>
                  </a:lnTo>
                  <a:lnTo>
                    <a:pt x="812" y="446"/>
                  </a:lnTo>
                  <a:lnTo>
                    <a:pt x="812" y="448"/>
                  </a:lnTo>
                  <a:lnTo>
                    <a:pt x="812" y="450"/>
                  </a:lnTo>
                  <a:lnTo>
                    <a:pt x="815" y="450"/>
                  </a:lnTo>
                  <a:lnTo>
                    <a:pt x="817" y="450"/>
                  </a:lnTo>
                  <a:lnTo>
                    <a:pt x="822" y="451"/>
                  </a:lnTo>
                  <a:lnTo>
                    <a:pt x="831" y="451"/>
                  </a:lnTo>
                  <a:lnTo>
                    <a:pt x="831" y="450"/>
                  </a:lnTo>
                  <a:lnTo>
                    <a:pt x="838" y="450"/>
                  </a:lnTo>
                  <a:lnTo>
                    <a:pt x="840" y="450"/>
                  </a:lnTo>
                  <a:lnTo>
                    <a:pt x="848" y="450"/>
                  </a:lnTo>
                  <a:lnTo>
                    <a:pt x="872" y="450"/>
                  </a:lnTo>
                  <a:lnTo>
                    <a:pt x="877" y="450"/>
                  </a:lnTo>
                  <a:lnTo>
                    <a:pt x="879" y="450"/>
                  </a:lnTo>
                  <a:lnTo>
                    <a:pt x="880" y="450"/>
                  </a:lnTo>
                  <a:lnTo>
                    <a:pt x="884" y="450"/>
                  </a:lnTo>
                  <a:lnTo>
                    <a:pt x="894" y="450"/>
                  </a:lnTo>
                  <a:lnTo>
                    <a:pt x="900" y="450"/>
                  </a:lnTo>
                  <a:lnTo>
                    <a:pt x="902" y="450"/>
                  </a:lnTo>
                  <a:lnTo>
                    <a:pt x="903" y="450"/>
                  </a:lnTo>
                  <a:lnTo>
                    <a:pt x="915" y="450"/>
                  </a:lnTo>
                  <a:lnTo>
                    <a:pt x="926" y="450"/>
                  </a:lnTo>
                  <a:lnTo>
                    <a:pt x="931" y="450"/>
                  </a:lnTo>
                  <a:lnTo>
                    <a:pt x="943" y="450"/>
                  </a:lnTo>
                  <a:lnTo>
                    <a:pt x="944" y="450"/>
                  </a:lnTo>
                  <a:lnTo>
                    <a:pt x="946" y="450"/>
                  </a:lnTo>
                  <a:lnTo>
                    <a:pt x="947" y="450"/>
                  </a:lnTo>
                  <a:lnTo>
                    <a:pt x="951" y="450"/>
                  </a:lnTo>
                  <a:lnTo>
                    <a:pt x="957" y="450"/>
                  </a:lnTo>
                  <a:lnTo>
                    <a:pt x="961" y="450"/>
                  </a:lnTo>
                  <a:lnTo>
                    <a:pt x="979" y="450"/>
                  </a:lnTo>
                  <a:lnTo>
                    <a:pt x="979" y="455"/>
                  </a:lnTo>
                  <a:lnTo>
                    <a:pt x="979" y="458"/>
                  </a:lnTo>
                  <a:lnTo>
                    <a:pt x="979" y="460"/>
                  </a:lnTo>
                  <a:lnTo>
                    <a:pt x="979" y="466"/>
                  </a:lnTo>
                  <a:lnTo>
                    <a:pt x="979" y="471"/>
                  </a:lnTo>
                  <a:lnTo>
                    <a:pt x="979" y="473"/>
                  </a:lnTo>
                  <a:lnTo>
                    <a:pt x="979" y="477"/>
                  </a:lnTo>
                  <a:lnTo>
                    <a:pt x="979" y="479"/>
                  </a:lnTo>
                  <a:lnTo>
                    <a:pt x="979" y="482"/>
                  </a:lnTo>
                  <a:lnTo>
                    <a:pt x="979" y="484"/>
                  </a:lnTo>
                  <a:lnTo>
                    <a:pt x="979" y="495"/>
                  </a:lnTo>
                  <a:lnTo>
                    <a:pt x="980" y="500"/>
                  </a:lnTo>
                  <a:lnTo>
                    <a:pt x="980" y="505"/>
                  </a:lnTo>
                  <a:lnTo>
                    <a:pt x="970" y="505"/>
                  </a:lnTo>
                  <a:lnTo>
                    <a:pt x="969" y="505"/>
                  </a:lnTo>
                  <a:lnTo>
                    <a:pt x="964" y="505"/>
                  </a:lnTo>
                  <a:lnTo>
                    <a:pt x="954" y="505"/>
                  </a:lnTo>
                  <a:lnTo>
                    <a:pt x="952" y="505"/>
                  </a:lnTo>
                  <a:lnTo>
                    <a:pt x="951" y="505"/>
                  </a:lnTo>
                  <a:lnTo>
                    <a:pt x="949" y="505"/>
                  </a:lnTo>
                  <a:lnTo>
                    <a:pt x="938" y="505"/>
                  </a:lnTo>
                  <a:lnTo>
                    <a:pt x="933" y="505"/>
                  </a:lnTo>
                  <a:lnTo>
                    <a:pt x="931" y="505"/>
                  </a:lnTo>
                  <a:lnTo>
                    <a:pt x="928" y="505"/>
                  </a:lnTo>
                  <a:lnTo>
                    <a:pt x="925" y="505"/>
                  </a:lnTo>
                  <a:lnTo>
                    <a:pt x="918" y="505"/>
                  </a:lnTo>
                  <a:lnTo>
                    <a:pt x="900" y="505"/>
                  </a:lnTo>
                  <a:lnTo>
                    <a:pt x="892" y="505"/>
                  </a:lnTo>
                  <a:lnTo>
                    <a:pt x="890" y="505"/>
                  </a:lnTo>
                  <a:lnTo>
                    <a:pt x="884" y="505"/>
                  </a:lnTo>
                  <a:lnTo>
                    <a:pt x="876" y="505"/>
                  </a:lnTo>
                  <a:lnTo>
                    <a:pt x="872" y="505"/>
                  </a:lnTo>
                  <a:lnTo>
                    <a:pt x="856" y="505"/>
                  </a:lnTo>
                  <a:lnTo>
                    <a:pt x="853" y="505"/>
                  </a:lnTo>
                  <a:lnTo>
                    <a:pt x="848" y="505"/>
                  </a:lnTo>
                  <a:lnTo>
                    <a:pt x="838" y="505"/>
                  </a:lnTo>
                  <a:lnTo>
                    <a:pt x="830" y="505"/>
                  </a:lnTo>
                  <a:lnTo>
                    <a:pt x="827" y="505"/>
                  </a:lnTo>
                  <a:lnTo>
                    <a:pt x="822" y="505"/>
                  </a:lnTo>
                  <a:lnTo>
                    <a:pt x="815" y="505"/>
                  </a:lnTo>
                  <a:lnTo>
                    <a:pt x="813" y="505"/>
                  </a:lnTo>
                  <a:lnTo>
                    <a:pt x="800" y="505"/>
                  </a:lnTo>
                  <a:lnTo>
                    <a:pt x="794" y="505"/>
                  </a:lnTo>
                  <a:lnTo>
                    <a:pt x="787" y="505"/>
                  </a:lnTo>
                  <a:lnTo>
                    <a:pt x="778" y="505"/>
                  </a:lnTo>
                  <a:lnTo>
                    <a:pt x="776" y="505"/>
                  </a:lnTo>
                  <a:lnTo>
                    <a:pt x="774" y="505"/>
                  </a:lnTo>
                  <a:lnTo>
                    <a:pt x="761" y="505"/>
                  </a:lnTo>
                  <a:lnTo>
                    <a:pt x="760" y="505"/>
                  </a:lnTo>
                  <a:lnTo>
                    <a:pt x="756" y="507"/>
                  </a:lnTo>
                  <a:lnTo>
                    <a:pt x="755" y="507"/>
                  </a:lnTo>
                  <a:lnTo>
                    <a:pt x="755" y="504"/>
                  </a:lnTo>
                  <a:lnTo>
                    <a:pt x="730" y="504"/>
                  </a:lnTo>
                  <a:lnTo>
                    <a:pt x="717" y="504"/>
                  </a:lnTo>
                  <a:lnTo>
                    <a:pt x="709" y="504"/>
                  </a:lnTo>
                  <a:lnTo>
                    <a:pt x="699" y="504"/>
                  </a:lnTo>
                  <a:lnTo>
                    <a:pt x="697" y="504"/>
                  </a:lnTo>
                  <a:lnTo>
                    <a:pt x="693" y="504"/>
                  </a:lnTo>
                  <a:lnTo>
                    <a:pt x="680" y="504"/>
                  </a:lnTo>
                  <a:lnTo>
                    <a:pt x="676" y="504"/>
                  </a:lnTo>
                  <a:lnTo>
                    <a:pt x="675" y="504"/>
                  </a:lnTo>
                  <a:lnTo>
                    <a:pt x="673" y="504"/>
                  </a:lnTo>
                  <a:lnTo>
                    <a:pt x="671" y="504"/>
                  </a:lnTo>
                  <a:lnTo>
                    <a:pt x="663" y="504"/>
                  </a:lnTo>
                  <a:lnTo>
                    <a:pt x="653" y="504"/>
                  </a:lnTo>
                  <a:lnTo>
                    <a:pt x="652" y="504"/>
                  </a:lnTo>
                  <a:lnTo>
                    <a:pt x="650" y="504"/>
                  </a:lnTo>
                  <a:lnTo>
                    <a:pt x="644" y="504"/>
                  </a:lnTo>
                  <a:lnTo>
                    <a:pt x="640" y="504"/>
                  </a:lnTo>
                  <a:lnTo>
                    <a:pt x="630" y="504"/>
                  </a:lnTo>
                  <a:lnTo>
                    <a:pt x="629" y="504"/>
                  </a:lnTo>
                  <a:lnTo>
                    <a:pt x="627" y="504"/>
                  </a:lnTo>
                  <a:lnTo>
                    <a:pt x="626" y="504"/>
                  </a:lnTo>
                  <a:lnTo>
                    <a:pt x="619" y="504"/>
                  </a:lnTo>
                  <a:lnTo>
                    <a:pt x="613" y="504"/>
                  </a:lnTo>
                  <a:lnTo>
                    <a:pt x="609" y="504"/>
                  </a:lnTo>
                  <a:lnTo>
                    <a:pt x="604" y="504"/>
                  </a:lnTo>
                  <a:lnTo>
                    <a:pt x="603" y="504"/>
                  </a:lnTo>
                  <a:lnTo>
                    <a:pt x="596" y="504"/>
                  </a:lnTo>
                  <a:lnTo>
                    <a:pt x="581" y="504"/>
                  </a:lnTo>
                  <a:lnTo>
                    <a:pt x="578" y="504"/>
                  </a:lnTo>
                  <a:lnTo>
                    <a:pt x="573" y="504"/>
                  </a:lnTo>
                  <a:lnTo>
                    <a:pt x="568" y="504"/>
                  </a:lnTo>
                  <a:lnTo>
                    <a:pt x="565" y="504"/>
                  </a:lnTo>
                  <a:lnTo>
                    <a:pt x="562" y="504"/>
                  </a:lnTo>
                  <a:lnTo>
                    <a:pt x="559" y="504"/>
                  </a:lnTo>
                  <a:lnTo>
                    <a:pt x="557" y="504"/>
                  </a:lnTo>
                  <a:lnTo>
                    <a:pt x="552" y="504"/>
                  </a:lnTo>
                  <a:lnTo>
                    <a:pt x="544" y="504"/>
                  </a:lnTo>
                  <a:lnTo>
                    <a:pt x="541" y="504"/>
                  </a:lnTo>
                  <a:lnTo>
                    <a:pt x="537" y="504"/>
                  </a:lnTo>
                  <a:lnTo>
                    <a:pt x="536" y="504"/>
                  </a:lnTo>
                  <a:lnTo>
                    <a:pt x="532" y="504"/>
                  </a:lnTo>
                  <a:lnTo>
                    <a:pt x="526" y="504"/>
                  </a:lnTo>
                  <a:lnTo>
                    <a:pt x="524" y="504"/>
                  </a:lnTo>
                  <a:lnTo>
                    <a:pt x="518" y="502"/>
                  </a:lnTo>
                  <a:lnTo>
                    <a:pt x="514" y="502"/>
                  </a:lnTo>
                  <a:lnTo>
                    <a:pt x="511" y="502"/>
                  </a:lnTo>
                  <a:lnTo>
                    <a:pt x="510" y="502"/>
                  </a:lnTo>
                  <a:lnTo>
                    <a:pt x="508" y="502"/>
                  </a:lnTo>
                  <a:lnTo>
                    <a:pt x="503" y="502"/>
                  </a:lnTo>
                  <a:lnTo>
                    <a:pt x="501" y="502"/>
                  </a:lnTo>
                  <a:lnTo>
                    <a:pt x="500" y="502"/>
                  </a:lnTo>
                  <a:lnTo>
                    <a:pt x="497" y="502"/>
                  </a:lnTo>
                  <a:lnTo>
                    <a:pt x="495" y="502"/>
                  </a:lnTo>
                  <a:lnTo>
                    <a:pt x="492" y="502"/>
                  </a:lnTo>
                  <a:lnTo>
                    <a:pt x="485" y="502"/>
                  </a:lnTo>
                  <a:lnTo>
                    <a:pt x="483" y="502"/>
                  </a:lnTo>
                  <a:lnTo>
                    <a:pt x="480" y="502"/>
                  </a:lnTo>
                  <a:lnTo>
                    <a:pt x="479" y="502"/>
                  </a:lnTo>
                  <a:lnTo>
                    <a:pt x="474" y="502"/>
                  </a:lnTo>
                  <a:lnTo>
                    <a:pt x="470" y="502"/>
                  </a:lnTo>
                  <a:lnTo>
                    <a:pt x="465" y="502"/>
                  </a:lnTo>
                  <a:lnTo>
                    <a:pt x="462" y="502"/>
                  </a:lnTo>
                  <a:lnTo>
                    <a:pt x="452" y="502"/>
                  </a:lnTo>
                  <a:lnTo>
                    <a:pt x="451" y="502"/>
                  </a:lnTo>
                  <a:lnTo>
                    <a:pt x="443" y="500"/>
                  </a:lnTo>
                  <a:lnTo>
                    <a:pt x="438" y="502"/>
                  </a:lnTo>
                  <a:lnTo>
                    <a:pt x="433" y="502"/>
                  </a:lnTo>
                  <a:lnTo>
                    <a:pt x="430" y="502"/>
                  </a:lnTo>
                  <a:lnTo>
                    <a:pt x="425" y="502"/>
                  </a:lnTo>
                  <a:lnTo>
                    <a:pt x="423" y="502"/>
                  </a:lnTo>
                  <a:lnTo>
                    <a:pt x="421" y="502"/>
                  </a:lnTo>
                  <a:lnTo>
                    <a:pt x="418" y="502"/>
                  </a:lnTo>
                  <a:lnTo>
                    <a:pt x="415" y="500"/>
                  </a:lnTo>
                  <a:lnTo>
                    <a:pt x="408" y="500"/>
                  </a:lnTo>
                  <a:lnTo>
                    <a:pt x="407" y="500"/>
                  </a:lnTo>
                  <a:lnTo>
                    <a:pt x="405" y="500"/>
                  </a:lnTo>
                  <a:lnTo>
                    <a:pt x="403" y="500"/>
                  </a:lnTo>
                  <a:lnTo>
                    <a:pt x="398" y="500"/>
                  </a:lnTo>
                  <a:lnTo>
                    <a:pt x="395" y="500"/>
                  </a:lnTo>
                  <a:lnTo>
                    <a:pt x="390" y="500"/>
                  </a:lnTo>
                  <a:lnTo>
                    <a:pt x="389" y="500"/>
                  </a:lnTo>
                  <a:lnTo>
                    <a:pt x="385" y="500"/>
                  </a:lnTo>
                  <a:lnTo>
                    <a:pt x="384" y="500"/>
                  </a:lnTo>
                  <a:lnTo>
                    <a:pt x="382" y="500"/>
                  </a:lnTo>
                  <a:lnTo>
                    <a:pt x="379" y="500"/>
                  </a:lnTo>
                  <a:lnTo>
                    <a:pt x="371" y="500"/>
                  </a:lnTo>
                  <a:lnTo>
                    <a:pt x="364" y="500"/>
                  </a:lnTo>
                  <a:lnTo>
                    <a:pt x="358" y="500"/>
                  </a:lnTo>
                  <a:lnTo>
                    <a:pt x="354" y="500"/>
                  </a:lnTo>
                  <a:lnTo>
                    <a:pt x="353" y="500"/>
                  </a:lnTo>
                  <a:lnTo>
                    <a:pt x="351" y="500"/>
                  </a:lnTo>
                  <a:lnTo>
                    <a:pt x="349" y="500"/>
                  </a:lnTo>
                  <a:lnTo>
                    <a:pt x="330" y="500"/>
                  </a:lnTo>
                  <a:lnTo>
                    <a:pt x="320" y="500"/>
                  </a:lnTo>
                  <a:lnTo>
                    <a:pt x="312" y="500"/>
                  </a:lnTo>
                  <a:lnTo>
                    <a:pt x="309" y="500"/>
                  </a:lnTo>
                  <a:lnTo>
                    <a:pt x="299" y="500"/>
                  </a:lnTo>
                  <a:lnTo>
                    <a:pt x="294" y="500"/>
                  </a:lnTo>
                  <a:lnTo>
                    <a:pt x="291" y="500"/>
                  </a:lnTo>
                  <a:lnTo>
                    <a:pt x="289" y="500"/>
                  </a:lnTo>
                  <a:lnTo>
                    <a:pt x="287" y="500"/>
                  </a:lnTo>
                  <a:lnTo>
                    <a:pt x="284" y="500"/>
                  </a:lnTo>
                  <a:lnTo>
                    <a:pt x="282" y="500"/>
                  </a:lnTo>
                  <a:lnTo>
                    <a:pt x="281" y="500"/>
                  </a:lnTo>
                  <a:lnTo>
                    <a:pt x="268" y="500"/>
                  </a:lnTo>
                  <a:lnTo>
                    <a:pt x="266" y="500"/>
                  </a:lnTo>
                  <a:lnTo>
                    <a:pt x="263" y="500"/>
                  </a:lnTo>
                  <a:lnTo>
                    <a:pt x="258" y="500"/>
                  </a:lnTo>
                  <a:lnTo>
                    <a:pt x="253" y="500"/>
                  </a:lnTo>
                  <a:lnTo>
                    <a:pt x="250" y="500"/>
                  </a:lnTo>
                  <a:lnTo>
                    <a:pt x="247" y="500"/>
                  </a:lnTo>
                  <a:lnTo>
                    <a:pt x="243" y="500"/>
                  </a:lnTo>
                  <a:lnTo>
                    <a:pt x="240" y="500"/>
                  </a:lnTo>
                  <a:lnTo>
                    <a:pt x="238" y="500"/>
                  </a:lnTo>
                  <a:lnTo>
                    <a:pt x="233" y="500"/>
                  </a:lnTo>
                  <a:lnTo>
                    <a:pt x="230" y="500"/>
                  </a:lnTo>
                  <a:lnTo>
                    <a:pt x="227" y="500"/>
                  </a:lnTo>
                  <a:lnTo>
                    <a:pt x="224" y="500"/>
                  </a:lnTo>
                  <a:lnTo>
                    <a:pt x="222" y="499"/>
                  </a:lnTo>
                  <a:lnTo>
                    <a:pt x="220" y="499"/>
                  </a:lnTo>
                  <a:lnTo>
                    <a:pt x="217" y="499"/>
                  </a:lnTo>
                  <a:lnTo>
                    <a:pt x="214" y="499"/>
                  </a:lnTo>
                  <a:lnTo>
                    <a:pt x="212" y="499"/>
                  </a:lnTo>
                  <a:lnTo>
                    <a:pt x="211" y="499"/>
                  </a:lnTo>
                  <a:lnTo>
                    <a:pt x="204" y="499"/>
                  </a:lnTo>
                  <a:lnTo>
                    <a:pt x="194" y="499"/>
                  </a:lnTo>
                  <a:lnTo>
                    <a:pt x="193" y="499"/>
                  </a:lnTo>
                  <a:lnTo>
                    <a:pt x="191" y="499"/>
                  </a:lnTo>
                  <a:lnTo>
                    <a:pt x="189" y="499"/>
                  </a:lnTo>
                  <a:lnTo>
                    <a:pt x="188" y="499"/>
                  </a:lnTo>
                  <a:lnTo>
                    <a:pt x="186" y="499"/>
                  </a:lnTo>
                  <a:lnTo>
                    <a:pt x="184" y="499"/>
                  </a:lnTo>
                  <a:lnTo>
                    <a:pt x="183" y="499"/>
                  </a:lnTo>
                  <a:lnTo>
                    <a:pt x="180" y="499"/>
                  </a:lnTo>
                  <a:lnTo>
                    <a:pt x="176" y="499"/>
                  </a:lnTo>
                  <a:lnTo>
                    <a:pt x="175" y="499"/>
                  </a:lnTo>
                  <a:lnTo>
                    <a:pt x="173" y="499"/>
                  </a:lnTo>
                  <a:lnTo>
                    <a:pt x="170" y="499"/>
                  </a:lnTo>
                  <a:lnTo>
                    <a:pt x="166" y="499"/>
                  </a:lnTo>
                  <a:lnTo>
                    <a:pt x="160" y="499"/>
                  </a:lnTo>
                  <a:lnTo>
                    <a:pt x="155" y="499"/>
                  </a:lnTo>
                  <a:lnTo>
                    <a:pt x="150" y="499"/>
                  </a:lnTo>
                  <a:lnTo>
                    <a:pt x="148" y="499"/>
                  </a:lnTo>
                  <a:lnTo>
                    <a:pt x="147" y="499"/>
                  </a:lnTo>
                  <a:lnTo>
                    <a:pt x="139" y="499"/>
                  </a:lnTo>
                  <a:lnTo>
                    <a:pt x="134" y="499"/>
                  </a:lnTo>
                  <a:lnTo>
                    <a:pt x="132" y="499"/>
                  </a:lnTo>
                  <a:lnTo>
                    <a:pt x="126" y="499"/>
                  </a:lnTo>
                  <a:lnTo>
                    <a:pt x="124" y="499"/>
                  </a:lnTo>
                  <a:lnTo>
                    <a:pt x="121" y="499"/>
                  </a:lnTo>
                  <a:lnTo>
                    <a:pt x="119" y="499"/>
                  </a:lnTo>
                  <a:lnTo>
                    <a:pt x="117" y="499"/>
                  </a:lnTo>
                  <a:lnTo>
                    <a:pt x="114" y="499"/>
                  </a:lnTo>
                  <a:lnTo>
                    <a:pt x="113" y="499"/>
                  </a:lnTo>
                  <a:lnTo>
                    <a:pt x="108" y="499"/>
                  </a:lnTo>
                  <a:lnTo>
                    <a:pt x="106" y="499"/>
                  </a:lnTo>
                  <a:lnTo>
                    <a:pt x="101" y="499"/>
                  </a:lnTo>
                  <a:lnTo>
                    <a:pt x="99" y="499"/>
                  </a:lnTo>
                  <a:lnTo>
                    <a:pt x="96" y="499"/>
                  </a:lnTo>
                  <a:lnTo>
                    <a:pt x="91" y="499"/>
                  </a:lnTo>
                  <a:lnTo>
                    <a:pt x="90" y="499"/>
                  </a:lnTo>
                  <a:lnTo>
                    <a:pt x="88" y="499"/>
                  </a:lnTo>
                  <a:lnTo>
                    <a:pt x="86" y="499"/>
                  </a:lnTo>
                  <a:lnTo>
                    <a:pt x="85" y="499"/>
                  </a:lnTo>
                  <a:lnTo>
                    <a:pt x="83" y="499"/>
                  </a:lnTo>
                  <a:lnTo>
                    <a:pt x="81" y="499"/>
                  </a:lnTo>
                  <a:lnTo>
                    <a:pt x="60" y="497"/>
                  </a:lnTo>
                  <a:lnTo>
                    <a:pt x="59" y="497"/>
                  </a:lnTo>
                  <a:lnTo>
                    <a:pt x="57" y="497"/>
                  </a:lnTo>
                  <a:lnTo>
                    <a:pt x="55" y="497"/>
                  </a:lnTo>
                  <a:lnTo>
                    <a:pt x="54" y="497"/>
                  </a:lnTo>
                  <a:lnTo>
                    <a:pt x="52" y="497"/>
                  </a:lnTo>
                  <a:lnTo>
                    <a:pt x="50" y="497"/>
                  </a:lnTo>
                  <a:lnTo>
                    <a:pt x="49" y="497"/>
                  </a:lnTo>
                  <a:lnTo>
                    <a:pt x="47" y="497"/>
                  </a:lnTo>
                  <a:lnTo>
                    <a:pt x="46" y="497"/>
                  </a:lnTo>
                  <a:lnTo>
                    <a:pt x="44" y="497"/>
                  </a:lnTo>
                  <a:lnTo>
                    <a:pt x="42" y="497"/>
                  </a:lnTo>
                  <a:lnTo>
                    <a:pt x="37" y="497"/>
                  </a:lnTo>
                  <a:lnTo>
                    <a:pt x="28" y="497"/>
                  </a:lnTo>
                  <a:lnTo>
                    <a:pt x="18" y="497"/>
                  </a:lnTo>
                  <a:lnTo>
                    <a:pt x="10" y="497"/>
                  </a:lnTo>
                  <a:lnTo>
                    <a:pt x="1" y="497"/>
                  </a:lnTo>
                  <a:lnTo>
                    <a:pt x="0" y="497"/>
                  </a:lnTo>
                  <a:lnTo>
                    <a:pt x="0" y="495"/>
                  </a:lnTo>
                  <a:lnTo>
                    <a:pt x="0" y="494"/>
                  </a:lnTo>
                  <a:lnTo>
                    <a:pt x="0" y="492"/>
                  </a:lnTo>
                  <a:lnTo>
                    <a:pt x="0" y="491"/>
                  </a:lnTo>
                  <a:lnTo>
                    <a:pt x="1" y="491"/>
                  </a:lnTo>
                  <a:lnTo>
                    <a:pt x="1" y="489"/>
                  </a:lnTo>
                  <a:lnTo>
                    <a:pt x="3" y="489"/>
                  </a:lnTo>
                  <a:lnTo>
                    <a:pt x="3" y="491"/>
                  </a:lnTo>
                  <a:lnTo>
                    <a:pt x="5" y="491"/>
                  </a:lnTo>
                  <a:lnTo>
                    <a:pt x="6" y="491"/>
                  </a:lnTo>
                  <a:lnTo>
                    <a:pt x="8" y="491"/>
                  </a:lnTo>
                  <a:lnTo>
                    <a:pt x="10" y="491"/>
                  </a:lnTo>
                  <a:lnTo>
                    <a:pt x="11" y="491"/>
                  </a:lnTo>
                  <a:lnTo>
                    <a:pt x="13" y="491"/>
                  </a:lnTo>
                  <a:lnTo>
                    <a:pt x="14" y="491"/>
                  </a:lnTo>
                  <a:lnTo>
                    <a:pt x="16" y="491"/>
                  </a:lnTo>
                  <a:lnTo>
                    <a:pt x="18" y="491"/>
                  </a:lnTo>
                  <a:lnTo>
                    <a:pt x="18" y="489"/>
                  </a:lnTo>
                  <a:lnTo>
                    <a:pt x="16" y="489"/>
                  </a:lnTo>
                  <a:lnTo>
                    <a:pt x="14" y="487"/>
                  </a:lnTo>
                  <a:lnTo>
                    <a:pt x="13" y="486"/>
                  </a:lnTo>
                  <a:lnTo>
                    <a:pt x="13" y="484"/>
                  </a:lnTo>
                  <a:lnTo>
                    <a:pt x="11" y="484"/>
                  </a:lnTo>
                  <a:lnTo>
                    <a:pt x="11" y="482"/>
                  </a:lnTo>
                  <a:lnTo>
                    <a:pt x="10" y="482"/>
                  </a:lnTo>
                  <a:lnTo>
                    <a:pt x="10" y="481"/>
                  </a:lnTo>
                  <a:lnTo>
                    <a:pt x="10" y="479"/>
                  </a:lnTo>
                  <a:lnTo>
                    <a:pt x="10" y="477"/>
                  </a:lnTo>
                  <a:lnTo>
                    <a:pt x="10" y="476"/>
                  </a:lnTo>
                  <a:lnTo>
                    <a:pt x="8" y="476"/>
                  </a:lnTo>
                  <a:lnTo>
                    <a:pt x="8" y="474"/>
                  </a:lnTo>
                  <a:lnTo>
                    <a:pt x="8" y="473"/>
                  </a:lnTo>
                  <a:lnTo>
                    <a:pt x="8" y="471"/>
                  </a:lnTo>
                  <a:lnTo>
                    <a:pt x="8" y="469"/>
                  </a:lnTo>
                  <a:lnTo>
                    <a:pt x="8" y="468"/>
                  </a:lnTo>
                  <a:lnTo>
                    <a:pt x="8" y="466"/>
                  </a:lnTo>
                  <a:lnTo>
                    <a:pt x="8" y="464"/>
                  </a:lnTo>
                  <a:lnTo>
                    <a:pt x="10" y="463"/>
                  </a:lnTo>
                  <a:lnTo>
                    <a:pt x="10" y="461"/>
                  </a:lnTo>
                  <a:lnTo>
                    <a:pt x="10" y="460"/>
                  </a:lnTo>
                  <a:lnTo>
                    <a:pt x="11" y="460"/>
                  </a:lnTo>
                  <a:lnTo>
                    <a:pt x="11" y="458"/>
                  </a:lnTo>
                  <a:lnTo>
                    <a:pt x="11" y="456"/>
                  </a:lnTo>
                  <a:lnTo>
                    <a:pt x="11" y="455"/>
                  </a:lnTo>
                  <a:lnTo>
                    <a:pt x="11" y="453"/>
                  </a:lnTo>
                  <a:lnTo>
                    <a:pt x="11" y="451"/>
                  </a:lnTo>
                  <a:lnTo>
                    <a:pt x="11" y="450"/>
                  </a:lnTo>
                  <a:lnTo>
                    <a:pt x="13" y="450"/>
                  </a:lnTo>
                  <a:lnTo>
                    <a:pt x="13" y="448"/>
                  </a:lnTo>
                  <a:lnTo>
                    <a:pt x="14" y="448"/>
                  </a:lnTo>
                  <a:lnTo>
                    <a:pt x="14" y="446"/>
                  </a:lnTo>
                  <a:lnTo>
                    <a:pt x="14" y="445"/>
                  </a:lnTo>
                  <a:lnTo>
                    <a:pt x="16" y="443"/>
                  </a:lnTo>
                  <a:lnTo>
                    <a:pt x="16" y="442"/>
                  </a:lnTo>
                  <a:lnTo>
                    <a:pt x="18" y="442"/>
                  </a:lnTo>
                  <a:lnTo>
                    <a:pt x="18" y="440"/>
                  </a:lnTo>
                  <a:lnTo>
                    <a:pt x="16" y="440"/>
                  </a:lnTo>
                  <a:lnTo>
                    <a:pt x="14" y="440"/>
                  </a:lnTo>
                  <a:lnTo>
                    <a:pt x="14" y="438"/>
                  </a:lnTo>
                  <a:lnTo>
                    <a:pt x="13" y="437"/>
                  </a:lnTo>
                  <a:lnTo>
                    <a:pt x="13" y="435"/>
                  </a:lnTo>
                  <a:lnTo>
                    <a:pt x="14" y="435"/>
                  </a:lnTo>
                  <a:lnTo>
                    <a:pt x="14" y="433"/>
                  </a:lnTo>
                  <a:lnTo>
                    <a:pt x="14" y="432"/>
                  </a:lnTo>
                  <a:lnTo>
                    <a:pt x="14" y="430"/>
                  </a:lnTo>
                  <a:lnTo>
                    <a:pt x="13" y="430"/>
                  </a:lnTo>
                  <a:lnTo>
                    <a:pt x="13" y="428"/>
                  </a:lnTo>
                  <a:lnTo>
                    <a:pt x="13" y="427"/>
                  </a:lnTo>
                  <a:lnTo>
                    <a:pt x="13" y="425"/>
                  </a:lnTo>
                  <a:lnTo>
                    <a:pt x="14" y="424"/>
                  </a:lnTo>
                  <a:lnTo>
                    <a:pt x="14" y="422"/>
                  </a:lnTo>
                  <a:lnTo>
                    <a:pt x="13" y="422"/>
                  </a:lnTo>
                  <a:lnTo>
                    <a:pt x="14" y="420"/>
                  </a:lnTo>
                  <a:lnTo>
                    <a:pt x="13" y="420"/>
                  </a:lnTo>
                  <a:lnTo>
                    <a:pt x="13" y="419"/>
                  </a:lnTo>
                  <a:lnTo>
                    <a:pt x="11" y="419"/>
                  </a:lnTo>
                  <a:lnTo>
                    <a:pt x="11" y="417"/>
                  </a:lnTo>
                  <a:lnTo>
                    <a:pt x="11" y="415"/>
                  </a:lnTo>
                  <a:lnTo>
                    <a:pt x="13" y="414"/>
                  </a:lnTo>
                  <a:lnTo>
                    <a:pt x="14" y="412"/>
                  </a:lnTo>
                  <a:lnTo>
                    <a:pt x="14" y="410"/>
                  </a:lnTo>
                  <a:lnTo>
                    <a:pt x="16" y="410"/>
                  </a:lnTo>
                  <a:lnTo>
                    <a:pt x="16" y="409"/>
                  </a:lnTo>
                  <a:lnTo>
                    <a:pt x="16" y="407"/>
                  </a:lnTo>
                  <a:lnTo>
                    <a:pt x="18" y="406"/>
                  </a:lnTo>
                  <a:lnTo>
                    <a:pt x="18" y="404"/>
                  </a:lnTo>
                  <a:lnTo>
                    <a:pt x="19" y="404"/>
                  </a:lnTo>
                  <a:lnTo>
                    <a:pt x="19" y="402"/>
                  </a:lnTo>
                  <a:lnTo>
                    <a:pt x="21" y="402"/>
                  </a:lnTo>
                  <a:lnTo>
                    <a:pt x="19" y="402"/>
                  </a:lnTo>
                  <a:lnTo>
                    <a:pt x="18" y="401"/>
                  </a:lnTo>
                  <a:lnTo>
                    <a:pt x="16" y="399"/>
                  </a:lnTo>
                  <a:lnTo>
                    <a:pt x="16" y="397"/>
                  </a:lnTo>
                  <a:lnTo>
                    <a:pt x="16" y="396"/>
                  </a:lnTo>
                  <a:lnTo>
                    <a:pt x="18" y="396"/>
                  </a:lnTo>
                  <a:lnTo>
                    <a:pt x="18" y="394"/>
                  </a:lnTo>
                  <a:lnTo>
                    <a:pt x="19" y="394"/>
                  </a:lnTo>
                  <a:lnTo>
                    <a:pt x="19" y="393"/>
                  </a:lnTo>
                  <a:lnTo>
                    <a:pt x="21" y="393"/>
                  </a:lnTo>
                  <a:lnTo>
                    <a:pt x="21" y="391"/>
                  </a:lnTo>
                  <a:lnTo>
                    <a:pt x="19" y="391"/>
                  </a:lnTo>
                  <a:lnTo>
                    <a:pt x="19" y="389"/>
                  </a:lnTo>
                  <a:lnTo>
                    <a:pt x="18" y="389"/>
                  </a:lnTo>
                  <a:lnTo>
                    <a:pt x="18" y="388"/>
                  </a:lnTo>
                  <a:lnTo>
                    <a:pt x="18" y="386"/>
                  </a:lnTo>
                  <a:lnTo>
                    <a:pt x="18" y="384"/>
                  </a:lnTo>
                  <a:lnTo>
                    <a:pt x="18" y="383"/>
                  </a:lnTo>
                  <a:lnTo>
                    <a:pt x="18" y="381"/>
                  </a:lnTo>
                  <a:lnTo>
                    <a:pt x="18" y="378"/>
                  </a:lnTo>
                  <a:lnTo>
                    <a:pt x="19" y="378"/>
                  </a:lnTo>
                  <a:lnTo>
                    <a:pt x="19" y="376"/>
                  </a:lnTo>
                  <a:lnTo>
                    <a:pt x="19" y="375"/>
                  </a:lnTo>
                  <a:lnTo>
                    <a:pt x="19" y="373"/>
                  </a:lnTo>
                  <a:lnTo>
                    <a:pt x="19" y="371"/>
                  </a:lnTo>
                  <a:lnTo>
                    <a:pt x="18" y="371"/>
                  </a:lnTo>
                  <a:lnTo>
                    <a:pt x="16" y="371"/>
                  </a:lnTo>
                  <a:lnTo>
                    <a:pt x="14" y="371"/>
                  </a:lnTo>
                  <a:lnTo>
                    <a:pt x="14" y="370"/>
                  </a:lnTo>
                  <a:lnTo>
                    <a:pt x="14" y="368"/>
                  </a:lnTo>
                  <a:lnTo>
                    <a:pt x="14" y="366"/>
                  </a:lnTo>
                  <a:lnTo>
                    <a:pt x="14" y="365"/>
                  </a:lnTo>
                  <a:lnTo>
                    <a:pt x="16" y="363"/>
                  </a:lnTo>
                  <a:lnTo>
                    <a:pt x="16" y="361"/>
                  </a:lnTo>
                  <a:lnTo>
                    <a:pt x="16" y="360"/>
                  </a:lnTo>
                  <a:lnTo>
                    <a:pt x="14" y="360"/>
                  </a:lnTo>
                  <a:lnTo>
                    <a:pt x="14" y="361"/>
                  </a:lnTo>
                  <a:lnTo>
                    <a:pt x="13" y="361"/>
                  </a:lnTo>
                  <a:lnTo>
                    <a:pt x="13" y="360"/>
                  </a:lnTo>
                  <a:lnTo>
                    <a:pt x="14" y="360"/>
                  </a:lnTo>
                  <a:lnTo>
                    <a:pt x="14" y="358"/>
                  </a:lnTo>
                  <a:lnTo>
                    <a:pt x="14" y="357"/>
                  </a:lnTo>
                  <a:lnTo>
                    <a:pt x="14" y="355"/>
                  </a:lnTo>
                  <a:lnTo>
                    <a:pt x="14" y="353"/>
                  </a:lnTo>
                  <a:lnTo>
                    <a:pt x="16" y="352"/>
                  </a:lnTo>
                  <a:lnTo>
                    <a:pt x="14" y="352"/>
                  </a:lnTo>
                  <a:lnTo>
                    <a:pt x="14" y="350"/>
                  </a:lnTo>
                  <a:lnTo>
                    <a:pt x="14" y="348"/>
                  </a:lnTo>
                  <a:lnTo>
                    <a:pt x="14" y="347"/>
                  </a:lnTo>
                  <a:lnTo>
                    <a:pt x="14" y="345"/>
                  </a:lnTo>
                  <a:lnTo>
                    <a:pt x="14" y="343"/>
                  </a:lnTo>
                  <a:lnTo>
                    <a:pt x="14" y="342"/>
                  </a:lnTo>
                  <a:lnTo>
                    <a:pt x="16" y="342"/>
                  </a:lnTo>
                  <a:lnTo>
                    <a:pt x="16" y="340"/>
                  </a:lnTo>
                  <a:lnTo>
                    <a:pt x="18" y="337"/>
                  </a:lnTo>
                  <a:lnTo>
                    <a:pt x="19" y="337"/>
                  </a:lnTo>
                  <a:lnTo>
                    <a:pt x="19" y="335"/>
                  </a:lnTo>
                  <a:lnTo>
                    <a:pt x="19" y="334"/>
                  </a:lnTo>
                  <a:lnTo>
                    <a:pt x="21" y="334"/>
                  </a:lnTo>
                  <a:lnTo>
                    <a:pt x="21" y="332"/>
                  </a:lnTo>
                  <a:lnTo>
                    <a:pt x="21" y="330"/>
                  </a:lnTo>
                  <a:lnTo>
                    <a:pt x="21" y="329"/>
                  </a:lnTo>
                  <a:lnTo>
                    <a:pt x="23" y="329"/>
                  </a:lnTo>
                  <a:lnTo>
                    <a:pt x="24" y="329"/>
                  </a:lnTo>
                  <a:lnTo>
                    <a:pt x="24" y="327"/>
                  </a:lnTo>
                  <a:lnTo>
                    <a:pt x="26" y="327"/>
                  </a:lnTo>
                  <a:lnTo>
                    <a:pt x="28" y="326"/>
                  </a:lnTo>
                  <a:lnTo>
                    <a:pt x="29" y="326"/>
                  </a:lnTo>
                  <a:lnTo>
                    <a:pt x="31" y="324"/>
                  </a:lnTo>
                  <a:lnTo>
                    <a:pt x="31" y="322"/>
                  </a:lnTo>
                  <a:lnTo>
                    <a:pt x="32" y="322"/>
                  </a:lnTo>
                  <a:lnTo>
                    <a:pt x="32" y="321"/>
                  </a:lnTo>
                  <a:lnTo>
                    <a:pt x="34" y="321"/>
                  </a:lnTo>
                  <a:lnTo>
                    <a:pt x="34" y="319"/>
                  </a:lnTo>
                  <a:lnTo>
                    <a:pt x="36" y="319"/>
                  </a:lnTo>
                  <a:lnTo>
                    <a:pt x="36" y="317"/>
                  </a:lnTo>
                  <a:lnTo>
                    <a:pt x="36" y="316"/>
                  </a:lnTo>
                  <a:lnTo>
                    <a:pt x="34" y="316"/>
                  </a:lnTo>
                  <a:lnTo>
                    <a:pt x="32" y="314"/>
                  </a:lnTo>
                  <a:lnTo>
                    <a:pt x="34" y="312"/>
                  </a:lnTo>
                  <a:lnTo>
                    <a:pt x="36" y="312"/>
                  </a:lnTo>
                  <a:lnTo>
                    <a:pt x="36" y="311"/>
                  </a:lnTo>
                  <a:lnTo>
                    <a:pt x="37" y="311"/>
                  </a:lnTo>
                  <a:lnTo>
                    <a:pt x="37" y="309"/>
                  </a:lnTo>
                  <a:lnTo>
                    <a:pt x="39" y="309"/>
                  </a:lnTo>
                  <a:lnTo>
                    <a:pt x="41" y="309"/>
                  </a:lnTo>
                  <a:lnTo>
                    <a:pt x="41" y="308"/>
                  </a:lnTo>
                  <a:lnTo>
                    <a:pt x="41" y="306"/>
                  </a:lnTo>
                  <a:lnTo>
                    <a:pt x="42" y="306"/>
                  </a:lnTo>
                  <a:lnTo>
                    <a:pt x="44" y="306"/>
                  </a:lnTo>
                  <a:lnTo>
                    <a:pt x="44" y="308"/>
                  </a:lnTo>
                  <a:lnTo>
                    <a:pt x="46" y="308"/>
                  </a:lnTo>
                  <a:lnTo>
                    <a:pt x="47" y="308"/>
                  </a:lnTo>
                  <a:lnTo>
                    <a:pt x="47" y="306"/>
                  </a:lnTo>
                  <a:lnTo>
                    <a:pt x="47" y="308"/>
                  </a:lnTo>
                  <a:lnTo>
                    <a:pt x="49" y="308"/>
                  </a:lnTo>
                  <a:lnTo>
                    <a:pt x="49" y="306"/>
                  </a:lnTo>
                  <a:lnTo>
                    <a:pt x="50" y="306"/>
                  </a:lnTo>
                  <a:lnTo>
                    <a:pt x="50" y="308"/>
                  </a:lnTo>
                  <a:lnTo>
                    <a:pt x="52" y="308"/>
                  </a:lnTo>
                  <a:lnTo>
                    <a:pt x="52" y="309"/>
                  </a:lnTo>
                  <a:lnTo>
                    <a:pt x="54" y="309"/>
                  </a:lnTo>
                  <a:lnTo>
                    <a:pt x="54" y="311"/>
                  </a:lnTo>
                  <a:lnTo>
                    <a:pt x="55" y="311"/>
                  </a:lnTo>
                  <a:lnTo>
                    <a:pt x="57" y="311"/>
                  </a:lnTo>
                  <a:lnTo>
                    <a:pt x="59" y="311"/>
                  </a:lnTo>
                  <a:lnTo>
                    <a:pt x="60" y="311"/>
                  </a:lnTo>
                  <a:lnTo>
                    <a:pt x="62" y="311"/>
                  </a:lnTo>
                  <a:lnTo>
                    <a:pt x="62" y="309"/>
                  </a:lnTo>
                  <a:lnTo>
                    <a:pt x="64" y="309"/>
                  </a:lnTo>
                  <a:lnTo>
                    <a:pt x="64" y="308"/>
                  </a:lnTo>
                  <a:lnTo>
                    <a:pt x="64" y="309"/>
                  </a:lnTo>
                  <a:lnTo>
                    <a:pt x="65" y="308"/>
                  </a:lnTo>
                  <a:lnTo>
                    <a:pt x="65" y="306"/>
                  </a:lnTo>
                  <a:lnTo>
                    <a:pt x="67" y="304"/>
                  </a:lnTo>
                  <a:lnTo>
                    <a:pt x="67" y="303"/>
                  </a:lnTo>
                  <a:lnTo>
                    <a:pt x="65" y="303"/>
                  </a:lnTo>
                  <a:lnTo>
                    <a:pt x="65" y="301"/>
                  </a:lnTo>
                  <a:lnTo>
                    <a:pt x="65" y="299"/>
                  </a:lnTo>
                  <a:lnTo>
                    <a:pt x="67" y="299"/>
                  </a:lnTo>
                  <a:lnTo>
                    <a:pt x="67" y="298"/>
                  </a:lnTo>
                  <a:lnTo>
                    <a:pt x="67" y="296"/>
                  </a:lnTo>
                  <a:lnTo>
                    <a:pt x="67" y="294"/>
                  </a:lnTo>
                  <a:lnTo>
                    <a:pt x="68" y="294"/>
                  </a:lnTo>
                  <a:lnTo>
                    <a:pt x="68" y="293"/>
                  </a:lnTo>
                  <a:lnTo>
                    <a:pt x="68" y="291"/>
                  </a:lnTo>
                  <a:lnTo>
                    <a:pt x="68" y="290"/>
                  </a:lnTo>
                  <a:lnTo>
                    <a:pt x="68" y="288"/>
                  </a:lnTo>
                  <a:lnTo>
                    <a:pt x="70" y="288"/>
                  </a:lnTo>
                  <a:lnTo>
                    <a:pt x="70" y="286"/>
                  </a:lnTo>
                  <a:lnTo>
                    <a:pt x="70" y="285"/>
                  </a:lnTo>
                  <a:lnTo>
                    <a:pt x="70" y="283"/>
                  </a:lnTo>
                  <a:lnTo>
                    <a:pt x="70" y="281"/>
                  </a:lnTo>
                  <a:lnTo>
                    <a:pt x="70" y="280"/>
                  </a:lnTo>
                  <a:lnTo>
                    <a:pt x="70" y="278"/>
                  </a:lnTo>
                  <a:lnTo>
                    <a:pt x="70" y="277"/>
                  </a:lnTo>
                  <a:lnTo>
                    <a:pt x="70" y="275"/>
                  </a:lnTo>
                  <a:lnTo>
                    <a:pt x="72" y="275"/>
                  </a:lnTo>
                  <a:lnTo>
                    <a:pt x="72" y="273"/>
                  </a:lnTo>
                  <a:lnTo>
                    <a:pt x="73" y="273"/>
                  </a:lnTo>
                  <a:lnTo>
                    <a:pt x="75" y="273"/>
                  </a:lnTo>
                  <a:lnTo>
                    <a:pt x="77" y="273"/>
                  </a:lnTo>
                  <a:lnTo>
                    <a:pt x="77" y="272"/>
                  </a:lnTo>
                  <a:lnTo>
                    <a:pt x="78" y="272"/>
                  </a:lnTo>
                  <a:lnTo>
                    <a:pt x="80" y="272"/>
                  </a:lnTo>
                  <a:lnTo>
                    <a:pt x="80" y="270"/>
                  </a:lnTo>
                  <a:lnTo>
                    <a:pt x="78" y="270"/>
                  </a:lnTo>
                  <a:lnTo>
                    <a:pt x="77" y="268"/>
                  </a:lnTo>
                  <a:lnTo>
                    <a:pt x="77" y="267"/>
                  </a:lnTo>
                  <a:lnTo>
                    <a:pt x="77" y="265"/>
                  </a:lnTo>
                  <a:lnTo>
                    <a:pt x="78" y="265"/>
                  </a:lnTo>
                  <a:lnTo>
                    <a:pt x="80" y="263"/>
                  </a:lnTo>
                  <a:lnTo>
                    <a:pt x="81" y="262"/>
                  </a:lnTo>
                  <a:lnTo>
                    <a:pt x="80" y="262"/>
                  </a:lnTo>
                  <a:lnTo>
                    <a:pt x="80" y="260"/>
                  </a:lnTo>
                  <a:lnTo>
                    <a:pt x="81" y="260"/>
                  </a:lnTo>
                  <a:lnTo>
                    <a:pt x="83" y="260"/>
                  </a:lnTo>
                  <a:lnTo>
                    <a:pt x="85" y="260"/>
                  </a:lnTo>
                  <a:lnTo>
                    <a:pt x="85" y="259"/>
                  </a:lnTo>
                  <a:lnTo>
                    <a:pt x="83" y="259"/>
                  </a:lnTo>
                  <a:lnTo>
                    <a:pt x="81" y="259"/>
                  </a:lnTo>
                  <a:lnTo>
                    <a:pt x="81" y="257"/>
                  </a:lnTo>
                  <a:lnTo>
                    <a:pt x="83" y="257"/>
                  </a:lnTo>
                  <a:lnTo>
                    <a:pt x="83" y="255"/>
                  </a:lnTo>
                  <a:lnTo>
                    <a:pt x="85" y="255"/>
                  </a:lnTo>
                  <a:lnTo>
                    <a:pt x="85" y="254"/>
                  </a:lnTo>
                  <a:lnTo>
                    <a:pt x="85" y="252"/>
                  </a:lnTo>
                  <a:lnTo>
                    <a:pt x="86" y="252"/>
                  </a:lnTo>
                  <a:lnTo>
                    <a:pt x="86" y="250"/>
                  </a:lnTo>
                  <a:lnTo>
                    <a:pt x="86" y="249"/>
                  </a:lnTo>
                  <a:lnTo>
                    <a:pt x="86" y="247"/>
                  </a:lnTo>
                  <a:lnTo>
                    <a:pt x="88" y="247"/>
                  </a:lnTo>
                  <a:lnTo>
                    <a:pt x="88" y="245"/>
                  </a:lnTo>
                  <a:lnTo>
                    <a:pt x="88" y="244"/>
                  </a:lnTo>
                  <a:lnTo>
                    <a:pt x="88" y="242"/>
                  </a:lnTo>
                  <a:lnTo>
                    <a:pt x="86" y="242"/>
                  </a:lnTo>
                  <a:lnTo>
                    <a:pt x="86" y="241"/>
                  </a:lnTo>
                  <a:lnTo>
                    <a:pt x="86" y="239"/>
                  </a:lnTo>
                  <a:lnTo>
                    <a:pt x="86" y="237"/>
                  </a:lnTo>
                  <a:lnTo>
                    <a:pt x="86" y="236"/>
                  </a:lnTo>
                  <a:lnTo>
                    <a:pt x="85" y="236"/>
                  </a:lnTo>
                  <a:lnTo>
                    <a:pt x="85" y="234"/>
                  </a:lnTo>
                  <a:lnTo>
                    <a:pt x="86" y="234"/>
                  </a:lnTo>
                  <a:lnTo>
                    <a:pt x="85" y="234"/>
                  </a:lnTo>
                  <a:lnTo>
                    <a:pt x="85" y="232"/>
                  </a:lnTo>
                  <a:lnTo>
                    <a:pt x="83" y="232"/>
                  </a:lnTo>
                  <a:lnTo>
                    <a:pt x="83" y="231"/>
                  </a:lnTo>
                  <a:lnTo>
                    <a:pt x="83" y="229"/>
                  </a:lnTo>
                  <a:lnTo>
                    <a:pt x="81" y="229"/>
                  </a:lnTo>
                  <a:lnTo>
                    <a:pt x="81" y="227"/>
                  </a:lnTo>
                  <a:lnTo>
                    <a:pt x="83" y="227"/>
                  </a:lnTo>
                  <a:lnTo>
                    <a:pt x="83" y="226"/>
                  </a:lnTo>
                  <a:lnTo>
                    <a:pt x="85" y="226"/>
                  </a:lnTo>
                  <a:lnTo>
                    <a:pt x="85" y="224"/>
                  </a:lnTo>
                  <a:lnTo>
                    <a:pt x="86" y="224"/>
                  </a:lnTo>
                  <a:lnTo>
                    <a:pt x="88" y="223"/>
                  </a:lnTo>
                  <a:lnTo>
                    <a:pt x="88" y="221"/>
                  </a:lnTo>
                  <a:lnTo>
                    <a:pt x="90" y="221"/>
                  </a:lnTo>
                  <a:lnTo>
                    <a:pt x="90" y="219"/>
                  </a:lnTo>
                  <a:lnTo>
                    <a:pt x="91" y="219"/>
                  </a:lnTo>
                  <a:lnTo>
                    <a:pt x="93" y="218"/>
                  </a:lnTo>
                  <a:lnTo>
                    <a:pt x="95" y="218"/>
                  </a:lnTo>
                  <a:lnTo>
                    <a:pt x="95" y="219"/>
                  </a:lnTo>
                  <a:lnTo>
                    <a:pt x="96" y="219"/>
                  </a:lnTo>
                  <a:lnTo>
                    <a:pt x="98" y="219"/>
                  </a:lnTo>
                  <a:lnTo>
                    <a:pt x="98" y="218"/>
                  </a:lnTo>
                  <a:lnTo>
                    <a:pt x="98" y="216"/>
                  </a:lnTo>
                  <a:lnTo>
                    <a:pt x="98" y="214"/>
                  </a:lnTo>
                  <a:lnTo>
                    <a:pt x="99" y="214"/>
                  </a:lnTo>
                  <a:lnTo>
                    <a:pt x="99" y="213"/>
                  </a:lnTo>
                  <a:lnTo>
                    <a:pt x="101" y="213"/>
                  </a:lnTo>
                  <a:lnTo>
                    <a:pt x="101" y="211"/>
                  </a:lnTo>
                  <a:lnTo>
                    <a:pt x="101" y="210"/>
                  </a:lnTo>
                  <a:lnTo>
                    <a:pt x="103" y="210"/>
                  </a:lnTo>
                  <a:lnTo>
                    <a:pt x="103" y="208"/>
                  </a:lnTo>
                  <a:lnTo>
                    <a:pt x="103" y="206"/>
                  </a:lnTo>
                  <a:lnTo>
                    <a:pt x="104" y="206"/>
                  </a:lnTo>
                  <a:lnTo>
                    <a:pt x="104" y="205"/>
                  </a:lnTo>
                  <a:lnTo>
                    <a:pt x="104" y="203"/>
                  </a:lnTo>
                  <a:lnTo>
                    <a:pt x="106" y="203"/>
                  </a:lnTo>
                  <a:lnTo>
                    <a:pt x="108" y="201"/>
                  </a:lnTo>
                  <a:lnTo>
                    <a:pt x="109" y="200"/>
                  </a:lnTo>
                  <a:lnTo>
                    <a:pt x="109" y="198"/>
                  </a:lnTo>
                  <a:lnTo>
                    <a:pt x="109" y="196"/>
                  </a:lnTo>
                  <a:lnTo>
                    <a:pt x="111" y="196"/>
                  </a:lnTo>
                  <a:lnTo>
                    <a:pt x="111" y="195"/>
                  </a:lnTo>
                  <a:lnTo>
                    <a:pt x="113" y="195"/>
                  </a:lnTo>
                  <a:lnTo>
                    <a:pt x="113" y="193"/>
                  </a:lnTo>
                  <a:lnTo>
                    <a:pt x="113" y="192"/>
                  </a:lnTo>
                  <a:lnTo>
                    <a:pt x="113" y="190"/>
                  </a:lnTo>
                  <a:lnTo>
                    <a:pt x="113" y="188"/>
                  </a:lnTo>
                  <a:lnTo>
                    <a:pt x="114" y="187"/>
                  </a:lnTo>
                  <a:lnTo>
                    <a:pt x="113" y="187"/>
                  </a:lnTo>
                  <a:lnTo>
                    <a:pt x="113" y="185"/>
                  </a:lnTo>
                  <a:lnTo>
                    <a:pt x="113" y="183"/>
                  </a:lnTo>
                  <a:lnTo>
                    <a:pt x="113" y="182"/>
                  </a:lnTo>
                  <a:lnTo>
                    <a:pt x="114" y="182"/>
                  </a:lnTo>
                  <a:lnTo>
                    <a:pt x="114" y="180"/>
                  </a:lnTo>
                  <a:lnTo>
                    <a:pt x="114" y="178"/>
                  </a:lnTo>
                  <a:lnTo>
                    <a:pt x="113" y="177"/>
                  </a:lnTo>
                  <a:lnTo>
                    <a:pt x="114" y="177"/>
                  </a:lnTo>
                  <a:lnTo>
                    <a:pt x="113" y="177"/>
                  </a:lnTo>
                  <a:lnTo>
                    <a:pt x="113" y="175"/>
                  </a:lnTo>
                  <a:lnTo>
                    <a:pt x="113" y="174"/>
                  </a:lnTo>
                  <a:lnTo>
                    <a:pt x="113" y="172"/>
                  </a:lnTo>
                  <a:lnTo>
                    <a:pt x="113" y="170"/>
                  </a:lnTo>
                  <a:lnTo>
                    <a:pt x="113" y="169"/>
                  </a:lnTo>
                  <a:lnTo>
                    <a:pt x="113" y="167"/>
                  </a:lnTo>
                  <a:lnTo>
                    <a:pt x="113" y="165"/>
                  </a:lnTo>
                  <a:lnTo>
                    <a:pt x="113" y="164"/>
                  </a:lnTo>
                  <a:lnTo>
                    <a:pt x="113" y="162"/>
                  </a:lnTo>
                  <a:lnTo>
                    <a:pt x="111" y="162"/>
                  </a:lnTo>
                  <a:lnTo>
                    <a:pt x="111" y="160"/>
                  </a:lnTo>
                  <a:lnTo>
                    <a:pt x="109" y="160"/>
                  </a:lnTo>
                  <a:lnTo>
                    <a:pt x="109" y="159"/>
                  </a:lnTo>
                  <a:lnTo>
                    <a:pt x="108" y="159"/>
                  </a:lnTo>
                  <a:lnTo>
                    <a:pt x="108" y="157"/>
                  </a:lnTo>
                  <a:lnTo>
                    <a:pt x="106" y="157"/>
                  </a:lnTo>
                  <a:lnTo>
                    <a:pt x="108" y="157"/>
                  </a:lnTo>
                  <a:lnTo>
                    <a:pt x="108" y="156"/>
                  </a:lnTo>
                  <a:lnTo>
                    <a:pt x="108" y="154"/>
                  </a:lnTo>
                  <a:lnTo>
                    <a:pt x="108" y="152"/>
                  </a:lnTo>
                  <a:lnTo>
                    <a:pt x="109" y="152"/>
                  </a:lnTo>
                  <a:lnTo>
                    <a:pt x="108" y="152"/>
                  </a:lnTo>
                  <a:lnTo>
                    <a:pt x="108" y="151"/>
                  </a:lnTo>
                  <a:lnTo>
                    <a:pt x="109" y="149"/>
                  </a:lnTo>
                  <a:lnTo>
                    <a:pt x="111" y="151"/>
                  </a:lnTo>
                  <a:lnTo>
                    <a:pt x="111" y="149"/>
                  </a:lnTo>
                  <a:lnTo>
                    <a:pt x="113" y="147"/>
                  </a:lnTo>
                  <a:lnTo>
                    <a:pt x="113" y="146"/>
                  </a:lnTo>
                  <a:lnTo>
                    <a:pt x="113" y="144"/>
                  </a:lnTo>
                  <a:lnTo>
                    <a:pt x="111" y="144"/>
                  </a:lnTo>
                  <a:lnTo>
                    <a:pt x="111" y="143"/>
                  </a:lnTo>
                  <a:lnTo>
                    <a:pt x="109" y="143"/>
                  </a:lnTo>
                  <a:lnTo>
                    <a:pt x="109" y="141"/>
                  </a:lnTo>
                  <a:lnTo>
                    <a:pt x="109" y="139"/>
                  </a:lnTo>
                  <a:lnTo>
                    <a:pt x="111" y="138"/>
                  </a:lnTo>
                  <a:lnTo>
                    <a:pt x="111" y="136"/>
                  </a:lnTo>
                  <a:lnTo>
                    <a:pt x="113" y="136"/>
                  </a:lnTo>
                  <a:lnTo>
                    <a:pt x="113" y="134"/>
                  </a:lnTo>
                  <a:lnTo>
                    <a:pt x="113" y="133"/>
                  </a:lnTo>
                  <a:lnTo>
                    <a:pt x="111" y="133"/>
                  </a:lnTo>
                  <a:lnTo>
                    <a:pt x="111" y="131"/>
                  </a:lnTo>
                  <a:lnTo>
                    <a:pt x="113" y="131"/>
                  </a:lnTo>
                  <a:lnTo>
                    <a:pt x="111" y="131"/>
                  </a:lnTo>
                  <a:lnTo>
                    <a:pt x="111" y="129"/>
                  </a:lnTo>
                  <a:lnTo>
                    <a:pt x="109" y="129"/>
                  </a:lnTo>
                  <a:lnTo>
                    <a:pt x="109" y="128"/>
                  </a:lnTo>
                  <a:lnTo>
                    <a:pt x="109" y="126"/>
                  </a:lnTo>
                  <a:lnTo>
                    <a:pt x="108" y="126"/>
                  </a:lnTo>
                  <a:lnTo>
                    <a:pt x="108" y="125"/>
                  </a:lnTo>
                  <a:lnTo>
                    <a:pt x="109" y="125"/>
                  </a:lnTo>
                  <a:lnTo>
                    <a:pt x="109" y="123"/>
                  </a:lnTo>
                  <a:lnTo>
                    <a:pt x="108" y="123"/>
                  </a:lnTo>
                  <a:lnTo>
                    <a:pt x="108" y="121"/>
                  </a:lnTo>
                  <a:lnTo>
                    <a:pt x="109" y="121"/>
                  </a:lnTo>
                  <a:lnTo>
                    <a:pt x="108" y="121"/>
                  </a:lnTo>
                  <a:lnTo>
                    <a:pt x="108" y="120"/>
                  </a:lnTo>
                  <a:lnTo>
                    <a:pt x="106" y="120"/>
                  </a:lnTo>
                  <a:lnTo>
                    <a:pt x="106" y="118"/>
                  </a:lnTo>
                  <a:lnTo>
                    <a:pt x="108" y="118"/>
                  </a:lnTo>
                  <a:lnTo>
                    <a:pt x="108" y="116"/>
                  </a:lnTo>
                  <a:lnTo>
                    <a:pt x="106" y="116"/>
                  </a:lnTo>
                  <a:lnTo>
                    <a:pt x="108" y="116"/>
                  </a:lnTo>
                  <a:lnTo>
                    <a:pt x="108" y="115"/>
                  </a:lnTo>
                  <a:lnTo>
                    <a:pt x="108" y="113"/>
                  </a:lnTo>
                  <a:lnTo>
                    <a:pt x="109" y="113"/>
                  </a:lnTo>
                  <a:lnTo>
                    <a:pt x="111" y="113"/>
                  </a:lnTo>
                  <a:lnTo>
                    <a:pt x="111" y="111"/>
                  </a:lnTo>
                  <a:lnTo>
                    <a:pt x="111" y="110"/>
                  </a:lnTo>
                  <a:lnTo>
                    <a:pt x="109" y="110"/>
                  </a:lnTo>
                  <a:lnTo>
                    <a:pt x="109" y="108"/>
                  </a:lnTo>
                  <a:lnTo>
                    <a:pt x="108" y="108"/>
                  </a:lnTo>
                  <a:lnTo>
                    <a:pt x="108" y="107"/>
                  </a:lnTo>
                  <a:lnTo>
                    <a:pt x="108" y="105"/>
                  </a:lnTo>
                  <a:lnTo>
                    <a:pt x="108" y="103"/>
                  </a:lnTo>
                  <a:lnTo>
                    <a:pt x="106" y="103"/>
                  </a:lnTo>
                  <a:lnTo>
                    <a:pt x="106" y="102"/>
                  </a:lnTo>
                  <a:lnTo>
                    <a:pt x="106" y="100"/>
                  </a:lnTo>
                  <a:lnTo>
                    <a:pt x="106" y="98"/>
                  </a:lnTo>
                  <a:lnTo>
                    <a:pt x="106" y="97"/>
                  </a:lnTo>
                  <a:lnTo>
                    <a:pt x="104" y="97"/>
                  </a:lnTo>
                  <a:lnTo>
                    <a:pt x="104" y="95"/>
                  </a:lnTo>
                  <a:lnTo>
                    <a:pt x="106" y="95"/>
                  </a:lnTo>
                  <a:lnTo>
                    <a:pt x="106" y="94"/>
                  </a:lnTo>
                  <a:lnTo>
                    <a:pt x="104" y="94"/>
                  </a:lnTo>
                  <a:lnTo>
                    <a:pt x="104" y="92"/>
                  </a:lnTo>
                  <a:lnTo>
                    <a:pt x="103" y="92"/>
                  </a:lnTo>
                  <a:lnTo>
                    <a:pt x="103" y="90"/>
                  </a:lnTo>
                  <a:lnTo>
                    <a:pt x="101" y="89"/>
                  </a:lnTo>
                  <a:lnTo>
                    <a:pt x="101" y="87"/>
                  </a:lnTo>
                  <a:lnTo>
                    <a:pt x="99" y="87"/>
                  </a:lnTo>
                  <a:lnTo>
                    <a:pt x="99" y="85"/>
                  </a:lnTo>
                  <a:lnTo>
                    <a:pt x="98" y="85"/>
                  </a:lnTo>
                  <a:lnTo>
                    <a:pt x="96" y="85"/>
                  </a:lnTo>
                  <a:lnTo>
                    <a:pt x="95" y="85"/>
                  </a:lnTo>
                  <a:lnTo>
                    <a:pt x="93" y="85"/>
                  </a:lnTo>
                  <a:lnTo>
                    <a:pt x="91" y="85"/>
                  </a:lnTo>
                  <a:lnTo>
                    <a:pt x="91" y="84"/>
                  </a:lnTo>
                  <a:lnTo>
                    <a:pt x="91" y="82"/>
                  </a:lnTo>
                  <a:lnTo>
                    <a:pt x="91" y="80"/>
                  </a:lnTo>
                  <a:lnTo>
                    <a:pt x="91" y="79"/>
                  </a:lnTo>
                  <a:lnTo>
                    <a:pt x="90" y="79"/>
                  </a:lnTo>
                  <a:lnTo>
                    <a:pt x="90" y="77"/>
                  </a:lnTo>
                  <a:lnTo>
                    <a:pt x="90" y="76"/>
                  </a:lnTo>
                  <a:lnTo>
                    <a:pt x="90" y="74"/>
                  </a:lnTo>
                  <a:lnTo>
                    <a:pt x="90" y="72"/>
                  </a:lnTo>
                  <a:lnTo>
                    <a:pt x="90" y="71"/>
                  </a:lnTo>
                  <a:lnTo>
                    <a:pt x="88" y="71"/>
                  </a:lnTo>
                  <a:lnTo>
                    <a:pt x="86" y="69"/>
                  </a:lnTo>
                  <a:lnTo>
                    <a:pt x="85" y="69"/>
                  </a:lnTo>
                  <a:lnTo>
                    <a:pt x="83" y="69"/>
                  </a:lnTo>
                  <a:lnTo>
                    <a:pt x="81" y="69"/>
                  </a:lnTo>
                  <a:lnTo>
                    <a:pt x="81" y="67"/>
                  </a:lnTo>
                  <a:lnTo>
                    <a:pt x="81" y="66"/>
                  </a:lnTo>
                  <a:lnTo>
                    <a:pt x="83" y="66"/>
                  </a:lnTo>
                  <a:lnTo>
                    <a:pt x="83" y="64"/>
                  </a:lnTo>
                  <a:lnTo>
                    <a:pt x="83" y="62"/>
                  </a:lnTo>
                  <a:lnTo>
                    <a:pt x="83" y="61"/>
                  </a:lnTo>
                  <a:lnTo>
                    <a:pt x="83" y="59"/>
                  </a:lnTo>
                  <a:lnTo>
                    <a:pt x="85" y="58"/>
                  </a:lnTo>
                  <a:lnTo>
                    <a:pt x="83" y="58"/>
                  </a:lnTo>
                  <a:lnTo>
                    <a:pt x="83" y="56"/>
                  </a:lnTo>
                  <a:lnTo>
                    <a:pt x="83" y="54"/>
                  </a:lnTo>
                  <a:lnTo>
                    <a:pt x="83" y="53"/>
                  </a:lnTo>
                  <a:lnTo>
                    <a:pt x="83" y="51"/>
                  </a:lnTo>
                  <a:lnTo>
                    <a:pt x="83" y="49"/>
                  </a:lnTo>
                  <a:lnTo>
                    <a:pt x="83" y="48"/>
                  </a:lnTo>
                  <a:lnTo>
                    <a:pt x="81" y="48"/>
                  </a:lnTo>
                  <a:lnTo>
                    <a:pt x="83" y="46"/>
                  </a:lnTo>
                  <a:lnTo>
                    <a:pt x="83" y="44"/>
                  </a:lnTo>
                  <a:lnTo>
                    <a:pt x="83" y="43"/>
                  </a:lnTo>
                  <a:lnTo>
                    <a:pt x="83" y="41"/>
                  </a:lnTo>
                  <a:lnTo>
                    <a:pt x="83" y="40"/>
                  </a:lnTo>
                  <a:lnTo>
                    <a:pt x="83" y="38"/>
                  </a:lnTo>
                  <a:lnTo>
                    <a:pt x="85" y="38"/>
                  </a:lnTo>
                  <a:lnTo>
                    <a:pt x="83" y="38"/>
                  </a:lnTo>
                  <a:lnTo>
                    <a:pt x="83" y="36"/>
                  </a:lnTo>
                  <a:lnTo>
                    <a:pt x="83" y="35"/>
                  </a:lnTo>
                  <a:lnTo>
                    <a:pt x="81" y="35"/>
                  </a:lnTo>
                  <a:lnTo>
                    <a:pt x="81" y="33"/>
                  </a:lnTo>
                  <a:lnTo>
                    <a:pt x="81" y="31"/>
                  </a:lnTo>
                  <a:lnTo>
                    <a:pt x="81" y="30"/>
                  </a:lnTo>
                  <a:lnTo>
                    <a:pt x="81" y="28"/>
                  </a:lnTo>
                  <a:lnTo>
                    <a:pt x="83" y="28"/>
                  </a:lnTo>
                  <a:lnTo>
                    <a:pt x="83" y="27"/>
                  </a:lnTo>
                  <a:lnTo>
                    <a:pt x="83" y="25"/>
                  </a:lnTo>
                  <a:lnTo>
                    <a:pt x="85" y="25"/>
                  </a:lnTo>
                  <a:lnTo>
                    <a:pt x="85" y="23"/>
                  </a:lnTo>
                  <a:lnTo>
                    <a:pt x="83" y="22"/>
                  </a:lnTo>
                  <a:lnTo>
                    <a:pt x="81" y="20"/>
                  </a:lnTo>
                  <a:lnTo>
                    <a:pt x="81" y="18"/>
                  </a:lnTo>
                  <a:lnTo>
                    <a:pt x="80" y="18"/>
                  </a:lnTo>
                  <a:lnTo>
                    <a:pt x="80" y="17"/>
                  </a:lnTo>
                  <a:lnTo>
                    <a:pt x="81" y="17"/>
                  </a:lnTo>
                  <a:lnTo>
                    <a:pt x="81" y="15"/>
                  </a:lnTo>
                  <a:lnTo>
                    <a:pt x="81" y="13"/>
                  </a:lnTo>
                  <a:lnTo>
                    <a:pt x="83" y="13"/>
                  </a:lnTo>
                  <a:lnTo>
                    <a:pt x="81" y="13"/>
                  </a:lnTo>
                  <a:lnTo>
                    <a:pt x="81" y="12"/>
                  </a:lnTo>
                  <a:lnTo>
                    <a:pt x="81" y="10"/>
                  </a:lnTo>
                  <a:lnTo>
                    <a:pt x="81" y="9"/>
                  </a:lnTo>
                  <a:lnTo>
                    <a:pt x="81" y="7"/>
                  </a:lnTo>
                  <a:lnTo>
                    <a:pt x="81" y="5"/>
                  </a:lnTo>
                  <a:lnTo>
                    <a:pt x="80" y="5"/>
                  </a:lnTo>
                  <a:lnTo>
                    <a:pt x="81" y="4"/>
                  </a:lnTo>
                  <a:lnTo>
                    <a:pt x="81" y="2"/>
                  </a:lnTo>
                  <a:lnTo>
                    <a:pt x="81" y="0"/>
                  </a:lnTo>
                  <a:lnTo>
                    <a:pt x="91" y="0"/>
                  </a:lnTo>
                  <a:lnTo>
                    <a:pt x="93" y="0"/>
                  </a:lnTo>
                  <a:lnTo>
                    <a:pt x="96" y="0"/>
                  </a:lnTo>
                  <a:lnTo>
                    <a:pt x="101" y="0"/>
                  </a:lnTo>
                  <a:lnTo>
                    <a:pt x="104" y="0"/>
                  </a:lnTo>
                  <a:lnTo>
                    <a:pt x="106" y="0"/>
                  </a:lnTo>
                  <a:lnTo>
                    <a:pt x="111" y="0"/>
                  </a:lnTo>
                  <a:lnTo>
                    <a:pt x="113" y="0"/>
                  </a:lnTo>
                  <a:lnTo>
                    <a:pt x="116" y="0"/>
                  </a:lnTo>
                  <a:lnTo>
                    <a:pt x="124" y="0"/>
                  </a:lnTo>
                  <a:lnTo>
                    <a:pt x="126" y="0"/>
                  </a:lnTo>
                  <a:lnTo>
                    <a:pt x="129"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87" name="Freeform 224"/>
            <p:cNvSpPr>
              <a:spLocks/>
            </p:cNvSpPr>
            <p:nvPr/>
          </p:nvSpPr>
          <p:spPr bwMode="auto">
            <a:xfrm>
              <a:off x="2242" y="2011"/>
              <a:ext cx="980" cy="507"/>
            </a:xfrm>
            <a:custGeom>
              <a:avLst/>
              <a:gdLst>
                <a:gd name="T0" fmla="*/ 196 w 980"/>
                <a:gd name="T1" fmla="*/ 2 h 507"/>
                <a:gd name="T2" fmla="*/ 273 w 980"/>
                <a:gd name="T3" fmla="*/ 4 h 507"/>
                <a:gd name="T4" fmla="*/ 361 w 980"/>
                <a:gd name="T5" fmla="*/ 4 h 507"/>
                <a:gd name="T6" fmla="*/ 395 w 980"/>
                <a:gd name="T7" fmla="*/ 5 h 507"/>
                <a:gd name="T8" fmla="*/ 420 w 980"/>
                <a:gd name="T9" fmla="*/ 40 h 507"/>
                <a:gd name="T10" fmla="*/ 421 w 980"/>
                <a:gd name="T11" fmla="*/ 139 h 507"/>
                <a:gd name="T12" fmla="*/ 469 w 980"/>
                <a:gd name="T13" fmla="*/ 170 h 507"/>
                <a:gd name="T14" fmla="*/ 474 w 980"/>
                <a:gd name="T15" fmla="*/ 257 h 507"/>
                <a:gd name="T16" fmla="*/ 528 w 980"/>
                <a:gd name="T17" fmla="*/ 283 h 507"/>
                <a:gd name="T18" fmla="*/ 583 w 980"/>
                <a:gd name="T19" fmla="*/ 326 h 507"/>
                <a:gd name="T20" fmla="*/ 621 w 980"/>
                <a:gd name="T21" fmla="*/ 340 h 507"/>
                <a:gd name="T22" fmla="*/ 683 w 980"/>
                <a:gd name="T23" fmla="*/ 339 h 507"/>
                <a:gd name="T24" fmla="*/ 746 w 980"/>
                <a:gd name="T25" fmla="*/ 339 h 507"/>
                <a:gd name="T26" fmla="*/ 782 w 980"/>
                <a:gd name="T27" fmla="*/ 394 h 507"/>
                <a:gd name="T28" fmla="*/ 812 w 980"/>
                <a:gd name="T29" fmla="*/ 448 h 507"/>
                <a:gd name="T30" fmla="*/ 902 w 980"/>
                <a:gd name="T31" fmla="*/ 450 h 507"/>
                <a:gd name="T32" fmla="*/ 979 w 980"/>
                <a:gd name="T33" fmla="*/ 471 h 507"/>
                <a:gd name="T34" fmla="*/ 933 w 980"/>
                <a:gd name="T35" fmla="*/ 505 h 507"/>
                <a:gd name="T36" fmla="*/ 822 w 980"/>
                <a:gd name="T37" fmla="*/ 505 h 507"/>
                <a:gd name="T38" fmla="*/ 699 w 980"/>
                <a:gd name="T39" fmla="*/ 504 h 507"/>
                <a:gd name="T40" fmla="*/ 626 w 980"/>
                <a:gd name="T41" fmla="*/ 504 h 507"/>
                <a:gd name="T42" fmla="*/ 541 w 980"/>
                <a:gd name="T43" fmla="*/ 504 h 507"/>
                <a:gd name="T44" fmla="*/ 485 w 980"/>
                <a:gd name="T45" fmla="*/ 502 h 507"/>
                <a:gd name="T46" fmla="*/ 418 w 980"/>
                <a:gd name="T47" fmla="*/ 502 h 507"/>
                <a:gd name="T48" fmla="*/ 354 w 980"/>
                <a:gd name="T49" fmla="*/ 500 h 507"/>
                <a:gd name="T50" fmla="*/ 266 w 980"/>
                <a:gd name="T51" fmla="*/ 500 h 507"/>
                <a:gd name="T52" fmla="*/ 212 w 980"/>
                <a:gd name="T53" fmla="*/ 499 h 507"/>
                <a:gd name="T54" fmla="*/ 160 w 980"/>
                <a:gd name="T55" fmla="*/ 499 h 507"/>
                <a:gd name="T56" fmla="*/ 101 w 980"/>
                <a:gd name="T57" fmla="*/ 499 h 507"/>
                <a:gd name="T58" fmla="*/ 49 w 980"/>
                <a:gd name="T59" fmla="*/ 497 h 507"/>
                <a:gd name="T60" fmla="*/ 3 w 980"/>
                <a:gd name="T61" fmla="*/ 489 h 507"/>
                <a:gd name="T62" fmla="*/ 11 w 980"/>
                <a:gd name="T63" fmla="*/ 482 h 507"/>
                <a:gd name="T64" fmla="*/ 11 w 980"/>
                <a:gd name="T65" fmla="*/ 460 h 507"/>
                <a:gd name="T66" fmla="*/ 14 w 980"/>
                <a:gd name="T67" fmla="*/ 440 h 507"/>
                <a:gd name="T68" fmla="*/ 13 w 980"/>
                <a:gd name="T69" fmla="*/ 419 h 507"/>
                <a:gd name="T70" fmla="*/ 16 w 980"/>
                <a:gd name="T71" fmla="*/ 399 h 507"/>
                <a:gd name="T72" fmla="*/ 18 w 980"/>
                <a:gd name="T73" fmla="*/ 378 h 507"/>
                <a:gd name="T74" fmla="*/ 14 w 980"/>
                <a:gd name="T75" fmla="*/ 361 h 507"/>
                <a:gd name="T76" fmla="*/ 16 w 980"/>
                <a:gd name="T77" fmla="*/ 340 h 507"/>
                <a:gd name="T78" fmla="*/ 32 w 980"/>
                <a:gd name="T79" fmla="*/ 322 h 507"/>
                <a:gd name="T80" fmla="*/ 41 w 980"/>
                <a:gd name="T81" fmla="*/ 306 h 507"/>
                <a:gd name="T82" fmla="*/ 57 w 980"/>
                <a:gd name="T83" fmla="*/ 311 h 507"/>
                <a:gd name="T84" fmla="*/ 67 w 980"/>
                <a:gd name="T85" fmla="*/ 296 h 507"/>
                <a:gd name="T86" fmla="*/ 72 w 980"/>
                <a:gd name="T87" fmla="*/ 273 h 507"/>
                <a:gd name="T88" fmla="*/ 81 w 980"/>
                <a:gd name="T89" fmla="*/ 260 h 507"/>
                <a:gd name="T90" fmla="*/ 88 w 980"/>
                <a:gd name="T91" fmla="*/ 245 h 507"/>
                <a:gd name="T92" fmla="*/ 81 w 980"/>
                <a:gd name="T93" fmla="*/ 227 h 507"/>
                <a:gd name="T94" fmla="*/ 98 w 980"/>
                <a:gd name="T95" fmla="*/ 216 h 507"/>
                <a:gd name="T96" fmla="*/ 109 w 980"/>
                <a:gd name="T97" fmla="*/ 196 h 507"/>
                <a:gd name="T98" fmla="*/ 114 w 980"/>
                <a:gd name="T99" fmla="*/ 177 h 507"/>
                <a:gd name="T100" fmla="*/ 106 w 980"/>
                <a:gd name="T101" fmla="*/ 157 h 507"/>
                <a:gd name="T102" fmla="*/ 109 w 980"/>
                <a:gd name="T103" fmla="*/ 141 h 507"/>
                <a:gd name="T104" fmla="*/ 109 w 980"/>
                <a:gd name="T105" fmla="*/ 125 h 507"/>
                <a:gd name="T106" fmla="*/ 111 w 980"/>
                <a:gd name="T107" fmla="*/ 111 h 507"/>
                <a:gd name="T108" fmla="*/ 104 w 980"/>
                <a:gd name="T109" fmla="*/ 94 h 507"/>
                <a:gd name="T110" fmla="*/ 90 w 980"/>
                <a:gd name="T111" fmla="*/ 79 h 507"/>
                <a:gd name="T112" fmla="*/ 83 w 980"/>
                <a:gd name="T113" fmla="*/ 59 h 507"/>
                <a:gd name="T114" fmla="*/ 83 w 980"/>
                <a:gd name="T115" fmla="*/ 38 h 507"/>
                <a:gd name="T116" fmla="*/ 80 w 980"/>
                <a:gd name="T117" fmla="*/ 17 h 507"/>
                <a:gd name="T118" fmla="*/ 96 w 980"/>
                <a:gd name="T1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0" h="507">
                  <a:moveTo>
                    <a:pt x="129" y="0"/>
                  </a:moveTo>
                  <a:lnTo>
                    <a:pt x="135" y="0"/>
                  </a:lnTo>
                  <a:lnTo>
                    <a:pt x="150" y="2"/>
                  </a:lnTo>
                  <a:lnTo>
                    <a:pt x="158" y="2"/>
                  </a:lnTo>
                  <a:lnTo>
                    <a:pt x="160" y="2"/>
                  </a:lnTo>
                  <a:lnTo>
                    <a:pt x="162" y="2"/>
                  </a:lnTo>
                  <a:lnTo>
                    <a:pt x="165" y="2"/>
                  </a:lnTo>
                  <a:lnTo>
                    <a:pt x="166" y="2"/>
                  </a:lnTo>
                  <a:lnTo>
                    <a:pt x="168" y="2"/>
                  </a:lnTo>
                  <a:lnTo>
                    <a:pt x="171" y="2"/>
                  </a:lnTo>
                  <a:lnTo>
                    <a:pt x="181" y="2"/>
                  </a:lnTo>
                  <a:lnTo>
                    <a:pt x="183" y="2"/>
                  </a:lnTo>
                  <a:lnTo>
                    <a:pt x="184" y="2"/>
                  </a:lnTo>
                  <a:lnTo>
                    <a:pt x="189" y="2"/>
                  </a:lnTo>
                  <a:lnTo>
                    <a:pt x="191" y="2"/>
                  </a:lnTo>
                  <a:lnTo>
                    <a:pt x="194" y="2"/>
                  </a:lnTo>
                  <a:lnTo>
                    <a:pt x="196" y="2"/>
                  </a:lnTo>
                  <a:lnTo>
                    <a:pt x="197" y="2"/>
                  </a:lnTo>
                  <a:lnTo>
                    <a:pt x="201" y="2"/>
                  </a:lnTo>
                  <a:lnTo>
                    <a:pt x="202" y="2"/>
                  </a:lnTo>
                  <a:lnTo>
                    <a:pt x="204" y="2"/>
                  </a:lnTo>
                  <a:lnTo>
                    <a:pt x="206" y="2"/>
                  </a:lnTo>
                  <a:lnTo>
                    <a:pt x="214" y="2"/>
                  </a:lnTo>
                  <a:lnTo>
                    <a:pt x="224" y="2"/>
                  </a:lnTo>
                  <a:lnTo>
                    <a:pt x="230" y="2"/>
                  </a:lnTo>
                  <a:lnTo>
                    <a:pt x="233" y="2"/>
                  </a:lnTo>
                  <a:lnTo>
                    <a:pt x="238" y="2"/>
                  </a:lnTo>
                  <a:lnTo>
                    <a:pt x="245" y="2"/>
                  </a:lnTo>
                  <a:lnTo>
                    <a:pt x="251" y="2"/>
                  </a:lnTo>
                  <a:lnTo>
                    <a:pt x="253" y="2"/>
                  </a:lnTo>
                  <a:lnTo>
                    <a:pt x="268" y="2"/>
                  </a:lnTo>
                  <a:lnTo>
                    <a:pt x="269" y="2"/>
                  </a:lnTo>
                  <a:lnTo>
                    <a:pt x="271" y="2"/>
                  </a:lnTo>
                  <a:lnTo>
                    <a:pt x="273" y="4"/>
                  </a:lnTo>
                  <a:lnTo>
                    <a:pt x="274" y="4"/>
                  </a:lnTo>
                  <a:lnTo>
                    <a:pt x="279" y="4"/>
                  </a:lnTo>
                  <a:lnTo>
                    <a:pt x="282" y="4"/>
                  </a:lnTo>
                  <a:lnTo>
                    <a:pt x="286" y="4"/>
                  </a:lnTo>
                  <a:lnTo>
                    <a:pt x="292" y="4"/>
                  </a:lnTo>
                  <a:lnTo>
                    <a:pt x="297" y="4"/>
                  </a:lnTo>
                  <a:lnTo>
                    <a:pt x="309" y="4"/>
                  </a:lnTo>
                  <a:lnTo>
                    <a:pt x="312" y="4"/>
                  </a:lnTo>
                  <a:lnTo>
                    <a:pt x="318" y="4"/>
                  </a:lnTo>
                  <a:lnTo>
                    <a:pt x="335" y="4"/>
                  </a:lnTo>
                  <a:lnTo>
                    <a:pt x="336" y="4"/>
                  </a:lnTo>
                  <a:lnTo>
                    <a:pt x="338" y="4"/>
                  </a:lnTo>
                  <a:lnTo>
                    <a:pt x="345" y="4"/>
                  </a:lnTo>
                  <a:lnTo>
                    <a:pt x="354" y="4"/>
                  </a:lnTo>
                  <a:lnTo>
                    <a:pt x="358" y="4"/>
                  </a:lnTo>
                  <a:lnTo>
                    <a:pt x="359" y="4"/>
                  </a:lnTo>
                  <a:lnTo>
                    <a:pt x="361" y="4"/>
                  </a:lnTo>
                  <a:lnTo>
                    <a:pt x="363" y="4"/>
                  </a:lnTo>
                  <a:lnTo>
                    <a:pt x="364" y="4"/>
                  </a:lnTo>
                  <a:lnTo>
                    <a:pt x="364" y="5"/>
                  </a:lnTo>
                  <a:lnTo>
                    <a:pt x="367" y="5"/>
                  </a:lnTo>
                  <a:lnTo>
                    <a:pt x="369" y="5"/>
                  </a:lnTo>
                  <a:lnTo>
                    <a:pt x="377" y="5"/>
                  </a:lnTo>
                  <a:lnTo>
                    <a:pt x="379" y="5"/>
                  </a:lnTo>
                  <a:lnTo>
                    <a:pt x="380" y="5"/>
                  </a:lnTo>
                  <a:lnTo>
                    <a:pt x="382" y="5"/>
                  </a:lnTo>
                  <a:lnTo>
                    <a:pt x="384" y="5"/>
                  </a:lnTo>
                  <a:lnTo>
                    <a:pt x="385" y="5"/>
                  </a:lnTo>
                  <a:lnTo>
                    <a:pt x="387" y="5"/>
                  </a:lnTo>
                  <a:lnTo>
                    <a:pt x="389" y="5"/>
                  </a:lnTo>
                  <a:lnTo>
                    <a:pt x="390" y="5"/>
                  </a:lnTo>
                  <a:lnTo>
                    <a:pt x="392" y="5"/>
                  </a:lnTo>
                  <a:lnTo>
                    <a:pt x="394" y="5"/>
                  </a:lnTo>
                  <a:lnTo>
                    <a:pt x="395" y="5"/>
                  </a:lnTo>
                  <a:lnTo>
                    <a:pt x="397" y="5"/>
                  </a:lnTo>
                  <a:lnTo>
                    <a:pt x="400" y="5"/>
                  </a:lnTo>
                  <a:lnTo>
                    <a:pt x="408" y="5"/>
                  </a:lnTo>
                  <a:lnTo>
                    <a:pt x="412" y="5"/>
                  </a:lnTo>
                  <a:lnTo>
                    <a:pt x="413" y="5"/>
                  </a:lnTo>
                  <a:lnTo>
                    <a:pt x="415" y="5"/>
                  </a:lnTo>
                  <a:lnTo>
                    <a:pt x="420" y="5"/>
                  </a:lnTo>
                  <a:lnTo>
                    <a:pt x="420" y="12"/>
                  </a:lnTo>
                  <a:lnTo>
                    <a:pt x="420" y="17"/>
                  </a:lnTo>
                  <a:lnTo>
                    <a:pt x="420" y="20"/>
                  </a:lnTo>
                  <a:lnTo>
                    <a:pt x="420" y="23"/>
                  </a:lnTo>
                  <a:lnTo>
                    <a:pt x="420" y="25"/>
                  </a:lnTo>
                  <a:lnTo>
                    <a:pt x="420" y="28"/>
                  </a:lnTo>
                  <a:lnTo>
                    <a:pt x="420" y="30"/>
                  </a:lnTo>
                  <a:lnTo>
                    <a:pt x="420" y="33"/>
                  </a:lnTo>
                  <a:lnTo>
                    <a:pt x="420" y="38"/>
                  </a:lnTo>
                  <a:lnTo>
                    <a:pt x="420" y="40"/>
                  </a:lnTo>
                  <a:lnTo>
                    <a:pt x="420" y="41"/>
                  </a:lnTo>
                  <a:lnTo>
                    <a:pt x="420" y="43"/>
                  </a:lnTo>
                  <a:lnTo>
                    <a:pt x="420" y="46"/>
                  </a:lnTo>
                  <a:lnTo>
                    <a:pt x="420" y="48"/>
                  </a:lnTo>
                  <a:lnTo>
                    <a:pt x="420" y="49"/>
                  </a:lnTo>
                  <a:lnTo>
                    <a:pt x="418" y="77"/>
                  </a:lnTo>
                  <a:lnTo>
                    <a:pt x="418" y="89"/>
                  </a:lnTo>
                  <a:lnTo>
                    <a:pt x="418" y="97"/>
                  </a:lnTo>
                  <a:lnTo>
                    <a:pt x="418" y="108"/>
                  </a:lnTo>
                  <a:lnTo>
                    <a:pt x="418" y="115"/>
                  </a:lnTo>
                  <a:lnTo>
                    <a:pt x="418" y="116"/>
                  </a:lnTo>
                  <a:lnTo>
                    <a:pt x="420" y="116"/>
                  </a:lnTo>
                  <a:lnTo>
                    <a:pt x="421" y="116"/>
                  </a:lnTo>
                  <a:lnTo>
                    <a:pt x="421" y="118"/>
                  </a:lnTo>
                  <a:lnTo>
                    <a:pt x="421" y="126"/>
                  </a:lnTo>
                  <a:lnTo>
                    <a:pt x="421" y="138"/>
                  </a:lnTo>
                  <a:lnTo>
                    <a:pt x="421" y="139"/>
                  </a:lnTo>
                  <a:lnTo>
                    <a:pt x="421" y="143"/>
                  </a:lnTo>
                  <a:lnTo>
                    <a:pt x="421" y="146"/>
                  </a:lnTo>
                  <a:lnTo>
                    <a:pt x="421" y="154"/>
                  </a:lnTo>
                  <a:lnTo>
                    <a:pt x="421" y="156"/>
                  </a:lnTo>
                  <a:lnTo>
                    <a:pt x="421" y="167"/>
                  </a:lnTo>
                  <a:lnTo>
                    <a:pt x="426" y="169"/>
                  </a:lnTo>
                  <a:lnTo>
                    <a:pt x="438" y="169"/>
                  </a:lnTo>
                  <a:lnTo>
                    <a:pt x="444" y="169"/>
                  </a:lnTo>
                  <a:lnTo>
                    <a:pt x="446" y="169"/>
                  </a:lnTo>
                  <a:lnTo>
                    <a:pt x="451" y="169"/>
                  </a:lnTo>
                  <a:lnTo>
                    <a:pt x="452" y="169"/>
                  </a:lnTo>
                  <a:lnTo>
                    <a:pt x="454" y="170"/>
                  </a:lnTo>
                  <a:lnTo>
                    <a:pt x="456" y="170"/>
                  </a:lnTo>
                  <a:lnTo>
                    <a:pt x="461" y="170"/>
                  </a:lnTo>
                  <a:lnTo>
                    <a:pt x="465" y="170"/>
                  </a:lnTo>
                  <a:lnTo>
                    <a:pt x="467" y="170"/>
                  </a:lnTo>
                  <a:lnTo>
                    <a:pt x="469" y="170"/>
                  </a:lnTo>
                  <a:lnTo>
                    <a:pt x="474" y="170"/>
                  </a:lnTo>
                  <a:lnTo>
                    <a:pt x="474" y="177"/>
                  </a:lnTo>
                  <a:lnTo>
                    <a:pt x="474" y="178"/>
                  </a:lnTo>
                  <a:lnTo>
                    <a:pt x="474" y="192"/>
                  </a:lnTo>
                  <a:lnTo>
                    <a:pt x="474" y="195"/>
                  </a:lnTo>
                  <a:lnTo>
                    <a:pt x="474" y="196"/>
                  </a:lnTo>
                  <a:lnTo>
                    <a:pt x="474" y="200"/>
                  </a:lnTo>
                  <a:lnTo>
                    <a:pt x="474" y="208"/>
                  </a:lnTo>
                  <a:lnTo>
                    <a:pt x="474" y="216"/>
                  </a:lnTo>
                  <a:lnTo>
                    <a:pt x="474" y="218"/>
                  </a:lnTo>
                  <a:lnTo>
                    <a:pt x="474" y="223"/>
                  </a:lnTo>
                  <a:lnTo>
                    <a:pt x="474" y="226"/>
                  </a:lnTo>
                  <a:lnTo>
                    <a:pt x="474" y="232"/>
                  </a:lnTo>
                  <a:lnTo>
                    <a:pt x="474" y="239"/>
                  </a:lnTo>
                  <a:lnTo>
                    <a:pt x="474" y="245"/>
                  </a:lnTo>
                  <a:lnTo>
                    <a:pt x="474" y="249"/>
                  </a:lnTo>
                  <a:lnTo>
                    <a:pt x="474" y="257"/>
                  </a:lnTo>
                  <a:lnTo>
                    <a:pt x="474" y="262"/>
                  </a:lnTo>
                  <a:lnTo>
                    <a:pt x="474" y="273"/>
                  </a:lnTo>
                  <a:lnTo>
                    <a:pt x="474" y="275"/>
                  </a:lnTo>
                  <a:lnTo>
                    <a:pt x="474" y="281"/>
                  </a:lnTo>
                  <a:lnTo>
                    <a:pt x="475" y="281"/>
                  </a:lnTo>
                  <a:lnTo>
                    <a:pt x="479" y="281"/>
                  </a:lnTo>
                  <a:lnTo>
                    <a:pt x="482" y="281"/>
                  </a:lnTo>
                  <a:lnTo>
                    <a:pt x="487" y="281"/>
                  </a:lnTo>
                  <a:lnTo>
                    <a:pt x="490" y="281"/>
                  </a:lnTo>
                  <a:lnTo>
                    <a:pt x="503" y="283"/>
                  </a:lnTo>
                  <a:lnTo>
                    <a:pt x="505" y="283"/>
                  </a:lnTo>
                  <a:lnTo>
                    <a:pt x="508" y="283"/>
                  </a:lnTo>
                  <a:lnTo>
                    <a:pt x="510" y="283"/>
                  </a:lnTo>
                  <a:lnTo>
                    <a:pt x="511" y="283"/>
                  </a:lnTo>
                  <a:lnTo>
                    <a:pt x="513" y="283"/>
                  </a:lnTo>
                  <a:lnTo>
                    <a:pt x="524" y="283"/>
                  </a:lnTo>
                  <a:lnTo>
                    <a:pt x="528" y="283"/>
                  </a:lnTo>
                  <a:lnTo>
                    <a:pt x="537" y="283"/>
                  </a:lnTo>
                  <a:lnTo>
                    <a:pt x="547" y="285"/>
                  </a:lnTo>
                  <a:lnTo>
                    <a:pt x="555" y="283"/>
                  </a:lnTo>
                  <a:lnTo>
                    <a:pt x="560" y="285"/>
                  </a:lnTo>
                  <a:lnTo>
                    <a:pt x="562" y="285"/>
                  </a:lnTo>
                  <a:lnTo>
                    <a:pt x="565" y="285"/>
                  </a:lnTo>
                  <a:lnTo>
                    <a:pt x="568" y="285"/>
                  </a:lnTo>
                  <a:lnTo>
                    <a:pt x="570" y="285"/>
                  </a:lnTo>
                  <a:lnTo>
                    <a:pt x="578" y="285"/>
                  </a:lnTo>
                  <a:lnTo>
                    <a:pt x="580" y="285"/>
                  </a:lnTo>
                  <a:lnTo>
                    <a:pt x="581" y="285"/>
                  </a:lnTo>
                  <a:lnTo>
                    <a:pt x="583" y="285"/>
                  </a:lnTo>
                  <a:lnTo>
                    <a:pt x="583" y="303"/>
                  </a:lnTo>
                  <a:lnTo>
                    <a:pt x="583" y="312"/>
                  </a:lnTo>
                  <a:lnTo>
                    <a:pt x="583" y="321"/>
                  </a:lnTo>
                  <a:lnTo>
                    <a:pt x="583" y="322"/>
                  </a:lnTo>
                  <a:lnTo>
                    <a:pt x="583" y="326"/>
                  </a:lnTo>
                  <a:lnTo>
                    <a:pt x="583" y="327"/>
                  </a:lnTo>
                  <a:lnTo>
                    <a:pt x="583" y="335"/>
                  </a:lnTo>
                  <a:lnTo>
                    <a:pt x="583" y="337"/>
                  </a:lnTo>
                  <a:lnTo>
                    <a:pt x="583" y="339"/>
                  </a:lnTo>
                  <a:lnTo>
                    <a:pt x="586" y="339"/>
                  </a:lnTo>
                  <a:lnTo>
                    <a:pt x="591" y="340"/>
                  </a:lnTo>
                  <a:lnTo>
                    <a:pt x="593" y="340"/>
                  </a:lnTo>
                  <a:lnTo>
                    <a:pt x="598" y="340"/>
                  </a:lnTo>
                  <a:lnTo>
                    <a:pt x="601" y="340"/>
                  </a:lnTo>
                  <a:lnTo>
                    <a:pt x="603" y="340"/>
                  </a:lnTo>
                  <a:lnTo>
                    <a:pt x="604" y="340"/>
                  </a:lnTo>
                  <a:lnTo>
                    <a:pt x="608" y="340"/>
                  </a:lnTo>
                  <a:lnTo>
                    <a:pt x="609" y="340"/>
                  </a:lnTo>
                  <a:lnTo>
                    <a:pt x="613" y="340"/>
                  </a:lnTo>
                  <a:lnTo>
                    <a:pt x="614" y="340"/>
                  </a:lnTo>
                  <a:lnTo>
                    <a:pt x="616" y="340"/>
                  </a:lnTo>
                  <a:lnTo>
                    <a:pt x="621" y="340"/>
                  </a:lnTo>
                  <a:lnTo>
                    <a:pt x="622" y="340"/>
                  </a:lnTo>
                  <a:lnTo>
                    <a:pt x="627" y="340"/>
                  </a:lnTo>
                  <a:lnTo>
                    <a:pt x="630" y="339"/>
                  </a:lnTo>
                  <a:lnTo>
                    <a:pt x="632" y="339"/>
                  </a:lnTo>
                  <a:lnTo>
                    <a:pt x="637" y="339"/>
                  </a:lnTo>
                  <a:lnTo>
                    <a:pt x="639" y="339"/>
                  </a:lnTo>
                  <a:lnTo>
                    <a:pt x="640" y="339"/>
                  </a:lnTo>
                  <a:lnTo>
                    <a:pt x="645" y="339"/>
                  </a:lnTo>
                  <a:lnTo>
                    <a:pt x="650" y="339"/>
                  </a:lnTo>
                  <a:lnTo>
                    <a:pt x="653" y="339"/>
                  </a:lnTo>
                  <a:lnTo>
                    <a:pt x="658" y="339"/>
                  </a:lnTo>
                  <a:lnTo>
                    <a:pt x="662" y="339"/>
                  </a:lnTo>
                  <a:lnTo>
                    <a:pt x="671" y="339"/>
                  </a:lnTo>
                  <a:lnTo>
                    <a:pt x="673" y="339"/>
                  </a:lnTo>
                  <a:lnTo>
                    <a:pt x="676" y="339"/>
                  </a:lnTo>
                  <a:lnTo>
                    <a:pt x="681" y="339"/>
                  </a:lnTo>
                  <a:lnTo>
                    <a:pt x="683" y="339"/>
                  </a:lnTo>
                  <a:lnTo>
                    <a:pt x="686" y="339"/>
                  </a:lnTo>
                  <a:lnTo>
                    <a:pt x="689" y="339"/>
                  </a:lnTo>
                  <a:lnTo>
                    <a:pt x="691" y="339"/>
                  </a:lnTo>
                  <a:lnTo>
                    <a:pt x="693" y="339"/>
                  </a:lnTo>
                  <a:lnTo>
                    <a:pt x="694" y="339"/>
                  </a:lnTo>
                  <a:lnTo>
                    <a:pt x="697" y="339"/>
                  </a:lnTo>
                  <a:lnTo>
                    <a:pt x="699" y="339"/>
                  </a:lnTo>
                  <a:lnTo>
                    <a:pt x="704" y="339"/>
                  </a:lnTo>
                  <a:lnTo>
                    <a:pt x="709" y="339"/>
                  </a:lnTo>
                  <a:lnTo>
                    <a:pt x="711" y="339"/>
                  </a:lnTo>
                  <a:lnTo>
                    <a:pt x="724" y="339"/>
                  </a:lnTo>
                  <a:lnTo>
                    <a:pt x="727" y="339"/>
                  </a:lnTo>
                  <a:lnTo>
                    <a:pt x="729" y="339"/>
                  </a:lnTo>
                  <a:lnTo>
                    <a:pt x="732" y="339"/>
                  </a:lnTo>
                  <a:lnTo>
                    <a:pt x="733" y="339"/>
                  </a:lnTo>
                  <a:lnTo>
                    <a:pt x="737" y="339"/>
                  </a:lnTo>
                  <a:lnTo>
                    <a:pt x="746" y="339"/>
                  </a:lnTo>
                  <a:lnTo>
                    <a:pt x="748" y="339"/>
                  </a:lnTo>
                  <a:lnTo>
                    <a:pt x="755" y="339"/>
                  </a:lnTo>
                  <a:lnTo>
                    <a:pt x="755" y="340"/>
                  </a:lnTo>
                  <a:lnTo>
                    <a:pt x="755" y="360"/>
                  </a:lnTo>
                  <a:lnTo>
                    <a:pt x="755" y="363"/>
                  </a:lnTo>
                  <a:lnTo>
                    <a:pt x="755" y="365"/>
                  </a:lnTo>
                  <a:lnTo>
                    <a:pt x="755" y="366"/>
                  </a:lnTo>
                  <a:lnTo>
                    <a:pt x="755" y="376"/>
                  </a:lnTo>
                  <a:lnTo>
                    <a:pt x="755" y="383"/>
                  </a:lnTo>
                  <a:lnTo>
                    <a:pt x="755" y="388"/>
                  </a:lnTo>
                  <a:lnTo>
                    <a:pt x="755" y="393"/>
                  </a:lnTo>
                  <a:lnTo>
                    <a:pt x="755" y="394"/>
                  </a:lnTo>
                  <a:lnTo>
                    <a:pt x="756" y="394"/>
                  </a:lnTo>
                  <a:lnTo>
                    <a:pt x="761" y="394"/>
                  </a:lnTo>
                  <a:lnTo>
                    <a:pt x="764" y="394"/>
                  </a:lnTo>
                  <a:lnTo>
                    <a:pt x="766" y="394"/>
                  </a:lnTo>
                  <a:lnTo>
                    <a:pt x="782" y="394"/>
                  </a:lnTo>
                  <a:lnTo>
                    <a:pt x="786" y="394"/>
                  </a:lnTo>
                  <a:lnTo>
                    <a:pt x="797" y="394"/>
                  </a:lnTo>
                  <a:lnTo>
                    <a:pt x="800" y="394"/>
                  </a:lnTo>
                  <a:lnTo>
                    <a:pt x="805" y="394"/>
                  </a:lnTo>
                  <a:lnTo>
                    <a:pt x="810" y="394"/>
                  </a:lnTo>
                  <a:lnTo>
                    <a:pt x="810" y="397"/>
                  </a:lnTo>
                  <a:lnTo>
                    <a:pt x="810" y="399"/>
                  </a:lnTo>
                  <a:lnTo>
                    <a:pt x="810" y="401"/>
                  </a:lnTo>
                  <a:lnTo>
                    <a:pt x="810" y="406"/>
                  </a:lnTo>
                  <a:lnTo>
                    <a:pt x="810" y="415"/>
                  </a:lnTo>
                  <a:lnTo>
                    <a:pt x="810" y="417"/>
                  </a:lnTo>
                  <a:lnTo>
                    <a:pt x="810" y="424"/>
                  </a:lnTo>
                  <a:lnTo>
                    <a:pt x="810" y="427"/>
                  </a:lnTo>
                  <a:lnTo>
                    <a:pt x="810" y="432"/>
                  </a:lnTo>
                  <a:lnTo>
                    <a:pt x="812" y="440"/>
                  </a:lnTo>
                  <a:lnTo>
                    <a:pt x="812" y="446"/>
                  </a:lnTo>
                  <a:lnTo>
                    <a:pt x="812" y="448"/>
                  </a:lnTo>
                  <a:lnTo>
                    <a:pt x="812" y="450"/>
                  </a:lnTo>
                  <a:lnTo>
                    <a:pt x="815" y="450"/>
                  </a:lnTo>
                  <a:lnTo>
                    <a:pt x="817" y="450"/>
                  </a:lnTo>
                  <a:lnTo>
                    <a:pt x="822" y="451"/>
                  </a:lnTo>
                  <a:lnTo>
                    <a:pt x="831" y="451"/>
                  </a:lnTo>
                  <a:lnTo>
                    <a:pt x="831" y="450"/>
                  </a:lnTo>
                  <a:lnTo>
                    <a:pt x="838" y="450"/>
                  </a:lnTo>
                  <a:lnTo>
                    <a:pt x="840" y="450"/>
                  </a:lnTo>
                  <a:lnTo>
                    <a:pt x="848" y="450"/>
                  </a:lnTo>
                  <a:lnTo>
                    <a:pt x="872" y="450"/>
                  </a:lnTo>
                  <a:lnTo>
                    <a:pt x="877" y="450"/>
                  </a:lnTo>
                  <a:lnTo>
                    <a:pt x="879" y="450"/>
                  </a:lnTo>
                  <a:lnTo>
                    <a:pt x="880" y="450"/>
                  </a:lnTo>
                  <a:lnTo>
                    <a:pt x="884" y="450"/>
                  </a:lnTo>
                  <a:lnTo>
                    <a:pt x="894" y="450"/>
                  </a:lnTo>
                  <a:lnTo>
                    <a:pt x="900" y="450"/>
                  </a:lnTo>
                  <a:lnTo>
                    <a:pt x="902" y="450"/>
                  </a:lnTo>
                  <a:lnTo>
                    <a:pt x="903" y="450"/>
                  </a:lnTo>
                  <a:lnTo>
                    <a:pt x="915" y="450"/>
                  </a:lnTo>
                  <a:lnTo>
                    <a:pt x="926" y="450"/>
                  </a:lnTo>
                  <a:lnTo>
                    <a:pt x="931" y="450"/>
                  </a:lnTo>
                  <a:lnTo>
                    <a:pt x="943" y="450"/>
                  </a:lnTo>
                  <a:lnTo>
                    <a:pt x="944" y="450"/>
                  </a:lnTo>
                  <a:lnTo>
                    <a:pt x="946" y="450"/>
                  </a:lnTo>
                  <a:lnTo>
                    <a:pt x="947" y="450"/>
                  </a:lnTo>
                  <a:lnTo>
                    <a:pt x="951" y="450"/>
                  </a:lnTo>
                  <a:lnTo>
                    <a:pt x="957" y="450"/>
                  </a:lnTo>
                  <a:lnTo>
                    <a:pt x="961" y="450"/>
                  </a:lnTo>
                  <a:lnTo>
                    <a:pt x="979" y="450"/>
                  </a:lnTo>
                  <a:lnTo>
                    <a:pt x="979" y="455"/>
                  </a:lnTo>
                  <a:lnTo>
                    <a:pt x="979" y="458"/>
                  </a:lnTo>
                  <a:lnTo>
                    <a:pt x="979" y="460"/>
                  </a:lnTo>
                  <a:lnTo>
                    <a:pt x="979" y="466"/>
                  </a:lnTo>
                  <a:lnTo>
                    <a:pt x="979" y="471"/>
                  </a:lnTo>
                  <a:lnTo>
                    <a:pt x="979" y="473"/>
                  </a:lnTo>
                  <a:lnTo>
                    <a:pt x="979" y="477"/>
                  </a:lnTo>
                  <a:lnTo>
                    <a:pt x="979" y="479"/>
                  </a:lnTo>
                  <a:lnTo>
                    <a:pt x="979" y="482"/>
                  </a:lnTo>
                  <a:lnTo>
                    <a:pt x="979" y="484"/>
                  </a:lnTo>
                  <a:lnTo>
                    <a:pt x="979" y="495"/>
                  </a:lnTo>
                  <a:lnTo>
                    <a:pt x="980" y="500"/>
                  </a:lnTo>
                  <a:lnTo>
                    <a:pt x="980" y="505"/>
                  </a:lnTo>
                  <a:lnTo>
                    <a:pt x="970" y="505"/>
                  </a:lnTo>
                  <a:lnTo>
                    <a:pt x="969" y="505"/>
                  </a:lnTo>
                  <a:lnTo>
                    <a:pt x="964" y="505"/>
                  </a:lnTo>
                  <a:lnTo>
                    <a:pt x="954" y="505"/>
                  </a:lnTo>
                  <a:lnTo>
                    <a:pt x="952" y="505"/>
                  </a:lnTo>
                  <a:lnTo>
                    <a:pt x="951" y="505"/>
                  </a:lnTo>
                  <a:lnTo>
                    <a:pt x="949" y="505"/>
                  </a:lnTo>
                  <a:lnTo>
                    <a:pt x="938" y="505"/>
                  </a:lnTo>
                  <a:lnTo>
                    <a:pt x="933" y="505"/>
                  </a:lnTo>
                  <a:lnTo>
                    <a:pt x="931" y="505"/>
                  </a:lnTo>
                  <a:lnTo>
                    <a:pt x="928" y="505"/>
                  </a:lnTo>
                  <a:lnTo>
                    <a:pt x="925" y="505"/>
                  </a:lnTo>
                  <a:lnTo>
                    <a:pt x="918" y="505"/>
                  </a:lnTo>
                  <a:lnTo>
                    <a:pt x="900" y="505"/>
                  </a:lnTo>
                  <a:lnTo>
                    <a:pt x="892" y="505"/>
                  </a:lnTo>
                  <a:lnTo>
                    <a:pt x="890" y="505"/>
                  </a:lnTo>
                  <a:lnTo>
                    <a:pt x="884" y="505"/>
                  </a:lnTo>
                  <a:lnTo>
                    <a:pt x="876" y="505"/>
                  </a:lnTo>
                  <a:lnTo>
                    <a:pt x="872" y="505"/>
                  </a:lnTo>
                  <a:lnTo>
                    <a:pt x="856" y="505"/>
                  </a:lnTo>
                  <a:lnTo>
                    <a:pt x="853" y="505"/>
                  </a:lnTo>
                  <a:lnTo>
                    <a:pt x="848" y="505"/>
                  </a:lnTo>
                  <a:lnTo>
                    <a:pt x="838" y="505"/>
                  </a:lnTo>
                  <a:lnTo>
                    <a:pt x="830" y="505"/>
                  </a:lnTo>
                  <a:lnTo>
                    <a:pt x="827" y="505"/>
                  </a:lnTo>
                  <a:lnTo>
                    <a:pt x="822" y="505"/>
                  </a:lnTo>
                  <a:lnTo>
                    <a:pt x="815" y="505"/>
                  </a:lnTo>
                  <a:lnTo>
                    <a:pt x="813" y="505"/>
                  </a:lnTo>
                  <a:lnTo>
                    <a:pt x="800" y="505"/>
                  </a:lnTo>
                  <a:lnTo>
                    <a:pt x="794" y="505"/>
                  </a:lnTo>
                  <a:lnTo>
                    <a:pt x="787" y="505"/>
                  </a:lnTo>
                  <a:lnTo>
                    <a:pt x="778" y="505"/>
                  </a:lnTo>
                  <a:lnTo>
                    <a:pt x="776" y="505"/>
                  </a:lnTo>
                  <a:lnTo>
                    <a:pt x="774" y="505"/>
                  </a:lnTo>
                  <a:lnTo>
                    <a:pt x="761" y="505"/>
                  </a:lnTo>
                  <a:lnTo>
                    <a:pt x="760" y="505"/>
                  </a:lnTo>
                  <a:lnTo>
                    <a:pt x="756" y="507"/>
                  </a:lnTo>
                  <a:lnTo>
                    <a:pt x="755" y="507"/>
                  </a:lnTo>
                  <a:lnTo>
                    <a:pt x="755" y="504"/>
                  </a:lnTo>
                  <a:lnTo>
                    <a:pt x="730" y="504"/>
                  </a:lnTo>
                  <a:lnTo>
                    <a:pt x="717" y="504"/>
                  </a:lnTo>
                  <a:lnTo>
                    <a:pt x="709" y="504"/>
                  </a:lnTo>
                  <a:lnTo>
                    <a:pt x="699" y="504"/>
                  </a:lnTo>
                  <a:lnTo>
                    <a:pt x="697" y="504"/>
                  </a:lnTo>
                  <a:lnTo>
                    <a:pt x="693" y="504"/>
                  </a:lnTo>
                  <a:lnTo>
                    <a:pt x="680" y="504"/>
                  </a:lnTo>
                  <a:lnTo>
                    <a:pt x="676" y="504"/>
                  </a:lnTo>
                  <a:lnTo>
                    <a:pt x="675" y="504"/>
                  </a:lnTo>
                  <a:lnTo>
                    <a:pt x="673" y="504"/>
                  </a:lnTo>
                  <a:lnTo>
                    <a:pt x="671" y="504"/>
                  </a:lnTo>
                  <a:lnTo>
                    <a:pt x="663" y="504"/>
                  </a:lnTo>
                  <a:lnTo>
                    <a:pt x="653" y="504"/>
                  </a:lnTo>
                  <a:lnTo>
                    <a:pt x="652" y="504"/>
                  </a:lnTo>
                  <a:lnTo>
                    <a:pt x="650" y="504"/>
                  </a:lnTo>
                  <a:lnTo>
                    <a:pt x="644" y="504"/>
                  </a:lnTo>
                  <a:lnTo>
                    <a:pt x="640" y="504"/>
                  </a:lnTo>
                  <a:lnTo>
                    <a:pt x="630" y="504"/>
                  </a:lnTo>
                  <a:lnTo>
                    <a:pt x="629" y="504"/>
                  </a:lnTo>
                  <a:lnTo>
                    <a:pt x="627" y="504"/>
                  </a:lnTo>
                  <a:lnTo>
                    <a:pt x="626" y="504"/>
                  </a:lnTo>
                  <a:lnTo>
                    <a:pt x="619" y="504"/>
                  </a:lnTo>
                  <a:lnTo>
                    <a:pt x="613" y="504"/>
                  </a:lnTo>
                  <a:lnTo>
                    <a:pt x="609" y="504"/>
                  </a:lnTo>
                  <a:lnTo>
                    <a:pt x="604" y="504"/>
                  </a:lnTo>
                  <a:lnTo>
                    <a:pt x="603" y="504"/>
                  </a:lnTo>
                  <a:lnTo>
                    <a:pt x="596" y="504"/>
                  </a:lnTo>
                  <a:lnTo>
                    <a:pt x="581" y="504"/>
                  </a:lnTo>
                  <a:lnTo>
                    <a:pt x="578" y="504"/>
                  </a:lnTo>
                  <a:lnTo>
                    <a:pt x="573" y="504"/>
                  </a:lnTo>
                  <a:lnTo>
                    <a:pt x="568" y="504"/>
                  </a:lnTo>
                  <a:lnTo>
                    <a:pt x="565" y="504"/>
                  </a:lnTo>
                  <a:lnTo>
                    <a:pt x="562" y="504"/>
                  </a:lnTo>
                  <a:lnTo>
                    <a:pt x="559" y="504"/>
                  </a:lnTo>
                  <a:lnTo>
                    <a:pt x="557" y="504"/>
                  </a:lnTo>
                  <a:lnTo>
                    <a:pt x="552" y="504"/>
                  </a:lnTo>
                  <a:lnTo>
                    <a:pt x="544" y="504"/>
                  </a:lnTo>
                  <a:lnTo>
                    <a:pt x="541" y="504"/>
                  </a:lnTo>
                  <a:lnTo>
                    <a:pt x="537" y="504"/>
                  </a:lnTo>
                  <a:lnTo>
                    <a:pt x="536" y="504"/>
                  </a:lnTo>
                  <a:lnTo>
                    <a:pt x="532" y="504"/>
                  </a:lnTo>
                  <a:lnTo>
                    <a:pt x="526" y="504"/>
                  </a:lnTo>
                  <a:lnTo>
                    <a:pt x="524" y="504"/>
                  </a:lnTo>
                  <a:lnTo>
                    <a:pt x="518" y="502"/>
                  </a:lnTo>
                  <a:lnTo>
                    <a:pt x="514" y="502"/>
                  </a:lnTo>
                  <a:lnTo>
                    <a:pt x="511" y="502"/>
                  </a:lnTo>
                  <a:lnTo>
                    <a:pt x="510" y="502"/>
                  </a:lnTo>
                  <a:lnTo>
                    <a:pt x="508" y="502"/>
                  </a:lnTo>
                  <a:lnTo>
                    <a:pt x="503" y="502"/>
                  </a:lnTo>
                  <a:lnTo>
                    <a:pt x="501" y="502"/>
                  </a:lnTo>
                  <a:lnTo>
                    <a:pt x="500" y="502"/>
                  </a:lnTo>
                  <a:lnTo>
                    <a:pt x="497" y="502"/>
                  </a:lnTo>
                  <a:lnTo>
                    <a:pt x="495" y="502"/>
                  </a:lnTo>
                  <a:lnTo>
                    <a:pt x="492" y="502"/>
                  </a:lnTo>
                  <a:lnTo>
                    <a:pt x="485" y="502"/>
                  </a:lnTo>
                  <a:lnTo>
                    <a:pt x="483" y="502"/>
                  </a:lnTo>
                  <a:lnTo>
                    <a:pt x="480" y="502"/>
                  </a:lnTo>
                  <a:lnTo>
                    <a:pt x="479" y="502"/>
                  </a:lnTo>
                  <a:lnTo>
                    <a:pt x="474" y="502"/>
                  </a:lnTo>
                  <a:lnTo>
                    <a:pt x="470" y="502"/>
                  </a:lnTo>
                  <a:lnTo>
                    <a:pt x="465" y="502"/>
                  </a:lnTo>
                  <a:lnTo>
                    <a:pt x="462" y="502"/>
                  </a:lnTo>
                  <a:lnTo>
                    <a:pt x="452" y="502"/>
                  </a:lnTo>
                  <a:lnTo>
                    <a:pt x="451" y="502"/>
                  </a:lnTo>
                  <a:lnTo>
                    <a:pt x="443" y="500"/>
                  </a:lnTo>
                  <a:lnTo>
                    <a:pt x="438" y="502"/>
                  </a:lnTo>
                  <a:lnTo>
                    <a:pt x="433" y="502"/>
                  </a:lnTo>
                  <a:lnTo>
                    <a:pt x="430" y="502"/>
                  </a:lnTo>
                  <a:lnTo>
                    <a:pt x="425" y="502"/>
                  </a:lnTo>
                  <a:lnTo>
                    <a:pt x="423" y="502"/>
                  </a:lnTo>
                  <a:lnTo>
                    <a:pt x="421" y="502"/>
                  </a:lnTo>
                  <a:lnTo>
                    <a:pt x="418" y="502"/>
                  </a:lnTo>
                  <a:lnTo>
                    <a:pt x="415" y="500"/>
                  </a:lnTo>
                  <a:lnTo>
                    <a:pt x="408" y="500"/>
                  </a:lnTo>
                  <a:lnTo>
                    <a:pt x="407" y="500"/>
                  </a:lnTo>
                  <a:lnTo>
                    <a:pt x="405" y="500"/>
                  </a:lnTo>
                  <a:lnTo>
                    <a:pt x="403" y="500"/>
                  </a:lnTo>
                  <a:lnTo>
                    <a:pt x="398" y="500"/>
                  </a:lnTo>
                  <a:lnTo>
                    <a:pt x="395" y="500"/>
                  </a:lnTo>
                  <a:lnTo>
                    <a:pt x="390" y="500"/>
                  </a:lnTo>
                  <a:lnTo>
                    <a:pt x="389" y="500"/>
                  </a:lnTo>
                  <a:lnTo>
                    <a:pt x="385" y="500"/>
                  </a:lnTo>
                  <a:lnTo>
                    <a:pt x="384" y="500"/>
                  </a:lnTo>
                  <a:lnTo>
                    <a:pt x="382" y="500"/>
                  </a:lnTo>
                  <a:lnTo>
                    <a:pt x="379" y="500"/>
                  </a:lnTo>
                  <a:lnTo>
                    <a:pt x="371" y="500"/>
                  </a:lnTo>
                  <a:lnTo>
                    <a:pt x="364" y="500"/>
                  </a:lnTo>
                  <a:lnTo>
                    <a:pt x="358" y="500"/>
                  </a:lnTo>
                  <a:lnTo>
                    <a:pt x="354" y="500"/>
                  </a:lnTo>
                  <a:lnTo>
                    <a:pt x="353" y="500"/>
                  </a:lnTo>
                  <a:lnTo>
                    <a:pt x="351" y="500"/>
                  </a:lnTo>
                  <a:lnTo>
                    <a:pt x="349" y="500"/>
                  </a:lnTo>
                  <a:lnTo>
                    <a:pt x="330" y="500"/>
                  </a:lnTo>
                  <a:lnTo>
                    <a:pt x="320" y="500"/>
                  </a:lnTo>
                  <a:lnTo>
                    <a:pt x="312" y="500"/>
                  </a:lnTo>
                  <a:lnTo>
                    <a:pt x="309" y="500"/>
                  </a:lnTo>
                  <a:lnTo>
                    <a:pt x="299" y="500"/>
                  </a:lnTo>
                  <a:lnTo>
                    <a:pt x="294" y="500"/>
                  </a:lnTo>
                  <a:lnTo>
                    <a:pt x="291" y="500"/>
                  </a:lnTo>
                  <a:lnTo>
                    <a:pt x="289" y="500"/>
                  </a:lnTo>
                  <a:lnTo>
                    <a:pt x="287" y="500"/>
                  </a:lnTo>
                  <a:lnTo>
                    <a:pt x="284" y="500"/>
                  </a:lnTo>
                  <a:lnTo>
                    <a:pt x="282" y="500"/>
                  </a:lnTo>
                  <a:lnTo>
                    <a:pt x="281" y="500"/>
                  </a:lnTo>
                  <a:lnTo>
                    <a:pt x="268" y="500"/>
                  </a:lnTo>
                  <a:lnTo>
                    <a:pt x="266" y="500"/>
                  </a:lnTo>
                  <a:lnTo>
                    <a:pt x="263" y="500"/>
                  </a:lnTo>
                  <a:lnTo>
                    <a:pt x="258" y="500"/>
                  </a:lnTo>
                  <a:lnTo>
                    <a:pt x="253" y="500"/>
                  </a:lnTo>
                  <a:lnTo>
                    <a:pt x="250" y="500"/>
                  </a:lnTo>
                  <a:lnTo>
                    <a:pt x="247" y="500"/>
                  </a:lnTo>
                  <a:lnTo>
                    <a:pt x="243" y="500"/>
                  </a:lnTo>
                  <a:lnTo>
                    <a:pt x="240" y="500"/>
                  </a:lnTo>
                  <a:lnTo>
                    <a:pt x="238" y="500"/>
                  </a:lnTo>
                  <a:lnTo>
                    <a:pt x="233" y="500"/>
                  </a:lnTo>
                  <a:lnTo>
                    <a:pt x="230" y="500"/>
                  </a:lnTo>
                  <a:lnTo>
                    <a:pt x="227" y="500"/>
                  </a:lnTo>
                  <a:lnTo>
                    <a:pt x="224" y="500"/>
                  </a:lnTo>
                  <a:lnTo>
                    <a:pt x="222" y="499"/>
                  </a:lnTo>
                  <a:lnTo>
                    <a:pt x="220" y="499"/>
                  </a:lnTo>
                  <a:lnTo>
                    <a:pt x="217" y="499"/>
                  </a:lnTo>
                  <a:lnTo>
                    <a:pt x="214" y="499"/>
                  </a:lnTo>
                  <a:lnTo>
                    <a:pt x="212" y="499"/>
                  </a:lnTo>
                  <a:lnTo>
                    <a:pt x="211" y="499"/>
                  </a:lnTo>
                  <a:lnTo>
                    <a:pt x="204" y="499"/>
                  </a:lnTo>
                  <a:lnTo>
                    <a:pt x="194" y="499"/>
                  </a:lnTo>
                  <a:lnTo>
                    <a:pt x="193" y="499"/>
                  </a:lnTo>
                  <a:lnTo>
                    <a:pt x="191" y="499"/>
                  </a:lnTo>
                  <a:lnTo>
                    <a:pt x="189" y="499"/>
                  </a:lnTo>
                  <a:lnTo>
                    <a:pt x="188" y="499"/>
                  </a:lnTo>
                  <a:lnTo>
                    <a:pt x="186" y="499"/>
                  </a:lnTo>
                  <a:lnTo>
                    <a:pt x="184" y="499"/>
                  </a:lnTo>
                  <a:lnTo>
                    <a:pt x="183" y="499"/>
                  </a:lnTo>
                  <a:lnTo>
                    <a:pt x="180" y="499"/>
                  </a:lnTo>
                  <a:lnTo>
                    <a:pt x="176" y="499"/>
                  </a:lnTo>
                  <a:lnTo>
                    <a:pt x="175" y="499"/>
                  </a:lnTo>
                  <a:lnTo>
                    <a:pt x="173" y="499"/>
                  </a:lnTo>
                  <a:lnTo>
                    <a:pt x="170" y="499"/>
                  </a:lnTo>
                  <a:lnTo>
                    <a:pt x="166" y="499"/>
                  </a:lnTo>
                  <a:lnTo>
                    <a:pt x="160" y="499"/>
                  </a:lnTo>
                  <a:lnTo>
                    <a:pt x="155" y="499"/>
                  </a:lnTo>
                  <a:lnTo>
                    <a:pt x="150" y="499"/>
                  </a:lnTo>
                  <a:lnTo>
                    <a:pt x="148" y="499"/>
                  </a:lnTo>
                  <a:lnTo>
                    <a:pt x="147" y="499"/>
                  </a:lnTo>
                  <a:lnTo>
                    <a:pt x="139" y="499"/>
                  </a:lnTo>
                  <a:lnTo>
                    <a:pt x="134" y="499"/>
                  </a:lnTo>
                  <a:lnTo>
                    <a:pt x="132" y="499"/>
                  </a:lnTo>
                  <a:lnTo>
                    <a:pt x="126" y="499"/>
                  </a:lnTo>
                  <a:lnTo>
                    <a:pt x="124" y="499"/>
                  </a:lnTo>
                  <a:lnTo>
                    <a:pt x="121" y="499"/>
                  </a:lnTo>
                  <a:lnTo>
                    <a:pt x="119" y="499"/>
                  </a:lnTo>
                  <a:lnTo>
                    <a:pt x="117" y="499"/>
                  </a:lnTo>
                  <a:lnTo>
                    <a:pt x="114" y="499"/>
                  </a:lnTo>
                  <a:lnTo>
                    <a:pt x="113" y="499"/>
                  </a:lnTo>
                  <a:lnTo>
                    <a:pt x="108" y="499"/>
                  </a:lnTo>
                  <a:lnTo>
                    <a:pt x="106" y="499"/>
                  </a:lnTo>
                  <a:lnTo>
                    <a:pt x="101" y="499"/>
                  </a:lnTo>
                  <a:lnTo>
                    <a:pt x="99" y="499"/>
                  </a:lnTo>
                  <a:lnTo>
                    <a:pt x="96" y="499"/>
                  </a:lnTo>
                  <a:lnTo>
                    <a:pt x="91" y="499"/>
                  </a:lnTo>
                  <a:lnTo>
                    <a:pt x="90" y="499"/>
                  </a:lnTo>
                  <a:lnTo>
                    <a:pt x="88" y="499"/>
                  </a:lnTo>
                  <a:lnTo>
                    <a:pt x="86" y="499"/>
                  </a:lnTo>
                  <a:lnTo>
                    <a:pt x="85" y="499"/>
                  </a:lnTo>
                  <a:lnTo>
                    <a:pt x="83" y="499"/>
                  </a:lnTo>
                  <a:lnTo>
                    <a:pt x="81" y="499"/>
                  </a:lnTo>
                  <a:lnTo>
                    <a:pt x="60" y="497"/>
                  </a:lnTo>
                  <a:lnTo>
                    <a:pt x="59" y="497"/>
                  </a:lnTo>
                  <a:lnTo>
                    <a:pt x="57" y="497"/>
                  </a:lnTo>
                  <a:lnTo>
                    <a:pt x="55" y="497"/>
                  </a:lnTo>
                  <a:lnTo>
                    <a:pt x="54" y="497"/>
                  </a:lnTo>
                  <a:lnTo>
                    <a:pt x="52" y="497"/>
                  </a:lnTo>
                  <a:lnTo>
                    <a:pt x="50" y="497"/>
                  </a:lnTo>
                  <a:lnTo>
                    <a:pt x="49" y="497"/>
                  </a:lnTo>
                  <a:lnTo>
                    <a:pt x="47" y="497"/>
                  </a:lnTo>
                  <a:lnTo>
                    <a:pt x="46" y="497"/>
                  </a:lnTo>
                  <a:lnTo>
                    <a:pt x="44" y="497"/>
                  </a:lnTo>
                  <a:lnTo>
                    <a:pt x="42" y="497"/>
                  </a:lnTo>
                  <a:lnTo>
                    <a:pt x="37" y="497"/>
                  </a:lnTo>
                  <a:lnTo>
                    <a:pt x="28" y="497"/>
                  </a:lnTo>
                  <a:lnTo>
                    <a:pt x="18" y="497"/>
                  </a:lnTo>
                  <a:lnTo>
                    <a:pt x="10" y="497"/>
                  </a:lnTo>
                  <a:lnTo>
                    <a:pt x="1" y="497"/>
                  </a:lnTo>
                  <a:lnTo>
                    <a:pt x="0" y="497"/>
                  </a:lnTo>
                  <a:lnTo>
                    <a:pt x="0" y="495"/>
                  </a:lnTo>
                  <a:lnTo>
                    <a:pt x="0" y="494"/>
                  </a:lnTo>
                  <a:lnTo>
                    <a:pt x="0" y="492"/>
                  </a:lnTo>
                  <a:lnTo>
                    <a:pt x="0" y="491"/>
                  </a:lnTo>
                  <a:lnTo>
                    <a:pt x="1" y="491"/>
                  </a:lnTo>
                  <a:lnTo>
                    <a:pt x="1" y="489"/>
                  </a:lnTo>
                  <a:lnTo>
                    <a:pt x="3" y="489"/>
                  </a:lnTo>
                  <a:lnTo>
                    <a:pt x="3" y="491"/>
                  </a:lnTo>
                  <a:lnTo>
                    <a:pt x="5" y="491"/>
                  </a:lnTo>
                  <a:lnTo>
                    <a:pt x="6" y="491"/>
                  </a:lnTo>
                  <a:lnTo>
                    <a:pt x="8" y="491"/>
                  </a:lnTo>
                  <a:lnTo>
                    <a:pt x="10" y="491"/>
                  </a:lnTo>
                  <a:lnTo>
                    <a:pt x="11" y="491"/>
                  </a:lnTo>
                  <a:lnTo>
                    <a:pt x="13" y="491"/>
                  </a:lnTo>
                  <a:lnTo>
                    <a:pt x="14" y="491"/>
                  </a:lnTo>
                  <a:lnTo>
                    <a:pt x="16" y="491"/>
                  </a:lnTo>
                  <a:lnTo>
                    <a:pt x="18" y="491"/>
                  </a:lnTo>
                  <a:lnTo>
                    <a:pt x="18" y="489"/>
                  </a:lnTo>
                  <a:lnTo>
                    <a:pt x="16" y="489"/>
                  </a:lnTo>
                  <a:lnTo>
                    <a:pt x="14" y="487"/>
                  </a:lnTo>
                  <a:lnTo>
                    <a:pt x="13" y="486"/>
                  </a:lnTo>
                  <a:lnTo>
                    <a:pt x="13" y="484"/>
                  </a:lnTo>
                  <a:lnTo>
                    <a:pt x="11" y="484"/>
                  </a:lnTo>
                  <a:lnTo>
                    <a:pt x="11" y="482"/>
                  </a:lnTo>
                  <a:lnTo>
                    <a:pt x="10" y="482"/>
                  </a:lnTo>
                  <a:lnTo>
                    <a:pt x="10" y="481"/>
                  </a:lnTo>
                  <a:lnTo>
                    <a:pt x="10" y="479"/>
                  </a:lnTo>
                  <a:lnTo>
                    <a:pt x="10" y="477"/>
                  </a:lnTo>
                  <a:lnTo>
                    <a:pt x="10" y="476"/>
                  </a:lnTo>
                  <a:lnTo>
                    <a:pt x="8" y="476"/>
                  </a:lnTo>
                  <a:lnTo>
                    <a:pt x="8" y="474"/>
                  </a:lnTo>
                  <a:lnTo>
                    <a:pt x="8" y="473"/>
                  </a:lnTo>
                  <a:lnTo>
                    <a:pt x="8" y="471"/>
                  </a:lnTo>
                  <a:lnTo>
                    <a:pt x="8" y="469"/>
                  </a:lnTo>
                  <a:lnTo>
                    <a:pt x="8" y="468"/>
                  </a:lnTo>
                  <a:lnTo>
                    <a:pt x="8" y="466"/>
                  </a:lnTo>
                  <a:lnTo>
                    <a:pt x="8" y="464"/>
                  </a:lnTo>
                  <a:lnTo>
                    <a:pt x="10" y="463"/>
                  </a:lnTo>
                  <a:lnTo>
                    <a:pt x="10" y="461"/>
                  </a:lnTo>
                  <a:lnTo>
                    <a:pt x="10" y="460"/>
                  </a:lnTo>
                  <a:lnTo>
                    <a:pt x="11" y="460"/>
                  </a:lnTo>
                  <a:lnTo>
                    <a:pt x="11" y="458"/>
                  </a:lnTo>
                  <a:lnTo>
                    <a:pt x="11" y="456"/>
                  </a:lnTo>
                  <a:lnTo>
                    <a:pt x="11" y="455"/>
                  </a:lnTo>
                  <a:lnTo>
                    <a:pt x="11" y="453"/>
                  </a:lnTo>
                  <a:lnTo>
                    <a:pt x="11" y="451"/>
                  </a:lnTo>
                  <a:lnTo>
                    <a:pt x="11" y="450"/>
                  </a:lnTo>
                  <a:lnTo>
                    <a:pt x="13" y="450"/>
                  </a:lnTo>
                  <a:lnTo>
                    <a:pt x="13" y="448"/>
                  </a:lnTo>
                  <a:lnTo>
                    <a:pt x="14" y="448"/>
                  </a:lnTo>
                  <a:lnTo>
                    <a:pt x="14" y="446"/>
                  </a:lnTo>
                  <a:lnTo>
                    <a:pt x="14" y="445"/>
                  </a:lnTo>
                  <a:lnTo>
                    <a:pt x="16" y="443"/>
                  </a:lnTo>
                  <a:lnTo>
                    <a:pt x="16" y="442"/>
                  </a:lnTo>
                  <a:lnTo>
                    <a:pt x="18" y="442"/>
                  </a:lnTo>
                  <a:lnTo>
                    <a:pt x="18" y="440"/>
                  </a:lnTo>
                  <a:lnTo>
                    <a:pt x="16" y="440"/>
                  </a:lnTo>
                  <a:lnTo>
                    <a:pt x="14" y="440"/>
                  </a:lnTo>
                  <a:lnTo>
                    <a:pt x="14" y="438"/>
                  </a:lnTo>
                  <a:lnTo>
                    <a:pt x="13" y="437"/>
                  </a:lnTo>
                  <a:lnTo>
                    <a:pt x="13" y="435"/>
                  </a:lnTo>
                  <a:lnTo>
                    <a:pt x="14" y="435"/>
                  </a:lnTo>
                  <a:lnTo>
                    <a:pt x="14" y="433"/>
                  </a:lnTo>
                  <a:lnTo>
                    <a:pt x="14" y="432"/>
                  </a:lnTo>
                  <a:lnTo>
                    <a:pt x="14" y="430"/>
                  </a:lnTo>
                  <a:lnTo>
                    <a:pt x="13" y="430"/>
                  </a:lnTo>
                  <a:lnTo>
                    <a:pt x="13" y="428"/>
                  </a:lnTo>
                  <a:lnTo>
                    <a:pt x="13" y="427"/>
                  </a:lnTo>
                  <a:lnTo>
                    <a:pt x="13" y="425"/>
                  </a:lnTo>
                  <a:lnTo>
                    <a:pt x="14" y="424"/>
                  </a:lnTo>
                  <a:lnTo>
                    <a:pt x="14" y="422"/>
                  </a:lnTo>
                  <a:lnTo>
                    <a:pt x="13" y="422"/>
                  </a:lnTo>
                  <a:lnTo>
                    <a:pt x="14" y="420"/>
                  </a:lnTo>
                  <a:lnTo>
                    <a:pt x="13" y="420"/>
                  </a:lnTo>
                  <a:lnTo>
                    <a:pt x="13" y="419"/>
                  </a:lnTo>
                  <a:lnTo>
                    <a:pt x="11" y="419"/>
                  </a:lnTo>
                  <a:lnTo>
                    <a:pt x="11" y="417"/>
                  </a:lnTo>
                  <a:lnTo>
                    <a:pt x="11" y="415"/>
                  </a:lnTo>
                  <a:lnTo>
                    <a:pt x="13" y="414"/>
                  </a:lnTo>
                  <a:lnTo>
                    <a:pt x="14" y="412"/>
                  </a:lnTo>
                  <a:lnTo>
                    <a:pt x="14" y="410"/>
                  </a:lnTo>
                  <a:lnTo>
                    <a:pt x="16" y="410"/>
                  </a:lnTo>
                  <a:lnTo>
                    <a:pt x="16" y="409"/>
                  </a:lnTo>
                  <a:lnTo>
                    <a:pt x="16" y="407"/>
                  </a:lnTo>
                  <a:lnTo>
                    <a:pt x="18" y="406"/>
                  </a:lnTo>
                  <a:lnTo>
                    <a:pt x="18" y="404"/>
                  </a:lnTo>
                  <a:lnTo>
                    <a:pt x="19" y="404"/>
                  </a:lnTo>
                  <a:lnTo>
                    <a:pt x="19" y="402"/>
                  </a:lnTo>
                  <a:lnTo>
                    <a:pt x="21" y="402"/>
                  </a:lnTo>
                  <a:lnTo>
                    <a:pt x="19" y="402"/>
                  </a:lnTo>
                  <a:lnTo>
                    <a:pt x="18" y="401"/>
                  </a:lnTo>
                  <a:lnTo>
                    <a:pt x="16" y="399"/>
                  </a:lnTo>
                  <a:lnTo>
                    <a:pt x="16" y="397"/>
                  </a:lnTo>
                  <a:lnTo>
                    <a:pt x="16" y="396"/>
                  </a:lnTo>
                  <a:lnTo>
                    <a:pt x="18" y="396"/>
                  </a:lnTo>
                  <a:lnTo>
                    <a:pt x="18" y="394"/>
                  </a:lnTo>
                  <a:lnTo>
                    <a:pt x="19" y="394"/>
                  </a:lnTo>
                  <a:lnTo>
                    <a:pt x="19" y="393"/>
                  </a:lnTo>
                  <a:lnTo>
                    <a:pt x="21" y="393"/>
                  </a:lnTo>
                  <a:lnTo>
                    <a:pt x="21" y="391"/>
                  </a:lnTo>
                  <a:lnTo>
                    <a:pt x="19" y="391"/>
                  </a:lnTo>
                  <a:lnTo>
                    <a:pt x="19" y="389"/>
                  </a:lnTo>
                  <a:lnTo>
                    <a:pt x="18" y="389"/>
                  </a:lnTo>
                  <a:lnTo>
                    <a:pt x="18" y="388"/>
                  </a:lnTo>
                  <a:lnTo>
                    <a:pt x="18" y="386"/>
                  </a:lnTo>
                  <a:lnTo>
                    <a:pt x="18" y="384"/>
                  </a:lnTo>
                  <a:lnTo>
                    <a:pt x="18" y="383"/>
                  </a:lnTo>
                  <a:lnTo>
                    <a:pt x="18" y="381"/>
                  </a:lnTo>
                  <a:lnTo>
                    <a:pt x="18" y="378"/>
                  </a:lnTo>
                  <a:lnTo>
                    <a:pt x="19" y="378"/>
                  </a:lnTo>
                  <a:lnTo>
                    <a:pt x="19" y="376"/>
                  </a:lnTo>
                  <a:lnTo>
                    <a:pt x="19" y="375"/>
                  </a:lnTo>
                  <a:lnTo>
                    <a:pt x="19" y="373"/>
                  </a:lnTo>
                  <a:lnTo>
                    <a:pt x="19" y="371"/>
                  </a:lnTo>
                  <a:lnTo>
                    <a:pt x="18" y="371"/>
                  </a:lnTo>
                  <a:lnTo>
                    <a:pt x="16" y="371"/>
                  </a:lnTo>
                  <a:lnTo>
                    <a:pt x="14" y="371"/>
                  </a:lnTo>
                  <a:lnTo>
                    <a:pt x="14" y="370"/>
                  </a:lnTo>
                  <a:lnTo>
                    <a:pt x="14" y="368"/>
                  </a:lnTo>
                  <a:lnTo>
                    <a:pt x="14" y="366"/>
                  </a:lnTo>
                  <a:lnTo>
                    <a:pt x="14" y="365"/>
                  </a:lnTo>
                  <a:lnTo>
                    <a:pt x="16" y="363"/>
                  </a:lnTo>
                  <a:lnTo>
                    <a:pt x="16" y="361"/>
                  </a:lnTo>
                  <a:lnTo>
                    <a:pt x="16" y="360"/>
                  </a:lnTo>
                  <a:lnTo>
                    <a:pt x="14" y="360"/>
                  </a:lnTo>
                  <a:lnTo>
                    <a:pt x="14" y="361"/>
                  </a:lnTo>
                  <a:lnTo>
                    <a:pt x="13" y="361"/>
                  </a:lnTo>
                  <a:lnTo>
                    <a:pt x="13" y="360"/>
                  </a:lnTo>
                  <a:lnTo>
                    <a:pt x="14" y="360"/>
                  </a:lnTo>
                  <a:lnTo>
                    <a:pt x="14" y="358"/>
                  </a:lnTo>
                  <a:lnTo>
                    <a:pt x="14" y="357"/>
                  </a:lnTo>
                  <a:lnTo>
                    <a:pt x="14" y="355"/>
                  </a:lnTo>
                  <a:lnTo>
                    <a:pt x="14" y="353"/>
                  </a:lnTo>
                  <a:lnTo>
                    <a:pt x="16" y="352"/>
                  </a:lnTo>
                  <a:lnTo>
                    <a:pt x="14" y="352"/>
                  </a:lnTo>
                  <a:lnTo>
                    <a:pt x="14" y="350"/>
                  </a:lnTo>
                  <a:lnTo>
                    <a:pt x="14" y="348"/>
                  </a:lnTo>
                  <a:lnTo>
                    <a:pt x="14" y="347"/>
                  </a:lnTo>
                  <a:lnTo>
                    <a:pt x="14" y="345"/>
                  </a:lnTo>
                  <a:lnTo>
                    <a:pt x="14" y="343"/>
                  </a:lnTo>
                  <a:lnTo>
                    <a:pt x="14" y="342"/>
                  </a:lnTo>
                  <a:lnTo>
                    <a:pt x="16" y="342"/>
                  </a:lnTo>
                  <a:lnTo>
                    <a:pt x="16" y="340"/>
                  </a:lnTo>
                  <a:lnTo>
                    <a:pt x="18" y="337"/>
                  </a:lnTo>
                  <a:lnTo>
                    <a:pt x="19" y="337"/>
                  </a:lnTo>
                  <a:lnTo>
                    <a:pt x="19" y="335"/>
                  </a:lnTo>
                  <a:lnTo>
                    <a:pt x="19" y="334"/>
                  </a:lnTo>
                  <a:lnTo>
                    <a:pt x="21" y="334"/>
                  </a:lnTo>
                  <a:lnTo>
                    <a:pt x="21" y="332"/>
                  </a:lnTo>
                  <a:lnTo>
                    <a:pt x="21" y="330"/>
                  </a:lnTo>
                  <a:lnTo>
                    <a:pt x="21" y="329"/>
                  </a:lnTo>
                  <a:lnTo>
                    <a:pt x="23" y="329"/>
                  </a:lnTo>
                  <a:lnTo>
                    <a:pt x="24" y="329"/>
                  </a:lnTo>
                  <a:lnTo>
                    <a:pt x="24" y="327"/>
                  </a:lnTo>
                  <a:lnTo>
                    <a:pt x="26" y="327"/>
                  </a:lnTo>
                  <a:lnTo>
                    <a:pt x="28" y="326"/>
                  </a:lnTo>
                  <a:lnTo>
                    <a:pt x="29" y="326"/>
                  </a:lnTo>
                  <a:lnTo>
                    <a:pt x="31" y="324"/>
                  </a:lnTo>
                  <a:lnTo>
                    <a:pt x="31" y="322"/>
                  </a:lnTo>
                  <a:lnTo>
                    <a:pt x="32" y="322"/>
                  </a:lnTo>
                  <a:lnTo>
                    <a:pt x="32" y="321"/>
                  </a:lnTo>
                  <a:lnTo>
                    <a:pt x="34" y="321"/>
                  </a:lnTo>
                  <a:lnTo>
                    <a:pt x="34" y="319"/>
                  </a:lnTo>
                  <a:lnTo>
                    <a:pt x="36" y="319"/>
                  </a:lnTo>
                  <a:lnTo>
                    <a:pt x="36" y="317"/>
                  </a:lnTo>
                  <a:lnTo>
                    <a:pt x="36" y="316"/>
                  </a:lnTo>
                  <a:lnTo>
                    <a:pt x="34" y="316"/>
                  </a:lnTo>
                  <a:lnTo>
                    <a:pt x="32" y="314"/>
                  </a:lnTo>
                  <a:lnTo>
                    <a:pt x="34" y="312"/>
                  </a:lnTo>
                  <a:lnTo>
                    <a:pt x="36" y="312"/>
                  </a:lnTo>
                  <a:lnTo>
                    <a:pt x="36" y="311"/>
                  </a:lnTo>
                  <a:lnTo>
                    <a:pt x="37" y="311"/>
                  </a:lnTo>
                  <a:lnTo>
                    <a:pt x="37" y="309"/>
                  </a:lnTo>
                  <a:lnTo>
                    <a:pt x="39" y="309"/>
                  </a:lnTo>
                  <a:lnTo>
                    <a:pt x="41" y="309"/>
                  </a:lnTo>
                  <a:lnTo>
                    <a:pt x="41" y="308"/>
                  </a:lnTo>
                  <a:lnTo>
                    <a:pt x="41" y="306"/>
                  </a:lnTo>
                  <a:lnTo>
                    <a:pt x="42" y="306"/>
                  </a:lnTo>
                  <a:lnTo>
                    <a:pt x="44" y="306"/>
                  </a:lnTo>
                  <a:lnTo>
                    <a:pt x="44" y="308"/>
                  </a:lnTo>
                  <a:lnTo>
                    <a:pt x="46" y="308"/>
                  </a:lnTo>
                  <a:lnTo>
                    <a:pt x="47" y="308"/>
                  </a:lnTo>
                  <a:lnTo>
                    <a:pt x="47" y="306"/>
                  </a:lnTo>
                  <a:lnTo>
                    <a:pt x="47" y="308"/>
                  </a:lnTo>
                  <a:lnTo>
                    <a:pt x="49" y="308"/>
                  </a:lnTo>
                  <a:lnTo>
                    <a:pt x="49" y="306"/>
                  </a:lnTo>
                  <a:lnTo>
                    <a:pt x="50" y="306"/>
                  </a:lnTo>
                  <a:lnTo>
                    <a:pt x="50" y="308"/>
                  </a:lnTo>
                  <a:lnTo>
                    <a:pt x="52" y="308"/>
                  </a:lnTo>
                  <a:lnTo>
                    <a:pt x="52" y="309"/>
                  </a:lnTo>
                  <a:lnTo>
                    <a:pt x="54" y="309"/>
                  </a:lnTo>
                  <a:lnTo>
                    <a:pt x="54" y="311"/>
                  </a:lnTo>
                  <a:lnTo>
                    <a:pt x="55" y="311"/>
                  </a:lnTo>
                  <a:lnTo>
                    <a:pt x="57" y="311"/>
                  </a:lnTo>
                  <a:lnTo>
                    <a:pt x="59" y="311"/>
                  </a:lnTo>
                  <a:lnTo>
                    <a:pt x="60" y="311"/>
                  </a:lnTo>
                  <a:lnTo>
                    <a:pt x="62" y="311"/>
                  </a:lnTo>
                  <a:lnTo>
                    <a:pt x="62" y="309"/>
                  </a:lnTo>
                  <a:lnTo>
                    <a:pt x="64" y="309"/>
                  </a:lnTo>
                  <a:lnTo>
                    <a:pt x="64" y="308"/>
                  </a:lnTo>
                  <a:lnTo>
                    <a:pt x="64" y="309"/>
                  </a:lnTo>
                  <a:lnTo>
                    <a:pt x="65" y="308"/>
                  </a:lnTo>
                  <a:lnTo>
                    <a:pt x="65" y="306"/>
                  </a:lnTo>
                  <a:lnTo>
                    <a:pt x="67" y="304"/>
                  </a:lnTo>
                  <a:lnTo>
                    <a:pt x="67" y="303"/>
                  </a:lnTo>
                  <a:lnTo>
                    <a:pt x="65" y="303"/>
                  </a:lnTo>
                  <a:lnTo>
                    <a:pt x="65" y="301"/>
                  </a:lnTo>
                  <a:lnTo>
                    <a:pt x="65" y="299"/>
                  </a:lnTo>
                  <a:lnTo>
                    <a:pt x="67" y="299"/>
                  </a:lnTo>
                  <a:lnTo>
                    <a:pt x="67" y="298"/>
                  </a:lnTo>
                  <a:lnTo>
                    <a:pt x="67" y="296"/>
                  </a:lnTo>
                  <a:lnTo>
                    <a:pt x="67" y="294"/>
                  </a:lnTo>
                  <a:lnTo>
                    <a:pt x="68" y="294"/>
                  </a:lnTo>
                  <a:lnTo>
                    <a:pt x="68" y="293"/>
                  </a:lnTo>
                  <a:lnTo>
                    <a:pt x="68" y="291"/>
                  </a:lnTo>
                  <a:lnTo>
                    <a:pt x="68" y="290"/>
                  </a:lnTo>
                  <a:lnTo>
                    <a:pt x="68" y="288"/>
                  </a:lnTo>
                  <a:lnTo>
                    <a:pt x="70" y="288"/>
                  </a:lnTo>
                  <a:lnTo>
                    <a:pt x="70" y="286"/>
                  </a:lnTo>
                  <a:lnTo>
                    <a:pt x="70" y="285"/>
                  </a:lnTo>
                  <a:lnTo>
                    <a:pt x="70" y="283"/>
                  </a:lnTo>
                  <a:lnTo>
                    <a:pt x="70" y="281"/>
                  </a:lnTo>
                  <a:lnTo>
                    <a:pt x="70" y="280"/>
                  </a:lnTo>
                  <a:lnTo>
                    <a:pt x="70" y="278"/>
                  </a:lnTo>
                  <a:lnTo>
                    <a:pt x="70" y="277"/>
                  </a:lnTo>
                  <a:lnTo>
                    <a:pt x="70" y="275"/>
                  </a:lnTo>
                  <a:lnTo>
                    <a:pt x="72" y="275"/>
                  </a:lnTo>
                  <a:lnTo>
                    <a:pt x="72" y="273"/>
                  </a:lnTo>
                  <a:lnTo>
                    <a:pt x="73" y="273"/>
                  </a:lnTo>
                  <a:lnTo>
                    <a:pt x="75" y="273"/>
                  </a:lnTo>
                  <a:lnTo>
                    <a:pt x="77" y="273"/>
                  </a:lnTo>
                  <a:lnTo>
                    <a:pt x="77" y="272"/>
                  </a:lnTo>
                  <a:lnTo>
                    <a:pt x="78" y="272"/>
                  </a:lnTo>
                  <a:lnTo>
                    <a:pt x="80" y="272"/>
                  </a:lnTo>
                  <a:lnTo>
                    <a:pt x="80" y="270"/>
                  </a:lnTo>
                  <a:lnTo>
                    <a:pt x="78" y="270"/>
                  </a:lnTo>
                  <a:lnTo>
                    <a:pt x="77" y="268"/>
                  </a:lnTo>
                  <a:lnTo>
                    <a:pt x="77" y="267"/>
                  </a:lnTo>
                  <a:lnTo>
                    <a:pt x="77" y="265"/>
                  </a:lnTo>
                  <a:lnTo>
                    <a:pt x="78" y="265"/>
                  </a:lnTo>
                  <a:lnTo>
                    <a:pt x="80" y="263"/>
                  </a:lnTo>
                  <a:lnTo>
                    <a:pt x="81" y="262"/>
                  </a:lnTo>
                  <a:lnTo>
                    <a:pt x="80" y="262"/>
                  </a:lnTo>
                  <a:lnTo>
                    <a:pt x="80" y="260"/>
                  </a:lnTo>
                  <a:lnTo>
                    <a:pt x="81" y="260"/>
                  </a:lnTo>
                  <a:lnTo>
                    <a:pt x="83" y="260"/>
                  </a:lnTo>
                  <a:lnTo>
                    <a:pt x="85" y="260"/>
                  </a:lnTo>
                  <a:lnTo>
                    <a:pt x="85" y="259"/>
                  </a:lnTo>
                  <a:lnTo>
                    <a:pt x="83" y="259"/>
                  </a:lnTo>
                  <a:lnTo>
                    <a:pt x="81" y="259"/>
                  </a:lnTo>
                  <a:lnTo>
                    <a:pt x="81" y="257"/>
                  </a:lnTo>
                  <a:lnTo>
                    <a:pt x="83" y="257"/>
                  </a:lnTo>
                  <a:lnTo>
                    <a:pt x="83" y="255"/>
                  </a:lnTo>
                  <a:lnTo>
                    <a:pt x="85" y="255"/>
                  </a:lnTo>
                  <a:lnTo>
                    <a:pt x="85" y="254"/>
                  </a:lnTo>
                  <a:lnTo>
                    <a:pt x="85" y="252"/>
                  </a:lnTo>
                  <a:lnTo>
                    <a:pt x="86" y="252"/>
                  </a:lnTo>
                  <a:lnTo>
                    <a:pt x="86" y="250"/>
                  </a:lnTo>
                  <a:lnTo>
                    <a:pt x="86" y="249"/>
                  </a:lnTo>
                  <a:lnTo>
                    <a:pt x="86" y="247"/>
                  </a:lnTo>
                  <a:lnTo>
                    <a:pt x="88" y="247"/>
                  </a:lnTo>
                  <a:lnTo>
                    <a:pt x="88" y="245"/>
                  </a:lnTo>
                  <a:lnTo>
                    <a:pt x="88" y="244"/>
                  </a:lnTo>
                  <a:lnTo>
                    <a:pt x="88" y="242"/>
                  </a:lnTo>
                  <a:lnTo>
                    <a:pt x="86" y="242"/>
                  </a:lnTo>
                  <a:lnTo>
                    <a:pt x="86" y="241"/>
                  </a:lnTo>
                  <a:lnTo>
                    <a:pt x="86" y="239"/>
                  </a:lnTo>
                  <a:lnTo>
                    <a:pt x="86" y="237"/>
                  </a:lnTo>
                  <a:lnTo>
                    <a:pt x="86" y="236"/>
                  </a:lnTo>
                  <a:lnTo>
                    <a:pt x="85" y="236"/>
                  </a:lnTo>
                  <a:lnTo>
                    <a:pt x="85" y="234"/>
                  </a:lnTo>
                  <a:lnTo>
                    <a:pt x="86" y="234"/>
                  </a:lnTo>
                  <a:lnTo>
                    <a:pt x="85" y="234"/>
                  </a:lnTo>
                  <a:lnTo>
                    <a:pt x="85" y="232"/>
                  </a:lnTo>
                  <a:lnTo>
                    <a:pt x="83" y="232"/>
                  </a:lnTo>
                  <a:lnTo>
                    <a:pt x="83" y="231"/>
                  </a:lnTo>
                  <a:lnTo>
                    <a:pt x="83" y="229"/>
                  </a:lnTo>
                  <a:lnTo>
                    <a:pt x="81" y="229"/>
                  </a:lnTo>
                  <a:lnTo>
                    <a:pt x="81" y="227"/>
                  </a:lnTo>
                  <a:lnTo>
                    <a:pt x="83" y="227"/>
                  </a:lnTo>
                  <a:lnTo>
                    <a:pt x="83" y="226"/>
                  </a:lnTo>
                  <a:lnTo>
                    <a:pt x="85" y="226"/>
                  </a:lnTo>
                  <a:lnTo>
                    <a:pt x="85" y="224"/>
                  </a:lnTo>
                  <a:lnTo>
                    <a:pt x="86" y="224"/>
                  </a:lnTo>
                  <a:lnTo>
                    <a:pt x="88" y="223"/>
                  </a:lnTo>
                  <a:lnTo>
                    <a:pt x="88" y="221"/>
                  </a:lnTo>
                  <a:lnTo>
                    <a:pt x="90" y="221"/>
                  </a:lnTo>
                  <a:lnTo>
                    <a:pt x="90" y="219"/>
                  </a:lnTo>
                  <a:lnTo>
                    <a:pt x="91" y="219"/>
                  </a:lnTo>
                  <a:lnTo>
                    <a:pt x="93" y="218"/>
                  </a:lnTo>
                  <a:lnTo>
                    <a:pt x="95" y="218"/>
                  </a:lnTo>
                  <a:lnTo>
                    <a:pt x="95" y="219"/>
                  </a:lnTo>
                  <a:lnTo>
                    <a:pt x="96" y="219"/>
                  </a:lnTo>
                  <a:lnTo>
                    <a:pt x="98" y="219"/>
                  </a:lnTo>
                  <a:lnTo>
                    <a:pt x="98" y="218"/>
                  </a:lnTo>
                  <a:lnTo>
                    <a:pt x="98" y="216"/>
                  </a:lnTo>
                  <a:lnTo>
                    <a:pt x="98" y="214"/>
                  </a:lnTo>
                  <a:lnTo>
                    <a:pt x="99" y="214"/>
                  </a:lnTo>
                  <a:lnTo>
                    <a:pt x="99" y="213"/>
                  </a:lnTo>
                  <a:lnTo>
                    <a:pt x="101" y="213"/>
                  </a:lnTo>
                  <a:lnTo>
                    <a:pt x="101" y="211"/>
                  </a:lnTo>
                  <a:lnTo>
                    <a:pt x="101" y="210"/>
                  </a:lnTo>
                  <a:lnTo>
                    <a:pt x="103" y="210"/>
                  </a:lnTo>
                  <a:lnTo>
                    <a:pt x="103" y="208"/>
                  </a:lnTo>
                  <a:lnTo>
                    <a:pt x="103" y="206"/>
                  </a:lnTo>
                  <a:lnTo>
                    <a:pt x="104" y="206"/>
                  </a:lnTo>
                  <a:lnTo>
                    <a:pt x="104" y="205"/>
                  </a:lnTo>
                  <a:lnTo>
                    <a:pt x="104" y="203"/>
                  </a:lnTo>
                  <a:lnTo>
                    <a:pt x="106" y="203"/>
                  </a:lnTo>
                  <a:lnTo>
                    <a:pt x="108" y="201"/>
                  </a:lnTo>
                  <a:lnTo>
                    <a:pt x="109" y="200"/>
                  </a:lnTo>
                  <a:lnTo>
                    <a:pt x="109" y="198"/>
                  </a:lnTo>
                  <a:lnTo>
                    <a:pt x="109" y="196"/>
                  </a:lnTo>
                  <a:lnTo>
                    <a:pt x="111" y="196"/>
                  </a:lnTo>
                  <a:lnTo>
                    <a:pt x="111" y="195"/>
                  </a:lnTo>
                  <a:lnTo>
                    <a:pt x="113" y="195"/>
                  </a:lnTo>
                  <a:lnTo>
                    <a:pt x="113" y="193"/>
                  </a:lnTo>
                  <a:lnTo>
                    <a:pt x="113" y="192"/>
                  </a:lnTo>
                  <a:lnTo>
                    <a:pt x="113" y="190"/>
                  </a:lnTo>
                  <a:lnTo>
                    <a:pt x="113" y="188"/>
                  </a:lnTo>
                  <a:lnTo>
                    <a:pt x="114" y="187"/>
                  </a:lnTo>
                  <a:lnTo>
                    <a:pt x="113" y="187"/>
                  </a:lnTo>
                  <a:lnTo>
                    <a:pt x="113" y="185"/>
                  </a:lnTo>
                  <a:lnTo>
                    <a:pt x="113" y="183"/>
                  </a:lnTo>
                  <a:lnTo>
                    <a:pt x="113" y="182"/>
                  </a:lnTo>
                  <a:lnTo>
                    <a:pt x="114" y="182"/>
                  </a:lnTo>
                  <a:lnTo>
                    <a:pt x="114" y="180"/>
                  </a:lnTo>
                  <a:lnTo>
                    <a:pt x="114" y="178"/>
                  </a:lnTo>
                  <a:lnTo>
                    <a:pt x="113" y="177"/>
                  </a:lnTo>
                  <a:lnTo>
                    <a:pt x="114" y="177"/>
                  </a:lnTo>
                  <a:lnTo>
                    <a:pt x="113" y="177"/>
                  </a:lnTo>
                  <a:lnTo>
                    <a:pt x="113" y="175"/>
                  </a:lnTo>
                  <a:lnTo>
                    <a:pt x="113" y="174"/>
                  </a:lnTo>
                  <a:lnTo>
                    <a:pt x="113" y="172"/>
                  </a:lnTo>
                  <a:lnTo>
                    <a:pt x="113" y="170"/>
                  </a:lnTo>
                  <a:lnTo>
                    <a:pt x="113" y="169"/>
                  </a:lnTo>
                  <a:lnTo>
                    <a:pt x="113" y="167"/>
                  </a:lnTo>
                  <a:lnTo>
                    <a:pt x="113" y="165"/>
                  </a:lnTo>
                  <a:lnTo>
                    <a:pt x="113" y="164"/>
                  </a:lnTo>
                  <a:lnTo>
                    <a:pt x="113" y="162"/>
                  </a:lnTo>
                  <a:lnTo>
                    <a:pt x="111" y="162"/>
                  </a:lnTo>
                  <a:lnTo>
                    <a:pt x="111" y="160"/>
                  </a:lnTo>
                  <a:lnTo>
                    <a:pt x="109" y="160"/>
                  </a:lnTo>
                  <a:lnTo>
                    <a:pt x="109" y="159"/>
                  </a:lnTo>
                  <a:lnTo>
                    <a:pt x="108" y="159"/>
                  </a:lnTo>
                  <a:lnTo>
                    <a:pt x="108" y="157"/>
                  </a:lnTo>
                  <a:lnTo>
                    <a:pt x="106" y="157"/>
                  </a:lnTo>
                  <a:lnTo>
                    <a:pt x="108" y="157"/>
                  </a:lnTo>
                  <a:lnTo>
                    <a:pt x="108" y="156"/>
                  </a:lnTo>
                  <a:lnTo>
                    <a:pt x="108" y="154"/>
                  </a:lnTo>
                  <a:lnTo>
                    <a:pt x="108" y="152"/>
                  </a:lnTo>
                  <a:lnTo>
                    <a:pt x="109" y="152"/>
                  </a:lnTo>
                  <a:lnTo>
                    <a:pt x="108" y="152"/>
                  </a:lnTo>
                  <a:lnTo>
                    <a:pt x="108" y="151"/>
                  </a:lnTo>
                  <a:lnTo>
                    <a:pt x="109" y="149"/>
                  </a:lnTo>
                  <a:lnTo>
                    <a:pt x="111" y="151"/>
                  </a:lnTo>
                  <a:lnTo>
                    <a:pt x="111" y="149"/>
                  </a:lnTo>
                  <a:lnTo>
                    <a:pt x="113" y="147"/>
                  </a:lnTo>
                  <a:lnTo>
                    <a:pt x="113" y="146"/>
                  </a:lnTo>
                  <a:lnTo>
                    <a:pt x="113" y="144"/>
                  </a:lnTo>
                  <a:lnTo>
                    <a:pt x="111" y="144"/>
                  </a:lnTo>
                  <a:lnTo>
                    <a:pt x="111" y="143"/>
                  </a:lnTo>
                  <a:lnTo>
                    <a:pt x="109" y="143"/>
                  </a:lnTo>
                  <a:lnTo>
                    <a:pt x="109" y="141"/>
                  </a:lnTo>
                  <a:lnTo>
                    <a:pt x="109" y="139"/>
                  </a:lnTo>
                  <a:lnTo>
                    <a:pt x="111" y="138"/>
                  </a:lnTo>
                  <a:lnTo>
                    <a:pt x="111" y="136"/>
                  </a:lnTo>
                  <a:lnTo>
                    <a:pt x="113" y="136"/>
                  </a:lnTo>
                  <a:lnTo>
                    <a:pt x="113" y="134"/>
                  </a:lnTo>
                  <a:lnTo>
                    <a:pt x="113" y="133"/>
                  </a:lnTo>
                  <a:lnTo>
                    <a:pt x="111" y="133"/>
                  </a:lnTo>
                  <a:lnTo>
                    <a:pt x="111" y="131"/>
                  </a:lnTo>
                  <a:lnTo>
                    <a:pt x="113" y="131"/>
                  </a:lnTo>
                  <a:lnTo>
                    <a:pt x="111" y="131"/>
                  </a:lnTo>
                  <a:lnTo>
                    <a:pt x="111" y="129"/>
                  </a:lnTo>
                  <a:lnTo>
                    <a:pt x="109" y="129"/>
                  </a:lnTo>
                  <a:lnTo>
                    <a:pt x="109" y="128"/>
                  </a:lnTo>
                  <a:lnTo>
                    <a:pt x="109" y="126"/>
                  </a:lnTo>
                  <a:lnTo>
                    <a:pt x="108" y="126"/>
                  </a:lnTo>
                  <a:lnTo>
                    <a:pt x="108" y="125"/>
                  </a:lnTo>
                  <a:lnTo>
                    <a:pt x="109" y="125"/>
                  </a:lnTo>
                  <a:lnTo>
                    <a:pt x="109" y="123"/>
                  </a:lnTo>
                  <a:lnTo>
                    <a:pt x="108" y="123"/>
                  </a:lnTo>
                  <a:lnTo>
                    <a:pt x="108" y="121"/>
                  </a:lnTo>
                  <a:lnTo>
                    <a:pt x="109" y="121"/>
                  </a:lnTo>
                  <a:lnTo>
                    <a:pt x="108" y="121"/>
                  </a:lnTo>
                  <a:lnTo>
                    <a:pt x="108" y="120"/>
                  </a:lnTo>
                  <a:lnTo>
                    <a:pt x="106" y="120"/>
                  </a:lnTo>
                  <a:lnTo>
                    <a:pt x="106" y="118"/>
                  </a:lnTo>
                  <a:lnTo>
                    <a:pt x="108" y="118"/>
                  </a:lnTo>
                  <a:lnTo>
                    <a:pt x="108" y="116"/>
                  </a:lnTo>
                  <a:lnTo>
                    <a:pt x="106" y="116"/>
                  </a:lnTo>
                  <a:lnTo>
                    <a:pt x="108" y="116"/>
                  </a:lnTo>
                  <a:lnTo>
                    <a:pt x="108" y="115"/>
                  </a:lnTo>
                  <a:lnTo>
                    <a:pt x="108" y="113"/>
                  </a:lnTo>
                  <a:lnTo>
                    <a:pt x="109" y="113"/>
                  </a:lnTo>
                  <a:lnTo>
                    <a:pt x="111" y="113"/>
                  </a:lnTo>
                  <a:lnTo>
                    <a:pt x="111" y="111"/>
                  </a:lnTo>
                  <a:lnTo>
                    <a:pt x="111" y="110"/>
                  </a:lnTo>
                  <a:lnTo>
                    <a:pt x="109" y="110"/>
                  </a:lnTo>
                  <a:lnTo>
                    <a:pt x="109" y="108"/>
                  </a:lnTo>
                  <a:lnTo>
                    <a:pt x="108" y="108"/>
                  </a:lnTo>
                  <a:lnTo>
                    <a:pt x="108" y="107"/>
                  </a:lnTo>
                  <a:lnTo>
                    <a:pt x="108" y="105"/>
                  </a:lnTo>
                  <a:lnTo>
                    <a:pt x="108" y="103"/>
                  </a:lnTo>
                  <a:lnTo>
                    <a:pt x="106" y="103"/>
                  </a:lnTo>
                  <a:lnTo>
                    <a:pt x="106" y="102"/>
                  </a:lnTo>
                  <a:lnTo>
                    <a:pt x="106" y="100"/>
                  </a:lnTo>
                  <a:lnTo>
                    <a:pt x="106" y="98"/>
                  </a:lnTo>
                  <a:lnTo>
                    <a:pt x="106" y="97"/>
                  </a:lnTo>
                  <a:lnTo>
                    <a:pt x="104" y="97"/>
                  </a:lnTo>
                  <a:lnTo>
                    <a:pt x="104" y="95"/>
                  </a:lnTo>
                  <a:lnTo>
                    <a:pt x="106" y="95"/>
                  </a:lnTo>
                  <a:lnTo>
                    <a:pt x="106" y="94"/>
                  </a:lnTo>
                  <a:lnTo>
                    <a:pt x="104" y="94"/>
                  </a:lnTo>
                  <a:lnTo>
                    <a:pt x="104" y="92"/>
                  </a:lnTo>
                  <a:lnTo>
                    <a:pt x="103" y="92"/>
                  </a:lnTo>
                  <a:lnTo>
                    <a:pt x="103" y="90"/>
                  </a:lnTo>
                  <a:lnTo>
                    <a:pt x="101" y="89"/>
                  </a:lnTo>
                  <a:lnTo>
                    <a:pt x="101" y="87"/>
                  </a:lnTo>
                  <a:lnTo>
                    <a:pt x="99" y="87"/>
                  </a:lnTo>
                  <a:lnTo>
                    <a:pt x="99" y="85"/>
                  </a:lnTo>
                  <a:lnTo>
                    <a:pt x="98" y="85"/>
                  </a:lnTo>
                  <a:lnTo>
                    <a:pt x="96" y="85"/>
                  </a:lnTo>
                  <a:lnTo>
                    <a:pt x="95" y="85"/>
                  </a:lnTo>
                  <a:lnTo>
                    <a:pt x="93" y="85"/>
                  </a:lnTo>
                  <a:lnTo>
                    <a:pt x="91" y="85"/>
                  </a:lnTo>
                  <a:lnTo>
                    <a:pt x="91" y="84"/>
                  </a:lnTo>
                  <a:lnTo>
                    <a:pt x="91" y="82"/>
                  </a:lnTo>
                  <a:lnTo>
                    <a:pt x="91" y="80"/>
                  </a:lnTo>
                  <a:lnTo>
                    <a:pt x="91" y="79"/>
                  </a:lnTo>
                  <a:lnTo>
                    <a:pt x="90" y="79"/>
                  </a:lnTo>
                  <a:lnTo>
                    <a:pt x="90" y="77"/>
                  </a:lnTo>
                  <a:lnTo>
                    <a:pt x="90" y="76"/>
                  </a:lnTo>
                  <a:lnTo>
                    <a:pt x="90" y="74"/>
                  </a:lnTo>
                  <a:lnTo>
                    <a:pt x="90" y="72"/>
                  </a:lnTo>
                  <a:lnTo>
                    <a:pt x="90" y="71"/>
                  </a:lnTo>
                  <a:lnTo>
                    <a:pt x="88" y="71"/>
                  </a:lnTo>
                  <a:lnTo>
                    <a:pt x="86" y="69"/>
                  </a:lnTo>
                  <a:lnTo>
                    <a:pt x="85" y="69"/>
                  </a:lnTo>
                  <a:lnTo>
                    <a:pt x="83" y="69"/>
                  </a:lnTo>
                  <a:lnTo>
                    <a:pt x="81" y="69"/>
                  </a:lnTo>
                  <a:lnTo>
                    <a:pt x="81" y="67"/>
                  </a:lnTo>
                  <a:lnTo>
                    <a:pt x="81" y="66"/>
                  </a:lnTo>
                  <a:lnTo>
                    <a:pt x="83" y="66"/>
                  </a:lnTo>
                  <a:lnTo>
                    <a:pt x="83" y="64"/>
                  </a:lnTo>
                  <a:lnTo>
                    <a:pt x="83" y="62"/>
                  </a:lnTo>
                  <a:lnTo>
                    <a:pt x="83" y="61"/>
                  </a:lnTo>
                  <a:lnTo>
                    <a:pt x="83" y="59"/>
                  </a:lnTo>
                  <a:lnTo>
                    <a:pt x="85" y="58"/>
                  </a:lnTo>
                  <a:lnTo>
                    <a:pt x="83" y="58"/>
                  </a:lnTo>
                  <a:lnTo>
                    <a:pt x="83" y="56"/>
                  </a:lnTo>
                  <a:lnTo>
                    <a:pt x="83" y="54"/>
                  </a:lnTo>
                  <a:lnTo>
                    <a:pt x="83" y="53"/>
                  </a:lnTo>
                  <a:lnTo>
                    <a:pt x="83" y="51"/>
                  </a:lnTo>
                  <a:lnTo>
                    <a:pt x="83" y="49"/>
                  </a:lnTo>
                  <a:lnTo>
                    <a:pt x="83" y="48"/>
                  </a:lnTo>
                  <a:lnTo>
                    <a:pt x="81" y="48"/>
                  </a:lnTo>
                  <a:lnTo>
                    <a:pt x="83" y="46"/>
                  </a:lnTo>
                  <a:lnTo>
                    <a:pt x="83" y="44"/>
                  </a:lnTo>
                  <a:lnTo>
                    <a:pt x="83" y="43"/>
                  </a:lnTo>
                  <a:lnTo>
                    <a:pt x="83" y="41"/>
                  </a:lnTo>
                  <a:lnTo>
                    <a:pt x="83" y="40"/>
                  </a:lnTo>
                  <a:lnTo>
                    <a:pt x="83" y="38"/>
                  </a:lnTo>
                  <a:lnTo>
                    <a:pt x="85" y="38"/>
                  </a:lnTo>
                  <a:lnTo>
                    <a:pt x="83" y="38"/>
                  </a:lnTo>
                  <a:lnTo>
                    <a:pt x="83" y="36"/>
                  </a:lnTo>
                  <a:lnTo>
                    <a:pt x="83" y="35"/>
                  </a:lnTo>
                  <a:lnTo>
                    <a:pt x="81" y="35"/>
                  </a:lnTo>
                  <a:lnTo>
                    <a:pt x="81" y="33"/>
                  </a:lnTo>
                  <a:lnTo>
                    <a:pt x="81" y="31"/>
                  </a:lnTo>
                  <a:lnTo>
                    <a:pt x="81" y="30"/>
                  </a:lnTo>
                  <a:lnTo>
                    <a:pt x="81" y="28"/>
                  </a:lnTo>
                  <a:lnTo>
                    <a:pt x="83" y="28"/>
                  </a:lnTo>
                  <a:lnTo>
                    <a:pt x="83" y="27"/>
                  </a:lnTo>
                  <a:lnTo>
                    <a:pt x="83" y="25"/>
                  </a:lnTo>
                  <a:lnTo>
                    <a:pt x="85" y="25"/>
                  </a:lnTo>
                  <a:lnTo>
                    <a:pt x="85" y="23"/>
                  </a:lnTo>
                  <a:lnTo>
                    <a:pt x="83" y="22"/>
                  </a:lnTo>
                  <a:lnTo>
                    <a:pt x="81" y="20"/>
                  </a:lnTo>
                  <a:lnTo>
                    <a:pt x="81" y="18"/>
                  </a:lnTo>
                  <a:lnTo>
                    <a:pt x="80" y="18"/>
                  </a:lnTo>
                  <a:lnTo>
                    <a:pt x="80" y="17"/>
                  </a:lnTo>
                  <a:lnTo>
                    <a:pt x="81" y="17"/>
                  </a:lnTo>
                  <a:lnTo>
                    <a:pt x="81" y="15"/>
                  </a:lnTo>
                  <a:lnTo>
                    <a:pt x="81" y="13"/>
                  </a:lnTo>
                  <a:lnTo>
                    <a:pt x="83" y="13"/>
                  </a:lnTo>
                  <a:lnTo>
                    <a:pt x="81" y="13"/>
                  </a:lnTo>
                  <a:lnTo>
                    <a:pt x="81" y="12"/>
                  </a:lnTo>
                  <a:lnTo>
                    <a:pt x="81" y="10"/>
                  </a:lnTo>
                  <a:lnTo>
                    <a:pt x="81" y="9"/>
                  </a:lnTo>
                  <a:lnTo>
                    <a:pt x="81" y="7"/>
                  </a:lnTo>
                  <a:lnTo>
                    <a:pt x="81" y="5"/>
                  </a:lnTo>
                  <a:lnTo>
                    <a:pt x="80" y="5"/>
                  </a:lnTo>
                  <a:lnTo>
                    <a:pt x="81" y="4"/>
                  </a:lnTo>
                  <a:lnTo>
                    <a:pt x="81" y="2"/>
                  </a:lnTo>
                  <a:lnTo>
                    <a:pt x="81" y="0"/>
                  </a:lnTo>
                  <a:lnTo>
                    <a:pt x="91" y="0"/>
                  </a:lnTo>
                  <a:lnTo>
                    <a:pt x="93" y="0"/>
                  </a:lnTo>
                  <a:lnTo>
                    <a:pt x="96" y="0"/>
                  </a:lnTo>
                  <a:lnTo>
                    <a:pt x="101" y="0"/>
                  </a:lnTo>
                  <a:lnTo>
                    <a:pt x="104" y="0"/>
                  </a:lnTo>
                  <a:lnTo>
                    <a:pt x="106" y="0"/>
                  </a:lnTo>
                  <a:lnTo>
                    <a:pt x="11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88" name="Freeform 225"/>
            <p:cNvSpPr>
              <a:spLocks/>
            </p:cNvSpPr>
            <p:nvPr/>
          </p:nvSpPr>
          <p:spPr bwMode="auto">
            <a:xfrm>
              <a:off x="2353" y="2011"/>
              <a:ext cx="18" cy="0"/>
            </a:xfrm>
            <a:custGeom>
              <a:avLst/>
              <a:gdLst>
                <a:gd name="T0" fmla="*/ 0 w 18"/>
                <a:gd name="T1" fmla="*/ 2 w 18"/>
                <a:gd name="T2" fmla="*/ 5 w 18"/>
                <a:gd name="T3" fmla="*/ 13 w 18"/>
                <a:gd name="T4" fmla="*/ 15 w 18"/>
                <a:gd name="T5" fmla="*/ 18 w 18"/>
              </a:gdLst>
              <a:ahLst/>
              <a:cxnLst>
                <a:cxn ang="0">
                  <a:pos x="T0" y="0"/>
                </a:cxn>
                <a:cxn ang="0">
                  <a:pos x="T1" y="0"/>
                </a:cxn>
                <a:cxn ang="0">
                  <a:pos x="T2" y="0"/>
                </a:cxn>
                <a:cxn ang="0">
                  <a:pos x="T3" y="0"/>
                </a:cxn>
                <a:cxn ang="0">
                  <a:pos x="T4" y="0"/>
                </a:cxn>
                <a:cxn ang="0">
                  <a:pos x="T5" y="0"/>
                </a:cxn>
              </a:cxnLst>
              <a:rect l="0" t="0" r="r" b="b"/>
              <a:pathLst>
                <a:path w="18">
                  <a:moveTo>
                    <a:pt x="0" y="0"/>
                  </a:moveTo>
                  <a:lnTo>
                    <a:pt x="2" y="0"/>
                  </a:lnTo>
                  <a:lnTo>
                    <a:pt x="5" y="0"/>
                  </a:lnTo>
                  <a:lnTo>
                    <a:pt x="13" y="0"/>
                  </a:lnTo>
                  <a:lnTo>
                    <a:pt x="15" y="0"/>
                  </a:lnTo>
                  <a:lnTo>
                    <a:pt x="18"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89" name="Freeform 226"/>
            <p:cNvSpPr>
              <a:spLocks noEditPoints="1"/>
            </p:cNvSpPr>
            <p:nvPr/>
          </p:nvSpPr>
          <p:spPr bwMode="auto">
            <a:xfrm>
              <a:off x="1211" y="2273"/>
              <a:ext cx="1041" cy="804"/>
            </a:xfrm>
            <a:custGeom>
              <a:avLst/>
              <a:gdLst>
                <a:gd name="T0" fmla="*/ 62 w 1041"/>
                <a:gd name="T1" fmla="*/ 144 h 804"/>
                <a:gd name="T2" fmla="*/ 60 w 1041"/>
                <a:gd name="T3" fmla="*/ 140 h 804"/>
                <a:gd name="T4" fmla="*/ 52 w 1041"/>
                <a:gd name="T5" fmla="*/ 137 h 804"/>
                <a:gd name="T6" fmla="*/ 50 w 1041"/>
                <a:gd name="T7" fmla="*/ 129 h 804"/>
                <a:gd name="T8" fmla="*/ 220 w 1041"/>
                <a:gd name="T9" fmla="*/ 1 h 804"/>
                <a:gd name="T10" fmla="*/ 327 w 1041"/>
                <a:gd name="T11" fmla="*/ 54 h 804"/>
                <a:gd name="T12" fmla="*/ 398 w 1041"/>
                <a:gd name="T13" fmla="*/ 95 h 804"/>
                <a:gd name="T14" fmla="*/ 505 w 1041"/>
                <a:gd name="T15" fmla="*/ 144 h 804"/>
                <a:gd name="T16" fmla="*/ 536 w 1041"/>
                <a:gd name="T17" fmla="*/ 271 h 804"/>
                <a:gd name="T18" fmla="*/ 671 w 1041"/>
                <a:gd name="T19" fmla="*/ 273 h 804"/>
                <a:gd name="T20" fmla="*/ 735 w 1041"/>
                <a:gd name="T21" fmla="*/ 341 h 804"/>
                <a:gd name="T22" fmla="*/ 877 w 1041"/>
                <a:gd name="T23" fmla="*/ 345 h 804"/>
                <a:gd name="T24" fmla="*/ 980 w 1041"/>
                <a:gd name="T25" fmla="*/ 349 h 804"/>
                <a:gd name="T26" fmla="*/ 1003 w 1041"/>
                <a:gd name="T27" fmla="*/ 382 h 804"/>
                <a:gd name="T28" fmla="*/ 1021 w 1041"/>
                <a:gd name="T29" fmla="*/ 423 h 804"/>
                <a:gd name="T30" fmla="*/ 1036 w 1041"/>
                <a:gd name="T31" fmla="*/ 454 h 804"/>
                <a:gd name="T32" fmla="*/ 1016 w 1041"/>
                <a:gd name="T33" fmla="*/ 485 h 804"/>
                <a:gd name="T34" fmla="*/ 1003 w 1041"/>
                <a:gd name="T35" fmla="*/ 514 h 804"/>
                <a:gd name="T36" fmla="*/ 990 w 1041"/>
                <a:gd name="T37" fmla="*/ 552 h 804"/>
                <a:gd name="T38" fmla="*/ 987 w 1041"/>
                <a:gd name="T39" fmla="*/ 583 h 804"/>
                <a:gd name="T40" fmla="*/ 887 w 1041"/>
                <a:gd name="T41" fmla="*/ 629 h 804"/>
                <a:gd name="T42" fmla="*/ 809 w 1041"/>
                <a:gd name="T43" fmla="*/ 653 h 804"/>
                <a:gd name="T44" fmla="*/ 727 w 1041"/>
                <a:gd name="T45" fmla="*/ 688 h 804"/>
                <a:gd name="T46" fmla="*/ 666 w 1041"/>
                <a:gd name="T47" fmla="*/ 730 h 804"/>
                <a:gd name="T48" fmla="*/ 573 w 1041"/>
                <a:gd name="T49" fmla="*/ 768 h 804"/>
                <a:gd name="T50" fmla="*/ 479 w 1041"/>
                <a:gd name="T51" fmla="*/ 776 h 804"/>
                <a:gd name="T52" fmla="*/ 425 w 1041"/>
                <a:gd name="T53" fmla="*/ 791 h 804"/>
                <a:gd name="T54" fmla="*/ 358 w 1041"/>
                <a:gd name="T55" fmla="*/ 797 h 804"/>
                <a:gd name="T56" fmla="*/ 255 w 1041"/>
                <a:gd name="T57" fmla="*/ 774 h 804"/>
                <a:gd name="T58" fmla="*/ 207 w 1041"/>
                <a:gd name="T59" fmla="*/ 747 h 804"/>
                <a:gd name="T60" fmla="*/ 175 w 1041"/>
                <a:gd name="T61" fmla="*/ 738 h 804"/>
                <a:gd name="T62" fmla="*/ 197 w 1041"/>
                <a:gd name="T63" fmla="*/ 601 h 804"/>
                <a:gd name="T64" fmla="*/ 229 w 1041"/>
                <a:gd name="T65" fmla="*/ 497 h 804"/>
                <a:gd name="T66" fmla="*/ 206 w 1041"/>
                <a:gd name="T67" fmla="*/ 366 h 804"/>
                <a:gd name="T68" fmla="*/ 183 w 1041"/>
                <a:gd name="T69" fmla="*/ 296 h 804"/>
                <a:gd name="T70" fmla="*/ 153 w 1041"/>
                <a:gd name="T71" fmla="*/ 214 h 804"/>
                <a:gd name="T72" fmla="*/ 0 w 1041"/>
                <a:gd name="T73" fmla="*/ 206 h 804"/>
                <a:gd name="T74" fmla="*/ 16 w 1041"/>
                <a:gd name="T75" fmla="*/ 163 h 804"/>
                <a:gd name="T76" fmla="*/ 23 w 1041"/>
                <a:gd name="T77" fmla="*/ 157 h 804"/>
                <a:gd name="T78" fmla="*/ 36 w 1041"/>
                <a:gd name="T79" fmla="*/ 137 h 804"/>
                <a:gd name="T80" fmla="*/ 50 w 1041"/>
                <a:gd name="T81" fmla="*/ 150 h 804"/>
                <a:gd name="T82" fmla="*/ 85 w 1041"/>
                <a:gd name="T83" fmla="*/ 155 h 804"/>
                <a:gd name="T84" fmla="*/ 132 w 1041"/>
                <a:gd name="T85" fmla="*/ 165 h 804"/>
                <a:gd name="T86" fmla="*/ 171 w 1041"/>
                <a:gd name="T87" fmla="*/ 186 h 804"/>
                <a:gd name="T88" fmla="*/ 163 w 1041"/>
                <a:gd name="T89" fmla="*/ 183 h 804"/>
                <a:gd name="T90" fmla="*/ 126 w 1041"/>
                <a:gd name="T91" fmla="*/ 160 h 804"/>
                <a:gd name="T92" fmla="*/ 70 w 1041"/>
                <a:gd name="T93" fmla="*/ 150 h 804"/>
                <a:gd name="T94" fmla="*/ 88 w 1041"/>
                <a:gd name="T95" fmla="*/ 129 h 804"/>
                <a:gd name="T96" fmla="*/ 108 w 1041"/>
                <a:gd name="T97" fmla="*/ 109 h 804"/>
                <a:gd name="T98" fmla="*/ 129 w 1041"/>
                <a:gd name="T99" fmla="*/ 95 h 804"/>
                <a:gd name="T100" fmla="*/ 147 w 1041"/>
                <a:gd name="T101" fmla="*/ 99 h 804"/>
                <a:gd name="T102" fmla="*/ 142 w 1041"/>
                <a:gd name="T103" fmla="*/ 106 h 804"/>
                <a:gd name="T104" fmla="*/ 122 w 1041"/>
                <a:gd name="T105" fmla="*/ 104 h 804"/>
                <a:gd name="T106" fmla="*/ 101 w 1041"/>
                <a:gd name="T107" fmla="*/ 113 h 804"/>
                <a:gd name="T108" fmla="*/ 65 w 1041"/>
                <a:gd name="T109" fmla="*/ 134 h 804"/>
                <a:gd name="T110" fmla="*/ 46 w 1041"/>
                <a:gd name="T111" fmla="*/ 119 h 804"/>
                <a:gd name="T112" fmla="*/ 28 w 1041"/>
                <a:gd name="T113" fmla="*/ 145 h 804"/>
                <a:gd name="T114" fmla="*/ 13 w 1041"/>
                <a:gd name="T115" fmla="*/ 153 h 804"/>
                <a:gd name="T116" fmla="*/ 24 w 1041"/>
                <a:gd name="T117" fmla="*/ 106 h 804"/>
                <a:gd name="T118" fmla="*/ 34 w 1041"/>
                <a:gd name="T119" fmla="*/ 57 h 804"/>
                <a:gd name="T120" fmla="*/ 101 w 1041"/>
                <a:gd name="T121" fmla="*/ 49 h 804"/>
                <a:gd name="T122" fmla="*/ 168 w 1041"/>
                <a:gd name="T123" fmla="*/ 2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1" h="804">
                  <a:moveTo>
                    <a:pt x="137" y="170"/>
                  </a:moveTo>
                  <a:lnTo>
                    <a:pt x="137" y="168"/>
                  </a:lnTo>
                  <a:lnTo>
                    <a:pt x="134" y="166"/>
                  </a:lnTo>
                  <a:lnTo>
                    <a:pt x="135" y="166"/>
                  </a:lnTo>
                  <a:lnTo>
                    <a:pt x="137" y="168"/>
                  </a:lnTo>
                  <a:lnTo>
                    <a:pt x="137" y="170"/>
                  </a:lnTo>
                  <a:close/>
                  <a:moveTo>
                    <a:pt x="78" y="157"/>
                  </a:moveTo>
                  <a:lnTo>
                    <a:pt x="77" y="157"/>
                  </a:lnTo>
                  <a:lnTo>
                    <a:pt x="75" y="157"/>
                  </a:lnTo>
                  <a:lnTo>
                    <a:pt x="77" y="157"/>
                  </a:lnTo>
                  <a:lnTo>
                    <a:pt x="78" y="157"/>
                  </a:lnTo>
                  <a:close/>
                  <a:moveTo>
                    <a:pt x="114" y="157"/>
                  </a:moveTo>
                  <a:lnTo>
                    <a:pt x="113" y="157"/>
                  </a:lnTo>
                  <a:lnTo>
                    <a:pt x="113" y="155"/>
                  </a:lnTo>
                  <a:lnTo>
                    <a:pt x="114" y="155"/>
                  </a:lnTo>
                  <a:lnTo>
                    <a:pt x="116" y="157"/>
                  </a:lnTo>
                  <a:lnTo>
                    <a:pt x="114" y="157"/>
                  </a:lnTo>
                  <a:close/>
                  <a:moveTo>
                    <a:pt x="99" y="152"/>
                  </a:moveTo>
                  <a:lnTo>
                    <a:pt x="98" y="152"/>
                  </a:lnTo>
                  <a:lnTo>
                    <a:pt x="99" y="152"/>
                  </a:lnTo>
                  <a:close/>
                  <a:moveTo>
                    <a:pt x="72" y="152"/>
                  </a:moveTo>
                  <a:lnTo>
                    <a:pt x="70" y="152"/>
                  </a:lnTo>
                  <a:lnTo>
                    <a:pt x="70" y="150"/>
                  </a:lnTo>
                  <a:lnTo>
                    <a:pt x="72" y="152"/>
                  </a:lnTo>
                  <a:close/>
                  <a:moveTo>
                    <a:pt x="72" y="150"/>
                  </a:moveTo>
                  <a:lnTo>
                    <a:pt x="70" y="150"/>
                  </a:lnTo>
                  <a:lnTo>
                    <a:pt x="68" y="150"/>
                  </a:lnTo>
                  <a:lnTo>
                    <a:pt x="70" y="150"/>
                  </a:lnTo>
                  <a:lnTo>
                    <a:pt x="72" y="150"/>
                  </a:lnTo>
                  <a:close/>
                  <a:moveTo>
                    <a:pt x="62" y="145"/>
                  </a:moveTo>
                  <a:lnTo>
                    <a:pt x="62" y="144"/>
                  </a:lnTo>
                  <a:lnTo>
                    <a:pt x="62" y="145"/>
                  </a:lnTo>
                  <a:lnTo>
                    <a:pt x="60" y="144"/>
                  </a:lnTo>
                  <a:lnTo>
                    <a:pt x="62" y="144"/>
                  </a:lnTo>
                  <a:lnTo>
                    <a:pt x="62" y="145"/>
                  </a:lnTo>
                  <a:close/>
                  <a:moveTo>
                    <a:pt x="65" y="144"/>
                  </a:moveTo>
                  <a:lnTo>
                    <a:pt x="64" y="144"/>
                  </a:lnTo>
                  <a:lnTo>
                    <a:pt x="65" y="144"/>
                  </a:lnTo>
                  <a:close/>
                  <a:moveTo>
                    <a:pt x="64" y="144"/>
                  </a:moveTo>
                  <a:lnTo>
                    <a:pt x="64" y="142"/>
                  </a:lnTo>
                  <a:lnTo>
                    <a:pt x="64" y="144"/>
                  </a:lnTo>
                  <a:close/>
                  <a:moveTo>
                    <a:pt x="67" y="142"/>
                  </a:moveTo>
                  <a:lnTo>
                    <a:pt x="65" y="142"/>
                  </a:lnTo>
                  <a:lnTo>
                    <a:pt x="65" y="144"/>
                  </a:lnTo>
                  <a:lnTo>
                    <a:pt x="64" y="144"/>
                  </a:lnTo>
                  <a:lnTo>
                    <a:pt x="64" y="142"/>
                  </a:lnTo>
                  <a:lnTo>
                    <a:pt x="62" y="144"/>
                  </a:lnTo>
                  <a:lnTo>
                    <a:pt x="62" y="142"/>
                  </a:lnTo>
                  <a:lnTo>
                    <a:pt x="64" y="142"/>
                  </a:lnTo>
                  <a:lnTo>
                    <a:pt x="65" y="142"/>
                  </a:lnTo>
                  <a:lnTo>
                    <a:pt x="67" y="142"/>
                  </a:lnTo>
                  <a:lnTo>
                    <a:pt x="67" y="140"/>
                  </a:lnTo>
                  <a:lnTo>
                    <a:pt x="67" y="142"/>
                  </a:lnTo>
                  <a:close/>
                  <a:moveTo>
                    <a:pt x="64" y="140"/>
                  </a:moveTo>
                  <a:lnTo>
                    <a:pt x="64" y="142"/>
                  </a:lnTo>
                  <a:lnTo>
                    <a:pt x="64" y="140"/>
                  </a:lnTo>
                  <a:lnTo>
                    <a:pt x="65" y="140"/>
                  </a:lnTo>
                  <a:lnTo>
                    <a:pt x="64" y="140"/>
                  </a:lnTo>
                  <a:close/>
                  <a:moveTo>
                    <a:pt x="57" y="140"/>
                  </a:moveTo>
                  <a:lnTo>
                    <a:pt x="57" y="139"/>
                  </a:lnTo>
                  <a:lnTo>
                    <a:pt x="59" y="140"/>
                  </a:lnTo>
                  <a:lnTo>
                    <a:pt x="60" y="140"/>
                  </a:lnTo>
                  <a:lnTo>
                    <a:pt x="60" y="142"/>
                  </a:lnTo>
                  <a:lnTo>
                    <a:pt x="62" y="142"/>
                  </a:lnTo>
                  <a:lnTo>
                    <a:pt x="62" y="144"/>
                  </a:lnTo>
                  <a:lnTo>
                    <a:pt x="60" y="144"/>
                  </a:lnTo>
                  <a:lnTo>
                    <a:pt x="59" y="144"/>
                  </a:lnTo>
                  <a:lnTo>
                    <a:pt x="57" y="144"/>
                  </a:lnTo>
                  <a:lnTo>
                    <a:pt x="55" y="142"/>
                  </a:lnTo>
                  <a:lnTo>
                    <a:pt x="55" y="140"/>
                  </a:lnTo>
                  <a:lnTo>
                    <a:pt x="55" y="139"/>
                  </a:lnTo>
                  <a:lnTo>
                    <a:pt x="55" y="140"/>
                  </a:lnTo>
                  <a:lnTo>
                    <a:pt x="57" y="140"/>
                  </a:lnTo>
                  <a:close/>
                  <a:moveTo>
                    <a:pt x="29" y="139"/>
                  </a:moveTo>
                  <a:lnTo>
                    <a:pt x="28" y="139"/>
                  </a:lnTo>
                  <a:lnTo>
                    <a:pt x="28" y="137"/>
                  </a:lnTo>
                  <a:lnTo>
                    <a:pt x="29" y="137"/>
                  </a:lnTo>
                  <a:lnTo>
                    <a:pt x="29" y="139"/>
                  </a:lnTo>
                  <a:close/>
                  <a:moveTo>
                    <a:pt x="70" y="140"/>
                  </a:moveTo>
                  <a:lnTo>
                    <a:pt x="68" y="140"/>
                  </a:lnTo>
                  <a:lnTo>
                    <a:pt x="68" y="139"/>
                  </a:lnTo>
                  <a:lnTo>
                    <a:pt x="68" y="137"/>
                  </a:lnTo>
                  <a:lnTo>
                    <a:pt x="70" y="139"/>
                  </a:lnTo>
                  <a:lnTo>
                    <a:pt x="68" y="139"/>
                  </a:lnTo>
                  <a:lnTo>
                    <a:pt x="70" y="140"/>
                  </a:lnTo>
                  <a:close/>
                  <a:moveTo>
                    <a:pt x="52" y="137"/>
                  </a:moveTo>
                  <a:lnTo>
                    <a:pt x="54" y="137"/>
                  </a:lnTo>
                  <a:lnTo>
                    <a:pt x="54" y="139"/>
                  </a:lnTo>
                  <a:lnTo>
                    <a:pt x="52" y="137"/>
                  </a:lnTo>
                  <a:lnTo>
                    <a:pt x="50" y="137"/>
                  </a:lnTo>
                  <a:lnTo>
                    <a:pt x="50" y="135"/>
                  </a:lnTo>
                  <a:lnTo>
                    <a:pt x="52" y="135"/>
                  </a:lnTo>
                  <a:lnTo>
                    <a:pt x="52" y="137"/>
                  </a:lnTo>
                  <a:lnTo>
                    <a:pt x="52" y="135"/>
                  </a:lnTo>
                  <a:lnTo>
                    <a:pt x="52" y="134"/>
                  </a:lnTo>
                  <a:lnTo>
                    <a:pt x="52" y="135"/>
                  </a:lnTo>
                  <a:lnTo>
                    <a:pt x="52" y="137"/>
                  </a:lnTo>
                  <a:close/>
                  <a:moveTo>
                    <a:pt x="50" y="134"/>
                  </a:moveTo>
                  <a:lnTo>
                    <a:pt x="50" y="135"/>
                  </a:lnTo>
                  <a:lnTo>
                    <a:pt x="50" y="134"/>
                  </a:lnTo>
                  <a:lnTo>
                    <a:pt x="50" y="135"/>
                  </a:lnTo>
                  <a:lnTo>
                    <a:pt x="50" y="134"/>
                  </a:lnTo>
                  <a:close/>
                  <a:moveTo>
                    <a:pt x="91" y="134"/>
                  </a:moveTo>
                  <a:lnTo>
                    <a:pt x="90" y="132"/>
                  </a:lnTo>
                  <a:lnTo>
                    <a:pt x="90" y="131"/>
                  </a:lnTo>
                  <a:lnTo>
                    <a:pt x="90" y="132"/>
                  </a:lnTo>
                  <a:lnTo>
                    <a:pt x="91" y="132"/>
                  </a:lnTo>
                  <a:lnTo>
                    <a:pt x="91" y="134"/>
                  </a:lnTo>
                  <a:close/>
                  <a:moveTo>
                    <a:pt x="47" y="134"/>
                  </a:moveTo>
                  <a:lnTo>
                    <a:pt x="46" y="132"/>
                  </a:lnTo>
                  <a:lnTo>
                    <a:pt x="47" y="131"/>
                  </a:lnTo>
                  <a:lnTo>
                    <a:pt x="47" y="129"/>
                  </a:lnTo>
                  <a:lnTo>
                    <a:pt x="47" y="131"/>
                  </a:lnTo>
                  <a:lnTo>
                    <a:pt x="47" y="132"/>
                  </a:lnTo>
                  <a:lnTo>
                    <a:pt x="47" y="134"/>
                  </a:lnTo>
                  <a:close/>
                  <a:moveTo>
                    <a:pt x="68" y="129"/>
                  </a:moveTo>
                  <a:lnTo>
                    <a:pt x="67" y="129"/>
                  </a:lnTo>
                  <a:lnTo>
                    <a:pt x="67" y="127"/>
                  </a:lnTo>
                  <a:lnTo>
                    <a:pt x="68" y="127"/>
                  </a:lnTo>
                  <a:lnTo>
                    <a:pt x="68" y="129"/>
                  </a:lnTo>
                  <a:close/>
                  <a:moveTo>
                    <a:pt x="49" y="129"/>
                  </a:moveTo>
                  <a:lnTo>
                    <a:pt x="49" y="127"/>
                  </a:lnTo>
                  <a:lnTo>
                    <a:pt x="50" y="127"/>
                  </a:lnTo>
                  <a:lnTo>
                    <a:pt x="50" y="129"/>
                  </a:lnTo>
                  <a:lnTo>
                    <a:pt x="50" y="131"/>
                  </a:lnTo>
                  <a:lnTo>
                    <a:pt x="49" y="131"/>
                  </a:lnTo>
                  <a:lnTo>
                    <a:pt x="49" y="132"/>
                  </a:lnTo>
                  <a:lnTo>
                    <a:pt x="49" y="134"/>
                  </a:lnTo>
                  <a:lnTo>
                    <a:pt x="49" y="132"/>
                  </a:lnTo>
                  <a:lnTo>
                    <a:pt x="49" y="131"/>
                  </a:lnTo>
                  <a:lnTo>
                    <a:pt x="47" y="129"/>
                  </a:lnTo>
                  <a:lnTo>
                    <a:pt x="47" y="127"/>
                  </a:lnTo>
                  <a:lnTo>
                    <a:pt x="46" y="126"/>
                  </a:lnTo>
                  <a:lnTo>
                    <a:pt x="46" y="124"/>
                  </a:lnTo>
                  <a:lnTo>
                    <a:pt x="47" y="124"/>
                  </a:lnTo>
                  <a:lnTo>
                    <a:pt x="47" y="126"/>
                  </a:lnTo>
                  <a:lnTo>
                    <a:pt x="47" y="127"/>
                  </a:lnTo>
                  <a:lnTo>
                    <a:pt x="49" y="129"/>
                  </a:lnTo>
                  <a:close/>
                  <a:moveTo>
                    <a:pt x="39" y="129"/>
                  </a:moveTo>
                  <a:lnTo>
                    <a:pt x="39" y="127"/>
                  </a:lnTo>
                  <a:lnTo>
                    <a:pt x="39" y="126"/>
                  </a:lnTo>
                  <a:lnTo>
                    <a:pt x="37" y="126"/>
                  </a:lnTo>
                  <a:lnTo>
                    <a:pt x="39" y="126"/>
                  </a:lnTo>
                  <a:lnTo>
                    <a:pt x="37" y="126"/>
                  </a:lnTo>
                  <a:lnTo>
                    <a:pt x="37" y="124"/>
                  </a:lnTo>
                  <a:lnTo>
                    <a:pt x="39" y="124"/>
                  </a:lnTo>
                  <a:lnTo>
                    <a:pt x="41" y="124"/>
                  </a:lnTo>
                  <a:lnTo>
                    <a:pt x="41" y="126"/>
                  </a:lnTo>
                  <a:lnTo>
                    <a:pt x="42" y="126"/>
                  </a:lnTo>
                  <a:lnTo>
                    <a:pt x="41" y="126"/>
                  </a:lnTo>
                  <a:lnTo>
                    <a:pt x="41" y="127"/>
                  </a:lnTo>
                  <a:lnTo>
                    <a:pt x="39" y="127"/>
                  </a:lnTo>
                  <a:lnTo>
                    <a:pt x="39" y="129"/>
                  </a:lnTo>
                  <a:close/>
                  <a:moveTo>
                    <a:pt x="199" y="0"/>
                  </a:moveTo>
                  <a:lnTo>
                    <a:pt x="220" y="1"/>
                  </a:lnTo>
                  <a:lnTo>
                    <a:pt x="222" y="1"/>
                  </a:lnTo>
                  <a:lnTo>
                    <a:pt x="225" y="1"/>
                  </a:lnTo>
                  <a:lnTo>
                    <a:pt x="227" y="1"/>
                  </a:lnTo>
                  <a:lnTo>
                    <a:pt x="229" y="1"/>
                  </a:lnTo>
                  <a:lnTo>
                    <a:pt x="232" y="1"/>
                  </a:lnTo>
                  <a:lnTo>
                    <a:pt x="233" y="1"/>
                  </a:lnTo>
                  <a:lnTo>
                    <a:pt x="237" y="1"/>
                  </a:lnTo>
                  <a:lnTo>
                    <a:pt x="245" y="1"/>
                  </a:lnTo>
                  <a:lnTo>
                    <a:pt x="247" y="1"/>
                  </a:lnTo>
                  <a:lnTo>
                    <a:pt x="248" y="1"/>
                  </a:lnTo>
                  <a:lnTo>
                    <a:pt x="248" y="6"/>
                  </a:lnTo>
                  <a:lnTo>
                    <a:pt x="258" y="8"/>
                  </a:lnTo>
                  <a:lnTo>
                    <a:pt x="266" y="8"/>
                  </a:lnTo>
                  <a:lnTo>
                    <a:pt x="268" y="8"/>
                  </a:lnTo>
                  <a:lnTo>
                    <a:pt x="268" y="10"/>
                  </a:lnTo>
                  <a:lnTo>
                    <a:pt x="268" y="18"/>
                  </a:lnTo>
                  <a:lnTo>
                    <a:pt x="274" y="18"/>
                  </a:lnTo>
                  <a:lnTo>
                    <a:pt x="281" y="18"/>
                  </a:lnTo>
                  <a:lnTo>
                    <a:pt x="286" y="19"/>
                  </a:lnTo>
                  <a:lnTo>
                    <a:pt x="286" y="21"/>
                  </a:lnTo>
                  <a:lnTo>
                    <a:pt x="286" y="29"/>
                  </a:lnTo>
                  <a:lnTo>
                    <a:pt x="286" y="37"/>
                  </a:lnTo>
                  <a:lnTo>
                    <a:pt x="292" y="37"/>
                  </a:lnTo>
                  <a:lnTo>
                    <a:pt x="299" y="37"/>
                  </a:lnTo>
                  <a:lnTo>
                    <a:pt x="304" y="37"/>
                  </a:lnTo>
                  <a:lnTo>
                    <a:pt x="304" y="49"/>
                  </a:lnTo>
                  <a:lnTo>
                    <a:pt x="304" y="52"/>
                  </a:lnTo>
                  <a:lnTo>
                    <a:pt x="307" y="52"/>
                  </a:lnTo>
                  <a:lnTo>
                    <a:pt x="315" y="54"/>
                  </a:lnTo>
                  <a:lnTo>
                    <a:pt x="322" y="54"/>
                  </a:lnTo>
                  <a:lnTo>
                    <a:pt x="327" y="54"/>
                  </a:lnTo>
                  <a:lnTo>
                    <a:pt x="327" y="59"/>
                  </a:lnTo>
                  <a:lnTo>
                    <a:pt x="327" y="67"/>
                  </a:lnTo>
                  <a:lnTo>
                    <a:pt x="327" y="68"/>
                  </a:lnTo>
                  <a:lnTo>
                    <a:pt x="327" y="70"/>
                  </a:lnTo>
                  <a:lnTo>
                    <a:pt x="327" y="72"/>
                  </a:lnTo>
                  <a:lnTo>
                    <a:pt x="327" y="73"/>
                  </a:lnTo>
                  <a:lnTo>
                    <a:pt x="327" y="77"/>
                  </a:lnTo>
                  <a:lnTo>
                    <a:pt x="327" y="78"/>
                  </a:lnTo>
                  <a:lnTo>
                    <a:pt x="328" y="78"/>
                  </a:lnTo>
                  <a:lnTo>
                    <a:pt x="331" y="78"/>
                  </a:lnTo>
                  <a:lnTo>
                    <a:pt x="335" y="78"/>
                  </a:lnTo>
                  <a:lnTo>
                    <a:pt x="336" y="78"/>
                  </a:lnTo>
                  <a:lnTo>
                    <a:pt x="346" y="78"/>
                  </a:lnTo>
                  <a:lnTo>
                    <a:pt x="349" y="78"/>
                  </a:lnTo>
                  <a:lnTo>
                    <a:pt x="353" y="78"/>
                  </a:lnTo>
                  <a:lnTo>
                    <a:pt x="353" y="80"/>
                  </a:lnTo>
                  <a:lnTo>
                    <a:pt x="353" y="81"/>
                  </a:lnTo>
                  <a:lnTo>
                    <a:pt x="353" y="91"/>
                  </a:lnTo>
                  <a:lnTo>
                    <a:pt x="364" y="93"/>
                  </a:lnTo>
                  <a:lnTo>
                    <a:pt x="367" y="93"/>
                  </a:lnTo>
                  <a:lnTo>
                    <a:pt x="369" y="93"/>
                  </a:lnTo>
                  <a:lnTo>
                    <a:pt x="371" y="93"/>
                  </a:lnTo>
                  <a:lnTo>
                    <a:pt x="372" y="93"/>
                  </a:lnTo>
                  <a:lnTo>
                    <a:pt x="374" y="93"/>
                  </a:lnTo>
                  <a:lnTo>
                    <a:pt x="379" y="93"/>
                  </a:lnTo>
                  <a:lnTo>
                    <a:pt x="387" y="95"/>
                  </a:lnTo>
                  <a:lnTo>
                    <a:pt x="389" y="95"/>
                  </a:lnTo>
                  <a:lnTo>
                    <a:pt x="389" y="93"/>
                  </a:lnTo>
                  <a:lnTo>
                    <a:pt x="390" y="95"/>
                  </a:lnTo>
                  <a:lnTo>
                    <a:pt x="397" y="95"/>
                  </a:lnTo>
                  <a:lnTo>
                    <a:pt x="398" y="95"/>
                  </a:lnTo>
                  <a:lnTo>
                    <a:pt x="400" y="95"/>
                  </a:lnTo>
                  <a:lnTo>
                    <a:pt x="410" y="95"/>
                  </a:lnTo>
                  <a:lnTo>
                    <a:pt x="410" y="101"/>
                  </a:lnTo>
                  <a:lnTo>
                    <a:pt x="408" y="113"/>
                  </a:lnTo>
                  <a:lnTo>
                    <a:pt x="412" y="113"/>
                  </a:lnTo>
                  <a:lnTo>
                    <a:pt x="413" y="113"/>
                  </a:lnTo>
                  <a:lnTo>
                    <a:pt x="426" y="114"/>
                  </a:lnTo>
                  <a:lnTo>
                    <a:pt x="428" y="114"/>
                  </a:lnTo>
                  <a:lnTo>
                    <a:pt x="431" y="114"/>
                  </a:lnTo>
                  <a:lnTo>
                    <a:pt x="436" y="114"/>
                  </a:lnTo>
                  <a:lnTo>
                    <a:pt x="438" y="114"/>
                  </a:lnTo>
                  <a:lnTo>
                    <a:pt x="439" y="114"/>
                  </a:lnTo>
                  <a:lnTo>
                    <a:pt x="441" y="114"/>
                  </a:lnTo>
                  <a:lnTo>
                    <a:pt x="443" y="114"/>
                  </a:lnTo>
                  <a:lnTo>
                    <a:pt x="454" y="114"/>
                  </a:lnTo>
                  <a:lnTo>
                    <a:pt x="459" y="114"/>
                  </a:lnTo>
                  <a:lnTo>
                    <a:pt x="465" y="116"/>
                  </a:lnTo>
                  <a:lnTo>
                    <a:pt x="467" y="116"/>
                  </a:lnTo>
                  <a:lnTo>
                    <a:pt x="469" y="116"/>
                  </a:lnTo>
                  <a:lnTo>
                    <a:pt x="483" y="116"/>
                  </a:lnTo>
                  <a:lnTo>
                    <a:pt x="488" y="116"/>
                  </a:lnTo>
                  <a:lnTo>
                    <a:pt x="498" y="116"/>
                  </a:lnTo>
                  <a:lnTo>
                    <a:pt x="501" y="116"/>
                  </a:lnTo>
                  <a:lnTo>
                    <a:pt x="505" y="116"/>
                  </a:lnTo>
                  <a:lnTo>
                    <a:pt x="506" y="116"/>
                  </a:lnTo>
                  <a:lnTo>
                    <a:pt x="506" y="124"/>
                  </a:lnTo>
                  <a:lnTo>
                    <a:pt x="506" y="131"/>
                  </a:lnTo>
                  <a:lnTo>
                    <a:pt x="506" y="132"/>
                  </a:lnTo>
                  <a:lnTo>
                    <a:pt x="506" y="134"/>
                  </a:lnTo>
                  <a:lnTo>
                    <a:pt x="505" y="135"/>
                  </a:lnTo>
                  <a:lnTo>
                    <a:pt x="505" y="144"/>
                  </a:lnTo>
                  <a:lnTo>
                    <a:pt x="505" y="150"/>
                  </a:lnTo>
                  <a:lnTo>
                    <a:pt x="505" y="152"/>
                  </a:lnTo>
                  <a:lnTo>
                    <a:pt x="505" y="163"/>
                  </a:lnTo>
                  <a:lnTo>
                    <a:pt x="505" y="170"/>
                  </a:lnTo>
                  <a:lnTo>
                    <a:pt x="505" y="183"/>
                  </a:lnTo>
                  <a:lnTo>
                    <a:pt x="503" y="191"/>
                  </a:lnTo>
                  <a:lnTo>
                    <a:pt x="503" y="193"/>
                  </a:lnTo>
                  <a:lnTo>
                    <a:pt x="503" y="199"/>
                  </a:lnTo>
                  <a:lnTo>
                    <a:pt x="503" y="206"/>
                  </a:lnTo>
                  <a:lnTo>
                    <a:pt x="503" y="207"/>
                  </a:lnTo>
                  <a:lnTo>
                    <a:pt x="503" y="211"/>
                  </a:lnTo>
                  <a:lnTo>
                    <a:pt x="503" y="212"/>
                  </a:lnTo>
                  <a:lnTo>
                    <a:pt x="503" y="215"/>
                  </a:lnTo>
                  <a:lnTo>
                    <a:pt x="503" y="224"/>
                  </a:lnTo>
                  <a:lnTo>
                    <a:pt x="503" y="227"/>
                  </a:lnTo>
                  <a:lnTo>
                    <a:pt x="508" y="229"/>
                  </a:lnTo>
                  <a:lnTo>
                    <a:pt x="510" y="229"/>
                  </a:lnTo>
                  <a:lnTo>
                    <a:pt x="513" y="229"/>
                  </a:lnTo>
                  <a:lnTo>
                    <a:pt x="516" y="229"/>
                  </a:lnTo>
                  <a:lnTo>
                    <a:pt x="516" y="230"/>
                  </a:lnTo>
                  <a:lnTo>
                    <a:pt x="516" y="232"/>
                  </a:lnTo>
                  <a:lnTo>
                    <a:pt x="516" y="251"/>
                  </a:lnTo>
                  <a:lnTo>
                    <a:pt x="516" y="256"/>
                  </a:lnTo>
                  <a:lnTo>
                    <a:pt x="516" y="268"/>
                  </a:lnTo>
                  <a:lnTo>
                    <a:pt x="516" y="269"/>
                  </a:lnTo>
                  <a:lnTo>
                    <a:pt x="514" y="269"/>
                  </a:lnTo>
                  <a:lnTo>
                    <a:pt x="514" y="271"/>
                  </a:lnTo>
                  <a:lnTo>
                    <a:pt x="519" y="271"/>
                  </a:lnTo>
                  <a:lnTo>
                    <a:pt x="528" y="271"/>
                  </a:lnTo>
                  <a:lnTo>
                    <a:pt x="529" y="271"/>
                  </a:lnTo>
                  <a:lnTo>
                    <a:pt x="536" y="271"/>
                  </a:lnTo>
                  <a:lnTo>
                    <a:pt x="539" y="271"/>
                  </a:lnTo>
                  <a:lnTo>
                    <a:pt x="541" y="271"/>
                  </a:lnTo>
                  <a:lnTo>
                    <a:pt x="544" y="271"/>
                  </a:lnTo>
                  <a:lnTo>
                    <a:pt x="547" y="271"/>
                  </a:lnTo>
                  <a:lnTo>
                    <a:pt x="552" y="273"/>
                  </a:lnTo>
                  <a:lnTo>
                    <a:pt x="560" y="273"/>
                  </a:lnTo>
                  <a:lnTo>
                    <a:pt x="563" y="273"/>
                  </a:lnTo>
                  <a:lnTo>
                    <a:pt x="565" y="273"/>
                  </a:lnTo>
                  <a:lnTo>
                    <a:pt x="572" y="273"/>
                  </a:lnTo>
                  <a:lnTo>
                    <a:pt x="572" y="271"/>
                  </a:lnTo>
                  <a:lnTo>
                    <a:pt x="577" y="271"/>
                  </a:lnTo>
                  <a:lnTo>
                    <a:pt x="588" y="271"/>
                  </a:lnTo>
                  <a:lnTo>
                    <a:pt x="596" y="271"/>
                  </a:lnTo>
                  <a:lnTo>
                    <a:pt x="609" y="271"/>
                  </a:lnTo>
                  <a:lnTo>
                    <a:pt x="613" y="271"/>
                  </a:lnTo>
                  <a:lnTo>
                    <a:pt x="614" y="271"/>
                  </a:lnTo>
                  <a:lnTo>
                    <a:pt x="616" y="271"/>
                  </a:lnTo>
                  <a:lnTo>
                    <a:pt x="617" y="271"/>
                  </a:lnTo>
                  <a:lnTo>
                    <a:pt x="622" y="271"/>
                  </a:lnTo>
                  <a:lnTo>
                    <a:pt x="624" y="271"/>
                  </a:lnTo>
                  <a:lnTo>
                    <a:pt x="627" y="271"/>
                  </a:lnTo>
                  <a:lnTo>
                    <a:pt x="630" y="271"/>
                  </a:lnTo>
                  <a:lnTo>
                    <a:pt x="637" y="271"/>
                  </a:lnTo>
                  <a:lnTo>
                    <a:pt x="639" y="271"/>
                  </a:lnTo>
                  <a:lnTo>
                    <a:pt x="642" y="271"/>
                  </a:lnTo>
                  <a:lnTo>
                    <a:pt x="650" y="271"/>
                  </a:lnTo>
                  <a:lnTo>
                    <a:pt x="655" y="271"/>
                  </a:lnTo>
                  <a:lnTo>
                    <a:pt x="663" y="271"/>
                  </a:lnTo>
                  <a:lnTo>
                    <a:pt x="665" y="271"/>
                  </a:lnTo>
                  <a:lnTo>
                    <a:pt x="666" y="273"/>
                  </a:lnTo>
                  <a:lnTo>
                    <a:pt x="671" y="273"/>
                  </a:lnTo>
                  <a:lnTo>
                    <a:pt x="676" y="273"/>
                  </a:lnTo>
                  <a:lnTo>
                    <a:pt x="679" y="273"/>
                  </a:lnTo>
                  <a:lnTo>
                    <a:pt x="681" y="273"/>
                  </a:lnTo>
                  <a:lnTo>
                    <a:pt x="686" y="273"/>
                  </a:lnTo>
                  <a:lnTo>
                    <a:pt x="686" y="279"/>
                  </a:lnTo>
                  <a:lnTo>
                    <a:pt x="686" y="281"/>
                  </a:lnTo>
                  <a:lnTo>
                    <a:pt x="686" y="286"/>
                  </a:lnTo>
                  <a:lnTo>
                    <a:pt x="686" y="287"/>
                  </a:lnTo>
                  <a:lnTo>
                    <a:pt x="686" y="289"/>
                  </a:lnTo>
                  <a:lnTo>
                    <a:pt x="686" y="291"/>
                  </a:lnTo>
                  <a:lnTo>
                    <a:pt x="684" y="300"/>
                  </a:lnTo>
                  <a:lnTo>
                    <a:pt x="684" y="304"/>
                  </a:lnTo>
                  <a:lnTo>
                    <a:pt x="684" y="305"/>
                  </a:lnTo>
                  <a:lnTo>
                    <a:pt x="684" y="312"/>
                  </a:lnTo>
                  <a:lnTo>
                    <a:pt x="684" y="315"/>
                  </a:lnTo>
                  <a:lnTo>
                    <a:pt x="684" y="317"/>
                  </a:lnTo>
                  <a:lnTo>
                    <a:pt x="684" y="318"/>
                  </a:lnTo>
                  <a:lnTo>
                    <a:pt x="684" y="320"/>
                  </a:lnTo>
                  <a:lnTo>
                    <a:pt x="684" y="322"/>
                  </a:lnTo>
                  <a:lnTo>
                    <a:pt x="684" y="325"/>
                  </a:lnTo>
                  <a:lnTo>
                    <a:pt x="684" y="328"/>
                  </a:lnTo>
                  <a:lnTo>
                    <a:pt x="684" y="338"/>
                  </a:lnTo>
                  <a:lnTo>
                    <a:pt x="684" y="341"/>
                  </a:lnTo>
                  <a:lnTo>
                    <a:pt x="696" y="341"/>
                  </a:lnTo>
                  <a:lnTo>
                    <a:pt x="697" y="341"/>
                  </a:lnTo>
                  <a:lnTo>
                    <a:pt x="714" y="341"/>
                  </a:lnTo>
                  <a:lnTo>
                    <a:pt x="724" y="341"/>
                  </a:lnTo>
                  <a:lnTo>
                    <a:pt x="725" y="341"/>
                  </a:lnTo>
                  <a:lnTo>
                    <a:pt x="727" y="341"/>
                  </a:lnTo>
                  <a:lnTo>
                    <a:pt x="729" y="341"/>
                  </a:lnTo>
                  <a:lnTo>
                    <a:pt x="735" y="341"/>
                  </a:lnTo>
                  <a:lnTo>
                    <a:pt x="738" y="341"/>
                  </a:lnTo>
                  <a:lnTo>
                    <a:pt x="740" y="341"/>
                  </a:lnTo>
                  <a:lnTo>
                    <a:pt x="742" y="341"/>
                  </a:lnTo>
                  <a:lnTo>
                    <a:pt x="748" y="341"/>
                  </a:lnTo>
                  <a:lnTo>
                    <a:pt x="756" y="341"/>
                  </a:lnTo>
                  <a:lnTo>
                    <a:pt x="758" y="341"/>
                  </a:lnTo>
                  <a:lnTo>
                    <a:pt x="766" y="341"/>
                  </a:lnTo>
                  <a:lnTo>
                    <a:pt x="773" y="341"/>
                  </a:lnTo>
                  <a:lnTo>
                    <a:pt x="776" y="341"/>
                  </a:lnTo>
                  <a:lnTo>
                    <a:pt x="779" y="341"/>
                  </a:lnTo>
                  <a:lnTo>
                    <a:pt x="786" y="341"/>
                  </a:lnTo>
                  <a:lnTo>
                    <a:pt x="789" y="341"/>
                  </a:lnTo>
                  <a:lnTo>
                    <a:pt x="792" y="343"/>
                  </a:lnTo>
                  <a:lnTo>
                    <a:pt x="792" y="341"/>
                  </a:lnTo>
                  <a:lnTo>
                    <a:pt x="796" y="341"/>
                  </a:lnTo>
                  <a:lnTo>
                    <a:pt x="797" y="341"/>
                  </a:lnTo>
                  <a:lnTo>
                    <a:pt x="800" y="341"/>
                  </a:lnTo>
                  <a:lnTo>
                    <a:pt x="809" y="341"/>
                  </a:lnTo>
                  <a:lnTo>
                    <a:pt x="817" y="343"/>
                  </a:lnTo>
                  <a:lnTo>
                    <a:pt x="820" y="343"/>
                  </a:lnTo>
                  <a:lnTo>
                    <a:pt x="830" y="343"/>
                  </a:lnTo>
                  <a:lnTo>
                    <a:pt x="831" y="343"/>
                  </a:lnTo>
                  <a:lnTo>
                    <a:pt x="843" y="343"/>
                  </a:lnTo>
                  <a:lnTo>
                    <a:pt x="848" y="343"/>
                  </a:lnTo>
                  <a:lnTo>
                    <a:pt x="851" y="343"/>
                  </a:lnTo>
                  <a:lnTo>
                    <a:pt x="854" y="343"/>
                  </a:lnTo>
                  <a:lnTo>
                    <a:pt x="859" y="343"/>
                  </a:lnTo>
                  <a:lnTo>
                    <a:pt x="861" y="343"/>
                  </a:lnTo>
                  <a:lnTo>
                    <a:pt x="862" y="343"/>
                  </a:lnTo>
                  <a:lnTo>
                    <a:pt x="874" y="343"/>
                  </a:lnTo>
                  <a:lnTo>
                    <a:pt x="877" y="345"/>
                  </a:lnTo>
                  <a:lnTo>
                    <a:pt x="882" y="345"/>
                  </a:lnTo>
                  <a:lnTo>
                    <a:pt x="889" y="345"/>
                  </a:lnTo>
                  <a:lnTo>
                    <a:pt x="890" y="345"/>
                  </a:lnTo>
                  <a:lnTo>
                    <a:pt x="892" y="345"/>
                  </a:lnTo>
                  <a:lnTo>
                    <a:pt x="895" y="345"/>
                  </a:lnTo>
                  <a:lnTo>
                    <a:pt x="903" y="345"/>
                  </a:lnTo>
                  <a:lnTo>
                    <a:pt x="908" y="345"/>
                  </a:lnTo>
                  <a:lnTo>
                    <a:pt x="912" y="345"/>
                  </a:lnTo>
                  <a:lnTo>
                    <a:pt x="913" y="345"/>
                  </a:lnTo>
                  <a:lnTo>
                    <a:pt x="920" y="345"/>
                  </a:lnTo>
                  <a:lnTo>
                    <a:pt x="929" y="345"/>
                  </a:lnTo>
                  <a:lnTo>
                    <a:pt x="939" y="345"/>
                  </a:lnTo>
                  <a:lnTo>
                    <a:pt x="941" y="345"/>
                  </a:lnTo>
                  <a:lnTo>
                    <a:pt x="946" y="346"/>
                  </a:lnTo>
                  <a:lnTo>
                    <a:pt x="951" y="346"/>
                  </a:lnTo>
                  <a:lnTo>
                    <a:pt x="959" y="346"/>
                  </a:lnTo>
                  <a:lnTo>
                    <a:pt x="961" y="346"/>
                  </a:lnTo>
                  <a:lnTo>
                    <a:pt x="962" y="346"/>
                  </a:lnTo>
                  <a:lnTo>
                    <a:pt x="967" y="346"/>
                  </a:lnTo>
                  <a:lnTo>
                    <a:pt x="969" y="346"/>
                  </a:lnTo>
                  <a:lnTo>
                    <a:pt x="967" y="348"/>
                  </a:lnTo>
                  <a:lnTo>
                    <a:pt x="969" y="348"/>
                  </a:lnTo>
                  <a:lnTo>
                    <a:pt x="970" y="348"/>
                  </a:lnTo>
                  <a:lnTo>
                    <a:pt x="970" y="349"/>
                  </a:lnTo>
                  <a:lnTo>
                    <a:pt x="972" y="349"/>
                  </a:lnTo>
                  <a:lnTo>
                    <a:pt x="974" y="349"/>
                  </a:lnTo>
                  <a:lnTo>
                    <a:pt x="974" y="346"/>
                  </a:lnTo>
                  <a:lnTo>
                    <a:pt x="975" y="348"/>
                  </a:lnTo>
                  <a:lnTo>
                    <a:pt x="977" y="348"/>
                  </a:lnTo>
                  <a:lnTo>
                    <a:pt x="979" y="348"/>
                  </a:lnTo>
                  <a:lnTo>
                    <a:pt x="980" y="349"/>
                  </a:lnTo>
                  <a:lnTo>
                    <a:pt x="980" y="351"/>
                  </a:lnTo>
                  <a:lnTo>
                    <a:pt x="980" y="353"/>
                  </a:lnTo>
                  <a:lnTo>
                    <a:pt x="979" y="353"/>
                  </a:lnTo>
                  <a:lnTo>
                    <a:pt x="980" y="353"/>
                  </a:lnTo>
                  <a:lnTo>
                    <a:pt x="982" y="354"/>
                  </a:lnTo>
                  <a:lnTo>
                    <a:pt x="982" y="356"/>
                  </a:lnTo>
                  <a:lnTo>
                    <a:pt x="983" y="356"/>
                  </a:lnTo>
                  <a:lnTo>
                    <a:pt x="985" y="354"/>
                  </a:lnTo>
                  <a:lnTo>
                    <a:pt x="987" y="353"/>
                  </a:lnTo>
                  <a:lnTo>
                    <a:pt x="987" y="354"/>
                  </a:lnTo>
                  <a:lnTo>
                    <a:pt x="988" y="356"/>
                  </a:lnTo>
                  <a:lnTo>
                    <a:pt x="990" y="358"/>
                  </a:lnTo>
                  <a:lnTo>
                    <a:pt x="990" y="359"/>
                  </a:lnTo>
                  <a:lnTo>
                    <a:pt x="992" y="363"/>
                  </a:lnTo>
                  <a:lnTo>
                    <a:pt x="992" y="364"/>
                  </a:lnTo>
                  <a:lnTo>
                    <a:pt x="993" y="364"/>
                  </a:lnTo>
                  <a:lnTo>
                    <a:pt x="995" y="366"/>
                  </a:lnTo>
                  <a:lnTo>
                    <a:pt x="996" y="366"/>
                  </a:lnTo>
                  <a:lnTo>
                    <a:pt x="996" y="367"/>
                  </a:lnTo>
                  <a:lnTo>
                    <a:pt x="998" y="367"/>
                  </a:lnTo>
                  <a:lnTo>
                    <a:pt x="1000" y="367"/>
                  </a:lnTo>
                  <a:lnTo>
                    <a:pt x="1000" y="369"/>
                  </a:lnTo>
                  <a:lnTo>
                    <a:pt x="1000" y="371"/>
                  </a:lnTo>
                  <a:lnTo>
                    <a:pt x="1001" y="371"/>
                  </a:lnTo>
                  <a:lnTo>
                    <a:pt x="1001" y="372"/>
                  </a:lnTo>
                  <a:lnTo>
                    <a:pt x="1003" y="372"/>
                  </a:lnTo>
                  <a:lnTo>
                    <a:pt x="1001" y="374"/>
                  </a:lnTo>
                  <a:lnTo>
                    <a:pt x="1000" y="376"/>
                  </a:lnTo>
                  <a:lnTo>
                    <a:pt x="1001" y="377"/>
                  </a:lnTo>
                  <a:lnTo>
                    <a:pt x="1001" y="379"/>
                  </a:lnTo>
                  <a:lnTo>
                    <a:pt x="1003" y="382"/>
                  </a:lnTo>
                  <a:lnTo>
                    <a:pt x="1003" y="384"/>
                  </a:lnTo>
                  <a:lnTo>
                    <a:pt x="1005" y="385"/>
                  </a:lnTo>
                  <a:lnTo>
                    <a:pt x="1006" y="385"/>
                  </a:lnTo>
                  <a:lnTo>
                    <a:pt x="1008" y="387"/>
                  </a:lnTo>
                  <a:lnTo>
                    <a:pt x="1008" y="389"/>
                  </a:lnTo>
                  <a:lnTo>
                    <a:pt x="1010" y="390"/>
                  </a:lnTo>
                  <a:lnTo>
                    <a:pt x="1011" y="392"/>
                  </a:lnTo>
                  <a:lnTo>
                    <a:pt x="1013" y="394"/>
                  </a:lnTo>
                  <a:lnTo>
                    <a:pt x="1014" y="395"/>
                  </a:lnTo>
                  <a:lnTo>
                    <a:pt x="1014" y="397"/>
                  </a:lnTo>
                  <a:lnTo>
                    <a:pt x="1014" y="398"/>
                  </a:lnTo>
                  <a:lnTo>
                    <a:pt x="1013" y="400"/>
                  </a:lnTo>
                  <a:lnTo>
                    <a:pt x="1014" y="400"/>
                  </a:lnTo>
                  <a:lnTo>
                    <a:pt x="1016" y="398"/>
                  </a:lnTo>
                  <a:lnTo>
                    <a:pt x="1018" y="397"/>
                  </a:lnTo>
                  <a:lnTo>
                    <a:pt x="1019" y="397"/>
                  </a:lnTo>
                  <a:lnTo>
                    <a:pt x="1019" y="398"/>
                  </a:lnTo>
                  <a:lnTo>
                    <a:pt x="1019" y="402"/>
                  </a:lnTo>
                  <a:lnTo>
                    <a:pt x="1021" y="403"/>
                  </a:lnTo>
                  <a:lnTo>
                    <a:pt x="1023" y="405"/>
                  </a:lnTo>
                  <a:lnTo>
                    <a:pt x="1023" y="408"/>
                  </a:lnTo>
                  <a:lnTo>
                    <a:pt x="1024" y="408"/>
                  </a:lnTo>
                  <a:lnTo>
                    <a:pt x="1024" y="410"/>
                  </a:lnTo>
                  <a:lnTo>
                    <a:pt x="1024" y="412"/>
                  </a:lnTo>
                  <a:lnTo>
                    <a:pt x="1024" y="413"/>
                  </a:lnTo>
                  <a:lnTo>
                    <a:pt x="1024" y="415"/>
                  </a:lnTo>
                  <a:lnTo>
                    <a:pt x="1024" y="416"/>
                  </a:lnTo>
                  <a:lnTo>
                    <a:pt x="1023" y="418"/>
                  </a:lnTo>
                  <a:lnTo>
                    <a:pt x="1023" y="420"/>
                  </a:lnTo>
                  <a:lnTo>
                    <a:pt x="1021" y="420"/>
                  </a:lnTo>
                  <a:lnTo>
                    <a:pt x="1021" y="423"/>
                  </a:lnTo>
                  <a:lnTo>
                    <a:pt x="1023" y="423"/>
                  </a:lnTo>
                  <a:lnTo>
                    <a:pt x="1023" y="425"/>
                  </a:lnTo>
                  <a:lnTo>
                    <a:pt x="1026" y="426"/>
                  </a:lnTo>
                  <a:lnTo>
                    <a:pt x="1026" y="428"/>
                  </a:lnTo>
                  <a:lnTo>
                    <a:pt x="1028" y="430"/>
                  </a:lnTo>
                  <a:lnTo>
                    <a:pt x="1028" y="431"/>
                  </a:lnTo>
                  <a:lnTo>
                    <a:pt x="1028" y="430"/>
                  </a:lnTo>
                  <a:lnTo>
                    <a:pt x="1028" y="431"/>
                  </a:lnTo>
                  <a:lnTo>
                    <a:pt x="1029" y="431"/>
                  </a:lnTo>
                  <a:lnTo>
                    <a:pt x="1028" y="431"/>
                  </a:lnTo>
                  <a:lnTo>
                    <a:pt x="1028" y="433"/>
                  </a:lnTo>
                  <a:lnTo>
                    <a:pt x="1026" y="434"/>
                  </a:lnTo>
                  <a:lnTo>
                    <a:pt x="1026" y="436"/>
                  </a:lnTo>
                  <a:lnTo>
                    <a:pt x="1024" y="436"/>
                  </a:lnTo>
                  <a:lnTo>
                    <a:pt x="1024" y="438"/>
                  </a:lnTo>
                  <a:lnTo>
                    <a:pt x="1024" y="439"/>
                  </a:lnTo>
                  <a:lnTo>
                    <a:pt x="1024" y="441"/>
                  </a:lnTo>
                  <a:lnTo>
                    <a:pt x="1024" y="443"/>
                  </a:lnTo>
                  <a:lnTo>
                    <a:pt x="1024" y="446"/>
                  </a:lnTo>
                  <a:lnTo>
                    <a:pt x="1026" y="446"/>
                  </a:lnTo>
                  <a:lnTo>
                    <a:pt x="1026" y="447"/>
                  </a:lnTo>
                  <a:lnTo>
                    <a:pt x="1028" y="447"/>
                  </a:lnTo>
                  <a:lnTo>
                    <a:pt x="1028" y="449"/>
                  </a:lnTo>
                  <a:lnTo>
                    <a:pt x="1029" y="449"/>
                  </a:lnTo>
                  <a:lnTo>
                    <a:pt x="1031" y="449"/>
                  </a:lnTo>
                  <a:lnTo>
                    <a:pt x="1031" y="451"/>
                  </a:lnTo>
                  <a:lnTo>
                    <a:pt x="1032" y="451"/>
                  </a:lnTo>
                  <a:lnTo>
                    <a:pt x="1034" y="451"/>
                  </a:lnTo>
                  <a:lnTo>
                    <a:pt x="1034" y="452"/>
                  </a:lnTo>
                  <a:lnTo>
                    <a:pt x="1034" y="454"/>
                  </a:lnTo>
                  <a:lnTo>
                    <a:pt x="1036" y="454"/>
                  </a:lnTo>
                  <a:lnTo>
                    <a:pt x="1036" y="456"/>
                  </a:lnTo>
                  <a:lnTo>
                    <a:pt x="1036" y="457"/>
                  </a:lnTo>
                  <a:lnTo>
                    <a:pt x="1037" y="459"/>
                  </a:lnTo>
                  <a:lnTo>
                    <a:pt x="1039" y="461"/>
                  </a:lnTo>
                  <a:lnTo>
                    <a:pt x="1041" y="462"/>
                  </a:lnTo>
                  <a:lnTo>
                    <a:pt x="1039" y="462"/>
                  </a:lnTo>
                  <a:lnTo>
                    <a:pt x="1037" y="462"/>
                  </a:lnTo>
                  <a:lnTo>
                    <a:pt x="1036" y="464"/>
                  </a:lnTo>
                  <a:lnTo>
                    <a:pt x="1034" y="464"/>
                  </a:lnTo>
                  <a:lnTo>
                    <a:pt x="1034" y="465"/>
                  </a:lnTo>
                  <a:lnTo>
                    <a:pt x="1032" y="465"/>
                  </a:lnTo>
                  <a:lnTo>
                    <a:pt x="1032" y="467"/>
                  </a:lnTo>
                  <a:lnTo>
                    <a:pt x="1031" y="469"/>
                  </a:lnTo>
                  <a:lnTo>
                    <a:pt x="1031" y="470"/>
                  </a:lnTo>
                  <a:lnTo>
                    <a:pt x="1031" y="472"/>
                  </a:lnTo>
                  <a:lnTo>
                    <a:pt x="1029" y="472"/>
                  </a:lnTo>
                  <a:lnTo>
                    <a:pt x="1029" y="474"/>
                  </a:lnTo>
                  <a:lnTo>
                    <a:pt x="1028" y="474"/>
                  </a:lnTo>
                  <a:lnTo>
                    <a:pt x="1026" y="474"/>
                  </a:lnTo>
                  <a:lnTo>
                    <a:pt x="1026" y="475"/>
                  </a:lnTo>
                  <a:lnTo>
                    <a:pt x="1024" y="477"/>
                  </a:lnTo>
                  <a:lnTo>
                    <a:pt x="1023" y="477"/>
                  </a:lnTo>
                  <a:lnTo>
                    <a:pt x="1023" y="479"/>
                  </a:lnTo>
                  <a:lnTo>
                    <a:pt x="1021" y="479"/>
                  </a:lnTo>
                  <a:lnTo>
                    <a:pt x="1021" y="480"/>
                  </a:lnTo>
                  <a:lnTo>
                    <a:pt x="1021" y="482"/>
                  </a:lnTo>
                  <a:lnTo>
                    <a:pt x="1021" y="483"/>
                  </a:lnTo>
                  <a:lnTo>
                    <a:pt x="1019" y="483"/>
                  </a:lnTo>
                  <a:lnTo>
                    <a:pt x="1018" y="483"/>
                  </a:lnTo>
                  <a:lnTo>
                    <a:pt x="1018" y="485"/>
                  </a:lnTo>
                  <a:lnTo>
                    <a:pt x="1016" y="485"/>
                  </a:lnTo>
                  <a:lnTo>
                    <a:pt x="1016" y="487"/>
                  </a:lnTo>
                  <a:lnTo>
                    <a:pt x="1014" y="487"/>
                  </a:lnTo>
                  <a:lnTo>
                    <a:pt x="1016" y="487"/>
                  </a:lnTo>
                  <a:lnTo>
                    <a:pt x="1014" y="488"/>
                  </a:lnTo>
                  <a:lnTo>
                    <a:pt x="1013" y="488"/>
                  </a:lnTo>
                  <a:lnTo>
                    <a:pt x="1011" y="488"/>
                  </a:lnTo>
                  <a:lnTo>
                    <a:pt x="1010" y="488"/>
                  </a:lnTo>
                  <a:lnTo>
                    <a:pt x="1010" y="490"/>
                  </a:lnTo>
                  <a:lnTo>
                    <a:pt x="1010" y="492"/>
                  </a:lnTo>
                  <a:lnTo>
                    <a:pt x="1010" y="493"/>
                  </a:lnTo>
                  <a:lnTo>
                    <a:pt x="1011" y="493"/>
                  </a:lnTo>
                  <a:lnTo>
                    <a:pt x="1011" y="495"/>
                  </a:lnTo>
                  <a:lnTo>
                    <a:pt x="1013" y="495"/>
                  </a:lnTo>
                  <a:lnTo>
                    <a:pt x="1011" y="495"/>
                  </a:lnTo>
                  <a:lnTo>
                    <a:pt x="1011" y="497"/>
                  </a:lnTo>
                  <a:lnTo>
                    <a:pt x="1011" y="498"/>
                  </a:lnTo>
                  <a:lnTo>
                    <a:pt x="1010" y="498"/>
                  </a:lnTo>
                  <a:lnTo>
                    <a:pt x="1010" y="500"/>
                  </a:lnTo>
                  <a:lnTo>
                    <a:pt x="1008" y="500"/>
                  </a:lnTo>
                  <a:lnTo>
                    <a:pt x="1008" y="501"/>
                  </a:lnTo>
                  <a:lnTo>
                    <a:pt x="1008" y="503"/>
                  </a:lnTo>
                  <a:lnTo>
                    <a:pt x="1008" y="505"/>
                  </a:lnTo>
                  <a:lnTo>
                    <a:pt x="1008" y="506"/>
                  </a:lnTo>
                  <a:lnTo>
                    <a:pt x="1008" y="508"/>
                  </a:lnTo>
                  <a:lnTo>
                    <a:pt x="1006" y="508"/>
                  </a:lnTo>
                  <a:lnTo>
                    <a:pt x="1006" y="510"/>
                  </a:lnTo>
                  <a:lnTo>
                    <a:pt x="1006" y="511"/>
                  </a:lnTo>
                  <a:lnTo>
                    <a:pt x="1005" y="511"/>
                  </a:lnTo>
                  <a:lnTo>
                    <a:pt x="1005" y="513"/>
                  </a:lnTo>
                  <a:lnTo>
                    <a:pt x="1005" y="514"/>
                  </a:lnTo>
                  <a:lnTo>
                    <a:pt x="1003" y="514"/>
                  </a:lnTo>
                  <a:lnTo>
                    <a:pt x="1003" y="516"/>
                  </a:lnTo>
                  <a:lnTo>
                    <a:pt x="1001" y="518"/>
                  </a:lnTo>
                  <a:lnTo>
                    <a:pt x="1001" y="519"/>
                  </a:lnTo>
                  <a:lnTo>
                    <a:pt x="1001" y="521"/>
                  </a:lnTo>
                  <a:lnTo>
                    <a:pt x="1003" y="523"/>
                  </a:lnTo>
                  <a:lnTo>
                    <a:pt x="1001" y="523"/>
                  </a:lnTo>
                  <a:lnTo>
                    <a:pt x="1001" y="524"/>
                  </a:lnTo>
                  <a:lnTo>
                    <a:pt x="1001" y="526"/>
                  </a:lnTo>
                  <a:lnTo>
                    <a:pt x="1001" y="528"/>
                  </a:lnTo>
                  <a:lnTo>
                    <a:pt x="1000" y="529"/>
                  </a:lnTo>
                  <a:lnTo>
                    <a:pt x="998" y="529"/>
                  </a:lnTo>
                  <a:lnTo>
                    <a:pt x="996" y="529"/>
                  </a:lnTo>
                  <a:lnTo>
                    <a:pt x="996" y="531"/>
                  </a:lnTo>
                  <a:lnTo>
                    <a:pt x="995" y="531"/>
                  </a:lnTo>
                  <a:lnTo>
                    <a:pt x="995" y="532"/>
                  </a:lnTo>
                  <a:lnTo>
                    <a:pt x="995" y="534"/>
                  </a:lnTo>
                  <a:lnTo>
                    <a:pt x="996" y="534"/>
                  </a:lnTo>
                  <a:lnTo>
                    <a:pt x="996" y="536"/>
                  </a:lnTo>
                  <a:lnTo>
                    <a:pt x="996" y="537"/>
                  </a:lnTo>
                  <a:lnTo>
                    <a:pt x="996" y="539"/>
                  </a:lnTo>
                  <a:lnTo>
                    <a:pt x="996" y="541"/>
                  </a:lnTo>
                  <a:lnTo>
                    <a:pt x="996" y="542"/>
                  </a:lnTo>
                  <a:lnTo>
                    <a:pt x="995" y="542"/>
                  </a:lnTo>
                  <a:lnTo>
                    <a:pt x="995" y="544"/>
                  </a:lnTo>
                  <a:lnTo>
                    <a:pt x="993" y="546"/>
                  </a:lnTo>
                  <a:lnTo>
                    <a:pt x="992" y="546"/>
                  </a:lnTo>
                  <a:lnTo>
                    <a:pt x="992" y="547"/>
                  </a:lnTo>
                  <a:lnTo>
                    <a:pt x="992" y="549"/>
                  </a:lnTo>
                  <a:lnTo>
                    <a:pt x="990" y="549"/>
                  </a:lnTo>
                  <a:lnTo>
                    <a:pt x="990" y="550"/>
                  </a:lnTo>
                  <a:lnTo>
                    <a:pt x="990" y="552"/>
                  </a:lnTo>
                  <a:lnTo>
                    <a:pt x="990" y="554"/>
                  </a:lnTo>
                  <a:lnTo>
                    <a:pt x="988" y="554"/>
                  </a:lnTo>
                  <a:lnTo>
                    <a:pt x="988" y="555"/>
                  </a:lnTo>
                  <a:lnTo>
                    <a:pt x="988" y="557"/>
                  </a:lnTo>
                  <a:lnTo>
                    <a:pt x="987" y="557"/>
                  </a:lnTo>
                  <a:lnTo>
                    <a:pt x="987" y="559"/>
                  </a:lnTo>
                  <a:lnTo>
                    <a:pt x="987" y="560"/>
                  </a:lnTo>
                  <a:lnTo>
                    <a:pt x="988" y="560"/>
                  </a:lnTo>
                  <a:lnTo>
                    <a:pt x="988" y="562"/>
                  </a:lnTo>
                  <a:lnTo>
                    <a:pt x="988" y="564"/>
                  </a:lnTo>
                  <a:lnTo>
                    <a:pt x="987" y="564"/>
                  </a:lnTo>
                  <a:lnTo>
                    <a:pt x="987" y="565"/>
                  </a:lnTo>
                  <a:lnTo>
                    <a:pt x="985" y="565"/>
                  </a:lnTo>
                  <a:lnTo>
                    <a:pt x="985" y="567"/>
                  </a:lnTo>
                  <a:lnTo>
                    <a:pt x="985" y="568"/>
                  </a:lnTo>
                  <a:lnTo>
                    <a:pt x="983" y="568"/>
                  </a:lnTo>
                  <a:lnTo>
                    <a:pt x="985" y="568"/>
                  </a:lnTo>
                  <a:lnTo>
                    <a:pt x="985" y="570"/>
                  </a:lnTo>
                  <a:lnTo>
                    <a:pt x="983" y="570"/>
                  </a:lnTo>
                  <a:lnTo>
                    <a:pt x="983" y="572"/>
                  </a:lnTo>
                  <a:lnTo>
                    <a:pt x="983" y="573"/>
                  </a:lnTo>
                  <a:lnTo>
                    <a:pt x="982" y="573"/>
                  </a:lnTo>
                  <a:lnTo>
                    <a:pt x="982" y="575"/>
                  </a:lnTo>
                  <a:lnTo>
                    <a:pt x="982" y="577"/>
                  </a:lnTo>
                  <a:lnTo>
                    <a:pt x="982" y="578"/>
                  </a:lnTo>
                  <a:lnTo>
                    <a:pt x="982" y="580"/>
                  </a:lnTo>
                  <a:lnTo>
                    <a:pt x="983" y="580"/>
                  </a:lnTo>
                  <a:lnTo>
                    <a:pt x="983" y="581"/>
                  </a:lnTo>
                  <a:lnTo>
                    <a:pt x="985" y="581"/>
                  </a:lnTo>
                  <a:lnTo>
                    <a:pt x="985" y="583"/>
                  </a:lnTo>
                  <a:lnTo>
                    <a:pt x="987" y="583"/>
                  </a:lnTo>
                  <a:lnTo>
                    <a:pt x="988" y="583"/>
                  </a:lnTo>
                  <a:lnTo>
                    <a:pt x="988" y="585"/>
                  </a:lnTo>
                  <a:lnTo>
                    <a:pt x="990" y="585"/>
                  </a:lnTo>
                  <a:lnTo>
                    <a:pt x="992" y="585"/>
                  </a:lnTo>
                  <a:lnTo>
                    <a:pt x="969" y="585"/>
                  </a:lnTo>
                  <a:lnTo>
                    <a:pt x="965" y="585"/>
                  </a:lnTo>
                  <a:lnTo>
                    <a:pt x="939" y="585"/>
                  </a:lnTo>
                  <a:lnTo>
                    <a:pt x="918" y="583"/>
                  </a:lnTo>
                  <a:lnTo>
                    <a:pt x="916" y="583"/>
                  </a:lnTo>
                  <a:lnTo>
                    <a:pt x="908" y="583"/>
                  </a:lnTo>
                  <a:lnTo>
                    <a:pt x="907" y="583"/>
                  </a:lnTo>
                  <a:lnTo>
                    <a:pt x="900" y="583"/>
                  </a:lnTo>
                  <a:lnTo>
                    <a:pt x="897" y="583"/>
                  </a:lnTo>
                  <a:lnTo>
                    <a:pt x="895" y="583"/>
                  </a:lnTo>
                  <a:lnTo>
                    <a:pt x="894" y="583"/>
                  </a:lnTo>
                  <a:lnTo>
                    <a:pt x="894" y="586"/>
                  </a:lnTo>
                  <a:lnTo>
                    <a:pt x="894" y="588"/>
                  </a:lnTo>
                  <a:lnTo>
                    <a:pt x="894" y="590"/>
                  </a:lnTo>
                  <a:lnTo>
                    <a:pt x="894" y="593"/>
                  </a:lnTo>
                  <a:lnTo>
                    <a:pt x="894" y="595"/>
                  </a:lnTo>
                  <a:lnTo>
                    <a:pt x="892" y="598"/>
                  </a:lnTo>
                  <a:lnTo>
                    <a:pt x="892" y="603"/>
                  </a:lnTo>
                  <a:lnTo>
                    <a:pt x="892" y="609"/>
                  </a:lnTo>
                  <a:lnTo>
                    <a:pt x="892" y="613"/>
                  </a:lnTo>
                  <a:lnTo>
                    <a:pt x="892" y="619"/>
                  </a:lnTo>
                  <a:lnTo>
                    <a:pt x="892" y="622"/>
                  </a:lnTo>
                  <a:lnTo>
                    <a:pt x="892" y="624"/>
                  </a:lnTo>
                  <a:lnTo>
                    <a:pt x="892" y="626"/>
                  </a:lnTo>
                  <a:lnTo>
                    <a:pt x="892" y="627"/>
                  </a:lnTo>
                  <a:lnTo>
                    <a:pt x="892" y="629"/>
                  </a:lnTo>
                  <a:lnTo>
                    <a:pt x="887" y="629"/>
                  </a:lnTo>
                  <a:lnTo>
                    <a:pt x="884" y="629"/>
                  </a:lnTo>
                  <a:lnTo>
                    <a:pt x="876" y="629"/>
                  </a:lnTo>
                  <a:lnTo>
                    <a:pt x="874" y="627"/>
                  </a:lnTo>
                  <a:lnTo>
                    <a:pt x="872" y="627"/>
                  </a:lnTo>
                  <a:lnTo>
                    <a:pt x="867" y="627"/>
                  </a:lnTo>
                  <a:lnTo>
                    <a:pt x="866" y="627"/>
                  </a:lnTo>
                  <a:lnTo>
                    <a:pt x="864" y="627"/>
                  </a:lnTo>
                  <a:lnTo>
                    <a:pt x="861" y="627"/>
                  </a:lnTo>
                  <a:lnTo>
                    <a:pt x="858" y="627"/>
                  </a:lnTo>
                  <a:lnTo>
                    <a:pt x="856" y="627"/>
                  </a:lnTo>
                  <a:lnTo>
                    <a:pt x="851" y="627"/>
                  </a:lnTo>
                  <a:lnTo>
                    <a:pt x="849" y="627"/>
                  </a:lnTo>
                  <a:lnTo>
                    <a:pt x="848" y="627"/>
                  </a:lnTo>
                  <a:lnTo>
                    <a:pt x="843" y="627"/>
                  </a:lnTo>
                  <a:lnTo>
                    <a:pt x="841" y="627"/>
                  </a:lnTo>
                  <a:lnTo>
                    <a:pt x="840" y="627"/>
                  </a:lnTo>
                  <a:lnTo>
                    <a:pt x="836" y="627"/>
                  </a:lnTo>
                  <a:lnTo>
                    <a:pt x="836" y="634"/>
                  </a:lnTo>
                  <a:lnTo>
                    <a:pt x="836" y="635"/>
                  </a:lnTo>
                  <a:lnTo>
                    <a:pt x="831" y="635"/>
                  </a:lnTo>
                  <a:lnTo>
                    <a:pt x="827" y="635"/>
                  </a:lnTo>
                  <a:lnTo>
                    <a:pt x="827" y="640"/>
                  </a:lnTo>
                  <a:lnTo>
                    <a:pt x="827" y="645"/>
                  </a:lnTo>
                  <a:lnTo>
                    <a:pt x="825" y="645"/>
                  </a:lnTo>
                  <a:lnTo>
                    <a:pt x="823" y="645"/>
                  </a:lnTo>
                  <a:lnTo>
                    <a:pt x="817" y="645"/>
                  </a:lnTo>
                  <a:lnTo>
                    <a:pt x="817" y="653"/>
                  </a:lnTo>
                  <a:lnTo>
                    <a:pt x="815" y="653"/>
                  </a:lnTo>
                  <a:lnTo>
                    <a:pt x="812" y="653"/>
                  </a:lnTo>
                  <a:lnTo>
                    <a:pt x="810" y="653"/>
                  </a:lnTo>
                  <a:lnTo>
                    <a:pt x="809" y="653"/>
                  </a:lnTo>
                  <a:lnTo>
                    <a:pt x="807" y="657"/>
                  </a:lnTo>
                  <a:lnTo>
                    <a:pt x="807" y="662"/>
                  </a:lnTo>
                  <a:lnTo>
                    <a:pt x="807" y="663"/>
                  </a:lnTo>
                  <a:lnTo>
                    <a:pt x="805" y="663"/>
                  </a:lnTo>
                  <a:lnTo>
                    <a:pt x="797" y="663"/>
                  </a:lnTo>
                  <a:lnTo>
                    <a:pt x="796" y="663"/>
                  </a:lnTo>
                  <a:lnTo>
                    <a:pt x="791" y="663"/>
                  </a:lnTo>
                  <a:lnTo>
                    <a:pt x="789" y="662"/>
                  </a:lnTo>
                  <a:lnTo>
                    <a:pt x="789" y="663"/>
                  </a:lnTo>
                  <a:lnTo>
                    <a:pt x="786" y="663"/>
                  </a:lnTo>
                  <a:lnTo>
                    <a:pt x="779" y="663"/>
                  </a:lnTo>
                  <a:lnTo>
                    <a:pt x="778" y="663"/>
                  </a:lnTo>
                  <a:lnTo>
                    <a:pt x="764" y="662"/>
                  </a:lnTo>
                  <a:lnTo>
                    <a:pt x="763" y="662"/>
                  </a:lnTo>
                  <a:lnTo>
                    <a:pt x="761" y="662"/>
                  </a:lnTo>
                  <a:lnTo>
                    <a:pt x="760" y="665"/>
                  </a:lnTo>
                  <a:lnTo>
                    <a:pt x="760" y="666"/>
                  </a:lnTo>
                  <a:lnTo>
                    <a:pt x="760" y="668"/>
                  </a:lnTo>
                  <a:lnTo>
                    <a:pt x="760" y="671"/>
                  </a:lnTo>
                  <a:lnTo>
                    <a:pt x="751" y="671"/>
                  </a:lnTo>
                  <a:lnTo>
                    <a:pt x="751" y="678"/>
                  </a:lnTo>
                  <a:lnTo>
                    <a:pt x="751" y="680"/>
                  </a:lnTo>
                  <a:lnTo>
                    <a:pt x="748" y="680"/>
                  </a:lnTo>
                  <a:lnTo>
                    <a:pt x="745" y="680"/>
                  </a:lnTo>
                  <a:lnTo>
                    <a:pt x="742" y="680"/>
                  </a:lnTo>
                  <a:lnTo>
                    <a:pt x="742" y="684"/>
                  </a:lnTo>
                  <a:lnTo>
                    <a:pt x="742" y="689"/>
                  </a:lnTo>
                  <a:lnTo>
                    <a:pt x="740" y="689"/>
                  </a:lnTo>
                  <a:lnTo>
                    <a:pt x="730" y="689"/>
                  </a:lnTo>
                  <a:lnTo>
                    <a:pt x="729" y="688"/>
                  </a:lnTo>
                  <a:lnTo>
                    <a:pt x="727" y="688"/>
                  </a:lnTo>
                  <a:lnTo>
                    <a:pt x="725" y="688"/>
                  </a:lnTo>
                  <a:lnTo>
                    <a:pt x="724" y="688"/>
                  </a:lnTo>
                  <a:lnTo>
                    <a:pt x="724" y="689"/>
                  </a:lnTo>
                  <a:lnTo>
                    <a:pt x="724" y="699"/>
                  </a:lnTo>
                  <a:lnTo>
                    <a:pt x="722" y="699"/>
                  </a:lnTo>
                  <a:lnTo>
                    <a:pt x="707" y="697"/>
                  </a:lnTo>
                  <a:lnTo>
                    <a:pt x="706" y="697"/>
                  </a:lnTo>
                  <a:lnTo>
                    <a:pt x="704" y="697"/>
                  </a:lnTo>
                  <a:lnTo>
                    <a:pt x="704" y="702"/>
                  </a:lnTo>
                  <a:lnTo>
                    <a:pt x="704" y="707"/>
                  </a:lnTo>
                  <a:lnTo>
                    <a:pt x="701" y="707"/>
                  </a:lnTo>
                  <a:lnTo>
                    <a:pt x="697" y="707"/>
                  </a:lnTo>
                  <a:lnTo>
                    <a:pt x="694" y="707"/>
                  </a:lnTo>
                  <a:lnTo>
                    <a:pt x="694" y="709"/>
                  </a:lnTo>
                  <a:lnTo>
                    <a:pt x="694" y="711"/>
                  </a:lnTo>
                  <a:lnTo>
                    <a:pt x="694" y="712"/>
                  </a:lnTo>
                  <a:lnTo>
                    <a:pt x="694" y="715"/>
                  </a:lnTo>
                  <a:lnTo>
                    <a:pt x="693" y="715"/>
                  </a:lnTo>
                  <a:lnTo>
                    <a:pt x="691" y="715"/>
                  </a:lnTo>
                  <a:lnTo>
                    <a:pt x="686" y="715"/>
                  </a:lnTo>
                  <a:lnTo>
                    <a:pt x="684" y="725"/>
                  </a:lnTo>
                  <a:lnTo>
                    <a:pt x="683" y="725"/>
                  </a:lnTo>
                  <a:lnTo>
                    <a:pt x="679" y="725"/>
                  </a:lnTo>
                  <a:lnTo>
                    <a:pt x="678" y="725"/>
                  </a:lnTo>
                  <a:lnTo>
                    <a:pt x="676" y="725"/>
                  </a:lnTo>
                  <a:lnTo>
                    <a:pt x="676" y="727"/>
                  </a:lnTo>
                  <a:lnTo>
                    <a:pt x="676" y="729"/>
                  </a:lnTo>
                  <a:lnTo>
                    <a:pt x="676" y="733"/>
                  </a:lnTo>
                  <a:lnTo>
                    <a:pt x="668" y="735"/>
                  </a:lnTo>
                  <a:lnTo>
                    <a:pt x="666" y="733"/>
                  </a:lnTo>
                  <a:lnTo>
                    <a:pt x="666" y="730"/>
                  </a:lnTo>
                  <a:lnTo>
                    <a:pt x="665" y="730"/>
                  </a:lnTo>
                  <a:lnTo>
                    <a:pt x="657" y="730"/>
                  </a:lnTo>
                  <a:lnTo>
                    <a:pt x="657" y="732"/>
                  </a:lnTo>
                  <a:lnTo>
                    <a:pt x="657" y="743"/>
                  </a:lnTo>
                  <a:lnTo>
                    <a:pt x="652" y="743"/>
                  </a:lnTo>
                  <a:lnTo>
                    <a:pt x="652" y="753"/>
                  </a:lnTo>
                  <a:lnTo>
                    <a:pt x="648" y="751"/>
                  </a:lnTo>
                  <a:lnTo>
                    <a:pt x="647" y="751"/>
                  </a:lnTo>
                  <a:lnTo>
                    <a:pt x="647" y="758"/>
                  </a:lnTo>
                  <a:lnTo>
                    <a:pt x="647" y="761"/>
                  </a:lnTo>
                  <a:lnTo>
                    <a:pt x="644" y="761"/>
                  </a:lnTo>
                  <a:lnTo>
                    <a:pt x="639" y="761"/>
                  </a:lnTo>
                  <a:lnTo>
                    <a:pt x="635" y="761"/>
                  </a:lnTo>
                  <a:lnTo>
                    <a:pt x="634" y="761"/>
                  </a:lnTo>
                  <a:lnTo>
                    <a:pt x="624" y="760"/>
                  </a:lnTo>
                  <a:lnTo>
                    <a:pt x="619" y="760"/>
                  </a:lnTo>
                  <a:lnTo>
                    <a:pt x="619" y="764"/>
                  </a:lnTo>
                  <a:lnTo>
                    <a:pt x="613" y="764"/>
                  </a:lnTo>
                  <a:lnTo>
                    <a:pt x="611" y="764"/>
                  </a:lnTo>
                  <a:lnTo>
                    <a:pt x="609" y="764"/>
                  </a:lnTo>
                  <a:lnTo>
                    <a:pt x="596" y="763"/>
                  </a:lnTo>
                  <a:lnTo>
                    <a:pt x="591" y="763"/>
                  </a:lnTo>
                  <a:lnTo>
                    <a:pt x="590" y="763"/>
                  </a:lnTo>
                  <a:lnTo>
                    <a:pt x="588" y="763"/>
                  </a:lnTo>
                  <a:lnTo>
                    <a:pt x="586" y="763"/>
                  </a:lnTo>
                  <a:lnTo>
                    <a:pt x="585" y="763"/>
                  </a:lnTo>
                  <a:lnTo>
                    <a:pt x="583" y="763"/>
                  </a:lnTo>
                  <a:lnTo>
                    <a:pt x="577" y="763"/>
                  </a:lnTo>
                  <a:lnTo>
                    <a:pt x="573" y="763"/>
                  </a:lnTo>
                  <a:lnTo>
                    <a:pt x="573" y="766"/>
                  </a:lnTo>
                  <a:lnTo>
                    <a:pt x="573" y="768"/>
                  </a:lnTo>
                  <a:lnTo>
                    <a:pt x="567" y="768"/>
                  </a:lnTo>
                  <a:lnTo>
                    <a:pt x="563" y="766"/>
                  </a:lnTo>
                  <a:lnTo>
                    <a:pt x="563" y="771"/>
                  </a:lnTo>
                  <a:lnTo>
                    <a:pt x="554" y="771"/>
                  </a:lnTo>
                  <a:lnTo>
                    <a:pt x="554" y="773"/>
                  </a:lnTo>
                  <a:lnTo>
                    <a:pt x="550" y="771"/>
                  </a:lnTo>
                  <a:lnTo>
                    <a:pt x="549" y="771"/>
                  </a:lnTo>
                  <a:lnTo>
                    <a:pt x="546" y="771"/>
                  </a:lnTo>
                  <a:lnTo>
                    <a:pt x="546" y="776"/>
                  </a:lnTo>
                  <a:lnTo>
                    <a:pt x="544" y="776"/>
                  </a:lnTo>
                  <a:lnTo>
                    <a:pt x="542" y="776"/>
                  </a:lnTo>
                  <a:lnTo>
                    <a:pt x="537" y="776"/>
                  </a:lnTo>
                  <a:lnTo>
                    <a:pt x="536" y="776"/>
                  </a:lnTo>
                  <a:lnTo>
                    <a:pt x="532" y="776"/>
                  </a:lnTo>
                  <a:lnTo>
                    <a:pt x="531" y="776"/>
                  </a:lnTo>
                  <a:lnTo>
                    <a:pt x="523" y="776"/>
                  </a:lnTo>
                  <a:lnTo>
                    <a:pt x="516" y="776"/>
                  </a:lnTo>
                  <a:lnTo>
                    <a:pt x="514" y="776"/>
                  </a:lnTo>
                  <a:lnTo>
                    <a:pt x="511" y="774"/>
                  </a:lnTo>
                  <a:lnTo>
                    <a:pt x="503" y="774"/>
                  </a:lnTo>
                  <a:lnTo>
                    <a:pt x="501" y="774"/>
                  </a:lnTo>
                  <a:lnTo>
                    <a:pt x="496" y="774"/>
                  </a:lnTo>
                  <a:lnTo>
                    <a:pt x="496" y="773"/>
                  </a:lnTo>
                  <a:lnTo>
                    <a:pt x="493" y="773"/>
                  </a:lnTo>
                  <a:lnTo>
                    <a:pt x="490" y="773"/>
                  </a:lnTo>
                  <a:lnTo>
                    <a:pt x="488" y="773"/>
                  </a:lnTo>
                  <a:lnTo>
                    <a:pt x="483" y="771"/>
                  </a:lnTo>
                  <a:lnTo>
                    <a:pt x="482" y="771"/>
                  </a:lnTo>
                  <a:lnTo>
                    <a:pt x="479" y="771"/>
                  </a:lnTo>
                  <a:lnTo>
                    <a:pt x="479" y="773"/>
                  </a:lnTo>
                  <a:lnTo>
                    <a:pt x="479" y="776"/>
                  </a:lnTo>
                  <a:lnTo>
                    <a:pt x="479" y="779"/>
                  </a:lnTo>
                  <a:lnTo>
                    <a:pt x="479" y="782"/>
                  </a:lnTo>
                  <a:lnTo>
                    <a:pt x="477" y="782"/>
                  </a:lnTo>
                  <a:lnTo>
                    <a:pt x="474" y="782"/>
                  </a:lnTo>
                  <a:lnTo>
                    <a:pt x="469" y="782"/>
                  </a:lnTo>
                  <a:lnTo>
                    <a:pt x="467" y="782"/>
                  </a:lnTo>
                  <a:lnTo>
                    <a:pt x="464" y="782"/>
                  </a:lnTo>
                  <a:lnTo>
                    <a:pt x="464" y="784"/>
                  </a:lnTo>
                  <a:lnTo>
                    <a:pt x="464" y="787"/>
                  </a:lnTo>
                  <a:lnTo>
                    <a:pt x="462" y="787"/>
                  </a:lnTo>
                  <a:lnTo>
                    <a:pt x="461" y="787"/>
                  </a:lnTo>
                  <a:lnTo>
                    <a:pt x="459" y="787"/>
                  </a:lnTo>
                  <a:lnTo>
                    <a:pt x="459" y="791"/>
                  </a:lnTo>
                  <a:lnTo>
                    <a:pt x="456" y="791"/>
                  </a:lnTo>
                  <a:lnTo>
                    <a:pt x="454" y="791"/>
                  </a:lnTo>
                  <a:lnTo>
                    <a:pt x="454" y="792"/>
                  </a:lnTo>
                  <a:lnTo>
                    <a:pt x="454" y="796"/>
                  </a:lnTo>
                  <a:lnTo>
                    <a:pt x="452" y="796"/>
                  </a:lnTo>
                  <a:lnTo>
                    <a:pt x="449" y="796"/>
                  </a:lnTo>
                  <a:lnTo>
                    <a:pt x="449" y="799"/>
                  </a:lnTo>
                  <a:lnTo>
                    <a:pt x="449" y="800"/>
                  </a:lnTo>
                  <a:lnTo>
                    <a:pt x="447" y="800"/>
                  </a:lnTo>
                  <a:lnTo>
                    <a:pt x="441" y="800"/>
                  </a:lnTo>
                  <a:lnTo>
                    <a:pt x="441" y="804"/>
                  </a:lnTo>
                  <a:lnTo>
                    <a:pt x="434" y="804"/>
                  </a:lnTo>
                  <a:lnTo>
                    <a:pt x="433" y="804"/>
                  </a:lnTo>
                  <a:lnTo>
                    <a:pt x="431" y="804"/>
                  </a:lnTo>
                  <a:lnTo>
                    <a:pt x="431" y="791"/>
                  </a:lnTo>
                  <a:lnTo>
                    <a:pt x="428" y="791"/>
                  </a:lnTo>
                  <a:lnTo>
                    <a:pt x="426" y="791"/>
                  </a:lnTo>
                  <a:lnTo>
                    <a:pt x="425" y="791"/>
                  </a:lnTo>
                  <a:lnTo>
                    <a:pt x="421" y="789"/>
                  </a:lnTo>
                  <a:lnTo>
                    <a:pt x="420" y="789"/>
                  </a:lnTo>
                  <a:lnTo>
                    <a:pt x="420" y="787"/>
                  </a:lnTo>
                  <a:lnTo>
                    <a:pt x="420" y="786"/>
                  </a:lnTo>
                  <a:lnTo>
                    <a:pt x="418" y="786"/>
                  </a:lnTo>
                  <a:lnTo>
                    <a:pt x="416" y="786"/>
                  </a:lnTo>
                  <a:lnTo>
                    <a:pt x="413" y="784"/>
                  </a:lnTo>
                  <a:lnTo>
                    <a:pt x="407" y="784"/>
                  </a:lnTo>
                  <a:lnTo>
                    <a:pt x="405" y="784"/>
                  </a:lnTo>
                  <a:lnTo>
                    <a:pt x="403" y="784"/>
                  </a:lnTo>
                  <a:lnTo>
                    <a:pt x="403" y="786"/>
                  </a:lnTo>
                  <a:lnTo>
                    <a:pt x="403" y="787"/>
                  </a:lnTo>
                  <a:lnTo>
                    <a:pt x="402" y="787"/>
                  </a:lnTo>
                  <a:lnTo>
                    <a:pt x="395" y="786"/>
                  </a:lnTo>
                  <a:lnTo>
                    <a:pt x="395" y="784"/>
                  </a:lnTo>
                  <a:lnTo>
                    <a:pt x="382" y="784"/>
                  </a:lnTo>
                  <a:lnTo>
                    <a:pt x="380" y="784"/>
                  </a:lnTo>
                  <a:lnTo>
                    <a:pt x="379" y="784"/>
                  </a:lnTo>
                  <a:lnTo>
                    <a:pt x="377" y="784"/>
                  </a:lnTo>
                  <a:lnTo>
                    <a:pt x="377" y="779"/>
                  </a:lnTo>
                  <a:lnTo>
                    <a:pt x="376" y="779"/>
                  </a:lnTo>
                  <a:lnTo>
                    <a:pt x="374" y="779"/>
                  </a:lnTo>
                  <a:lnTo>
                    <a:pt x="374" y="787"/>
                  </a:lnTo>
                  <a:lnTo>
                    <a:pt x="372" y="787"/>
                  </a:lnTo>
                  <a:lnTo>
                    <a:pt x="361" y="787"/>
                  </a:lnTo>
                  <a:lnTo>
                    <a:pt x="359" y="787"/>
                  </a:lnTo>
                  <a:lnTo>
                    <a:pt x="359" y="791"/>
                  </a:lnTo>
                  <a:lnTo>
                    <a:pt x="359" y="794"/>
                  </a:lnTo>
                  <a:lnTo>
                    <a:pt x="359" y="796"/>
                  </a:lnTo>
                  <a:lnTo>
                    <a:pt x="359" y="797"/>
                  </a:lnTo>
                  <a:lnTo>
                    <a:pt x="358" y="797"/>
                  </a:lnTo>
                  <a:lnTo>
                    <a:pt x="358" y="794"/>
                  </a:lnTo>
                  <a:lnTo>
                    <a:pt x="348" y="794"/>
                  </a:lnTo>
                  <a:lnTo>
                    <a:pt x="348" y="797"/>
                  </a:lnTo>
                  <a:lnTo>
                    <a:pt x="340" y="796"/>
                  </a:lnTo>
                  <a:lnTo>
                    <a:pt x="340" y="800"/>
                  </a:lnTo>
                  <a:lnTo>
                    <a:pt x="335" y="800"/>
                  </a:lnTo>
                  <a:lnTo>
                    <a:pt x="335" y="804"/>
                  </a:lnTo>
                  <a:lnTo>
                    <a:pt x="330" y="802"/>
                  </a:lnTo>
                  <a:lnTo>
                    <a:pt x="330" y="800"/>
                  </a:lnTo>
                  <a:lnTo>
                    <a:pt x="315" y="800"/>
                  </a:lnTo>
                  <a:lnTo>
                    <a:pt x="317" y="796"/>
                  </a:lnTo>
                  <a:lnTo>
                    <a:pt x="312" y="796"/>
                  </a:lnTo>
                  <a:lnTo>
                    <a:pt x="296" y="794"/>
                  </a:lnTo>
                  <a:lnTo>
                    <a:pt x="292" y="794"/>
                  </a:lnTo>
                  <a:lnTo>
                    <a:pt x="294" y="789"/>
                  </a:lnTo>
                  <a:lnTo>
                    <a:pt x="284" y="789"/>
                  </a:lnTo>
                  <a:lnTo>
                    <a:pt x="284" y="784"/>
                  </a:lnTo>
                  <a:lnTo>
                    <a:pt x="282" y="784"/>
                  </a:lnTo>
                  <a:lnTo>
                    <a:pt x="282" y="781"/>
                  </a:lnTo>
                  <a:lnTo>
                    <a:pt x="282" y="778"/>
                  </a:lnTo>
                  <a:lnTo>
                    <a:pt x="279" y="778"/>
                  </a:lnTo>
                  <a:lnTo>
                    <a:pt x="279" y="779"/>
                  </a:lnTo>
                  <a:lnTo>
                    <a:pt x="276" y="779"/>
                  </a:lnTo>
                  <a:lnTo>
                    <a:pt x="276" y="774"/>
                  </a:lnTo>
                  <a:lnTo>
                    <a:pt x="271" y="774"/>
                  </a:lnTo>
                  <a:lnTo>
                    <a:pt x="269" y="774"/>
                  </a:lnTo>
                  <a:lnTo>
                    <a:pt x="268" y="774"/>
                  </a:lnTo>
                  <a:lnTo>
                    <a:pt x="264" y="774"/>
                  </a:lnTo>
                  <a:lnTo>
                    <a:pt x="258" y="774"/>
                  </a:lnTo>
                  <a:lnTo>
                    <a:pt x="256" y="774"/>
                  </a:lnTo>
                  <a:lnTo>
                    <a:pt x="255" y="774"/>
                  </a:lnTo>
                  <a:lnTo>
                    <a:pt x="253" y="774"/>
                  </a:lnTo>
                  <a:lnTo>
                    <a:pt x="248" y="774"/>
                  </a:lnTo>
                  <a:lnTo>
                    <a:pt x="238" y="773"/>
                  </a:lnTo>
                  <a:lnTo>
                    <a:pt x="237" y="773"/>
                  </a:lnTo>
                  <a:lnTo>
                    <a:pt x="235" y="773"/>
                  </a:lnTo>
                  <a:lnTo>
                    <a:pt x="233" y="773"/>
                  </a:lnTo>
                  <a:lnTo>
                    <a:pt x="232" y="773"/>
                  </a:lnTo>
                  <a:lnTo>
                    <a:pt x="230" y="773"/>
                  </a:lnTo>
                  <a:lnTo>
                    <a:pt x="230" y="771"/>
                  </a:lnTo>
                  <a:lnTo>
                    <a:pt x="230" y="768"/>
                  </a:lnTo>
                  <a:lnTo>
                    <a:pt x="230" y="766"/>
                  </a:lnTo>
                  <a:lnTo>
                    <a:pt x="227" y="766"/>
                  </a:lnTo>
                  <a:lnTo>
                    <a:pt x="225" y="766"/>
                  </a:lnTo>
                  <a:lnTo>
                    <a:pt x="225" y="764"/>
                  </a:lnTo>
                  <a:lnTo>
                    <a:pt x="224" y="764"/>
                  </a:lnTo>
                  <a:lnTo>
                    <a:pt x="222" y="764"/>
                  </a:lnTo>
                  <a:lnTo>
                    <a:pt x="220" y="764"/>
                  </a:lnTo>
                  <a:lnTo>
                    <a:pt x="220" y="766"/>
                  </a:lnTo>
                  <a:lnTo>
                    <a:pt x="220" y="773"/>
                  </a:lnTo>
                  <a:lnTo>
                    <a:pt x="219" y="773"/>
                  </a:lnTo>
                  <a:lnTo>
                    <a:pt x="212" y="773"/>
                  </a:lnTo>
                  <a:lnTo>
                    <a:pt x="212" y="766"/>
                  </a:lnTo>
                  <a:lnTo>
                    <a:pt x="212" y="760"/>
                  </a:lnTo>
                  <a:lnTo>
                    <a:pt x="212" y="745"/>
                  </a:lnTo>
                  <a:lnTo>
                    <a:pt x="212" y="743"/>
                  </a:lnTo>
                  <a:lnTo>
                    <a:pt x="212" y="745"/>
                  </a:lnTo>
                  <a:lnTo>
                    <a:pt x="211" y="745"/>
                  </a:lnTo>
                  <a:lnTo>
                    <a:pt x="211" y="743"/>
                  </a:lnTo>
                  <a:lnTo>
                    <a:pt x="211" y="745"/>
                  </a:lnTo>
                  <a:lnTo>
                    <a:pt x="209" y="745"/>
                  </a:lnTo>
                  <a:lnTo>
                    <a:pt x="207" y="747"/>
                  </a:lnTo>
                  <a:lnTo>
                    <a:pt x="206" y="747"/>
                  </a:lnTo>
                  <a:lnTo>
                    <a:pt x="204" y="745"/>
                  </a:lnTo>
                  <a:lnTo>
                    <a:pt x="202" y="745"/>
                  </a:lnTo>
                  <a:lnTo>
                    <a:pt x="202" y="743"/>
                  </a:lnTo>
                  <a:lnTo>
                    <a:pt x="201" y="743"/>
                  </a:lnTo>
                  <a:lnTo>
                    <a:pt x="201" y="742"/>
                  </a:lnTo>
                  <a:lnTo>
                    <a:pt x="199" y="742"/>
                  </a:lnTo>
                  <a:lnTo>
                    <a:pt x="197" y="742"/>
                  </a:lnTo>
                  <a:lnTo>
                    <a:pt x="196" y="742"/>
                  </a:lnTo>
                  <a:lnTo>
                    <a:pt x="196" y="740"/>
                  </a:lnTo>
                  <a:lnTo>
                    <a:pt x="194" y="740"/>
                  </a:lnTo>
                  <a:lnTo>
                    <a:pt x="194" y="738"/>
                  </a:lnTo>
                  <a:lnTo>
                    <a:pt x="193" y="738"/>
                  </a:lnTo>
                  <a:lnTo>
                    <a:pt x="191" y="738"/>
                  </a:lnTo>
                  <a:lnTo>
                    <a:pt x="191" y="737"/>
                  </a:lnTo>
                  <a:lnTo>
                    <a:pt x="189" y="737"/>
                  </a:lnTo>
                  <a:lnTo>
                    <a:pt x="188" y="735"/>
                  </a:lnTo>
                  <a:lnTo>
                    <a:pt x="186" y="735"/>
                  </a:lnTo>
                  <a:lnTo>
                    <a:pt x="186" y="733"/>
                  </a:lnTo>
                  <a:lnTo>
                    <a:pt x="184" y="733"/>
                  </a:lnTo>
                  <a:lnTo>
                    <a:pt x="183" y="733"/>
                  </a:lnTo>
                  <a:lnTo>
                    <a:pt x="183" y="732"/>
                  </a:lnTo>
                  <a:lnTo>
                    <a:pt x="183" y="733"/>
                  </a:lnTo>
                  <a:lnTo>
                    <a:pt x="181" y="733"/>
                  </a:lnTo>
                  <a:lnTo>
                    <a:pt x="180" y="733"/>
                  </a:lnTo>
                  <a:lnTo>
                    <a:pt x="178" y="733"/>
                  </a:lnTo>
                  <a:lnTo>
                    <a:pt x="178" y="735"/>
                  </a:lnTo>
                  <a:lnTo>
                    <a:pt x="176" y="735"/>
                  </a:lnTo>
                  <a:lnTo>
                    <a:pt x="176" y="737"/>
                  </a:lnTo>
                  <a:lnTo>
                    <a:pt x="175" y="737"/>
                  </a:lnTo>
                  <a:lnTo>
                    <a:pt x="175" y="738"/>
                  </a:lnTo>
                  <a:lnTo>
                    <a:pt x="173" y="738"/>
                  </a:lnTo>
                  <a:lnTo>
                    <a:pt x="173" y="740"/>
                  </a:lnTo>
                  <a:lnTo>
                    <a:pt x="171" y="740"/>
                  </a:lnTo>
                  <a:lnTo>
                    <a:pt x="170" y="740"/>
                  </a:lnTo>
                  <a:lnTo>
                    <a:pt x="168" y="740"/>
                  </a:lnTo>
                  <a:lnTo>
                    <a:pt x="168" y="738"/>
                  </a:lnTo>
                  <a:lnTo>
                    <a:pt x="168" y="737"/>
                  </a:lnTo>
                  <a:lnTo>
                    <a:pt x="168" y="733"/>
                  </a:lnTo>
                  <a:lnTo>
                    <a:pt x="168" y="722"/>
                  </a:lnTo>
                  <a:lnTo>
                    <a:pt x="170" y="717"/>
                  </a:lnTo>
                  <a:lnTo>
                    <a:pt x="165" y="715"/>
                  </a:lnTo>
                  <a:lnTo>
                    <a:pt x="166" y="701"/>
                  </a:lnTo>
                  <a:lnTo>
                    <a:pt x="166" y="684"/>
                  </a:lnTo>
                  <a:lnTo>
                    <a:pt x="166" y="678"/>
                  </a:lnTo>
                  <a:lnTo>
                    <a:pt x="166" y="666"/>
                  </a:lnTo>
                  <a:lnTo>
                    <a:pt x="168" y="665"/>
                  </a:lnTo>
                  <a:lnTo>
                    <a:pt x="168" y="663"/>
                  </a:lnTo>
                  <a:lnTo>
                    <a:pt x="168" y="662"/>
                  </a:lnTo>
                  <a:lnTo>
                    <a:pt x="166" y="662"/>
                  </a:lnTo>
                  <a:lnTo>
                    <a:pt x="166" y="653"/>
                  </a:lnTo>
                  <a:lnTo>
                    <a:pt x="168" y="627"/>
                  </a:lnTo>
                  <a:lnTo>
                    <a:pt x="168" y="626"/>
                  </a:lnTo>
                  <a:lnTo>
                    <a:pt x="170" y="611"/>
                  </a:lnTo>
                  <a:lnTo>
                    <a:pt x="170" y="609"/>
                  </a:lnTo>
                  <a:lnTo>
                    <a:pt x="170" y="606"/>
                  </a:lnTo>
                  <a:lnTo>
                    <a:pt x="171" y="606"/>
                  </a:lnTo>
                  <a:lnTo>
                    <a:pt x="178" y="606"/>
                  </a:lnTo>
                  <a:lnTo>
                    <a:pt x="191" y="608"/>
                  </a:lnTo>
                  <a:lnTo>
                    <a:pt x="197" y="608"/>
                  </a:lnTo>
                  <a:lnTo>
                    <a:pt x="197" y="604"/>
                  </a:lnTo>
                  <a:lnTo>
                    <a:pt x="197" y="601"/>
                  </a:lnTo>
                  <a:lnTo>
                    <a:pt x="197" y="595"/>
                  </a:lnTo>
                  <a:lnTo>
                    <a:pt x="197" y="593"/>
                  </a:lnTo>
                  <a:lnTo>
                    <a:pt x="197" y="585"/>
                  </a:lnTo>
                  <a:lnTo>
                    <a:pt x="197" y="580"/>
                  </a:lnTo>
                  <a:lnTo>
                    <a:pt x="199" y="577"/>
                  </a:lnTo>
                  <a:lnTo>
                    <a:pt x="199" y="572"/>
                  </a:lnTo>
                  <a:lnTo>
                    <a:pt x="199" y="567"/>
                  </a:lnTo>
                  <a:lnTo>
                    <a:pt x="199" y="564"/>
                  </a:lnTo>
                  <a:lnTo>
                    <a:pt x="199" y="562"/>
                  </a:lnTo>
                  <a:lnTo>
                    <a:pt x="199" y="552"/>
                  </a:lnTo>
                  <a:lnTo>
                    <a:pt x="201" y="552"/>
                  </a:lnTo>
                  <a:lnTo>
                    <a:pt x="204" y="552"/>
                  </a:lnTo>
                  <a:lnTo>
                    <a:pt x="207" y="552"/>
                  </a:lnTo>
                  <a:lnTo>
                    <a:pt x="220" y="552"/>
                  </a:lnTo>
                  <a:lnTo>
                    <a:pt x="224" y="552"/>
                  </a:lnTo>
                  <a:lnTo>
                    <a:pt x="224" y="550"/>
                  </a:lnTo>
                  <a:lnTo>
                    <a:pt x="225" y="550"/>
                  </a:lnTo>
                  <a:lnTo>
                    <a:pt x="227" y="550"/>
                  </a:lnTo>
                  <a:lnTo>
                    <a:pt x="227" y="547"/>
                  </a:lnTo>
                  <a:lnTo>
                    <a:pt x="227" y="544"/>
                  </a:lnTo>
                  <a:lnTo>
                    <a:pt x="229" y="534"/>
                  </a:lnTo>
                  <a:lnTo>
                    <a:pt x="229" y="532"/>
                  </a:lnTo>
                  <a:lnTo>
                    <a:pt x="229" y="531"/>
                  </a:lnTo>
                  <a:lnTo>
                    <a:pt x="229" y="528"/>
                  </a:lnTo>
                  <a:lnTo>
                    <a:pt x="229" y="526"/>
                  </a:lnTo>
                  <a:lnTo>
                    <a:pt x="229" y="516"/>
                  </a:lnTo>
                  <a:lnTo>
                    <a:pt x="229" y="513"/>
                  </a:lnTo>
                  <a:lnTo>
                    <a:pt x="229" y="511"/>
                  </a:lnTo>
                  <a:lnTo>
                    <a:pt x="229" y="506"/>
                  </a:lnTo>
                  <a:lnTo>
                    <a:pt x="229" y="503"/>
                  </a:lnTo>
                  <a:lnTo>
                    <a:pt x="229" y="497"/>
                  </a:lnTo>
                  <a:lnTo>
                    <a:pt x="229" y="495"/>
                  </a:lnTo>
                  <a:lnTo>
                    <a:pt x="229" y="487"/>
                  </a:lnTo>
                  <a:lnTo>
                    <a:pt x="230" y="469"/>
                  </a:lnTo>
                  <a:lnTo>
                    <a:pt x="230" y="456"/>
                  </a:lnTo>
                  <a:lnTo>
                    <a:pt x="230" y="451"/>
                  </a:lnTo>
                  <a:lnTo>
                    <a:pt x="230" y="447"/>
                  </a:lnTo>
                  <a:lnTo>
                    <a:pt x="230" y="446"/>
                  </a:lnTo>
                  <a:lnTo>
                    <a:pt x="230" y="443"/>
                  </a:lnTo>
                  <a:lnTo>
                    <a:pt x="230" y="441"/>
                  </a:lnTo>
                  <a:lnTo>
                    <a:pt x="222" y="441"/>
                  </a:lnTo>
                  <a:lnTo>
                    <a:pt x="220" y="441"/>
                  </a:lnTo>
                  <a:lnTo>
                    <a:pt x="217" y="441"/>
                  </a:lnTo>
                  <a:lnTo>
                    <a:pt x="215" y="441"/>
                  </a:lnTo>
                  <a:lnTo>
                    <a:pt x="211" y="441"/>
                  </a:lnTo>
                  <a:lnTo>
                    <a:pt x="209" y="441"/>
                  </a:lnTo>
                  <a:lnTo>
                    <a:pt x="204" y="439"/>
                  </a:lnTo>
                  <a:lnTo>
                    <a:pt x="202" y="439"/>
                  </a:lnTo>
                  <a:lnTo>
                    <a:pt x="202" y="436"/>
                  </a:lnTo>
                  <a:lnTo>
                    <a:pt x="202" y="434"/>
                  </a:lnTo>
                  <a:lnTo>
                    <a:pt x="202" y="431"/>
                  </a:lnTo>
                  <a:lnTo>
                    <a:pt x="204" y="418"/>
                  </a:lnTo>
                  <a:lnTo>
                    <a:pt x="204" y="412"/>
                  </a:lnTo>
                  <a:lnTo>
                    <a:pt x="204" y="403"/>
                  </a:lnTo>
                  <a:lnTo>
                    <a:pt x="204" y="395"/>
                  </a:lnTo>
                  <a:lnTo>
                    <a:pt x="204" y="387"/>
                  </a:lnTo>
                  <a:lnTo>
                    <a:pt x="204" y="385"/>
                  </a:lnTo>
                  <a:lnTo>
                    <a:pt x="204" y="381"/>
                  </a:lnTo>
                  <a:lnTo>
                    <a:pt x="206" y="379"/>
                  </a:lnTo>
                  <a:lnTo>
                    <a:pt x="206" y="371"/>
                  </a:lnTo>
                  <a:lnTo>
                    <a:pt x="206" y="369"/>
                  </a:lnTo>
                  <a:lnTo>
                    <a:pt x="206" y="366"/>
                  </a:lnTo>
                  <a:lnTo>
                    <a:pt x="206" y="364"/>
                  </a:lnTo>
                  <a:lnTo>
                    <a:pt x="206" y="359"/>
                  </a:lnTo>
                  <a:lnTo>
                    <a:pt x="206" y="356"/>
                  </a:lnTo>
                  <a:lnTo>
                    <a:pt x="206" y="349"/>
                  </a:lnTo>
                  <a:lnTo>
                    <a:pt x="206" y="348"/>
                  </a:lnTo>
                  <a:lnTo>
                    <a:pt x="206" y="345"/>
                  </a:lnTo>
                  <a:lnTo>
                    <a:pt x="207" y="336"/>
                  </a:lnTo>
                  <a:lnTo>
                    <a:pt x="207" y="333"/>
                  </a:lnTo>
                  <a:lnTo>
                    <a:pt x="207" y="331"/>
                  </a:lnTo>
                  <a:lnTo>
                    <a:pt x="207" y="330"/>
                  </a:lnTo>
                  <a:lnTo>
                    <a:pt x="207" y="328"/>
                  </a:lnTo>
                  <a:lnTo>
                    <a:pt x="206" y="328"/>
                  </a:lnTo>
                  <a:lnTo>
                    <a:pt x="204" y="328"/>
                  </a:lnTo>
                  <a:lnTo>
                    <a:pt x="202" y="328"/>
                  </a:lnTo>
                  <a:lnTo>
                    <a:pt x="199" y="328"/>
                  </a:lnTo>
                  <a:lnTo>
                    <a:pt x="196" y="328"/>
                  </a:lnTo>
                  <a:lnTo>
                    <a:pt x="188" y="328"/>
                  </a:lnTo>
                  <a:lnTo>
                    <a:pt x="186" y="328"/>
                  </a:lnTo>
                  <a:lnTo>
                    <a:pt x="184" y="328"/>
                  </a:lnTo>
                  <a:lnTo>
                    <a:pt x="183" y="328"/>
                  </a:lnTo>
                  <a:lnTo>
                    <a:pt x="181" y="328"/>
                  </a:lnTo>
                  <a:lnTo>
                    <a:pt x="181" y="327"/>
                  </a:lnTo>
                  <a:lnTo>
                    <a:pt x="183" y="318"/>
                  </a:lnTo>
                  <a:lnTo>
                    <a:pt x="183" y="312"/>
                  </a:lnTo>
                  <a:lnTo>
                    <a:pt x="183" y="310"/>
                  </a:lnTo>
                  <a:lnTo>
                    <a:pt x="183" y="307"/>
                  </a:lnTo>
                  <a:lnTo>
                    <a:pt x="183" y="305"/>
                  </a:lnTo>
                  <a:lnTo>
                    <a:pt x="183" y="304"/>
                  </a:lnTo>
                  <a:lnTo>
                    <a:pt x="183" y="302"/>
                  </a:lnTo>
                  <a:lnTo>
                    <a:pt x="183" y="299"/>
                  </a:lnTo>
                  <a:lnTo>
                    <a:pt x="183" y="296"/>
                  </a:lnTo>
                  <a:lnTo>
                    <a:pt x="183" y="289"/>
                  </a:lnTo>
                  <a:lnTo>
                    <a:pt x="184" y="286"/>
                  </a:lnTo>
                  <a:lnTo>
                    <a:pt x="184" y="284"/>
                  </a:lnTo>
                  <a:lnTo>
                    <a:pt x="184" y="274"/>
                  </a:lnTo>
                  <a:lnTo>
                    <a:pt x="183" y="274"/>
                  </a:lnTo>
                  <a:lnTo>
                    <a:pt x="181" y="274"/>
                  </a:lnTo>
                  <a:lnTo>
                    <a:pt x="178" y="274"/>
                  </a:lnTo>
                  <a:lnTo>
                    <a:pt x="178" y="273"/>
                  </a:lnTo>
                  <a:lnTo>
                    <a:pt x="176" y="273"/>
                  </a:lnTo>
                  <a:lnTo>
                    <a:pt x="175" y="273"/>
                  </a:lnTo>
                  <a:lnTo>
                    <a:pt x="170" y="273"/>
                  </a:lnTo>
                  <a:lnTo>
                    <a:pt x="165" y="273"/>
                  </a:lnTo>
                  <a:lnTo>
                    <a:pt x="163" y="273"/>
                  </a:lnTo>
                  <a:lnTo>
                    <a:pt x="160" y="273"/>
                  </a:lnTo>
                  <a:lnTo>
                    <a:pt x="157" y="273"/>
                  </a:lnTo>
                  <a:lnTo>
                    <a:pt x="157" y="271"/>
                  </a:lnTo>
                  <a:lnTo>
                    <a:pt x="157" y="269"/>
                  </a:lnTo>
                  <a:lnTo>
                    <a:pt x="157" y="268"/>
                  </a:lnTo>
                  <a:lnTo>
                    <a:pt x="157" y="266"/>
                  </a:lnTo>
                  <a:lnTo>
                    <a:pt x="157" y="264"/>
                  </a:lnTo>
                  <a:lnTo>
                    <a:pt x="158" y="263"/>
                  </a:lnTo>
                  <a:lnTo>
                    <a:pt x="158" y="261"/>
                  </a:lnTo>
                  <a:lnTo>
                    <a:pt x="158" y="253"/>
                  </a:lnTo>
                  <a:lnTo>
                    <a:pt x="158" y="251"/>
                  </a:lnTo>
                  <a:lnTo>
                    <a:pt x="158" y="247"/>
                  </a:lnTo>
                  <a:lnTo>
                    <a:pt x="158" y="240"/>
                  </a:lnTo>
                  <a:lnTo>
                    <a:pt x="158" y="230"/>
                  </a:lnTo>
                  <a:lnTo>
                    <a:pt x="160" y="219"/>
                  </a:lnTo>
                  <a:lnTo>
                    <a:pt x="160" y="217"/>
                  </a:lnTo>
                  <a:lnTo>
                    <a:pt x="160" y="214"/>
                  </a:lnTo>
                  <a:lnTo>
                    <a:pt x="153" y="214"/>
                  </a:lnTo>
                  <a:lnTo>
                    <a:pt x="152" y="214"/>
                  </a:lnTo>
                  <a:lnTo>
                    <a:pt x="145" y="212"/>
                  </a:lnTo>
                  <a:lnTo>
                    <a:pt x="137" y="212"/>
                  </a:lnTo>
                  <a:lnTo>
                    <a:pt x="132" y="212"/>
                  </a:lnTo>
                  <a:lnTo>
                    <a:pt x="129" y="212"/>
                  </a:lnTo>
                  <a:lnTo>
                    <a:pt x="127" y="212"/>
                  </a:lnTo>
                  <a:lnTo>
                    <a:pt x="126" y="212"/>
                  </a:lnTo>
                  <a:lnTo>
                    <a:pt x="121" y="211"/>
                  </a:lnTo>
                  <a:lnTo>
                    <a:pt x="117" y="211"/>
                  </a:lnTo>
                  <a:lnTo>
                    <a:pt x="113" y="211"/>
                  </a:lnTo>
                  <a:lnTo>
                    <a:pt x="111" y="211"/>
                  </a:lnTo>
                  <a:lnTo>
                    <a:pt x="109" y="211"/>
                  </a:lnTo>
                  <a:lnTo>
                    <a:pt x="103" y="211"/>
                  </a:lnTo>
                  <a:lnTo>
                    <a:pt x="101" y="211"/>
                  </a:lnTo>
                  <a:lnTo>
                    <a:pt x="98" y="211"/>
                  </a:lnTo>
                  <a:lnTo>
                    <a:pt x="90" y="209"/>
                  </a:lnTo>
                  <a:lnTo>
                    <a:pt x="77" y="209"/>
                  </a:lnTo>
                  <a:lnTo>
                    <a:pt x="73" y="209"/>
                  </a:lnTo>
                  <a:lnTo>
                    <a:pt x="54" y="207"/>
                  </a:lnTo>
                  <a:lnTo>
                    <a:pt x="49" y="207"/>
                  </a:lnTo>
                  <a:lnTo>
                    <a:pt x="44" y="207"/>
                  </a:lnTo>
                  <a:lnTo>
                    <a:pt x="42" y="207"/>
                  </a:lnTo>
                  <a:lnTo>
                    <a:pt x="34" y="207"/>
                  </a:lnTo>
                  <a:lnTo>
                    <a:pt x="28" y="206"/>
                  </a:lnTo>
                  <a:lnTo>
                    <a:pt x="24" y="206"/>
                  </a:lnTo>
                  <a:lnTo>
                    <a:pt x="23" y="206"/>
                  </a:lnTo>
                  <a:lnTo>
                    <a:pt x="19" y="206"/>
                  </a:lnTo>
                  <a:lnTo>
                    <a:pt x="18" y="206"/>
                  </a:lnTo>
                  <a:lnTo>
                    <a:pt x="16" y="206"/>
                  </a:lnTo>
                  <a:lnTo>
                    <a:pt x="11" y="206"/>
                  </a:lnTo>
                  <a:lnTo>
                    <a:pt x="0" y="206"/>
                  </a:lnTo>
                  <a:lnTo>
                    <a:pt x="1" y="204"/>
                  </a:lnTo>
                  <a:lnTo>
                    <a:pt x="1" y="201"/>
                  </a:lnTo>
                  <a:lnTo>
                    <a:pt x="1" y="199"/>
                  </a:lnTo>
                  <a:lnTo>
                    <a:pt x="3" y="198"/>
                  </a:lnTo>
                  <a:lnTo>
                    <a:pt x="3" y="196"/>
                  </a:lnTo>
                  <a:lnTo>
                    <a:pt x="3" y="194"/>
                  </a:lnTo>
                  <a:lnTo>
                    <a:pt x="3" y="193"/>
                  </a:lnTo>
                  <a:lnTo>
                    <a:pt x="3" y="191"/>
                  </a:lnTo>
                  <a:lnTo>
                    <a:pt x="5" y="189"/>
                  </a:lnTo>
                  <a:lnTo>
                    <a:pt x="5" y="188"/>
                  </a:lnTo>
                  <a:lnTo>
                    <a:pt x="5" y="186"/>
                  </a:lnTo>
                  <a:lnTo>
                    <a:pt x="5" y="184"/>
                  </a:lnTo>
                  <a:lnTo>
                    <a:pt x="5" y="183"/>
                  </a:lnTo>
                  <a:lnTo>
                    <a:pt x="5" y="181"/>
                  </a:lnTo>
                  <a:lnTo>
                    <a:pt x="6" y="181"/>
                  </a:lnTo>
                  <a:lnTo>
                    <a:pt x="6" y="180"/>
                  </a:lnTo>
                  <a:lnTo>
                    <a:pt x="6" y="178"/>
                  </a:lnTo>
                  <a:lnTo>
                    <a:pt x="6" y="176"/>
                  </a:lnTo>
                  <a:lnTo>
                    <a:pt x="6" y="175"/>
                  </a:lnTo>
                  <a:lnTo>
                    <a:pt x="6" y="173"/>
                  </a:lnTo>
                  <a:lnTo>
                    <a:pt x="8" y="173"/>
                  </a:lnTo>
                  <a:lnTo>
                    <a:pt x="10" y="173"/>
                  </a:lnTo>
                  <a:lnTo>
                    <a:pt x="10" y="171"/>
                  </a:lnTo>
                  <a:lnTo>
                    <a:pt x="10" y="170"/>
                  </a:lnTo>
                  <a:lnTo>
                    <a:pt x="10" y="168"/>
                  </a:lnTo>
                  <a:lnTo>
                    <a:pt x="11" y="168"/>
                  </a:lnTo>
                  <a:lnTo>
                    <a:pt x="13" y="168"/>
                  </a:lnTo>
                  <a:lnTo>
                    <a:pt x="14" y="166"/>
                  </a:lnTo>
                  <a:lnTo>
                    <a:pt x="14" y="165"/>
                  </a:lnTo>
                  <a:lnTo>
                    <a:pt x="14" y="163"/>
                  </a:lnTo>
                  <a:lnTo>
                    <a:pt x="16" y="163"/>
                  </a:lnTo>
                  <a:lnTo>
                    <a:pt x="16" y="165"/>
                  </a:lnTo>
                  <a:lnTo>
                    <a:pt x="16" y="163"/>
                  </a:lnTo>
                  <a:lnTo>
                    <a:pt x="16" y="162"/>
                  </a:lnTo>
                  <a:lnTo>
                    <a:pt x="16" y="160"/>
                  </a:lnTo>
                  <a:lnTo>
                    <a:pt x="18" y="160"/>
                  </a:lnTo>
                  <a:lnTo>
                    <a:pt x="18" y="162"/>
                  </a:lnTo>
                  <a:lnTo>
                    <a:pt x="18" y="163"/>
                  </a:lnTo>
                  <a:lnTo>
                    <a:pt x="18" y="165"/>
                  </a:lnTo>
                  <a:lnTo>
                    <a:pt x="19" y="165"/>
                  </a:lnTo>
                  <a:lnTo>
                    <a:pt x="19" y="163"/>
                  </a:lnTo>
                  <a:lnTo>
                    <a:pt x="19" y="162"/>
                  </a:lnTo>
                  <a:lnTo>
                    <a:pt x="19" y="160"/>
                  </a:lnTo>
                  <a:lnTo>
                    <a:pt x="18" y="160"/>
                  </a:lnTo>
                  <a:lnTo>
                    <a:pt x="19" y="160"/>
                  </a:lnTo>
                  <a:lnTo>
                    <a:pt x="18" y="160"/>
                  </a:lnTo>
                  <a:lnTo>
                    <a:pt x="18" y="158"/>
                  </a:lnTo>
                  <a:lnTo>
                    <a:pt x="19" y="158"/>
                  </a:lnTo>
                  <a:lnTo>
                    <a:pt x="19" y="160"/>
                  </a:lnTo>
                  <a:lnTo>
                    <a:pt x="21" y="160"/>
                  </a:lnTo>
                  <a:lnTo>
                    <a:pt x="21" y="162"/>
                  </a:lnTo>
                  <a:lnTo>
                    <a:pt x="19" y="162"/>
                  </a:lnTo>
                  <a:lnTo>
                    <a:pt x="19" y="165"/>
                  </a:lnTo>
                  <a:lnTo>
                    <a:pt x="21" y="165"/>
                  </a:lnTo>
                  <a:lnTo>
                    <a:pt x="21" y="163"/>
                  </a:lnTo>
                  <a:lnTo>
                    <a:pt x="21" y="162"/>
                  </a:lnTo>
                  <a:lnTo>
                    <a:pt x="23" y="162"/>
                  </a:lnTo>
                  <a:lnTo>
                    <a:pt x="21" y="162"/>
                  </a:lnTo>
                  <a:lnTo>
                    <a:pt x="21" y="160"/>
                  </a:lnTo>
                  <a:lnTo>
                    <a:pt x="21" y="158"/>
                  </a:lnTo>
                  <a:lnTo>
                    <a:pt x="21" y="157"/>
                  </a:lnTo>
                  <a:lnTo>
                    <a:pt x="23" y="157"/>
                  </a:lnTo>
                  <a:lnTo>
                    <a:pt x="24" y="157"/>
                  </a:lnTo>
                  <a:lnTo>
                    <a:pt x="24" y="155"/>
                  </a:lnTo>
                  <a:lnTo>
                    <a:pt x="24" y="157"/>
                  </a:lnTo>
                  <a:lnTo>
                    <a:pt x="24" y="155"/>
                  </a:lnTo>
                  <a:lnTo>
                    <a:pt x="26" y="155"/>
                  </a:lnTo>
                  <a:lnTo>
                    <a:pt x="26" y="153"/>
                  </a:lnTo>
                  <a:lnTo>
                    <a:pt x="28" y="153"/>
                  </a:lnTo>
                  <a:lnTo>
                    <a:pt x="28" y="152"/>
                  </a:lnTo>
                  <a:lnTo>
                    <a:pt x="29" y="153"/>
                  </a:lnTo>
                  <a:lnTo>
                    <a:pt x="29" y="152"/>
                  </a:lnTo>
                  <a:lnTo>
                    <a:pt x="29" y="153"/>
                  </a:lnTo>
                  <a:lnTo>
                    <a:pt x="31" y="153"/>
                  </a:lnTo>
                  <a:lnTo>
                    <a:pt x="31" y="152"/>
                  </a:lnTo>
                  <a:lnTo>
                    <a:pt x="29" y="152"/>
                  </a:lnTo>
                  <a:lnTo>
                    <a:pt x="29" y="150"/>
                  </a:lnTo>
                  <a:lnTo>
                    <a:pt x="31" y="150"/>
                  </a:lnTo>
                  <a:lnTo>
                    <a:pt x="31" y="148"/>
                  </a:lnTo>
                  <a:lnTo>
                    <a:pt x="32" y="148"/>
                  </a:lnTo>
                  <a:lnTo>
                    <a:pt x="32" y="150"/>
                  </a:lnTo>
                  <a:lnTo>
                    <a:pt x="32" y="148"/>
                  </a:lnTo>
                  <a:lnTo>
                    <a:pt x="31" y="147"/>
                  </a:lnTo>
                  <a:lnTo>
                    <a:pt x="32" y="145"/>
                  </a:lnTo>
                  <a:lnTo>
                    <a:pt x="32" y="144"/>
                  </a:lnTo>
                  <a:lnTo>
                    <a:pt x="34" y="144"/>
                  </a:lnTo>
                  <a:lnTo>
                    <a:pt x="34" y="142"/>
                  </a:lnTo>
                  <a:lnTo>
                    <a:pt x="34" y="140"/>
                  </a:lnTo>
                  <a:lnTo>
                    <a:pt x="34" y="139"/>
                  </a:lnTo>
                  <a:lnTo>
                    <a:pt x="36" y="139"/>
                  </a:lnTo>
                  <a:lnTo>
                    <a:pt x="36" y="137"/>
                  </a:lnTo>
                  <a:lnTo>
                    <a:pt x="37" y="137"/>
                  </a:lnTo>
                  <a:lnTo>
                    <a:pt x="36" y="137"/>
                  </a:lnTo>
                  <a:lnTo>
                    <a:pt x="37" y="135"/>
                  </a:lnTo>
                  <a:lnTo>
                    <a:pt x="37" y="134"/>
                  </a:lnTo>
                  <a:lnTo>
                    <a:pt x="37" y="132"/>
                  </a:lnTo>
                  <a:lnTo>
                    <a:pt x="39" y="131"/>
                  </a:lnTo>
                  <a:lnTo>
                    <a:pt x="39" y="129"/>
                  </a:lnTo>
                  <a:lnTo>
                    <a:pt x="41" y="127"/>
                  </a:lnTo>
                  <a:lnTo>
                    <a:pt x="42" y="127"/>
                  </a:lnTo>
                  <a:lnTo>
                    <a:pt x="42" y="126"/>
                  </a:lnTo>
                  <a:lnTo>
                    <a:pt x="42" y="127"/>
                  </a:lnTo>
                  <a:lnTo>
                    <a:pt x="44" y="127"/>
                  </a:lnTo>
                  <a:lnTo>
                    <a:pt x="44" y="129"/>
                  </a:lnTo>
                  <a:lnTo>
                    <a:pt x="44" y="131"/>
                  </a:lnTo>
                  <a:lnTo>
                    <a:pt x="46" y="132"/>
                  </a:lnTo>
                  <a:lnTo>
                    <a:pt x="46" y="134"/>
                  </a:lnTo>
                  <a:lnTo>
                    <a:pt x="44" y="134"/>
                  </a:lnTo>
                  <a:lnTo>
                    <a:pt x="44" y="135"/>
                  </a:lnTo>
                  <a:lnTo>
                    <a:pt x="46" y="135"/>
                  </a:lnTo>
                  <a:lnTo>
                    <a:pt x="44" y="137"/>
                  </a:lnTo>
                  <a:lnTo>
                    <a:pt x="46" y="137"/>
                  </a:lnTo>
                  <a:lnTo>
                    <a:pt x="46" y="135"/>
                  </a:lnTo>
                  <a:lnTo>
                    <a:pt x="47" y="135"/>
                  </a:lnTo>
                  <a:lnTo>
                    <a:pt x="47" y="137"/>
                  </a:lnTo>
                  <a:lnTo>
                    <a:pt x="49" y="139"/>
                  </a:lnTo>
                  <a:lnTo>
                    <a:pt x="50" y="140"/>
                  </a:lnTo>
                  <a:lnTo>
                    <a:pt x="52" y="142"/>
                  </a:lnTo>
                  <a:lnTo>
                    <a:pt x="54" y="144"/>
                  </a:lnTo>
                  <a:lnTo>
                    <a:pt x="54" y="145"/>
                  </a:lnTo>
                  <a:lnTo>
                    <a:pt x="54" y="147"/>
                  </a:lnTo>
                  <a:lnTo>
                    <a:pt x="52" y="148"/>
                  </a:lnTo>
                  <a:lnTo>
                    <a:pt x="50" y="148"/>
                  </a:lnTo>
                  <a:lnTo>
                    <a:pt x="50" y="150"/>
                  </a:lnTo>
                  <a:lnTo>
                    <a:pt x="50" y="152"/>
                  </a:lnTo>
                  <a:lnTo>
                    <a:pt x="50" y="150"/>
                  </a:lnTo>
                  <a:lnTo>
                    <a:pt x="52" y="150"/>
                  </a:lnTo>
                  <a:lnTo>
                    <a:pt x="52" y="148"/>
                  </a:lnTo>
                  <a:lnTo>
                    <a:pt x="54" y="148"/>
                  </a:lnTo>
                  <a:lnTo>
                    <a:pt x="54" y="147"/>
                  </a:lnTo>
                  <a:lnTo>
                    <a:pt x="54" y="145"/>
                  </a:lnTo>
                  <a:lnTo>
                    <a:pt x="55" y="145"/>
                  </a:lnTo>
                  <a:lnTo>
                    <a:pt x="55" y="144"/>
                  </a:lnTo>
                  <a:lnTo>
                    <a:pt x="57" y="145"/>
                  </a:lnTo>
                  <a:lnTo>
                    <a:pt x="59" y="145"/>
                  </a:lnTo>
                  <a:lnTo>
                    <a:pt x="59" y="147"/>
                  </a:lnTo>
                  <a:lnTo>
                    <a:pt x="60" y="147"/>
                  </a:lnTo>
                  <a:lnTo>
                    <a:pt x="60" y="148"/>
                  </a:lnTo>
                  <a:lnTo>
                    <a:pt x="62" y="148"/>
                  </a:lnTo>
                  <a:lnTo>
                    <a:pt x="64" y="150"/>
                  </a:lnTo>
                  <a:lnTo>
                    <a:pt x="65" y="150"/>
                  </a:lnTo>
                  <a:lnTo>
                    <a:pt x="67" y="152"/>
                  </a:lnTo>
                  <a:lnTo>
                    <a:pt x="70" y="152"/>
                  </a:lnTo>
                  <a:lnTo>
                    <a:pt x="70" y="153"/>
                  </a:lnTo>
                  <a:lnTo>
                    <a:pt x="72" y="153"/>
                  </a:lnTo>
                  <a:lnTo>
                    <a:pt x="72" y="155"/>
                  </a:lnTo>
                  <a:lnTo>
                    <a:pt x="73" y="155"/>
                  </a:lnTo>
                  <a:lnTo>
                    <a:pt x="73" y="157"/>
                  </a:lnTo>
                  <a:lnTo>
                    <a:pt x="75" y="157"/>
                  </a:lnTo>
                  <a:lnTo>
                    <a:pt x="77" y="157"/>
                  </a:lnTo>
                  <a:lnTo>
                    <a:pt x="78" y="157"/>
                  </a:lnTo>
                  <a:lnTo>
                    <a:pt x="80" y="155"/>
                  </a:lnTo>
                  <a:lnTo>
                    <a:pt x="81" y="155"/>
                  </a:lnTo>
                  <a:lnTo>
                    <a:pt x="83" y="155"/>
                  </a:lnTo>
                  <a:lnTo>
                    <a:pt x="85" y="155"/>
                  </a:lnTo>
                  <a:lnTo>
                    <a:pt x="86" y="153"/>
                  </a:lnTo>
                  <a:lnTo>
                    <a:pt x="90" y="153"/>
                  </a:lnTo>
                  <a:lnTo>
                    <a:pt x="93" y="153"/>
                  </a:lnTo>
                  <a:lnTo>
                    <a:pt x="96" y="153"/>
                  </a:lnTo>
                  <a:lnTo>
                    <a:pt x="96" y="155"/>
                  </a:lnTo>
                  <a:lnTo>
                    <a:pt x="98" y="153"/>
                  </a:lnTo>
                  <a:lnTo>
                    <a:pt x="99" y="153"/>
                  </a:lnTo>
                  <a:lnTo>
                    <a:pt x="99" y="155"/>
                  </a:lnTo>
                  <a:lnTo>
                    <a:pt x="101" y="155"/>
                  </a:lnTo>
                  <a:lnTo>
                    <a:pt x="103" y="155"/>
                  </a:lnTo>
                  <a:lnTo>
                    <a:pt x="103" y="157"/>
                  </a:lnTo>
                  <a:lnTo>
                    <a:pt x="104" y="157"/>
                  </a:lnTo>
                  <a:lnTo>
                    <a:pt x="106" y="157"/>
                  </a:lnTo>
                  <a:lnTo>
                    <a:pt x="108" y="157"/>
                  </a:lnTo>
                  <a:lnTo>
                    <a:pt x="109" y="158"/>
                  </a:lnTo>
                  <a:lnTo>
                    <a:pt x="111" y="158"/>
                  </a:lnTo>
                  <a:lnTo>
                    <a:pt x="113" y="158"/>
                  </a:lnTo>
                  <a:lnTo>
                    <a:pt x="114" y="158"/>
                  </a:lnTo>
                  <a:lnTo>
                    <a:pt x="116" y="158"/>
                  </a:lnTo>
                  <a:lnTo>
                    <a:pt x="117" y="160"/>
                  </a:lnTo>
                  <a:lnTo>
                    <a:pt x="119" y="160"/>
                  </a:lnTo>
                  <a:lnTo>
                    <a:pt x="121" y="160"/>
                  </a:lnTo>
                  <a:lnTo>
                    <a:pt x="121" y="162"/>
                  </a:lnTo>
                  <a:lnTo>
                    <a:pt x="122" y="162"/>
                  </a:lnTo>
                  <a:lnTo>
                    <a:pt x="124" y="162"/>
                  </a:lnTo>
                  <a:lnTo>
                    <a:pt x="124" y="163"/>
                  </a:lnTo>
                  <a:lnTo>
                    <a:pt x="127" y="163"/>
                  </a:lnTo>
                  <a:lnTo>
                    <a:pt x="129" y="163"/>
                  </a:lnTo>
                  <a:lnTo>
                    <a:pt x="130" y="165"/>
                  </a:lnTo>
                  <a:lnTo>
                    <a:pt x="132" y="166"/>
                  </a:lnTo>
                  <a:lnTo>
                    <a:pt x="132" y="165"/>
                  </a:lnTo>
                  <a:lnTo>
                    <a:pt x="130" y="165"/>
                  </a:lnTo>
                  <a:lnTo>
                    <a:pt x="132" y="165"/>
                  </a:lnTo>
                  <a:lnTo>
                    <a:pt x="134" y="166"/>
                  </a:lnTo>
                  <a:lnTo>
                    <a:pt x="135" y="168"/>
                  </a:lnTo>
                  <a:lnTo>
                    <a:pt x="135" y="170"/>
                  </a:lnTo>
                  <a:lnTo>
                    <a:pt x="137" y="171"/>
                  </a:lnTo>
                  <a:lnTo>
                    <a:pt x="137" y="173"/>
                  </a:lnTo>
                  <a:lnTo>
                    <a:pt x="139" y="173"/>
                  </a:lnTo>
                  <a:lnTo>
                    <a:pt x="139" y="175"/>
                  </a:lnTo>
                  <a:lnTo>
                    <a:pt x="140" y="176"/>
                  </a:lnTo>
                  <a:lnTo>
                    <a:pt x="140" y="178"/>
                  </a:lnTo>
                  <a:lnTo>
                    <a:pt x="140" y="180"/>
                  </a:lnTo>
                  <a:lnTo>
                    <a:pt x="142" y="181"/>
                  </a:lnTo>
                  <a:lnTo>
                    <a:pt x="144" y="183"/>
                  </a:lnTo>
                  <a:lnTo>
                    <a:pt x="145" y="184"/>
                  </a:lnTo>
                  <a:lnTo>
                    <a:pt x="147" y="186"/>
                  </a:lnTo>
                  <a:lnTo>
                    <a:pt x="148" y="186"/>
                  </a:lnTo>
                  <a:lnTo>
                    <a:pt x="150" y="186"/>
                  </a:lnTo>
                  <a:lnTo>
                    <a:pt x="152" y="186"/>
                  </a:lnTo>
                  <a:lnTo>
                    <a:pt x="155" y="186"/>
                  </a:lnTo>
                  <a:lnTo>
                    <a:pt x="157" y="186"/>
                  </a:lnTo>
                  <a:lnTo>
                    <a:pt x="158" y="184"/>
                  </a:lnTo>
                  <a:lnTo>
                    <a:pt x="160" y="184"/>
                  </a:lnTo>
                  <a:lnTo>
                    <a:pt x="162" y="183"/>
                  </a:lnTo>
                  <a:lnTo>
                    <a:pt x="165" y="183"/>
                  </a:lnTo>
                  <a:lnTo>
                    <a:pt x="166" y="183"/>
                  </a:lnTo>
                  <a:lnTo>
                    <a:pt x="168" y="183"/>
                  </a:lnTo>
                  <a:lnTo>
                    <a:pt x="170" y="183"/>
                  </a:lnTo>
                  <a:lnTo>
                    <a:pt x="170" y="184"/>
                  </a:lnTo>
                  <a:lnTo>
                    <a:pt x="170" y="186"/>
                  </a:lnTo>
                  <a:lnTo>
                    <a:pt x="171" y="186"/>
                  </a:lnTo>
                  <a:lnTo>
                    <a:pt x="171" y="188"/>
                  </a:lnTo>
                  <a:lnTo>
                    <a:pt x="171" y="189"/>
                  </a:lnTo>
                  <a:lnTo>
                    <a:pt x="173" y="189"/>
                  </a:lnTo>
                  <a:lnTo>
                    <a:pt x="175" y="189"/>
                  </a:lnTo>
                  <a:lnTo>
                    <a:pt x="176" y="189"/>
                  </a:lnTo>
                  <a:lnTo>
                    <a:pt x="176" y="188"/>
                  </a:lnTo>
                  <a:lnTo>
                    <a:pt x="178" y="188"/>
                  </a:lnTo>
                  <a:lnTo>
                    <a:pt x="180" y="188"/>
                  </a:lnTo>
                  <a:lnTo>
                    <a:pt x="180" y="186"/>
                  </a:lnTo>
                  <a:lnTo>
                    <a:pt x="181" y="186"/>
                  </a:lnTo>
                  <a:lnTo>
                    <a:pt x="183" y="186"/>
                  </a:lnTo>
                  <a:lnTo>
                    <a:pt x="184" y="186"/>
                  </a:lnTo>
                  <a:lnTo>
                    <a:pt x="184" y="184"/>
                  </a:lnTo>
                  <a:lnTo>
                    <a:pt x="183" y="184"/>
                  </a:lnTo>
                  <a:lnTo>
                    <a:pt x="181" y="184"/>
                  </a:lnTo>
                  <a:lnTo>
                    <a:pt x="181" y="186"/>
                  </a:lnTo>
                  <a:lnTo>
                    <a:pt x="180" y="186"/>
                  </a:lnTo>
                  <a:lnTo>
                    <a:pt x="178" y="186"/>
                  </a:lnTo>
                  <a:lnTo>
                    <a:pt x="178" y="188"/>
                  </a:lnTo>
                  <a:lnTo>
                    <a:pt x="176" y="188"/>
                  </a:lnTo>
                  <a:lnTo>
                    <a:pt x="175" y="188"/>
                  </a:lnTo>
                  <a:lnTo>
                    <a:pt x="173" y="188"/>
                  </a:lnTo>
                  <a:lnTo>
                    <a:pt x="171" y="188"/>
                  </a:lnTo>
                  <a:lnTo>
                    <a:pt x="171" y="186"/>
                  </a:lnTo>
                  <a:lnTo>
                    <a:pt x="171" y="184"/>
                  </a:lnTo>
                  <a:lnTo>
                    <a:pt x="170" y="183"/>
                  </a:lnTo>
                  <a:lnTo>
                    <a:pt x="168" y="181"/>
                  </a:lnTo>
                  <a:lnTo>
                    <a:pt x="166" y="181"/>
                  </a:lnTo>
                  <a:lnTo>
                    <a:pt x="165" y="181"/>
                  </a:lnTo>
                  <a:lnTo>
                    <a:pt x="163" y="181"/>
                  </a:lnTo>
                  <a:lnTo>
                    <a:pt x="163" y="183"/>
                  </a:lnTo>
                  <a:lnTo>
                    <a:pt x="162" y="183"/>
                  </a:lnTo>
                  <a:lnTo>
                    <a:pt x="160" y="183"/>
                  </a:lnTo>
                  <a:lnTo>
                    <a:pt x="158" y="183"/>
                  </a:lnTo>
                  <a:lnTo>
                    <a:pt x="158" y="184"/>
                  </a:lnTo>
                  <a:lnTo>
                    <a:pt x="157" y="184"/>
                  </a:lnTo>
                  <a:lnTo>
                    <a:pt x="155" y="184"/>
                  </a:lnTo>
                  <a:lnTo>
                    <a:pt x="153" y="184"/>
                  </a:lnTo>
                  <a:lnTo>
                    <a:pt x="152" y="186"/>
                  </a:lnTo>
                  <a:lnTo>
                    <a:pt x="150" y="186"/>
                  </a:lnTo>
                  <a:lnTo>
                    <a:pt x="148" y="184"/>
                  </a:lnTo>
                  <a:lnTo>
                    <a:pt x="147" y="184"/>
                  </a:lnTo>
                  <a:lnTo>
                    <a:pt x="145" y="183"/>
                  </a:lnTo>
                  <a:lnTo>
                    <a:pt x="144" y="181"/>
                  </a:lnTo>
                  <a:lnTo>
                    <a:pt x="144" y="180"/>
                  </a:lnTo>
                  <a:lnTo>
                    <a:pt x="142" y="180"/>
                  </a:lnTo>
                  <a:lnTo>
                    <a:pt x="142" y="178"/>
                  </a:lnTo>
                  <a:lnTo>
                    <a:pt x="140" y="176"/>
                  </a:lnTo>
                  <a:lnTo>
                    <a:pt x="140" y="175"/>
                  </a:lnTo>
                  <a:lnTo>
                    <a:pt x="140" y="173"/>
                  </a:lnTo>
                  <a:lnTo>
                    <a:pt x="139" y="171"/>
                  </a:lnTo>
                  <a:lnTo>
                    <a:pt x="139" y="170"/>
                  </a:lnTo>
                  <a:lnTo>
                    <a:pt x="139" y="168"/>
                  </a:lnTo>
                  <a:lnTo>
                    <a:pt x="137" y="168"/>
                  </a:lnTo>
                  <a:lnTo>
                    <a:pt x="137" y="166"/>
                  </a:lnTo>
                  <a:lnTo>
                    <a:pt x="135" y="166"/>
                  </a:lnTo>
                  <a:lnTo>
                    <a:pt x="135" y="165"/>
                  </a:lnTo>
                  <a:lnTo>
                    <a:pt x="134" y="165"/>
                  </a:lnTo>
                  <a:lnTo>
                    <a:pt x="132" y="163"/>
                  </a:lnTo>
                  <a:lnTo>
                    <a:pt x="129" y="162"/>
                  </a:lnTo>
                  <a:lnTo>
                    <a:pt x="127" y="162"/>
                  </a:lnTo>
                  <a:lnTo>
                    <a:pt x="126" y="160"/>
                  </a:lnTo>
                  <a:lnTo>
                    <a:pt x="122" y="158"/>
                  </a:lnTo>
                  <a:lnTo>
                    <a:pt x="121" y="158"/>
                  </a:lnTo>
                  <a:lnTo>
                    <a:pt x="119" y="157"/>
                  </a:lnTo>
                  <a:lnTo>
                    <a:pt x="117" y="157"/>
                  </a:lnTo>
                  <a:lnTo>
                    <a:pt x="116" y="157"/>
                  </a:lnTo>
                  <a:lnTo>
                    <a:pt x="116" y="155"/>
                  </a:lnTo>
                  <a:lnTo>
                    <a:pt x="114" y="155"/>
                  </a:lnTo>
                  <a:lnTo>
                    <a:pt x="113" y="155"/>
                  </a:lnTo>
                  <a:lnTo>
                    <a:pt x="111" y="155"/>
                  </a:lnTo>
                  <a:lnTo>
                    <a:pt x="109" y="155"/>
                  </a:lnTo>
                  <a:lnTo>
                    <a:pt x="108" y="155"/>
                  </a:lnTo>
                  <a:lnTo>
                    <a:pt x="106" y="153"/>
                  </a:lnTo>
                  <a:lnTo>
                    <a:pt x="104" y="152"/>
                  </a:lnTo>
                  <a:lnTo>
                    <a:pt x="103" y="152"/>
                  </a:lnTo>
                  <a:lnTo>
                    <a:pt x="101" y="152"/>
                  </a:lnTo>
                  <a:lnTo>
                    <a:pt x="99" y="152"/>
                  </a:lnTo>
                  <a:lnTo>
                    <a:pt x="98" y="152"/>
                  </a:lnTo>
                  <a:lnTo>
                    <a:pt x="96" y="152"/>
                  </a:lnTo>
                  <a:lnTo>
                    <a:pt x="91" y="152"/>
                  </a:lnTo>
                  <a:lnTo>
                    <a:pt x="90" y="152"/>
                  </a:lnTo>
                  <a:lnTo>
                    <a:pt x="88" y="152"/>
                  </a:lnTo>
                  <a:lnTo>
                    <a:pt x="86" y="152"/>
                  </a:lnTo>
                  <a:lnTo>
                    <a:pt x="83" y="153"/>
                  </a:lnTo>
                  <a:lnTo>
                    <a:pt x="80" y="153"/>
                  </a:lnTo>
                  <a:lnTo>
                    <a:pt x="78" y="153"/>
                  </a:lnTo>
                  <a:lnTo>
                    <a:pt x="77" y="152"/>
                  </a:lnTo>
                  <a:lnTo>
                    <a:pt x="75" y="152"/>
                  </a:lnTo>
                  <a:lnTo>
                    <a:pt x="73" y="152"/>
                  </a:lnTo>
                  <a:lnTo>
                    <a:pt x="73" y="150"/>
                  </a:lnTo>
                  <a:lnTo>
                    <a:pt x="72" y="150"/>
                  </a:lnTo>
                  <a:lnTo>
                    <a:pt x="70" y="150"/>
                  </a:lnTo>
                  <a:lnTo>
                    <a:pt x="68" y="150"/>
                  </a:lnTo>
                  <a:lnTo>
                    <a:pt x="67" y="148"/>
                  </a:lnTo>
                  <a:lnTo>
                    <a:pt x="65" y="147"/>
                  </a:lnTo>
                  <a:lnTo>
                    <a:pt x="65" y="145"/>
                  </a:lnTo>
                  <a:lnTo>
                    <a:pt x="67" y="145"/>
                  </a:lnTo>
                  <a:lnTo>
                    <a:pt x="67" y="144"/>
                  </a:lnTo>
                  <a:lnTo>
                    <a:pt x="68" y="142"/>
                  </a:lnTo>
                  <a:lnTo>
                    <a:pt x="70" y="140"/>
                  </a:lnTo>
                  <a:lnTo>
                    <a:pt x="70" y="137"/>
                  </a:lnTo>
                  <a:lnTo>
                    <a:pt x="68" y="137"/>
                  </a:lnTo>
                  <a:lnTo>
                    <a:pt x="68" y="135"/>
                  </a:lnTo>
                  <a:lnTo>
                    <a:pt x="67" y="135"/>
                  </a:lnTo>
                  <a:lnTo>
                    <a:pt x="67" y="134"/>
                  </a:lnTo>
                  <a:lnTo>
                    <a:pt x="65" y="134"/>
                  </a:lnTo>
                  <a:lnTo>
                    <a:pt x="65" y="132"/>
                  </a:lnTo>
                  <a:lnTo>
                    <a:pt x="65" y="131"/>
                  </a:lnTo>
                  <a:lnTo>
                    <a:pt x="67" y="131"/>
                  </a:lnTo>
                  <a:lnTo>
                    <a:pt x="70" y="129"/>
                  </a:lnTo>
                  <a:lnTo>
                    <a:pt x="72" y="129"/>
                  </a:lnTo>
                  <a:lnTo>
                    <a:pt x="73" y="129"/>
                  </a:lnTo>
                  <a:lnTo>
                    <a:pt x="75" y="127"/>
                  </a:lnTo>
                  <a:lnTo>
                    <a:pt x="77" y="127"/>
                  </a:lnTo>
                  <a:lnTo>
                    <a:pt x="78" y="129"/>
                  </a:lnTo>
                  <a:lnTo>
                    <a:pt x="80" y="129"/>
                  </a:lnTo>
                  <a:lnTo>
                    <a:pt x="81" y="129"/>
                  </a:lnTo>
                  <a:lnTo>
                    <a:pt x="83" y="129"/>
                  </a:lnTo>
                  <a:lnTo>
                    <a:pt x="85" y="129"/>
                  </a:lnTo>
                  <a:lnTo>
                    <a:pt x="85" y="131"/>
                  </a:lnTo>
                  <a:lnTo>
                    <a:pt x="86" y="131"/>
                  </a:lnTo>
                  <a:lnTo>
                    <a:pt x="86" y="129"/>
                  </a:lnTo>
                  <a:lnTo>
                    <a:pt x="88" y="129"/>
                  </a:lnTo>
                  <a:lnTo>
                    <a:pt x="88" y="131"/>
                  </a:lnTo>
                  <a:lnTo>
                    <a:pt x="90" y="131"/>
                  </a:lnTo>
                  <a:lnTo>
                    <a:pt x="88" y="132"/>
                  </a:lnTo>
                  <a:lnTo>
                    <a:pt x="90" y="132"/>
                  </a:lnTo>
                  <a:lnTo>
                    <a:pt x="91" y="134"/>
                  </a:lnTo>
                  <a:lnTo>
                    <a:pt x="91" y="132"/>
                  </a:lnTo>
                  <a:lnTo>
                    <a:pt x="93" y="132"/>
                  </a:lnTo>
                  <a:lnTo>
                    <a:pt x="91" y="132"/>
                  </a:lnTo>
                  <a:lnTo>
                    <a:pt x="90" y="131"/>
                  </a:lnTo>
                  <a:lnTo>
                    <a:pt x="88" y="131"/>
                  </a:lnTo>
                  <a:lnTo>
                    <a:pt x="88" y="129"/>
                  </a:lnTo>
                  <a:lnTo>
                    <a:pt x="86" y="129"/>
                  </a:lnTo>
                  <a:lnTo>
                    <a:pt x="85" y="129"/>
                  </a:lnTo>
                  <a:lnTo>
                    <a:pt x="86" y="127"/>
                  </a:lnTo>
                  <a:lnTo>
                    <a:pt x="88" y="126"/>
                  </a:lnTo>
                  <a:lnTo>
                    <a:pt x="90" y="124"/>
                  </a:lnTo>
                  <a:lnTo>
                    <a:pt x="91" y="122"/>
                  </a:lnTo>
                  <a:lnTo>
                    <a:pt x="93" y="121"/>
                  </a:lnTo>
                  <a:lnTo>
                    <a:pt x="95" y="121"/>
                  </a:lnTo>
                  <a:lnTo>
                    <a:pt x="95" y="119"/>
                  </a:lnTo>
                  <a:lnTo>
                    <a:pt x="96" y="119"/>
                  </a:lnTo>
                  <a:lnTo>
                    <a:pt x="96" y="117"/>
                  </a:lnTo>
                  <a:lnTo>
                    <a:pt x="98" y="116"/>
                  </a:lnTo>
                  <a:lnTo>
                    <a:pt x="99" y="114"/>
                  </a:lnTo>
                  <a:lnTo>
                    <a:pt x="101" y="114"/>
                  </a:lnTo>
                  <a:lnTo>
                    <a:pt x="103" y="113"/>
                  </a:lnTo>
                  <a:lnTo>
                    <a:pt x="104" y="113"/>
                  </a:lnTo>
                  <a:lnTo>
                    <a:pt x="106" y="113"/>
                  </a:lnTo>
                  <a:lnTo>
                    <a:pt x="106" y="111"/>
                  </a:lnTo>
                  <a:lnTo>
                    <a:pt x="108" y="111"/>
                  </a:lnTo>
                  <a:lnTo>
                    <a:pt x="108" y="109"/>
                  </a:lnTo>
                  <a:lnTo>
                    <a:pt x="109" y="108"/>
                  </a:lnTo>
                  <a:lnTo>
                    <a:pt x="109" y="106"/>
                  </a:lnTo>
                  <a:lnTo>
                    <a:pt x="109" y="104"/>
                  </a:lnTo>
                  <a:lnTo>
                    <a:pt x="109" y="103"/>
                  </a:lnTo>
                  <a:lnTo>
                    <a:pt x="111" y="101"/>
                  </a:lnTo>
                  <a:lnTo>
                    <a:pt x="111" y="99"/>
                  </a:lnTo>
                  <a:lnTo>
                    <a:pt x="113" y="98"/>
                  </a:lnTo>
                  <a:lnTo>
                    <a:pt x="114" y="96"/>
                  </a:lnTo>
                  <a:lnTo>
                    <a:pt x="116" y="96"/>
                  </a:lnTo>
                  <a:lnTo>
                    <a:pt x="117" y="96"/>
                  </a:lnTo>
                  <a:lnTo>
                    <a:pt x="117" y="98"/>
                  </a:lnTo>
                  <a:lnTo>
                    <a:pt x="116" y="98"/>
                  </a:lnTo>
                  <a:lnTo>
                    <a:pt x="116" y="99"/>
                  </a:lnTo>
                  <a:lnTo>
                    <a:pt x="114" y="101"/>
                  </a:lnTo>
                  <a:lnTo>
                    <a:pt x="113" y="103"/>
                  </a:lnTo>
                  <a:lnTo>
                    <a:pt x="113" y="104"/>
                  </a:lnTo>
                  <a:lnTo>
                    <a:pt x="113" y="106"/>
                  </a:lnTo>
                  <a:lnTo>
                    <a:pt x="113" y="108"/>
                  </a:lnTo>
                  <a:lnTo>
                    <a:pt x="114" y="108"/>
                  </a:lnTo>
                  <a:lnTo>
                    <a:pt x="116" y="108"/>
                  </a:lnTo>
                  <a:lnTo>
                    <a:pt x="117" y="106"/>
                  </a:lnTo>
                  <a:lnTo>
                    <a:pt x="119" y="106"/>
                  </a:lnTo>
                  <a:lnTo>
                    <a:pt x="121" y="104"/>
                  </a:lnTo>
                  <a:lnTo>
                    <a:pt x="122" y="104"/>
                  </a:lnTo>
                  <a:lnTo>
                    <a:pt x="124" y="103"/>
                  </a:lnTo>
                  <a:lnTo>
                    <a:pt x="126" y="101"/>
                  </a:lnTo>
                  <a:lnTo>
                    <a:pt x="126" y="99"/>
                  </a:lnTo>
                  <a:lnTo>
                    <a:pt x="127" y="98"/>
                  </a:lnTo>
                  <a:lnTo>
                    <a:pt x="127" y="96"/>
                  </a:lnTo>
                  <a:lnTo>
                    <a:pt x="127" y="95"/>
                  </a:lnTo>
                  <a:lnTo>
                    <a:pt x="129" y="95"/>
                  </a:lnTo>
                  <a:lnTo>
                    <a:pt x="130" y="95"/>
                  </a:lnTo>
                  <a:lnTo>
                    <a:pt x="129" y="96"/>
                  </a:lnTo>
                  <a:lnTo>
                    <a:pt x="129" y="98"/>
                  </a:lnTo>
                  <a:lnTo>
                    <a:pt x="127" y="98"/>
                  </a:lnTo>
                  <a:lnTo>
                    <a:pt x="127" y="99"/>
                  </a:lnTo>
                  <a:lnTo>
                    <a:pt x="127" y="101"/>
                  </a:lnTo>
                  <a:lnTo>
                    <a:pt x="129" y="101"/>
                  </a:lnTo>
                  <a:lnTo>
                    <a:pt x="129" y="103"/>
                  </a:lnTo>
                  <a:lnTo>
                    <a:pt x="130" y="103"/>
                  </a:lnTo>
                  <a:lnTo>
                    <a:pt x="132" y="101"/>
                  </a:lnTo>
                  <a:lnTo>
                    <a:pt x="134" y="99"/>
                  </a:lnTo>
                  <a:lnTo>
                    <a:pt x="135" y="99"/>
                  </a:lnTo>
                  <a:lnTo>
                    <a:pt x="135" y="101"/>
                  </a:lnTo>
                  <a:lnTo>
                    <a:pt x="135" y="103"/>
                  </a:lnTo>
                  <a:lnTo>
                    <a:pt x="135" y="104"/>
                  </a:lnTo>
                  <a:lnTo>
                    <a:pt x="134" y="104"/>
                  </a:lnTo>
                  <a:lnTo>
                    <a:pt x="134" y="106"/>
                  </a:lnTo>
                  <a:lnTo>
                    <a:pt x="134" y="108"/>
                  </a:lnTo>
                  <a:lnTo>
                    <a:pt x="135" y="108"/>
                  </a:lnTo>
                  <a:lnTo>
                    <a:pt x="137" y="108"/>
                  </a:lnTo>
                  <a:lnTo>
                    <a:pt x="140" y="109"/>
                  </a:lnTo>
                  <a:lnTo>
                    <a:pt x="142" y="108"/>
                  </a:lnTo>
                  <a:lnTo>
                    <a:pt x="144" y="108"/>
                  </a:lnTo>
                  <a:lnTo>
                    <a:pt x="144" y="106"/>
                  </a:lnTo>
                  <a:lnTo>
                    <a:pt x="144" y="104"/>
                  </a:lnTo>
                  <a:lnTo>
                    <a:pt x="142" y="103"/>
                  </a:lnTo>
                  <a:lnTo>
                    <a:pt x="144" y="101"/>
                  </a:lnTo>
                  <a:lnTo>
                    <a:pt x="144" y="99"/>
                  </a:lnTo>
                  <a:lnTo>
                    <a:pt x="145" y="98"/>
                  </a:lnTo>
                  <a:lnTo>
                    <a:pt x="147" y="98"/>
                  </a:lnTo>
                  <a:lnTo>
                    <a:pt x="147" y="99"/>
                  </a:lnTo>
                  <a:lnTo>
                    <a:pt x="147" y="101"/>
                  </a:lnTo>
                  <a:lnTo>
                    <a:pt x="145" y="103"/>
                  </a:lnTo>
                  <a:lnTo>
                    <a:pt x="145" y="104"/>
                  </a:lnTo>
                  <a:lnTo>
                    <a:pt x="147" y="104"/>
                  </a:lnTo>
                  <a:lnTo>
                    <a:pt x="147" y="106"/>
                  </a:lnTo>
                  <a:lnTo>
                    <a:pt x="148" y="108"/>
                  </a:lnTo>
                  <a:lnTo>
                    <a:pt x="150" y="108"/>
                  </a:lnTo>
                  <a:lnTo>
                    <a:pt x="152" y="108"/>
                  </a:lnTo>
                  <a:lnTo>
                    <a:pt x="153" y="108"/>
                  </a:lnTo>
                  <a:lnTo>
                    <a:pt x="153" y="106"/>
                  </a:lnTo>
                  <a:lnTo>
                    <a:pt x="152" y="104"/>
                  </a:lnTo>
                  <a:lnTo>
                    <a:pt x="152" y="106"/>
                  </a:lnTo>
                  <a:lnTo>
                    <a:pt x="153" y="106"/>
                  </a:lnTo>
                  <a:lnTo>
                    <a:pt x="153" y="108"/>
                  </a:lnTo>
                  <a:lnTo>
                    <a:pt x="152" y="108"/>
                  </a:lnTo>
                  <a:lnTo>
                    <a:pt x="150" y="108"/>
                  </a:lnTo>
                  <a:lnTo>
                    <a:pt x="148" y="108"/>
                  </a:lnTo>
                  <a:lnTo>
                    <a:pt x="148" y="106"/>
                  </a:lnTo>
                  <a:lnTo>
                    <a:pt x="147" y="106"/>
                  </a:lnTo>
                  <a:lnTo>
                    <a:pt x="147" y="104"/>
                  </a:lnTo>
                  <a:lnTo>
                    <a:pt x="147" y="103"/>
                  </a:lnTo>
                  <a:lnTo>
                    <a:pt x="147" y="101"/>
                  </a:lnTo>
                  <a:lnTo>
                    <a:pt x="147" y="99"/>
                  </a:lnTo>
                  <a:lnTo>
                    <a:pt x="147" y="98"/>
                  </a:lnTo>
                  <a:lnTo>
                    <a:pt x="145" y="98"/>
                  </a:lnTo>
                  <a:lnTo>
                    <a:pt x="144" y="98"/>
                  </a:lnTo>
                  <a:lnTo>
                    <a:pt x="144" y="99"/>
                  </a:lnTo>
                  <a:lnTo>
                    <a:pt x="142" y="101"/>
                  </a:lnTo>
                  <a:lnTo>
                    <a:pt x="142" y="103"/>
                  </a:lnTo>
                  <a:lnTo>
                    <a:pt x="142" y="104"/>
                  </a:lnTo>
                  <a:lnTo>
                    <a:pt x="142" y="106"/>
                  </a:lnTo>
                  <a:lnTo>
                    <a:pt x="142" y="108"/>
                  </a:lnTo>
                  <a:lnTo>
                    <a:pt x="140" y="108"/>
                  </a:lnTo>
                  <a:lnTo>
                    <a:pt x="137" y="108"/>
                  </a:lnTo>
                  <a:lnTo>
                    <a:pt x="135" y="108"/>
                  </a:lnTo>
                  <a:lnTo>
                    <a:pt x="134" y="108"/>
                  </a:lnTo>
                  <a:lnTo>
                    <a:pt x="134" y="106"/>
                  </a:lnTo>
                  <a:lnTo>
                    <a:pt x="134" y="104"/>
                  </a:lnTo>
                  <a:lnTo>
                    <a:pt x="135" y="103"/>
                  </a:lnTo>
                  <a:lnTo>
                    <a:pt x="137" y="101"/>
                  </a:lnTo>
                  <a:lnTo>
                    <a:pt x="135" y="101"/>
                  </a:lnTo>
                  <a:lnTo>
                    <a:pt x="135" y="99"/>
                  </a:lnTo>
                  <a:lnTo>
                    <a:pt x="134" y="99"/>
                  </a:lnTo>
                  <a:lnTo>
                    <a:pt x="132" y="101"/>
                  </a:lnTo>
                  <a:lnTo>
                    <a:pt x="130" y="101"/>
                  </a:lnTo>
                  <a:lnTo>
                    <a:pt x="129" y="101"/>
                  </a:lnTo>
                  <a:lnTo>
                    <a:pt x="129" y="99"/>
                  </a:lnTo>
                  <a:lnTo>
                    <a:pt x="127" y="99"/>
                  </a:lnTo>
                  <a:lnTo>
                    <a:pt x="129" y="98"/>
                  </a:lnTo>
                  <a:lnTo>
                    <a:pt x="129" y="96"/>
                  </a:lnTo>
                  <a:lnTo>
                    <a:pt x="130" y="96"/>
                  </a:lnTo>
                  <a:lnTo>
                    <a:pt x="130" y="95"/>
                  </a:lnTo>
                  <a:lnTo>
                    <a:pt x="130" y="93"/>
                  </a:lnTo>
                  <a:lnTo>
                    <a:pt x="129" y="93"/>
                  </a:lnTo>
                  <a:lnTo>
                    <a:pt x="129" y="95"/>
                  </a:lnTo>
                  <a:lnTo>
                    <a:pt x="127" y="95"/>
                  </a:lnTo>
                  <a:lnTo>
                    <a:pt x="126" y="96"/>
                  </a:lnTo>
                  <a:lnTo>
                    <a:pt x="126" y="98"/>
                  </a:lnTo>
                  <a:lnTo>
                    <a:pt x="124" y="99"/>
                  </a:lnTo>
                  <a:lnTo>
                    <a:pt x="124" y="101"/>
                  </a:lnTo>
                  <a:lnTo>
                    <a:pt x="124" y="103"/>
                  </a:lnTo>
                  <a:lnTo>
                    <a:pt x="122" y="104"/>
                  </a:lnTo>
                  <a:lnTo>
                    <a:pt x="121" y="104"/>
                  </a:lnTo>
                  <a:lnTo>
                    <a:pt x="119" y="104"/>
                  </a:lnTo>
                  <a:lnTo>
                    <a:pt x="119" y="106"/>
                  </a:lnTo>
                  <a:lnTo>
                    <a:pt x="117" y="106"/>
                  </a:lnTo>
                  <a:lnTo>
                    <a:pt x="116" y="108"/>
                  </a:lnTo>
                  <a:lnTo>
                    <a:pt x="114" y="108"/>
                  </a:lnTo>
                  <a:lnTo>
                    <a:pt x="113" y="108"/>
                  </a:lnTo>
                  <a:lnTo>
                    <a:pt x="113" y="106"/>
                  </a:lnTo>
                  <a:lnTo>
                    <a:pt x="113" y="104"/>
                  </a:lnTo>
                  <a:lnTo>
                    <a:pt x="114" y="103"/>
                  </a:lnTo>
                  <a:lnTo>
                    <a:pt x="114" y="101"/>
                  </a:lnTo>
                  <a:lnTo>
                    <a:pt x="117" y="99"/>
                  </a:lnTo>
                  <a:lnTo>
                    <a:pt x="117" y="98"/>
                  </a:lnTo>
                  <a:lnTo>
                    <a:pt x="117" y="96"/>
                  </a:lnTo>
                  <a:lnTo>
                    <a:pt x="116" y="96"/>
                  </a:lnTo>
                  <a:lnTo>
                    <a:pt x="116" y="95"/>
                  </a:lnTo>
                  <a:lnTo>
                    <a:pt x="114" y="95"/>
                  </a:lnTo>
                  <a:lnTo>
                    <a:pt x="114" y="96"/>
                  </a:lnTo>
                  <a:lnTo>
                    <a:pt x="113" y="96"/>
                  </a:lnTo>
                  <a:lnTo>
                    <a:pt x="113" y="98"/>
                  </a:lnTo>
                  <a:lnTo>
                    <a:pt x="111" y="99"/>
                  </a:lnTo>
                  <a:lnTo>
                    <a:pt x="111" y="101"/>
                  </a:lnTo>
                  <a:lnTo>
                    <a:pt x="109" y="103"/>
                  </a:lnTo>
                  <a:lnTo>
                    <a:pt x="109" y="104"/>
                  </a:lnTo>
                  <a:lnTo>
                    <a:pt x="109" y="106"/>
                  </a:lnTo>
                  <a:lnTo>
                    <a:pt x="109" y="108"/>
                  </a:lnTo>
                  <a:lnTo>
                    <a:pt x="106" y="109"/>
                  </a:lnTo>
                  <a:lnTo>
                    <a:pt x="106" y="111"/>
                  </a:lnTo>
                  <a:lnTo>
                    <a:pt x="104" y="111"/>
                  </a:lnTo>
                  <a:lnTo>
                    <a:pt x="103" y="113"/>
                  </a:lnTo>
                  <a:lnTo>
                    <a:pt x="101" y="113"/>
                  </a:lnTo>
                  <a:lnTo>
                    <a:pt x="99" y="114"/>
                  </a:lnTo>
                  <a:lnTo>
                    <a:pt x="98" y="116"/>
                  </a:lnTo>
                  <a:lnTo>
                    <a:pt x="96" y="116"/>
                  </a:lnTo>
                  <a:lnTo>
                    <a:pt x="96" y="117"/>
                  </a:lnTo>
                  <a:lnTo>
                    <a:pt x="95" y="117"/>
                  </a:lnTo>
                  <a:lnTo>
                    <a:pt x="95" y="119"/>
                  </a:lnTo>
                  <a:lnTo>
                    <a:pt x="93" y="119"/>
                  </a:lnTo>
                  <a:lnTo>
                    <a:pt x="93" y="121"/>
                  </a:lnTo>
                  <a:lnTo>
                    <a:pt x="91" y="122"/>
                  </a:lnTo>
                  <a:lnTo>
                    <a:pt x="90" y="122"/>
                  </a:lnTo>
                  <a:lnTo>
                    <a:pt x="90" y="124"/>
                  </a:lnTo>
                  <a:lnTo>
                    <a:pt x="88" y="124"/>
                  </a:lnTo>
                  <a:lnTo>
                    <a:pt x="86" y="126"/>
                  </a:lnTo>
                  <a:lnTo>
                    <a:pt x="85" y="127"/>
                  </a:lnTo>
                  <a:lnTo>
                    <a:pt x="83" y="127"/>
                  </a:lnTo>
                  <a:lnTo>
                    <a:pt x="81" y="127"/>
                  </a:lnTo>
                  <a:lnTo>
                    <a:pt x="80" y="127"/>
                  </a:lnTo>
                  <a:lnTo>
                    <a:pt x="78" y="127"/>
                  </a:lnTo>
                  <a:lnTo>
                    <a:pt x="78" y="126"/>
                  </a:lnTo>
                  <a:lnTo>
                    <a:pt x="77" y="126"/>
                  </a:lnTo>
                  <a:lnTo>
                    <a:pt x="75" y="126"/>
                  </a:lnTo>
                  <a:lnTo>
                    <a:pt x="75" y="127"/>
                  </a:lnTo>
                  <a:lnTo>
                    <a:pt x="73" y="127"/>
                  </a:lnTo>
                  <a:lnTo>
                    <a:pt x="72" y="127"/>
                  </a:lnTo>
                  <a:lnTo>
                    <a:pt x="70" y="127"/>
                  </a:lnTo>
                  <a:lnTo>
                    <a:pt x="68" y="127"/>
                  </a:lnTo>
                  <a:lnTo>
                    <a:pt x="67" y="127"/>
                  </a:lnTo>
                  <a:lnTo>
                    <a:pt x="67" y="129"/>
                  </a:lnTo>
                  <a:lnTo>
                    <a:pt x="65" y="131"/>
                  </a:lnTo>
                  <a:lnTo>
                    <a:pt x="65" y="132"/>
                  </a:lnTo>
                  <a:lnTo>
                    <a:pt x="65" y="134"/>
                  </a:lnTo>
                  <a:lnTo>
                    <a:pt x="65" y="135"/>
                  </a:lnTo>
                  <a:lnTo>
                    <a:pt x="67" y="135"/>
                  </a:lnTo>
                  <a:lnTo>
                    <a:pt x="67" y="137"/>
                  </a:lnTo>
                  <a:lnTo>
                    <a:pt x="67" y="139"/>
                  </a:lnTo>
                  <a:lnTo>
                    <a:pt x="67" y="140"/>
                  </a:lnTo>
                  <a:lnTo>
                    <a:pt x="65" y="140"/>
                  </a:lnTo>
                  <a:lnTo>
                    <a:pt x="64" y="140"/>
                  </a:lnTo>
                  <a:lnTo>
                    <a:pt x="62" y="140"/>
                  </a:lnTo>
                  <a:lnTo>
                    <a:pt x="62" y="142"/>
                  </a:lnTo>
                  <a:lnTo>
                    <a:pt x="60" y="140"/>
                  </a:lnTo>
                  <a:lnTo>
                    <a:pt x="62" y="140"/>
                  </a:lnTo>
                  <a:lnTo>
                    <a:pt x="62" y="139"/>
                  </a:lnTo>
                  <a:lnTo>
                    <a:pt x="60" y="139"/>
                  </a:lnTo>
                  <a:lnTo>
                    <a:pt x="59" y="139"/>
                  </a:lnTo>
                  <a:lnTo>
                    <a:pt x="57" y="139"/>
                  </a:lnTo>
                  <a:lnTo>
                    <a:pt x="55" y="137"/>
                  </a:lnTo>
                  <a:lnTo>
                    <a:pt x="54" y="137"/>
                  </a:lnTo>
                  <a:lnTo>
                    <a:pt x="54" y="135"/>
                  </a:lnTo>
                  <a:lnTo>
                    <a:pt x="54" y="134"/>
                  </a:lnTo>
                  <a:lnTo>
                    <a:pt x="52" y="132"/>
                  </a:lnTo>
                  <a:lnTo>
                    <a:pt x="52" y="131"/>
                  </a:lnTo>
                  <a:lnTo>
                    <a:pt x="52" y="129"/>
                  </a:lnTo>
                  <a:lnTo>
                    <a:pt x="52" y="127"/>
                  </a:lnTo>
                  <a:lnTo>
                    <a:pt x="52" y="126"/>
                  </a:lnTo>
                  <a:lnTo>
                    <a:pt x="50" y="126"/>
                  </a:lnTo>
                  <a:lnTo>
                    <a:pt x="50" y="124"/>
                  </a:lnTo>
                  <a:lnTo>
                    <a:pt x="49" y="122"/>
                  </a:lnTo>
                  <a:lnTo>
                    <a:pt x="49" y="121"/>
                  </a:lnTo>
                  <a:lnTo>
                    <a:pt x="47" y="121"/>
                  </a:lnTo>
                  <a:lnTo>
                    <a:pt x="47" y="119"/>
                  </a:lnTo>
                  <a:lnTo>
                    <a:pt x="46" y="119"/>
                  </a:lnTo>
                  <a:lnTo>
                    <a:pt x="44" y="119"/>
                  </a:lnTo>
                  <a:lnTo>
                    <a:pt x="44" y="117"/>
                  </a:lnTo>
                  <a:lnTo>
                    <a:pt x="42" y="117"/>
                  </a:lnTo>
                  <a:lnTo>
                    <a:pt x="41" y="117"/>
                  </a:lnTo>
                  <a:lnTo>
                    <a:pt x="39" y="117"/>
                  </a:lnTo>
                  <a:lnTo>
                    <a:pt x="39" y="119"/>
                  </a:lnTo>
                  <a:lnTo>
                    <a:pt x="37" y="119"/>
                  </a:lnTo>
                  <a:lnTo>
                    <a:pt x="36" y="119"/>
                  </a:lnTo>
                  <a:lnTo>
                    <a:pt x="34" y="119"/>
                  </a:lnTo>
                  <a:lnTo>
                    <a:pt x="34" y="121"/>
                  </a:lnTo>
                  <a:lnTo>
                    <a:pt x="32" y="121"/>
                  </a:lnTo>
                  <a:lnTo>
                    <a:pt x="32" y="122"/>
                  </a:lnTo>
                  <a:lnTo>
                    <a:pt x="31" y="122"/>
                  </a:lnTo>
                  <a:lnTo>
                    <a:pt x="31" y="124"/>
                  </a:lnTo>
                  <a:lnTo>
                    <a:pt x="29" y="124"/>
                  </a:lnTo>
                  <a:lnTo>
                    <a:pt x="29" y="126"/>
                  </a:lnTo>
                  <a:lnTo>
                    <a:pt x="28" y="127"/>
                  </a:lnTo>
                  <a:lnTo>
                    <a:pt x="28" y="129"/>
                  </a:lnTo>
                  <a:lnTo>
                    <a:pt x="26" y="129"/>
                  </a:lnTo>
                  <a:lnTo>
                    <a:pt x="28" y="131"/>
                  </a:lnTo>
                  <a:lnTo>
                    <a:pt x="26" y="132"/>
                  </a:lnTo>
                  <a:lnTo>
                    <a:pt x="28" y="134"/>
                  </a:lnTo>
                  <a:lnTo>
                    <a:pt x="28" y="135"/>
                  </a:lnTo>
                  <a:lnTo>
                    <a:pt x="28" y="137"/>
                  </a:lnTo>
                  <a:lnTo>
                    <a:pt x="26" y="137"/>
                  </a:lnTo>
                  <a:lnTo>
                    <a:pt x="26" y="139"/>
                  </a:lnTo>
                  <a:lnTo>
                    <a:pt x="26" y="140"/>
                  </a:lnTo>
                  <a:lnTo>
                    <a:pt x="26" y="142"/>
                  </a:lnTo>
                  <a:lnTo>
                    <a:pt x="28" y="142"/>
                  </a:lnTo>
                  <a:lnTo>
                    <a:pt x="28" y="144"/>
                  </a:lnTo>
                  <a:lnTo>
                    <a:pt x="28" y="145"/>
                  </a:lnTo>
                  <a:lnTo>
                    <a:pt x="28" y="147"/>
                  </a:lnTo>
                  <a:lnTo>
                    <a:pt x="28" y="148"/>
                  </a:lnTo>
                  <a:lnTo>
                    <a:pt x="26" y="148"/>
                  </a:lnTo>
                  <a:lnTo>
                    <a:pt x="26" y="150"/>
                  </a:lnTo>
                  <a:lnTo>
                    <a:pt x="24" y="150"/>
                  </a:lnTo>
                  <a:lnTo>
                    <a:pt x="24" y="152"/>
                  </a:lnTo>
                  <a:lnTo>
                    <a:pt x="23" y="152"/>
                  </a:lnTo>
                  <a:lnTo>
                    <a:pt x="21" y="153"/>
                  </a:lnTo>
                  <a:lnTo>
                    <a:pt x="19" y="153"/>
                  </a:lnTo>
                  <a:lnTo>
                    <a:pt x="19" y="155"/>
                  </a:lnTo>
                  <a:lnTo>
                    <a:pt x="18" y="155"/>
                  </a:lnTo>
                  <a:lnTo>
                    <a:pt x="16" y="157"/>
                  </a:lnTo>
                  <a:lnTo>
                    <a:pt x="14" y="158"/>
                  </a:lnTo>
                  <a:lnTo>
                    <a:pt x="14" y="160"/>
                  </a:lnTo>
                  <a:lnTo>
                    <a:pt x="14" y="162"/>
                  </a:lnTo>
                  <a:lnTo>
                    <a:pt x="13" y="162"/>
                  </a:lnTo>
                  <a:lnTo>
                    <a:pt x="13" y="163"/>
                  </a:lnTo>
                  <a:lnTo>
                    <a:pt x="11" y="165"/>
                  </a:lnTo>
                  <a:lnTo>
                    <a:pt x="10" y="165"/>
                  </a:lnTo>
                  <a:lnTo>
                    <a:pt x="10" y="166"/>
                  </a:lnTo>
                  <a:lnTo>
                    <a:pt x="8" y="166"/>
                  </a:lnTo>
                  <a:lnTo>
                    <a:pt x="8" y="165"/>
                  </a:lnTo>
                  <a:lnTo>
                    <a:pt x="8" y="163"/>
                  </a:lnTo>
                  <a:lnTo>
                    <a:pt x="10" y="163"/>
                  </a:lnTo>
                  <a:lnTo>
                    <a:pt x="10" y="162"/>
                  </a:lnTo>
                  <a:lnTo>
                    <a:pt x="10" y="160"/>
                  </a:lnTo>
                  <a:lnTo>
                    <a:pt x="11" y="158"/>
                  </a:lnTo>
                  <a:lnTo>
                    <a:pt x="11" y="157"/>
                  </a:lnTo>
                  <a:lnTo>
                    <a:pt x="11" y="155"/>
                  </a:lnTo>
                  <a:lnTo>
                    <a:pt x="11" y="153"/>
                  </a:lnTo>
                  <a:lnTo>
                    <a:pt x="13" y="153"/>
                  </a:lnTo>
                  <a:lnTo>
                    <a:pt x="13" y="152"/>
                  </a:lnTo>
                  <a:lnTo>
                    <a:pt x="13" y="150"/>
                  </a:lnTo>
                  <a:lnTo>
                    <a:pt x="13" y="148"/>
                  </a:lnTo>
                  <a:lnTo>
                    <a:pt x="14" y="148"/>
                  </a:lnTo>
                  <a:lnTo>
                    <a:pt x="14" y="147"/>
                  </a:lnTo>
                  <a:lnTo>
                    <a:pt x="14" y="145"/>
                  </a:lnTo>
                  <a:lnTo>
                    <a:pt x="14" y="144"/>
                  </a:lnTo>
                  <a:lnTo>
                    <a:pt x="14" y="142"/>
                  </a:lnTo>
                  <a:lnTo>
                    <a:pt x="16" y="142"/>
                  </a:lnTo>
                  <a:lnTo>
                    <a:pt x="16" y="140"/>
                  </a:lnTo>
                  <a:lnTo>
                    <a:pt x="16" y="137"/>
                  </a:lnTo>
                  <a:lnTo>
                    <a:pt x="16" y="135"/>
                  </a:lnTo>
                  <a:lnTo>
                    <a:pt x="18" y="134"/>
                  </a:lnTo>
                  <a:lnTo>
                    <a:pt x="18" y="132"/>
                  </a:lnTo>
                  <a:lnTo>
                    <a:pt x="18" y="131"/>
                  </a:lnTo>
                  <a:lnTo>
                    <a:pt x="18" y="129"/>
                  </a:lnTo>
                  <a:lnTo>
                    <a:pt x="19" y="127"/>
                  </a:lnTo>
                  <a:lnTo>
                    <a:pt x="19" y="126"/>
                  </a:lnTo>
                  <a:lnTo>
                    <a:pt x="19" y="122"/>
                  </a:lnTo>
                  <a:lnTo>
                    <a:pt x="21" y="121"/>
                  </a:lnTo>
                  <a:lnTo>
                    <a:pt x="21" y="119"/>
                  </a:lnTo>
                  <a:lnTo>
                    <a:pt x="21" y="117"/>
                  </a:lnTo>
                  <a:lnTo>
                    <a:pt x="21" y="116"/>
                  </a:lnTo>
                  <a:lnTo>
                    <a:pt x="21" y="114"/>
                  </a:lnTo>
                  <a:lnTo>
                    <a:pt x="23" y="114"/>
                  </a:lnTo>
                  <a:lnTo>
                    <a:pt x="23" y="113"/>
                  </a:lnTo>
                  <a:lnTo>
                    <a:pt x="23" y="111"/>
                  </a:lnTo>
                  <a:lnTo>
                    <a:pt x="23" y="109"/>
                  </a:lnTo>
                  <a:lnTo>
                    <a:pt x="23" y="108"/>
                  </a:lnTo>
                  <a:lnTo>
                    <a:pt x="23" y="106"/>
                  </a:lnTo>
                  <a:lnTo>
                    <a:pt x="24" y="106"/>
                  </a:lnTo>
                  <a:lnTo>
                    <a:pt x="24" y="104"/>
                  </a:lnTo>
                  <a:lnTo>
                    <a:pt x="24" y="103"/>
                  </a:lnTo>
                  <a:lnTo>
                    <a:pt x="24" y="101"/>
                  </a:lnTo>
                  <a:lnTo>
                    <a:pt x="24" y="99"/>
                  </a:lnTo>
                  <a:lnTo>
                    <a:pt x="26" y="98"/>
                  </a:lnTo>
                  <a:lnTo>
                    <a:pt x="26" y="95"/>
                  </a:lnTo>
                  <a:lnTo>
                    <a:pt x="26" y="93"/>
                  </a:lnTo>
                  <a:lnTo>
                    <a:pt x="26" y="91"/>
                  </a:lnTo>
                  <a:lnTo>
                    <a:pt x="28" y="90"/>
                  </a:lnTo>
                  <a:lnTo>
                    <a:pt x="28" y="88"/>
                  </a:lnTo>
                  <a:lnTo>
                    <a:pt x="28" y="86"/>
                  </a:lnTo>
                  <a:lnTo>
                    <a:pt x="28" y="85"/>
                  </a:lnTo>
                  <a:lnTo>
                    <a:pt x="29" y="83"/>
                  </a:lnTo>
                  <a:lnTo>
                    <a:pt x="29" y="80"/>
                  </a:lnTo>
                  <a:lnTo>
                    <a:pt x="29" y="78"/>
                  </a:lnTo>
                  <a:lnTo>
                    <a:pt x="29" y="77"/>
                  </a:lnTo>
                  <a:lnTo>
                    <a:pt x="29" y="75"/>
                  </a:lnTo>
                  <a:lnTo>
                    <a:pt x="29" y="73"/>
                  </a:lnTo>
                  <a:lnTo>
                    <a:pt x="31" y="73"/>
                  </a:lnTo>
                  <a:lnTo>
                    <a:pt x="31" y="72"/>
                  </a:lnTo>
                  <a:lnTo>
                    <a:pt x="31" y="70"/>
                  </a:lnTo>
                  <a:lnTo>
                    <a:pt x="31" y="68"/>
                  </a:lnTo>
                  <a:lnTo>
                    <a:pt x="31" y="67"/>
                  </a:lnTo>
                  <a:lnTo>
                    <a:pt x="31" y="65"/>
                  </a:lnTo>
                  <a:lnTo>
                    <a:pt x="32" y="65"/>
                  </a:lnTo>
                  <a:lnTo>
                    <a:pt x="32" y="64"/>
                  </a:lnTo>
                  <a:lnTo>
                    <a:pt x="32" y="62"/>
                  </a:lnTo>
                  <a:lnTo>
                    <a:pt x="32" y="60"/>
                  </a:lnTo>
                  <a:lnTo>
                    <a:pt x="32" y="59"/>
                  </a:lnTo>
                  <a:lnTo>
                    <a:pt x="32" y="57"/>
                  </a:lnTo>
                  <a:lnTo>
                    <a:pt x="34" y="57"/>
                  </a:lnTo>
                  <a:lnTo>
                    <a:pt x="34" y="55"/>
                  </a:lnTo>
                  <a:lnTo>
                    <a:pt x="34" y="54"/>
                  </a:lnTo>
                  <a:lnTo>
                    <a:pt x="34" y="52"/>
                  </a:lnTo>
                  <a:lnTo>
                    <a:pt x="34" y="50"/>
                  </a:lnTo>
                  <a:lnTo>
                    <a:pt x="34" y="49"/>
                  </a:lnTo>
                  <a:lnTo>
                    <a:pt x="34" y="47"/>
                  </a:lnTo>
                  <a:lnTo>
                    <a:pt x="34" y="46"/>
                  </a:lnTo>
                  <a:lnTo>
                    <a:pt x="36" y="46"/>
                  </a:lnTo>
                  <a:lnTo>
                    <a:pt x="36" y="44"/>
                  </a:lnTo>
                  <a:lnTo>
                    <a:pt x="44" y="46"/>
                  </a:lnTo>
                  <a:lnTo>
                    <a:pt x="46" y="46"/>
                  </a:lnTo>
                  <a:lnTo>
                    <a:pt x="47" y="46"/>
                  </a:lnTo>
                  <a:lnTo>
                    <a:pt x="50" y="46"/>
                  </a:lnTo>
                  <a:lnTo>
                    <a:pt x="52" y="46"/>
                  </a:lnTo>
                  <a:lnTo>
                    <a:pt x="55" y="46"/>
                  </a:lnTo>
                  <a:lnTo>
                    <a:pt x="57" y="46"/>
                  </a:lnTo>
                  <a:lnTo>
                    <a:pt x="59" y="46"/>
                  </a:lnTo>
                  <a:lnTo>
                    <a:pt x="60" y="46"/>
                  </a:lnTo>
                  <a:lnTo>
                    <a:pt x="62" y="46"/>
                  </a:lnTo>
                  <a:lnTo>
                    <a:pt x="64" y="46"/>
                  </a:lnTo>
                  <a:lnTo>
                    <a:pt x="68" y="46"/>
                  </a:lnTo>
                  <a:lnTo>
                    <a:pt x="70" y="46"/>
                  </a:lnTo>
                  <a:lnTo>
                    <a:pt x="73" y="46"/>
                  </a:lnTo>
                  <a:lnTo>
                    <a:pt x="78" y="46"/>
                  </a:lnTo>
                  <a:lnTo>
                    <a:pt x="78" y="47"/>
                  </a:lnTo>
                  <a:lnTo>
                    <a:pt x="80" y="47"/>
                  </a:lnTo>
                  <a:lnTo>
                    <a:pt x="90" y="47"/>
                  </a:lnTo>
                  <a:lnTo>
                    <a:pt x="93" y="47"/>
                  </a:lnTo>
                  <a:lnTo>
                    <a:pt x="96" y="49"/>
                  </a:lnTo>
                  <a:lnTo>
                    <a:pt x="98" y="49"/>
                  </a:lnTo>
                  <a:lnTo>
                    <a:pt x="101" y="49"/>
                  </a:lnTo>
                  <a:lnTo>
                    <a:pt x="104" y="49"/>
                  </a:lnTo>
                  <a:lnTo>
                    <a:pt x="108" y="49"/>
                  </a:lnTo>
                  <a:lnTo>
                    <a:pt x="109" y="49"/>
                  </a:lnTo>
                  <a:lnTo>
                    <a:pt x="129" y="49"/>
                  </a:lnTo>
                  <a:lnTo>
                    <a:pt x="134" y="49"/>
                  </a:lnTo>
                  <a:lnTo>
                    <a:pt x="134" y="44"/>
                  </a:lnTo>
                  <a:lnTo>
                    <a:pt x="140" y="47"/>
                  </a:lnTo>
                  <a:lnTo>
                    <a:pt x="144" y="49"/>
                  </a:lnTo>
                  <a:lnTo>
                    <a:pt x="144" y="46"/>
                  </a:lnTo>
                  <a:lnTo>
                    <a:pt x="144" y="44"/>
                  </a:lnTo>
                  <a:lnTo>
                    <a:pt x="144" y="42"/>
                  </a:lnTo>
                  <a:lnTo>
                    <a:pt x="144" y="36"/>
                  </a:lnTo>
                  <a:lnTo>
                    <a:pt x="144" y="29"/>
                  </a:lnTo>
                  <a:lnTo>
                    <a:pt x="144" y="28"/>
                  </a:lnTo>
                  <a:lnTo>
                    <a:pt x="144" y="26"/>
                  </a:lnTo>
                  <a:lnTo>
                    <a:pt x="148" y="26"/>
                  </a:lnTo>
                  <a:lnTo>
                    <a:pt x="150" y="28"/>
                  </a:lnTo>
                  <a:lnTo>
                    <a:pt x="152" y="28"/>
                  </a:lnTo>
                  <a:lnTo>
                    <a:pt x="153" y="28"/>
                  </a:lnTo>
                  <a:lnTo>
                    <a:pt x="155" y="28"/>
                  </a:lnTo>
                  <a:lnTo>
                    <a:pt x="155" y="26"/>
                  </a:lnTo>
                  <a:lnTo>
                    <a:pt x="155" y="24"/>
                  </a:lnTo>
                  <a:lnTo>
                    <a:pt x="157" y="24"/>
                  </a:lnTo>
                  <a:lnTo>
                    <a:pt x="158" y="24"/>
                  </a:lnTo>
                  <a:lnTo>
                    <a:pt x="158" y="23"/>
                  </a:lnTo>
                  <a:lnTo>
                    <a:pt x="160" y="23"/>
                  </a:lnTo>
                  <a:lnTo>
                    <a:pt x="165" y="23"/>
                  </a:lnTo>
                  <a:lnTo>
                    <a:pt x="165" y="21"/>
                  </a:lnTo>
                  <a:lnTo>
                    <a:pt x="165" y="19"/>
                  </a:lnTo>
                  <a:lnTo>
                    <a:pt x="166" y="21"/>
                  </a:lnTo>
                  <a:lnTo>
                    <a:pt x="168" y="21"/>
                  </a:lnTo>
                  <a:lnTo>
                    <a:pt x="168" y="19"/>
                  </a:lnTo>
                  <a:lnTo>
                    <a:pt x="166" y="19"/>
                  </a:lnTo>
                  <a:lnTo>
                    <a:pt x="168" y="18"/>
                  </a:lnTo>
                  <a:lnTo>
                    <a:pt x="170" y="18"/>
                  </a:lnTo>
                  <a:lnTo>
                    <a:pt x="170" y="16"/>
                  </a:lnTo>
                  <a:lnTo>
                    <a:pt x="171" y="16"/>
                  </a:lnTo>
                  <a:lnTo>
                    <a:pt x="173" y="16"/>
                  </a:lnTo>
                  <a:lnTo>
                    <a:pt x="175" y="16"/>
                  </a:lnTo>
                  <a:lnTo>
                    <a:pt x="175" y="15"/>
                  </a:lnTo>
                  <a:lnTo>
                    <a:pt x="178" y="15"/>
                  </a:lnTo>
                  <a:lnTo>
                    <a:pt x="180" y="13"/>
                  </a:lnTo>
                  <a:lnTo>
                    <a:pt x="180" y="11"/>
                  </a:lnTo>
                  <a:lnTo>
                    <a:pt x="181" y="13"/>
                  </a:lnTo>
                  <a:lnTo>
                    <a:pt x="181" y="11"/>
                  </a:lnTo>
                  <a:lnTo>
                    <a:pt x="181" y="10"/>
                  </a:lnTo>
                  <a:lnTo>
                    <a:pt x="183" y="10"/>
                  </a:lnTo>
                  <a:lnTo>
                    <a:pt x="184" y="10"/>
                  </a:lnTo>
                  <a:lnTo>
                    <a:pt x="184" y="8"/>
                  </a:lnTo>
                  <a:lnTo>
                    <a:pt x="186" y="8"/>
                  </a:lnTo>
                  <a:lnTo>
                    <a:pt x="186" y="5"/>
                  </a:lnTo>
                  <a:lnTo>
                    <a:pt x="188" y="5"/>
                  </a:lnTo>
                  <a:lnTo>
                    <a:pt x="188" y="1"/>
                  </a:lnTo>
                  <a:lnTo>
                    <a:pt x="188" y="0"/>
                  </a:lnTo>
                  <a:lnTo>
                    <a:pt x="189" y="0"/>
                  </a:lnTo>
                  <a:lnTo>
                    <a:pt x="191" y="0"/>
                  </a:lnTo>
                  <a:lnTo>
                    <a:pt x="199"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90" name="Freeform 227"/>
            <p:cNvSpPr>
              <a:spLocks/>
            </p:cNvSpPr>
            <p:nvPr/>
          </p:nvSpPr>
          <p:spPr bwMode="auto">
            <a:xfrm>
              <a:off x="1345" y="2439"/>
              <a:ext cx="3" cy="4"/>
            </a:xfrm>
            <a:custGeom>
              <a:avLst/>
              <a:gdLst>
                <a:gd name="T0" fmla="*/ 3 w 3"/>
                <a:gd name="T1" fmla="*/ 4 h 4"/>
                <a:gd name="T2" fmla="*/ 3 w 3"/>
                <a:gd name="T3" fmla="*/ 2 h 4"/>
                <a:gd name="T4" fmla="*/ 0 w 3"/>
                <a:gd name="T5" fmla="*/ 0 h 4"/>
                <a:gd name="T6" fmla="*/ 1 w 3"/>
                <a:gd name="T7" fmla="*/ 0 h 4"/>
                <a:gd name="T8" fmla="*/ 3 w 3"/>
                <a:gd name="T9" fmla="*/ 2 h 4"/>
                <a:gd name="T10" fmla="*/ 3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3" y="4"/>
                  </a:moveTo>
                  <a:lnTo>
                    <a:pt x="3" y="2"/>
                  </a:lnTo>
                  <a:lnTo>
                    <a:pt x="0" y="0"/>
                  </a:lnTo>
                  <a:lnTo>
                    <a:pt x="1" y="0"/>
                  </a:lnTo>
                  <a:lnTo>
                    <a:pt x="3" y="2"/>
                  </a:lnTo>
                  <a:lnTo>
                    <a:pt x="3" y="4"/>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91" name="Freeform 228"/>
            <p:cNvSpPr>
              <a:spLocks/>
            </p:cNvSpPr>
            <p:nvPr/>
          </p:nvSpPr>
          <p:spPr bwMode="auto">
            <a:xfrm>
              <a:off x="1286" y="2430"/>
              <a:ext cx="3" cy="0"/>
            </a:xfrm>
            <a:custGeom>
              <a:avLst/>
              <a:gdLst>
                <a:gd name="T0" fmla="*/ 3 w 3"/>
                <a:gd name="T1" fmla="*/ 2 w 3"/>
                <a:gd name="T2" fmla="*/ 0 w 3"/>
                <a:gd name="T3" fmla="*/ 2 w 3"/>
                <a:gd name="T4" fmla="*/ 3 w 3"/>
              </a:gdLst>
              <a:ahLst/>
              <a:cxnLst>
                <a:cxn ang="0">
                  <a:pos x="T0" y="0"/>
                </a:cxn>
                <a:cxn ang="0">
                  <a:pos x="T1" y="0"/>
                </a:cxn>
                <a:cxn ang="0">
                  <a:pos x="T2" y="0"/>
                </a:cxn>
                <a:cxn ang="0">
                  <a:pos x="T3" y="0"/>
                </a:cxn>
                <a:cxn ang="0">
                  <a:pos x="T4" y="0"/>
                </a:cxn>
              </a:cxnLst>
              <a:rect l="0" t="0" r="r" b="b"/>
              <a:pathLst>
                <a:path w="3">
                  <a:moveTo>
                    <a:pt x="3" y="0"/>
                  </a:moveTo>
                  <a:lnTo>
                    <a:pt x="2" y="0"/>
                  </a:lnTo>
                  <a:lnTo>
                    <a:pt x="0" y="0"/>
                  </a:lnTo>
                  <a:lnTo>
                    <a:pt x="2"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92" name="Freeform 229"/>
            <p:cNvSpPr>
              <a:spLocks/>
            </p:cNvSpPr>
            <p:nvPr/>
          </p:nvSpPr>
          <p:spPr bwMode="auto">
            <a:xfrm>
              <a:off x="1324" y="2428"/>
              <a:ext cx="3" cy="2"/>
            </a:xfrm>
            <a:custGeom>
              <a:avLst/>
              <a:gdLst>
                <a:gd name="T0" fmla="*/ 1 w 3"/>
                <a:gd name="T1" fmla="*/ 2 h 2"/>
                <a:gd name="T2" fmla="*/ 0 w 3"/>
                <a:gd name="T3" fmla="*/ 2 h 2"/>
                <a:gd name="T4" fmla="*/ 0 w 3"/>
                <a:gd name="T5" fmla="*/ 0 h 2"/>
                <a:gd name="T6" fmla="*/ 1 w 3"/>
                <a:gd name="T7" fmla="*/ 0 h 2"/>
                <a:gd name="T8" fmla="*/ 3 w 3"/>
                <a:gd name="T9" fmla="*/ 2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lnTo>
                    <a:pt x="0" y="2"/>
                  </a:lnTo>
                  <a:lnTo>
                    <a:pt x="0" y="0"/>
                  </a:lnTo>
                  <a:lnTo>
                    <a:pt x="1" y="0"/>
                  </a:lnTo>
                  <a:lnTo>
                    <a:pt x="3" y="2"/>
                  </a:lnTo>
                  <a:lnTo>
                    <a:pt x="1"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93" name="Freeform 230"/>
            <p:cNvSpPr>
              <a:spLocks/>
            </p:cNvSpPr>
            <p:nvPr/>
          </p:nvSpPr>
          <p:spPr bwMode="auto">
            <a:xfrm>
              <a:off x="1309" y="242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94" name="Freeform 231"/>
            <p:cNvSpPr>
              <a:spLocks/>
            </p:cNvSpPr>
            <p:nvPr/>
          </p:nvSpPr>
          <p:spPr bwMode="auto">
            <a:xfrm>
              <a:off x="1281" y="2423"/>
              <a:ext cx="2" cy="2"/>
            </a:xfrm>
            <a:custGeom>
              <a:avLst/>
              <a:gdLst>
                <a:gd name="T0" fmla="*/ 2 w 2"/>
                <a:gd name="T1" fmla="*/ 2 h 2"/>
                <a:gd name="T2" fmla="*/ 0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2"/>
                  </a:lnTo>
                  <a:lnTo>
                    <a:pt x="0"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95" name="Freeform 232"/>
            <p:cNvSpPr>
              <a:spLocks/>
            </p:cNvSpPr>
            <p:nvPr/>
          </p:nvSpPr>
          <p:spPr bwMode="auto">
            <a:xfrm>
              <a:off x="1279" y="2423"/>
              <a:ext cx="4" cy="0"/>
            </a:xfrm>
            <a:custGeom>
              <a:avLst/>
              <a:gdLst>
                <a:gd name="T0" fmla="*/ 4 w 4"/>
                <a:gd name="T1" fmla="*/ 2 w 4"/>
                <a:gd name="T2" fmla="*/ 0 w 4"/>
                <a:gd name="T3" fmla="*/ 2 w 4"/>
                <a:gd name="T4" fmla="*/ 4 w 4"/>
              </a:gdLst>
              <a:ahLst/>
              <a:cxnLst>
                <a:cxn ang="0">
                  <a:pos x="T0" y="0"/>
                </a:cxn>
                <a:cxn ang="0">
                  <a:pos x="T1" y="0"/>
                </a:cxn>
                <a:cxn ang="0">
                  <a:pos x="T2" y="0"/>
                </a:cxn>
                <a:cxn ang="0">
                  <a:pos x="T3" y="0"/>
                </a:cxn>
                <a:cxn ang="0">
                  <a:pos x="T4" y="0"/>
                </a:cxn>
              </a:cxnLst>
              <a:rect l="0" t="0" r="r" b="b"/>
              <a:pathLst>
                <a:path w="4">
                  <a:moveTo>
                    <a:pt x="4" y="0"/>
                  </a:moveTo>
                  <a:lnTo>
                    <a:pt x="2" y="0"/>
                  </a:lnTo>
                  <a:lnTo>
                    <a:pt x="0" y="0"/>
                  </a:lnTo>
                  <a:lnTo>
                    <a:pt x="2" y="0"/>
                  </a:lnTo>
                  <a:lnTo>
                    <a:pt x="4"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96" name="Freeform 233"/>
            <p:cNvSpPr>
              <a:spLocks/>
            </p:cNvSpPr>
            <p:nvPr/>
          </p:nvSpPr>
          <p:spPr bwMode="auto">
            <a:xfrm>
              <a:off x="1271" y="2417"/>
              <a:ext cx="2" cy="1"/>
            </a:xfrm>
            <a:custGeom>
              <a:avLst/>
              <a:gdLst>
                <a:gd name="T0" fmla="*/ 2 w 2"/>
                <a:gd name="T1" fmla="*/ 1 h 1"/>
                <a:gd name="T2" fmla="*/ 2 w 2"/>
                <a:gd name="T3" fmla="*/ 0 h 1"/>
                <a:gd name="T4" fmla="*/ 2 w 2"/>
                <a:gd name="T5" fmla="*/ 1 h 1"/>
                <a:gd name="T6" fmla="*/ 0 w 2"/>
                <a:gd name="T7" fmla="*/ 0 h 1"/>
                <a:gd name="T8" fmla="*/ 2 w 2"/>
                <a:gd name="T9" fmla="*/ 0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2" y="1"/>
                  </a:lnTo>
                  <a:lnTo>
                    <a:pt x="0" y="0"/>
                  </a:lnTo>
                  <a:lnTo>
                    <a:pt x="2" y="0"/>
                  </a:lnTo>
                  <a:lnTo>
                    <a:pt x="2"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97" name="Freeform 234"/>
            <p:cNvSpPr>
              <a:spLocks/>
            </p:cNvSpPr>
            <p:nvPr/>
          </p:nvSpPr>
          <p:spPr bwMode="auto">
            <a:xfrm>
              <a:off x="1275" y="24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98" name="Freeform 235"/>
            <p:cNvSpPr>
              <a:spLocks/>
            </p:cNvSpPr>
            <p:nvPr/>
          </p:nvSpPr>
          <p:spPr bwMode="auto">
            <a:xfrm>
              <a:off x="1275" y="2415"/>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99" name="Freeform 236"/>
            <p:cNvSpPr>
              <a:spLocks/>
            </p:cNvSpPr>
            <p:nvPr/>
          </p:nvSpPr>
          <p:spPr bwMode="auto">
            <a:xfrm>
              <a:off x="1273" y="2413"/>
              <a:ext cx="5" cy="4"/>
            </a:xfrm>
            <a:custGeom>
              <a:avLst/>
              <a:gdLst>
                <a:gd name="T0" fmla="*/ 5 w 5"/>
                <a:gd name="T1" fmla="*/ 2 h 4"/>
                <a:gd name="T2" fmla="*/ 3 w 5"/>
                <a:gd name="T3" fmla="*/ 2 h 4"/>
                <a:gd name="T4" fmla="*/ 3 w 5"/>
                <a:gd name="T5" fmla="*/ 4 h 4"/>
                <a:gd name="T6" fmla="*/ 2 w 5"/>
                <a:gd name="T7" fmla="*/ 4 h 4"/>
                <a:gd name="T8" fmla="*/ 2 w 5"/>
                <a:gd name="T9" fmla="*/ 2 h 4"/>
                <a:gd name="T10" fmla="*/ 0 w 5"/>
                <a:gd name="T11" fmla="*/ 4 h 4"/>
                <a:gd name="T12" fmla="*/ 0 w 5"/>
                <a:gd name="T13" fmla="*/ 2 h 4"/>
                <a:gd name="T14" fmla="*/ 2 w 5"/>
                <a:gd name="T15" fmla="*/ 2 h 4"/>
                <a:gd name="T16" fmla="*/ 3 w 5"/>
                <a:gd name="T17" fmla="*/ 2 h 4"/>
                <a:gd name="T18" fmla="*/ 5 w 5"/>
                <a:gd name="T19" fmla="*/ 2 h 4"/>
                <a:gd name="T20" fmla="*/ 5 w 5"/>
                <a:gd name="T21" fmla="*/ 0 h 4"/>
                <a:gd name="T22" fmla="*/ 5 w 5"/>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
                  <a:moveTo>
                    <a:pt x="5" y="2"/>
                  </a:moveTo>
                  <a:lnTo>
                    <a:pt x="3" y="2"/>
                  </a:lnTo>
                  <a:lnTo>
                    <a:pt x="3" y="4"/>
                  </a:lnTo>
                  <a:lnTo>
                    <a:pt x="2" y="4"/>
                  </a:lnTo>
                  <a:lnTo>
                    <a:pt x="2" y="2"/>
                  </a:lnTo>
                  <a:lnTo>
                    <a:pt x="0" y="4"/>
                  </a:lnTo>
                  <a:lnTo>
                    <a:pt x="0" y="2"/>
                  </a:lnTo>
                  <a:lnTo>
                    <a:pt x="2" y="2"/>
                  </a:lnTo>
                  <a:lnTo>
                    <a:pt x="3" y="2"/>
                  </a:lnTo>
                  <a:lnTo>
                    <a:pt x="5" y="2"/>
                  </a:lnTo>
                  <a:lnTo>
                    <a:pt x="5" y="0"/>
                  </a:lnTo>
                  <a:lnTo>
                    <a:pt x="5"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00" name="Freeform 237"/>
            <p:cNvSpPr>
              <a:spLocks/>
            </p:cNvSpPr>
            <p:nvPr/>
          </p:nvSpPr>
          <p:spPr bwMode="auto">
            <a:xfrm>
              <a:off x="1275" y="2413"/>
              <a:ext cx="1" cy="2"/>
            </a:xfrm>
            <a:custGeom>
              <a:avLst/>
              <a:gdLst>
                <a:gd name="T0" fmla="*/ 0 w 1"/>
                <a:gd name="T1" fmla="*/ 0 h 2"/>
                <a:gd name="T2" fmla="*/ 0 w 1"/>
                <a:gd name="T3" fmla="*/ 2 h 2"/>
                <a:gd name="T4" fmla="*/ 0 w 1"/>
                <a:gd name="T5" fmla="*/ 0 h 2"/>
                <a:gd name="T6" fmla="*/ 1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2"/>
                  </a:lnTo>
                  <a:lnTo>
                    <a:pt x="0" y="0"/>
                  </a:lnTo>
                  <a:lnTo>
                    <a:pt x="1"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01" name="Freeform 238"/>
            <p:cNvSpPr>
              <a:spLocks/>
            </p:cNvSpPr>
            <p:nvPr/>
          </p:nvSpPr>
          <p:spPr bwMode="auto">
            <a:xfrm>
              <a:off x="1266" y="2412"/>
              <a:ext cx="7" cy="5"/>
            </a:xfrm>
            <a:custGeom>
              <a:avLst/>
              <a:gdLst>
                <a:gd name="T0" fmla="*/ 2 w 7"/>
                <a:gd name="T1" fmla="*/ 1 h 5"/>
                <a:gd name="T2" fmla="*/ 2 w 7"/>
                <a:gd name="T3" fmla="*/ 0 h 5"/>
                <a:gd name="T4" fmla="*/ 4 w 7"/>
                <a:gd name="T5" fmla="*/ 1 h 5"/>
                <a:gd name="T6" fmla="*/ 5 w 7"/>
                <a:gd name="T7" fmla="*/ 1 h 5"/>
                <a:gd name="T8" fmla="*/ 5 w 7"/>
                <a:gd name="T9" fmla="*/ 3 h 5"/>
                <a:gd name="T10" fmla="*/ 7 w 7"/>
                <a:gd name="T11" fmla="*/ 3 h 5"/>
                <a:gd name="T12" fmla="*/ 7 w 7"/>
                <a:gd name="T13" fmla="*/ 5 h 5"/>
                <a:gd name="T14" fmla="*/ 5 w 7"/>
                <a:gd name="T15" fmla="*/ 5 h 5"/>
                <a:gd name="T16" fmla="*/ 4 w 7"/>
                <a:gd name="T17" fmla="*/ 5 h 5"/>
                <a:gd name="T18" fmla="*/ 2 w 7"/>
                <a:gd name="T19" fmla="*/ 5 h 5"/>
                <a:gd name="T20" fmla="*/ 0 w 7"/>
                <a:gd name="T21" fmla="*/ 3 h 5"/>
                <a:gd name="T22" fmla="*/ 0 w 7"/>
                <a:gd name="T23" fmla="*/ 1 h 5"/>
                <a:gd name="T24" fmla="*/ 0 w 7"/>
                <a:gd name="T25" fmla="*/ 0 h 5"/>
                <a:gd name="T26" fmla="*/ 0 w 7"/>
                <a:gd name="T27" fmla="*/ 1 h 5"/>
                <a:gd name="T28" fmla="*/ 2 w 7"/>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5">
                  <a:moveTo>
                    <a:pt x="2" y="1"/>
                  </a:moveTo>
                  <a:lnTo>
                    <a:pt x="2" y="0"/>
                  </a:lnTo>
                  <a:lnTo>
                    <a:pt x="4" y="1"/>
                  </a:lnTo>
                  <a:lnTo>
                    <a:pt x="5" y="1"/>
                  </a:lnTo>
                  <a:lnTo>
                    <a:pt x="5" y="3"/>
                  </a:lnTo>
                  <a:lnTo>
                    <a:pt x="7" y="3"/>
                  </a:lnTo>
                  <a:lnTo>
                    <a:pt x="7" y="5"/>
                  </a:lnTo>
                  <a:lnTo>
                    <a:pt x="5" y="5"/>
                  </a:lnTo>
                  <a:lnTo>
                    <a:pt x="4" y="5"/>
                  </a:lnTo>
                  <a:lnTo>
                    <a:pt x="2" y="5"/>
                  </a:lnTo>
                  <a:lnTo>
                    <a:pt x="0" y="3"/>
                  </a:lnTo>
                  <a:lnTo>
                    <a:pt x="0" y="1"/>
                  </a:lnTo>
                  <a:lnTo>
                    <a:pt x="0" y="0"/>
                  </a:lnTo>
                  <a:lnTo>
                    <a:pt x="0" y="1"/>
                  </a:lnTo>
                  <a:lnTo>
                    <a:pt x="2"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02" name="Rectangle 239"/>
            <p:cNvSpPr>
              <a:spLocks noChangeArrowheads="1"/>
            </p:cNvSpPr>
            <p:nvPr/>
          </p:nvSpPr>
          <p:spPr bwMode="auto">
            <a:xfrm>
              <a:off x="1239" y="2410"/>
              <a:ext cx="1"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03" name="Freeform 240"/>
            <p:cNvSpPr>
              <a:spLocks/>
            </p:cNvSpPr>
            <p:nvPr/>
          </p:nvSpPr>
          <p:spPr bwMode="auto">
            <a:xfrm>
              <a:off x="1279" y="2410"/>
              <a:ext cx="2" cy="3"/>
            </a:xfrm>
            <a:custGeom>
              <a:avLst/>
              <a:gdLst>
                <a:gd name="T0" fmla="*/ 2 w 2"/>
                <a:gd name="T1" fmla="*/ 3 h 3"/>
                <a:gd name="T2" fmla="*/ 0 w 2"/>
                <a:gd name="T3" fmla="*/ 3 h 3"/>
                <a:gd name="T4" fmla="*/ 0 w 2"/>
                <a:gd name="T5" fmla="*/ 2 h 3"/>
                <a:gd name="T6" fmla="*/ 0 w 2"/>
                <a:gd name="T7" fmla="*/ 0 h 3"/>
                <a:gd name="T8" fmla="*/ 2 w 2"/>
                <a:gd name="T9" fmla="*/ 2 h 3"/>
                <a:gd name="T10" fmla="*/ 0 w 2"/>
                <a:gd name="T11" fmla="*/ 2 h 3"/>
                <a:gd name="T12" fmla="*/ 2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3"/>
                  </a:moveTo>
                  <a:lnTo>
                    <a:pt x="0" y="3"/>
                  </a:lnTo>
                  <a:lnTo>
                    <a:pt x="0" y="2"/>
                  </a:lnTo>
                  <a:lnTo>
                    <a:pt x="0" y="0"/>
                  </a:lnTo>
                  <a:lnTo>
                    <a:pt x="2" y="2"/>
                  </a:lnTo>
                  <a:lnTo>
                    <a:pt x="0" y="2"/>
                  </a:lnTo>
                  <a:lnTo>
                    <a:pt x="2"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04" name="Freeform 241"/>
            <p:cNvSpPr>
              <a:spLocks/>
            </p:cNvSpPr>
            <p:nvPr/>
          </p:nvSpPr>
          <p:spPr bwMode="auto">
            <a:xfrm>
              <a:off x="1261" y="2407"/>
              <a:ext cx="4" cy="5"/>
            </a:xfrm>
            <a:custGeom>
              <a:avLst/>
              <a:gdLst>
                <a:gd name="T0" fmla="*/ 2 w 4"/>
                <a:gd name="T1" fmla="*/ 3 h 5"/>
                <a:gd name="T2" fmla="*/ 4 w 4"/>
                <a:gd name="T3" fmla="*/ 3 h 5"/>
                <a:gd name="T4" fmla="*/ 4 w 4"/>
                <a:gd name="T5" fmla="*/ 5 h 5"/>
                <a:gd name="T6" fmla="*/ 2 w 4"/>
                <a:gd name="T7" fmla="*/ 3 h 5"/>
                <a:gd name="T8" fmla="*/ 0 w 4"/>
                <a:gd name="T9" fmla="*/ 3 h 5"/>
                <a:gd name="T10" fmla="*/ 0 w 4"/>
                <a:gd name="T11" fmla="*/ 1 h 5"/>
                <a:gd name="T12" fmla="*/ 2 w 4"/>
                <a:gd name="T13" fmla="*/ 1 h 5"/>
                <a:gd name="T14" fmla="*/ 2 w 4"/>
                <a:gd name="T15" fmla="*/ 3 h 5"/>
                <a:gd name="T16" fmla="*/ 2 w 4"/>
                <a:gd name="T17" fmla="*/ 1 h 5"/>
                <a:gd name="T18" fmla="*/ 2 w 4"/>
                <a:gd name="T19" fmla="*/ 0 h 5"/>
                <a:gd name="T20" fmla="*/ 2 w 4"/>
                <a:gd name="T21" fmla="*/ 1 h 5"/>
                <a:gd name="T22" fmla="*/ 2 w 4"/>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2" y="3"/>
                  </a:moveTo>
                  <a:lnTo>
                    <a:pt x="4" y="3"/>
                  </a:lnTo>
                  <a:lnTo>
                    <a:pt x="4" y="5"/>
                  </a:lnTo>
                  <a:lnTo>
                    <a:pt x="2" y="3"/>
                  </a:lnTo>
                  <a:lnTo>
                    <a:pt x="0" y="3"/>
                  </a:lnTo>
                  <a:lnTo>
                    <a:pt x="0" y="1"/>
                  </a:lnTo>
                  <a:lnTo>
                    <a:pt x="2" y="1"/>
                  </a:lnTo>
                  <a:lnTo>
                    <a:pt x="2" y="3"/>
                  </a:lnTo>
                  <a:lnTo>
                    <a:pt x="2" y="1"/>
                  </a:lnTo>
                  <a:lnTo>
                    <a:pt x="2" y="0"/>
                  </a:lnTo>
                  <a:lnTo>
                    <a:pt x="2" y="1"/>
                  </a:lnTo>
                  <a:lnTo>
                    <a:pt x="2"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05" name="Freeform 242"/>
            <p:cNvSpPr>
              <a:spLocks/>
            </p:cNvSpPr>
            <p:nvPr/>
          </p:nvSpPr>
          <p:spPr bwMode="auto">
            <a:xfrm>
              <a:off x="1261" y="2407"/>
              <a:ext cx="0" cy="1"/>
            </a:xfrm>
            <a:custGeom>
              <a:avLst/>
              <a:gdLst>
                <a:gd name="T0" fmla="*/ 0 h 1"/>
                <a:gd name="T1" fmla="*/ 1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1"/>
                  </a:lnTo>
                  <a:lnTo>
                    <a:pt x="0" y="0"/>
                  </a:lnTo>
                  <a:lnTo>
                    <a:pt x="0" y="1"/>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06" name="Freeform 243"/>
            <p:cNvSpPr>
              <a:spLocks/>
            </p:cNvSpPr>
            <p:nvPr/>
          </p:nvSpPr>
          <p:spPr bwMode="auto">
            <a:xfrm>
              <a:off x="1301" y="2404"/>
              <a:ext cx="1" cy="3"/>
            </a:xfrm>
            <a:custGeom>
              <a:avLst/>
              <a:gdLst>
                <a:gd name="T0" fmla="*/ 1 w 1"/>
                <a:gd name="T1" fmla="*/ 3 h 3"/>
                <a:gd name="T2" fmla="*/ 0 w 1"/>
                <a:gd name="T3" fmla="*/ 1 h 3"/>
                <a:gd name="T4" fmla="*/ 0 w 1"/>
                <a:gd name="T5" fmla="*/ 0 h 3"/>
                <a:gd name="T6" fmla="*/ 0 w 1"/>
                <a:gd name="T7" fmla="*/ 1 h 3"/>
                <a:gd name="T8" fmla="*/ 1 w 1"/>
                <a:gd name="T9" fmla="*/ 1 h 3"/>
                <a:gd name="T10" fmla="*/ 1 w 1"/>
                <a:gd name="T11" fmla="*/ 3 h 3"/>
              </a:gdLst>
              <a:ahLst/>
              <a:cxnLst>
                <a:cxn ang="0">
                  <a:pos x="T0" y="T1"/>
                </a:cxn>
                <a:cxn ang="0">
                  <a:pos x="T2" y="T3"/>
                </a:cxn>
                <a:cxn ang="0">
                  <a:pos x="T4" y="T5"/>
                </a:cxn>
                <a:cxn ang="0">
                  <a:pos x="T6" y="T7"/>
                </a:cxn>
                <a:cxn ang="0">
                  <a:pos x="T8" y="T9"/>
                </a:cxn>
                <a:cxn ang="0">
                  <a:pos x="T10" y="T11"/>
                </a:cxn>
              </a:cxnLst>
              <a:rect l="0" t="0" r="r" b="b"/>
              <a:pathLst>
                <a:path w="1" h="3">
                  <a:moveTo>
                    <a:pt x="1" y="3"/>
                  </a:moveTo>
                  <a:lnTo>
                    <a:pt x="0" y="1"/>
                  </a:lnTo>
                  <a:lnTo>
                    <a:pt x="0" y="0"/>
                  </a:lnTo>
                  <a:lnTo>
                    <a:pt x="0" y="1"/>
                  </a:lnTo>
                  <a:lnTo>
                    <a:pt x="1" y="1"/>
                  </a:lnTo>
                  <a:lnTo>
                    <a:pt x="1"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07" name="Freeform 244"/>
            <p:cNvSpPr>
              <a:spLocks/>
            </p:cNvSpPr>
            <p:nvPr/>
          </p:nvSpPr>
          <p:spPr bwMode="auto">
            <a:xfrm>
              <a:off x="1257" y="2402"/>
              <a:ext cx="1" cy="5"/>
            </a:xfrm>
            <a:custGeom>
              <a:avLst/>
              <a:gdLst>
                <a:gd name="T0" fmla="*/ 1 w 1"/>
                <a:gd name="T1" fmla="*/ 5 h 5"/>
                <a:gd name="T2" fmla="*/ 0 w 1"/>
                <a:gd name="T3" fmla="*/ 3 h 5"/>
                <a:gd name="T4" fmla="*/ 1 w 1"/>
                <a:gd name="T5" fmla="*/ 2 h 5"/>
                <a:gd name="T6" fmla="*/ 1 w 1"/>
                <a:gd name="T7" fmla="*/ 0 h 5"/>
                <a:gd name="T8" fmla="*/ 1 w 1"/>
                <a:gd name="T9" fmla="*/ 2 h 5"/>
                <a:gd name="T10" fmla="*/ 1 w 1"/>
                <a:gd name="T11" fmla="*/ 3 h 5"/>
                <a:gd name="T12" fmla="*/ 1 w 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5"/>
                  </a:moveTo>
                  <a:lnTo>
                    <a:pt x="0" y="3"/>
                  </a:lnTo>
                  <a:lnTo>
                    <a:pt x="1" y="2"/>
                  </a:lnTo>
                  <a:lnTo>
                    <a:pt x="1" y="0"/>
                  </a:lnTo>
                  <a:lnTo>
                    <a:pt x="1" y="2"/>
                  </a:lnTo>
                  <a:lnTo>
                    <a:pt x="1" y="3"/>
                  </a:lnTo>
                  <a:lnTo>
                    <a:pt x="1" y="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08" name="Rectangle 245"/>
            <p:cNvSpPr>
              <a:spLocks noChangeArrowheads="1"/>
            </p:cNvSpPr>
            <p:nvPr/>
          </p:nvSpPr>
          <p:spPr bwMode="auto">
            <a:xfrm>
              <a:off x="1278" y="2400"/>
              <a:ext cx="1"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09" name="Freeform 246"/>
            <p:cNvSpPr>
              <a:spLocks/>
            </p:cNvSpPr>
            <p:nvPr/>
          </p:nvSpPr>
          <p:spPr bwMode="auto">
            <a:xfrm>
              <a:off x="1257" y="2397"/>
              <a:ext cx="4" cy="10"/>
            </a:xfrm>
            <a:custGeom>
              <a:avLst/>
              <a:gdLst>
                <a:gd name="T0" fmla="*/ 3 w 4"/>
                <a:gd name="T1" fmla="*/ 5 h 10"/>
                <a:gd name="T2" fmla="*/ 3 w 4"/>
                <a:gd name="T3" fmla="*/ 3 h 10"/>
                <a:gd name="T4" fmla="*/ 4 w 4"/>
                <a:gd name="T5" fmla="*/ 3 h 10"/>
                <a:gd name="T6" fmla="*/ 4 w 4"/>
                <a:gd name="T7" fmla="*/ 5 h 10"/>
                <a:gd name="T8" fmla="*/ 4 w 4"/>
                <a:gd name="T9" fmla="*/ 7 h 10"/>
                <a:gd name="T10" fmla="*/ 3 w 4"/>
                <a:gd name="T11" fmla="*/ 7 h 10"/>
                <a:gd name="T12" fmla="*/ 3 w 4"/>
                <a:gd name="T13" fmla="*/ 8 h 10"/>
                <a:gd name="T14" fmla="*/ 3 w 4"/>
                <a:gd name="T15" fmla="*/ 10 h 10"/>
                <a:gd name="T16" fmla="*/ 3 w 4"/>
                <a:gd name="T17" fmla="*/ 8 h 10"/>
                <a:gd name="T18" fmla="*/ 3 w 4"/>
                <a:gd name="T19" fmla="*/ 7 h 10"/>
                <a:gd name="T20" fmla="*/ 1 w 4"/>
                <a:gd name="T21" fmla="*/ 5 h 10"/>
                <a:gd name="T22" fmla="*/ 1 w 4"/>
                <a:gd name="T23" fmla="*/ 3 h 10"/>
                <a:gd name="T24" fmla="*/ 0 w 4"/>
                <a:gd name="T25" fmla="*/ 2 h 10"/>
                <a:gd name="T26" fmla="*/ 0 w 4"/>
                <a:gd name="T27" fmla="*/ 0 h 10"/>
                <a:gd name="T28" fmla="*/ 1 w 4"/>
                <a:gd name="T29" fmla="*/ 0 h 10"/>
                <a:gd name="T30" fmla="*/ 1 w 4"/>
                <a:gd name="T31" fmla="*/ 2 h 10"/>
                <a:gd name="T32" fmla="*/ 1 w 4"/>
                <a:gd name="T33" fmla="*/ 3 h 10"/>
                <a:gd name="T34" fmla="*/ 3 w 4"/>
                <a:gd name="T3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0">
                  <a:moveTo>
                    <a:pt x="3" y="5"/>
                  </a:moveTo>
                  <a:lnTo>
                    <a:pt x="3" y="3"/>
                  </a:lnTo>
                  <a:lnTo>
                    <a:pt x="4" y="3"/>
                  </a:lnTo>
                  <a:lnTo>
                    <a:pt x="4" y="5"/>
                  </a:lnTo>
                  <a:lnTo>
                    <a:pt x="4" y="7"/>
                  </a:lnTo>
                  <a:lnTo>
                    <a:pt x="3" y="7"/>
                  </a:lnTo>
                  <a:lnTo>
                    <a:pt x="3" y="8"/>
                  </a:lnTo>
                  <a:lnTo>
                    <a:pt x="3" y="10"/>
                  </a:lnTo>
                  <a:lnTo>
                    <a:pt x="3" y="8"/>
                  </a:lnTo>
                  <a:lnTo>
                    <a:pt x="3" y="7"/>
                  </a:lnTo>
                  <a:lnTo>
                    <a:pt x="1" y="5"/>
                  </a:lnTo>
                  <a:lnTo>
                    <a:pt x="1" y="3"/>
                  </a:lnTo>
                  <a:lnTo>
                    <a:pt x="0" y="2"/>
                  </a:lnTo>
                  <a:lnTo>
                    <a:pt x="0" y="0"/>
                  </a:lnTo>
                  <a:lnTo>
                    <a:pt x="1" y="0"/>
                  </a:lnTo>
                  <a:lnTo>
                    <a:pt x="1" y="2"/>
                  </a:lnTo>
                  <a:lnTo>
                    <a:pt x="1" y="3"/>
                  </a:lnTo>
                  <a:lnTo>
                    <a:pt x="3" y="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10" name="Freeform 247"/>
            <p:cNvSpPr>
              <a:spLocks/>
            </p:cNvSpPr>
            <p:nvPr/>
          </p:nvSpPr>
          <p:spPr bwMode="auto">
            <a:xfrm>
              <a:off x="1248" y="2397"/>
              <a:ext cx="5" cy="5"/>
            </a:xfrm>
            <a:custGeom>
              <a:avLst/>
              <a:gdLst>
                <a:gd name="T0" fmla="*/ 2 w 5"/>
                <a:gd name="T1" fmla="*/ 5 h 5"/>
                <a:gd name="T2" fmla="*/ 2 w 5"/>
                <a:gd name="T3" fmla="*/ 3 h 5"/>
                <a:gd name="T4" fmla="*/ 2 w 5"/>
                <a:gd name="T5" fmla="*/ 2 h 5"/>
                <a:gd name="T6" fmla="*/ 0 w 5"/>
                <a:gd name="T7" fmla="*/ 2 h 5"/>
                <a:gd name="T8" fmla="*/ 2 w 5"/>
                <a:gd name="T9" fmla="*/ 2 h 5"/>
                <a:gd name="T10" fmla="*/ 0 w 5"/>
                <a:gd name="T11" fmla="*/ 2 h 5"/>
                <a:gd name="T12" fmla="*/ 0 w 5"/>
                <a:gd name="T13" fmla="*/ 0 h 5"/>
                <a:gd name="T14" fmla="*/ 2 w 5"/>
                <a:gd name="T15" fmla="*/ 0 h 5"/>
                <a:gd name="T16" fmla="*/ 4 w 5"/>
                <a:gd name="T17" fmla="*/ 0 h 5"/>
                <a:gd name="T18" fmla="*/ 4 w 5"/>
                <a:gd name="T19" fmla="*/ 2 h 5"/>
                <a:gd name="T20" fmla="*/ 5 w 5"/>
                <a:gd name="T21" fmla="*/ 2 h 5"/>
                <a:gd name="T22" fmla="*/ 4 w 5"/>
                <a:gd name="T23" fmla="*/ 2 h 5"/>
                <a:gd name="T24" fmla="*/ 4 w 5"/>
                <a:gd name="T25" fmla="*/ 3 h 5"/>
                <a:gd name="T26" fmla="*/ 2 w 5"/>
                <a:gd name="T27" fmla="*/ 3 h 5"/>
                <a:gd name="T28" fmla="*/ 2 w 5"/>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5">
                  <a:moveTo>
                    <a:pt x="2" y="5"/>
                  </a:moveTo>
                  <a:lnTo>
                    <a:pt x="2" y="3"/>
                  </a:lnTo>
                  <a:lnTo>
                    <a:pt x="2" y="2"/>
                  </a:lnTo>
                  <a:lnTo>
                    <a:pt x="0" y="2"/>
                  </a:lnTo>
                  <a:lnTo>
                    <a:pt x="2" y="2"/>
                  </a:lnTo>
                  <a:lnTo>
                    <a:pt x="0" y="2"/>
                  </a:lnTo>
                  <a:lnTo>
                    <a:pt x="0" y="0"/>
                  </a:lnTo>
                  <a:lnTo>
                    <a:pt x="2" y="0"/>
                  </a:lnTo>
                  <a:lnTo>
                    <a:pt x="4" y="0"/>
                  </a:lnTo>
                  <a:lnTo>
                    <a:pt x="4" y="2"/>
                  </a:lnTo>
                  <a:lnTo>
                    <a:pt x="5" y="2"/>
                  </a:lnTo>
                  <a:lnTo>
                    <a:pt x="4" y="2"/>
                  </a:lnTo>
                  <a:lnTo>
                    <a:pt x="4" y="3"/>
                  </a:lnTo>
                  <a:lnTo>
                    <a:pt x="2" y="3"/>
                  </a:lnTo>
                  <a:lnTo>
                    <a:pt x="2" y="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11" name="Freeform 248"/>
            <p:cNvSpPr>
              <a:spLocks/>
            </p:cNvSpPr>
            <p:nvPr/>
          </p:nvSpPr>
          <p:spPr bwMode="auto">
            <a:xfrm>
              <a:off x="1211" y="2273"/>
              <a:ext cx="1041" cy="804"/>
            </a:xfrm>
            <a:custGeom>
              <a:avLst/>
              <a:gdLst>
                <a:gd name="T0" fmla="*/ 268 w 1041"/>
                <a:gd name="T1" fmla="*/ 10 h 804"/>
                <a:gd name="T2" fmla="*/ 327 w 1041"/>
                <a:gd name="T3" fmla="*/ 59 h 804"/>
                <a:gd name="T4" fmla="*/ 353 w 1041"/>
                <a:gd name="T5" fmla="*/ 91 h 804"/>
                <a:gd name="T6" fmla="*/ 408 w 1041"/>
                <a:gd name="T7" fmla="*/ 113 h 804"/>
                <a:gd name="T8" fmla="*/ 488 w 1041"/>
                <a:gd name="T9" fmla="*/ 116 h 804"/>
                <a:gd name="T10" fmla="*/ 503 w 1041"/>
                <a:gd name="T11" fmla="*/ 193 h 804"/>
                <a:gd name="T12" fmla="*/ 516 w 1041"/>
                <a:gd name="T13" fmla="*/ 268 h 804"/>
                <a:gd name="T14" fmla="*/ 572 w 1041"/>
                <a:gd name="T15" fmla="*/ 271 h 804"/>
                <a:gd name="T16" fmla="*/ 655 w 1041"/>
                <a:gd name="T17" fmla="*/ 271 h 804"/>
                <a:gd name="T18" fmla="*/ 684 w 1041"/>
                <a:gd name="T19" fmla="*/ 305 h 804"/>
                <a:gd name="T20" fmla="*/ 729 w 1041"/>
                <a:gd name="T21" fmla="*/ 341 h 804"/>
                <a:gd name="T22" fmla="*/ 797 w 1041"/>
                <a:gd name="T23" fmla="*/ 341 h 804"/>
                <a:gd name="T24" fmla="*/ 889 w 1041"/>
                <a:gd name="T25" fmla="*/ 345 h 804"/>
                <a:gd name="T26" fmla="*/ 967 w 1041"/>
                <a:gd name="T27" fmla="*/ 346 h 804"/>
                <a:gd name="T28" fmla="*/ 982 w 1041"/>
                <a:gd name="T29" fmla="*/ 354 h 804"/>
                <a:gd name="T30" fmla="*/ 1000 w 1041"/>
                <a:gd name="T31" fmla="*/ 369 h 804"/>
                <a:gd name="T32" fmla="*/ 1013 w 1041"/>
                <a:gd name="T33" fmla="*/ 394 h 804"/>
                <a:gd name="T34" fmla="*/ 1024 w 1041"/>
                <a:gd name="T35" fmla="*/ 413 h 804"/>
                <a:gd name="T36" fmla="*/ 1028 w 1041"/>
                <a:gd name="T37" fmla="*/ 433 h 804"/>
                <a:gd name="T38" fmla="*/ 1034 w 1041"/>
                <a:gd name="T39" fmla="*/ 451 h 804"/>
                <a:gd name="T40" fmla="*/ 1031 w 1041"/>
                <a:gd name="T41" fmla="*/ 470 h 804"/>
                <a:gd name="T42" fmla="*/ 1016 w 1041"/>
                <a:gd name="T43" fmla="*/ 485 h 804"/>
                <a:gd name="T44" fmla="*/ 1010 w 1041"/>
                <a:gd name="T45" fmla="*/ 498 h 804"/>
                <a:gd name="T46" fmla="*/ 1001 w 1041"/>
                <a:gd name="T47" fmla="*/ 519 h 804"/>
                <a:gd name="T48" fmla="*/ 996 w 1041"/>
                <a:gd name="T49" fmla="*/ 539 h 804"/>
                <a:gd name="T50" fmla="*/ 987 w 1041"/>
                <a:gd name="T51" fmla="*/ 559 h 804"/>
                <a:gd name="T52" fmla="*/ 982 w 1041"/>
                <a:gd name="T53" fmla="*/ 575 h 804"/>
                <a:gd name="T54" fmla="*/ 916 w 1041"/>
                <a:gd name="T55" fmla="*/ 583 h 804"/>
                <a:gd name="T56" fmla="*/ 892 w 1041"/>
                <a:gd name="T57" fmla="*/ 622 h 804"/>
                <a:gd name="T58" fmla="*/ 849 w 1041"/>
                <a:gd name="T59" fmla="*/ 627 h 804"/>
                <a:gd name="T60" fmla="*/ 812 w 1041"/>
                <a:gd name="T61" fmla="*/ 653 h 804"/>
                <a:gd name="T62" fmla="*/ 761 w 1041"/>
                <a:gd name="T63" fmla="*/ 662 h 804"/>
                <a:gd name="T64" fmla="*/ 725 w 1041"/>
                <a:gd name="T65" fmla="*/ 688 h 804"/>
                <a:gd name="T66" fmla="*/ 693 w 1041"/>
                <a:gd name="T67" fmla="*/ 715 h 804"/>
                <a:gd name="T68" fmla="*/ 657 w 1041"/>
                <a:gd name="T69" fmla="*/ 743 h 804"/>
                <a:gd name="T70" fmla="*/ 596 w 1041"/>
                <a:gd name="T71" fmla="*/ 763 h 804"/>
                <a:gd name="T72" fmla="*/ 549 w 1041"/>
                <a:gd name="T73" fmla="*/ 771 h 804"/>
                <a:gd name="T74" fmla="*/ 493 w 1041"/>
                <a:gd name="T75" fmla="*/ 773 h 804"/>
                <a:gd name="T76" fmla="*/ 462 w 1041"/>
                <a:gd name="T77" fmla="*/ 787 h 804"/>
                <a:gd name="T78" fmla="*/ 431 w 1041"/>
                <a:gd name="T79" fmla="*/ 804 h 804"/>
                <a:gd name="T80" fmla="*/ 402 w 1041"/>
                <a:gd name="T81" fmla="*/ 787 h 804"/>
                <a:gd name="T82" fmla="*/ 359 w 1041"/>
                <a:gd name="T83" fmla="*/ 797 h 804"/>
                <a:gd name="T84" fmla="*/ 284 w 1041"/>
                <a:gd name="T85" fmla="*/ 789 h 804"/>
                <a:gd name="T86" fmla="*/ 248 w 1041"/>
                <a:gd name="T87" fmla="*/ 774 h 804"/>
                <a:gd name="T88" fmla="*/ 220 w 1041"/>
                <a:gd name="T89" fmla="*/ 773 h 804"/>
                <a:gd name="T90" fmla="*/ 201 w 1041"/>
                <a:gd name="T91" fmla="*/ 743 h 804"/>
                <a:gd name="T92" fmla="*/ 183 w 1041"/>
                <a:gd name="T93" fmla="*/ 732 h 804"/>
                <a:gd name="T94" fmla="*/ 168 w 1041"/>
                <a:gd name="T95" fmla="*/ 733 h 804"/>
                <a:gd name="T96" fmla="*/ 170 w 1041"/>
                <a:gd name="T97" fmla="*/ 606 h 804"/>
                <a:gd name="T98" fmla="*/ 201 w 1041"/>
                <a:gd name="T99" fmla="*/ 552 h 804"/>
                <a:gd name="T100" fmla="*/ 229 w 1041"/>
                <a:gd name="T101" fmla="*/ 511 h 804"/>
                <a:gd name="T102" fmla="*/ 211 w 1041"/>
                <a:gd name="T103" fmla="*/ 441 h 804"/>
                <a:gd name="T104" fmla="*/ 206 w 1041"/>
                <a:gd name="T105" fmla="*/ 366 h 804"/>
                <a:gd name="T106" fmla="*/ 188 w 1041"/>
                <a:gd name="T107" fmla="*/ 328 h 804"/>
                <a:gd name="T108" fmla="*/ 184 w 1041"/>
                <a:gd name="T109" fmla="*/ 284 h 804"/>
                <a:gd name="T110" fmla="*/ 157 w 1041"/>
                <a:gd name="T111" fmla="*/ 264 h 804"/>
                <a:gd name="T112" fmla="*/ 127 w 1041"/>
                <a:gd name="T113" fmla="*/ 212 h 804"/>
                <a:gd name="T114" fmla="*/ 34 w 1041"/>
                <a:gd name="T115" fmla="*/ 207 h 804"/>
                <a:gd name="T116" fmla="*/ 5 w 1041"/>
                <a:gd name="T117" fmla="*/ 189 h 804"/>
                <a:gd name="T118" fmla="*/ 11 w 1041"/>
                <a:gd name="T119" fmla="*/ 168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1" h="804">
                  <a:moveTo>
                    <a:pt x="199" y="0"/>
                  </a:moveTo>
                  <a:lnTo>
                    <a:pt x="220" y="1"/>
                  </a:lnTo>
                  <a:lnTo>
                    <a:pt x="222" y="1"/>
                  </a:lnTo>
                  <a:lnTo>
                    <a:pt x="225" y="1"/>
                  </a:lnTo>
                  <a:lnTo>
                    <a:pt x="227" y="1"/>
                  </a:lnTo>
                  <a:lnTo>
                    <a:pt x="229" y="1"/>
                  </a:lnTo>
                  <a:lnTo>
                    <a:pt x="232" y="1"/>
                  </a:lnTo>
                  <a:lnTo>
                    <a:pt x="233" y="1"/>
                  </a:lnTo>
                  <a:lnTo>
                    <a:pt x="237" y="1"/>
                  </a:lnTo>
                  <a:lnTo>
                    <a:pt x="245" y="1"/>
                  </a:lnTo>
                  <a:lnTo>
                    <a:pt x="247" y="1"/>
                  </a:lnTo>
                  <a:lnTo>
                    <a:pt x="248" y="1"/>
                  </a:lnTo>
                  <a:lnTo>
                    <a:pt x="248" y="6"/>
                  </a:lnTo>
                  <a:lnTo>
                    <a:pt x="258" y="8"/>
                  </a:lnTo>
                  <a:lnTo>
                    <a:pt x="266" y="8"/>
                  </a:lnTo>
                  <a:lnTo>
                    <a:pt x="268" y="8"/>
                  </a:lnTo>
                  <a:lnTo>
                    <a:pt x="268" y="10"/>
                  </a:lnTo>
                  <a:lnTo>
                    <a:pt x="268" y="18"/>
                  </a:lnTo>
                  <a:lnTo>
                    <a:pt x="274" y="18"/>
                  </a:lnTo>
                  <a:lnTo>
                    <a:pt x="281" y="18"/>
                  </a:lnTo>
                  <a:lnTo>
                    <a:pt x="286" y="19"/>
                  </a:lnTo>
                  <a:lnTo>
                    <a:pt x="286" y="21"/>
                  </a:lnTo>
                  <a:lnTo>
                    <a:pt x="286" y="29"/>
                  </a:lnTo>
                  <a:lnTo>
                    <a:pt x="286" y="37"/>
                  </a:lnTo>
                  <a:lnTo>
                    <a:pt x="292" y="37"/>
                  </a:lnTo>
                  <a:lnTo>
                    <a:pt x="299" y="37"/>
                  </a:lnTo>
                  <a:lnTo>
                    <a:pt x="304" y="37"/>
                  </a:lnTo>
                  <a:lnTo>
                    <a:pt x="304" y="49"/>
                  </a:lnTo>
                  <a:lnTo>
                    <a:pt x="304" y="52"/>
                  </a:lnTo>
                  <a:lnTo>
                    <a:pt x="307" y="52"/>
                  </a:lnTo>
                  <a:lnTo>
                    <a:pt x="315" y="54"/>
                  </a:lnTo>
                  <a:lnTo>
                    <a:pt x="322" y="54"/>
                  </a:lnTo>
                  <a:lnTo>
                    <a:pt x="327" y="54"/>
                  </a:lnTo>
                  <a:lnTo>
                    <a:pt x="327" y="59"/>
                  </a:lnTo>
                  <a:lnTo>
                    <a:pt x="327" y="67"/>
                  </a:lnTo>
                  <a:lnTo>
                    <a:pt x="327" y="68"/>
                  </a:lnTo>
                  <a:lnTo>
                    <a:pt x="327" y="70"/>
                  </a:lnTo>
                  <a:lnTo>
                    <a:pt x="327" y="72"/>
                  </a:lnTo>
                  <a:lnTo>
                    <a:pt x="327" y="73"/>
                  </a:lnTo>
                  <a:lnTo>
                    <a:pt x="327" y="77"/>
                  </a:lnTo>
                  <a:lnTo>
                    <a:pt x="327" y="78"/>
                  </a:lnTo>
                  <a:lnTo>
                    <a:pt x="328" y="78"/>
                  </a:lnTo>
                  <a:lnTo>
                    <a:pt x="331" y="78"/>
                  </a:lnTo>
                  <a:lnTo>
                    <a:pt x="335" y="78"/>
                  </a:lnTo>
                  <a:lnTo>
                    <a:pt x="336" y="78"/>
                  </a:lnTo>
                  <a:lnTo>
                    <a:pt x="346" y="78"/>
                  </a:lnTo>
                  <a:lnTo>
                    <a:pt x="349" y="78"/>
                  </a:lnTo>
                  <a:lnTo>
                    <a:pt x="353" y="78"/>
                  </a:lnTo>
                  <a:lnTo>
                    <a:pt x="353" y="80"/>
                  </a:lnTo>
                  <a:lnTo>
                    <a:pt x="353" y="81"/>
                  </a:lnTo>
                  <a:lnTo>
                    <a:pt x="353" y="91"/>
                  </a:lnTo>
                  <a:lnTo>
                    <a:pt x="364" y="93"/>
                  </a:lnTo>
                  <a:lnTo>
                    <a:pt x="367" y="93"/>
                  </a:lnTo>
                  <a:lnTo>
                    <a:pt x="369" y="93"/>
                  </a:lnTo>
                  <a:lnTo>
                    <a:pt x="371" y="93"/>
                  </a:lnTo>
                  <a:lnTo>
                    <a:pt x="372" y="93"/>
                  </a:lnTo>
                  <a:lnTo>
                    <a:pt x="374" y="93"/>
                  </a:lnTo>
                  <a:lnTo>
                    <a:pt x="379" y="93"/>
                  </a:lnTo>
                  <a:lnTo>
                    <a:pt x="387" y="95"/>
                  </a:lnTo>
                  <a:lnTo>
                    <a:pt x="389" y="95"/>
                  </a:lnTo>
                  <a:lnTo>
                    <a:pt x="389" y="93"/>
                  </a:lnTo>
                  <a:lnTo>
                    <a:pt x="390" y="95"/>
                  </a:lnTo>
                  <a:lnTo>
                    <a:pt x="397" y="95"/>
                  </a:lnTo>
                  <a:lnTo>
                    <a:pt x="398" y="95"/>
                  </a:lnTo>
                  <a:lnTo>
                    <a:pt x="400" y="95"/>
                  </a:lnTo>
                  <a:lnTo>
                    <a:pt x="410" y="95"/>
                  </a:lnTo>
                  <a:lnTo>
                    <a:pt x="410" y="101"/>
                  </a:lnTo>
                  <a:lnTo>
                    <a:pt x="408" y="113"/>
                  </a:lnTo>
                  <a:lnTo>
                    <a:pt x="412" y="113"/>
                  </a:lnTo>
                  <a:lnTo>
                    <a:pt x="413" y="113"/>
                  </a:lnTo>
                  <a:lnTo>
                    <a:pt x="426" y="114"/>
                  </a:lnTo>
                  <a:lnTo>
                    <a:pt x="428" y="114"/>
                  </a:lnTo>
                  <a:lnTo>
                    <a:pt x="431" y="114"/>
                  </a:lnTo>
                  <a:lnTo>
                    <a:pt x="436" y="114"/>
                  </a:lnTo>
                  <a:lnTo>
                    <a:pt x="438" y="114"/>
                  </a:lnTo>
                  <a:lnTo>
                    <a:pt x="439" y="114"/>
                  </a:lnTo>
                  <a:lnTo>
                    <a:pt x="441" y="114"/>
                  </a:lnTo>
                  <a:lnTo>
                    <a:pt x="443" y="114"/>
                  </a:lnTo>
                  <a:lnTo>
                    <a:pt x="454" y="114"/>
                  </a:lnTo>
                  <a:lnTo>
                    <a:pt x="459" y="114"/>
                  </a:lnTo>
                  <a:lnTo>
                    <a:pt x="465" y="116"/>
                  </a:lnTo>
                  <a:lnTo>
                    <a:pt x="467" y="116"/>
                  </a:lnTo>
                  <a:lnTo>
                    <a:pt x="469" y="116"/>
                  </a:lnTo>
                  <a:lnTo>
                    <a:pt x="483" y="116"/>
                  </a:lnTo>
                  <a:lnTo>
                    <a:pt x="488" y="116"/>
                  </a:lnTo>
                  <a:lnTo>
                    <a:pt x="498" y="116"/>
                  </a:lnTo>
                  <a:lnTo>
                    <a:pt x="501" y="116"/>
                  </a:lnTo>
                  <a:lnTo>
                    <a:pt x="505" y="116"/>
                  </a:lnTo>
                  <a:lnTo>
                    <a:pt x="506" y="116"/>
                  </a:lnTo>
                  <a:lnTo>
                    <a:pt x="506" y="124"/>
                  </a:lnTo>
                  <a:lnTo>
                    <a:pt x="506" y="131"/>
                  </a:lnTo>
                  <a:lnTo>
                    <a:pt x="506" y="132"/>
                  </a:lnTo>
                  <a:lnTo>
                    <a:pt x="506" y="134"/>
                  </a:lnTo>
                  <a:lnTo>
                    <a:pt x="505" y="135"/>
                  </a:lnTo>
                  <a:lnTo>
                    <a:pt x="505" y="144"/>
                  </a:lnTo>
                  <a:lnTo>
                    <a:pt x="505" y="150"/>
                  </a:lnTo>
                  <a:lnTo>
                    <a:pt x="505" y="152"/>
                  </a:lnTo>
                  <a:lnTo>
                    <a:pt x="505" y="163"/>
                  </a:lnTo>
                  <a:lnTo>
                    <a:pt x="505" y="170"/>
                  </a:lnTo>
                  <a:lnTo>
                    <a:pt x="505" y="183"/>
                  </a:lnTo>
                  <a:lnTo>
                    <a:pt x="503" y="191"/>
                  </a:lnTo>
                  <a:lnTo>
                    <a:pt x="503" y="193"/>
                  </a:lnTo>
                  <a:lnTo>
                    <a:pt x="503" y="199"/>
                  </a:lnTo>
                  <a:lnTo>
                    <a:pt x="503" y="206"/>
                  </a:lnTo>
                  <a:lnTo>
                    <a:pt x="503" y="207"/>
                  </a:lnTo>
                  <a:lnTo>
                    <a:pt x="503" y="211"/>
                  </a:lnTo>
                  <a:lnTo>
                    <a:pt x="503" y="212"/>
                  </a:lnTo>
                  <a:lnTo>
                    <a:pt x="503" y="215"/>
                  </a:lnTo>
                  <a:lnTo>
                    <a:pt x="503" y="224"/>
                  </a:lnTo>
                  <a:lnTo>
                    <a:pt x="503" y="227"/>
                  </a:lnTo>
                  <a:lnTo>
                    <a:pt x="508" y="229"/>
                  </a:lnTo>
                  <a:lnTo>
                    <a:pt x="510" y="229"/>
                  </a:lnTo>
                  <a:lnTo>
                    <a:pt x="513" y="229"/>
                  </a:lnTo>
                  <a:lnTo>
                    <a:pt x="516" y="229"/>
                  </a:lnTo>
                  <a:lnTo>
                    <a:pt x="516" y="230"/>
                  </a:lnTo>
                  <a:lnTo>
                    <a:pt x="516" y="232"/>
                  </a:lnTo>
                  <a:lnTo>
                    <a:pt x="516" y="251"/>
                  </a:lnTo>
                  <a:lnTo>
                    <a:pt x="516" y="256"/>
                  </a:lnTo>
                  <a:lnTo>
                    <a:pt x="516" y="268"/>
                  </a:lnTo>
                  <a:lnTo>
                    <a:pt x="516" y="269"/>
                  </a:lnTo>
                  <a:lnTo>
                    <a:pt x="514" y="269"/>
                  </a:lnTo>
                  <a:lnTo>
                    <a:pt x="514" y="271"/>
                  </a:lnTo>
                  <a:lnTo>
                    <a:pt x="519" y="271"/>
                  </a:lnTo>
                  <a:lnTo>
                    <a:pt x="528" y="271"/>
                  </a:lnTo>
                  <a:lnTo>
                    <a:pt x="529" y="271"/>
                  </a:lnTo>
                  <a:lnTo>
                    <a:pt x="536" y="271"/>
                  </a:lnTo>
                  <a:lnTo>
                    <a:pt x="539" y="271"/>
                  </a:lnTo>
                  <a:lnTo>
                    <a:pt x="541" y="271"/>
                  </a:lnTo>
                  <a:lnTo>
                    <a:pt x="544" y="271"/>
                  </a:lnTo>
                  <a:lnTo>
                    <a:pt x="547" y="271"/>
                  </a:lnTo>
                  <a:lnTo>
                    <a:pt x="552" y="273"/>
                  </a:lnTo>
                  <a:lnTo>
                    <a:pt x="560" y="273"/>
                  </a:lnTo>
                  <a:lnTo>
                    <a:pt x="563" y="273"/>
                  </a:lnTo>
                  <a:lnTo>
                    <a:pt x="565" y="273"/>
                  </a:lnTo>
                  <a:lnTo>
                    <a:pt x="572" y="273"/>
                  </a:lnTo>
                  <a:lnTo>
                    <a:pt x="572" y="271"/>
                  </a:lnTo>
                  <a:lnTo>
                    <a:pt x="577" y="271"/>
                  </a:lnTo>
                  <a:lnTo>
                    <a:pt x="588" y="271"/>
                  </a:lnTo>
                  <a:lnTo>
                    <a:pt x="596" y="271"/>
                  </a:lnTo>
                  <a:lnTo>
                    <a:pt x="609" y="271"/>
                  </a:lnTo>
                  <a:lnTo>
                    <a:pt x="613" y="271"/>
                  </a:lnTo>
                  <a:lnTo>
                    <a:pt x="614" y="271"/>
                  </a:lnTo>
                  <a:lnTo>
                    <a:pt x="616" y="271"/>
                  </a:lnTo>
                  <a:lnTo>
                    <a:pt x="617" y="271"/>
                  </a:lnTo>
                  <a:lnTo>
                    <a:pt x="622" y="271"/>
                  </a:lnTo>
                  <a:lnTo>
                    <a:pt x="624" y="271"/>
                  </a:lnTo>
                  <a:lnTo>
                    <a:pt x="627" y="271"/>
                  </a:lnTo>
                  <a:lnTo>
                    <a:pt x="630" y="271"/>
                  </a:lnTo>
                  <a:lnTo>
                    <a:pt x="637" y="271"/>
                  </a:lnTo>
                  <a:lnTo>
                    <a:pt x="639" y="271"/>
                  </a:lnTo>
                  <a:lnTo>
                    <a:pt x="642" y="271"/>
                  </a:lnTo>
                  <a:lnTo>
                    <a:pt x="650" y="271"/>
                  </a:lnTo>
                  <a:lnTo>
                    <a:pt x="655" y="271"/>
                  </a:lnTo>
                  <a:lnTo>
                    <a:pt x="663" y="271"/>
                  </a:lnTo>
                  <a:lnTo>
                    <a:pt x="665" y="271"/>
                  </a:lnTo>
                  <a:lnTo>
                    <a:pt x="666" y="273"/>
                  </a:lnTo>
                  <a:lnTo>
                    <a:pt x="671" y="273"/>
                  </a:lnTo>
                  <a:lnTo>
                    <a:pt x="676" y="273"/>
                  </a:lnTo>
                  <a:lnTo>
                    <a:pt x="679" y="273"/>
                  </a:lnTo>
                  <a:lnTo>
                    <a:pt x="681" y="273"/>
                  </a:lnTo>
                  <a:lnTo>
                    <a:pt x="686" y="273"/>
                  </a:lnTo>
                  <a:lnTo>
                    <a:pt x="686" y="279"/>
                  </a:lnTo>
                  <a:lnTo>
                    <a:pt x="686" y="281"/>
                  </a:lnTo>
                  <a:lnTo>
                    <a:pt x="686" y="286"/>
                  </a:lnTo>
                  <a:lnTo>
                    <a:pt x="686" y="287"/>
                  </a:lnTo>
                  <a:lnTo>
                    <a:pt x="686" y="289"/>
                  </a:lnTo>
                  <a:lnTo>
                    <a:pt x="686" y="291"/>
                  </a:lnTo>
                  <a:lnTo>
                    <a:pt x="684" y="300"/>
                  </a:lnTo>
                  <a:lnTo>
                    <a:pt x="684" y="304"/>
                  </a:lnTo>
                  <a:lnTo>
                    <a:pt x="684" y="305"/>
                  </a:lnTo>
                  <a:lnTo>
                    <a:pt x="684" y="312"/>
                  </a:lnTo>
                  <a:lnTo>
                    <a:pt x="684" y="315"/>
                  </a:lnTo>
                  <a:lnTo>
                    <a:pt x="684" y="317"/>
                  </a:lnTo>
                  <a:lnTo>
                    <a:pt x="684" y="318"/>
                  </a:lnTo>
                  <a:lnTo>
                    <a:pt x="684" y="320"/>
                  </a:lnTo>
                  <a:lnTo>
                    <a:pt x="684" y="322"/>
                  </a:lnTo>
                  <a:lnTo>
                    <a:pt x="684" y="325"/>
                  </a:lnTo>
                  <a:lnTo>
                    <a:pt x="684" y="328"/>
                  </a:lnTo>
                  <a:lnTo>
                    <a:pt x="684" y="338"/>
                  </a:lnTo>
                  <a:lnTo>
                    <a:pt x="684" y="341"/>
                  </a:lnTo>
                  <a:lnTo>
                    <a:pt x="696" y="341"/>
                  </a:lnTo>
                  <a:lnTo>
                    <a:pt x="697" y="341"/>
                  </a:lnTo>
                  <a:lnTo>
                    <a:pt x="714" y="341"/>
                  </a:lnTo>
                  <a:lnTo>
                    <a:pt x="724" y="341"/>
                  </a:lnTo>
                  <a:lnTo>
                    <a:pt x="725" y="341"/>
                  </a:lnTo>
                  <a:lnTo>
                    <a:pt x="727" y="341"/>
                  </a:lnTo>
                  <a:lnTo>
                    <a:pt x="729" y="341"/>
                  </a:lnTo>
                  <a:lnTo>
                    <a:pt x="735" y="341"/>
                  </a:lnTo>
                  <a:lnTo>
                    <a:pt x="738" y="341"/>
                  </a:lnTo>
                  <a:lnTo>
                    <a:pt x="740" y="341"/>
                  </a:lnTo>
                  <a:lnTo>
                    <a:pt x="742" y="341"/>
                  </a:lnTo>
                  <a:lnTo>
                    <a:pt x="748" y="341"/>
                  </a:lnTo>
                  <a:lnTo>
                    <a:pt x="756" y="341"/>
                  </a:lnTo>
                  <a:lnTo>
                    <a:pt x="758" y="341"/>
                  </a:lnTo>
                  <a:lnTo>
                    <a:pt x="766" y="341"/>
                  </a:lnTo>
                  <a:lnTo>
                    <a:pt x="773" y="341"/>
                  </a:lnTo>
                  <a:lnTo>
                    <a:pt x="776" y="341"/>
                  </a:lnTo>
                  <a:lnTo>
                    <a:pt x="779" y="341"/>
                  </a:lnTo>
                  <a:lnTo>
                    <a:pt x="786" y="341"/>
                  </a:lnTo>
                  <a:lnTo>
                    <a:pt x="789" y="341"/>
                  </a:lnTo>
                  <a:lnTo>
                    <a:pt x="792" y="343"/>
                  </a:lnTo>
                  <a:lnTo>
                    <a:pt x="792" y="341"/>
                  </a:lnTo>
                  <a:lnTo>
                    <a:pt x="796" y="341"/>
                  </a:lnTo>
                  <a:lnTo>
                    <a:pt x="797" y="341"/>
                  </a:lnTo>
                  <a:lnTo>
                    <a:pt x="800" y="341"/>
                  </a:lnTo>
                  <a:lnTo>
                    <a:pt x="809" y="341"/>
                  </a:lnTo>
                  <a:lnTo>
                    <a:pt x="817" y="343"/>
                  </a:lnTo>
                  <a:lnTo>
                    <a:pt x="820" y="343"/>
                  </a:lnTo>
                  <a:lnTo>
                    <a:pt x="830" y="343"/>
                  </a:lnTo>
                  <a:lnTo>
                    <a:pt x="831" y="343"/>
                  </a:lnTo>
                  <a:lnTo>
                    <a:pt x="843" y="343"/>
                  </a:lnTo>
                  <a:lnTo>
                    <a:pt x="848" y="343"/>
                  </a:lnTo>
                  <a:lnTo>
                    <a:pt x="851" y="343"/>
                  </a:lnTo>
                  <a:lnTo>
                    <a:pt x="854" y="343"/>
                  </a:lnTo>
                  <a:lnTo>
                    <a:pt x="859" y="343"/>
                  </a:lnTo>
                  <a:lnTo>
                    <a:pt x="861" y="343"/>
                  </a:lnTo>
                  <a:lnTo>
                    <a:pt x="862" y="343"/>
                  </a:lnTo>
                  <a:lnTo>
                    <a:pt x="874" y="343"/>
                  </a:lnTo>
                  <a:lnTo>
                    <a:pt x="877" y="345"/>
                  </a:lnTo>
                  <a:lnTo>
                    <a:pt x="882" y="345"/>
                  </a:lnTo>
                  <a:lnTo>
                    <a:pt x="889" y="345"/>
                  </a:lnTo>
                  <a:lnTo>
                    <a:pt x="890" y="345"/>
                  </a:lnTo>
                  <a:lnTo>
                    <a:pt x="892" y="345"/>
                  </a:lnTo>
                  <a:lnTo>
                    <a:pt x="895" y="345"/>
                  </a:lnTo>
                  <a:lnTo>
                    <a:pt x="903" y="345"/>
                  </a:lnTo>
                  <a:lnTo>
                    <a:pt x="908" y="345"/>
                  </a:lnTo>
                  <a:lnTo>
                    <a:pt x="912" y="345"/>
                  </a:lnTo>
                  <a:lnTo>
                    <a:pt x="913" y="345"/>
                  </a:lnTo>
                  <a:lnTo>
                    <a:pt x="920" y="345"/>
                  </a:lnTo>
                  <a:lnTo>
                    <a:pt x="929" y="345"/>
                  </a:lnTo>
                  <a:lnTo>
                    <a:pt x="939" y="345"/>
                  </a:lnTo>
                  <a:lnTo>
                    <a:pt x="941" y="345"/>
                  </a:lnTo>
                  <a:lnTo>
                    <a:pt x="946" y="346"/>
                  </a:lnTo>
                  <a:lnTo>
                    <a:pt x="951" y="346"/>
                  </a:lnTo>
                  <a:lnTo>
                    <a:pt x="959" y="346"/>
                  </a:lnTo>
                  <a:lnTo>
                    <a:pt x="961" y="346"/>
                  </a:lnTo>
                  <a:lnTo>
                    <a:pt x="962" y="346"/>
                  </a:lnTo>
                  <a:lnTo>
                    <a:pt x="967" y="346"/>
                  </a:lnTo>
                  <a:lnTo>
                    <a:pt x="969" y="346"/>
                  </a:lnTo>
                  <a:lnTo>
                    <a:pt x="967" y="348"/>
                  </a:lnTo>
                  <a:lnTo>
                    <a:pt x="969" y="348"/>
                  </a:lnTo>
                  <a:lnTo>
                    <a:pt x="970" y="348"/>
                  </a:lnTo>
                  <a:lnTo>
                    <a:pt x="970" y="349"/>
                  </a:lnTo>
                  <a:lnTo>
                    <a:pt x="972" y="349"/>
                  </a:lnTo>
                  <a:lnTo>
                    <a:pt x="974" y="349"/>
                  </a:lnTo>
                  <a:lnTo>
                    <a:pt x="974" y="346"/>
                  </a:lnTo>
                  <a:lnTo>
                    <a:pt x="975" y="348"/>
                  </a:lnTo>
                  <a:lnTo>
                    <a:pt x="977" y="348"/>
                  </a:lnTo>
                  <a:lnTo>
                    <a:pt x="979" y="348"/>
                  </a:lnTo>
                  <a:lnTo>
                    <a:pt x="980" y="349"/>
                  </a:lnTo>
                  <a:lnTo>
                    <a:pt x="980" y="351"/>
                  </a:lnTo>
                  <a:lnTo>
                    <a:pt x="980" y="353"/>
                  </a:lnTo>
                  <a:lnTo>
                    <a:pt x="979" y="353"/>
                  </a:lnTo>
                  <a:lnTo>
                    <a:pt x="980" y="353"/>
                  </a:lnTo>
                  <a:lnTo>
                    <a:pt x="982" y="354"/>
                  </a:lnTo>
                  <a:lnTo>
                    <a:pt x="982" y="356"/>
                  </a:lnTo>
                  <a:lnTo>
                    <a:pt x="983" y="356"/>
                  </a:lnTo>
                  <a:lnTo>
                    <a:pt x="985" y="354"/>
                  </a:lnTo>
                  <a:lnTo>
                    <a:pt x="987" y="353"/>
                  </a:lnTo>
                  <a:lnTo>
                    <a:pt x="987" y="354"/>
                  </a:lnTo>
                  <a:lnTo>
                    <a:pt x="988" y="356"/>
                  </a:lnTo>
                  <a:lnTo>
                    <a:pt x="990" y="358"/>
                  </a:lnTo>
                  <a:lnTo>
                    <a:pt x="990" y="359"/>
                  </a:lnTo>
                  <a:lnTo>
                    <a:pt x="992" y="363"/>
                  </a:lnTo>
                  <a:lnTo>
                    <a:pt x="992" y="364"/>
                  </a:lnTo>
                  <a:lnTo>
                    <a:pt x="993" y="364"/>
                  </a:lnTo>
                  <a:lnTo>
                    <a:pt x="995" y="366"/>
                  </a:lnTo>
                  <a:lnTo>
                    <a:pt x="996" y="366"/>
                  </a:lnTo>
                  <a:lnTo>
                    <a:pt x="996" y="367"/>
                  </a:lnTo>
                  <a:lnTo>
                    <a:pt x="998" y="367"/>
                  </a:lnTo>
                  <a:lnTo>
                    <a:pt x="1000" y="367"/>
                  </a:lnTo>
                  <a:lnTo>
                    <a:pt x="1000" y="369"/>
                  </a:lnTo>
                  <a:lnTo>
                    <a:pt x="1000" y="371"/>
                  </a:lnTo>
                  <a:lnTo>
                    <a:pt x="1001" y="371"/>
                  </a:lnTo>
                  <a:lnTo>
                    <a:pt x="1001" y="372"/>
                  </a:lnTo>
                  <a:lnTo>
                    <a:pt x="1003" y="372"/>
                  </a:lnTo>
                  <a:lnTo>
                    <a:pt x="1001" y="374"/>
                  </a:lnTo>
                  <a:lnTo>
                    <a:pt x="1000" y="376"/>
                  </a:lnTo>
                  <a:lnTo>
                    <a:pt x="1001" y="377"/>
                  </a:lnTo>
                  <a:lnTo>
                    <a:pt x="1001" y="379"/>
                  </a:lnTo>
                  <a:lnTo>
                    <a:pt x="1003" y="382"/>
                  </a:lnTo>
                  <a:lnTo>
                    <a:pt x="1003" y="384"/>
                  </a:lnTo>
                  <a:lnTo>
                    <a:pt x="1005" y="385"/>
                  </a:lnTo>
                  <a:lnTo>
                    <a:pt x="1006" y="385"/>
                  </a:lnTo>
                  <a:lnTo>
                    <a:pt x="1008" y="387"/>
                  </a:lnTo>
                  <a:lnTo>
                    <a:pt x="1008" y="389"/>
                  </a:lnTo>
                  <a:lnTo>
                    <a:pt x="1010" y="390"/>
                  </a:lnTo>
                  <a:lnTo>
                    <a:pt x="1011" y="392"/>
                  </a:lnTo>
                  <a:lnTo>
                    <a:pt x="1013" y="394"/>
                  </a:lnTo>
                  <a:lnTo>
                    <a:pt x="1014" y="395"/>
                  </a:lnTo>
                  <a:lnTo>
                    <a:pt x="1014" y="397"/>
                  </a:lnTo>
                  <a:lnTo>
                    <a:pt x="1014" y="398"/>
                  </a:lnTo>
                  <a:lnTo>
                    <a:pt x="1013" y="400"/>
                  </a:lnTo>
                  <a:lnTo>
                    <a:pt x="1014" y="400"/>
                  </a:lnTo>
                  <a:lnTo>
                    <a:pt x="1016" y="398"/>
                  </a:lnTo>
                  <a:lnTo>
                    <a:pt x="1018" y="397"/>
                  </a:lnTo>
                  <a:lnTo>
                    <a:pt x="1019" y="397"/>
                  </a:lnTo>
                  <a:lnTo>
                    <a:pt x="1019" y="398"/>
                  </a:lnTo>
                  <a:lnTo>
                    <a:pt x="1019" y="402"/>
                  </a:lnTo>
                  <a:lnTo>
                    <a:pt x="1021" y="403"/>
                  </a:lnTo>
                  <a:lnTo>
                    <a:pt x="1023" y="405"/>
                  </a:lnTo>
                  <a:lnTo>
                    <a:pt x="1023" y="408"/>
                  </a:lnTo>
                  <a:lnTo>
                    <a:pt x="1024" y="408"/>
                  </a:lnTo>
                  <a:lnTo>
                    <a:pt x="1024" y="410"/>
                  </a:lnTo>
                  <a:lnTo>
                    <a:pt x="1024" y="412"/>
                  </a:lnTo>
                  <a:lnTo>
                    <a:pt x="1024" y="413"/>
                  </a:lnTo>
                  <a:lnTo>
                    <a:pt x="1024" y="415"/>
                  </a:lnTo>
                  <a:lnTo>
                    <a:pt x="1024" y="416"/>
                  </a:lnTo>
                  <a:lnTo>
                    <a:pt x="1023" y="418"/>
                  </a:lnTo>
                  <a:lnTo>
                    <a:pt x="1023" y="420"/>
                  </a:lnTo>
                  <a:lnTo>
                    <a:pt x="1021" y="420"/>
                  </a:lnTo>
                  <a:lnTo>
                    <a:pt x="1021" y="423"/>
                  </a:lnTo>
                  <a:lnTo>
                    <a:pt x="1023" y="423"/>
                  </a:lnTo>
                  <a:lnTo>
                    <a:pt x="1023" y="425"/>
                  </a:lnTo>
                  <a:lnTo>
                    <a:pt x="1026" y="426"/>
                  </a:lnTo>
                  <a:lnTo>
                    <a:pt x="1026" y="428"/>
                  </a:lnTo>
                  <a:lnTo>
                    <a:pt x="1028" y="430"/>
                  </a:lnTo>
                  <a:lnTo>
                    <a:pt x="1028" y="431"/>
                  </a:lnTo>
                  <a:lnTo>
                    <a:pt x="1028" y="430"/>
                  </a:lnTo>
                  <a:lnTo>
                    <a:pt x="1028" y="431"/>
                  </a:lnTo>
                  <a:lnTo>
                    <a:pt x="1029" y="431"/>
                  </a:lnTo>
                  <a:lnTo>
                    <a:pt x="1028" y="431"/>
                  </a:lnTo>
                  <a:lnTo>
                    <a:pt x="1028" y="433"/>
                  </a:lnTo>
                  <a:lnTo>
                    <a:pt x="1026" y="434"/>
                  </a:lnTo>
                  <a:lnTo>
                    <a:pt x="1026" y="436"/>
                  </a:lnTo>
                  <a:lnTo>
                    <a:pt x="1024" y="436"/>
                  </a:lnTo>
                  <a:lnTo>
                    <a:pt x="1024" y="438"/>
                  </a:lnTo>
                  <a:lnTo>
                    <a:pt x="1024" y="439"/>
                  </a:lnTo>
                  <a:lnTo>
                    <a:pt x="1024" y="441"/>
                  </a:lnTo>
                  <a:lnTo>
                    <a:pt x="1024" y="443"/>
                  </a:lnTo>
                  <a:lnTo>
                    <a:pt x="1024" y="446"/>
                  </a:lnTo>
                  <a:lnTo>
                    <a:pt x="1026" y="446"/>
                  </a:lnTo>
                  <a:lnTo>
                    <a:pt x="1026" y="447"/>
                  </a:lnTo>
                  <a:lnTo>
                    <a:pt x="1028" y="447"/>
                  </a:lnTo>
                  <a:lnTo>
                    <a:pt x="1028" y="449"/>
                  </a:lnTo>
                  <a:lnTo>
                    <a:pt x="1029" y="449"/>
                  </a:lnTo>
                  <a:lnTo>
                    <a:pt x="1031" y="449"/>
                  </a:lnTo>
                  <a:lnTo>
                    <a:pt x="1031" y="451"/>
                  </a:lnTo>
                  <a:lnTo>
                    <a:pt x="1032" y="451"/>
                  </a:lnTo>
                  <a:lnTo>
                    <a:pt x="1034" y="451"/>
                  </a:lnTo>
                  <a:lnTo>
                    <a:pt x="1034" y="452"/>
                  </a:lnTo>
                  <a:lnTo>
                    <a:pt x="1034" y="454"/>
                  </a:lnTo>
                  <a:lnTo>
                    <a:pt x="1036" y="454"/>
                  </a:lnTo>
                  <a:lnTo>
                    <a:pt x="1036" y="456"/>
                  </a:lnTo>
                  <a:lnTo>
                    <a:pt x="1036" y="457"/>
                  </a:lnTo>
                  <a:lnTo>
                    <a:pt x="1037" y="459"/>
                  </a:lnTo>
                  <a:lnTo>
                    <a:pt x="1039" y="461"/>
                  </a:lnTo>
                  <a:lnTo>
                    <a:pt x="1041" y="462"/>
                  </a:lnTo>
                  <a:lnTo>
                    <a:pt x="1039" y="462"/>
                  </a:lnTo>
                  <a:lnTo>
                    <a:pt x="1037" y="462"/>
                  </a:lnTo>
                  <a:lnTo>
                    <a:pt x="1036" y="464"/>
                  </a:lnTo>
                  <a:lnTo>
                    <a:pt x="1034" y="464"/>
                  </a:lnTo>
                  <a:lnTo>
                    <a:pt x="1034" y="465"/>
                  </a:lnTo>
                  <a:lnTo>
                    <a:pt x="1032" y="465"/>
                  </a:lnTo>
                  <a:lnTo>
                    <a:pt x="1032" y="467"/>
                  </a:lnTo>
                  <a:lnTo>
                    <a:pt x="1031" y="469"/>
                  </a:lnTo>
                  <a:lnTo>
                    <a:pt x="1031" y="470"/>
                  </a:lnTo>
                  <a:lnTo>
                    <a:pt x="1031" y="472"/>
                  </a:lnTo>
                  <a:lnTo>
                    <a:pt x="1029" y="472"/>
                  </a:lnTo>
                  <a:lnTo>
                    <a:pt x="1029" y="474"/>
                  </a:lnTo>
                  <a:lnTo>
                    <a:pt x="1028" y="474"/>
                  </a:lnTo>
                  <a:lnTo>
                    <a:pt x="1026" y="474"/>
                  </a:lnTo>
                  <a:lnTo>
                    <a:pt x="1026" y="475"/>
                  </a:lnTo>
                  <a:lnTo>
                    <a:pt x="1024" y="477"/>
                  </a:lnTo>
                  <a:lnTo>
                    <a:pt x="1023" y="477"/>
                  </a:lnTo>
                  <a:lnTo>
                    <a:pt x="1023" y="479"/>
                  </a:lnTo>
                  <a:lnTo>
                    <a:pt x="1021" y="479"/>
                  </a:lnTo>
                  <a:lnTo>
                    <a:pt x="1021" y="480"/>
                  </a:lnTo>
                  <a:lnTo>
                    <a:pt x="1021" y="482"/>
                  </a:lnTo>
                  <a:lnTo>
                    <a:pt x="1021" y="483"/>
                  </a:lnTo>
                  <a:lnTo>
                    <a:pt x="1019" y="483"/>
                  </a:lnTo>
                  <a:lnTo>
                    <a:pt x="1018" y="483"/>
                  </a:lnTo>
                  <a:lnTo>
                    <a:pt x="1018" y="485"/>
                  </a:lnTo>
                  <a:lnTo>
                    <a:pt x="1016" y="485"/>
                  </a:lnTo>
                  <a:lnTo>
                    <a:pt x="1016" y="487"/>
                  </a:lnTo>
                  <a:lnTo>
                    <a:pt x="1014" y="487"/>
                  </a:lnTo>
                  <a:lnTo>
                    <a:pt x="1016" y="487"/>
                  </a:lnTo>
                  <a:lnTo>
                    <a:pt x="1014" y="488"/>
                  </a:lnTo>
                  <a:lnTo>
                    <a:pt x="1013" y="488"/>
                  </a:lnTo>
                  <a:lnTo>
                    <a:pt x="1011" y="488"/>
                  </a:lnTo>
                  <a:lnTo>
                    <a:pt x="1010" y="488"/>
                  </a:lnTo>
                  <a:lnTo>
                    <a:pt x="1010" y="490"/>
                  </a:lnTo>
                  <a:lnTo>
                    <a:pt x="1010" y="492"/>
                  </a:lnTo>
                  <a:lnTo>
                    <a:pt x="1010" y="493"/>
                  </a:lnTo>
                  <a:lnTo>
                    <a:pt x="1011" y="493"/>
                  </a:lnTo>
                  <a:lnTo>
                    <a:pt x="1011" y="495"/>
                  </a:lnTo>
                  <a:lnTo>
                    <a:pt x="1013" y="495"/>
                  </a:lnTo>
                  <a:lnTo>
                    <a:pt x="1011" y="495"/>
                  </a:lnTo>
                  <a:lnTo>
                    <a:pt x="1011" y="497"/>
                  </a:lnTo>
                  <a:lnTo>
                    <a:pt x="1011" y="498"/>
                  </a:lnTo>
                  <a:lnTo>
                    <a:pt x="1010" y="498"/>
                  </a:lnTo>
                  <a:lnTo>
                    <a:pt x="1010" y="500"/>
                  </a:lnTo>
                  <a:lnTo>
                    <a:pt x="1008" y="500"/>
                  </a:lnTo>
                  <a:lnTo>
                    <a:pt x="1008" y="501"/>
                  </a:lnTo>
                  <a:lnTo>
                    <a:pt x="1008" y="503"/>
                  </a:lnTo>
                  <a:lnTo>
                    <a:pt x="1008" y="505"/>
                  </a:lnTo>
                  <a:lnTo>
                    <a:pt x="1008" y="506"/>
                  </a:lnTo>
                  <a:lnTo>
                    <a:pt x="1008" y="508"/>
                  </a:lnTo>
                  <a:lnTo>
                    <a:pt x="1006" y="508"/>
                  </a:lnTo>
                  <a:lnTo>
                    <a:pt x="1006" y="510"/>
                  </a:lnTo>
                  <a:lnTo>
                    <a:pt x="1006" y="511"/>
                  </a:lnTo>
                  <a:lnTo>
                    <a:pt x="1005" y="511"/>
                  </a:lnTo>
                  <a:lnTo>
                    <a:pt x="1005" y="513"/>
                  </a:lnTo>
                  <a:lnTo>
                    <a:pt x="1005" y="514"/>
                  </a:lnTo>
                  <a:lnTo>
                    <a:pt x="1003" y="514"/>
                  </a:lnTo>
                  <a:lnTo>
                    <a:pt x="1003" y="516"/>
                  </a:lnTo>
                  <a:lnTo>
                    <a:pt x="1001" y="518"/>
                  </a:lnTo>
                  <a:lnTo>
                    <a:pt x="1001" y="519"/>
                  </a:lnTo>
                  <a:lnTo>
                    <a:pt x="1001" y="521"/>
                  </a:lnTo>
                  <a:lnTo>
                    <a:pt x="1003" y="523"/>
                  </a:lnTo>
                  <a:lnTo>
                    <a:pt x="1001" y="523"/>
                  </a:lnTo>
                  <a:lnTo>
                    <a:pt x="1001" y="524"/>
                  </a:lnTo>
                  <a:lnTo>
                    <a:pt x="1001" y="526"/>
                  </a:lnTo>
                  <a:lnTo>
                    <a:pt x="1001" y="528"/>
                  </a:lnTo>
                  <a:lnTo>
                    <a:pt x="1000" y="529"/>
                  </a:lnTo>
                  <a:lnTo>
                    <a:pt x="998" y="529"/>
                  </a:lnTo>
                  <a:lnTo>
                    <a:pt x="996" y="529"/>
                  </a:lnTo>
                  <a:lnTo>
                    <a:pt x="996" y="531"/>
                  </a:lnTo>
                  <a:lnTo>
                    <a:pt x="995" y="531"/>
                  </a:lnTo>
                  <a:lnTo>
                    <a:pt x="995" y="532"/>
                  </a:lnTo>
                  <a:lnTo>
                    <a:pt x="995" y="534"/>
                  </a:lnTo>
                  <a:lnTo>
                    <a:pt x="996" y="534"/>
                  </a:lnTo>
                  <a:lnTo>
                    <a:pt x="996" y="536"/>
                  </a:lnTo>
                  <a:lnTo>
                    <a:pt x="996" y="537"/>
                  </a:lnTo>
                  <a:lnTo>
                    <a:pt x="996" y="539"/>
                  </a:lnTo>
                  <a:lnTo>
                    <a:pt x="996" y="541"/>
                  </a:lnTo>
                  <a:lnTo>
                    <a:pt x="996" y="542"/>
                  </a:lnTo>
                  <a:lnTo>
                    <a:pt x="995" y="542"/>
                  </a:lnTo>
                  <a:lnTo>
                    <a:pt x="995" y="544"/>
                  </a:lnTo>
                  <a:lnTo>
                    <a:pt x="993" y="546"/>
                  </a:lnTo>
                  <a:lnTo>
                    <a:pt x="992" y="546"/>
                  </a:lnTo>
                  <a:lnTo>
                    <a:pt x="992" y="547"/>
                  </a:lnTo>
                  <a:lnTo>
                    <a:pt x="992" y="549"/>
                  </a:lnTo>
                  <a:lnTo>
                    <a:pt x="990" y="549"/>
                  </a:lnTo>
                  <a:lnTo>
                    <a:pt x="990" y="550"/>
                  </a:lnTo>
                  <a:lnTo>
                    <a:pt x="990" y="552"/>
                  </a:lnTo>
                  <a:lnTo>
                    <a:pt x="990" y="554"/>
                  </a:lnTo>
                  <a:lnTo>
                    <a:pt x="988" y="554"/>
                  </a:lnTo>
                  <a:lnTo>
                    <a:pt x="988" y="555"/>
                  </a:lnTo>
                  <a:lnTo>
                    <a:pt x="988" y="557"/>
                  </a:lnTo>
                  <a:lnTo>
                    <a:pt x="987" y="557"/>
                  </a:lnTo>
                  <a:lnTo>
                    <a:pt x="987" y="559"/>
                  </a:lnTo>
                  <a:lnTo>
                    <a:pt x="987" y="560"/>
                  </a:lnTo>
                  <a:lnTo>
                    <a:pt x="988" y="560"/>
                  </a:lnTo>
                  <a:lnTo>
                    <a:pt x="988" y="562"/>
                  </a:lnTo>
                  <a:lnTo>
                    <a:pt x="988" y="564"/>
                  </a:lnTo>
                  <a:lnTo>
                    <a:pt x="987" y="564"/>
                  </a:lnTo>
                  <a:lnTo>
                    <a:pt x="987" y="565"/>
                  </a:lnTo>
                  <a:lnTo>
                    <a:pt x="985" y="565"/>
                  </a:lnTo>
                  <a:lnTo>
                    <a:pt x="985" y="567"/>
                  </a:lnTo>
                  <a:lnTo>
                    <a:pt x="985" y="568"/>
                  </a:lnTo>
                  <a:lnTo>
                    <a:pt x="983" y="568"/>
                  </a:lnTo>
                  <a:lnTo>
                    <a:pt x="985" y="568"/>
                  </a:lnTo>
                  <a:lnTo>
                    <a:pt x="985" y="570"/>
                  </a:lnTo>
                  <a:lnTo>
                    <a:pt x="983" y="570"/>
                  </a:lnTo>
                  <a:lnTo>
                    <a:pt x="983" y="572"/>
                  </a:lnTo>
                  <a:lnTo>
                    <a:pt x="983" y="573"/>
                  </a:lnTo>
                  <a:lnTo>
                    <a:pt x="982" y="573"/>
                  </a:lnTo>
                  <a:lnTo>
                    <a:pt x="982" y="575"/>
                  </a:lnTo>
                  <a:lnTo>
                    <a:pt x="982" y="577"/>
                  </a:lnTo>
                  <a:lnTo>
                    <a:pt x="982" y="578"/>
                  </a:lnTo>
                  <a:lnTo>
                    <a:pt x="982" y="580"/>
                  </a:lnTo>
                  <a:lnTo>
                    <a:pt x="983" y="580"/>
                  </a:lnTo>
                  <a:lnTo>
                    <a:pt x="983" y="581"/>
                  </a:lnTo>
                  <a:lnTo>
                    <a:pt x="985" y="581"/>
                  </a:lnTo>
                  <a:lnTo>
                    <a:pt x="985" y="583"/>
                  </a:lnTo>
                  <a:lnTo>
                    <a:pt x="987" y="583"/>
                  </a:lnTo>
                  <a:lnTo>
                    <a:pt x="988" y="583"/>
                  </a:lnTo>
                  <a:lnTo>
                    <a:pt x="988" y="585"/>
                  </a:lnTo>
                  <a:lnTo>
                    <a:pt x="990" y="585"/>
                  </a:lnTo>
                  <a:lnTo>
                    <a:pt x="992" y="585"/>
                  </a:lnTo>
                  <a:lnTo>
                    <a:pt x="969" y="585"/>
                  </a:lnTo>
                  <a:lnTo>
                    <a:pt x="965" y="585"/>
                  </a:lnTo>
                  <a:lnTo>
                    <a:pt x="939" y="585"/>
                  </a:lnTo>
                  <a:lnTo>
                    <a:pt x="918" y="583"/>
                  </a:lnTo>
                  <a:lnTo>
                    <a:pt x="916" y="583"/>
                  </a:lnTo>
                  <a:lnTo>
                    <a:pt x="908" y="583"/>
                  </a:lnTo>
                  <a:lnTo>
                    <a:pt x="907" y="583"/>
                  </a:lnTo>
                  <a:lnTo>
                    <a:pt x="900" y="583"/>
                  </a:lnTo>
                  <a:lnTo>
                    <a:pt x="897" y="583"/>
                  </a:lnTo>
                  <a:lnTo>
                    <a:pt x="895" y="583"/>
                  </a:lnTo>
                  <a:lnTo>
                    <a:pt x="894" y="583"/>
                  </a:lnTo>
                  <a:lnTo>
                    <a:pt x="894" y="586"/>
                  </a:lnTo>
                  <a:lnTo>
                    <a:pt x="894" y="588"/>
                  </a:lnTo>
                  <a:lnTo>
                    <a:pt x="894" y="590"/>
                  </a:lnTo>
                  <a:lnTo>
                    <a:pt x="894" y="593"/>
                  </a:lnTo>
                  <a:lnTo>
                    <a:pt x="894" y="595"/>
                  </a:lnTo>
                  <a:lnTo>
                    <a:pt x="892" y="598"/>
                  </a:lnTo>
                  <a:lnTo>
                    <a:pt x="892" y="603"/>
                  </a:lnTo>
                  <a:lnTo>
                    <a:pt x="892" y="609"/>
                  </a:lnTo>
                  <a:lnTo>
                    <a:pt x="892" y="613"/>
                  </a:lnTo>
                  <a:lnTo>
                    <a:pt x="892" y="619"/>
                  </a:lnTo>
                  <a:lnTo>
                    <a:pt x="892" y="622"/>
                  </a:lnTo>
                  <a:lnTo>
                    <a:pt x="892" y="624"/>
                  </a:lnTo>
                  <a:lnTo>
                    <a:pt x="892" y="626"/>
                  </a:lnTo>
                  <a:lnTo>
                    <a:pt x="892" y="627"/>
                  </a:lnTo>
                  <a:lnTo>
                    <a:pt x="892" y="629"/>
                  </a:lnTo>
                  <a:lnTo>
                    <a:pt x="887" y="629"/>
                  </a:lnTo>
                  <a:lnTo>
                    <a:pt x="884" y="629"/>
                  </a:lnTo>
                  <a:lnTo>
                    <a:pt x="876" y="629"/>
                  </a:lnTo>
                  <a:lnTo>
                    <a:pt x="874" y="627"/>
                  </a:lnTo>
                  <a:lnTo>
                    <a:pt x="872" y="627"/>
                  </a:lnTo>
                  <a:lnTo>
                    <a:pt x="867" y="627"/>
                  </a:lnTo>
                  <a:lnTo>
                    <a:pt x="866" y="627"/>
                  </a:lnTo>
                  <a:lnTo>
                    <a:pt x="864" y="627"/>
                  </a:lnTo>
                  <a:lnTo>
                    <a:pt x="861" y="627"/>
                  </a:lnTo>
                  <a:lnTo>
                    <a:pt x="858" y="627"/>
                  </a:lnTo>
                  <a:lnTo>
                    <a:pt x="856" y="627"/>
                  </a:lnTo>
                  <a:lnTo>
                    <a:pt x="851" y="627"/>
                  </a:lnTo>
                  <a:lnTo>
                    <a:pt x="849" y="627"/>
                  </a:lnTo>
                  <a:lnTo>
                    <a:pt x="848" y="627"/>
                  </a:lnTo>
                  <a:lnTo>
                    <a:pt x="843" y="627"/>
                  </a:lnTo>
                  <a:lnTo>
                    <a:pt x="841" y="627"/>
                  </a:lnTo>
                  <a:lnTo>
                    <a:pt x="840" y="627"/>
                  </a:lnTo>
                  <a:lnTo>
                    <a:pt x="836" y="627"/>
                  </a:lnTo>
                  <a:lnTo>
                    <a:pt x="836" y="634"/>
                  </a:lnTo>
                  <a:lnTo>
                    <a:pt x="836" y="635"/>
                  </a:lnTo>
                  <a:lnTo>
                    <a:pt x="831" y="635"/>
                  </a:lnTo>
                  <a:lnTo>
                    <a:pt x="827" y="635"/>
                  </a:lnTo>
                  <a:lnTo>
                    <a:pt x="827" y="640"/>
                  </a:lnTo>
                  <a:lnTo>
                    <a:pt x="827" y="645"/>
                  </a:lnTo>
                  <a:lnTo>
                    <a:pt x="825" y="645"/>
                  </a:lnTo>
                  <a:lnTo>
                    <a:pt x="823" y="645"/>
                  </a:lnTo>
                  <a:lnTo>
                    <a:pt x="817" y="645"/>
                  </a:lnTo>
                  <a:lnTo>
                    <a:pt x="817" y="653"/>
                  </a:lnTo>
                  <a:lnTo>
                    <a:pt x="815" y="653"/>
                  </a:lnTo>
                  <a:lnTo>
                    <a:pt x="812" y="653"/>
                  </a:lnTo>
                  <a:lnTo>
                    <a:pt x="810" y="653"/>
                  </a:lnTo>
                  <a:lnTo>
                    <a:pt x="809" y="653"/>
                  </a:lnTo>
                  <a:lnTo>
                    <a:pt x="807" y="657"/>
                  </a:lnTo>
                  <a:lnTo>
                    <a:pt x="807" y="662"/>
                  </a:lnTo>
                  <a:lnTo>
                    <a:pt x="807" y="663"/>
                  </a:lnTo>
                  <a:lnTo>
                    <a:pt x="805" y="663"/>
                  </a:lnTo>
                  <a:lnTo>
                    <a:pt x="797" y="663"/>
                  </a:lnTo>
                  <a:lnTo>
                    <a:pt x="796" y="663"/>
                  </a:lnTo>
                  <a:lnTo>
                    <a:pt x="791" y="663"/>
                  </a:lnTo>
                  <a:lnTo>
                    <a:pt x="789" y="662"/>
                  </a:lnTo>
                  <a:lnTo>
                    <a:pt x="789" y="663"/>
                  </a:lnTo>
                  <a:lnTo>
                    <a:pt x="786" y="663"/>
                  </a:lnTo>
                  <a:lnTo>
                    <a:pt x="779" y="663"/>
                  </a:lnTo>
                  <a:lnTo>
                    <a:pt x="778" y="663"/>
                  </a:lnTo>
                  <a:lnTo>
                    <a:pt x="764" y="662"/>
                  </a:lnTo>
                  <a:lnTo>
                    <a:pt x="763" y="662"/>
                  </a:lnTo>
                  <a:lnTo>
                    <a:pt x="761" y="662"/>
                  </a:lnTo>
                  <a:lnTo>
                    <a:pt x="760" y="665"/>
                  </a:lnTo>
                  <a:lnTo>
                    <a:pt x="760" y="666"/>
                  </a:lnTo>
                  <a:lnTo>
                    <a:pt x="760" y="668"/>
                  </a:lnTo>
                  <a:lnTo>
                    <a:pt x="760" y="671"/>
                  </a:lnTo>
                  <a:lnTo>
                    <a:pt x="751" y="671"/>
                  </a:lnTo>
                  <a:lnTo>
                    <a:pt x="751" y="678"/>
                  </a:lnTo>
                  <a:lnTo>
                    <a:pt x="751" y="680"/>
                  </a:lnTo>
                  <a:lnTo>
                    <a:pt x="748" y="680"/>
                  </a:lnTo>
                  <a:lnTo>
                    <a:pt x="745" y="680"/>
                  </a:lnTo>
                  <a:lnTo>
                    <a:pt x="742" y="680"/>
                  </a:lnTo>
                  <a:lnTo>
                    <a:pt x="742" y="684"/>
                  </a:lnTo>
                  <a:lnTo>
                    <a:pt x="742" y="689"/>
                  </a:lnTo>
                  <a:lnTo>
                    <a:pt x="740" y="689"/>
                  </a:lnTo>
                  <a:lnTo>
                    <a:pt x="730" y="689"/>
                  </a:lnTo>
                  <a:lnTo>
                    <a:pt x="729" y="688"/>
                  </a:lnTo>
                  <a:lnTo>
                    <a:pt x="727" y="688"/>
                  </a:lnTo>
                  <a:lnTo>
                    <a:pt x="725" y="688"/>
                  </a:lnTo>
                  <a:lnTo>
                    <a:pt x="724" y="688"/>
                  </a:lnTo>
                  <a:lnTo>
                    <a:pt x="724" y="689"/>
                  </a:lnTo>
                  <a:lnTo>
                    <a:pt x="724" y="699"/>
                  </a:lnTo>
                  <a:lnTo>
                    <a:pt x="722" y="699"/>
                  </a:lnTo>
                  <a:lnTo>
                    <a:pt x="707" y="697"/>
                  </a:lnTo>
                  <a:lnTo>
                    <a:pt x="706" y="697"/>
                  </a:lnTo>
                  <a:lnTo>
                    <a:pt x="704" y="697"/>
                  </a:lnTo>
                  <a:lnTo>
                    <a:pt x="704" y="702"/>
                  </a:lnTo>
                  <a:lnTo>
                    <a:pt x="704" y="707"/>
                  </a:lnTo>
                  <a:lnTo>
                    <a:pt x="701" y="707"/>
                  </a:lnTo>
                  <a:lnTo>
                    <a:pt x="697" y="707"/>
                  </a:lnTo>
                  <a:lnTo>
                    <a:pt x="694" y="707"/>
                  </a:lnTo>
                  <a:lnTo>
                    <a:pt x="694" y="709"/>
                  </a:lnTo>
                  <a:lnTo>
                    <a:pt x="694" y="711"/>
                  </a:lnTo>
                  <a:lnTo>
                    <a:pt x="694" y="712"/>
                  </a:lnTo>
                  <a:lnTo>
                    <a:pt x="694" y="715"/>
                  </a:lnTo>
                  <a:lnTo>
                    <a:pt x="693" y="715"/>
                  </a:lnTo>
                  <a:lnTo>
                    <a:pt x="691" y="715"/>
                  </a:lnTo>
                  <a:lnTo>
                    <a:pt x="686" y="715"/>
                  </a:lnTo>
                  <a:lnTo>
                    <a:pt x="684" y="725"/>
                  </a:lnTo>
                  <a:lnTo>
                    <a:pt x="683" y="725"/>
                  </a:lnTo>
                  <a:lnTo>
                    <a:pt x="679" y="725"/>
                  </a:lnTo>
                  <a:lnTo>
                    <a:pt x="678" y="725"/>
                  </a:lnTo>
                  <a:lnTo>
                    <a:pt x="676" y="725"/>
                  </a:lnTo>
                  <a:lnTo>
                    <a:pt x="676" y="727"/>
                  </a:lnTo>
                  <a:lnTo>
                    <a:pt x="676" y="729"/>
                  </a:lnTo>
                  <a:lnTo>
                    <a:pt x="676" y="733"/>
                  </a:lnTo>
                  <a:lnTo>
                    <a:pt x="668" y="735"/>
                  </a:lnTo>
                  <a:lnTo>
                    <a:pt x="666" y="733"/>
                  </a:lnTo>
                  <a:lnTo>
                    <a:pt x="666" y="730"/>
                  </a:lnTo>
                  <a:lnTo>
                    <a:pt x="665" y="730"/>
                  </a:lnTo>
                  <a:lnTo>
                    <a:pt x="657" y="730"/>
                  </a:lnTo>
                  <a:lnTo>
                    <a:pt x="657" y="732"/>
                  </a:lnTo>
                  <a:lnTo>
                    <a:pt x="657" y="743"/>
                  </a:lnTo>
                  <a:lnTo>
                    <a:pt x="652" y="743"/>
                  </a:lnTo>
                  <a:lnTo>
                    <a:pt x="652" y="753"/>
                  </a:lnTo>
                  <a:lnTo>
                    <a:pt x="648" y="751"/>
                  </a:lnTo>
                  <a:lnTo>
                    <a:pt x="647" y="751"/>
                  </a:lnTo>
                  <a:lnTo>
                    <a:pt x="647" y="758"/>
                  </a:lnTo>
                  <a:lnTo>
                    <a:pt x="647" y="761"/>
                  </a:lnTo>
                  <a:lnTo>
                    <a:pt x="644" y="761"/>
                  </a:lnTo>
                  <a:lnTo>
                    <a:pt x="639" y="761"/>
                  </a:lnTo>
                  <a:lnTo>
                    <a:pt x="635" y="761"/>
                  </a:lnTo>
                  <a:lnTo>
                    <a:pt x="634" y="761"/>
                  </a:lnTo>
                  <a:lnTo>
                    <a:pt x="624" y="760"/>
                  </a:lnTo>
                  <a:lnTo>
                    <a:pt x="619" y="760"/>
                  </a:lnTo>
                  <a:lnTo>
                    <a:pt x="619" y="764"/>
                  </a:lnTo>
                  <a:lnTo>
                    <a:pt x="613" y="764"/>
                  </a:lnTo>
                  <a:lnTo>
                    <a:pt x="611" y="764"/>
                  </a:lnTo>
                  <a:lnTo>
                    <a:pt x="609" y="764"/>
                  </a:lnTo>
                  <a:lnTo>
                    <a:pt x="596" y="763"/>
                  </a:lnTo>
                  <a:lnTo>
                    <a:pt x="591" y="763"/>
                  </a:lnTo>
                  <a:lnTo>
                    <a:pt x="590" y="763"/>
                  </a:lnTo>
                  <a:lnTo>
                    <a:pt x="588" y="763"/>
                  </a:lnTo>
                  <a:lnTo>
                    <a:pt x="586" y="763"/>
                  </a:lnTo>
                  <a:lnTo>
                    <a:pt x="585" y="763"/>
                  </a:lnTo>
                  <a:lnTo>
                    <a:pt x="583" y="763"/>
                  </a:lnTo>
                  <a:lnTo>
                    <a:pt x="577" y="763"/>
                  </a:lnTo>
                  <a:lnTo>
                    <a:pt x="573" y="763"/>
                  </a:lnTo>
                  <a:lnTo>
                    <a:pt x="573" y="766"/>
                  </a:lnTo>
                  <a:lnTo>
                    <a:pt x="573" y="768"/>
                  </a:lnTo>
                  <a:lnTo>
                    <a:pt x="567" y="768"/>
                  </a:lnTo>
                  <a:lnTo>
                    <a:pt x="563" y="766"/>
                  </a:lnTo>
                  <a:lnTo>
                    <a:pt x="563" y="771"/>
                  </a:lnTo>
                  <a:lnTo>
                    <a:pt x="554" y="771"/>
                  </a:lnTo>
                  <a:lnTo>
                    <a:pt x="554" y="773"/>
                  </a:lnTo>
                  <a:lnTo>
                    <a:pt x="550" y="771"/>
                  </a:lnTo>
                  <a:lnTo>
                    <a:pt x="549" y="771"/>
                  </a:lnTo>
                  <a:lnTo>
                    <a:pt x="546" y="771"/>
                  </a:lnTo>
                  <a:lnTo>
                    <a:pt x="546" y="776"/>
                  </a:lnTo>
                  <a:lnTo>
                    <a:pt x="544" y="776"/>
                  </a:lnTo>
                  <a:lnTo>
                    <a:pt x="542" y="776"/>
                  </a:lnTo>
                  <a:lnTo>
                    <a:pt x="537" y="776"/>
                  </a:lnTo>
                  <a:lnTo>
                    <a:pt x="536" y="776"/>
                  </a:lnTo>
                  <a:lnTo>
                    <a:pt x="532" y="776"/>
                  </a:lnTo>
                  <a:lnTo>
                    <a:pt x="531" y="776"/>
                  </a:lnTo>
                  <a:lnTo>
                    <a:pt x="523" y="776"/>
                  </a:lnTo>
                  <a:lnTo>
                    <a:pt x="516" y="776"/>
                  </a:lnTo>
                  <a:lnTo>
                    <a:pt x="514" y="776"/>
                  </a:lnTo>
                  <a:lnTo>
                    <a:pt x="511" y="774"/>
                  </a:lnTo>
                  <a:lnTo>
                    <a:pt x="503" y="774"/>
                  </a:lnTo>
                  <a:lnTo>
                    <a:pt x="501" y="774"/>
                  </a:lnTo>
                  <a:lnTo>
                    <a:pt x="496" y="774"/>
                  </a:lnTo>
                  <a:lnTo>
                    <a:pt x="496" y="773"/>
                  </a:lnTo>
                  <a:lnTo>
                    <a:pt x="493" y="773"/>
                  </a:lnTo>
                  <a:lnTo>
                    <a:pt x="490" y="773"/>
                  </a:lnTo>
                  <a:lnTo>
                    <a:pt x="488" y="773"/>
                  </a:lnTo>
                  <a:lnTo>
                    <a:pt x="483" y="771"/>
                  </a:lnTo>
                  <a:lnTo>
                    <a:pt x="482" y="771"/>
                  </a:lnTo>
                  <a:lnTo>
                    <a:pt x="479" y="771"/>
                  </a:lnTo>
                  <a:lnTo>
                    <a:pt x="479" y="773"/>
                  </a:lnTo>
                  <a:lnTo>
                    <a:pt x="479" y="776"/>
                  </a:lnTo>
                  <a:lnTo>
                    <a:pt x="479" y="779"/>
                  </a:lnTo>
                  <a:lnTo>
                    <a:pt x="479" y="782"/>
                  </a:lnTo>
                  <a:lnTo>
                    <a:pt x="477" y="782"/>
                  </a:lnTo>
                  <a:lnTo>
                    <a:pt x="474" y="782"/>
                  </a:lnTo>
                  <a:lnTo>
                    <a:pt x="469" y="782"/>
                  </a:lnTo>
                  <a:lnTo>
                    <a:pt x="467" y="782"/>
                  </a:lnTo>
                  <a:lnTo>
                    <a:pt x="464" y="782"/>
                  </a:lnTo>
                  <a:lnTo>
                    <a:pt x="464" y="784"/>
                  </a:lnTo>
                  <a:lnTo>
                    <a:pt x="464" y="787"/>
                  </a:lnTo>
                  <a:lnTo>
                    <a:pt x="462" y="787"/>
                  </a:lnTo>
                  <a:lnTo>
                    <a:pt x="461" y="787"/>
                  </a:lnTo>
                  <a:lnTo>
                    <a:pt x="459" y="787"/>
                  </a:lnTo>
                  <a:lnTo>
                    <a:pt x="459" y="791"/>
                  </a:lnTo>
                  <a:lnTo>
                    <a:pt x="456" y="791"/>
                  </a:lnTo>
                  <a:lnTo>
                    <a:pt x="454" y="791"/>
                  </a:lnTo>
                  <a:lnTo>
                    <a:pt x="454" y="792"/>
                  </a:lnTo>
                  <a:lnTo>
                    <a:pt x="454" y="796"/>
                  </a:lnTo>
                  <a:lnTo>
                    <a:pt x="452" y="796"/>
                  </a:lnTo>
                  <a:lnTo>
                    <a:pt x="449" y="796"/>
                  </a:lnTo>
                  <a:lnTo>
                    <a:pt x="449" y="799"/>
                  </a:lnTo>
                  <a:lnTo>
                    <a:pt x="449" y="800"/>
                  </a:lnTo>
                  <a:lnTo>
                    <a:pt x="447" y="800"/>
                  </a:lnTo>
                  <a:lnTo>
                    <a:pt x="441" y="800"/>
                  </a:lnTo>
                  <a:lnTo>
                    <a:pt x="441" y="804"/>
                  </a:lnTo>
                  <a:lnTo>
                    <a:pt x="434" y="804"/>
                  </a:lnTo>
                  <a:lnTo>
                    <a:pt x="433" y="804"/>
                  </a:lnTo>
                  <a:lnTo>
                    <a:pt x="431" y="804"/>
                  </a:lnTo>
                  <a:lnTo>
                    <a:pt x="431" y="791"/>
                  </a:lnTo>
                  <a:lnTo>
                    <a:pt x="428" y="791"/>
                  </a:lnTo>
                  <a:lnTo>
                    <a:pt x="426" y="791"/>
                  </a:lnTo>
                  <a:lnTo>
                    <a:pt x="425" y="791"/>
                  </a:lnTo>
                  <a:lnTo>
                    <a:pt x="421" y="789"/>
                  </a:lnTo>
                  <a:lnTo>
                    <a:pt x="420" y="789"/>
                  </a:lnTo>
                  <a:lnTo>
                    <a:pt x="420" y="787"/>
                  </a:lnTo>
                  <a:lnTo>
                    <a:pt x="420" y="786"/>
                  </a:lnTo>
                  <a:lnTo>
                    <a:pt x="418" y="786"/>
                  </a:lnTo>
                  <a:lnTo>
                    <a:pt x="416" y="786"/>
                  </a:lnTo>
                  <a:lnTo>
                    <a:pt x="413" y="784"/>
                  </a:lnTo>
                  <a:lnTo>
                    <a:pt x="407" y="784"/>
                  </a:lnTo>
                  <a:lnTo>
                    <a:pt x="405" y="784"/>
                  </a:lnTo>
                  <a:lnTo>
                    <a:pt x="403" y="784"/>
                  </a:lnTo>
                  <a:lnTo>
                    <a:pt x="403" y="786"/>
                  </a:lnTo>
                  <a:lnTo>
                    <a:pt x="403" y="787"/>
                  </a:lnTo>
                  <a:lnTo>
                    <a:pt x="402" y="787"/>
                  </a:lnTo>
                  <a:lnTo>
                    <a:pt x="395" y="786"/>
                  </a:lnTo>
                  <a:lnTo>
                    <a:pt x="395" y="784"/>
                  </a:lnTo>
                  <a:lnTo>
                    <a:pt x="382" y="784"/>
                  </a:lnTo>
                  <a:lnTo>
                    <a:pt x="380" y="784"/>
                  </a:lnTo>
                  <a:lnTo>
                    <a:pt x="379" y="784"/>
                  </a:lnTo>
                  <a:lnTo>
                    <a:pt x="377" y="784"/>
                  </a:lnTo>
                  <a:lnTo>
                    <a:pt x="377" y="779"/>
                  </a:lnTo>
                  <a:lnTo>
                    <a:pt x="376" y="779"/>
                  </a:lnTo>
                  <a:lnTo>
                    <a:pt x="374" y="779"/>
                  </a:lnTo>
                  <a:lnTo>
                    <a:pt x="374" y="787"/>
                  </a:lnTo>
                  <a:lnTo>
                    <a:pt x="372" y="787"/>
                  </a:lnTo>
                  <a:lnTo>
                    <a:pt x="361" y="787"/>
                  </a:lnTo>
                  <a:lnTo>
                    <a:pt x="359" y="787"/>
                  </a:lnTo>
                  <a:lnTo>
                    <a:pt x="359" y="791"/>
                  </a:lnTo>
                  <a:lnTo>
                    <a:pt x="359" y="794"/>
                  </a:lnTo>
                  <a:lnTo>
                    <a:pt x="359" y="796"/>
                  </a:lnTo>
                  <a:lnTo>
                    <a:pt x="359" y="797"/>
                  </a:lnTo>
                  <a:lnTo>
                    <a:pt x="358" y="797"/>
                  </a:lnTo>
                  <a:lnTo>
                    <a:pt x="358" y="794"/>
                  </a:lnTo>
                  <a:lnTo>
                    <a:pt x="348" y="794"/>
                  </a:lnTo>
                  <a:lnTo>
                    <a:pt x="348" y="797"/>
                  </a:lnTo>
                  <a:lnTo>
                    <a:pt x="340" y="796"/>
                  </a:lnTo>
                  <a:lnTo>
                    <a:pt x="340" y="800"/>
                  </a:lnTo>
                  <a:lnTo>
                    <a:pt x="335" y="800"/>
                  </a:lnTo>
                  <a:lnTo>
                    <a:pt x="335" y="804"/>
                  </a:lnTo>
                  <a:lnTo>
                    <a:pt x="330" y="802"/>
                  </a:lnTo>
                  <a:lnTo>
                    <a:pt x="330" y="800"/>
                  </a:lnTo>
                  <a:lnTo>
                    <a:pt x="315" y="800"/>
                  </a:lnTo>
                  <a:lnTo>
                    <a:pt x="317" y="796"/>
                  </a:lnTo>
                  <a:lnTo>
                    <a:pt x="312" y="796"/>
                  </a:lnTo>
                  <a:lnTo>
                    <a:pt x="296" y="794"/>
                  </a:lnTo>
                  <a:lnTo>
                    <a:pt x="292" y="794"/>
                  </a:lnTo>
                  <a:lnTo>
                    <a:pt x="294" y="789"/>
                  </a:lnTo>
                  <a:lnTo>
                    <a:pt x="284" y="789"/>
                  </a:lnTo>
                  <a:lnTo>
                    <a:pt x="284" y="784"/>
                  </a:lnTo>
                  <a:lnTo>
                    <a:pt x="282" y="784"/>
                  </a:lnTo>
                  <a:lnTo>
                    <a:pt x="282" y="781"/>
                  </a:lnTo>
                  <a:lnTo>
                    <a:pt x="282" y="778"/>
                  </a:lnTo>
                  <a:lnTo>
                    <a:pt x="279" y="778"/>
                  </a:lnTo>
                  <a:lnTo>
                    <a:pt x="279" y="779"/>
                  </a:lnTo>
                  <a:lnTo>
                    <a:pt x="276" y="779"/>
                  </a:lnTo>
                  <a:lnTo>
                    <a:pt x="276" y="774"/>
                  </a:lnTo>
                  <a:lnTo>
                    <a:pt x="271" y="774"/>
                  </a:lnTo>
                  <a:lnTo>
                    <a:pt x="269" y="774"/>
                  </a:lnTo>
                  <a:lnTo>
                    <a:pt x="268" y="774"/>
                  </a:lnTo>
                  <a:lnTo>
                    <a:pt x="264" y="774"/>
                  </a:lnTo>
                  <a:lnTo>
                    <a:pt x="258" y="774"/>
                  </a:lnTo>
                  <a:lnTo>
                    <a:pt x="256" y="774"/>
                  </a:lnTo>
                  <a:lnTo>
                    <a:pt x="255" y="774"/>
                  </a:lnTo>
                  <a:lnTo>
                    <a:pt x="253" y="774"/>
                  </a:lnTo>
                  <a:lnTo>
                    <a:pt x="248" y="774"/>
                  </a:lnTo>
                  <a:lnTo>
                    <a:pt x="238" y="773"/>
                  </a:lnTo>
                  <a:lnTo>
                    <a:pt x="237" y="773"/>
                  </a:lnTo>
                  <a:lnTo>
                    <a:pt x="235" y="773"/>
                  </a:lnTo>
                  <a:lnTo>
                    <a:pt x="233" y="773"/>
                  </a:lnTo>
                  <a:lnTo>
                    <a:pt x="232" y="773"/>
                  </a:lnTo>
                  <a:lnTo>
                    <a:pt x="230" y="773"/>
                  </a:lnTo>
                  <a:lnTo>
                    <a:pt x="230" y="771"/>
                  </a:lnTo>
                  <a:lnTo>
                    <a:pt x="230" y="768"/>
                  </a:lnTo>
                  <a:lnTo>
                    <a:pt x="230" y="766"/>
                  </a:lnTo>
                  <a:lnTo>
                    <a:pt x="227" y="766"/>
                  </a:lnTo>
                  <a:lnTo>
                    <a:pt x="225" y="766"/>
                  </a:lnTo>
                  <a:lnTo>
                    <a:pt x="225" y="764"/>
                  </a:lnTo>
                  <a:lnTo>
                    <a:pt x="224" y="764"/>
                  </a:lnTo>
                  <a:lnTo>
                    <a:pt x="222" y="764"/>
                  </a:lnTo>
                  <a:lnTo>
                    <a:pt x="220" y="764"/>
                  </a:lnTo>
                  <a:lnTo>
                    <a:pt x="220" y="766"/>
                  </a:lnTo>
                  <a:lnTo>
                    <a:pt x="220" y="773"/>
                  </a:lnTo>
                  <a:lnTo>
                    <a:pt x="219" y="773"/>
                  </a:lnTo>
                  <a:lnTo>
                    <a:pt x="212" y="773"/>
                  </a:lnTo>
                  <a:lnTo>
                    <a:pt x="212" y="766"/>
                  </a:lnTo>
                  <a:lnTo>
                    <a:pt x="212" y="760"/>
                  </a:lnTo>
                  <a:lnTo>
                    <a:pt x="212" y="745"/>
                  </a:lnTo>
                  <a:lnTo>
                    <a:pt x="212" y="743"/>
                  </a:lnTo>
                  <a:lnTo>
                    <a:pt x="212" y="745"/>
                  </a:lnTo>
                  <a:lnTo>
                    <a:pt x="211" y="745"/>
                  </a:lnTo>
                  <a:lnTo>
                    <a:pt x="211" y="743"/>
                  </a:lnTo>
                  <a:lnTo>
                    <a:pt x="211" y="745"/>
                  </a:lnTo>
                  <a:lnTo>
                    <a:pt x="209" y="745"/>
                  </a:lnTo>
                  <a:lnTo>
                    <a:pt x="207" y="747"/>
                  </a:lnTo>
                  <a:lnTo>
                    <a:pt x="206" y="747"/>
                  </a:lnTo>
                  <a:lnTo>
                    <a:pt x="204" y="745"/>
                  </a:lnTo>
                  <a:lnTo>
                    <a:pt x="202" y="745"/>
                  </a:lnTo>
                  <a:lnTo>
                    <a:pt x="202" y="743"/>
                  </a:lnTo>
                  <a:lnTo>
                    <a:pt x="201" y="743"/>
                  </a:lnTo>
                  <a:lnTo>
                    <a:pt x="201" y="742"/>
                  </a:lnTo>
                  <a:lnTo>
                    <a:pt x="199" y="742"/>
                  </a:lnTo>
                  <a:lnTo>
                    <a:pt x="197" y="742"/>
                  </a:lnTo>
                  <a:lnTo>
                    <a:pt x="196" y="742"/>
                  </a:lnTo>
                  <a:lnTo>
                    <a:pt x="196" y="740"/>
                  </a:lnTo>
                  <a:lnTo>
                    <a:pt x="194" y="740"/>
                  </a:lnTo>
                  <a:lnTo>
                    <a:pt x="194" y="738"/>
                  </a:lnTo>
                  <a:lnTo>
                    <a:pt x="193" y="738"/>
                  </a:lnTo>
                  <a:lnTo>
                    <a:pt x="191" y="738"/>
                  </a:lnTo>
                  <a:lnTo>
                    <a:pt x="191" y="737"/>
                  </a:lnTo>
                  <a:lnTo>
                    <a:pt x="189" y="737"/>
                  </a:lnTo>
                  <a:lnTo>
                    <a:pt x="188" y="735"/>
                  </a:lnTo>
                  <a:lnTo>
                    <a:pt x="186" y="735"/>
                  </a:lnTo>
                  <a:lnTo>
                    <a:pt x="186" y="733"/>
                  </a:lnTo>
                  <a:lnTo>
                    <a:pt x="184" y="733"/>
                  </a:lnTo>
                  <a:lnTo>
                    <a:pt x="183" y="733"/>
                  </a:lnTo>
                  <a:lnTo>
                    <a:pt x="183" y="732"/>
                  </a:lnTo>
                  <a:lnTo>
                    <a:pt x="183" y="733"/>
                  </a:lnTo>
                  <a:lnTo>
                    <a:pt x="181" y="733"/>
                  </a:lnTo>
                  <a:lnTo>
                    <a:pt x="180" y="733"/>
                  </a:lnTo>
                  <a:lnTo>
                    <a:pt x="178" y="733"/>
                  </a:lnTo>
                  <a:lnTo>
                    <a:pt x="178" y="735"/>
                  </a:lnTo>
                  <a:lnTo>
                    <a:pt x="176" y="735"/>
                  </a:lnTo>
                  <a:lnTo>
                    <a:pt x="176" y="737"/>
                  </a:lnTo>
                  <a:lnTo>
                    <a:pt x="175" y="737"/>
                  </a:lnTo>
                  <a:lnTo>
                    <a:pt x="175" y="738"/>
                  </a:lnTo>
                  <a:lnTo>
                    <a:pt x="173" y="738"/>
                  </a:lnTo>
                  <a:lnTo>
                    <a:pt x="173" y="740"/>
                  </a:lnTo>
                  <a:lnTo>
                    <a:pt x="171" y="740"/>
                  </a:lnTo>
                  <a:lnTo>
                    <a:pt x="170" y="740"/>
                  </a:lnTo>
                  <a:lnTo>
                    <a:pt x="168" y="740"/>
                  </a:lnTo>
                  <a:lnTo>
                    <a:pt x="168" y="738"/>
                  </a:lnTo>
                  <a:lnTo>
                    <a:pt x="168" y="737"/>
                  </a:lnTo>
                  <a:lnTo>
                    <a:pt x="168" y="733"/>
                  </a:lnTo>
                  <a:lnTo>
                    <a:pt x="168" y="722"/>
                  </a:lnTo>
                  <a:lnTo>
                    <a:pt x="170" y="717"/>
                  </a:lnTo>
                  <a:lnTo>
                    <a:pt x="165" y="715"/>
                  </a:lnTo>
                  <a:lnTo>
                    <a:pt x="166" y="701"/>
                  </a:lnTo>
                  <a:lnTo>
                    <a:pt x="166" y="684"/>
                  </a:lnTo>
                  <a:lnTo>
                    <a:pt x="166" y="678"/>
                  </a:lnTo>
                  <a:lnTo>
                    <a:pt x="166" y="666"/>
                  </a:lnTo>
                  <a:lnTo>
                    <a:pt x="168" y="665"/>
                  </a:lnTo>
                  <a:lnTo>
                    <a:pt x="168" y="663"/>
                  </a:lnTo>
                  <a:lnTo>
                    <a:pt x="168" y="662"/>
                  </a:lnTo>
                  <a:lnTo>
                    <a:pt x="166" y="662"/>
                  </a:lnTo>
                  <a:lnTo>
                    <a:pt x="166" y="653"/>
                  </a:lnTo>
                  <a:lnTo>
                    <a:pt x="168" y="627"/>
                  </a:lnTo>
                  <a:lnTo>
                    <a:pt x="168" y="626"/>
                  </a:lnTo>
                  <a:lnTo>
                    <a:pt x="170" y="611"/>
                  </a:lnTo>
                  <a:lnTo>
                    <a:pt x="170" y="609"/>
                  </a:lnTo>
                  <a:lnTo>
                    <a:pt x="170" y="606"/>
                  </a:lnTo>
                  <a:lnTo>
                    <a:pt x="171" y="606"/>
                  </a:lnTo>
                  <a:lnTo>
                    <a:pt x="178" y="606"/>
                  </a:lnTo>
                  <a:lnTo>
                    <a:pt x="191" y="608"/>
                  </a:lnTo>
                  <a:lnTo>
                    <a:pt x="197" y="608"/>
                  </a:lnTo>
                  <a:lnTo>
                    <a:pt x="197" y="604"/>
                  </a:lnTo>
                  <a:lnTo>
                    <a:pt x="197" y="601"/>
                  </a:lnTo>
                  <a:lnTo>
                    <a:pt x="197" y="595"/>
                  </a:lnTo>
                  <a:lnTo>
                    <a:pt x="197" y="593"/>
                  </a:lnTo>
                  <a:lnTo>
                    <a:pt x="197" y="585"/>
                  </a:lnTo>
                  <a:lnTo>
                    <a:pt x="197" y="580"/>
                  </a:lnTo>
                  <a:lnTo>
                    <a:pt x="199" y="577"/>
                  </a:lnTo>
                  <a:lnTo>
                    <a:pt x="199" y="572"/>
                  </a:lnTo>
                  <a:lnTo>
                    <a:pt x="199" y="567"/>
                  </a:lnTo>
                  <a:lnTo>
                    <a:pt x="199" y="564"/>
                  </a:lnTo>
                  <a:lnTo>
                    <a:pt x="199" y="562"/>
                  </a:lnTo>
                  <a:lnTo>
                    <a:pt x="199" y="552"/>
                  </a:lnTo>
                  <a:lnTo>
                    <a:pt x="201" y="552"/>
                  </a:lnTo>
                  <a:lnTo>
                    <a:pt x="204" y="552"/>
                  </a:lnTo>
                  <a:lnTo>
                    <a:pt x="207" y="552"/>
                  </a:lnTo>
                  <a:lnTo>
                    <a:pt x="220" y="552"/>
                  </a:lnTo>
                  <a:lnTo>
                    <a:pt x="224" y="552"/>
                  </a:lnTo>
                  <a:lnTo>
                    <a:pt x="224" y="550"/>
                  </a:lnTo>
                  <a:lnTo>
                    <a:pt x="225" y="550"/>
                  </a:lnTo>
                  <a:lnTo>
                    <a:pt x="227" y="550"/>
                  </a:lnTo>
                  <a:lnTo>
                    <a:pt x="227" y="547"/>
                  </a:lnTo>
                  <a:lnTo>
                    <a:pt x="227" y="544"/>
                  </a:lnTo>
                  <a:lnTo>
                    <a:pt x="229" y="534"/>
                  </a:lnTo>
                  <a:lnTo>
                    <a:pt x="229" y="532"/>
                  </a:lnTo>
                  <a:lnTo>
                    <a:pt x="229" y="531"/>
                  </a:lnTo>
                  <a:lnTo>
                    <a:pt x="229" y="528"/>
                  </a:lnTo>
                  <a:lnTo>
                    <a:pt x="229" y="526"/>
                  </a:lnTo>
                  <a:lnTo>
                    <a:pt x="229" y="516"/>
                  </a:lnTo>
                  <a:lnTo>
                    <a:pt x="229" y="513"/>
                  </a:lnTo>
                  <a:lnTo>
                    <a:pt x="229" y="511"/>
                  </a:lnTo>
                  <a:lnTo>
                    <a:pt x="229" y="506"/>
                  </a:lnTo>
                  <a:lnTo>
                    <a:pt x="229" y="503"/>
                  </a:lnTo>
                  <a:lnTo>
                    <a:pt x="229" y="497"/>
                  </a:lnTo>
                  <a:lnTo>
                    <a:pt x="229" y="495"/>
                  </a:lnTo>
                  <a:lnTo>
                    <a:pt x="229" y="487"/>
                  </a:lnTo>
                  <a:lnTo>
                    <a:pt x="230" y="469"/>
                  </a:lnTo>
                  <a:lnTo>
                    <a:pt x="230" y="456"/>
                  </a:lnTo>
                  <a:lnTo>
                    <a:pt x="230" y="451"/>
                  </a:lnTo>
                  <a:lnTo>
                    <a:pt x="230" y="447"/>
                  </a:lnTo>
                  <a:lnTo>
                    <a:pt x="230" y="446"/>
                  </a:lnTo>
                  <a:lnTo>
                    <a:pt x="230" y="443"/>
                  </a:lnTo>
                  <a:lnTo>
                    <a:pt x="230" y="441"/>
                  </a:lnTo>
                  <a:lnTo>
                    <a:pt x="222" y="441"/>
                  </a:lnTo>
                  <a:lnTo>
                    <a:pt x="220" y="441"/>
                  </a:lnTo>
                  <a:lnTo>
                    <a:pt x="217" y="441"/>
                  </a:lnTo>
                  <a:lnTo>
                    <a:pt x="215" y="441"/>
                  </a:lnTo>
                  <a:lnTo>
                    <a:pt x="211" y="441"/>
                  </a:lnTo>
                  <a:lnTo>
                    <a:pt x="209" y="441"/>
                  </a:lnTo>
                  <a:lnTo>
                    <a:pt x="204" y="439"/>
                  </a:lnTo>
                  <a:lnTo>
                    <a:pt x="202" y="439"/>
                  </a:lnTo>
                  <a:lnTo>
                    <a:pt x="202" y="436"/>
                  </a:lnTo>
                  <a:lnTo>
                    <a:pt x="202" y="434"/>
                  </a:lnTo>
                  <a:lnTo>
                    <a:pt x="202" y="431"/>
                  </a:lnTo>
                  <a:lnTo>
                    <a:pt x="204" y="418"/>
                  </a:lnTo>
                  <a:lnTo>
                    <a:pt x="204" y="412"/>
                  </a:lnTo>
                  <a:lnTo>
                    <a:pt x="204" y="403"/>
                  </a:lnTo>
                  <a:lnTo>
                    <a:pt x="204" y="395"/>
                  </a:lnTo>
                  <a:lnTo>
                    <a:pt x="204" y="387"/>
                  </a:lnTo>
                  <a:lnTo>
                    <a:pt x="204" y="385"/>
                  </a:lnTo>
                  <a:lnTo>
                    <a:pt x="204" y="381"/>
                  </a:lnTo>
                  <a:lnTo>
                    <a:pt x="206" y="379"/>
                  </a:lnTo>
                  <a:lnTo>
                    <a:pt x="206" y="371"/>
                  </a:lnTo>
                  <a:lnTo>
                    <a:pt x="206" y="369"/>
                  </a:lnTo>
                  <a:lnTo>
                    <a:pt x="206" y="366"/>
                  </a:lnTo>
                  <a:lnTo>
                    <a:pt x="206" y="364"/>
                  </a:lnTo>
                  <a:lnTo>
                    <a:pt x="206" y="359"/>
                  </a:lnTo>
                  <a:lnTo>
                    <a:pt x="206" y="356"/>
                  </a:lnTo>
                  <a:lnTo>
                    <a:pt x="206" y="349"/>
                  </a:lnTo>
                  <a:lnTo>
                    <a:pt x="206" y="348"/>
                  </a:lnTo>
                  <a:lnTo>
                    <a:pt x="206" y="345"/>
                  </a:lnTo>
                  <a:lnTo>
                    <a:pt x="207" y="336"/>
                  </a:lnTo>
                  <a:lnTo>
                    <a:pt x="207" y="333"/>
                  </a:lnTo>
                  <a:lnTo>
                    <a:pt x="207" y="331"/>
                  </a:lnTo>
                  <a:lnTo>
                    <a:pt x="207" y="330"/>
                  </a:lnTo>
                  <a:lnTo>
                    <a:pt x="207" y="328"/>
                  </a:lnTo>
                  <a:lnTo>
                    <a:pt x="206" y="328"/>
                  </a:lnTo>
                  <a:lnTo>
                    <a:pt x="204" y="328"/>
                  </a:lnTo>
                  <a:lnTo>
                    <a:pt x="202" y="328"/>
                  </a:lnTo>
                  <a:lnTo>
                    <a:pt x="199" y="328"/>
                  </a:lnTo>
                  <a:lnTo>
                    <a:pt x="196" y="328"/>
                  </a:lnTo>
                  <a:lnTo>
                    <a:pt x="188" y="328"/>
                  </a:lnTo>
                  <a:lnTo>
                    <a:pt x="186" y="328"/>
                  </a:lnTo>
                  <a:lnTo>
                    <a:pt x="184" y="328"/>
                  </a:lnTo>
                  <a:lnTo>
                    <a:pt x="183" y="328"/>
                  </a:lnTo>
                  <a:lnTo>
                    <a:pt x="181" y="328"/>
                  </a:lnTo>
                  <a:lnTo>
                    <a:pt x="181" y="327"/>
                  </a:lnTo>
                  <a:lnTo>
                    <a:pt x="183" y="318"/>
                  </a:lnTo>
                  <a:lnTo>
                    <a:pt x="183" y="312"/>
                  </a:lnTo>
                  <a:lnTo>
                    <a:pt x="183" y="310"/>
                  </a:lnTo>
                  <a:lnTo>
                    <a:pt x="183" y="307"/>
                  </a:lnTo>
                  <a:lnTo>
                    <a:pt x="183" y="305"/>
                  </a:lnTo>
                  <a:lnTo>
                    <a:pt x="183" y="304"/>
                  </a:lnTo>
                  <a:lnTo>
                    <a:pt x="183" y="302"/>
                  </a:lnTo>
                  <a:lnTo>
                    <a:pt x="183" y="299"/>
                  </a:lnTo>
                  <a:lnTo>
                    <a:pt x="183" y="296"/>
                  </a:lnTo>
                  <a:lnTo>
                    <a:pt x="183" y="289"/>
                  </a:lnTo>
                  <a:lnTo>
                    <a:pt x="184" y="286"/>
                  </a:lnTo>
                  <a:lnTo>
                    <a:pt x="184" y="284"/>
                  </a:lnTo>
                  <a:lnTo>
                    <a:pt x="184" y="274"/>
                  </a:lnTo>
                  <a:lnTo>
                    <a:pt x="183" y="274"/>
                  </a:lnTo>
                  <a:lnTo>
                    <a:pt x="181" y="274"/>
                  </a:lnTo>
                  <a:lnTo>
                    <a:pt x="178" y="274"/>
                  </a:lnTo>
                  <a:lnTo>
                    <a:pt x="178" y="273"/>
                  </a:lnTo>
                  <a:lnTo>
                    <a:pt x="176" y="273"/>
                  </a:lnTo>
                  <a:lnTo>
                    <a:pt x="175" y="273"/>
                  </a:lnTo>
                  <a:lnTo>
                    <a:pt x="170" y="273"/>
                  </a:lnTo>
                  <a:lnTo>
                    <a:pt x="165" y="273"/>
                  </a:lnTo>
                  <a:lnTo>
                    <a:pt x="163" y="273"/>
                  </a:lnTo>
                  <a:lnTo>
                    <a:pt x="160" y="273"/>
                  </a:lnTo>
                  <a:lnTo>
                    <a:pt x="157" y="273"/>
                  </a:lnTo>
                  <a:lnTo>
                    <a:pt x="157" y="271"/>
                  </a:lnTo>
                  <a:lnTo>
                    <a:pt x="157" y="269"/>
                  </a:lnTo>
                  <a:lnTo>
                    <a:pt x="157" y="268"/>
                  </a:lnTo>
                  <a:lnTo>
                    <a:pt x="157" y="266"/>
                  </a:lnTo>
                  <a:lnTo>
                    <a:pt x="157" y="264"/>
                  </a:lnTo>
                  <a:lnTo>
                    <a:pt x="158" y="263"/>
                  </a:lnTo>
                  <a:lnTo>
                    <a:pt x="158" y="261"/>
                  </a:lnTo>
                  <a:lnTo>
                    <a:pt x="158" y="253"/>
                  </a:lnTo>
                  <a:lnTo>
                    <a:pt x="158" y="251"/>
                  </a:lnTo>
                  <a:lnTo>
                    <a:pt x="158" y="247"/>
                  </a:lnTo>
                  <a:lnTo>
                    <a:pt x="158" y="240"/>
                  </a:lnTo>
                  <a:lnTo>
                    <a:pt x="158" y="230"/>
                  </a:lnTo>
                  <a:lnTo>
                    <a:pt x="160" y="219"/>
                  </a:lnTo>
                  <a:lnTo>
                    <a:pt x="160" y="217"/>
                  </a:lnTo>
                  <a:lnTo>
                    <a:pt x="160" y="214"/>
                  </a:lnTo>
                  <a:lnTo>
                    <a:pt x="153" y="214"/>
                  </a:lnTo>
                  <a:lnTo>
                    <a:pt x="152" y="214"/>
                  </a:lnTo>
                  <a:lnTo>
                    <a:pt x="145" y="212"/>
                  </a:lnTo>
                  <a:lnTo>
                    <a:pt x="137" y="212"/>
                  </a:lnTo>
                  <a:lnTo>
                    <a:pt x="132" y="212"/>
                  </a:lnTo>
                  <a:lnTo>
                    <a:pt x="129" y="212"/>
                  </a:lnTo>
                  <a:lnTo>
                    <a:pt x="127" y="212"/>
                  </a:lnTo>
                  <a:lnTo>
                    <a:pt x="126" y="212"/>
                  </a:lnTo>
                  <a:lnTo>
                    <a:pt x="121" y="211"/>
                  </a:lnTo>
                  <a:lnTo>
                    <a:pt x="117" y="211"/>
                  </a:lnTo>
                  <a:lnTo>
                    <a:pt x="113" y="211"/>
                  </a:lnTo>
                  <a:lnTo>
                    <a:pt x="111" y="211"/>
                  </a:lnTo>
                  <a:lnTo>
                    <a:pt x="109" y="211"/>
                  </a:lnTo>
                  <a:lnTo>
                    <a:pt x="103" y="211"/>
                  </a:lnTo>
                  <a:lnTo>
                    <a:pt x="101" y="211"/>
                  </a:lnTo>
                  <a:lnTo>
                    <a:pt x="98" y="211"/>
                  </a:lnTo>
                  <a:lnTo>
                    <a:pt x="90" y="209"/>
                  </a:lnTo>
                  <a:lnTo>
                    <a:pt x="77" y="209"/>
                  </a:lnTo>
                  <a:lnTo>
                    <a:pt x="73" y="209"/>
                  </a:lnTo>
                  <a:lnTo>
                    <a:pt x="54" y="207"/>
                  </a:lnTo>
                  <a:lnTo>
                    <a:pt x="49" y="207"/>
                  </a:lnTo>
                  <a:lnTo>
                    <a:pt x="44" y="207"/>
                  </a:lnTo>
                  <a:lnTo>
                    <a:pt x="42" y="207"/>
                  </a:lnTo>
                  <a:lnTo>
                    <a:pt x="34" y="207"/>
                  </a:lnTo>
                  <a:lnTo>
                    <a:pt x="28" y="206"/>
                  </a:lnTo>
                  <a:lnTo>
                    <a:pt x="24" y="206"/>
                  </a:lnTo>
                  <a:lnTo>
                    <a:pt x="23" y="206"/>
                  </a:lnTo>
                  <a:lnTo>
                    <a:pt x="19" y="206"/>
                  </a:lnTo>
                  <a:lnTo>
                    <a:pt x="18" y="206"/>
                  </a:lnTo>
                  <a:lnTo>
                    <a:pt x="16" y="206"/>
                  </a:lnTo>
                  <a:lnTo>
                    <a:pt x="11" y="206"/>
                  </a:lnTo>
                  <a:lnTo>
                    <a:pt x="0" y="206"/>
                  </a:lnTo>
                  <a:lnTo>
                    <a:pt x="1" y="204"/>
                  </a:lnTo>
                  <a:lnTo>
                    <a:pt x="1" y="201"/>
                  </a:lnTo>
                  <a:lnTo>
                    <a:pt x="1" y="199"/>
                  </a:lnTo>
                  <a:lnTo>
                    <a:pt x="3" y="198"/>
                  </a:lnTo>
                  <a:lnTo>
                    <a:pt x="3" y="196"/>
                  </a:lnTo>
                  <a:lnTo>
                    <a:pt x="3" y="194"/>
                  </a:lnTo>
                  <a:lnTo>
                    <a:pt x="3" y="193"/>
                  </a:lnTo>
                  <a:lnTo>
                    <a:pt x="3" y="191"/>
                  </a:lnTo>
                  <a:lnTo>
                    <a:pt x="5" y="189"/>
                  </a:lnTo>
                  <a:lnTo>
                    <a:pt x="5" y="188"/>
                  </a:lnTo>
                  <a:lnTo>
                    <a:pt x="5" y="186"/>
                  </a:lnTo>
                  <a:lnTo>
                    <a:pt x="5" y="184"/>
                  </a:lnTo>
                  <a:lnTo>
                    <a:pt x="5" y="183"/>
                  </a:lnTo>
                  <a:lnTo>
                    <a:pt x="5" y="181"/>
                  </a:lnTo>
                  <a:lnTo>
                    <a:pt x="6" y="181"/>
                  </a:lnTo>
                  <a:lnTo>
                    <a:pt x="6" y="180"/>
                  </a:lnTo>
                  <a:lnTo>
                    <a:pt x="6" y="178"/>
                  </a:lnTo>
                  <a:lnTo>
                    <a:pt x="6" y="176"/>
                  </a:lnTo>
                  <a:lnTo>
                    <a:pt x="6" y="175"/>
                  </a:lnTo>
                  <a:lnTo>
                    <a:pt x="6" y="173"/>
                  </a:lnTo>
                  <a:lnTo>
                    <a:pt x="8" y="173"/>
                  </a:lnTo>
                  <a:lnTo>
                    <a:pt x="10" y="173"/>
                  </a:lnTo>
                  <a:lnTo>
                    <a:pt x="10" y="171"/>
                  </a:lnTo>
                  <a:lnTo>
                    <a:pt x="10" y="170"/>
                  </a:lnTo>
                  <a:lnTo>
                    <a:pt x="10" y="168"/>
                  </a:lnTo>
                  <a:lnTo>
                    <a:pt x="11" y="168"/>
                  </a:lnTo>
                  <a:lnTo>
                    <a:pt x="13" y="168"/>
                  </a:lnTo>
                  <a:lnTo>
                    <a:pt x="14" y="166"/>
                  </a:lnTo>
                  <a:lnTo>
                    <a:pt x="14" y="165"/>
                  </a:lnTo>
                  <a:lnTo>
                    <a:pt x="14" y="16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12" name="Freeform 249"/>
            <p:cNvSpPr>
              <a:spLocks/>
            </p:cNvSpPr>
            <p:nvPr/>
          </p:nvSpPr>
          <p:spPr bwMode="auto">
            <a:xfrm>
              <a:off x="1219" y="2273"/>
              <a:ext cx="191" cy="189"/>
            </a:xfrm>
            <a:custGeom>
              <a:avLst/>
              <a:gdLst>
                <a:gd name="T0" fmla="*/ 11 w 191"/>
                <a:gd name="T1" fmla="*/ 162 h 189"/>
                <a:gd name="T2" fmla="*/ 13 w 191"/>
                <a:gd name="T3" fmla="*/ 163 h 189"/>
                <a:gd name="T4" fmla="*/ 18 w 191"/>
                <a:gd name="T5" fmla="*/ 153 h 189"/>
                <a:gd name="T6" fmla="*/ 24 w 191"/>
                <a:gd name="T7" fmla="*/ 150 h 189"/>
                <a:gd name="T8" fmla="*/ 29 w 191"/>
                <a:gd name="T9" fmla="*/ 135 h 189"/>
                <a:gd name="T10" fmla="*/ 38 w 191"/>
                <a:gd name="T11" fmla="*/ 134 h 189"/>
                <a:gd name="T12" fmla="*/ 46 w 191"/>
                <a:gd name="T13" fmla="*/ 145 h 189"/>
                <a:gd name="T14" fmla="*/ 47 w 191"/>
                <a:gd name="T15" fmla="*/ 144 h 189"/>
                <a:gd name="T16" fmla="*/ 64 w 191"/>
                <a:gd name="T17" fmla="*/ 155 h 189"/>
                <a:gd name="T18" fmla="*/ 88 w 191"/>
                <a:gd name="T19" fmla="*/ 153 h 189"/>
                <a:gd name="T20" fmla="*/ 105 w 191"/>
                <a:gd name="T21" fmla="*/ 158 h 189"/>
                <a:gd name="T22" fmla="*/ 124 w 191"/>
                <a:gd name="T23" fmla="*/ 166 h 189"/>
                <a:gd name="T24" fmla="*/ 132 w 191"/>
                <a:gd name="T25" fmla="*/ 180 h 189"/>
                <a:gd name="T26" fmla="*/ 157 w 191"/>
                <a:gd name="T27" fmla="*/ 183 h 189"/>
                <a:gd name="T28" fmla="*/ 170 w 191"/>
                <a:gd name="T29" fmla="*/ 188 h 189"/>
                <a:gd name="T30" fmla="*/ 168 w 191"/>
                <a:gd name="T31" fmla="*/ 188 h 189"/>
                <a:gd name="T32" fmla="*/ 152 w 191"/>
                <a:gd name="T33" fmla="*/ 183 h 189"/>
                <a:gd name="T34" fmla="*/ 134 w 191"/>
                <a:gd name="T35" fmla="*/ 180 h 189"/>
                <a:gd name="T36" fmla="*/ 124 w 191"/>
                <a:gd name="T37" fmla="*/ 163 h 189"/>
                <a:gd name="T38" fmla="*/ 101 w 191"/>
                <a:gd name="T39" fmla="*/ 155 h 189"/>
                <a:gd name="T40" fmla="*/ 75 w 191"/>
                <a:gd name="T41" fmla="*/ 153 h 189"/>
                <a:gd name="T42" fmla="*/ 59 w 191"/>
                <a:gd name="T43" fmla="*/ 145 h 189"/>
                <a:gd name="T44" fmla="*/ 62 w 191"/>
                <a:gd name="T45" fmla="*/ 129 h 189"/>
                <a:gd name="T46" fmla="*/ 80 w 191"/>
                <a:gd name="T47" fmla="*/ 129 h 189"/>
                <a:gd name="T48" fmla="*/ 77 w 191"/>
                <a:gd name="T49" fmla="*/ 129 h 189"/>
                <a:gd name="T50" fmla="*/ 95 w 191"/>
                <a:gd name="T51" fmla="*/ 113 h 189"/>
                <a:gd name="T52" fmla="*/ 106 w 191"/>
                <a:gd name="T53" fmla="*/ 96 h 189"/>
                <a:gd name="T54" fmla="*/ 109 w 191"/>
                <a:gd name="T55" fmla="*/ 106 h 189"/>
                <a:gd name="T56" fmla="*/ 121 w 191"/>
                <a:gd name="T57" fmla="*/ 98 h 189"/>
                <a:gd name="T58" fmla="*/ 126 w 191"/>
                <a:gd name="T59" fmla="*/ 104 h 189"/>
                <a:gd name="T60" fmla="*/ 137 w 191"/>
                <a:gd name="T61" fmla="*/ 98 h 189"/>
                <a:gd name="T62" fmla="*/ 144 w 191"/>
                <a:gd name="T63" fmla="*/ 104 h 189"/>
                <a:gd name="T64" fmla="*/ 139 w 191"/>
                <a:gd name="T65" fmla="*/ 98 h 189"/>
                <a:gd name="T66" fmla="*/ 126 w 191"/>
                <a:gd name="T67" fmla="*/ 106 h 189"/>
                <a:gd name="T68" fmla="*/ 121 w 191"/>
                <a:gd name="T69" fmla="*/ 96 h 189"/>
                <a:gd name="T70" fmla="*/ 113 w 191"/>
                <a:gd name="T71" fmla="*/ 104 h 189"/>
                <a:gd name="T72" fmla="*/ 109 w 191"/>
                <a:gd name="T73" fmla="*/ 96 h 189"/>
                <a:gd name="T74" fmla="*/ 98 w 191"/>
                <a:gd name="T75" fmla="*/ 109 h 189"/>
                <a:gd name="T76" fmla="*/ 83 w 191"/>
                <a:gd name="T77" fmla="*/ 122 h 189"/>
                <a:gd name="T78" fmla="*/ 67 w 191"/>
                <a:gd name="T79" fmla="*/ 127 h 189"/>
                <a:gd name="T80" fmla="*/ 59 w 191"/>
                <a:gd name="T81" fmla="*/ 139 h 189"/>
                <a:gd name="T82" fmla="*/ 46 w 191"/>
                <a:gd name="T83" fmla="*/ 137 h 189"/>
                <a:gd name="T84" fmla="*/ 39 w 191"/>
                <a:gd name="T85" fmla="*/ 119 h 189"/>
                <a:gd name="T86" fmla="*/ 24 w 191"/>
                <a:gd name="T87" fmla="*/ 122 h 189"/>
                <a:gd name="T88" fmla="*/ 18 w 191"/>
                <a:gd name="T89" fmla="*/ 137 h 189"/>
                <a:gd name="T90" fmla="*/ 15 w 191"/>
                <a:gd name="T91" fmla="*/ 152 h 189"/>
                <a:gd name="T92" fmla="*/ 2 w 191"/>
                <a:gd name="T93" fmla="*/ 166 h 189"/>
                <a:gd name="T94" fmla="*/ 5 w 191"/>
                <a:gd name="T95" fmla="*/ 150 h 189"/>
                <a:gd name="T96" fmla="*/ 10 w 191"/>
                <a:gd name="T97" fmla="*/ 131 h 189"/>
                <a:gd name="T98" fmla="*/ 15 w 191"/>
                <a:gd name="T99" fmla="*/ 109 h 189"/>
                <a:gd name="T100" fmla="*/ 20 w 191"/>
                <a:gd name="T101" fmla="*/ 88 h 189"/>
                <a:gd name="T102" fmla="*/ 23 w 191"/>
                <a:gd name="T103" fmla="*/ 67 h 189"/>
                <a:gd name="T104" fmla="*/ 26 w 191"/>
                <a:gd name="T105" fmla="*/ 49 h 189"/>
                <a:gd name="T106" fmla="*/ 52 w 191"/>
                <a:gd name="T107" fmla="*/ 46 h 189"/>
                <a:gd name="T108" fmla="*/ 93 w 191"/>
                <a:gd name="T109" fmla="*/ 49 h 189"/>
                <a:gd name="T110" fmla="*/ 136 w 191"/>
                <a:gd name="T111" fmla="*/ 29 h 189"/>
                <a:gd name="T112" fmla="*/ 152 w 191"/>
                <a:gd name="T113" fmla="*/ 23 h 189"/>
                <a:gd name="T114" fmla="*/ 167 w 191"/>
                <a:gd name="T115" fmla="*/ 16 h 189"/>
                <a:gd name="T116" fmla="*/ 180 w 191"/>
                <a:gd name="T117" fmla="*/ 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1" h="189">
                  <a:moveTo>
                    <a:pt x="6" y="163"/>
                  </a:moveTo>
                  <a:lnTo>
                    <a:pt x="8" y="163"/>
                  </a:lnTo>
                  <a:lnTo>
                    <a:pt x="8" y="165"/>
                  </a:lnTo>
                  <a:lnTo>
                    <a:pt x="8" y="163"/>
                  </a:lnTo>
                  <a:lnTo>
                    <a:pt x="8" y="162"/>
                  </a:lnTo>
                  <a:lnTo>
                    <a:pt x="8" y="160"/>
                  </a:lnTo>
                  <a:lnTo>
                    <a:pt x="10" y="160"/>
                  </a:lnTo>
                  <a:lnTo>
                    <a:pt x="10" y="162"/>
                  </a:lnTo>
                  <a:lnTo>
                    <a:pt x="10" y="163"/>
                  </a:lnTo>
                  <a:lnTo>
                    <a:pt x="10" y="165"/>
                  </a:lnTo>
                  <a:lnTo>
                    <a:pt x="11" y="165"/>
                  </a:lnTo>
                  <a:lnTo>
                    <a:pt x="11" y="163"/>
                  </a:lnTo>
                  <a:lnTo>
                    <a:pt x="11" y="162"/>
                  </a:lnTo>
                  <a:lnTo>
                    <a:pt x="11" y="160"/>
                  </a:lnTo>
                  <a:lnTo>
                    <a:pt x="10" y="160"/>
                  </a:lnTo>
                  <a:lnTo>
                    <a:pt x="11" y="160"/>
                  </a:lnTo>
                  <a:lnTo>
                    <a:pt x="10" y="160"/>
                  </a:lnTo>
                  <a:lnTo>
                    <a:pt x="10" y="158"/>
                  </a:lnTo>
                  <a:lnTo>
                    <a:pt x="11" y="158"/>
                  </a:lnTo>
                  <a:lnTo>
                    <a:pt x="11" y="160"/>
                  </a:lnTo>
                  <a:lnTo>
                    <a:pt x="13" y="160"/>
                  </a:lnTo>
                  <a:lnTo>
                    <a:pt x="13" y="162"/>
                  </a:lnTo>
                  <a:lnTo>
                    <a:pt x="11" y="162"/>
                  </a:lnTo>
                  <a:lnTo>
                    <a:pt x="11" y="165"/>
                  </a:lnTo>
                  <a:lnTo>
                    <a:pt x="13" y="165"/>
                  </a:lnTo>
                  <a:lnTo>
                    <a:pt x="13" y="163"/>
                  </a:lnTo>
                  <a:lnTo>
                    <a:pt x="13" y="162"/>
                  </a:lnTo>
                  <a:lnTo>
                    <a:pt x="15" y="162"/>
                  </a:lnTo>
                  <a:lnTo>
                    <a:pt x="13" y="162"/>
                  </a:lnTo>
                  <a:lnTo>
                    <a:pt x="13" y="160"/>
                  </a:lnTo>
                  <a:lnTo>
                    <a:pt x="13" y="158"/>
                  </a:lnTo>
                  <a:lnTo>
                    <a:pt x="13" y="157"/>
                  </a:lnTo>
                  <a:lnTo>
                    <a:pt x="15" y="157"/>
                  </a:lnTo>
                  <a:lnTo>
                    <a:pt x="16" y="157"/>
                  </a:lnTo>
                  <a:lnTo>
                    <a:pt x="16" y="155"/>
                  </a:lnTo>
                  <a:lnTo>
                    <a:pt x="16" y="157"/>
                  </a:lnTo>
                  <a:lnTo>
                    <a:pt x="16" y="155"/>
                  </a:lnTo>
                  <a:lnTo>
                    <a:pt x="18" y="155"/>
                  </a:lnTo>
                  <a:lnTo>
                    <a:pt x="18" y="153"/>
                  </a:lnTo>
                  <a:lnTo>
                    <a:pt x="20" y="153"/>
                  </a:lnTo>
                  <a:lnTo>
                    <a:pt x="20" y="152"/>
                  </a:lnTo>
                  <a:lnTo>
                    <a:pt x="21" y="153"/>
                  </a:lnTo>
                  <a:lnTo>
                    <a:pt x="21" y="152"/>
                  </a:lnTo>
                  <a:lnTo>
                    <a:pt x="21" y="153"/>
                  </a:lnTo>
                  <a:lnTo>
                    <a:pt x="23" y="153"/>
                  </a:lnTo>
                  <a:lnTo>
                    <a:pt x="23" y="152"/>
                  </a:lnTo>
                  <a:lnTo>
                    <a:pt x="21" y="152"/>
                  </a:lnTo>
                  <a:lnTo>
                    <a:pt x="21" y="150"/>
                  </a:lnTo>
                  <a:lnTo>
                    <a:pt x="23" y="150"/>
                  </a:lnTo>
                  <a:lnTo>
                    <a:pt x="23" y="148"/>
                  </a:lnTo>
                  <a:lnTo>
                    <a:pt x="24" y="148"/>
                  </a:lnTo>
                  <a:lnTo>
                    <a:pt x="24" y="150"/>
                  </a:lnTo>
                  <a:lnTo>
                    <a:pt x="24" y="148"/>
                  </a:lnTo>
                  <a:lnTo>
                    <a:pt x="23" y="147"/>
                  </a:lnTo>
                  <a:lnTo>
                    <a:pt x="24" y="145"/>
                  </a:lnTo>
                  <a:lnTo>
                    <a:pt x="24" y="144"/>
                  </a:lnTo>
                  <a:lnTo>
                    <a:pt x="26" y="144"/>
                  </a:lnTo>
                  <a:lnTo>
                    <a:pt x="26" y="142"/>
                  </a:lnTo>
                  <a:lnTo>
                    <a:pt x="26" y="140"/>
                  </a:lnTo>
                  <a:lnTo>
                    <a:pt x="26" y="139"/>
                  </a:lnTo>
                  <a:lnTo>
                    <a:pt x="28" y="139"/>
                  </a:lnTo>
                  <a:lnTo>
                    <a:pt x="28" y="137"/>
                  </a:lnTo>
                  <a:lnTo>
                    <a:pt x="29" y="137"/>
                  </a:lnTo>
                  <a:lnTo>
                    <a:pt x="28" y="137"/>
                  </a:lnTo>
                  <a:lnTo>
                    <a:pt x="29" y="135"/>
                  </a:lnTo>
                  <a:lnTo>
                    <a:pt x="29" y="134"/>
                  </a:lnTo>
                  <a:lnTo>
                    <a:pt x="29" y="132"/>
                  </a:lnTo>
                  <a:lnTo>
                    <a:pt x="31" y="131"/>
                  </a:lnTo>
                  <a:lnTo>
                    <a:pt x="31" y="129"/>
                  </a:lnTo>
                  <a:lnTo>
                    <a:pt x="33" y="127"/>
                  </a:lnTo>
                  <a:lnTo>
                    <a:pt x="34" y="127"/>
                  </a:lnTo>
                  <a:lnTo>
                    <a:pt x="34" y="126"/>
                  </a:lnTo>
                  <a:lnTo>
                    <a:pt x="34" y="127"/>
                  </a:lnTo>
                  <a:lnTo>
                    <a:pt x="36" y="127"/>
                  </a:lnTo>
                  <a:lnTo>
                    <a:pt x="36" y="129"/>
                  </a:lnTo>
                  <a:lnTo>
                    <a:pt x="36" y="131"/>
                  </a:lnTo>
                  <a:lnTo>
                    <a:pt x="38" y="132"/>
                  </a:lnTo>
                  <a:lnTo>
                    <a:pt x="38" y="134"/>
                  </a:lnTo>
                  <a:lnTo>
                    <a:pt x="36" y="134"/>
                  </a:lnTo>
                  <a:lnTo>
                    <a:pt x="36" y="135"/>
                  </a:lnTo>
                  <a:lnTo>
                    <a:pt x="38" y="135"/>
                  </a:lnTo>
                  <a:lnTo>
                    <a:pt x="36" y="137"/>
                  </a:lnTo>
                  <a:lnTo>
                    <a:pt x="38" y="137"/>
                  </a:lnTo>
                  <a:lnTo>
                    <a:pt x="38" y="135"/>
                  </a:lnTo>
                  <a:lnTo>
                    <a:pt x="39" y="135"/>
                  </a:lnTo>
                  <a:lnTo>
                    <a:pt x="39" y="137"/>
                  </a:lnTo>
                  <a:lnTo>
                    <a:pt x="41" y="139"/>
                  </a:lnTo>
                  <a:lnTo>
                    <a:pt x="42" y="140"/>
                  </a:lnTo>
                  <a:lnTo>
                    <a:pt x="44" y="142"/>
                  </a:lnTo>
                  <a:lnTo>
                    <a:pt x="46" y="144"/>
                  </a:lnTo>
                  <a:lnTo>
                    <a:pt x="46" y="145"/>
                  </a:lnTo>
                  <a:lnTo>
                    <a:pt x="46" y="147"/>
                  </a:lnTo>
                  <a:lnTo>
                    <a:pt x="44" y="148"/>
                  </a:lnTo>
                  <a:lnTo>
                    <a:pt x="42" y="148"/>
                  </a:lnTo>
                  <a:lnTo>
                    <a:pt x="42" y="150"/>
                  </a:lnTo>
                  <a:lnTo>
                    <a:pt x="42" y="152"/>
                  </a:lnTo>
                  <a:lnTo>
                    <a:pt x="42" y="150"/>
                  </a:lnTo>
                  <a:lnTo>
                    <a:pt x="44" y="150"/>
                  </a:lnTo>
                  <a:lnTo>
                    <a:pt x="44" y="148"/>
                  </a:lnTo>
                  <a:lnTo>
                    <a:pt x="46" y="148"/>
                  </a:lnTo>
                  <a:lnTo>
                    <a:pt x="46" y="147"/>
                  </a:lnTo>
                  <a:lnTo>
                    <a:pt x="46" y="145"/>
                  </a:lnTo>
                  <a:lnTo>
                    <a:pt x="47" y="145"/>
                  </a:lnTo>
                  <a:lnTo>
                    <a:pt x="47" y="144"/>
                  </a:lnTo>
                  <a:lnTo>
                    <a:pt x="49" y="145"/>
                  </a:lnTo>
                  <a:lnTo>
                    <a:pt x="51" y="145"/>
                  </a:lnTo>
                  <a:lnTo>
                    <a:pt x="51" y="147"/>
                  </a:lnTo>
                  <a:lnTo>
                    <a:pt x="52" y="147"/>
                  </a:lnTo>
                  <a:lnTo>
                    <a:pt x="52" y="148"/>
                  </a:lnTo>
                  <a:lnTo>
                    <a:pt x="54" y="148"/>
                  </a:lnTo>
                  <a:lnTo>
                    <a:pt x="56" y="150"/>
                  </a:lnTo>
                  <a:lnTo>
                    <a:pt x="57" y="150"/>
                  </a:lnTo>
                  <a:lnTo>
                    <a:pt x="59" y="152"/>
                  </a:lnTo>
                  <a:lnTo>
                    <a:pt x="62" y="152"/>
                  </a:lnTo>
                  <a:lnTo>
                    <a:pt x="62" y="153"/>
                  </a:lnTo>
                  <a:lnTo>
                    <a:pt x="64" y="153"/>
                  </a:lnTo>
                  <a:lnTo>
                    <a:pt x="64" y="155"/>
                  </a:lnTo>
                  <a:lnTo>
                    <a:pt x="65" y="155"/>
                  </a:lnTo>
                  <a:lnTo>
                    <a:pt x="65" y="157"/>
                  </a:lnTo>
                  <a:lnTo>
                    <a:pt x="67" y="157"/>
                  </a:lnTo>
                  <a:lnTo>
                    <a:pt x="69" y="157"/>
                  </a:lnTo>
                  <a:lnTo>
                    <a:pt x="70" y="157"/>
                  </a:lnTo>
                  <a:lnTo>
                    <a:pt x="72" y="155"/>
                  </a:lnTo>
                  <a:lnTo>
                    <a:pt x="73" y="155"/>
                  </a:lnTo>
                  <a:lnTo>
                    <a:pt x="75" y="155"/>
                  </a:lnTo>
                  <a:lnTo>
                    <a:pt x="77" y="155"/>
                  </a:lnTo>
                  <a:lnTo>
                    <a:pt x="78" y="153"/>
                  </a:lnTo>
                  <a:lnTo>
                    <a:pt x="82" y="153"/>
                  </a:lnTo>
                  <a:lnTo>
                    <a:pt x="85" y="153"/>
                  </a:lnTo>
                  <a:lnTo>
                    <a:pt x="88" y="153"/>
                  </a:lnTo>
                  <a:lnTo>
                    <a:pt x="88" y="155"/>
                  </a:lnTo>
                  <a:lnTo>
                    <a:pt x="90" y="153"/>
                  </a:lnTo>
                  <a:lnTo>
                    <a:pt x="91" y="153"/>
                  </a:lnTo>
                  <a:lnTo>
                    <a:pt x="91" y="155"/>
                  </a:lnTo>
                  <a:lnTo>
                    <a:pt x="93" y="155"/>
                  </a:lnTo>
                  <a:lnTo>
                    <a:pt x="95" y="155"/>
                  </a:lnTo>
                  <a:lnTo>
                    <a:pt x="95" y="157"/>
                  </a:lnTo>
                  <a:lnTo>
                    <a:pt x="96" y="157"/>
                  </a:lnTo>
                  <a:lnTo>
                    <a:pt x="98" y="157"/>
                  </a:lnTo>
                  <a:lnTo>
                    <a:pt x="100" y="157"/>
                  </a:lnTo>
                  <a:lnTo>
                    <a:pt x="101" y="158"/>
                  </a:lnTo>
                  <a:lnTo>
                    <a:pt x="103" y="158"/>
                  </a:lnTo>
                  <a:lnTo>
                    <a:pt x="105" y="158"/>
                  </a:lnTo>
                  <a:lnTo>
                    <a:pt x="106" y="158"/>
                  </a:lnTo>
                  <a:lnTo>
                    <a:pt x="108" y="158"/>
                  </a:lnTo>
                  <a:lnTo>
                    <a:pt x="109" y="160"/>
                  </a:lnTo>
                  <a:lnTo>
                    <a:pt x="111" y="160"/>
                  </a:lnTo>
                  <a:lnTo>
                    <a:pt x="113" y="160"/>
                  </a:lnTo>
                  <a:lnTo>
                    <a:pt x="113" y="162"/>
                  </a:lnTo>
                  <a:lnTo>
                    <a:pt x="114" y="162"/>
                  </a:lnTo>
                  <a:lnTo>
                    <a:pt x="116" y="162"/>
                  </a:lnTo>
                  <a:lnTo>
                    <a:pt x="116" y="163"/>
                  </a:lnTo>
                  <a:lnTo>
                    <a:pt x="119" y="163"/>
                  </a:lnTo>
                  <a:lnTo>
                    <a:pt x="121" y="163"/>
                  </a:lnTo>
                  <a:lnTo>
                    <a:pt x="122" y="165"/>
                  </a:lnTo>
                  <a:lnTo>
                    <a:pt x="124" y="166"/>
                  </a:lnTo>
                  <a:lnTo>
                    <a:pt x="124" y="165"/>
                  </a:lnTo>
                  <a:lnTo>
                    <a:pt x="122" y="165"/>
                  </a:lnTo>
                  <a:lnTo>
                    <a:pt x="124" y="165"/>
                  </a:lnTo>
                  <a:lnTo>
                    <a:pt x="126" y="166"/>
                  </a:lnTo>
                  <a:lnTo>
                    <a:pt x="127" y="168"/>
                  </a:lnTo>
                  <a:lnTo>
                    <a:pt x="127" y="170"/>
                  </a:lnTo>
                  <a:lnTo>
                    <a:pt x="129" y="171"/>
                  </a:lnTo>
                  <a:lnTo>
                    <a:pt x="129" y="173"/>
                  </a:lnTo>
                  <a:lnTo>
                    <a:pt x="131" y="173"/>
                  </a:lnTo>
                  <a:lnTo>
                    <a:pt x="131" y="175"/>
                  </a:lnTo>
                  <a:lnTo>
                    <a:pt x="132" y="176"/>
                  </a:lnTo>
                  <a:lnTo>
                    <a:pt x="132" y="178"/>
                  </a:lnTo>
                  <a:lnTo>
                    <a:pt x="132" y="180"/>
                  </a:lnTo>
                  <a:lnTo>
                    <a:pt x="134" y="181"/>
                  </a:lnTo>
                  <a:lnTo>
                    <a:pt x="136" y="183"/>
                  </a:lnTo>
                  <a:lnTo>
                    <a:pt x="137" y="184"/>
                  </a:lnTo>
                  <a:lnTo>
                    <a:pt x="139" y="186"/>
                  </a:lnTo>
                  <a:lnTo>
                    <a:pt x="140" y="186"/>
                  </a:lnTo>
                  <a:lnTo>
                    <a:pt x="142" y="186"/>
                  </a:lnTo>
                  <a:lnTo>
                    <a:pt x="144" y="186"/>
                  </a:lnTo>
                  <a:lnTo>
                    <a:pt x="147" y="186"/>
                  </a:lnTo>
                  <a:lnTo>
                    <a:pt x="149" y="186"/>
                  </a:lnTo>
                  <a:lnTo>
                    <a:pt x="150" y="184"/>
                  </a:lnTo>
                  <a:lnTo>
                    <a:pt x="152" y="184"/>
                  </a:lnTo>
                  <a:lnTo>
                    <a:pt x="154" y="183"/>
                  </a:lnTo>
                  <a:lnTo>
                    <a:pt x="157" y="183"/>
                  </a:lnTo>
                  <a:lnTo>
                    <a:pt x="158" y="183"/>
                  </a:lnTo>
                  <a:lnTo>
                    <a:pt x="160" y="183"/>
                  </a:lnTo>
                  <a:lnTo>
                    <a:pt x="162" y="183"/>
                  </a:lnTo>
                  <a:lnTo>
                    <a:pt x="162" y="184"/>
                  </a:lnTo>
                  <a:lnTo>
                    <a:pt x="162" y="186"/>
                  </a:lnTo>
                  <a:lnTo>
                    <a:pt x="163" y="186"/>
                  </a:lnTo>
                  <a:lnTo>
                    <a:pt x="163" y="188"/>
                  </a:lnTo>
                  <a:lnTo>
                    <a:pt x="163" y="189"/>
                  </a:lnTo>
                  <a:lnTo>
                    <a:pt x="165" y="189"/>
                  </a:lnTo>
                  <a:lnTo>
                    <a:pt x="167" y="189"/>
                  </a:lnTo>
                  <a:lnTo>
                    <a:pt x="168" y="189"/>
                  </a:lnTo>
                  <a:lnTo>
                    <a:pt x="168" y="188"/>
                  </a:lnTo>
                  <a:lnTo>
                    <a:pt x="170" y="188"/>
                  </a:lnTo>
                  <a:lnTo>
                    <a:pt x="172" y="188"/>
                  </a:lnTo>
                  <a:lnTo>
                    <a:pt x="172" y="186"/>
                  </a:lnTo>
                  <a:lnTo>
                    <a:pt x="173" y="186"/>
                  </a:lnTo>
                  <a:lnTo>
                    <a:pt x="175" y="186"/>
                  </a:lnTo>
                  <a:lnTo>
                    <a:pt x="176" y="186"/>
                  </a:lnTo>
                  <a:lnTo>
                    <a:pt x="176" y="184"/>
                  </a:lnTo>
                  <a:lnTo>
                    <a:pt x="175" y="184"/>
                  </a:lnTo>
                  <a:lnTo>
                    <a:pt x="173" y="184"/>
                  </a:lnTo>
                  <a:lnTo>
                    <a:pt x="173" y="186"/>
                  </a:lnTo>
                  <a:lnTo>
                    <a:pt x="172" y="186"/>
                  </a:lnTo>
                  <a:lnTo>
                    <a:pt x="170" y="186"/>
                  </a:lnTo>
                  <a:lnTo>
                    <a:pt x="170" y="188"/>
                  </a:lnTo>
                  <a:lnTo>
                    <a:pt x="168" y="188"/>
                  </a:lnTo>
                  <a:lnTo>
                    <a:pt x="167" y="188"/>
                  </a:lnTo>
                  <a:lnTo>
                    <a:pt x="165" y="188"/>
                  </a:lnTo>
                  <a:lnTo>
                    <a:pt x="163" y="188"/>
                  </a:lnTo>
                  <a:lnTo>
                    <a:pt x="163" y="186"/>
                  </a:lnTo>
                  <a:lnTo>
                    <a:pt x="163" y="184"/>
                  </a:lnTo>
                  <a:lnTo>
                    <a:pt x="162" y="183"/>
                  </a:lnTo>
                  <a:lnTo>
                    <a:pt x="160" y="181"/>
                  </a:lnTo>
                  <a:lnTo>
                    <a:pt x="158" y="181"/>
                  </a:lnTo>
                  <a:lnTo>
                    <a:pt x="157" y="181"/>
                  </a:lnTo>
                  <a:lnTo>
                    <a:pt x="155" y="181"/>
                  </a:lnTo>
                  <a:lnTo>
                    <a:pt x="155" y="183"/>
                  </a:lnTo>
                  <a:lnTo>
                    <a:pt x="154" y="183"/>
                  </a:lnTo>
                  <a:lnTo>
                    <a:pt x="152" y="183"/>
                  </a:lnTo>
                  <a:lnTo>
                    <a:pt x="150" y="183"/>
                  </a:lnTo>
                  <a:lnTo>
                    <a:pt x="150" y="184"/>
                  </a:lnTo>
                  <a:lnTo>
                    <a:pt x="149" y="184"/>
                  </a:lnTo>
                  <a:lnTo>
                    <a:pt x="147" y="184"/>
                  </a:lnTo>
                  <a:lnTo>
                    <a:pt x="145" y="184"/>
                  </a:lnTo>
                  <a:lnTo>
                    <a:pt x="144" y="186"/>
                  </a:lnTo>
                  <a:lnTo>
                    <a:pt x="142" y="186"/>
                  </a:lnTo>
                  <a:lnTo>
                    <a:pt x="140" y="184"/>
                  </a:lnTo>
                  <a:lnTo>
                    <a:pt x="139" y="184"/>
                  </a:lnTo>
                  <a:lnTo>
                    <a:pt x="137" y="183"/>
                  </a:lnTo>
                  <a:lnTo>
                    <a:pt x="136" y="181"/>
                  </a:lnTo>
                  <a:lnTo>
                    <a:pt x="136" y="180"/>
                  </a:lnTo>
                  <a:lnTo>
                    <a:pt x="134" y="180"/>
                  </a:lnTo>
                  <a:lnTo>
                    <a:pt x="134" y="178"/>
                  </a:lnTo>
                  <a:lnTo>
                    <a:pt x="132" y="176"/>
                  </a:lnTo>
                  <a:lnTo>
                    <a:pt x="132" y="175"/>
                  </a:lnTo>
                  <a:lnTo>
                    <a:pt x="132" y="173"/>
                  </a:lnTo>
                  <a:lnTo>
                    <a:pt x="131" y="171"/>
                  </a:lnTo>
                  <a:lnTo>
                    <a:pt x="131" y="170"/>
                  </a:lnTo>
                  <a:lnTo>
                    <a:pt x="131" y="168"/>
                  </a:lnTo>
                  <a:lnTo>
                    <a:pt x="129" y="168"/>
                  </a:lnTo>
                  <a:lnTo>
                    <a:pt x="129" y="166"/>
                  </a:lnTo>
                  <a:lnTo>
                    <a:pt x="127" y="166"/>
                  </a:lnTo>
                  <a:lnTo>
                    <a:pt x="127" y="165"/>
                  </a:lnTo>
                  <a:lnTo>
                    <a:pt x="126" y="165"/>
                  </a:lnTo>
                  <a:lnTo>
                    <a:pt x="124" y="163"/>
                  </a:lnTo>
                  <a:lnTo>
                    <a:pt x="121" y="162"/>
                  </a:lnTo>
                  <a:lnTo>
                    <a:pt x="119" y="162"/>
                  </a:lnTo>
                  <a:lnTo>
                    <a:pt x="118" y="160"/>
                  </a:lnTo>
                  <a:lnTo>
                    <a:pt x="114" y="158"/>
                  </a:lnTo>
                  <a:lnTo>
                    <a:pt x="113" y="158"/>
                  </a:lnTo>
                  <a:lnTo>
                    <a:pt x="111" y="157"/>
                  </a:lnTo>
                  <a:lnTo>
                    <a:pt x="109" y="157"/>
                  </a:lnTo>
                  <a:lnTo>
                    <a:pt x="108" y="157"/>
                  </a:lnTo>
                  <a:lnTo>
                    <a:pt x="108" y="155"/>
                  </a:lnTo>
                  <a:lnTo>
                    <a:pt x="106" y="155"/>
                  </a:lnTo>
                  <a:lnTo>
                    <a:pt x="105" y="155"/>
                  </a:lnTo>
                  <a:lnTo>
                    <a:pt x="103" y="155"/>
                  </a:lnTo>
                  <a:lnTo>
                    <a:pt x="101" y="155"/>
                  </a:lnTo>
                  <a:lnTo>
                    <a:pt x="100" y="155"/>
                  </a:lnTo>
                  <a:lnTo>
                    <a:pt x="98" y="153"/>
                  </a:lnTo>
                  <a:lnTo>
                    <a:pt x="96" y="152"/>
                  </a:lnTo>
                  <a:lnTo>
                    <a:pt x="95" y="152"/>
                  </a:lnTo>
                  <a:lnTo>
                    <a:pt x="93" y="152"/>
                  </a:lnTo>
                  <a:lnTo>
                    <a:pt x="91" y="152"/>
                  </a:lnTo>
                  <a:lnTo>
                    <a:pt x="90" y="152"/>
                  </a:lnTo>
                  <a:lnTo>
                    <a:pt x="88" y="152"/>
                  </a:lnTo>
                  <a:lnTo>
                    <a:pt x="83" y="152"/>
                  </a:lnTo>
                  <a:lnTo>
                    <a:pt x="82" y="152"/>
                  </a:lnTo>
                  <a:lnTo>
                    <a:pt x="80" y="152"/>
                  </a:lnTo>
                  <a:lnTo>
                    <a:pt x="78" y="152"/>
                  </a:lnTo>
                  <a:lnTo>
                    <a:pt x="75" y="153"/>
                  </a:lnTo>
                  <a:lnTo>
                    <a:pt x="72" y="153"/>
                  </a:lnTo>
                  <a:lnTo>
                    <a:pt x="70" y="153"/>
                  </a:lnTo>
                  <a:lnTo>
                    <a:pt x="69" y="152"/>
                  </a:lnTo>
                  <a:lnTo>
                    <a:pt x="67" y="152"/>
                  </a:lnTo>
                  <a:lnTo>
                    <a:pt x="65" y="152"/>
                  </a:lnTo>
                  <a:lnTo>
                    <a:pt x="65" y="150"/>
                  </a:lnTo>
                  <a:lnTo>
                    <a:pt x="64" y="150"/>
                  </a:lnTo>
                  <a:lnTo>
                    <a:pt x="62" y="150"/>
                  </a:lnTo>
                  <a:lnTo>
                    <a:pt x="60" y="150"/>
                  </a:lnTo>
                  <a:lnTo>
                    <a:pt x="59" y="148"/>
                  </a:lnTo>
                  <a:lnTo>
                    <a:pt x="57" y="147"/>
                  </a:lnTo>
                  <a:lnTo>
                    <a:pt x="57" y="145"/>
                  </a:lnTo>
                  <a:lnTo>
                    <a:pt x="59" y="145"/>
                  </a:lnTo>
                  <a:lnTo>
                    <a:pt x="59" y="144"/>
                  </a:lnTo>
                  <a:lnTo>
                    <a:pt x="60" y="142"/>
                  </a:lnTo>
                  <a:lnTo>
                    <a:pt x="62" y="140"/>
                  </a:lnTo>
                  <a:lnTo>
                    <a:pt x="62" y="137"/>
                  </a:lnTo>
                  <a:lnTo>
                    <a:pt x="60" y="137"/>
                  </a:lnTo>
                  <a:lnTo>
                    <a:pt x="60" y="135"/>
                  </a:lnTo>
                  <a:lnTo>
                    <a:pt x="59" y="135"/>
                  </a:lnTo>
                  <a:lnTo>
                    <a:pt x="59" y="134"/>
                  </a:lnTo>
                  <a:lnTo>
                    <a:pt x="57" y="134"/>
                  </a:lnTo>
                  <a:lnTo>
                    <a:pt x="57" y="132"/>
                  </a:lnTo>
                  <a:lnTo>
                    <a:pt x="57" y="131"/>
                  </a:lnTo>
                  <a:lnTo>
                    <a:pt x="59" y="131"/>
                  </a:lnTo>
                  <a:lnTo>
                    <a:pt x="62" y="129"/>
                  </a:lnTo>
                  <a:lnTo>
                    <a:pt x="64" y="129"/>
                  </a:lnTo>
                  <a:lnTo>
                    <a:pt x="65" y="129"/>
                  </a:lnTo>
                  <a:lnTo>
                    <a:pt x="67" y="127"/>
                  </a:lnTo>
                  <a:lnTo>
                    <a:pt x="69" y="127"/>
                  </a:lnTo>
                  <a:lnTo>
                    <a:pt x="70" y="129"/>
                  </a:lnTo>
                  <a:lnTo>
                    <a:pt x="72" y="129"/>
                  </a:lnTo>
                  <a:lnTo>
                    <a:pt x="73" y="129"/>
                  </a:lnTo>
                  <a:lnTo>
                    <a:pt x="75" y="129"/>
                  </a:lnTo>
                  <a:lnTo>
                    <a:pt x="77" y="129"/>
                  </a:lnTo>
                  <a:lnTo>
                    <a:pt x="77" y="131"/>
                  </a:lnTo>
                  <a:lnTo>
                    <a:pt x="78" y="131"/>
                  </a:lnTo>
                  <a:lnTo>
                    <a:pt x="78" y="129"/>
                  </a:lnTo>
                  <a:lnTo>
                    <a:pt x="80" y="129"/>
                  </a:lnTo>
                  <a:lnTo>
                    <a:pt x="80" y="131"/>
                  </a:lnTo>
                  <a:lnTo>
                    <a:pt x="82" y="131"/>
                  </a:lnTo>
                  <a:lnTo>
                    <a:pt x="80" y="132"/>
                  </a:lnTo>
                  <a:lnTo>
                    <a:pt x="82" y="132"/>
                  </a:lnTo>
                  <a:lnTo>
                    <a:pt x="83" y="134"/>
                  </a:lnTo>
                  <a:lnTo>
                    <a:pt x="83" y="132"/>
                  </a:lnTo>
                  <a:lnTo>
                    <a:pt x="85" y="132"/>
                  </a:lnTo>
                  <a:lnTo>
                    <a:pt x="83" y="132"/>
                  </a:lnTo>
                  <a:lnTo>
                    <a:pt x="82" y="131"/>
                  </a:lnTo>
                  <a:lnTo>
                    <a:pt x="80" y="131"/>
                  </a:lnTo>
                  <a:lnTo>
                    <a:pt x="80" y="129"/>
                  </a:lnTo>
                  <a:lnTo>
                    <a:pt x="78" y="129"/>
                  </a:lnTo>
                  <a:lnTo>
                    <a:pt x="77" y="129"/>
                  </a:lnTo>
                  <a:lnTo>
                    <a:pt x="78" y="127"/>
                  </a:lnTo>
                  <a:lnTo>
                    <a:pt x="80" y="126"/>
                  </a:lnTo>
                  <a:lnTo>
                    <a:pt x="82" y="124"/>
                  </a:lnTo>
                  <a:lnTo>
                    <a:pt x="83" y="122"/>
                  </a:lnTo>
                  <a:lnTo>
                    <a:pt x="85" y="121"/>
                  </a:lnTo>
                  <a:lnTo>
                    <a:pt x="87" y="121"/>
                  </a:lnTo>
                  <a:lnTo>
                    <a:pt x="87" y="119"/>
                  </a:lnTo>
                  <a:lnTo>
                    <a:pt x="88" y="119"/>
                  </a:lnTo>
                  <a:lnTo>
                    <a:pt x="88" y="117"/>
                  </a:lnTo>
                  <a:lnTo>
                    <a:pt x="90" y="116"/>
                  </a:lnTo>
                  <a:lnTo>
                    <a:pt x="91" y="114"/>
                  </a:lnTo>
                  <a:lnTo>
                    <a:pt x="93" y="114"/>
                  </a:lnTo>
                  <a:lnTo>
                    <a:pt x="95" y="113"/>
                  </a:lnTo>
                  <a:lnTo>
                    <a:pt x="96" y="113"/>
                  </a:lnTo>
                  <a:lnTo>
                    <a:pt x="98" y="113"/>
                  </a:lnTo>
                  <a:lnTo>
                    <a:pt x="98" y="111"/>
                  </a:lnTo>
                  <a:lnTo>
                    <a:pt x="100" y="111"/>
                  </a:lnTo>
                  <a:lnTo>
                    <a:pt x="100" y="109"/>
                  </a:lnTo>
                  <a:lnTo>
                    <a:pt x="101" y="108"/>
                  </a:lnTo>
                  <a:lnTo>
                    <a:pt x="101" y="106"/>
                  </a:lnTo>
                  <a:lnTo>
                    <a:pt x="101" y="104"/>
                  </a:lnTo>
                  <a:lnTo>
                    <a:pt x="101" y="103"/>
                  </a:lnTo>
                  <a:lnTo>
                    <a:pt x="103" y="101"/>
                  </a:lnTo>
                  <a:lnTo>
                    <a:pt x="103" y="99"/>
                  </a:lnTo>
                  <a:lnTo>
                    <a:pt x="105" y="98"/>
                  </a:lnTo>
                  <a:lnTo>
                    <a:pt x="106" y="96"/>
                  </a:lnTo>
                  <a:lnTo>
                    <a:pt x="108" y="96"/>
                  </a:lnTo>
                  <a:lnTo>
                    <a:pt x="109" y="96"/>
                  </a:lnTo>
                  <a:lnTo>
                    <a:pt x="109" y="98"/>
                  </a:lnTo>
                  <a:lnTo>
                    <a:pt x="108" y="98"/>
                  </a:lnTo>
                  <a:lnTo>
                    <a:pt x="108" y="99"/>
                  </a:lnTo>
                  <a:lnTo>
                    <a:pt x="106" y="101"/>
                  </a:lnTo>
                  <a:lnTo>
                    <a:pt x="105" y="103"/>
                  </a:lnTo>
                  <a:lnTo>
                    <a:pt x="105" y="104"/>
                  </a:lnTo>
                  <a:lnTo>
                    <a:pt x="105" y="106"/>
                  </a:lnTo>
                  <a:lnTo>
                    <a:pt x="105" y="108"/>
                  </a:lnTo>
                  <a:lnTo>
                    <a:pt x="106" y="108"/>
                  </a:lnTo>
                  <a:lnTo>
                    <a:pt x="108" y="108"/>
                  </a:lnTo>
                  <a:lnTo>
                    <a:pt x="109" y="106"/>
                  </a:lnTo>
                  <a:lnTo>
                    <a:pt x="111" y="106"/>
                  </a:lnTo>
                  <a:lnTo>
                    <a:pt x="113" y="104"/>
                  </a:lnTo>
                  <a:lnTo>
                    <a:pt x="114" y="104"/>
                  </a:lnTo>
                  <a:lnTo>
                    <a:pt x="116" y="103"/>
                  </a:lnTo>
                  <a:lnTo>
                    <a:pt x="118" y="101"/>
                  </a:lnTo>
                  <a:lnTo>
                    <a:pt x="118" y="99"/>
                  </a:lnTo>
                  <a:lnTo>
                    <a:pt x="119" y="98"/>
                  </a:lnTo>
                  <a:lnTo>
                    <a:pt x="119" y="96"/>
                  </a:lnTo>
                  <a:lnTo>
                    <a:pt x="119" y="95"/>
                  </a:lnTo>
                  <a:lnTo>
                    <a:pt x="121" y="95"/>
                  </a:lnTo>
                  <a:lnTo>
                    <a:pt x="122" y="95"/>
                  </a:lnTo>
                  <a:lnTo>
                    <a:pt x="121" y="96"/>
                  </a:lnTo>
                  <a:lnTo>
                    <a:pt x="121" y="98"/>
                  </a:lnTo>
                  <a:lnTo>
                    <a:pt x="119" y="98"/>
                  </a:lnTo>
                  <a:lnTo>
                    <a:pt x="119" y="99"/>
                  </a:lnTo>
                  <a:lnTo>
                    <a:pt x="119" y="101"/>
                  </a:lnTo>
                  <a:lnTo>
                    <a:pt x="121" y="101"/>
                  </a:lnTo>
                  <a:lnTo>
                    <a:pt x="121" y="103"/>
                  </a:lnTo>
                  <a:lnTo>
                    <a:pt x="122" y="103"/>
                  </a:lnTo>
                  <a:lnTo>
                    <a:pt x="124" y="101"/>
                  </a:lnTo>
                  <a:lnTo>
                    <a:pt x="126" y="99"/>
                  </a:lnTo>
                  <a:lnTo>
                    <a:pt x="127" y="99"/>
                  </a:lnTo>
                  <a:lnTo>
                    <a:pt x="127" y="101"/>
                  </a:lnTo>
                  <a:lnTo>
                    <a:pt x="127" y="103"/>
                  </a:lnTo>
                  <a:lnTo>
                    <a:pt x="127" y="104"/>
                  </a:lnTo>
                  <a:lnTo>
                    <a:pt x="126" y="104"/>
                  </a:lnTo>
                  <a:lnTo>
                    <a:pt x="126" y="106"/>
                  </a:lnTo>
                  <a:lnTo>
                    <a:pt x="126" y="108"/>
                  </a:lnTo>
                  <a:lnTo>
                    <a:pt x="127" y="108"/>
                  </a:lnTo>
                  <a:lnTo>
                    <a:pt x="129" y="108"/>
                  </a:lnTo>
                  <a:lnTo>
                    <a:pt x="132" y="109"/>
                  </a:lnTo>
                  <a:lnTo>
                    <a:pt x="134" y="108"/>
                  </a:lnTo>
                  <a:lnTo>
                    <a:pt x="136" y="108"/>
                  </a:lnTo>
                  <a:lnTo>
                    <a:pt x="136" y="106"/>
                  </a:lnTo>
                  <a:lnTo>
                    <a:pt x="136" y="104"/>
                  </a:lnTo>
                  <a:lnTo>
                    <a:pt x="134" y="103"/>
                  </a:lnTo>
                  <a:lnTo>
                    <a:pt x="136" y="101"/>
                  </a:lnTo>
                  <a:lnTo>
                    <a:pt x="136" y="99"/>
                  </a:lnTo>
                  <a:lnTo>
                    <a:pt x="137" y="98"/>
                  </a:lnTo>
                  <a:lnTo>
                    <a:pt x="139" y="98"/>
                  </a:lnTo>
                  <a:lnTo>
                    <a:pt x="139" y="99"/>
                  </a:lnTo>
                  <a:lnTo>
                    <a:pt x="139" y="101"/>
                  </a:lnTo>
                  <a:lnTo>
                    <a:pt x="137" y="103"/>
                  </a:lnTo>
                  <a:lnTo>
                    <a:pt x="137" y="104"/>
                  </a:lnTo>
                  <a:lnTo>
                    <a:pt x="139" y="104"/>
                  </a:lnTo>
                  <a:lnTo>
                    <a:pt x="139" y="106"/>
                  </a:lnTo>
                  <a:lnTo>
                    <a:pt x="140" y="108"/>
                  </a:lnTo>
                  <a:lnTo>
                    <a:pt x="142" y="108"/>
                  </a:lnTo>
                  <a:lnTo>
                    <a:pt x="144" y="108"/>
                  </a:lnTo>
                  <a:lnTo>
                    <a:pt x="145" y="108"/>
                  </a:lnTo>
                  <a:lnTo>
                    <a:pt x="145" y="106"/>
                  </a:lnTo>
                  <a:lnTo>
                    <a:pt x="144" y="104"/>
                  </a:lnTo>
                  <a:lnTo>
                    <a:pt x="144" y="106"/>
                  </a:lnTo>
                  <a:lnTo>
                    <a:pt x="145" y="106"/>
                  </a:lnTo>
                  <a:lnTo>
                    <a:pt x="145" y="108"/>
                  </a:lnTo>
                  <a:lnTo>
                    <a:pt x="144" y="108"/>
                  </a:lnTo>
                  <a:lnTo>
                    <a:pt x="142" y="108"/>
                  </a:lnTo>
                  <a:lnTo>
                    <a:pt x="140" y="108"/>
                  </a:lnTo>
                  <a:lnTo>
                    <a:pt x="140" y="106"/>
                  </a:lnTo>
                  <a:lnTo>
                    <a:pt x="139" y="106"/>
                  </a:lnTo>
                  <a:lnTo>
                    <a:pt x="139" y="104"/>
                  </a:lnTo>
                  <a:lnTo>
                    <a:pt x="139" y="103"/>
                  </a:lnTo>
                  <a:lnTo>
                    <a:pt x="139" y="101"/>
                  </a:lnTo>
                  <a:lnTo>
                    <a:pt x="139" y="99"/>
                  </a:lnTo>
                  <a:lnTo>
                    <a:pt x="139" y="98"/>
                  </a:lnTo>
                  <a:lnTo>
                    <a:pt x="137" y="98"/>
                  </a:lnTo>
                  <a:lnTo>
                    <a:pt x="136" y="98"/>
                  </a:lnTo>
                  <a:lnTo>
                    <a:pt x="136" y="99"/>
                  </a:lnTo>
                  <a:lnTo>
                    <a:pt x="134" y="101"/>
                  </a:lnTo>
                  <a:lnTo>
                    <a:pt x="134" y="103"/>
                  </a:lnTo>
                  <a:lnTo>
                    <a:pt x="134" y="104"/>
                  </a:lnTo>
                  <a:lnTo>
                    <a:pt x="134" y="106"/>
                  </a:lnTo>
                  <a:lnTo>
                    <a:pt x="134" y="108"/>
                  </a:lnTo>
                  <a:lnTo>
                    <a:pt x="132" y="108"/>
                  </a:lnTo>
                  <a:lnTo>
                    <a:pt x="129" y="108"/>
                  </a:lnTo>
                  <a:lnTo>
                    <a:pt x="127" y="108"/>
                  </a:lnTo>
                  <a:lnTo>
                    <a:pt x="126" y="108"/>
                  </a:lnTo>
                  <a:lnTo>
                    <a:pt x="126" y="106"/>
                  </a:lnTo>
                  <a:lnTo>
                    <a:pt x="126" y="104"/>
                  </a:lnTo>
                  <a:lnTo>
                    <a:pt x="127" y="103"/>
                  </a:lnTo>
                  <a:lnTo>
                    <a:pt x="129" y="101"/>
                  </a:lnTo>
                  <a:lnTo>
                    <a:pt x="127" y="101"/>
                  </a:lnTo>
                  <a:lnTo>
                    <a:pt x="127" y="99"/>
                  </a:lnTo>
                  <a:lnTo>
                    <a:pt x="126" y="99"/>
                  </a:lnTo>
                  <a:lnTo>
                    <a:pt x="124" y="101"/>
                  </a:lnTo>
                  <a:lnTo>
                    <a:pt x="122" y="101"/>
                  </a:lnTo>
                  <a:lnTo>
                    <a:pt x="121" y="101"/>
                  </a:lnTo>
                  <a:lnTo>
                    <a:pt x="121" y="99"/>
                  </a:lnTo>
                  <a:lnTo>
                    <a:pt x="119" y="99"/>
                  </a:lnTo>
                  <a:lnTo>
                    <a:pt x="121" y="98"/>
                  </a:lnTo>
                  <a:lnTo>
                    <a:pt x="121" y="96"/>
                  </a:lnTo>
                  <a:lnTo>
                    <a:pt x="122" y="96"/>
                  </a:lnTo>
                  <a:lnTo>
                    <a:pt x="122" y="95"/>
                  </a:lnTo>
                  <a:lnTo>
                    <a:pt x="122" y="93"/>
                  </a:lnTo>
                  <a:lnTo>
                    <a:pt x="121" y="93"/>
                  </a:lnTo>
                  <a:lnTo>
                    <a:pt x="121" y="95"/>
                  </a:lnTo>
                  <a:lnTo>
                    <a:pt x="119" y="95"/>
                  </a:lnTo>
                  <a:lnTo>
                    <a:pt x="118" y="96"/>
                  </a:lnTo>
                  <a:lnTo>
                    <a:pt x="118" y="98"/>
                  </a:lnTo>
                  <a:lnTo>
                    <a:pt x="116" y="99"/>
                  </a:lnTo>
                  <a:lnTo>
                    <a:pt x="116" y="101"/>
                  </a:lnTo>
                  <a:lnTo>
                    <a:pt x="116" y="103"/>
                  </a:lnTo>
                  <a:lnTo>
                    <a:pt x="114" y="104"/>
                  </a:lnTo>
                  <a:lnTo>
                    <a:pt x="113" y="104"/>
                  </a:lnTo>
                  <a:lnTo>
                    <a:pt x="111" y="104"/>
                  </a:lnTo>
                  <a:lnTo>
                    <a:pt x="111" y="106"/>
                  </a:lnTo>
                  <a:lnTo>
                    <a:pt x="109" y="106"/>
                  </a:lnTo>
                  <a:lnTo>
                    <a:pt x="108" y="108"/>
                  </a:lnTo>
                  <a:lnTo>
                    <a:pt x="106" y="108"/>
                  </a:lnTo>
                  <a:lnTo>
                    <a:pt x="105" y="108"/>
                  </a:lnTo>
                  <a:lnTo>
                    <a:pt x="105" y="106"/>
                  </a:lnTo>
                  <a:lnTo>
                    <a:pt x="105" y="104"/>
                  </a:lnTo>
                  <a:lnTo>
                    <a:pt x="106" y="103"/>
                  </a:lnTo>
                  <a:lnTo>
                    <a:pt x="106" y="101"/>
                  </a:lnTo>
                  <a:lnTo>
                    <a:pt x="109" y="99"/>
                  </a:lnTo>
                  <a:lnTo>
                    <a:pt x="109" y="98"/>
                  </a:lnTo>
                  <a:lnTo>
                    <a:pt x="109" y="96"/>
                  </a:lnTo>
                  <a:lnTo>
                    <a:pt x="108" y="96"/>
                  </a:lnTo>
                  <a:lnTo>
                    <a:pt x="108" y="95"/>
                  </a:lnTo>
                  <a:lnTo>
                    <a:pt x="106" y="95"/>
                  </a:lnTo>
                  <a:lnTo>
                    <a:pt x="106" y="96"/>
                  </a:lnTo>
                  <a:lnTo>
                    <a:pt x="105" y="96"/>
                  </a:lnTo>
                  <a:lnTo>
                    <a:pt x="105" y="98"/>
                  </a:lnTo>
                  <a:lnTo>
                    <a:pt x="103" y="99"/>
                  </a:lnTo>
                  <a:lnTo>
                    <a:pt x="103" y="101"/>
                  </a:lnTo>
                  <a:lnTo>
                    <a:pt x="101" y="103"/>
                  </a:lnTo>
                  <a:lnTo>
                    <a:pt x="101" y="104"/>
                  </a:lnTo>
                  <a:lnTo>
                    <a:pt x="101" y="106"/>
                  </a:lnTo>
                  <a:lnTo>
                    <a:pt x="101" y="108"/>
                  </a:lnTo>
                  <a:lnTo>
                    <a:pt x="98" y="109"/>
                  </a:lnTo>
                  <a:lnTo>
                    <a:pt x="98" y="111"/>
                  </a:lnTo>
                  <a:lnTo>
                    <a:pt x="96" y="111"/>
                  </a:lnTo>
                  <a:lnTo>
                    <a:pt x="95" y="113"/>
                  </a:lnTo>
                  <a:lnTo>
                    <a:pt x="93" y="113"/>
                  </a:lnTo>
                  <a:lnTo>
                    <a:pt x="91" y="114"/>
                  </a:lnTo>
                  <a:lnTo>
                    <a:pt x="90" y="116"/>
                  </a:lnTo>
                  <a:lnTo>
                    <a:pt x="88" y="116"/>
                  </a:lnTo>
                  <a:lnTo>
                    <a:pt x="88" y="117"/>
                  </a:lnTo>
                  <a:lnTo>
                    <a:pt x="87" y="117"/>
                  </a:lnTo>
                  <a:lnTo>
                    <a:pt x="87" y="119"/>
                  </a:lnTo>
                  <a:lnTo>
                    <a:pt x="85" y="119"/>
                  </a:lnTo>
                  <a:lnTo>
                    <a:pt x="85" y="121"/>
                  </a:lnTo>
                  <a:lnTo>
                    <a:pt x="83" y="122"/>
                  </a:lnTo>
                  <a:lnTo>
                    <a:pt x="82" y="122"/>
                  </a:lnTo>
                  <a:lnTo>
                    <a:pt x="82" y="124"/>
                  </a:lnTo>
                  <a:lnTo>
                    <a:pt x="80" y="124"/>
                  </a:lnTo>
                  <a:lnTo>
                    <a:pt x="78" y="126"/>
                  </a:lnTo>
                  <a:lnTo>
                    <a:pt x="77" y="127"/>
                  </a:lnTo>
                  <a:lnTo>
                    <a:pt x="75" y="127"/>
                  </a:lnTo>
                  <a:lnTo>
                    <a:pt x="73" y="127"/>
                  </a:lnTo>
                  <a:lnTo>
                    <a:pt x="72" y="127"/>
                  </a:lnTo>
                  <a:lnTo>
                    <a:pt x="70" y="127"/>
                  </a:lnTo>
                  <a:lnTo>
                    <a:pt x="70" y="126"/>
                  </a:lnTo>
                  <a:lnTo>
                    <a:pt x="69" y="126"/>
                  </a:lnTo>
                  <a:lnTo>
                    <a:pt x="67" y="126"/>
                  </a:lnTo>
                  <a:lnTo>
                    <a:pt x="67" y="127"/>
                  </a:lnTo>
                  <a:lnTo>
                    <a:pt x="65" y="127"/>
                  </a:lnTo>
                  <a:lnTo>
                    <a:pt x="64" y="127"/>
                  </a:lnTo>
                  <a:lnTo>
                    <a:pt x="62" y="127"/>
                  </a:lnTo>
                  <a:lnTo>
                    <a:pt x="60" y="127"/>
                  </a:lnTo>
                  <a:lnTo>
                    <a:pt x="59" y="127"/>
                  </a:lnTo>
                  <a:lnTo>
                    <a:pt x="59" y="129"/>
                  </a:lnTo>
                  <a:lnTo>
                    <a:pt x="57" y="131"/>
                  </a:lnTo>
                  <a:lnTo>
                    <a:pt x="57" y="132"/>
                  </a:lnTo>
                  <a:lnTo>
                    <a:pt x="57" y="134"/>
                  </a:lnTo>
                  <a:lnTo>
                    <a:pt x="57" y="135"/>
                  </a:lnTo>
                  <a:lnTo>
                    <a:pt x="59" y="135"/>
                  </a:lnTo>
                  <a:lnTo>
                    <a:pt x="59" y="137"/>
                  </a:lnTo>
                  <a:lnTo>
                    <a:pt x="59" y="139"/>
                  </a:lnTo>
                  <a:lnTo>
                    <a:pt x="59" y="140"/>
                  </a:lnTo>
                  <a:lnTo>
                    <a:pt x="57" y="140"/>
                  </a:lnTo>
                  <a:lnTo>
                    <a:pt x="56" y="140"/>
                  </a:lnTo>
                  <a:lnTo>
                    <a:pt x="54" y="140"/>
                  </a:lnTo>
                  <a:lnTo>
                    <a:pt x="54" y="142"/>
                  </a:lnTo>
                  <a:lnTo>
                    <a:pt x="52" y="140"/>
                  </a:lnTo>
                  <a:lnTo>
                    <a:pt x="54" y="140"/>
                  </a:lnTo>
                  <a:lnTo>
                    <a:pt x="54" y="139"/>
                  </a:lnTo>
                  <a:lnTo>
                    <a:pt x="52" y="139"/>
                  </a:lnTo>
                  <a:lnTo>
                    <a:pt x="51" y="139"/>
                  </a:lnTo>
                  <a:lnTo>
                    <a:pt x="49" y="139"/>
                  </a:lnTo>
                  <a:lnTo>
                    <a:pt x="47" y="137"/>
                  </a:lnTo>
                  <a:lnTo>
                    <a:pt x="46" y="137"/>
                  </a:lnTo>
                  <a:lnTo>
                    <a:pt x="46" y="135"/>
                  </a:lnTo>
                  <a:lnTo>
                    <a:pt x="46" y="134"/>
                  </a:lnTo>
                  <a:lnTo>
                    <a:pt x="44" y="132"/>
                  </a:lnTo>
                  <a:lnTo>
                    <a:pt x="44" y="131"/>
                  </a:lnTo>
                  <a:lnTo>
                    <a:pt x="44" y="129"/>
                  </a:lnTo>
                  <a:lnTo>
                    <a:pt x="44" y="127"/>
                  </a:lnTo>
                  <a:lnTo>
                    <a:pt x="44" y="126"/>
                  </a:lnTo>
                  <a:lnTo>
                    <a:pt x="42" y="126"/>
                  </a:lnTo>
                  <a:lnTo>
                    <a:pt x="42" y="124"/>
                  </a:lnTo>
                  <a:lnTo>
                    <a:pt x="41" y="122"/>
                  </a:lnTo>
                  <a:lnTo>
                    <a:pt x="41" y="121"/>
                  </a:lnTo>
                  <a:lnTo>
                    <a:pt x="39" y="121"/>
                  </a:lnTo>
                  <a:lnTo>
                    <a:pt x="39" y="119"/>
                  </a:lnTo>
                  <a:lnTo>
                    <a:pt x="38" y="119"/>
                  </a:lnTo>
                  <a:lnTo>
                    <a:pt x="36" y="119"/>
                  </a:lnTo>
                  <a:lnTo>
                    <a:pt x="36" y="117"/>
                  </a:lnTo>
                  <a:lnTo>
                    <a:pt x="34" y="117"/>
                  </a:lnTo>
                  <a:lnTo>
                    <a:pt x="33" y="117"/>
                  </a:lnTo>
                  <a:lnTo>
                    <a:pt x="31" y="117"/>
                  </a:lnTo>
                  <a:lnTo>
                    <a:pt x="31" y="119"/>
                  </a:lnTo>
                  <a:lnTo>
                    <a:pt x="29" y="119"/>
                  </a:lnTo>
                  <a:lnTo>
                    <a:pt x="28" y="119"/>
                  </a:lnTo>
                  <a:lnTo>
                    <a:pt x="26" y="119"/>
                  </a:lnTo>
                  <a:lnTo>
                    <a:pt x="26" y="121"/>
                  </a:lnTo>
                  <a:lnTo>
                    <a:pt x="24" y="121"/>
                  </a:lnTo>
                  <a:lnTo>
                    <a:pt x="24" y="122"/>
                  </a:lnTo>
                  <a:lnTo>
                    <a:pt x="23" y="122"/>
                  </a:lnTo>
                  <a:lnTo>
                    <a:pt x="23" y="124"/>
                  </a:lnTo>
                  <a:lnTo>
                    <a:pt x="21" y="124"/>
                  </a:lnTo>
                  <a:lnTo>
                    <a:pt x="21" y="126"/>
                  </a:lnTo>
                  <a:lnTo>
                    <a:pt x="20" y="127"/>
                  </a:lnTo>
                  <a:lnTo>
                    <a:pt x="20" y="129"/>
                  </a:lnTo>
                  <a:lnTo>
                    <a:pt x="18" y="129"/>
                  </a:lnTo>
                  <a:lnTo>
                    <a:pt x="20" y="131"/>
                  </a:lnTo>
                  <a:lnTo>
                    <a:pt x="18" y="132"/>
                  </a:lnTo>
                  <a:lnTo>
                    <a:pt x="20" y="134"/>
                  </a:lnTo>
                  <a:lnTo>
                    <a:pt x="20" y="135"/>
                  </a:lnTo>
                  <a:lnTo>
                    <a:pt x="20" y="137"/>
                  </a:lnTo>
                  <a:lnTo>
                    <a:pt x="18" y="137"/>
                  </a:lnTo>
                  <a:lnTo>
                    <a:pt x="18" y="139"/>
                  </a:lnTo>
                  <a:lnTo>
                    <a:pt x="18" y="140"/>
                  </a:lnTo>
                  <a:lnTo>
                    <a:pt x="18" y="142"/>
                  </a:lnTo>
                  <a:lnTo>
                    <a:pt x="20" y="142"/>
                  </a:lnTo>
                  <a:lnTo>
                    <a:pt x="20" y="144"/>
                  </a:lnTo>
                  <a:lnTo>
                    <a:pt x="20" y="145"/>
                  </a:lnTo>
                  <a:lnTo>
                    <a:pt x="20" y="147"/>
                  </a:lnTo>
                  <a:lnTo>
                    <a:pt x="20" y="148"/>
                  </a:lnTo>
                  <a:lnTo>
                    <a:pt x="18" y="148"/>
                  </a:lnTo>
                  <a:lnTo>
                    <a:pt x="18" y="150"/>
                  </a:lnTo>
                  <a:lnTo>
                    <a:pt x="16" y="150"/>
                  </a:lnTo>
                  <a:lnTo>
                    <a:pt x="16" y="152"/>
                  </a:lnTo>
                  <a:lnTo>
                    <a:pt x="15" y="152"/>
                  </a:lnTo>
                  <a:lnTo>
                    <a:pt x="13" y="153"/>
                  </a:lnTo>
                  <a:lnTo>
                    <a:pt x="11" y="153"/>
                  </a:lnTo>
                  <a:lnTo>
                    <a:pt x="11" y="155"/>
                  </a:lnTo>
                  <a:lnTo>
                    <a:pt x="10" y="155"/>
                  </a:lnTo>
                  <a:lnTo>
                    <a:pt x="8" y="157"/>
                  </a:lnTo>
                  <a:lnTo>
                    <a:pt x="6" y="158"/>
                  </a:lnTo>
                  <a:lnTo>
                    <a:pt x="6" y="160"/>
                  </a:lnTo>
                  <a:lnTo>
                    <a:pt x="6" y="162"/>
                  </a:lnTo>
                  <a:lnTo>
                    <a:pt x="5" y="162"/>
                  </a:lnTo>
                  <a:lnTo>
                    <a:pt x="5" y="163"/>
                  </a:lnTo>
                  <a:lnTo>
                    <a:pt x="3" y="165"/>
                  </a:lnTo>
                  <a:lnTo>
                    <a:pt x="2" y="165"/>
                  </a:lnTo>
                  <a:lnTo>
                    <a:pt x="2" y="166"/>
                  </a:lnTo>
                  <a:lnTo>
                    <a:pt x="0" y="166"/>
                  </a:lnTo>
                  <a:lnTo>
                    <a:pt x="0" y="165"/>
                  </a:lnTo>
                  <a:lnTo>
                    <a:pt x="0" y="163"/>
                  </a:lnTo>
                  <a:lnTo>
                    <a:pt x="2" y="163"/>
                  </a:lnTo>
                  <a:lnTo>
                    <a:pt x="2" y="162"/>
                  </a:lnTo>
                  <a:lnTo>
                    <a:pt x="2" y="160"/>
                  </a:lnTo>
                  <a:lnTo>
                    <a:pt x="3" y="158"/>
                  </a:lnTo>
                  <a:lnTo>
                    <a:pt x="3" y="157"/>
                  </a:lnTo>
                  <a:lnTo>
                    <a:pt x="3" y="155"/>
                  </a:lnTo>
                  <a:lnTo>
                    <a:pt x="3" y="153"/>
                  </a:lnTo>
                  <a:lnTo>
                    <a:pt x="5" y="153"/>
                  </a:lnTo>
                  <a:lnTo>
                    <a:pt x="5" y="152"/>
                  </a:lnTo>
                  <a:lnTo>
                    <a:pt x="5" y="150"/>
                  </a:lnTo>
                  <a:lnTo>
                    <a:pt x="5" y="148"/>
                  </a:lnTo>
                  <a:lnTo>
                    <a:pt x="6" y="148"/>
                  </a:lnTo>
                  <a:lnTo>
                    <a:pt x="6" y="147"/>
                  </a:lnTo>
                  <a:lnTo>
                    <a:pt x="6" y="145"/>
                  </a:lnTo>
                  <a:lnTo>
                    <a:pt x="6" y="144"/>
                  </a:lnTo>
                  <a:lnTo>
                    <a:pt x="6" y="142"/>
                  </a:lnTo>
                  <a:lnTo>
                    <a:pt x="8" y="142"/>
                  </a:lnTo>
                  <a:lnTo>
                    <a:pt x="8" y="140"/>
                  </a:lnTo>
                  <a:lnTo>
                    <a:pt x="8" y="137"/>
                  </a:lnTo>
                  <a:lnTo>
                    <a:pt x="8" y="135"/>
                  </a:lnTo>
                  <a:lnTo>
                    <a:pt x="10" y="134"/>
                  </a:lnTo>
                  <a:lnTo>
                    <a:pt x="10" y="132"/>
                  </a:lnTo>
                  <a:lnTo>
                    <a:pt x="10" y="131"/>
                  </a:lnTo>
                  <a:lnTo>
                    <a:pt x="10" y="129"/>
                  </a:lnTo>
                  <a:lnTo>
                    <a:pt x="11" y="127"/>
                  </a:lnTo>
                  <a:lnTo>
                    <a:pt x="11" y="126"/>
                  </a:lnTo>
                  <a:lnTo>
                    <a:pt x="11" y="122"/>
                  </a:lnTo>
                  <a:lnTo>
                    <a:pt x="13" y="121"/>
                  </a:lnTo>
                  <a:lnTo>
                    <a:pt x="13" y="119"/>
                  </a:lnTo>
                  <a:lnTo>
                    <a:pt x="13" y="117"/>
                  </a:lnTo>
                  <a:lnTo>
                    <a:pt x="13" y="116"/>
                  </a:lnTo>
                  <a:lnTo>
                    <a:pt x="13" y="114"/>
                  </a:lnTo>
                  <a:lnTo>
                    <a:pt x="15" y="114"/>
                  </a:lnTo>
                  <a:lnTo>
                    <a:pt x="15" y="113"/>
                  </a:lnTo>
                  <a:lnTo>
                    <a:pt x="15" y="111"/>
                  </a:lnTo>
                  <a:lnTo>
                    <a:pt x="15" y="109"/>
                  </a:lnTo>
                  <a:lnTo>
                    <a:pt x="15" y="108"/>
                  </a:lnTo>
                  <a:lnTo>
                    <a:pt x="15" y="106"/>
                  </a:lnTo>
                  <a:lnTo>
                    <a:pt x="16" y="106"/>
                  </a:lnTo>
                  <a:lnTo>
                    <a:pt x="16" y="104"/>
                  </a:lnTo>
                  <a:lnTo>
                    <a:pt x="16" y="103"/>
                  </a:lnTo>
                  <a:lnTo>
                    <a:pt x="16" y="101"/>
                  </a:lnTo>
                  <a:lnTo>
                    <a:pt x="16" y="99"/>
                  </a:lnTo>
                  <a:lnTo>
                    <a:pt x="18" y="98"/>
                  </a:lnTo>
                  <a:lnTo>
                    <a:pt x="18" y="95"/>
                  </a:lnTo>
                  <a:lnTo>
                    <a:pt x="18" y="93"/>
                  </a:lnTo>
                  <a:lnTo>
                    <a:pt x="18" y="91"/>
                  </a:lnTo>
                  <a:lnTo>
                    <a:pt x="20" y="90"/>
                  </a:lnTo>
                  <a:lnTo>
                    <a:pt x="20" y="88"/>
                  </a:lnTo>
                  <a:lnTo>
                    <a:pt x="20" y="86"/>
                  </a:lnTo>
                  <a:lnTo>
                    <a:pt x="20" y="85"/>
                  </a:lnTo>
                  <a:lnTo>
                    <a:pt x="21" y="83"/>
                  </a:lnTo>
                  <a:lnTo>
                    <a:pt x="21" y="80"/>
                  </a:lnTo>
                  <a:lnTo>
                    <a:pt x="21" y="78"/>
                  </a:lnTo>
                  <a:lnTo>
                    <a:pt x="21" y="77"/>
                  </a:lnTo>
                  <a:lnTo>
                    <a:pt x="21" y="75"/>
                  </a:lnTo>
                  <a:lnTo>
                    <a:pt x="21" y="73"/>
                  </a:lnTo>
                  <a:lnTo>
                    <a:pt x="23" y="73"/>
                  </a:lnTo>
                  <a:lnTo>
                    <a:pt x="23" y="72"/>
                  </a:lnTo>
                  <a:lnTo>
                    <a:pt x="23" y="70"/>
                  </a:lnTo>
                  <a:lnTo>
                    <a:pt x="23" y="68"/>
                  </a:lnTo>
                  <a:lnTo>
                    <a:pt x="23" y="67"/>
                  </a:lnTo>
                  <a:lnTo>
                    <a:pt x="23" y="65"/>
                  </a:lnTo>
                  <a:lnTo>
                    <a:pt x="24" y="65"/>
                  </a:lnTo>
                  <a:lnTo>
                    <a:pt x="24" y="64"/>
                  </a:lnTo>
                  <a:lnTo>
                    <a:pt x="24" y="62"/>
                  </a:lnTo>
                  <a:lnTo>
                    <a:pt x="24" y="60"/>
                  </a:lnTo>
                  <a:lnTo>
                    <a:pt x="24" y="59"/>
                  </a:lnTo>
                  <a:lnTo>
                    <a:pt x="24" y="57"/>
                  </a:lnTo>
                  <a:lnTo>
                    <a:pt x="26" y="57"/>
                  </a:lnTo>
                  <a:lnTo>
                    <a:pt x="26" y="55"/>
                  </a:lnTo>
                  <a:lnTo>
                    <a:pt x="26" y="54"/>
                  </a:lnTo>
                  <a:lnTo>
                    <a:pt x="26" y="52"/>
                  </a:lnTo>
                  <a:lnTo>
                    <a:pt x="26" y="50"/>
                  </a:lnTo>
                  <a:lnTo>
                    <a:pt x="26" y="49"/>
                  </a:lnTo>
                  <a:lnTo>
                    <a:pt x="26" y="47"/>
                  </a:lnTo>
                  <a:lnTo>
                    <a:pt x="26" y="46"/>
                  </a:lnTo>
                  <a:lnTo>
                    <a:pt x="28" y="46"/>
                  </a:lnTo>
                  <a:lnTo>
                    <a:pt x="28" y="44"/>
                  </a:lnTo>
                  <a:lnTo>
                    <a:pt x="36" y="46"/>
                  </a:lnTo>
                  <a:lnTo>
                    <a:pt x="38" y="46"/>
                  </a:lnTo>
                  <a:lnTo>
                    <a:pt x="39" y="46"/>
                  </a:lnTo>
                  <a:lnTo>
                    <a:pt x="42" y="46"/>
                  </a:lnTo>
                  <a:lnTo>
                    <a:pt x="44" y="46"/>
                  </a:lnTo>
                  <a:lnTo>
                    <a:pt x="47" y="46"/>
                  </a:lnTo>
                  <a:lnTo>
                    <a:pt x="49" y="46"/>
                  </a:lnTo>
                  <a:lnTo>
                    <a:pt x="51" y="46"/>
                  </a:lnTo>
                  <a:lnTo>
                    <a:pt x="52" y="46"/>
                  </a:lnTo>
                  <a:lnTo>
                    <a:pt x="54" y="46"/>
                  </a:lnTo>
                  <a:lnTo>
                    <a:pt x="56" y="46"/>
                  </a:lnTo>
                  <a:lnTo>
                    <a:pt x="60" y="46"/>
                  </a:lnTo>
                  <a:lnTo>
                    <a:pt x="62" y="46"/>
                  </a:lnTo>
                  <a:lnTo>
                    <a:pt x="65" y="46"/>
                  </a:lnTo>
                  <a:lnTo>
                    <a:pt x="70" y="46"/>
                  </a:lnTo>
                  <a:lnTo>
                    <a:pt x="70" y="47"/>
                  </a:lnTo>
                  <a:lnTo>
                    <a:pt x="72" y="47"/>
                  </a:lnTo>
                  <a:lnTo>
                    <a:pt x="82" y="47"/>
                  </a:lnTo>
                  <a:lnTo>
                    <a:pt x="85" y="47"/>
                  </a:lnTo>
                  <a:lnTo>
                    <a:pt x="88" y="49"/>
                  </a:lnTo>
                  <a:lnTo>
                    <a:pt x="90" y="49"/>
                  </a:lnTo>
                  <a:lnTo>
                    <a:pt x="93" y="49"/>
                  </a:lnTo>
                  <a:lnTo>
                    <a:pt x="96" y="49"/>
                  </a:lnTo>
                  <a:lnTo>
                    <a:pt x="100" y="49"/>
                  </a:lnTo>
                  <a:lnTo>
                    <a:pt x="101" y="49"/>
                  </a:lnTo>
                  <a:lnTo>
                    <a:pt x="121" y="49"/>
                  </a:lnTo>
                  <a:lnTo>
                    <a:pt x="126" y="49"/>
                  </a:lnTo>
                  <a:lnTo>
                    <a:pt x="126" y="44"/>
                  </a:lnTo>
                  <a:lnTo>
                    <a:pt x="132" y="47"/>
                  </a:lnTo>
                  <a:lnTo>
                    <a:pt x="136" y="49"/>
                  </a:lnTo>
                  <a:lnTo>
                    <a:pt x="136" y="46"/>
                  </a:lnTo>
                  <a:lnTo>
                    <a:pt x="136" y="44"/>
                  </a:lnTo>
                  <a:lnTo>
                    <a:pt x="136" y="42"/>
                  </a:lnTo>
                  <a:lnTo>
                    <a:pt x="136" y="36"/>
                  </a:lnTo>
                  <a:lnTo>
                    <a:pt x="136" y="29"/>
                  </a:lnTo>
                  <a:lnTo>
                    <a:pt x="136" y="28"/>
                  </a:lnTo>
                  <a:lnTo>
                    <a:pt x="136" y="26"/>
                  </a:lnTo>
                  <a:lnTo>
                    <a:pt x="140" y="26"/>
                  </a:lnTo>
                  <a:lnTo>
                    <a:pt x="142" y="28"/>
                  </a:lnTo>
                  <a:lnTo>
                    <a:pt x="144" y="28"/>
                  </a:lnTo>
                  <a:lnTo>
                    <a:pt x="145" y="28"/>
                  </a:lnTo>
                  <a:lnTo>
                    <a:pt x="147" y="28"/>
                  </a:lnTo>
                  <a:lnTo>
                    <a:pt x="147" y="26"/>
                  </a:lnTo>
                  <a:lnTo>
                    <a:pt x="147" y="24"/>
                  </a:lnTo>
                  <a:lnTo>
                    <a:pt x="149" y="24"/>
                  </a:lnTo>
                  <a:lnTo>
                    <a:pt x="150" y="24"/>
                  </a:lnTo>
                  <a:lnTo>
                    <a:pt x="150" y="23"/>
                  </a:lnTo>
                  <a:lnTo>
                    <a:pt x="152" y="23"/>
                  </a:lnTo>
                  <a:lnTo>
                    <a:pt x="157" y="23"/>
                  </a:lnTo>
                  <a:lnTo>
                    <a:pt x="157" y="21"/>
                  </a:lnTo>
                  <a:lnTo>
                    <a:pt x="157" y="19"/>
                  </a:lnTo>
                  <a:lnTo>
                    <a:pt x="158" y="21"/>
                  </a:lnTo>
                  <a:lnTo>
                    <a:pt x="160" y="21"/>
                  </a:lnTo>
                  <a:lnTo>
                    <a:pt x="160" y="19"/>
                  </a:lnTo>
                  <a:lnTo>
                    <a:pt x="158" y="19"/>
                  </a:lnTo>
                  <a:lnTo>
                    <a:pt x="160" y="18"/>
                  </a:lnTo>
                  <a:lnTo>
                    <a:pt x="162" y="18"/>
                  </a:lnTo>
                  <a:lnTo>
                    <a:pt x="162" y="16"/>
                  </a:lnTo>
                  <a:lnTo>
                    <a:pt x="163" y="16"/>
                  </a:lnTo>
                  <a:lnTo>
                    <a:pt x="165" y="16"/>
                  </a:lnTo>
                  <a:lnTo>
                    <a:pt x="167" y="16"/>
                  </a:lnTo>
                  <a:lnTo>
                    <a:pt x="167" y="15"/>
                  </a:lnTo>
                  <a:lnTo>
                    <a:pt x="170" y="15"/>
                  </a:lnTo>
                  <a:lnTo>
                    <a:pt x="172" y="13"/>
                  </a:lnTo>
                  <a:lnTo>
                    <a:pt x="172" y="11"/>
                  </a:lnTo>
                  <a:lnTo>
                    <a:pt x="173" y="13"/>
                  </a:lnTo>
                  <a:lnTo>
                    <a:pt x="173" y="11"/>
                  </a:lnTo>
                  <a:lnTo>
                    <a:pt x="173" y="10"/>
                  </a:lnTo>
                  <a:lnTo>
                    <a:pt x="175" y="10"/>
                  </a:lnTo>
                  <a:lnTo>
                    <a:pt x="176" y="10"/>
                  </a:lnTo>
                  <a:lnTo>
                    <a:pt x="176" y="8"/>
                  </a:lnTo>
                  <a:lnTo>
                    <a:pt x="178" y="8"/>
                  </a:lnTo>
                  <a:lnTo>
                    <a:pt x="178" y="5"/>
                  </a:lnTo>
                  <a:lnTo>
                    <a:pt x="180" y="5"/>
                  </a:lnTo>
                  <a:lnTo>
                    <a:pt x="180" y="1"/>
                  </a:lnTo>
                  <a:lnTo>
                    <a:pt x="180" y="0"/>
                  </a:lnTo>
                  <a:lnTo>
                    <a:pt x="181" y="0"/>
                  </a:lnTo>
                  <a:lnTo>
                    <a:pt x="183" y="0"/>
                  </a:lnTo>
                  <a:lnTo>
                    <a:pt x="19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13" name="Freeform 250"/>
            <p:cNvSpPr>
              <a:spLocks noEditPoints="1"/>
            </p:cNvSpPr>
            <p:nvPr/>
          </p:nvSpPr>
          <p:spPr bwMode="auto">
            <a:xfrm>
              <a:off x="2874" y="1113"/>
              <a:ext cx="402" cy="472"/>
            </a:xfrm>
            <a:custGeom>
              <a:avLst/>
              <a:gdLst>
                <a:gd name="T0" fmla="*/ 293 w 402"/>
                <a:gd name="T1" fmla="*/ 75 h 472"/>
                <a:gd name="T2" fmla="*/ 293 w 402"/>
                <a:gd name="T3" fmla="*/ 183 h 472"/>
                <a:gd name="T4" fmla="*/ 289 w 402"/>
                <a:gd name="T5" fmla="*/ 276 h 472"/>
                <a:gd name="T6" fmla="*/ 306 w 402"/>
                <a:gd name="T7" fmla="*/ 349 h 472"/>
                <a:gd name="T8" fmla="*/ 347 w 402"/>
                <a:gd name="T9" fmla="*/ 392 h 472"/>
                <a:gd name="T10" fmla="*/ 400 w 402"/>
                <a:gd name="T11" fmla="*/ 405 h 472"/>
                <a:gd name="T12" fmla="*/ 371 w 402"/>
                <a:gd name="T13" fmla="*/ 470 h 472"/>
                <a:gd name="T14" fmla="*/ 307 w 402"/>
                <a:gd name="T15" fmla="*/ 472 h 472"/>
                <a:gd name="T16" fmla="*/ 248 w 402"/>
                <a:gd name="T17" fmla="*/ 472 h 472"/>
                <a:gd name="T18" fmla="*/ 168 w 402"/>
                <a:gd name="T19" fmla="*/ 472 h 472"/>
                <a:gd name="T20" fmla="*/ 70 w 402"/>
                <a:gd name="T21" fmla="*/ 470 h 472"/>
                <a:gd name="T22" fmla="*/ 61 w 402"/>
                <a:gd name="T23" fmla="*/ 452 h 472"/>
                <a:gd name="T24" fmla="*/ 79 w 402"/>
                <a:gd name="T25" fmla="*/ 444 h 472"/>
                <a:gd name="T26" fmla="*/ 83 w 402"/>
                <a:gd name="T27" fmla="*/ 434 h 472"/>
                <a:gd name="T28" fmla="*/ 87 w 402"/>
                <a:gd name="T29" fmla="*/ 421 h 472"/>
                <a:gd name="T30" fmla="*/ 80 w 402"/>
                <a:gd name="T31" fmla="*/ 410 h 472"/>
                <a:gd name="T32" fmla="*/ 72 w 402"/>
                <a:gd name="T33" fmla="*/ 398 h 472"/>
                <a:gd name="T34" fmla="*/ 62 w 402"/>
                <a:gd name="T35" fmla="*/ 387 h 472"/>
                <a:gd name="T36" fmla="*/ 48 w 402"/>
                <a:gd name="T37" fmla="*/ 377 h 472"/>
                <a:gd name="T38" fmla="*/ 46 w 402"/>
                <a:gd name="T39" fmla="*/ 371 h 472"/>
                <a:gd name="T40" fmla="*/ 44 w 402"/>
                <a:gd name="T41" fmla="*/ 353 h 472"/>
                <a:gd name="T42" fmla="*/ 48 w 402"/>
                <a:gd name="T43" fmla="*/ 341 h 472"/>
                <a:gd name="T44" fmla="*/ 48 w 402"/>
                <a:gd name="T45" fmla="*/ 328 h 472"/>
                <a:gd name="T46" fmla="*/ 52 w 402"/>
                <a:gd name="T47" fmla="*/ 325 h 472"/>
                <a:gd name="T48" fmla="*/ 51 w 402"/>
                <a:gd name="T49" fmla="*/ 312 h 472"/>
                <a:gd name="T50" fmla="*/ 52 w 402"/>
                <a:gd name="T51" fmla="*/ 299 h 472"/>
                <a:gd name="T52" fmla="*/ 52 w 402"/>
                <a:gd name="T53" fmla="*/ 281 h 472"/>
                <a:gd name="T54" fmla="*/ 57 w 402"/>
                <a:gd name="T55" fmla="*/ 269 h 472"/>
                <a:gd name="T56" fmla="*/ 56 w 402"/>
                <a:gd name="T57" fmla="*/ 260 h 472"/>
                <a:gd name="T58" fmla="*/ 67 w 402"/>
                <a:gd name="T59" fmla="*/ 246 h 472"/>
                <a:gd name="T60" fmla="*/ 64 w 402"/>
                <a:gd name="T61" fmla="*/ 238 h 472"/>
                <a:gd name="T62" fmla="*/ 69 w 402"/>
                <a:gd name="T63" fmla="*/ 225 h 472"/>
                <a:gd name="T64" fmla="*/ 74 w 402"/>
                <a:gd name="T65" fmla="*/ 214 h 472"/>
                <a:gd name="T66" fmla="*/ 92 w 402"/>
                <a:gd name="T67" fmla="*/ 206 h 472"/>
                <a:gd name="T68" fmla="*/ 108 w 402"/>
                <a:gd name="T69" fmla="*/ 212 h 472"/>
                <a:gd name="T70" fmla="*/ 101 w 402"/>
                <a:gd name="T71" fmla="*/ 194 h 472"/>
                <a:gd name="T72" fmla="*/ 124 w 402"/>
                <a:gd name="T73" fmla="*/ 199 h 472"/>
                <a:gd name="T74" fmla="*/ 121 w 402"/>
                <a:gd name="T75" fmla="*/ 183 h 472"/>
                <a:gd name="T76" fmla="*/ 123 w 402"/>
                <a:gd name="T77" fmla="*/ 170 h 472"/>
                <a:gd name="T78" fmla="*/ 108 w 402"/>
                <a:gd name="T79" fmla="*/ 155 h 472"/>
                <a:gd name="T80" fmla="*/ 105 w 402"/>
                <a:gd name="T81" fmla="*/ 132 h 472"/>
                <a:gd name="T82" fmla="*/ 92 w 402"/>
                <a:gd name="T83" fmla="*/ 117 h 472"/>
                <a:gd name="T84" fmla="*/ 77 w 402"/>
                <a:gd name="T85" fmla="*/ 112 h 472"/>
                <a:gd name="T86" fmla="*/ 70 w 402"/>
                <a:gd name="T87" fmla="*/ 101 h 472"/>
                <a:gd name="T88" fmla="*/ 57 w 402"/>
                <a:gd name="T89" fmla="*/ 86 h 472"/>
                <a:gd name="T90" fmla="*/ 39 w 402"/>
                <a:gd name="T91" fmla="*/ 78 h 472"/>
                <a:gd name="T92" fmla="*/ 25 w 402"/>
                <a:gd name="T93" fmla="*/ 65 h 472"/>
                <a:gd name="T94" fmla="*/ 8 w 402"/>
                <a:gd name="T95" fmla="*/ 54 h 472"/>
                <a:gd name="T96" fmla="*/ 8 w 402"/>
                <a:gd name="T97" fmla="*/ 41 h 472"/>
                <a:gd name="T98" fmla="*/ 33 w 402"/>
                <a:gd name="T99" fmla="*/ 44 h 472"/>
                <a:gd name="T100" fmla="*/ 46 w 402"/>
                <a:gd name="T101" fmla="*/ 55 h 472"/>
                <a:gd name="T102" fmla="*/ 64 w 402"/>
                <a:gd name="T103" fmla="*/ 70 h 472"/>
                <a:gd name="T104" fmla="*/ 85 w 402"/>
                <a:gd name="T105" fmla="*/ 73 h 472"/>
                <a:gd name="T106" fmla="*/ 114 w 402"/>
                <a:gd name="T107" fmla="*/ 70 h 472"/>
                <a:gd name="T108" fmla="*/ 132 w 402"/>
                <a:gd name="T109" fmla="*/ 63 h 472"/>
                <a:gd name="T110" fmla="*/ 162 w 402"/>
                <a:gd name="T111" fmla="*/ 57 h 472"/>
                <a:gd name="T112" fmla="*/ 185 w 402"/>
                <a:gd name="T113" fmla="*/ 55 h 472"/>
                <a:gd name="T114" fmla="*/ 196 w 402"/>
                <a:gd name="T115" fmla="*/ 52 h 472"/>
                <a:gd name="T116" fmla="*/ 211 w 402"/>
                <a:gd name="T117" fmla="*/ 37 h 472"/>
                <a:gd name="T118" fmla="*/ 227 w 402"/>
                <a:gd name="T119" fmla="*/ 24 h 472"/>
                <a:gd name="T120" fmla="*/ 250 w 402"/>
                <a:gd name="T121" fmla="*/ 19 h 472"/>
                <a:gd name="T122" fmla="*/ 271 w 402"/>
                <a:gd name="T123" fmla="*/ 10 h 472"/>
                <a:gd name="T124" fmla="*/ 289 w 402"/>
                <a:gd name="T12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 h="472">
                  <a:moveTo>
                    <a:pt x="262" y="14"/>
                  </a:moveTo>
                  <a:lnTo>
                    <a:pt x="260" y="14"/>
                  </a:lnTo>
                  <a:lnTo>
                    <a:pt x="262" y="14"/>
                  </a:lnTo>
                  <a:close/>
                  <a:moveTo>
                    <a:pt x="291" y="0"/>
                  </a:moveTo>
                  <a:lnTo>
                    <a:pt x="291" y="1"/>
                  </a:lnTo>
                  <a:lnTo>
                    <a:pt x="291" y="8"/>
                  </a:lnTo>
                  <a:lnTo>
                    <a:pt x="291" y="10"/>
                  </a:lnTo>
                  <a:lnTo>
                    <a:pt x="291" y="14"/>
                  </a:lnTo>
                  <a:lnTo>
                    <a:pt x="291" y="16"/>
                  </a:lnTo>
                  <a:lnTo>
                    <a:pt x="291" y="21"/>
                  </a:lnTo>
                  <a:lnTo>
                    <a:pt x="291" y="24"/>
                  </a:lnTo>
                  <a:lnTo>
                    <a:pt x="291" y="26"/>
                  </a:lnTo>
                  <a:lnTo>
                    <a:pt x="291" y="29"/>
                  </a:lnTo>
                  <a:lnTo>
                    <a:pt x="291" y="34"/>
                  </a:lnTo>
                  <a:lnTo>
                    <a:pt x="291" y="59"/>
                  </a:lnTo>
                  <a:lnTo>
                    <a:pt x="291" y="63"/>
                  </a:lnTo>
                  <a:lnTo>
                    <a:pt x="293" y="75"/>
                  </a:lnTo>
                  <a:lnTo>
                    <a:pt x="293" y="77"/>
                  </a:lnTo>
                  <a:lnTo>
                    <a:pt x="293" y="78"/>
                  </a:lnTo>
                  <a:lnTo>
                    <a:pt x="293" y="93"/>
                  </a:lnTo>
                  <a:lnTo>
                    <a:pt x="293" y="99"/>
                  </a:lnTo>
                  <a:lnTo>
                    <a:pt x="293" y="114"/>
                  </a:lnTo>
                  <a:lnTo>
                    <a:pt x="293" y="117"/>
                  </a:lnTo>
                  <a:lnTo>
                    <a:pt x="293" y="126"/>
                  </a:lnTo>
                  <a:lnTo>
                    <a:pt x="293" y="134"/>
                  </a:lnTo>
                  <a:lnTo>
                    <a:pt x="293" y="135"/>
                  </a:lnTo>
                  <a:lnTo>
                    <a:pt x="293" y="140"/>
                  </a:lnTo>
                  <a:lnTo>
                    <a:pt x="293" y="142"/>
                  </a:lnTo>
                  <a:lnTo>
                    <a:pt x="293" y="145"/>
                  </a:lnTo>
                  <a:lnTo>
                    <a:pt x="293" y="150"/>
                  </a:lnTo>
                  <a:lnTo>
                    <a:pt x="293" y="161"/>
                  </a:lnTo>
                  <a:lnTo>
                    <a:pt x="293" y="178"/>
                  </a:lnTo>
                  <a:lnTo>
                    <a:pt x="293" y="181"/>
                  </a:lnTo>
                  <a:lnTo>
                    <a:pt x="293" y="183"/>
                  </a:lnTo>
                  <a:lnTo>
                    <a:pt x="291" y="183"/>
                  </a:lnTo>
                  <a:lnTo>
                    <a:pt x="289" y="183"/>
                  </a:lnTo>
                  <a:lnTo>
                    <a:pt x="289" y="189"/>
                  </a:lnTo>
                  <a:lnTo>
                    <a:pt x="289" y="193"/>
                  </a:lnTo>
                  <a:lnTo>
                    <a:pt x="289" y="194"/>
                  </a:lnTo>
                  <a:lnTo>
                    <a:pt x="289" y="207"/>
                  </a:lnTo>
                  <a:lnTo>
                    <a:pt x="289" y="209"/>
                  </a:lnTo>
                  <a:lnTo>
                    <a:pt x="289" y="225"/>
                  </a:lnTo>
                  <a:lnTo>
                    <a:pt x="289" y="232"/>
                  </a:lnTo>
                  <a:lnTo>
                    <a:pt x="289" y="238"/>
                  </a:lnTo>
                  <a:lnTo>
                    <a:pt x="289" y="246"/>
                  </a:lnTo>
                  <a:lnTo>
                    <a:pt x="289" y="251"/>
                  </a:lnTo>
                  <a:lnTo>
                    <a:pt x="289" y="258"/>
                  </a:lnTo>
                  <a:lnTo>
                    <a:pt x="289" y="266"/>
                  </a:lnTo>
                  <a:lnTo>
                    <a:pt x="289" y="269"/>
                  </a:lnTo>
                  <a:lnTo>
                    <a:pt x="289" y="274"/>
                  </a:lnTo>
                  <a:lnTo>
                    <a:pt x="289" y="276"/>
                  </a:lnTo>
                  <a:lnTo>
                    <a:pt x="289" y="284"/>
                  </a:lnTo>
                  <a:lnTo>
                    <a:pt x="289" y="289"/>
                  </a:lnTo>
                  <a:lnTo>
                    <a:pt x="289" y="291"/>
                  </a:lnTo>
                  <a:lnTo>
                    <a:pt x="289" y="292"/>
                  </a:lnTo>
                  <a:lnTo>
                    <a:pt x="289" y="302"/>
                  </a:lnTo>
                  <a:lnTo>
                    <a:pt x="289" y="305"/>
                  </a:lnTo>
                  <a:lnTo>
                    <a:pt x="289" y="310"/>
                  </a:lnTo>
                  <a:lnTo>
                    <a:pt x="289" y="313"/>
                  </a:lnTo>
                  <a:lnTo>
                    <a:pt x="289" y="317"/>
                  </a:lnTo>
                  <a:lnTo>
                    <a:pt x="289" y="335"/>
                  </a:lnTo>
                  <a:lnTo>
                    <a:pt x="289" y="336"/>
                  </a:lnTo>
                  <a:lnTo>
                    <a:pt x="289" y="340"/>
                  </a:lnTo>
                  <a:lnTo>
                    <a:pt x="289" y="349"/>
                  </a:lnTo>
                  <a:lnTo>
                    <a:pt x="293" y="349"/>
                  </a:lnTo>
                  <a:lnTo>
                    <a:pt x="296" y="349"/>
                  </a:lnTo>
                  <a:lnTo>
                    <a:pt x="302" y="349"/>
                  </a:lnTo>
                  <a:lnTo>
                    <a:pt x="306" y="349"/>
                  </a:lnTo>
                  <a:lnTo>
                    <a:pt x="322" y="349"/>
                  </a:lnTo>
                  <a:lnTo>
                    <a:pt x="329" y="349"/>
                  </a:lnTo>
                  <a:lnTo>
                    <a:pt x="335" y="349"/>
                  </a:lnTo>
                  <a:lnTo>
                    <a:pt x="338" y="349"/>
                  </a:lnTo>
                  <a:lnTo>
                    <a:pt x="342" y="349"/>
                  </a:lnTo>
                  <a:lnTo>
                    <a:pt x="343" y="349"/>
                  </a:lnTo>
                  <a:lnTo>
                    <a:pt x="347" y="349"/>
                  </a:lnTo>
                  <a:lnTo>
                    <a:pt x="347" y="354"/>
                  </a:lnTo>
                  <a:lnTo>
                    <a:pt x="347" y="358"/>
                  </a:lnTo>
                  <a:lnTo>
                    <a:pt x="347" y="359"/>
                  </a:lnTo>
                  <a:lnTo>
                    <a:pt x="347" y="366"/>
                  </a:lnTo>
                  <a:lnTo>
                    <a:pt x="347" y="367"/>
                  </a:lnTo>
                  <a:lnTo>
                    <a:pt x="347" y="372"/>
                  </a:lnTo>
                  <a:lnTo>
                    <a:pt x="347" y="376"/>
                  </a:lnTo>
                  <a:lnTo>
                    <a:pt x="347" y="387"/>
                  </a:lnTo>
                  <a:lnTo>
                    <a:pt x="347" y="390"/>
                  </a:lnTo>
                  <a:lnTo>
                    <a:pt x="347" y="392"/>
                  </a:lnTo>
                  <a:lnTo>
                    <a:pt x="347" y="402"/>
                  </a:lnTo>
                  <a:lnTo>
                    <a:pt x="347" y="405"/>
                  </a:lnTo>
                  <a:lnTo>
                    <a:pt x="348" y="405"/>
                  </a:lnTo>
                  <a:lnTo>
                    <a:pt x="350" y="405"/>
                  </a:lnTo>
                  <a:lnTo>
                    <a:pt x="353" y="405"/>
                  </a:lnTo>
                  <a:lnTo>
                    <a:pt x="356" y="405"/>
                  </a:lnTo>
                  <a:lnTo>
                    <a:pt x="360" y="405"/>
                  </a:lnTo>
                  <a:lnTo>
                    <a:pt x="363" y="405"/>
                  </a:lnTo>
                  <a:lnTo>
                    <a:pt x="364" y="405"/>
                  </a:lnTo>
                  <a:lnTo>
                    <a:pt x="371" y="405"/>
                  </a:lnTo>
                  <a:lnTo>
                    <a:pt x="374" y="405"/>
                  </a:lnTo>
                  <a:lnTo>
                    <a:pt x="381" y="405"/>
                  </a:lnTo>
                  <a:lnTo>
                    <a:pt x="387" y="405"/>
                  </a:lnTo>
                  <a:lnTo>
                    <a:pt x="391" y="405"/>
                  </a:lnTo>
                  <a:lnTo>
                    <a:pt x="392" y="405"/>
                  </a:lnTo>
                  <a:lnTo>
                    <a:pt x="397" y="405"/>
                  </a:lnTo>
                  <a:lnTo>
                    <a:pt x="400" y="405"/>
                  </a:lnTo>
                  <a:lnTo>
                    <a:pt x="402" y="407"/>
                  </a:lnTo>
                  <a:lnTo>
                    <a:pt x="402" y="420"/>
                  </a:lnTo>
                  <a:lnTo>
                    <a:pt x="402" y="426"/>
                  </a:lnTo>
                  <a:lnTo>
                    <a:pt x="402" y="433"/>
                  </a:lnTo>
                  <a:lnTo>
                    <a:pt x="402" y="447"/>
                  </a:lnTo>
                  <a:lnTo>
                    <a:pt x="402" y="456"/>
                  </a:lnTo>
                  <a:lnTo>
                    <a:pt x="402" y="457"/>
                  </a:lnTo>
                  <a:lnTo>
                    <a:pt x="402" y="459"/>
                  </a:lnTo>
                  <a:lnTo>
                    <a:pt x="402" y="460"/>
                  </a:lnTo>
                  <a:lnTo>
                    <a:pt x="400" y="460"/>
                  </a:lnTo>
                  <a:lnTo>
                    <a:pt x="396" y="460"/>
                  </a:lnTo>
                  <a:lnTo>
                    <a:pt x="389" y="460"/>
                  </a:lnTo>
                  <a:lnTo>
                    <a:pt x="389" y="469"/>
                  </a:lnTo>
                  <a:lnTo>
                    <a:pt x="389" y="470"/>
                  </a:lnTo>
                  <a:lnTo>
                    <a:pt x="386" y="470"/>
                  </a:lnTo>
                  <a:lnTo>
                    <a:pt x="376" y="470"/>
                  </a:lnTo>
                  <a:lnTo>
                    <a:pt x="371" y="470"/>
                  </a:lnTo>
                  <a:lnTo>
                    <a:pt x="366" y="470"/>
                  </a:lnTo>
                  <a:lnTo>
                    <a:pt x="363" y="470"/>
                  </a:lnTo>
                  <a:lnTo>
                    <a:pt x="361" y="470"/>
                  </a:lnTo>
                  <a:lnTo>
                    <a:pt x="360" y="470"/>
                  </a:lnTo>
                  <a:lnTo>
                    <a:pt x="358" y="470"/>
                  </a:lnTo>
                  <a:lnTo>
                    <a:pt x="355" y="470"/>
                  </a:lnTo>
                  <a:lnTo>
                    <a:pt x="353" y="470"/>
                  </a:lnTo>
                  <a:lnTo>
                    <a:pt x="351" y="470"/>
                  </a:lnTo>
                  <a:lnTo>
                    <a:pt x="350" y="470"/>
                  </a:lnTo>
                  <a:lnTo>
                    <a:pt x="348" y="470"/>
                  </a:lnTo>
                  <a:lnTo>
                    <a:pt x="343" y="470"/>
                  </a:lnTo>
                  <a:lnTo>
                    <a:pt x="335" y="470"/>
                  </a:lnTo>
                  <a:lnTo>
                    <a:pt x="335" y="472"/>
                  </a:lnTo>
                  <a:lnTo>
                    <a:pt x="330" y="472"/>
                  </a:lnTo>
                  <a:lnTo>
                    <a:pt x="325" y="472"/>
                  </a:lnTo>
                  <a:lnTo>
                    <a:pt x="314" y="472"/>
                  </a:lnTo>
                  <a:lnTo>
                    <a:pt x="307" y="472"/>
                  </a:lnTo>
                  <a:lnTo>
                    <a:pt x="302" y="472"/>
                  </a:lnTo>
                  <a:lnTo>
                    <a:pt x="299" y="472"/>
                  </a:lnTo>
                  <a:lnTo>
                    <a:pt x="294" y="472"/>
                  </a:lnTo>
                  <a:lnTo>
                    <a:pt x="293" y="472"/>
                  </a:lnTo>
                  <a:lnTo>
                    <a:pt x="291" y="472"/>
                  </a:lnTo>
                  <a:lnTo>
                    <a:pt x="289" y="472"/>
                  </a:lnTo>
                  <a:lnTo>
                    <a:pt x="288" y="472"/>
                  </a:lnTo>
                  <a:lnTo>
                    <a:pt x="280" y="472"/>
                  </a:lnTo>
                  <a:lnTo>
                    <a:pt x="278" y="472"/>
                  </a:lnTo>
                  <a:lnTo>
                    <a:pt x="276" y="472"/>
                  </a:lnTo>
                  <a:lnTo>
                    <a:pt x="271" y="472"/>
                  </a:lnTo>
                  <a:lnTo>
                    <a:pt x="268" y="472"/>
                  </a:lnTo>
                  <a:lnTo>
                    <a:pt x="266" y="472"/>
                  </a:lnTo>
                  <a:lnTo>
                    <a:pt x="263" y="472"/>
                  </a:lnTo>
                  <a:lnTo>
                    <a:pt x="255" y="472"/>
                  </a:lnTo>
                  <a:lnTo>
                    <a:pt x="253" y="472"/>
                  </a:lnTo>
                  <a:lnTo>
                    <a:pt x="248" y="472"/>
                  </a:lnTo>
                  <a:lnTo>
                    <a:pt x="245" y="472"/>
                  </a:lnTo>
                  <a:lnTo>
                    <a:pt x="237" y="472"/>
                  </a:lnTo>
                  <a:lnTo>
                    <a:pt x="235" y="472"/>
                  </a:lnTo>
                  <a:lnTo>
                    <a:pt x="234" y="472"/>
                  </a:lnTo>
                  <a:lnTo>
                    <a:pt x="224" y="472"/>
                  </a:lnTo>
                  <a:lnTo>
                    <a:pt x="214" y="472"/>
                  </a:lnTo>
                  <a:lnTo>
                    <a:pt x="209" y="472"/>
                  </a:lnTo>
                  <a:lnTo>
                    <a:pt x="208" y="472"/>
                  </a:lnTo>
                  <a:lnTo>
                    <a:pt x="196" y="470"/>
                  </a:lnTo>
                  <a:lnTo>
                    <a:pt x="190" y="472"/>
                  </a:lnTo>
                  <a:lnTo>
                    <a:pt x="186" y="472"/>
                  </a:lnTo>
                  <a:lnTo>
                    <a:pt x="185" y="472"/>
                  </a:lnTo>
                  <a:lnTo>
                    <a:pt x="183" y="472"/>
                  </a:lnTo>
                  <a:lnTo>
                    <a:pt x="181" y="472"/>
                  </a:lnTo>
                  <a:lnTo>
                    <a:pt x="180" y="472"/>
                  </a:lnTo>
                  <a:lnTo>
                    <a:pt x="178" y="472"/>
                  </a:lnTo>
                  <a:lnTo>
                    <a:pt x="168" y="472"/>
                  </a:lnTo>
                  <a:lnTo>
                    <a:pt x="165" y="472"/>
                  </a:lnTo>
                  <a:lnTo>
                    <a:pt x="160" y="472"/>
                  </a:lnTo>
                  <a:lnTo>
                    <a:pt x="159" y="472"/>
                  </a:lnTo>
                  <a:lnTo>
                    <a:pt x="154" y="472"/>
                  </a:lnTo>
                  <a:lnTo>
                    <a:pt x="152" y="472"/>
                  </a:lnTo>
                  <a:lnTo>
                    <a:pt x="149" y="472"/>
                  </a:lnTo>
                  <a:lnTo>
                    <a:pt x="132" y="472"/>
                  </a:lnTo>
                  <a:lnTo>
                    <a:pt x="128" y="472"/>
                  </a:lnTo>
                  <a:lnTo>
                    <a:pt x="123" y="472"/>
                  </a:lnTo>
                  <a:lnTo>
                    <a:pt x="113" y="472"/>
                  </a:lnTo>
                  <a:lnTo>
                    <a:pt x="111" y="472"/>
                  </a:lnTo>
                  <a:lnTo>
                    <a:pt x="105" y="472"/>
                  </a:lnTo>
                  <a:lnTo>
                    <a:pt x="101" y="472"/>
                  </a:lnTo>
                  <a:lnTo>
                    <a:pt x="93" y="470"/>
                  </a:lnTo>
                  <a:lnTo>
                    <a:pt x="83" y="470"/>
                  </a:lnTo>
                  <a:lnTo>
                    <a:pt x="80" y="470"/>
                  </a:lnTo>
                  <a:lnTo>
                    <a:pt x="70" y="470"/>
                  </a:lnTo>
                  <a:lnTo>
                    <a:pt x="69" y="470"/>
                  </a:lnTo>
                  <a:lnTo>
                    <a:pt x="69" y="469"/>
                  </a:lnTo>
                  <a:lnTo>
                    <a:pt x="69" y="467"/>
                  </a:lnTo>
                  <a:lnTo>
                    <a:pt x="69" y="465"/>
                  </a:lnTo>
                  <a:lnTo>
                    <a:pt x="67" y="465"/>
                  </a:lnTo>
                  <a:lnTo>
                    <a:pt x="67" y="464"/>
                  </a:lnTo>
                  <a:lnTo>
                    <a:pt x="65" y="464"/>
                  </a:lnTo>
                  <a:lnTo>
                    <a:pt x="65" y="462"/>
                  </a:lnTo>
                  <a:lnTo>
                    <a:pt x="65" y="460"/>
                  </a:lnTo>
                  <a:lnTo>
                    <a:pt x="64" y="460"/>
                  </a:lnTo>
                  <a:lnTo>
                    <a:pt x="64" y="459"/>
                  </a:lnTo>
                  <a:lnTo>
                    <a:pt x="62" y="459"/>
                  </a:lnTo>
                  <a:lnTo>
                    <a:pt x="62" y="457"/>
                  </a:lnTo>
                  <a:lnTo>
                    <a:pt x="61" y="457"/>
                  </a:lnTo>
                  <a:lnTo>
                    <a:pt x="61" y="456"/>
                  </a:lnTo>
                  <a:lnTo>
                    <a:pt x="61" y="454"/>
                  </a:lnTo>
                  <a:lnTo>
                    <a:pt x="61" y="452"/>
                  </a:lnTo>
                  <a:lnTo>
                    <a:pt x="61" y="451"/>
                  </a:lnTo>
                  <a:lnTo>
                    <a:pt x="62" y="451"/>
                  </a:lnTo>
                  <a:lnTo>
                    <a:pt x="62" y="449"/>
                  </a:lnTo>
                  <a:lnTo>
                    <a:pt x="64" y="449"/>
                  </a:lnTo>
                  <a:lnTo>
                    <a:pt x="65" y="449"/>
                  </a:lnTo>
                  <a:lnTo>
                    <a:pt x="65" y="447"/>
                  </a:lnTo>
                  <a:lnTo>
                    <a:pt x="67" y="447"/>
                  </a:lnTo>
                  <a:lnTo>
                    <a:pt x="69" y="447"/>
                  </a:lnTo>
                  <a:lnTo>
                    <a:pt x="70" y="447"/>
                  </a:lnTo>
                  <a:lnTo>
                    <a:pt x="72" y="447"/>
                  </a:lnTo>
                  <a:lnTo>
                    <a:pt x="74" y="447"/>
                  </a:lnTo>
                  <a:lnTo>
                    <a:pt x="75" y="447"/>
                  </a:lnTo>
                  <a:lnTo>
                    <a:pt x="75" y="446"/>
                  </a:lnTo>
                  <a:lnTo>
                    <a:pt x="75" y="444"/>
                  </a:lnTo>
                  <a:lnTo>
                    <a:pt x="77" y="444"/>
                  </a:lnTo>
                  <a:lnTo>
                    <a:pt x="77" y="443"/>
                  </a:lnTo>
                  <a:lnTo>
                    <a:pt x="79" y="444"/>
                  </a:lnTo>
                  <a:lnTo>
                    <a:pt x="80" y="444"/>
                  </a:lnTo>
                  <a:lnTo>
                    <a:pt x="80" y="446"/>
                  </a:lnTo>
                  <a:lnTo>
                    <a:pt x="80" y="447"/>
                  </a:lnTo>
                  <a:lnTo>
                    <a:pt x="80" y="449"/>
                  </a:lnTo>
                  <a:lnTo>
                    <a:pt x="82" y="449"/>
                  </a:lnTo>
                  <a:lnTo>
                    <a:pt x="82" y="451"/>
                  </a:lnTo>
                  <a:lnTo>
                    <a:pt x="83" y="451"/>
                  </a:lnTo>
                  <a:lnTo>
                    <a:pt x="83" y="449"/>
                  </a:lnTo>
                  <a:lnTo>
                    <a:pt x="83" y="447"/>
                  </a:lnTo>
                  <a:lnTo>
                    <a:pt x="83" y="446"/>
                  </a:lnTo>
                  <a:lnTo>
                    <a:pt x="85" y="444"/>
                  </a:lnTo>
                  <a:lnTo>
                    <a:pt x="85" y="443"/>
                  </a:lnTo>
                  <a:lnTo>
                    <a:pt x="85" y="441"/>
                  </a:lnTo>
                  <a:lnTo>
                    <a:pt x="85" y="439"/>
                  </a:lnTo>
                  <a:lnTo>
                    <a:pt x="85" y="438"/>
                  </a:lnTo>
                  <a:lnTo>
                    <a:pt x="85" y="436"/>
                  </a:lnTo>
                  <a:lnTo>
                    <a:pt x="83" y="434"/>
                  </a:lnTo>
                  <a:lnTo>
                    <a:pt x="83" y="433"/>
                  </a:lnTo>
                  <a:lnTo>
                    <a:pt x="82" y="433"/>
                  </a:lnTo>
                  <a:lnTo>
                    <a:pt x="82" y="431"/>
                  </a:lnTo>
                  <a:lnTo>
                    <a:pt x="83" y="431"/>
                  </a:lnTo>
                  <a:lnTo>
                    <a:pt x="83" y="429"/>
                  </a:lnTo>
                  <a:lnTo>
                    <a:pt x="83" y="428"/>
                  </a:lnTo>
                  <a:lnTo>
                    <a:pt x="85" y="426"/>
                  </a:lnTo>
                  <a:lnTo>
                    <a:pt x="87" y="426"/>
                  </a:lnTo>
                  <a:lnTo>
                    <a:pt x="87" y="425"/>
                  </a:lnTo>
                  <a:lnTo>
                    <a:pt x="87" y="426"/>
                  </a:lnTo>
                  <a:lnTo>
                    <a:pt x="88" y="426"/>
                  </a:lnTo>
                  <a:lnTo>
                    <a:pt x="88" y="425"/>
                  </a:lnTo>
                  <a:lnTo>
                    <a:pt x="90" y="425"/>
                  </a:lnTo>
                  <a:lnTo>
                    <a:pt x="90" y="423"/>
                  </a:lnTo>
                  <a:lnTo>
                    <a:pt x="88" y="423"/>
                  </a:lnTo>
                  <a:lnTo>
                    <a:pt x="88" y="421"/>
                  </a:lnTo>
                  <a:lnTo>
                    <a:pt x="87" y="421"/>
                  </a:lnTo>
                  <a:lnTo>
                    <a:pt x="85" y="421"/>
                  </a:lnTo>
                  <a:lnTo>
                    <a:pt x="83" y="421"/>
                  </a:lnTo>
                  <a:lnTo>
                    <a:pt x="83" y="423"/>
                  </a:lnTo>
                  <a:lnTo>
                    <a:pt x="82" y="423"/>
                  </a:lnTo>
                  <a:lnTo>
                    <a:pt x="82" y="421"/>
                  </a:lnTo>
                  <a:lnTo>
                    <a:pt x="82" y="420"/>
                  </a:lnTo>
                  <a:lnTo>
                    <a:pt x="80" y="420"/>
                  </a:lnTo>
                  <a:lnTo>
                    <a:pt x="79" y="420"/>
                  </a:lnTo>
                  <a:lnTo>
                    <a:pt x="79" y="418"/>
                  </a:lnTo>
                  <a:lnTo>
                    <a:pt x="77" y="418"/>
                  </a:lnTo>
                  <a:lnTo>
                    <a:pt x="77" y="416"/>
                  </a:lnTo>
                  <a:lnTo>
                    <a:pt x="77" y="415"/>
                  </a:lnTo>
                  <a:lnTo>
                    <a:pt x="79" y="415"/>
                  </a:lnTo>
                  <a:lnTo>
                    <a:pt x="79" y="413"/>
                  </a:lnTo>
                  <a:lnTo>
                    <a:pt x="80" y="413"/>
                  </a:lnTo>
                  <a:lnTo>
                    <a:pt x="80" y="411"/>
                  </a:lnTo>
                  <a:lnTo>
                    <a:pt x="80" y="410"/>
                  </a:lnTo>
                  <a:lnTo>
                    <a:pt x="80" y="408"/>
                  </a:lnTo>
                  <a:lnTo>
                    <a:pt x="79" y="408"/>
                  </a:lnTo>
                  <a:lnTo>
                    <a:pt x="79" y="407"/>
                  </a:lnTo>
                  <a:lnTo>
                    <a:pt x="77" y="407"/>
                  </a:lnTo>
                  <a:lnTo>
                    <a:pt x="75" y="407"/>
                  </a:lnTo>
                  <a:lnTo>
                    <a:pt x="74" y="407"/>
                  </a:lnTo>
                  <a:lnTo>
                    <a:pt x="74" y="405"/>
                  </a:lnTo>
                  <a:lnTo>
                    <a:pt x="75" y="405"/>
                  </a:lnTo>
                  <a:lnTo>
                    <a:pt x="77" y="403"/>
                  </a:lnTo>
                  <a:lnTo>
                    <a:pt x="79" y="403"/>
                  </a:lnTo>
                  <a:lnTo>
                    <a:pt x="79" y="402"/>
                  </a:lnTo>
                  <a:lnTo>
                    <a:pt x="79" y="400"/>
                  </a:lnTo>
                  <a:lnTo>
                    <a:pt x="77" y="400"/>
                  </a:lnTo>
                  <a:lnTo>
                    <a:pt x="75" y="400"/>
                  </a:lnTo>
                  <a:lnTo>
                    <a:pt x="74" y="400"/>
                  </a:lnTo>
                  <a:lnTo>
                    <a:pt x="72" y="400"/>
                  </a:lnTo>
                  <a:lnTo>
                    <a:pt x="72" y="398"/>
                  </a:lnTo>
                  <a:lnTo>
                    <a:pt x="72" y="397"/>
                  </a:lnTo>
                  <a:lnTo>
                    <a:pt x="74" y="397"/>
                  </a:lnTo>
                  <a:lnTo>
                    <a:pt x="74" y="395"/>
                  </a:lnTo>
                  <a:lnTo>
                    <a:pt x="75" y="395"/>
                  </a:lnTo>
                  <a:lnTo>
                    <a:pt x="75" y="393"/>
                  </a:lnTo>
                  <a:lnTo>
                    <a:pt x="75" y="392"/>
                  </a:lnTo>
                  <a:lnTo>
                    <a:pt x="75" y="390"/>
                  </a:lnTo>
                  <a:lnTo>
                    <a:pt x="74" y="390"/>
                  </a:lnTo>
                  <a:lnTo>
                    <a:pt x="74" y="389"/>
                  </a:lnTo>
                  <a:lnTo>
                    <a:pt x="72" y="389"/>
                  </a:lnTo>
                  <a:lnTo>
                    <a:pt x="70" y="389"/>
                  </a:lnTo>
                  <a:lnTo>
                    <a:pt x="69" y="389"/>
                  </a:lnTo>
                  <a:lnTo>
                    <a:pt x="67" y="389"/>
                  </a:lnTo>
                  <a:lnTo>
                    <a:pt x="65" y="389"/>
                  </a:lnTo>
                  <a:lnTo>
                    <a:pt x="64" y="389"/>
                  </a:lnTo>
                  <a:lnTo>
                    <a:pt x="62" y="389"/>
                  </a:lnTo>
                  <a:lnTo>
                    <a:pt x="62" y="387"/>
                  </a:lnTo>
                  <a:lnTo>
                    <a:pt x="61" y="387"/>
                  </a:lnTo>
                  <a:lnTo>
                    <a:pt x="59" y="387"/>
                  </a:lnTo>
                  <a:lnTo>
                    <a:pt x="59" y="385"/>
                  </a:lnTo>
                  <a:lnTo>
                    <a:pt x="57" y="385"/>
                  </a:lnTo>
                  <a:lnTo>
                    <a:pt x="57" y="384"/>
                  </a:lnTo>
                  <a:lnTo>
                    <a:pt x="56" y="384"/>
                  </a:lnTo>
                  <a:lnTo>
                    <a:pt x="54" y="384"/>
                  </a:lnTo>
                  <a:lnTo>
                    <a:pt x="52" y="384"/>
                  </a:lnTo>
                  <a:lnTo>
                    <a:pt x="52" y="382"/>
                  </a:lnTo>
                  <a:lnTo>
                    <a:pt x="52" y="380"/>
                  </a:lnTo>
                  <a:lnTo>
                    <a:pt x="52" y="379"/>
                  </a:lnTo>
                  <a:lnTo>
                    <a:pt x="51" y="379"/>
                  </a:lnTo>
                  <a:lnTo>
                    <a:pt x="49" y="379"/>
                  </a:lnTo>
                  <a:lnTo>
                    <a:pt x="49" y="380"/>
                  </a:lnTo>
                  <a:lnTo>
                    <a:pt x="48" y="380"/>
                  </a:lnTo>
                  <a:lnTo>
                    <a:pt x="48" y="379"/>
                  </a:lnTo>
                  <a:lnTo>
                    <a:pt x="48" y="377"/>
                  </a:lnTo>
                  <a:lnTo>
                    <a:pt x="49" y="376"/>
                  </a:lnTo>
                  <a:lnTo>
                    <a:pt x="51" y="376"/>
                  </a:lnTo>
                  <a:lnTo>
                    <a:pt x="52" y="376"/>
                  </a:lnTo>
                  <a:lnTo>
                    <a:pt x="54" y="376"/>
                  </a:lnTo>
                  <a:lnTo>
                    <a:pt x="56" y="376"/>
                  </a:lnTo>
                  <a:lnTo>
                    <a:pt x="56" y="374"/>
                  </a:lnTo>
                  <a:lnTo>
                    <a:pt x="56" y="372"/>
                  </a:lnTo>
                  <a:lnTo>
                    <a:pt x="56" y="371"/>
                  </a:lnTo>
                  <a:lnTo>
                    <a:pt x="54" y="371"/>
                  </a:lnTo>
                  <a:lnTo>
                    <a:pt x="52" y="371"/>
                  </a:lnTo>
                  <a:lnTo>
                    <a:pt x="51" y="372"/>
                  </a:lnTo>
                  <a:lnTo>
                    <a:pt x="49" y="372"/>
                  </a:lnTo>
                  <a:lnTo>
                    <a:pt x="49" y="374"/>
                  </a:lnTo>
                  <a:lnTo>
                    <a:pt x="48" y="374"/>
                  </a:lnTo>
                  <a:lnTo>
                    <a:pt x="48" y="372"/>
                  </a:lnTo>
                  <a:lnTo>
                    <a:pt x="46" y="372"/>
                  </a:lnTo>
                  <a:lnTo>
                    <a:pt x="46" y="371"/>
                  </a:lnTo>
                  <a:lnTo>
                    <a:pt x="46" y="369"/>
                  </a:lnTo>
                  <a:lnTo>
                    <a:pt x="48" y="369"/>
                  </a:lnTo>
                  <a:lnTo>
                    <a:pt x="48" y="367"/>
                  </a:lnTo>
                  <a:lnTo>
                    <a:pt x="48" y="366"/>
                  </a:lnTo>
                  <a:lnTo>
                    <a:pt x="48" y="364"/>
                  </a:lnTo>
                  <a:lnTo>
                    <a:pt x="48" y="362"/>
                  </a:lnTo>
                  <a:lnTo>
                    <a:pt x="46" y="362"/>
                  </a:lnTo>
                  <a:lnTo>
                    <a:pt x="44" y="362"/>
                  </a:lnTo>
                  <a:lnTo>
                    <a:pt x="44" y="361"/>
                  </a:lnTo>
                  <a:lnTo>
                    <a:pt x="44" y="359"/>
                  </a:lnTo>
                  <a:lnTo>
                    <a:pt x="44" y="358"/>
                  </a:lnTo>
                  <a:lnTo>
                    <a:pt x="43" y="358"/>
                  </a:lnTo>
                  <a:lnTo>
                    <a:pt x="43" y="356"/>
                  </a:lnTo>
                  <a:lnTo>
                    <a:pt x="41" y="354"/>
                  </a:lnTo>
                  <a:lnTo>
                    <a:pt x="41" y="353"/>
                  </a:lnTo>
                  <a:lnTo>
                    <a:pt x="43" y="353"/>
                  </a:lnTo>
                  <a:lnTo>
                    <a:pt x="44" y="353"/>
                  </a:lnTo>
                  <a:lnTo>
                    <a:pt x="46" y="353"/>
                  </a:lnTo>
                  <a:lnTo>
                    <a:pt x="48" y="353"/>
                  </a:lnTo>
                  <a:lnTo>
                    <a:pt x="49" y="353"/>
                  </a:lnTo>
                  <a:lnTo>
                    <a:pt x="49" y="351"/>
                  </a:lnTo>
                  <a:lnTo>
                    <a:pt x="51" y="351"/>
                  </a:lnTo>
                  <a:lnTo>
                    <a:pt x="51" y="349"/>
                  </a:lnTo>
                  <a:lnTo>
                    <a:pt x="51" y="348"/>
                  </a:lnTo>
                  <a:lnTo>
                    <a:pt x="51" y="346"/>
                  </a:lnTo>
                  <a:lnTo>
                    <a:pt x="49" y="346"/>
                  </a:lnTo>
                  <a:lnTo>
                    <a:pt x="48" y="346"/>
                  </a:lnTo>
                  <a:lnTo>
                    <a:pt x="48" y="348"/>
                  </a:lnTo>
                  <a:lnTo>
                    <a:pt x="46" y="348"/>
                  </a:lnTo>
                  <a:lnTo>
                    <a:pt x="46" y="346"/>
                  </a:lnTo>
                  <a:lnTo>
                    <a:pt x="46" y="344"/>
                  </a:lnTo>
                  <a:lnTo>
                    <a:pt x="46" y="343"/>
                  </a:lnTo>
                  <a:lnTo>
                    <a:pt x="46" y="341"/>
                  </a:lnTo>
                  <a:lnTo>
                    <a:pt x="48" y="341"/>
                  </a:lnTo>
                  <a:lnTo>
                    <a:pt x="48" y="340"/>
                  </a:lnTo>
                  <a:lnTo>
                    <a:pt x="49" y="340"/>
                  </a:lnTo>
                  <a:lnTo>
                    <a:pt x="49" y="338"/>
                  </a:lnTo>
                  <a:lnTo>
                    <a:pt x="48" y="336"/>
                  </a:lnTo>
                  <a:lnTo>
                    <a:pt x="48" y="335"/>
                  </a:lnTo>
                  <a:lnTo>
                    <a:pt x="46" y="335"/>
                  </a:lnTo>
                  <a:lnTo>
                    <a:pt x="44" y="335"/>
                  </a:lnTo>
                  <a:lnTo>
                    <a:pt x="43" y="335"/>
                  </a:lnTo>
                  <a:lnTo>
                    <a:pt x="43" y="336"/>
                  </a:lnTo>
                  <a:lnTo>
                    <a:pt x="43" y="335"/>
                  </a:lnTo>
                  <a:lnTo>
                    <a:pt x="41" y="335"/>
                  </a:lnTo>
                  <a:lnTo>
                    <a:pt x="43" y="333"/>
                  </a:lnTo>
                  <a:lnTo>
                    <a:pt x="44" y="333"/>
                  </a:lnTo>
                  <a:lnTo>
                    <a:pt x="46" y="333"/>
                  </a:lnTo>
                  <a:lnTo>
                    <a:pt x="48" y="331"/>
                  </a:lnTo>
                  <a:lnTo>
                    <a:pt x="48" y="330"/>
                  </a:lnTo>
                  <a:lnTo>
                    <a:pt x="48" y="328"/>
                  </a:lnTo>
                  <a:lnTo>
                    <a:pt x="46" y="328"/>
                  </a:lnTo>
                  <a:lnTo>
                    <a:pt x="46" y="326"/>
                  </a:lnTo>
                  <a:lnTo>
                    <a:pt x="46" y="325"/>
                  </a:lnTo>
                  <a:lnTo>
                    <a:pt x="44" y="325"/>
                  </a:lnTo>
                  <a:lnTo>
                    <a:pt x="44" y="323"/>
                  </a:lnTo>
                  <a:lnTo>
                    <a:pt x="46" y="323"/>
                  </a:lnTo>
                  <a:lnTo>
                    <a:pt x="46" y="322"/>
                  </a:lnTo>
                  <a:lnTo>
                    <a:pt x="46" y="320"/>
                  </a:lnTo>
                  <a:lnTo>
                    <a:pt x="48" y="320"/>
                  </a:lnTo>
                  <a:lnTo>
                    <a:pt x="49" y="320"/>
                  </a:lnTo>
                  <a:lnTo>
                    <a:pt x="49" y="322"/>
                  </a:lnTo>
                  <a:lnTo>
                    <a:pt x="49" y="323"/>
                  </a:lnTo>
                  <a:lnTo>
                    <a:pt x="49" y="325"/>
                  </a:lnTo>
                  <a:lnTo>
                    <a:pt x="51" y="325"/>
                  </a:lnTo>
                  <a:lnTo>
                    <a:pt x="51" y="326"/>
                  </a:lnTo>
                  <a:lnTo>
                    <a:pt x="52" y="326"/>
                  </a:lnTo>
                  <a:lnTo>
                    <a:pt x="52" y="325"/>
                  </a:lnTo>
                  <a:lnTo>
                    <a:pt x="54" y="325"/>
                  </a:lnTo>
                  <a:lnTo>
                    <a:pt x="56" y="325"/>
                  </a:lnTo>
                  <a:lnTo>
                    <a:pt x="56" y="323"/>
                  </a:lnTo>
                  <a:lnTo>
                    <a:pt x="56" y="322"/>
                  </a:lnTo>
                  <a:lnTo>
                    <a:pt x="56" y="320"/>
                  </a:lnTo>
                  <a:lnTo>
                    <a:pt x="56" y="318"/>
                  </a:lnTo>
                  <a:lnTo>
                    <a:pt x="54" y="318"/>
                  </a:lnTo>
                  <a:lnTo>
                    <a:pt x="54" y="317"/>
                  </a:lnTo>
                  <a:lnTo>
                    <a:pt x="52" y="317"/>
                  </a:lnTo>
                  <a:lnTo>
                    <a:pt x="51" y="317"/>
                  </a:lnTo>
                  <a:lnTo>
                    <a:pt x="49" y="317"/>
                  </a:lnTo>
                  <a:lnTo>
                    <a:pt x="49" y="315"/>
                  </a:lnTo>
                  <a:lnTo>
                    <a:pt x="48" y="315"/>
                  </a:lnTo>
                  <a:lnTo>
                    <a:pt x="48" y="313"/>
                  </a:lnTo>
                  <a:lnTo>
                    <a:pt x="49" y="313"/>
                  </a:lnTo>
                  <a:lnTo>
                    <a:pt x="49" y="312"/>
                  </a:lnTo>
                  <a:lnTo>
                    <a:pt x="51" y="312"/>
                  </a:lnTo>
                  <a:lnTo>
                    <a:pt x="52" y="312"/>
                  </a:lnTo>
                  <a:lnTo>
                    <a:pt x="54" y="312"/>
                  </a:lnTo>
                  <a:lnTo>
                    <a:pt x="54" y="310"/>
                  </a:lnTo>
                  <a:lnTo>
                    <a:pt x="54" y="309"/>
                  </a:lnTo>
                  <a:lnTo>
                    <a:pt x="54" y="307"/>
                  </a:lnTo>
                  <a:lnTo>
                    <a:pt x="54" y="305"/>
                  </a:lnTo>
                  <a:lnTo>
                    <a:pt x="52" y="304"/>
                  </a:lnTo>
                  <a:lnTo>
                    <a:pt x="51" y="304"/>
                  </a:lnTo>
                  <a:lnTo>
                    <a:pt x="51" y="305"/>
                  </a:lnTo>
                  <a:lnTo>
                    <a:pt x="49" y="305"/>
                  </a:lnTo>
                  <a:lnTo>
                    <a:pt x="48" y="304"/>
                  </a:lnTo>
                  <a:lnTo>
                    <a:pt x="49" y="304"/>
                  </a:lnTo>
                  <a:lnTo>
                    <a:pt x="49" y="302"/>
                  </a:lnTo>
                  <a:lnTo>
                    <a:pt x="51" y="302"/>
                  </a:lnTo>
                  <a:lnTo>
                    <a:pt x="52" y="302"/>
                  </a:lnTo>
                  <a:lnTo>
                    <a:pt x="52" y="300"/>
                  </a:lnTo>
                  <a:lnTo>
                    <a:pt x="52" y="299"/>
                  </a:lnTo>
                  <a:lnTo>
                    <a:pt x="52" y="297"/>
                  </a:lnTo>
                  <a:lnTo>
                    <a:pt x="52" y="295"/>
                  </a:lnTo>
                  <a:lnTo>
                    <a:pt x="52" y="294"/>
                  </a:lnTo>
                  <a:lnTo>
                    <a:pt x="51" y="294"/>
                  </a:lnTo>
                  <a:lnTo>
                    <a:pt x="49" y="294"/>
                  </a:lnTo>
                  <a:lnTo>
                    <a:pt x="48" y="294"/>
                  </a:lnTo>
                  <a:lnTo>
                    <a:pt x="48" y="292"/>
                  </a:lnTo>
                  <a:lnTo>
                    <a:pt x="48" y="291"/>
                  </a:lnTo>
                  <a:lnTo>
                    <a:pt x="49" y="291"/>
                  </a:lnTo>
                  <a:lnTo>
                    <a:pt x="51" y="289"/>
                  </a:lnTo>
                  <a:lnTo>
                    <a:pt x="51" y="287"/>
                  </a:lnTo>
                  <a:lnTo>
                    <a:pt x="52" y="287"/>
                  </a:lnTo>
                  <a:lnTo>
                    <a:pt x="51" y="287"/>
                  </a:lnTo>
                  <a:lnTo>
                    <a:pt x="51" y="286"/>
                  </a:lnTo>
                  <a:lnTo>
                    <a:pt x="52" y="284"/>
                  </a:lnTo>
                  <a:lnTo>
                    <a:pt x="52" y="282"/>
                  </a:lnTo>
                  <a:lnTo>
                    <a:pt x="52" y="281"/>
                  </a:lnTo>
                  <a:lnTo>
                    <a:pt x="52" y="279"/>
                  </a:lnTo>
                  <a:lnTo>
                    <a:pt x="51" y="279"/>
                  </a:lnTo>
                  <a:lnTo>
                    <a:pt x="51" y="277"/>
                  </a:lnTo>
                  <a:lnTo>
                    <a:pt x="52" y="277"/>
                  </a:lnTo>
                  <a:lnTo>
                    <a:pt x="52" y="276"/>
                  </a:lnTo>
                  <a:lnTo>
                    <a:pt x="54" y="276"/>
                  </a:lnTo>
                  <a:lnTo>
                    <a:pt x="56" y="276"/>
                  </a:lnTo>
                  <a:lnTo>
                    <a:pt x="56" y="274"/>
                  </a:lnTo>
                  <a:lnTo>
                    <a:pt x="56" y="273"/>
                  </a:lnTo>
                  <a:lnTo>
                    <a:pt x="57" y="273"/>
                  </a:lnTo>
                  <a:lnTo>
                    <a:pt x="59" y="274"/>
                  </a:lnTo>
                  <a:lnTo>
                    <a:pt x="61" y="274"/>
                  </a:lnTo>
                  <a:lnTo>
                    <a:pt x="61" y="273"/>
                  </a:lnTo>
                  <a:lnTo>
                    <a:pt x="61" y="271"/>
                  </a:lnTo>
                  <a:lnTo>
                    <a:pt x="59" y="271"/>
                  </a:lnTo>
                  <a:lnTo>
                    <a:pt x="57" y="271"/>
                  </a:lnTo>
                  <a:lnTo>
                    <a:pt x="57" y="269"/>
                  </a:lnTo>
                  <a:lnTo>
                    <a:pt x="56" y="269"/>
                  </a:lnTo>
                  <a:lnTo>
                    <a:pt x="56" y="271"/>
                  </a:lnTo>
                  <a:lnTo>
                    <a:pt x="54" y="271"/>
                  </a:lnTo>
                  <a:lnTo>
                    <a:pt x="52" y="271"/>
                  </a:lnTo>
                  <a:lnTo>
                    <a:pt x="52" y="269"/>
                  </a:lnTo>
                  <a:lnTo>
                    <a:pt x="52" y="268"/>
                  </a:lnTo>
                  <a:lnTo>
                    <a:pt x="54" y="268"/>
                  </a:lnTo>
                  <a:lnTo>
                    <a:pt x="54" y="266"/>
                  </a:lnTo>
                  <a:lnTo>
                    <a:pt x="56" y="266"/>
                  </a:lnTo>
                  <a:lnTo>
                    <a:pt x="56" y="264"/>
                  </a:lnTo>
                  <a:lnTo>
                    <a:pt x="57" y="264"/>
                  </a:lnTo>
                  <a:lnTo>
                    <a:pt x="57" y="263"/>
                  </a:lnTo>
                  <a:lnTo>
                    <a:pt x="59" y="263"/>
                  </a:lnTo>
                  <a:lnTo>
                    <a:pt x="59" y="261"/>
                  </a:lnTo>
                  <a:lnTo>
                    <a:pt x="57" y="261"/>
                  </a:lnTo>
                  <a:lnTo>
                    <a:pt x="57" y="260"/>
                  </a:lnTo>
                  <a:lnTo>
                    <a:pt x="56" y="260"/>
                  </a:lnTo>
                  <a:lnTo>
                    <a:pt x="54" y="260"/>
                  </a:lnTo>
                  <a:lnTo>
                    <a:pt x="54" y="258"/>
                  </a:lnTo>
                  <a:lnTo>
                    <a:pt x="54" y="256"/>
                  </a:lnTo>
                  <a:lnTo>
                    <a:pt x="56" y="255"/>
                  </a:lnTo>
                  <a:lnTo>
                    <a:pt x="57" y="255"/>
                  </a:lnTo>
                  <a:lnTo>
                    <a:pt x="59" y="255"/>
                  </a:lnTo>
                  <a:lnTo>
                    <a:pt x="59" y="256"/>
                  </a:lnTo>
                  <a:lnTo>
                    <a:pt x="61" y="256"/>
                  </a:lnTo>
                  <a:lnTo>
                    <a:pt x="61" y="255"/>
                  </a:lnTo>
                  <a:lnTo>
                    <a:pt x="62" y="255"/>
                  </a:lnTo>
                  <a:lnTo>
                    <a:pt x="64" y="255"/>
                  </a:lnTo>
                  <a:lnTo>
                    <a:pt x="64" y="253"/>
                  </a:lnTo>
                  <a:lnTo>
                    <a:pt x="64" y="251"/>
                  </a:lnTo>
                  <a:lnTo>
                    <a:pt x="65" y="250"/>
                  </a:lnTo>
                  <a:lnTo>
                    <a:pt x="65" y="248"/>
                  </a:lnTo>
                  <a:lnTo>
                    <a:pt x="65" y="246"/>
                  </a:lnTo>
                  <a:lnTo>
                    <a:pt x="67" y="246"/>
                  </a:lnTo>
                  <a:lnTo>
                    <a:pt x="69" y="246"/>
                  </a:lnTo>
                  <a:lnTo>
                    <a:pt x="70" y="246"/>
                  </a:lnTo>
                  <a:lnTo>
                    <a:pt x="70" y="248"/>
                  </a:lnTo>
                  <a:lnTo>
                    <a:pt x="72" y="248"/>
                  </a:lnTo>
                  <a:lnTo>
                    <a:pt x="72" y="246"/>
                  </a:lnTo>
                  <a:lnTo>
                    <a:pt x="74" y="246"/>
                  </a:lnTo>
                  <a:lnTo>
                    <a:pt x="74" y="245"/>
                  </a:lnTo>
                  <a:lnTo>
                    <a:pt x="74" y="243"/>
                  </a:lnTo>
                  <a:lnTo>
                    <a:pt x="72" y="243"/>
                  </a:lnTo>
                  <a:lnTo>
                    <a:pt x="72" y="242"/>
                  </a:lnTo>
                  <a:lnTo>
                    <a:pt x="70" y="242"/>
                  </a:lnTo>
                  <a:lnTo>
                    <a:pt x="70" y="240"/>
                  </a:lnTo>
                  <a:lnTo>
                    <a:pt x="69" y="240"/>
                  </a:lnTo>
                  <a:lnTo>
                    <a:pt x="67" y="240"/>
                  </a:lnTo>
                  <a:lnTo>
                    <a:pt x="65" y="240"/>
                  </a:lnTo>
                  <a:lnTo>
                    <a:pt x="64" y="240"/>
                  </a:lnTo>
                  <a:lnTo>
                    <a:pt x="64" y="238"/>
                  </a:lnTo>
                  <a:lnTo>
                    <a:pt x="65" y="238"/>
                  </a:lnTo>
                  <a:lnTo>
                    <a:pt x="65" y="237"/>
                  </a:lnTo>
                  <a:lnTo>
                    <a:pt x="67" y="237"/>
                  </a:lnTo>
                  <a:lnTo>
                    <a:pt x="69" y="237"/>
                  </a:lnTo>
                  <a:lnTo>
                    <a:pt x="70" y="237"/>
                  </a:lnTo>
                  <a:lnTo>
                    <a:pt x="72" y="237"/>
                  </a:lnTo>
                  <a:lnTo>
                    <a:pt x="74" y="237"/>
                  </a:lnTo>
                  <a:lnTo>
                    <a:pt x="74" y="235"/>
                  </a:lnTo>
                  <a:lnTo>
                    <a:pt x="74" y="233"/>
                  </a:lnTo>
                  <a:lnTo>
                    <a:pt x="74" y="232"/>
                  </a:lnTo>
                  <a:lnTo>
                    <a:pt x="72" y="232"/>
                  </a:lnTo>
                  <a:lnTo>
                    <a:pt x="72" y="230"/>
                  </a:lnTo>
                  <a:lnTo>
                    <a:pt x="70" y="230"/>
                  </a:lnTo>
                  <a:lnTo>
                    <a:pt x="69" y="230"/>
                  </a:lnTo>
                  <a:lnTo>
                    <a:pt x="69" y="228"/>
                  </a:lnTo>
                  <a:lnTo>
                    <a:pt x="69" y="227"/>
                  </a:lnTo>
                  <a:lnTo>
                    <a:pt x="69" y="225"/>
                  </a:lnTo>
                  <a:lnTo>
                    <a:pt x="70" y="225"/>
                  </a:lnTo>
                  <a:lnTo>
                    <a:pt x="70" y="224"/>
                  </a:lnTo>
                  <a:lnTo>
                    <a:pt x="72" y="224"/>
                  </a:lnTo>
                  <a:lnTo>
                    <a:pt x="74" y="224"/>
                  </a:lnTo>
                  <a:lnTo>
                    <a:pt x="75" y="222"/>
                  </a:lnTo>
                  <a:lnTo>
                    <a:pt x="75" y="220"/>
                  </a:lnTo>
                  <a:lnTo>
                    <a:pt x="74" y="220"/>
                  </a:lnTo>
                  <a:lnTo>
                    <a:pt x="74" y="219"/>
                  </a:lnTo>
                  <a:lnTo>
                    <a:pt x="72" y="219"/>
                  </a:lnTo>
                  <a:lnTo>
                    <a:pt x="70" y="219"/>
                  </a:lnTo>
                  <a:lnTo>
                    <a:pt x="69" y="219"/>
                  </a:lnTo>
                  <a:lnTo>
                    <a:pt x="69" y="217"/>
                  </a:lnTo>
                  <a:lnTo>
                    <a:pt x="69" y="215"/>
                  </a:lnTo>
                  <a:lnTo>
                    <a:pt x="70" y="215"/>
                  </a:lnTo>
                  <a:lnTo>
                    <a:pt x="70" y="214"/>
                  </a:lnTo>
                  <a:lnTo>
                    <a:pt x="72" y="214"/>
                  </a:lnTo>
                  <a:lnTo>
                    <a:pt x="74" y="214"/>
                  </a:lnTo>
                  <a:lnTo>
                    <a:pt x="75" y="212"/>
                  </a:lnTo>
                  <a:lnTo>
                    <a:pt x="77" y="212"/>
                  </a:lnTo>
                  <a:lnTo>
                    <a:pt x="77" y="210"/>
                  </a:lnTo>
                  <a:lnTo>
                    <a:pt x="79" y="210"/>
                  </a:lnTo>
                  <a:lnTo>
                    <a:pt x="79" y="209"/>
                  </a:lnTo>
                  <a:lnTo>
                    <a:pt x="80" y="209"/>
                  </a:lnTo>
                  <a:lnTo>
                    <a:pt x="82" y="209"/>
                  </a:lnTo>
                  <a:lnTo>
                    <a:pt x="83" y="209"/>
                  </a:lnTo>
                  <a:lnTo>
                    <a:pt x="83" y="207"/>
                  </a:lnTo>
                  <a:lnTo>
                    <a:pt x="85" y="207"/>
                  </a:lnTo>
                  <a:lnTo>
                    <a:pt x="85" y="206"/>
                  </a:lnTo>
                  <a:lnTo>
                    <a:pt x="87" y="206"/>
                  </a:lnTo>
                  <a:lnTo>
                    <a:pt x="87" y="204"/>
                  </a:lnTo>
                  <a:lnTo>
                    <a:pt x="88" y="204"/>
                  </a:lnTo>
                  <a:lnTo>
                    <a:pt x="90" y="204"/>
                  </a:lnTo>
                  <a:lnTo>
                    <a:pt x="90" y="206"/>
                  </a:lnTo>
                  <a:lnTo>
                    <a:pt x="92" y="206"/>
                  </a:lnTo>
                  <a:lnTo>
                    <a:pt x="92" y="207"/>
                  </a:lnTo>
                  <a:lnTo>
                    <a:pt x="93" y="207"/>
                  </a:lnTo>
                  <a:lnTo>
                    <a:pt x="93" y="209"/>
                  </a:lnTo>
                  <a:lnTo>
                    <a:pt x="95" y="209"/>
                  </a:lnTo>
                  <a:lnTo>
                    <a:pt x="95" y="210"/>
                  </a:lnTo>
                  <a:lnTo>
                    <a:pt x="97" y="210"/>
                  </a:lnTo>
                  <a:lnTo>
                    <a:pt x="97" y="212"/>
                  </a:lnTo>
                  <a:lnTo>
                    <a:pt x="98" y="212"/>
                  </a:lnTo>
                  <a:lnTo>
                    <a:pt x="100" y="212"/>
                  </a:lnTo>
                  <a:lnTo>
                    <a:pt x="100" y="214"/>
                  </a:lnTo>
                  <a:lnTo>
                    <a:pt x="100" y="215"/>
                  </a:lnTo>
                  <a:lnTo>
                    <a:pt x="101" y="215"/>
                  </a:lnTo>
                  <a:lnTo>
                    <a:pt x="103" y="215"/>
                  </a:lnTo>
                  <a:lnTo>
                    <a:pt x="105" y="214"/>
                  </a:lnTo>
                  <a:lnTo>
                    <a:pt x="106" y="214"/>
                  </a:lnTo>
                  <a:lnTo>
                    <a:pt x="108" y="214"/>
                  </a:lnTo>
                  <a:lnTo>
                    <a:pt x="108" y="212"/>
                  </a:lnTo>
                  <a:lnTo>
                    <a:pt x="108" y="210"/>
                  </a:lnTo>
                  <a:lnTo>
                    <a:pt x="108" y="209"/>
                  </a:lnTo>
                  <a:lnTo>
                    <a:pt x="108" y="207"/>
                  </a:lnTo>
                  <a:lnTo>
                    <a:pt x="106" y="207"/>
                  </a:lnTo>
                  <a:lnTo>
                    <a:pt x="106" y="206"/>
                  </a:lnTo>
                  <a:lnTo>
                    <a:pt x="105" y="206"/>
                  </a:lnTo>
                  <a:lnTo>
                    <a:pt x="103" y="206"/>
                  </a:lnTo>
                  <a:lnTo>
                    <a:pt x="101" y="206"/>
                  </a:lnTo>
                  <a:lnTo>
                    <a:pt x="101" y="204"/>
                  </a:lnTo>
                  <a:lnTo>
                    <a:pt x="101" y="202"/>
                  </a:lnTo>
                  <a:lnTo>
                    <a:pt x="101" y="201"/>
                  </a:lnTo>
                  <a:lnTo>
                    <a:pt x="101" y="199"/>
                  </a:lnTo>
                  <a:lnTo>
                    <a:pt x="100" y="199"/>
                  </a:lnTo>
                  <a:lnTo>
                    <a:pt x="100" y="197"/>
                  </a:lnTo>
                  <a:lnTo>
                    <a:pt x="100" y="196"/>
                  </a:lnTo>
                  <a:lnTo>
                    <a:pt x="100" y="194"/>
                  </a:lnTo>
                  <a:lnTo>
                    <a:pt x="101" y="194"/>
                  </a:lnTo>
                  <a:lnTo>
                    <a:pt x="103" y="194"/>
                  </a:lnTo>
                  <a:lnTo>
                    <a:pt x="105" y="194"/>
                  </a:lnTo>
                  <a:lnTo>
                    <a:pt x="105" y="196"/>
                  </a:lnTo>
                  <a:lnTo>
                    <a:pt x="106" y="196"/>
                  </a:lnTo>
                  <a:lnTo>
                    <a:pt x="108" y="196"/>
                  </a:lnTo>
                  <a:lnTo>
                    <a:pt x="110" y="196"/>
                  </a:lnTo>
                  <a:lnTo>
                    <a:pt x="111" y="196"/>
                  </a:lnTo>
                  <a:lnTo>
                    <a:pt x="113" y="196"/>
                  </a:lnTo>
                  <a:lnTo>
                    <a:pt x="114" y="196"/>
                  </a:lnTo>
                  <a:lnTo>
                    <a:pt x="116" y="196"/>
                  </a:lnTo>
                  <a:lnTo>
                    <a:pt x="118" y="196"/>
                  </a:lnTo>
                  <a:lnTo>
                    <a:pt x="118" y="197"/>
                  </a:lnTo>
                  <a:lnTo>
                    <a:pt x="119" y="197"/>
                  </a:lnTo>
                  <a:lnTo>
                    <a:pt x="121" y="197"/>
                  </a:lnTo>
                  <a:lnTo>
                    <a:pt x="121" y="199"/>
                  </a:lnTo>
                  <a:lnTo>
                    <a:pt x="123" y="199"/>
                  </a:lnTo>
                  <a:lnTo>
                    <a:pt x="124" y="199"/>
                  </a:lnTo>
                  <a:lnTo>
                    <a:pt x="124" y="197"/>
                  </a:lnTo>
                  <a:lnTo>
                    <a:pt x="126" y="197"/>
                  </a:lnTo>
                  <a:lnTo>
                    <a:pt x="128" y="197"/>
                  </a:lnTo>
                  <a:lnTo>
                    <a:pt x="128" y="196"/>
                  </a:lnTo>
                  <a:lnTo>
                    <a:pt x="128" y="194"/>
                  </a:lnTo>
                  <a:lnTo>
                    <a:pt x="129" y="194"/>
                  </a:lnTo>
                  <a:lnTo>
                    <a:pt x="129" y="193"/>
                  </a:lnTo>
                  <a:lnTo>
                    <a:pt x="129" y="191"/>
                  </a:lnTo>
                  <a:lnTo>
                    <a:pt x="129" y="189"/>
                  </a:lnTo>
                  <a:lnTo>
                    <a:pt x="129" y="188"/>
                  </a:lnTo>
                  <a:lnTo>
                    <a:pt x="128" y="186"/>
                  </a:lnTo>
                  <a:lnTo>
                    <a:pt x="128" y="184"/>
                  </a:lnTo>
                  <a:lnTo>
                    <a:pt x="126" y="184"/>
                  </a:lnTo>
                  <a:lnTo>
                    <a:pt x="124" y="184"/>
                  </a:lnTo>
                  <a:lnTo>
                    <a:pt x="124" y="183"/>
                  </a:lnTo>
                  <a:lnTo>
                    <a:pt x="123" y="183"/>
                  </a:lnTo>
                  <a:lnTo>
                    <a:pt x="121" y="183"/>
                  </a:lnTo>
                  <a:lnTo>
                    <a:pt x="121" y="181"/>
                  </a:lnTo>
                  <a:lnTo>
                    <a:pt x="121" y="179"/>
                  </a:lnTo>
                  <a:lnTo>
                    <a:pt x="121" y="178"/>
                  </a:lnTo>
                  <a:lnTo>
                    <a:pt x="123" y="178"/>
                  </a:lnTo>
                  <a:lnTo>
                    <a:pt x="123" y="176"/>
                  </a:lnTo>
                  <a:lnTo>
                    <a:pt x="124" y="175"/>
                  </a:lnTo>
                  <a:lnTo>
                    <a:pt x="126" y="175"/>
                  </a:lnTo>
                  <a:lnTo>
                    <a:pt x="128" y="175"/>
                  </a:lnTo>
                  <a:lnTo>
                    <a:pt x="129" y="175"/>
                  </a:lnTo>
                  <a:lnTo>
                    <a:pt x="131" y="175"/>
                  </a:lnTo>
                  <a:lnTo>
                    <a:pt x="131" y="173"/>
                  </a:lnTo>
                  <a:lnTo>
                    <a:pt x="131" y="171"/>
                  </a:lnTo>
                  <a:lnTo>
                    <a:pt x="129" y="171"/>
                  </a:lnTo>
                  <a:lnTo>
                    <a:pt x="128" y="171"/>
                  </a:lnTo>
                  <a:lnTo>
                    <a:pt x="126" y="170"/>
                  </a:lnTo>
                  <a:lnTo>
                    <a:pt x="124" y="170"/>
                  </a:lnTo>
                  <a:lnTo>
                    <a:pt x="123" y="170"/>
                  </a:lnTo>
                  <a:lnTo>
                    <a:pt x="121" y="170"/>
                  </a:lnTo>
                  <a:lnTo>
                    <a:pt x="119" y="170"/>
                  </a:lnTo>
                  <a:lnTo>
                    <a:pt x="119" y="168"/>
                  </a:lnTo>
                  <a:lnTo>
                    <a:pt x="118" y="168"/>
                  </a:lnTo>
                  <a:lnTo>
                    <a:pt x="118" y="166"/>
                  </a:lnTo>
                  <a:lnTo>
                    <a:pt x="118" y="165"/>
                  </a:lnTo>
                  <a:lnTo>
                    <a:pt x="118" y="163"/>
                  </a:lnTo>
                  <a:lnTo>
                    <a:pt x="116" y="163"/>
                  </a:lnTo>
                  <a:lnTo>
                    <a:pt x="116" y="161"/>
                  </a:lnTo>
                  <a:lnTo>
                    <a:pt x="114" y="161"/>
                  </a:lnTo>
                  <a:lnTo>
                    <a:pt x="114" y="160"/>
                  </a:lnTo>
                  <a:lnTo>
                    <a:pt x="113" y="160"/>
                  </a:lnTo>
                  <a:lnTo>
                    <a:pt x="111" y="160"/>
                  </a:lnTo>
                  <a:lnTo>
                    <a:pt x="110" y="160"/>
                  </a:lnTo>
                  <a:lnTo>
                    <a:pt x="110" y="158"/>
                  </a:lnTo>
                  <a:lnTo>
                    <a:pt x="108" y="157"/>
                  </a:lnTo>
                  <a:lnTo>
                    <a:pt x="108" y="155"/>
                  </a:lnTo>
                  <a:lnTo>
                    <a:pt x="110" y="153"/>
                  </a:lnTo>
                  <a:lnTo>
                    <a:pt x="110" y="152"/>
                  </a:lnTo>
                  <a:lnTo>
                    <a:pt x="111" y="152"/>
                  </a:lnTo>
                  <a:lnTo>
                    <a:pt x="111" y="150"/>
                  </a:lnTo>
                  <a:lnTo>
                    <a:pt x="110" y="148"/>
                  </a:lnTo>
                  <a:lnTo>
                    <a:pt x="110" y="147"/>
                  </a:lnTo>
                  <a:lnTo>
                    <a:pt x="110" y="145"/>
                  </a:lnTo>
                  <a:lnTo>
                    <a:pt x="110" y="143"/>
                  </a:lnTo>
                  <a:lnTo>
                    <a:pt x="108" y="143"/>
                  </a:lnTo>
                  <a:lnTo>
                    <a:pt x="108" y="142"/>
                  </a:lnTo>
                  <a:lnTo>
                    <a:pt x="108" y="140"/>
                  </a:lnTo>
                  <a:lnTo>
                    <a:pt x="108" y="139"/>
                  </a:lnTo>
                  <a:lnTo>
                    <a:pt x="108" y="137"/>
                  </a:lnTo>
                  <a:lnTo>
                    <a:pt x="108" y="135"/>
                  </a:lnTo>
                  <a:lnTo>
                    <a:pt x="108" y="134"/>
                  </a:lnTo>
                  <a:lnTo>
                    <a:pt x="106" y="134"/>
                  </a:lnTo>
                  <a:lnTo>
                    <a:pt x="105" y="132"/>
                  </a:lnTo>
                  <a:lnTo>
                    <a:pt x="103" y="132"/>
                  </a:lnTo>
                  <a:lnTo>
                    <a:pt x="101" y="132"/>
                  </a:lnTo>
                  <a:lnTo>
                    <a:pt x="100" y="132"/>
                  </a:lnTo>
                  <a:lnTo>
                    <a:pt x="98" y="132"/>
                  </a:lnTo>
                  <a:lnTo>
                    <a:pt x="97" y="132"/>
                  </a:lnTo>
                  <a:lnTo>
                    <a:pt x="97" y="130"/>
                  </a:lnTo>
                  <a:lnTo>
                    <a:pt x="95" y="130"/>
                  </a:lnTo>
                  <a:lnTo>
                    <a:pt x="95" y="129"/>
                  </a:lnTo>
                  <a:lnTo>
                    <a:pt x="93" y="127"/>
                  </a:lnTo>
                  <a:lnTo>
                    <a:pt x="92" y="127"/>
                  </a:lnTo>
                  <a:lnTo>
                    <a:pt x="92" y="126"/>
                  </a:lnTo>
                  <a:lnTo>
                    <a:pt x="92" y="124"/>
                  </a:lnTo>
                  <a:lnTo>
                    <a:pt x="90" y="122"/>
                  </a:lnTo>
                  <a:lnTo>
                    <a:pt x="90" y="121"/>
                  </a:lnTo>
                  <a:lnTo>
                    <a:pt x="92" y="121"/>
                  </a:lnTo>
                  <a:lnTo>
                    <a:pt x="92" y="119"/>
                  </a:lnTo>
                  <a:lnTo>
                    <a:pt x="92" y="117"/>
                  </a:lnTo>
                  <a:lnTo>
                    <a:pt x="93" y="116"/>
                  </a:lnTo>
                  <a:lnTo>
                    <a:pt x="95" y="116"/>
                  </a:lnTo>
                  <a:lnTo>
                    <a:pt x="93" y="114"/>
                  </a:lnTo>
                  <a:lnTo>
                    <a:pt x="92" y="112"/>
                  </a:lnTo>
                  <a:lnTo>
                    <a:pt x="90" y="114"/>
                  </a:lnTo>
                  <a:lnTo>
                    <a:pt x="88" y="114"/>
                  </a:lnTo>
                  <a:lnTo>
                    <a:pt x="87" y="116"/>
                  </a:lnTo>
                  <a:lnTo>
                    <a:pt x="85" y="116"/>
                  </a:lnTo>
                  <a:lnTo>
                    <a:pt x="85" y="117"/>
                  </a:lnTo>
                  <a:lnTo>
                    <a:pt x="83" y="117"/>
                  </a:lnTo>
                  <a:lnTo>
                    <a:pt x="82" y="117"/>
                  </a:lnTo>
                  <a:lnTo>
                    <a:pt x="80" y="117"/>
                  </a:lnTo>
                  <a:lnTo>
                    <a:pt x="80" y="116"/>
                  </a:lnTo>
                  <a:lnTo>
                    <a:pt x="80" y="114"/>
                  </a:lnTo>
                  <a:lnTo>
                    <a:pt x="79" y="114"/>
                  </a:lnTo>
                  <a:lnTo>
                    <a:pt x="79" y="112"/>
                  </a:lnTo>
                  <a:lnTo>
                    <a:pt x="77" y="112"/>
                  </a:lnTo>
                  <a:lnTo>
                    <a:pt x="77" y="111"/>
                  </a:lnTo>
                  <a:lnTo>
                    <a:pt x="77" y="109"/>
                  </a:lnTo>
                  <a:lnTo>
                    <a:pt x="75" y="109"/>
                  </a:lnTo>
                  <a:lnTo>
                    <a:pt x="74" y="108"/>
                  </a:lnTo>
                  <a:lnTo>
                    <a:pt x="72" y="108"/>
                  </a:lnTo>
                  <a:lnTo>
                    <a:pt x="72" y="106"/>
                  </a:lnTo>
                  <a:lnTo>
                    <a:pt x="74" y="106"/>
                  </a:lnTo>
                  <a:lnTo>
                    <a:pt x="75" y="106"/>
                  </a:lnTo>
                  <a:lnTo>
                    <a:pt x="77" y="104"/>
                  </a:lnTo>
                  <a:lnTo>
                    <a:pt x="77" y="103"/>
                  </a:lnTo>
                  <a:lnTo>
                    <a:pt x="75" y="103"/>
                  </a:lnTo>
                  <a:lnTo>
                    <a:pt x="75" y="101"/>
                  </a:lnTo>
                  <a:lnTo>
                    <a:pt x="74" y="101"/>
                  </a:lnTo>
                  <a:lnTo>
                    <a:pt x="72" y="101"/>
                  </a:lnTo>
                  <a:lnTo>
                    <a:pt x="72" y="103"/>
                  </a:lnTo>
                  <a:lnTo>
                    <a:pt x="70" y="103"/>
                  </a:lnTo>
                  <a:lnTo>
                    <a:pt x="70" y="101"/>
                  </a:lnTo>
                  <a:lnTo>
                    <a:pt x="70" y="99"/>
                  </a:lnTo>
                  <a:lnTo>
                    <a:pt x="70" y="98"/>
                  </a:lnTo>
                  <a:lnTo>
                    <a:pt x="72" y="98"/>
                  </a:lnTo>
                  <a:lnTo>
                    <a:pt x="72" y="96"/>
                  </a:lnTo>
                  <a:lnTo>
                    <a:pt x="72" y="94"/>
                  </a:lnTo>
                  <a:lnTo>
                    <a:pt x="70" y="94"/>
                  </a:lnTo>
                  <a:lnTo>
                    <a:pt x="69" y="94"/>
                  </a:lnTo>
                  <a:lnTo>
                    <a:pt x="67" y="94"/>
                  </a:lnTo>
                  <a:lnTo>
                    <a:pt x="65" y="93"/>
                  </a:lnTo>
                  <a:lnTo>
                    <a:pt x="64" y="91"/>
                  </a:lnTo>
                  <a:lnTo>
                    <a:pt x="64" y="90"/>
                  </a:lnTo>
                  <a:lnTo>
                    <a:pt x="62" y="90"/>
                  </a:lnTo>
                  <a:lnTo>
                    <a:pt x="62" y="88"/>
                  </a:lnTo>
                  <a:lnTo>
                    <a:pt x="61" y="88"/>
                  </a:lnTo>
                  <a:lnTo>
                    <a:pt x="59" y="88"/>
                  </a:lnTo>
                  <a:lnTo>
                    <a:pt x="57" y="88"/>
                  </a:lnTo>
                  <a:lnTo>
                    <a:pt x="57" y="86"/>
                  </a:lnTo>
                  <a:lnTo>
                    <a:pt x="56" y="86"/>
                  </a:lnTo>
                  <a:lnTo>
                    <a:pt x="54" y="85"/>
                  </a:lnTo>
                  <a:lnTo>
                    <a:pt x="52" y="85"/>
                  </a:lnTo>
                  <a:lnTo>
                    <a:pt x="51" y="85"/>
                  </a:lnTo>
                  <a:lnTo>
                    <a:pt x="49" y="85"/>
                  </a:lnTo>
                  <a:lnTo>
                    <a:pt x="48" y="85"/>
                  </a:lnTo>
                  <a:lnTo>
                    <a:pt x="48" y="86"/>
                  </a:lnTo>
                  <a:lnTo>
                    <a:pt x="46" y="86"/>
                  </a:lnTo>
                  <a:lnTo>
                    <a:pt x="44" y="86"/>
                  </a:lnTo>
                  <a:lnTo>
                    <a:pt x="44" y="85"/>
                  </a:lnTo>
                  <a:lnTo>
                    <a:pt x="44" y="83"/>
                  </a:lnTo>
                  <a:lnTo>
                    <a:pt x="44" y="81"/>
                  </a:lnTo>
                  <a:lnTo>
                    <a:pt x="43" y="81"/>
                  </a:lnTo>
                  <a:lnTo>
                    <a:pt x="43" y="80"/>
                  </a:lnTo>
                  <a:lnTo>
                    <a:pt x="41" y="80"/>
                  </a:lnTo>
                  <a:lnTo>
                    <a:pt x="41" y="78"/>
                  </a:lnTo>
                  <a:lnTo>
                    <a:pt x="39" y="78"/>
                  </a:lnTo>
                  <a:lnTo>
                    <a:pt x="39" y="77"/>
                  </a:lnTo>
                  <a:lnTo>
                    <a:pt x="38" y="77"/>
                  </a:lnTo>
                  <a:lnTo>
                    <a:pt x="38" y="75"/>
                  </a:lnTo>
                  <a:lnTo>
                    <a:pt x="36" y="75"/>
                  </a:lnTo>
                  <a:lnTo>
                    <a:pt x="36" y="73"/>
                  </a:lnTo>
                  <a:lnTo>
                    <a:pt x="36" y="72"/>
                  </a:lnTo>
                  <a:lnTo>
                    <a:pt x="36" y="70"/>
                  </a:lnTo>
                  <a:lnTo>
                    <a:pt x="34" y="70"/>
                  </a:lnTo>
                  <a:lnTo>
                    <a:pt x="34" y="68"/>
                  </a:lnTo>
                  <a:lnTo>
                    <a:pt x="33" y="68"/>
                  </a:lnTo>
                  <a:lnTo>
                    <a:pt x="33" y="67"/>
                  </a:lnTo>
                  <a:lnTo>
                    <a:pt x="31" y="67"/>
                  </a:lnTo>
                  <a:lnTo>
                    <a:pt x="30" y="67"/>
                  </a:lnTo>
                  <a:lnTo>
                    <a:pt x="30" y="65"/>
                  </a:lnTo>
                  <a:lnTo>
                    <a:pt x="28" y="65"/>
                  </a:lnTo>
                  <a:lnTo>
                    <a:pt x="26" y="65"/>
                  </a:lnTo>
                  <a:lnTo>
                    <a:pt x="25" y="65"/>
                  </a:lnTo>
                  <a:lnTo>
                    <a:pt x="23" y="65"/>
                  </a:lnTo>
                  <a:lnTo>
                    <a:pt x="21" y="65"/>
                  </a:lnTo>
                  <a:lnTo>
                    <a:pt x="20" y="63"/>
                  </a:lnTo>
                  <a:lnTo>
                    <a:pt x="20" y="62"/>
                  </a:lnTo>
                  <a:lnTo>
                    <a:pt x="20" y="60"/>
                  </a:lnTo>
                  <a:lnTo>
                    <a:pt x="20" y="59"/>
                  </a:lnTo>
                  <a:lnTo>
                    <a:pt x="20" y="57"/>
                  </a:lnTo>
                  <a:lnTo>
                    <a:pt x="18" y="57"/>
                  </a:lnTo>
                  <a:lnTo>
                    <a:pt x="18" y="55"/>
                  </a:lnTo>
                  <a:lnTo>
                    <a:pt x="16" y="55"/>
                  </a:lnTo>
                  <a:lnTo>
                    <a:pt x="16" y="54"/>
                  </a:lnTo>
                  <a:lnTo>
                    <a:pt x="15" y="54"/>
                  </a:lnTo>
                  <a:lnTo>
                    <a:pt x="13" y="52"/>
                  </a:lnTo>
                  <a:lnTo>
                    <a:pt x="12" y="52"/>
                  </a:lnTo>
                  <a:lnTo>
                    <a:pt x="10" y="52"/>
                  </a:lnTo>
                  <a:lnTo>
                    <a:pt x="8" y="52"/>
                  </a:lnTo>
                  <a:lnTo>
                    <a:pt x="8" y="54"/>
                  </a:lnTo>
                  <a:lnTo>
                    <a:pt x="7" y="52"/>
                  </a:lnTo>
                  <a:lnTo>
                    <a:pt x="5" y="52"/>
                  </a:lnTo>
                  <a:lnTo>
                    <a:pt x="3" y="52"/>
                  </a:lnTo>
                  <a:lnTo>
                    <a:pt x="2" y="52"/>
                  </a:lnTo>
                  <a:lnTo>
                    <a:pt x="2" y="50"/>
                  </a:lnTo>
                  <a:lnTo>
                    <a:pt x="2" y="49"/>
                  </a:lnTo>
                  <a:lnTo>
                    <a:pt x="0" y="49"/>
                  </a:lnTo>
                  <a:lnTo>
                    <a:pt x="0" y="47"/>
                  </a:lnTo>
                  <a:lnTo>
                    <a:pt x="0" y="45"/>
                  </a:lnTo>
                  <a:lnTo>
                    <a:pt x="0" y="44"/>
                  </a:lnTo>
                  <a:lnTo>
                    <a:pt x="2" y="44"/>
                  </a:lnTo>
                  <a:lnTo>
                    <a:pt x="2" y="42"/>
                  </a:lnTo>
                  <a:lnTo>
                    <a:pt x="3" y="42"/>
                  </a:lnTo>
                  <a:lnTo>
                    <a:pt x="3" y="41"/>
                  </a:lnTo>
                  <a:lnTo>
                    <a:pt x="5" y="41"/>
                  </a:lnTo>
                  <a:lnTo>
                    <a:pt x="7" y="41"/>
                  </a:lnTo>
                  <a:lnTo>
                    <a:pt x="8" y="41"/>
                  </a:lnTo>
                  <a:lnTo>
                    <a:pt x="10" y="41"/>
                  </a:lnTo>
                  <a:lnTo>
                    <a:pt x="12" y="41"/>
                  </a:lnTo>
                  <a:lnTo>
                    <a:pt x="13" y="41"/>
                  </a:lnTo>
                  <a:lnTo>
                    <a:pt x="15" y="41"/>
                  </a:lnTo>
                  <a:lnTo>
                    <a:pt x="16" y="41"/>
                  </a:lnTo>
                  <a:lnTo>
                    <a:pt x="16" y="39"/>
                  </a:lnTo>
                  <a:lnTo>
                    <a:pt x="18" y="39"/>
                  </a:lnTo>
                  <a:lnTo>
                    <a:pt x="20" y="39"/>
                  </a:lnTo>
                  <a:lnTo>
                    <a:pt x="21" y="39"/>
                  </a:lnTo>
                  <a:lnTo>
                    <a:pt x="23" y="41"/>
                  </a:lnTo>
                  <a:lnTo>
                    <a:pt x="25" y="41"/>
                  </a:lnTo>
                  <a:lnTo>
                    <a:pt x="26" y="41"/>
                  </a:lnTo>
                  <a:lnTo>
                    <a:pt x="28" y="41"/>
                  </a:lnTo>
                  <a:lnTo>
                    <a:pt x="30" y="42"/>
                  </a:lnTo>
                  <a:lnTo>
                    <a:pt x="31" y="42"/>
                  </a:lnTo>
                  <a:lnTo>
                    <a:pt x="33" y="42"/>
                  </a:lnTo>
                  <a:lnTo>
                    <a:pt x="33" y="44"/>
                  </a:lnTo>
                  <a:lnTo>
                    <a:pt x="34" y="44"/>
                  </a:lnTo>
                  <a:lnTo>
                    <a:pt x="36" y="44"/>
                  </a:lnTo>
                  <a:lnTo>
                    <a:pt x="36" y="45"/>
                  </a:lnTo>
                  <a:lnTo>
                    <a:pt x="36" y="44"/>
                  </a:lnTo>
                  <a:lnTo>
                    <a:pt x="36" y="45"/>
                  </a:lnTo>
                  <a:lnTo>
                    <a:pt x="38" y="45"/>
                  </a:lnTo>
                  <a:lnTo>
                    <a:pt x="39" y="45"/>
                  </a:lnTo>
                  <a:lnTo>
                    <a:pt x="39" y="47"/>
                  </a:lnTo>
                  <a:lnTo>
                    <a:pt x="41" y="47"/>
                  </a:lnTo>
                  <a:lnTo>
                    <a:pt x="41" y="49"/>
                  </a:lnTo>
                  <a:lnTo>
                    <a:pt x="43" y="49"/>
                  </a:lnTo>
                  <a:lnTo>
                    <a:pt x="43" y="50"/>
                  </a:lnTo>
                  <a:lnTo>
                    <a:pt x="44" y="50"/>
                  </a:lnTo>
                  <a:lnTo>
                    <a:pt x="44" y="52"/>
                  </a:lnTo>
                  <a:lnTo>
                    <a:pt x="46" y="52"/>
                  </a:lnTo>
                  <a:lnTo>
                    <a:pt x="46" y="54"/>
                  </a:lnTo>
                  <a:lnTo>
                    <a:pt x="46" y="55"/>
                  </a:lnTo>
                  <a:lnTo>
                    <a:pt x="48" y="55"/>
                  </a:lnTo>
                  <a:lnTo>
                    <a:pt x="48" y="57"/>
                  </a:lnTo>
                  <a:lnTo>
                    <a:pt x="49" y="57"/>
                  </a:lnTo>
                  <a:lnTo>
                    <a:pt x="49" y="59"/>
                  </a:lnTo>
                  <a:lnTo>
                    <a:pt x="51" y="60"/>
                  </a:lnTo>
                  <a:lnTo>
                    <a:pt x="51" y="62"/>
                  </a:lnTo>
                  <a:lnTo>
                    <a:pt x="52" y="62"/>
                  </a:lnTo>
                  <a:lnTo>
                    <a:pt x="54" y="63"/>
                  </a:lnTo>
                  <a:lnTo>
                    <a:pt x="56" y="63"/>
                  </a:lnTo>
                  <a:lnTo>
                    <a:pt x="56" y="65"/>
                  </a:lnTo>
                  <a:lnTo>
                    <a:pt x="57" y="65"/>
                  </a:lnTo>
                  <a:lnTo>
                    <a:pt x="57" y="67"/>
                  </a:lnTo>
                  <a:lnTo>
                    <a:pt x="59" y="67"/>
                  </a:lnTo>
                  <a:lnTo>
                    <a:pt x="59" y="68"/>
                  </a:lnTo>
                  <a:lnTo>
                    <a:pt x="61" y="68"/>
                  </a:lnTo>
                  <a:lnTo>
                    <a:pt x="62" y="70"/>
                  </a:lnTo>
                  <a:lnTo>
                    <a:pt x="64" y="70"/>
                  </a:lnTo>
                  <a:lnTo>
                    <a:pt x="64" y="72"/>
                  </a:lnTo>
                  <a:lnTo>
                    <a:pt x="65" y="72"/>
                  </a:lnTo>
                  <a:lnTo>
                    <a:pt x="67" y="72"/>
                  </a:lnTo>
                  <a:lnTo>
                    <a:pt x="69" y="72"/>
                  </a:lnTo>
                  <a:lnTo>
                    <a:pt x="69" y="73"/>
                  </a:lnTo>
                  <a:lnTo>
                    <a:pt x="70" y="73"/>
                  </a:lnTo>
                  <a:lnTo>
                    <a:pt x="72" y="73"/>
                  </a:lnTo>
                  <a:lnTo>
                    <a:pt x="74" y="73"/>
                  </a:lnTo>
                  <a:lnTo>
                    <a:pt x="74" y="75"/>
                  </a:lnTo>
                  <a:lnTo>
                    <a:pt x="75" y="75"/>
                  </a:lnTo>
                  <a:lnTo>
                    <a:pt x="77" y="75"/>
                  </a:lnTo>
                  <a:lnTo>
                    <a:pt x="77" y="73"/>
                  </a:lnTo>
                  <a:lnTo>
                    <a:pt x="79" y="73"/>
                  </a:lnTo>
                  <a:lnTo>
                    <a:pt x="80" y="73"/>
                  </a:lnTo>
                  <a:lnTo>
                    <a:pt x="82" y="73"/>
                  </a:lnTo>
                  <a:lnTo>
                    <a:pt x="83" y="73"/>
                  </a:lnTo>
                  <a:lnTo>
                    <a:pt x="85" y="73"/>
                  </a:lnTo>
                  <a:lnTo>
                    <a:pt x="87" y="73"/>
                  </a:lnTo>
                  <a:lnTo>
                    <a:pt x="88" y="73"/>
                  </a:lnTo>
                  <a:lnTo>
                    <a:pt x="90" y="72"/>
                  </a:lnTo>
                  <a:lnTo>
                    <a:pt x="92" y="72"/>
                  </a:lnTo>
                  <a:lnTo>
                    <a:pt x="93" y="72"/>
                  </a:lnTo>
                  <a:lnTo>
                    <a:pt x="95" y="72"/>
                  </a:lnTo>
                  <a:lnTo>
                    <a:pt x="97" y="72"/>
                  </a:lnTo>
                  <a:lnTo>
                    <a:pt x="98" y="72"/>
                  </a:lnTo>
                  <a:lnTo>
                    <a:pt x="101" y="72"/>
                  </a:lnTo>
                  <a:lnTo>
                    <a:pt x="103" y="72"/>
                  </a:lnTo>
                  <a:lnTo>
                    <a:pt x="105" y="72"/>
                  </a:lnTo>
                  <a:lnTo>
                    <a:pt x="106" y="72"/>
                  </a:lnTo>
                  <a:lnTo>
                    <a:pt x="106" y="70"/>
                  </a:lnTo>
                  <a:lnTo>
                    <a:pt x="108" y="70"/>
                  </a:lnTo>
                  <a:lnTo>
                    <a:pt x="111" y="70"/>
                  </a:lnTo>
                  <a:lnTo>
                    <a:pt x="113" y="70"/>
                  </a:lnTo>
                  <a:lnTo>
                    <a:pt x="114" y="70"/>
                  </a:lnTo>
                  <a:lnTo>
                    <a:pt x="116" y="70"/>
                  </a:lnTo>
                  <a:lnTo>
                    <a:pt x="118" y="70"/>
                  </a:lnTo>
                  <a:lnTo>
                    <a:pt x="119" y="70"/>
                  </a:lnTo>
                  <a:lnTo>
                    <a:pt x="121" y="70"/>
                  </a:lnTo>
                  <a:lnTo>
                    <a:pt x="121" y="68"/>
                  </a:lnTo>
                  <a:lnTo>
                    <a:pt x="121" y="70"/>
                  </a:lnTo>
                  <a:lnTo>
                    <a:pt x="121" y="68"/>
                  </a:lnTo>
                  <a:lnTo>
                    <a:pt x="123" y="68"/>
                  </a:lnTo>
                  <a:lnTo>
                    <a:pt x="124" y="68"/>
                  </a:lnTo>
                  <a:lnTo>
                    <a:pt x="126" y="68"/>
                  </a:lnTo>
                  <a:lnTo>
                    <a:pt x="126" y="67"/>
                  </a:lnTo>
                  <a:lnTo>
                    <a:pt x="128" y="67"/>
                  </a:lnTo>
                  <a:lnTo>
                    <a:pt x="129" y="67"/>
                  </a:lnTo>
                  <a:lnTo>
                    <a:pt x="129" y="65"/>
                  </a:lnTo>
                  <a:lnTo>
                    <a:pt x="131" y="65"/>
                  </a:lnTo>
                  <a:lnTo>
                    <a:pt x="132" y="65"/>
                  </a:lnTo>
                  <a:lnTo>
                    <a:pt x="132" y="63"/>
                  </a:lnTo>
                  <a:lnTo>
                    <a:pt x="134" y="63"/>
                  </a:lnTo>
                  <a:lnTo>
                    <a:pt x="136" y="63"/>
                  </a:lnTo>
                  <a:lnTo>
                    <a:pt x="137" y="63"/>
                  </a:lnTo>
                  <a:lnTo>
                    <a:pt x="139" y="63"/>
                  </a:lnTo>
                  <a:lnTo>
                    <a:pt x="141" y="63"/>
                  </a:lnTo>
                  <a:lnTo>
                    <a:pt x="142" y="63"/>
                  </a:lnTo>
                  <a:lnTo>
                    <a:pt x="142" y="62"/>
                  </a:lnTo>
                  <a:lnTo>
                    <a:pt x="144" y="62"/>
                  </a:lnTo>
                  <a:lnTo>
                    <a:pt x="146" y="62"/>
                  </a:lnTo>
                  <a:lnTo>
                    <a:pt x="147" y="62"/>
                  </a:lnTo>
                  <a:lnTo>
                    <a:pt x="147" y="60"/>
                  </a:lnTo>
                  <a:lnTo>
                    <a:pt x="149" y="60"/>
                  </a:lnTo>
                  <a:lnTo>
                    <a:pt x="154" y="59"/>
                  </a:lnTo>
                  <a:lnTo>
                    <a:pt x="155" y="59"/>
                  </a:lnTo>
                  <a:lnTo>
                    <a:pt x="157" y="59"/>
                  </a:lnTo>
                  <a:lnTo>
                    <a:pt x="159" y="57"/>
                  </a:lnTo>
                  <a:lnTo>
                    <a:pt x="162" y="57"/>
                  </a:lnTo>
                  <a:lnTo>
                    <a:pt x="162" y="55"/>
                  </a:lnTo>
                  <a:lnTo>
                    <a:pt x="164" y="55"/>
                  </a:lnTo>
                  <a:lnTo>
                    <a:pt x="165" y="55"/>
                  </a:lnTo>
                  <a:lnTo>
                    <a:pt x="167" y="55"/>
                  </a:lnTo>
                  <a:lnTo>
                    <a:pt x="168" y="55"/>
                  </a:lnTo>
                  <a:lnTo>
                    <a:pt x="170" y="55"/>
                  </a:lnTo>
                  <a:lnTo>
                    <a:pt x="172" y="55"/>
                  </a:lnTo>
                  <a:lnTo>
                    <a:pt x="173" y="55"/>
                  </a:lnTo>
                  <a:lnTo>
                    <a:pt x="173" y="57"/>
                  </a:lnTo>
                  <a:lnTo>
                    <a:pt x="173" y="55"/>
                  </a:lnTo>
                  <a:lnTo>
                    <a:pt x="173" y="57"/>
                  </a:lnTo>
                  <a:lnTo>
                    <a:pt x="175" y="55"/>
                  </a:lnTo>
                  <a:lnTo>
                    <a:pt x="178" y="55"/>
                  </a:lnTo>
                  <a:lnTo>
                    <a:pt x="180" y="55"/>
                  </a:lnTo>
                  <a:lnTo>
                    <a:pt x="181" y="55"/>
                  </a:lnTo>
                  <a:lnTo>
                    <a:pt x="183" y="55"/>
                  </a:lnTo>
                  <a:lnTo>
                    <a:pt x="185" y="55"/>
                  </a:lnTo>
                  <a:lnTo>
                    <a:pt x="185" y="54"/>
                  </a:lnTo>
                  <a:lnTo>
                    <a:pt x="186" y="54"/>
                  </a:lnTo>
                  <a:lnTo>
                    <a:pt x="188" y="54"/>
                  </a:lnTo>
                  <a:lnTo>
                    <a:pt x="190" y="54"/>
                  </a:lnTo>
                  <a:lnTo>
                    <a:pt x="191" y="54"/>
                  </a:lnTo>
                  <a:lnTo>
                    <a:pt x="193" y="54"/>
                  </a:lnTo>
                  <a:lnTo>
                    <a:pt x="195" y="54"/>
                  </a:lnTo>
                  <a:lnTo>
                    <a:pt x="196" y="54"/>
                  </a:lnTo>
                  <a:lnTo>
                    <a:pt x="196" y="52"/>
                  </a:lnTo>
                  <a:lnTo>
                    <a:pt x="198" y="52"/>
                  </a:lnTo>
                  <a:lnTo>
                    <a:pt x="199" y="52"/>
                  </a:lnTo>
                  <a:lnTo>
                    <a:pt x="199" y="54"/>
                  </a:lnTo>
                  <a:lnTo>
                    <a:pt x="199" y="52"/>
                  </a:lnTo>
                  <a:lnTo>
                    <a:pt x="198" y="52"/>
                  </a:lnTo>
                  <a:lnTo>
                    <a:pt x="196" y="52"/>
                  </a:lnTo>
                  <a:lnTo>
                    <a:pt x="198" y="52"/>
                  </a:lnTo>
                  <a:lnTo>
                    <a:pt x="196" y="52"/>
                  </a:lnTo>
                  <a:lnTo>
                    <a:pt x="198" y="52"/>
                  </a:lnTo>
                  <a:lnTo>
                    <a:pt x="198" y="50"/>
                  </a:lnTo>
                  <a:lnTo>
                    <a:pt x="199" y="50"/>
                  </a:lnTo>
                  <a:lnTo>
                    <a:pt x="201" y="50"/>
                  </a:lnTo>
                  <a:lnTo>
                    <a:pt x="201" y="49"/>
                  </a:lnTo>
                  <a:lnTo>
                    <a:pt x="203" y="49"/>
                  </a:lnTo>
                  <a:lnTo>
                    <a:pt x="203" y="47"/>
                  </a:lnTo>
                  <a:lnTo>
                    <a:pt x="204" y="47"/>
                  </a:lnTo>
                  <a:lnTo>
                    <a:pt x="204" y="45"/>
                  </a:lnTo>
                  <a:lnTo>
                    <a:pt x="206" y="45"/>
                  </a:lnTo>
                  <a:lnTo>
                    <a:pt x="206" y="44"/>
                  </a:lnTo>
                  <a:lnTo>
                    <a:pt x="208" y="42"/>
                  </a:lnTo>
                  <a:lnTo>
                    <a:pt x="208" y="41"/>
                  </a:lnTo>
                  <a:lnTo>
                    <a:pt x="209" y="41"/>
                  </a:lnTo>
                  <a:lnTo>
                    <a:pt x="209" y="39"/>
                  </a:lnTo>
                  <a:lnTo>
                    <a:pt x="209" y="37"/>
                  </a:lnTo>
                  <a:lnTo>
                    <a:pt x="211" y="37"/>
                  </a:lnTo>
                  <a:lnTo>
                    <a:pt x="211" y="36"/>
                  </a:lnTo>
                  <a:lnTo>
                    <a:pt x="213" y="36"/>
                  </a:lnTo>
                  <a:lnTo>
                    <a:pt x="213" y="34"/>
                  </a:lnTo>
                  <a:lnTo>
                    <a:pt x="214" y="34"/>
                  </a:lnTo>
                  <a:lnTo>
                    <a:pt x="214" y="32"/>
                  </a:lnTo>
                  <a:lnTo>
                    <a:pt x="216" y="32"/>
                  </a:lnTo>
                  <a:lnTo>
                    <a:pt x="216" y="31"/>
                  </a:lnTo>
                  <a:lnTo>
                    <a:pt x="217" y="31"/>
                  </a:lnTo>
                  <a:lnTo>
                    <a:pt x="219" y="29"/>
                  </a:lnTo>
                  <a:lnTo>
                    <a:pt x="221" y="29"/>
                  </a:lnTo>
                  <a:lnTo>
                    <a:pt x="222" y="29"/>
                  </a:lnTo>
                  <a:lnTo>
                    <a:pt x="222" y="27"/>
                  </a:lnTo>
                  <a:lnTo>
                    <a:pt x="224" y="27"/>
                  </a:lnTo>
                  <a:lnTo>
                    <a:pt x="226" y="27"/>
                  </a:lnTo>
                  <a:lnTo>
                    <a:pt x="226" y="26"/>
                  </a:lnTo>
                  <a:lnTo>
                    <a:pt x="227" y="26"/>
                  </a:lnTo>
                  <a:lnTo>
                    <a:pt x="227" y="24"/>
                  </a:lnTo>
                  <a:lnTo>
                    <a:pt x="229" y="24"/>
                  </a:lnTo>
                  <a:lnTo>
                    <a:pt x="229" y="23"/>
                  </a:lnTo>
                  <a:lnTo>
                    <a:pt x="231" y="23"/>
                  </a:lnTo>
                  <a:lnTo>
                    <a:pt x="232" y="23"/>
                  </a:lnTo>
                  <a:lnTo>
                    <a:pt x="234" y="23"/>
                  </a:lnTo>
                  <a:lnTo>
                    <a:pt x="235" y="23"/>
                  </a:lnTo>
                  <a:lnTo>
                    <a:pt x="235" y="21"/>
                  </a:lnTo>
                  <a:lnTo>
                    <a:pt x="237" y="21"/>
                  </a:lnTo>
                  <a:lnTo>
                    <a:pt x="239" y="21"/>
                  </a:lnTo>
                  <a:lnTo>
                    <a:pt x="240" y="21"/>
                  </a:lnTo>
                  <a:lnTo>
                    <a:pt x="242" y="21"/>
                  </a:lnTo>
                  <a:lnTo>
                    <a:pt x="244" y="21"/>
                  </a:lnTo>
                  <a:lnTo>
                    <a:pt x="244" y="19"/>
                  </a:lnTo>
                  <a:lnTo>
                    <a:pt x="245" y="19"/>
                  </a:lnTo>
                  <a:lnTo>
                    <a:pt x="247" y="19"/>
                  </a:lnTo>
                  <a:lnTo>
                    <a:pt x="248" y="19"/>
                  </a:lnTo>
                  <a:lnTo>
                    <a:pt x="250" y="19"/>
                  </a:lnTo>
                  <a:lnTo>
                    <a:pt x="253" y="18"/>
                  </a:lnTo>
                  <a:lnTo>
                    <a:pt x="255" y="18"/>
                  </a:lnTo>
                  <a:lnTo>
                    <a:pt x="257" y="18"/>
                  </a:lnTo>
                  <a:lnTo>
                    <a:pt x="258" y="18"/>
                  </a:lnTo>
                  <a:lnTo>
                    <a:pt x="258" y="16"/>
                  </a:lnTo>
                  <a:lnTo>
                    <a:pt x="260" y="16"/>
                  </a:lnTo>
                  <a:lnTo>
                    <a:pt x="262" y="16"/>
                  </a:lnTo>
                  <a:lnTo>
                    <a:pt x="263" y="16"/>
                  </a:lnTo>
                  <a:lnTo>
                    <a:pt x="263" y="14"/>
                  </a:lnTo>
                  <a:lnTo>
                    <a:pt x="265" y="14"/>
                  </a:lnTo>
                  <a:lnTo>
                    <a:pt x="265" y="13"/>
                  </a:lnTo>
                  <a:lnTo>
                    <a:pt x="266" y="13"/>
                  </a:lnTo>
                  <a:lnTo>
                    <a:pt x="266" y="11"/>
                  </a:lnTo>
                  <a:lnTo>
                    <a:pt x="268" y="11"/>
                  </a:lnTo>
                  <a:lnTo>
                    <a:pt x="270" y="11"/>
                  </a:lnTo>
                  <a:lnTo>
                    <a:pt x="270" y="10"/>
                  </a:lnTo>
                  <a:lnTo>
                    <a:pt x="271" y="10"/>
                  </a:lnTo>
                  <a:lnTo>
                    <a:pt x="271" y="8"/>
                  </a:lnTo>
                  <a:lnTo>
                    <a:pt x="273" y="8"/>
                  </a:lnTo>
                  <a:lnTo>
                    <a:pt x="275" y="8"/>
                  </a:lnTo>
                  <a:lnTo>
                    <a:pt x="275" y="6"/>
                  </a:lnTo>
                  <a:lnTo>
                    <a:pt x="276" y="6"/>
                  </a:lnTo>
                  <a:lnTo>
                    <a:pt x="276" y="5"/>
                  </a:lnTo>
                  <a:lnTo>
                    <a:pt x="278" y="5"/>
                  </a:lnTo>
                  <a:lnTo>
                    <a:pt x="280" y="5"/>
                  </a:lnTo>
                  <a:lnTo>
                    <a:pt x="281" y="5"/>
                  </a:lnTo>
                  <a:lnTo>
                    <a:pt x="281" y="3"/>
                  </a:lnTo>
                  <a:lnTo>
                    <a:pt x="283" y="3"/>
                  </a:lnTo>
                  <a:lnTo>
                    <a:pt x="283" y="1"/>
                  </a:lnTo>
                  <a:lnTo>
                    <a:pt x="284" y="1"/>
                  </a:lnTo>
                  <a:lnTo>
                    <a:pt x="286" y="1"/>
                  </a:lnTo>
                  <a:lnTo>
                    <a:pt x="286" y="0"/>
                  </a:lnTo>
                  <a:lnTo>
                    <a:pt x="288" y="0"/>
                  </a:lnTo>
                  <a:lnTo>
                    <a:pt x="289" y="0"/>
                  </a:lnTo>
                  <a:lnTo>
                    <a:pt x="291"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14" name="Freeform 251"/>
            <p:cNvSpPr>
              <a:spLocks/>
            </p:cNvSpPr>
            <p:nvPr/>
          </p:nvSpPr>
          <p:spPr bwMode="auto">
            <a:xfrm>
              <a:off x="3134" y="1127"/>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15" name="Freeform 252"/>
            <p:cNvSpPr>
              <a:spLocks/>
            </p:cNvSpPr>
            <p:nvPr/>
          </p:nvSpPr>
          <p:spPr bwMode="auto">
            <a:xfrm>
              <a:off x="2874" y="1113"/>
              <a:ext cx="402" cy="472"/>
            </a:xfrm>
            <a:custGeom>
              <a:avLst/>
              <a:gdLst>
                <a:gd name="T0" fmla="*/ 293 w 402"/>
                <a:gd name="T1" fmla="*/ 93 h 472"/>
                <a:gd name="T2" fmla="*/ 289 w 402"/>
                <a:gd name="T3" fmla="*/ 189 h 472"/>
                <a:gd name="T4" fmla="*/ 289 w 402"/>
                <a:gd name="T5" fmla="*/ 291 h 472"/>
                <a:gd name="T6" fmla="*/ 335 w 402"/>
                <a:gd name="T7" fmla="*/ 349 h 472"/>
                <a:gd name="T8" fmla="*/ 348 w 402"/>
                <a:gd name="T9" fmla="*/ 405 h 472"/>
                <a:gd name="T10" fmla="*/ 402 w 402"/>
                <a:gd name="T11" fmla="*/ 426 h 472"/>
                <a:gd name="T12" fmla="*/ 361 w 402"/>
                <a:gd name="T13" fmla="*/ 470 h 472"/>
                <a:gd name="T14" fmla="*/ 294 w 402"/>
                <a:gd name="T15" fmla="*/ 472 h 472"/>
                <a:gd name="T16" fmla="*/ 235 w 402"/>
                <a:gd name="T17" fmla="*/ 472 h 472"/>
                <a:gd name="T18" fmla="*/ 159 w 402"/>
                <a:gd name="T19" fmla="*/ 472 h 472"/>
                <a:gd name="T20" fmla="*/ 69 w 402"/>
                <a:gd name="T21" fmla="*/ 467 h 472"/>
                <a:gd name="T22" fmla="*/ 62 w 402"/>
                <a:gd name="T23" fmla="*/ 449 h 472"/>
                <a:gd name="T24" fmla="*/ 80 w 402"/>
                <a:gd name="T25" fmla="*/ 447 h 472"/>
                <a:gd name="T26" fmla="*/ 82 w 402"/>
                <a:gd name="T27" fmla="*/ 431 h 472"/>
                <a:gd name="T28" fmla="*/ 83 w 402"/>
                <a:gd name="T29" fmla="*/ 423 h 472"/>
                <a:gd name="T30" fmla="*/ 79 w 402"/>
                <a:gd name="T31" fmla="*/ 407 h 472"/>
                <a:gd name="T32" fmla="*/ 74 w 402"/>
                <a:gd name="T33" fmla="*/ 395 h 472"/>
                <a:gd name="T34" fmla="*/ 59 w 402"/>
                <a:gd name="T35" fmla="*/ 385 h 472"/>
                <a:gd name="T36" fmla="*/ 52 w 402"/>
                <a:gd name="T37" fmla="*/ 376 h 472"/>
                <a:gd name="T38" fmla="*/ 48 w 402"/>
                <a:gd name="T39" fmla="*/ 367 h 472"/>
                <a:gd name="T40" fmla="*/ 49 w 402"/>
                <a:gd name="T41" fmla="*/ 353 h 472"/>
                <a:gd name="T42" fmla="*/ 49 w 402"/>
                <a:gd name="T43" fmla="*/ 338 h 472"/>
                <a:gd name="T44" fmla="*/ 46 w 402"/>
                <a:gd name="T45" fmla="*/ 325 h 472"/>
                <a:gd name="T46" fmla="*/ 56 w 402"/>
                <a:gd name="T47" fmla="*/ 323 h 472"/>
                <a:gd name="T48" fmla="*/ 54 w 402"/>
                <a:gd name="T49" fmla="*/ 310 h 472"/>
                <a:gd name="T50" fmla="*/ 52 w 402"/>
                <a:gd name="T51" fmla="*/ 294 h 472"/>
                <a:gd name="T52" fmla="*/ 51 w 402"/>
                <a:gd name="T53" fmla="*/ 277 h 472"/>
                <a:gd name="T54" fmla="*/ 54 w 402"/>
                <a:gd name="T55" fmla="*/ 271 h 472"/>
                <a:gd name="T56" fmla="*/ 54 w 402"/>
                <a:gd name="T57" fmla="*/ 256 h 472"/>
                <a:gd name="T58" fmla="*/ 70 w 402"/>
                <a:gd name="T59" fmla="*/ 248 h 472"/>
                <a:gd name="T60" fmla="*/ 67 w 402"/>
                <a:gd name="T61" fmla="*/ 237 h 472"/>
                <a:gd name="T62" fmla="*/ 72 w 402"/>
                <a:gd name="T63" fmla="*/ 224 h 472"/>
                <a:gd name="T64" fmla="*/ 77 w 402"/>
                <a:gd name="T65" fmla="*/ 210 h 472"/>
                <a:gd name="T66" fmla="*/ 93 w 402"/>
                <a:gd name="T67" fmla="*/ 209 h 472"/>
                <a:gd name="T68" fmla="*/ 108 w 402"/>
                <a:gd name="T69" fmla="*/ 207 h 472"/>
                <a:gd name="T70" fmla="*/ 105 w 402"/>
                <a:gd name="T71" fmla="*/ 196 h 472"/>
                <a:gd name="T72" fmla="*/ 128 w 402"/>
                <a:gd name="T73" fmla="*/ 197 h 472"/>
                <a:gd name="T74" fmla="*/ 121 w 402"/>
                <a:gd name="T75" fmla="*/ 178 h 472"/>
                <a:gd name="T76" fmla="*/ 119 w 402"/>
                <a:gd name="T77" fmla="*/ 168 h 472"/>
                <a:gd name="T78" fmla="*/ 111 w 402"/>
                <a:gd name="T79" fmla="*/ 152 h 472"/>
                <a:gd name="T80" fmla="*/ 100 w 402"/>
                <a:gd name="T81" fmla="*/ 132 h 472"/>
                <a:gd name="T82" fmla="*/ 93 w 402"/>
                <a:gd name="T83" fmla="*/ 114 h 472"/>
                <a:gd name="T84" fmla="*/ 75 w 402"/>
                <a:gd name="T85" fmla="*/ 109 h 472"/>
                <a:gd name="T86" fmla="*/ 72 w 402"/>
                <a:gd name="T87" fmla="*/ 98 h 472"/>
                <a:gd name="T88" fmla="*/ 52 w 402"/>
                <a:gd name="T89" fmla="*/ 85 h 472"/>
                <a:gd name="T90" fmla="*/ 38 w 402"/>
                <a:gd name="T91" fmla="*/ 75 h 472"/>
                <a:gd name="T92" fmla="*/ 20 w 402"/>
                <a:gd name="T93" fmla="*/ 63 h 472"/>
                <a:gd name="T94" fmla="*/ 3 w 402"/>
                <a:gd name="T95" fmla="*/ 52 h 472"/>
                <a:gd name="T96" fmla="*/ 13 w 402"/>
                <a:gd name="T97" fmla="*/ 41 h 472"/>
                <a:gd name="T98" fmla="*/ 36 w 402"/>
                <a:gd name="T99" fmla="*/ 45 h 472"/>
                <a:gd name="T100" fmla="*/ 49 w 402"/>
                <a:gd name="T101" fmla="*/ 57 h 472"/>
                <a:gd name="T102" fmla="*/ 67 w 402"/>
                <a:gd name="T103" fmla="*/ 72 h 472"/>
                <a:gd name="T104" fmla="*/ 90 w 402"/>
                <a:gd name="T105" fmla="*/ 72 h 472"/>
                <a:gd name="T106" fmla="*/ 119 w 402"/>
                <a:gd name="T107" fmla="*/ 70 h 472"/>
                <a:gd name="T108" fmla="*/ 137 w 402"/>
                <a:gd name="T109" fmla="*/ 63 h 472"/>
                <a:gd name="T110" fmla="*/ 165 w 402"/>
                <a:gd name="T111" fmla="*/ 55 h 472"/>
                <a:gd name="T112" fmla="*/ 188 w 402"/>
                <a:gd name="T113" fmla="*/ 54 h 472"/>
                <a:gd name="T114" fmla="*/ 199 w 402"/>
                <a:gd name="T115" fmla="*/ 50 h 472"/>
                <a:gd name="T116" fmla="*/ 213 w 402"/>
                <a:gd name="T117" fmla="*/ 34 h 472"/>
                <a:gd name="T118" fmla="*/ 231 w 402"/>
                <a:gd name="T119" fmla="*/ 2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2" h="472">
                  <a:moveTo>
                    <a:pt x="291" y="0"/>
                  </a:moveTo>
                  <a:lnTo>
                    <a:pt x="291" y="1"/>
                  </a:lnTo>
                  <a:lnTo>
                    <a:pt x="291" y="8"/>
                  </a:lnTo>
                  <a:lnTo>
                    <a:pt x="291" y="10"/>
                  </a:lnTo>
                  <a:lnTo>
                    <a:pt x="291" y="14"/>
                  </a:lnTo>
                  <a:lnTo>
                    <a:pt x="291" y="16"/>
                  </a:lnTo>
                  <a:lnTo>
                    <a:pt x="291" y="21"/>
                  </a:lnTo>
                  <a:lnTo>
                    <a:pt x="291" y="24"/>
                  </a:lnTo>
                  <a:lnTo>
                    <a:pt x="291" y="26"/>
                  </a:lnTo>
                  <a:lnTo>
                    <a:pt x="291" y="29"/>
                  </a:lnTo>
                  <a:lnTo>
                    <a:pt x="291" y="34"/>
                  </a:lnTo>
                  <a:lnTo>
                    <a:pt x="291" y="59"/>
                  </a:lnTo>
                  <a:lnTo>
                    <a:pt x="291" y="63"/>
                  </a:lnTo>
                  <a:lnTo>
                    <a:pt x="293" y="75"/>
                  </a:lnTo>
                  <a:lnTo>
                    <a:pt x="293" y="77"/>
                  </a:lnTo>
                  <a:lnTo>
                    <a:pt x="293" y="78"/>
                  </a:lnTo>
                  <a:lnTo>
                    <a:pt x="293" y="93"/>
                  </a:lnTo>
                  <a:lnTo>
                    <a:pt x="293" y="99"/>
                  </a:lnTo>
                  <a:lnTo>
                    <a:pt x="293" y="114"/>
                  </a:lnTo>
                  <a:lnTo>
                    <a:pt x="293" y="117"/>
                  </a:lnTo>
                  <a:lnTo>
                    <a:pt x="293" y="126"/>
                  </a:lnTo>
                  <a:lnTo>
                    <a:pt x="293" y="134"/>
                  </a:lnTo>
                  <a:lnTo>
                    <a:pt x="293" y="135"/>
                  </a:lnTo>
                  <a:lnTo>
                    <a:pt x="293" y="140"/>
                  </a:lnTo>
                  <a:lnTo>
                    <a:pt x="293" y="142"/>
                  </a:lnTo>
                  <a:lnTo>
                    <a:pt x="293" y="145"/>
                  </a:lnTo>
                  <a:lnTo>
                    <a:pt x="293" y="150"/>
                  </a:lnTo>
                  <a:lnTo>
                    <a:pt x="293" y="161"/>
                  </a:lnTo>
                  <a:lnTo>
                    <a:pt x="293" y="178"/>
                  </a:lnTo>
                  <a:lnTo>
                    <a:pt x="293" y="181"/>
                  </a:lnTo>
                  <a:lnTo>
                    <a:pt x="293" y="183"/>
                  </a:lnTo>
                  <a:lnTo>
                    <a:pt x="291" y="183"/>
                  </a:lnTo>
                  <a:lnTo>
                    <a:pt x="289" y="183"/>
                  </a:lnTo>
                  <a:lnTo>
                    <a:pt x="289" y="189"/>
                  </a:lnTo>
                  <a:lnTo>
                    <a:pt x="289" y="193"/>
                  </a:lnTo>
                  <a:lnTo>
                    <a:pt x="289" y="194"/>
                  </a:lnTo>
                  <a:lnTo>
                    <a:pt x="289" y="207"/>
                  </a:lnTo>
                  <a:lnTo>
                    <a:pt x="289" y="209"/>
                  </a:lnTo>
                  <a:lnTo>
                    <a:pt x="289" y="225"/>
                  </a:lnTo>
                  <a:lnTo>
                    <a:pt x="289" y="232"/>
                  </a:lnTo>
                  <a:lnTo>
                    <a:pt x="289" y="238"/>
                  </a:lnTo>
                  <a:lnTo>
                    <a:pt x="289" y="246"/>
                  </a:lnTo>
                  <a:lnTo>
                    <a:pt x="289" y="251"/>
                  </a:lnTo>
                  <a:lnTo>
                    <a:pt x="289" y="258"/>
                  </a:lnTo>
                  <a:lnTo>
                    <a:pt x="289" y="266"/>
                  </a:lnTo>
                  <a:lnTo>
                    <a:pt x="289" y="269"/>
                  </a:lnTo>
                  <a:lnTo>
                    <a:pt x="289" y="274"/>
                  </a:lnTo>
                  <a:lnTo>
                    <a:pt x="289" y="276"/>
                  </a:lnTo>
                  <a:lnTo>
                    <a:pt x="289" y="284"/>
                  </a:lnTo>
                  <a:lnTo>
                    <a:pt x="289" y="289"/>
                  </a:lnTo>
                  <a:lnTo>
                    <a:pt x="289" y="291"/>
                  </a:lnTo>
                  <a:lnTo>
                    <a:pt x="289" y="292"/>
                  </a:lnTo>
                  <a:lnTo>
                    <a:pt x="289" y="302"/>
                  </a:lnTo>
                  <a:lnTo>
                    <a:pt x="289" y="305"/>
                  </a:lnTo>
                  <a:lnTo>
                    <a:pt x="289" y="310"/>
                  </a:lnTo>
                  <a:lnTo>
                    <a:pt x="289" y="313"/>
                  </a:lnTo>
                  <a:lnTo>
                    <a:pt x="289" y="317"/>
                  </a:lnTo>
                  <a:lnTo>
                    <a:pt x="289" y="335"/>
                  </a:lnTo>
                  <a:lnTo>
                    <a:pt x="289" y="336"/>
                  </a:lnTo>
                  <a:lnTo>
                    <a:pt x="289" y="340"/>
                  </a:lnTo>
                  <a:lnTo>
                    <a:pt x="289" y="349"/>
                  </a:lnTo>
                  <a:lnTo>
                    <a:pt x="293" y="349"/>
                  </a:lnTo>
                  <a:lnTo>
                    <a:pt x="296" y="349"/>
                  </a:lnTo>
                  <a:lnTo>
                    <a:pt x="302" y="349"/>
                  </a:lnTo>
                  <a:lnTo>
                    <a:pt x="306" y="349"/>
                  </a:lnTo>
                  <a:lnTo>
                    <a:pt x="322" y="349"/>
                  </a:lnTo>
                  <a:lnTo>
                    <a:pt x="329" y="349"/>
                  </a:lnTo>
                  <a:lnTo>
                    <a:pt x="335" y="349"/>
                  </a:lnTo>
                  <a:lnTo>
                    <a:pt x="338" y="349"/>
                  </a:lnTo>
                  <a:lnTo>
                    <a:pt x="342" y="349"/>
                  </a:lnTo>
                  <a:lnTo>
                    <a:pt x="343" y="349"/>
                  </a:lnTo>
                  <a:lnTo>
                    <a:pt x="347" y="349"/>
                  </a:lnTo>
                  <a:lnTo>
                    <a:pt x="347" y="354"/>
                  </a:lnTo>
                  <a:lnTo>
                    <a:pt x="347" y="358"/>
                  </a:lnTo>
                  <a:lnTo>
                    <a:pt x="347" y="359"/>
                  </a:lnTo>
                  <a:lnTo>
                    <a:pt x="347" y="366"/>
                  </a:lnTo>
                  <a:lnTo>
                    <a:pt x="347" y="367"/>
                  </a:lnTo>
                  <a:lnTo>
                    <a:pt x="347" y="372"/>
                  </a:lnTo>
                  <a:lnTo>
                    <a:pt x="347" y="376"/>
                  </a:lnTo>
                  <a:lnTo>
                    <a:pt x="347" y="387"/>
                  </a:lnTo>
                  <a:lnTo>
                    <a:pt x="347" y="390"/>
                  </a:lnTo>
                  <a:lnTo>
                    <a:pt x="347" y="392"/>
                  </a:lnTo>
                  <a:lnTo>
                    <a:pt x="347" y="402"/>
                  </a:lnTo>
                  <a:lnTo>
                    <a:pt x="347" y="405"/>
                  </a:lnTo>
                  <a:lnTo>
                    <a:pt x="348" y="405"/>
                  </a:lnTo>
                  <a:lnTo>
                    <a:pt x="350" y="405"/>
                  </a:lnTo>
                  <a:lnTo>
                    <a:pt x="353" y="405"/>
                  </a:lnTo>
                  <a:lnTo>
                    <a:pt x="356" y="405"/>
                  </a:lnTo>
                  <a:lnTo>
                    <a:pt x="360" y="405"/>
                  </a:lnTo>
                  <a:lnTo>
                    <a:pt x="363" y="405"/>
                  </a:lnTo>
                  <a:lnTo>
                    <a:pt x="364" y="405"/>
                  </a:lnTo>
                  <a:lnTo>
                    <a:pt x="371" y="405"/>
                  </a:lnTo>
                  <a:lnTo>
                    <a:pt x="374" y="405"/>
                  </a:lnTo>
                  <a:lnTo>
                    <a:pt x="381" y="405"/>
                  </a:lnTo>
                  <a:lnTo>
                    <a:pt x="387" y="405"/>
                  </a:lnTo>
                  <a:lnTo>
                    <a:pt x="391" y="405"/>
                  </a:lnTo>
                  <a:lnTo>
                    <a:pt x="392" y="405"/>
                  </a:lnTo>
                  <a:lnTo>
                    <a:pt x="397" y="405"/>
                  </a:lnTo>
                  <a:lnTo>
                    <a:pt x="400" y="405"/>
                  </a:lnTo>
                  <a:lnTo>
                    <a:pt x="402" y="407"/>
                  </a:lnTo>
                  <a:lnTo>
                    <a:pt x="402" y="420"/>
                  </a:lnTo>
                  <a:lnTo>
                    <a:pt x="402" y="426"/>
                  </a:lnTo>
                  <a:lnTo>
                    <a:pt x="402" y="433"/>
                  </a:lnTo>
                  <a:lnTo>
                    <a:pt x="402" y="447"/>
                  </a:lnTo>
                  <a:lnTo>
                    <a:pt x="402" y="456"/>
                  </a:lnTo>
                  <a:lnTo>
                    <a:pt x="402" y="457"/>
                  </a:lnTo>
                  <a:lnTo>
                    <a:pt x="402" y="459"/>
                  </a:lnTo>
                  <a:lnTo>
                    <a:pt x="402" y="460"/>
                  </a:lnTo>
                  <a:lnTo>
                    <a:pt x="400" y="460"/>
                  </a:lnTo>
                  <a:lnTo>
                    <a:pt x="396" y="460"/>
                  </a:lnTo>
                  <a:lnTo>
                    <a:pt x="389" y="460"/>
                  </a:lnTo>
                  <a:lnTo>
                    <a:pt x="389" y="469"/>
                  </a:lnTo>
                  <a:lnTo>
                    <a:pt x="389" y="470"/>
                  </a:lnTo>
                  <a:lnTo>
                    <a:pt x="386" y="470"/>
                  </a:lnTo>
                  <a:lnTo>
                    <a:pt x="376" y="470"/>
                  </a:lnTo>
                  <a:lnTo>
                    <a:pt x="371" y="470"/>
                  </a:lnTo>
                  <a:lnTo>
                    <a:pt x="366" y="470"/>
                  </a:lnTo>
                  <a:lnTo>
                    <a:pt x="363" y="470"/>
                  </a:lnTo>
                  <a:lnTo>
                    <a:pt x="361" y="470"/>
                  </a:lnTo>
                  <a:lnTo>
                    <a:pt x="360" y="470"/>
                  </a:lnTo>
                  <a:lnTo>
                    <a:pt x="358" y="470"/>
                  </a:lnTo>
                  <a:lnTo>
                    <a:pt x="355" y="470"/>
                  </a:lnTo>
                  <a:lnTo>
                    <a:pt x="353" y="470"/>
                  </a:lnTo>
                  <a:lnTo>
                    <a:pt x="351" y="470"/>
                  </a:lnTo>
                  <a:lnTo>
                    <a:pt x="350" y="470"/>
                  </a:lnTo>
                  <a:lnTo>
                    <a:pt x="348" y="470"/>
                  </a:lnTo>
                  <a:lnTo>
                    <a:pt x="343" y="470"/>
                  </a:lnTo>
                  <a:lnTo>
                    <a:pt x="335" y="470"/>
                  </a:lnTo>
                  <a:lnTo>
                    <a:pt x="335" y="472"/>
                  </a:lnTo>
                  <a:lnTo>
                    <a:pt x="330" y="472"/>
                  </a:lnTo>
                  <a:lnTo>
                    <a:pt x="325" y="472"/>
                  </a:lnTo>
                  <a:lnTo>
                    <a:pt x="314" y="472"/>
                  </a:lnTo>
                  <a:lnTo>
                    <a:pt x="307" y="472"/>
                  </a:lnTo>
                  <a:lnTo>
                    <a:pt x="302" y="472"/>
                  </a:lnTo>
                  <a:lnTo>
                    <a:pt x="299" y="472"/>
                  </a:lnTo>
                  <a:lnTo>
                    <a:pt x="294" y="472"/>
                  </a:lnTo>
                  <a:lnTo>
                    <a:pt x="293" y="472"/>
                  </a:lnTo>
                  <a:lnTo>
                    <a:pt x="291" y="472"/>
                  </a:lnTo>
                  <a:lnTo>
                    <a:pt x="289" y="472"/>
                  </a:lnTo>
                  <a:lnTo>
                    <a:pt x="288" y="472"/>
                  </a:lnTo>
                  <a:lnTo>
                    <a:pt x="280" y="472"/>
                  </a:lnTo>
                  <a:lnTo>
                    <a:pt x="278" y="472"/>
                  </a:lnTo>
                  <a:lnTo>
                    <a:pt x="276" y="472"/>
                  </a:lnTo>
                  <a:lnTo>
                    <a:pt x="271" y="472"/>
                  </a:lnTo>
                  <a:lnTo>
                    <a:pt x="268" y="472"/>
                  </a:lnTo>
                  <a:lnTo>
                    <a:pt x="266" y="472"/>
                  </a:lnTo>
                  <a:lnTo>
                    <a:pt x="263" y="472"/>
                  </a:lnTo>
                  <a:lnTo>
                    <a:pt x="255" y="472"/>
                  </a:lnTo>
                  <a:lnTo>
                    <a:pt x="253" y="472"/>
                  </a:lnTo>
                  <a:lnTo>
                    <a:pt x="248" y="472"/>
                  </a:lnTo>
                  <a:lnTo>
                    <a:pt x="245" y="472"/>
                  </a:lnTo>
                  <a:lnTo>
                    <a:pt x="237" y="472"/>
                  </a:lnTo>
                  <a:lnTo>
                    <a:pt x="235" y="472"/>
                  </a:lnTo>
                  <a:lnTo>
                    <a:pt x="234" y="472"/>
                  </a:lnTo>
                  <a:lnTo>
                    <a:pt x="224" y="472"/>
                  </a:lnTo>
                  <a:lnTo>
                    <a:pt x="214" y="472"/>
                  </a:lnTo>
                  <a:lnTo>
                    <a:pt x="209" y="472"/>
                  </a:lnTo>
                  <a:lnTo>
                    <a:pt x="208" y="472"/>
                  </a:lnTo>
                  <a:lnTo>
                    <a:pt x="196" y="470"/>
                  </a:lnTo>
                  <a:lnTo>
                    <a:pt x="190" y="472"/>
                  </a:lnTo>
                  <a:lnTo>
                    <a:pt x="186" y="472"/>
                  </a:lnTo>
                  <a:lnTo>
                    <a:pt x="185" y="472"/>
                  </a:lnTo>
                  <a:lnTo>
                    <a:pt x="183" y="472"/>
                  </a:lnTo>
                  <a:lnTo>
                    <a:pt x="181" y="472"/>
                  </a:lnTo>
                  <a:lnTo>
                    <a:pt x="180" y="472"/>
                  </a:lnTo>
                  <a:lnTo>
                    <a:pt x="178" y="472"/>
                  </a:lnTo>
                  <a:lnTo>
                    <a:pt x="168" y="472"/>
                  </a:lnTo>
                  <a:lnTo>
                    <a:pt x="165" y="472"/>
                  </a:lnTo>
                  <a:lnTo>
                    <a:pt x="160" y="472"/>
                  </a:lnTo>
                  <a:lnTo>
                    <a:pt x="159" y="472"/>
                  </a:lnTo>
                  <a:lnTo>
                    <a:pt x="154" y="472"/>
                  </a:lnTo>
                  <a:lnTo>
                    <a:pt x="152" y="472"/>
                  </a:lnTo>
                  <a:lnTo>
                    <a:pt x="149" y="472"/>
                  </a:lnTo>
                  <a:lnTo>
                    <a:pt x="132" y="472"/>
                  </a:lnTo>
                  <a:lnTo>
                    <a:pt x="128" y="472"/>
                  </a:lnTo>
                  <a:lnTo>
                    <a:pt x="123" y="472"/>
                  </a:lnTo>
                  <a:lnTo>
                    <a:pt x="113" y="472"/>
                  </a:lnTo>
                  <a:lnTo>
                    <a:pt x="111" y="472"/>
                  </a:lnTo>
                  <a:lnTo>
                    <a:pt x="105" y="472"/>
                  </a:lnTo>
                  <a:lnTo>
                    <a:pt x="101" y="472"/>
                  </a:lnTo>
                  <a:lnTo>
                    <a:pt x="93" y="470"/>
                  </a:lnTo>
                  <a:lnTo>
                    <a:pt x="83" y="470"/>
                  </a:lnTo>
                  <a:lnTo>
                    <a:pt x="80" y="470"/>
                  </a:lnTo>
                  <a:lnTo>
                    <a:pt x="70" y="470"/>
                  </a:lnTo>
                  <a:lnTo>
                    <a:pt x="69" y="470"/>
                  </a:lnTo>
                  <a:lnTo>
                    <a:pt x="69" y="469"/>
                  </a:lnTo>
                  <a:lnTo>
                    <a:pt x="69" y="467"/>
                  </a:lnTo>
                  <a:lnTo>
                    <a:pt x="69" y="465"/>
                  </a:lnTo>
                  <a:lnTo>
                    <a:pt x="67" y="465"/>
                  </a:lnTo>
                  <a:lnTo>
                    <a:pt x="67" y="464"/>
                  </a:lnTo>
                  <a:lnTo>
                    <a:pt x="65" y="464"/>
                  </a:lnTo>
                  <a:lnTo>
                    <a:pt x="65" y="462"/>
                  </a:lnTo>
                  <a:lnTo>
                    <a:pt x="65" y="460"/>
                  </a:lnTo>
                  <a:lnTo>
                    <a:pt x="64" y="460"/>
                  </a:lnTo>
                  <a:lnTo>
                    <a:pt x="64" y="459"/>
                  </a:lnTo>
                  <a:lnTo>
                    <a:pt x="62" y="459"/>
                  </a:lnTo>
                  <a:lnTo>
                    <a:pt x="62" y="457"/>
                  </a:lnTo>
                  <a:lnTo>
                    <a:pt x="61" y="457"/>
                  </a:lnTo>
                  <a:lnTo>
                    <a:pt x="61" y="456"/>
                  </a:lnTo>
                  <a:lnTo>
                    <a:pt x="61" y="454"/>
                  </a:lnTo>
                  <a:lnTo>
                    <a:pt x="61" y="452"/>
                  </a:lnTo>
                  <a:lnTo>
                    <a:pt x="61" y="451"/>
                  </a:lnTo>
                  <a:lnTo>
                    <a:pt x="62" y="451"/>
                  </a:lnTo>
                  <a:lnTo>
                    <a:pt x="62" y="449"/>
                  </a:lnTo>
                  <a:lnTo>
                    <a:pt x="64" y="449"/>
                  </a:lnTo>
                  <a:lnTo>
                    <a:pt x="65" y="449"/>
                  </a:lnTo>
                  <a:lnTo>
                    <a:pt x="65" y="447"/>
                  </a:lnTo>
                  <a:lnTo>
                    <a:pt x="67" y="447"/>
                  </a:lnTo>
                  <a:lnTo>
                    <a:pt x="69" y="447"/>
                  </a:lnTo>
                  <a:lnTo>
                    <a:pt x="70" y="447"/>
                  </a:lnTo>
                  <a:lnTo>
                    <a:pt x="72" y="447"/>
                  </a:lnTo>
                  <a:lnTo>
                    <a:pt x="74" y="447"/>
                  </a:lnTo>
                  <a:lnTo>
                    <a:pt x="75" y="447"/>
                  </a:lnTo>
                  <a:lnTo>
                    <a:pt x="75" y="446"/>
                  </a:lnTo>
                  <a:lnTo>
                    <a:pt x="75" y="444"/>
                  </a:lnTo>
                  <a:lnTo>
                    <a:pt x="77" y="444"/>
                  </a:lnTo>
                  <a:lnTo>
                    <a:pt x="77" y="443"/>
                  </a:lnTo>
                  <a:lnTo>
                    <a:pt x="79" y="444"/>
                  </a:lnTo>
                  <a:lnTo>
                    <a:pt x="80" y="444"/>
                  </a:lnTo>
                  <a:lnTo>
                    <a:pt x="80" y="446"/>
                  </a:lnTo>
                  <a:lnTo>
                    <a:pt x="80" y="447"/>
                  </a:lnTo>
                  <a:lnTo>
                    <a:pt x="80" y="449"/>
                  </a:lnTo>
                  <a:lnTo>
                    <a:pt x="82" y="449"/>
                  </a:lnTo>
                  <a:lnTo>
                    <a:pt x="82" y="451"/>
                  </a:lnTo>
                  <a:lnTo>
                    <a:pt x="83" y="451"/>
                  </a:lnTo>
                  <a:lnTo>
                    <a:pt x="83" y="449"/>
                  </a:lnTo>
                  <a:lnTo>
                    <a:pt x="83" y="447"/>
                  </a:lnTo>
                  <a:lnTo>
                    <a:pt x="83" y="446"/>
                  </a:lnTo>
                  <a:lnTo>
                    <a:pt x="85" y="444"/>
                  </a:lnTo>
                  <a:lnTo>
                    <a:pt x="85" y="443"/>
                  </a:lnTo>
                  <a:lnTo>
                    <a:pt x="85" y="441"/>
                  </a:lnTo>
                  <a:lnTo>
                    <a:pt x="85" y="439"/>
                  </a:lnTo>
                  <a:lnTo>
                    <a:pt x="85" y="438"/>
                  </a:lnTo>
                  <a:lnTo>
                    <a:pt x="85" y="436"/>
                  </a:lnTo>
                  <a:lnTo>
                    <a:pt x="83" y="434"/>
                  </a:lnTo>
                  <a:lnTo>
                    <a:pt x="83" y="433"/>
                  </a:lnTo>
                  <a:lnTo>
                    <a:pt x="82" y="433"/>
                  </a:lnTo>
                  <a:lnTo>
                    <a:pt x="82" y="431"/>
                  </a:lnTo>
                  <a:lnTo>
                    <a:pt x="83" y="431"/>
                  </a:lnTo>
                  <a:lnTo>
                    <a:pt x="83" y="429"/>
                  </a:lnTo>
                  <a:lnTo>
                    <a:pt x="83" y="428"/>
                  </a:lnTo>
                  <a:lnTo>
                    <a:pt x="85" y="426"/>
                  </a:lnTo>
                  <a:lnTo>
                    <a:pt x="87" y="426"/>
                  </a:lnTo>
                  <a:lnTo>
                    <a:pt x="87" y="425"/>
                  </a:lnTo>
                  <a:lnTo>
                    <a:pt x="87" y="426"/>
                  </a:lnTo>
                  <a:lnTo>
                    <a:pt x="88" y="426"/>
                  </a:lnTo>
                  <a:lnTo>
                    <a:pt x="88" y="425"/>
                  </a:lnTo>
                  <a:lnTo>
                    <a:pt x="90" y="425"/>
                  </a:lnTo>
                  <a:lnTo>
                    <a:pt x="90" y="423"/>
                  </a:lnTo>
                  <a:lnTo>
                    <a:pt x="88" y="423"/>
                  </a:lnTo>
                  <a:lnTo>
                    <a:pt x="88" y="421"/>
                  </a:lnTo>
                  <a:lnTo>
                    <a:pt x="87" y="421"/>
                  </a:lnTo>
                  <a:lnTo>
                    <a:pt x="85" y="421"/>
                  </a:lnTo>
                  <a:lnTo>
                    <a:pt x="83" y="421"/>
                  </a:lnTo>
                  <a:lnTo>
                    <a:pt x="83" y="423"/>
                  </a:lnTo>
                  <a:lnTo>
                    <a:pt x="82" y="423"/>
                  </a:lnTo>
                  <a:lnTo>
                    <a:pt x="82" y="421"/>
                  </a:lnTo>
                  <a:lnTo>
                    <a:pt x="82" y="420"/>
                  </a:lnTo>
                  <a:lnTo>
                    <a:pt x="80" y="420"/>
                  </a:lnTo>
                  <a:lnTo>
                    <a:pt x="79" y="420"/>
                  </a:lnTo>
                  <a:lnTo>
                    <a:pt x="79" y="418"/>
                  </a:lnTo>
                  <a:lnTo>
                    <a:pt x="77" y="418"/>
                  </a:lnTo>
                  <a:lnTo>
                    <a:pt x="77" y="416"/>
                  </a:lnTo>
                  <a:lnTo>
                    <a:pt x="77" y="415"/>
                  </a:lnTo>
                  <a:lnTo>
                    <a:pt x="79" y="415"/>
                  </a:lnTo>
                  <a:lnTo>
                    <a:pt x="79" y="413"/>
                  </a:lnTo>
                  <a:lnTo>
                    <a:pt x="80" y="413"/>
                  </a:lnTo>
                  <a:lnTo>
                    <a:pt x="80" y="411"/>
                  </a:lnTo>
                  <a:lnTo>
                    <a:pt x="80" y="410"/>
                  </a:lnTo>
                  <a:lnTo>
                    <a:pt x="80" y="408"/>
                  </a:lnTo>
                  <a:lnTo>
                    <a:pt x="79" y="408"/>
                  </a:lnTo>
                  <a:lnTo>
                    <a:pt x="79" y="407"/>
                  </a:lnTo>
                  <a:lnTo>
                    <a:pt x="77" y="407"/>
                  </a:lnTo>
                  <a:lnTo>
                    <a:pt x="75" y="407"/>
                  </a:lnTo>
                  <a:lnTo>
                    <a:pt x="74" y="407"/>
                  </a:lnTo>
                  <a:lnTo>
                    <a:pt x="74" y="405"/>
                  </a:lnTo>
                  <a:lnTo>
                    <a:pt x="75" y="405"/>
                  </a:lnTo>
                  <a:lnTo>
                    <a:pt x="77" y="403"/>
                  </a:lnTo>
                  <a:lnTo>
                    <a:pt x="79" y="403"/>
                  </a:lnTo>
                  <a:lnTo>
                    <a:pt x="79" y="402"/>
                  </a:lnTo>
                  <a:lnTo>
                    <a:pt x="79" y="400"/>
                  </a:lnTo>
                  <a:lnTo>
                    <a:pt x="77" y="400"/>
                  </a:lnTo>
                  <a:lnTo>
                    <a:pt x="75" y="400"/>
                  </a:lnTo>
                  <a:lnTo>
                    <a:pt x="74" y="400"/>
                  </a:lnTo>
                  <a:lnTo>
                    <a:pt x="72" y="400"/>
                  </a:lnTo>
                  <a:lnTo>
                    <a:pt x="72" y="398"/>
                  </a:lnTo>
                  <a:lnTo>
                    <a:pt x="72" y="397"/>
                  </a:lnTo>
                  <a:lnTo>
                    <a:pt x="74" y="397"/>
                  </a:lnTo>
                  <a:lnTo>
                    <a:pt x="74" y="395"/>
                  </a:lnTo>
                  <a:lnTo>
                    <a:pt x="75" y="395"/>
                  </a:lnTo>
                  <a:lnTo>
                    <a:pt x="75" y="393"/>
                  </a:lnTo>
                  <a:lnTo>
                    <a:pt x="75" y="392"/>
                  </a:lnTo>
                  <a:lnTo>
                    <a:pt x="75" y="390"/>
                  </a:lnTo>
                  <a:lnTo>
                    <a:pt x="74" y="390"/>
                  </a:lnTo>
                  <a:lnTo>
                    <a:pt x="74" y="389"/>
                  </a:lnTo>
                  <a:lnTo>
                    <a:pt x="72" y="389"/>
                  </a:lnTo>
                  <a:lnTo>
                    <a:pt x="70" y="389"/>
                  </a:lnTo>
                  <a:lnTo>
                    <a:pt x="69" y="389"/>
                  </a:lnTo>
                  <a:lnTo>
                    <a:pt x="67" y="389"/>
                  </a:lnTo>
                  <a:lnTo>
                    <a:pt x="65" y="389"/>
                  </a:lnTo>
                  <a:lnTo>
                    <a:pt x="64" y="389"/>
                  </a:lnTo>
                  <a:lnTo>
                    <a:pt x="62" y="389"/>
                  </a:lnTo>
                  <a:lnTo>
                    <a:pt x="62" y="387"/>
                  </a:lnTo>
                  <a:lnTo>
                    <a:pt x="61" y="387"/>
                  </a:lnTo>
                  <a:lnTo>
                    <a:pt x="59" y="387"/>
                  </a:lnTo>
                  <a:lnTo>
                    <a:pt x="59" y="385"/>
                  </a:lnTo>
                  <a:lnTo>
                    <a:pt x="57" y="385"/>
                  </a:lnTo>
                  <a:lnTo>
                    <a:pt x="57" y="384"/>
                  </a:lnTo>
                  <a:lnTo>
                    <a:pt x="56" y="384"/>
                  </a:lnTo>
                  <a:lnTo>
                    <a:pt x="54" y="384"/>
                  </a:lnTo>
                  <a:lnTo>
                    <a:pt x="52" y="384"/>
                  </a:lnTo>
                  <a:lnTo>
                    <a:pt x="52" y="382"/>
                  </a:lnTo>
                  <a:lnTo>
                    <a:pt x="52" y="380"/>
                  </a:lnTo>
                  <a:lnTo>
                    <a:pt x="52" y="379"/>
                  </a:lnTo>
                  <a:lnTo>
                    <a:pt x="51" y="379"/>
                  </a:lnTo>
                  <a:lnTo>
                    <a:pt x="49" y="379"/>
                  </a:lnTo>
                  <a:lnTo>
                    <a:pt x="49" y="380"/>
                  </a:lnTo>
                  <a:lnTo>
                    <a:pt x="48" y="380"/>
                  </a:lnTo>
                  <a:lnTo>
                    <a:pt x="48" y="379"/>
                  </a:lnTo>
                  <a:lnTo>
                    <a:pt x="48" y="377"/>
                  </a:lnTo>
                  <a:lnTo>
                    <a:pt x="49" y="376"/>
                  </a:lnTo>
                  <a:lnTo>
                    <a:pt x="51" y="376"/>
                  </a:lnTo>
                  <a:lnTo>
                    <a:pt x="52" y="376"/>
                  </a:lnTo>
                  <a:lnTo>
                    <a:pt x="54" y="376"/>
                  </a:lnTo>
                  <a:lnTo>
                    <a:pt x="56" y="376"/>
                  </a:lnTo>
                  <a:lnTo>
                    <a:pt x="56" y="374"/>
                  </a:lnTo>
                  <a:lnTo>
                    <a:pt x="56" y="372"/>
                  </a:lnTo>
                  <a:lnTo>
                    <a:pt x="56" y="371"/>
                  </a:lnTo>
                  <a:lnTo>
                    <a:pt x="54" y="371"/>
                  </a:lnTo>
                  <a:lnTo>
                    <a:pt x="52" y="371"/>
                  </a:lnTo>
                  <a:lnTo>
                    <a:pt x="51" y="372"/>
                  </a:lnTo>
                  <a:lnTo>
                    <a:pt x="49" y="372"/>
                  </a:lnTo>
                  <a:lnTo>
                    <a:pt x="49" y="374"/>
                  </a:lnTo>
                  <a:lnTo>
                    <a:pt x="48" y="374"/>
                  </a:lnTo>
                  <a:lnTo>
                    <a:pt x="48" y="372"/>
                  </a:lnTo>
                  <a:lnTo>
                    <a:pt x="46" y="372"/>
                  </a:lnTo>
                  <a:lnTo>
                    <a:pt x="46" y="371"/>
                  </a:lnTo>
                  <a:lnTo>
                    <a:pt x="46" y="369"/>
                  </a:lnTo>
                  <a:lnTo>
                    <a:pt x="48" y="369"/>
                  </a:lnTo>
                  <a:lnTo>
                    <a:pt x="48" y="367"/>
                  </a:lnTo>
                  <a:lnTo>
                    <a:pt x="48" y="366"/>
                  </a:lnTo>
                  <a:lnTo>
                    <a:pt x="48" y="364"/>
                  </a:lnTo>
                  <a:lnTo>
                    <a:pt x="48" y="362"/>
                  </a:lnTo>
                  <a:lnTo>
                    <a:pt x="46" y="362"/>
                  </a:lnTo>
                  <a:lnTo>
                    <a:pt x="44" y="362"/>
                  </a:lnTo>
                  <a:lnTo>
                    <a:pt x="44" y="361"/>
                  </a:lnTo>
                  <a:lnTo>
                    <a:pt x="44" y="359"/>
                  </a:lnTo>
                  <a:lnTo>
                    <a:pt x="44" y="358"/>
                  </a:lnTo>
                  <a:lnTo>
                    <a:pt x="43" y="358"/>
                  </a:lnTo>
                  <a:lnTo>
                    <a:pt x="43" y="356"/>
                  </a:lnTo>
                  <a:lnTo>
                    <a:pt x="41" y="354"/>
                  </a:lnTo>
                  <a:lnTo>
                    <a:pt x="41" y="353"/>
                  </a:lnTo>
                  <a:lnTo>
                    <a:pt x="43" y="353"/>
                  </a:lnTo>
                  <a:lnTo>
                    <a:pt x="44" y="353"/>
                  </a:lnTo>
                  <a:lnTo>
                    <a:pt x="46" y="353"/>
                  </a:lnTo>
                  <a:lnTo>
                    <a:pt x="48" y="353"/>
                  </a:lnTo>
                  <a:lnTo>
                    <a:pt x="49" y="353"/>
                  </a:lnTo>
                  <a:lnTo>
                    <a:pt x="49" y="351"/>
                  </a:lnTo>
                  <a:lnTo>
                    <a:pt x="51" y="351"/>
                  </a:lnTo>
                  <a:lnTo>
                    <a:pt x="51" y="349"/>
                  </a:lnTo>
                  <a:lnTo>
                    <a:pt x="51" y="348"/>
                  </a:lnTo>
                  <a:lnTo>
                    <a:pt x="51" y="346"/>
                  </a:lnTo>
                  <a:lnTo>
                    <a:pt x="49" y="346"/>
                  </a:lnTo>
                  <a:lnTo>
                    <a:pt x="48" y="346"/>
                  </a:lnTo>
                  <a:lnTo>
                    <a:pt x="48" y="348"/>
                  </a:lnTo>
                  <a:lnTo>
                    <a:pt x="46" y="348"/>
                  </a:lnTo>
                  <a:lnTo>
                    <a:pt x="46" y="346"/>
                  </a:lnTo>
                  <a:lnTo>
                    <a:pt x="46" y="344"/>
                  </a:lnTo>
                  <a:lnTo>
                    <a:pt x="46" y="343"/>
                  </a:lnTo>
                  <a:lnTo>
                    <a:pt x="46" y="341"/>
                  </a:lnTo>
                  <a:lnTo>
                    <a:pt x="48" y="341"/>
                  </a:lnTo>
                  <a:lnTo>
                    <a:pt x="48" y="340"/>
                  </a:lnTo>
                  <a:lnTo>
                    <a:pt x="49" y="340"/>
                  </a:lnTo>
                  <a:lnTo>
                    <a:pt x="49" y="338"/>
                  </a:lnTo>
                  <a:lnTo>
                    <a:pt x="48" y="336"/>
                  </a:lnTo>
                  <a:lnTo>
                    <a:pt x="48" y="335"/>
                  </a:lnTo>
                  <a:lnTo>
                    <a:pt x="46" y="335"/>
                  </a:lnTo>
                  <a:lnTo>
                    <a:pt x="44" y="335"/>
                  </a:lnTo>
                  <a:lnTo>
                    <a:pt x="43" y="335"/>
                  </a:lnTo>
                  <a:lnTo>
                    <a:pt x="43" y="336"/>
                  </a:lnTo>
                  <a:lnTo>
                    <a:pt x="43" y="335"/>
                  </a:lnTo>
                  <a:lnTo>
                    <a:pt x="41" y="335"/>
                  </a:lnTo>
                  <a:lnTo>
                    <a:pt x="43" y="333"/>
                  </a:lnTo>
                  <a:lnTo>
                    <a:pt x="44" y="333"/>
                  </a:lnTo>
                  <a:lnTo>
                    <a:pt x="46" y="333"/>
                  </a:lnTo>
                  <a:lnTo>
                    <a:pt x="48" y="331"/>
                  </a:lnTo>
                  <a:lnTo>
                    <a:pt x="48" y="330"/>
                  </a:lnTo>
                  <a:lnTo>
                    <a:pt x="48" y="328"/>
                  </a:lnTo>
                  <a:lnTo>
                    <a:pt x="46" y="328"/>
                  </a:lnTo>
                  <a:lnTo>
                    <a:pt x="46" y="326"/>
                  </a:lnTo>
                  <a:lnTo>
                    <a:pt x="46" y="325"/>
                  </a:lnTo>
                  <a:lnTo>
                    <a:pt x="44" y="325"/>
                  </a:lnTo>
                  <a:lnTo>
                    <a:pt x="44" y="323"/>
                  </a:lnTo>
                  <a:lnTo>
                    <a:pt x="46" y="323"/>
                  </a:lnTo>
                  <a:lnTo>
                    <a:pt x="46" y="322"/>
                  </a:lnTo>
                  <a:lnTo>
                    <a:pt x="46" y="320"/>
                  </a:lnTo>
                  <a:lnTo>
                    <a:pt x="48" y="320"/>
                  </a:lnTo>
                  <a:lnTo>
                    <a:pt x="49" y="320"/>
                  </a:lnTo>
                  <a:lnTo>
                    <a:pt x="49" y="322"/>
                  </a:lnTo>
                  <a:lnTo>
                    <a:pt x="49" y="323"/>
                  </a:lnTo>
                  <a:lnTo>
                    <a:pt x="49" y="325"/>
                  </a:lnTo>
                  <a:lnTo>
                    <a:pt x="51" y="325"/>
                  </a:lnTo>
                  <a:lnTo>
                    <a:pt x="51" y="326"/>
                  </a:lnTo>
                  <a:lnTo>
                    <a:pt x="52" y="326"/>
                  </a:lnTo>
                  <a:lnTo>
                    <a:pt x="52" y="325"/>
                  </a:lnTo>
                  <a:lnTo>
                    <a:pt x="54" y="325"/>
                  </a:lnTo>
                  <a:lnTo>
                    <a:pt x="56" y="325"/>
                  </a:lnTo>
                  <a:lnTo>
                    <a:pt x="56" y="323"/>
                  </a:lnTo>
                  <a:lnTo>
                    <a:pt x="56" y="322"/>
                  </a:lnTo>
                  <a:lnTo>
                    <a:pt x="56" y="320"/>
                  </a:lnTo>
                  <a:lnTo>
                    <a:pt x="56" y="318"/>
                  </a:lnTo>
                  <a:lnTo>
                    <a:pt x="54" y="318"/>
                  </a:lnTo>
                  <a:lnTo>
                    <a:pt x="54" y="317"/>
                  </a:lnTo>
                  <a:lnTo>
                    <a:pt x="52" y="317"/>
                  </a:lnTo>
                  <a:lnTo>
                    <a:pt x="51" y="317"/>
                  </a:lnTo>
                  <a:lnTo>
                    <a:pt x="49" y="317"/>
                  </a:lnTo>
                  <a:lnTo>
                    <a:pt x="49" y="315"/>
                  </a:lnTo>
                  <a:lnTo>
                    <a:pt x="48" y="315"/>
                  </a:lnTo>
                  <a:lnTo>
                    <a:pt x="48" y="313"/>
                  </a:lnTo>
                  <a:lnTo>
                    <a:pt x="49" y="313"/>
                  </a:lnTo>
                  <a:lnTo>
                    <a:pt x="49" y="312"/>
                  </a:lnTo>
                  <a:lnTo>
                    <a:pt x="51" y="312"/>
                  </a:lnTo>
                  <a:lnTo>
                    <a:pt x="52" y="312"/>
                  </a:lnTo>
                  <a:lnTo>
                    <a:pt x="54" y="312"/>
                  </a:lnTo>
                  <a:lnTo>
                    <a:pt x="54" y="310"/>
                  </a:lnTo>
                  <a:lnTo>
                    <a:pt x="54" y="309"/>
                  </a:lnTo>
                  <a:lnTo>
                    <a:pt x="54" y="307"/>
                  </a:lnTo>
                  <a:lnTo>
                    <a:pt x="54" y="305"/>
                  </a:lnTo>
                  <a:lnTo>
                    <a:pt x="52" y="304"/>
                  </a:lnTo>
                  <a:lnTo>
                    <a:pt x="51" y="304"/>
                  </a:lnTo>
                  <a:lnTo>
                    <a:pt x="51" y="305"/>
                  </a:lnTo>
                  <a:lnTo>
                    <a:pt x="49" y="305"/>
                  </a:lnTo>
                  <a:lnTo>
                    <a:pt x="48" y="304"/>
                  </a:lnTo>
                  <a:lnTo>
                    <a:pt x="49" y="304"/>
                  </a:lnTo>
                  <a:lnTo>
                    <a:pt x="49" y="302"/>
                  </a:lnTo>
                  <a:lnTo>
                    <a:pt x="51" y="302"/>
                  </a:lnTo>
                  <a:lnTo>
                    <a:pt x="52" y="302"/>
                  </a:lnTo>
                  <a:lnTo>
                    <a:pt x="52" y="300"/>
                  </a:lnTo>
                  <a:lnTo>
                    <a:pt x="52" y="299"/>
                  </a:lnTo>
                  <a:lnTo>
                    <a:pt x="52" y="297"/>
                  </a:lnTo>
                  <a:lnTo>
                    <a:pt x="52" y="295"/>
                  </a:lnTo>
                  <a:lnTo>
                    <a:pt x="52" y="294"/>
                  </a:lnTo>
                  <a:lnTo>
                    <a:pt x="51" y="294"/>
                  </a:lnTo>
                  <a:lnTo>
                    <a:pt x="49" y="294"/>
                  </a:lnTo>
                  <a:lnTo>
                    <a:pt x="48" y="294"/>
                  </a:lnTo>
                  <a:lnTo>
                    <a:pt x="48" y="292"/>
                  </a:lnTo>
                  <a:lnTo>
                    <a:pt x="48" y="291"/>
                  </a:lnTo>
                  <a:lnTo>
                    <a:pt x="49" y="291"/>
                  </a:lnTo>
                  <a:lnTo>
                    <a:pt x="51" y="289"/>
                  </a:lnTo>
                  <a:lnTo>
                    <a:pt x="51" y="287"/>
                  </a:lnTo>
                  <a:lnTo>
                    <a:pt x="52" y="287"/>
                  </a:lnTo>
                  <a:lnTo>
                    <a:pt x="51" y="287"/>
                  </a:lnTo>
                  <a:lnTo>
                    <a:pt x="51" y="286"/>
                  </a:lnTo>
                  <a:lnTo>
                    <a:pt x="52" y="284"/>
                  </a:lnTo>
                  <a:lnTo>
                    <a:pt x="52" y="282"/>
                  </a:lnTo>
                  <a:lnTo>
                    <a:pt x="52" y="281"/>
                  </a:lnTo>
                  <a:lnTo>
                    <a:pt x="52" y="279"/>
                  </a:lnTo>
                  <a:lnTo>
                    <a:pt x="51" y="279"/>
                  </a:lnTo>
                  <a:lnTo>
                    <a:pt x="51" y="277"/>
                  </a:lnTo>
                  <a:lnTo>
                    <a:pt x="52" y="277"/>
                  </a:lnTo>
                  <a:lnTo>
                    <a:pt x="52" y="276"/>
                  </a:lnTo>
                  <a:lnTo>
                    <a:pt x="54" y="276"/>
                  </a:lnTo>
                  <a:lnTo>
                    <a:pt x="56" y="276"/>
                  </a:lnTo>
                  <a:lnTo>
                    <a:pt x="56" y="274"/>
                  </a:lnTo>
                  <a:lnTo>
                    <a:pt x="56" y="273"/>
                  </a:lnTo>
                  <a:lnTo>
                    <a:pt x="57" y="273"/>
                  </a:lnTo>
                  <a:lnTo>
                    <a:pt x="59" y="274"/>
                  </a:lnTo>
                  <a:lnTo>
                    <a:pt x="61" y="274"/>
                  </a:lnTo>
                  <a:lnTo>
                    <a:pt x="61" y="273"/>
                  </a:lnTo>
                  <a:lnTo>
                    <a:pt x="61" y="271"/>
                  </a:lnTo>
                  <a:lnTo>
                    <a:pt x="59" y="271"/>
                  </a:lnTo>
                  <a:lnTo>
                    <a:pt x="57" y="271"/>
                  </a:lnTo>
                  <a:lnTo>
                    <a:pt x="57" y="269"/>
                  </a:lnTo>
                  <a:lnTo>
                    <a:pt x="56" y="269"/>
                  </a:lnTo>
                  <a:lnTo>
                    <a:pt x="56" y="271"/>
                  </a:lnTo>
                  <a:lnTo>
                    <a:pt x="54" y="271"/>
                  </a:lnTo>
                  <a:lnTo>
                    <a:pt x="52" y="271"/>
                  </a:lnTo>
                  <a:lnTo>
                    <a:pt x="52" y="269"/>
                  </a:lnTo>
                  <a:lnTo>
                    <a:pt x="52" y="268"/>
                  </a:lnTo>
                  <a:lnTo>
                    <a:pt x="54" y="268"/>
                  </a:lnTo>
                  <a:lnTo>
                    <a:pt x="54" y="266"/>
                  </a:lnTo>
                  <a:lnTo>
                    <a:pt x="56" y="266"/>
                  </a:lnTo>
                  <a:lnTo>
                    <a:pt x="56" y="264"/>
                  </a:lnTo>
                  <a:lnTo>
                    <a:pt x="57" y="264"/>
                  </a:lnTo>
                  <a:lnTo>
                    <a:pt x="57" y="263"/>
                  </a:lnTo>
                  <a:lnTo>
                    <a:pt x="59" y="263"/>
                  </a:lnTo>
                  <a:lnTo>
                    <a:pt x="59" y="261"/>
                  </a:lnTo>
                  <a:lnTo>
                    <a:pt x="57" y="261"/>
                  </a:lnTo>
                  <a:lnTo>
                    <a:pt x="57" y="260"/>
                  </a:lnTo>
                  <a:lnTo>
                    <a:pt x="56" y="260"/>
                  </a:lnTo>
                  <a:lnTo>
                    <a:pt x="54" y="260"/>
                  </a:lnTo>
                  <a:lnTo>
                    <a:pt x="54" y="258"/>
                  </a:lnTo>
                  <a:lnTo>
                    <a:pt x="54" y="256"/>
                  </a:lnTo>
                  <a:lnTo>
                    <a:pt x="56" y="255"/>
                  </a:lnTo>
                  <a:lnTo>
                    <a:pt x="57" y="255"/>
                  </a:lnTo>
                  <a:lnTo>
                    <a:pt x="59" y="255"/>
                  </a:lnTo>
                  <a:lnTo>
                    <a:pt x="59" y="256"/>
                  </a:lnTo>
                  <a:lnTo>
                    <a:pt x="61" y="256"/>
                  </a:lnTo>
                  <a:lnTo>
                    <a:pt x="61" y="255"/>
                  </a:lnTo>
                  <a:lnTo>
                    <a:pt x="62" y="255"/>
                  </a:lnTo>
                  <a:lnTo>
                    <a:pt x="64" y="255"/>
                  </a:lnTo>
                  <a:lnTo>
                    <a:pt x="64" y="253"/>
                  </a:lnTo>
                  <a:lnTo>
                    <a:pt x="64" y="251"/>
                  </a:lnTo>
                  <a:lnTo>
                    <a:pt x="65" y="250"/>
                  </a:lnTo>
                  <a:lnTo>
                    <a:pt x="65" y="248"/>
                  </a:lnTo>
                  <a:lnTo>
                    <a:pt x="65" y="246"/>
                  </a:lnTo>
                  <a:lnTo>
                    <a:pt x="67" y="246"/>
                  </a:lnTo>
                  <a:lnTo>
                    <a:pt x="69" y="246"/>
                  </a:lnTo>
                  <a:lnTo>
                    <a:pt x="70" y="246"/>
                  </a:lnTo>
                  <a:lnTo>
                    <a:pt x="70" y="248"/>
                  </a:lnTo>
                  <a:lnTo>
                    <a:pt x="72" y="248"/>
                  </a:lnTo>
                  <a:lnTo>
                    <a:pt x="72" y="246"/>
                  </a:lnTo>
                  <a:lnTo>
                    <a:pt x="74" y="246"/>
                  </a:lnTo>
                  <a:lnTo>
                    <a:pt x="74" y="245"/>
                  </a:lnTo>
                  <a:lnTo>
                    <a:pt x="74" y="243"/>
                  </a:lnTo>
                  <a:lnTo>
                    <a:pt x="72" y="243"/>
                  </a:lnTo>
                  <a:lnTo>
                    <a:pt x="72" y="242"/>
                  </a:lnTo>
                  <a:lnTo>
                    <a:pt x="70" y="242"/>
                  </a:lnTo>
                  <a:lnTo>
                    <a:pt x="70" y="240"/>
                  </a:lnTo>
                  <a:lnTo>
                    <a:pt x="69" y="240"/>
                  </a:lnTo>
                  <a:lnTo>
                    <a:pt x="67" y="240"/>
                  </a:lnTo>
                  <a:lnTo>
                    <a:pt x="65" y="240"/>
                  </a:lnTo>
                  <a:lnTo>
                    <a:pt x="64" y="240"/>
                  </a:lnTo>
                  <a:lnTo>
                    <a:pt x="64" y="238"/>
                  </a:lnTo>
                  <a:lnTo>
                    <a:pt x="65" y="238"/>
                  </a:lnTo>
                  <a:lnTo>
                    <a:pt x="65" y="237"/>
                  </a:lnTo>
                  <a:lnTo>
                    <a:pt x="67" y="237"/>
                  </a:lnTo>
                  <a:lnTo>
                    <a:pt x="69" y="237"/>
                  </a:lnTo>
                  <a:lnTo>
                    <a:pt x="70" y="237"/>
                  </a:lnTo>
                  <a:lnTo>
                    <a:pt x="72" y="237"/>
                  </a:lnTo>
                  <a:lnTo>
                    <a:pt x="74" y="237"/>
                  </a:lnTo>
                  <a:lnTo>
                    <a:pt x="74" y="235"/>
                  </a:lnTo>
                  <a:lnTo>
                    <a:pt x="74" y="233"/>
                  </a:lnTo>
                  <a:lnTo>
                    <a:pt x="74" y="232"/>
                  </a:lnTo>
                  <a:lnTo>
                    <a:pt x="72" y="232"/>
                  </a:lnTo>
                  <a:lnTo>
                    <a:pt x="72" y="230"/>
                  </a:lnTo>
                  <a:lnTo>
                    <a:pt x="70" y="230"/>
                  </a:lnTo>
                  <a:lnTo>
                    <a:pt x="69" y="230"/>
                  </a:lnTo>
                  <a:lnTo>
                    <a:pt x="69" y="228"/>
                  </a:lnTo>
                  <a:lnTo>
                    <a:pt x="69" y="227"/>
                  </a:lnTo>
                  <a:lnTo>
                    <a:pt x="69" y="225"/>
                  </a:lnTo>
                  <a:lnTo>
                    <a:pt x="70" y="225"/>
                  </a:lnTo>
                  <a:lnTo>
                    <a:pt x="70" y="224"/>
                  </a:lnTo>
                  <a:lnTo>
                    <a:pt x="72" y="224"/>
                  </a:lnTo>
                  <a:lnTo>
                    <a:pt x="74" y="224"/>
                  </a:lnTo>
                  <a:lnTo>
                    <a:pt x="75" y="222"/>
                  </a:lnTo>
                  <a:lnTo>
                    <a:pt x="75" y="220"/>
                  </a:lnTo>
                  <a:lnTo>
                    <a:pt x="74" y="220"/>
                  </a:lnTo>
                  <a:lnTo>
                    <a:pt x="74" y="219"/>
                  </a:lnTo>
                  <a:lnTo>
                    <a:pt x="72" y="219"/>
                  </a:lnTo>
                  <a:lnTo>
                    <a:pt x="70" y="219"/>
                  </a:lnTo>
                  <a:lnTo>
                    <a:pt x="69" y="219"/>
                  </a:lnTo>
                  <a:lnTo>
                    <a:pt x="69" y="217"/>
                  </a:lnTo>
                  <a:lnTo>
                    <a:pt x="69" y="215"/>
                  </a:lnTo>
                  <a:lnTo>
                    <a:pt x="70" y="215"/>
                  </a:lnTo>
                  <a:lnTo>
                    <a:pt x="70" y="214"/>
                  </a:lnTo>
                  <a:lnTo>
                    <a:pt x="72" y="214"/>
                  </a:lnTo>
                  <a:lnTo>
                    <a:pt x="74" y="214"/>
                  </a:lnTo>
                  <a:lnTo>
                    <a:pt x="75" y="212"/>
                  </a:lnTo>
                  <a:lnTo>
                    <a:pt x="77" y="212"/>
                  </a:lnTo>
                  <a:lnTo>
                    <a:pt x="77" y="210"/>
                  </a:lnTo>
                  <a:lnTo>
                    <a:pt x="79" y="210"/>
                  </a:lnTo>
                  <a:lnTo>
                    <a:pt x="79" y="209"/>
                  </a:lnTo>
                  <a:lnTo>
                    <a:pt x="80" y="209"/>
                  </a:lnTo>
                  <a:lnTo>
                    <a:pt x="82" y="209"/>
                  </a:lnTo>
                  <a:lnTo>
                    <a:pt x="83" y="209"/>
                  </a:lnTo>
                  <a:lnTo>
                    <a:pt x="83" y="207"/>
                  </a:lnTo>
                  <a:lnTo>
                    <a:pt x="85" y="207"/>
                  </a:lnTo>
                  <a:lnTo>
                    <a:pt x="85" y="206"/>
                  </a:lnTo>
                  <a:lnTo>
                    <a:pt x="87" y="206"/>
                  </a:lnTo>
                  <a:lnTo>
                    <a:pt x="87" y="204"/>
                  </a:lnTo>
                  <a:lnTo>
                    <a:pt x="88" y="204"/>
                  </a:lnTo>
                  <a:lnTo>
                    <a:pt x="90" y="204"/>
                  </a:lnTo>
                  <a:lnTo>
                    <a:pt x="90" y="206"/>
                  </a:lnTo>
                  <a:lnTo>
                    <a:pt x="92" y="206"/>
                  </a:lnTo>
                  <a:lnTo>
                    <a:pt x="92" y="207"/>
                  </a:lnTo>
                  <a:lnTo>
                    <a:pt x="93" y="207"/>
                  </a:lnTo>
                  <a:lnTo>
                    <a:pt x="93" y="209"/>
                  </a:lnTo>
                  <a:lnTo>
                    <a:pt x="95" y="209"/>
                  </a:lnTo>
                  <a:lnTo>
                    <a:pt x="95" y="210"/>
                  </a:lnTo>
                  <a:lnTo>
                    <a:pt x="97" y="210"/>
                  </a:lnTo>
                  <a:lnTo>
                    <a:pt x="97" y="212"/>
                  </a:lnTo>
                  <a:lnTo>
                    <a:pt x="98" y="212"/>
                  </a:lnTo>
                  <a:lnTo>
                    <a:pt x="100" y="212"/>
                  </a:lnTo>
                  <a:lnTo>
                    <a:pt x="100" y="214"/>
                  </a:lnTo>
                  <a:lnTo>
                    <a:pt x="100" y="215"/>
                  </a:lnTo>
                  <a:lnTo>
                    <a:pt x="101" y="215"/>
                  </a:lnTo>
                  <a:lnTo>
                    <a:pt x="103" y="215"/>
                  </a:lnTo>
                  <a:lnTo>
                    <a:pt x="105" y="214"/>
                  </a:lnTo>
                  <a:lnTo>
                    <a:pt x="106" y="214"/>
                  </a:lnTo>
                  <a:lnTo>
                    <a:pt x="108" y="214"/>
                  </a:lnTo>
                  <a:lnTo>
                    <a:pt x="108" y="212"/>
                  </a:lnTo>
                  <a:lnTo>
                    <a:pt x="108" y="210"/>
                  </a:lnTo>
                  <a:lnTo>
                    <a:pt x="108" y="209"/>
                  </a:lnTo>
                  <a:lnTo>
                    <a:pt x="108" y="207"/>
                  </a:lnTo>
                  <a:lnTo>
                    <a:pt x="106" y="207"/>
                  </a:lnTo>
                  <a:lnTo>
                    <a:pt x="106" y="206"/>
                  </a:lnTo>
                  <a:lnTo>
                    <a:pt x="105" y="206"/>
                  </a:lnTo>
                  <a:lnTo>
                    <a:pt x="103" y="206"/>
                  </a:lnTo>
                  <a:lnTo>
                    <a:pt x="101" y="206"/>
                  </a:lnTo>
                  <a:lnTo>
                    <a:pt x="101" y="204"/>
                  </a:lnTo>
                  <a:lnTo>
                    <a:pt x="101" y="202"/>
                  </a:lnTo>
                  <a:lnTo>
                    <a:pt x="101" y="201"/>
                  </a:lnTo>
                  <a:lnTo>
                    <a:pt x="101" y="199"/>
                  </a:lnTo>
                  <a:lnTo>
                    <a:pt x="100" y="199"/>
                  </a:lnTo>
                  <a:lnTo>
                    <a:pt x="100" y="197"/>
                  </a:lnTo>
                  <a:lnTo>
                    <a:pt x="100" y="196"/>
                  </a:lnTo>
                  <a:lnTo>
                    <a:pt x="100" y="194"/>
                  </a:lnTo>
                  <a:lnTo>
                    <a:pt x="101" y="194"/>
                  </a:lnTo>
                  <a:lnTo>
                    <a:pt x="103" y="194"/>
                  </a:lnTo>
                  <a:lnTo>
                    <a:pt x="105" y="194"/>
                  </a:lnTo>
                  <a:lnTo>
                    <a:pt x="105" y="196"/>
                  </a:lnTo>
                  <a:lnTo>
                    <a:pt x="106" y="196"/>
                  </a:lnTo>
                  <a:lnTo>
                    <a:pt x="108" y="196"/>
                  </a:lnTo>
                  <a:lnTo>
                    <a:pt x="110" y="196"/>
                  </a:lnTo>
                  <a:lnTo>
                    <a:pt x="111" y="196"/>
                  </a:lnTo>
                  <a:lnTo>
                    <a:pt x="113" y="196"/>
                  </a:lnTo>
                  <a:lnTo>
                    <a:pt x="114" y="196"/>
                  </a:lnTo>
                  <a:lnTo>
                    <a:pt x="116" y="196"/>
                  </a:lnTo>
                  <a:lnTo>
                    <a:pt x="118" y="196"/>
                  </a:lnTo>
                  <a:lnTo>
                    <a:pt x="118" y="197"/>
                  </a:lnTo>
                  <a:lnTo>
                    <a:pt x="119" y="197"/>
                  </a:lnTo>
                  <a:lnTo>
                    <a:pt x="121" y="197"/>
                  </a:lnTo>
                  <a:lnTo>
                    <a:pt x="121" y="199"/>
                  </a:lnTo>
                  <a:lnTo>
                    <a:pt x="123" y="199"/>
                  </a:lnTo>
                  <a:lnTo>
                    <a:pt x="124" y="199"/>
                  </a:lnTo>
                  <a:lnTo>
                    <a:pt x="124" y="197"/>
                  </a:lnTo>
                  <a:lnTo>
                    <a:pt x="126" y="197"/>
                  </a:lnTo>
                  <a:lnTo>
                    <a:pt x="128" y="197"/>
                  </a:lnTo>
                  <a:lnTo>
                    <a:pt x="128" y="196"/>
                  </a:lnTo>
                  <a:lnTo>
                    <a:pt x="128" y="194"/>
                  </a:lnTo>
                  <a:lnTo>
                    <a:pt x="129" y="194"/>
                  </a:lnTo>
                  <a:lnTo>
                    <a:pt x="129" y="193"/>
                  </a:lnTo>
                  <a:lnTo>
                    <a:pt x="129" y="191"/>
                  </a:lnTo>
                  <a:lnTo>
                    <a:pt x="129" y="189"/>
                  </a:lnTo>
                  <a:lnTo>
                    <a:pt x="129" y="188"/>
                  </a:lnTo>
                  <a:lnTo>
                    <a:pt x="128" y="186"/>
                  </a:lnTo>
                  <a:lnTo>
                    <a:pt x="128" y="184"/>
                  </a:lnTo>
                  <a:lnTo>
                    <a:pt x="126" y="184"/>
                  </a:lnTo>
                  <a:lnTo>
                    <a:pt x="124" y="184"/>
                  </a:lnTo>
                  <a:lnTo>
                    <a:pt x="124" y="183"/>
                  </a:lnTo>
                  <a:lnTo>
                    <a:pt x="123" y="183"/>
                  </a:lnTo>
                  <a:lnTo>
                    <a:pt x="121" y="183"/>
                  </a:lnTo>
                  <a:lnTo>
                    <a:pt x="121" y="181"/>
                  </a:lnTo>
                  <a:lnTo>
                    <a:pt x="121" y="179"/>
                  </a:lnTo>
                  <a:lnTo>
                    <a:pt x="121" y="178"/>
                  </a:lnTo>
                  <a:lnTo>
                    <a:pt x="123" y="178"/>
                  </a:lnTo>
                  <a:lnTo>
                    <a:pt x="123" y="176"/>
                  </a:lnTo>
                  <a:lnTo>
                    <a:pt x="124" y="175"/>
                  </a:lnTo>
                  <a:lnTo>
                    <a:pt x="126" y="175"/>
                  </a:lnTo>
                  <a:lnTo>
                    <a:pt x="128" y="175"/>
                  </a:lnTo>
                  <a:lnTo>
                    <a:pt x="129" y="175"/>
                  </a:lnTo>
                  <a:lnTo>
                    <a:pt x="131" y="175"/>
                  </a:lnTo>
                  <a:lnTo>
                    <a:pt x="131" y="173"/>
                  </a:lnTo>
                  <a:lnTo>
                    <a:pt x="131" y="171"/>
                  </a:lnTo>
                  <a:lnTo>
                    <a:pt x="129" y="171"/>
                  </a:lnTo>
                  <a:lnTo>
                    <a:pt x="128" y="171"/>
                  </a:lnTo>
                  <a:lnTo>
                    <a:pt x="126" y="170"/>
                  </a:lnTo>
                  <a:lnTo>
                    <a:pt x="124" y="170"/>
                  </a:lnTo>
                  <a:lnTo>
                    <a:pt x="123" y="170"/>
                  </a:lnTo>
                  <a:lnTo>
                    <a:pt x="121" y="170"/>
                  </a:lnTo>
                  <a:lnTo>
                    <a:pt x="119" y="170"/>
                  </a:lnTo>
                  <a:lnTo>
                    <a:pt x="119" y="168"/>
                  </a:lnTo>
                  <a:lnTo>
                    <a:pt x="118" y="168"/>
                  </a:lnTo>
                  <a:lnTo>
                    <a:pt x="118" y="166"/>
                  </a:lnTo>
                  <a:lnTo>
                    <a:pt x="118" y="165"/>
                  </a:lnTo>
                  <a:lnTo>
                    <a:pt x="118" y="163"/>
                  </a:lnTo>
                  <a:lnTo>
                    <a:pt x="116" y="163"/>
                  </a:lnTo>
                  <a:lnTo>
                    <a:pt x="116" y="161"/>
                  </a:lnTo>
                  <a:lnTo>
                    <a:pt x="114" y="161"/>
                  </a:lnTo>
                  <a:lnTo>
                    <a:pt x="114" y="160"/>
                  </a:lnTo>
                  <a:lnTo>
                    <a:pt x="113" y="160"/>
                  </a:lnTo>
                  <a:lnTo>
                    <a:pt x="111" y="160"/>
                  </a:lnTo>
                  <a:lnTo>
                    <a:pt x="110" y="160"/>
                  </a:lnTo>
                  <a:lnTo>
                    <a:pt x="110" y="158"/>
                  </a:lnTo>
                  <a:lnTo>
                    <a:pt x="108" y="157"/>
                  </a:lnTo>
                  <a:lnTo>
                    <a:pt x="108" y="155"/>
                  </a:lnTo>
                  <a:lnTo>
                    <a:pt x="110" y="153"/>
                  </a:lnTo>
                  <a:lnTo>
                    <a:pt x="110" y="152"/>
                  </a:lnTo>
                  <a:lnTo>
                    <a:pt x="111" y="152"/>
                  </a:lnTo>
                  <a:lnTo>
                    <a:pt x="111" y="150"/>
                  </a:lnTo>
                  <a:lnTo>
                    <a:pt x="110" y="148"/>
                  </a:lnTo>
                  <a:lnTo>
                    <a:pt x="110" y="147"/>
                  </a:lnTo>
                  <a:lnTo>
                    <a:pt x="110" y="145"/>
                  </a:lnTo>
                  <a:lnTo>
                    <a:pt x="110" y="143"/>
                  </a:lnTo>
                  <a:lnTo>
                    <a:pt x="108" y="143"/>
                  </a:lnTo>
                  <a:lnTo>
                    <a:pt x="108" y="142"/>
                  </a:lnTo>
                  <a:lnTo>
                    <a:pt x="108" y="140"/>
                  </a:lnTo>
                  <a:lnTo>
                    <a:pt x="108" y="139"/>
                  </a:lnTo>
                  <a:lnTo>
                    <a:pt x="108" y="137"/>
                  </a:lnTo>
                  <a:lnTo>
                    <a:pt x="108" y="135"/>
                  </a:lnTo>
                  <a:lnTo>
                    <a:pt x="108" y="134"/>
                  </a:lnTo>
                  <a:lnTo>
                    <a:pt x="106" y="134"/>
                  </a:lnTo>
                  <a:lnTo>
                    <a:pt x="105" y="132"/>
                  </a:lnTo>
                  <a:lnTo>
                    <a:pt x="103" y="132"/>
                  </a:lnTo>
                  <a:lnTo>
                    <a:pt x="101" y="132"/>
                  </a:lnTo>
                  <a:lnTo>
                    <a:pt x="100" y="132"/>
                  </a:lnTo>
                  <a:lnTo>
                    <a:pt x="98" y="132"/>
                  </a:lnTo>
                  <a:lnTo>
                    <a:pt x="97" y="132"/>
                  </a:lnTo>
                  <a:lnTo>
                    <a:pt x="97" y="130"/>
                  </a:lnTo>
                  <a:lnTo>
                    <a:pt x="95" y="130"/>
                  </a:lnTo>
                  <a:lnTo>
                    <a:pt x="95" y="129"/>
                  </a:lnTo>
                  <a:lnTo>
                    <a:pt x="93" y="127"/>
                  </a:lnTo>
                  <a:lnTo>
                    <a:pt x="92" y="127"/>
                  </a:lnTo>
                  <a:lnTo>
                    <a:pt x="92" y="126"/>
                  </a:lnTo>
                  <a:lnTo>
                    <a:pt x="92" y="124"/>
                  </a:lnTo>
                  <a:lnTo>
                    <a:pt x="90" y="122"/>
                  </a:lnTo>
                  <a:lnTo>
                    <a:pt x="90" y="121"/>
                  </a:lnTo>
                  <a:lnTo>
                    <a:pt x="92" y="121"/>
                  </a:lnTo>
                  <a:lnTo>
                    <a:pt x="92" y="119"/>
                  </a:lnTo>
                  <a:lnTo>
                    <a:pt x="92" y="117"/>
                  </a:lnTo>
                  <a:lnTo>
                    <a:pt x="93" y="116"/>
                  </a:lnTo>
                  <a:lnTo>
                    <a:pt x="95" y="116"/>
                  </a:lnTo>
                  <a:lnTo>
                    <a:pt x="93" y="114"/>
                  </a:lnTo>
                  <a:lnTo>
                    <a:pt x="92" y="112"/>
                  </a:lnTo>
                  <a:lnTo>
                    <a:pt x="90" y="114"/>
                  </a:lnTo>
                  <a:lnTo>
                    <a:pt x="88" y="114"/>
                  </a:lnTo>
                  <a:lnTo>
                    <a:pt x="87" y="116"/>
                  </a:lnTo>
                  <a:lnTo>
                    <a:pt x="85" y="116"/>
                  </a:lnTo>
                  <a:lnTo>
                    <a:pt x="85" y="117"/>
                  </a:lnTo>
                  <a:lnTo>
                    <a:pt x="83" y="117"/>
                  </a:lnTo>
                  <a:lnTo>
                    <a:pt x="82" y="117"/>
                  </a:lnTo>
                  <a:lnTo>
                    <a:pt x="80" y="117"/>
                  </a:lnTo>
                  <a:lnTo>
                    <a:pt x="80" y="116"/>
                  </a:lnTo>
                  <a:lnTo>
                    <a:pt x="80" y="114"/>
                  </a:lnTo>
                  <a:lnTo>
                    <a:pt x="79" y="114"/>
                  </a:lnTo>
                  <a:lnTo>
                    <a:pt x="79" y="112"/>
                  </a:lnTo>
                  <a:lnTo>
                    <a:pt x="77" y="112"/>
                  </a:lnTo>
                  <a:lnTo>
                    <a:pt x="77" y="111"/>
                  </a:lnTo>
                  <a:lnTo>
                    <a:pt x="77" y="109"/>
                  </a:lnTo>
                  <a:lnTo>
                    <a:pt x="75" y="109"/>
                  </a:lnTo>
                  <a:lnTo>
                    <a:pt x="74" y="108"/>
                  </a:lnTo>
                  <a:lnTo>
                    <a:pt x="72" y="108"/>
                  </a:lnTo>
                  <a:lnTo>
                    <a:pt x="72" y="106"/>
                  </a:lnTo>
                  <a:lnTo>
                    <a:pt x="74" y="106"/>
                  </a:lnTo>
                  <a:lnTo>
                    <a:pt x="75" y="106"/>
                  </a:lnTo>
                  <a:lnTo>
                    <a:pt x="77" y="104"/>
                  </a:lnTo>
                  <a:lnTo>
                    <a:pt x="77" y="103"/>
                  </a:lnTo>
                  <a:lnTo>
                    <a:pt x="75" y="103"/>
                  </a:lnTo>
                  <a:lnTo>
                    <a:pt x="75" y="101"/>
                  </a:lnTo>
                  <a:lnTo>
                    <a:pt x="74" y="101"/>
                  </a:lnTo>
                  <a:lnTo>
                    <a:pt x="72" y="101"/>
                  </a:lnTo>
                  <a:lnTo>
                    <a:pt x="72" y="103"/>
                  </a:lnTo>
                  <a:lnTo>
                    <a:pt x="70" y="103"/>
                  </a:lnTo>
                  <a:lnTo>
                    <a:pt x="70" y="101"/>
                  </a:lnTo>
                  <a:lnTo>
                    <a:pt x="70" y="99"/>
                  </a:lnTo>
                  <a:lnTo>
                    <a:pt x="70" y="98"/>
                  </a:lnTo>
                  <a:lnTo>
                    <a:pt x="72" y="98"/>
                  </a:lnTo>
                  <a:lnTo>
                    <a:pt x="72" y="96"/>
                  </a:lnTo>
                  <a:lnTo>
                    <a:pt x="72" y="94"/>
                  </a:lnTo>
                  <a:lnTo>
                    <a:pt x="70" y="94"/>
                  </a:lnTo>
                  <a:lnTo>
                    <a:pt x="69" y="94"/>
                  </a:lnTo>
                  <a:lnTo>
                    <a:pt x="67" y="94"/>
                  </a:lnTo>
                  <a:lnTo>
                    <a:pt x="65" y="93"/>
                  </a:lnTo>
                  <a:lnTo>
                    <a:pt x="64" y="91"/>
                  </a:lnTo>
                  <a:lnTo>
                    <a:pt x="64" y="90"/>
                  </a:lnTo>
                  <a:lnTo>
                    <a:pt x="62" y="90"/>
                  </a:lnTo>
                  <a:lnTo>
                    <a:pt x="62" y="88"/>
                  </a:lnTo>
                  <a:lnTo>
                    <a:pt x="61" y="88"/>
                  </a:lnTo>
                  <a:lnTo>
                    <a:pt x="59" y="88"/>
                  </a:lnTo>
                  <a:lnTo>
                    <a:pt x="57" y="88"/>
                  </a:lnTo>
                  <a:lnTo>
                    <a:pt x="57" y="86"/>
                  </a:lnTo>
                  <a:lnTo>
                    <a:pt x="56" y="86"/>
                  </a:lnTo>
                  <a:lnTo>
                    <a:pt x="54" y="85"/>
                  </a:lnTo>
                  <a:lnTo>
                    <a:pt x="52" y="85"/>
                  </a:lnTo>
                  <a:lnTo>
                    <a:pt x="51" y="85"/>
                  </a:lnTo>
                  <a:lnTo>
                    <a:pt x="49" y="85"/>
                  </a:lnTo>
                  <a:lnTo>
                    <a:pt x="48" y="85"/>
                  </a:lnTo>
                  <a:lnTo>
                    <a:pt x="48" y="86"/>
                  </a:lnTo>
                  <a:lnTo>
                    <a:pt x="46" y="86"/>
                  </a:lnTo>
                  <a:lnTo>
                    <a:pt x="44" y="86"/>
                  </a:lnTo>
                  <a:lnTo>
                    <a:pt x="44" y="85"/>
                  </a:lnTo>
                  <a:lnTo>
                    <a:pt x="44" y="83"/>
                  </a:lnTo>
                  <a:lnTo>
                    <a:pt x="44" y="81"/>
                  </a:lnTo>
                  <a:lnTo>
                    <a:pt x="43" y="81"/>
                  </a:lnTo>
                  <a:lnTo>
                    <a:pt x="43" y="80"/>
                  </a:lnTo>
                  <a:lnTo>
                    <a:pt x="41" y="80"/>
                  </a:lnTo>
                  <a:lnTo>
                    <a:pt x="41" y="78"/>
                  </a:lnTo>
                  <a:lnTo>
                    <a:pt x="39" y="78"/>
                  </a:lnTo>
                  <a:lnTo>
                    <a:pt x="39" y="77"/>
                  </a:lnTo>
                  <a:lnTo>
                    <a:pt x="38" y="77"/>
                  </a:lnTo>
                  <a:lnTo>
                    <a:pt x="38" y="75"/>
                  </a:lnTo>
                  <a:lnTo>
                    <a:pt x="36" y="75"/>
                  </a:lnTo>
                  <a:lnTo>
                    <a:pt x="36" y="73"/>
                  </a:lnTo>
                  <a:lnTo>
                    <a:pt x="36" y="72"/>
                  </a:lnTo>
                  <a:lnTo>
                    <a:pt x="36" y="70"/>
                  </a:lnTo>
                  <a:lnTo>
                    <a:pt x="34" y="70"/>
                  </a:lnTo>
                  <a:lnTo>
                    <a:pt x="34" y="68"/>
                  </a:lnTo>
                  <a:lnTo>
                    <a:pt x="33" y="68"/>
                  </a:lnTo>
                  <a:lnTo>
                    <a:pt x="33" y="67"/>
                  </a:lnTo>
                  <a:lnTo>
                    <a:pt x="31" y="67"/>
                  </a:lnTo>
                  <a:lnTo>
                    <a:pt x="30" y="67"/>
                  </a:lnTo>
                  <a:lnTo>
                    <a:pt x="30" y="65"/>
                  </a:lnTo>
                  <a:lnTo>
                    <a:pt x="28" y="65"/>
                  </a:lnTo>
                  <a:lnTo>
                    <a:pt x="26" y="65"/>
                  </a:lnTo>
                  <a:lnTo>
                    <a:pt x="25" y="65"/>
                  </a:lnTo>
                  <a:lnTo>
                    <a:pt x="23" y="65"/>
                  </a:lnTo>
                  <a:lnTo>
                    <a:pt x="21" y="65"/>
                  </a:lnTo>
                  <a:lnTo>
                    <a:pt x="20" y="63"/>
                  </a:lnTo>
                  <a:lnTo>
                    <a:pt x="20" y="62"/>
                  </a:lnTo>
                  <a:lnTo>
                    <a:pt x="20" y="60"/>
                  </a:lnTo>
                  <a:lnTo>
                    <a:pt x="20" y="59"/>
                  </a:lnTo>
                  <a:lnTo>
                    <a:pt x="20" y="57"/>
                  </a:lnTo>
                  <a:lnTo>
                    <a:pt x="18" y="57"/>
                  </a:lnTo>
                  <a:lnTo>
                    <a:pt x="18" y="55"/>
                  </a:lnTo>
                  <a:lnTo>
                    <a:pt x="16" y="55"/>
                  </a:lnTo>
                  <a:lnTo>
                    <a:pt x="16" y="54"/>
                  </a:lnTo>
                  <a:lnTo>
                    <a:pt x="15" y="54"/>
                  </a:lnTo>
                  <a:lnTo>
                    <a:pt x="13" y="52"/>
                  </a:lnTo>
                  <a:lnTo>
                    <a:pt x="12" y="52"/>
                  </a:lnTo>
                  <a:lnTo>
                    <a:pt x="10" y="52"/>
                  </a:lnTo>
                  <a:lnTo>
                    <a:pt x="8" y="52"/>
                  </a:lnTo>
                  <a:lnTo>
                    <a:pt x="8" y="54"/>
                  </a:lnTo>
                  <a:lnTo>
                    <a:pt x="7" y="52"/>
                  </a:lnTo>
                  <a:lnTo>
                    <a:pt x="5" y="52"/>
                  </a:lnTo>
                  <a:lnTo>
                    <a:pt x="3" y="52"/>
                  </a:lnTo>
                  <a:lnTo>
                    <a:pt x="2" y="52"/>
                  </a:lnTo>
                  <a:lnTo>
                    <a:pt x="2" y="50"/>
                  </a:lnTo>
                  <a:lnTo>
                    <a:pt x="2" y="49"/>
                  </a:lnTo>
                  <a:lnTo>
                    <a:pt x="0" y="49"/>
                  </a:lnTo>
                  <a:lnTo>
                    <a:pt x="0" y="47"/>
                  </a:lnTo>
                  <a:lnTo>
                    <a:pt x="0" y="45"/>
                  </a:lnTo>
                  <a:lnTo>
                    <a:pt x="0" y="44"/>
                  </a:lnTo>
                  <a:lnTo>
                    <a:pt x="2" y="44"/>
                  </a:lnTo>
                  <a:lnTo>
                    <a:pt x="2" y="42"/>
                  </a:lnTo>
                  <a:lnTo>
                    <a:pt x="3" y="42"/>
                  </a:lnTo>
                  <a:lnTo>
                    <a:pt x="3" y="41"/>
                  </a:lnTo>
                  <a:lnTo>
                    <a:pt x="5" y="41"/>
                  </a:lnTo>
                  <a:lnTo>
                    <a:pt x="7" y="41"/>
                  </a:lnTo>
                  <a:lnTo>
                    <a:pt x="8" y="41"/>
                  </a:lnTo>
                  <a:lnTo>
                    <a:pt x="10" y="41"/>
                  </a:lnTo>
                  <a:lnTo>
                    <a:pt x="12" y="41"/>
                  </a:lnTo>
                  <a:lnTo>
                    <a:pt x="13" y="41"/>
                  </a:lnTo>
                  <a:lnTo>
                    <a:pt x="15" y="41"/>
                  </a:lnTo>
                  <a:lnTo>
                    <a:pt x="16" y="41"/>
                  </a:lnTo>
                  <a:lnTo>
                    <a:pt x="16" y="39"/>
                  </a:lnTo>
                  <a:lnTo>
                    <a:pt x="18" y="39"/>
                  </a:lnTo>
                  <a:lnTo>
                    <a:pt x="20" y="39"/>
                  </a:lnTo>
                  <a:lnTo>
                    <a:pt x="21" y="39"/>
                  </a:lnTo>
                  <a:lnTo>
                    <a:pt x="23" y="41"/>
                  </a:lnTo>
                  <a:lnTo>
                    <a:pt x="25" y="41"/>
                  </a:lnTo>
                  <a:lnTo>
                    <a:pt x="26" y="41"/>
                  </a:lnTo>
                  <a:lnTo>
                    <a:pt x="28" y="41"/>
                  </a:lnTo>
                  <a:lnTo>
                    <a:pt x="30" y="42"/>
                  </a:lnTo>
                  <a:lnTo>
                    <a:pt x="31" y="42"/>
                  </a:lnTo>
                  <a:lnTo>
                    <a:pt x="33" y="42"/>
                  </a:lnTo>
                  <a:lnTo>
                    <a:pt x="33" y="44"/>
                  </a:lnTo>
                  <a:lnTo>
                    <a:pt x="34" y="44"/>
                  </a:lnTo>
                  <a:lnTo>
                    <a:pt x="36" y="44"/>
                  </a:lnTo>
                  <a:lnTo>
                    <a:pt x="36" y="45"/>
                  </a:lnTo>
                  <a:lnTo>
                    <a:pt x="36" y="44"/>
                  </a:lnTo>
                  <a:lnTo>
                    <a:pt x="36" y="45"/>
                  </a:lnTo>
                  <a:lnTo>
                    <a:pt x="38" y="45"/>
                  </a:lnTo>
                  <a:lnTo>
                    <a:pt x="39" y="45"/>
                  </a:lnTo>
                  <a:lnTo>
                    <a:pt x="39" y="47"/>
                  </a:lnTo>
                  <a:lnTo>
                    <a:pt x="41" y="47"/>
                  </a:lnTo>
                  <a:lnTo>
                    <a:pt x="41" y="49"/>
                  </a:lnTo>
                  <a:lnTo>
                    <a:pt x="43" y="49"/>
                  </a:lnTo>
                  <a:lnTo>
                    <a:pt x="43" y="50"/>
                  </a:lnTo>
                  <a:lnTo>
                    <a:pt x="44" y="50"/>
                  </a:lnTo>
                  <a:lnTo>
                    <a:pt x="44" y="52"/>
                  </a:lnTo>
                  <a:lnTo>
                    <a:pt x="46" y="52"/>
                  </a:lnTo>
                  <a:lnTo>
                    <a:pt x="46" y="54"/>
                  </a:lnTo>
                  <a:lnTo>
                    <a:pt x="46" y="55"/>
                  </a:lnTo>
                  <a:lnTo>
                    <a:pt x="48" y="55"/>
                  </a:lnTo>
                  <a:lnTo>
                    <a:pt x="48" y="57"/>
                  </a:lnTo>
                  <a:lnTo>
                    <a:pt x="49" y="57"/>
                  </a:lnTo>
                  <a:lnTo>
                    <a:pt x="49" y="59"/>
                  </a:lnTo>
                  <a:lnTo>
                    <a:pt x="51" y="60"/>
                  </a:lnTo>
                  <a:lnTo>
                    <a:pt x="51" y="62"/>
                  </a:lnTo>
                  <a:lnTo>
                    <a:pt x="52" y="62"/>
                  </a:lnTo>
                  <a:lnTo>
                    <a:pt x="54" y="63"/>
                  </a:lnTo>
                  <a:lnTo>
                    <a:pt x="56" y="63"/>
                  </a:lnTo>
                  <a:lnTo>
                    <a:pt x="56" y="65"/>
                  </a:lnTo>
                  <a:lnTo>
                    <a:pt x="57" y="65"/>
                  </a:lnTo>
                  <a:lnTo>
                    <a:pt x="57" y="67"/>
                  </a:lnTo>
                  <a:lnTo>
                    <a:pt x="59" y="67"/>
                  </a:lnTo>
                  <a:lnTo>
                    <a:pt x="59" y="68"/>
                  </a:lnTo>
                  <a:lnTo>
                    <a:pt x="61" y="68"/>
                  </a:lnTo>
                  <a:lnTo>
                    <a:pt x="62" y="70"/>
                  </a:lnTo>
                  <a:lnTo>
                    <a:pt x="64" y="70"/>
                  </a:lnTo>
                  <a:lnTo>
                    <a:pt x="64" y="72"/>
                  </a:lnTo>
                  <a:lnTo>
                    <a:pt x="65" y="72"/>
                  </a:lnTo>
                  <a:lnTo>
                    <a:pt x="67" y="72"/>
                  </a:lnTo>
                  <a:lnTo>
                    <a:pt x="69" y="72"/>
                  </a:lnTo>
                  <a:lnTo>
                    <a:pt x="69" y="73"/>
                  </a:lnTo>
                  <a:lnTo>
                    <a:pt x="70" y="73"/>
                  </a:lnTo>
                  <a:lnTo>
                    <a:pt x="72" y="73"/>
                  </a:lnTo>
                  <a:lnTo>
                    <a:pt x="74" y="73"/>
                  </a:lnTo>
                  <a:lnTo>
                    <a:pt x="74" y="75"/>
                  </a:lnTo>
                  <a:lnTo>
                    <a:pt x="75" y="75"/>
                  </a:lnTo>
                  <a:lnTo>
                    <a:pt x="77" y="75"/>
                  </a:lnTo>
                  <a:lnTo>
                    <a:pt x="77" y="73"/>
                  </a:lnTo>
                  <a:lnTo>
                    <a:pt x="79" y="73"/>
                  </a:lnTo>
                  <a:lnTo>
                    <a:pt x="80" y="73"/>
                  </a:lnTo>
                  <a:lnTo>
                    <a:pt x="82" y="73"/>
                  </a:lnTo>
                  <a:lnTo>
                    <a:pt x="83" y="73"/>
                  </a:lnTo>
                  <a:lnTo>
                    <a:pt x="85" y="73"/>
                  </a:lnTo>
                  <a:lnTo>
                    <a:pt x="87" y="73"/>
                  </a:lnTo>
                  <a:lnTo>
                    <a:pt x="88" y="73"/>
                  </a:lnTo>
                  <a:lnTo>
                    <a:pt x="90" y="72"/>
                  </a:lnTo>
                  <a:lnTo>
                    <a:pt x="92" y="72"/>
                  </a:lnTo>
                  <a:lnTo>
                    <a:pt x="93" y="72"/>
                  </a:lnTo>
                  <a:lnTo>
                    <a:pt x="95" y="72"/>
                  </a:lnTo>
                  <a:lnTo>
                    <a:pt x="97" y="72"/>
                  </a:lnTo>
                  <a:lnTo>
                    <a:pt x="98" y="72"/>
                  </a:lnTo>
                  <a:lnTo>
                    <a:pt x="101" y="72"/>
                  </a:lnTo>
                  <a:lnTo>
                    <a:pt x="103" y="72"/>
                  </a:lnTo>
                  <a:lnTo>
                    <a:pt x="105" y="72"/>
                  </a:lnTo>
                  <a:lnTo>
                    <a:pt x="106" y="72"/>
                  </a:lnTo>
                  <a:lnTo>
                    <a:pt x="106" y="70"/>
                  </a:lnTo>
                  <a:lnTo>
                    <a:pt x="108" y="70"/>
                  </a:lnTo>
                  <a:lnTo>
                    <a:pt x="111" y="70"/>
                  </a:lnTo>
                  <a:lnTo>
                    <a:pt x="113" y="70"/>
                  </a:lnTo>
                  <a:lnTo>
                    <a:pt x="114" y="70"/>
                  </a:lnTo>
                  <a:lnTo>
                    <a:pt x="116" y="70"/>
                  </a:lnTo>
                  <a:lnTo>
                    <a:pt x="118" y="70"/>
                  </a:lnTo>
                  <a:lnTo>
                    <a:pt x="119" y="70"/>
                  </a:lnTo>
                  <a:lnTo>
                    <a:pt x="121" y="70"/>
                  </a:lnTo>
                  <a:lnTo>
                    <a:pt x="121" y="68"/>
                  </a:lnTo>
                  <a:lnTo>
                    <a:pt x="121" y="70"/>
                  </a:lnTo>
                  <a:lnTo>
                    <a:pt x="121" y="68"/>
                  </a:lnTo>
                  <a:lnTo>
                    <a:pt x="123" y="68"/>
                  </a:lnTo>
                  <a:lnTo>
                    <a:pt x="124" y="68"/>
                  </a:lnTo>
                  <a:lnTo>
                    <a:pt x="126" y="68"/>
                  </a:lnTo>
                  <a:lnTo>
                    <a:pt x="126" y="67"/>
                  </a:lnTo>
                  <a:lnTo>
                    <a:pt x="128" y="67"/>
                  </a:lnTo>
                  <a:lnTo>
                    <a:pt x="129" y="67"/>
                  </a:lnTo>
                  <a:lnTo>
                    <a:pt x="129" y="65"/>
                  </a:lnTo>
                  <a:lnTo>
                    <a:pt x="131" y="65"/>
                  </a:lnTo>
                  <a:lnTo>
                    <a:pt x="132" y="65"/>
                  </a:lnTo>
                  <a:lnTo>
                    <a:pt x="132" y="63"/>
                  </a:lnTo>
                  <a:lnTo>
                    <a:pt x="134" y="63"/>
                  </a:lnTo>
                  <a:lnTo>
                    <a:pt x="136" y="63"/>
                  </a:lnTo>
                  <a:lnTo>
                    <a:pt x="137" y="63"/>
                  </a:lnTo>
                  <a:lnTo>
                    <a:pt x="139" y="63"/>
                  </a:lnTo>
                  <a:lnTo>
                    <a:pt x="141" y="63"/>
                  </a:lnTo>
                  <a:lnTo>
                    <a:pt x="142" y="63"/>
                  </a:lnTo>
                  <a:lnTo>
                    <a:pt x="142" y="62"/>
                  </a:lnTo>
                  <a:lnTo>
                    <a:pt x="144" y="62"/>
                  </a:lnTo>
                  <a:lnTo>
                    <a:pt x="146" y="62"/>
                  </a:lnTo>
                  <a:lnTo>
                    <a:pt x="147" y="62"/>
                  </a:lnTo>
                  <a:lnTo>
                    <a:pt x="147" y="60"/>
                  </a:lnTo>
                  <a:lnTo>
                    <a:pt x="149" y="60"/>
                  </a:lnTo>
                  <a:lnTo>
                    <a:pt x="154" y="59"/>
                  </a:lnTo>
                  <a:lnTo>
                    <a:pt x="155" y="59"/>
                  </a:lnTo>
                  <a:lnTo>
                    <a:pt x="157" y="59"/>
                  </a:lnTo>
                  <a:lnTo>
                    <a:pt x="159" y="57"/>
                  </a:lnTo>
                  <a:lnTo>
                    <a:pt x="162" y="57"/>
                  </a:lnTo>
                  <a:lnTo>
                    <a:pt x="162" y="55"/>
                  </a:lnTo>
                  <a:lnTo>
                    <a:pt x="164" y="55"/>
                  </a:lnTo>
                  <a:lnTo>
                    <a:pt x="165" y="55"/>
                  </a:lnTo>
                  <a:lnTo>
                    <a:pt x="167" y="55"/>
                  </a:lnTo>
                  <a:lnTo>
                    <a:pt x="168" y="55"/>
                  </a:lnTo>
                  <a:lnTo>
                    <a:pt x="170" y="55"/>
                  </a:lnTo>
                  <a:lnTo>
                    <a:pt x="172" y="55"/>
                  </a:lnTo>
                  <a:lnTo>
                    <a:pt x="173" y="55"/>
                  </a:lnTo>
                  <a:lnTo>
                    <a:pt x="173" y="57"/>
                  </a:lnTo>
                  <a:lnTo>
                    <a:pt x="173" y="55"/>
                  </a:lnTo>
                  <a:lnTo>
                    <a:pt x="173" y="57"/>
                  </a:lnTo>
                  <a:lnTo>
                    <a:pt x="175" y="55"/>
                  </a:lnTo>
                  <a:lnTo>
                    <a:pt x="178" y="55"/>
                  </a:lnTo>
                  <a:lnTo>
                    <a:pt x="180" y="55"/>
                  </a:lnTo>
                  <a:lnTo>
                    <a:pt x="181" y="55"/>
                  </a:lnTo>
                  <a:lnTo>
                    <a:pt x="183" y="55"/>
                  </a:lnTo>
                  <a:lnTo>
                    <a:pt x="185" y="55"/>
                  </a:lnTo>
                  <a:lnTo>
                    <a:pt x="185" y="54"/>
                  </a:lnTo>
                  <a:lnTo>
                    <a:pt x="186" y="54"/>
                  </a:lnTo>
                  <a:lnTo>
                    <a:pt x="188" y="54"/>
                  </a:lnTo>
                  <a:lnTo>
                    <a:pt x="190" y="54"/>
                  </a:lnTo>
                  <a:lnTo>
                    <a:pt x="191" y="54"/>
                  </a:lnTo>
                  <a:lnTo>
                    <a:pt x="193" y="54"/>
                  </a:lnTo>
                  <a:lnTo>
                    <a:pt x="195" y="54"/>
                  </a:lnTo>
                  <a:lnTo>
                    <a:pt x="196" y="54"/>
                  </a:lnTo>
                  <a:lnTo>
                    <a:pt x="196" y="52"/>
                  </a:lnTo>
                  <a:lnTo>
                    <a:pt x="198" y="52"/>
                  </a:lnTo>
                  <a:lnTo>
                    <a:pt x="199" y="52"/>
                  </a:lnTo>
                  <a:lnTo>
                    <a:pt x="199" y="54"/>
                  </a:lnTo>
                  <a:lnTo>
                    <a:pt x="199" y="52"/>
                  </a:lnTo>
                  <a:lnTo>
                    <a:pt x="198" y="52"/>
                  </a:lnTo>
                  <a:lnTo>
                    <a:pt x="196" y="52"/>
                  </a:lnTo>
                  <a:lnTo>
                    <a:pt x="198" y="52"/>
                  </a:lnTo>
                  <a:lnTo>
                    <a:pt x="196" y="52"/>
                  </a:lnTo>
                  <a:lnTo>
                    <a:pt x="198" y="52"/>
                  </a:lnTo>
                  <a:lnTo>
                    <a:pt x="198" y="50"/>
                  </a:lnTo>
                  <a:lnTo>
                    <a:pt x="199" y="50"/>
                  </a:lnTo>
                  <a:lnTo>
                    <a:pt x="201" y="50"/>
                  </a:lnTo>
                  <a:lnTo>
                    <a:pt x="201" y="49"/>
                  </a:lnTo>
                  <a:lnTo>
                    <a:pt x="203" y="49"/>
                  </a:lnTo>
                  <a:lnTo>
                    <a:pt x="203" y="47"/>
                  </a:lnTo>
                  <a:lnTo>
                    <a:pt x="204" y="47"/>
                  </a:lnTo>
                  <a:lnTo>
                    <a:pt x="204" y="45"/>
                  </a:lnTo>
                  <a:lnTo>
                    <a:pt x="206" y="45"/>
                  </a:lnTo>
                  <a:lnTo>
                    <a:pt x="206" y="44"/>
                  </a:lnTo>
                  <a:lnTo>
                    <a:pt x="208" y="42"/>
                  </a:lnTo>
                  <a:lnTo>
                    <a:pt x="208" y="41"/>
                  </a:lnTo>
                  <a:lnTo>
                    <a:pt x="209" y="41"/>
                  </a:lnTo>
                  <a:lnTo>
                    <a:pt x="209" y="39"/>
                  </a:lnTo>
                  <a:lnTo>
                    <a:pt x="209" y="37"/>
                  </a:lnTo>
                  <a:lnTo>
                    <a:pt x="211" y="37"/>
                  </a:lnTo>
                  <a:lnTo>
                    <a:pt x="211" y="36"/>
                  </a:lnTo>
                  <a:lnTo>
                    <a:pt x="213" y="36"/>
                  </a:lnTo>
                  <a:lnTo>
                    <a:pt x="213" y="34"/>
                  </a:lnTo>
                  <a:lnTo>
                    <a:pt x="214" y="34"/>
                  </a:lnTo>
                  <a:lnTo>
                    <a:pt x="214" y="32"/>
                  </a:lnTo>
                  <a:lnTo>
                    <a:pt x="216" y="32"/>
                  </a:lnTo>
                  <a:lnTo>
                    <a:pt x="216" y="31"/>
                  </a:lnTo>
                  <a:lnTo>
                    <a:pt x="217" y="31"/>
                  </a:lnTo>
                  <a:lnTo>
                    <a:pt x="219" y="29"/>
                  </a:lnTo>
                  <a:lnTo>
                    <a:pt x="221" y="29"/>
                  </a:lnTo>
                  <a:lnTo>
                    <a:pt x="222" y="29"/>
                  </a:lnTo>
                  <a:lnTo>
                    <a:pt x="222" y="27"/>
                  </a:lnTo>
                  <a:lnTo>
                    <a:pt x="224" y="27"/>
                  </a:lnTo>
                  <a:lnTo>
                    <a:pt x="226" y="27"/>
                  </a:lnTo>
                  <a:lnTo>
                    <a:pt x="226" y="26"/>
                  </a:lnTo>
                  <a:lnTo>
                    <a:pt x="227" y="26"/>
                  </a:lnTo>
                  <a:lnTo>
                    <a:pt x="227" y="24"/>
                  </a:lnTo>
                  <a:lnTo>
                    <a:pt x="229" y="24"/>
                  </a:lnTo>
                  <a:lnTo>
                    <a:pt x="229" y="23"/>
                  </a:lnTo>
                  <a:lnTo>
                    <a:pt x="231" y="23"/>
                  </a:lnTo>
                  <a:lnTo>
                    <a:pt x="232" y="23"/>
                  </a:lnTo>
                  <a:lnTo>
                    <a:pt x="234" y="23"/>
                  </a:lnTo>
                  <a:lnTo>
                    <a:pt x="235" y="23"/>
                  </a:lnTo>
                  <a:lnTo>
                    <a:pt x="235" y="2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16" name="Freeform 253"/>
            <p:cNvSpPr>
              <a:spLocks/>
            </p:cNvSpPr>
            <p:nvPr/>
          </p:nvSpPr>
          <p:spPr bwMode="auto">
            <a:xfrm>
              <a:off x="3109" y="1113"/>
              <a:ext cx="56" cy="21"/>
            </a:xfrm>
            <a:custGeom>
              <a:avLst/>
              <a:gdLst>
                <a:gd name="T0" fmla="*/ 0 w 56"/>
                <a:gd name="T1" fmla="*/ 21 h 21"/>
                <a:gd name="T2" fmla="*/ 2 w 56"/>
                <a:gd name="T3" fmla="*/ 21 h 21"/>
                <a:gd name="T4" fmla="*/ 4 w 56"/>
                <a:gd name="T5" fmla="*/ 21 h 21"/>
                <a:gd name="T6" fmla="*/ 5 w 56"/>
                <a:gd name="T7" fmla="*/ 21 h 21"/>
                <a:gd name="T8" fmla="*/ 7 w 56"/>
                <a:gd name="T9" fmla="*/ 21 h 21"/>
                <a:gd name="T10" fmla="*/ 9 w 56"/>
                <a:gd name="T11" fmla="*/ 21 h 21"/>
                <a:gd name="T12" fmla="*/ 9 w 56"/>
                <a:gd name="T13" fmla="*/ 19 h 21"/>
                <a:gd name="T14" fmla="*/ 10 w 56"/>
                <a:gd name="T15" fmla="*/ 19 h 21"/>
                <a:gd name="T16" fmla="*/ 12 w 56"/>
                <a:gd name="T17" fmla="*/ 19 h 21"/>
                <a:gd name="T18" fmla="*/ 13 w 56"/>
                <a:gd name="T19" fmla="*/ 19 h 21"/>
                <a:gd name="T20" fmla="*/ 15 w 56"/>
                <a:gd name="T21" fmla="*/ 19 h 21"/>
                <a:gd name="T22" fmla="*/ 18 w 56"/>
                <a:gd name="T23" fmla="*/ 18 h 21"/>
                <a:gd name="T24" fmla="*/ 20 w 56"/>
                <a:gd name="T25" fmla="*/ 18 h 21"/>
                <a:gd name="T26" fmla="*/ 22 w 56"/>
                <a:gd name="T27" fmla="*/ 18 h 21"/>
                <a:gd name="T28" fmla="*/ 23 w 56"/>
                <a:gd name="T29" fmla="*/ 18 h 21"/>
                <a:gd name="T30" fmla="*/ 23 w 56"/>
                <a:gd name="T31" fmla="*/ 16 h 21"/>
                <a:gd name="T32" fmla="*/ 25 w 56"/>
                <a:gd name="T33" fmla="*/ 16 h 21"/>
                <a:gd name="T34" fmla="*/ 27 w 56"/>
                <a:gd name="T35" fmla="*/ 16 h 21"/>
                <a:gd name="T36" fmla="*/ 28 w 56"/>
                <a:gd name="T37" fmla="*/ 16 h 21"/>
                <a:gd name="T38" fmla="*/ 28 w 56"/>
                <a:gd name="T39" fmla="*/ 14 h 21"/>
                <a:gd name="T40" fmla="*/ 30 w 56"/>
                <a:gd name="T41" fmla="*/ 14 h 21"/>
                <a:gd name="T42" fmla="*/ 30 w 56"/>
                <a:gd name="T43" fmla="*/ 13 h 21"/>
                <a:gd name="T44" fmla="*/ 31 w 56"/>
                <a:gd name="T45" fmla="*/ 13 h 21"/>
                <a:gd name="T46" fmla="*/ 31 w 56"/>
                <a:gd name="T47" fmla="*/ 11 h 21"/>
                <a:gd name="T48" fmla="*/ 33 w 56"/>
                <a:gd name="T49" fmla="*/ 11 h 21"/>
                <a:gd name="T50" fmla="*/ 35 w 56"/>
                <a:gd name="T51" fmla="*/ 11 h 21"/>
                <a:gd name="T52" fmla="*/ 35 w 56"/>
                <a:gd name="T53" fmla="*/ 10 h 21"/>
                <a:gd name="T54" fmla="*/ 36 w 56"/>
                <a:gd name="T55" fmla="*/ 10 h 21"/>
                <a:gd name="T56" fmla="*/ 36 w 56"/>
                <a:gd name="T57" fmla="*/ 8 h 21"/>
                <a:gd name="T58" fmla="*/ 38 w 56"/>
                <a:gd name="T59" fmla="*/ 8 h 21"/>
                <a:gd name="T60" fmla="*/ 40 w 56"/>
                <a:gd name="T61" fmla="*/ 8 h 21"/>
                <a:gd name="T62" fmla="*/ 40 w 56"/>
                <a:gd name="T63" fmla="*/ 6 h 21"/>
                <a:gd name="T64" fmla="*/ 41 w 56"/>
                <a:gd name="T65" fmla="*/ 6 h 21"/>
                <a:gd name="T66" fmla="*/ 41 w 56"/>
                <a:gd name="T67" fmla="*/ 5 h 21"/>
                <a:gd name="T68" fmla="*/ 43 w 56"/>
                <a:gd name="T69" fmla="*/ 5 h 21"/>
                <a:gd name="T70" fmla="*/ 45 w 56"/>
                <a:gd name="T71" fmla="*/ 5 h 21"/>
                <a:gd name="T72" fmla="*/ 46 w 56"/>
                <a:gd name="T73" fmla="*/ 5 h 21"/>
                <a:gd name="T74" fmla="*/ 46 w 56"/>
                <a:gd name="T75" fmla="*/ 3 h 21"/>
                <a:gd name="T76" fmla="*/ 48 w 56"/>
                <a:gd name="T77" fmla="*/ 3 h 21"/>
                <a:gd name="T78" fmla="*/ 48 w 56"/>
                <a:gd name="T79" fmla="*/ 1 h 21"/>
                <a:gd name="T80" fmla="*/ 49 w 56"/>
                <a:gd name="T81" fmla="*/ 1 h 21"/>
                <a:gd name="T82" fmla="*/ 51 w 56"/>
                <a:gd name="T83" fmla="*/ 1 h 21"/>
                <a:gd name="T84" fmla="*/ 51 w 56"/>
                <a:gd name="T85" fmla="*/ 0 h 21"/>
                <a:gd name="T86" fmla="*/ 53 w 56"/>
                <a:gd name="T87" fmla="*/ 0 h 21"/>
                <a:gd name="T88" fmla="*/ 54 w 56"/>
                <a:gd name="T89" fmla="*/ 0 h 21"/>
                <a:gd name="T90" fmla="*/ 56 w 56"/>
                <a:gd name="T9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21">
                  <a:moveTo>
                    <a:pt x="0" y="21"/>
                  </a:moveTo>
                  <a:lnTo>
                    <a:pt x="2" y="21"/>
                  </a:lnTo>
                  <a:lnTo>
                    <a:pt x="4" y="21"/>
                  </a:lnTo>
                  <a:lnTo>
                    <a:pt x="5" y="21"/>
                  </a:lnTo>
                  <a:lnTo>
                    <a:pt x="7" y="21"/>
                  </a:lnTo>
                  <a:lnTo>
                    <a:pt x="9" y="21"/>
                  </a:lnTo>
                  <a:lnTo>
                    <a:pt x="9" y="19"/>
                  </a:lnTo>
                  <a:lnTo>
                    <a:pt x="10" y="19"/>
                  </a:lnTo>
                  <a:lnTo>
                    <a:pt x="12" y="19"/>
                  </a:lnTo>
                  <a:lnTo>
                    <a:pt x="13" y="19"/>
                  </a:lnTo>
                  <a:lnTo>
                    <a:pt x="15" y="19"/>
                  </a:lnTo>
                  <a:lnTo>
                    <a:pt x="18" y="18"/>
                  </a:lnTo>
                  <a:lnTo>
                    <a:pt x="20" y="18"/>
                  </a:lnTo>
                  <a:lnTo>
                    <a:pt x="22" y="18"/>
                  </a:lnTo>
                  <a:lnTo>
                    <a:pt x="23" y="18"/>
                  </a:lnTo>
                  <a:lnTo>
                    <a:pt x="23" y="16"/>
                  </a:lnTo>
                  <a:lnTo>
                    <a:pt x="25" y="16"/>
                  </a:lnTo>
                  <a:lnTo>
                    <a:pt x="27" y="16"/>
                  </a:lnTo>
                  <a:lnTo>
                    <a:pt x="28" y="16"/>
                  </a:lnTo>
                  <a:lnTo>
                    <a:pt x="28" y="14"/>
                  </a:lnTo>
                  <a:lnTo>
                    <a:pt x="30" y="14"/>
                  </a:lnTo>
                  <a:lnTo>
                    <a:pt x="30" y="13"/>
                  </a:lnTo>
                  <a:lnTo>
                    <a:pt x="31" y="13"/>
                  </a:lnTo>
                  <a:lnTo>
                    <a:pt x="31" y="11"/>
                  </a:lnTo>
                  <a:lnTo>
                    <a:pt x="33" y="11"/>
                  </a:lnTo>
                  <a:lnTo>
                    <a:pt x="35" y="11"/>
                  </a:lnTo>
                  <a:lnTo>
                    <a:pt x="35" y="10"/>
                  </a:lnTo>
                  <a:lnTo>
                    <a:pt x="36" y="10"/>
                  </a:lnTo>
                  <a:lnTo>
                    <a:pt x="36" y="8"/>
                  </a:lnTo>
                  <a:lnTo>
                    <a:pt x="38" y="8"/>
                  </a:lnTo>
                  <a:lnTo>
                    <a:pt x="40" y="8"/>
                  </a:lnTo>
                  <a:lnTo>
                    <a:pt x="40" y="6"/>
                  </a:lnTo>
                  <a:lnTo>
                    <a:pt x="41" y="6"/>
                  </a:lnTo>
                  <a:lnTo>
                    <a:pt x="41" y="5"/>
                  </a:lnTo>
                  <a:lnTo>
                    <a:pt x="43" y="5"/>
                  </a:lnTo>
                  <a:lnTo>
                    <a:pt x="45" y="5"/>
                  </a:lnTo>
                  <a:lnTo>
                    <a:pt x="46" y="5"/>
                  </a:lnTo>
                  <a:lnTo>
                    <a:pt x="46" y="3"/>
                  </a:lnTo>
                  <a:lnTo>
                    <a:pt x="48" y="3"/>
                  </a:lnTo>
                  <a:lnTo>
                    <a:pt x="48" y="1"/>
                  </a:lnTo>
                  <a:lnTo>
                    <a:pt x="49" y="1"/>
                  </a:lnTo>
                  <a:lnTo>
                    <a:pt x="51" y="1"/>
                  </a:lnTo>
                  <a:lnTo>
                    <a:pt x="51" y="0"/>
                  </a:lnTo>
                  <a:lnTo>
                    <a:pt x="53" y="0"/>
                  </a:lnTo>
                  <a:lnTo>
                    <a:pt x="54" y="0"/>
                  </a:lnTo>
                  <a:lnTo>
                    <a:pt x="56"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17" name="Freeform 254"/>
            <p:cNvSpPr>
              <a:spLocks/>
            </p:cNvSpPr>
            <p:nvPr/>
          </p:nvSpPr>
          <p:spPr bwMode="auto">
            <a:xfrm>
              <a:off x="3317" y="1619"/>
              <a:ext cx="673" cy="673"/>
            </a:xfrm>
            <a:custGeom>
              <a:avLst/>
              <a:gdLst>
                <a:gd name="T0" fmla="*/ 562 w 673"/>
                <a:gd name="T1" fmla="*/ 10 h 673"/>
                <a:gd name="T2" fmla="*/ 575 w 673"/>
                <a:gd name="T3" fmla="*/ 15 h 673"/>
                <a:gd name="T4" fmla="*/ 588 w 673"/>
                <a:gd name="T5" fmla="*/ 8 h 673"/>
                <a:gd name="T6" fmla="*/ 608 w 673"/>
                <a:gd name="T7" fmla="*/ 10 h 673"/>
                <a:gd name="T8" fmla="*/ 624 w 673"/>
                <a:gd name="T9" fmla="*/ 18 h 673"/>
                <a:gd name="T10" fmla="*/ 647 w 673"/>
                <a:gd name="T11" fmla="*/ 23 h 673"/>
                <a:gd name="T12" fmla="*/ 658 w 673"/>
                <a:gd name="T13" fmla="*/ 35 h 673"/>
                <a:gd name="T14" fmla="*/ 653 w 673"/>
                <a:gd name="T15" fmla="*/ 54 h 673"/>
                <a:gd name="T16" fmla="*/ 658 w 673"/>
                <a:gd name="T17" fmla="*/ 75 h 673"/>
                <a:gd name="T18" fmla="*/ 637 w 673"/>
                <a:gd name="T19" fmla="*/ 80 h 673"/>
                <a:gd name="T20" fmla="*/ 622 w 673"/>
                <a:gd name="T21" fmla="*/ 97 h 673"/>
                <a:gd name="T22" fmla="*/ 626 w 673"/>
                <a:gd name="T23" fmla="*/ 113 h 673"/>
                <a:gd name="T24" fmla="*/ 631 w 673"/>
                <a:gd name="T25" fmla="*/ 133 h 673"/>
                <a:gd name="T26" fmla="*/ 632 w 673"/>
                <a:gd name="T27" fmla="*/ 155 h 673"/>
                <a:gd name="T28" fmla="*/ 609 w 673"/>
                <a:gd name="T29" fmla="*/ 159 h 673"/>
                <a:gd name="T30" fmla="*/ 587 w 673"/>
                <a:gd name="T31" fmla="*/ 165 h 673"/>
                <a:gd name="T32" fmla="*/ 570 w 673"/>
                <a:gd name="T33" fmla="*/ 177 h 673"/>
                <a:gd name="T34" fmla="*/ 554 w 673"/>
                <a:gd name="T35" fmla="*/ 185 h 673"/>
                <a:gd name="T36" fmla="*/ 534 w 673"/>
                <a:gd name="T37" fmla="*/ 185 h 673"/>
                <a:gd name="T38" fmla="*/ 534 w 673"/>
                <a:gd name="T39" fmla="*/ 204 h 673"/>
                <a:gd name="T40" fmla="*/ 555 w 673"/>
                <a:gd name="T41" fmla="*/ 218 h 673"/>
                <a:gd name="T42" fmla="*/ 575 w 673"/>
                <a:gd name="T43" fmla="*/ 221 h 673"/>
                <a:gd name="T44" fmla="*/ 596 w 673"/>
                <a:gd name="T45" fmla="*/ 224 h 673"/>
                <a:gd name="T46" fmla="*/ 611 w 673"/>
                <a:gd name="T47" fmla="*/ 240 h 673"/>
                <a:gd name="T48" fmla="*/ 627 w 673"/>
                <a:gd name="T49" fmla="*/ 258 h 673"/>
                <a:gd name="T50" fmla="*/ 618 w 673"/>
                <a:gd name="T51" fmla="*/ 275 h 673"/>
                <a:gd name="T52" fmla="*/ 604 w 673"/>
                <a:gd name="T53" fmla="*/ 293 h 673"/>
                <a:gd name="T54" fmla="*/ 600 w 673"/>
                <a:gd name="T55" fmla="*/ 316 h 673"/>
                <a:gd name="T56" fmla="*/ 604 w 673"/>
                <a:gd name="T57" fmla="*/ 335 h 673"/>
                <a:gd name="T58" fmla="*/ 583 w 673"/>
                <a:gd name="T59" fmla="*/ 347 h 673"/>
                <a:gd name="T60" fmla="*/ 577 w 673"/>
                <a:gd name="T61" fmla="*/ 366 h 673"/>
                <a:gd name="T62" fmla="*/ 575 w 673"/>
                <a:gd name="T63" fmla="*/ 384 h 673"/>
                <a:gd name="T64" fmla="*/ 578 w 673"/>
                <a:gd name="T65" fmla="*/ 399 h 673"/>
                <a:gd name="T66" fmla="*/ 564 w 673"/>
                <a:gd name="T67" fmla="*/ 414 h 673"/>
                <a:gd name="T68" fmla="*/ 554 w 673"/>
                <a:gd name="T69" fmla="*/ 435 h 673"/>
                <a:gd name="T70" fmla="*/ 544 w 673"/>
                <a:gd name="T71" fmla="*/ 459 h 673"/>
                <a:gd name="T72" fmla="*/ 613 w 673"/>
                <a:gd name="T73" fmla="*/ 472 h 673"/>
                <a:gd name="T74" fmla="*/ 670 w 673"/>
                <a:gd name="T75" fmla="*/ 507 h 673"/>
                <a:gd name="T76" fmla="*/ 632 w 673"/>
                <a:gd name="T77" fmla="*/ 610 h 673"/>
                <a:gd name="T78" fmla="*/ 562 w 673"/>
                <a:gd name="T79" fmla="*/ 611 h 673"/>
                <a:gd name="T80" fmla="*/ 449 w 673"/>
                <a:gd name="T81" fmla="*/ 610 h 673"/>
                <a:gd name="T82" fmla="*/ 402 w 673"/>
                <a:gd name="T83" fmla="*/ 651 h 673"/>
                <a:gd name="T84" fmla="*/ 345 w 673"/>
                <a:gd name="T85" fmla="*/ 669 h 673"/>
                <a:gd name="T86" fmla="*/ 260 w 673"/>
                <a:gd name="T87" fmla="*/ 670 h 673"/>
                <a:gd name="T88" fmla="*/ 139 w 673"/>
                <a:gd name="T89" fmla="*/ 672 h 673"/>
                <a:gd name="T90" fmla="*/ 52 w 673"/>
                <a:gd name="T91" fmla="*/ 673 h 673"/>
                <a:gd name="T92" fmla="*/ 13 w 673"/>
                <a:gd name="T93" fmla="*/ 618 h 673"/>
                <a:gd name="T94" fmla="*/ 11 w 673"/>
                <a:gd name="T95" fmla="*/ 508 h 673"/>
                <a:gd name="T96" fmla="*/ 11 w 673"/>
                <a:gd name="T97" fmla="*/ 420 h 673"/>
                <a:gd name="T98" fmla="*/ 11 w 673"/>
                <a:gd name="T99" fmla="*/ 342 h 673"/>
                <a:gd name="T100" fmla="*/ 10 w 673"/>
                <a:gd name="T101" fmla="*/ 252 h 673"/>
                <a:gd name="T102" fmla="*/ 6 w 673"/>
                <a:gd name="T103" fmla="*/ 120 h 673"/>
                <a:gd name="T104" fmla="*/ 0 w 673"/>
                <a:gd name="T105" fmla="*/ 30 h 673"/>
                <a:gd name="T106" fmla="*/ 31 w 673"/>
                <a:gd name="T107" fmla="*/ 10 h 673"/>
                <a:gd name="T108" fmla="*/ 98 w 673"/>
                <a:gd name="T109" fmla="*/ 8 h 673"/>
                <a:gd name="T110" fmla="*/ 142 w 673"/>
                <a:gd name="T111" fmla="*/ 8 h 673"/>
                <a:gd name="T112" fmla="*/ 216 w 673"/>
                <a:gd name="T113" fmla="*/ 7 h 673"/>
                <a:gd name="T114" fmla="*/ 310 w 673"/>
                <a:gd name="T115" fmla="*/ 5 h 673"/>
                <a:gd name="T116" fmla="*/ 384 w 673"/>
                <a:gd name="T117" fmla="*/ 2 h 673"/>
                <a:gd name="T118" fmla="*/ 472 w 673"/>
                <a:gd name="T119"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673">
                  <a:moveTo>
                    <a:pt x="536" y="0"/>
                  </a:moveTo>
                  <a:lnTo>
                    <a:pt x="544" y="2"/>
                  </a:lnTo>
                  <a:lnTo>
                    <a:pt x="546" y="2"/>
                  </a:lnTo>
                  <a:lnTo>
                    <a:pt x="546" y="0"/>
                  </a:lnTo>
                  <a:lnTo>
                    <a:pt x="546" y="2"/>
                  </a:lnTo>
                  <a:lnTo>
                    <a:pt x="547" y="2"/>
                  </a:lnTo>
                  <a:lnTo>
                    <a:pt x="547" y="3"/>
                  </a:lnTo>
                  <a:lnTo>
                    <a:pt x="549" y="3"/>
                  </a:lnTo>
                  <a:lnTo>
                    <a:pt x="551" y="3"/>
                  </a:lnTo>
                  <a:lnTo>
                    <a:pt x="552" y="3"/>
                  </a:lnTo>
                  <a:lnTo>
                    <a:pt x="554" y="3"/>
                  </a:lnTo>
                  <a:lnTo>
                    <a:pt x="555" y="3"/>
                  </a:lnTo>
                  <a:lnTo>
                    <a:pt x="557" y="3"/>
                  </a:lnTo>
                  <a:lnTo>
                    <a:pt x="557" y="5"/>
                  </a:lnTo>
                  <a:lnTo>
                    <a:pt x="559" y="5"/>
                  </a:lnTo>
                  <a:lnTo>
                    <a:pt x="559" y="7"/>
                  </a:lnTo>
                  <a:lnTo>
                    <a:pt x="560" y="7"/>
                  </a:lnTo>
                  <a:lnTo>
                    <a:pt x="562" y="7"/>
                  </a:lnTo>
                  <a:lnTo>
                    <a:pt x="562" y="8"/>
                  </a:lnTo>
                  <a:lnTo>
                    <a:pt x="562" y="10"/>
                  </a:lnTo>
                  <a:lnTo>
                    <a:pt x="562" y="12"/>
                  </a:lnTo>
                  <a:lnTo>
                    <a:pt x="562" y="13"/>
                  </a:lnTo>
                  <a:lnTo>
                    <a:pt x="562" y="15"/>
                  </a:lnTo>
                  <a:lnTo>
                    <a:pt x="562" y="17"/>
                  </a:lnTo>
                  <a:lnTo>
                    <a:pt x="562" y="18"/>
                  </a:lnTo>
                  <a:lnTo>
                    <a:pt x="560" y="18"/>
                  </a:lnTo>
                  <a:lnTo>
                    <a:pt x="562" y="18"/>
                  </a:lnTo>
                  <a:lnTo>
                    <a:pt x="562" y="20"/>
                  </a:lnTo>
                  <a:lnTo>
                    <a:pt x="562" y="21"/>
                  </a:lnTo>
                  <a:lnTo>
                    <a:pt x="564" y="21"/>
                  </a:lnTo>
                  <a:lnTo>
                    <a:pt x="564" y="20"/>
                  </a:lnTo>
                  <a:lnTo>
                    <a:pt x="565" y="20"/>
                  </a:lnTo>
                  <a:lnTo>
                    <a:pt x="567" y="20"/>
                  </a:lnTo>
                  <a:lnTo>
                    <a:pt x="569" y="20"/>
                  </a:lnTo>
                  <a:lnTo>
                    <a:pt x="569" y="18"/>
                  </a:lnTo>
                  <a:lnTo>
                    <a:pt x="570" y="18"/>
                  </a:lnTo>
                  <a:lnTo>
                    <a:pt x="570" y="17"/>
                  </a:lnTo>
                  <a:lnTo>
                    <a:pt x="572" y="17"/>
                  </a:lnTo>
                  <a:lnTo>
                    <a:pt x="573" y="15"/>
                  </a:lnTo>
                  <a:lnTo>
                    <a:pt x="575" y="15"/>
                  </a:lnTo>
                  <a:lnTo>
                    <a:pt x="575" y="13"/>
                  </a:lnTo>
                  <a:lnTo>
                    <a:pt x="577" y="13"/>
                  </a:lnTo>
                  <a:lnTo>
                    <a:pt x="577" y="12"/>
                  </a:lnTo>
                  <a:lnTo>
                    <a:pt x="578" y="12"/>
                  </a:lnTo>
                  <a:lnTo>
                    <a:pt x="578" y="13"/>
                  </a:lnTo>
                  <a:lnTo>
                    <a:pt x="580" y="13"/>
                  </a:lnTo>
                  <a:lnTo>
                    <a:pt x="582" y="13"/>
                  </a:lnTo>
                  <a:lnTo>
                    <a:pt x="582" y="15"/>
                  </a:lnTo>
                  <a:lnTo>
                    <a:pt x="583" y="15"/>
                  </a:lnTo>
                  <a:lnTo>
                    <a:pt x="583" y="13"/>
                  </a:lnTo>
                  <a:lnTo>
                    <a:pt x="583" y="12"/>
                  </a:lnTo>
                  <a:lnTo>
                    <a:pt x="583" y="10"/>
                  </a:lnTo>
                  <a:lnTo>
                    <a:pt x="585" y="8"/>
                  </a:lnTo>
                  <a:lnTo>
                    <a:pt x="583" y="8"/>
                  </a:lnTo>
                  <a:lnTo>
                    <a:pt x="583" y="7"/>
                  </a:lnTo>
                  <a:lnTo>
                    <a:pt x="585" y="7"/>
                  </a:lnTo>
                  <a:lnTo>
                    <a:pt x="587" y="7"/>
                  </a:lnTo>
                  <a:lnTo>
                    <a:pt x="587" y="8"/>
                  </a:lnTo>
                  <a:lnTo>
                    <a:pt x="588" y="10"/>
                  </a:lnTo>
                  <a:lnTo>
                    <a:pt x="588" y="8"/>
                  </a:lnTo>
                  <a:lnTo>
                    <a:pt x="590" y="8"/>
                  </a:lnTo>
                  <a:lnTo>
                    <a:pt x="591" y="7"/>
                  </a:lnTo>
                  <a:lnTo>
                    <a:pt x="593" y="7"/>
                  </a:lnTo>
                  <a:lnTo>
                    <a:pt x="593" y="5"/>
                  </a:lnTo>
                  <a:lnTo>
                    <a:pt x="593" y="3"/>
                  </a:lnTo>
                  <a:lnTo>
                    <a:pt x="595" y="2"/>
                  </a:lnTo>
                  <a:lnTo>
                    <a:pt x="596" y="2"/>
                  </a:lnTo>
                  <a:lnTo>
                    <a:pt x="596" y="0"/>
                  </a:lnTo>
                  <a:lnTo>
                    <a:pt x="598" y="2"/>
                  </a:lnTo>
                  <a:lnTo>
                    <a:pt x="598" y="3"/>
                  </a:lnTo>
                  <a:lnTo>
                    <a:pt x="600" y="3"/>
                  </a:lnTo>
                  <a:lnTo>
                    <a:pt x="601" y="3"/>
                  </a:lnTo>
                  <a:lnTo>
                    <a:pt x="603" y="3"/>
                  </a:lnTo>
                  <a:lnTo>
                    <a:pt x="603" y="5"/>
                  </a:lnTo>
                  <a:lnTo>
                    <a:pt x="604" y="5"/>
                  </a:lnTo>
                  <a:lnTo>
                    <a:pt x="604" y="7"/>
                  </a:lnTo>
                  <a:lnTo>
                    <a:pt x="606" y="7"/>
                  </a:lnTo>
                  <a:lnTo>
                    <a:pt x="606" y="8"/>
                  </a:lnTo>
                  <a:lnTo>
                    <a:pt x="608" y="8"/>
                  </a:lnTo>
                  <a:lnTo>
                    <a:pt x="608" y="10"/>
                  </a:lnTo>
                  <a:lnTo>
                    <a:pt x="609" y="12"/>
                  </a:lnTo>
                  <a:lnTo>
                    <a:pt x="611" y="12"/>
                  </a:lnTo>
                  <a:lnTo>
                    <a:pt x="611" y="13"/>
                  </a:lnTo>
                  <a:lnTo>
                    <a:pt x="613" y="13"/>
                  </a:lnTo>
                  <a:lnTo>
                    <a:pt x="614" y="13"/>
                  </a:lnTo>
                  <a:lnTo>
                    <a:pt x="614" y="12"/>
                  </a:lnTo>
                  <a:lnTo>
                    <a:pt x="614" y="10"/>
                  </a:lnTo>
                  <a:lnTo>
                    <a:pt x="616" y="10"/>
                  </a:lnTo>
                  <a:lnTo>
                    <a:pt x="616" y="12"/>
                  </a:lnTo>
                  <a:lnTo>
                    <a:pt x="618" y="12"/>
                  </a:lnTo>
                  <a:lnTo>
                    <a:pt x="618" y="13"/>
                  </a:lnTo>
                  <a:lnTo>
                    <a:pt x="619" y="13"/>
                  </a:lnTo>
                  <a:lnTo>
                    <a:pt x="621" y="13"/>
                  </a:lnTo>
                  <a:lnTo>
                    <a:pt x="619" y="13"/>
                  </a:lnTo>
                  <a:lnTo>
                    <a:pt x="619" y="15"/>
                  </a:lnTo>
                  <a:lnTo>
                    <a:pt x="621" y="15"/>
                  </a:lnTo>
                  <a:lnTo>
                    <a:pt x="622" y="15"/>
                  </a:lnTo>
                  <a:lnTo>
                    <a:pt x="622" y="17"/>
                  </a:lnTo>
                  <a:lnTo>
                    <a:pt x="624" y="17"/>
                  </a:lnTo>
                  <a:lnTo>
                    <a:pt x="624" y="18"/>
                  </a:lnTo>
                  <a:lnTo>
                    <a:pt x="624" y="20"/>
                  </a:lnTo>
                  <a:lnTo>
                    <a:pt x="626" y="20"/>
                  </a:lnTo>
                  <a:lnTo>
                    <a:pt x="627" y="20"/>
                  </a:lnTo>
                  <a:lnTo>
                    <a:pt x="627" y="18"/>
                  </a:lnTo>
                  <a:lnTo>
                    <a:pt x="627" y="20"/>
                  </a:lnTo>
                  <a:lnTo>
                    <a:pt x="629" y="18"/>
                  </a:lnTo>
                  <a:lnTo>
                    <a:pt x="631" y="18"/>
                  </a:lnTo>
                  <a:lnTo>
                    <a:pt x="632" y="18"/>
                  </a:lnTo>
                  <a:lnTo>
                    <a:pt x="632" y="20"/>
                  </a:lnTo>
                  <a:lnTo>
                    <a:pt x="634" y="20"/>
                  </a:lnTo>
                  <a:lnTo>
                    <a:pt x="634" y="21"/>
                  </a:lnTo>
                  <a:lnTo>
                    <a:pt x="636" y="21"/>
                  </a:lnTo>
                  <a:lnTo>
                    <a:pt x="637" y="21"/>
                  </a:lnTo>
                  <a:lnTo>
                    <a:pt x="639" y="21"/>
                  </a:lnTo>
                  <a:lnTo>
                    <a:pt x="640" y="21"/>
                  </a:lnTo>
                  <a:lnTo>
                    <a:pt x="642" y="21"/>
                  </a:lnTo>
                  <a:lnTo>
                    <a:pt x="642" y="23"/>
                  </a:lnTo>
                  <a:lnTo>
                    <a:pt x="644" y="23"/>
                  </a:lnTo>
                  <a:lnTo>
                    <a:pt x="645" y="23"/>
                  </a:lnTo>
                  <a:lnTo>
                    <a:pt x="647" y="23"/>
                  </a:lnTo>
                  <a:lnTo>
                    <a:pt x="647" y="21"/>
                  </a:lnTo>
                  <a:lnTo>
                    <a:pt x="649" y="21"/>
                  </a:lnTo>
                  <a:lnTo>
                    <a:pt x="650" y="23"/>
                  </a:lnTo>
                  <a:lnTo>
                    <a:pt x="650" y="25"/>
                  </a:lnTo>
                  <a:lnTo>
                    <a:pt x="649" y="25"/>
                  </a:lnTo>
                  <a:lnTo>
                    <a:pt x="649" y="26"/>
                  </a:lnTo>
                  <a:lnTo>
                    <a:pt x="650" y="26"/>
                  </a:lnTo>
                  <a:lnTo>
                    <a:pt x="650" y="28"/>
                  </a:lnTo>
                  <a:lnTo>
                    <a:pt x="649" y="30"/>
                  </a:lnTo>
                  <a:lnTo>
                    <a:pt x="650" y="30"/>
                  </a:lnTo>
                  <a:lnTo>
                    <a:pt x="650" y="31"/>
                  </a:lnTo>
                  <a:lnTo>
                    <a:pt x="652" y="31"/>
                  </a:lnTo>
                  <a:lnTo>
                    <a:pt x="653" y="31"/>
                  </a:lnTo>
                  <a:lnTo>
                    <a:pt x="653" y="33"/>
                  </a:lnTo>
                  <a:lnTo>
                    <a:pt x="655" y="33"/>
                  </a:lnTo>
                  <a:lnTo>
                    <a:pt x="655" y="31"/>
                  </a:lnTo>
                  <a:lnTo>
                    <a:pt x="657" y="31"/>
                  </a:lnTo>
                  <a:lnTo>
                    <a:pt x="657" y="33"/>
                  </a:lnTo>
                  <a:lnTo>
                    <a:pt x="658" y="33"/>
                  </a:lnTo>
                  <a:lnTo>
                    <a:pt x="658" y="35"/>
                  </a:lnTo>
                  <a:lnTo>
                    <a:pt x="658" y="36"/>
                  </a:lnTo>
                  <a:lnTo>
                    <a:pt x="658" y="38"/>
                  </a:lnTo>
                  <a:lnTo>
                    <a:pt x="658" y="39"/>
                  </a:lnTo>
                  <a:lnTo>
                    <a:pt x="657" y="41"/>
                  </a:lnTo>
                  <a:lnTo>
                    <a:pt x="658" y="41"/>
                  </a:lnTo>
                  <a:lnTo>
                    <a:pt x="657" y="41"/>
                  </a:lnTo>
                  <a:lnTo>
                    <a:pt x="657" y="43"/>
                  </a:lnTo>
                  <a:lnTo>
                    <a:pt x="655" y="43"/>
                  </a:lnTo>
                  <a:lnTo>
                    <a:pt x="655" y="44"/>
                  </a:lnTo>
                  <a:lnTo>
                    <a:pt x="657" y="44"/>
                  </a:lnTo>
                  <a:lnTo>
                    <a:pt x="657" y="46"/>
                  </a:lnTo>
                  <a:lnTo>
                    <a:pt x="657" y="48"/>
                  </a:lnTo>
                  <a:lnTo>
                    <a:pt x="658" y="48"/>
                  </a:lnTo>
                  <a:lnTo>
                    <a:pt x="657" y="48"/>
                  </a:lnTo>
                  <a:lnTo>
                    <a:pt x="657" y="49"/>
                  </a:lnTo>
                  <a:lnTo>
                    <a:pt x="657" y="51"/>
                  </a:lnTo>
                  <a:lnTo>
                    <a:pt x="655" y="51"/>
                  </a:lnTo>
                  <a:lnTo>
                    <a:pt x="655" y="53"/>
                  </a:lnTo>
                  <a:lnTo>
                    <a:pt x="653" y="53"/>
                  </a:lnTo>
                  <a:lnTo>
                    <a:pt x="653" y="54"/>
                  </a:lnTo>
                  <a:lnTo>
                    <a:pt x="653" y="56"/>
                  </a:lnTo>
                  <a:lnTo>
                    <a:pt x="655" y="56"/>
                  </a:lnTo>
                  <a:lnTo>
                    <a:pt x="655" y="57"/>
                  </a:lnTo>
                  <a:lnTo>
                    <a:pt x="653" y="57"/>
                  </a:lnTo>
                  <a:lnTo>
                    <a:pt x="655" y="57"/>
                  </a:lnTo>
                  <a:lnTo>
                    <a:pt x="653" y="57"/>
                  </a:lnTo>
                  <a:lnTo>
                    <a:pt x="653" y="59"/>
                  </a:lnTo>
                  <a:lnTo>
                    <a:pt x="653" y="61"/>
                  </a:lnTo>
                  <a:lnTo>
                    <a:pt x="655" y="61"/>
                  </a:lnTo>
                  <a:lnTo>
                    <a:pt x="655" y="62"/>
                  </a:lnTo>
                  <a:lnTo>
                    <a:pt x="657" y="62"/>
                  </a:lnTo>
                  <a:lnTo>
                    <a:pt x="657" y="64"/>
                  </a:lnTo>
                  <a:lnTo>
                    <a:pt x="657" y="66"/>
                  </a:lnTo>
                  <a:lnTo>
                    <a:pt x="657" y="67"/>
                  </a:lnTo>
                  <a:lnTo>
                    <a:pt x="657" y="69"/>
                  </a:lnTo>
                  <a:lnTo>
                    <a:pt x="657" y="70"/>
                  </a:lnTo>
                  <a:lnTo>
                    <a:pt x="658" y="70"/>
                  </a:lnTo>
                  <a:lnTo>
                    <a:pt x="658" y="72"/>
                  </a:lnTo>
                  <a:lnTo>
                    <a:pt x="660" y="74"/>
                  </a:lnTo>
                  <a:lnTo>
                    <a:pt x="658" y="75"/>
                  </a:lnTo>
                  <a:lnTo>
                    <a:pt x="658" y="77"/>
                  </a:lnTo>
                  <a:lnTo>
                    <a:pt x="658" y="79"/>
                  </a:lnTo>
                  <a:lnTo>
                    <a:pt x="658" y="80"/>
                  </a:lnTo>
                  <a:lnTo>
                    <a:pt x="657" y="82"/>
                  </a:lnTo>
                  <a:lnTo>
                    <a:pt x="655" y="82"/>
                  </a:lnTo>
                  <a:lnTo>
                    <a:pt x="655" y="84"/>
                  </a:lnTo>
                  <a:lnTo>
                    <a:pt x="652" y="82"/>
                  </a:lnTo>
                  <a:lnTo>
                    <a:pt x="650" y="82"/>
                  </a:lnTo>
                  <a:lnTo>
                    <a:pt x="649" y="82"/>
                  </a:lnTo>
                  <a:lnTo>
                    <a:pt x="647" y="82"/>
                  </a:lnTo>
                  <a:lnTo>
                    <a:pt x="647" y="80"/>
                  </a:lnTo>
                  <a:lnTo>
                    <a:pt x="647" y="82"/>
                  </a:lnTo>
                  <a:lnTo>
                    <a:pt x="645" y="82"/>
                  </a:lnTo>
                  <a:lnTo>
                    <a:pt x="644" y="82"/>
                  </a:lnTo>
                  <a:lnTo>
                    <a:pt x="644" y="80"/>
                  </a:lnTo>
                  <a:lnTo>
                    <a:pt x="642" y="80"/>
                  </a:lnTo>
                  <a:lnTo>
                    <a:pt x="642" y="79"/>
                  </a:lnTo>
                  <a:lnTo>
                    <a:pt x="640" y="79"/>
                  </a:lnTo>
                  <a:lnTo>
                    <a:pt x="639" y="79"/>
                  </a:lnTo>
                  <a:lnTo>
                    <a:pt x="637" y="80"/>
                  </a:lnTo>
                  <a:lnTo>
                    <a:pt x="636" y="80"/>
                  </a:lnTo>
                  <a:lnTo>
                    <a:pt x="634" y="80"/>
                  </a:lnTo>
                  <a:lnTo>
                    <a:pt x="634" y="82"/>
                  </a:lnTo>
                  <a:lnTo>
                    <a:pt x="632" y="82"/>
                  </a:lnTo>
                  <a:lnTo>
                    <a:pt x="631" y="80"/>
                  </a:lnTo>
                  <a:lnTo>
                    <a:pt x="629" y="82"/>
                  </a:lnTo>
                  <a:lnTo>
                    <a:pt x="627" y="84"/>
                  </a:lnTo>
                  <a:lnTo>
                    <a:pt x="627" y="85"/>
                  </a:lnTo>
                  <a:lnTo>
                    <a:pt x="629" y="85"/>
                  </a:lnTo>
                  <a:lnTo>
                    <a:pt x="627" y="87"/>
                  </a:lnTo>
                  <a:lnTo>
                    <a:pt x="629" y="87"/>
                  </a:lnTo>
                  <a:lnTo>
                    <a:pt x="629" y="88"/>
                  </a:lnTo>
                  <a:lnTo>
                    <a:pt x="629" y="90"/>
                  </a:lnTo>
                  <a:lnTo>
                    <a:pt x="627" y="90"/>
                  </a:lnTo>
                  <a:lnTo>
                    <a:pt x="626" y="92"/>
                  </a:lnTo>
                  <a:lnTo>
                    <a:pt x="624" y="92"/>
                  </a:lnTo>
                  <a:lnTo>
                    <a:pt x="624" y="93"/>
                  </a:lnTo>
                  <a:lnTo>
                    <a:pt x="622" y="93"/>
                  </a:lnTo>
                  <a:lnTo>
                    <a:pt x="622" y="95"/>
                  </a:lnTo>
                  <a:lnTo>
                    <a:pt x="622" y="97"/>
                  </a:lnTo>
                  <a:lnTo>
                    <a:pt x="621" y="97"/>
                  </a:lnTo>
                  <a:lnTo>
                    <a:pt x="621" y="98"/>
                  </a:lnTo>
                  <a:lnTo>
                    <a:pt x="619" y="98"/>
                  </a:lnTo>
                  <a:lnTo>
                    <a:pt x="619" y="100"/>
                  </a:lnTo>
                  <a:lnTo>
                    <a:pt x="618" y="100"/>
                  </a:lnTo>
                  <a:lnTo>
                    <a:pt x="618" y="102"/>
                  </a:lnTo>
                  <a:lnTo>
                    <a:pt x="619" y="102"/>
                  </a:lnTo>
                  <a:lnTo>
                    <a:pt x="619" y="103"/>
                  </a:lnTo>
                  <a:lnTo>
                    <a:pt x="621" y="103"/>
                  </a:lnTo>
                  <a:lnTo>
                    <a:pt x="622" y="103"/>
                  </a:lnTo>
                  <a:lnTo>
                    <a:pt x="622" y="105"/>
                  </a:lnTo>
                  <a:lnTo>
                    <a:pt x="622" y="106"/>
                  </a:lnTo>
                  <a:lnTo>
                    <a:pt x="622" y="108"/>
                  </a:lnTo>
                  <a:lnTo>
                    <a:pt x="621" y="108"/>
                  </a:lnTo>
                  <a:lnTo>
                    <a:pt x="621" y="110"/>
                  </a:lnTo>
                  <a:lnTo>
                    <a:pt x="622" y="110"/>
                  </a:lnTo>
                  <a:lnTo>
                    <a:pt x="622" y="111"/>
                  </a:lnTo>
                  <a:lnTo>
                    <a:pt x="624" y="111"/>
                  </a:lnTo>
                  <a:lnTo>
                    <a:pt x="626" y="111"/>
                  </a:lnTo>
                  <a:lnTo>
                    <a:pt x="626" y="113"/>
                  </a:lnTo>
                  <a:lnTo>
                    <a:pt x="627" y="113"/>
                  </a:lnTo>
                  <a:lnTo>
                    <a:pt x="629" y="113"/>
                  </a:lnTo>
                  <a:lnTo>
                    <a:pt x="629" y="115"/>
                  </a:lnTo>
                  <a:lnTo>
                    <a:pt x="629" y="116"/>
                  </a:lnTo>
                  <a:lnTo>
                    <a:pt x="629" y="118"/>
                  </a:lnTo>
                  <a:lnTo>
                    <a:pt x="627" y="120"/>
                  </a:lnTo>
                  <a:lnTo>
                    <a:pt x="627" y="121"/>
                  </a:lnTo>
                  <a:lnTo>
                    <a:pt x="627" y="123"/>
                  </a:lnTo>
                  <a:lnTo>
                    <a:pt x="629" y="123"/>
                  </a:lnTo>
                  <a:lnTo>
                    <a:pt x="629" y="124"/>
                  </a:lnTo>
                  <a:lnTo>
                    <a:pt x="627" y="124"/>
                  </a:lnTo>
                  <a:lnTo>
                    <a:pt x="627" y="126"/>
                  </a:lnTo>
                  <a:lnTo>
                    <a:pt x="627" y="128"/>
                  </a:lnTo>
                  <a:lnTo>
                    <a:pt x="629" y="128"/>
                  </a:lnTo>
                  <a:lnTo>
                    <a:pt x="629" y="129"/>
                  </a:lnTo>
                  <a:lnTo>
                    <a:pt x="629" y="131"/>
                  </a:lnTo>
                  <a:lnTo>
                    <a:pt x="631" y="131"/>
                  </a:lnTo>
                  <a:lnTo>
                    <a:pt x="629" y="131"/>
                  </a:lnTo>
                  <a:lnTo>
                    <a:pt x="629" y="133"/>
                  </a:lnTo>
                  <a:lnTo>
                    <a:pt x="631" y="133"/>
                  </a:lnTo>
                  <a:lnTo>
                    <a:pt x="631" y="134"/>
                  </a:lnTo>
                  <a:lnTo>
                    <a:pt x="631" y="136"/>
                  </a:lnTo>
                  <a:lnTo>
                    <a:pt x="632" y="136"/>
                  </a:lnTo>
                  <a:lnTo>
                    <a:pt x="632" y="137"/>
                  </a:lnTo>
                  <a:lnTo>
                    <a:pt x="632" y="139"/>
                  </a:lnTo>
                  <a:lnTo>
                    <a:pt x="634" y="139"/>
                  </a:lnTo>
                  <a:lnTo>
                    <a:pt x="634" y="141"/>
                  </a:lnTo>
                  <a:lnTo>
                    <a:pt x="636" y="141"/>
                  </a:lnTo>
                  <a:lnTo>
                    <a:pt x="636" y="142"/>
                  </a:lnTo>
                  <a:lnTo>
                    <a:pt x="634" y="142"/>
                  </a:lnTo>
                  <a:lnTo>
                    <a:pt x="634" y="144"/>
                  </a:lnTo>
                  <a:lnTo>
                    <a:pt x="632" y="144"/>
                  </a:lnTo>
                  <a:lnTo>
                    <a:pt x="632" y="146"/>
                  </a:lnTo>
                  <a:lnTo>
                    <a:pt x="632" y="147"/>
                  </a:lnTo>
                  <a:lnTo>
                    <a:pt x="634" y="149"/>
                  </a:lnTo>
                  <a:lnTo>
                    <a:pt x="634" y="151"/>
                  </a:lnTo>
                  <a:lnTo>
                    <a:pt x="634" y="152"/>
                  </a:lnTo>
                  <a:lnTo>
                    <a:pt x="634" y="154"/>
                  </a:lnTo>
                  <a:lnTo>
                    <a:pt x="634" y="155"/>
                  </a:lnTo>
                  <a:lnTo>
                    <a:pt x="632" y="155"/>
                  </a:lnTo>
                  <a:lnTo>
                    <a:pt x="632" y="157"/>
                  </a:lnTo>
                  <a:lnTo>
                    <a:pt x="631" y="157"/>
                  </a:lnTo>
                  <a:lnTo>
                    <a:pt x="629" y="157"/>
                  </a:lnTo>
                  <a:lnTo>
                    <a:pt x="627" y="157"/>
                  </a:lnTo>
                  <a:lnTo>
                    <a:pt x="627" y="159"/>
                  </a:lnTo>
                  <a:lnTo>
                    <a:pt x="627" y="157"/>
                  </a:lnTo>
                  <a:lnTo>
                    <a:pt x="626" y="157"/>
                  </a:lnTo>
                  <a:lnTo>
                    <a:pt x="624" y="157"/>
                  </a:lnTo>
                  <a:lnTo>
                    <a:pt x="624" y="159"/>
                  </a:lnTo>
                  <a:lnTo>
                    <a:pt x="622" y="159"/>
                  </a:lnTo>
                  <a:lnTo>
                    <a:pt x="621" y="159"/>
                  </a:lnTo>
                  <a:lnTo>
                    <a:pt x="619" y="159"/>
                  </a:lnTo>
                  <a:lnTo>
                    <a:pt x="619" y="160"/>
                  </a:lnTo>
                  <a:lnTo>
                    <a:pt x="618" y="160"/>
                  </a:lnTo>
                  <a:lnTo>
                    <a:pt x="616" y="160"/>
                  </a:lnTo>
                  <a:lnTo>
                    <a:pt x="614" y="160"/>
                  </a:lnTo>
                  <a:lnTo>
                    <a:pt x="613" y="160"/>
                  </a:lnTo>
                  <a:lnTo>
                    <a:pt x="611" y="160"/>
                  </a:lnTo>
                  <a:lnTo>
                    <a:pt x="609" y="160"/>
                  </a:lnTo>
                  <a:lnTo>
                    <a:pt x="609" y="159"/>
                  </a:lnTo>
                  <a:lnTo>
                    <a:pt x="608" y="159"/>
                  </a:lnTo>
                  <a:lnTo>
                    <a:pt x="608" y="160"/>
                  </a:lnTo>
                  <a:lnTo>
                    <a:pt x="606" y="160"/>
                  </a:lnTo>
                  <a:lnTo>
                    <a:pt x="604" y="160"/>
                  </a:lnTo>
                  <a:lnTo>
                    <a:pt x="604" y="159"/>
                  </a:lnTo>
                  <a:lnTo>
                    <a:pt x="603" y="159"/>
                  </a:lnTo>
                  <a:lnTo>
                    <a:pt x="601" y="159"/>
                  </a:lnTo>
                  <a:lnTo>
                    <a:pt x="600" y="159"/>
                  </a:lnTo>
                  <a:lnTo>
                    <a:pt x="598" y="159"/>
                  </a:lnTo>
                  <a:lnTo>
                    <a:pt x="598" y="157"/>
                  </a:lnTo>
                  <a:lnTo>
                    <a:pt x="596" y="157"/>
                  </a:lnTo>
                  <a:lnTo>
                    <a:pt x="596" y="159"/>
                  </a:lnTo>
                  <a:lnTo>
                    <a:pt x="595" y="159"/>
                  </a:lnTo>
                  <a:lnTo>
                    <a:pt x="593" y="159"/>
                  </a:lnTo>
                  <a:lnTo>
                    <a:pt x="591" y="160"/>
                  </a:lnTo>
                  <a:lnTo>
                    <a:pt x="590" y="162"/>
                  </a:lnTo>
                  <a:lnTo>
                    <a:pt x="590" y="164"/>
                  </a:lnTo>
                  <a:lnTo>
                    <a:pt x="588" y="164"/>
                  </a:lnTo>
                  <a:lnTo>
                    <a:pt x="588" y="165"/>
                  </a:lnTo>
                  <a:lnTo>
                    <a:pt x="587" y="165"/>
                  </a:lnTo>
                  <a:lnTo>
                    <a:pt x="587" y="167"/>
                  </a:lnTo>
                  <a:lnTo>
                    <a:pt x="587" y="169"/>
                  </a:lnTo>
                  <a:lnTo>
                    <a:pt x="585" y="169"/>
                  </a:lnTo>
                  <a:lnTo>
                    <a:pt x="585" y="170"/>
                  </a:lnTo>
                  <a:lnTo>
                    <a:pt x="585" y="172"/>
                  </a:lnTo>
                  <a:lnTo>
                    <a:pt x="583" y="172"/>
                  </a:lnTo>
                  <a:lnTo>
                    <a:pt x="582" y="172"/>
                  </a:lnTo>
                  <a:lnTo>
                    <a:pt x="580" y="173"/>
                  </a:lnTo>
                  <a:lnTo>
                    <a:pt x="580" y="172"/>
                  </a:lnTo>
                  <a:lnTo>
                    <a:pt x="578" y="172"/>
                  </a:lnTo>
                  <a:lnTo>
                    <a:pt x="577" y="172"/>
                  </a:lnTo>
                  <a:lnTo>
                    <a:pt x="575" y="172"/>
                  </a:lnTo>
                  <a:lnTo>
                    <a:pt x="573" y="172"/>
                  </a:lnTo>
                  <a:lnTo>
                    <a:pt x="573" y="173"/>
                  </a:lnTo>
                  <a:lnTo>
                    <a:pt x="575" y="173"/>
                  </a:lnTo>
                  <a:lnTo>
                    <a:pt x="573" y="173"/>
                  </a:lnTo>
                  <a:lnTo>
                    <a:pt x="573" y="175"/>
                  </a:lnTo>
                  <a:lnTo>
                    <a:pt x="573" y="177"/>
                  </a:lnTo>
                  <a:lnTo>
                    <a:pt x="572" y="177"/>
                  </a:lnTo>
                  <a:lnTo>
                    <a:pt x="570" y="177"/>
                  </a:lnTo>
                  <a:lnTo>
                    <a:pt x="569" y="177"/>
                  </a:lnTo>
                  <a:lnTo>
                    <a:pt x="569" y="175"/>
                  </a:lnTo>
                  <a:lnTo>
                    <a:pt x="567" y="175"/>
                  </a:lnTo>
                  <a:lnTo>
                    <a:pt x="565" y="175"/>
                  </a:lnTo>
                  <a:lnTo>
                    <a:pt x="564" y="175"/>
                  </a:lnTo>
                  <a:lnTo>
                    <a:pt x="564" y="173"/>
                  </a:lnTo>
                  <a:lnTo>
                    <a:pt x="562" y="173"/>
                  </a:lnTo>
                  <a:lnTo>
                    <a:pt x="562" y="175"/>
                  </a:lnTo>
                  <a:lnTo>
                    <a:pt x="560" y="175"/>
                  </a:lnTo>
                  <a:lnTo>
                    <a:pt x="559" y="177"/>
                  </a:lnTo>
                  <a:lnTo>
                    <a:pt x="557" y="177"/>
                  </a:lnTo>
                  <a:lnTo>
                    <a:pt x="557" y="178"/>
                  </a:lnTo>
                  <a:lnTo>
                    <a:pt x="555" y="178"/>
                  </a:lnTo>
                  <a:lnTo>
                    <a:pt x="555" y="180"/>
                  </a:lnTo>
                  <a:lnTo>
                    <a:pt x="555" y="182"/>
                  </a:lnTo>
                  <a:lnTo>
                    <a:pt x="554" y="182"/>
                  </a:lnTo>
                  <a:lnTo>
                    <a:pt x="554" y="183"/>
                  </a:lnTo>
                  <a:lnTo>
                    <a:pt x="555" y="183"/>
                  </a:lnTo>
                  <a:lnTo>
                    <a:pt x="555" y="185"/>
                  </a:lnTo>
                  <a:lnTo>
                    <a:pt x="554" y="185"/>
                  </a:lnTo>
                  <a:lnTo>
                    <a:pt x="552" y="185"/>
                  </a:lnTo>
                  <a:lnTo>
                    <a:pt x="552" y="186"/>
                  </a:lnTo>
                  <a:lnTo>
                    <a:pt x="552" y="185"/>
                  </a:lnTo>
                  <a:lnTo>
                    <a:pt x="552" y="186"/>
                  </a:lnTo>
                  <a:lnTo>
                    <a:pt x="551" y="186"/>
                  </a:lnTo>
                  <a:lnTo>
                    <a:pt x="549" y="186"/>
                  </a:lnTo>
                  <a:lnTo>
                    <a:pt x="549" y="185"/>
                  </a:lnTo>
                  <a:lnTo>
                    <a:pt x="547" y="183"/>
                  </a:lnTo>
                  <a:lnTo>
                    <a:pt x="546" y="183"/>
                  </a:lnTo>
                  <a:lnTo>
                    <a:pt x="544" y="183"/>
                  </a:lnTo>
                  <a:lnTo>
                    <a:pt x="542" y="183"/>
                  </a:lnTo>
                  <a:lnTo>
                    <a:pt x="542" y="182"/>
                  </a:lnTo>
                  <a:lnTo>
                    <a:pt x="541" y="182"/>
                  </a:lnTo>
                  <a:lnTo>
                    <a:pt x="541" y="180"/>
                  </a:lnTo>
                  <a:lnTo>
                    <a:pt x="539" y="182"/>
                  </a:lnTo>
                  <a:lnTo>
                    <a:pt x="537" y="182"/>
                  </a:lnTo>
                  <a:lnTo>
                    <a:pt x="537" y="183"/>
                  </a:lnTo>
                  <a:lnTo>
                    <a:pt x="536" y="183"/>
                  </a:lnTo>
                  <a:lnTo>
                    <a:pt x="536" y="185"/>
                  </a:lnTo>
                  <a:lnTo>
                    <a:pt x="534" y="185"/>
                  </a:lnTo>
                  <a:lnTo>
                    <a:pt x="533" y="185"/>
                  </a:lnTo>
                  <a:lnTo>
                    <a:pt x="531" y="185"/>
                  </a:lnTo>
                  <a:lnTo>
                    <a:pt x="529" y="185"/>
                  </a:lnTo>
                  <a:lnTo>
                    <a:pt x="528" y="185"/>
                  </a:lnTo>
                  <a:lnTo>
                    <a:pt x="528" y="186"/>
                  </a:lnTo>
                  <a:lnTo>
                    <a:pt x="529" y="186"/>
                  </a:lnTo>
                  <a:lnTo>
                    <a:pt x="529" y="188"/>
                  </a:lnTo>
                  <a:lnTo>
                    <a:pt x="529" y="190"/>
                  </a:lnTo>
                  <a:lnTo>
                    <a:pt x="529" y="191"/>
                  </a:lnTo>
                  <a:lnTo>
                    <a:pt x="529" y="193"/>
                  </a:lnTo>
                  <a:lnTo>
                    <a:pt x="529" y="195"/>
                  </a:lnTo>
                  <a:lnTo>
                    <a:pt x="528" y="195"/>
                  </a:lnTo>
                  <a:lnTo>
                    <a:pt x="529" y="196"/>
                  </a:lnTo>
                  <a:lnTo>
                    <a:pt x="531" y="196"/>
                  </a:lnTo>
                  <a:lnTo>
                    <a:pt x="531" y="198"/>
                  </a:lnTo>
                  <a:lnTo>
                    <a:pt x="531" y="200"/>
                  </a:lnTo>
                  <a:lnTo>
                    <a:pt x="533" y="201"/>
                  </a:lnTo>
                  <a:lnTo>
                    <a:pt x="533" y="203"/>
                  </a:lnTo>
                  <a:lnTo>
                    <a:pt x="533" y="204"/>
                  </a:lnTo>
                  <a:lnTo>
                    <a:pt x="534" y="204"/>
                  </a:lnTo>
                  <a:lnTo>
                    <a:pt x="534" y="206"/>
                  </a:lnTo>
                  <a:lnTo>
                    <a:pt x="534" y="208"/>
                  </a:lnTo>
                  <a:lnTo>
                    <a:pt x="536" y="209"/>
                  </a:lnTo>
                  <a:lnTo>
                    <a:pt x="536" y="211"/>
                  </a:lnTo>
                  <a:lnTo>
                    <a:pt x="537" y="211"/>
                  </a:lnTo>
                  <a:lnTo>
                    <a:pt x="539" y="211"/>
                  </a:lnTo>
                  <a:lnTo>
                    <a:pt x="539" y="213"/>
                  </a:lnTo>
                  <a:lnTo>
                    <a:pt x="541" y="213"/>
                  </a:lnTo>
                  <a:lnTo>
                    <a:pt x="542" y="213"/>
                  </a:lnTo>
                  <a:lnTo>
                    <a:pt x="544" y="213"/>
                  </a:lnTo>
                  <a:lnTo>
                    <a:pt x="546" y="213"/>
                  </a:lnTo>
                  <a:lnTo>
                    <a:pt x="546" y="214"/>
                  </a:lnTo>
                  <a:lnTo>
                    <a:pt x="547" y="214"/>
                  </a:lnTo>
                  <a:lnTo>
                    <a:pt x="549" y="214"/>
                  </a:lnTo>
                  <a:lnTo>
                    <a:pt x="549" y="216"/>
                  </a:lnTo>
                  <a:lnTo>
                    <a:pt x="551" y="216"/>
                  </a:lnTo>
                  <a:lnTo>
                    <a:pt x="551" y="218"/>
                  </a:lnTo>
                  <a:lnTo>
                    <a:pt x="552" y="218"/>
                  </a:lnTo>
                  <a:lnTo>
                    <a:pt x="554" y="218"/>
                  </a:lnTo>
                  <a:lnTo>
                    <a:pt x="555" y="218"/>
                  </a:lnTo>
                  <a:lnTo>
                    <a:pt x="557" y="218"/>
                  </a:lnTo>
                  <a:lnTo>
                    <a:pt x="559" y="218"/>
                  </a:lnTo>
                  <a:lnTo>
                    <a:pt x="559" y="219"/>
                  </a:lnTo>
                  <a:lnTo>
                    <a:pt x="560" y="219"/>
                  </a:lnTo>
                  <a:lnTo>
                    <a:pt x="560" y="221"/>
                  </a:lnTo>
                  <a:lnTo>
                    <a:pt x="562" y="221"/>
                  </a:lnTo>
                  <a:lnTo>
                    <a:pt x="564" y="221"/>
                  </a:lnTo>
                  <a:lnTo>
                    <a:pt x="564" y="219"/>
                  </a:lnTo>
                  <a:lnTo>
                    <a:pt x="565" y="219"/>
                  </a:lnTo>
                  <a:lnTo>
                    <a:pt x="567" y="219"/>
                  </a:lnTo>
                  <a:lnTo>
                    <a:pt x="567" y="218"/>
                  </a:lnTo>
                  <a:lnTo>
                    <a:pt x="567" y="219"/>
                  </a:lnTo>
                  <a:lnTo>
                    <a:pt x="569" y="219"/>
                  </a:lnTo>
                  <a:lnTo>
                    <a:pt x="570" y="219"/>
                  </a:lnTo>
                  <a:lnTo>
                    <a:pt x="570" y="218"/>
                  </a:lnTo>
                  <a:lnTo>
                    <a:pt x="572" y="218"/>
                  </a:lnTo>
                  <a:lnTo>
                    <a:pt x="572" y="219"/>
                  </a:lnTo>
                  <a:lnTo>
                    <a:pt x="573" y="219"/>
                  </a:lnTo>
                  <a:lnTo>
                    <a:pt x="573" y="221"/>
                  </a:lnTo>
                  <a:lnTo>
                    <a:pt x="575" y="221"/>
                  </a:lnTo>
                  <a:lnTo>
                    <a:pt x="575" y="222"/>
                  </a:lnTo>
                  <a:lnTo>
                    <a:pt x="577" y="222"/>
                  </a:lnTo>
                  <a:lnTo>
                    <a:pt x="578" y="224"/>
                  </a:lnTo>
                  <a:lnTo>
                    <a:pt x="578" y="226"/>
                  </a:lnTo>
                  <a:lnTo>
                    <a:pt x="580" y="226"/>
                  </a:lnTo>
                  <a:lnTo>
                    <a:pt x="582" y="226"/>
                  </a:lnTo>
                  <a:lnTo>
                    <a:pt x="583" y="226"/>
                  </a:lnTo>
                  <a:lnTo>
                    <a:pt x="583" y="224"/>
                  </a:lnTo>
                  <a:lnTo>
                    <a:pt x="585" y="224"/>
                  </a:lnTo>
                  <a:lnTo>
                    <a:pt x="587" y="224"/>
                  </a:lnTo>
                  <a:lnTo>
                    <a:pt x="587" y="226"/>
                  </a:lnTo>
                  <a:lnTo>
                    <a:pt x="588" y="226"/>
                  </a:lnTo>
                  <a:lnTo>
                    <a:pt x="590" y="226"/>
                  </a:lnTo>
                  <a:lnTo>
                    <a:pt x="590" y="224"/>
                  </a:lnTo>
                  <a:lnTo>
                    <a:pt x="591" y="224"/>
                  </a:lnTo>
                  <a:lnTo>
                    <a:pt x="591" y="222"/>
                  </a:lnTo>
                  <a:lnTo>
                    <a:pt x="593" y="222"/>
                  </a:lnTo>
                  <a:lnTo>
                    <a:pt x="595" y="222"/>
                  </a:lnTo>
                  <a:lnTo>
                    <a:pt x="596" y="222"/>
                  </a:lnTo>
                  <a:lnTo>
                    <a:pt x="596" y="224"/>
                  </a:lnTo>
                  <a:lnTo>
                    <a:pt x="598" y="224"/>
                  </a:lnTo>
                  <a:lnTo>
                    <a:pt x="598" y="226"/>
                  </a:lnTo>
                  <a:lnTo>
                    <a:pt x="600" y="226"/>
                  </a:lnTo>
                  <a:lnTo>
                    <a:pt x="600" y="227"/>
                  </a:lnTo>
                  <a:lnTo>
                    <a:pt x="601" y="227"/>
                  </a:lnTo>
                  <a:lnTo>
                    <a:pt x="603" y="227"/>
                  </a:lnTo>
                  <a:lnTo>
                    <a:pt x="604" y="227"/>
                  </a:lnTo>
                  <a:lnTo>
                    <a:pt x="604" y="229"/>
                  </a:lnTo>
                  <a:lnTo>
                    <a:pt x="606" y="229"/>
                  </a:lnTo>
                  <a:lnTo>
                    <a:pt x="606" y="231"/>
                  </a:lnTo>
                  <a:lnTo>
                    <a:pt x="608" y="231"/>
                  </a:lnTo>
                  <a:lnTo>
                    <a:pt x="609" y="231"/>
                  </a:lnTo>
                  <a:lnTo>
                    <a:pt x="609" y="232"/>
                  </a:lnTo>
                  <a:lnTo>
                    <a:pt x="611" y="234"/>
                  </a:lnTo>
                  <a:lnTo>
                    <a:pt x="611" y="236"/>
                  </a:lnTo>
                  <a:lnTo>
                    <a:pt x="609" y="236"/>
                  </a:lnTo>
                  <a:lnTo>
                    <a:pt x="609" y="237"/>
                  </a:lnTo>
                  <a:lnTo>
                    <a:pt x="611" y="237"/>
                  </a:lnTo>
                  <a:lnTo>
                    <a:pt x="611" y="239"/>
                  </a:lnTo>
                  <a:lnTo>
                    <a:pt x="611" y="240"/>
                  </a:lnTo>
                  <a:lnTo>
                    <a:pt x="611" y="242"/>
                  </a:lnTo>
                  <a:lnTo>
                    <a:pt x="613" y="244"/>
                  </a:lnTo>
                  <a:lnTo>
                    <a:pt x="613" y="245"/>
                  </a:lnTo>
                  <a:lnTo>
                    <a:pt x="614" y="245"/>
                  </a:lnTo>
                  <a:lnTo>
                    <a:pt x="614" y="247"/>
                  </a:lnTo>
                  <a:lnTo>
                    <a:pt x="616" y="247"/>
                  </a:lnTo>
                  <a:lnTo>
                    <a:pt x="616" y="245"/>
                  </a:lnTo>
                  <a:lnTo>
                    <a:pt x="616" y="247"/>
                  </a:lnTo>
                  <a:lnTo>
                    <a:pt x="618" y="247"/>
                  </a:lnTo>
                  <a:lnTo>
                    <a:pt x="619" y="247"/>
                  </a:lnTo>
                  <a:lnTo>
                    <a:pt x="621" y="247"/>
                  </a:lnTo>
                  <a:lnTo>
                    <a:pt x="621" y="249"/>
                  </a:lnTo>
                  <a:lnTo>
                    <a:pt x="622" y="249"/>
                  </a:lnTo>
                  <a:lnTo>
                    <a:pt x="622" y="250"/>
                  </a:lnTo>
                  <a:lnTo>
                    <a:pt x="624" y="250"/>
                  </a:lnTo>
                  <a:lnTo>
                    <a:pt x="624" y="252"/>
                  </a:lnTo>
                  <a:lnTo>
                    <a:pt x="624" y="253"/>
                  </a:lnTo>
                  <a:lnTo>
                    <a:pt x="626" y="253"/>
                  </a:lnTo>
                  <a:lnTo>
                    <a:pt x="626" y="255"/>
                  </a:lnTo>
                  <a:lnTo>
                    <a:pt x="627" y="258"/>
                  </a:lnTo>
                  <a:lnTo>
                    <a:pt x="627" y="260"/>
                  </a:lnTo>
                  <a:lnTo>
                    <a:pt x="626" y="260"/>
                  </a:lnTo>
                  <a:lnTo>
                    <a:pt x="626" y="262"/>
                  </a:lnTo>
                  <a:lnTo>
                    <a:pt x="626" y="263"/>
                  </a:lnTo>
                  <a:lnTo>
                    <a:pt x="626" y="265"/>
                  </a:lnTo>
                  <a:lnTo>
                    <a:pt x="624" y="265"/>
                  </a:lnTo>
                  <a:lnTo>
                    <a:pt x="624" y="267"/>
                  </a:lnTo>
                  <a:lnTo>
                    <a:pt x="624" y="268"/>
                  </a:lnTo>
                  <a:lnTo>
                    <a:pt x="622" y="268"/>
                  </a:lnTo>
                  <a:lnTo>
                    <a:pt x="622" y="270"/>
                  </a:lnTo>
                  <a:lnTo>
                    <a:pt x="624" y="270"/>
                  </a:lnTo>
                  <a:lnTo>
                    <a:pt x="622" y="270"/>
                  </a:lnTo>
                  <a:lnTo>
                    <a:pt x="622" y="271"/>
                  </a:lnTo>
                  <a:lnTo>
                    <a:pt x="622" y="273"/>
                  </a:lnTo>
                  <a:lnTo>
                    <a:pt x="621" y="273"/>
                  </a:lnTo>
                  <a:lnTo>
                    <a:pt x="621" y="275"/>
                  </a:lnTo>
                  <a:lnTo>
                    <a:pt x="621" y="276"/>
                  </a:lnTo>
                  <a:lnTo>
                    <a:pt x="619" y="276"/>
                  </a:lnTo>
                  <a:lnTo>
                    <a:pt x="618" y="276"/>
                  </a:lnTo>
                  <a:lnTo>
                    <a:pt x="618" y="275"/>
                  </a:lnTo>
                  <a:lnTo>
                    <a:pt x="616" y="275"/>
                  </a:lnTo>
                  <a:lnTo>
                    <a:pt x="614" y="275"/>
                  </a:lnTo>
                  <a:lnTo>
                    <a:pt x="614" y="273"/>
                  </a:lnTo>
                  <a:lnTo>
                    <a:pt x="613" y="273"/>
                  </a:lnTo>
                  <a:lnTo>
                    <a:pt x="613" y="275"/>
                  </a:lnTo>
                  <a:lnTo>
                    <a:pt x="611" y="275"/>
                  </a:lnTo>
                  <a:lnTo>
                    <a:pt x="611" y="276"/>
                  </a:lnTo>
                  <a:lnTo>
                    <a:pt x="611" y="278"/>
                  </a:lnTo>
                  <a:lnTo>
                    <a:pt x="609" y="278"/>
                  </a:lnTo>
                  <a:lnTo>
                    <a:pt x="609" y="280"/>
                  </a:lnTo>
                  <a:lnTo>
                    <a:pt x="609" y="281"/>
                  </a:lnTo>
                  <a:lnTo>
                    <a:pt x="609" y="283"/>
                  </a:lnTo>
                  <a:lnTo>
                    <a:pt x="609" y="285"/>
                  </a:lnTo>
                  <a:lnTo>
                    <a:pt x="608" y="285"/>
                  </a:lnTo>
                  <a:lnTo>
                    <a:pt x="608" y="286"/>
                  </a:lnTo>
                  <a:lnTo>
                    <a:pt x="606" y="286"/>
                  </a:lnTo>
                  <a:lnTo>
                    <a:pt x="606" y="288"/>
                  </a:lnTo>
                  <a:lnTo>
                    <a:pt x="606" y="289"/>
                  </a:lnTo>
                  <a:lnTo>
                    <a:pt x="604" y="291"/>
                  </a:lnTo>
                  <a:lnTo>
                    <a:pt x="604" y="293"/>
                  </a:lnTo>
                  <a:lnTo>
                    <a:pt x="603" y="293"/>
                  </a:lnTo>
                  <a:lnTo>
                    <a:pt x="601" y="293"/>
                  </a:lnTo>
                  <a:lnTo>
                    <a:pt x="600" y="294"/>
                  </a:lnTo>
                  <a:lnTo>
                    <a:pt x="600" y="296"/>
                  </a:lnTo>
                  <a:lnTo>
                    <a:pt x="598" y="296"/>
                  </a:lnTo>
                  <a:lnTo>
                    <a:pt x="598" y="298"/>
                  </a:lnTo>
                  <a:lnTo>
                    <a:pt x="598" y="299"/>
                  </a:lnTo>
                  <a:lnTo>
                    <a:pt x="600" y="299"/>
                  </a:lnTo>
                  <a:lnTo>
                    <a:pt x="600" y="301"/>
                  </a:lnTo>
                  <a:lnTo>
                    <a:pt x="600" y="303"/>
                  </a:lnTo>
                  <a:lnTo>
                    <a:pt x="600" y="304"/>
                  </a:lnTo>
                  <a:lnTo>
                    <a:pt x="598" y="304"/>
                  </a:lnTo>
                  <a:lnTo>
                    <a:pt x="598" y="306"/>
                  </a:lnTo>
                  <a:lnTo>
                    <a:pt x="598" y="307"/>
                  </a:lnTo>
                  <a:lnTo>
                    <a:pt x="598" y="309"/>
                  </a:lnTo>
                  <a:lnTo>
                    <a:pt x="598" y="311"/>
                  </a:lnTo>
                  <a:lnTo>
                    <a:pt x="598" y="312"/>
                  </a:lnTo>
                  <a:lnTo>
                    <a:pt x="598" y="314"/>
                  </a:lnTo>
                  <a:lnTo>
                    <a:pt x="600" y="314"/>
                  </a:lnTo>
                  <a:lnTo>
                    <a:pt x="600" y="316"/>
                  </a:lnTo>
                  <a:lnTo>
                    <a:pt x="601" y="316"/>
                  </a:lnTo>
                  <a:lnTo>
                    <a:pt x="601" y="317"/>
                  </a:lnTo>
                  <a:lnTo>
                    <a:pt x="601" y="319"/>
                  </a:lnTo>
                  <a:lnTo>
                    <a:pt x="603" y="319"/>
                  </a:lnTo>
                  <a:lnTo>
                    <a:pt x="603" y="320"/>
                  </a:lnTo>
                  <a:lnTo>
                    <a:pt x="603" y="322"/>
                  </a:lnTo>
                  <a:lnTo>
                    <a:pt x="603" y="324"/>
                  </a:lnTo>
                  <a:lnTo>
                    <a:pt x="604" y="325"/>
                  </a:lnTo>
                  <a:lnTo>
                    <a:pt x="606" y="325"/>
                  </a:lnTo>
                  <a:lnTo>
                    <a:pt x="606" y="327"/>
                  </a:lnTo>
                  <a:lnTo>
                    <a:pt x="604" y="327"/>
                  </a:lnTo>
                  <a:lnTo>
                    <a:pt x="604" y="329"/>
                  </a:lnTo>
                  <a:lnTo>
                    <a:pt x="603" y="329"/>
                  </a:lnTo>
                  <a:lnTo>
                    <a:pt x="601" y="329"/>
                  </a:lnTo>
                  <a:lnTo>
                    <a:pt x="601" y="330"/>
                  </a:lnTo>
                  <a:lnTo>
                    <a:pt x="603" y="330"/>
                  </a:lnTo>
                  <a:lnTo>
                    <a:pt x="603" y="332"/>
                  </a:lnTo>
                  <a:lnTo>
                    <a:pt x="604" y="332"/>
                  </a:lnTo>
                  <a:lnTo>
                    <a:pt x="604" y="334"/>
                  </a:lnTo>
                  <a:lnTo>
                    <a:pt x="604" y="335"/>
                  </a:lnTo>
                  <a:lnTo>
                    <a:pt x="603" y="337"/>
                  </a:lnTo>
                  <a:lnTo>
                    <a:pt x="601" y="337"/>
                  </a:lnTo>
                  <a:lnTo>
                    <a:pt x="601" y="338"/>
                  </a:lnTo>
                  <a:lnTo>
                    <a:pt x="600" y="338"/>
                  </a:lnTo>
                  <a:lnTo>
                    <a:pt x="600" y="340"/>
                  </a:lnTo>
                  <a:lnTo>
                    <a:pt x="598" y="342"/>
                  </a:lnTo>
                  <a:lnTo>
                    <a:pt x="596" y="342"/>
                  </a:lnTo>
                  <a:lnTo>
                    <a:pt x="596" y="340"/>
                  </a:lnTo>
                  <a:lnTo>
                    <a:pt x="595" y="340"/>
                  </a:lnTo>
                  <a:lnTo>
                    <a:pt x="595" y="342"/>
                  </a:lnTo>
                  <a:lnTo>
                    <a:pt x="595" y="343"/>
                  </a:lnTo>
                  <a:lnTo>
                    <a:pt x="593" y="343"/>
                  </a:lnTo>
                  <a:lnTo>
                    <a:pt x="591" y="343"/>
                  </a:lnTo>
                  <a:lnTo>
                    <a:pt x="590" y="343"/>
                  </a:lnTo>
                  <a:lnTo>
                    <a:pt x="588" y="343"/>
                  </a:lnTo>
                  <a:lnTo>
                    <a:pt x="587" y="343"/>
                  </a:lnTo>
                  <a:lnTo>
                    <a:pt x="587" y="345"/>
                  </a:lnTo>
                  <a:lnTo>
                    <a:pt x="585" y="345"/>
                  </a:lnTo>
                  <a:lnTo>
                    <a:pt x="585" y="347"/>
                  </a:lnTo>
                  <a:lnTo>
                    <a:pt x="583" y="347"/>
                  </a:lnTo>
                  <a:lnTo>
                    <a:pt x="582" y="347"/>
                  </a:lnTo>
                  <a:lnTo>
                    <a:pt x="580" y="347"/>
                  </a:lnTo>
                  <a:lnTo>
                    <a:pt x="580" y="345"/>
                  </a:lnTo>
                  <a:lnTo>
                    <a:pt x="578" y="345"/>
                  </a:lnTo>
                  <a:lnTo>
                    <a:pt x="577" y="345"/>
                  </a:lnTo>
                  <a:lnTo>
                    <a:pt x="577" y="347"/>
                  </a:lnTo>
                  <a:lnTo>
                    <a:pt x="577" y="348"/>
                  </a:lnTo>
                  <a:lnTo>
                    <a:pt x="577" y="350"/>
                  </a:lnTo>
                  <a:lnTo>
                    <a:pt x="577" y="352"/>
                  </a:lnTo>
                  <a:lnTo>
                    <a:pt x="577" y="353"/>
                  </a:lnTo>
                  <a:lnTo>
                    <a:pt x="578" y="353"/>
                  </a:lnTo>
                  <a:lnTo>
                    <a:pt x="578" y="355"/>
                  </a:lnTo>
                  <a:lnTo>
                    <a:pt x="578" y="356"/>
                  </a:lnTo>
                  <a:lnTo>
                    <a:pt x="578" y="358"/>
                  </a:lnTo>
                  <a:lnTo>
                    <a:pt x="578" y="360"/>
                  </a:lnTo>
                  <a:lnTo>
                    <a:pt x="578" y="361"/>
                  </a:lnTo>
                  <a:lnTo>
                    <a:pt x="578" y="363"/>
                  </a:lnTo>
                  <a:lnTo>
                    <a:pt x="577" y="363"/>
                  </a:lnTo>
                  <a:lnTo>
                    <a:pt x="577" y="365"/>
                  </a:lnTo>
                  <a:lnTo>
                    <a:pt x="577" y="366"/>
                  </a:lnTo>
                  <a:lnTo>
                    <a:pt x="577" y="368"/>
                  </a:lnTo>
                  <a:lnTo>
                    <a:pt x="575" y="368"/>
                  </a:lnTo>
                  <a:lnTo>
                    <a:pt x="575" y="369"/>
                  </a:lnTo>
                  <a:lnTo>
                    <a:pt x="573" y="371"/>
                  </a:lnTo>
                  <a:lnTo>
                    <a:pt x="575" y="373"/>
                  </a:lnTo>
                  <a:lnTo>
                    <a:pt x="575" y="374"/>
                  </a:lnTo>
                  <a:lnTo>
                    <a:pt x="573" y="374"/>
                  </a:lnTo>
                  <a:lnTo>
                    <a:pt x="573" y="376"/>
                  </a:lnTo>
                  <a:lnTo>
                    <a:pt x="572" y="376"/>
                  </a:lnTo>
                  <a:lnTo>
                    <a:pt x="572" y="378"/>
                  </a:lnTo>
                  <a:lnTo>
                    <a:pt x="572" y="379"/>
                  </a:lnTo>
                  <a:lnTo>
                    <a:pt x="572" y="381"/>
                  </a:lnTo>
                  <a:lnTo>
                    <a:pt x="572" y="383"/>
                  </a:lnTo>
                  <a:lnTo>
                    <a:pt x="573" y="383"/>
                  </a:lnTo>
                  <a:lnTo>
                    <a:pt x="573" y="381"/>
                  </a:lnTo>
                  <a:lnTo>
                    <a:pt x="575" y="381"/>
                  </a:lnTo>
                  <a:lnTo>
                    <a:pt x="577" y="381"/>
                  </a:lnTo>
                  <a:lnTo>
                    <a:pt x="577" y="383"/>
                  </a:lnTo>
                  <a:lnTo>
                    <a:pt x="575" y="383"/>
                  </a:lnTo>
                  <a:lnTo>
                    <a:pt x="575" y="384"/>
                  </a:lnTo>
                  <a:lnTo>
                    <a:pt x="575" y="386"/>
                  </a:lnTo>
                  <a:lnTo>
                    <a:pt x="577" y="386"/>
                  </a:lnTo>
                  <a:lnTo>
                    <a:pt x="577" y="387"/>
                  </a:lnTo>
                  <a:lnTo>
                    <a:pt x="578" y="389"/>
                  </a:lnTo>
                  <a:lnTo>
                    <a:pt x="578" y="391"/>
                  </a:lnTo>
                  <a:lnTo>
                    <a:pt x="580" y="391"/>
                  </a:lnTo>
                  <a:lnTo>
                    <a:pt x="580" y="392"/>
                  </a:lnTo>
                  <a:lnTo>
                    <a:pt x="582" y="392"/>
                  </a:lnTo>
                  <a:lnTo>
                    <a:pt x="582" y="394"/>
                  </a:lnTo>
                  <a:lnTo>
                    <a:pt x="583" y="394"/>
                  </a:lnTo>
                  <a:lnTo>
                    <a:pt x="583" y="396"/>
                  </a:lnTo>
                  <a:lnTo>
                    <a:pt x="583" y="397"/>
                  </a:lnTo>
                  <a:lnTo>
                    <a:pt x="585" y="397"/>
                  </a:lnTo>
                  <a:lnTo>
                    <a:pt x="583" y="397"/>
                  </a:lnTo>
                  <a:lnTo>
                    <a:pt x="585" y="399"/>
                  </a:lnTo>
                  <a:lnTo>
                    <a:pt x="583" y="399"/>
                  </a:lnTo>
                  <a:lnTo>
                    <a:pt x="583" y="397"/>
                  </a:lnTo>
                  <a:lnTo>
                    <a:pt x="582" y="397"/>
                  </a:lnTo>
                  <a:lnTo>
                    <a:pt x="580" y="399"/>
                  </a:lnTo>
                  <a:lnTo>
                    <a:pt x="578" y="399"/>
                  </a:lnTo>
                  <a:lnTo>
                    <a:pt x="577" y="399"/>
                  </a:lnTo>
                  <a:lnTo>
                    <a:pt x="575" y="401"/>
                  </a:lnTo>
                  <a:lnTo>
                    <a:pt x="573" y="401"/>
                  </a:lnTo>
                  <a:lnTo>
                    <a:pt x="572" y="402"/>
                  </a:lnTo>
                  <a:lnTo>
                    <a:pt x="573" y="402"/>
                  </a:lnTo>
                  <a:lnTo>
                    <a:pt x="573" y="404"/>
                  </a:lnTo>
                  <a:lnTo>
                    <a:pt x="573" y="405"/>
                  </a:lnTo>
                  <a:lnTo>
                    <a:pt x="573" y="407"/>
                  </a:lnTo>
                  <a:lnTo>
                    <a:pt x="572" y="409"/>
                  </a:lnTo>
                  <a:lnTo>
                    <a:pt x="572" y="410"/>
                  </a:lnTo>
                  <a:lnTo>
                    <a:pt x="573" y="410"/>
                  </a:lnTo>
                  <a:lnTo>
                    <a:pt x="572" y="410"/>
                  </a:lnTo>
                  <a:lnTo>
                    <a:pt x="572" y="412"/>
                  </a:lnTo>
                  <a:lnTo>
                    <a:pt x="570" y="412"/>
                  </a:lnTo>
                  <a:lnTo>
                    <a:pt x="569" y="412"/>
                  </a:lnTo>
                  <a:lnTo>
                    <a:pt x="569" y="414"/>
                  </a:lnTo>
                  <a:lnTo>
                    <a:pt x="567" y="412"/>
                  </a:lnTo>
                  <a:lnTo>
                    <a:pt x="567" y="414"/>
                  </a:lnTo>
                  <a:lnTo>
                    <a:pt x="565" y="414"/>
                  </a:lnTo>
                  <a:lnTo>
                    <a:pt x="564" y="414"/>
                  </a:lnTo>
                  <a:lnTo>
                    <a:pt x="564" y="415"/>
                  </a:lnTo>
                  <a:lnTo>
                    <a:pt x="562" y="415"/>
                  </a:lnTo>
                  <a:lnTo>
                    <a:pt x="562" y="417"/>
                  </a:lnTo>
                  <a:lnTo>
                    <a:pt x="562" y="419"/>
                  </a:lnTo>
                  <a:lnTo>
                    <a:pt x="562" y="420"/>
                  </a:lnTo>
                  <a:lnTo>
                    <a:pt x="560" y="422"/>
                  </a:lnTo>
                  <a:lnTo>
                    <a:pt x="559" y="422"/>
                  </a:lnTo>
                  <a:lnTo>
                    <a:pt x="559" y="423"/>
                  </a:lnTo>
                  <a:lnTo>
                    <a:pt x="557" y="423"/>
                  </a:lnTo>
                  <a:lnTo>
                    <a:pt x="557" y="425"/>
                  </a:lnTo>
                  <a:lnTo>
                    <a:pt x="557" y="427"/>
                  </a:lnTo>
                  <a:lnTo>
                    <a:pt x="557" y="428"/>
                  </a:lnTo>
                  <a:lnTo>
                    <a:pt x="557" y="430"/>
                  </a:lnTo>
                  <a:lnTo>
                    <a:pt x="557" y="432"/>
                  </a:lnTo>
                  <a:lnTo>
                    <a:pt x="559" y="432"/>
                  </a:lnTo>
                  <a:lnTo>
                    <a:pt x="557" y="432"/>
                  </a:lnTo>
                  <a:lnTo>
                    <a:pt x="557" y="433"/>
                  </a:lnTo>
                  <a:lnTo>
                    <a:pt x="555" y="433"/>
                  </a:lnTo>
                  <a:lnTo>
                    <a:pt x="554" y="433"/>
                  </a:lnTo>
                  <a:lnTo>
                    <a:pt x="554" y="435"/>
                  </a:lnTo>
                  <a:lnTo>
                    <a:pt x="552" y="435"/>
                  </a:lnTo>
                  <a:lnTo>
                    <a:pt x="552" y="436"/>
                  </a:lnTo>
                  <a:lnTo>
                    <a:pt x="552" y="438"/>
                  </a:lnTo>
                  <a:lnTo>
                    <a:pt x="552" y="440"/>
                  </a:lnTo>
                  <a:lnTo>
                    <a:pt x="552" y="441"/>
                  </a:lnTo>
                  <a:lnTo>
                    <a:pt x="552" y="443"/>
                  </a:lnTo>
                  <a:lnTo>
                    <a:pt x="551" y="443"/>
                  </a:lnTo>
                  <a:lnTo>
                    <a:pt x="551" y="445"/>
                  </a:lnTo>
                  <a:lnTo>
                    <a:pt x="551" y="446"/>
                  </a:lnTo>
                  <a:lnTo>
                    <a:pt x="549" y="448"/>
                  </a:lnTo>
                  <a:lnTo>
                    <a:pt x="549" y="450"/>
                  </a:lnTo>
                  <a:lnTo>
                    <a:pt x="549" y="451"/>
                  </a:lnTo>
                  <a:lnTo>
                    <a:pt x="549" y="453"/>
                  </a:lnTo>
                  <a:lnTo>
                    <a:pt x="547" y="453"/>
                  </a:lnTo>
                  <a:lnTo>
                    <a:pt x="546" y="453"/>
                  </a:lnTo>
                  <a:lnTo>
                    <a:pt x="546" y="454"/>
                  </a:lnTo>
                  <a:lnTo>
                    <a:pt x="546" y="456"/>
                  </a:lnTo>
                  <a:lnTo>
                    <a:pt x="546" y="458"/>
                  </a:lnTo>
                  <a:lnTo>
                    <a:pt x="544" y="458"/>
                  </a:lnTo>
                  <a:lnTo>
                    <a:pt x="544" y="459"/>
                  </a:lnTo>
                  <a:lnTo>
                    <a:pt x="544" y="461"/>
                  </a:lnTo>
                  <a:lnTo>
                    <a:pt x="546" y="461"/>
                  </a:lnTo>
                  <a:lnTo>
                    <a:pt x="546" y="464"/>
                  </a:lnTo>
                  <a:lnTo>
                    <a:pt x="546" y="469"/>
                  </a:lnTo>
                  <a:lnTo>
                    <a:pt x="546" y="474"/>
                  </a:lnTo>
                  <a:lnTo>
                    <a:pt x="551" y="474"/>
                  </a:lnTo>
                  <a:lnTo>
                    <a:pt x="565" y="474"/>
                  </a:lnTo>
                  <a:lnTo>
                    <a:pt x="569" y="474"/>
                  </a:lnTo>
                  <a:lnTo>
                    <a:pt x="580" y="474"/>
                  </a:lnTo>
                  <a:lnTo>
                    <a:pt x="590" y="472"/>
                  </a:lnTo>
                  <a:lnTo>
                    <a:pt x="591" y="472"/>
                  </a:lnTo>
                  <a:lnTo>
                    <a:pt x="596" y="472"/>
                  </a:lnTo>
                  <a:lnTo>
                    <a:pt x="601" y="472"/>
                  </a:lnTo>
                  <a:lnTo>
                    <a:pt x="603" y="472"/>
                  </a:lnTo>
                  <a:lnTo>
                    <a:pt x="604" y="472"/>
                  </a:lnTo>
                  <a:lnTo>
                    <a:pt x="606" y="472"/>
                  </a:lnTo>
                  <a:lnTo>
                    <a:pt x="608" y="472"/>
                  </a:lnTo>
                  <a:lnTo>
                    <a:pt x="609" y="472"/>
                  </a:lnTo>
                  <a:lnTo>
                    <a:pt x="611" y="472"/>
                  </a:lnTo>
                  <a:lnTo>
                    <a:pt x="613" y="472"/>
                  </a:lnTo>
                  <a:lnTo>
                    <a:pt x="618" y="471"/>
                  </a:lnTo>
                  <a:lnTo>
                    <a:pt x="619" y="471"/>
                  </a:lnTo>
                  <a:lnTo>
                    <a:pt x="627" y="471"/>
                  </a:lnTo>
                  <a:lnTo>
                    <a:pt x="629" y="471"/>
                  </a:lnTo>
                  <a:lnTo>
                    <a:pt x="640" y="471"/>
                  </a:lnTo>
                  <a:lnTo>
                    <a:pt x="647" y="471"/>
                  </a:lnTo>
                  <a:lnTo>
                    <a:pt x="650" y="471"/>
                  </a:lnTo>
                  <a:lnTo>
                    <a:pt x="657" y="471"/>
                  </a:lnTo>
                  <a:lnTo>
                    <a:pt x="658" y="471"/>
                  </a:lnTo>
                  <a:lnTo>
                    <a:pt x="662" y="471"/>
                  </a:lnTo>
                  <a:lnTo>
                    <a:pt x="663" y="471"/>
                  </a:lnTo>
                  <a:lnTo>
                    <a:pt x="667" y="469"/>
                  </a:lnTo>
                  <a:lnTo>
                    <a:pt x="667" y="471"/>
                  </a:lnTo>
                  <a:lnTo>
                    <a:pt x="667" y="472"/>
                  </a:lnTo>
                  <a:lnTo>
                    <a:pt x="667" y="474"/>
                  </a:lnTo>
                  <a:lnTo>
                    <a:pt x="667" y="484"/>
                  </a:lnTo>
                  <a:lnTo>
                    <a:pt x="667" y="492"/>
                  </a:lnTo>
                  <a:lnTo>
                    <a:pt x="668" y="499"/>
                  </a:lnTo>
                  <a:lnTo>
                    <a:pt x="670" y="499"/>
                  </a:lnTo>
                  <a:lnTo>
                    <a:pt x="670" y="507"/>
                  </a:lnTo>
                  <a:lnTo>
                    <a:pt x="670" y="517"/>
                  </a:lnTo>
                  <a:lnTo>
                    <a:pt x="670" y="523"/>
                  </a:lnTo>
                  <a:lnTo>
                    <a:pt x="671" y="526"/>
                  </a:lnTo>
                  <a:lnTo>
                    <a:pt x="671" y="546"/>
                  </a:lnTo>
                  <a:lnTo>
                    <a:pt x="671" y="548"/>
                  </a:lnTo>
                  <a:lnTo>
                    <a:pt x="671" y="549"/>
                  </a:lnTo>
                  <a:lnTo>
                    <a:pt x="671" y="554"/>
                  </a:lnTo>
                  <a:lnTo>
                    <a:pt x="671" y="564"/>
                  </a:lnTo>
                  <a:lnTo>
                    <a:pt x="673" y="582"/>
                  </a:lnTo>
                  <a:lnTo>
                    <a:pt x="673" y="584"/>
                  </a:lnTo>
                  <a:lnTo>
                    <a:pt x="673" y="585"/>
                  </a:lnTo>
                  <a:lnTo>
                    <a:pt x="673" y="592"/>
                  </a:lnTo>
                  <a:lnTo>
                    <a:pt x="673" y="597"/>
                  </a:lnTo>
                  <a:lnTo>
                    <a:pt x="673" y="605"/>
                  </a:lnTo>
                  <a:lnTo>
                    <a:pt x="673" y="610"/>
                  </a:lnTo>
                  <a:lnTo>
                    <a:pt x="670" y="610"/>
                  </a:lnTo>
                  <a:lnTo>
                    <a:pt x="665" y="610"/>
                  </a:lnTo>
                  <a:lnTo>
                    <a:pt x="662" y="610"/>
                  </a:lnTo>
                  <a:lnTo>
                    <a:pt x="649" y="610"/>
                  </a:lnTo>
                  <a:lnTo>
                    <a:pt x="632" y="610"/>
                  </a:lnTo>
                  <a:lnTo>
                    <a:pt x="631" y="611"/>
                  </a:lnTo>
                  <a:lnTo>
                    <a:pt x="627" y="611"/>
                  </a:lnTo>
                  <a:lnTo>
                    <a:pt x="626" y="611"/>
                  </a:lnTo>
                  <a:lnTo>
                    <a:pt x="621" y="611"/>
                  </a:lnTo>
                  <a:lnTo>
                    <a:pt x="618" y="611"/>
                  </a:lnTo>
                  <a:lnTo>
                    <a:pt x="618" y="610"/>
                  </a:lnTo>
                  <a:lnTo>
                    <a:pt x="611" y="610"/>
                  </a:lnTo>
                  <a:lnTo>
                    <a:pt x="604" y="611"/>
                  </a:lnTo>
                  <a:lnTo>
                    <a:pt x="601" y="611"/>
                  </a:lnTo>
                  <a:lnTo>
                    <a:pt x="600" y="611"/>
                  </a:lnTo>
                  <a:lnTo>
                    <a:pt x="595" y="611"/>
                  </a:lnTo>
                  <a:lnTo>
                    <a:pt x="593" y="611"/>
                  </a:lnTo>
                  <a:lnTo>
                    <a:pt x="590" y="611"/>
                  </a:lnTo>
                  <a:lnTo>
                    <a:pt x="588" y="611"/>
                  </a:lnTo>
                  <a:lnTo>
                    <a:pt x="578" y="611"/>
                  </a:lnTo>
                  <a:lnTo>
                    <a:pt x="577" y="611"/>
                  </a:lnTo>
                  <a:lnTo>
                    <a:pt x="573" y="611"/>
                  </a:lnTo>
                  <a:lnTo>
                    <a:pt x="567" y="611"/>
                  </a:lnTo>
                  <a:lnTo>
                    <a:pt x="564" y="611"/>
                  </a:lnTo>
                  <a:lnTo>
                    <a:pt x="562" y="611"/>
                  </a:lnTo>
                  <a:lnTo>
                    <a:pt x="560" y="611"/>
                  </a:lnTo>
                  <a:lnTo>
                    <a:pt x="559" y="611"/>
                  </a:lnTo>
                  <a:lnTo>
                    <a:pt x="554" y="611"/>
                  </a:lnTo>
                  <a:lnTo>
                    <a:pt x="552" y="611"/>
                  </a:lnTo>
                  <a:lnTo>
                    <a:pt x="549" y="611"/>
                  </a:lnTo>
                  <a:lnTo>
                    <a:pt x="547" y="611"/>
                  </a:lnTo>
                  <a:lnTo>
                    <a:pt x="546" y="611"/>
                  </a:lnTo>
                  <a:lnTo>
                    <a:pt x="529" y="613"/>
                  </a:lnTo>
                  <a:lnTo>
                    <a:pt x="523" y="613"/>
                  </a:lnTo>
                  <a:lnTo>
                    <a:pt x="516" y="613"/>
                  </a:lnTo>
                  <a:lnTo>
                    <a:pt x="513" y="613"/>
                  </a:lnTo>
                  <a:lnTo>
                    <a:pt x="508" y="613"/>
                  </a:lnTo>
                  <a:lnTo>
                    <a:pt x="508" y="611"/>
                  </a:lnTo>
                  <a:lnTo>
                    <a:pt x="508" y="608"/>
                  </a:lnTo>
                  <a:lnTo>
                    <a:pt x="505" y="608"/>
                  </a:lnTo>
                  <a:lnTo>
                    <a:pt x="488" y="610"/>
                  </a:lnTo>
                  <a:lnTo>
                    <a:pt x="477" y="610"/>
                  </a:lnTo>
                  <a:lnTo>
                    <a:pt x="459" y="610"/>
                  </a:lnTo>
                  <a:lnTo>
                    <a:pt x="457" y="610"/>
                  </a:lnTo>
                  <a:lnTo>
                    <a:pt x="449" y="610"/>
                  </a:lnTo>
                  <a:lnTo>
                    <a:pt x="448" y="610"/>
                  </a:lnTo>
                  <a:lnTo>
                    <a:pt x="441" y="610"/>
                  </a:lnTo>
                  <a:lnTo>
                    <a:pt x="438" y="610"/>
                  </a:lnTo>
                  <a:lnTo>
                    <a:pt x="431" y="610"/>
                  </a:lnTo>
                  <a:lnTo>
                    <a:pt x="428" y="610"/>
                  </a:lnTo>
                  <a:lnTo>
                    <a:pt x="420" y="610"/>
                  </a:lnTo>
                  <a:lnTo>
                    <a:pt x="418" y="610"/>
                  </a:lnTo>
                  <a:lnTo>
                    <a:pt x="417" y="610"/>
                  </a:lnTo>
                  <a:lnTo>
                    <a:pt x="413" y="610"/>
                  </a:lnTo>
                  <a:lnTo>
                    <a:pt x="408" y="610"/>
                  </a:lnTo>
                  <a:lnTo>
                    <a:pt x="405" y="610"/>
                  </a:lnTo>
                  <a:lnTo>
                    <a:pt x="402" y="611"/>
                  </a:lnTo>
                  <a:lnTo>
                    <a:pt x="402" y="616"/>
                  </a:lnTo>
                  <a:lnTo>
                    <a:pt x="402" y="621"/>
                  </a:lnTo>
                  <a:lnTo>
                    <a:pt x="402" y="631"/>
                  </a:lnTo>
                  <a:lnTo>
                    <a:pt x="402" y="633"/>
                  </a:lnTo>
                  <a:lnTo>
                    <a:pt x="402" y="636"/>
                  </a:lnTo>
                  <a:lnTo>
                    <a:pt x="402" y="641"/>
                  </a:lnTo>
                  <a:lnTo>
                    <a:pt x="402" y="649"/>
                  </a:lnTo>
                  <a:lnTo>
                    <a:pt x="402" y="651"/>
                  </a:lnTo>
                  <a:lnTo>
                    <a:pt x="402" y="654"/>
                  </a:lnTo>
                  <a:lnTo>
                    <a:pt x="402" y="657"/>
                  </a:lnTo>
                  <a:lnTo>
                    <a:pt x="402" y="659"/>
                  </a:lnTo>
                  <a:lnTo>
                    <a:pt x="402" y="667"/>
                  </a:lnTo>
                  <a:lnTo>
                    <a:pt x="399" y="667"/>
                  </a:lnTo>
                  <a:lnTo>
                    <a:pt x="397" y="667"/>
                  </a:lnTo>
                  <a:lnTo>
                    <a:pt x="394" y="667"/>
                  </a:lnTo>
                  <a:lnTo>
                    <a:pt x="386" y="667"/>
                  </a:lnTo>
                  <a:lnTo>
                    <a:pt x="381" y="667"/>
                  </a:lnTo>
                  <a:lnTo>
                    <a:pt x="379" y="667"/>
                  </a:lnTo>
                  <a:lnTo>
                    <a:pt x="374" y="667"/>
                  </a:lnTo>
                  <a:lnTo>
                    <a:pt x="368" y="667"/>
                  </a:lnTo>
                  <a:lnTo>
                    <a:pt x="366" y="667"/>
                  </a:lnTo>
                  <a:lnTo>
                    <a:pt x="358" y="667"/>
                  </a:lnTo>
                  <a:lnTo>
                    <a:pt x="354" y="669"/>
                  </a:lnTo>
                  <a:lnTo>
                    <a:pt x="351" y="669"/>
                  </a:lnTo>
                  <a:lnTo>
                    <a:pt x="350" y="669"/>
                  </a:lnTo>
                  <a:lnTo>
                    <a:pt x="348" y="669"/>
                  </a:lnTo>
                  <a:lnTo>
                    <a:pt x="346" y="669"/>
                  </a:lnTo>
                  <a:lnTo>
                    <a:pt x="345" y="669"/>
                  </a:lnTo>
                  <a:lnTo>
                    <a:pt x="343" y="669"/>
                  </a:lnTo>
                  <a:lnTo>
                    <a:pt x="341" y="669"/>
                  </a:lnTo>
                  <a:lnTo>
                    <a:pt x="338" y="669"/>
                  </a:lnTo>
                  <a:lnTo>
                    <a:pt x="333" y="669"/>
                  </a:lnTo>
                  <a:lnTo>
                    <a:pt x="332" y="669"/>
                  </a:lnTo>
                  <a:lnTo>
                    <a:pt x="330" y="669"/>
                  </a:lnTo>
                  <a:lnTo>
                    <a:pt x="328" y="669"/>
                  </a:lnTo>
                  <a:lnTo>
                    <a:pt x="327" y="669"/>
                  </a:lnTo>
                  <a:lnTo>
                    <a:pt x="323" y="669"/>
                  </a:lnTo>
                  <a:lnTo>
                    <a:pt x="317" y="669"/>
                  </a:lnTo>
                  <a:lnTo>
                    <a:pt x="314" y="669"/>
                  </a:lnTo>
                  <a:lnTo>
                    <a:pt x="302" y="669"/>
                  </a:lnTo>
                  <a:lnTo>
                    <a:pt x="292" y="669"/>
                  </a:lnTo>
                  <a:lnTo>
                    <a:pt x="291" y="669"/>
                  </a:lnTo>
                  <a:lnTo>
                    <a:pt x="289" y="669"/>
                  </a:lnTo>
                  <a:lnTo>
                    <a:pt x="286" y="669"/>
                  </a:lnTo>
                  <a:lnTo>
                    <a:pt x="283" y="669"/>
                  </a:lnTo>
                  <a:lnTo>
                    <a:pt x="274" y="669"/>
                  </a:lnTo>
                  <a:lnTo>
                    <a:pt x="268" y="669"/>
                  </a:lnTo>
                  <a:lnTo>
                    <a:pt x="260" y="670"/>
                  </a:lnTo>
                  <a:lnTo>
                    <a:pt x="242" y="670"/>
                  </a:lnTo>
                  <a:lnTo>
                    <a:pt x="240" y="670"/>
                  </a:lnTo>
                  <a:lnTo>
                    <a:pt x="238" y="670"/>
                  </a:lnTo>
                  <a:lnTo>
                    <a:pt x="237" y="670"/>
                  </a:lnTo>
                  <a:lnTo>
                    <a:pt x="235" y="670"/>
                  </a:lnTo>
                  <a:lnTo>
                    <a:pt x="232" y="670"/>
                  </a:lnTo>
                  <a:lnTo>
                    <a:pt x="230" y="670"/>
                  </a:lnTo>
                  <a:lnTo>
                    <a:pt x="224" y="670"/>
                  </a:lnTo>
                  <a:lnTo>
                    <a:pt x="216" y="670"/>
                  </a:lnTo>
                  <a:lnTo>
                    <a:pt x="212" y="670"/>
                  </a:lnTo>
                  <a:lnTo>
                    <a:pt x="206" y="670"/>
                  </a:lnTo>
                  <a:lnTo>
                    <a:pt x="201" y="670"/>
                  </a:lnTo>
                  <a:lnTo>
                    <a:pt x="183" y="670"/>
                  </a:lnTo>
                  <a:lnTo>
                    <a:pt x="180" y="670"/>
                  </a:lnTo>
                  <a:lnTo>
                    <a:pt x="168" y="670"/>
                  </a:lnTo>
                  <a:lnTo>
                    <a:pt x="163" y="672"/>
                  </a:lnTo>
                  <a:lnTo>
                    <a:pt x="158" y="672"/>
                  </a:lnTo>
                  <a:lnTo>
                    <a:pt x="157" y="672"/>
                  </a:lnTo>
                  <a:lnTo>
                    <a:pt x="144" y="672"/>
                  </a:lnTo>
                  <a:lnTo>
                    <a:pt x="139" y="672"/>
                  </a:lnTo>
                  <a:lnTo>
                    <a:pt x="124" y="672"/>
                  </a:lnTo>
                  <a:lnTo>
                    <a:pt x="122" y="673"/>
                  </a:lnTo>
                  <a:lnTo>
                    <a:pt x="113" y="673"/>
                  </a:lnTo>
                  <a:lnTo>
                    <a:pt x="96" y="673"/>
                  </a:lnTo>
                  <a:lnTo>
                    <a:pt x="95" y="673"/>
                  </a:lnTo>
                  <a:lnTo>
                    <a:pt x="93" y="673"/>
                  </a:lnTo>
                  <a:lnTo>
                    <a:pt x="91" y="673"/>
                  </a:lnTo>
                  <a:lnTo>
                    <a:pt x="90" y="673"/>
                  </a:lnTo>
                  <a:lnTo>
                    <a:pt x="87" y="673"/>
                  </a:lnTo>
                  <a:lnTo>
                    <a:pt x="83" y="673"/>
                  </a:lnTo>
                  <a:lnTo>
                    <a:pt x="82" y="673"/>
                  </a:lnTo>
                  <a:lnTo>
                    <a:pt x="80" y="673"/>
                  </a:lnTo>
                  <a:lnTo>
                    <a:pt x="78" y="673"/>
                  </a:lnTo>
                  <a:lnTo>
                    <a:pt x="75" y="673"/>
                  </a:lnTo>
                  <a:lnTo>
                    <a:pt x="69" y="673"/>
                  </a:lnTo>
                  <a:lnTo>
                    <a:pt x="67" y="673"/>
                  </a:lnTo>
                  <a:lnTo>
                    <a:pt x="64" y="673"/>
                  </a:lnTo>
                  <a:lnTo>
                    <a:pt x="59" y="673"/>
                  </a:lnTo>
                  <a:lnTo>
                    <a:pt x="57" y="673"/>
                  </a:lnTo>
                  <a:lnTo>
                    <a:pt x="52" y="673"/>
                  </a:lnTo>
                  <a:lnTo>
                    <a:pt x="47" y="673"/>
                  </a:lnTo>
                  <a:lnTo>
                    <a:pt x="46" y="673"/>
                  </a:lnTo>
                  <a:lnTo>
                    <a:pt x="44" y="673"/>
                  </a:lnTo>
                  <a:lnTo>
                    <a:pt x="41" y="673"/>
                  </a:lnTo>
                  <a:lnTo>
                    <a:pt x="38" y="673"/>
                  </a:lnTo>
                  <a:lnTo>
                    <a:pt x="33" y="673"/>
                  </a:lnTo>
                  <a:lnTo>
                    <a:pt x="31" y="673"/>
                  </a:lnTo>
                  <a:lnTo>
                    <a:pt x="28" y="673"/>
                  </a:lnTo>
                  <a:lnTo>
                    <a:pt x="20" y="673"/>
                  </a:lnTo>
                  <a:lnTo>
                    <a:pt x="13" y="673"/>
                  </a:lnTo>
                  <a:lnTo>
                    <a:pt x="13" y="667"/>
                  </a:lnTo>
                  <a:lnTo>
                    <a:pt x="13" y="665"/>
                  </a:lnTo>
                  <a:lnTo>
                    <a:pt x="13" y="651"/>
                  </a:lnTo>
                  <a:lnTo>
                    <a:pt x="13" y="649"/>
                  </a:lnTo>
                  <a:lnTo>
                    <a:pt x="13" y="647"/>
                  </a:lnTo>
                  <a:lnTo>
                    <a:pt x="13" y="646"/>
                  </a:lnTo>
                  <a:lnTo>
                    <a:pt x="13" y="644"/>
                  </a:lnTo>
                  <a:lnTo>
                    <a:pt x="13" y="636"/>
                  </a:lnTo>
                  <a:lnTo>
                    <a:pt x="13" y="619"/>
                  </a:lnTo>
                  <a:lnTo>
                    <a:pt x="13" y="618"/>
                  </a:lnTo>
                  <a:lnTo>
                    <a:pt x="13" y="613"/>
                  </a:lnTo>
                  <a:lnTo>
                    <a:pt x="13" y="608"/>
                  </a:lnTo>
                  <a:lnTo>
                    <a:pt x="13" y="602"/>
                  </a:lnTo>
                  <a:lnTo>
                    <a:pt x="13" y="593"/>
                  </a:lnTo>
                  <a:lnTo>
                    <a:pt x="13" y="587"/>
                  </a:lnTo>
                  <a:lnTo>
                    <a:pt x="13" y="582"/>
                  </a:lnTo>
                  <a:lnTo>
                    <a:pt x="13" y="580"/>
                  </a:lnTo>
                  <a:lnTo>
                    <a:pt x="13" y="575"/>
                  </a:lnTo>
                  <a:lnTo>
                    <a:pt x="13" y="572"/>
                  </a:lnTo>
                  <a:lnTo>
                    <a:pt x="13" y="570"/>
                  </a:lnTo>
                  <a:lnTo>
                    <a:pt x="13" y="569"/>
                  </a:lnTo>
                  <a:lnTo>
                    <a:pt x="13" y="567"/>
                  </a:lnTo>
                  <a:lnTo>
                    <a:pt x="13" y="562"/>
                  </a:lnTo>
                  <a:lnTo>
                    <a:pt x="13" y="556"/>
                  </a:lnTo>
                  <a:lnTo>
                    <a:pt x="13" y="551"/>
                  </a:lnTo>
                  <a:lnTo>
                    <a:pt x="13" y="548"/>
                  </a:lnTo>
                  <a:lnTo>
                    <a:pt x="13" y="535"/>
                  </a:lnTo>
                  <a:lnTo>
                    <a:pt x="11" y="520"/>
                  </a:lnTo>
                  <a:lnTo>
                    <a:pt x="11" y="513"/>
                  </a:lnTo>
                  <a:lnTo>
                    <a:pt x="11" y="508"/>
                  </a:lnTo>
                  <a:lnTo>
                    <a:pt x="11" y="507"/>
                  </a:lnTo>
                  <a:lnTo>
                    <a:pt x="13" y="507"/>
                  </a:lnTo>
                  <a:lnTo>
                    <a:pt x="13" y="503"/>
                  </a:lnTo>
                  <a:lnTo>
                    <a:pt x="13" y="492"/>
                  </a:lnTo>
                  <a:lnTo>
                    <a:pt x="13" y="490"/>
                  </a:lnTo>
                  <a:lnTo>
                    <a:pt x="13" y="487"/>
                  </a:lnTo>
                  <a:lnTo>
                    <a:pt x="13" y="484"/>
                  </a:lnTo>
                  <a:lnTo>
                    <a:pt x="13" y="482"/>
                  </a:lnTo>
                  <a:lnTo>
                    <a:pt x="13" y="479"/>
                  </a:lnTo>
                  <a:lnTo>
                    <a:pt x="11" y="466"/>
                  </a:lnTo>
                  <a:lnTo>
                    <a:pt x="11" y="459"/>
                  </a:lnTo>
                  <a:lnTo>
                    <a:pt x="11" y="453"/>
                  </a:lnTo>
                  <a:lnTo>
                    <a:pt x="11" y="451"/>
                  </a:lnTo>
                  <a:lnTo>
                    <a:pt x="11" y="450"/>
                  </a:lnTo>
                  <a:lnTo>
                    <a:pt x="11" y="448"/>
                  </a:lnTo>
                  <a:lnTo>
                    <a:pt x="11" y="446"/>
                  </a:lnTo>
                  <a:lnTo>
                    <a:pt x="11" y="441"/>
                  </a:lnTo>
                  <a:lnTo>
                    <a:pt x="11" y="427"/>
                  </a:lnTo>
                  <a:lnTo>
                    <a:pt x="11" y="425"/>
                  </a:lnTo>
                  <a:lnTo>
                    <a:pt x="11" y="420"/>
                  </a:lnTo>
                  <a:lnTo>
                    <a:pt x="11" y="414"/>
                  </a:lnTo>
                  <a:lnTo>
                    <a:pt x="11" y="410"/>
                  </a:lnTo>
                  <a:lnTo>
                    <a:pt x="11" y="407"/>
                  </a:lnTo>
                  <a:lnTo>
                    <a:pt x="11" y="402"/>
                  </a:lnTo>
                  <a:lnTo>
                    <a:pt x="11" y="397"/>
                  </a:lnTo>
                  <a:lnTo>
                    <a:pt x="13" y="397"/>
                  </a:lnTo>
                  <a:lnTo>
                    <a:pt x="11" y="392"/>
                  </a:lnTo>
                  <a:lnTo>
                    <a:pt x="11" y="387"/>
                  </a:lnTo>
                  <a:lnTo>
                    <a:pt x="11" y="386"/>
                  </a:lnTo>
                  <a:lnTo>
                    <a:pt x="11" y="384"/>
                  </a:lnTo>
                  <a:lnTo>
                    <a:pt x="11" y="381"/>
                  </a:lnTo>
                  <a:lnTo>
                    <a:pt x="11" y="378"/>
                  </a:lnTo>
                  <a:lnTo>
                    <a:pt x="11" y="374"/>
                  </a:lnTo>
                  <a:lnTo>
                    <a:pt x="11" y="369"/>
                  </a:lnTo>
                  <a:lnTo>
                    <a:pt x="11" y="360"/>
                  </a:lnTo>
                  <a:lnTo>
                    <a:pt x="11" y="356"/>
                  </a:lnTo>
                  <a:lnTo>
                    <a:pt x="11" y="353"/>
                  </a:lnTo>
                  <a:lnTo>
                    <a:pt x="11" y="352"/>
                  </a:lnTo>
                  <a:lnTo>
                    <a:pt x="11" y="350"/>
                  </a:lnTo>
                  <a:lnTo>
                    <a:pt x="11" y="342"/>
                  </a:lnTo>
                  <a:lnTo>
                    <a:pt x="11" y="337"/>
                  </a:lnTo>
                  <a:lnTo>
                    <a:pt x="11" y="334"/>
                  </a:lnTo>
                  <a:lnTo>
                    <a:pt x="11" y="332"/>
                  </a:lnTo>
                  <a:lnTo>
                    <a:pt x="11" y="327"/>
                  </a:lnTo>
                  <a:lnTo>
                    <a:pt x="11" y="325"/>
                  </a:lnTo>
                  <a:lnTo>
                    <a:pt x="11" y="317"/>
                  </a:lnTo>
                  <a:lnTo>
                    <a:pt x="11" y="316"/>
                  </a:lnTo>
                  <a:lnTo>
                    <a:pt x="11" y="314"/>
                  </a:lnTo>
                  <a:lnTo>
                    <a:pt x="11" y="306"/>
                  </a:lnTo>
                  <a:lnTo>
                    <a:pt x="11" y="304"/>
                  </a:lnTo>
                  <a:lnTo>
                    <a:pt x="11" y="296"/>
                  </a:lnTo>
                  <a:lnTo>
                    <a:pt x="11" y="293"/>
                  </a:lnTo>
                  <a:lnTo>
                    <a:pt x="11" y="291"/>
                  </a:lnTo>
                  <a:lnTo>
                    <a:pt x="11" y="283"/>
                  </a:lnTo>
                  <a:lnTo>
                    <a:pt x="11" y="278"/>
                  </a:lnTo>
                  <a:lnTo>
                    <a:pt x="11" y="276"/>
                  </a:lnTo>
                  <a:lnTo>
                    <a:pt x="11" y="270"/>
                  </a:lnTo>
                  <a:lnTo>
                    <a:pt x="11" y="268"/>
                  </a:lnTo>
                  <a:lnTo>
                    <a:pt x="11" y="262"/>
                  </a:lnTo>
                  <a:lnTo>
                    <a:pt x="10" y="252"/>
                  </a:lnTo>
                  <a:lnTo>
                    <a:pt x="11" y="249"/>
                  </a:lnTo>
                  <a:lnTo>
                    <a:pt x="11" y="247"/>
                  </a:lnTo>
                  <a:lnTo>
                    <a:pt x="11" y="244"/>
                  </a:lnTo>
                  <a:lnTo>
                    <a:pt x="11" y="232"/>
                  </a:lnTo>
                  <a:lnTo>
                    <a:pt x="11" y="229"/>
                  </a:lnTo>
                  <a:lnTo>
                    <a:pt x="11" y="226"/>
                  </a:lnTo>
                  <a:lnTo>
                    <a:pt x="11" y="219"/>
                  </a:lnTo>
                  <a:lnTo>
                    <a:pt x="11" y="218"/>
                  </a:lnTo>
                  <a:lnTo>
                    <a:pt x="10" y="216"/>
                  </a:lnTo>
                  <a:lnTo>
                    <a:pt x="10" y="214"/>
                  </a:lnTo>
                  <a:lnTo>
                    <a:pt x="10" y="200"/>
                  </a:lnTo>
                  <a:lnTo>
                    <a:pt x="10" y="198"/>
                  </a:lnTo>
                  <a:lnTo>
                    <a:pt x="10" y="186"/>
                  </a:lnTo>
                  <a:lnTo>
                    <a:pt x="10" y="167"/>
                  </a:lnTo>
                  <a:lnTo>
                    <a:pt x="10" y="160"/>
                  </a:lnTo>
                  <a:lnTo>
                    <a:pt x="10" y="159"/>
                  </a:lnTo>
                  <a:lnTo>
                    <a:pt x="10" y="136"/>
                  </a:lnTo>
                  <a:lnTo>
                    <a:pt x="10" y="123"/>
                  </a:lnTo>
                  <a:lnTo>
                    <a:pt x="10" y="120"/>
                  </a:lnTo>
                  <a:lnTo>
                    <a:pt x="6" y="120"/>
                  </a:lnTo>
                  <a:lnTo>
                    <a:pt x="2" y="120"/>
                  </a:lnTo>
                  <a:lnTo>
                    <a:pt x="2" y="113"/>
                  </a:lnTo>
                  <a:lnTo>
                    <a:pt x="2" y="111"/>
                  </a:lnTo>
                  <a:lnTo>
                    <a:pt x="2" y="102"/>
                  </a:lnTo>
                  <a:lnTo>
                    <a:pt x="2" y="95"/>
                  </a:lnTo>
                  <a:lnTo>
                    <a:pt x="2" y="92"/>
                  </a:lnTo>
                  <a:lnTo>
                    <a:pt x="2" y="90"/>
                  </a:lnTo>
                  <a:lnTo>
                    <a:pt x="2" y="87"/>
                  </a:lnTo>
                  <a:lnTo>
                    <a:pt x="2" y="79"/>
                  </a:lnTo>
                  <a:lnTo>
                    <a:pt x="2" y="75"/>
                  </a:lnTo>
                  <a:lnTo>
                    <a:pt x="2" y="74"/>
                  </a:lnTo>
                  <a:lnTo>
                    <a:pt x="2" y="72"/>
                  </a:lnTo>
                  <a:lnTo>
                    <a:pt x="2" y="70"/>
                  </a:lnTo>
                  <a:lnTo>
                    <a:pt x="2" y="67"/>
                  </a:lnTo>
                  <a:lnTo>
                    <a:pt x="0" y="56"/>
                  </a:lnTo>
                  <a:lnTo>
                    <a:pt x="0" y="48"/>
                  </a:lnTo>
                  <a:lnTo>
                    <a:pt x="0" y="41"/>
                  </a:lnTo>
                  <a:lnTo>
                    <a:pt x="0" y="39"/>
                  </a:lnTo>
                  <a:lnTo>
                    <a:pt x="0" y="38"/>
                  </a:lnTo>
                  <a:lnTo>
                    <a:pt x="0" y="30"/>
                  </a:lnTo>
                  <a:lnTo>
                    <a:pt x="0" y="28"/>
                  </a:lnTo>
                  <a:lnTo>
                    <a:pt x="0" y="26"/>
                  </a:lnTo>
                  <a:lnTo>
                    <a:pt x="0" y="25"/>
                  </a:lnTo>
                  <a:lnTo>
                    <a:pt x="0" y="18"/>
                  </a:lnTo>
                  <a:lnTo>
                    <a:pt x="0" y="12"/>
                  </a:lnTo>
                  <a:lnTo>
                    <a:pt x="0" y="10"/>
                  </a:lnTo>
                  <a:lnTo>
                    <a:pt x="2" y="10"/>
                  </a:lnTo>
                  <a:lnTo>
                    <a:pt x="3" y="12"/>
                  </a:lnTo>
                  <a:lnTo>
                    <a:pt x="3" y="10"/>
                  </a:lnTo>
                  <a:lnTo>
                    <a:pt x="5" y="10"/>
                  </a:lnTo>
                  <a:lnTo>
                    <a:pt x="6" y="10"/>
                  </a:lnTo>
                  <a:lnTo>
                    <a:pt x="8" y="10"/>
                  </a:lnTo>
                  <a:lnTo>
                    <a:pt x="13" y="10"/>
                  </a:lnTo>
                  <a:lnTo>
                    <a:pt x="16" y="10"/>
                  </a:lnTo>
                  <a:lnTo>
                    <a:pt x="18" y="10"/>
                  </a:lnTo>
                  <a:lnTo>
                    <a:pt x="20" y="10"/>
                  </a:lnTo>
                  <a:lnTo>
                    <a:pt x="21" y="10"/>
                  </a:lnTo>
                  <a:lnTo>
                    <a:pt x="26" y="10"/>
                  </a:lnTo>
                  <a:lnTo>
                    <a:pt x="29" y="10"/>
                  </a:lnTo>
                  <a:lnTo>
                    <a:pt x="31" y="10"/>
                  </a:lnTo>
                  <a:lnTo>
                    <a:pt x="34" y="10"/>
                  </a:lnTo>
                  <a:lnTo>
                    <a:pt x="36" y="10"/>
                  </a:lnTo>
                  <a:lnTo>
                    <a:pt x="39" y="8"/>
                  </a:lnTo>
                  <a:lnTo>
                    <a:pt x="41" y="8"/>
                  </a:lnTo>
                  <a:lnTo>
                    <a:pt x="44" y="8"/>
                  </a:lnTo>
                  <a:lnTo>
                    <a:pt x="47" y="8"/>
                  </a:lnTo>
                  <a:lnTo>
                    <a:pt x="49" y="8"/>
                  </a:lnTo>
                  <a:lnTo>
                    <a:pt x="54" y="8"/>
                  </a:lnTo>
                  <a:lnTo>
                    <a:pt x="59" y="8"/>
                  </a:lnTo>
                  <a:lnTo>
                    <a:pt x="60" y="8"/>
                  </a:lnTo>
                  <a:lnTo>
                    <a:pt x="64" y="8"/>
                  </a:lnTo>
                  <a:lnTo>
                    <a:pt x="67" y="8"/>
                  </a:lnTo>
                  <a:lnTo>
                    <a:pt x="70" y="8"/>
                  </a:lnTo>
                  <a:lnTo>
                    <a:pt x="72" y="8"/>
                  </a:lnTo>
                  <a:lnTo>
                    <a:pt x="73" y="8"/>
                  </a:lnTo>
                  <a:lnTo>
                    <a:pt x="75" y="8"/>
                  </a:lnTo>
                  <a:lnTo>
                    <a:pt x="78" y="8"/>
                  </a:lnTo>
                  <a:lnTo>
                    <a:pt x="82" y="8"/>
                  </a:lnTo>
                  <a:lnTo>
                    <a:pt x="83" y="8"/>
                  </a:lnTo>
                  <a:lnTo>
                    <a:pt x="98" y="8"/>
                  </a:lnTo>
                  <a:lnTo>
                    <a:pt x="100" y="8"/>
                  </a:lnTo>
                  <a:lnTo>
                    <a:pt x="101" y="8"/>
                  </a:lnTo>
                  <a:lnTo>
                    <a:pt x="103" y="8"/>
                  </a:lnTo>
                  <a:lnTo>
                    <a:pt x="104" y="8"/>
                  </a:lnTo>
                  <a:lnTo>
                    <a:pt x="106" y="8"/>
                  </a:lnTo>
                  <a:lnTo>
                    <a:pt x="109" y="8"/>
                  </a:lnTo>
                  <a:lnTo>
                    <a:pt x="114" y="8"/>
                  </a:lnTo>
                  <a:lnTo>
                    <a:pt x="118" y="8"/>
                  </a:lnTo>
                  <a:lnTo>
                    <a:pt x="119" y="8"/>
                  </a:lnTo>
                  <a:lnTo>
                    <a:pt x="121" y="8"/>
                  </a:lnTo>
                  <a:lnTo>
                    <a:pt x="122" y="8"/>
                  </a:lnTo>
                  <a:lnTo>
                    <a:pt x="124" y="8"/>
                  </a:lnTo>
                  <a:lnTo>
                    <a:pt x="126" y="8"/>
                  </a:lnTo>
                  <a:lnTo>
                    <a:pt x="127" y="8"/>
                  </a:lnTo>
                  <a:lnTo>
                    <a:pt x="129" y="8"/>
                  </a:lnTo>
                  <a:lnTo>
                    <a:pt x="131" y="8"/>
                  </a:lnTo>
                  <a:lnTo>
                    <a:pt x="132" y="8"/>
                  </a:lnTo>
                  <a:lnTo>
                    <a:pt x="134" y="8"/>
                  </a:lnTo>
                  <a:lnTo>
                    <a:pt x="137" y="8"/>
                  </a:lnTo>
                  <a:lnTo>
                    <a:pt x="142" y="8"/>
                  </a:lnTo>
                  <a:lnTo>
                    <a:pt x="144" y="8"/>
                  </a:lnTo>
                  <a:lnTo>
                    <a:pt x="150" y="8"/>
                  </a:lnTo>
                  <a:lnTo>
                    <a:pt x="152" y="8"/>
                  </a:lnTo>
                  <a:lnTo>
                    <a:pt x="157" y="8"/>
                  </a:lnTo>
                  <a:lnTo>
                    <a:pt x="160" y="8"/>
                  </a:lnTo>
                  <a:lnTo>
                    <a:pt x="167" y="7"/>
                  </a:lnTo>
                  <a:lnTo>
                    <a:pt x="168" y="7"/>
                  </a:lnTo>
                  <a:lnTo>
                    <a:pt x="170" y="7"/>
                  </a:lnTo>
                  <a:lnTo>
                    <a:pt x="173" y="7"/>
                  </a:lnTo>
                  <a:lnTo>
                    <a:pt x="176" y="7"/>
                  </a:lnTo>
                  <a:lnTo>
                    <a:pt x="180" y="7"/>
                  </a:lnTo>
                  <a:lnTo>
                    <a:pt x="183" y="7"/>
                  </a:lnTo>
                  <a:lnTo>
                    <a:pt x="185" y="7"/>
                  </a:lnTo>
                  <a:lnTo>
                    <a:pt x="186" y="7"/>
                  </a:lnTo>
                  <a:lnTo>
                    <a:pt x="191" y="7"/>
                  </a:lnTo>
                  <a:lnTo>
                    <a:pt x="198" y="7"/>
                  </a:lnTo>
                  <a:lnTo>
                    <a:pt x="201" y="7"/>
                  </a:lnTo>
                  <a:lnTo>
                    <a:pt x="206" y="7"/>
                  </a:lnTo>
                  <a:lnTo>
                    <a:pt x="212" y="7"/>
                  </a:lnTo>
                  <a:lnTo>
                    <a:pt x="216" y="7"/>
                  </a:lnTo>
                  <a:lnTo>
                    <a:pt x="224" y="7"/>
                  </a:lnTo>
                  <a:lnTo>
                    <a:pt x="225" y="7"/>
                  </a:lnTo>
                  <a:lnTo>
                    <a:pt x="227" y="7"/>
                  </a:lnTo>
                  <a:lnTo>
                    <a:pt x="230" y="7"/>
                  </a:lnTo>
                  <a:lnTo>
                    <a:pt x="237" y="7"/>
                  </a:lnTo>
                  <a:lnTo>
                    <a:pt x="242" y="7"/>
                  </a:lnTo>
                  <a:lnTo>
                    <a:pt x="243" y="7"/>
                  </a:lnTo>
                  <a:lnTo>
                    <a:pt x="247" y="5"/>
                  </a:lnTo>
                  <a:lnTo>
                    <a:pt x="248" y="5"/>
                  </a:lnTo>
                  <a:lnTo>
                    <a:pt x="250" y="5"/>
                  </a:lnTo>
                  <a:lnTo>
                    <a:pt x="263" y="5"/>
                  </a:lnTo>
                  <a:lnTo>
                    <a:pt x="270" y="5"/>
                  </a:lnTo>
                  <a:lnTo>
                    <a:pt x="271" y="5"/>
                  </a:lnTo>
                  <a:lnTo>
                    <a:pt x="276" y="5"/>
                  </a:lnTo>
                  <a:lnTo>
                    <a:pt x="284" y="5"/>
                  </a:lnTo>
                  <a:lnTo>
                    <a:pt x="286" y="5"/>
                  </a:lnTo>
                  <a:lnTo>
                    <a:pt x="296" y="5"/>
                  </a:lnTo>
                  <a:lnTo>
                    <a:pt x="304" y="5"/>
                  </a:lnTo>
                  <a:lnTo>
                    <a:pt x="305" y="5"/>
                  </a:lnTo>
                  <a:lnTo>
                    <a:pt x="310" y="5"/>
                  </a:lnTo>
                  <a:lnTo>
                    <a:pt x="310" y="3"/>
                  </a:lnTo>
                  <a:lnTo>
                    <a:pt x="314" y="3"/>
                  </a:lnTo>
                  <a:lnTo>
                    <a:pt x="330" y="3"/>
                  </a:lnTo>
                  <a:lnTo>
                    <a:pt x="332" y="3"/>
                  </a:lnTo>
                  <a:lnTo>
                    <a:pt x="333" y="3"/>
                  </a:lnTo>
                  <a:lnTo>
                    <a:pt x="335" y="3"/>
                  </a:lnTo>
                  <a:lnTo>
                    <a:pt x="338" y="3"/>
                  </a:lnTo>
                  <a:lnTo>
                    <a:pt x="346" y="3"/>
                  </a:lnTo>
                  <a:lnTo>
                    <a:pt x="353" y="3"/>
                  </a:lnTo>
                  <a:lnTo>
                    <a:pt x="356" y="2"/>
                  </a:lnTo>
                  <a:lnTo>
                    <a:pt x="361" y="2"/>
                  </a:lnTo>
                  <a:lnTo>
                    <a:pt x="364" y="2"/>
                  </a:lnTo>
                  <a:lnTo>
                    <a:pt x="371" y="2"/>
                  </a:lnTo>
                  <a:lnTo>
                    <a:pt x="372" y="2"/>
                  </a:lnTo>
                  <a:lnTo>
                    <a:pt x="374" y="2"/>
                  </a:lnTo>
                  <a:lnTo>
                    <a:pt x="376" y="2"/>
                  </a:lnTo>
                  <a:lnTo>
                    <a:pt x="377" y="2"/>
                  </a:lnTo>
                  <a:lnTo>
                    <a:pt x="381" y="2"/>
                  </a:lnTo>
                  <a:lnTo>
                    <a:pt x="382" y="2"/>
                  </a:lnTo>
                  <a:lnTo>
                    <a:pt x="384" y="2"/>
                  </a:lnTo>
                  <a:lnTo>
                    <a:pt x="389" y="2"/>
                  </a:lnTo>
                  <a:lnTo>
                    <a:pt x="394" y="2"/>
                  </a:lnTo>
                  <a:lnTo>
                    <a:pt x="399" y="2"/>
                  </a:lnTo>
                  <a:lnTo>
                    <a:pt x="400" y="2"/>
                  </a:lnTo>
                  <a:lnTo>
                    <a:pt x="405" y="2"/>
                  </a:lnTo>
                  <a:lnTo>
                    <a:pt x="408" y="2"/>
                  </a:lnTo>
                  <a:lnTo>
                    <a:pt x="412" y="2"/>
                  </a:lnTo>
                  <a:lnTo>
                    <a:pt x="415" y="2"/>
                  </a:lnTo>
                  <a:lnTo>
                    <a:pt x="418" y="2"/>
                  </a:lnTo>
                  <a:lnTo>
                    <a:pt x="425" y="2"/>
                  </a:lnTo>
                  <a:lnTo>
                    <a:pt x="426" y="2"/>
                  </a:lnTo>
                  <a:lnTo>
                    <a:pt x="428" y="2"/>
                  </a:lnTo>
                  <a:lnTo>
                    <a:pt x="430" y="2"/>
                  </a:lnTo>
                  <a:lnTo>
                    <a:pt x="431" y="2"/>
                  </a:lnTo>
                  <a:lnTo>
                    <a:pt x="436" y="2"/>
                  </a:lnTo>
                  <a:lnTo>
                    <a:pt x="438" y="2"/>
                  </a:lnTo>
                  <a:lnTo>
                    <a:pt x="439" y="2"/>
                  </a:lnTo>
                  <a:lnTo>
                    <a:pt x="446" y="2"/>
                  </a:lnTo>
                  <a:lnTo>
                    <a:pt x="453" y="2"/>
                  </a:lnTo>
                  <a:lnTo>
                    <a:pt x="472" y="0"/>
                  </a:lnTo>
                  <a:lnTo>
                    <a:pt x="474" y="0"/>
                  </a:lnTo>
                  <a:lnTo>
                    <a:pt x="475" y="0"/>
                  </a:lnTo>
                  <a:lnTo>
                    <a:pt x="482" y="0"/>
                  </a:lnTo>
                  <a:lnTo>
                    <a:pt x="485" y="0"/>
                  </a:lnTo>
                  <a:lnTo>
                    <a:pt x="498" y="0"/>
                  </a:lnTo>
                  <a:lnTo>
                    <a:pt x="500" y="0"/>
                  </a:lnTo>
                  <a:lnTo>
                    <a:pt x="503" y="0"/>
                  </a:lnTo>
                  <a:lnTo>
                    <a:pt x="506" y="0"/>
                  </a:lnTo>
                  <a:lnTo>
                    <a:pt x="508" y="0"/>
                  </a:lnTo>
                  <a:lnTo>
                    <a:pt x="513" y="0"/>
                  </a:lnTo>
                  <a:lnTo>
                    <a:pt x="524" y="0"/>
                  </a:lnTo>
                  <a:lnTo>
                    <a:pt x="528" y="0"/>
                  </a:lnTo>
                  <a:lnTo>
                    <a:pt x="531" y="0"/>
                  </a:lnTo>
                  <a:lnTo>
                    <a:pt x="533" y="0"/>
                  </a:lnTo>
                  <a:lnTo>
                    <a:pt x="534" y="0"/>
                  </a:lnTo>
                  <a:lnTo>
                    <a:pt x="536" y="0"/>
                  </a:lnTo>
                  <a:close/>
                </a:path>
              </a:pathLst>
            </a:custGeom>
            <a:solidFill>
              <a:srgbClr val="FFE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18" name="Freeform 255"/>
            <p:cNvSpPr>
              <a:spLocks/>
            </p:cNvSpPr>
            <p:nvPr/>
          </p:nvSpPr>
          <p:spPr bwMode="auto">
            <a:xfrm>
              <a:off x="3327" y="1619"/>
              <a:ext cx="663" cy="673"/>
            </a:xfrm>
            <a:custGeom>
              <a:avLst/>
              <a:gdLst>
                <a:gd name="T0" fmla="*/ 550 w 663"/>
                <a:gd name="T1" fmla="*/ 7 h 673"/>
                <a:gd name="T2" fmla="*/ 559 w 663"/>
                <a:gd name="T3" fmla="*/ 20 h 673"/>
                <a:gd name="T4" fmla="*/ 573 w 663"/>
                <a:gd name="T5" fmla="*/ 12 h 673"/>
                <a:gd name="T6" fmla="*/ 586 w 663"/>
                <a:gd name="T7" fmla="*/ 0 h 673"/>
                <a:gd name="T8" fmla="*/ 604 w 663"/>
                <a:gd name="T9" fmla="*/ 13 h 673"/>
                <a:gd name="T10" fmla="*/ 616 w 663"/>
                <a:gd name="T11" fmla="*/ 20 h 673"/>
                <a:gd name="T12" fmla="*/ 635 w 663"/>
                <a:gd name="T13" fmla="*/ 23 h 673"/>
                <a:gd name="T14" fmla="*/ 645 w 663"/>
                <a:gd name="T15" fmla="*/ 31 h 673"/>
                <a:gd name="T16" fmla="*/ 648 w 663"/>
                <a:gd name="T17" fmla="*/ 48 h 673"/>
                <a:gd name="T18" fmla="*/ 645 w 663"/>
                <a:gd name="T19" fmla="*/ 62 h 673"/>
                <a:gd name="T20" fmla="*/ 642 w 663"/>
                <a:gd name="T21" fmla="*/ 82 h 673"/>
                <a:gd name="T22" fmla="*/ 622 w 663"/>
                <a:gd name="T23" fmla="*/ 82 h 673"/>
                <a:gd name="T24" fmla="*/ 611 w 663"/>
                <a:gd name="T25" fmla="*/ 97 h 673"/>
                <a:gd name="T26" fmla="*/ 614 w 663"/>
                <a:gd name="T27" fmla="*/ 111 h 673"/>
                <a:gd name="T28" fmla="*/ 619 w 663"/>
                <a:gd name="T29" fmla="*/ 129 h 673"/>
                <a:gd name="T30" fmla="*/ 622 w 663"/>
                <a:gd name="T31" fmla="*/ 144 h 673"/>
                <a:gd name="T32" fmla="*/ 614 w 663"/>
                <a:gd name="T33" fmla="*/ 159 h 673"/>
                <a:gd name="T34" fmla="*/ 593 w 663"/>
                <a:gd name="T35" fmla="*/ 159 h 673"/>
                <a:gd name="T36" fmla="*/ 575 w 663"/>
                <a:gd name="T37" fmla="*/ 169 h 673"/>
                <a:gd name="T38" fmla="*/ 560 w 663"/>
                <a:gd name="T39" fmla="*/ 177 h 673"/>
                <a:gd name="T40" fmla="*/ 544 w 663"/>
                <a:gd name="T41" fmla="*/ 183 h 673"/>
                <a:gd name="T42" fmla="*/ 531 w 663"/>
                <a:gd name="T43" fmla="*/ 180 h 673"/>
                <a:gd name="T44" fmla="*/ 519 w 663"/>
                <a:gd name="T45" fmla="*/ 195 h 673"/>
                <a:gd name="T46" fmla="*/ 531 w 663"/>
                <a:gd name="T47" fmla="*/ 213 h 673"/>
                <a:gd name="T48" fmla="*/ 550 w 663"/>
                <a:gd name="T49" fmla="*/ 221 h 673"/>
                <a:gd name="T50" fmla="*/ 567 w 663"/>
                <a:gd name="T51" fmla="*/ 222 h 673"/>
                <a:gd name="T52" fmla="*/ 586 w 663"/>
                <a:gd name="T53" fmla="*/ 222 h 673"/>
                <a:gd name="T54" fmla="*/ 599 w 663"/>
                <a:gd name="T55" fmla="*/ 236 h 673"/>
                <a:gd name="T56" fmla="*/ 612 w 663"/>
                <a:gd name="T57" fmla="*/ 249 h 673"/>
                <a:gd name="T58" fmla="*/ 612 w 663"/>
                <a:gd name="T59" fmla="*/ 270 h 673"/>
                <a:gd name="T60" fmla="*/ 601 w 663"/>
                <a:gd name="T61" fmla="*/ 276 h 673"/>
                <a:gd name="T62" fmla="*/ 590 w 663"/>
                <a:gd name="T63" fmla="*/ 296 h 673"/>
                <a:gd name="T64" fmla="*/ 591 w 663"/>
                <a:gd name="T65" fmla="*/ 316 h 673"/>
                <a:gd name="T66" fmla="*/ 594 w 663"/>
                <a:gd name="T67" fmla="*/ 332 h 673"/>
                <a:gd name="T68" fmla="*/ 578 w 663"/>
                <a:gd name="T69" fmla="*/ 343 h 673"/>
                <a:gd name="T70" fmla="*/ 568 w 663"/>
                <a:gd name="T71" fmla="*/ 355 h 673"/>
                <a:gd name="T72" fmla="*/ 562 w 663"/>
                <a:gd name="T73" fmla="*/ 376 h 673"/>
                <a:gd name="T74" fmla="*/ 570 w 663"/>
                <a:gd name="T75" fmla="*/ 391 h 673"/>
                <a:gd name="T76" fmla="*/ 563 w 663"/>
                <a:gd name="T77" fmla="*/ 401 h 673"/>
                <a:gd name="T78" fmla="*/ 554 w 663"/>
                <a:gd name="T79" fmla="*/ 414 h 673"/>
                <a:gd name="T80" fmla="*/ 547 w 663"/>
                <a:gd name="T81" fmla="*/ 433 h 673"/>
                <a:gd name="T82" fmla="*/ 537 w 663"/>
                <a:gd name="T83" fmla="*/ 453 h 673"/>
                <a:gd name="T84" fmla="*/ 581 w 663"/>
                <a:gd name="T85" fmla="*/ 472 h 673"/>
                <a:gd name="T86" fmla="*/ 647 w 663"/>
                <a:gd name="T87" fmla="*/ 471 h 673"/>
                <a:gd name="T88" fmla="*/ 661 w 663"/>
                <a:gd name="T89" fmla="*/ 548 h 673"/>
                <a:gd name="T90" fmla="*/ 617 w 663"/>
                <a:gd name="T91" fmla="*/ 611 h 673"/>
                <a:gd name="T92" fmla="*/ 554 w 663"/>
                <a:gd name="T93" fmla="*/ 611 h 673"/>
                <a:gd name="T94" fmla="*/ 478 w 663"/>
                <a:gd name="T95" fmla="*/ 610 h 673"/>
                <a:gd name="T96" fmla="*/ 392 w 663"/>
                <a:gd name="T97" fmla="*/ 616 h 673"/>
                <a:gd name="T98" fmla="*/ 369 w 663"/>
                <a:gd name="T99" fmla="*/ 667 h 673"/>
                <a:gd name="T100" fmla="*/ 318 w 663"/>
                <a:gd name="T101" fmla="*/ 669 h 673"/>
                <a:gd name="T102" fmla="*/ 227 w 663"/>
                <a:gd name="T103" fmla="*/ 670 h 673"/>
                <a:gd name="T104" fmla="*/ 114 w 663"/>
                <a:gd name="T105" fmla="*/ 672 h 673"/>
                <a:gd name="T106" fmla="*/ 49 w 663"/>
                <a:gd name="T107" fmla="*/ 673 h 673"/>
                <a:gd name="T108" fmla="*/ 3 w 663"/>
                <a:gd name="T109" fmla="*/ 647 h 673"/>
                <a:gd name="T110" fmla="*/ 3 w 663"/>
                <a:gd name="T111" fmla="*/ 567 h 673"/>
                <a:gd name="T112" fmla="*/ 3 w 663"/>
                <a:gd name="T113" fmla="*/ 479 h 673"/>
                <a:gd name="T114" fmla="*/ 3 w 663"/>
                <a:gd name="T115" fmla="*/ 397 h 673"/>
                <a:gd name="T116" fmla="*/ 1 w 663"/>
                <a:gd name="T117" fmla="*/ 332 h 673"/>
                <a:gd name="T118" fmla="*/ 0 w 663"/>
                <a:gd name="T119" fmla="*/ 252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3" h="673">
                  <a:moveTo>
                    <a:pt x="526" y="0"/>
                  </a:moveTo>
                  <a:lnTo>
                    <a:pt x="534" y="2"/>
                  </a:lnTo>
                  <a:lnTo>
                    <a:pt x="536" y="2"/>
                  </a:lnTo>
                  <a:lnTo>
                    <a:pt x="536" y="0"/>
                  </a:lnTo>
                  <a:lnTo>
                    <a:pt x="536" y="2"/>
                  </a:lnTo>
                  <a:lnTo>
                    <a:pt x="537" y="2"/>
                  </a:lnTo>
                  <a:lnTo>
                    <a:pt x="537" y="3"/>
                  </a:lnTo>
                  <a:lnTo>
                    <a:pt x="539" y="3"/>
                  </a:lnTo>
                  <a:lnTo>
                    <a:pt x="541" y="3"/>
                  </a:lnTo>
                  <a:lnTo>
                    <a:pt x="542" y="3"/>
                  </a:lnTo>
                  <a:lnTo>
                    <a:pt x="544" y="3"/>
                  </a:lnTo>
                  <a:lnTo>
                    <a:pt x="545" y="3"/>
                  </a:lnTo>
                  <a:lnTo>
                    <a:pt x="547" y="3"/>
                  </a:lnTo>
                  <a:lnTo>
                    <a:pt x="547" y="5"/>
                  </a:lnTo>
                  <a:lnTo>
                    <a:pt x="549" y="5"/>
                  </a:lnTo>
                  <a:lnTo>
                    <a:pt x="549" y="7"/>
                  </a:lnTo>
                  <a:lnTo>
                    <a:pt x="550" y="7"/>
                  </a:lnTo>
                  <a:lnTo>
                    <a:pt x="552" y="7"/>
                  </a:lnTo>
                  <a:lnTo>
                    <a:pt x="552" y="8"/>
                  </a:lnTo>
                  <a:lnTo>
                    <a:pt x="552" y="10"/>
                  </a:lnTo>
                  <a:lnTo>
                    <a:pt x="552" y="12"/>
                  </a:lnTo>
                  <a:lnTo>
                    <a:pt x="552" y="13"/>
                  </a:lnTo>
                  <a:lnTo>
                    <a:pt x="552" y="15"/>
                  </a:lnTo>
                  <a:lnTo>
                    <a:pt x="552" y="17"/>
                  </a:lnTo>
                  <a:lnTo>
                    <a:pt x="552" y="18"/>
                  </a:lnTo>
                  <a:lnTo>
                    <a:pt x="550" y="18"/>
                  </a:lnTo>
                  <a:lnTo>
                    <a:pt x="552" y="18"/>
                  </a:lnTo>
                  <a:lnTo>
                    <a:pt x="552" y="20"/>
                  </a:lnTo>
                  <a:lnTo>
                    <a:pt x="552" y="21"/>
                  </a:lnTo>
                  <a:lnTo>
                    <a:pt x="554" y="21"/>
                  </a:lnTo>
                  <a:lnTo>
                    <a:pt x="554" y="20"/>
                  </a:lnTo>
                  <a:lnTo>
                    <a:pt x="555" y="20"/>
                  </a:lnTo>
                  <a:lnTo>
                    <a:pt x="557" y="20"/>
                  </a:lnTo>
                  <a:lnTo>
                    <a:pt x="559" y="20"/>
                  </a:lnTo>
                  <a:lnTo>
                    <a:pt x="559" y="18"/>
                  </a:lnTo>
                  <a:lnTo>
                    <a:pt x="560" y="18"/>
                  </a:lnTo>
                  <a:lnTo>
                    <a:pt x="560" y="17"/>
                  </a:lnTo>
                  <a:lnTo>
                    <a:pt x="562" y="17"/>
                  </a:lnTo>
                  <a:lnTo>
                    <a:pt x="563" y="15"/>
                  </a:lnTo>
                  <a:lnTo>
                    <a:pt x="565" y="15"/>
                  </a:lnTo>
                  <a:lnTo>
                    <a:pt x="565" y="13"/>
                  </a:lnTo>
                  <a:lnTo>
                    <a:pt x="567" y="13"/>
                  </a:lnTo>
                  <a:lnTo>
                    <a:pt x="567" y="12"/>
                  </a:lnTo>
                  <a:lnTo>
                    <a:pt x="568" y="12"/>
                  </a:lnTo>
                  <a:lnTo>
                    <a:pt x="568" y="13"/>
                  </a:lnTo>
                  <a:lnTo>
                    <a:pt x="570" y="13"/>
                  </a:lnTo>
                  <a:lnTo>
                    <a:pt x="572" y="13"/>
                  </a:lnTo>
                  <a:lnTo>
                    <a:pt x="572" y="15"/>
                  </a:lnTo>
                  <a:lnTo>
                    <a:pt x="573" y="15"/>
                  </a:lnTo>
                  <a:lnTo>
                    <a:pt x="573" y="13"/>
                  </a:lnTo>
                  <a:lnTo>
                    <a:pt x="573" y="12"/>
                  </a:lnTo>
                  <a:lnTo>
                    <a:pt x="573" y="10"/>
                  </a:lnTo>
                  <a:lnTo>
                    <a:pt x="575" y="8"/>
                  </a:lnTo>
                  <a:lnTo>
                    <a:pt x="573" y="8"/>
                  </a:lnTo>
                  <a:lnTo>
                    <a:pt x="573" y="7"/>
                  </a:lnTo>
                  <a:lnTo>
                    <a:pt x="575" y="7"/>
                  </a:lnTo>
                  <a:lnTo>
                    <a:pt x="577" y="7"/>
                  </a:lnTo>
                  <a:lnTo>
                    <a:pt x="577" y="8"/>
                  </a:lnTo>
                  <a:lnTo>
                    <a:pt x="578" y="10"/>
                  </a:lnTo>
                  <a:lnTo>
                    <a:pt x="578" y="8"/>
                  </a:lnTo>
                  <a:lnTo>
                    <a:pt x="580" y="8"/>
                  </a:lnTo>
                  <a:lnTo>
                    <a:pt x="581" y="7"/>
                  </a:lnTo>
                  <a:lnTo>
                    <a:pt x="583" y="7"/>
                  </a:lnTo>
                  <a:lnTo>
                    <a:pt x="583" y="5"/>
                  </a:lnTo>
                  <a:lnTo>
                    <a:pt x="583" y="3"/>
                  </a:lnTo>
                  <a:lnTo>
                    <a:pt x="585" y="2"/>
                  </a:lnTo>
                  <a:lnTo>
                    <a:pt x="586" y="2"/>
                  </a:lnTo>
                  <a:lnTo>
                    <a:pt x="586" y="0"/>
                  </a:lnTo>
                  <a:lnTo>
                    <a:pt x="588" y="2"/>
                  </a:lnTo>
                  <a:lnTo>
                    <a:pt x="588" y="3"/>
                  </a:lnTo>
                  <a:lnTo>
                    <a:pt x="590" y="3"/>
                  </a:lnTo>
                  <a:lnTo>
                    <a:pt x="591" y="3"/>
                  </a:lnTo>
                  <a:lnTo>
                    <a:pt x="593" y="3"/>
                  </a:lnTo>
                  <a:lnTo>
                    <a:pt x="593" y="5"/>
                  </a:lnTo>
                  <a:lnTo>
                    <a:pt x="594" y="5"/>
                  </a:lnTo>
                  <a:lnTo>
                    <a:pt x="594" y="7"/>
                  </a:lnTo>
                  <a:lnTo>
                    <a:pt x="596" y="7"/>
                  </a:lnTo>
                  <a:lnTo>
                    <a:pt x="596" y="8"/>
                  </a:lnTo>
                  <a:lnTo>
                    <a:pt x="598" y="8"/>
                  </a:lnTo>
                  <a:lnTo>
                    <a:pt x="598" y="10"/>
                  </a:lnTo>
                  <a:lnTo>
                    <a:pt x="599" y="12"/>
                  </a:lnTo>
                  <a:lnTo>
                    <a:pt x="601" y="12"/>
                  </a:lnTo>
                  <a:lnTo>
                    <a:pt x="601" y="13"/>
                  </a:lnTo>
                  <a:lnTo>
                    <a:pt x="603" y="13"/>
                  </a:lnTo>
                  <a:lnTo>
                    <a:pt x="604" y="13"/>
                  </a:lnTo>
                  <a:lnTo>
                    <a:pt x="604" y="12"/>
                  </a:lnTo>
                  <a:lnTo>
                    <a:pt x="604" y="10"/>
                  </a:lnTo>
                  <a:lnTo>
                    <a:pt x="606" y="10"/>
                  </a:lnTo>
                  <a:lnTo>
                    <a:pt x="606" y="12"/>
                  </a:lnTo>
                  <a:lnTo>
                    <a:pt x="608" y="12"/>
                  </a:lnTo>
                  <a:lnTo>
                    <a:pt x="608" y="13"/>
                  </a:lnTo>
                  <a:lnTo>
                    <a:pt x="609" y="13"/>
                  </a:lnTo>
                  <a:lnTo>
                    <a:pt x="611" y="13"/>
                  </a:lnTo>
                  <a:lnTo>
                    <a:pt x="609" y="13"/>
                  </a:lnTo>
                  <a:lnTo>
                    <a:pt x="609" y="15"/>
                  </a:lnTo>
                  <a:lnTo>
                    <a:pt x="611" y="15"/>
                  </a:lnTo>
                  <a:lnTo>
                    <a:pt x="612" y="15"/>
                  </a:lnTo>
                  <a:lnTo>
                    <a:pt x="612" y="17"/>
                  </a:lnTo>
                  <a:lnTo>
                    <a:pt x="614" y="17"/>
                  </a:lnTo>
                  <a:lnTo>
                    <a:pt x="614" y="18"/>
                  </a:lnTo>
                  <a:lnTo>
                    <a:pt x="614" y="20"/>
                  </a:lnTo>
                  <a:lnTo>
                    <a:pt x="616" y="20"/>
                  </a:lnTo>
                  <a:lnTo>
                    <a:pt x="617" y="20"/>
                  </a:lnTo>
                  <a:lnTo>
                    <a:pt x="617" y="18"/>
                  </a:lnTo>
                  <a:lnTo>
                    <a:pt x="617" y="20"/>
                  </a:lnTo>
                  <a:lnTo>
                    <a:pt x="619" y="18"/>
                  </a:lnTo>
                  <a:lnTo>
                    <a:pt x="621" y="18"/>
                  </a:lnTo>
                  <a:lnTo>
                    <a:pt x="622" y="18"/>
                  </a:lnTo>
                  <a:lnTo>
                    <a:pt x="622" y="20"/>
                  </a:lnTo>
                  <a:lnTo>
                    <a:pt x="624" y="20"/>
                  </a:lnTo>
                  <a:lnTo>
                    <a:pt x="624" y="21"/>
                  </a:lnTo>
                  <a:lnTo>
                    <a:pt x="626" y="21"/>
                  </a:lnTo>
                  <a:lnTo>
                    <a:pt x="627" y="21"/>
                  </a:lnTo>
                  <a:lnTo>
                    <a:pt x="629" y="21"/>
                  </a:lnTo>
                  <a:lnTo>
                    <a:pt x="630" y="21"/>
                  </a:lnTo>
                  <a:lnTo>
                    <a:pt x="632" y="21"/>
                  </a:lnTo>
                  <a:lnTo>
                    <a:pt x="632" y="23"/>
                  </a:lnTo>
                  <a:lnTo>
                    <a:pt x="634" y="23"/>
                  </a:lnTo>
                  <a:lnTo>
                    <a:pt x="635" y="23"/>
                  </a:lnTo>
                  <a:lnTo>
                    <a:pt x="637" y="23"/>
                  </a:lnTo>
                  <a:lnTo>
                    <a:pt x="637" y="21"/>
                  </a:lnTo>
                  <a:lnTo>
                    <a:pt x="639" y="21"/>
                  </a:lnTo>
                  <a:lnTo>
                    <a:pt x="640" y="23"/>
                  </a:lnTo>
                  <a:lnTo>
                    <a:pt x="640" y="25"/>
                  </a:lnTo>
                  <a:lnTo>
                    <a:pt x="639" y="25"/>
                  </a:lnTo>
                  <a:lnTo>
                    <a:pt x="639" y="26"/>
                  </a:lnTo>
                  <a:lnTo>
                    <a:pt x="640" y="26"/>
                  </a:lnTo>
                  <a:lnTo>
                    <a:pt x="640" y="28"/>
                  </a:lnTo>
                  <a:lnTo>
                    <a:pt x="639" y="30"/>
                  </a:lnTo>
                  <a:lnTo>
                    <a:pt x="640" y="30"/>
                  </a:lnTo>
                  <a:lnTo>
                    <a:pt x="640" y="31"/>
                  </a:lnTo>
                  <a:lnTo>
                    <a:pt x="642" y="31"/>
                  </a:lnTo>
                  <a:lnTo>
                    <a:pt x="643" y="31"/>
                  </a:lnTo>
                  <a:lnTo>
                    <a:pt x="643" y="33"/>
                  </a:lnTo>
                  <a:lnTo>
                    <a:pt x="645" y="33"/>
                  </a:lnTo>
                  <a:lnTo>
                    <a:pt x="645" y="31"/>
                  </a:lnTo>
                  <a:lnTo>
                    <a:pt x="647" y="31"/>
                  </a:lnTo>
                  <a:lnTo>
                    <a:pt x="647" y="33"/>
                  </a:lnTo>
                  <a:lnTo>
                    <a:pt x="648" y="33"/>
                  </a:lnTo>
                  <a:lnTo>
                    <a:pt x="648" y="35"/>
                  </a:lnTo>
                  <a:lnTo>
                    <a:pt x="648" y="36"/>
                  </a:lnTo>
                  <a:lnTo>
                    <a:pt x="648" y="38"/>
                  </a:lnTo>
                  <a:lnTo>
                    <a:pt x="648" y="39"/>
                  </a:lnTo>
                  <a:lnTo>
                    <a:pt x="647" y="41"/>
                  </a:lnTo>
                  <a:lnTo>
                    <a:pt x="648" y="41"/>
                  </a:lnTo>
                  <a:lnTo>
                    <a:pt x="647" y="41"/>
                  </a:lnTo>
                  <a:lnTo>
                    <a:pt x="647" y="43"/>
                  </a:lnTo>
                  <a:lnTo>
                    <a:pt x="645" y="43"/>
                  </a:lnTo>
                  <a:lnTo>
                    <a:pt x="645" y="44"/>
                  </a:lnTo>
                  <a:lnTo>
                    <a:pt x="647" y="44"/>
                  </a:lnTo>
                  <a:lnTo>
                    <a:pt x="647" y="46"/>
                  </a:lnTo>
                  <a:lnTo>
                    <a:pt x="647" y="48"/>
                  </a:lnTo>
                  <a:lnTo>
                    <a:pt x="648" y="48"/>
                  </a:lnTo>
                  <a:lnTo>
                    <a:pt x="647" y="48"/>
                  </a:lnTo>
                  <a:lnTo>
                    <a:pt x="647" y="49"/>
                  </a:lnTo>
                  <a:lnTo>
                    <a:pt x="647" y="51"/>
                  </a:lnTo>
                  <a:lnTo>
                    <a:pt x="645" y="51"/>
                  </a:lnTo>
                  <a:lnTo>
                    <a:pt x="645" y="53"/>
                  </a:lnTo>
                  <a:lnTo>
                    <a:pt x="643" y="53"/>
                  </a:lnTo>
                  <a:lnTo>
                    <a:pt x="643" y="54"/>
                  </a:lnTo>
                  <a:lnTo>
                    <a:pt x="643" y="56"/>
                  </a:lnTo>
                  <a:lnTo>
                    <a:pt x="645" y="56"/>
                  </a:lnTo>
                  <a:lnTo>
                    <a:pt x="645" y="57"/>
                  </a:lnTo>
                  <a:lnTo>
                    <a:pt x="643" y="57"/>
                  </a:lnTo>
                  <a:lnTo>
                    <a:pt x="645" y="57"/>
                  </a:lnTo>
                  <a:lnTo>
                    <a:pt x="643" y="57"/>
                  </a:lnTo>
                  <a:lnTo>
                    <a:pt x="643" y="59"/>
                  </a:lnTo>
                  <a:lnTo>
                    <a:pt x="643" y="61"/>
                  </a:lnTo>
                  <a:lnTo>
                    <a:pt x="645" y="61"/>
                  </a:lnTo>
                  <a:lnTo>
                    <a:pt x="645" y="62"/>
                  </a:lnTo>
                  <a:lnTo>
                    <a:pt x="647" y="62"/>
                  </a:lnTo>
                  <a:lnTo>
                    <a:pt x="647" y="64"/>
                  </a:lnTo>
                  <a:lnTo>
                    <a:pt x="647" y="66"/>
                  </a:lnTo>
                  <a:lnTo>
                    <a:pt x="647" y="67"/>
                  </a:lnTo>
                  <a:lnTo>
                    <a:pt x="647" y="69"/>
                  </a:lnTo>
                  <a:lnTo>
                    <a:pt x="647" y="70"/>
                  </a:lnTo>
                  <a:lnTo>
                    <a:pt x="648" y="70"/>
                  </a:lnTo>
                  <a:lnTo>
                    <a:pt x="648" y="72"/>
                  </a:lnTo>
                  <a:lnTo>
                    <a:pt x="650" y="74"/>
                  </a:lnTo>
                  <a:lnTo>
                    <a:pt x="648" y="75"/>
                  </a:lnTo>
                  <a:lnTo>
                    <a:pt x="648" y="77"/>
                  </a:lnTo>
                  <a:lnTo>
                    <a:pt x="648" y="79"/>
                  </a:lnTo>
                  <a:lnTo>
                    <a:pt x="648" y="80"/>
                  </a:lnTo>
                  <a:lnTo>
                    <a:pt x="647" y="82"/>
                  </a:lnTo>
                  <a:lnTo>
                    <a:pt x="645" y="82"/>
                  </a:lnTo>
                  <a:lnTo>
                    <a:pt x="645" y="84"/>
                  </a:lnTo>
                  <a:lnTo>
                    <a:pt x="642" y="82"/>
                  </a:lnTo>
                  <a:lnTo>
                    <a:pt x="640" y="82"/>
                  </a:lnTo>
                  <a:lnTo>
                    <a:pt x="639" y="82"/>
                  </a:lnTo>
                  <a:lnTo>
                    <a:pt x="637" y="82"/>
                  </a:lnTo>
                  <a:lnTo>
                    <a:pt x="637" y="80"/>
                  </a:lnTo>
                  <a:lnTo>
                    <a:pt x="637" y="82"/>
                  </a:lnTo>
                  <a:lnTo>
                    <a:pt x="635" y="82"/>
                  </a:lnTo>
                  <a:lnTo>
                    <a:pt x="634" y="82"/>
                  </a:lnTo>
                  <a:lnTo>
                    <a:pt x="634" y="80"/>
                  </a:lnTo>
                  <a:lnTo>
                    <a:pt x="632" y="80"/>
                  </a:lnTo>
                  <a:lnTo>
                    <a:pt x="632" y="79"/>
                  </a:lnTo>
                  <a:lnTo>
                    <a:pt x="630" y="79"/>
                  </a:lnTo>
                  <a:lnTo>
                    <a:pt x="629" y="79"/>
                  </a:lnTo>
                  <a:lnTo>
                    <a:pt x="627" y="80"/>
                  </a:lnTo>
                  <a:lnTo>
                    <a:pt x="626" y="80"/>
                  </a:lnTo>
                  <a:lnTo>
                    <a:pt x="624" y="80"/>
                  </a:lnTo>
                  <a:lnTo>
                    <a:pt x="624" y="82"/>
                  </a:lnTo>
                  <a:lnTo>
                    <a:pt x="622" y="82"/>
                  </a:lnTo>
                  <a:lnTo>
                    <a:pt x="621" y="80"/>
                  </a:lnTo>
                  <a:lnTo>
                    <a:pt x="619" y="82"/>
                  </a:lnTo>
                  <a:lnTo>
                    <a:pt x="617" y="84"/>
                  </a:lnTo>
                  <a:lnTo>
                    <a:pt x="617" y="85"/>
                  </a:lnTo>
                  <a:lnTo>
                    <a:pt x="619" y="85"/>
                  </a:lnTo>
                  <a:lnTo>
                    <a:pt x="617" y="87"/>
                  </a:lnTo>
                  <a:lnTo>
                    <a:pt x="619" y="87"/>
                  </a:lnTo>
                  <a:lnTo>
                    <a:pt x="619" y="88"/>
                  </a:lnTo>
                  <a:lnTo>
                    <a:pt x="619" y="90"/>
                  </a:lnTo>
                  <a:lnTo>
                    <a:pt x="617" y="90"/>
                  </a:lnTo>
                  <a:lnTo>
                    <a:pt x="616" y="92"/>
                  </a:lnTo>
                  <a:lnTo>
                    <a:pt x="614" y="92"/>
                  </a:lnTo>
                  <a:lnTo>
                    <a:pt x="614" y="93"/>
                  </a:lnTo>
                  <a:lnTo>
                    <a:pt x="612" y="93"/>
                  </a:lnTo>
                  <a:lnTo>
                    <a:pt x="612" y="95"/>
                  </a:lnTo>
                  <a:lnTo>
                    <a:pt x="612" y="97"/>
                  </a:lnTo>
                  <a:lnTo>
                    <a:pt x="611" y="97"/>
                  </a:lnTo>
                  <a:lnTo>
                    <a:pt x="611" y="98"/>
                  </a:lnTo>
                  <a:lnTo>
                    <a:pt x="609" y="98"/>
                  </a:lnTo>
                  <a:lnTo>
                    <a:pt x="609" y="100"/>
                  </a:lnTo>
                  <a:lnTo>
                    <a:pt x="608" y="100"/>
                  </a:lnTo>
                  <a:lnTo>
                    <a:pt x="608" y="102"/>
                  </a:lnTo>
                  <a:lnTo>
                    <a:pt x="609" y="102"/>
                  </a:lnTo>
                  <a:lnTo>
                    <a:pt x="609" y="103"/>
                  </a:lnTo>
                  <a:lnTo>
                    <a:pt x="611" y="103"/>
                  </a:lnTo>
                  <a:lnTo>
                    <a:pt x="612" y="103"/>
                  </a:lnTo>
                  <a:lnTo>
                    <a:pt x="612" y="105"/>
                  </a:lnTo>
                  <a:lnTo>
                    <a:pt x="612" y="106"/>
                  </a:lnTo>
                  <a:lnTo>
                    <a:pt x="612" y="108"/>
                  </a:lnTo>
                  <a:lnTo>
                    <a:pt x="611" y="108"/>
                  </a:lnTo>
                  <a:lnTo>
                    <a:pt x="611" y="110"/>
                  </a:lnTo>
                  <a:lnTo>
                    <a:pt x="612" y="110"/>
                  </a:lnTo>
                  <a:lnTo>
                    <a:pt x="612" y="111"/>
                  </a:lnTo>
                  <a:lnTo>
                    <a:pt x="614" y="111"/>
                  </a:lnTo>
                  <a:lnTo>
                    <a:pt x="616" y="111"/>
                  </a:lnTo>
                  <a:lnTo>
                    <a:pt x="616" y="113"/>
                  </a:lnTo>
                  <a:lnTo>
                    <a:pt x="617" y="113"/>
                  </a:lnTo>
                  <a:lnTo>
                    <a:pt x="619" y="113"/>
                  </a:lnTo>
                  <a:lnTo>
                    <a:pt x="619" y="115"/>
                  </a:lnTo>
                  <a:lnTo>
                    <a:pt x="619" y="116"/>
                  </a:lnTo>
                  <a:lnTo>
                    <a:pt x="619" y="118"/>
                  </a:lnTo>
                  <a:lnTo>
                    <a:pt x="617" y="120"/>
                  </a:lnTo>
                  <a:lnTo>
                    <a:pt x="617" y="121"/>
                  </a:lnTo>
                  <a:lnTo>
                    <a:pt x="617" y="123"/>
                  </a:lnTo>
                  <a:lnTo>
                    <a:pt x="619" y="123"/>
                  </a:lnTo>
                  <a:lnTo>
                    <a:pt x="619" y="124"/>
                  </a:lnTo>
                  <a:lnTo>
                    <a:pt x="617" y="124"/>
                  </a:lnTo>
                  <a:lnTo>
                    <a:pt x="617" y="126"/>
                  </a:lnTo>
                  <a:lnTo>
                    <a:pt x="617" y="128"/>
                  </a:lnTo>
                  <a:lnTo>
                    <a:pt x="619" y="128"/>
                  </a:lnTo>
                  <a:lnTo>
                    <a:pt x="619" y="129"/>
                  </a:lnTo>
                  <a:lnTo>
                    <a:pt x="619" y="131"/>
                  </a:lnTo>
                  <a:lnTo>
                    <a:pt x="621" y="131"/>
                  </a:lnTo>
                  <a:lnTo>
                    <a:pt x="619" y="131"/>
                  </a:lnTo>
                  <a:lnTo>
                    <a:pt x="619" y="133"/>
                  </a:lnTo>
                  <a:lnTo>
                    <a:pt x="621" y="133"/>
                  </a:lnTo>
                  <a:lnTo>
                    <a:pt x="621" y="134"/>
                  </a:lnTo>
                  <a:lnTo>
                    <a:pt x="621" y="136"/>
                  </a:lnTo>
                  <a:lnTo>
                    <a:pt x="622" y="136"/>
                  </a:lnTo>
                  <a:lnTo>
                    <a:pt x="622" y="137"/>
                  </a:lnTo>
                  <a:lnTo>
                    <a:pt x="622" y="139"/>
                  </a:lnTo>
                  <a:lnTo>
                    <a:pt x="624" y="139"/>
                  </a:lnTo>
                  <a:lnTo>
                    <a:pt x="624" y="141"/>
                  </a:lnTo>
                  <a:lnTo>
                    <a:pt x="626" y="141"/>
                  </a:lnTo>
                  <a:lnTo>
                    <a:pt x="626" y="142"/>
                  </a:lnTo>
                  <a:lnTo>
                    <a:pt x="624" y="142"/>
                  </a:lnTo>
                  <a:lnTo>
                    <a:pt x="624" y="144"/>
                  </a:lnTo>
                  <a:lnTo>
                    <a:pt x="622" y="144"/>
                  </a:lnTo>
                  <a:lnTo>
                    <a:pt x="622" y="146"/>
                  </a:lnTo>
                  <a:lnTo>
                    <a:pt x="622" y="147"/>
                  </a:lnTo>
                  <a:lnTo>
                    <a:pt x="624" y="149"/>
                  </a:lnTo>
                  <a:lnTo>
                    <a:pt x="624" y="151"/>
                  </a:lnTo>
                  <a:lnTo>
                    <a:pt x="624" y="152"/>
                  </a:lnTo>
                  <a:lnTo>
                    <a:pt x="624" y="154"/>
                  </a:lnTo>
                  <a:lnTo>
                    <a:pt x="624" y="155"/>
                  </a:lnTo>
                  <a:lnTo>
                    <a:pt x="622" y="155"/>
                  </a:lnTo>
                  <a:lnTo>
                    <a:pt x="622" y="157"/>
                  </a:lnTo>
                  <a:lnTo>
                    <a:pt x="621" y="157"/>
                  </a:lnTo>
                  <a:lnTo>
                    <a:pt x="619" y="157"/>
                  </a:lnTo>
                  <a:lnTo>
                    <a:pt x="617" y="157"/>
                  </a:lnTo>
                  <a:lnTo>
                    <a:pt x="617" y="159"/>
                  </a:lnTo>
                  <a:lnTo>
                    <a:pt x="617" y="157"/>
                  </a:lnTo>
                  <a:lnTo>
                    <a:pt x="616" y="157"/>
                  </a:lnTo>
                  <a:lnTo>
                    <a:pt x="614" y="157"/>
                  </a:lnTo>
                  <a:lnTo>
                    <a:pt x="614" y="159"/>
                  </a:lnTo>
                  <a:lnTo>
                    <a:pt x="612" y="159"/>
                  </a:lnTo>
                  <a:lnTo>
                    <a:pt x="611" y="159"/>
                  </a:lnTo>
                  <a:lnTo>
                    <a:pt x="609" y="159"/>
                  </a:lnTo>
                  <a:lnTo>
                    <a:pt x="609" y="160"/>
                  </a:lnTo>
                  <a:lnTo>
                    <a:pt x="608" y="160"/>
                  </a:lnTo>
                  <a:lnTo>
                    <a:pt x="606" y="160"/>
                  </a:lnTo>
                  <a:lnTo>
                    <a:pt x="604" y="160"/>
                  </a:lnTo>
                  <a:lnTo>
                    <a:pt x="603" y="160"/>
                  </a:lnTo>
                  <a:lnTo>
                    <a:pt x="601" y="160"/>
                  </a:lnTo>
                  <a:lnTo>
                    <a:pt x="599" y="160"/>
                  </a:lnTo>
                  <a:lnTo>
                    <a:pt x="599" y="159"/>
                  </a:lnTo>
                  <a:lnTo>
                    <a:pt x="598" y="159"/>
                  </a:lnTo>
                  <a:lnTo>
                    <a:pt x="598" y="160"/>
                  </a:lnTo>
                  <a:lnTo>
                    <a:pt x="596" y="160"/>
                  </a:lnTo>
                  <a:lnTo>
                    <a:pt x="594" y="160"/>
                  </a:lnTo>
                  <a:lnTo>
                    <a:pt x="594" y="159"/>
                  </a:lnTo>
                  <a:lnTo>
                    <a:pt x="593" y="159"/>
                  </a:lnTo>
                  <a:lnTo>
                    <a:pt x="591" y="159"/>
                  </a:lnTo>
                  <a:lnTo>
                    <a:pt x="590" y="159"/>
                  </a:lnTo>
                  <a:lnTo>
                    <a:pt x="588" y="159"/>
                  </a:lnTo>
                  <a:lnTo>
                    <a:pt x="588" y="157"/>
                  </a:lnTo>
                  <a:lnTo>
                    <a:pt x="586" y="157"/>
                  </a:lnTo>
                  <a:lnTo>
                    <a:pt x="586" y="159"/>
                  </a:lnTo>
                  <a:lnTo>
                    <a:pt x="585" y="159"/>
                  </a:lnTo>
                  <a:lnTo>
                    <a:pt x="583" y="159"/>
                  </a:lnTo>
                  <a:lnTo>
                    <a:pt x="581" y="160"/>
                  </a:lnTo>
                  <a:lnTo>
                    <a:pt x="580" y="162"/>
                  </a:lnTo>
                  <a:lnTo>
                    <a:pt x="580" y="164"/>
                  </a:lnTo>
                  <a:lnTo>
                    <a:pt x="578" y="164"/>
                  </a:lnTo>
                  <a:lnTo>
                    <a:pt x="578" y="165"/>
                  </a:lnTo>
                  <a:lnTo>
                    <a:pt x="577" y="165"/>
                  </a:lnTo>
                  <a:lnTo>
                    <a:pt x="577" y="167"/>
                  </a:lnTo>
                  <a:lnTo>
                    <a:pt x="577" y="169"/>
                  </a:lnTo>
                  <a:lnTo>
                    <a:pt x="575" y="169"/>
                  </a:lnTo>
                  <a:lnTo>
                    <a:pt x="575" y="170"/>
                  </a:lnTo>
                  <a:lnTo>
                    <a:pt x="575" y="172"/>
                  </a:lnTo>
                  <a:lnTo>
                    <a:pt x="573" y="172"/>
                  </a:lnTo>
                  <a:lnTo>
                    <a:pt x="572" y="172"/>
                  </a:lnTo>
                  <a:lnTo>
                    <a:pt x="570" y="173"/>
                  </a:lnTo>
                  <a:lnTo>
                    <a:pt x="570" y="172"/>
                  </a:lnTo>
                  <a:lnTo>
                    <a:pt x="568" y="172"/>
                  </a:lnTo>
                  <a:lnTo>
                    <a:pt x="567" y="172"/>
                  </a:lnTo>
                  <a:lnTo>
                    <a:pt x="565" y="172"/>
                  </a:lnTo>
                  <a:lnTo>
                    <a:pt x="563" y="172"/>
                  </a:lnTo>
                  <a:lnTo>
                    <a:pt x="563" y="173"/>
                  </a:lnTo>
                  <a:lnTo>
                    <a:pt x="565" y="173"/>
                  </a:lnTo>
                  <a:lnTo>
                    <a:pt x="563" y="173"/>
                  </a:lnTo>
                  <a:lnTo>
                    <a:pt x="563" y="175"/>
                  </a:lnTo>
                  <a:lnTo>
                    <a:pt x="563" y="177"/>
                  </a:lnTo>
                  <a:lnTo>
                    <a:pt x="562" y="177"/>
                  </a:lnTo>
                  <a:lnTo>
                    <a:pt x="560" y="177"/>
                  </a:lnTo>
                  <a:lnTo>
                    <a:pt x="559" y="177"/>
                  </a:lnTo>
                  <a:lnTo>
                    <a:pt x="559" y="175"/>
                  </a:lnTo>
                  <a:lnTo>
                    <a:pt x="557" y="175"/>
                  </a:lnTo>
                  <a:lnTo>
                    <a:pt x="555" y="175"/>
                  </a:lnTo>
                  <a:lnTo>
                    <a:pt x="554" y="175"/>
                  </a:lnTo>
                  <a:lnTo>
                    <a:pt x="554" y="173"/>
                  </a:lnTo>
                  <a:lnTo>
                    <a:pt x="552" y="173"/>
                  </a:lnTo>
                  <a:lnTo>
                    <a:pt x="552" y="175"/>
                  </a:lnTo>
                  <a:lnTo>
                    <a:pt x="550" y="175"/>
                  </a:lnTo>
                  <a:lnTo>
                    <a:pt x="549" y="177"/>
                  </a:lnTo>
                  <a:lnTo>
                    <a:pt x="547" y="177"/>
                  </a:lnTo>
                  <a:lnTo>
                    <a:pt x="547" y="178"/>
                  </a:lnTo>
                  <a:lnTo>
                    <a:pt x="545" y="178"/>
                  </a:lnTo>
                  <a:lnTo>
                    <a:pt x="545" y="180"/>
                  </a:lnTo>
                  <a:lnTo>
                    <a:pt x="545" y="182"/>
                  </a:lnTo>
                  <a:lnTo>
                    <a:pt x="544" y="182"/>
                  </a:lnTo>
                  <a:lnTo>
                    <a:pt x="544" y="183"/>
                  </a:lnTo>
                  <a:lnTo>
                    <a:pt x="545" y="183"/>
                  </a:lnTo>
                  <a:lnTo>
                    <a:pt x="545" y="185"/>
                  </a:lnTo>
                  <a:lnTo>
                    <a:pt x="544" y="185"/>
                  </a:lnTo>
                  <a:lnTo>
                    <a:pt x="542" y="185"/>
                  </a:lnTo>
                  <a:lnTo>
                    <a:pt x="542" y="186"/>
                  </a:lnTo>
                  <a:lnTo>
                    <a:pt x="542" y="185"/>
                  </a:lnTo>
                  <a:lnTo>
                    <a:pt x="542" y="186"/>
                  </a:lnTo>
                  <a:lnTo>
                    <a:pt x="541" y="186"/>
                  </a:lnTo>
                  <a:lnTo>
                    <a:pt x="539" y="186"/>
                  </a:lnTo>
                  <a:lnTo>
                    <a:pt x="539" y="185"/>
                  </a:lnTo>
                  <a:lnTo>
                    <a:pt x="537" y="183"/>
                  </a:lnTo>
                  <a:lnTo>
                    <a:pt x="536" y="183"/>
                  </a:lnTo>
                  <a:lnTo>
                    <a:pt x="534" y="183"/>
                  </a:lnTo>
                  <a:lnTo>
                    <a:pt x="532" y="183"/>
                  </a:lnTo>
                  <a:lnTo>
                    <a:pt x="532" y="182"/>
                  </a:lnTo>
                  <a:lnTo>
                    <a:pt x="531" y="182"/>
                  </a:lnTo>
                  <a:lnTo>
                    <a:pt x="531" y="180"/>
                  </a:lnTo>
                  <a:lnTo>
                    <a:pt x="529" y="182"/>
                  </a:lnTo>
                  <a:lnTo>
                    <a:pt x="527" y="182"/>
                  </a:lnTo>
                  <a:lnTo>
                    <a:pt x="527" y="183"/>
                  </a:lnTo>
                  <a:lnTo>
                    <a:pt x="526" y="183"/>
                  </a:lnTo>
                  <a:lnTo>
                    <a:pt x="526" y="185"/>
                  </a:lnTo>
                  <a:lnTo>
                    <a:pt x="524" y="185"/>
                  </a:lnTo>
                  <a:lnTo>
                    <a:pt x="523" y="185"/>
                  </a:lnTo>
                  <a:lnTo>
                    <a:pt x="521" y="185"/>
                  </a:lnTo>
                  <a:lnTo>
                    <a:pt x="519" y="185"/>
                  </a:lnTo>
                  <a:lnTo>
                    <a:pt x="518" y="185"/>
                  </a:lnTo>
                  <a:lnTo>
                    <a:pt x="518" y="186"/>
                  </a:lnTo>
                  <a:lnTo>
                    <a:pt x="519" y="186"/>
                  </a:lnTo>
                  <a:lnTo>
                    <a:pt x="519" y="188"/>
                  </a:lnTo>
                  <a:lnTo>
                    <a:pt x="519" y="190"/>
                  </a:lnTo>
                  <a:lnTo>
                    <a:pt x="519" y="191"/>
                  </a:lnTo>
                  <a:lnTo>
                    <a:pt x="519" y="193"/>
                  </a:lnTo>
                  <a:lnTo>
                    <a:pt x="519" y="195"/>
                  </a:lnTo>
                  <a:lnTo>
                    <a:pt x="518" y="195"/>
                  </a:lnTo>
                  <a:lnTo>
                    <a:pt x="519" y="196"/>
                  </a:lnTo>
                  <a:lnTo>
                    <a:pt x="521" y="196"/>
                  </a:lnTo>
                  <a:lnTo>
                    <a:pt x="521" y="198"/>
                  </a:lnTo>
                  <a:lnTo>
                    <a:pt x="521" y="200"/>
                  </a:lnTo>
                  <a:lnTo>
                    <a:pt x="523" y="201"/>
                  </a:lnTo>
                  <a:lnTo>
                    <a:pt x="523" y="203"/>
                  </a:lnTo>
                  <a:lnTo>
                    <a:pt x="523" y="204"/>
                  </a:lnTo>
                  <a:lnTo>
                    <a:pt x="524" y="204"/>
                  </a:lnTo>
                  <a:lnTo>
                    <a:pt x="524" y="206"/>
                  </a:lnTo>
                  <a:lnTo>
                    <a:pt x="524" y="208"/>
                  </a:lnTo>
                  <a:lnTo>
                    <a:pt x="526" y="209"/>
                  </a:lnTo>
                  <a:lnTo>
                    <a:pt x="526" y="211"/>
                  </a:lnTo>
                  <a:lnTo>
                    <a:pt x="527" y="211"/>
                  </a:lnTo>
                  <a:lnTo>
                    <a:pt x="529" y="211"/>
                  </a:lnTo>
                  <a:lnTo>
                    <a:pt x="529" y="213"/>
                  </a:lnTo>
                  <a:lnTo>
                    <a:pt x="531" y="213"/>
                  </a:lnTo>
                  <a:lnTo>
                    <a:pt x="532" y="213"/>
                  </a:lnTo>
                  <a:lnTo>
                    <a:pt x="534" y="213"/>
                  </a:lnTo>
                  <a:lnTo>
                    <a:pt x="536" y="213"/>
                  </a:lnTo>
                  <a:lnTo>
                    <a:pt x="536" y="214"/>
                  </a:lnTo>
                  <a:lnTo>
                    <a:pt x="537" y="214"/>
                  </a:lnTo>
                  <a:lnTo>
                    <a:pt x="539" y="214"/>
                  </a:lnTo>
                  <a:lnTo>
                    <a:pt x="539" y="216"/>
                  </a:lnTo>
                  <a:lnTo>
                    <a:pt x="541" y="216"/>
                  </a:lnTo>
                  <a:lnTo>
                    <a:pt x="541" y="218"/>
                  </a:lnTo>
                  <a:lnTo>
                    <a:pt x="542" y="218"/>
                  </a:lnTo>
                  <a:lnTo>
                    <a:pt x="544" y="218"/>
                  </a:lnTo>
                  <a:lnTo>
                    <a:pt x="545" y="218"/>
                  </a:lnTo>
                  <a:lnTo>
                    <a:pt x="547" y="218"/>
                  </a:lnTo>
                  <a:lnTo>
                    <a:pt x="549" y="218"/>
                  </a:lnTo>
                  <a:lnTo>
                    <a:pt x="549" y="219"/>
                  </a:lnTo>
                  <a:lnTo>
                    <a:pt x="550" y="219"/>
                  </a:lnTo>
                  <a:lnTo>
                    <a:pt x="550" y="221"/>
                  </a:lnTo>
                  <a:lnTo>
                    <a:pt x="552" y="221"/>
                  </a:lnTo>
                  <a:lnTo>
                    <a:pt x="554" y="221"/>
                  </a:lnTo>
                  <a:lnTo>
                    <a:pt x="554" y="219"/>
                  </a:lnTo>
                  <a:lnTo>
                    <a:pt x="555" y="219"/>
                  </a:lnTo>
                  <a:lnTo>
                    <a:pt x="557" y="219"/>
                  </a:lnTo>
                  <a:lnTo>
                    <a:pt x="557" y="218"/>
                  </a:lnTo>
                  <a:lnTo>
                    <a:pt x="557" y="219"/>
                  </a:lnTo>
                  <a:lnTo>
                    <a:pt x="559" y="219"/>
                  </a:lnTo>
                  <a:lnTo>
                    <a:pt x="560" y="219"/>
                  </a:lnTo>
                  <a:lnTo>
                    <a:pt x="560" y="218"/>
                  </a:lnTo>
                  <a:lnTo>
                    <a:pt x="562" y="218"/>
                  </a:lnTo>
                  <a:lnTo>
                    <a:pt x="562" y="219"/>
                  </a:lnTo>
                  <a:lnTo>
                    <a:pt x="563" y="219"/>
                  </a:lnTo>
                  <a:lnTo>
                    <a:pt x="563" y="221"/>
                  </a:lnTo>
                  <a:lnTo>
                    <a:pt x="565" y="221"/>
                  </a:lnTo>
                  <a:lnTo>
                    <a:pt x="565" y="222"/>
                  </a:lnTo>
                  <a:lnTo>
                    <a:pt x="567" y="222"/>
                  </a:lnTo>
                  <a:lnTo>
                    <a:pt x="568" y="224"/>
                  </a:lnTo>
                  <a:lnTo>
                    <a:pt x="568" y="226"/>
                  </a:lnTo>
                  <a:lnTo>
                    <a:pt x="570" y="226"/>
                  </a:lnTo>
                  <a:lnTo>
                    <a:pt x="572" y="226"/>
                  </a:lnTo>
                  <a:lnTo>
                    <a:pt x="573" y="226"/>
                  </a:lnTo>
                  <a:lnTo>
                    <a:pt x="573" y="224"/>
                  </a:lnTo>
                  <a:lnTo>
                    <a:pt x="575" y="224"/>
                  </a:lnTo>
                  <a:lnTo>
                    <a:pt x="577" y="224"/>
                  </a:lnTo>
                  <a:lnTo>
                    <a:pt x="577" y="226"/>
                  </a:lnTo>
                  <a:lnTo>
                    <a:pt x="578" y="226"/>
                  </a:lnTo>
                  <a:lnTo>
                    <a:pt x="580" y="226"/>
                  </a:lnTo>
                  <a:lnTo>
                    <a:pt x="580" y="224"/>
                  </a:lnTo>
                  <a:lnTo>
                    <a:pt x="581" y="224"/>
                  </a:lnTo>
                  <a:lnTo>
                    <a:pt x="581" y="222"/>
                  </a:lnTo>
                  <a:lnTo>
                    <a:pt x="583" y="222"/>
                  </a:lnTo>
                  <a:lnTo>
                    <a:pt x="585" y="222"/>
                  </a:lnTo>
                  <a:lnTo>
                    <a:pt x="586" y="222"/>
                  </a:lnTo>
                  <a:lnTo>
                    <a:pt x="586" y="224"/>
                  </a:lnTo>
                  <a:lnTo>
                    <a:pt x="588" y="224"/>
                  </a:lnTo>
                  <a:lnTo>
                    <a:pt x="588" y="226"/>
                  </a:lnTo>
                  <a:lnTo>
                    <a:pt x="590" y="226"/>
                  </a:lnTo>
                  <a:lnTo>
                    <a:pt x="590" y="227"/>
                  </a:lnTo>
                  <a:lnTo>
                    <a:pt x="591" y="227"/>
                  </a:lnTo>
                  <a:lnTo>
                    <a:pt x="593" y="227"/>
                  </a:lnTo>
                  <a:lnTo>
                    <a:pt x="594" y="227"/>
                  </a:lnTo>
                  <a:lnTo>
                    <a:pt x="594" y="229"/>
                  </a:lnTo>
                  <a:lnTo>
                    <a:pt x="596" y="229"/>
                  </a:lnTo>
                  <a:lnTo>
                    <a:pt x="596" y="231"/>
                  </a:lnTo>
                  <a:lnTo>
                    <a:pt x="598" y="231"/>
                  </a:lnTo>
                  <a:lnTo>
                    <a:pt x="599" y="231"/>
                  </a:lnTo>
                  <a:lnTo>
                    <a:pt x="599" y="232"/>
                  </a:lnTo>
                  <a:lnTo>
                    <a:pt x="601" y="234"/>
                  </a:lnTo>
                  <a:lnTo>
                    <a:pt x="601" y="236"/>
                  </a:lnTo>
                  <a:lnTo>
                    <a:pt x="599" y="236"/>
                  </a:lnTo>
                  <a:lnTo>
                    <a:pt x="599" y="237"/>
                  </a:lnTo>
                  <a:lnTo>
                    <a:pt x="601" y="237"/>
                  </a:lnTo>
                  <a:lnTo>
                    <a:pt x="601" y="239"/>
                  </a:lnTo>
                  <a:lnTo>
                    <a:pt x="601" y="240"/>
                  </a:lnTo>
                  <a:lnTo>
                    <a:pt x="601" y="242"/>
                  </a:lnTo>
                  <a:lnTo>
                    <a:pt x="603" y="244"/>
                  </a:lnTo>
                  <a:lnTo>
                    <a:pt x="603" y="245"/>
                  </a:lnTo>
                  <a:lnTo>
                    <a:pt x="604" y="245"/>
                  </a:lnTo>
                  <a:lnTo>
                    <a:pt x="604" y="247"/>
                  </a:lnTo>
                  <a:lnTo>
                    <a:pt x="606" y="247"/>
                  </a:lnTo>
                  <a:lnTo>
                    <a:pt x="606" y="245"/>
                  </a:lnTo>
                  <a:lnTo>
                    <a:pt x="606" y="247"/>
                  </a:lnTo>
                  <a:lnTo>
                    <a:pt x="608" y="247"/>
                  </a:lnTo>
                  <a:lnTo>
                    <a:pt x="609" y="247"/>
                  </a:lnTo>
                  <a:lnTo>
                    <a:pt x="611" y="247"/>
                  </a:lnTo>
                  <a:lnTo>
                    <a:pt x="611" y="249"/>
                  </a:lnTo>
                  <a:lnTo>
                    <a:pt x="612" y="249"/>
                  </a:lnTo>
                  <a:lnTo>
                    <a:pt x="612" y="250"/>
                  </a:lnTo>
                  <a:lnTo>
                    <a:pt x="614" y="250"/>
                  </a:lnTo>
                  <a:lnTo>
                    <a:pt x="614" y="252"/>
                  </a:lnTo>
                  <a:lnTo>
                    <a:pt x="614" y="253"/>
                  </a:lnTo>
                  <a:lnTo>
                    <a:pt x="616" y="253"/>
                  </a:lnTo>
                  <a:lnTo>
                    <a:pt x="616" y="255"/>
                  </a:lnTo>
                  <a:lnTo>
                    <a:pt x="617" y="258"/>
                  </a:lnTo>
                  <a:lnTo>
                    <a:pt x="617" y="260"/>
                  </a:lnTo>
                  <a:lnTo>
                    <a:pt x="616" y="260"/>
                  </a:lnTo>
                  <a:lnTo>
                    <a:pt x="616" y="262"/>
                  </a:lnTo>
                  <a:lnTo>
                    <a:pt x="616" y="263"/>
                  </a:lnTo>
                  <a:lnTo>
                    <a:pt x="616" y="265"/>
                  </a:lnTo>
                  <a:lnTo>
                    <a:pt x="614" y="265"/>
                  </a:lnTo>
                  <a:lnTo>
                    <a:pt x="614" y="267"/>
                  </a:lnTo>
                  <a:lnTo>
                    <a:pt x="614" y="268"/>
                  </a:lnTo>
                  <a:lnTo>
                    <a:pt x="612" y="268"/>
                  </a:lnTo>
                  <a:lnTo>
                    <a:pt x="612" y="270"/>
                  </a:lnTo>
                  <a:lnTo>
                    <a:pt x="614" y="270"/>
                  </a:lnTo>
                  <a:lnTo>
                    <a:pt x="612" y="270"/>
                  </a:lnTo>
                  <a:lnTo>
                    <a:pt x="612" y="271"/>
                  </a:lnTo>
                  <a:lnTo>
                    <a:pt x="612" y="273"/>
                  </a:lnTo>
                  <a:lnTo>
                    <a:pt x="611" y="273"/>
                  </a:lnTo>
                  <a:lnTo>
                    <a:pt x="611" y="275"/>
                  </a:lnTo>
                  <a:lnTo>
                    <a:pt x="611" y="276"/>
                  </a:lnTo>
                  <a:lnTo>
                    <a:pt x="609" y="276"/>
                  </a:lnTo>
                  <a:lnTo>
                    <a:pt x="608" y="276"/>
                  </a:lnTo>
                  <a:lnTo>
                    <a:pt x="608" y="275"/>
                  </a:lnTo>
                  <a:lnTo>
                    <a:pt x="606" y="275"/>
                  </a:lnTo>
                  <a:lnTo>
                    <a:pt x="604" y="275"/>
                  </a:lnTo>
                  <a:lnTo>
                    <a:pt x="604" y="273"/>
                  </a:lnTo>
                  <a:lnTo>
                    <a:pt x="603" y="273"/>
                  </a:lnTo>
                  <a:lnTo>
                    <a:pt x="603" y="275"/>
                  </a:lnTo>
                  <a:lnTo>
                    <a:pt x="601" y="275"/>
                  </a:lnTo>
                  <a:lnTo>
                    <a:pt x="601" y="276"/>
                  </a:lnTo>
                  <a:lnTo>
                    <a:pt x="601" y="278"/>
                  </a:lnTo>
                  <a:lnTo>
                    <a:pt x="599" y="278"/>
                  </a:lnTo>
                  <a:lnTo>
                    <a:pt x="599" y="280"/>
                  </a:lnTo>
                  <a:lnTo>
                    <a:pt x="599" y="281"/>
                  </a:lnTo>
                  <a:lnTo>
                    <a:pt x="599" y="283"/>
                  </a:lnTo>
                  <a:lnTo>
                    <a:pt x="599" y="285"/>
                  </a:lnTo>
                  <a:lnTo>
                    <a:pt x="598" y="285"/>
                  </a:lnTo>
                  <a:lnTo>
                    <a:pt x="598" y="286"/>
                  </a:lnTo>
                  <a:lnTo>
                    <a:pt x="596" y="286"/>
                  </a:lnTo>
                  <a:lnTo>
                    <a:pt x="596" y="288"/>
                  </a:lnTo>
                  <a:lnTo>
                    <a:pt x="596" y="289"/>
                  </a:lnTo>
                  <a:lnTo>
                    <a:pt x="594" y="291"/>
                  </a:lnTo>
                  <a:lnTo>
                    <a:pt x="594" y="293"/>
                  </a:lnTo>
                  <a:lnTo>
                    <a:pt x="593" y="293"/>
                  </a:lnTo>
                  <a:lnTo>
                    <a:pt x="591" y="293"/>
                  </a:lnTo>
                  <a:lnTo>
                    <a:pt x="590" y="294"/>
                  </a:lnTo>
                  <a:lnTo>
                    <a:pt x="590" y="296"/>
                  </a:lnTo>
                  <a:lnTo>
                    <a:pt x="588" y="296"/>
                  </a:lnTo>
                  <a:lnTo>
                    <a:pt x="588" y="298"/>
                  </a:lnTo>
                  <a:lnTo>
                    <a:pt x="588" y="299"/>
                  </a:lnTo>
                  <a:lnTo>
                    <a:pt x="590" y="299"/>
                  </a:lnTo>
                  <a:lnTo>
                    <a:pt x="590" y="301"/>
                  </a:lnTo>
                  <a:lnTo>
                    <a:pt x="590" y="303"/>
                  </a:lnTo>
                  <a:lnTo>
                    <a:pt x="590" y="304"/>
                  </a:lnTo>
                  <a:lnTo>
                    <a:pt x="588" y="304"/>
                  </a:lnTo>
                  <a:lnTo>
                    <a:pt x="588" y="306"/>
                  </a:lnTo>
                  <a:lnTo>
                    <a:pt x="588" y="307"/>
                  </a:lnTo>
                  <a:lnTo>
                    <a:pt x="588" y="309"/>
                  </a:lnTo>
                  <a:lnTo>
                    <a:pt x="588" y="311"/>
                  </a:lnTo>
                  <a:lnTo>
                    <a:pt x="588" y="312"/>
                  </a:lnTo>
                  <a:lnTo>
                    <a:pt x="588" y="314"/>
                  </a:lnTo>
                  <a:lnTo>
                    <a:pt x="590" y="314"/>
                  </a:lnTo>
                  <a:lnTo>
                    <a:pt x="590" y="316"/>
                  </a:lnTo>
                  <a:lnTo>
                    <a:pt x="591" y="316"/>
                  </a:lnTo>
                  <a:lnTo>
                    <a:pt x="591" y="317"/>
                  </a:lnTo>
                  <a:lnTo>
                    <a:pt x="591" y="319"/>
                  </a:lnTo>
                  <a:lnTo>
                    <a:pt x="593" y="319"/>
                  </a:lnTo>
                  <a:lnTo>
                    <a:pt x="593" y="320"/>
                  </a:lnTo>
                  <a:lnTo>
                    <a:pt x="593" y="322"/>
                  </a:lnTo>
                  <a:lnTo>
                    <a:pt x="593" y="324"/>
                  </a:lnTo>
                  <a:lnTo>
                    <a:pt x="594" y="325"/>
                  </a:lnTo>
                  <a:lnTo>
                    <a:pt x="596" y="325"/>
                  </a:lnTo>
                  <a:lnTo>
                    <a:pt x="596" y="327"/>
                  </a:lnTo>
                  <a:lnTo>
                    <a:pt x="594" y="327"/>
                  </a:lnTo>
                  <a:lnTo>
                    <a:pt x="594" y="329"/>
                  </a:lnTo>
                  <a:lnTo>
                    <a:pt x="593" y="329"/>
                  </a:lnTo>
                  <a:lnTo>
                    <a:pt x="591" y="329"/>
                  </a:lnTo>
                  <a:lnTo>
                    <a:pt x="591" y="330"/>
                  </a:lnTo>
                  <a:lnTo>
                    <a:pt x="593" y="330"/>
                  </a:lnTo>
                  <a:lnTo>
                    <a:pt x="593" y="332"/>
                  </a:lnTo>
                  <a:lnTo>
                    <a:pt x="594" y="332"/>
                  </a:lnTo>
                  <a:lnTo>
                    <a:pt x="594" y="334"/>
                  </a:lnTo>
                  <a:lnTo>
                    <a:pt x="594" y="335"/>
                  </a:lnTo>
                  <a:lnTo>
                    <a:pt x="593" y="337"/>
                  </a:lnTo>
                  <a:lnTo>
                    <a:pt x="591" y="337"/>
                  </a:lnTo>
                  <a:lnTo>
                    <a:pt x="591" y="338"/>
                  </a:lnTo>
                  <a:lnTo>
                    <a:pt x="590" y="338"/>
                  </a:lnTo>
                  <a:lnTo>
                    <a:pt x="590" y="340"/>
                  </a:lnTo>
                  <a:lnTo>
                    <a:pt x="588" y="342"/>
                  </a:lnTo>
                  <a:lnTo>
                    <a:pt x="586" y="342"/>
                  </a:lnTo>
                  <a:lnTo>
                    <a:pt x="586" y="340"/>
                  </a:lnTo>
                  <a:lnTo>
                    <a:pt x="585" y="340"/>
                  </a:lnTo>
                  <a:lnTo>
                    <a:pt x="585" y="342"/>
                  </a:lnTo>
                  <a:lnTo>
                    <a:pt x="585" y="343"/>
                  </a:lnTo>
                  <a:lnTo>
                    <a:pt x="583" y="343"/>
                  </a:lnTo>
                  <a:lnTo>
                    <a:pt x="581" y="343"/>
                  </a:lnTo>
                  <a:lnTo>
                    <a:pt x="580" y="343"/>
                  </a:lnTo>
                  <a:lnTo>
                    <a:pt x="578" y="343"/>
                  </a:lnTo>
                  <a:lnTo>
                    <a:pt x="577" y="343"/>
                  </a:lnTo>
                  <a:lnTo>
                    <a:pt x="577" y="345"/>
                  </a:lnTo>
                  <a:lnTo>
                    <a:pt x="575" y="345"/>
                  </a:lnTo>
                  <a:lnTo>
                    <a:pt x="575" y="347"/>
                  </a:lnTo>
                  <a:lnTo>
                    <a:pt x="573" y="347"/>
                  </a:lnTo>
                  <a:lnTo>
                    <a:pt x="572" y="347"/>
                  </a:lnTo>
                  <a:lnTo>
                    <a:pt x="570" y="347"/>
                  </a:lnTo>
                  <a:lnTo>
                    <a:pt x="570" y="345"/>
                  </a:lnTo>
                  <a:lnTo>
                    <a:pt x="568" y="345"/>
                  </a:lnTo>
                  <a:lnTo>
                    <a:pt x="567" y="345"/>
                  </a:lnTo>
                  <a:lnTo>
                    <a:pt x="567" y="347"/>
                  </a:lnTo>
                  <a:lnTo>
                    <a:pt x="567" y="348"/>
                  </a:lnTo>
                  <a:lnTo>
                    <a:pt x="567" y="350"/>
                  </a:lnTo>
                  <a:lnTo>
                    <a:pt x="567" y="352"/>
                  </a:lnTo>
                  <a:lnTo>
                    <a:pt x="567" y="353"/>
                  </a:lnTo>
                  <a:lnTo>
                    <a:pt x="568" y="353"/>
                  </a:lnTo>
                  <a:lnTo>
                    <a:pt x="568" y="355"/>
                  </a:lnTo>
                  <a:lnTo>
                    <a:pt x="568" y="356"/>
                  </a:lnTo>
                  <a:lnTo>
                    <a:pt x="568" y="358"/>
                  </a:lnTo>
                  <a:lnTo>
                    <a:pt x="568" y="360"/>
                  </a:lnTo>
                  <a:lnTo>
                    <a:pt x="568" y="361"/>
                  </a:lnTo>
                  <a:lnTo>
                    <a:pt x="568" y="363"/>
                  </a:lnTo>
                  <a:lnTo>
                    <a:pt x="567" y="363"/>
                  </a:lnTo>
                  <a:lnTo>
                    <a:pt x="567" y="365"/>
                  </a:lnTo>
                  <a:lnTo>
                    <a:pt x="567" y="366"/>
                  </a:lnTo>
                  <a:lnTo>
                    <a:pt x="567" y="368"/>
                  </a:lnTo>
                  <a:lnTo>
                    <a:pt x="565" y="368"/>
                  </a:lnTo>
                  <a:lnTo>
                    <a:pt x="565" y="369"/>
                  </a:lnTo>
                  <a:lnTo>
                    <a:pt x="563" y="371"/>
                  </a:lnTo>
                  <a:lnTo>
                    <a:pt x="565" y="373"/>
                  </a:lnTo>
                  <a:lnTo>
                    <a:pt x="565" y="374"/>
                  </a:lnTo>
                  <a:lnTo>
                    <a:pt x="563" y="374"/>
                  </a:lnTo>
                  <a:lnTo>
                    <a:pt x="563" y="376"/>
                  </a:lnTo>
                  <a:lnTo>
                    <a:pt x="562" y="376"/>
                  </a:lnTo>
                  <a:lnTo>
                    <a:pt x="562" y="378"/>
                  </a:lnTo>
                  <a:lnTo>
                    <a:pt x="562" y="379"/>
                  </a:lnTo>
                  <a:lnTo>
                    <a:pt x="562" y="381"/>
                  </a:lnTo>
                  <a:lnTo>
                    <a:pt x="562" y="383"/>
                  </a:lnTo>
                  <a:lnTo>
                    <a:pt x="563" y="383"/>
                  </a:lnTo>
                  <a:lnTo>
                    <a:pt x="563" y="381"/>
                  </a:lnTo>
                  <a:lnTo>
                    <a:pt x="565" y="381"/>
                  </a:lnTo>
                  <a:lnTo>
                    <a:pt x="567" y="381"/>
                  </a:lnTo>
                  <a:lnTo>
                    <a:pt x="567" y="383"/>
                  </a:lnTo>
                  <a:lnTo>
                    <a:pt x="565" y="383"/>
                  </a:lnTo>
                  <a:lnTo>
                    <a:pt x="565" y="384"/>
                  </a:lnTo>
                  <a:lnTo>
                    <a:pt x="565" y="386"/>
                  </a:lnTo>
                  <a:lnTo>
                    <a:pt x="567" y="386"/>
                  </a:lnTo>
                  <a:lnTo>
                    <a:pt x="567" y="387"/>
                  </a:lnTo>
                  <a:lnTo>
                    <a:pt x="568" y="389"/>
                  </a:lnTo>
                  <a:lnTo>
                    <a:pt x="568" y="391"/>
                  </a:lnTo>
                  <a:lnTo>
                    <a:pt x="570" y="391"/>
                  </a:lnTo>
                  <a:lnTo>
                    <a:pt x="570" y="392"/>
                  </a:lnTo>
                  <a:lnTo>
                    <a:pt x="572" y="392"/>
                  </a:lnTo>
                  <a:lnTo>
                    <a:pt x="572" y="394"/>
                  </a:lnTo>
                  <a:lnTo>
                    <a:pt x="573" y="394"/>
                  </a:lnTo>
                  <a:lnTo>
                    <a:pt x="573" y="396"/>
                  </a:lnTo>
                  <a:lnTo>
                    <a:pt x="573" y="397"/>
                  </a:lnTo>
                  <a:lnTo>
                    <a:pt x="575" y="397"/>
                  </a:lnTo>
                  <a:lnTo>
                    <a:pt x="573" y="397"/>
                  </a:lnTo>
                  <a:lnTo>
                    <a:pt x="575" y="399"/>
                  </a:lnTo>
                  <a:lnTo>
                    <a:pt x="573" y="399"/>
                  </a:lnTo>
                  <a:lnTo>
                    <a:pt x="573" y="397"/>
                  </a:lnTo>
                  <a:lnTo>
                    <a:pt x="572" y="397"/>
                  </a:lnTo>
                  <a:lnTo>
                    <a:pt x="570" y="399"/>
                  </a:lnTo>
                  <a:lnTo>
                    <a:pt x="568" y="399"/>
                  </a:lnTo>
                  <a:lnTo>
                    <a:pt x="567" y="399"/>
                  </a:lnTo>
                  <a:lnTo>
                    <a:pt x="565" y="401"/>
                  </a:lnTo>
                  <a:lnTo>
                    <a:pt x="563" y="401"/>
                  </a:lnTo>
                  <a:lnTo>
                    <a:pt x="562" y="402"/>
                  </a:lnTo>
                  <a:lnTo>
                    <a:pt x="563" y="402"/>
                  </a:lnTo>
                  <a:lnTo>
                    <a:pt x="563" y="404"/>
                  </a:lnTo>
                  <a:lnTo>
                    <a:pt x="563" y="405"/>
                  </a:lnTo>
                  <a:lnTo>
                    <a:pt x="563" y="407"/>
                  </a:lnTo>
                  <a:lnTo>
                    <a:pt x="562" y="409"/>
                  </a:lnTo>
                  <a:lnTo>
                    <a:pt x="562" y="410"/>
                  </a:lnTo>
                  <a:lnTo>
                    <a:pt x="563" y="410"/>
                  </a:lnTo>
                  <a:lnTo>
                    <a:pt x="562" y="410"/>
                  </a:lnTo>
                  <a:lnTo>
                    <a:pt x="562" y="412"/>
                  </a:lnTo>
                  <a:lnTo>
                    <a:pt x="560" y="412"/>
                  </a:lnTo>
                  <a:lnTo>
                    <a:pt x="559" y="412"/>
                  </a:lnTo>
                  <a:lnTo>
                    <a:pt x="559" y="414"/>
                  </a:lnTo>
                  <a:lnTo>
                    <a:pt x="557" y="412"/>
                  </a:lnTo>
                  <a:lnTo>
                    <a:pt x="557" y="414"/>
                  </a:lnTo>
                  <a:lnTo>
                    <a:pt x="555" y="414"/>
                  </a:lnTo>
                  <a:lnTo>
                    <a:pt x="554" y="414"/>
                  </a:lnTo>
                  <a:lnTo>
                    <a:pt x="554" y="415"/>
                  </a:lnTo>
                  <a:lnTo>
                    <a:pt x="552" y="415"/>
                  </a:lnTo>
                  <a:lnTo>
                    <a:pt x="552" y="417"/>
                  </a:lnTo>
                  <a:lnTo>
                    <a:pt x="552" y="419"/>
                  </a:lnTo>
                  <a:lnTo>
                    <a:pt x="552" y="420"/>
                  </a:lnTo>
                  <a:lnTo>
                    <a:pt x="550" y="422"/>
                  </a:lnTo>
                  <a:lnTo>
                    <a:pt x="549" y="422"/>
                  </a:lnTo>
                  <a:lnTo>
                    <a:pt x="549" y="423"/>
                  </a:lnTo>
                  <a:lnTo>
                    <a:pt x="547" y="423"/>
                  </a:lnTo>
                  <a:lnTo>
                    <a:pt x="547" y="425"/>
                  </a:lnTo>
                  <a:lnTo>
                    <a:pt x="547" y="427"/>
                  </a:lnTo>
                  <a:lnTo>
                    <a:pt x="547" y="428"/>
                  </a:lnTo>
                  <a:lnTo>
                    <a:pt x="547" y="430"/>
                  </a:lnTo>
                  <a:lnTo>
                    <a:pt x="547" y="432"/>
                  </a:lnTo>
                  <a:lnTo>
                    <a:pt x="549" y="432"/>
                  </a:lnTo>
                  <a:lnTo>
                    <a:pt x="547" y="432"/>
                  </a:lnTo>
                  <a:lnTo>
                    <a:pt x="547" y="433"/>
                  </a:lnTo>
                  <a:lnTo>
                    <a:pt x="545" y="433"/>
                  </a:lnTo>
                  <a:lnTo>
                    <a:pt x="544" y="433"/>
                  </a:lnTo>
                  <a:lnTo>
                    <a:pt x="544" y="435"/>
                  </a:lnTo>
                  <a:lnTo>
                    <a:pt x="542" y="435"/>
                  </a:lnTo>
                  <a:lnTo>
                    <a:pt x="542" y="436"/>
                  </a:lnTo>
                  <a:lnTo>
                    <a:pt x="542" y="438"/>
                  </a:lnTo>
                  <a:lnTo>
                    <a:pt x="542" y="440"/>
                  </a:lnTo>
                  <a:lnTo>
                    <a:pt x="542" y="441"/>
                  </a:lnTo>
                  <a:lnTo>
                    <a:pt x="542" y="443"/>
                  </a:lnTo>
                  <a:lnTo>
                    <a:pt x="541" y="443"/>
                  </a:lnTo>
                  <a:lnTo>
                    <a:pt x="541" y="445"/>
                  </a:lnTo>
                  <a:lnTo>
                    <a:pt x="541" y="446"/>
                  </a:lnTo>
                  <a:lnTo>
                    <a:pt x="539" y="448"/>
                  </a:lnTo>
                  <a:lnTo>
                    <a:pt x="539" y="450"/>
                  </a:lnTo>
                  <a:lnTo>
                    <a:pt x="539" y="451"/>
                  </a:lnTo>
                  <a:lnTo>
                    <a:pt x="539" y="453"/>
                  </a:lnTo>
                  <a:lnTo>
                    <a:pt x="537" y="453"/>
                  </a:lnTo>
                  <a:lnTo>
                    <a:pt x="536" y="453"/>
                  </a:lnTo>
                  <a:lnTo>
                    <a:pt x="536" y="454"/>
                  </a:lnTo>
                  <a:lnTo>
                    <a:pt x="536" y="456"/>
                  </a:lnTo>
                  <a:lnTo>
                    <a:pt x="536" y="458"/>
                  </a:lnTo>
                  <a:lnTo>
                    <a:pt x="534" y="458"/>
                  </a:lnTo>
                  <a:lnTo>
                    <a:pt x="534" y="459"/>
                  </a:lnTo>
                  <a:lnTo>
                    <a:pt x="534" y="461"/>
                  </a:lnTo>
                  <a:lnTo>
                    <a:pt x="536" y="461"/>
                  </a:lnTo>
                  <a:lnTo>
                    <a:pt x="536" y="464"/>
                  </a:lnTo>
                  <a:lnTo>
                    <a:pt x="536" y="469"/>
                  </a:lnTo>
                  <a:lnTo>
                    <a:pt x="536" y="474"/>
                  </a:lnTo>
                  <a:lnTo>
                    <a:pt x="541" y="474"/>
                  </a:lnTo>
                  <a:lnTo>
                    <a:pt x="555" y="474"/>
                  </a:lnTo>
                  <a:lnTo>
                    <a:pt x="559" y="474"/>
                  </a:lnTo>
                  <a:lnTo>
                    <a:pt x="570" y="474"/>
                  </a:lnTo>
                  <a:lnTo>
                    <a:pt x="580" y="472"/>
                  </a:lnTo>
                  <a:lnTo>
                    <a:pt x="581" y="472"/>
                  </a:lnTo>
                  <a:lnTo>
                    <a:pt x="586" y="472"/>
                  </a:lnTo>
                  <a:lnTo>
                    <a:pt x="591" y="472"/>
                  </a:lnTo>
                  <a:lnTo>
                    <a:pt x="593" y="472"/>
                  </a:lnTo>
                  <a:lnTo>
                    <a:pt x="594" y="472"/>
                  </a:lnTo>
                  <a:lnTo>
                    <a:pt x="596" y="472"/>
                  </a:lnTo>
                  <a:lnTo>
                    <a:pt x="598" y="472"/>
                  </a:lnTo>
                  <a:lnTo>
                    <a:pt x="599" y="472"/>
                  </a:lnTo>
                  <a:lnTo>
                    <a:pt x="601" y="472"/>
                  </a:lnTo>
                  <a:lnTo>
                    <a:pt x="603" y="472"/>
                  </a:lnTo>
                  <a:lnTo>
                    <a:pt x="608" y="471"/>
                  </a:lnTo>
                  <a:lnTo>
                    <a:pt x="609" y="471"/>
                  </a:lnTo>
                  <a:lnTo>
                    <a:pt x="617" y="471"/>
                  </a:lnTo>
                  <a:lnTo>
                    <a:pt x="619" y="471"/>
                  </a:lnTo>
                  <a:lnTo>
                    <a:pt x="630" y="471"/>
                  </a:lnTo>
                  <a:lnTo>
                    <a:pt x="637" y="471"/>
                  </a:lnTo>
                  <a:lnTo>
                    <a:pt x="640" y="471"/>
                  </a:lnTo>
                  <a:lnTo>
                    <a:pt x="647" y="471"/>
                  </a:lnTo>
                  <a:lnTo>
                    <a:pt x="648" y="471"/>
                  </a:lnTo>
                  <a:lnTo>
                    <a:pt x="652" y="471"/>
                  </a:lnTo>
                  <a:lnTo>
                    <a:pt x="653" y="471"/>
                  </a:lnTo>
                  <a:lnTo>
                    <a:pt x="657" y="469"/>
                  </a:lnTo>
                  <a:lnTo>
                    <a:pt x="657" y="471"/>
                  </a:lnTo>
                  <a:lnTo>
                    <a:pt x="657" y="472"/>
                  </a:lnTo>
                  <a:lnTo>
                    <a:pt x="657" y="474"/>
                  </a:lnTo>
                  <a:lnTo>
                    <a:pt x="657" y="484"/>
                  </a:lnTo>
                  <a:lnTo>
                    <a:pt x="657" y="492"/>
                  </a:lnTo>
                  <a:lnTo>
                    <a:pt x="658" y="499"/>
                  </a:lnTo>
                  <a:lnTo>
                    <a:pt x="660" y="499"/>
                  </a:lnTo>
                  <a:lnTo>
                    <a:pt x="660" y="507"/>
                  </a:lnTo>
                  <a:lnTo>
                    <a:pt x="660" y="517"/>
                  </a:lnTo>
                  <a:lnTo>
                    <a:pt x="660" y="523"/>
                  </a:lnTo>
                  <a:lnTo>
                    <a:pt x="661" y="526"/>
                  </a:lnTo>
                  <a:lnTo>
                    <a:pt x="661" y="546"/>
                  </a:lnTo>
                  <a:lnTo>
                    <a:pt x="661" y="548"/>
                  </a:lnTo>
                  <a:lnTo>
                    <a:pt x="661" y="549"/>
                  </a:lnTo>
                  <a:lnTo>
                    <a:pt x="661" y="554"/>
                  </a:lnTo>
                  <a:lnTo>
                    <a:pt x="661" y="564"/>
                  </a:lnTo>
                  <a:lnTo>
                    <a:pt x="663" y="582"/>
                  </a:lnTo>
                  <a:lnTo>
                    <a:pt x="663" y="584"/>
                  </a:lnTo>
                  <a:lnTo>
                    <a:pt x="663" y="585"/>
                  </a:lnTo>
                  <a:lnTo>
                    <a:pt x="663" y="592"/>
                  </a:lnTo>
                  <a:lnTo>
                    <a:pt x="663" y="597"/>
                  </a:lnTo>
                  <a:lnTo>
                    <a:pt x="663" y="605"/>
                  </a:lnTo>
                  <a:lnTo>
                    <a:pt x="663" y="610"/>
                  </a:lnTo>
                  <a:lnTo>
                    <a:pt x="660" y="610"/>
                  </a:lnTo>
                  <a:lnTo>
                    <a:pt x="655" y="610"/>
                  </a:lnTo>
                  <a:lnTo>
                    <a:pt x="652" y="610"/>
                  </a:lnTo>
                  <a:lnTo>
                    <a:pt x="639" y="610"/>
                  </a:lnTo>
                  <a:lnTo>
                    <a:pt x="622" y="610"/>
                  </a:lnTo>
                  <a:lnTo>
                    <a:pt x="621" y="611"/>
                  </a:lnTo>
                  <a:lnTo>
                    <a:pt x="617" y="611"/>
                  </a:lnTo>
                  <a:lnTo>
                    <a:pt x="616" y="611"/>
                  </a:lnTo>
                  <a:lnTo>
                    <a:pt x="611" y="611"/>
                  </a:lnTo>
                  <a:lnTo>
                    <a:pt x="608" y="611"/>
                  </a:lnTo>
                  <a:lnTo>
                    <a:pt x="608" y="610"/>
                  </a:lnTo>
                  <a:lnTo>
                    <a:pt x="601" y="610"/>
                  </a:lnTo>
                  <a:lnTo>
                    <a:pt x="594" y="611"/>
                  </a:lnTo>
                  <a:lnTo>
                    <a:pt x="591" y="611"/>
                  </a:lnTo>
                  <a:lnTo>
                    <a:pt x="590" y="611"/>
                  </a:lnTo>
                  <a:lnTo>
                    <a:pt x="585" y="611"/>
                  </a:lnTo>
                  <a:lnTo>
                    <a:pt x="583" y="611"/>
                  </a:lnTo>
                  <a:lnTo>
                    <a:pt x="580" y="611"/>
                  </a:lnTo>
                  <a:lnTo>
                    <a:pt x="578" y="611"/>
                  </a:lnTo>
                  <a:lnTo>
                    <a:pt x="568" y="611"/>
                  </a:lnTo>
                  <a:lnTo>
                    <a:pt x="567" y="611"/>
                  </a:lnTo>
                  <a:lnTo>
                    <a:pt x="563" y="611"/>
                  </a:lnTo>
                  <a:lnTo>
                    <a:pt x="557" y="611"/>
                  </a:lnTo>
                  <a:lnTo>
                    <a:pt x="554" y="611"/>
                  </a:lnTo>
                  <a:lnTo>
                    <a:pt x="552" y="611"/>
                  </a:lnTo>
                  <a:lnTo>
                    <a:pt x="550" y="611"/>
                  </a:lnTo>
                  <a:lnTo>
                    <a:pt x="549" y="611"/>
                  </a:lnTo>
                  <a:lnTo>
                    <a:pt x="544" y="611"/>
                  </a:lnTo>
                  <a:lnTo>
                    <a:pt x="542" y="611"/>
                  </a:lnTo>
                  <a:lnTo>
                    <a:pt x="539" y="611"/>
                  </a:lnTo>
                  <a:lnTo>
                    <a:pt x="537" y="611"/>
                  </a:lnTo>
                  <a:lnTo>
                    <a:pt x="536" y="611"/>
                  </a:lnTo>
                  <a:lnTo>
                    <a:pt x="519" y="613"/>
                  </a:lnTo>
                  <a:lnTo>
                    <a:pt x="513" y="613"/>
                  </a:lnTo>
                  <a:lnTo>
                    <a:pt x="506" y="613"/>
                  </a:lnTo>
                  <a:lnTo>
                    <a:pt x="503" y="613"/>
                  </a:lnTo>
                  <a:lnTo>
                    <a:pt x="498" y="613"/>
                  </a:lnTo>
                  <a:lnTo>
                    <a:pt x="498" y="611"/>
                  </a:lnTo>
                  <a:lnTo>
                    <a:pt x="498" y="608"/>
                  </a:lnTo>
                  <a:lnTo>
                    <a:pt x="495" y="608"/>
                  </a:lnTo>
                  <a:lnTo>
                    <a:pt x="478" y="610"/>
                  </a:lnTo>
                  <a:lnTo>
                    <a:pt x="467" y="610"/>
                  </a:lnTo>
                  <a:lnTo>
                    <a:pt x="449" y="610"/>
                  </a:lnTo>
                  <a:lnTo>
                    <a:pt x="447" y="610"/>
                  </a:lnTo>
                  <a:lnTo>
                    <a:pt x="439" y="610"/>
                  </a:lnTo>
                  <a:lnTo>
                    <a:pt x="438" y="610"/>
                  </a:lnTo>
                  <a:lnTo>
                    <a:pt x="431" y="610"/>
                  </a:lnTo>
                  <a:lnTo>
                    <a:pt x="428" y="610"/>
                  </a:lnTo>
                  <a:lnTo>
                    <a:pt x="421" y="610"/>
                  </a:lnTo>
                  <a:lnTo>
                    <a:pt x="418" y="610"/>
                  </a:lnTo>
                  <a:lnTo>
                    <a:pt x="410" y="610"/>
                  </a:lnTo>
                  <a:lnTo>
                    <a:pt x="408" y="610"/>
                  </a:lnTo>
                  <a:lnTo>
                    <a:pt x="407" y="610"/>
                  </a:lnTo>
                  <a:lnTo>
                    <a:pt x="403" y="610"/>
                  </a:lnTo>
                  <a:lnTo>
                    <a:pt x="398" y="610"/>
                  </a:lnTo>
                  <a:lnTo>
                    <a:pt x="395" y="610"/>
                  </a:lnTo>
                  <a:lnTo>
                    <a:pt x="392" y="611"/>
                  </a:lnTo>
                  <a:lnTo>
                    <a:pt x="392" y="616"/>
                  </a:lnTo>
                  <a:lnTo>
                    <a:pt x="392" y="621"/>
                  </a:lnTo>
                  <a:lnTo>
                    <a:pt x="392" y="631"/>
                  </a:lnTo>
                  <a:lnTo>
                    <a:pt x="392" y="633"/>
                  </a:lnTo>
                  <a:lnTo>
                    <a:pt x="392" y="636"/>
                  </a:lnTo>
                  <a:lnTo>
                    <a:pt x="392" y="641"/>
                  </a:lnTo>
                  <a:lnTo>
                    <a:pt x="392" y="649"/>
                  </a:lnTo>
                  <a:lnTo>
                    <a:pt x="392" y="651"/>
                  </a:lnTo>
                  <a:lnTo>
                    <a:pt x="392" y="654"/>
                  </a:lnTo>
                  <a:lnTo>
                    <a:pt x="392" y="657"/>
                  </a:lnTo>
                  <a:lnTo>
                    <a:pt x="392" y="659"/>
                  </a:lnTo>
                  <a:lnTo>
                    <a:pt x="392" y="667"/>
                  </a:lnTo>
                  <a:lnTo>
                    <a:pt x="389" y="667"/>
                  </a:lnTo>
                  <a:lnTo>
                    <a:pt x="387" y="667"/>
                  </a:lnTo>
                  <a:lnTo>
                    <a:pt x="384" y="667"/>
                  </a:lnTo>
                  <a:lnTo>
                    <a:pt x="376" y="667"/>
                  </a:lnTo>
                  <a:lnTo>
                    <a:pt x="371" y="667"/>
                  </a:lnTo>
                  <a:lnTo>
                    <a:pt x="369" y="667"/>
                  </a:lnTo>
                  <a:lnTo>
                    <a:pt x="364" y="667"/>
                  </a:lnTo>
                  <a:lnTo>
                    <a:pt x="358" y="667"/>
                  </a:lnTo>
                  <a:lnTo>
                    <a:pt x="356" y="667"/>
                  </a:lnTo>
                  <a:lnTo>
                    <a:pt x="348" y="667"/>
                  </a:lnTo>
                  <a:lnTo>
                    <a:pt x="344" y="669"/>
                  </a:lnTo>
                  <a:lnTo>
                    <a:pt x="341" y="669"/>
                  </a:lnTo>
                  <a:lnTo>
                    <a:pt x="340" y="669"/>
                  </a:lnTo>
                  <a:lnTo>
                    <a:pt x="338" y="669"/>
                  </a:lnTo>
                  <a:lnTo>
                    <a:pt x="336" y="669"/>
                  </a:lnTo>
                  <a:lnTo>
                    <a:pt x="335" y="669"/>
                  </a:lnTo>
                  <a:lnTo>
                    <a:pt x="333" y="669"/>
                  </a:lnTo>
                  <a:lnTo>
                    <a:pt x="331" y="669"/>
                  </a:lnTo>
                  <a:lnTo>
                    <a:pt x="328" y="669"/>
                  </a:lnTo>
                  <a:lnTo>
                    <a:pt x="323" y="669"/>
                  </a:lnTo>
                  <a:lnTo>
                    <a:pt x="322" y="669"/>
                  </a:lnTo>
                  <a:lnTo>
                    <a:pt x="320" y="669"/>
                  </a:lnTo>
                  <a:lnTo>
                    <a:pt x="318" y="669"/>
                  </a:lnTo>
                  <a:lnTo>
                    <a:pt x="317" y="669"/>
                  </a:lnTo>
                  <a:lnTo>
                    <a:pt x="313" y="669"/>
                  </a:lnTo>
                  <a:lnTo>
                    <a:pt x="307" y="669"/>
                  </a:lnTo>
                  <a:lnTo>
                    <a:pt x="304" y="669"/>
                  </a:lnTo>
                  <a:lnTo>
                    <a:pt x="292" y="669"/>
                  </a:lnTo>
                  <a:lnTo>
                    <a:pt x="282" y="669"/>
                  </a:lnTo>
                  <a:lnTo>
                    <a:pt x="281" y="669"/>
                  </a:lnTo>
                  <a:lnTo>
                    <a:pt x="279" y="669"/>
                  </a:lnTo>
                  <a:lnTo>
                    <a:pt x="276" y="669"/>
                  </a:lnTo>
                  <a:lnTo>
                    <a:pt x="273" y="669"/>
                  </a:lnTo>
                  <a:lnTo>
                    <a:pt x="264" y="669"/>
                  </a:lnTo>
                  <a:lnTo>
                    <a:pt x="258" y="669"/>
                  </a:lnTo>
                  <a:lnTo>
                    <a:pt x="250" y="670"/>
                  </a:lnTo>
                  <a:lnTo>
                    <a:pt x="232" y="670"/>
                  </a:lnTo>
                  <a:lnTo>
                    <a:pt x="230" y="670"/>
                  </a:lnTo>
                  <a:lnTo>
                    <a:pt x="228" y="670"/>
                  </a:lnTo>
                  <a:lnTo>
                    <a:pt x="227" y="670"/>
                  </a:lnTo>
                  <a:lnTo>
                    <a:pt x="225" y="670"/>
                  </a:lnTo>
                  <a:lnTo>
                    <a:pt x="222" y="670"/>
                  </a:lnTo>
                  <a:lnTo>
                    <a:pt x="220" y="670"/>
                  </a:lnTo>
                  <a:lnTo>
                    <a:pt x="214" y="670"/>
                  </a:lnTo>
                  <a:lnTo>
                    <a:pt x="206" y="670"/>
                  </a:lnTo>
                  <a:lnTo>
                    <a:pt x="202" y="670"/>
                  </a:lnTo>
                  <a:lnTo>
                    <a:pt x="196" y="670"/>
                  </a:lnTo>
                  <a:lnTo>
                    <a:pt x="191" y="670"/>
                  </a:lnTo>
                  <a:lnTo>
                    <a:pt x="173" y="670"/>
                  </a:lnTo>
                  <a:lnTo>
                    <a:pt x="170" y="670"/>
                  </a:lnTo>
                  <a:lnTo>
                    <a:pt x="158" y="670"/>
                  </a:lnTo>
                  <a:lnTo>
                    <a:pt x="153" y="672"/>
                  </a:lnTo>
                  <a:lnTo>
                    <a:pt x="148" y="672"/>
                  </a:lnTo>
                  <a:lnTo>
                    <a:pt x="147" y="672"/>
                  </a:lnTo>
                  <a:lnTo>
                    <a:pt x="134" y="672"/>
                  </a:lnTo>
                  <a:lnTo>
                    <a:pt x="129" y="672"/>
                  </a:lnTo>
                  <a:lnTo>
                    <a:pt x="114" y="672"/>
                  </a:lnTo>
                  <a:lnTo>
                    <a:pt x="112" y="673"/>
                  </a:lnTo>
                  <a:lnTo>
                    <a:pt x="103" y="673"/>
                  </a:lnTo>
                  <a:lnTo>
                    <a:pt x="86" y="673"/>
                  </a:lnTo>
                  <a:lnTo>
                    <a:pt x="85" y="673"/>
                  </a:lnTo>
                  <a:lnTo>
                    <a:pt x="83" y="673"/>
                  </a:lnTo>
                  <a:lnTo>
                    <a:pt x="81" y="673"/>
                  </a:lnTo>
                  <a:lnTo>
                    <a:pt x="80" y="673"/>
                  </a:lnTo>
                  <a:lnTo>
                    <a:pt x="77" y="673"/>
                  </a:lnTo>
                  <a:lnTo>
                    <a:pt x="73" y="673"/>
                  </a:lnTo>
                  <a:lnTo>
                    <a:pt x="72" y="673"/>
                  </a:lnTo>
                  <a:lnTo>
                    <a:pt x="70" y="673"/>
                  </a:lnTo>
                  <a:lnTo>
                    <a:pt x="68" y="673"/>
                  </a:lnTo>
                  <a:lnTo>
                    <a:pt x="65" y="673"/>
                  </a:lnTo>
                  <a:lnTo>
                    <a:pt x="59" y="673"/>
                  </a:lnTo>
                  <a:lnTo>
                    <a:pt x="57" y="673"/>
                  </a:lnTo>
                  <a:lnTo>
                    <a:pt x="54" y="673"/>
                  </a:lnTo>
                  <a:lnTo>
                    <a:pt x="49" y="673"/>
                  </a:lnTo>
                  <a:lnTo>
                    <a:pt x="47" y="673"/>
                  </a:lnTo>
                  <a:lnTo>
                    <a:pt x="42" y="673"/>
                  </a:lnTo>
                  <a:lnTo>
                    <a:pt x="37" y="673"/>
                  </a:lnTo>
                  <a:lnTo>
                    <a:pt x="36" y="673"/>
                  </a:lnTo>
                  <a:lnTo>
                    <a:pt x="34" y="673"/>
                  </a:lnTo>
                  <a:lnTo>
                    <a:pt x="31" y="673"/>
                  </a:lnTo>
                  <a:lnTo>
                    <a:pt x="28" y="673"/>
                  </a:lnTo>
                  <a:lnTo>
                    <a:pt x="23" y="673"/>
                  </a:lnTo>
                  <a:lnTo>
                    <a:pt x="21" y="673"/>
                  </a:lnTo>
                  <a:lnTo>
                    <a:pt x="18" y="673"/>
                  </a:lnTo>
                  <a:lnTo>
                    <a:pt x="10" y="673"/>
                  </a:lnTo>
                  <a:lnTo>
                    <a:pt x="3" y="673"/>
                  </a:lnTo>
                  <a:lnTo>
                    <a:pt x="3" y="667"/>
                  </a:lnTo>
                  <a:lnTo>
                    <a:pt x="3" y="665"/>
                  </a:lnTo>
                  <a:lnTo>
                    <a:pt x="3" y="651"/>
                  </a:lnTo>
                  <a:lnTo>
                    <a:pt x="3" y="649"/>
                  </a:lnTo>
                  <a:lnTo>
                    <a:pt x="3" y="647"/>
                  </a:lnTo>
                  <a:lnTo>
                    <a:pt x="3" y="646"/>
                  </a:lnTo>
                  <a:lnTo>
                    <a:pt x="3" y="644"/>
                  </a:lnTo>
                  <a:lnTo>
                    <a:pt x="3" y="636"/>
                  </a:lnTo>
                  <a:lnTo>
                    <a:pt x="3" y="619"/>
                  </a:lnTo>
                  <a:lnTo>
                    <a:pt x="3" y="618"/>
                  </a:lnTo>
                  <a:lnTo>
                    <a:pt x="3" y="613"/>
                  </a:lnTo>
                  <a:lnTo>
                    <a:pt x="3" y="608"/>
                  </a:lnTo>
                  <a:lnTo>
                    <a:pt x="3" y="602"/>
                  </a:lnTo>
                  <a:lnTo>
                    <a:pt x="3" y="593"/>
                  </a:lnTo>
                  <a:lnTo>
                    <a:pt x="3" y="587"/>
                  </a:lnTo>
                  <a:lnTo>
                    <a:pt x="3" y="582"/>
                  </a:lnTo>
                  <a:lnTo>
                    <a:pt x="3" y="580"/>
                  </a:lnTo>
                  <a:lnTo>
                    <a:pt x="3" y="575"/>
                  </a:lnTo>
                  <a:lnTo>
                    <a:pt x="3" y="572"/>
                  </a:lnTo>
                  <a:lnTo>
                    <a:pt x="3" y="570"/>
                  </a:lnTo>
                  <a:lnTo>
                    <a:pt x="3" y="569"/>
                  </a:lnTo>
                  <a:lnTo>
                    <a:pt x="3" y="567"/>
                  </a:lnTo>
                  <a:lnTo>
                    <a:pt x="3" y="562"/>
                  </a:lnTo>
                  <a:lnTo>
                    <a:pt x="3" y="556"/>
                  </a:lnTo>
                  <a:lnTo>
                    <a:pt x="3" y="551"/>
                  </a:lnTo>
                  <a:lnTo>
                    <a:pt x="3" y="548"/>
                  </a:lnTo>
                  <a:lnTo>
                    <a:pt x="3" y="535"/>
                  </a:lnTo>
                  <a:lnTo>
                    <a:pt x="1" y="520"/>
                  </a:lnTo>
                  <a:lnTo>
                    <a:pt x="1" y="513"/>
                  </a:lnTo>
                  <a:lnTo>
                    <a:pt x="1" y="508"/>
                  </a:lnTo>
                  <a:lnTo>
                    <a:pt x="1" y="507"/>
                  </a:lnTo>
                  <a:lnTo>
                    <a:pt x="3" y="507"/>
                  </a:lnTo>
                  <a:lnTo>
                    <a:pt x="3" y="503"/>
                  </a:lnTo>
                  <a:lnTo>
                    <a:pt x="3" y="492"/>
                  </a:lnTo>
                  <a:lnTo>
                    <a:pt x="3" y="490"/>
                  </a:lnTo>
                  <a:lnTo>
                    <a:pt x="3" y="487"/>
                  </a:lnTo>
                  <a:lnTo>
                    <a:pt x="3" y="484"/>
                  </a:lnTo>
                  <a:lnTo>
                    <a:pt x="3" y="482"/>
                  </a:lnTo>
                  <a:lnTo>
                    <a:pt x="3" y="479"/>
                  </a:lnTo>
                  <a:lnTo>
                    <a:pt x="1" y="466"/>
                  </a:lnTo>
                  <a:lnTo>
                    <a:pt x="1" y="459"/>
                  </a:lnTo>
                  <a:lnTo>
                    <a:pt x="1" y="453"/>
                  </a:lnTo>
                  <a:lnTo>
                    <a:pt x="1" y="451"/>
                  </a:lnTo>
                  <a:lnTo>
                    <a:pt x="1" y="450"/>
                  </a:lnTo>
                  <a:lnTo>
                    <a:pt x="1" y="448"/>
                  </a:lnTo>
                  <a:lnTo>
                    <a:pt x="1" y="446"/>
                  </a:lnTo>
                  <a:lnTo>
                    <a:pt x="1" y="441"/>
                  </a:lnTo>
                  <a:lnTo>
                    <a:pt x="1" y="427"/>
                  </a:lnTo>
                  <a:lnTo>
                    <a:pt x="1" y="425"/>
                  </a:lnTo>
                  <a:lnTo>
                    <a:pt x="1" y="420"/>
                  </a:lnTo>
                  <a:lnTo>
                    <a:pt x="1" y="414"/>
                  </a:lnTo>
                  <a:lnTo>
                    <a:pt x="1" y="410"/>
                  </a:lnTo>
                  <a:lnTo>
                    <a:pt x="1" y="407"/>
                  </a:lnTo>
                  <a:lnTo>
                    <a:pt x="1" y="402"/>
                  </a:lnTo>
                  <a:lnTo>
                    <a:pt x="1" y="397"/>
                  </a:lnTo>
                  <a:lnTo>
                    <a:pt x="3" y="397"/>
                  </a:lnTo>
                  <a:lnTo>
                    <a:pt x="1" y="392"/>
                  </a:lnTo>
                  <a:lnTo>
                    <a:pt x="1" y="387"/>
                  </a:lnTo>
                  <a:lnTo>
                    <a:pt x="1" y="386"/>
                  </a:lnTo>
                  <a:lnTo>
                    <a:pt x="1" y="384"/>
                  </a:lnTo>
                  <a:lnTo>
                    <a:pt x="1" y="381"/>
                  </a:lnTo>
                  <a:lnTo>
                    <a:pt x="1" y="378"/>
                  </a:lnTo>
                  <a:lnTo>
                    <a:pt x="1" y="374"/>
                  </a:lnTo>
                  <a:lnTo>
                    <a:pt x="1" y="369"/>
                  </a:lnTo>
                  <a:lnTo>
                    <a:pt x="1" y="360"/>
                  </a:lnTo>
                  <a:lnTo>
                    <a:pt x="1" y="356"/>
                  </a:lnTo>
                  <a:lnTo>
                    <a:pt x="1" y="353"/>
                  </a:lnTo>
                  <a:lnTo>
                    <a:pt x="1" y="352"/>
                  </a:lnTo>
                  <a:lnTo>
                    <a:pt x="1" y="350"/>
                  </a:lnTo>
                  <a:lnTo>
                    <a:pt x="1" y="342"/>
                  </a:lnTo>
                  <a:lnTo>
                    <a:pt x="1" y="337"/>
                  </a:lnTo>
                  <a:lnTo>
                    <a:pt x="1" y="334"/>
                  </a:lnTo>
                  <a:lnTo>
                    <a:pt x="1" y="332"/>
                  </a:lnTo>
                  <a:lnTo>
                    <a:pt x="1" y="327"/>
                  </a:lnTo>
                  <a:lnTo>
                    <a:pt x="1" y="325"/>
                  </a:lnTo>
                  <a:lnTo>
                    <a:pt x="1" y="317"/>
                  </a:lnTo>
                  <a:lnTo>
                    <a:pt x="1" y="316"/>
                  </a:lnTo>
                  <a:lnTo>
                    <a:pt x="1" y="314"/>
                  </a:lnTo>
                  <a:lnTo>
                    <a:pt x="1" y="306"/>
                  </a:lnTo>
                  <a:lnTo>
                    <a:pt x="1" y="304"/>
                  </a:lnTo>
                  <a:lnTo>
                    <a:pt x="1" y="296"/>
                  </a:lnTo>
                  <a:lnTo>
                    <a:pt x="1" y="293"/>
                  </a:lnTo>
                  <a:lnTo>
                    <a:pt x="1" y="291"/>
                  </a:lnTo>
                  <a:lnTo>
                    <a:pt x="1" y="283"/>
                  </a:lnTo>
                  <a:lnTo>
                    <a:pt x="1" y="278"/>
                  </a:lnTo>
                  <a:lnTo>
                    <a:pt x="1" y="276"/>
                  </a:lnTo>
                  <a:lnTo>
                    <a:pt x="1" y="270"/>
                  </a:lnTo>
                  <a:lnTo>
                    <a:pt x="1" y="268"/>
                  </a:lnTo>
                  <a:lnTo>
                    <a:pt x="1" y="262"/>
                  </a:lnTo>
                  <a:lnTo>
                    <a:pt x="0" y="252"/>
                  </a:lnTo>
                  <a:lnTo>
                    <a:pt x="1" y="249"/>
                  </a:lnTo>
                  <a:lnTo>
                    <a:pt x="1" y="247"/>
                  </a:lnTo>
                  <a:lnTo>
                    <a:pt x="1" y="244"/>
                  </a:lnTo>
                  <a:lnTo>
                    <a:pt x="1" y="23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19" name="Freeform 256"/>
            <p:cNvSpPr>
              <a:spLocks/>
            </p:cNvSpPr>
            <p:nvPr/>
          </p:nvSpPr>
          <p:spPr bwMode="auto">
            <a:xfrm>
              <a:off x="3317" y="1619"/>
              <a:ext cx="536" cy="232"/>
            </a:xfrm>
            <a:custGeom>
              <a:avLst/>
              <a:gdLst>
                <a:gd name="T0" fmla="*/ 11 w 536"/>
                <a:gd name="T1" fmla="*/ 219 h 232"/>
                <a:gd name="T2" fmla="*/ 10 w 536"/>
                <a:gd name="T3" fmla="*/ 200 h 232"/>
                <a:gd name="T4" fmla="*/ 10 w 536"/>
                <a:gd name="T5" fmla="*/ 160 h 232"/>
                <a:gd name="T6" fmla="*/ 10 w 536"/>
                <a:gd name="T7" fmla="*/ 120 h 232"/>
                <a:gd name="T8" fmla="*/ 2 w 536"/>
                <a:gd name="T9" fmla="*/ 111 h 232"/>
                <a:gd name="T10" fmla="*/ 2 w 536"/>
                <a:gd name="T11" fmla="*/ 90 h 232"/>
                <a:gd name="T12" fmla="*/ 2 w 536"/>
                <a:gd name="T13" fmla="*/ 74 h 232"/>
                <a:gd name="T14" fmla="*/ 0 w 536"/>
                <a:gd name="T15" fmla="*/ 56 h 232"/>
                <a:gd name="T16" fmla="*/ 0 w 536"/>
                <a:gd name="T17" fmla="*/ 38 h 232"/>
                <a:gd name="T18" fmla="*/ 0 w 536"/>
                <a:gd name="T19" fmla="*/ 25 h 232"/>
                <a:gd name="T20" fmla="*/ 2 w 536"/>
                <a:gd name="T21" fmla="*/ 10 h 232"/>
                <a:gd name="T22" fmla="*/ 6 w 536"/>
                <a:gd name="T23" fmla="*/ 10 h 232"/>
                <a:gd name="T24" fmla="*/ 18 w 536"/>
                <a:gd name="T25" fmla="*/ 10 h 232"/>
                <a:gd name="T26" fmla="*/ 29 w 536"/>
                <a:gd name="T27" fmla="*/ 10 h 232"/>
                <a:gd name="T28" fmla="*/ 39 w 536"/>
                <a:gd name="T29" fmla="*/ 8 h 232"/>
                <a:gd name="T30" fmla="*/ 49 w 536"/>
                <a:gd name="T31" fmla="*/ 8 h 232"/>
                <a:gd name="T32" fmla="*/ 64 w 536"/>
                <a:gd name="T33" fmla="*/ 8 h 232"/>
                <a:gd name="T34" fmla="*/ 73 w 536"/>
                <a:gd name="T35" fmla="*/ 8 h 232"/>
                <a:gd name="T36" fmla="*/ 83 w 536"/>
                <a:gd name="T37" fmla="*/ 8 h 232"/>
                <a:gd name="T38" fmla="*/ 103 w 536"/>
                <a:gd name="T39" fmla="*/ 8 h 232"/>
                <a:gd name="T40" fmla="*/ 114 w 536"/>
                <a:gd name="T41" fmla="*/ 8 h 232"/>
                <a:gd name="T42" fmla="*/ 122 w 536"/>
                <a:gd name="T43" fmla="*/ 8 h 232"/>
                <a:gd name="T44" fmla="*/ 129 w 536"/>
                <a:gd name="T45" fmla="*/ 8 h 232"/>
                <a:gd name="T46" fmla="*/ 137 w 536"/>
                <a:gd name="T47" fmla="*/ 8 h 232"/>
                <a:gd name="T48" fmla="*/ 152 w 536"/>
                <a:gd name="T49" fmla="*/ 8 h 232"/>
                <a:gd name="T50" fmla="*/ 168 w 536"/>
                <a:gd name="T51" fmla="*/ 7 h 232"/>
                <a:gd name="T52" fmla="*/ 180 w 536"/>
                <a:gd name="T53" fmla="*/ 7 h 232"/>
                <a:gd name="T54" fmla="*/ 191 w 536"/>
                <a:gd name="T55" fmla="*/ 7 h 232"/>
                <a:gd name="T56" fmla="*/ 212 w 536"/>
                <a:gd name="T57" fmla="*/ 7 h 232"/>
                <a:gd name="T58" fmla="*/ 227 w 536"/>
                <a:gd name="T59" fmla="*/ 7 h 232"/>
                <a:gd name="T60" fmla="*/ 243 w 536"/>
                <a:gd name="T61" fmla="*/ 7 h 232"/>
                <a:gd name="T62" fmla="*/ 263 w 536"/>
                <a:gd name="T63" fmla="*/ 5 h 232"/>
                <a:gd name="T64" fmla="*/ 284 w 536"/>
                <a:gd name="T65" fmla="*/ 5 h 232"/>
                <a:gd name="T66" fmla="*/ 305 w 536"/>
                <a:gd name="T67" fmla="*/ 5 h 232"/>
                <a:gd name="T68" fmla="*/ 330 w 536"/>
                <a:gd name="T69" fmla="*/ 3 h 232"/>
                <a:gd name="T70" fmla="*/ 338 w 536"/>
                <a:gd name="T71" fmla="*/ 3 h 232"/>
                <a:gd name="T72" fmla="*/ 361 w 536"/>
                <a:gd name="T73" fmla="*/ 2 h 232"/>
                <a:gd name="T74" fmla="*/ 374 w 536"/>
                <a:gd name="T75" fmla="*/ 2 h 232"/>
                <a:gd name="T76" fmla="*/ 382 w 536"/>
                <a:gd name="T77" fmla="*/ 2 h 232"/>
                <a:gd name="T78" fmla="*/ 399 w 536"/>
                <a:gd name="T79" fmla="*/ 2 h 232"/>
                <a:gd name="T80" fmla="*/ 412 w 536"/>
                <a:gd name="T81" fmla="*/ 2 h 232"/>
                <a:gd name="T82" fmla="*/ 426 w 536"/>
                <a:gd name="T83" fmla="*/ 2 h 232"/>
                <a:gd name="T84" fmla="*/ 436 w 536"/>
                <a:gd name="T85" fmla="*/ 2 h 232"/>
                <a:gd name="T86" fmla="*/ 453 w 536"/>
                <a:gd name="T87" fmla="*/ 2 h 232"/>
                <a:gd name="T88" fmla="*/ 482 w 536"/>
                <a:gd name="T89" fmla="*/ 0 h 232"/>
                <a:gd name="T90" fmla="*/ 503 w 536"/>
                <a:gd name="T91" fmla="*/ 0 h 232"/>
                <a:gd name="T92" fmla="*/ 524 w 536"/>
                <a:gd name="T93" fmla="*/ 0 h 232"/>
                <a:gd name="T94" fmla="*/ 534 w 536"/>
                <a:gd name="T9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6" h="232">
                  <a:moveTo>
                    <a:pt x="11" y="232"/>
                  </a:moveTo>
                  <a:lnTo>
                    <a:pt x="11" y="229"/>
                  </a:lnTo>
                  <a:lnTo>
                    <a:pt x="11" y="226"/>
                  </a:lnTo>
                  <a:lnTo>
                    <a:pt x="11" y="219"/>
                  </a:lnTo>
                  <a:lnTo>
                    <a:pt x="11" y="218"/>
                  </a:lnTo>
                  <a:lnTo>
                    <a:pt x="10" y="216"/>
                  </a:lnTo>
                  <a:lnTo>
                    <a:pt x="10" y="214"/>
                  </a:lnTo>
                  <a:lnTo>
                    <a:pt x="10" y="200"/>
                  </a:lnTo>
                  <a:lnTo>
                    <a:pt x="10" y="198"/>
                  </a:lnTo>
                  <a:lnTo>
                    <a:pt x="10" y="186"/>
                  </a:lnTo>
                  <a:lnTo>
                    <a:pt x="10" y="167"/>
                  </a:lnTo>
                  <a:lnTo>
                    <a:pt x="10" y="160"/>
                  </a:lnTo>
                  <a:lnTo>
                    <a:pt x="10" y="159"/>
                  </a:lnTo>
                  <a:lnTo>
                    <a:pt x="10" y="136"/>
                  </a:lnTo>
                  <a:lnTo>
                    <a:pt x="10" y="123"/>
                  </a:lnTo>
                  <a:lnTo>
                    <a:pt x="10" y="120"/>
                  </a:lnTo>
                  <a:lnTo>
                    <a:pt x="6" y="120"/>
                  </a:lnTo>
                  <a:lnTo>
                    <a:pt x="2" y="120"/>
                  </a:lnTo>
                  <a:lnTo>
                    <a:pt x="2" y="113"/>
                  </a:lnTo>
                  <a:lnTo>
                    <a:pt x="2" y="111"/>
                  </a:lnTo>
                  <a:lnTo>
                    <a:pt x="2" y="102"/>
                  </a:lnTo>
                  <a:lnTo>
                    <a:pt x="2" y="95"/>
                  </a:lnTo>
                  <a:lnTo>
                    <a:pt x="2" y="92"/>
                  </a:lnTo>
                  <a:lnTo>
                    <a:pt x="2" y="90"/>
                  </a:lnTo>
                  <a:lnTo>
                    <a:pt x="2" y="87"/>
                  </a:lnTo>
                  <a:lnTo>
                    <a:pt x="2" y="79"/>
                  </a:lnTo>
                  <a:lnTo>
                    <a:pt x="2" y="75"/>
                  </a:lnTo>
                  <a:lnTo>
                    <a:pt x="2" y="74"/>
                  </a:lnTo>
                  <a:lnTo>
                    <a:pt x="2" y="72"/>
                  </a:lnTo>
                  <a:lnTo>
                    <a:pt x="2" y="70"/>
                  </a:lnTo>
                  <a:lnTo>
                    <a:pt x="2" y="67"/>
                  </a:lnTo>
                  <a:lnTo>
                    <a:pt x="0" y="56"/>
                  </a:lnTo>
                  <a:lnTo>
                    <a:pt x="0" y="48"/>
                  </a:lnTo>
                  <a:lnTo>
                    <a:pt x="0" y="41"/>
                  </a:lnTo>
                  <a:lnTo>
                    <a:pt x="0" y="39"/>
                  </a:lnTo>
                  <a:lnTo>
                    <a:pt x="0" y="38"/>
                  </a:lnTo>
                  <a:lnTo>
                    <a:pt x="0" y="30"/>
                  </a:lnTo>
                  <a:lnTo>
                    <a:pt x="0" y="28"/>
                  </a:lnTo>
                  <a:lnTo>
                    <a:pt x="0" y="26"/>
                  </a:lnTo>
                  <a:lnTo>
                    <a:pt x="0" y="25"/>
                  </a:lnTo>
                  <a:lnTo>
                    <a:pt x="0" y="18"/>
                  </a:lnTo>
                  <a:lnTo>
                    <a:pt x="0" y="12"/>
                  </a:lnTo>
                  <a:lnTo>
                    <a:pt x="0" y="10"/>
                  </a:lnTo>
                  <a:lnTo>
                    <a:pt x="2" y="10"/>
                  </a:lnTo>
                  <a:lnTo>
                    <a:pt x="3" y="12"/>
                  </a:lnTo>
                  <a:lnTo>
                    <a:pt x="3" y="10"/>
                  </a:lnTo>
                  <a:lnTo>
                    <a:pt x="5" y="10"/>
                  </a:lnTo>
                  <a:lnTo>
                    <a:pt x="6" y="10"/>
                  </a:lnTo>
                  <a:lnTo>
                    <a:pt x="8" y="10"/>
                  </a:lnTo>
                  <a:lnTo>
                    <a:pt x="13" y="10"/>
                  </a:lnTo>
                  <a:lnTo>
                    <a:pt x="16" y="10"/>
                  </a:lnTo>
                  <a:lnTo>
                    <a:pt x="18" y="10"/>
                  </a:lnTo>
                  <a:lnTo>
                    <a:pt x="20" y="10"/>
                  </a:lnTo>
                  <a:lnTo>
                    <a:pt x="21" y="10"/>
                  </a:lnTo>
                  <a:lnTo>
                    <a:pt x="26" y="10"/>
                  </a:lnTo>
                  <a:lnTo>
                    <a:pt x="29" y="10"/>
                  </a:lnTo>
                  <a:lnTo>
                    <a:pt x="31" y="10"/>
                  </a:lnTo>
                  <a:lnTo>
                    <a:pt x="34" y="10"/>
                  </a:lnTo>
                  <a:lnTo>
                    <a:pt x="36" y="10"/>
                  </a:lnTo>
                  <a:lnTo>
                    <a:pt x="39" y="8"/>
                  </a:lnTo>
                  <a:lnTo>
                    <a:pt x="41" y="8"/>
                  </a:lnTo>
                  <a:lnTo>
                    <a:pt x="44" y="8"/>
                  </a:lnTo>
                  <a:lnTo>
                    <a:pt x="47" y="8"/>
                  </a:lnTo>
                  <a:lnTo>
                    <a:pt x="49" y="8"/>
                  </a:lnTo>
                  <a:lnTo>
                    <a:pt x="54" y="8"/>
                  </a:lnTo>
                  <a:lnTo>
                    <a:pt x="59" y="8"/>
                  </a:lnTo>
                  <a:lnTo>
                    <a:pt x="60" y="8"/>
                  </a:lnTo>
                  <a:lnTo>
                    <a:pt x="64" y="8"/>
                  </a:lnTo>
                  <a:lnTo>
                    <a:pt x="67" y="8"/>
                  </a:lnTo>
                  <a:lnTo>
                    <a:pt x="70" y="8"/>
                  </a:lnTo>
                  <a:lnTo>
                    <a:pt x="72" y="8"/>
                  </a:lnTo>
                  <a:lnTo>
                    <a:pt x="73" y="8"/>
                  </a:lnTo>
                  <a:lnTo>
                    <a:pt x="75" y="8"/>
                  </a:lnTo>
                  <a:lnTo>
                    <a:pt x="78" y="8"/>
                  </a:lnTo>
                  <a:lnTo>
                    <a:pt x="82" y="8"/>
                  </a:lnTo>
                  <a:lnTo>
                    <a:pt x="83" y="8"/>
                  </a:lnTo>
                  <a:lnTo>
                    <a:pt x="98" y="8"/>
                  </a:lnTo>
                  <a:lnTo>
                    <a:pt x="100" y="8"/>
                  </a:lnTo>
                  <a:lnTo>
                    <a:pt x="101" y="8"/>
                  </a:lnTo>
                  <a:lnTo>
                    <a:pt x="103" y="8"/>
                  </a:lnTo>
                  <a:lnTo>
                    <a:pt x="104" y="8"/>
                  </a:lnTo>
                  <a:lnTo>
                    <a:pt x="106" y="8"/>
                  </a:lnTo>
                  <a:lnTo>
                    <a:pt x="109" y="8"/>
                  </a:lnTo>
                  <a:lnTo>
                    <a:pt x="114" y="8"/>
                  </a:lnTo>
                  <a:lnTo>
                    <a:pt x="118" y="8"/>
                  </a:lnTo>
                  <a:lnTo>
                    <a:pt x="119" y="8"/>
                  </a:lnTo>
                  <a:lnTo>
                    <a:pt x="121" y="8"/>
                  </a:lnTo>
                  <a:lnTo>
                    <a:pt x="122" y="8"/>
                  </a:lnTo>
                  <a:lnTo>
                    <a:pt x="124" y="8"/>
                  </a:lnTo>
                  <a:lnTo>
                    <a:pt x="126" y="8"/>
                  </a:lnTo>
                  <a:lnTo>
                    <a:pt x="127" y="8"/>
                  </a:lnTo>
                  <a:lnTo>
                    <a:pt x="129" y="8"/>
                  </a:lnTo>
                  <a:lnTo>
                    <a:pt x="131" y="8"/>
                  </a:lnTo>
                  <a:lnTo>
                    <a:pt x="132" y="8"/>
                  </a:lnTo>
                  <a:lnTo>
                    <a:pt x="134" y="8"/>
                  </a:lnTo>
                  <a:lnTo>
                    <a:pt x="137" y="8"/>
                  </a:lnTo>
                  <a:lnTo>
                    <a:pt x="142" y="8"/>
                  </a:lnTo>
                  <a:lnTo>
                    <a:pt x="144" y="8"/>
                  </a:lnTo>
                  <a:lnTo>
                    <a:pt x="150" y="8"/>
                  </a:lnTo>
                  <a:lnTo>
                    <a:pt x="152" y="8"/>
                  </a:lnTo>
                  <a:lnTo>
                    <a:pt x="157" y="8"/>
                  </a:lnTo>
                  <a:lnTo>
                    <a:pt x="160" y="8"/>
                  </a:lnTo>
                  <a:lnTo>
                    <a:pt x="167" y="7"/>
                  </a:lnTo>
                  <a:lnTo>
                    <a:pt x="168" y="7"/>
                  </a:lnTo>
                  <a:lnTo>
                    <a:pt x="170" y="7"/>
                  </a:lnTo>
                  <a:lnTo>
                    <a:pt x="173" y="7"/>
                  </a:lnTo>
                  <a:lnTo>
                    <a:pt x="176" y="7"/>
                  </a:lnTo>
                  <a:lnTo>
                    <a:pt x="180" y="7"/>
                  </a:lnTo>
                  <a:lnTo>
                    <a:pt x="183" y="7"/>
                  </a:lnTo>
                  <a:lnTo>
                    <a:pt x="185" y="7"/>
                  </a:lnTo>
                  <a:lnTo>
                    <a:pt x="186" y="7"/>
                  </a:lnTo>
                  <a:lnTo>
                    <a:pt x="191" y="7"/>
                  </a:lnTo>
                  <a:lnTo>
                    <a:pt x="198" y="7"/>
                  </a:lnTo>
                  <a:lnTo>
                    <a:pt x="201" y="7"/>
                  </a:lnTo>
                  <a:lnTo>
                    <a:pt x="206" y="7"/>
                  </a:lnTo>
                  <a:lnTo>
                    <a:pt x="212" y="7"/>
                  </a:lnTo>
                  <a:lnTo>
                    <a:pt x="216" y="7"/>
                  </a:lnTo>
                  <a:lnTo>
                    <a:pt x="224" y="7"/>
                  </a:lnTo>
                  <a:lnTo>
                    <a:pt x="225" y="7"/>
                  </a:lnTo>
                  <a:lnTo>
                    <a:pt x="227" y="7"/>
                  </a:lnTo>
                  <a:lnTo>
                    <a:pt x="230" y="7"/>
                  </a:lnTo>
                  <a:lnTo>
                    <a:pt x="237" y="7"/>
                  </a:lnTo>
                  <a:lnTo>
                    <a:pt x="242" y="7"/>
                  </a:lnTo>
                  <a:lnTo>
                    <a:pt x="243" y="7"/>
                  </a:lnTo>
                  <a:lnTo>
                    <a:pt x="247" y="5"/>
                  </a:lnTo>
                  <a:lnTo>
                    <a:pt x="248" y="5"/>
                  </a:lnTo>
                  <a:lnTo>
                    <a:pt x="250" y="5"/>
                  </a:lnTo>
                  <a:lnTo>
                    <a:pt x="263" y="5"/>
                  </a:lnTo>
                  <a:lnTo>
                    <a:pt x="270" y="5"/>
                  </a:lnTo>
                  <a:lnTo>
                    <a:pt x="271" y="5"/>
                  </a:lnTo>
                  <a:lnTo>
                    <a:pt x="276" y="5"/>
                  </a:lnTo>
                  <a:lnTo>
                    <a:pt x="284" y="5"/>
                  </a:lnTo>
                  <a:lnTo>
                    <a:pt x="286" y="5"/>
                  </a:lnTo>
                  <a:lnTo>
                    <a:pt x="296" y="5"/>
                  </a:lnTo>
                  <a:lnTo>
                    <a:pt x="304" y="5"/>
                  </a:lnTo>
                  <a:lnTo>
                    <a:pt x="305" y="5"/>
                  </a:lnTo>
                  <a:lnTo>
                    <a:pt x="310" y="5"/>
                  </a:lnTo>
                  <a:lnTo>
                    <a:pt x="310" y="3"/>
                  </a:lnTo>
                  <a:lnTo>
                    <a:pt x="314" y="3"/>
                  </a:lnTo>
                  <a:lnTo>
                    <a:pt x="330" y="3"/>
                  </a:lnTo>
                  <a:lnTo>
                    <a:pt x="332" y="3"/>
                  </a:lnTo>
                  <a:lnTo>
                    <a:pt x="333" y="3"/>
                  </a:lnTo>
                  <a:lnTo>
                    <a:pt x="335" y="3"/>
                  </a:lnTo>
                  <a:lnTo>
                    <a:pt x="338" y="3"/>
                  </a:lnTo>
                  <a:lnTo>
                    <a:pt x="346" y="3"/>
                  </a:lnTo>
                  <a:lnTo>
                    <a:pt x="353" y="3"/>
                  </a:lnTo>
                  <a:lnTo>
                    <a:pt x="356" y="2"/>
                  </a:lnTo>
                  <a:lnTo>
                    <a:pt x="361" y="2"/>
                  </a:lnTo>
                  <a:lnTo>
                    <a:pt x="364" y="2"/>
                  </a:lnTo>
                  <a:lnTo>
                    <a:pt x="371" y="2"/>
                  </a:lnTo>
                  <a:lnTo>
                    <a:pt x="372" y="2"/>
                  </a:lnTo>
                  <a:lnTo>
                    <a:pt x="374" y="2"/>
                  </a:lnTo>
                  <a:lnTo>
                    <a:pt x="376" y="2"/>
                  </a:lnTo>
                  <a:lnTo>
                    <a:pt x="377" y="2"/>
                  </a:lnTo>
                  <a:lnTo>
                    <a:pt x="381" y="2"/>
                  </a:lnTo>
                  <a:lnTo>
                    <a:pt x="382" y="2"/>
                  </a:lnTo>
                  <a:lnTo>
                    <a:pt x="384" y="2"/>
                  </a:lnTo>
                  <a:lnTo>
                    <a:pt x="389" y="2"/>
                  </a:lnTo>
                  <a:lnTo>
                    <a:pt x="394" y="2"/>
                  </a:lnTo>
                  <a:lnTo>
                    <a:pt x="399" y="2"/>
                  </a:lnTo>
                  <a:lnTo>
                    <a:pt x="400" y="2"/>
                  </a:lnTo>
                  <a:lnTo>
                    <a:pt x="405" y="2"/>
                  </a:lnTo>
                  <a:lnTo>
                    <a:pt x="408" y="2"/>
                  </a:lnTo>
                  <a:lnTo>
                    <a:pt x="412" y="2"/>
                  </a:lnTo>
                  <a:lnTo>
                    <a:pt x="415" y="2"/>
                  </a:lnTo>
                  <a:lnTo>
                    <a:pt x="418" y="2"/>
                  </a:lnTo>
                  <a:lnTo>
                    <a:pt x="425" y="2"/>
                  </a:lnTo>
                  <a:lnTo>
                    <a:pt x="426" y="2"/>
                  </a:lnTo>
                  <a:lnTo>
                    <a:pt x="428" y="2"/>
                  </a:lnTo>
                  <a:lnTo>
                    <a:pt x="430" y="2"/>
                  </a:lnTo>
                  <a:lnTo>
                    <a:pt x="431" y="2"/>
                  </a:lnTo>
                  <a:lnTo>
                    <a:pt x="436" y="2"/>
                  </a:lnTo>
                  <a:lnTo>
                    <a:pt x="438" y="2"/>
                  </a:lnTo>
                  <a:lnTo>
                    <a:pt x="439" y="2"/>
                  </a:lnTo>
                  <a:lnTo>
                    <a:pt x="446" y="2"/>
                  </a:lnTo>
                  <a:lnTo>
                    <a:pt x="453" y="2"/>
                  </a:lnTo>
                  <a:lnTo>
                    <a:pt x="472" y="0"/>
                  </a:lnTo>
                  <a:lnTo>
                    <a:pt x="474" y="0"/>
                  </a:lnTo>
                  <a:lnTo>
                    <a:pt x="475" y="0"/>
                  </a:lnTo>
                  <a:lnTo>
                    <a:pt x="482" y="0"/>
                  </a:lnTo>
                  <a:lnTo>
                    <a:pt x="485" y="0"/>
                  </a:lnTo>
                  <a:lnTo>
                    <a:pt x="498" y="0"/>
                  </a:lnTo>
                  <a:lnTo>
                    <a:pt x="500" y="0"/>
                  </a:lnTo>
                  <a:lnTo>
                    <a:pt x="503" y="0"/>
                  </a:lnTo>
                  <a:lnTo>
                    <a:pt x="506" y="0"/>
                  </a:lnTo>
                  <a:lnTo>
                    <a:pt x="508" y="0"/>
                  </a:lnTo>
                  <a:lnTo>
                    <a:pt x="513" y="0"/>
                  </a:lnTo>
                  <a:lnTo>
                    <a:pt x="524" y="0"/>
                  </a:lnTo>
                  <a:lnTo>
                    <a:pt x="528" y="0"/>
                  </a:lnTo>
                  <a:lnTo>
                    <a:pt x="531" y="0"/>
                  </a:lnTo>
                  <a:lnTo>
                    <a:pt x="533" y="0"/>
                  </a:lnTo>
                  <a:lnTo>
                    <a:pt x="534" y="0"/>
                  </a:lnTo>
                  <a:lnTo>
                    <a:pt x="536"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20" name="Freeform 257"/>
            <p:cNvSpPr>
              <a:spLocks/>
            </p:cNvSpPr>
            <p:nvPr/>
          </p:nvSpPr>
          <p:spPr bwMode="auto">
            <a:xfrm>
              <a:off x="3203" y="2227"/>
              <a:ext cx="838" cy="1322"/>
            </a:xfrm>
            <a:custGeom>
              <a:avLst/>
              <a:gdLst>
                <a:gd name="T0" fmla="*/ 674 w 838"/>
                <a:gd name="T1" fmla="*/ 3 h 1322"/>
                <a:gd name="T2" fmla="*/ 718 w 838"/>
                <a:gd name="T3" fmla="*/ 3 h 1322"/>
                <a:gd name="T4" fmla="*/ 787 w 838"/>
                <a:gd name="T5" fmla="*/ 2 h 1322"/>
                <a:gd name="T6" fmla="*/ 790 w 838"/>
                <a:gd name="T7" fmla="*/ 118 h 1322"/>
                <a:gd name="T8" fmla="*/ 790 w 838"/>
                <a:gd name="T9" fmla="*/ 190 h 1322"/>
                <a:gd name="T10" fmla="*/ 794 w 838"/>
                <a:gd name="T11" fmla="*/ 289 h 1322"/>
                <a:gd name="T12" fmla="*/ 795 w 838"/>
                <a:gd name="T13" fmla="*/ 384 h 1322"/>
                <a:gd name="T14" fmla="*/ 800 w 838"/>
                <a:gd name="T15" fmla="*/ 451 h 1322"/>
                <a:gd name="T16" fmla="*/ 802 w 838"/>
                <a:gd name="T17" fmla="*/ 523 h 1322"/>
                <a:gd name="T18" fmla="*/ 803 w 838"/>
                <a:gd name="T19" fmla="*/ 583 h 1322"/>
                <a:gd name="T20" fmla="*/ 805 w 838"/>
                <a:gd name="T21" fmla="*/ 655 h 1322"/>
                <a:gd name="T22" fmla="*/ 813 w 838"/>
                <a:gd name="T23" fmla="*/ 752 h 1322"/>
                <a:gd name="T24" fmla="*/ 817 w 838"/>
                <a:gd name="T25" fmla="*/ 853 h 1322"/>
                <a:gd name="T26" fmla="*/ 818 w 838"/>
                <a:gd name="T27" fmla="*/ 930 h 1322"/>
                <a:gd name="T28" fmla="*/ 823 w 838"/>
                <a:gd name="T29" fmla="*/ 1072 h 1322"/>
                <a:gd name="T30" fmla="*/ 825 w 838"/>
                <a:gd name="T31" fmla="*/ 1121 h 1322"/>
                <a:gd name="T32" fmla="*/ 836 w 838"/>
                <a:gd name="T33" fmla="*/ 1216 h 1322"/>
                <a:gd name="T34" fmla="*/ 838 w 838"/>
                <a:gd name="T35" fmla="*/ 1297 h 1322"/>
                <a:gd name="T36" fmla="*/ 820 w 838"/>
                <a:gd name="T37" fmla="*/ 1309 h 1322"/>
                <a:gd name="T38" fmla="*/ 799 w 838"/>
                <a:gd name="T39" fmla="*/ 1309 h 1322"/>
                <a:gd name="T40" fmla="*/ 777 w 838"/>
                <a:gd name="T41" fmla="*/ 1310 h 1322"/>
                <a:gd name="T42" fmla="*/ 756 w 838"/>
                <a:gd name="T43" fmla="*/ 1310 h 1322"/>
                <a:gd name="T44" fmla="*/ 725 w 838"/>
                <a:gd name="T45" fmla="*/ 1312 h 1322"/>
                <a:gd name="T46" fmla="*/ 686 w 838"/>
                <a:gd name="T47" fmla="*/ 1314 h 1322"/>
                <a:gd name="T48" fmla="*/ 650 w 838"/>
                <a:gd name="T49" fmla="*/ 1315 h 1322"/>
                <a:gd name="T50" fmla="*/ 625 w 838"/>
                <a:gd name="T51" fmla="*/ 1317 h 1322"/>
                <a:gd name="T52" fmla="*/ 562 w 838"/>
                <a:gd name="T53" fmla="*/ 1319 h 1322"/>
                <a:gd name="T54" fmla="*/ 534 w 838"/>
                <a:gd name="T55" fmla="*/ 1319 h 1322"/>
                <a:gd name="T56" fmla="*/ 446 w 838"/>
                <a:gd name="T57" fmla="*/ 1320 h 1322"/>
                <a:gd name="T58" fmla="*/ 416 w 838"/>
                <a:gd name="T59" fmla="*/ 1320 h 1322"/>
                <a:gd name="T60" fmla="*/ 370 w 838"/>
                <a:gd name="T61" fmla="*/ 1320 h 1322"/>
                <a:gd name="T62" fmla="*/ 335 w 838"/>
                <a:gd name="T63" fmla="*/ 1322 h 1322"/>
                <a:gd name="T64" fmla="*/ 282 w 838"/>
                <a:gd name="T65" fmla="*/ 1304 h 1322"/>
                <a:gd name="T66" fmla="*/ 282 w 838"/>
                <a:gd name="T67" fmla="*/ 1240 h 1322"/>
                <a:gd name="T68" fmla="*/ 279 w 838"/>
                <a:gd name="T69" fmla="*/ 1152 h 1322"/>
                <a:gd name="T70" fmla="*/ 277 w 838"/>
                <a:gd name="T71" fmla="*/ 1077 h 1322"/>
                <a:gd name="T72" fmla="*/ 276 w 838"/>
                <a:gd name="T73" fmla="*/ 946 h 1322"/>
                <a:gd name="T74" fmla="*/ 268 w 838"/>
                <a:gd name="T75" fmla="*/ 838 h 1322"/>
                <a:gd name="T76" fmla="*/ 150 w 838"/>
                <a:gd name="T77" fmla="*/ 840 h 1322"/>
                <a:gd name="T78" fmla="*/ 109 w 838"/>
                <a:gd name="T79" fmla="*/ 842 h 1322"/>
                <a:gd name="T80" fmla="*/ 0 w 838"/>
                <a:gd name="T81" fmla="*/ 840 h 1322"/>
                <a:gd name="T82" fmla="*/ 0 w 838"/>
                <a:gd name="T83" fmla="*/ 740 h 1322"/>
                <a:gd name="T84" fmla="*/ 4 w 838"/>
                <a:gd name="T85" fmla="*/ 634 h 1322"/>
                <a:gd name="T86" fmla="*/ 13 w 838"/>
                <a:gd name="T87" fmla="*/ 565 h 1322"/>
                <a:gd name="T88" fmla="*/ 21 w 838"/>
                <a:gd name="T89" fmla="*/ 511 h 1322"/>
                <a:gd name="T90" fmla="*/ 19 w 838"/>
                <a:gd name="T91" fmla="*/ 435 h 1322"/>
                <a:gd name="T92" fmla="*/ 19 w 838"/>
                <a:gd name="T93" fmla="*/ 355 h 1322"/>
                <a:gd name="T94" fmla="*/ 18 w 838"/>
                <a:gd name="T95" fmla="*/ 266 h 1322"/>
                <a:gd name="T96" fmla="*/ 29 w 838"/>
                <a:gd name="T97" fmla="*/ 234 h 1322"/>
                <a:gd name="T98" fmla="*/ 73 w 838"/>
                <a:gd name="T99" fmla="*/ 229 h 1322"/>
                <a:gd name="T100" fmla="*/ 73 w 838"/>
                <a:gd name="T101" fmla="*/ 186 h 1322"/>
                <a:gd name="T102" fmla="*/ 73 w 838"/>
                <a:gd name="T103" fmla="*/ 116 h 1322"/>
                <a:gd name="T104" fmla="*/ 120 w 838"/>
                <a:gd name="T105" fmla="*/ 65 h 1322"/>
                <a:gd name="T106" fmla="*/ 171 w 838"/>
                <a:gd name="T107" fmla="*/ 65 h 1322"/>
                <a:gd name="T108" fmla="*/ 207 w 838"/>
                <a:gd name="T109" fmla="*/ 65 h 1322"/>
                <a:gd name="T110" fmla="*/ 297 w 838"/>
                <a:gd name="T111" fmla="*/ 62 h 1322"/>
                <a:gd name="T112" fmla="*/ 374 w 838"/>
                <a:gd name="T113" fmla="*/ 62 h 1322"/>
                <a:gd name="T114" fmla="*/ 442 w 838"/>
                <a:gd name="T115" fmla="*/ 61 h 1322"/>
                <a:gd name="T116" fmla="*/ 472 w 838"/>
                <a:gd name="T117" fmla="*/ 59 h 1322"/>
                <a:gd name="T118" fmla="*/ 516 w 838"/>
                <a:gd name="T119" fmla="*/ 46 h 1322"/>
                <a:gd name="T120" fmla="*/ 531 w 838"/>
                <a:gd name="T121" fmla="*/ 2 h 1322"/>
                <a:gd name="T122" fmla="*/ 619 w 838"/>
                <a:gd name="T123"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8" h="1322">
                  <a:moveTo>
                    <a:pt x="622" y="3"/>
                  </a:moveTo>
                  <a:lnTo>
                    <a:pt x="622" y="5"/>
                  </a:lnTo>
                  <a:lnTo>
                    <a:pt x="627" y="5"/>
                  </a:lnTo>
                  <a:lnTo>
                    <a:pt x="630" y="5"/>
                  </a:lnTo>
                  <a:lnTo>
                    <a:pt x="637" y="5"/>
                  </a:lnTo>
                  <a:lnTo>
                    <a:pt x="643" y="5"/>
                  </a:lnTo>
                  <a:lnTo>
                    <a:pt x="660" y="3"/>
                  </a:lnTo>
                  <a:lnTo>
                    <a:pt x="661" y="3"/>
                  </a:lnTo>
                  <a:lnTo>
                    <a:pt x="663" y="3"/>
                  </a:lnTo>
                  <a:lnTo>
                    <a:pt x="666" y="3"/>
                  </a:lnTo>
                  <a:lnTo>
                    <a:pt x="668" y="3"/>
                  </a:lnTo>
                  <a:lnTo>
                    <a:pt x="673" y="3"/>
                  </a:lnTo>
                  <a:lnTo>
                    <a:pt x="674" y="3"/>
                  </a:lnTo>
                  <a:lnTo>
                    <a:pt x="676" y="3"/>
                  </a:lnTo>
                  <a:lnTo>
                    <a:pt x="678" y="3"/>
                  </a:lnTo>
                  <a:lnTo>
                    <a:pt x="681" y="3"/>
                  </a:lnTo>
                  <a:lnTo>
                    <a:pt x="687" y="3"/>
                  </a:lnTo>
                  <a:lnTo>
                    <a:pt x="691" y="3"/>
                  </a:lnTo>
                  <a:lnTo>
                    <a:pt x="692" y="3"/>
                  </a:lnTo>
                  <a:lnTo>
                    <a:pt x="702" y="3"/>
                  </a:lnTo>
                  <a:lnTo>
                    <a:pt x="704" y="3"/>
                  </a:lnTo>
                  <a:lnTo>
                    <a:pt x="707" y="3"/>
                  </a:lnTo>
                  <a:lnTo>
                    <a:pt x="709" y="3"/>
                  </a:lnTo>
                  <a:lnTo>
                    <a:pt x="714" y="3"/>
                  </a:lnTo>
                  <a:lnTo>
                    <a:pt x="715" y="3"/>
                  </a:lnTo>
                  <a:lnTo>
                    <a:pt x="718" y="3"/>
                  </a:lnTo>
                  <a:lnTo>
                    <a:pt x="725" y="2"/>
                  </a:lnTo>
                  <a:lnTo>
                    <a:pt x="732" y="2"/>
                  </a:lnTo>
                  <a:lnTo>
                    <a:pt x="732" y="3"/>
                  </a:lnTo>
                  <a:lnTo>
                    <a:pt x="735" y="3"/>
                  </a:lnTo>
                  <a:lnTo>
                    <a:pt x="740" y="3"/>
                  </a:lnTo>
                  <a:lnTo>
                    <a:pt x="741" y="3"/>
                  </a:lnTo>
                  <a:lnTo>
                    <a:pt x="745" y="3"/>
                  </a:lnTo>
                  <a:lnTo>
                    <a:pt x="746" y="2"/>
                  </a:lnTo>
                  <a:lnTo>
                    <a:pt x="763" y="2"/>
                  </a:lnTo>
                  <a:lnTo>
                    <a:pt x="776" y="2"/>
                  </a:lnTo>
                  <a:lnTo>
                    <a:pt x="779" y="2"/>
                  </a:lnTo>
                  <a:lnTo>
                    <a:pt x="784" y="2"/>
                  </a:lnTo>
                  <a:lnTo>
                    <a:pt x="787" y="2"/>
                  </a:lnTo>
                  <a:lnTo>
                    <a:pt x="787" y="8"/>
                  </a:lnTo>
                  <a:lnTo>
                    <a:pt x="787" y="11"/>
                  </a:lnTo>
                  <a:lnTo>
                    <a:pt x="787" y="13"/>
                  </a:lnTo>
                  <a:lnTo>
                    <a:pt x="787" y="15"/>
                  </a:lnTo>
                  <a:lnTo>
                    <a:pt x="787" y="20"/>
                  </a:lnTo>
                  <a:lnTo>
                    <a:pt x="789" y="26"/>
                  </a:lnTo>
                  <a:lnTo>
                    <a:pt x="789" y="29"/>
                  </a:lnTo>
                  <a:lnTo>
                    <a:pt x="789" y="31"/>
                  </a:lnTo>
                  <a:lnTo>
                    <a:pt x="789" y="67"/>
                  </a:lnTo>
                  <a:lnTo>
                    <a:pt x="790" y="87"/>
                  </a:lnTo>
                  <a:lnTo>
                    <a:pt x="790" y="103"/>
                  </a:lnTo>
                  <a:lnTo>
                    <a:pt x="790" y="106"/>
                  </a:lnTo>
                  <a:lnTo>
                    <a:pt x="790" y="118"/>
                  </a:lnTo>
                  <a:lnTo>
                    <a:pt x="790" y="119"/>
                  </a:lnTo>
                  <a:lnTo>
                    <a:pt x="790" y="131"/>
                  </a:lnTo>
                  <a:lnTo>
                    <a:pt x="790" y="137"/>
                  </a:lnTo>
                  <a:lnTo>
                    <a:pt x="790" y="139"/>
                  </a:lnTo>
                  <a:lnTo>
                    <a:pt x="792" y="160"/>
                  </a:lnTo>
                  <a:lnTo>
                    <a:pt x="792" y="162"/>
                  </a:lnTo>
                  <a:lnTo>
                    <a:pt x="792" y="167"/>
                  </a:lnTo>
                  <a:lnTo>
                    <a:pt x="792" y="168"/>
                  </a:lnTo>
                  <a:lnTo>
                    <a:pt x="790" y="168"/>
                  </a:lnTo>
                  <a:lnTo>
                    <a:pt x="790" y="178"/>
                  </a:lnTo>
                  <a:lnTo>
                    <a:pt x="790" y="186"/>
                  </a:lnTo>
                  <a:lnTo>
                    <a:pt x="790" y="188"/>
                  </a:lnTo>
                  <a:lnTo>
                    <a:pt x="790" y="190"/>
                  </a:lnTo>
                  <a:lnTo>
                    <a:pt x="790" y="191"/>
                  </a:lnTo>
                  <a:lnTo>
                    <a:pt x="790" y="212"/>
                  </a:lnTo>
                  <a:lnTo>
                    <a:pt x="790" y="216"/>
                  </a:lnTo>
                  <a:lnTo>
                    <a:pt x="792" y="221"/>
                  </a:lnTo>
                  <a:lnTo>
                    <a:pt x="792" y="224"/>
                  </a:lnTo>
                  <a:lnTo>
                    <a:pt x="792" y="242"/>
                  </a:lnTo>
                  <a:lnTo>
                    <a:pt x="792" y="245"/>
                  </a:lnTo>
                  <a:lnTo>
                    <a:pt x="792" y="255"/>
                  </a:lnTo>
                  <a:lnTo>
                    <a:pt x="792" y="261"/>
                  </a:lnTo>
                  <a:lnTo>
                    <a:pt x="792" y="266"/>
                  </a:lnTo>
                  <a:lnTo>
                    <a:pt x="792" y="275"/>
                  </a:lnTo>
                  <a:lnTo>
                    <a:pt x="794" y="288"/>
                  </a:lnTo>
                  <a:lnTo>
                    <a:pt x="794" y="289"/>
                  </a:lnTo>
                  <a:lnTo>
                    <a:pt x="794" y="293"/>
                  </a:lnTo>
                  <a:lnTo>
                    <a:pt x="794" y="296"/>
                  </a:lnTo>
                  <a:lnTo>
                    <a:pt x="794" y="297"/>
                  </a:lnTo>
                  <a:lnTo>
                    <a:pt x="794" y="299"/>
                  </a:lnTo>
                  <a:lnTo>
                    <a:pt x="794" y="306"/>
                  </a:lnTo>
                  <a:lnTo>
                    <a:pt x="794" y="317"/>
                  </a:lnTo>
                  <a:lnTo>
                    <a:pt x="794" y="337"/>
                  </a:lnTo>
                  <a:lnTo>
                    <a:pt x="795" y="343"/>
                  </a:lnTo>
                  <a:lnTo>
                    <a:pt x="795" y="346"/>
                  </a:lnTo>
                  <a:lnTo>
                    <a:pt x="795" y="361"/>
                  </a:lnTo>
                  <a:lnTo>
                    <a:pt x="795" y="364"/>
                  </a:lnTo>
                  <a:lnTo>
                    <a:pt x="795" y="379"/>
                  </a:lnTo>
                  <a:lnTo>
                    <a:pt x="795" y="384"/>
                  </a:lnTo>
                  <a:lnTo>
                    <a:pt x="795" y="387"/>
                  </a:lnTo>
                  <a:lnTo>
                    <a:pt x="797" y="397"/>
                  </a:lnTo>
                  <a:lnTo>
                    <a:pt x="797" y="400"/>
                  </a:lnTo>
                  <a:lnTo>
                    <a:pt x="797" y="409"/>
                  </a:lnTo>
                  <a:lnTo>
                    <a:pt x="797" y="412"/>
                  </a:lnTo>
                  <a:lnTo>
                    <a:pt x="797" y="413"/>
                  </a:lnTo>
                  <a:lnTo>
                    <a:pt x="797" y="418"/>
                  </a:lnTo>
                  <a:lnTo>
                    <a:pt x="797" y="427"/>
                  </a:lnTo>
                  <a:lnTo>
                    <a:pt x="797" y="436"/>
                  </a:lnTo>
                  <a:lnTo>
                    <a:pt x="797" y="438"/>
                  </a:lnTo>
                  <a:lnTo>
                    <a:pt x="797" y="443"/>
                  </a:lnTo>
                  <a:lnTo>
                    <a:pt x="799" y="443"/>
                  </a:lnTo>
                  <a:lnTo>
                    <a:pt x="800" y="451"/>
                  </a:lnTo>
                  <a:lnTo>
                    <a:pt x="800" y="458"/>
                  </a:lnTo>
                  <a:lnTo>
                    <a:pt x="800" y="466"/>
                  </a:lnTo>
                  <a:lnTo>
                    <a:pt x="800" y="471"/>
                  </a:lnTo>
                  <a:lnTo>
                    <a:pt x="800" y="482"/>
                  </a:lnTo>
                  <a:lnTo>
                    <a:pt x="800" y="484"/>
                  </a:lnTo>
                  <a:lnTo>
                    <a:pt x="800" y="485"/>
                  </a:lnTo>
                  <a:lnTo>
                    <a:pt x="800" y="489"/>
                  </a:lnTo>
                  <a:lnTo>
                    <a:pt x="800" y="497"/>
                  </a:lnTo>
                  <a:lnTo>
                    <a:pt x="800" y="498"/>
                  </a:lnTo>
                  <a:lnTo>
                    <a:pt x="802" y="507"/>
                  </a:lnTo>
                  <a:lnTo>
                    <a:pt x="802" y="508"/>
                  </a:lnTo>
                  <a:lnTo>
                    <a:pt x="802" y="521"/>
                  </a:lnTo>
                  <a:lnTo>
                    <a:pt x="802" y="523"/>
                  </a:lnTo>
                  <a:lnTo>
                    <a:pt x="802" y="525"/>
                  </a:lnTo>
                  <a:lnTo>
                    <a:pt x="802" y="529"/>
                  </a:lnTo>
                  <a:lnTo>
                    <a:pt x="802" y="544"/>
                  </a:lnTo>
                  <a:lnTo>
                    <a:pt x="802" y="547"/>
                  </a:lnTo>
                  <a:lnTo>
                    <a:pt x="802" y="549"/>
                  </a:lnTo>
                  <a:lnTo>
                    <a:pt x="802" y="552"/>
                  </a:lnTo>
                  <a:lnTo>
                    <a:pt x="802" y="559"/>
                  </a:lnTo>
                  <a:lnTo>
                    <a:pt x="802" y="569"/>
                  </a:lnTo>
                  <a:lnTo>
                    <a:pt x="802" y="570"/>
                  </a:lnTo>
                  <a:lnTo>
                    <a:pt x="803" y="577"/>
                  </a:lnTo>
                  <a:lnTo>
                    <a:pt x="803" y="578"/>
                  </a:lnTo>
                  <a:lnTo>
                    <a:pt x="803" y="580"/>
                  </a:lnTo>
                  <a:lnTo>
                    <a:pt x="803" y="583"/>
                  </a:lnTo>
                  <a:lnTo>
                    <a:pt x="803" y="587"/>
                  </a:lnTo>
                  <a:lnTo>
                    <a:pt x="803" y="598"/>
                  </a:lnTo>
                  <a:lnTo>
                    <a:pt x="803" y="603"/>
                  </a:lnTo>
                  <a:lnTo>
                    <a:pt x="803" y="605"/>
                  </a:lnTo>
                  <a:lnTo>
                    <a:pt x="803" y="611"/>
                  </a:lnTo>
                  <a:lnTo>
                    <a:pt x="803" y="626"/>
                  </a:lnTo>
                  <a:lnTo>
                    <a:pt x="803" y="627"/>
                  </a:lnTo>
                  <a:lnTo>
                    <a:pt x="803" y="629"/>
                  </a:lnTo>
                  <a:lnTo>
                    <a:pt x="803" y="632"/>
                  </a:lnTo>
                  <a:lnTo>
                    <a:pt x="805" y="639"/>
                  </a:lnTo>
                  <a:lnTo>
                    <a:pt x="805" y="644"/>
                  </a:lnTo>
                  <a:lnTo>
                    <a:pt x="805" y="645"/>
                  </a:lnTo>
                  <a:lnTo>
                    <a:pt x="805" y="655"/>
                  </a:lnTo>
                  <a:lnTo>
                    <a:pt x="805" y="667"/>
                  </a:lnTo>
                  <a:lnTo>
                    <a:pt x="805" y="668"/>
                  </a:lnTo>
                  <a:lnTo>
                    <a:pt x="805" y="670"/>
                  </a:lnTo>
                  <a:lnTo>
                    <a:pt x="805" y="693"/>
                  </a:lnTo>
                  <a:lnTo>
                    <a:pt x="807" y="712"/>
                  </a:lnTo>
                  <a:lnTo>
                    <a:pt x="807" y="716"/>
                  </a:lnTo>
                  <a:lnTo>
                    <a:pt x="807" y="721"/>
                  </a:lnTo>
                  <a:lnTo>
                    <a:pt x="808" y="721"/>
                  </a:lnTo>
                  <a:lnTo>
                    <a:pt x="812" y="721"/>
                  </a:lnTo>
                  <a:lnTo>
                    <a:pt x="813" y="729"/>
                  </a:lnTo>
                  <a:lnTo>
                    <a:pt x="813" y="747"/>
                  </a:lnTo>
                  <a:lnTo>
                    <a:pt x="813" y="750"/>
                  </a:lnTo>
                  <a:lnTo>
                    <a:pt x="813" y="752"/>
                  </a:lnTo>
                  <a:lnTo>
                    <a:pt x="813" y="768"/>
                  </a:lnTo>
                  <a:lnTo>
                    <a:pt x="813" y="776"/>
                  </a:lnTo>
                  <a:lnTo>
                    <a:pt x="813" y="778"/>
                  </a:lnTo>
                  <a:lnTo>
                    <a:pt x="813" y="781"/>
                  </a:lnTo>
                  <a:lnTo>
                    <a:pt x="815" y="786"/>
                  </a:lnTo>
                  <a:lnTo>
                    <a:pt x="815" y="788"/>
                  </a:lnTo>
                  <a:lnTo>
                    <a:pt x="815" y="789"/>
                  </a:lnTo>
                  <a:lnTo>
                    <a:pt x="815" y="791"/>
                  </a:lnTo>
                  <a:lnTo>
                    <a:pt x="815" y="815"/>
                  </a:lnTo>
                  <a:lnTo>
                    <a:pt x="815" y="817"/>
                  </a:lnTo>
                  <a:lnTo>
                    <a:pt x="815" y="827"/>
                  </a:lnTo>
                  <a:lnTo>
                    <a:pt x="817" y="837"/>
                  </a:lnTo>
                  <a:lnTo>
                    <a:pt x="817" y="853"/>
                  </a:lnTo>
                  <a:lnTo>
                    <a:pt x="817" y="855"/>
                  </a:lnTo>
                  <a:lnTo>
                    <a:pt x="817" y="881"/>
                  </a:lnTo>
                  <a:lnTo>
                    <a:pt x="817" y="886"/>
                  </a:lnTo>
                  <a:lnTo>
                    <a:pt x="818" y="892"/>
                  </a:lnTo>
                  <a:lnTo>
                    <a:pt x="818" y="897"/>
                  </a:lnTo>
                  <a:lnTo>
                    <a:pt x="818" y="899"/>
                  </a:lnTo>
                  <a:lnTo>
                    <a:pt x="818" y="905"/>
                  </a:lnTo>
                  <a:lnTo>
                    <a:pt x="818" y="907"/>
                  </a:lnTo>
                  <a:lnTo>
                    <a:pt x="818" y="910"/>
                  </a:lnTo>
                  <a:lnTo>
                    <a:pt x="818" y="913"/>
                  </a:lnTo>
                  <a:lnTo>
                    <a:pt x="818" y="918"/>
                  </a:lnTo>
                  <a:lnTo>
                    <a:pt x="818" y="923"/>
                  </a:lnTo>
                  <a:lnTo>
                    <a:pt x="818" y="930"/>
                  </a:lnTo>
                  <a:lnTo>
                    <a:pt x="818" y="935"/>
                  </a:lnTo>
                  <a:lnTo>
                    <a:pt x="818" y="938"/>
                  </a:lnTo>
                  <a:lnTo>
                    <a:pt x="820" y="962"/>
                  </a:lnTo>
                  <a:lnTo>
                    <a:pt x="820" y="987"/>
                  </a:lnTo>
                  <a:lnTo>
                    <a:pt x="820" y="990"/>
                  </a:lnTo>
                  <a:lnTo>
                    <a:pt x="821" y="1016"/>
                  </a:lnTo>
                  <a:lnTo>
                    <a:pt x="821" y="1020"/>
                  </a:lnTo>
                  <a:lnTo>
                    <a:pt x="821" y="1046"/>
                  </a:lnTo>
                  <a:lnTo>
                    <a:pt x="823" y="1049"/>
                  </a:lnTo>
                  <a:lnTo>
                    <a:pt x="823" y="1064"/>
                  </a:lnTo>
                  <a:lnTo>
                    <a:pt x="823" y="1065"/>
                  </a:lnTo>
                  <a:lnTo>
                    <a:pt x="823" y="1067"/>
                  </a:lnTo>
                  <a:lnTo>
                    <a:pt x="823" y="1072"/>
                  </a:lnTo>
                  <a:lnTo>
                    <a:pt x="823" y="1074"/>
                  </a:lnTo>
                  <a:lnTo>
                    <a:pt x="823" y="1078"/>
                  </a:lnTo>
                  <a:lnTo>
                    <a:pt x="823" y="1080"/>
                  </a:lnTo>
                  <a:lnTo>
                    <a:pt x="823" y="1087"/>
                  </a:lnTo>
                  <a:lnTo>
                    <a:pt x="823" y="1088"/>
                  </a:lnTo>
                  <a:lnTo>
                    <a:pt x="823" y="1090"/>
                  </a:lnTo>
                  <a:lnTo>
                    <a:pt x="823" y="1092"/>
                  </a:lnTo>
                  <a:lnTo>
                    <a:pt x="823" y="1098"/>
                  </a:lnTo>
                  <a:lnTo>
                    <a:pt x="823" y="1100"/>
                  </a:lnTo>
                  <a:lnTo>
                    <a:pt x="825" y="1106"/>
                  </a:lnTo>
                  <a:lnTo>
                    <a:pt x="825" y="1114"/>
                  </a:lnTo>
                  <a:lnTo>
                    <a:pt x="825" y="1118"/>
                  </a:lnTo>
                  <a:lnTo>
                    <a:pt x="825" y="1121"/>
                  </a:lnTo>
                  <a:lnTo>
                    <a:pt x="825" y="1126"/>
                  </a:lnTo>
                  <a:lnTo>
                    <a:pt x="825" y="1131"/>
                  </a:lnTo>
                  <a:lnTo>
                    <a:pt x="834" y="1129"/>
                  </a:lnTo>
                  <a:lnTo>
                    <a:pt x="834" y="1132"/>
                  </a:lnTo>
                  <a:lnTo>
                    <a:pt x="834" y="1147"/>
                  </a:lnTo>
                  <a:lnTo>
                    <a:pt x="834" y="1163"/>
                  </a:lnTo>
                  <a:lnTo>
                    <a:pt x="834" y="1172"/>
                  </a:lnTo>
                  <a:lnTo>
                    <a:pt x="834" y="1176"/>
                  </a:lnTo>
                  <a:lnTo>
                    <a:pt x="834" y="1180"/>
                  </a:lnTo>
                  <a:lnTo>
                    <a:pt x="834" y="1193"/>
                  </a:lnTo>
                  <a:lnTo>
                    <a:pt x="834" y="1199"/>
                  </a:lnTo>
                  <a:lnTo>
                    <a:pt x="836" y="1212"/>
                  </a:lnTo>
                  <a:lnTo>
                    <a:pt x="836" y="1216"/>
                  </a:lnTo>
                  <a:lnTo>
                    <a:pt x="836" y="1227"/>
                  </a:lnTo>
                  <a:lnTo>
                    <a:pt x="836" y="1229"/>
                  </a:lnTo>
                  <a:lnTo>
                    <a:pt x="836" y="1230"/>
                  </a:lnTo>
                  <a:lnTo>
                    <a:pt x="836" y="1243"/>
                  </a:lnTo>
                  <a:lnTo>
                    <a:pt x="836" y="1252"/>
                  </a:lnTo>
                  <a:lnTo>
                    <a:pt x="836" y="1257"/>
                  </a:lnTo>
                  <a:lnTo>
                    <a:pt x="836" y="1263"/>
                  </a:lnTo>
                  <a:lnTo>
                    <a:pt x="836" y="1270"/>
                  </a:lnTo>
                  <a:lnTo>
                    <a:pt x="838" y="1273"/>
                  </a:lnTo>
                  <a:lnTo>
                    <a:pt x="838" y="1283"/>
                  </a:lnTo>
                  <a:lnTo>
                    <a:pt x="838" y="1289"/>
                  </a:lnTo>
                  <a:lnTo>
                    <a:pt x="838" y="1294"/>
                  </a:lnTo>
                  <a:lnTo>
                    <a:pt x="838" y="1297"/>
                  </a:lnTo>
                  <a:lnTo>
                    <a:pt x="838" y="1299"/>
                  </a:lnTo>
                  <a:lnTo>
                    <a:pt x="838" y="1304"/>
                  </a:lnTo>
                  <a:lnTo>
                    <a:pt x="838" y="1307"/>
                  </a:lnTo>
                  <a:lnTo>
                    <a:pt x="838" y="1309"/>
                  </a:lnTo>
                  <a:lnTo>
                    <a:pt x="836" y="1309"/>
                  </a:lnTo>
                  <a:lnTo>
                    <a:pt x="834" y="1309"/>
                  </a:lnTo>
                  <a:lnTo>
                    <a:pt x="833" y="1309"/>
                  </a:lnTo>
                  <a:lnTo>
                    <a:pt x="831" y="1309"/>
                  </a:lnTo>
                  <a:lnTo>
                    <a:pt x="828" y="1309"/>
                  </a:lnTo>
                  <a:lnTo>
                    <a:pt x="826" y="1309"/>
                  </a:lnTo>
                  <a:lnTo>
                    <a:pt x="825" y="1309"/>
                  </a:lnTo>
                  <a:lnTo>
                    <a:pt x="821" y="1309"/>
                  </a:lnTo>
                  <a:lnTo>
                    <a:pt x="820" y="1309"/>
                  </a:lnTo>
                  <a:lnTo>
                    <a:pt x="818" y="1309"/>
                  </a:lnTo>
                  <a:lnTo>
                    <a:pt x="817" y="1309"/>
                  </a:lnTo>
                  <a:lnTo>
                    <a:pt x="815" y="1309"/>
                  </a:lnTo>
                  <a:lnTo>
                    <a:pt x="813" y="1309"/>
                  </a:lnTo>
                  <a:lnTo>
                    <a:pt x="812" y="1309"/>
                  </a:lnTo>
                  <a:lnTo>
                    <a:pt x="810" y="1309"/>
                  </a:lnTo>
                  <a:lnTo>
                    <a:pt x="808" y="1309"/>
                  </a:lnTo>
                  <a:lnTo>
                    <a:pt x="807" y="1309"/>
                  </a:lnTo>
                  <a:lnTo>
                    <a:pt x="805" y="1309"/>
                  </a:lnTo>
                  <a:lnTo>
                    <a:pt x="803" y="1309"/>
                  </a:lnTo>
                  <a:lnTo>
                    <a:pt x="802" y="1309"/>
                  </a:lnTo>
                  <a:lnTo>
                    <a:pt x="800" y="1309"/>
                  </a:lnTo>
                  <a:lnTo>
                    <a:pt x="799" y="1309"/>
                  </a:lnTo>
                  <a:lnTo>
                    <a:pt x="797" y="1309"/>
                  </a:lnTo>
                  <a:lnTo>
                    <a:pt x="795" y="1310"/>
                  </a:lnTo>
                  <a:lnTo>
                    <a:pt x="794" y="1310"/>
                  </a:lnTo>
                  <a:lnTo>
                    <a:pt x="792" y="1310"/>
                  </a:lnTo>
                  <a:lnTo>
                    <a:pt x="790" y="1310"/>
                  </a:lnTo>
                  <a:lnTo>
                    <a:pt x="789" y="1310"/>
                  </a:lnTo>
                  <a:lnTo>
                    <a:pt x="787" y="1310"/>
                  </a:lnTo>
                  <a:lnTo>
                    <a:pt x="785" y="1310"/>
                  </a:lnTo>
                  <a:lnTo>
                    <a:pt x="784" y="1310"/>
                  </a:lnTo>
                  <a:lnTo>
                    <a:pt x="782" y="1310"/>
                  </a:lnTo>
                  <a:lnTo>
                    <a:pt x="781" y="1310"/>
                  </a:lnTo>
                  <a:lnTo>
                    <a:pt x="779" y="1310"/>
                  </a:lnTo>
                  <a:lnTo>
                    <a:pt x="777" y="1310"/>
                  </a:lnTo>
                  <a:lnTo>
                    <a:pt x="776" y="1310"/>
                  </a:lnTo>
                  <a:lnTo>
                    <a:pt x="774" y="1310"/>
                  </a:lnTo>
                  <a:lnTo>
                    <a:pt x="772" y="1310"/>
                  </a:lnTo>
                  <a:lnTo>
                    <a:pt x="771" y="1310"/>
                  </a:lnTo>
                  <a:lnTo>
                    <a:pt x="769" y="1310"/>
                  </a:lnTo>
                  <a:lnTo>
                    <a:pt x="767" y="1310"/>
                  </a:lnTo>
                  <a:lnTo>
                    <a:pt x="766" y="1310"/>
                  </a:lnTo>
                  <a:lnTo>
                    <a:pt x="764" y="1310"/>
                  </a:lnTo>
                  <a:lnTo>
                    <a:pt x="763" y="1310"/>
                  </a:lnTo>
                  <a:lnTo>
                    <a:pt x="761" y="1310"/>
                  </a:lnTo>
                  <a:lnTo>
                    <a:pt x="759" y="1310"/>
                  </a:lnTo>
                  <a:lnTo>
                    <a:pt x="758" y="1310"/>
                  </a:lnTo>
                  <a:lnTo>
                    <a:pt x="756" y="1310"/>
                  </a:lnTo>
                  <a:lnTo>
                    <a:pt x="754" y="1310"/>
                  </a:lnTo>
                  <a:lnTo>
                    <a:pt x="753" y="1310"/>
                  </a:lnTo>
                  <a:lnTo>
                    <a:pt x="751" y="1310"/>
                  </a:lnTo>
                  <a:lnTo>
                    <a:pt x="750" y="1312"/>
                  </a:lnTo>
                  <a:lnTo>
                    <a:pt x="748" y="1312"/>
                  </a:lnTo>
                  <a:lnTo>
                    <a:pt x="746" y="1312"/>
                  </a:lnTo>
                  <a:lnTo>
                    <a:pt x="743" y="1312"/>
                  </a:lnTo>
                  <a:lnTo>
                    <a:pt x="735" y="1312"/>
                  </a:lnTo>
                  <a:lnTo>
                    <a:pt x="733" y="1312"/>
                  </a:lnTo>
                  <a:lnTo>
                    <a:pt x="732" y="1312"/>
                  </a:lnTo>
                  <a:lnTo>
                    <a:pt x="730" y="1312"/>
                  </a:lnTo>
                  <a:lnTo>
                    <a:pt x="728" y="1312"/>
                  </a:lnTo>
                  <a:lnTo>
                    <a:pt x="725" y="1312"/>
                  </a:lnTo>
                  <a:lnTo>
                    <a:pt x="723" y="1312"/>
                  </a:lnTo>
                  <a:lnTo>
                    <a:pt x="722" y="1312"/>
                  </a:lnTo>
                  <a:lnTo>
                    <a:pt x="720" y="1312"/>
                  </a:lnTo>
                  <a:lnTo>
                    <a:pt x="714" y="1312"/>
                  </a:lnTo>
                  <a:lnTo>
                    <a:pt x="712" y="1312"/>
                  </a:lnTo>
                  <a:lnTo>
                    <a:pt x="709" y="1312"/>
                  </a:lnTo>
                  <a:lnTo>
                    <a:pt x="707" y="1312"/>
                  </a:lnTo>
                  <a:lnTo>
                    <a:pt x="705" y="1312"/>
                  </a:lnTo>
                  <a:lnTo>
                    <a:pt x="702" y="1314"/>
                  </a:lnTo>
                  <a:lnTo>
                    <a:pt x="701" y="1314"/>
                  </a:lnTo>
                  <a:lnTo>
                    <a:pt x="699" y="1314"/>
                  </a:lnTo>
                  <a:lnTo>
                    <a:pt x="692" y="1314"/>
                  </a:lnTo>
                  <a:lnTo>
                    <a:pt x="686" y="1314"/>
                  </a:lnTo>
                  <a:lnTo>
                    <a:pt x="678" y="1314"/>
                  </a:lnTo>
                  <a:lnTo>
                    <a:pt x="674" y="1314"/>
                  </a:lnTo>
                  <a:lnTo>
                    <a:pt x="669" y="1314"/>
                  </a:lnTo>
                  <a:lnTo>
                    <a:pt x="668" y="1314"/>
                  </a:lnTo>
                  <a:lnTo>
                    <a:pt x="665" y="1314"/>
                  </a:lnTo>
                  <a:lnTo>
                    <a:pt x="663" y="1314"/>
                  </a:lnTo>
                  <a:lnTo>
                    <a:pt x="661" y="1315"/>
                  </a:lnTo>
                  <a:lnTo>
                    <a:pt x="660" y="1315"/>
                  </a:lnTo>
                  <a:lnTo>
                    <a:pt x="658" y="1315"/>
                  </a:lnTo>
                  <a:lnTo>
                    <a:pt x="655" y="1315"/>
                  </a:lnTo>
                  <a:lnTo>
                    <a:pt x="653" y="1315"/>
                  </a:lnTo>
                  <a:lnTo>
                    <a:pt x="651" y="1315"/>
                  </a:lnTo>
                  <a:lnTo>
                    <a:pt x="650" y="1315"/>
                  </a:lnTo>
                  <a:lnTo>
                    <a:pt x="648" y="1315"/>
                  </a:lnTo>
                  <a:lnTo>
                    <a:pt x="647" y="1315"/>
                  </a:lnTo>
                  <a:lnTo>
                    <a:pt x="645" y="1315"/>
                  </a:lnTo>
                  <a:lnTo>
                    <a:pt x="642" y="1315"/>
                  </a:lnTo>
                  <a:lnTo>
                    <a:pt x="638" y="1315"/>
                  </a:lnTo>
                  <a:lnTo>
                    <a:pt x="637" y="1315"/>
                  </a:lnTo>
                  <a:lnTo>
                    <a:pt x="635" y="1315"/>
                  </a:lnTo>
                  <a:lnTo>
                    <a:pt x="634" y="1315"/>
                  </a:lnTo>
                  <a:lnTo>
                    <a:pt x="632" y="1315"/>
                  </a:lnTo>
                  <a:lnTo>
                    <a:pt x="630" y="1315"/>
                  </a:lnTo>
                  <a:lnTo>
                    <a:pt x="629" y="1315"/>
                  </a:lnTo>
                  <a:lnTo>
                    <a:pt x="627" y="1317"/>
                  </a:lnTo>
                  <a:lnTo>
                    <a:pt x="625" y="1317"/>
                  </a:lnTo>
                  <a:lnTo>
                    <a:pt x="607" y="1317"/>
                  </a:lnTo>
                  <a:lnTo>
                    <a:pt x="606" y="1317"/>
                  </a:lnTo>
                  <a:lnTo>
                    <a:pt x="604" y="1317"/>
                  </a:lnTo>
                  <a:lnTo>
                    <a:pt x="602" y="1317"/>
                  </a:lnTo>
                  <a:lnTo>
                    <a:pt x="601" y="1317"/>
                  </a:lnTo>
                  <a:lnTo>
                    <a:pt x="599" y="1317"/>
                  </a:lnTo>
                  <a:lnTo>
                    <a:pt x="596" y="1317"/>
                  </a:lnTo>
                  <a:lnTo>
                    <a:pt x="594" y="1317"/>
                  </a:lnTo>
                  <a:lnTo>
                    <a:pt x="591" y="1317"/>
                  </a:lnTo>
                  <a:lnTo>
                    <a:pt x="589" y="1317"/>
                  </a:lnTo>
                  <a:lnTo>
                    <a:pt x="586" y="1317"/>
                  </a:lnTo>
                  <a:lnTo>
                    <a:pt x="573" y="1317"/>
                  </a:lnTo>
                  <a:lnTo>
                    <a:pt x="562" y="1319"/>
                  </a:lnTo>
                  <a:lnTo>
                    <a:pt x="558" y="1319"/>
                  </a:lnTo>
                  <a:lnTo>
                    <a:pt x="557" y="1319"/>
                  </a:lnTo>
                  <a:lnTo>
                    <a:pt x="553" y="1319"/>
                  </a:lnTo>
                  <a:lnTo>
                    <a:pt x="552" y="1319"/>
                  </a:lnTo>
                  <a:lnTo>
                    <a:pt x="550" y="1319"/>
                  </a:lnTo>
                  <a:lnTo>
                    <a:pt x="547" y="1319"/>
                  </a:lnTo>
                  <a:lnTo>
                    <a:pt x="545" y="1319"/>
                  </a:lnTo>
                  <a:lnTo>
                    <a:pt x="542" y="1319"/>
                  </a:lnTo>
                  <a:lnTo>
                    <a:pt x="540" y="1319"/>
                  </a:lnTo>
                  <a:lnTo>
                    <a:pt x="539" y="1319"/>
                  </a:lnTo>
                  <a:lnTo>
                    <a:pt x="537" y="1319"/>
                  </a:lnTo>
                  <a:lnTo>
                    <a:pt x="535" y="1319"/>
                  </a:lnTo>
                  <a:lnTo>
                    <a:pt x="534" y="1319"/>
                  </a:lnTo>
                  <a:lnTo>
                    <a:pt x="531" y="1319"/>
                  </a:lnTo>
                  <a:lnTo>
                    <a:pt x="516" y="1319"/>
                  </a:lnTo>
                  <a:lnTo>
                    <a:pt x="514" y="1319"/>
                  </a:lnTo>
                  <a:lnTo>
                    <a:pt x="488" y="1319"/>
                  </a:lnTo>
                  <a:lnTo>
                    <a:pt x="486" y="1319"/>
                  </a:lnTo>
                  <a:lnTo>
                    <a:pt x="485" y="1319"/>
                  </a:lnTo>
                  <a:lnTo>
                    <a:pt x="483" y="1319"/>
                  </a:lnTo>
                  <a:lnTo>
                    <a:pt x="468" y="1319"/>
                  </a:lnTo>
                  <a:lnTo>
                    <a:pt x="454" y="1319"/>
                  </a:lnTo>
                  <a:lnTo>
                    <a:pt x="451" y="1320"/>
                  </a:lnTo>
                  <a:lnTo>
                    <a:pt x="449" y="1320"/>
                  </a:lnTo>
                  <a:lnTo>
                    <a:pt x="447" y="1320"/>
                  </a:lnTo>
                  <a:lnTo>
                    <a:pt x="446" y="1320"/>
                  </a:lnTo>
                  <a:lnTo>
                    <a:pt x="444" y="1320"/>
                  </a:lnTo>
                  <a:lnTo>
                    <a:pt x="441" y="1320"/>
                  </a:lnTo>
                  <a:lnTo>
                    <a:pt x="439" y="1320"/>
                  </a:lnTo>
                  <a:lnTo>
                    <a:pt x="436" y="1320"/>
                  </a:lnTo>
                  <a:lnTo>
                    <a:pt x="434" y="1320"/>
                  </a:lnTo>
                  <a:lnTo>
                    <a:pt x="433" y="1320"/>
                  </a:lnTo>
                  <a:lnTo>
                    <a:pt x="429" y="1320"/>
                  </a:lnTo>
                  <a:lnTo>
                    <a:pt x="428" y="1320"/>
                  </a:lnTo>
                  <a:lnTo>
                    <a:pt x="424" y="1320"/>
                  </a:lnTo>
                  <a:lnTo>
                    <a:pt x="423" y="1320"/>
                  </a:lnTo>
                  <a:lnTo>
                    <a:pt x="419" y="1320"/>
                  </a:lnTo>
                  <a:lnTo>
                    <a:pt x="418" y="1320"/>
                  </a:lnTo>
                  <a:lnTo>
                    <a:pt x="416" y="1320"/>
                  </a:lnTo>
                  <a:lnTo>
                    <a:pt x="413" y="1320"/>
                  </a:lnTo>
                  <a:lnTo>
                    <a:pt x="411" y="1320"/>
                  </a:lnTo>
                  <a:lnTo>
                    <a:pt x="408" y="1320"/>
                  </a:lnTo>
                  <a:lnTo>
                    <a:pt x="406" y="1320"/>
                  </a:lnTo>
                  <a:lnTo>
                    <a:pt x="403" y="1320"/>
                  </a:lnTo>
                  <a:lnTo>
                    <a:pt x="401" y="1320"/>
                  </a:lnTo>
                  <a:lnTo>
                    <a:pt x="400" y="1320"/>
                  </a:lnTo>
                  <a:lnTo>
                    <a:pt x="398" y="1320"/>
                  </a:lnTo>
                  <a:lnTo>
                    <a:pt x="397" y="1320"/>
                  </a:lnTo>
                  <a:lnTo>
                    <a:pt x="395" y="1320"/>
                  </a:lnTo>
                  <a:lnTo>
                    <a:pt x="375" y="1320"/>
                  </a:lnTo>
                  <a:lnTo>
                    <a:pt x="372" y="1320"/>
                  </a:lnTo>
                  <a:lnTo>
                    <a:pt x="370" y="1320"/>
                  </a:lnTo>
                  <a:lnTo>
                    <a:pt x="369" y="1320"/>
                  </a:lnTo>
                  <a:lnTo>
                    <a:pt x="367" y="1320"/>
                  </a:lnTo>
                  <a:lnTo>
                    <a:pt x="364" y="1322"/>
                  </a:lnTo>
                  <a:lnTo>
                    <a:pt x="362" y="1322"/>
                  </a:lnTo>
                  <a:lnTo>
                    <a:pt x="361" y="1322"/>
                  </a:lnTo>
                  <a:lnTo>
                    <a:pt x="359" y="1322"/>
                  </a:lnTo>
                  <a:lnTo>
                    <a:pt x="357" y="1322"/>
                  </a:lnTo>
                  <a:lnTo>
                    <a:pt x="354" y="1322"/>
                  </a:lnTo>
                  <a:lnTo>
                    <a:pt x="352" y="1322"/>
                  </a:lnTo>
                  <a:lnTo>
                    <a:pt x="351" y="1322"/>
                  </a:lnTo>
                  <a:lnTo>
                    <a:pt x="344" y="1320"/>
                  </a:lnTo>
                  <a:lnTo>
                    <a:pt x="336" y="1322"/>
                  </a:lnTo>
                  <a:lnTo>
                    <a:pt x="335" y="1322"/>
                  </a:lnTo>
                  <a:lnTo>
                    <a:pt x="325" y="1322"/>
                  </a:lnTo>
                  <a:lnTo>
                    <a:pt x="313" y="1322"/>
                  </a:lnTo>
                  <a:lnTo>
                    <a:pt x="312" y="1322"/>
                  </a:lnTo>
                  <a:lnTo>
                    <a:pt x="308" y="1322"/>
                  </a:lnTo>
                  <a:lnTo>
                    <a:pt x="303" y="1322"/>
                  </a:lnTo>
                  <a:lnTo>
                    <a:pt x="300" y="1322"/>
                  </a:lnTo>
                  <a:lnTo>
                    <a:pt x="294" y="1322"/>
                  </a:lnTo>
                  <a:lnTo>
                    <a:pt x="287" y="1322"/>
                  </a:lnTo>
                  <a:lnTo>
                    <a:pt x="282" y="1322"/>
                  </a:lnTo>
                  <a:lnTo>
                    <a:pt x="282" y="1320"/>
                  </a:lnTo>
                  <a:lnTo>
                    <a:pt x="282" y="1319"/>
                  </a:lnTo>
                  <a:lnTo>
                    <a:pt x="282" y="1309"/>
                  </a:lnTo>
                  <a:lnTo>
                    <a:pt x="282" y="1304"/>
                  </a:lnTo>
                  <a:lnTo>
                    <a:pt x="282" y="1302"/>
                  </a:lnTo>
                  <a:lnTo>
                    <a:pt x="282" y="1297"/>
                  </a:lnTo>
                  <a:lnTo>
                    <a:pt x="282" y="1288"/>
                  </a:lnTo>
                  <a:lnTo>
                    <a:pt x="282" y="1283"/>
                  </a:lnTo>
                  <a:lnTo>
                    <a:pt x="282" y="1271"/>
                  </a:lnTo>
                  <a:lnTo>
                    <a:pt x="282" y="1270"/>
                  </a:lnTo>
                  <a:lnTo>
                    <a:pt x="282" y="1266"/>
                  </a:lnTo>
                  <a:lnTo>
                    <a:pt x="282" y="1263"/>
                  </a:lnTo>
                  <a:lnTo>
                    <a:pt x="282" y="1258"/>
                  </a:lnTo>
                  <a:lnTo>
                    <a:pt x="282" y="1253"/>
                  </a:lnTo>
                  <a:lnTo>
                    <a:pt x="282" y="1243"/>
                  </a:lnTo>
                  <a:lnTo>
                    <a:pt x="282" y="1242"/>
                  </a:lnTo>
                  <a:lnTo>
                    <a:pt x="282" y="1240"/>
                  </a:lnTo>
                  <a:lnTo>
                    <a:pt x="282" y="1239"/>
                  </a:lnTo>
                  <a:lnTo>
                    <a:pt x="282" y="1230"/>
                  </a:lnTo>
                  <a:lnTo>
                    <a:pt x="281" y="1230"/>
                  </a:lnTo>
                  <a:lnTo>
                    <a:pt x="279" y="1230"/>
                  </a:lnTo>
                  <a:lnTo>
                    <a:pt x="279" y="1198"/>
                  </a:lnTo>
                  <a:lnTo>
                    <a:pt x="279" y="1193"/>
                  </a:lnTo>
                  <a:lnTo>
                    <a:pt x="279" y="1191"/>
                  </a:lnTo>
                  <a:lnTo>
                    <a:pt x="279" y="1190"/>
                  </a:lnTo>
                  <a:lnTo>
                    <a:pt x="279" y="1185"/>
                  </a:lnTo>
                  <a:lnTo>
                    <a:pt x="279" y="1176"/>
                  </a:lnTo>
                  <a:lnTo>
                    <a:pt x="279" y="1165"/>
                  </a:lnTo>
                  <a:lnTo>
                    <a:pt x="279" y="1159"/>
                  </a:lnTo>
                  <a:lnTo>
                    <a:pt x="279" y="1152"/>
                  </a:lnTo>
                  <a:lnTo>
                    <a:pt x="279" y="1147"/>
                  </a:lnTo>
                  <a:lnTo>
                    <a:pt x="279" y="1144"/>
                  </a:lnTo>
                  <a:lnTo>
                    <a:pt x="277" y="1137"/>
                  </a:lnTo>
                  <a:lnTo>
                    <a:pt x="277" y="1129"/>
                  </a:lnTo>
                  <a:lnTo>
                    <a:pt x="277" y="1127"/>
                  </a:lnTo>
                  <a:lnTo>
                    <a:pt x="277" y="1126"/>
                  </a:lnTo>
                  <a:lnTo>
                    <a:pt x="277" y="1114"/>
                  </a:lnTo>
                  <a:lnTo>
                    <a:pt x="277" y="1108"/>
                  </a:lnTo>
                  <a:lnTo>
                    <a:pt x="277" y="1101"/>
                  </a:lnTo>
                  <a:lnTo>
                    <a:pt x="277" y="1085"/>
                  </a:lnTo>
                  <a:lnTo>
                    <a:pt x="277" y="1082"/>
                  </a:lnTo>
                  <a:lnTo>
                    <a:pt x="277" y="1078"/>
                  </a:lnTo>
                  <a:lnTo>
                    <a:pt x="277" y="1077"/>
                  </a:lnTo>
                  <a:lnTo>
                    <a:pt x="277" y="1064"/>
                  </a:lnTo>
                  <a:lnTo>
                    <a:pt x="277" y="1057"/>
                  </a:lnTo>
                  <a:lnTo>
                    <a:pt x="277" y="1046"/>
                  </a:lnTo>
                  <a:lnTo>
                    <a:pt x="277" y="1044"/>
                  </a:lnTo>
                  <a:lnTo>
                    <a:pt x="276" y="1025"/>
                  </a:lnTo>
                  <a:lnTo>
                    <a:pt x="276" y="1007"/>
                  </a:lnTo>
                  <a:lnTo>
                    <a:pt x="276" y="998"/>
                  </a:lnTo>
                  <a:lnTo>
                    <a:pt x="276" y="995"/>
                  </a:lnTo>
                  <a:lnTo>
                    <a:pt x="276" y="989"/>
                  </a:lnTo>
                  <a:lnTo>
                    <a:pt x="276" y="966"/>
                  </a:lnTo>
                  <a:lnTo>
                    <a:pt x="276" y="959"/>
                  </a:lnTo>
                  <a:lnTo>
                    <a:pt x="276" y="956"/>
                  </a:lnTo>
                  <a:lnTo>
                    <a:pt x="276" y="946"/>
                  </a:lnTo>
                  <a:lnTo>
                    <a:pt x="276" y="941"/>
                  </a:lnTo>
                  <a:lnTo>
                    <a:pt x="276" y="936"/>
                  </a:lnTo>
                  <a:lnTo>
                    <a:pt x="274" y="918"/>
                  </a:lnTo>
                  <a:lnTo>
                    <a:pt x="274" y="907"/>
                  </a:lnTo>
                  <a:lnTo>
                    <a:pt x="274" y="894"/>
                  </a:lnTo>
                  <a:lnTo>
                    <a:pt x="274" y="886"/>
                  </a:lnTo>
                  <a:lnTo>
                    <a:pt x="274" y="882"/>
                  </a:lnTo>
                  <a:lnTo>
                    <a:pt x="274" y="873"/>
                  </a:lnTo>
                  <a:lnTo>
                    <a:pt x="274" y="869"/>
                  </a:lnTo>
                  <a:lnTo>
                    <a:pt x="274" y="866"/>
                  </a:lnTo>
                  <a:lnTo>
                    <a:pt x="274" y="851"/>
                  </a:lnTo>
                  <a:lnTo>
                    <a:pt x="274" y="838"/>
                  </a:lnTo>
                  <a:lnTo>
                    <a:pt x="268" y="838"/>
                  </a:lnTo>
                  <a:lnTo>
                    <a:pt x="245" y="838"/>
                  </a:lnTo>
                  <a:lnTo>
                    <a:pt x="232" y="838"/>
                  </a:lnTo>
                  <a:lnTo>
                    <a:pt x="227" y="838"/>
                  </a:lnTo>
                  <a:lnTo>
                    <a:pt x="220" y="840"/>
                  </a:lnTo>
                  <a:lnTo>
                    <a:pt x="217" y="840"/>
                  </a:lnTo>
                  <a:lnTo>
                    <a:pt x="212" y="840"/>
                  </a:lnTo>
                  <a:lnTo>
                    <a:pt x="209" y="840"/>
                  </a:lnTo>
                  <a:lnTo>
                    <a:pt x="207" y="840"/>
                  </a:lnTo>
                  <a:lnTo>
                    <a:pt x="201" y="840"/>
                  </a:lnTo>
                  <a:lnTo>
                    <a:pt x="161" y="840"/>
                  </a:lnTo>
                  <a:lnTo>
                    <a:pt x="158" y="840"/>
                  </a:lnTo>
                  <a:lnTo>
                    <a:pt x="153" y="840"/>
                  </a:lnTo>
                  <a:lnTo>
                    <a:pt x="150" y="840"/>
                  </a:lnTo>
                  <a:lnTo>
                    <a:pt x="148" y="840"/>
                  </a:lnTo>
                  <a:lnTo>
                    <a:pt x="147" y="840"/>
                  </a:lnTo>
                  <a:lnTo>
                    <a:pt x="143" y="840"/>
                  </a:lnTo>
                  <a:lnTo>
                    <a:pt x="134" y="840"/>
                  </a:lnTo>
                  <a:lnTo>
                    <a:pt x="127" y="840"/>
                  </a:lnTo>
                  <a:lnTo>
                    <a:pt x="125" y="840"/>
                  </a:lnTo>
                  <a:lnTo>
                    <a:pt x="124" y="840"/>
                  </a:lnTo>
                  <a:lnTo>
                    <a:pt x="117" y="840"/>
                  </a:lnTo>
                  <a:lnTo>
                    <a:pt x="116" y="840"/>
                  </a:lnTo>
                  <a:lnTo>
                    <a:pt x="114" y="840"/>
                  </a:lnTo>
                  <a:lnTo>
                    <a:pt x="112" y="840"/>
                  </a:lnTo>
                  <a:lnTo>
                    <a:pt x="112" y="842"/>
                  </a:lnTo>
                  <a:lnTo>
                    <a:pt x="109" y="842"/>
                  </a:lnTo>
                  <a:lnTo>
                    <a:pt x="102" y="842"/>
                  </a:lnTo>
                  <a:lnTo>
                    <a:pt x="91" y="842"/>
                  </a:lnTo>
                  <a:lnTo>
                    <a:pt x="88" y="842"/>
                  </a:lnTo>
                  <a:lnTo>
                    <a:pt x="80" y="842"/>
                  </a:lnTo>
                  <a:lnTo>
                    <a:pt x="71" y="842"/>
                  </a:lnTo>
                  <a:lnTo>
                    <a:pt x="52" y="842"/>
                  </a:lnTo>
                  <a:lnTo>
                    <a:pt x="42" y="843"/>
                  </a:lnTo>
                  <a:lnTo>
                    <a:pt x="32" y="843"/>
                  </a:lnTo>
                  <a:lnTo>
                    <a:pt x="26" y="843"/>
                  </a:lnTo>
                  <a:lnTo>
                    <a:pt x="14" y="843"/>
                  </a:lnTo>
                  <a:lnTo>
                    <a:pt x="8" y="843"/>
                  </a:lnTo>
                  <a:lnTo>
                    <a:pt x="0" y="843"/>
                  </a:lnTo>
                  <a:lnTo>
                    <a:pt x="0" y="840"/>
                  </a:lnTo>
                  <a:lnTo>
                    <a:pt x="0" y="827"/>
                  </a:lnTo>
                  <a:lnTo>
                    <a:pt x="0" y="812"/>
                  </a:lnTo>
                  <a:lnTo>
                    <a:pt x="0" y="807"/>
                  </a:lnTo>
                  <a:lnTo>
                    <a:pt x="0" y="806"/>
                  </a:lnTo>
                  <a:lnTo>
                    <a:pt x="0" y="801"/>
                  </a:lnTo>
                  <a:lnTo>
                    <a:pt x="0" y="786"/>
                  </a:lnTo>
                  <a:lnTo>
                    <a:pt x="0" y="770"/>
                  </a:lnTo>
                  <a:lnTo>
                    <a:pt x="0" y="765"/>
                  </a:lnTo>
                  <a:lnTo>
                    <a:pt x="0" y="761"/>
                  </a:lnTo>
                  <a:lnTo>
                    <a:pt x="0" y="755"/>
                  </a:lnTo>
                  <a:lnTo>
                    <a:pt x="0" y="747"/>
                  </a:lnTo>
                  <a:lnTo>
                    <a:pt x="0" y="745"/>
                  </a:lnTo>
                  <a:lnTo>
                    <a:pt x="0" y="740"/>
                  </a:lnTo>
                  <a:lnTo>
                    <a:pt x="0" y="734"/>
                  </a:lnTo>
                  <a:lnTo>
                    <a:pt x="4" y="734"/>
                  </a:lnTo>
                  <a:lnTo>
                    <a:pt x="4" y="727"/>
                  </a:lnTo>
                  <a:lnTo>
                    <a:pt x="4" y="719"/>
                  </a:lnTo>
                  <a:lnTo>
                    <a:pt x="4" y="708"/>
                  </a:lnTo>
                  <a:lnTo>
                    <a:pt x="4" y="696"/>
                  </a:lnTo>
                  <a:lnTo>
                    <a:pt x="4" y="693"/>
                  </a:lnTo>
                  <a:lnTo>
                    <a:pt x="4" y="688"/>
                  </a:lnTo>
                  <a:lnTo>
                    <a:pt x="4" y="680"/>
                  </a:lnTo>
                  <a:lnTo>
                    <a:pt x="4" y="678"/>
                  </a:lnTo>
                  <a:lnTo>
                    <a:pt x="4" y="668"/>
                  </a:lnTo>
                  <a:lnTo>
                    <a:pt x="4" y="639"/>
                  </a:lnTo>
                  <a:lnTo>
                    <a:pt x="4" y="634"/>
                  </a:lnTo>
                  <a:lnTo>
                    <a:pt x="4" y="632"/>
                  </a:lnTo>
                  <a:lnTo>
                    <a:pt x="4" y="631"/>
                  </a:lnTo>
                  <a:lnTo>
                    <a:pt x="4" y="601"/>
                  </a:lnTo>
                  <a:lnTo>
                    <a:pt x="4" y="593"/>
                  </a:lnTo>
                  <a:lnTo>
                    <a:pt x="4" y="587"/>
                  </a:lnTo>
                  <a:lnTo>
                    <a:pt x="4" y="575"/>
                  </a:lnTo>
                  <a:lnTo>
                    <a:pt x="4" y="572"/>
                  </a:lnTo>
                  <a:lnTo>
                    <a:pt x="4" y="570"/>
                  </a:lnTo>
                  <a:lnTo>
                    <a:pt x="4" y="569"/>
                  </a:lnTo>
                  <a:lnTo>
                    <a:pt x="4" y="565"/>
                  </a:lnTo>
                  <a:lnTo>
                    <a:pt x="8" y="565"/>
                  </a:lnTo>
                  <a:lnTo>
                    <a:pt x="9" y="565"/>
                  </a:lnTo>
                  <a:lnTo>
                    <a:pt x="13" y="565"/>
                  </a:lnTo>
                  <a:lnTo>
                    <a:pt x="16" y="565"/>
                  </a:lnTo>
                  <a:lnTo>
                    <a:pt x="21" y="565"/>
                  </a:lnTo>
                  <a:lnTo>
                    <a:pt x="21" y="559"/>
                  </a:lnTo>
                  <a:lnTo>
                    <a:pt x="21" y="557"/>
                  </a:lnTo>
                  <a:lnTo>
                    <a:pt x="21" y="546"/>
                  </a:lnTo>
                  <a:lnTo>
                    <a:pt x="21" y="541"/>
                  </a:lnTo>
                  <a:lnTo>
                    <a:pt x="21" y="538"/>
                  </a:lnTo>
                  <a:lnTo>
                    <a:pt x="21" y="531"/>
                  </a:lnTo>
                  <a:lnTo>
                    <a:pt x="21" y="521"/>
                  </a:lnTo>
                  <a:lnTo>
                    <a:pt x="21" y="520"/>
                  </a:lnTo>
                  <a:lnTo>
                    <a:pt x="21" y="515"/>
                  </a:lnTo>
                  <a:lnTo>
                    <a:pt x="21" y="513"/>
                  </a:lnTo>
                  <a:lnTo>
                    <a:pt x="21" y="511"/>
                  </a:lnTo>
                  <a:lnTo>
                    <a:pt x="21" y="505"/>
                  </a:lnTo>
                  <a:lnTo>
                    <a:pt x="21" y="502"/>
                  </a:lnTo>
                  <a:lnTo>
                    <a:pt x="21" y="492"/>
                  </a:lnTo>
                  <a:lnTo>
                    <a:pt x="21" y="487"/>
                  </a:lnTo>
                  <a:lnTo>
                    <a:pt x="19" y="479"/>
                  </a:lnTo>
                  <a:lnTo>
                    <a:pt x="19" y="467"/>
                  </a:lnTo>
                  <a:lnTo>
                    <a:pt x="19" y="466"/>
                  </a:lnTo>
                  <a:lnTo>
                    <a:pt x="19" y="461"/>
                  </a:lnTo>
                  <a:lnTo>
                    <a:pt x="19" y="454"/>
                  </a:lnTo>
                  <a:lnTo>
                    <a:pt x="19" y="453"/>
                  </a:lnTo>
                  <a:lnTo>
                    <a:pt x="19" y="440"/>
                  </a:lnTo>
                  <a:lnTo>
                    <a:pt x="19" y="438"/>
                  </a:lnTo>
                  <a:lnTo>
                    <a:pt x="19" y="435"/>
                  </a:lnTo>
                  <a:lnTo>
                    <a:pt x="19" y="431"/>
                  </a:lnTo>
                  <a:lnTo>
                    <a:pt x="19" y="425"/>
                  </a:lnTo>
                  <a:lnTo>
                    <a:pt x="19" y="420"/>
                  </a:lnTo>
                  <a:lnTo>
                    <a:pt x="19" y="413"/>
                  </a:lnTo>
                  <a:lnTo>
                    <a:pt x="19" y="409"/>
                  </a:lnTo>
                  <a:lnTo>
                    <a:pt x="19" y="402"/>
                  </a:lnTo>
                  <a:lnTo>
                    <a:pt x="19" y="397"/>
                  </a:lnTo>
                  <a:lnTo>
                    <a:pt x="19" y="395"/>
                  </a:lnTo>
                  <a:lnTo>
                    <a:pt x="19" y="389"/>
                  </a:lnTo>
                  <a:lnTo>
                    <a:pt x="19" y="387"/>
                  </a:lnTo>
                  <a:lnTo>
                    <a:pt x="19" y="374"/>
                  </a:lnTo>
                  <a:lnTo>
                    <a:pt x="19" y="360"/>
                  </a:lnTo>
                  <a:lnTo>
                    <a:pt x="19" y="355"/>
                  </a:lnTo>
                  <a:lnTo>
                    <a:pt x="19" y="351"/>
                  </a:lnTo>
                  <a:lnTo>
                    <a:pt x="19" y="342"/>
                  </a:lnTo>
                  <a:lnTo>
                    <a:pt x="19" y="340"/>
                  </a:lnTo>
                  <a:lnTo>
                    <a:pt x="19" y="317"/>
                  </a:lnTo>
                  <a:lnTo>
                    <a:pt x="19" y="307"/>
                  </a:lnTo>
                  <a:lnTo>
                    <a:pt x="19" y="306"/>
                  </a:lnTo>
                  <a:lnTo>
                    <a:pt x="19" y="301"/>
                  </a:lnTo>
                  <a:lnTo>
                    <a:pt x="19" y="296"/>
                  </a:lnTo>
                  <a:lnTo>
                    <a:pt x="19" y="289"/>
                  </a:lnTo>
                  <a:lnTo>
                    <a:pt x="19" y="284"/>
                  </a:lnTo>
                  <a:lnTo>
                    <a:pt x="18" y="279"/>
                  </a:lnTo>
                  <a:lnTo>
                    <a:pt x="18" y="268"/>
                  </a:lnTo>
                  <a:lnTo>
                    <a:pt x="18" y="266"/>
                  </a:lnTo>
                  <a:lnTo>
                    <a:pt x="18" y="263"/>
                  </a:lnTo>
                  <a:lnTo>
                    <a:pt x="18" y="261"/>
                  </a:lnTo>
                  <a:lnTo>
                    <a:pt x="18" y="257"/>
                  </a:lnTo>
                  <a:lnTo>
                    <a:pt x="18" y="255"/>
                  </a:lnTo>
                  <a:lnTo>
                    <a:pt x="18" y="250"/>
                  </a:lnTo>
                  <a:lnTo>
                    <a:pt x="18" y="244"/>
                  </a:lnTo>
                  <a:lnTo>
                    <a:pt x="18" y="242"/>
                  </a:lnTo>
                  <a:lnTo>
                    <a:pt x="18" y="239"/>
                  </a:lnTo>
                  <a:lnTo>
                    <a:pt x="18" y="234"/>
                  </a:lnTo>
                  <a:lnTo>
                    <a:pt x="19" y="234"/>
                  </a:lnTo>
                  <a:lnTo>
                    <a:pt x="26" y="234"/>
                  </a:lnTo>
                  <a:lnTo>
                    <a:pt x="27" y="234"/>
                  </a:lnTo>
                  <a:lnTo>
                    <a:pt x="29" y="234"/>
                  </a:lnTo>
                  <a:lnTo>
                    <a:pt x="34" y="234"/>
                  </a:lnTo>
                  <a:lnTo>
                    <a:pt x="39" y="234"/>
                  </a:lnTo>
                  <a:lnTo>
                    <a:pt x="47" y="234"/>
                  </a:lnTo>
                  <a:lnTo>
                    <a:pt x="50" y="234"/>
                  </a:lnTo>
                  <a:lnTo>
                    <a:pt x="57" y="234"/>
                  </a:lnTo>
                  <a:lnTo>
                    <a:pt x="58" y="234"/>
                  </a:lnTo>
                  <a:lnTo>
                    <a:pt x="60" y="234"/>
                  </a:lnTo>
                  <a:lnTo>
                    <a:pt x="67" y="234"/>
                  </a:lnTo>
                  <a:lnTo>
                    <a:pt x="70" y="234"/>
                  </a:lnTo>
                  <a:lnTo>
                    <a:pt x="71" y="234"/>
                  </a:lnTo>
                  <a:lnTo>
                    <a:pt x="73" y="234"/>
                  </a:lnTo>
                  <a:lnTo>
                    <a:pt x="73" y="230"/>
                  </a:lnTo>
                  <a:lnTo>
                    <a:pt x="73" y="229"/>
                  </a:lnTo>
                  <a:lnTo>
                    <a:pt x="73" y="227"/>
                  </a:lnTo>
                  <a:lnTo>
                    <a:pt x="73" y="224"/>
                  </a:lnTo>
                  <a:lnTo>
                    <a:pt x="73" y="221"/>
                  </a:lnTo>
                  <a:lnTo>
                    <a:pt x="73" y="217"/>
                  </a:lnTo>
                  <a:lnTo>
                    <a:pt x="73" y="216"/>
                  </a:lnTo>
                  <a:lnTo>
                    <a:pt x="73" y="212"/>
                  </a:lnTo>
                  <a:lnTo>
                    <a:pt x="73" y="211"/>
                  </a:lnTo>
                  <a:lnTo>
                    <a:pt x="73" y="208"/>
                  </a:lnTo>
                  <a:lnTo>
                    <a:pt x="73" y="204"/>
                  </a:lnTo>
                  <a:lnTo>
                    <a:pt x="73" y="199"/>
                  </a:lnTo>
                  <a:lnTo>
                    <a:pt x="73" y="193"/>
                  </a:lnTo>
                  <a:lnTo>
                    <a:pt x="73" y="190"/>
                  </a:lnTo>
                  <a:lnTo>
                    <a:pt x="73" y="186"/>
                  </a:lnTo>
                  <a:lnTo>
                    <a:pt x="73" y="183"/>
                  </a:lnTo>
                  <a:lnTo>
                    <a:pt x="73" y="178"/>
                  </a:lnTo>
                  <a:lnTo>
                    <a:pt x="73" y="177"/>
                  </a:lnTo>
                  <a:lnTo>
                    <a:pt x="73" y="168"/>
                  </a:lnTo>
                  <a:lnTo>
                    <a:pt x="73" y="159"/>
                  </a:lnTo>
                  <a:lnTo>
                    <a:pt x="73" y="157"/>
                  </a:lnTo>
                  <a:lnTo>
                    <a:pt x="73" y="149"/>
                  </a:lnTo>
                  <a:lnTo>
                    <a:pt x="73" y="145"/>
                  </a:lnTo>
                  <a:lnTo>
                    <a:pt x="73" y="141"/>
                  </a:lnTo>
                  <a:lnTo>
                    <a:pt x="73" y="126"/>
                  </a:lnTo>
                  <a:lnTo>
                    <a:pt x="73" y="124"/>
                  </a:lnTo>
                  <a:lnTo>
                    <a:pt x="73" y="119"/>
                  </a:lnTo>
                  <a:lnTo>
                    <a:pt x="73" y="116"/>
                  </a:lnTo>
                  <a:lnTo>
                    <a:pt x="73" y="105"/>
                  </a:lnTo>
                  <a:lnTo>
                    <a:pt x="73" y="95"/>
                  </a:lnTo>
                  <a:lnTo>
                    <a:pt x="73" y="88"/>
                  </a:lnTo>
                  <a:lnTo>
                    <a:pt x="73" y="87"/>
                  </a:lnTo>
                  <a:lnTo>
                    <a:pt x="73" y="77"/>
                  </a:lnTo>
                  <a:lnTo>
                    <a:pt x="73" y="75"/>
                  </a:lnTo>
                  <a:lnTo>
                    <a:pt x="73" y="65"/>
                  </a:lnTo>
                  <a:lnTo>
                    <a:pt x="76" y="65"/>
                  </a:lnTo>
                  <a:lnTo>
                    <a:pt x="78" y="65"/>
                  </a:lnTo>
                  <a:lnTo>
                    <a:pt x="85" y="65"/>
                  </a:lnTo>
                  <a:lnTo>
                    <a:pt x="98" y="65"/>
                  </a:lnTo>
                  <a:lnTo>
                    <a:pt x="102" y="65"/>
                  </a:lnTo>
                  <a:lnTo>
                    <a:pt x="120" y="65"/>
                  </a:lnTo>
                  <a:lnTo>
                    <a:pt x="125" y="65"/>
                  </a:lnTo>
                  <a:lnTo>
                    <a:pt x="127" y="65"/>
                  </a:lnTo>
                  <a:lnTo>
                    <a:pt x="134" y="65"/>
                  </a:lnTo>
                  <a:lnTo>
                    <a:pt x="142" y="65"/>
                  </a:lnTo>
                  <a:lnTo>
                    <a:pt x="145" y="65"/>
                  </a:lnTo>
                  <a:lnTo>
                    <a:pt x="147" y="65"/>
                  </a:lnTo>
                  <a:lnTo>
                    <a:pt x="152" y="65"/>
                  </a:lnTo>
                  <a:lnTo>
                    <a:pt x="155" y="65"/>
                  </a:lnTo>
                  <a:lnTo>
                    <a:pt x="158" y="65"/>
                  </a:lnTo>
                  <a:lnTo>
                    <a:pt x="160" y="65"/>
                  </a:lnTo>
                  <a:lnTo>
                    <a:pt x="161" y="65"/>
                  </a:lnTo>
                  <a:lnTo>
                    <a:pt x="166" y="65"/>
                  </a:lnTo>
                  <a:lnTo>
                    <a:pt x="171" y="65"/>
                  </a:lnTo>
                  <a:lnTo>
                    <a:pt x="173" y="65"/>
                  </a:lnTo>
                  <a:lnTo>
                    <a:pt x="178" y="65"/>
                  </a:lnTo>
                  <a:lnTo>
                    <a:pt x="181" y="65"/>
                  </a:lnTo>
                  <a:lnTo>
                    <a:pt x="183" y="65"/>
                  </a:lnTo>
                  <a:lnTo>
                    <a:pt x="189" y="65"/>
                  </a:lnTo>
                  <a:lnTo>
                    <a:pt x="192" y="65"/>
                  </a:lnTo>
                  <a:lnTo>
                    <a:pt x="194" y="65"/>
                  </a:lnTo>
                  <a:lnTo>
                    <a:pt x="196" y="65"/>
                  </a:lnTo>
                  <a:lnTo>
                    <a:pt x="197" y="65"/>
                  </a:lnTo>
                  <a:lnTo>
                    <a:pt x="201" y="65"/>
                  </a:lnTo>
                  <a:lnTo>
                    <a:pt x="204" y="65"/>
                  </a:lnTo>
                  <a:lnTo>
                    <a:pt x="205" y="65"/>
                  </a:lnTo>
                  <a:lnTo>
                    <a:pt x="207" y="65"/>
                  </a:lnTo>
                  <a:lnTo>
                    <a:pt x="209" y="65"/>
                  </a:lnTo>
                  <a:lnTo>
                    <a:pt x="210" y="65"/>
                  </a:lnTo>
                  <a:lnTo>
                    <a:pt x="227" y="65"/>
                  </a:lnTo>
                  <a:lnTo>
                    <a:pt x="236" y="65"/>
                  </a:lnTo>
                  <a:lnTo>
                    <a:pt x="238" y="64"/>
                  </a:lnTo>
                  <a:lnTo>
                    <a:pt x="253" y="64"/>
                  </a:lnTo>
                  <a:lnTo>
                    <a:pt x="258" y="64"/>
                  </a:lnTo>
                  <a:lnTo>
                    <a:pt x="271" y="64"/>
                  </a:lnTo>
                  <a:lnTo>
                    <a:pt x="272" y="64"/>
                  </a:lnTo>
                  <a:lnTo>
                    <a:pt x="277" y="64"/>
                  </a:lnTo>
                  <a:lnTo>
                    <a:pt x="282" y="62"/>
                  </a:lnTo>
                  <a:lnTo>
                    <a:pt x="294" y="62"/>
                  </a:lnTo>
                  <a:lnTo>
                    <a:pt x="297" y="62"/>
                  </a:lnTo>
                  <a:lnTo>
                    <a:pt x="315" y="62"/>
                  </a:lnTo>
                  <a:lnTo>
                    <a:pt x="320" y="62"/>
                  </a:lnTo>
                  <a:lnTo>
                    <a:pt x="326" y="62"/>
                  </a:lnTo>
                  <a:lnTo>
                    <a:pt x="330" y="62"/>
                  </a:lnTo>
                  <a:lnTo>
                    <a:pt x="338" y="62"/>
                  </a:lnTo>
                  <a:lnTo>
                    <a:pt x="344" y="62"/>
                  </a:lnTo>
                  <a:lnTo>
                    <a:pt x="346" y="62"/>
                  </a:lnTo>
                  <a:lnTo>
                    <a:pt x="349" y="62"/>
                  </a:lnTo>
                  <a:lnTo>
                    <a:pt x="351" y="62"/>
                  </a:lnTo>
                  <a:lnTo>
                    <a:pt x="352" y="62"/>
                  </a:lnTo>
                  <a:lnTo>
                    <a:pt x="354" y="62"/>
                  </a:lnTo>
                  <a:lnTo>
                    <a:pt x="356" y="62"/>
                  </a:lnTo>
                  <a:lnTo>
                    <a:pt x="374" y="62"/>
                  </a:lnTo>
                  <a:lnTo>
                    <a:pt x="382" y="61"/>
                  </a:lnTo>
                  <a:lnTo>
                    <a:pt x="388" y="61"/>
                  </a:lnTo>
                  <a:lnTo>
                    <a:pt x="397" y="61"/>
                  </a:lnTo>
                  <a:lnTo>
                    <a:pt x="400" y="61"/>
                  </a:lnTo>
                  <a:lnTo>
                    <a:pt x="403" y="61"/>
                  </a:lnTo>
                  <a:lnTo>
                    <a:pt x="405" y="61"/>
                  </a:lnTo>
                  <a:lnTo>
                    <a:pt x="406" y="61"/>
                  </a:lnTo>
                  <a:lnTo>
                    <a:pt x="416" y="61"/>
                  </a:lnTo>
                  <a:lnTo>
                    <a:pt x="428" y="61"/>
                  </a:lnTo>
                  <a:lnTo>
                    <a:pt x="431" y="61"/>
                  </a:lnTo>
                  <a:lnTo>
                    <a:pt x="437" y="61"/>
                  </a:lnTo>
                  <a:lnTo>
                    <a:pt x="441" y="61"/>
                  </a:lnTo>
                  <a:lnTo>
                    <a:pt x="442" y="61"/>
                  </a:lnTo>
                  <a:lnTo>
                    <a:pt x="444" y="61"/>
                  </a:lnTo>
                  <a:lnTo>
                    <a:pt x="446" y="61"/>
                  </a:lnTo>
                  <a:lnTo>
                    <a:pt x="447" y="61"/>
                  </a:lnTo>
                  <a:lnTo>
                    <a:pt x="452" y="61"/>
                  </a:lnTo>
                  <a:lnTo>
                    <a:pt x="455" y="61"/>
                  </a:lnTo>
                  <a:lnTo>
                    <a:pt x="457" y="61"/>
                  </a:lnTo>
                  <a:lnTo>
                    <a:pt x="459" y="61"/>
                  </a:lnTo>
                  <a:lnTo>
                    <a:pt x="460" y="61"/>
                  </a:lnTo>
                  <a:lnTo>
                    <a:pt x="462" y="61"/>
                  </a:lnTo>
                  <a:lnTo>
                    <a:pt x="464" y="61"/>
                  </a:lnTo>
                  <a:lnTo>
                    <a:pt x="465" y="61"/>
                  </a:lnTo>
                  <a:lnTo>
                    <a:pt x="468" y="61"/>
                  </a:lnTo>
                  <a:lnTo>
                    <a:pt x="472" y="59"/>
                  </a:lnTo>
                  <a:lnTo>
                    <a:pt x="480" y="59"/>
                  </a:lnTo>
                  <a:lnTo>
                    <a:pt x="482" y="59"/>
                  </a:lnTo>
                  <a:lnTo>
                    <a:pt x="488" y="59"/>
                  </a:lnTo>
                  <a:lnTo>
                    <a:pt x="493" y="59"/>
                  </a:lnTo>
                  <a:lnTo>
                    <a:pt x="495" y="59"/>
                  </a:lnTo>
                  <a:lnTo>
                    <a:pt x="500" y="59"/>
                  </a:lnTo>
                  <a:lnTo>
                    <a:pt x="508" y="59"/>
                  </a:lnTo>
                  <a:lnTo>
                    <a:pt x="511" y="59"/>
                  </a:lnTo>
                  <a:lnTo>
                    <a:pt x="513" y="59"/>
                  </a:lnTo>
                  <a:lnTo>
                    <a:pt x="516" y="59"/>
                  </a:lnTo>
                  <a:lnTo>
                    <a:pt x="516" y="51"/>
                  </a:lnTo>
                  <a:lnTo>
                    <a:pt x="516" y="49"/>
                  </a:lnTo>
                  <a:lnTo>
                    <a:pt x="516" y="46"/>
                  </a:lnTo>
                  <a:lnTo>
                    <a:pt x="516" y="43"/>
                  </a:lnTo>
                  <a:lnTo>
                    <a:pt x="516" y="41"/>
                  </a:lnTo>
                  <a:lnTo>
                    <a:pt x="516" y="33"/>
                  </a:lnTo>
                  <a:lnTo>
                    <a:pt x="516" y="28"/>
                  </a:lnTo>
                  <a:lnTo>
                    <a:pt x="516" y="25"/>
                  </a:lnTo>
                  <a:lnTo>
                    <a:pt x="516" y="23"/>
                  </a:lnTo>
                  <a:lnTo>
                    <a:pt x="516" y="13"/>
                  </a:lnTo>
                  <a:lnTo>
                    <a:pt x="516" y="8"/>
                  </a:lnTo>
                  <a:lnTo>
                    <a:pt x="516" y="3"/>
                  </a:lnTo>
                  <a:lnTo>
                    <a:pt x="519" y="2"/>
                  </a:lnTo>
                  <a:lnTo>
                    <a:pt x="522" y="2"/>
                  </a:lnTo>
                  <a:lnTo>
                    <a:pt x="527" y="2"/>
                  </a:lnTo>
                  <a:lnTo>
                    <a:pt x="531" y="2"/>
                  </a:lnTo>
                  <a:lnTo>
                    <a:pt x="532" y="2"/>
                  </a:lnTo>
                  <a:lnTo>
                    <a:pt x="534" y="2"/>
                  </a:lnTo>
                  <a:lnTo>
                    <a:pt x="542" y="2"/>
                  </a:lnTo>
                  <a:lnTo>
                    <a:pt x="545" y="2"/>
                  </a:lnTo>
                  <a:lnTo>
                    <a:pt x="552" y="2"/>
                  </a:lnTo>
                  <a:lnTo>
                    <a:pt x="555" y="2"/>
                  </a:lnTo>
                  <a:lnTo>
                    <a:pt x="562" y="2"/>
                  </a:lnTo>
                  <a:lnTo>
                    <a:pt x="563" y="2"/>
                  </a:lnTo>
                  <a:lnTo>
                    <a:pt x="571" y="2"/>
                  </a:lnTo>
                  <a:lnTo>
                    <a:pt x="573" y="2"/>
                  </a:lnTo>
                  <a:lnTo>
                    <a:pt x="591" y="2"/>
                  </a:lnTo>
                  <a:lnTo>
                    <a:pt x="602" y="2"/>
                  </a:lnTo>
                  <a:lnTo>
                    <a:pt x="619" y="0"/>
                  </a:lnTo>
                  <a:lnTo>
                    <a:pt x="622" y="0"/>
                  </a:lnTo>
                  <a:lnTo>
                    <a:pt x="622" y="3"/>
                  </a:lnTo>
                  <a:close/>
                </a:path>
              </a:pathLst>
            </a:custGeom>
            <a:solidFill>
              <a:schemeClr val="bg1"/>
            </a:solidFill>
            <a:ln w="31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21" name="Freeform 258"/>
            <p:cNvSpPr>
              <a:spLocks/>
            </p:cNvSpPr>
            <p:nvPr/>
          </p:nvSpPr>
          <p:spPr bwMode="auto">
            <a:xfrm>
              <a:off x="3203" y="2227"/>
              <a:ext cx="838" cy="1322"/>
            </a:xfrm>
            <a:custGeom>
              <a:avLst/>
              <a:gdLst>
                <a:gd name="T0" fmla="*/ 674 w 838"/>
                <a:gd name="T1" fmla="*/ 3 h 1322"/>
                <a:gd name="T2" fmla="*/ 718 w 838"/>
                <a:gd name="T3" fmla="*/ 3 h 1322"/>
                <a:gd name="T4" fmla="*/ 787 w 838"/>
                <a:gd name="T5" fmla="*/ 2 h 1322"/>
                <a:gd name="T6" fmla="*/ 790 w 838"/>
                <a:gd name="T7" fmla="*/ 118 h 1322"/>
                <a:gd name="T8" fmla="*/ 790 w 838"/>
                <a:gd name="T9" fmla="*/ 190 h 1322"/>
                <a:gd name="T10" fmla="*/ 794 w 838"/>
                <a:gd name="T11" fmla="*/ 289 h 1322"/>
                <a:gd name="T12" fmla="*/ 795 w 838"/>
                <a:gd name="T13" fmla="*/ 384 h 1322"/>
                <a:gd name="T14" fmla="*/ 800 w 838"/>
                <a:gd name="T15" fmla="*/ 451 h 1322"/>
                <a:gd name="T16" fmla="*/ 802 w 838"/>
                <a:gd name="T17" fmla="*/ 523 h 1322"/>
                <a:gd name="T18" fmla="*/ 803 w 838"/>
                <a:gd name="T19" fmla="*/ 583 h 1322"/>
                <a:gd name="T20" fmla="*/ 805 w 838"/>
                <a:gd name="T21" fmla="*/ 655 h 1322"/>
                <a:gd name="T22" fmla="*/ 813 w 838"/>
                <a:gd name="T23" fmla="*/ 752 h 1322"/>
                <a:gd name="T24" fmla="*/ 817 w 838"/>
                <a:gd name="T25" fmla="*/ 853 h 1322"/>
                <a:gd name="T26" fmla="*/ 818 w 838"/>
                <a:gd name="T27" fmla="*/ 930 h 1322"/>
                <a:gd name="T28" fmla="*/ 823 w 838"/>
                <a:gd name="T29" fmla="*/ 1072 h 1322"/>
                <a:gd name="T30" fmla="*/ 825 w 838"/>
                <a:gd name="T31" fmla="*/ 1121 h 1322"/>
                <a:gd name="T32" fmla="*/ 836 w 838"/>
                <a:gd name="T33" fmla="*/ 1216 h 1322"/>
                <a:gd name="T34" fmla="*/ 838 w 838"/>
                <a:gd name="T35" fmla="*/ 1297 h 1322"/>
                <a:gd name="T36" fmla="*/ 820 w 838"/>
                <a:gd name="T37" fmla="*/ 1309 h 1322"/>
                <a:gd name="T38" fmla="*/ 799 w 838"/>
                <a:gd name="T39" fmla="*/ 1309 h 1322"/>
                <a:gd name="T40" fmla="*/ 777 w 838"/>
                <a:gd name="T41" fmla="*/ 1310 h 1322"/>
                <a:gd name="T42" fmla="*/ 756 w 838"/>
                <a:gd name="T43" fmla="*/ 1310 h 1322"/>
                <a:gd name="T44" fmla="*/ 725 w 838"/>
                <a:gd name="T45" fmla="*/ 1312 h 1322"/>
                <a:gd name="T46" fmla="*/ 686 w 838"/>
                <a:gd name="T47" fmla="*/ 1314 h 1322"/>
                <a:gd name="T48" fmla="*/ 650 w 838"/>
                <a:gd name="T49" fmla="*/ 1315 h 1322"/>
                <a:gd name="T50" fmla="*/ 625 w 838"/>
                <a:gd name="T51" fmla="*/ 1317 h 1322"/>
                <a:gd name="T52" fmla="*/ 562 w 838"/>
                <a:gd name="T53" fmla="*/ 1319 h 1322"/>
                <a:gd name="T54" fmla="*/ 534 w 838"/>
                <a:gd name="T55" fmla="*/ 1319 h 1322"/>
                <a:gd name="T56" fmla="*/ 446 w 838"/>
                <a:gd name="T57" fmla="*/ 1320 h 1322"/>
                <a:gd name="T58" fmla="*/ 416 w 838"/>
                <a:gd name="T59" fmla="*/ 1320 h 1322"/>
                <a:gd name="T60" fmla="*/ 370 w 838"/>
                <a:gd name="T61" fmla="*/ 1320 h 1322"/>
                <a:gd name="T62" fmla="*/ 335 w 838"/>
                <a:gd name="T63" fmla="*/ 1322 h 1322"/>
                <a:gd name="T64" fmla="*/ 282 w 838"/>
                <a:gd name="T65" fmla="*/ 1304 h 1322"/>
                <a:gd name="T66" fmla="*/ 282 w 838"/>
                <a:gd name="T67" fmla="*/ 1240 h 1322"/>
                <a:gd name="T68" fmla="*/ 279 w 838"/>
                <a:gd name="T69" fmla="*/ 1152 h 1322"/>
                <a:gd name="T70" fmla="*/ 277 w 838"/>
                <a:gd name="T71" fmla="*/ 1077 h 1322"/>
                <a:gd name="T72" fmla="*/ 276 w 838"/>
                <a:gd name="T73" fmla="*/ 946 h 1322"/>
                <a:gd name="T74" fmla="*/ 268 w 838"/>
                <a:gd name="T75" fmla="*/ 838 h 1322"/>
                <a:gd name="T76" fmla="*/ 150 w 838"/>
                <a:gd name="T77" fmla="*/ 840 h 1322"/>
                <a:gd name="T78" fmla="*/ 109 w 838"/>
                <a:gd name="T79" fmla="*/ 842 h 1322"/>
                <a:gd name="T80" fmla="*/ 0 w 838"/>
                <a:gd name="T81" fmla="*/ 840 h 1322"/>
                <a:gd name="T82" fmla="*/ 0 w 838"/>
                <a:gd name="T83" fmla="*/ 740 h 1322"/>
                <a:gd name="T84" fmla="*/ 4 w 838"/>
                <a:gd name="T85" fmla="*/ 634 h 1322"/>
                <a:gd name="T86" fmla="*/ 13 w 838"/>
                <a:gd name="T87" fmla="*/ 565 h 1322"/>
                <a:gd name="T88" fmla="*/ 21 w 838"/>
                <a:gd name="T89" fmla="*/ 511 h 1322"/>
                <a:gd name="T90" fmla="*/ 19 w 838"/>
                <a:gd name="T91" fmla="*/ 435 h 1322"/>
                <a:gd name="T92" fmla="*/ 19 w 838"/>
                <a:gd name="T93" fmla="*/ 355 h 1322"/>
                <a:gd name="T94" fmla="*/ 18 w 838"/>
                <a:gd name="T95" fmla="*/ 266 h 1322"/>
                <a:gd name="T96" fmla="*/ 29 w 838"/>
                <a:gd name="T97" fmla="*/ 234 h 1322"/>
                <a:gd name="T98" fmla="*/ 73 w 838"/>
                <a:gd name="T99" fmla="*/ 229 h 1322"/>
                <a:gd name="T100" fmla="*/ 73 w 838"/>
                <a:gd name="T101" fmla="*/ 186 h 1322"/>
                <a:gd name="T102" fmla="*/ 73 w 838"/>
                <a:gd name="T103" fmla="*/ 116 h 1322"/>
                <a:gd name="T104" fmla="*/ 120 w 838"/>
                <a:gd name="T105" fmla="*/ 65 h 1322"/>
                <a:gd name="T106" fmla="*/ 171 w 838"/>
                <a:gd name="T107" fmla="*/ 65 h 1322"/>
                <a:gd name="T108" fmla="*/ 207 w 838"/>
                <a:gd name="T109" fmla="*/ 65 h 1322"/>
                <a:gd name="T110" fmla="*/ 297 w 838"/>
                <a:gd name="T111" fmla="*/ 62 h 1322"/>
                <a:gd name="T112" fmla="*/ 374 w 838"/>
                <a:gd name="T113" fmla="*/ 62 h 1322"/>
                <a:gd name="T114" fmla="*/ 442 w 838"/>
                <a:gd name="T115" fmla="*/ 61 h 1322"/>
                <a:gd name="T116" fmla="*/ 472 w 838"/>
                <a:gd name="T117" fmla="*/ 59 h 1322"/>
                <a:gd name="T118" fmla="*/ 516 w 838"/>
                <a:gd name="T119" fmla="*/ 46 h 1322"/>
                <a:gd name="T120" fmla="*/ 531 w 838"/>
                <a:gd name="T121" fmla="*/ 2 h 1322"/>
                <a:gd name="T122" fmla="*/ 619 w 838"/>
                <a:gd name="T123"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8" h="1322">
                  <a:moveTo>
                    <a:pt x="622" y="3"/>
                  </a:moveTo>
                  <a:lnTo>
                    <a:pt x="622" y="5"/>
                  </a:lnTo>
                  <a:lnTo>
                    <a:pt x="627" y="5"/>
                  </a:lnTo>
                  <a:lnTo>
                    <a:pt x="630" y="5"/>
                  </a:lnTo>
                  <a:lnTo>
                    <a:pt x="637" y="5"/>
                  </a:lnTo>
                  <a:lnTo>
                    <a:pt x="643" y="5"/>
                  </a:lnTo>
                  <a:lnTo>
                    <a:pt x="660" y="3"/>
                  </a:lnTo>
                  <a:lnTo>
                    <a:pt x="661" y="3"/>
                  </a:lnTo>
                  <a:lnTo>
                    <a:pt x="663" y="3"/>
                  </a:lnTo>
                  <a:lnTo>
                    <a:pt x="666" y="3"/>
                  </a:lnTo>
                  <a:lnTo>
                    <a:pt x="668" y="3"/>
                  </a:lnTo>
                  <a:lnTo>
                    <a:pt x="673" y="3"/>
                  </a:lnTo>
                  <a:lnTo>
                    <a:pt x="674" y="3"/>
                  </a:lnTo>
                  <a:lnTo>
                    <a:pt x="676" y="3"/>
                  </a:lnTo>
                  <a:lnTo>
                    <a:pt x="678" y="3"/>
                  </a:lnTo>
                  <a:lnTo>
                    <a:pt x="681" y="3"/>
                  </a:lnTo>
                  <a:lnTo>
                    <a:pt x="687" y="3"/>
                  </a:lnTo>
                  <a:lnTo>
                    <a:pt x="691" y="3"/>
                  </a:lnTo>
                  <a:lnTo>
                    <a:pt x="692" y="3"/>
                  </a:lnTo>
                  <a:lnTo>
                    <a:pt x="702" y="3"/>
                  </a:lnTo>
                  <a:lnTo>
                    <a:pt x="704" y="3"/>
                  </a:lnTo>
                  <a:lnTo>
                    <a:pt x="707" y="3"/>
                  </a:lnTo>
                  <a:lnTo>
                    <a:pt x="709" y="3"/>
                  </a:lnTo>
                  <a:lnTo>
                    <a:pt x="714" y="3"/>
                  </a:lnTo>
                  <a:lnTo>
                    <a:pt x="715" y="3"/>
                  </a:lnTo>
                  <a:lnTo>
                    <a:pt x="718" y="3"/>
                  </a:lnTo>
                  <a:lnTo>
                    <a:pt x="725" y="2"/>
                  </a:lnTo>
                  <a:lnTo>
                    <a:pt x="732" y="2"/>
                  </a:lnTo>
                  <a:lnTo>
                    <a:pt x="732" y="3"/>
                  </a:lnTo>
                  <a:lnTo>
                    <a:pt x="735" y="3"/>
                  </a:lnTo>
                  <a:lnTo>
                    <a:pt x="740" y="3"/>
                  </a:lnTo>
                  <a:lnTo>
                    <a:pt x="741" y="3"/>
                  </a:lnTo>
                  <a:lnTo>
                    <a:pt x="745" y="3"/>
                  </a:lnTo>
                  <a:lnTo>
                    <a:pt x="746" y="2"/>
                  </a:lnTo>
                  <a:lnTo>
                    <a:pt x="763" y="2"/>
                  </a:lnTo>
                  <a:lnTo>
                    <a:pt x="776" y="2"/>
                  </a:lnTo>
                  <a:lnTo>
                    <a:pt x="779" y="2"/>
                  </a:lnTo>
                  <a:lnTo>
                    <a:pt x="784" y="2"/>
                  </a:lnTo>
                  <a:lnTo>
                    <a:pt x="787" y="2"/>
                  </a:lnTo>
                  <a:lnTo>
                    <a:pt x="787" y="8"/>
                  </a:lnTo>
                  <a:lnTo>
                    <a:pt x="787" y="11"/>
                  </a:lnTo>
                  <a:lnTo>
                    <a:pt x="787" y="13"/>
                  </a:lnTo>
                  <a:lnTo>
                    <a:pt x="787" y="15"/>
                  </a:lnTo>
                  <a:lnTo>
                    <a:pt x="787" y="20"/>
                  </a:lnTo>
                  <a:lnTo>
                    <a:pt x="789" y="26"/>
                  </a:lnTo>
                  <a:lnTo>
                    <a:pt x="789" y="29"/>
                  </a:lnTo>
                  <a:lnTo>
                    <a:pt x="789" y="31"/>
                  </a:lnTo>
                  <a:lnTo>
                    <a:pt x="789" y="67"/>
                  </a:lnTo>
                  <a:lnTo>
                    <a:pt x="790" y="87"/>
                  </a:lnTo>
                  <a:lnTo>
                    <a:pt x="790" y="103"/>
                  </a:lnTo>
                  <a:lnTo>
                    <a:pt x="790" y="106"/>
                  </a:lnTo>
                  <a:lnTo>
                    <a:pt x="790" y="118"/>
                  </a:lnTo>
                  <a:lnTo>
                    <a:pt x="790" y="119"/>
                  </a:lnTo>
                  <a:lnTo>
                    <a:pt x="790" y="131"/>
                  </a:lnTo>
                  <a:lnTo>
                    <a:pt x="790" y="137"/>
                  </a:lnTo>
                  <a:lnTo>
                    <a:pt x="790" y="139"/>
                  </a:lnTo>
                  <a:lnTo>
                    <a:pt x="792" y="160"/>
                  </a:lnTo>
                  <a:lnTo>
                    <a:pt x="792" y="162"/>
                  </a:lnTo>
                  <a:lnTo>
                    <a:pt x="792" y="167"/>
                  </a:lnTo>
                  <a:lnTo>
                    <a:pt x="792" y="168"/>
                  </a:lnTo>
                  <a:lnTo>
                    <a:pt x="790" y="168"/>
                  </a:lnTo>
                  <a:lnTo>
                    <a:pt x="790" y="178"/>
                  </a:lnTo>
                  <a:lnTo>
                    <a:pt x="790" y="186"/>
                  </a:lnTo>
                  <a:lnTo>
                    <a:pt x="790" y="188"/>
                  </a:lnTo>
                  <a:lnTo>
                    <a:pt x="790" y="190"/>
                  </a:lnTo>
                  <a:lnTo>
                    <a:pt x="790" y="191"/>
                  </a:lnTo>
                  <a:lnTo>
                    <a:pt x="790" y="212"/>
                  </a:lnTo>
                  <a:lnTo>
                    <a:pt x="790" y="216"/>
                  </a:lnTo>
                  <a:lnTo>
                    <a:pt x="792" y="221"/>
                  </a:lnTo>
                  <a:lnTo>
                    <a:pt x="792" y="224"/>
                  </a:lnTo>
                  <a:lnTo>
                    <a:pt x="792" y="242"/>
                  </a:lnTo>
                  <a:lnTo>
                    <a:pt x="792" y="245"/>
                  </a:lnTo>
                  <a:lnTo>
                    <a:pt x="792" y="255"/>
                  </a:lnTo>
                  <a:lnTo>
                    <a:pt x="792" y="261"/>
                  </a:lnTo>
                  <a:lnTo>
                    <a:pt x="792" y="266"/>
                  </a:lnTo>
                  <a:lnTo>
                    <a:pt x="792" y="275"/>
                  </a:lnTo>
                  <a:lnTo>
                    <a:pt x="794" y="288"/>
                  </a:lnTo>
                  <a:lnTo>
                    <a:pt x="794" y="289"/>
                  </a:lnTo>
                  <a:lnTo>
                    <a:pt x="794" y="293"/>
                  </a:lnTo>
                  <a:lnTo>
                    <a:pt x="794" y="296"/>
                  </a:lnTo>
                  <a:lnTo>
                    <a:pt x="794" y="297"/>
                  </a:lnTo>
                  <a:lnTo>
                    <a:pt x="794" y="299"/>
                  </a:lnTo>
                  <a:lnTo>
                    <a:pt x="794" y="306"/>
                  </a:lnTo>
                  <a:lnTo>
                    <a:pt x="794" y="317"/>
                  </a:lnTo>
                  <a:lnTo>
                    <a:pt x="794" y="337"/>
                  </a:lnTo>
                  <a:lnTo>
                    <a:pt x="795" y="343"/>
                  </a:lnTo>
                  <a:lnTo>
                    <a:pt x="795" y="346"/>
                  </a:lnTo>
                  <a:lnTo>
                    <a:pt x="795" y="361"/>
                  </a:lnTo>
                  <a:lnTo>
                    <a:pt x="795" y="364"/>
                  </a:lnTo>
                  <a:lnTo>
                    <a:pt x="795" y="379"/>
                  </a:lnTo>
                  <a:lnTo>
                    <a:pt x="795" y="384"/>
                  </a:lnTo>
                  <a:lnTo>
                    <a:pt x="795" y="387"/>
                  </a:lnTo>
                  <a:lnTo>
                    <a:pt x="797" y="397"/>
                  </a:lnTo>
                  <a:lnTo>
                    <a:pt x="797" y="400"/>
                  </a:lnTo>
                  <a:lnTo>
                    <a:pt x="797" y="409"/>
                  </a:lnTo>
                  <a:lnTo>
                    <a:pt x="797" y="412"/>
                  </a:lnTo>
                  <a:lnTo>
                    <a:pt x="797" y="413"/>
                  </a:lnTo>
                  <a:lnTo>
                    <a:pt x="797" y="418"/>
                  </a:lnTo>
                  <a:lnTo>
                    <a:pt x="797" y="427"/>
                  </a:lnTo>
                  <a:lnTo>
                    <a:pt x="797" y="436"/>
                  </a:lnTo>
                  <a:lnTo>
                    <a:pt x="797" y="438"/>
                  </a:lnTo>
                  <a:lnTo>
                    <a:pt x="797" y="443"/>
                  </a:lnTo>
                  <a:lnTo>
                    <a:pt x="799" y="443"/>
                  </a:lnTo>
                  <a:lnTo>
                    <a:pt x="800" y="451"/>
                  </a:lnTo>
                  <a:lnTo>
                    <a:pt x="800" y="458"/>
                  </a:lnTo>
                  <a:lnTo>
                    <a:pt x="800" y="466"/>
                  </a:lnTo>
                  <a:lnTo>
                    <a:pt x="800" y="471"/>
                  </a:lnTo>
                  <a:lnTo>
                    <a:pt x="800" y="482"/>
                  </a:lnTo>
                  <a:lnTo>
                    <a:pt x="800" y="484"/>
                  </a:lnTo>
                  <a:lnTo>
                    <a:pt x="800" y="485"/>
                  </a:lnTo>
                  <a:lnTo>
                    <a:pt x="800" y="489"/>
                  </a:lnTo>
                  <a:lnTo>
                    <a:pt x="800" y="497"/>
                  </a:lnTo>
                  <a:lnTo>
                    <a:pt x="800" y="498"/>
                  </a:lnTo>
                  <a:lnTo>
                    <a:pt x="802" y="507"/>
                  </a:lnTo>
                  <a:lnTo>
                    <a:pt x="802" y="508"/>
                  </a:lnTo>
                  <a:lnTo>
                    <a:pt x="802" y="521"/>
                  </a:lnTo>
                  <a:lnTo>
                    <a:pt x="802" y="523"/>
                  </a:lnTo>
                  <a:lnTo>
                    <a:pt x="802" y="525"/>
                  </a:lnTo>
                  <a:lnTo>
                    <a:pt x="802" y="529"/>
                  </a:lnTo>
                  <a:lnTo>
                    <a:pt x="802" y="544"/>
                  </a:lnTo>
                  <a:lnTo>
                    <a:pt x="802" y="547"/>
                  </a:lnTo>
                  <a:lnTo>
                    <a:pt x="802" y="549"/>
                  </a:lnTo>
                  <a:lnTo>
                    <a:pt x="802" y="552"/>
                  </a:lnTo>
                  <a:lnTo>
                    <a:pt x="802" y="559"/>
                  </a:lnTo>
                  <a:lnTo>
                    <a:pt x="802" y="569"/>
                  </a:lnTo>
                  <a:lnTo>
                    <a:pt x="802" y="570"/>
                  </a:lnTo>
                  <a:lnTo>
                    <a:pt x="803" y="577"/>
                  </a:lnTo>
                  <a:lnTo>
                    <a:pt x="803" y="578"/>
                  </a:lnTo>
                  <a:lnTo>
                    <a:pt x="803" y="580"/>
                  </a:lnTo>
                  <a:lnTo>
                    <a:pt x="803" y="583"/>
                  </a:lnTo>
                  <a:lnTo>
                    <a:pt x="803" y="587"/>
                  </a:lnTo>
                  <a:lnTo>
                    <a:pt x="803" y="598"/>
                  </a:lnTo>
                  <a:lnTo>
                    <a:pt x="803" y="603"/>
                  </a:lnTo>
                  <a:lnTo>
                    <a:pt x="803" y="605"/>
                  </a:lnTo>
                  <a:lnTo>
                    <a:pt x="803" y="611"/>
                  </a:lnTo>
                  <a:lnTo>
                    <a:pt x="803" y="626"/>
                  </a:lnTo>
                  <a:lnTo>
                    <a:pt x="803" y="627"/>
                  </a:lnTo>
                  <a:lnTo>
                    <a:pt x="803" y="629"/>
                  </a:lnTo>
                  <a:lnTo>
                    <a:pt x="803" y="632"/>
                  </a:lnTo>
                  <a:lnTo>
                    <a:pt x="805" y="639"/>
                  </a:lnTo>
                  <a:lnTo>
                    <a:pt x="805" y="644"/>
                  </a:lnTo>
                  <a:lnTo>
                    <a:pt x="805" y="645"/>
                  </a:lnTo>
                  <a:lnTo>
                    <a:pt x="805" y="655"/>
                  </a:lnTo>
                  <a:lnTo>
                    <a:pt x="805" y="667"/>
                  </a:lnTo>
                  <a:lnTo>
                    <a:pt x="805" y="668"/>
                  </a:lnTo>
                  <a:lnTo>
                    <a:pt x="805" y="670"/>
                  </a:lnTo>
                  <a:lnTo>
                    <a:pt x="805" y="693"/>
                  </a:lnTo>
                  <a:lnTo>
                    <a:pt x="807" y="712"/>
                  </a:lnTo>
                  <a:lnTo>
                    <a:pt x="807" y="716"/>
                  </a:lnTo>
                  <a:lnTo>
                    <a:pt x="807" y="721"/>
                  </a:lnTo>
                  <a:lnTo>
                    <a:pt x="808" y="721"/>
                  </a:lnTo>
                  <a:lnTo>
                    <a:pt x="812" y="721"/>
                  </a:lnTo>
                  <a:lnTo>
                    <a:pt x="813" y="729"/>
                  </a:lnTo>
                  <a:lnTo>
                    <a:pt x="813" y="747"/>
                  </a:lnTo>
                  <a:lnTo>
                    <a:pt x="813" y="750"/>
                  </a:lnTo>
                  <a:lnTo>
                    <a:pt x="813" y="752"/>
                  </a:lnTo>
                  <a:lnTo>
                    <a:pt x="813" y="768"/>
                  </a:lnTo>
                  <a:lnTo>
                    <a:pt x="813" y="776"/>
                  </a:lnTo>
                  <a:lnTo>
                    <a:pt x="813" y="778"/>
                  </a:lnTo>
                  <a:lnTo>
                    <a:pt x="813" y="781"/>
                  </a:lnTo>
                  <a:lnTo>
                    <a:pt x="815" y="786"/>
                  </a:lnTo>
                  <a:lnTo>
                    <a:pt x="815" y="788"/>
                  </a:lnTo>
                  <a:lnTo>
                    <a:pt x="815" y="789"/>
                  </a:lnTo>
                  <a:lnTo>
                    <a:pt x="815" y="791"/>
                  </a:lnTo>
                  <a:lnTo>
                    <a:pt x="815" y="815"/>
                  </a:lnTo>
                  <a:lnTo>
                    <a:pt x="815" y="817"/>
                  </a:lnTo>
                  <a:lnTo>
                    <a:pt x="815" y="827"/>
                  </a:lnTo>
                  <a:lnTo>
                    <a:pt x="817" y="837"/>
                  </a:lnTo>
                  <a:lnTo>
                    <a:pt x="817" y="853"/>
                  </a:lnTo>
                  <a:lnTo>
                    <a:pt x="817" y="855"/>
                  </a:lnTo>
                  <a:lnTo>
                    <a:pt x="817" y="881"/>
                  </a:lnTo>
                  <a:lnTo>
                    <a:pt x="817" y="886"/>
                  </a:lnTo>
                  <a:lnTo>
                    <a:pt x="818" y="892"/>
                  </a:lnTo>
                  <a:lnTo>
                    <a:pt x="818" y="897"/>
                  </a:lnTo>
                  <a:lnTo>
                    <a:pt x="818" y="899"/>
                  </a:lnTo>
                  <a:lnTo>
                    <a:pt x="818" y="905"/>
                  </a:lnTo>
                  <a:lnTo>
                    <a:pt x="818" y="907"/>
                  </a:lnTo>
                  <a:lnTo>
                    <a:pt x="818" y="910"/>
                  </a:lnTo>
                  <a:lnTo>
                    <a:pt x="818" y="913"/>
                  </a:lnTo>
                  <a:lnTo>
                    <a:pt x="818" y="918"/>
                  </a:lnTo>
                  <a:lnTo>
                    <a:pt x="818" y="923"/>
                  </a:lnTo>
                  <a:lnTo>
                    <a:pt x="818" y="930"/>
                  </a:lnTo>
                  <a:lnTo>
                    <a:pt x="818" y="935"/>
                  </a:lnTo>
                  <a:lnTo>
                    <a:pt x="818" y="938"/>
                  </a:lnTo>
                  <a:lnTo>
                    <a:pt x="820" y="962"/>
                  </a:lnTo>
                  <a:lnTo>
                    <a:pt x="820" y="987"/>
                  </a:lnTo>
                  <a:lnTo>
                    <a:pt x="820" y="990"/>
                  </a:lnTo>
                  <a:lnTo>
                    <a:pt x="821" y="1016"/>
                  </a:lnTo>
                  <a:lnTo>
                    <a:pt x="821" y="1020"/>
                  </a:lnTo>
                  <a:lnTo>
                    <a:pt x="821" y="1046"/>
                  </a:lnTo>
                  <a:lnTo>
                    <a:pt x="823" y="1049"/>
                  </a:lnTo>
                  <a:lnTo>
                    <a:pt x="823" y="1064"/>
                  </a:lnTo>
                  <a:lnTo>
                    <a:pt x="823" y="1065"/>
                  </a:lnTo>
                  <a:lnTo>
                    <a:pt x="823" y="1067"/>
                  </a:lnTo>
                  <a:lnTo>
                    <a:pt x="823" y="1072"/>
                  </a:lnTo>
                  <a:lnTo>
                    <a:pt x="823" y="1074"/>
                  </a:lnTo>
                  <a:lnTo>
                    <a:pt x="823" y="1078"/>
                  </a:lnTo>
                  <a:lnTo>
                    <a:pt x="823" y="1080"/>
                  </a:lnTo>
                  <a:lnTo>
                    <a:pt x="823" y="1087"/>
                  </a:lnTo>
                  <a:lnTo>
                    <a:pt x="823" y="1088"/>
                  </a:lnTo>
                  <a:lnTo>
                    <a:pt x="823" y="1090"/>
                  </a:lnTo>
                  <a:lnTo>
                    <a:pt x="823" y="1092"/>
                  </a:lnTo>
                  <a:lnTo>
                    <a:pt x="823" y="1098"/>
                  </a:lnTo>
                  <a:lnTo>
                    <a:pt x="823" y="1100"/>
                  </a:lnTo>
                  <a:lnTo>
                    <a:pt x="825" y="1106"/>
                  </a:lnTo>
                  <a:lnTo>
                    <a:pt x="825" y="1114"/>
                  </a:lnTo>
                  <a:lnTo>
                    <a:pt x="825" y="1118"/>
                  </a:lnTo>
                  <a:lnTo>
                    <a:pt x="825" y="1121"/>
                  </a:lnTo>
                  <a:lnTo>
                    <a:pt x="825" y="1126"/>
                  </a:lnTo>
                  <a:lnTo>
                    <a:pt x="825" y="1131"/>
                  </a:lnTo>
                  <a:lnTo>
                    <a:pt x="834" y="1129"/>
                  </a:lnTo>
                  <a:lnTo>
                    <a:pt x="834" y="1132"/>
                  </a:lnTo>
                  <a:lnTo>
                    <a:pt x="834" y="1147"/>
                  </a:lnTo>
                  <a:lnTo>
                    <a:pt x="834" y="1163"/>
                  </a:lnTo>
                  <a:lnTo>
                    <a:pt x="834" y="1172"/>
                  </a:lnTo>
                  <a:lnTo>
                    <a:pt x="834" y="1176"/>
                  </a:lnTo>
                  <a:lnTo>
                    <a:pt x="834" y="1180"/>
                  </a:lnTo>
                  <a:lnTo>
                    <a:pt x="834" y="1193"/>
                  </a:lnTo>
                  <a:lnTo>
                    <a:pt x="834" y="1199"/>
                  </a:lnTo>
                  <a:lnTo>
                    <a:pt x="836" y="1212"/>
                  </a:lnTo>
                  <a:lnTo>
                    <a:pt x="836" y="1216"/>
                  </a:lnTo>
                  <a:lnTo>
                    <a:pt x="836" y="1227"/>
                  </a:lnTo>
                  <a:lnTo>
                    <a:pt x="836" y="1229"/>
                  </a:lnTo>
                  <a:lnTo>
                    <a:pt x="836" y="1230"/>
                  </a:lnTo>
                  <a:lnTo>
                    <a:pt x="836" y="1243"/>
                  </a:lnTo>
                  <a:lnTo>
                    <a:pt x="836" y="1252"/>
                  </a:lnTo>
                  <a:lnTo>
                    <a:pt x="836" y="1257"/>
                  </a:lnTo>
                  <a:lnTo>
                    <a:pt x="836" y="1263"/>
                  </a:lnTo>
                  <a:lnTo>
                    <a:pt x="836" y="1270"/>
                  </a:lnTo>
                  <a:lnTo>
                    <a:pt x="838" y="1273"/>
                  </a:lnTo>
                  <a:lnTo>
                    <a:pt x="838" y="1283"/>
                  </a:lnTo>
                  <a:lnTo>
                    <a:pt x="838" y="1289"/>
                  </a:lnTo>
                  <a:lnTo>
                    <a:pt x="838" y="1294"/>
                  </a:lnTo>
                  <a:lnTo>
                    <a:pt x="838" y="1297"/>
                  </a:lnTo>
                  <a:lnTo>
                    <a:pt x="838" y="1299"/>
                  </a:lnTo>
                  <a:lnTo>
                    <a:pt x="838" y="1304"/>
                  </a:lnTo>
                  <a:lnTo>
                    <a:pt x="838" y="1307"/>
                  </a:lnTo>
                  <a:lnTo>
                    <a:pt x="838" y="1309"/>
                  </a:lnTo>
                  <a:lnTo>
                    <a:pt x="836" y="1309"/>
                  </a:lnTo>
                  <a:lnTo>
                    <a:pt x="834" y="1309"/>
                  </a:lnTo>
                  <a:lnTo>
                    <a:pt x="833" y="1309"/>
                  </a:lnTo>
                  <a:lnTo>
                    <a:pt x="831" y="1309"/>
                  </a:lnTo>
                  <a:lnTo>
                    <a:pt x="828" y="1309"/>
                  </a:lnTo>
                  <a:lnTo>
                    <a:pt x="826" y="1309"/>
                  </a:lnTo>
                  <a:lnTo>
                    <a:pt x="825" y="1309"/>
                  </a:lnTo>
                  <a:lnTo>
                    <a:pt x="821" y="1309"/>
                  </a:lnTo>
                  <a:lnTo>
                    <a:pt x="820" y="1309"/>
                  </a:lnTo>
                  <a:lnTo>
                    <a:pt x="818" y="1309"/>
                  </a:lnTo>
                  <a:lnTo>
                    <a:pt x="817" y="1309"/>
                  </a:lnTo>
                  <a:lnTo>
                    <a:pt x="815" y="1309"/>
                  </a:lnTo>
                  <a:lnTo>
                    <a:pt x="813" y="1309"/>
                  </a:lnTo>
                  <a:lnTo>
                    <a:pt x="812" y="1309"/>
                  </a:lnTo>
                  <a:lnTo>
                    <a:pt x="810" y="1309"/>
                  </a:lnTo>
                  <a:lnTo>
                    <a:pt x="808" y="1309"/>
                  </a:lnTo>
                  <a:lnTo>
                    <a:pt x="807" y="1309"/>
                  </a:lnTo>
                  <a:lnTo>
                    <a:pt x="805" y="1309"/>
                  </a:lnTo>
                  <a:lnTo>
                    <a:pt x="803" y="1309"/>
                  </a:lnTo>
                  <a:lnTo>
                    <a:pt x="802" y="1309"/>
                  </a:lnTo>
                  <a:lnTo>
                    <a:pt x="800" y="1309"/>
                  </a:lnTo>
                  <a:lnTo>
                    <a:pt x="799" y="1309"/>
                  </a:lnTo>
                  <a:lnTo>
                    <a:pt x="797" y="1309"/>
                  </a:lnTo>
                  <a:lnTo>
                    <a:pt x="795" y="1310"/>
                  </a:lnTo>
                  <a:lnTo>
                    <a:pt x="794" y="1310"/>
                  </a:lnTo>
                  <a:lnTo>
                    <a:pt x="792" y="1310"/>
                  </a:lnTo>
                  <a:lnTo>
                    <a:pt x="790" y="1310"/>
                  </a:lnTo>
                  <a:lnTo>
                    <a:pt x="789" y="1310"/>
                  </a:lnTo>
                  <a:lnTo>
                    <a:pt x="787" y="1310"/>
                  </a:lnTo>
                  <a:lnTo>
                    <a:pt x="785" y="1310"/>
                  </a:lnTo>
                  <a:lnTo>
                    <a:pt x="784" y="1310"/>
                  </a:lnTo>
                  <a:lnTo>
                    <a:pt x="782" y="1310"/>
                  </a:lnTo>
                  <a:lnTo>
                    <a:pt x="781" y="1310"/>
                  </a:lnTo>
                  <a:lnTo>
                    <a:pt x="779" y="1310"/>
                  </a:lnTo>
                  <a:lnTo>
                    <a:pt x="777" y="1310"/>
                  </a:lnTo>
                  <a:lnTo>
                    <a:pt x="776" y="1310"/>
                  </a:lnTo>
                  <a:lnTo>
                    <a:pt x="774" y="1310"/>
                  </a:lnTo>
                  <a:lnTo>
                    <a:pt x="772" y="1310"/>
                  </a:lnTo>
                  <a:lnTo>
                    <a:pt x="771" y="1310"/>
                  </a:lnTo>
                  <a:lnTo>
                    <a:pt x="769" y="1310"/>
                  </a:lnTo>
                  <a:lnTo>
                    <a:pt x="767" y="1310"/>
                  </a:lnTo>
                  <a:lnTo>
                    <a:pt x="766" y="1310"/>
                  </a:lnTo>
                  <a:lnTo>
                    <a:pt x="764" y="1310"/>
                  </a:lnTo>
                  <a:lnTo>
                    <a:pt x="763" y="1310"/>
                  </a:lnTo>
                  <a:lnTo>
                    <a:pt x="761" y="1310"/>
                  </a:lnTo>
                  <a:lnTo>
                    <a:pt x="759" y="1310"/>
                  </a:lnTo>
                  <a:lnTo>
                    <a:pt x="758" y="1310"/>
                  </a:lnTo>
                  <a:lnTo>
                    <a:pt x="756" y="1310"/>
                  </a:lnTo>
                  <a:lnTo>
                    <a:pt x="754" y="1310"/>
                  </a:lnTo>
                  <a:lnTo>
                    <a:pt x="753" y="1310"/>
                  </a:lnTo>
                  <a:lnTo>
                    <a:pt x="751" y="1310"/>
                  </a:lnTo>
                  <a:lnTo>
                    <a:pt x="750" y="1312"/>
                  </a:lnTo>
                  <a:lnTo>
                    <a:pt x="748" y="1312"/>
                  </a:lnTo>
                  <a:lnTo>
                    <a:pt x="746" y="1312"/>
                  </a:lnTo>
                  <a:lnTo>
                    <a:pt x="743" y="1312"/>
                  </a:lnTo>
                  <a:lnTo>
                    <a:pt x="735" y="1312"/>
                  </a:lnTo>
                  <a:lnTo>
                    <a:pt x="733" y="1312"/>
                  </a:lnTo>
                  <a:lnTo>
                    <a:pt x="732" y="1312"/>
                  </a:lnTo>
                  <a:lnTo>
                    <a:pt x="730" y="1312"/>
                  </a:lnTo>
                  <a:lnTo>
                    <a:pt x="728" y="1312"/>
                  </a:lnTo>
                  <a:lnTo>
                    <a:pt x="725" y="1312"/>
                  </a:lnTo>
                  <a:lnTo>
                    <a:pt x="723" y="1312"/>
                  </a:lnTo>
                  <a:lnTo>
                    <a:pt x="722" y="1312"/>
                  </a:lnTo>
                  <a:lnTo>
                    <a:pt x="720" y="1312"/>
                  </a:lnTo>
                  <a:lnTo>
                    <a:pt x="714" y="1312"/>
                  </a:lnTo>
                  <a:lnTo>
                    <a:pt x="712" y="1312"/>
                  </a:lnTo>
                  <a:lnTo>
                    <a:pt x="709" y="1312"/>
                  </a:lnTo>
                  <a:lnTo>
                    <a:pt x="707" y="1312"/>
                  </a:lnTo>
                  <a:lnTo>
                    <a:pt x="705" y="1312"/>
                  </a:lnTo>
                  <a:lnTo>
                    <a:pt x="702" y="1314"/>
                  </a:lnTo>
                  <a:lnTo>
                    <a:pt x="701" y="1314"/>
                  </a:lnTo>
                  <a:lnTo>
                    <a:pt x="699" y="1314"/>
                  </a:lnTo>
                  <a:lnTo>
                    <a:pt x="692" y="1314"/>
                  </a:lnTo>
                  <a:lnTo>
                    <a:pt x="686" y="1314"/>
                  </a:lnTo>
                  <a:lnTo>
                    <a:pt x="678" y="1314"/>
                  </a:lnTo>
                  <a:lnTo>
                    <a:pt x="674" y="1314"/>
                  </a:lnTo>
                  <a:lnTo>
                    <a:pt x="669" y="1314"/>
                  </a:lnTo>
                  <a:lnTo>
                    <a:pt x="668" y="1314"/>
                  </a:lnTo>
                  <a:lnTo>
                    <a:pt x="665" y="1314"/>
                  </a:lnTo>
                  <a:lnTo>
                    <a:pt x="663" y="1314"/>
                  </a:lnTo>
                  <a:lnTo>
                    <a:pt x="661" y="1315"/>
                  </a:lnTo>
                  <a:lnTo>
                    <a:pt x="660" y="1315"/>
                  </a:lnTo>
                  <a:lnTo>
                    <a:pt x="658" y="1315"/>
                  </a:lnTo>
                  <a:lnTo>
                    <a:pt x="655" y="1315"/>
                  </a:lnTo>
                  <a:lnTo>
                    <a:pt x="653" y="1315"/>
                  </a:lnTo>
                  <a:lnTo>
                    <a:pt x="651" y="1315"/>
                  </a:lnTo>
                  <a:lnTo>
                    <a:pt x="650" y="1315"/>
                  </a:lnTo>
                  <a:lnTo>
                    <a:pt x="648" y="1315"/>
                  </a:lnTo>
                  <a:lnTo>
                    <a:pt x="647" y="1315"/>
                  </a:lnTo>
                  <a:lnTo>
                    <a:pt x="645" y="1315"/>
                  </a:lnTo>
                  <a:lnTo>
                    <a:pt x="642" y="1315"/>
                  </a:lnTo>
                  <a:lnTo>
                    <a:pt x="638" y="1315"/>
                  </a:lnTo>
                  <a:lnTo>
                    <a:pt x="637" y="1315"/>
                  </a:lnTo>
                  <a:lnTo>
                    <a:pt x="635" y="1315"/>
                  </a:lnTo>
                  <a:lnTo>
                    <a:pt x="634" y="1315"/>
                  </a:lnTo>
                  <a:lnTo>
                    <a:pt x="632" y="1315"/>
                  </a:lnTo>
                  <a:lnTo>
                    <a:pt x="630" y="1315"/>
                  </a:lnTo>
                  <a:lnTo>
                    <a:pt x="629" y="1315"/>
                  </a:lnTo>
                  <a:lnTo>
                    <a:pt x="627" y="1317"/>
                  </a:lnTo>
                  <a:lnTo>
                    <a:pt x="625" y="1317"/>
                  </a:lnTo>
                  <a:lnTo>
                    <a:pt x="607" y="1317"/>
                  </a:lnTo>
                  <a:lnTo>
                    <a:pt x="606" y="1317"/>
                  </a:lnTo>
                  <a:lnTo>
                    <a:pt x="604" y="1317"/>
                  </a:lnTo>
                  <a:lnTo>
                    <a:pt x="602" y="1317"/>
                  </a:lnTo>
                  <a:lnTo>
                    <a:pt x="601" y="1317"/>
                  </a:lnTo>
                  <a:lnTo>
                    <a:pt x="599" y="1317"/>
                  </a:lnTo>
                  <a:lnTo>
                    <a:pt x="596" y="1317"/>
                  </a:lnTo>
                  <a:lnTo>
                    <a:pt x="594" y="1317"/>
                  </a:lnTo>
                  <a:lnTo>
                    <a:pt x="591" y="1317"/>
                  </a:lnTo>
                  <a:lnTo>
                    <a:pt x="589" y="1317"/>
                  </a:lnTo>
                  <a:lnTo>
                    <a:pt x="586" y="1317"/>
                  </a:lnTo>
                  <a:lnTo>
                    <a:pt x="573" y="1317"/>
                  </a:lnTo>
                  <a:lnTo>
                    <a:pt x="562" y="1319"/>
                  </a:lnTo>
                  <a:lnTo>
                    <a:pt x="558" y="1319"/>
                  </a:lnTo>
                  <a:lnTo>
                    <a:pt x="557" y="1319"/>
                  </a:lnTo>
                  <a:lnTo>
                    <a:pt x="553" y="1319"/>
                  </a:lnTo>
                  <a:lnTo>
                    <a:pt x="552" y="1319"/>
                  </a:lnTo>
                  <a:lnTo>
                    <a:pt x="550" y="1319"/>
                  </a:lnTo>
                  <a:lnTo>
                    <a:pt x="547" y="1319"/>
                  </a:lnTo>
                  <a:lnTo>
                    <a:pt x="545" y="1319"/>
                  </a:lnTo>
                  <a:lnTo>
                    <a:pt x="542" y="1319"/>
                  </a:lnTo>
                  <a:lnTo>
                    <a:pt x="540" y="1319"/>
                  </a:lnTo>
                  <a:lnTo>
                    <a:pt x="539" y="1319"/>
                  </a:lnTo>
                  <a:lnTo>
                    <a:pt x="537" y="1319"/>
                  </a:lnTo>
                  <a:lnTo>
                    <a:pt x="535" y="1319"/>
                  </a:lnTo>
                  <a:lnTo>
                    <a:pt x="534" y="1319"/>
                  </a:lnTo>
                  <a:lnTo>
                    <a:pt x="531" y="1319"/>
                  </a:lnTo>
                  <a:lnTo>
                    <a:pt x="516" y="1319"/>
                  </a:lnTo>
                  <a:lnTo>
                    <a:pt x="514" y="1319"/>
                  </a:lnTo>
                  <a:lnTo>
                    <a:pt x="488" y="1319"/>
                  </a:lnTo>
                  <a:lnTo>
                    <a:pt x="486" y="1319"/>
                  </a:lnTo>
                  <a:lnTo>
                    <a:pt x="485" y="1319"/>
                  </a:lnTo>
                  <a:lnTo>
                    <a:pt x="483" y="1319"/>
                  </a:lnTo>
                  <a:lnTo>
                    <a:pt x="468" y="1319"/>
                  </a:lnTo>
                  <a:lnTo>
                    <a:pt x="454" y="1319"/>
                  </a:lnTo>
                  <a:lnTo>
                    <a:pt x="451" y="1320"/>
                  </a:lnTo>
                  <a:lnTo>
                    <a:pt x="449" y="1320"/>
                  </a:lnTo>
                  <a:lnTo>
                    <a:pt x="447" y="1320"/>
                  </a:lnTo>
                  <a:lnTo>
                    <a:pt x="446" y="1320"/>
                  </a:lnTo>
                  <a:lnTo>
                    <a:pt x="444" y="1320"/>
                  </a:lnTo>
                  <a:lnTo>
                    <a:pt x="441" y="1320"/>
                  </a:lnTo>
                  <a:lnTo>
                    <a:pt x="439" y="1320"/>
                  </a:lnTo>
                  <a:lnTo>
                    <a:pt x="436" y="1320"/>
                  </a:lnTo>
                  <a:lnTo>
                    <a:pt x="434" y="1320"/>
                  </a:lnTo>
                  <a:lnTo>
                    <a:pt x="433" y="1320"/>
                  </a:lnTo>
                  <a:lnTo>
                    <a:pt x="429" y="1320"/>
                  </a:lnTo>
                  <a:lnTo>
                    <a:pt x="428" y="1320"/>
                  </a:lnTo>
                  <a:lnTo>
                    <a:pt x="424" y="1320"/>
                  </a:lnTo>
                  <a:lnTo>
                    <a:pt x="423" y="1320"/>
                  </a:lnTo>
                  <a:lnTo>
                    <a:pt x="419" y="1320"/>
                  </a:lnTo>
                  <a:lnTo>
                    <a:pt x="418" y="1320"/>
                  </a:lnTo>
                  <a:lnTo>
                    <a:pt x="416" y="1320"/>
                  </a:lnTo>
                  <a:lnTo>
                    <a:pt x="413" y="1320"/>
                  </a:lnTo>
                  <a:lnTo>
                    <a:pt x="411" y="1320"/>
                  </a:lnTo>
                  <a:lnTo>
                    <a:pt x="408" y="1320"/>
                  </a:lnTo>
                  <a:lnTo>
                    <a:pt x="406" y="1320"/>
                  </a:lnTo>
                  <a:lnTo>
                    <a:pt x="403" y="1320"/>
                  </a:lnTo>
                  <a:lnTo>
                    <a:pt x="401" y="1320"/>
                  </a:lnTo>
                  <a:lnTo>
                    <a:pt x="400" y="1320"/>
                  </a:lnTo>
                  <a:lnTo>
                    <a:pt x="398" y="1320"/>
                  </a:lnTo>
                  <a:lnTo>
                    <a:pt x="397" y="1320"/>
                  </a:lnTo>
                  <a:lnTo>
                    <a:pt x="395" y="1320"/>
                  </a:lnTo>
                  <a:lnTo>
                    <a:pt x="375" y="1320"/>
                  </a:lnTo>
                  <a:lnTo>
                    <a:pt x="372" y="1320"/>
                  </a:lnTo>
                  <a:lnTo>
                    <a:pt x="370" y="1320"/>
                  </a:lnTo>
                  <a:lnTo>
                    <a:pt x="369" y="1320"/>
                  </a:lnTo>
                  <a:lnTo>
                    <a:pt x="367" y="1320"/>
                  </a:lnTo>
                  <a:lnTo>
                    <a:pt x="364" y="1322"/>
                  </a:lnTo>
                  <a:lnTo>
                    <a:pt x="362" y="1322"/>
                  </a:lnTo>
                  <a:lnTo>
                    <a:pt x="361" y="1322"/>
                  </a:lnTo>
                  <a:lnTo>
                    <a:pt x="359" y="1322"/>
                  </a:lnTo>
                  <a:lnTo>
                    <a:pt x="357" y="1322"/>
                  </a:lnTo>
                  <a:lnTo>
                    <a:pt x="354" y="1322"/>
                  </a:lnTo>
                  <a:lnTo>
                    <a:pt x="352" y="1322"/>
                  </a:lnTo>
                  <a:lnTo>
                    <a:pt x="351" y="1322"/>
                  </a:lnTo>
                  <a:lnTo>
                    <a:pt x="344" y="1320"/>
                  </a:lnTo>
                  <a:lnTo>
                    <a:pt x="336" y="1322"/>
                  </a:lnTo>
                  <a:lnTo>
                    <a:pt x="335" y="1322"/>
                  </a:lnTo>
                  <a:lnTo>
                    <a:pt x="325" y="1322"/>
                  </a:lnTo>
                  <a:lnTo>
                    <a:pt x="313" y="1322"/>
                  </a:lnTo>
                  <a:lnTo>
                    <a:pt x="312" y="1322"/>
                  </a:lnTo>
                  <a:lnTo>
                    <a:pt x="308" y="1322"/>
                  </a:lnTo>
                  <a:lnTo>
                    <a:pt x="303" y="1322"/>
                  </a:lnTo>
                  <a:lnTo>
                    <a:pt x="300" y="1322"/>
                  </a:lnTo>
                  <a:lnTo>
                    <a:pt x="294" y="1322"/>
                  </a:lnTo>
                  <a:lnTo>
                    <a:pt x="287" y="1322"/>
                  </a:lnTo>
                  <a:lnTo>
                    <a:pt x="282" y="1322"/>
                  </a:lnTo>
                  <a:lnTo>
                    <a:pt x="282" y="1320"/>
                  </a:lnTo>
                  <a:lnTo>
                    <a:pt x="282" y="1319"/>
                  </a:lnTo>
                  <a:lnTo>
                    <a:pt x="282" y="1309"/>
                  </a:lnTo>
                  <a:lnTo>
                    <a:pt x="282" y="1304"/>
                  </a:lnTo>
                  <a:lnTo>
                    <a:pt x="282" y="1302"/>
                  </a:lnTo>
                  <a:lnTo>
                    <a:pt x="282" y="1297"/>
                  </a:lnTo>
                  <a:lnTo>
                    <a:pt x="282" y="1288"/>
                  </a:lnTo>
                  <a:lnTo>
                    <a:pt x="282" y="1283"/>
                  </a:lnTo>
                  <a:lnTo>
                    <a:pt x="282" y="1271"/>
                  </a:lnTo>
                  <a:lnTo>
                    <a:pt x="282" y="1270"/>
                  </a:lnTo>
                  <a:lnTo>
                    <a:pt x="282" y="1266"/>
                  </a:lnTo>
                  <a:lnTo>
                    <a:pt x="282" y="1263"/>
                  </a:lnTo>
                  <a:lnTo>
                    <a:pt x="282" y="1258"/>
                  </a:lnTo>
                  <a:lnTo>
                    <a:pt x="282" y="1253"/>
                  </a:lnTo>
                  <a:lnTo>
                    <a:pt x="282" y="1243"/>
                  </a:lnTo>
                  <a:lnTo>
                    <a:pt x="282" y="1242"/>
                  </a:lnTo>
                  <a:lnTo>
                    <a:pt x="282" y="1240"/>
                  </a:lnTo>
                  <a:lnTo>
                    <a:pt x="282" y="1239"/>
                  </a:lnTo>
                  <a:lnTo>
                    <a:pt x="282" y="1230"/>
                  </a:lnTo>
                  <a:lnTo>
                    <a:pt x="281" y="1230"/>
                  </a:lnTo>
                  <a:lnTo>
                    <a:pt x="279" y="1230"/>
                  </a:lnTo>
                  <a:lnTo>
                    <a:pt x="279" y="1198"/>
                  </a:lnTo>
                  <a:lnTo>
                    <a:pt x="279" y="1193"/>
                  </a:lnTo>
                  <a:lnTo>
                    <a:pt x="279" y="1191"/>
                  </a:lnTo>
                  <a:lnTo>
                    <a:pt x="279" y="1190"/>
                  </a:lnTo>
                  <a:lnTo>
                    <a:pt x="279" y="1185"/>
                  </a:lnTo>
                  <a:lnTo>
                    <a:pt x="279" y="1176"/>
                  </a:lnTo>
                  <a:lnTo>
                    <a:pt x="279" y="1165"/>
                  </a:lnTo>
                  <a:lnTo>
                    <a:pt x="279" y="1159"/>
                  </a:lnTo>
                  <a:lnTo>
                    <a:pt x="279" y="1152"/>
                  </a:lnTo>
                  <a:lnTo>
                    <a:pt x="279" y="1147"/>
                  </a:lnTo>
                  <a:lnTo>
                    <a:pt x="279" y="1144"/>
                  </a:lnTo>
                  <a:lnTo>
                    <a:pt x="277" y="1137"/>
                  </a:lnTo>
                  <a:lnTo>
                    <a:pt x="277" y="1129"/>
                  </a:lnTo>
                  <a:lnTo>
                    <a:pt x="277" y="1127"/>
                  </a:lnTo>
                  <a:lnTo>
                    <a:pt x="277" y="1126"/>
                  </a:lnTo>
                  <a:lnTo>
                    <a:pt x="277" y="1114"/>
                  </a:lnTo>
                  <a:lnTo>
                    <a:pt x="277" y="1108"/>
                  </a:lnTo>
                  <a:lnTo>
                    <a:pt x="277" y="1101"/>
                  </a:lnTo>
                  <a:lnTo>
                    <a:pt x="277" y="1085"/>
                  </a:lnTo>
                  <a:lnTo>
                    <a:pt x="277" y="1082"/>
                  </a:lnTo>
                  <a:lnTo>
                    <a:pt x="277" y="1078"/>
                  </a:lnTo>
                  <a:lnTo>
                    <a:pt x="277" y="1077"/>
                  </a:lnTo>
                  <a:lnTo>
                    <a:pt x="277" y="1064"/>
                  </a:lnTo>
                  <a:lnTo>
                    <a:pt x="277" y="1057"/>
                  </a:lnTo>
                  <a:lnTo>
                    <a:pt x="277" y="1046"/>
                  </a:lnTo>
                  <a:lnTo>
                    <a:pt x="277" y="1044"/>
                  </a:lnTo>
                  <a:lnTo>
                    <a:pt x="276" y="1025"/>
                  </a:lnTo>
                  <a:lnTo>
                    <a:pt x="276" y="1007"/>
                  </a:lnTo>
                  <a:lnTo>
                    <a:pt x="276" y="998"/>
                  </a:lnTo>
                  <a:lnTo>
                    <a:pt x="276" y="995"/>
                  </a:lnTo>
                  <a:lnTo>
                    <a:pt x="276" y="989"/>
                  </a:lnTo>
                  <a:lnTo>
                    <a:pt x="276" y="966"/>
                  </a:lnTo>
                  <a:lnTo>
                    <a:pt x="276" y="959"/>
                  </a:lnTo>
                  <a:lnTo>
                    <a:pt x="276" y="956"/>
                  </a:lnTo>
                  <a:lnTo>
                    <a:pt x="276" y="946"/>
                  </a:lnTo>
                  <a:lnTo>
                    <a:pt x="276" y="941"/>
                  </a:lnTo>
                  <a:lnTo>
                    <a:pt x="276" y="936"/>
                  </a:lnTo>
                  <a:lnTo>
                    <a:pt x="274" y="918"/>
                  </a:lnTo>
                  <a:lnTo>
                    <a:pt x="274" y="907"/>
                  </a:lnTo>
                  <a:lnTo>
                    <a:pt x="274" y="894"/>
                  </a:lnTo>
                  <a:lnTo>
                    <a:pt x="274" y="886"/>
                  </a:lnTo>
                  <a:lnTo>
                    <a:pt x="274" y="882"/>
                  </a:lnTo>
                  <a:lnTo>
                    <a:pt x="274" y="873"/>
                  </a:lnTo>
                  <a:lnTo>
                    <a:pt x="274" y="869"/>
                  </a:lnTo>
                  <a:lnTo>
                    <a:pt x="274" y="866"/>
                  </a:lnTo>
                  <a:lnTo>
                    <a:pt x="274" y="851"/>
                  </a:lnTo>
                  <a:lnTo>
                    <a:pt x="274" y="838"/>
                  </a:lnTo>
                  <a:lnTo>
                    <a:pt x="268" y="838"/>
                  </a:lnTo>
                  <a:lnTo>
                    <a:pt x="245" y="838"/>
                  </a:lnTo>
                  <a:lnTo>
                    <a:pt x="232" y="838"/>
                  </a:lnTo>
                  <a:lnTo>
                    <a:pt x="227" y="838"/>
                  </a:lnTo>
                  <a:lnTo>
                    <a:pt x="220" y="840"/>
                  </a:lnTo>
                  <a:lnTo>
                    <a:pt x="217" y="840"/>
                  </a:lnTo>
                  <a:lnTo>
                    <a:pt x="212" y="840"/>
                  </a:lnTo>
                  <a:lnTo>
                    <a:pt x="209" y="840"/>
                  </a:lnTo>
                  <a:lnTo>
                    <a:pt x="207" y="840"/>
                  </a:lnTo>
                  <a:lnTo>
                    <a:pt x="201" y="840"/>
                  </a:lnTo>
                  <a:lnTo>
                    <a:pt x="161" y="840"/>
                  </a:lnTo>
                  <a:lnTo>
                    <a:pt x="158" y="840"/>
                  </a:lnTo>
                  <a:lnTo>
                    <a:pt x="153" y="840"/>
                  </a:lnTo>
                  <a:lnTo>
                    <a:pt x="150" y="840"/>
                  </a:lnTo>
                  <a:lnTo>
                    <a:pt x="148" y="840"/>
                  </a:lnTo>
                  <a:lnTo>
                    <a:pt x="147" y="840"/>
                  </a:lnTo>
                  <a:lnTo>
                    <a:pt x="143" y="840"/>
                  </a:lnTo>
                  <a:lnTo>
                    <a:pt x="134" y="840"/>
                  </a:lnTo>
                  <a:lnTo>
                    <a:pt x="127" y="840"/>
                  </a:lnTo>
                  <a:lnTo>
                    <a:pt x="125" y="840"/>
                  </a:lnTo>
                  <a:lnTo>
                    <a:pt x="124" y="840"/>
                  </a:lnTo>
                  <a:lnTo>
                    <a:pt x="117" y="840"/>
                  </a:lnTo>
                  <a:lnTo>
                    <a:pt x="116" y="840"/>
                  </a:lnTo>
                  <a:lnTo>
                    <a:pt x="114" y="840"/>
                  </a:lnTo>
                  <a:lnTo>
                    <a:pt x="112" y="840"/>
                  </a:lnTo>
                  <a:lnTo>
                    <a:pt x="112" y="842"/>
                  </a:lnTo>
                  <a:lnTo>
                    <a:pt x="109" y="842"/>
                  </a:lnTo>
                  <a:lnTo>
                    <a:pt x="102" y="842"/>
                  </a:lnTo>
                  <a:lnTo>
                    <a:pt x="91" y="842"/>
                  </a:lnTo>
                  <a:lnTo>
                    <a:pt x="88" y="842"/>
                  </a:lnTo>
                  <a:lnTo>
                    <a:pt x="80" y="842"/>
                  </a:lnTo>
                  <a:lnTo>
                    <a:pt x="71" y="842"/>
                  </a:lnTo>
                  <a:lnTo>
                    <a:pt x="52" y="842"/>
                  </a:lnTo>
                  <a:lnTo>
                    <a:pt x="42" y="843"/>
                  </a:lnTo>
                  <a:lnTo>
                    <a:pt x="32" y="843"/>
                  </a:lnTo>
                  <a:lnTo>
                    <a:pt x="26" y="843"/>
                  </a:lnTo>
                  <a:lnTo>
                    <a:pt x="14" y="843"/>
                  </a:lnTo>
                  <a:lnTo>
                    <a:pt x="8" y="843"/>
                  </a:lnTo>
                  <a:lnTo>
                    <a:pt x="0" y="843"/>
                  </a:lnTo>
                  <a:lnTo>
                    <a:pt x="0" y="840"/>
                  </a:lnTo>
                  <a:lnTo>
                    <a:pt x="0" y="827"/>
                  </a:lnTo>
                  <a:lnTo>
                    <a:pt x="0" y="812"/>
                  </a:lnTo>
                  <a:lnTo>
                    <a:pt x="0" y="807"/>
                  </a:lnTo>
                  <a:lnTo>
                    <a:pt x="0" y="806"/>
                  </a:lnTo>
                  <a:lnTo>
                    <a:pt x="0" y="801"/>
                  </a:lnTo>
                  <a:lnTo>
                    <a:pt x="0" y="786"/>
                  </a:lnTo>
                  <a:lnTo>
                    <a:pt x="0" y="770"/>
                  </a:lnTo>
                  <a:lnTo>
                    <a:pt x="0" y="765"/>
                  </a:lnTo>
                  <a:lnTo>
                    <a:pt x="0" y="761"/>
                  </a:lnTo>
                  <a:lnTo>
                    <a:pt x="0" y="755"/>
                  </a:lnTo>
                  <a:lnTo>
                    <a:pt x="0" y="747"/>
                  </a:lnTo>
                  <a:lnTo>
                    <a:pt x="0" y="745"/>
                  </a:lnTo>
                  <a:lnTo>
                    <a:pt x="0" y="740"/>
                  </a:lnTo>
                  <a:lnTo>
                    <a:pt x="0" y="734"/>
                  </a:lnTo>
                  <a:lnTo>
                    <a:pt x="4" y="734"/>
                  </a:lnTo>
                  <a:lnTo>
                    <a:pt x="4" y="727"/>
                  </a:lnTo>
                  <a:lnTo>
                    <a:pt x="4" y="719"/>
                  </a:lnTo>
                  <a:lnTo>
                    <a:pt x="4" y="708"/>
                  </a:lnTo>
                  <a:lnTo>
                    <a:pt x="4" y="696"/>
                  </a:lnTo>
                  <a:lnTo>
                    <a:pt x="4" y="693"/>
                  </a:lnTo>
                  <a:lnTo>
                    <a:pt x="4" y="688"/>
                  </a:lnTo>
                  <a:lnTo>
                    <a:pt x="4" y="680"/>
                  </a:lnTo>
                  <a:lnTo>
                    <a:pt x="4" y="678"/>
                  </a:lnTo>
                  <a:lnTo>
                    <a:pt x="4" y="668"/>
                  </a:lnTo>
                  <a:lnTo>
                    <a:pt x="4" y="639"/>
                  </a:lnTo>
                  <a:lnTo>
                    <a:pt x="4" y="634"/>
                  </a:lnTo>
                  <a:lnTo>
                    <a:pt x="4" y="632"/>
                  </a:lnTo>
                  <a:lnTo>
                    <a:pt x="4" y="631"/>
                  </a:lnTo>
                  <a:lnTo>
                    <a:pt x="4" y="601"/>
                  </a:lnTo>
                  <a:lnTo>
                    <a:pt x="4" y="593"/>
                  </a:lnTo>
                  <a:lnTo>
                    <a:pt x="4" y="587"/>
                  </a:lnTo>
                  <a:lnTo>
                    <a:pt x="4" y="575"/>
                  </a:lnTo>
                  <a:lnTo>
                    <a:pt x="4" y="572"/>
                  </a:lnTo>
                  <a:lnTo>
                    <a:pt x="4" y="570"/>
                  </a:lnTo>
                  <a:lnTo>
                    <a:pt x="4" y="569"/>
                  </a:lnTo>
                  <a:lnTo>
                    <a:pt x="4" y="565"/>
                  </a:lnTo>
                  <a:lnTo>
                    <a:pt x="8" y="565"/>
                  </a:lnTo>
                  <a:lnTo>
                    <a:pt x="9" y="565"/>
                  </a:lnTo>
                  <a:lnTo>
                    <a:pt x="13" y="565"/>
                  </a:lnTo>
                  <a:lnTo>
                    <a:pt x="16" y="565"/>
                  </a:lnTo>
                  <a:lnTo>
                    <a:pt x="21" y="565"/>
                  </a:lnTo>
                  <a:lnTo>
                    <a:pt x="21" y="559"/>
                  </a:lnTo>
                  <a:lnTo>
                    <a:pt x="21" y="557"/>
                  </a:lnTo>
                  <a:lnTo>
                    <a:pt x="21" y="546"/>
                  </a:lnTo>
                  <a:lnTo>
                    <a:pt x="21" y="541"/>
                  </a:lnTo>
                  <a:lnTo>
                    <a:pt x="21" y="538"/>
                  </a:lnTo>
                  <a:lnTo>
                    <a:pt x="21" y="531"/>
                  </a:lnTo>
                  <a:lnTo>
                    <a:pt x="21" y="521"/>
                  </a:lnTo>
                  <a:lnTo>
                    <a:pt x="21" y="520"/>
                  </a:lnTo>
                  <a:lnTo>
                    <a:pt x="21" y="515"/>
                  </a:lnTo>
                  <a:lnTo>
                    <a:pt x="21" y="513"/>
                  </a:lnTo>
                  <a:lnTo>
                    <a:pt x="21" y="511"/>
                  </a:lnTo>
                  <a:lnTo>
                    <a:pt x="21" y="505"/>
                  </a:lnTo>
                  <a:lnTo>
                    <a:pt x="21" y="502"/>
                  </a:lnTo>
                  <a:lnTo>
                    <a:pt x="21" y="492"/>
                  </a:lnTo>
                  <a:lnTo>
                    <a:pt x="21" y="487"/>
                  </a:lnTo>
                  <a:lnTo>
                    <a:pt x="19" y="479"/>
                  </a:lnTo>
                  <a:lnTo>
                    <a:pt x="19" y="467"/>
                  </a:lnTo>
                  <a:lnTo>
                    <a:pt x="19" y="466"/>
                  </a:lnTo>
                  <a:lnTo>
                    <a:pt x="19" y="461"/>
                  </a:lnTo>
                  <a:lnTo>
                    <a:pt x="19" y="454"/>
                  </a:lnTo>
                  <a:lnTo>
                    <a:pt x="19" y="453"/>
                  </a:lnTo>
                  <a:lnTo>
                    <a:pt x="19" y="440"/>
                  </a:lnTo>
                  <a:lnTo>
                    <a:pt x="19" y="438"/>
                  </a:lnTo>
                  <a:lnTo>
                    <a:pt x="19" y="435"/>
                  </a:lnTo>
                  <a:lnTo>
                    <a:pt x="19" y="431"/>
                  </a:lnTo>
                  <a:lnTo>
                    <a:pt x="19" y="425"/>
                  </a:lnTo>
                  <a:lnTo>
                    <a:pt x="19" y="420"/>
                  </a:lnTo>
                  <a:lnTo>
                    <a:pt x="19" y="413"/>
                  </a:lnTo>
                  <a:lnTo>
                    <a:pt x="19" y="409"/>
                  </a:lnTo>
                  <a:lnTo>
                    <a:pt x="19" y="402"/>
                  </a:lnTo>
                  <a:lnTo>
                    <a:pt x="19" y="397"/>
                  </a:lnTo>
                  <a:lnTo>
                    <a:pt x="19" y="395"/>
                  </a:lnTo>
                  <a:lnTo>
                    <a:pt x="19" y="389"/>
                  </a:lnTo>
                  <a:lnTo>
                    <a:pt x="19" y="387"/>
                  </a:lnTo>
                  <a:lnTo>
                    <a:pt x="19" y="374"/>
                  </a:lnTo>
                  <a:lnTo>
                    <a:pt x="19" y="360"/>
                  </a:lnTo>
                  <a:lnTo>
                    <a:pt x="19" y="355"/>
                  </a:lnTo>
                  <a:lnTo>
                    <a:pt x="19" y="351"/>
                  </a:lnTo>
                  <a:lnTo>
                    <a:pt x="19" y="342"/>
                  </a:lnTo>
                  <a:lnTo>
                    <a:pt x="19" y="340"/>
                  </a:lnTo>
                  <a:lnTo>
                    <a:pt x="19" y="317"/>
                  </a:lnTo>
                  <a:lnTo>
                    <a:pt x="19" y="307"/>
                  </a:lnTo>
                  <a:lnTo>
                    <a:pt x="19" y="306"/>
                  </a:lnTo>
                  <a:lnTo>
                    <a:pt x="19" y="301"/>
                  </a:lnTo>
                  <a:lnTo>
                    <a:pt x="19" y="296"/>
                  </a:lnTo>
                  <a:lnTo>
                    <a:pt x="19" y="289"/>
                  </a:lnTo>
                  <a:lnTo>
                    <a:pt x="19" y="284"/>
                  </a:lnTo>
                  <a:lnTo>
                    <a:pt x="18" y="279"/>
                  </a:lnTo>
                  <a:lnTo>
                    <a:pt x="18" y="268"/>
                  </a:lnTo>
                  <a:lnTo>
                    <a:pt x="18" y="266"/>
                  </a:lnTo>
                  <a:lnTo>
                    <a:pt x="18" y="263"/>
                  </a:lnTo>
                  <a:lnTo>
                    <a:pt x="18" y="261"/>
                  </a:lnTo>
                  <a:lnTo>
                    <a:pt x="18" y="257"/>
                  </a:lnTo>
                  <a:lnTo>
                    <a:pt x="18" y="255"/>
                  </a:lnTo>
                  <a:lnTo>
                    <a:pt x="18" y="250"/>
                  </a:lnTo>
                  <a:lnTo>
                    <a:pt x="18" y="244"/>
                  </a:lnTo>
                  <a:lnTo>
                    <a:pt x="18" y="242"/>
                  </a:lnTo>
                  <a:lnTo>
                    <a:pt x="18" y="239"/>
                  </a:lnTo>
                  <a:lnTo>
                    <a:pt x="18" y="234"/>
                  </a:lnTo>
                  <a:lnTo>
                    <a:pt x="19" y="234"/>
                  </a:lnTo>
                  <a:lnTo>
                    <a:pt x="26" y="234"/>
                  </a:lnTo>
                  <a:lnTo>
                    <a:pt x="27" y="234"/>
                  </a:lnTo>
                  <a:lnTo>
                    <a:pt x="29" y="234"/>
                  </a:lnTo>
                  <a:lnTo>
                    <a:pt x="34" y="234"/>
                  </a:lnTo>
                  <a:lnTo>
                    <a:pt x="39" y="234"/>
                  </a:lnTo>
                  <a:lnTo>
                    <a:pt x="47" y="234"/>
                  </a:lnTo>
                  <a:lnTo>
                    <a:pt x="50" y="234"/>
                  </a:lnTo>
                  <a:lnTo>
                    <a:pt x="57" y="234"/>
                  </a:lnTo>
                  <a:lnTo>
                    <a:pt x="58" y="234"/>
                  </a:lnTo>
                  <a:lnTo>
                    <a:pt x="60" y="234"/>
                  </a:lnTo>
                  <a:lnTo>
                    <a:pt x="67" y="234"/>
                  </a:lnTo>
                  <a:lnTo>
                    <a:pt x="70" y="234"/>
                  </a:lnTo>
                  <a:lnTo>
                    <a:pt x="71" y="234"/>
                  </a:lnTo>
                  <a:lnTo>
                    <a:pt x="73" y="234"/>
                  </a:lnTo>
                  <a:lnTo>
                    <a:pt x="73" y="230"/>
                  </a:lnTo>
                  <a:lnTo>
                    <a:pt x="73" y="229"/>
                  </a:lnTo>
                  <a:lnTo>
                    <a:pt x="73" y="227"/>
                  </a:lnTo>
                  <a:lnTo>
                    <a:pt x="73" y="224"/>
                  </a:lnTo>
                  <a:lnTo>
                    <a:pt x="73" y="221"/>
                  </a:lnTo>
                  <a:lnTo>
                    <a:pt x="73" y="217"/>
                  </a:lnTo>
                  <a:lnTo>
                    <a:pt x="73" y="216"/>
                  </a:lnTo>
                  <a:lnTo>
                    <a:pt x="73" y="212"/>
                  </a:lnTo>
                  <a:lnTo>
                    <a:pt x="73" y="211"/>
                  </a:lnTo>
                  <a:lnTo>
                    <a:pt x="73" y="208"/>
                  </a:lnTo>
                  <a:lnTo>
                    <a:pt x="73" y="204"/>
                  </a:lnTo>
                  <a:lnTo>
                    <a:pt x="73" y="199"/>
                  </a:lnTo>
                  <a:lnTo>
                    <a:pt x="73" y="193"/>
                  </a:lnTo>
                  <a:lnTo>
                    <a:pt x="73" y="190"/>
                  </a:lnTo>
                  <a:lnTo>
                    <a:pt x="73" y="186"/>
                  </a:lnTo>
                  <a:lnTo>
                    <a:pt x="73" y="183"/>
                  </a:lnTo>
                  <a:lnTo>
                    <a:pt x="73" y="178"/>
                  </a:lnTo>
                  <a:lnTo>
                    <a:pt x="73" y="177"/>
                  </a:lnTo>
                  <a:lnTo>
                    <a:pt x="73" y="168"/>
                  </a:lnTo>
                  <a:lnTo>
                    <a:pt x="73" y="159"/>
                  </a:lnTo>
                  <a:lnTo>
                    <a:pt x="73" y="157"/>
                  </a:lnTo>
                  <a:lnTo>
                    <a:pt x="73" y="149"/>
                  </a:lnTo>
                  <a:lnTo>
                    <a:pt x="73" y="145"/>
                  </a:lnTo>
                  <a:lnTo>
                    <a:pt x="73" y="141"/>
                  </a:lnTo>
                  <a:lnTo>
                    <a:pt x="73" y="126"/>
                  </a:lnTo>
                  <a:lnTo>
                    <a:pt x="73" y="124"/>
                  </a:lnTo>
                  <a:lnTo>
                    <a:pt x="73" y="119"/>
                  </a:lnTo>
                  <a:lnTo>
                    <a:pt x="73" y="116"/>
                  </a:lnTo>
                  <a:lnTo>
                    <a:pt x="73" y="105"/>
                  </a:lnTo>
                  <a:lnTo>
                    <a:pt x="73" y="95"/>
                  </a:lnTo>
                  <a:lnTo>
                    <a:pt x="73" y="88"/>
                  </a:lnTo>
                  <a:lnTo>
                    <a:pt x="73" y="87"/>
                  </a:lnTo>
                  <a:lnTo>
                    <a:pt x="73" y="77"/>
                  </a:lnTo>
                  <a:lnTo>
                    <a:pt x="73" y="75"/>
                  </a:lnTo>
                  <a:lnTo>
                    <a:pt x="73" y="65"/>
                  </a:lnTo>
                  <a:lnTo>
                    <a:pt x="76" y="65"/>
                  </a:lnTo>
                  <a:lnTo>
                    <a:pt x="78" y="65"/>
                  </a:lnTo>
                  <a:lnTo>
                    <a:pt x="85" y="65"/>
                  </a:lnTo>
                  <a:lnTo>
                    <a:pt x="98" y="65"/>
                  </a:lnTo>
                  <a:lnTo>
                    <a:pt x="102" y="65"/>
                  </a:lnTo>
                  <a:lnTo>
                    <a:pt x="120" y="65"/>
                  </a:lnTo>
                  <a:lnTo>
                    <a:pt x="125" y="65"/>
                  </a:lnTo>
                  <a:lnTo>
                    <a:pt x="127" y="65"/>
                  </a:lnTo>
                  <a:lnTo>
                    <a:pt x="134" y="65"/>
                  </a:lnTo>
                  <a:lnTo>
                    <a:pt x="142" y="65"/>
                  </a:lnTo>
                  <a:lnTo>
                    <a:pt x="145" y="65"/>
                  </a:lnTo>
                  <a:lnTo>
                    <a:pt x="147" y="65"/>
                  </a:lnTo>
                  <a:lnTo>
                    <a:pt x="152" y="65"/>
                  </a:lnTo>
                  <a:lnTo>
                    <a:pt x="155" y="65"/>
                  </a:lnTo>
                  <a:lnTo>
                    <a:pt x="158" y="65"/>
                  </a:lnTo>
                  <a:lnTo>
                    <a:pt x="160" y="65"/>
                  </a:lnTo>
                  <a:lnTo>
                    <a:pt x="161" y="65"/>
                  </a:lnTo>
                  <a:lnTo>
                    <a:pt x="166" y="65"/>
                  </a:lnTo>
                  <a:lnTo>
                    <a:pt x="171" y="65"/>
                  </a:lnTo>
                  <a:lnTo>
                    <a:pt x="173" y="65"/>
                  </a:lnTo>
                  <a:lnTo>
                    <a:pt x="178" y="65"/>
                  </a:lnTo>
                  <a:lnTo>
                    <a:pt x="181" y="65"/>
                  </a:lnTo>
                  <a:lnTo>
                    <a:pt x="183" y="65"/>
                  </a:lnTo>
                  <a:lnTo>
                    <a:pt x="189" y="65"/>
                  </a:lnTo>
                  <a:lnTo>
                    <a:pt x="192" y="65"/>
                  </a:lnTo>
                  <a:lnTo>
                    <a:pt x="194" y="65"/>
                  </a:lnTo>
                  <a:lnTo>
                    <a:pt x="196" y="65"/>
                  </a:lnTo>
                  <a:lnTo>
                    <a:pt x="197" y="65"/>
                  </a:lnTo>
                  <a:lnTo>
                    <a:pt x="201" y="65"/>
                  </a:lnTo>
                  <a:lnTo>
                    <a:pt x="204" y="65"/>
                  </a:lnTo>
                  <a:lnTo>
                    <a:pt x="205" y="65"/>
                  </a:lnTo>
                  <a:lnTo>
                    <a:pt x="207" y="65"/>
                  </a:lnTo>
                  <a:lnTo>
                    <a:pt x="209" y="65"/>
                  </a:lnTo>
                  <a:lnTo>
                    <a:pt x="210" y="65"/>
                  </a:lnTo>
                  <a:lnTo>
                    <a:pt x="227" y="65"/>
                  </a:lnTo>
                  <a:lnTo>
                    <a:pt x="236" y="65"/>
                  </a:lnTo>
                  <a:lnTo>
                    <a:pt x="238" y="64"/>
                  </a:lnTo>
                  <a:lnTo>
                    <a:pt x="253" y="64"/>
                  </a:lnTo>
                  <a:lnTo>
                    <a:pt x="258" y="64"/>
                  </a:lnTo>
                  <a:lnTo>
                    <a:pt x="271" y="64"/>
                  </a:lnTo>
                  <a:lnTo>
                    <a:pt x="272" y="64"/>
                  </a:lnTo>
                  <a:lnTo>
                    <a:pt x="277" y="64"/>
                  </a:lnTo>
                  <a:lnTo>
                    <a:pt x="282" y="62"/>
                  </a:lnTo>
                  <a:lnTo>
                    <a:pt x="294" y="62"/>
                  </a:lnTo>
                  <a:lnTo>
                    <a:pt x="297" y="62"/>
                  </a:lnTo>
                  <a:lnTo>
                    <a:pt x="315" y="62"/>
                  </a:lnTo>
                  <a:lnTo>
                    <a:pt x="320" y="62"/>
                  </a:lnTo>
                  <a:lnTo>
                    <a:pt x="326" y="62"/>
                  </a:lnTo>
                  <a:lnTo>
                    <a:pt x="330" y="62"/>
                  </a:lnTo>
                  <a:lnTo>
                    <a:pt x="338" y="62"/>
                  </a:lnTo>
                  <a:lnTo>
                    <a:pt x="344" y="62"/>
                  </a:lnTo>
                  <a:lnTo>
                    <a:pt x="346" y="62"/>
                  </a:lnTo>
                  <a:lnTo>
                    <a:pt x="349" y="62"/>
                  </a:lnTo>
                  <a:lnTo>
                    <a:pt x="351" y="62"/>
                  </a:lnTo>
                  <a:lnTo>
                    <a:pt x="352" y="62"/>
                  </a:lnTo>
                  <a:lnTo>
                    <a:pt x="354" y="62"/>
                  </a:lnTo>
                  <a:lnTo>
                    <a:pt x="356" y="62"/>
                  </a:lnTo>
                  <a:lnTo>
                    <a:pt x="374" y="62"/>
                  </a:lnTo>
                  <a:lnTo>
                    <a:pt x="382" y="61"/>
                  </a:lnTo>
                  <a:lnTo>
                    <a:pt x="388" y="61"/>
                  </a:lnTo>
                  <a:lnTo>
                    <a:pt x="397" y="61"/>
                  </a:lnTo>
                  <a:lnTo>
                    <a:pt x="400" y="61"/>
                  </a:lnTo>
                  <a:lnTo>
                    <a:pt x="403" y="61"/>
                  </a:lnTo>
                  <a:lnTo>
                    <a:pt x="405" y="61"/>
                  </a:lnTo>
                  <a:lnTo>
                    <a:pt x="406" y="61"/>
                  </a:lnTo>
                  <a:lnTo>
                    <a:pt x="416" y="61"/>
                  </a:lnTo>
                  <a:lnTo>
                    <a:pt x="428" y="61"/>
                  </a:lnTo>
                  <a:lnTo>
                    <a:pt x="431" y="61"/>
                  </a:lnTo>
                  <a:lnTo>
                    <a:pt x="437" y="61"/>
                  </a:lnTo>
                  <a:lnTo>
                    <a:pt x="441" y="61"/>
                  </a:lnTo>
                  <a:lnTo>
                    <a:pt x="442" y="61"/>
                  </a:lnTo>
                  <a:lnTo>
                    <a:pt x="444" y="61"/>
                  </a:lnTo>
                  <a:lnTo>
                    <a:pt x="446" y="61"/>
                  </a:lnTo>
                  <a:lnTo>
                    <a:pt x="447" y="61"/>
                  </a:lnTo>
                  <a:lnTo>
                    <a:pt x="452" y="61"/>
                  </a:lnTo>
                  <a:lnTo>
                    <a:pt x="455" y="61"/>
                  </a:lnTo>
                  <a:lnTo>
                    <a:pt x="457" y="61"/>
                  </a:lnTo>
                  <a:lnTo>
                    <a:pt x="459" y="61"/>
                  </a:lnTo>
                  <a:lnTo>
                    <a:pt x="460" y="61"/>
                  </a:lnTo>
                  <a:lnTo>
                    <a:pt x="462" y="61"/>
                  </a:lnTo>
                  <a:lnTo>
                    <a:pt x="464" y="61"/>
                  </a:lnTo>
                  <a:lnTo>
                    <a:pt x="465" y="61"/>
                  </a:lnTo>
                  <a:lnTo>
                    <a:pt x="468" y="61"/>
                  </a:lnTo>
                  <a:lnTo>
                    <a:pt x="472" y="59"/>
                  </a:lnTo>
                  <a:lnTo>
                    <a:pt x="480" y="59"/>
                  </a:lnTo>
                  <a:lnTo>
                    <a:pt x="482" y="59"/>
                  </a:lnTo>
                  <a:lnTo>
                    <a:pt x="488" y="59"/>
                  </a:lnTo>
                  <a:lnTo>
                    <a:pt x="493" y="59"/>
                  </a:lnTo>
                  <a:lnTo>
                    <a:pt x="495" y="59"/>
                  </a:lnTo>
                  <a:lnTo>
                    <a:pt x="500" y="59"/>
                  </a:lnTo>
                  <a:lnTo>
                    <a:pt x="508" y="59"/>
                  </a:lnTo>
                  <a:lnTo>
                    <a:pt x="511" y="59"/>
                  </a:lnTo>
                  <a:lnTo>
                    <a:pt x="513" y="59"/>
                  </a:lnTo>
                  <a:lnTo>
                    <a:pt x="516" y="59"/>
                  </a:lnTo>
                  <a:lnTo>
                    <a:pt x="516" y="51"/>
                  </a:lnTo>
                  <a:lnTo>
                    <a:pt x="516" y="49"/>
                  </a:lnTo>
                  <a:lnTo>
                    <a:pt x="516" y="46"/>
                  </a:lnTo>
                  <a:lnTo>
                    <a:pt x="516" y="43"/>
                  </a:lnTo>
                  <a:lnTo>
                    <a:pt x="516" y="41"/>
                  </a:lnTo>
                  <a:lnTo>
                    <a:pt x="516" y="33"/>
                  </a:lnTo>
                  <a:lnTo>
                    <a:pt x="516" y="28"/>
                  </a:lnTo>
                  <a:lnTo>
                    <a:pt x="516" y="25"/>
                  </a:lnTo>
                  <a:lnTo>
                    <a:pt x="516" y="23"/>
                  </a:lnTo>
                  <a:lnTo>
                    <a:pt x="516" y="13"/>
                  </a:lnTo>
                  <a:lnTo>
                    <a:pt x="516" y="8"/>
                  </a:lnTo>
                  <a:lnTo>
                    <a:pt x="516" y="3"/>
                  </a:lnTo>
                  <a:lnTo>
                    <a:pt x="519" y="2"/>
                  </a:lnTo>
                  <a:lnTo>
                    <a:pt x="522" y="2"/>
                  </a:lnTo>
                  <a:lnTo>
                    <a:pt x="527" y="2"/>
                  </a:lnTo>
                  <a:lnTo>
                    <a:pt x="531" y="2"/>
                  </a:lnTo>
                  <a:lnTo>
                    <a:pt x="532" y="2"/>
                  </a:lnTo>
                  <a:lnTo>
                    <a:pt x="534" y="2"/>
                  </a:lnTo>
                  <a:lnTo>
                    <a:pt x="542" y="2"/>
                  </a:lnTo>
                  <a:lnTo>
                    <a:pt x="545" y="2"/>
                  </a:lnTo>
                  <a:lnTo>
                    <a:pt x="552" y="2"/>
                  </a:lnTo>
                  <a:lnTo>
                    <a:pt x="555" y="2"/>
                  </a:lnTo>
                  <a:lnTo>
                    <a:pt x="562" y="2"/>
                  </a:lnTo>
                  <a:lnTo>
                    <a:pt x="563" y="2"/>
                  </a:lnTo>
                  <a:lnTo>
                    <a:pt x="571" y="2"/>
                  </a:lnTo>
                  <a:lnTo>
                    <a:pt x="573" y="2"/>
                  </a:lnTo>
                  <a:lnTo>
                    <a:pt x="591" y="2"/>
                  </a:lnTo>
                  <a:lnTo>
                    <a:pt x="602" y="2"/>
                  </a:lnTo>
                  <a:lnTo>
                    <a:pt x="619" y="0"/>
                  </a:lnTo>
                  <a:lnTo>
                    <a:pt x="622" y="0"/>
                  </a:lnTo>
                  <a:lnTo>
                    <a:pt x="622"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22" name="Freeform 259"/>
            <p:cNvSpPr>
              <a:spLocks noEditPoints="1"/>
            </p:cNvSpPr>
            <p:nvPr/>
          </p:nvSpPr>
          <p:spPr bwMode="auto">
            <a:xfrm>
              <a:off x="2301" y="1163"/>
              <a:ext cx="217" cy="296"/>
            </a:xfrm>
            <a:custGeom>
              <a:avLst/>
              <a:gdLst>
                <a:gd name="T0" fmla="*/ 101 w 217"/>
                <a:gd name="T1" fmla="*/ 20 h 296"/>
                <a:gd name="T2" fmla="*/ 103 w 217"/>
                <a:gd name="T3" fmla="*/ 15 h 296"/>
                <a:gd name="T4" fmla="*/ 184 w 217"/>
                <a:gd name="T5" fmla="*/ 2 h 296"/>
                <a:gd name="T6" fmla="*/ 188 w 217"/>
                <a:gd name="T7" fmla="*/ 4 h 296"/>
                <a:gd name="T8" fmla="*/ 201 w 217"/>
                <a:gd name="T9" fmla="*/ 10 h 296"/>
                <a:gd name="T10" fmla="*/ 210 w 217"/>
                <a:gd name="T11" fmla="*/ 17 h 296"/>
                <a:gd name="T12" fmla="*/ 217 w 217"/>
                <a:gd name="T13" fmla="*/ 30 h 296"/>
                <a:gd name="T14" fmla="*/ 215 w 217"/>
                <a:gd name="T15" fmla="*/ 82 h 296"/>
                <a:gd name="T16" fmla="*/ 217 w 217"/>
                <a:gd name="T17" fmla="*/ 110 h 296"/>
                <a:gd name="T18" fmla="*/ 197 w 217"/>
                <a:gd name="T19" fmla="*/ 133 h 296"/>
                <a:gd name="T20" fmla="*/ 197 w 217"/>
                <a:gd name="T21" fmla="*/ 172 h 296"/>
                <a:gd name="T22" fmla="*/ 197 w 217"/>
                <a:gd name="T23" fmla="*/ 203 h 296"/>
                <a:gd name="T24" fmla="*/ 197 w 217"/>
                <a:gd name="T25" fmla="*/ 252 h 296"/>
                <a:gd name="T26" fmla="*/ 188 w 217"/>
                <a:gd name="T27" fmla="*/ 296 h 296"/>
                <a:gd name="T28" fmla="*/ 148 w 217"/>
                <a:gd name="T29" fmla="*/ 296 h 296"/>
                <a:gd name="T30" fmla="*/ 124 w 217"/>
                <a:gd name="T31" fmla="*/ 296 h 296"/>
                <a:gd name="T32" fmla="*/ 103 w 217"/>
                <a:gd name="T33" fmla="*/ 285 h 296"/>
                <a:gd name="T34" fmla="*/ 106 w 217"/>
                <a:gd name="T35" fmla="*/ 268 h 296"/>
                <a:gd name="T36" fmla="*/ 98 w 217"/>
                <a:gd name="T37" fmla="*/ 252 h 296"/>
                <a:gd name="T38" fmla="*/ 98 w 217"/>
                <a:gd name="T39" fmla="*/ 234 h 296"/>
                <a:gd name="T40" fmla="*/ 98 w 217"/>
                <a:gd name="T41" fmla="*/ 221 h 296"/>
                <a:gd name="T42" fmla="*/ 89 w 217"/>
                <a:gd name="T43" fmla="*/ 211 h 296"/>
                <a:gd name="T44" fmla="*/ 75 w 217"/>
                <a:gd name="T45" fmla="*/ 205 h 296"/>
                <a:gd name="T46" fmla="*/ 63 w 217"/>
                <a:gd name="T47" fmla="*/ 201 h 296"/>
                <a:gd name="T48" fmla="*/ 55 w 217"/>
                <a:gd name="T49" fmla="*/ 188 h 296"/>
                <a:gd name="T50" fmla="*/ 52 w 217"/>
                <a:gd name="T51" fmla="*/ 177 h 296"/>
                <a:gd name="T52" fmla="*/ 45 w 217"/>
                <a:gd name="T53" fmla="*/ 165 h 296"/>
                <a:gd name="T54" fmla="*/ 36 w 217"/>
                <a:gd name="T55" fmla="*/ 156 h 296"/>
                <a:gd name="T56" fmla="*/ 26 w 217"/>
                <a:gd name="T57" fmla="*/ 143 h 296"/>
                <a:gd name="T58" fmla="*/ 22 w 217"/>
                <a:gd name="T59" fmla="*/ 131 h 296"/>
                <a:gd name="T60" fmla="*/ 8 w 217"/>
                <a:gd name="T61" fmla="*/ 128 h 296"/>
                <a:gd name="T62" fmla="*/ 3 w 217"/>
                <a:gd name="T63" fmla="*/ 113 h 296"/>
                <a:gd name="T64" fmla="*/ 6 w 217"/>
                <a:gd name="T65" fmla="*/ 105 h 296"/>
                <a:gd name="T66" fmla="*/ 5 w 217"/>
                <a:gd name="T67" fmla="*/ 95 h 296"/>
                <a:gd name="T68" fmla="*/ 1 w 217"/>
                <a:gd name="T69" fmla="*/ 84 h 296"/>
                <a:gd name="T70" fmla="*/ 1 w 217"/>
                <a:gd name="T71" fmla="*/ 69 h 296"/>
                <a:gd name="T72" fmla="*/ 5 w 217"/>
                <a:gd name="T73" fmla="*/ 43 h 296"/>
                <a:gd name="T74" fmla="*/ 13 w 217"/>
                <a:gd name="T75" fmla="*/ 33 h 296"/>
                <a:gd name="T76" fmla="*/ 19 w 217"/>
                <a:gd name="T77" fmla="*/ 27 h 296"/>
                <a:gd name="T78" fmla="*/ 31 w 217"/>
                <a:gd name="T79" fmla="*/ 22 h 296"/>
                <a:gd name="T80" fmla="*/ 27 w 217"/>
                <a:gd name="T81" fmla="*/ 22 h 296"/>
                <a:gd name="T82" fmla="*/ 36 w 217"/>
                <a:gd name="T83" fmla="*/ 22 h 296"/>
                <a:gd name="T84" fmla="*/ 36 w 217"/>
                <a:gd name="T85" fmla="*/ 18 h 296"/>
                <a:gd name="T86" fmla="*/ 44 w 217"/>
                <a:gd name="T87" fmla="*/ 13 h 296"/>
                <a:gd name="T88" fmla="*/ 54 w 217"/>
                <a:gd name="T89" fmla="*/ 13 h 296"/>
                <a:gd name="T90" fmla="*/ 67 w 217"/>
                <a:gd name="T91" fmla="*/ 15 h 296"/>
                <a:gd name="T92" fmla="*/ 78 w 217"/>
                <a:gd name="T93" fmla="*/ 17 h 296"/>
                <a:gd name="T94" fmla="*/ 93 w 217"/>
                <a:gd name="T95" fmla="*/ 18 h 296"/>
                <a:gd name="T96" fmla="*/ 104 w 217"/>
                <a:gd name="T97" fmla="*/ 18 h 296"/>
                <a:gd name="T98" fmla="*/ 116 w 217"/>
                <a:gd name="T99" fmla="*/ 12 h 296"/>
                <a:gd name="T100" fmla="*/ 124 w 217"/>
                <a:gd name="T101" fmla="*/ 13 h 296"/>
                <a:gd name="T102" fmla="*/ 132 w 217"/>
                <a:gd name="T103" fmla="*/ 12 h 296"/>
                <a:gd name="T104" fmla="*/ 142 w 217"/>
                <a:gd name="T105" fmla="*/ 9 h 296"/>
                <a:gd name="T106" fmla="*/ 156 w 217"/>
                <a:gd name="T107" fmla="*/ 7 h 296"/>
                <a:gd name="T108" fmla="*/ 166 w 217"/>
                <a:gd name="T109" fmla="*/ 5 h 296"/>
                <a:gd name="T110" fmla="*/ 174 w 217"/>
                <a:gd name="T111" fmla="*/ 4 h 296"/>
                <a:gd name="T112" fmla="*/ 179 w 217"/>
                <a:gd name="T113" fmla="*/ 2 h 296"/>
                <a:gd name="T114" fmla="*/ 174 w 217"/>
                <a:gd name="T11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 h="296">
                  <a:moveTo>
                    <a:pt x="13" y="30"/>
                  </a:moveTo>
                  <a:lnTo>
                    <a:pt x="11" y="30"/>
                  </a:lnTo>
                  <a:lnTo>
                    <a:pt x="13" y="30"/>
                  </a:lnTo>
                  <a:close/>
                  <a:moveTo>
                    <a:pt x="13" y="31"/>
                  </a:moveTo>
                  <a:lnTo>
                    <a:pt x="11" y="31"/>
                  </a:lnTo>
                  <a:lnTo>
                    <a:pt x="11" y="33"/>
                  </a:lnTo>
                  <a:lnTo>
                    <a:pt x="11" y="31"/>
                  </a:lnTo>
                  <a:lnTo>
                    <a:pt x="13" y="30"/>
                  </a:lnTo>
                  <a:lnTo>
                    <a:pt x="13" y="31"/>
                  </a:lnTo>
                  <a:close/>
                  <a:moveTo>
                    <a:pt x="101" y="20"/>
                  </a:moveTo>
                  <a:lnTo>
                    <a:pt x="101" y="18"/>
                  </a:lnTo>
                  <a:lnTo>
                    <a:pt x="101" y="20"/>
                  </a:lnTo>
                  <a:close/>
                  <a:moveTo>
                    <a:pt x="101" y="20"/>
                  </a:moveTo>
                  <a:lnTo>
                    <a:pt x="101" y="18"/>
                  </a:lnTo>
                  <a:lnTo>
                    <a:pt x="101" y="20"/>
                  </a:lnTo>
                  <a:close/>
                  <a:moveTo>
                    <a:pt x="93" y="17"/>
                  </a:moveTo>
                  <a:lnTo>
                    <a:pt x="93" y="18"/>
                  </a:lnTo>
                  <a:lnTo>
                    <a:pt x="93" y="17"/>
                  </a:lnTo>
                  <a:close/>
                  <a:moveTo>
                    <a:pt x="103" y="17"/>
                  </a:moveTo>
                  <a:lnTo>
                    <a:pt x="103" y="15"/>
                  </a:lnTo>
                  <a:lnTo>
                    <a:pt x="103" y="17"/>
                  </a:lnTo>
                  <a:close/>
                  <a:moveTo>
                    <a:pt x="181" y="5"/>
                  </a:moveTo>
                  <a:lnTo>
                    <a:pt x="181" y="4"/>
                  </a:lnTo>
                  <a:lnTo>
                    <a:pt x="181" y="5"/>
                  </a:lnTo>
                  <a:close/>
                  <a:moveTo>
                    <a:pt x="179" y="2"/>
                  </a:moveTo>
                  <a:lnTo>
                    <a:pt x="181" y="2"/>
                  </a:lnTo>
                  <a:lnTo>
                    <a:pt x="181" y="4"/>
                  </a:lnTo>
                  <a:lnTo>
                    <a:pt x="183" y="4"/>
                  </a:lnTo>
                  <a:lnTo>
                    <a:pt x="184" y="4"/>
                  </a:lnTo>
                  <a:lnTo>
                    <a:pt x="184" y="2"/>
                  </a:lnTo>
                  <a:lnTo>
                    <a:pt x="184" y="4"/>
                  </a:lnTo>
                  <a:lnTo>
                    <a:pt x="186" y="4"/>
                  </a:lnTo>
                  <a:lnTo>
                    <a:pt x="186" y="5"/>
                  </a:lnTo>
                  <a:lnTo>
                    <a:pt x="188" y="5"/>
                  </a:lnTo>
                  <a:lnTo>
                    <a:pt x="186" y="4"/>
                  </a:lnTo>
                  <a:lnTo>
                    <a:pt x="188" y="4"/>
                  </a:lnTo>
                  <a:lnTo>
                    <a:pt x="189" y="4"/>
                  </a:lnTo>
                  <a:lnTo>
                    <a:pt x="189" y="5"/>
                  </a:lnTo>
                  <a:lnTo>
                    <a:pt x="189" y="4"/>
                  </a:lnTo>
                  <a:lnTo>
                    <a:pt x="188" y="4"/>
                  </a:lnTo>
                  <a:lnTo>
                    <a:pt x="188" y="5"/>
                  </a:lnTo>
                  <a:lnTo>
                    <a:pt x="189" y="5"/>
                  </a:lnTo>
                  <a:lnTo>
                    <a:pt x="191" y="5"/>
                  </a:lnTo>
                  <a:lnTo>
                    <a:pt x="192" y="5"/>
                  </a:lnTo>
                  <a:lnTo>
                    <a:pt x="192" y="7"/>
                  </a:lnTo>
                  <a:lnTo>
                    <a:pt x="194" y="7"/>
                  </a:lnTo>
                  <a:lnTo>
                    <a:pt x="196" y="9"/>
                  </a:lnTo>
                  <a:lnTo>
                    <a:pt x="197" y="9"/>
                  </a:lnTo>
                  <a:lnTo>
                    <a:pt x="199" y="10"/>
                  </a:lnTo>
                  <a:lnTo>
                    <a:pt x="201" y="10"/>
                  </a:lnTo>
                  <a:lnTo>
                    <a:pt x="202" y="10"/>
                  </a:lnTo>
                  <a:lnTo>
                    <a:pt x="202" y="12"/>
                  </a:lnTo>
                  <a:lnTo>
                    <a:pt x="204" y="12"/>
                  </a:lnTo>
                  <a:lnTo>
                    <a:pt x="204" y="13"/>
                  </a:lnTo>
                  <a:lnTo>
                    <a:pt x="205" y="13"/>
                  </a:lnTo>
                  <a:lnTo>
                    <a:pt x="205" y="15"/>
                  </a:lnTo>
                  <a:lnTo>
                    <a:pt x="207" y="15"/>
                  </a:lnTo>
                  <a:lnTo>
                    <a:pt x="209" y="15"/>
                  </a:lnTo>
                  <a:lnTo>
                    <a:pt x="209" y="17"/>
                  </a:lnTo>
                  <a:lnTo>
                    <a:pt x="210" y="17"/>
                  </a:lnTo>
                  <a:lnTo>
                    <a:pt x="212" y="17"/>
                  </a:lnTo>
                  <a:lnTo>
                    <a:pt x="214" y="17"/>
                  </a:lnTo>
                  <a:lnTo>
                    <a:pt x="215" y="17"/>
                  </a:lnTo>
                  <a:lnTo>
                    <a:pt x="215" y="18"/>
                  </a:lnTo>
                  <a:lnTo>
                    <a:pt x="217" y="18"/>
                  </a:lnTo>
                  <a:lnTo>
                    <a:pt x="217" y="20"/>
                  </a:lnTo>
                  <a:lnTo>
                    <a:pt x="217" y="22"/>
                  </a:lnTo>
                  <a:lnTo>
                    <a:pt x="217" y="25"/>
                  </a:lnTo>
                  <a:lnTo>
                    <a:pt x="217" y="28"/>
                  </a:lnTo>
                  <a:lnTo>
                    <a:pt x="217" y="30"/>
                  </a:lnTo>
                  <a:lnTo>
                    <a:pt x="217" y="33"/>
                  </a:lnTo>
                  <a:lnTo>
                    <a:pt x="217" y="40"/>
                  </a:lnTo>
                  <a:lnTo>
                    <a:pt x="217" y="53"/>
                  </a:lnTo>
                  <a:lnTo>
                    <a:pt x="217" y="61"/>
                  </a:lnTo>
                  <a:lnTo>
                    <a:pt x="217" y="62"/>
                  </a:lnTo>
                  <a:lnTo>
                    <a:pt x="217" y="64"/>
                  </a:lnTo>
                  <a:lnTo>
                    <a:pt x="217" y="69"/>
                  </a:lnTo>
                  <a:lnTo>
                    <a:pt x="217" y="71"/>
                  </a:lnTo>
                  <a:lnTo>
                    <a:pt x="217" y="74"/>
                  </a:lnTo>
                  <a:lnTo>
                    <a:pt x="215" y="82"/>
                  </a:lnTo>
                  <a:lnTo>
                    <a:pt x="217" y="90"/>
                  </a:lnTo>
                  <a:lnTo>
                    <a:pt x="217" y="92"/>
                  </a:lnTo>
                  <a:lnTo>
                    <a:pt x="217" y="93"/>
                  </a:lnTo>
                  <a:lnTo>
                    <a:pt x="217" y="95"/>
                  </a:lnTo>
                  <a:lnTo>
                    <a:pt x="217" y="100"/>
                  </a:lnTo>
                  <a:lnTo>
                    <a:pt x="217" y="102"/>
                  </a:lnTo>
                  <a:lnTo>
                    <a:pt x="217" y="105"/>
                  </a:lnTo>
                  <a:lnTo>
                    <a:pt x="217" y="107"/>
                  </a:lnTo>
                  <a:lnTo>
                    <a:pt x="217" y="108"/>
                  </a:lnTo>
                  <a:lnTo>
                    <a:pt x="217" y="110"/>
                  </a:lnTo>
                  <a:lnTo>
                    <a:pt x="215" y="111"/>
                  </a:lnTo>
                  <a:lnTo>
                    <a:pt x="215" y="116"/>
                  </a:lnTo>
                  <a:lnTo>
                    <a:pt x="215" y="121"/>
                  </a:lnTo>
                  <a:lnTo>
                    <a:pt x="215" y="123"/>
                  </a:lnTo>
                  <a:lnTo>
                    <a:pt x="215" y="125"/>
                  </a:lnTo>
                  <a:lnTo>
                    <a:pt x="215" y="126"/>
                  </a:lnTo>
                  <a:lnTo>
                    <a:pt x="215" y="129"/>
                  </a:lnTo>
                  <a:lnTo>
                    <a:pt x="214" y="129"/>
                  </a:lnTo>
                  <a:lnTo>
                    <a:pt x="197" y="129"/>
                  </a:lnTo>
                  <a:lnTo>
                    <a:pt x="197" y="133"/>
                  </a:lnTo>
                  <a:lnTo>
                    <a:pt x="197" y="139"/>
                  </a:lnTo>
                  <a:lnTo>
                    <a:pt x="197" y="143"/>
                  </a:lnTo>
                  <a:lnTo>
                    <a:pt x="197" y="144"/>
                  </a:lnTo>
                  <a:lnTo>
                    <a:pt x="197" y="147"/>
                  </a:lnTo>
                  <a:lnTo>
                    <a:pt x="197" y="149"/>
                  </a:lnTo>
                  <a:lnTo>
                    <a:pt x="197" y="151"/>
                  </a:lnTo>
                  <a:lnTo>
                    <a:pt x="197" y="160"/>
                  </a:lnTo>
                  <a:lnTo>
                    <a:pt x="197" y="165"/>
                  </a:lnTo>
                  <a:lnTo>
                    <a:pt x="197" y="169"/>
                  </a:lnTo>
                  <a:lnTo>
                    <a:pt x="197" y="172"/>
                  </a:lnTo>
                  <a:lnTo>
                    <a:pt x="197" y="175"/>
                  </a:lnTo>
                  <a:lnTo>
                    <a:pt x="197" y="177"/>
                  </a:lnTo>
                  <a:lnTo>
                    <a:pt x="197" y="178"/>
                  </a:lnTo>
                  <a:lnTo>
                    <a:pt x="197" y="180"/>
                  </a:lnTo>
                  <a:lnTo>
                    <a:pt x="197" y="183"/>
                  </a:lnTo>
                  <a:lnTo>
                    <a:pt x="197" y="188"/>
                  </a:lnTo>
                  <a:lnTo>
                    <a:pt x="197" y="190"/>
                  </a:lnTo>
                  <a:lnTo>
                    <a:pt x="197" y="195"/>
                  </a:lnTo>
                  <a:lnTo>
                    <a:pt x="197" y="201"/>
                  </a:lnTo>
                  <a:lnTo>
                    <a:pt x="197" y="203"/>
                  </a:lnTo>
                  <a:lnTo>
                    <a:pt x="197" y="206"/>
                  </a:lnTo>
                  <a:lnTo>
                    <a:pt x="197" y="210"/>
                  </a:lnTo>
                  <a:lnTo>
                    <a:pt x="196" y="218"/>
                  </a:lnTo>
                  <a:lnTo>
                    <a:pt x="196" y="223"/>
                  </a:lnTo>
                  <a:lnTo>
                    <a:pt x="197" y="236"/>
                  </a:lnTo>
                  <a:lnTo>
                    <a:pt x="197" y="237"/>
                  </a:lnTo>
                  <a:lnTo>
                    <a:pt x="197" y="241"/>
                  </a:lnTo>
                  <a:lnTo>
                    <a:pt x="197" y="242"/>
                  </a:lnTo>
                  <a:lnTo>
                    <a:pt x="197" y="249"/>
                  </a:lnTo>
                  <a:lnTo>
                    <a:pt x="197" y="252"/>
                  </a:lnTo>
                  <a:lnTo>
                    <a:pt x="196" y="260"/>
                  </a:lnTo>
                  <a:lnTo>
                    <a:pt x="196" y="267"/>
                  </a:lnTo>
                  <a:lnTo>
                    <a:pt x="196" y="276"/>
                  </a:lnTo>
                  <a:lnTo>
                    <a:pt x="196" y="281"/>
                  </a:lnTo>
                  <a:lnTo>
                    <a:pt x="196" y="283"/>
                  </a:lnTo>
                  <a:lnTo>
                    <a:pt x="196" y="286"/>
                  </a:lnTo>
                  <a:lnTo>
                    <a:pt x="196" y="291"/>
                  </a:lnTo>
                  <a:lnTo>
                    <a:pt x="196" y="296"/>
                  </a:lnTo>
                  <a:lnTo>
                    <a:pt x="191" y="296"/>
                  </a:lnTo>
                  <a:lnTo>
                    <a:pt x="188" y="296"/>
                  </a:lnTo>
                  <a:lnTo>
                    <a:pt x="186" y="296"/>
                  </a:lnTo>
                  <a:lnTo>
                    <a:pt x="184" y="296"/>
                  </a:lnTo>
                  <a:lnTo>
                    <a:pt x="181" y="296"/>
                  </a:lnTo>
                  <a:lnTo>
                    <a:pt x="171" y="296"/>
                  </a:lnTo>
                  <a:lnTo>
                    <a:pt x="163" y="296"/>
                  </a:lnTo>
                  <a:lnTo>
                    <a:pt x="161" y="296"/>
                  </a:lnTo>
                  <a:lnTo>
                    <a:pt x="160" y="296"/>
                  </a:lnTo>
                  <a:lnTo>
                    <a:pt x="156" y="296"/>
                  </a:lnTo>
                  <a:lnTo>
                    <a:pt x="155" y="296"/>
                  </a:lnTo>
                  <a:lnTo>
                    <a:pt x="148" y="296"/>
                  </a:lnTo>
                  <a:lnTo>
                    <a:pt x="147" y="296"/>
                  </a:lnTo>
                  <a:lnTo>
                    <a:pt x="138" y="296"/>
                  </a:lnTo>
                  <a:lnTo>
                    <a:pt x="137" y="296"/>
                  </a:lnTo>
                  <a:lnTo>
                    <a:pt x="134" y="296"/>
                  </a:lnTo>
                  <a:lnTo>
                    <a:pt x="132" y="296"/>
                  </a:lnTo>
                  <a:lnTo>
                    <a:pt x="130" y="296"/>
                  </a:lnTo>
                  <a:lnTo>
                    <a:pt x="129" y="296"/>
                  </a:lnTo>
                  <a:lnTo>
                    <a:pt x="127" y="296"/>
                  </a:lnTo>
                  <a:lnTo>
                    <a:pt x="125" y="296"/>
                  </a:lnTo>
                  <a:lnTo>
                    <a:pt x="124" y="296"/>
                  </a:lnTo>
                  <a:lnTo>
                    <a:pt x="121" y="296"/>
                  </a:lnTo>
                  <a:lnTo>
                    <a:pt x="117" y="296"/>
                  </a:lnTo>
                  <a:lnTo>
                    <a:pt x="111" y="296"/>
                  </a:lnTo>
                  <a:lnTo>
                    <a:pt x="98" y="296"/>
                  </a:lnTo>
                  <a:lnTo>
                    <a:pt x="98" y="294"/>
                  </a:lnTo>
                  <a:lnTo>
                    <a:pt x="98" y="293"/>
                  </a:lnTo>
                  <a:lnTo>
                    <a:pt x="99" y="291"/>
                  </a:lnTo>
                  <a:lnTo>
                    <a:pt x="101" y="288"/>
                  </a:lnTo>
                  <a:lnTo>
                    <a:pt x="101" y="285"/>
                  </a:lnTo>
                  <a:lnTo>
                    <a:pt x="103" y="285"/>
                  </a:lnTo>
                  <a:lnTo>
                    <a:pt x="103" y="281"/>
                  </a:lnTo>
                  <a:lnTo>
                    <a:pt x="104" y="281"/>
                  </a:lnTo>
                  <a:lnTo>
                    <a:pt x="104" y="280"/>
                  </a:lnTo>
                  <a:lnTo>
                    <a:pt x="104" y="278"/>
                  </a:lnTo>
                  <a:lnTo>
                    <a:pt x="104" y="276"/>
                  </a:lnTo>
                  <a:lnTo>
                    <a:pt x="106" y="275"/>
                  </a:lnTo>
                  <a:lnTo>
                    <a:pt x="106" y="273"/>
                  </a:lnTo>
                  <a:lnTo>
                    <a:pt x="106" y="272"/>
                  </a:lnTo>
                  <a:lnTo>
                    <a:pt x="106" y="270"/>
                  </a:lnTo>
                  <a:lnTo>
                    <a:pt x="106" y="268"/>
                  </a:lnTo>
                  <a:lnTo>
                    <a:pt x="104" y="268"/>
                  </a:lnTo>
                  <a:lnTo>
                    <a:pt x="104" y="267"/>
                  </a:lnTo>
                  <a:lnTo>
                    <a:pt x="103" y="263"/>
                  </a:lnTo>
                  <a:lnTo>
                    <a:pt x="103" y="262"/>
                  </a:lnTo>
                  <a:lnTo>
                    <a:pt x="103" y="259"/>
                  </a:lnTo>
                  <a:lnTo>
                    <a:pt x="101" y="257"/>
                  </a:lnTo>
                  <a:lnTo>
                    <a:pt x="101" y="255"/>
                  </a:lnTo>
                  <a:lnTo>
                    <a:pt x="99" y="255"/>
                  </a:lnTo>
                  <a:lnTo>
                    <a:pt x="98" y="254"/>
                  </a:lnTo>
                  <a:lnTo>
                    <a:pt x="98" y="252"/>
                  </a:lnTo>
                  <a:lnTo>
                    <a:pt x="96" y="249"/>
                  </a:lnTo>
                  <a:lnTo>
                    <a:pt x="96" y="247"/>
                  </a:lnTo>
                  <a:lnTo>
                    <a:pt x="96" y="245"/>
                  </a:lnTo>
                  <a:lnTo>
                    <a:pt x="96" y="242"/>
                  </a:lnTo>
                  <a:lnTo>
                    <a:pt x="96" y="241"/>
                  </a:lnTo>
                  <a:lnTo>
                    <a:pt x="96" y="239"/>
                  </a:lnTo>
                  <a:lnTo>
                    <a:pt x="96" y="237"/>
                  </a:lnTo>
                  <a:lnTo>
                    <a:pt x="96" y="236"/>
                  </a:lnTo>
                  <a:lnTo>
                    <a:pt x="98" y="236"/>
                  </a:lnTo>
                  <a:lnTo>
                    <a:pt x="98" y="234"/>
                  </a:lnTo>
                  <a:lnTo>
                    <a:pt x="98" y="232"/>
                  </a:lnTo>
                  <a:lnTo>
                    <a:pt x="98" y="231"/>
                  </a:lnTo>
                  <a:lnTo>
                    <a:pt x="98" y="229"/>
                  </a:lnTo>
                  <a:lnTo>
                    <a:pt x="98" y="227"/>
                  </a:lnTo>
                  <a:lnTo>
                    <a:pt x="98" y="226"/>
                  </a:lnTo>
                  <a:lnTo>
                    <a:pt x="98" y="224"/>
                  </a:lnTo>
                  <a:lnTo>
                    <a:pt x="98" y="223"/>
                  </a:lnTo>
                  <a:lnTo>
                    <a:pt x="99" y="223"/>
                  </a:lnTo>
                  <a:lnTo>
                    <a:pt x="99" y="221"/>
                  </a:lnTo>
                  <a:lnTo>
                    <a:pt x="98" y="221"/>
                  </a:lnTo>
                  <a:lnTo>
                    <a:pt x="98" y="219"/>
                  </a:lnTo>
                  <a:lnTo>
                    <a:pt x="98" y="218"/>
                  </a:lnTo>
                  <a:lnTo>
                    <a:pt x="96" y="218"/>
                  </a:lnTo>
                  <a:lnTo>
                    <a:pt x="96" y="216"/>
                  </a:lnTo>
                  <a:lnTo>
                    <a:pt x="96" y="214"/>
                  </a:lnTo>
                  <a:lnTo>
                    <a:pt x="94" y="214"/>
                  </a:lnTo>
                  <a:lnTo>
                    <a:pt x="93" y="214"/>
                  </a:lnTo>
                  <a:lnTo>
                    <a:pt x="91" y="213"/>
                  </a:lnTo>
                  <a:lnTo>
                    <a:pt x="89" y="213"/>
                  </a:lnTo>
                  <a:lnTo>
                    <a:pt x="89" y="211"/>
                  </a:lnTo>
                  <a:lnTo>
                    <a:pt x="88" y="210"/>
                  </a:lnTo>
                  <a:lnTo>
                    <a:pt x="88" y="208"/>
                  </a:lnTo>
                  <a:lnTo>
                    <a:pt x="86" y="208"/>
                  </a:lnTo>
                  <a:lnTo>
                    <a:pt x="85" y="208"/>
                  </a:lnTo>
                  <a:lnTo>
                    <a:pt x="83" y="206"/>
                  </a:lnTo>
                  <a:lnTo>
                    <a:pt x="81" y="206"/>
                  </a:lnTo>
                  <a:lnTo>
                    <a:pt x="80" y="206"/>
                  </a:lnTo>
                  <a:lnTo>
                    <a:pt x="78" y="206"/>
                  </a:lnTo>
                  <a:lnTo>
                    <a:pt x="76" y="205"/>
                  </a:lnTo>
                  <a:lnTo>
                    <a:pt x="75" y="205"/>
                  </a:lnTo>
                  <a:lnTo>
                    <a:pt x="73" y="205"/>
                  </a:lnTo>
                  <a:lnTo>
                    <a:pt x="73" y="203"/>
                  </a:lnTo>
                  <a:lnTo>
                    <a:pt x="72" y="203"/>
                  </a:lnTo>
                  <a:lnTo>
                    <a:pt x="70" y="203"/>
                  </a:lnTo>
                  <a:lnTo>
                    <a:pt x="68" y="201"/>
                  </a:lnTo>
                  <a:lnTo>
                    <a:pt x="67" y="201"/>
                  </a:lnTo>
                  <a:lnTo>
                    <a:pt x="67" y="203"/>
                  </a:lnTo>
                  <a:lnTo>
                    <a:pt x="65" y="203"/>
                  </a:lnTo>
                  <a:lnTo>
                    <a:pt x="63" y="203"/>
                  </a:lnTo>
                  <a:lnTo>
                    <a:pt x="63" y="201"/>
                  </a:lnTo>
                  <a:lnTo>
                    <a:pt x="62" y="200"/>
                  </a:lnTo>
                  <a:lnTo>
                    <a:pt x="62" y="198"/>
                  </a:lnTo>
                  <a:lnTo>
                    <a:pt x="60" y="198"/>
                  </a:lnTo>
                  <a:lnTo>
                    <a:pt x="58" y="196"/>
                  </a:lnTo>
                  <a:lnTo>
                    <a:pt x="58" y="195"/>
                  </a:lnTo>
                  <a:lnTo>
                    <a:pt x="57" y="195"/>
                  </a:lnTo>
                  <a:lnTo>
                    <a:pt x="55" y="193"/>
                  </a:lnTo>
                  <a:lnTo>
                    <a:pt x="55" y="192"/>
                  </a:lnTo>
                  <a:lnTo>
                    <a:pt x="55" y="190"/>
                  </a:lnTo>
                  <a:lnTo>
                    <a:pt x="55" y="188"/>
                  </a:lnTo>
                  <a:lnTo>
                    <a:pt x="55" y="187"/>
                  </a:lnTo>
                  <a:lnTo>
                    <a:pt x="54" y="187"/>
                  </a:lnTo>
                  <a:lnTo>
                    <a:pt x="54" y="185"/>
                  </a:lnTo>
                  <a:lnTo>
                    <a:pt x="52" y="183"/>
                  </a:lnTo>
                  <a:lnTo>
                    <a:pt x="50" y="182"/>
                  </a:lnTo>
                  <a:lnTo>
                    <a:pt x="50" y="180"/>
                  </a:lnTo>
                  <a:lnTo>
                    <a:pt x="50" y="178"/>
                  </a:lnTo>
                  <a:lnTo>
                    <a:pt x="50" y="177"/>
                  </a:lnTo>
                  <a:lnTo>
                    <a:pt x="50" y="175"/>
                  </a:lnTo>
                  <a:lnTo>
                    <a:pt x="52" y="177"/>
                  </a:lnTo>
                  <a:lnTo>
                    <a:pt x="52" y="175"/>
                  </a:lnTo>
                  <a:lnTo>
                    <a:pt x="50" y="174"/>
                  </a:lnTo>
                  <a:lnTo>
                    <a:pt x="50" y="172"/>
                  </a:lnTo>
                  <a:lnTo>
                    <a:pt x="50" y="170"/>
                  </a:lnTo>
                  <a:lnTo>
                    <a:pt x="50" y="169"/>
                  </a:lnTo>
                  <a:lnTo>
                    <a:pt x="49" y="169"/>
                  </a:lnTo>
                  <a:lnTo>
                    <a:pt x="49" y="167"/>
                  </a:lnTo>
                  <a:lnTo>
                    <a:pt x="47" y="167"/>
                  </a:lnTo>
                  <a:lnTo>
                    <a:pt x="47" y="165"/>
                  </a:lnTo>
                  <a:lnTo>
                    <a:pt x="45" y="165"/>
                  </a:lnTo>
                  <a:lnTo>
                    <a:pt x="45" y="164"/>
                  </a:lnTo>
                  <a:lnTo>
                    <a:pt x="44" y="164"/>
                  </a:lnTo>
                  <a:lnTo>
                    <a:pt x="44" y="162"/>
                  </a:lnTo>
                  <a:lnTo>
                    <a:pt x="42" y="162"/>
                  </a:lnTo>
                  <a:lnTo>
                    <a:pt x="40" y="160"/>
                  </a:lnTo>
                  <a:lnTo>
                    <a:pt x="40" y="159"/>
                  </a:lnTo>
                  <a:lnTo>
                    <a:pt x="39" y="157"/>
                  </a:lnTo>
                  <a:lnTo>
                    <a:pt x="37" y="157"/>
                  </a:lnTo>
                  <a:lnTo>
                    <a:pt x="37" y="156"/>
                  </a:lnTo>
                  <a:lnTo>
                    <a:pt x="36" y="156"/>
                  </a:lnTo>
                  <a:lnTo>
                    <a:pt x="34" y="154"/>
                  </a:lnTo>
                  <a:lnTo>
                    <a:pt x="32" y="152"/>
                  </a:lnTo>
                  <a:lnTo>
                    <a:pt x="32" y="151"/>
                  </a:lnTo>
                  <a:lnTo>
                    <a:pt x="32" y="149"/>
                  </a:lnTo>
                  <a:lnTo>
                    <a:pt x="31" y="147"/>
                  </a:lnTo>
                  <a:lnTo>
                    <a:pt x="29" y="147"/>
                  </a:lnTo>
                  <a:lnTo>
                    <a:pt x="27" y="147"/>
                  </a:lnTo>
                  <a:lnTo>
                    <a:pt x="27" y="146"/>
                  </a:lnTo>
                  <a:lnTo>
                    <a:pt x="26" y="144"/>
                  </a:lnTo>
                  <a:lnTo>
                    <a:pt x="26" y="143"/>
                  </a:lnTo>
                  <a:lnTo>
                    <a:pt x="27" y="141"/>
                  </a:lnTo>
                  <a:lnTo>
                    <a:pt x="27" y="139"/>
                  </a:lnTo>
                  <a:lnTo>
                    <a:pt x="27" y="138"/>
                  </a:lnTo>
                  <a:lnTo>
                    <a:pt x="26" y="138"/>
                  </a:lnTo>
                  <a:lnTo>
                    <a:pt x="26" y="136"/>
                  </a:lnTo>
                  <a:lnTo>
                    <a:pt x="24" y="136"/>
                  </a:lnTo>
                  <a:lnTo>
                    <a:pt x="24" y="134"/>
                  </a:lnTo>
                  <a:lnTo>
                    <a:pt x="24" y="133"/>
                  </a:lnTo>
                  <a:lnTo>
                    <a:pt x="22" y="133"/>
                  </a:lnTo>
                  <a:lnTo>
                    <a:pt x="22" y="131"/>
                  </a:lnTo>
                  <a:lnTo>
                    <a:pt x="22" y="129"/>
                  </a:lnTo>
                  <a:lnTo>
                    <a:pt x="21" y="129"/>
                  </a:lnTo>
                  <a:lnTo>
                    <a:pt x="19" y="129"/>
                  </a:lnTo>
                  <a:lnTo>
                    <a:pt x="18" y="131"/>
                  </a:lnTo>
                  <a:lnTo>
                    <a:pt x="16" y="131"/>
                  </a:lnTo>
                  <a:lnTo>
                    <a:pt x="14" y="131"/>
                  </a:lnTo>
                  <a:lnTo>
                    <a:pt x="13" y="131"/>
                  </a:lnTo>
                  <a:lnTo>
                    <a:pt x="11" y="129"/>
                  </a:lnTo>
                  <a:lnTo>
                    <a:pt x="9" y="128"/>
                  </a:lnTo>
                  <a:lnTo>
                    <a:pt x="8" y="128"/>
                  </a:lnTo>
                  <a:lnTo>
                    <a:pt x="8" y="126"/>
                  </a:lnTo>
                  <a:lnTo>
                    <a:pt x="6" y="126"/>
                  </a:lnTo>
                  <a:lnTo>
                    <a:pt x="6" y="125"/>
                  </a:lnTo>
                  <a:lnTo>
                    <a:pt x="6" y="123"/>
                  </a:lnTo>
                  <a:lnTo>
                    <a:pt x="5" y="121"/>
                  </a:lnTo>
                  <a:lnTo>
                    <a:pt x="5" y="120"/>
                  </a:lnTo>
                  <a:lnTo>
                    <a:pt x="3" y="118"/>
                  </a:lnTo>
                  <a:lnTo>
                    <a:pt x="3" y="116"/>
                  </a:lnTo>
                  <a:lnTo>
                    <a:pt x="3" y="115"/>
                  </a:lnTo>
                  <a:lnTo>
                    <a:pt x="3" y="113"/>
                  </a:lnTo>
                  <a:lnTo>
                    <a:pt x="3" y="111"/>
                  </a:lnTo>
                  <a:lnTo>
                    <a:pt x="1" y="111"/>
                  </a:lnTo>
                  <a:lnTo>
                    <a:pt x="1" y="110"/>
                  </a:lnTo>
                  <a:lnTo>
                    <a:pt x="0" y="110"/>
                  </a:lnTo>
                  <a:lnTo>
                    <a:pt x="0" y="108"/>
                  </a:lnTo>
                  <a:lnTo>
                    <a:pt x="1" y="108"/>
                  </a:lnTo>
                  <a:lnTo>
                    <a:pt x="3" y="108"/>
                  </a:lnTo>
                  <a:lnTo>
                    <a:pt x="5" y="107"/>
                  </a:lnTo>
                  <a:lnTo>
                    <a:pt x="6" y="107"/>
                  </a:lnTo>
                  <a:lnTo>
                    <a:pt x="6" y="105"/>
                  </a:lnTo>
                  <a:lnTo>
                    <a:pt x="8" y="105"/>
                  </a:lnTo>
                  <a:lnTo>
                    <a:pt x="8" y="103"/>
                  </a:lnTo>
                  <a:lnTo>
                    <a:pt x="9" y="103"/>
                  </a:lnTo>
                  <a:lnTo>
                    <a:pt x="8" y="103"/>
                  </a:lnTo>
                  <a:lnTo>
                    <a:pt x="8" y="102"/>
                  </a:lnTo>
                  <a:lnTo>
                    <a:pt x="8" y="100"/>
                  </a:lnTo>
                  <a:lnTo>
                    <a:pt x="6" y="98"/>
                  </a:lnTo>
                  <a:lnTo>
                    <a:pt x="6" y="97"/>
                  </a:lnTo>
                  <a:lnTo>
                    <a:pt x="5" y="97"/>
                  </a:lnTo>
                  <a:lnTo>
                    <a:pt x="5" y="95"/>
                  </a:lnTo>
                  <a:lnTo>
                    <a:pt x="5" y="93"/>
                  </a:lnTo>
                  <a:lnTo>
                    <a:pt x="3" y="93"/>
                  </a:lnTo>
                  <a:lnTo>
                    <a:pt x="3" y="92"/>
                  </a:lnTo>
                  <a:lnTo>
                    <a:pt x="5" y="92"/>
                  </a:lnTo>
                  <a:lnTo>
                    <a:pt x="5" y="90"/>
                  </a:lnTo>
                  <a:lnTo>
                    <a:pt x="5" y="89"/>
                  </a:lnTo>
                  <a:lnTo>
                    <a:pt x="5" y="87"/>
                  </a:lnTo>
                  <a:lnTo>
                    <a:pt x="3" y="87"/>
                  </a:lnTo>
                  <a:lnTo>
                    <a:pt x="3" y="85"/>
                  </a:lnTo>
                  <a:lnTo>
                    <a:pt x="1" y="84"/>
                  </a:lnTo>
                  <a:lnTo>
                    <a:pt x="3" y="82"/>
                  </a:lnTo>
                  <a:lnTo>
                    <a:pt x="3" y="80"/>
                  </a:lnTo>
                  <a:lnTo>
                    <a:pt x="3" y="79"/>
                  </a:lnTo>
                  <a:lnTo>
                    <a:pt x="3" y="77"/>
                  </a:lnTo>
                  <a:lnTo>
                    <a:pt x="3" y="76"/>
                  </a:lnTo>
                  <a:lnTo>
                    <a:pt x="5" y="74"/>
                  </a:lnTo>
                  <a:lnTo>
                    <a:pt x="3" y="72"/>
                  </a:lnTo>
                  <a:lnTo>
                    <a:pt x="3" y="71"/>
                  </a:lnTo>
                  <a:lnTo>
                    <a:pt x="3" y="69"/>
                  </a:lnTo>
                  <a:lnTo>
                    <a:pt x="1" y="69"/>
                  </a:lnTo>
                  <a:lnTo>
                    <a:pt x="1" y="67"/>
                  </a:lnTo>
                  <a:lnTo>
                    <a:pt x="0" y="67"/>
                  </a:lnTo>
                  <a:lnTo>
                    <a:pt x="0" y="66"/>
                  </a:lnTo>
                  <a:lnTo>
                    <a:pt x="0" y="61"/>
                  </a:lnTo>
                  <a:lnTo>
                    <a:pt x="0" y="59"/>
                  </a:lnTo>
                  <a:lnTo>
                    <a:pt x="1" y="49"/>
                  </a:lnTo>
                  <a:lnTo>
                    <a:pt x="1" y="46"/>
                  </a:lnTo>
                  <a:lnTo>
                    <a:pt x="1" y="44"/>
                  </a:lnTo>
                  <a:lnTo>
                    <a:pt x="3" y="43"/>
                  </a:lnTo>
                  <a:lnTo>
                    <a:pt x="5" y="43"/>
                  </a:lnTo>
                  <a:lnTo>
                    <a:pt x="5" y="41"/>
                  </a:lnTo>
                  <a:lnTo>
                    <a:pt x="6" y="41"/>
                  </a:lnTo>
                  <a:lnTo>
                    <a:pt x="8" y="41"/>
                  </a:lnTo>
                  <a:lnTo>
                    <a:pt x="8" y="40"/>
                  </a:lnTo>
                  <a:lnTo>
                    <a:pt x="9" y="40"/>
                  </a:lnTo>
                  <a:lnTo>
                    <a:pt x="9" y="38"/>
                  </a:lnTo>
                  <a:lnTo>
                    <a:pt x="11" y="36"/>
                  </a:lnTo>
                  <a:lnTo>
                    <a:pt x="11" y="35"/>
                  </a:lnTo>
                  <a:lnTo>
                    <a:pt x="11" y="33"/>
                  </a:lnTo>
                  <a:lnTo>
                    <a:pt x="13" y="33"/>
                  </a:lnTo>
                  <a:lnTo>
                    <a:pt x="13" y="31"/>
                  </a:lnTo>
                  <a:lnTo>
                    <a:pt x="13" y="30"/>
                  </a:lnTo>
                  <a:lnTo>
                    <a:pt x="14" y="30"/>
                  </a:lnTo>
                  <a:lnTo>
                    <a:pt x="14" y="28"/>
                  </a:lnTo>
                  <a:lnTo>
                    <a:pt x="14" y="30"/>
                  </a:lnTo>
                  <a:lnTo>
                    <a:pt x="14" y="28"/>
                  </a:lnTo>
                  <a:lnTo>
                    <a:pt x="16" y="28"/>
                  </a:lnTo>
                  <a:lnTo>
                    <a:pt x="16" y="27"/>
                  </a:lnTo>
                  <a:lnTo>
                    <a:pt x="18" y="27"/>
                  </a:lnTo>
                  <a:lnTo>
                    <a:pt x="19" y="27"/>
                  </a:lnTo>
                  <a:lnTo>
                    <a:pt x="19" y="25"/>
                  </a:lnTo>
                  <a:lnTo>
                    <a:pt x="21" y="25"/>
                  </a:lnTo>
                  <a:lnTo>
                    <a:pt x="21" y="23"/>
                  </a:lnTo>
                  <a:lnTo>
                    <a:pt x="22" y="23"/>
                  </a:lnTo>
                  <a:lnTo>
                    <a:pt x="24" y="23"/>
                  </a:lnTo>
                  <a:lnTo>
                    <a:pt x="26" y="23"/>
                  </a:lnTo>
                  <a:lnTo>
                    <a:pt x="26" y="22"/>
                  </a:lnTo>
                  <a:lnTo>
                    <a:pt x="27" y="22"/>
                  </a:lnTo>
                  <a:lnTo>
                    <a:pt x="29" y="22"/>
                  </a:lnTo>
                  <a:lnTo>
                    <a:pt x="31" y="22"/>
                  </a:lnTo>
                  <a:lnTo>
                    <a:pt x="31" y="20"/>
                  </a:lnTo>
                  <a:lnTo>
                    <a:pt x="29" y="20"/>
                  </a:lnTo>
                  <a:lnTo>
                    <a:pt x="29" y="22"/>
                  </a:lnTo>
                  <a:lnTo>
                    <a:pt x="27" y="22"/>
                  </a:lnTo>
                  <a:lnTo>
                    <a:pt x="29" y="22"/>
                  </a:lnTo>
                  <a:lnTo>
                    <a:pt x="29" y="20"/>
                  </a:lnTo>
                  <a:lnTo>
                    <a:pt x="27" y="20"/>
                  </a:lnTo>
                  <a:lnTo>
                    <a:pt x="27" y="22"/>
                  </a:lnTo>
                  <a:lnTo>
                    <a:pt x="26" y="22"/>
                  </a:lnTo>
                  <a:lnTo>
                    <a:pt x="27" y="22"/>
                  </a:lnTo>
                  <a:lnTo>
                    <a:pt x="27" y="20"/>
                  </a:lnTo>
                  <a:lnTo>
                    <a:pt x="29" y="20"/>
                  </a:lnTo>
                  <a:lnTo>
                    <a:pt x="31" y="20"/>
                  </a:lnTo>
                  <a:lnTo>
                    <a:pt x="32" y="20"/>
                  </a:lnTo>
                  <a:lnTo>
                    <a:pt x="34" y="20"/>
                  </a:lnTo>
                  <a:lnTo>
                    <a:pt x="32" y="18"/>
                  </a:lnTo>
                  <a:lnTo>
                    <a:pt x="34" y="18"/>
                  </a:lnTo>
                  <a:lnTo>
                    <a:pt x="34" y="20"/>
                  </a:lnTo>
                  <a:lnTo>
                    <a:pt x="34" y="22"/>
                  </a:lnTo>
                  <a:lnTo>
                    <a:pt x="36" y="22"/>
                  </a:lnTo>
                  <a:lnTo>
                    <a:pt x="37" y="22"/>
                  </a:lnTo>
                  <a:lnTo>
                    <a:pt x="37" y="20"/>
                  </a:lnTo>
                  <a:lnTo>
                    <a:pt x="37" y="18"/>
                  </a:lnTo>
                  <a:lnTo>
                    <a:pt x="39" y="18"/>
                  </a:lnTo>
                  <a:lnTo>
                    <a:pt x="39" y="17"/>
                  </a:lnTo>
                  <a:lnTo>
                    <a:pt x="37" y="17"/>
                  </a:lnTo>
                  <a:lnTo>
                    <a:pt x="37" y="18"/>
                  </a:lnTo>
                  <a:lnTo>
                    <a:pt x="37" y="20"/>
                  </a:lnTo>
                  <a:lnTo>
                    <a:pt x="37" y="18"/>
                  </a:lnTo>
                  <a:lnTo>
                    <a:pt x="36" y="18"/>
                  </a:lnTo>
                  <a:lnTo>
                    <a:pt x="34" y="18"/>
                  </a:lnTo>
                  <a:lnTo>
                    <a:pt x="34" y="17"/>
                  </a:lnTo>
                  <a:lnTo>
                    <a:pt x="36" y="17"/>
                  </a:lnTo>
                  <a:lnTo>
                    <a:pt x="37" y="17"/>
                  </a:lnTo>
                  <a:lnTo>
                    <a:pt x="39" y="17"/>
                  </a:lnTo>
                  <a:lnTo>
                    <a:pt x="39" y="15"/>
                  </a:lnTo>
                  <a:lnTo>
                    <a:pt x="40" y="15"/>
                  </a:lnTo>
                  <a:lnTo>
                    <a:pt x="40" y="13"/>
                  </a:lnTo>
                  <a:lnTo>
                    <a:pt x="42" y="13"/>
                  </a:lnTo>
                  <a:lnTo>
                    <a:pt x="44" y="13"/>
                  </a:lnTo>
                  <a:lnTo>
                    <a:pt x="45" y="13"/>
                  </a:lnTo>
                  <a:lnTo>
                    <a:pt x="47" y="13"/>
                  </a:lnTo>
                  <a:lnTo>
                    <a:pt x="47" y="12"/>
                  </a:lnTo>
                  <a:lnTo>
                    <a:pt x="49" y="12"/>
                  </a:lnTo>
                  <a:lnTo>
                    <a:pt x="49" y="13"/>
                  </a:lnTo>
                  <a:lnTo>
                    <a:pt x="50" y="13"/>
                  </a:lnTo>
                  <a:lnTo>
                    <a:pt x="52" y="13"/>
                  </a:lnTo>
                  <a:lnTo>
                    <a:pt x="52" y="12"/>
                  </a:lnTo>
                  <a:lnTo>
                    <a:pt x="52" y="13"/>
                  </a:lnTo>
                  <a:lnTo>
                    <a:pt x="54" y="13"/>
                  </a:lnTo>
                  <a:lnTo>
                    <a:pt x="55" y="13"/>
                  </a:lnTo>
                  <a:lnTo>
                    <a:pt x="57" y="13"/>
                  </a:lnTo>
                  <a:lnTo>
                    <a:pt x="58" y="13"/>
                  </a:lnTo>
                  <a:lnTo>
                    <a:pt x="58" y="15"/>
                  </a:lnTo>
                  <a:lnTo>
                    <a:pt x="60" y="15"/>
                  </a:lnTo>
                  <a:lnTo>
                    <a:pt x="62" y="15"/>
                  </a:lnTo>
                  <a:lnTo>
                    <a:pt x="63" y="17"/>
                  </a:lnTo>
                  <a:lnTo>
                    <a:pt x="65" y="17"/>
                  </a:lnTo>
                  <a:lnTo>
                    <a:pt x="67" y="17"/>
                  </a:lnTo>
                  <a:lnTo>
                    <a:pt x="67" y="15"/>
                  </a:lnTo>
                  <a:lnTo>
                    <a:pt x="68" y="15"/>
                  </a:lnTo>
                  <a:lnTo>
                    <a:pt x="70" y="15"/>
                  </a:lnTo>
                  <a:lnTo>
                    <a:pt x="70" y="17"/>
                  </a:lnTo>
                  <a:lnTo>
                    <a:pt x="72" y="17"/>
                  </a:lnTo>
                  <a:lnTo>
                    <a:pt x="73" y="17"/>
                  </a:lnTo>
                  <a:lnTo>
                    <a:pt x="75" y="17"/>
                  </a:lnTo>
                  <a:lnTo>
                    <a:pt x="75" y="18"/>
                  </a:lnTo>
                  <a:lnTo>
                    <a:pt x="76" y="18"/>
                  </a:lnTo>
                  <a:lnTo>
                    <a:pt x="76" y="17"/>
                  </a:lnTo>
                  <a:lnTo>
                    <a:pt x="78" y="17"/>
                  </a:lnTo>
                  <a:lnTo>
                    <a:pt x="80" y="17"/>
                  </a:lnTo>
                  <a:lnTo>
                    <a:pt x="81" y="17"/>
                  </a:lnTo>
                  <a:lnTo>
                    <a:pt x="83" y="17"/>
                  </a:lnTo>
                  <a:lnTo>
                    <a:pt x="85" y="17"/>
                  </a:lnTo>
                  <a:lnTo>
                    <a:pt x="86" y="17"/>
                  </a:lnTo>
                  <a:lnTo>
                    <a:pt x="86" y="18"/>
                  </a:lnTo>
                  <a:lnTo>
                    <a:pt x="88" y="18"/>
                  </a:lnTo>
                  <a:lnTo>
                    <a:pt x="89" y="18"/>
                  </a:lnTo>
                  <a:lnTo>
                    <a:pt x="91" y="18"/>
                  </a:lnTo>
                  <a:lnTo>
                    <a:pt x="93" y="18"/>
                  </a:lnTo>
                  <a:lnTo>
                    <a:pt x="94" y="18"/>
                  </a:lnTo>
                  <a:lnTo>
                    <a:pt x="96" y="18"/>
                  </a:lnTo>
                  <a:lnTo>
                    <a:pt x="98" y="18"/>
                  </a:lnTo>
                  <a:lnTo>
                    <a:pt x="99" y="20"/>
                  </a:lnTo>
                  <a:lnTo>
                    <a:pt x="99" y="18"/>
                  </a:lnTo>
                  <a:lnTo>
                    <a:pt x="101" y="18"/>
                  </a:lnTo>
                  <a:lnTo>
                    <a:pt x="101" y="20"/>
                  </a:lnTo>
                  <a:lnTo>
                    <a:pt x="103" y="20"/>
                  </a:lnTo>
                  <a:lnTo>
                    <a:pt x="104" y="20"/>
                  </a:lnTo>
                  <a:lnTo>
                    <a:pt x="104" y="18"/>
                  </a:lnTo>
                  <a:lnTo>
                    <a:pt x="106" y="18"/>
                  </a:lnTo>
                  <a:lnTo>
                    <a:pt x="107" y="17"/>
                  </a:lnTo>
                  <a:lnTo>
                    <a:pt x="109" y="17"/>
                  </a:lnTo>
                  <a:lnTo>
                    <a:pt x="109" y="15"/>
                  </a:lnTo>
                  <a:lnTo>
                    <a:pt x="111" y="15"/>
                  </a:lnTo>
                  <a:lnTo>
                    <a:pt x="112" y="15"/>
                  </a:lnTo>
                  <a:lnTo>
                    <a:pt x="112" y="13"/>
                  </a:lnTo>
                  <a:lnTo>
                    <a:pt x="114" y="13"/>
                  </a:lnTo>
                  <a:lnTo>
                    <a:pt x="114" y="12"/>
                  </a:lnTo>
                  <a:lnTo>
                    <a:pt x="116" y="12"/>
                  </a:lnTo>
                  <a:lnTo>
                    <a:pt x="116" y="13"/>
                  </a:lnTo>
                  <a:lnTo>
                    <a:pt x="117" y="13"/>
                  </a:lnTo>
                  <a:lnTo>
                    <a:pt x="119" y="13"/>
                  </a:lnTo>
                  <a:lnTo>
                    <a:pt x="121" y="13"/>
                  </a:lnTo>
                  <a:lnTo>
                    <a:pt x="121" y="12"/>
                  </a:lnTo>
                  <a:lnTo>
                    <a:pt x="121" y="13"/>
                  </a:lnTo>
                  <a:lnTo>
                    <a:pt x="121" y="12"/>
                  </a:lnTo>
                  <a:lnTo>
                    <a:pt x="122" y="12"/>
                  </a:lnTo>
                  <a:lnTo>
                    <a:pt x="122" y="13"/>
                  </a:lnTo>
                  <a:lnTo>
                    <a:pt x="124" y="13"/>
                  </a:lnTo>
                  <a:lnTo>
                    <a:pt x="124" y="12"/>
                  </a:lnTo>
                  <a:lnTo>
                    <a:pt x="124" y="13"/>
                  </a:lnTo>
                  <a:lnTo>
                    <a:pt x="125" y="13"/>
                  </a:lnTo>
                  <a:lnTo>
                    <a:pt x="125" y="12"/>
                  </a:lnTo>
                  <a:lnTo>
                    <a:pt x="127" y="12"/>
                  </a:lnTo>
                  <a:lnTo>
                    <a:pt x="129" y="12"/>
                  </a:lnTo>
                  <a:lnTo>
                    <a:pt x="129" y="13"/>
                  </a:lnTo>
                  <a:lnTo>
                    <a:pt x="130" y="13"/>
                  </a:lnTo>
                  <a:lnTo>
                    <a:pt x="132" y="13"/>
                  </a:lnTo>
                  <a:lnTo>
                    <a:pt x="132" y="12"/>
                  </a:lnTo>
                  <a:lnTo>
                    <a:pt x="134" y="12"/>
                  </a:lnTo>
                  <a:lnTo>
                    <a:pt x="135" y="12"/>
                  </a:lnTo>
                  <a:lnTo>
                    <a:pt x="135" y="10"/>
                  </a:lnTo>
                  <a:lnTo>
                    <a:pt x="137" y="10"/>
                  </a:lnTo>
                  <a:lnTo>
                    <a:pt x="138" y="10"/>
                  </a:lnTo>
                  <a:lnTo>
                    <a:pt x="140" y="10"/>
                  </a:lnTo>
                  <a:lnTo>
                    <a:pt x="140" y="9"/>
                  </a:lnTo>
                  <a:lnTo>
                    <a:pt x="140" y="10"/>
                  </a:lnTo>
                  <a:lnTo>
                    <a:pt x="142" y="10"/>
                  </a:lnTo>
                  <a:lnTo>
                    <a:pt x="142" y="9"/>
                  </a:lnTo>
                  <a:lnTo>
                    <a:pt x="143" y="9"/>
                  </a:lnTo>
                  <a:lnTo>
                    <a:pt x="145" y="9"/>
                  </a:lnTo>
                  <a:lnTo>
                    <a:pt x="147" y="9"/>
                  </a:lnTo>
                  <a:lnTo>
                    <a:pt x="148" y="9"/>
                  </a:lnTo>
                  <a:lnTo>
                    <a:pt x="150" y="9"/>
                  </a:lnTo>
                  <a:lnTo>
                    <a:pt x="152" y="9"/>
                  </a:lnTo>
                  <a:lnTo>
                    <a:pt x="153" y="9"/>
                  </a:lnTo>
                  <a:lnTo>
                    <a:pt x="155" y="9"/>
                  </a:lnTo>
                  <a:lnTo>
                    <a:pt x="155" y="7"/>
                  </a:lnTo>
                  <a:lnTo>
                    <a:pt x="156" y="7"/>
                  </a:lnTo>
                  <a:lnTo>
                    <a:pt x="156" y="5"/>
                  </a:lnTo>
                  <a:lnTo>
                    <a:pt x="158" y="5"/>
                  </a:lnTo>
                  <a:lnTo>
                    <a:pt x="160" y="7"/>
                  </a:lnTo>
                  <a:lnTo>
                    <a:pt x="161" y="7"/>
                  </a:lnTo>
                  <a:lnTo>
                    <a:pt x="163" y="7"/>
                  </a:lnTo>
                  <a:lnTo>
                    <a:pt x="163" y="5"/>
                  </a:lnTo>
                  <a:lnTo>
                    <a:pt x="165" y="5"/>
                  </a:lnTo>
                  <a:lnTo>
                    <a:pt x="166" y="5"/>
                  </a:lnTo>
                  <a:lnTo>
                    <a:pt x="168" y="5"/>
                  </a:lnTo>
                  <a:lnTo>
                    <a:pt x="166" y="5"/>
                  </a:lnTo>
                  <a:lnTo>
                    <a:pt x="165" y="5"/>
                  </a:lnTo>
                  <a:lnTo>
                    <a:pt x="165" y="4"/>
                  </a:lnTo>
                  <a:lnTo>
                    <a:pt x="166" y="4"/>
                  </a:lnTo>
                  <a:lnTo>
                    <a:pt x="168" y="4"/>
                  </a:lnTo>
                  <a:lnTo>
                    <a:pt x="168" y="5"/>
                  </a:lnTo>
                  <a:lnTo>
                    <a:pt x="170" y="5"/>
                  </a:lnTo>
                  <a:lnTo>
                    <a:pt x="170" y="4"/>
                  </a:lnTo>
                  <a:lnTo>
                    <a:pt x="171" y="4"/>
                  </a:lnTo>
                  <a:lnTo>
                    <a:pt x="173" y="4"/>
                  </a:lnTo>
                  <a:lnTo>
                    <a:pt x="174" y="4"/>
                  </a:lnTo>
                  <a:lnTo>
                    <a:pt x="176" y="4"/>
                  </a:lnTo>
                  <a:lnTo>
                    <a:pt x="178" y="4"/>
                  </a:lnTo>
                  <a:lnTo>
                    <a:pt x="179" y="4"/>
                  </a:lnTo>
                  <a:lnTo>
                    <a:pt x="179" y="5"/>
                  </a:lnTo>
                  <a:lnTo>
                    <a:pt x="181" y="5"/>
                  </a:lnTo>
                  <a:lnTo>
                    <a:pt x="181" y="4"/>
                  </a:lnTo>
                  <a:lnTo>
                    <a:pt x="179" y="4"/>
                  </a:lnTo>
                  <a:lnTo>
                    <a:pt x="179" y="2"/>
                  </a:lnTo>
                  <a:lnTo>
                    <a:pt x="179" y="4"/>
                  </a:lnTo>
                  <a:lnTo>
                    <a:pt x="179" y="2"/>
                  </a:lnTo>
                  <a:close/>
                  <a:moveTo>
                    <a:pt x="176" y="0"/>
                  </a:moveTo>
                  <a:lnTo>
                    <a:pt x="178" y="0"/>
                  </a:lnTo>
                  <a:lnTo>
                    <a:pt x="178" y="2"/>
                  </a:lnTo>
                  <a:lnTo>
                    <a:pt x="176" y="2"/>
                  </a:lnTo>
                  <a:lnTo>
                    <a:pt x="176" y="4"/>
                  </a:lnTo>
                  <a:lnTo>
                    <a:pt x="174" y="4"/>
                  </a:lnTo>
                  <a:lnTo>
                    <a:pt x="174" y="2"/>
                  </a:lnTo>
                  <a:lnTo>
                    <a:pt x="173" y="2"/>
                  </a:lnTo>
                  <a:lnTo>
                    <a:pt x="173" y="0"/>
                  </a:lnTo>
                  <a:lnTo>
                    <a:pt x="174" y="0"/>
                  </a:lnTo>
                  <a:lnTo>
                    <a:pt x="176"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23" name="Freeform 260"/>
            <p:cNvSpPr>
              <a:spLocks noEditPoints="1"/>
            </p:cNvSpPr>
            <p:nvPr/>
          </p:nvSpPr>
          <p:spPr bwMode="auto">
            <a:xfrm>
              <a:off x="2301" y="1163"/>
              <a:ext cx="217" cy="296"/>
            </a:xfrm>
            <a:custGeom>
              <a:avLst/>
              <a:gdLst>
                <a:gd name="T0" fmla="*/ 101 w 217"/>
                <a:gd name="T1" fmla="*/ 20 h 296"/>
                <a:gd name="T2" fmla="*/ 103 w 217"/>
                <a:gd name="T3" fmla="*/ 15 h 296"/>
                <a:gd name="T4" fmla="*/ 184 w 217"/>
                <a:gd name="T5" fmla="*/ 2 h 296"/>
                <a:gd name="T6" fmla="*/ 188 w 217"/>
                <a:gd name="T7" fmla="*/ 4 h 296"/>
                <a:gd name="T8" fmla="*/ 201 w 217"/>
                <a:gd name="T9" fmla="*/ 10 h 296"/>
                <a:gd name="T10" fmla="*/ 210 w 217"/>
                <a:gd name="T11" fmla="*/ 17 h 296"/>
                <a:gd name="T12" fmla="*/ 217 w 217"/>
                <a:gd name="T13" fmla="*/ 30 h 296"/>
                <a:gd name="T14" fmla="*/ 215 w 217"/>
                <a:gd name="T15" fmla="*/ 82 h 296"/>
                <a:gd name="T16" fmla="*/ 217 w 217"/>
                <a:gd name="T17" fmla="*/ 110 h 296"/>
                <a:gd name="T18" fmla="*/ 197 w 217"/>
                <a:gd name="T19" fmla="*/ 133 h 296"/>
                <a:gd name="T20" fmla="*/ 197 w 217"/>
                <a:gd name="T21" fmla="*/ 172 h 296"/>
                <a:gd name="T22" fmla="*/ 197 w 217"/>
                <a:gd name="T23" fmla="*/ 203 h 296"/>
                <a:gd name="T24" fmla="*/ 197 w 217"/>
                <a:gd name="T25" fmla="*/ 252 h 296"/>
                <a:gd name="T26" fmla="*/ 188 w 217"/>
                <a:gd name="T27" fmla="*/ 296 h 296"/>
                <a:gd name="T28" fmla="*/ 148 w 217"/>
                <a:gd name="T29" fmla="*/ 296 h 296"/>
                <a:gd name="T30" fmla="*/ 124 w 217"/>
                <a:gd name="T31" fmla="*/ 296 h 296"/>
                <a:gd name="T32" fmla="*/ 103 w 217"/>
                <a:gd name="T33" fmla="*/ 285 h 296"/>
                <a:gd name="T34" fmla="*/ 106 w 217"/>
                <a:gd name="T35" fmla="*/ 268 h 296"/>
                <a:gd name="T36" fmla="*/ 98 w 217"/>
                <a:gd name="T37" fmla="*/ 252 h 296"/>
                <a:gd name="T38" fmla="*/ 98 w 217"/>
                <a:gd name="T39" fmla="*/ 234 h 296"/>
                <a:gd name="T40" fmla="*/ 98 w 217"/>
                <a:gd name="T41" fmla="*/ 221 h 296"/>
                <a:gd name="T42" fmla="*/ 89 w 217"/>
                <a:gd name="T43" fmla="*/ 211 h 296"/>
                <a:gd name="T44" fmla="*/ 75 w 217"/>
                <a:gd name="T45" fmla="*/ 205 h 296"/>
                <a:gd name="T46" fmla="*/ 63 w 217"/>
                <a:gd name="T47" fmla="*/ 201 h 296"/>
                <a:gd name="T48" fmla="*/ 55 w 217"/>
                <a:gd name="T49" fmla="*/ 188 h 296"/>
                <a:gd name="T50" fmla="*/ 52 w 217"/>
                <a:gd name="T51" fmla="*/ 177 h 296"/>
                <a:gd name="T52" fmla="*/ 45 w 217"/>
                <a:gd name="T53" fmla="*/ 165 h 296"/>
                <a:gd name="T54" fmla="*/ 36 w 217"/>
                <a:gd name="T55" fmla="*/ 156 h 296"/>
                <a:gd name="T56" fmla="*/ 26 w 217"/>
                <a:gd name="T57" fmla="*/ 143 h 296"/>
                <a:gd name="T58" fmla="*/ 22 w 217"/>
                <a:gd name="T59" fmla="*/ 131 h 296"/>
                <a:gd name="T60" fmla="*/ 8 w 217"/>
                <a:gd name="T61" fmla="*/ 128 h 296"/>
                <a:gd name="T62" fmla="*/ 3 w 217"/>
                <a:gd name="T63" fmla="*/ 113 h 296"/>
                <a:gd name="T64" fmla="*/ 6 w 217"/>
                <a:gd name="T65" fmla="*/ 105 h 296"/>
                <a:gd name="T66" fmla="*/ 5 w 217"/>
                <a:gd name="T67" fmla="*/ 95 h 296"/>
                <a:gd name="T68" fmla="*/ 1 w 217"/>
                <a:gd name="T69" fmla="*/ 84 h 296"/>
                <a:gd name="T70" fmla="*/ 1 w 217"/>
                <a:gd name="T71" fmla="*/ 69 h 296"/>
                <a:gd name="T72" fmla="*/ 5 w 217"/>
                <a:gd name="T73" fmla="*/ 43 h 296"/>
                <a:gd name="T74" fmla="*/ 13 w 217"/>
                <a:gd name="T75" fmla="*/ 33 h 296"/>
                <a:gd name="T76" fmla="*/ 19 w 217"/>
                <a:gd name="T77" fmla="*/ 27 h 296"/>
                <a:gd name="T78" fmla="*/ 31 w 217"/>
                <a:gd name="T79" fmla="*/ 22 h 296"/>
                <a:gd name="T80" fmla="*/ 27 w 217"/>
                <a:gd name="T81" fmla="*/ 22 h 296"/>
                <a:gd name="T82" fmla="*/ 36 w 217"/>
                <a:gd name="T83" fmla="*/ 22 h 296"/>
                <a:gd name="T84" fmla="*/ 36 w 217"/>
                <a:gd name="T85" fmla="*/ 18 h 296"/>
                <a:gd name="T86" fmla="*/ 44 w 217"/>
                <a:gd name="T87" fmla="*/ 13 h 296"/>
                <a:gd name="T88" fmla="*/ 54 w 217"/>
                <a:gd name="T89" fmla="*/ 13 h 296"/>
                <a:gd name="T90" fmla="*/ 67 w 217"/>
                <a:gd name="T91" fmla="*/ 15 h 296"/>
                <a:gd name="T92" fmla="*/ 78 w 217"/>
                <a:gd name="T93" fmla="*/ 17 h 296"/>
                <a:gd name="T94" fmla="*/ 93 w 217"/>
                <a:gd name="T95" fmla="*/ 18 h 296"/>
                <a:gd name="T96" fmla="*/ 104 w 217"/>
                <a:gd name="T97" fmla="*/ 18 h 296"/>
                <a:gd name="T98" fmla="*/ 116 w 217"/>
                <a:gd name="T99" fmla="*/ 12 h 296"/>
                <a:gd name="T100" fmla="*/ 124 w 217"/>
                <a:gd name="T101" fmla="*/ 13 h 296"/>
                <a:gd name="T102" fmla="*/ 132 w 217"/>
                <a:gd name="T103" fmla="*/ 12 h 296"/>
                <a:gd name="T104" fmla="*/ 142 w 217"/>
                <a:gd name="T105" fmla="*/ 9 h 296"/>
                <a:gd name="T106" fmla="*/ 156 w 217"/>
                <a:gd name="T107" fmla="*/ 7 h 296"/>
                <a:gd name="T108" fmla="*/ 166 w 217"/>
                <a:gd name="T109" fmla="*/ 5 h 296"/>
                <a:gd name="T110" fmla="*/ 174 w 217"/>
                <a:gd name="T111" fmla="*/ 4 h 296"/>
                <a:gd name="T112" fmla="*/ 179 w 217"/>
                <a:gd name="T113" fmla="*/ 2 h 296"/>
                <a:gd name="T114" fmla="*/ 174 w 217"/>
                <a:gd name="T11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 h="296">
                  <a:moveTo>
                    <a:pt x="13" y="30"/>
                  </a:moveTo>
                  <a:lnTo>
                    <a:pt x="11" y="30"/>
                  </a:lnTo>
                  <a:lnTo>
                    <a:pt x="13" y="30"/>
                  </a:lnTo>
                  <a:moveTo>
                    <a:pt x="13" y="31"/>
                  </a:moveTo>
                  <a:lnTo>
                    <a:pt x="11" y="31"/>
                  </a:lnTo>
                  <a:lnTo>
                    <a:pt x="11" y="33"/>
                  </a:lnTo>
                  <a:lnTo>
                    <a:pt x="11" y="31"/>
                  </a:lnTo>
                  <a:lnTo>
                    <a:pt x="13" y="30"/>
                  </a:lnTo>
                  <a:lnTo>
                    <a:pt x="13" y="31"/>
                  </a:lnTo>
                  <a:moveTo>
                    <a:pt x="101" y="20"/>
                  </a:moveTo>
                  <a:lnTo>
                    <a:pt x="101" y="18"/>
                  </a:lnTo>
                  <a:lnTo>
                    <a:pt x="101" y="20"/>
                  </a:lnTo>
                  <a:moveTo>
                    <a:pt x="101" y="20"/>
                  </a:moveTo>
                  <a:lnTo>
                    <a:pt x="101" y="18"/>
                  </a:lnTo>
                  <a:lnTo>
                    <a:pt x="101" y="20"/>
                  </a:lnTo>
                  <a:moveTo>
                    <a:pt x="93" y="17"/>
                  </a:moveTo>
                  <a:lnTo>
                    <a:pt x="93" y="18"/>
                  </a:lnTo>
                  <a:lnTo>
                    <a:pt x="93" y="17"/>
                  </a:lnTo>
                  <a:moveTo>
                    <a:pt x="103" y="17"/>
                  </a:moveTo>
                  <a:lnTo>
                    <a:pt x="103" y="15"/>
                  </a:lnTo>
                  <a:lnTo>
                    <a:pt x="103" y="17"/>
                  </a:lnTo>
                  <a:moveTo>
                    <a:pt x="181" y="5"/>
                  </a:moveTo>
                  <a:lnTo>
                    <a:pt x="181" y="4"/>
                  </a:lnTo>
                  <a:lnTo>
                    <a:pt x="181" y="5"/>
                  </a:lnTo>
                  <a:moveTo>
                    <a:pt x="179" y="2"/>
                  </a:moveTo>
                  <a:lnTo>
                    <a:pt x="181" y="2"/>
                  </a:lnTo>
                  <a:lnTo>
                    <a:pt x="181" y="4"/>
                  </a:lnTo>
                  <a:lnTo>
                    <a:pt x="183" y="4"/>
                  </a:lnTo>
                  <a:lnTo>
                    <a:pt x="184" y="4"/>
                  </a:lnTo>
                  <a:lnTo>
                    <a:pt x="184" y="2"/>
                  </a:lnTo>
                  <a:lnTo>
                    <a:pt x="184" y="4"/>
                  </a:lnTo>
                  <a:lnTo>
                    <a:pt x="186" y="4"/>
                  </a:lnTo>
                  <a:lnTo>
                    <a:pt x="186" y="5"/>
                  </a:lnTo>
                  <a:lnTo>
                    <a:pt x="188" y="5"/>
                  </a:lnTo>
                  <a:lnTo>
                    <a:pt x="186" y="4"/>
                  </a:lnTo>
                  <a:lnTo>
                    <a:pt x="188" y="4"/>
                  </a:lnTo>
                  <a:lnTo>
                    <a:pt x="189" y="4"/>
                  </a:lnTo>
                  <a:lnTo>
                    <a:pt x="189" y="5"/>
                  </a:lnTo>
                  <a:lnTo>
                    <a:pt x="189" y="4"/>
                  </a:lnTo>
                  <a:lnTo>
                    <a:pt x="188" y="4"/>
                  </a:lnTo>
                  <a:lnTo>
                    <a:pt x="188" y="5"/>
                  </a:lnTo>
                  <a:lnTo>
                    <a:pt x="189" y="5"/>
                  </a:lnTo>
                  <a:lnTo>
                    <a:pt x="191" y="5"/>
                  </a:lnTo>
                  <a:lnTo>
                    <a:pt x="192" y="5"/>
                  </a:lnTo>
                  <a:lnTo>
                    <a:pt x="192" y="7"/>
                  </a:lnTo>
                  <a:lnTo>
                    <a:pt x="194" y="7"/>
                  </a:lnTo>
                  <a:lnTo>
                    <a:pt x="196" y="9"/>
                  </a:lnTo>
                  <a:lnTo>
                    <a:pt x="197" y="9"/>
                  </a:lnTo>
                  <a:lnTo>
                    <a:pt x="199" y="10"/>
                  </a:lnTo>
                  <a:lnTo>
                    <a:pt x="201" y="10"/>
                  </a:lnTo>
                  <a:lnTo>
                    <a:pt x="202" y="10"/>
                  </a:lnTo>
                  <a:lnTo>
                    <a:pt x="202" y="12"/>
                  </a:lnTo>
                  <a:lnTo>
                    <a:pt x="204" y="12"/>
                  </a:lnTo>
                  <a:lnTo>
                    <a:pt x="204" y="13"/>
                  </a:lnTo>
                  <a:lnTo>
                    <a:pt x="205" y="13"/>
                  </a:lnTo>
                  <a:lnTo>
                    <a:pt x="205" y="15"/>
                  </a:lnTo>
                  <a:lnTo>
                    <a:pt x="207" y="15"/>
                  </a:lnTo>
                  <a:lnTo>
                    <a:pt x="209" y="15"/>
                  </a:lnTo>
                  <a:lnTo>
                    <a:pt x="209" y="17"/>
                  </a:lnTo>
                  <a:lnTo>
                    <a:pt x="210" y="17"/>
                  </a:lnTo>
                  <a:lnTo>
                    <a:pt x="212" y="17"/>
                  </a:lnTo>
                  <a:lnTo>
                    <a:pt x="214" y="17"/>
                  </a:lnTo>
                  <a:lnTo>
                    <a:pt x="215" y="17"/>
                  </a:lnTo>
                  <a:lnTo>
                    <a:pt x="215" y="18"/>
                  </a:lnTo>
                  <a:lnTo>
                    <a:pt x="217" y="18"/>
                  </a:lnTo>
                  <a:lnTo>
                    <a:pt x="217" y="20"/>
                  </a:lnTo>
                  <a:lnTo>
                    <a:pt x="217" y="22"/>
                  </a:lnTo>
                  <a:lnTo>
                    <a:pt x="217" y="25"/>
                  </a:lnTo>
                  <a:lnTo>
                    <a:pt x="217" y="28"/>
                  </a:lnTo>
                  <a:lnTo>
                    <a:pt x="217" y="30"/>
                  </a:lnTo>
                  <a:lnTo>
                    <a:pt x="217" y="33"/>
                  </a:lnTo>
                  <a:lnTo>
                    <a:pt x="217" y="40"/>
                  </a:lnTo>
                  <a:lnTo>
                    <a:pt x="217" y="53"/>
                  </a:lnTo>
                  <a:lnTo>
                    <a:pt x="217" y="61"/>
                  </a:lnTo>
                  <a:lnTo>
                    <a:pt x="217" y="62"/>
                  </a:lnTo>
                  <a:lnTo>
                    <a:pt x="217" y="64"/>
                  </a:lnTo>
                  <a:lnTo>
                    <a:pt x="217" y="69"/>
                  </a:lnTo>
                  <a:lnTo>
                    <a:pt x="217" y="71"/>
                  </a:lnTo>
                  <a:lnTo>
                    <a:pt x="217" y="74"/>
                  </a:lnTo>
                  <a:lnTo>
                    <a:pt x="215" y="82"/>
                  </a:lnTo>
                  <a:lnTo>
                    <a:pt x="217" y="90"/>
                  </a:lnTo>
                  <a:lnTo>
                    <a:pt x="217" y="92"/>
                  </a:lnTo>
                  <a:lnTo>
                    <a:pt x="217" y="93"/>
                  </a:lnTo>
                  <a:lnTo>
                    <a:pt x="217" y="95"/>
                  </a:lnTo>
                  <a:lnTo>
                    <a:pt x="217" y="100"/>
                  </a:lnTo>
                  <a:lnTo>
                    <a:pt x="217" y="102"/>
                  </a:lnTo>
                  <a:lnTo>
                    <a:pt x="217" y="105"/>
                  </a:lnTo>
                  <a:lnTo>
                    <a:pt x="217" y="107"/>
                  </a:lnTo>
                  <a:lnTo>
                    <a:pt x="217" y="108"/>
                  </a:lnTo>
                  <a:lnTo>
                    <a:pt x="217" y="110"/>
                  </a:lnTo>
                  <a:lnTo>
                    <a:pt x="215" y="111"/>
                  </a:lnTo>
                  <a:lnTo>
                    <a:pt x="215" y="116"/>
                  </a:lnTo>
                  <a:lnTo>
                    <a:pt x="215" y="121"/>
                  </a:lnTo>
                  <a:lnTo>
                    <a:pt x="215" y="123"/>
                  </a:lnTo>
                  <a:lnTo>
                    <a:pt x="215" y="125"/>
                  </a:lnTo>
                  <a:lnTo>
                    <a:pt x="215" y="126"/>
                  </a:lnTo>
                  <a:lnTo>
                    <a:pt x="215" y="129"/>
                  </a:lnTo>
                  <a:lnTo>
                    <a:pt x="214" y="129"/>
                  </a:lnTo>
                  <a:lnTo>
                    <a:pt x="197" y="129"/>
                  </a:lnTo>
                  <a:lnTo>
                    <a:pt x="197" y="133"/>
                  </a:lnTo>
                  <a:lnTo>
                    <a:pt x="197" y="139"/>
                  </a:lnTo>
                  <a:lnTo>
                    <a:pt x="197" y="143"/>
                  </a:lnTo>
                  <a:lnTo>
                    <a:pt x="197" y="144"/>
                  </a:lnTo>
                  <a:lnTo>
                    <a:pt x="197" y="147"/>
                  </a:lnTo>
                  <a:lnTo>
                    <a:pt x="197" y="149"/>
                  </a:lnTo>
                  <a:lnTo>
                    <a:pt x="197" y="151"/>
                  </a:lnTo>
                  <a:lnTo>
                    <a:pt x="197" y="160"/>
                  </a:lnTo>
                  <a:lnTo>
                    <a:pt x="197" y="165"/>
                  </a:lnTo>
                  <a:lnTo>
                    <a:pt x="197" y="169"/>
                  </a:lnTo>
                  <a:lnTo>
                    <a:pt x="197" y="172"/>
                  </a:lnTo>
                  <a:lnTo>
                    <a:pt x="197" y="175"/>
                  </a:lnTo>
                  <a:lnTo>
                    <a:pt x="197" y="177"/>
                  </a:lnTo>
                  <a:lnTo>
                    <a:pt x="197" y="178"/>
                  </a:lnTo>
                  <a:lnTo>
                    <a:pt x="197" y="180"/>
                  </a:lnTo>
                  <a:lnTo>
                    <a:pt x="197" y="183"/>
                  </a:lnTo>
                  <a:lnTo>
                    <a:pt x="197" y="188"/>
                  </a:lnTo>
                  <a:lnTo>
                    <a:pt x="197" y="190"/>
                  </a:lnTo>
                  <a:lnTo>
                    <a:pt x="197" y="195"/>
                  </a:lnTo>
                  <a:lnTo>
                    <a:pt x="197" y="201"/>
                  </a:lnTo>
                  <a:lnTo>
                    <a:pt x="197" y="203"/>
                  </a:lnTo>
                  <a:lnTo>
                    <a:pt x="197" y="206"/>
                  </a:lnTo>
                  <a:lnTo>
                    <a:pt x="197" y="210"/>
                  </a:lnTo>
                  <a:lnTo>
                    <a:pt x="196" y="218"/>
                  </a:lnTo>
                  <a:lnTo>
                    <a:pt x="196" y="223"/>
                  </a:lnTo>
                  <a:lnTo>
                    <a:pt x="197" y="236"/>
                  </a:lnTo>
                  <a:lnTo>
                    <a:pt x="197" y="237"/>
                  </a:lnTo>
                  <a:lnTo>
                    <a:pt x="197" y="241"/>
                  </a:lnTo>
                  <a:lnTo>
                    <a:pt x="197" y="242"/>
                  </a:lnTo>
                  <a:lnTo>
                    <a:pt x="197" y="249"/>
                  </a:lnTo>
                  <a:lnTo>
                    <a:pt x="197" y="252"/>
                  </a:lnTo>
                  <a:lnTo>
                    <a:pt x="196" y="260"/>
                  </a:lnTo>
                  <a:lnTo>
                    <a:pt x="196" y="267"/>
                  </a:lnTo>
                  <a:lnTo>
                    <a:pt x="196" y="276"/>
                  </a:lnTo>
                  <a:lnTo>
                    <a:pt x="196" y="281"/>
                  </a:lnTo>
                  <a:lnTo>
                    <a:pt x="196" y="283"/>
                  </a:lnTo>
                  <a:lnTo>
                    <a:pt x="196" y="286"/>
                  </a:lnTo>
                  <a:lnTo>
                    <a:pt x="196" y="291"/>
                  </a:lnTo>
                  <a:lnTo>
                    <a:pt x="196" y="296"/>
                  </a:lnTo>
                  <a:lnTo>
                    <a:pt x="191" y="296"/>
                  </a:lnTo>
                  <a:lnTo>
                    <a:pt x="188" y="296"/>
                  </a:lnTo>
                  <a:lnTo>
                    <a:pt x="186" y="296"/>
                  </a:lnTo>
                  <a:lnTo>
                    <a:pt x="184" y="296"/>
                  </a:lnTo>
                  <a:lnTo>
                    <a:pt x="181" y="296"/>
                  </a:lnTo>
                  <a:lnTo>
                    <a:pt x="171" y="296"/>
                  </a:lnTo>
                  <a:lnTo>
                    <a:pt x="163" y="296"/>
                  </a:lnTo>
                  <a:lnTo>
                    <a:pt x="161" y="296"/>
                  </a:lnTo>
                  <a:lnTo>
                    <a:pt x="160" y="296"/>
                  </a:lnTo>
                  <a:lnTo>
                    <a:pt x="156" y="296"/>
                  </a:lnTo>
                  <a:lnTo>
                    <a:pt x="155" y="296"/>
                  </a:lnTo>
                  <a:lnTo>
                    <a:pt x="148" y="296"/>
                  </a:lnTo>
                  <a:lnTo>
                    <a:pt x="147" y="296"/>
                  </a:lnTo>
                  <a:lnTo>
                    <a:pt x="138" y="296"/>
                  </a:lnTo>
                  <a:lnTo>
                    <a:pt x="137" y="296"/>
                  </a:lnTo>
                  <a:lnTo>
                    <a:pt x="134" y="296"/>
                  </a:lnTo>
                  <a:lnTo>
                    <a:pt x="132" y="296"/>
                  </a:lnTo>
                  <a:lnTo>
                    <a:pt x="130" y="296"/>
                  </a:lnTo>
                  <a:lnTo>
                    <a:pt x="129" y="296"/>
                  </a:lnTo>
                  <a:lnTo>
                    <a:pt x="127" y="296"/>
                  </a:lnTo>
                  <a:lnTo>
                    <a:pt x="125" y="296"/>
                  </a:lnTo>
                  <a:lnTo>
                    <a:pt x="124" y="296"/>
                  </a:lnTo>
                  <a:lnTo>
                    <a:pt x="121" y="296"/>
                  </a:lnTo>
                  <a:lnTo>
                    <a:pt x="117" y="296"/>
                  </a:lnTo>
                  <a:lnTo>
                    <a:pt x="111" y="296"/>
                  </a:lnTo>
                  <a:lnTo>
                    <a:pt x="98" y="296"/>
                  </a:lnTo>
                  <a:lnTo>
                    <a:pt x="98" y="294"/>
                  </a:lnTo>
                  <a:lnTo>
                    <a:pt x="98" y="293"/>
                  </a:lnTo>
                  <a:lnTo>
                    <a:pt x="99" y="291"/>
                  </a:lnTo>
                  <a:lnTo>
                    <a:pt x="101" y="288"/>
                  </a:lnTo>
                  <a:lnTo>
                    <a:pt x="101" y="285"/>
                  </a:lnTo>
                  <a:lnTo>
                    <a:pt x="103" y="285"/>
                  </a:lnTo>
                  <a:lnTo>
                    <a:pt x="103" y="281"/>
                  </a:lnTo>
                  <a:lnTo>
                    <a:pt x="104" y="281"/>
                  </a:lnTo>
                  <a:lnTo>
                    <a:pt x="104" y="280"/>
                  </a:lnTo>
                  <a:lnTo>
                    <a:pt x="104" y="278"/>
                  </a:lnTo>
                  <a:lnTo>
                    <a:pt x="104" y="276"/>
                  </a:lnTo>
                  <a:lnTo>
                    <a:pt x="106" y="275"/>
                  </a:lnTo>
                  <a:lnTo>
                    <a:pt x="106" y="273"/>
                  </a:lnTo>
                  <a:lnTo>
                    <a:pt x="106" y="272"/>
                  </a:lnTo>
                  <a:lnTo>
                    <a:pt x="106" y="270"/>
                  </a:lnTo>
                  <a:lnTo>
                    <a:pt x="106" y="268"/>
                  </a:lnTo>
                  <a:lnTo>
                    <a:pt x="104" y="268"/>
                  </a:lnTo>
                  <a:lnTo>
                    <a:pt x="104" y="267"/>
                  </a:lnTo>
                  <a:lnTo>
                    <a:pt x="103" y="263"/>
                  </a:lnTo>
                  <a:lnTo>
                    <a:pt x="103" y="262"/>
                  </a:lnTo>
                  <a:lnTo>
                    <a:pt x="103" y="259"/>
                  </a:lnTo>
                  <a:lnTo>
                    <a:pt x="101" y="257"/>
                  </a:lnTo>
                  <a:lnTo>
                    <a:pt x="101" y="255"/>
                  </a:lnTo>
                  <a:lnTo>
                    <a:pt x="99" y="255"/>
                  </a:lnTo>
                  <a:lnTo>
                    <a:pt x="98" y="254"/>
                  </a:lnTo>
                  <a:lnTo>
                    <a:pt x="98" y="252"/>
                  </a:lnTo>
                  <a:lnTo>
                    <a:pt x="96" y="249"/>
                  </a:lnTo>
                  <a:lnTo>
                    <a:pt x="96" y="247"/>
                  </a:lnTo>
                  <a:lnTo>
                    <a:pt x="96" y="245"/>
                  </a:lnTo>
                  <a:lnTo>
                    <a:pt x="96" y="242"/>
                  </a:lnTo>
                  <a:lnTo>
                    <a:pt x="96" y="241"/>
                  </a:lnTo>
                  <a:lnTo>
                    <a:pt x="96" y="239"/>
                  </a:lnTo>
                  <a:lnTo>
                    <a:pt x="96" y="237"/>
                  </a:lnTo>
                  <a:lnTo>
                    <a:pt x="96" y="236"/>
                  </a:lnTo>
                  <a:lnTo>
                    <a:pt x="98" y="236"/>
                  </a:lnTo>
                  <a:lnTo>
                    <a:pt x="98" y="234"/>
                  </a:lnTo>
                  <a:lnTo>
                    <a:pt x="98" y="232"/>
                  </a:lnTo>
                  <a:lnTo>
                    <a:pt x="98" y="231"/>
                  </a:lnTo>
                  <a:lnTo>
                    <a:pt x="98" y="229"/>
                  </a:lnTo>
                  <a:lnTo>
                    <a:pt x="98" y="227"/>
                  </a:lnTo>
                  <a:lnTo>
                    <a:pt x="98" y="226"/>
                  </a:lnTo>
                  <a:lnTo>
                    <a:pt x="98" y="224"/>
                  </a:lnTo>
                  <a:lnTo>
                    <a:pt x="98" y="223"/>
                  </a:lnTo>
                  <a:lnTo>
                    <a:pt x="99" y="223"/>
                  </a:lnTo>
                  <a:lnTo>
                    <a:pt x="99" y="221"/>
                  </a:lnTo>
                  <a:lnTo>
                    <a:pt x="98" y="221"/>
                  </a:lnTo>
                  <a:lnTo>
                    <a:pt x="98" y="219"/>
                  </a:lnTo>
                  <a:lnTo>
                    <a:pt x="98" y="218"/>
                  </a:lnTo>
                  <a:lnTo>
                    <a:pt x="96" y="218"/>
                  </a:lnTo>
                  <a:lnTo>
                    <a:pt x="96" y="216"/>
                  </a:lnTo>
                  <a:lnTo>
                    <a:pt x="96" y="214"/>
                  </a:lnTo>
                  <a:lnTo>
                    <a:pt x="94" y="214"/>
                  </a:lnTo>
                  <a:lnTo>
                    <a:pt x="93" y="214"/>
                  </a:lnTo>
                  <a:lnTo>
                    <a:pt x="91" y="213"/>
                  </a:lnTo>
                  <a:lnTo>
                    <a:pt x="89" y="213"/>
                  </a:lnTo>
                  <a:lnTo>
                    <a:pt x="89" y="211"/>
                  </a:lnTo>
                  <a:lnTo>
                    <a:pt x="88" y="210"/>
                  </a:lnTo>
                  <a:lnTo>
                    <a:pt x="88" y="208"/>
                  </a:lnTo>
                  <a:lnTo>
                    <a:pt x="86" y="208"/>
                  </a:lnTo>
                  <a:lnTo>
                    <a:pt x="85" y="208"/>
                  </a:lnTo>
                  <a:lnTo>
                    <a:pt x="83" y="206"/>
                  </a:lnTo>
                  <a:lnTo>
                    <a:pt x="81" y="206"/>
                  </a:lnTo>
                  <a:lnTo>
                    <a:pt x="80" y="206"/>
                  </a:lnTo>
                  <a:lnTo>
                    <a:pt x="78" y="206"/>
                  </a:lnTo>
                  <a:lnTo>
                    <a:pt x="76" y="205"/>
                  </a:lnTo>
                  <a:lnTo>
                    <a:pt x="75" y="205"/>
                  </a:lnTo>
                  <a:lnTo>
                    <a:pt x="73" y="205"/>
                  </a:lnTo>
                  <a:lnTo>
                    <a:pt x="73" y="203"/>
                  </a:lnTo>
                  <a:lnTo>
                    <a:pt x="72" y="203"/>
                  </a:lnTo>
                  <a:lnTo>
                    <a:pt x="70" y="203"/>
                  </a:lnTo>
                  <a:lnTo>
                    <a:pt x="68" y="201"/>
                  </a:lnTo>
                  <a:lnTo>
                    <a:pt x="67" y="201"/>
                  </a:lnTo>
                  <a:lnTo>
                    <a:pt x="67" y="203"/>
                  </a:lnTo>
                  <a:lnTo>
                    <a:pt x="65" y="203"/>
                  </a:lnTo>
                  <a:lnTo>
                    <a:pt x="63" y="203"/>
                  </a:lnTo>
                  <a:lnTo>
                    <a:pt x="63" y="201"/>
                  </a:lnTo>
                  <a:lnTo>
                    <a:pt x="62" y="200"/>
                  </a:lnTo>
                  <a:lnTo>
                    <a:pt x="62" y="198"/>
                  </a:lnTo>
                  <a:lnTo>
                    <a:pt x="60" y="198"/>
                  </a:lnTo>
                  <a:lnTo>
                    <a:pt x="58" y="196"/>
                  </a:lnTo>
                  <a:lnTo>
                    <a:pt x="58" y="195"/>
                  </a:lnTo>
                  <a:lnTo>
                    <a:pt x="57" y="195"/>
                  </a:lnTo>
                  <a:lnTo>
                    <a:pt x="55" y="193"/>
                  </a:lnTo>
                  <a:lnTo>
                    <a:pt x="55" y="192"/>
                  </a:lnTo>
                  <a:lnTo>
                    <a:pt x="55" y="190"/>
                  </a:lnTo>
                  <a:lnTo>
                    <a:pt x="55" y="188"/>
                  </a:lnTo>
                  <a:lnTo>
                    <a:pt x="55" y="187"/>
                  </a:lnTo>
                  <a:lnTo>
                    <a:pt x="54" y="187"/>
                  </a:lnTo>
                  <a:lnTo>
                    <a:pt x="54" y="185"/>
                  </a:lnTo>
                  <a:lnTo>
                    <a:pt x="52" y="183"/>
                  </a:lnTo>
                  <a:lnTo>
                    <a:pt x="50" y="182"/>
                  </a:lnTo>
                  <a:lnTo>
                    <a:pt x="50" y="180"/>
                  </a:lnTo>
                  <a:lnTo>
                    <a:pt x="50" y="178"/>
                  </a:lnTo>
                  <a:lnTo>
                    <a:pt x="50" y="177"/>
                  </a:lnTo>
                  <a:lnTo>
                    <a:pt x="50" y="175"/>
                  </a:lnTo>
                  <a:lnTo>
                    <a:pt x="52" y="177"/>
                  </a:lnTo>
                  <a:lnTo>
                    <a:pt x="52" y="175"/>
                  </a:lnTo>
                  <a:lnTo>
                    <a:pt x="50" y="174"/>
                  </a:lnTo>
                  <a:lnTo>
                    <a:pt x="50" y="172"/>
                  </a:lnTo>
                  <a:lnTo>
                    <a:pt x="50" y="170"/>
                  </a:lnTo>
                  <a:lnTo>
                    <a:pt x="50" y="169"/>
                  </a:lnTo>
                  <a:lnTo>
                    <a:pt x="49" y="169"/>
                  </a:lnTo>
                  <a:lnTo>
                    <a:pt x="49" y="167"/>
                  </a:lnTo>
                  <a:lnTo>
                    <a:pt x="47" y="167"/>
                  </a:lnTo>
                  <a:lnTo>
                    <a:pt x="47" y="165"/>
                  </a:lnTo>
                  <a:lnTo>
                    <a:pt x="45" y="165"/>
                  </a:lnTo>
                  <a:lnTo>
                    <a:pt x="45" y="164"/>
                  </a:lnTo>
                  <a:lnTo>
                    <a:pt x="44" y="164"/>
                  </a:lnTo>
                  <a:lnTo>
                    <a:pt x="44" y="162"/>
                  </a:lnTo>
                  <a:lnTo>
                    <a:pt x="42" y="162"/>
                  </a:lnTo>
                  <a:lnTo>
                    <a:pt x="40" y="160"/>
                  </a:lnTo>
                  <a:lnTo>
                    <a:pt x="40" y="159"/>
                  </a:lnTo>
                  <a:lnTo>
                    <a:pt x="39" y="157"/>
                  </a:lnTo>
                  <a:lnTo>
                    <a:pt x="37" y="157"/>
                  </a:lnTo>
                  <a:lnTo>
                    <a:pt x="37" y="156"/>
                  </a:lnTo>
                  <a:lnTo>
                    <a:pt x="36" y="156"/>
                  </a:lnTo>
                  <a:lnTo>
                    <a:pt x="34" y="154"/>
                  </a:lnTo>
                  <a:lnTo>
                    <a:pt x="32" y="152"/>
                  </a:lnTo>
                  <a:lnTo>
                    <a:pt x="32" y="151"/>
                  </a:lnTo>
                  <a:lnTo>
                    <a:pt x="32" y="149"/>
                  </a:lnTo>
                  <a:lnTo>
                    <a:pt x="31" y="147"/>
                  </a:lnTo>
                  <a:lnTo>
                    <a:pt x="29" y="147"/>
                  </a:lnTo>
                  <a:lnTo>
                    <a:pt x="27" y="147"/>
                  </a:lnTo>
                  <a:lnTo>
                    <a:pt x="27" y="146"/>
                  </a:lnTo>
                  <a:lnTo>
                    <a:pt x="26" y="144"/>
                  </a:lnTo>
                  <a:lnTo>
                    <a:pt x="26" y="143"/>
                  </a:lnTo>
                  <a:lnTo>
                    <a:pt x="27" y="141"/>
                  </a:lnTo>
                  <a:lnTo>
                    <a:pt x="27" y="139"/>
                  </a:lnTo>
                  <a:lnTo>
                    <a:pt x="27" y="138"/>
                  </a:lnTo>
                  <a:lnTo>
                    <a:pt x="26" y="138"/>
                  </a:lnTo>
                  <a:lnTo>
                    <a:pt x="26" y="136"/>
                  </a:lnTo>
                  <a:lnTo>
                    <a:pt x="24" y="136"/>
                  </a:lnTo>
                  <a:lnTo>
                    <a:pt x="24" y="134"/>
                  </a:lnTo>
                  <a:lnTo>
                    <a:pt x="24" y="133"/>
                  </a:lnTo>
                  <a:lnTo>
                    <a:pt x="22" y="133"/>
                  </a:lnTo>
                  <a:lnTo>
                    <a:pt x="22" y="131"/>
                  </a:lnTo>
                  <a:lnTo>
                    <a:pt x="22" y="129"/>
                  </a:lnTo>
                  <a:lnTo>
                    <a:pt x="21" y="129"/>
                  </a:lnTo>
                  <a:lnTo>
                    <a:pt x="19" y="129"/>
                  </a:lnTo>
                  <a:lnTo>
                    <a:pt x="18" y="131"/>
                  </a:lnTo>
                  <a:lnTo>
                    <a:pt x="16" y="131"/>
                  </a:lnTo>
                  <a:lnTo>
                    <a:pt x="14" y="131"/>
                  </a:lnTo>
                  <a:lnTo>
                    <a:pt x="13" y="131"/>
                  </a:lnTo>
                  <a:lnTo>
                    <a:pt x="11" y="129"/>
                  </a:lnTo>
                  <a:lnTo>
                    <a:pt x="9" y="128"/>
                  </a:lnTo>
                  <a:lnTo>
                    <a:pt x="8" y="128"/>
                  </a:lnTo>
                  <a:lnTo>
                    <a:pt x="8" y="126"/>
                  </a:lnTo>
                  <a:lnTo>
                    <a:pt x="6" y="126"/>
                  </a:lnTo>
                  <a:lnTo>
                    <a:pt x="6" y="125"/>
                  </a:lnTo>
                  <a:lnTo>
                    <a:pt x="6" y="123"/>
                  </a:lnTo>
                  <a:lnTo>
                    <a:pt x="5" y="121"/>
                  </a:lnTo>
                  <a:lnTo>
                    <a:pt x="5" y="120"/>
                  </a:lnTo>
                  <a:lnTo>
                    <a:pt x="3" y="118"/>
                  </a:lnTo>
                  <a:lnTo>
                    <a:pt x="3" y="116"/>
                  </a:lnTo>
                  <a:lnTo>
                    <a:pt x="3" y="115"/>
                  </a:lnTo>
                  <a:lnTo>
                    <a:pt x="3" y="113"/>
                  </a:lnTo>
                  <a:lnTo>
                    <a:pt x="3" y="111"/>
                  </a:lnTo>
                  <a:lnTo>
                    <a:pt x="1" y="111"/>
                  </a:lnTo>
                  <a:lnTo>
                    <a:pt x="1" y="110"/>
                  </a:lnTo>
                  <a:lnTo>
                    <a:pt x="0" y="110"/>
                  </a:lnTo>
                  <a:lnTo>
                    <a:pt x="0" y="108"/>
                  </a:lnTo>
                  <a:lnTo>
                    <a:pt x="1" y="108"/>
                  </a:lnTo>
                  <a:lnTo>
                    <a:pt x="3" y="108"/>
                  </a:lnTo>
                  <a:lnTo>
                    <a:pt x="5" y="107"/>
                  </a:lnTo>
                  <a:lnTo>
                    <a:pt x="6" y="107"/>
                  </a:lnTo>
                  <a:lnTo>
                    <a:pt x="6" y="105"/>
                  </a:lnTo>
                  <a:lnTo>
                    <a:pt x="8" y="105"/>
                  </a:lnTo>
                  <a:lnTo>
                    <a:pt x="8" y="103"/>
                  </a:lnTo>
                  <a:lnTo>
                    <a:pt x="9" y="103"/>
                  </a:lnTo>
                  <a:lnTo>
                    <a:pt x="8" y="103"/>
                  </a:lnTo>
                  <a:lnTo>
                    <a:pt x="8" y="102"/>
                  </a:lnTo>
                  <a:lnTo>
                    <a:pt x="8" y="100"/>
                  </a:lnTo>
                  <a:lnTo>
                    <a:pt x="6" y="98"/>
                  </a:lnTo>
                  <a:lnTo>
                    <a:pt x="6" y="97"/>
                  </a:lnTo>
                  <a:lnTo>
                    <a:pt x="5" y="97"/>
                  </a:lnTo>
                  <a:lnTo>
                    <a:pt x="5" y="95"/>
                  </a:lnTo>
                  <a:lnTo>
                    <a:pt x="5" y="93"/>
                  </a:lnTo>
                  <a:lnTo>
                    <a:pt x="3" y="93"/>
                  </a:lnTo>
                  <a:lnTo>
                    <a:pt x="3" y="92"/>
                  </a:lnTo>
                  <a:lnTo>
                    <a:pt x="5" y="92"/>
                  </a:lnTo>
                  <a:lnTo>
                    <a:pt x="5" y="90"/>
                  </a:lnTo>
                  <a:lnTo>
                    <a:pt x="5" y="89"/>
                  </a:lnTo>
                  <a:lnTo>
                    <a:pt x="5" y="87"/>
                  </a:lnTo>
                  <a:lnTo>
                    <a:pt x="3" y="87"/>
                  </a:lnTo>
                  <a:lnTo>
                    <a:pt x="3" y="85"/>
                  </a:lnTo>
                  <a:lnTo>
                    <a:pt x="1" y="84"/>
                  </a:lnTo>
                  <a:lnTo>
                    <a:pt x="3" y="82"/>
                  </a:lnTo>
                  <a:lnTo>
                    <a:pt x="3" y="80"/>
                  </a:lnTo>
                  <a:lnTo>
                    <a:pt x="3" y="79"/>
                  </a:lnTo>
                  <a:lnTo>
                    <a:pt x="3" y="77"/>
                  </a:lnTo>
                  <a:lnTo>
                    <a:pt x="3" y="76"/>
                  </a:lnTo>
                  <a:lnTo>
                    <a:pt x="5" y="74"/>
                  </a:lnTo>
                  <a:lnTo>
                    <a:pt x="3" y="72"/>
                  </a:lnTo>
                  <a:lnTo>
                    <a:pt x="3" y="71"/>
                  </a:lnTo>
                  <a:lnTo>
                    <a:pt x="3" y="69"/>
                  </a:lnTo>
                  <a:lnTo>
                    <a:pt x="1" y="69"/>
                  </a:lnTo>
                  <a:lnTo>
                    <a:pt x="1" y="67"/>
                  </a:lnTo>
                  <a:lnTo>
                    <a:pt x="0" y="67"/>
                  </a:lnTo>
                  <a:lnTo>
                    <a:pt x="0" y="66"/>
                  </a:lnTo>
                  <a:lnTo>
                    <a:pt x="0" y="61"/>
                  </a:lnTo>
                  <a:lnTo>
                    <a:pt x="0" y="59"/>
                  </a:lnTo>
                  <a:lnTo>
                    <a:pt x="1" y="49"/>
                  </a:lnTo>
                  <a:lnTo>
                    <a:pt x="1" y="46"/>
                  </a:lnTo>
                  <a:lnTo>
                    <a:pt x="1" y="44"/>
                  </a:lnTo>
                  <a:lnTo>
                    <a:pt x="3" y="43"/>
                  </a:lnTo>
                  <a:lnTo>
                    <a:pt x="5" y="43"/>
                  </a:lnTo>
                  <a:lnTo>
                    <a:pt x="5" y="41"/>
                  </a:lnTo>
                  <a:lnTo>
                    <a:pt x="6" y="41"/>
                  </a:lnTo>
                  <a:lnTo>
                    <a:pt x="8" y="41"/>
                  </a:lnTo>
                  <a:lnTo>
                    <a:pt x="8" y="40"/>
                  </a:lnTo>
                  <a:lnTo>
                    <a:pt x="9" y="40"/>
                  </a:lnTo>
                  <a:lnTo>
                    <a:pt x="9" y="38"/>
                  </a:lnTo>
                  <a:lnTo>
                    <a:pt x="11" y="36"/>
                  </a:lnTo>
                  <a:lnTo>
                    <a:pt x="11" y="35"/>
                  </a:lnTo>
                  <a:lnTo>
                    <a:pt x="11" y="33"/>
                  </a:lnTo>
                  <a:lnTo>
                    <a:pt x="13" y="33"/>
                  </a:lnTo>
                  <a:lnTo>
                    <a:pt x="13" y="31"/>
                  </a:lnTo>
                  <a:lnTo>
                    <a:pt x="13" y="30"/>
                  </a:lnTo>
                  <a:lnTo>
                    <a:pt x="14" y="30"/>
                  </a:lnTo>
                  <a:lnTo>
                    <a:pt x="14" y="28"/>
                  </a:lnTo>
                  <a:lnTo>
                    <a:pt x="14" y="30"/>
                  </a:lnTo>
                  <a:lnTo>
                    <a:pt x="14" y="28"/>
                  </a:lnTo>
                  <a:lnTo>
                    <a:pt x="16" y="28"/>
                  </a:lnTo>
                  <a:lnTo>
                    <a:pt x="16" y="27"/>
                  </a:lnTo>
                  <a:lnTo>
                    <a:pt x="18" y="27"/>
                  </a:lnTo>
                  <a:lnTo>
                    <a:pt x="19" y="27"/>
                  </a:lnTo>
                  <a:lnTo>
                    <a:pt x="19" y="25"/>
                  </a:lnTo>
                  <a:lnTo>
                    <a:pt x="21" y="25"/>
                  </a:lnTo>
                  <a:lnTo>
                    <a:pt x="21" y="23"/>
                  </a:lnTo>
                  <a:lnTo>
                    <a:pt x="22" y="23"/>
                  </a:lnTo>
                  <a:lnTo>
                    <a:pt x="24" y="23"/>
                  </a:lnTo>
                  <a:lnTo>
                    <a:pt x="26" y="23"/>
                  </a:lnTo>
                  <a:lnTo>
                    <a:pt x="26" y="22"/>
                  </a:lnTo>
                  <a:lnTo>
                    <a:pt x="27" y="22"/>
                  </a:lnTo>
                  <a:lnTo>
                    <a:pt x="29" y="22"/>
                  </a:lnTo>
                  <a:lnTo>
                    <a:pt x="31" y="22"/>
                  </a:lnTo>
                  <a:lnTo>
                    <a:pt x="31" y="20"/>
                  </a:lnTo>
                  <a:lnTo>
                    <a:pt x="29" y="20"/>
                  </a:lnTo>
                  <a:lnTo>
                    <a:pt x="29" y="22"/>
                  </a:lnTo>
                  <a:lnTo>
                    <a:pt x="27" y="22"/>
                  </a:lnTo>
                  <a:lnTo>
                    <a:pt x="29" y="22"/>
                  </a:lnTo>
                  <a:lnTo>
                    <a:pt x="29" y="20"/>
                  </a:lnTo>
                  <a:lnTo>
                    <a:pt x="27" y="20"/>
                  </a:lnTo>
                  <a:lnTo>
                    <a:pt x="27" y="22"/>
                  </a:lnTo>
                  <a:lnTo>
                    <a:pt x="26" y="22"/>
                  </a:lnTo>
                  <a:lnTo>
                    <a:pt x="27" y="22"/>
                  </a:lnTo>
                  <a:lnTo>
                    <a:pt x="27" y="20"/>
                  </a:lnTo>
                  <a:lnTo>
                    <a:pt x="29" y="20"/>
                  </a:lnTo>
                  <a:lnTo>
                    <a:pt x="31" y="20"/>
                  </a:lnTo>
                  <a:lnTo>
                    <a:pt x="32" y="20"/>
                  </a:lnTo>
                  <a:lnTo>
                    <a:pt x="34" y="20"/>
                  </a:lnTo>
                  <a:lnTo>
                    <a:pt x="32" y="18"/>
                  </a:lnTo>
                  <a:lnTo>
                    <a:pt x="34" y="18"/>
                  </a:lnTo>
                  <a:lnTo>
                    <a:pt x="34" y="20"/>
                  </a:lnTo>
                  <a:lnTo>
                    <a:pt x="34" y="22"/>
                  </a:lnTo>
                  <a:lnTo>
                    <a:pt x="36" y="22"/>
                  </a:lnTo>
                  <a:lnTo>
                    <a:pt x="37" y="22"/>
                  </a:lnTo>
                  <a:lnTo>
                    <a:pt x="37" y="20"/>
                  </a:lnTo>
                  <a:lnTo>
                    <a:pt x="37" y="18"/>
                  </a:lnTo>
                  <a:lnTo>
                    <a:pt x="39" y="18"/>
                  </a:lnTo>
                  <a:lnTo>
                    <a:pt x="39" y="17"/>
                  </a:lnTo>
                  <a:lnTo>
                    <a:pt x="37" y="17"/>
                  </a:lnTo>
                  <a:lnTo>
                    <a:pt x="37" y="18"/>
                  </a:lnTo>
                  <a:lnTo>
                    <a:pt x="37" y="20"/>
                  </a:lnTo>
                  <a:lnTo>
                    <a:pt x="37" y="18"/>
                  </a:lnTo>
                  <a:lnTo>
                    <a:pt x="36" y="18"/>
                  </a:lnTo>
                  <a:lnTo>
                    <a:pt x="34" y="18"/>
                  </a:lnTo>
                  <a:lnTo>
                    <a:pt x="34" y="17"/>
                  </a:lnTo>
                  <a:lnTo>
                    <a:pt x="36" y="17"/>
                  </a:lnTo>
                  <a:lnTo>
                    <a:pt x="37" y="17"/>
                  </a:lnTo>
                  <a:lnTo>
                    <a:pt x="39" y="17"/>
                  </a:lnTo>
                  <a:lnTo>
                    <a:pt x="39" y="15"/>
                  </a:lnTo>
                  <a:lnTo>
                    <a:pt x="40" y="15"/>
                  </a:lnTo>
                  <a:lnTo>
                    <a:pt x="40" y="13"/>
                  </a:lnTo>
                  <a:lnTo>
                    <a:pt x="42" y="13"/>
                  </a:lnTo>
                  <a:lnTo>
                    <a:pt x="44" y="13"/>
                  </a:lnTo>
                  <a:lnTo>
                    <a:pt x="45" y="13"/>
                  </a:lnTo>
                  <a:lnTo>
                    <a:pt x="47" y="13"/>
                  </a:lnTo>
                  <a:lnTo>
                    <a:pt x="47" y="12"/>
                  </a:lnTo>
                  <a:lnTo>
                    <a:pt x="49" y="12"/>
                  </a:lnTo>
                  <a:lnTo>
                    <a:pt x="49" y="13"/>
                  </a:lnTo>
                  <a:lnTo>
                    <a:pt x="50" y="13"/>
                  </a:lnTo>
                  <a:lnTo>
                    <a:pt x="52" y="13"/>
                  </a:lnTo>
                  <a:lnTo>
                    <a:pt x="52" y="12"/>
                  </a:lnTo>
                  <a:lnTo>
                    <a:pt x="52" y="13"/>
                  </a:lnTo>
                  <a:lnTo>
                    <a:pt x="54" y="13"/>
                  </a:lnTo>
                  <a:lnTo>
                    <a:pt x="55" y="13"/>
                  </a:lnTo>
                  <a:lnTo>
                    <a:pt x="57" y="13"/>
                  </a:lnTo>
                  <a:lnTo>
                    <a:pt x="58" y="13"/>
                  </a:lnTo>
                  <a:lnTo>
                    <a:pt x="58" y="15"/>
                  </a:lnTo>
                  <a:lnTo>
                    <a:pt x="60" y="15"/>
                  </a:lnTo>
                  <a:lnTo>
                    <a:pt x="62" y="15"/>
                  </a:lnTo>
                  <a:lnTo>
                    <a:pt x="63" y="17"/>
                  </a:lnTo>
                  <a:lnTo>
                    <a:pt x="65" y="17"/>
                  </a:lnTo>
                  <a:lnTo>
                    <a:pt x="67" y="17"/>
                  </a:lnTo>
                  <a:lnTo>
                    <a:pt x="67" y="15"/>
                  </a:lnTo>
                  <a:lnTo>
                    <a:pt x="68" y="15"/>
                  </a:lnTo>
                  <a:lnTo>
                    <a:pt x="70" y="15"/>
                  </a:lnTo>
                  <a:lnTo>
                    <a:pt x="70" y="17"/>
                  </a:lnTo>
                  <a:lnTo>
                    <a:pt x="72" y="17"/>
                  </a:lnTo>
                  <a:lnTo>
                    <a:pt x="73" y="17"/>
                  </a:lnTo>
                  <a:lnTo>
                    <a:pt x="75" y="17"/>
                  </a:lnTo>
                  <a:lnTo>
                    <a:pt x="75" y="18"/>
                  </a:lnTo>
                  <a:lnTo>
                    <a:pt x="76" y="18"/>
                  </a:lnTo>
                  <a:lnTo>
                    <a:pt x="76" y="17"/>
                  </a:lnTo>
                  <a:lnTo>
                    <a:pt x="78" y="17"/>
                  </a:lnTo>
                  <a:lnTo>
                    <a:pt x="80" y="17"/>
                  </a:lnTo>
                  <a:lnTo>
                    <a:pt x="81" y="17"/>
                  </a:lnTo>
                  <a:lnTo>
                    <a:pt x="83" y="17"/>
                  </a:lnTo>
                  <a:lnTo>
                    <a:pt x="85" y="17"/>
                  </a:lnTo>
                  <a:lnTo>
                    <a:pt x="86" y="17"/>
                  </a:lnTo>
                  <a:lnTo>
                    <a:pt x="86" y="18"/>
                  </a:lnTo>
                  <a:lnTo>
                    <a:pt x="88" y="18"/>
                  </a:lnTo>
                  <a:lnTo>
                    <a:pt x="89" y="18"/>
                  </a:lnTo>
                  <a:lnTo>
                    <a:pt x="91" y="18"/>
                  </a:lnTo>
                  <a:lnTo>
                    <a:pt x="93" y="18"/>
                  </a:lnTo>
                  <a:lnTo>
                    <a:pt x="94" y="18"/>
                  </a:lnTo>
                  <a:lnTo>
                    <a:pt x="96" y="18"/>
                  </a:lnTo>
                  <a:lnTo>
                    <a:pt x="98" y="18"/>
                  </a:lnTo>
                  <a:lnTo>
                    <a:pt x="99" y="20"/>
                  </a:lnTo>
                  <a:lnTo>
                    <a:pt x="99" y="18"/>
                  </a:lnTo>
                  <a:lnTo>
                    <a:pt x="101" y="18"/>
                  </a:lnTo>
                  <a:lnTo>
                    <a:pt x="101" y="20"/>
                  </a:lnTo>
                  <a:lnTo>
                    <a:pt x="103" y="20"/>
                  </a:lnTo>
                  <a:lnTo>
                    <a:pt x="104" y="20"/>
                  </a:lnTo>
                  <a:lnTo>
                    <a:pt x="104" y="18"/>
                  </a:lnTo>
                  <a:lnTo>
                    <a:pt x="106" y="18"/>
                  </a:lnTo>
                  <a:lnTo>
                    <a:pt x="107" y="17"/>
                  </a:lnTo>
                  <a:lnTo>
                    <a:pt x="109" y="17"/>
                  </a:lnTo>
                  <a:lnTo>
                    <a:pt x="109" y="15"/>
                  </a:lnTo>
                  <a:lnTo>
                    <a:pt x="111" y="15"/>
                  </a:lnTo>
                  <a:lnTo>
                    <a:pt x="112" y="15"/>
                  </a:lnTo>
                  <a:lnTo>
                    <a:pt x="112" y="13"/>
                  </a:lnTo>
                  <a:lnTo>
                    <a:pt x="114" y="13"/>
                  </a:lnTo>
                  <a:lnTo>
                    <a:pt x="114" y="12"/>
                  </a:lnTo>
                  <a:lnTo>
                    <a:pt x="116" y="12"/>
                  </a:lnTo>
                  <a:lnTo>
                    <a:pt x="116" y="13"/>
                  </a:lnTo>
                  <a:lnTo>
                    <a:pt x="117" y="13"/>
                  </a:lnTo>
                  <a:lnTo>
                    <a:pt x="119" y="13"/>
                  </a:lnTo>
                  <a:lnTo>
                    <a:pt x="121" y="13"/>
                  </a:lnTo>
                  <a:lnTo>
                    <a:pt x="121" y="12"/>
                  </a:lnTo>
                  <a:lnTo>
                    <a:pt x="121" y="13"/>
                  </a:lnTo>
                  <a:lnTo>
                    <a:pt x="121" y="12"/>
                  </a:lnTo>
                  <a:lnTo>
                    <a:pt x="122" y="12"/>
                  </a:lnTo>
                  <a:lnTo>
                    <a:pt x="122" y="13"/>
                  </a:lnTo>
                  <a:lnTo>
                    <a:pt x="124" y="13"/>
                  </a:lnTo>
                  <a:lnTo>
                    <a:pt x="124" y="12"/>
                  </a:lnTo>
                  <a:lnTo>
                    <a:pt x="124" y="13"/>
                  </a:lnTo>
                  <a:lnTo>
                    <a:pt x="125" y="13"/>
                  </a:lnTo>
                  <a:lnTo>
                    <a:pt x="125" y="12"/>
                  </a:lnTo>
                  <a:lnTo>
                    <a:pt x="127" y="12"/>
                  </a:lnTo>
                  <a:lnTo>
                    <a:pt x="129" y="12"/>
                  </a:lnTo>
                  <a:lnTo>
                    <a:pt x="129" y="13"/>
                  </a:lnTo>
                  <a:lnTo>
                    <a:pt x="130" y="13"/>
                  </a:lnTo>
                  <a:lnTo>
                    <a:pt x="132" y="13"/>
                  </a:lnTo>
                  <a:lnTo>
                    <a:pt x="132" y="12"/>
                  </a:lnTo>
                  <a:lnTo>
                    <a:pt x="134" y="12"/>
                  </a:lnTo>
                  <a:lnTo>
                    <a:pt x="135" y="12"/>
                  </a:lnTo>
                  <a:lnTo>
                    <a:pt x="135" y="10"/>
                  </a:lnTo>
                  <a:lnTo>
                    <a:pt x="137" y="10"/>
                  </a:lnTo>
                  <a:lnTo>
                    <a:pt x="138" y="10"/>
                  </a:lnTo>
                  <a:lnTo>
                    <a:pt x="140" y="10"/>
                  </a:lnTo>
                  <a:lnTo>
                    <a:pt x="140" y="9"/>
                  </a:lnTo>
                  <a:lnTo>
                    <a:pt x="140" y="10"/>
                  </a:lnTo>
                  <a:lnTo>
                    <a:pt x="142" y="10"/>
                  </a:lnTo>
                  <a:lnTo>
                    <a:pt x="142" y="9"/>
                  </a:lnTo>
                  <a:lnTo>
                    <a:pt x="143" y="9"/>
                  </a:lnTo>
                  <a:lnTo>
                    <a:pt x="145" y="9"/>
                  </a:lnTo>
                  <a:lnTo>
                    <a:pt x="147" y="9"/>
                  </a:lnTo>
                  <a:lnTo>
                    <a:pt x="148" y="9"/>
                  </a:lnTo>
                  <a:lnTo>
                    <a:pt x="150" y="9"/>
                  </a:lnTo>
                  <a:lnTo>
                    <a:pt x="152" y="9"/>
                  </a:lnTo>
                  <a:lnTo>
                    <a:pt x="153" y="9"/>
                  </a:lnTo>
                  <a:lnTo>
                    <a:pt x="155" y="9"/>
                  </a:lnTo>
                  <a:lnTo>
                    <a:pt x="155" y="7"/>
                  </a:lnTo>
                  <a:lnTo>
                    <a:pt x="156" y="7"/>
                  </a:lnTo>
                  <a:lnTo>
                    <a:pt x="156" y="5"/>
                  </a:lnTo>
                  <a:lnTo>
                    <a:pt x="158" y="5"/>
                  </a:lnTo>
                  <a:lnTo>
                    <a:pt x="160" y="7"/>
                  </a:lnTo>
                  <a:lnTo>
                    <a:pt x="161" y="7"/>
                  </a:lnTo>
                  <a:lnTo>
                    <a:pt x="163" y="7"/>
                  </a:lnTo>
                  <a:lnTo>
                    <a:pt x="163" y="5"/>
                  </a:lnTo>
                  <a:lnTo>
                    <a:pt x="165" y="5"/>
                  </a:lnTo>
                  <a:lnTo>
                    <a:pt x="166" y="5"/>
                  </a:lnTo>
                  <a:lnTo>
                    <a:pt x="168" y="5"/>
                  </a:lnTo>
                  <a:lnTo>
                    <a:pt x="166" y="5"/>
                  </a:lnTo>
                  <a:lnTo>
                    <a:pt x="165" y="5"/>
                  </a:lnTo>
                  <a:lnTo>
                    <a:pt x="165" y="4"/>
                  </a:lnTo>
                  <a:lnTo>
                    <a:pt x="166" y="4"/>
                  </a:lnTo>
                  <a:lnTo>
                    <a:pt x="168" y="4"/>
                  </a:lnTo>
                  <a:lnTo>
                    <a:pt x="168" y="5"/>
                  </a:lnTo>
                  <a:lnTo>
                    <a:pt x="170" y="5"/>
                  </a:lnTo>
                  <a:lnTo>
                    <a:pt x="170" y="4"/>
                  </a:lnTo>
                  <a:lnTo>
                    <a:pt x="171" y="4"/>
                  </a:lnTo>
                  <a:lnTo>
                    <a:pt x="173" y="4"/>
                  </a:lnTo>
                  <a:lnTo>
                    <a:pt x="174" y="4"/>
                  </a:lnTo>
                  <a:lnTo>
                    <a:pt x="176" y="4"/>
                  </a:lnTo>
                  <a:lnTo>
                    <a:pt x="178" y="4"/>
                  </a:lnTo>
                  <a:lnTo>
                    <a:pt x="179" y="4"/>
                  </a:lnTo>
                  <a:lnTo>
                    <a:pt x="179" y="5"/>
                  </a:lnTo>
                  <a:lnTo>
                    <a:pt x="181" y="5"/>
                  </a:lnTo>
                  <a:lnTo>
                    <a:pt x="181" y="4"/>
                  </a:lnTo>
                  <a:lnTo>
                    <a:pt x="179" y="4"/>
                  </a:lnTo>
                  <a:lnTo>
                    <a:pt x="179" y="2"/>
                  </a:lnTo>
                  <a:lnTo>
                    <a:pt x="179" y="4"/>
                  </a:lnTo>
                  <a:lnTo>
                    <a:pt x="179" y="2"/>
                  </a:lnTo>
                  <a:moveTo>
                    <a:pt x="176" y="0"/>
                  </a:moveTo>
                  <a:lnTo>
                    <a:pt x="178" y="0"/>
                  </a:lnTo>
                  <a:lnTo>
                    <a:pt x="178" y="2"/>
                  </a:lnTo>
                  <a:lnTo>
                    <a:pt x="176" y="2"/>
                  </a:lnTo>
                  <a:lnTo>
                    <a:pt x="176" y="4"/>
                  </a:lnTo>
                  <a:lnTo>
                    <a:pt x="174" y="4"/>
                  </a:lnTo>
                  <a:lnTo>
                    <a:pt x="174" y="2"/>
                  </a:lnTo>
                  <a:lnTo>
                    <a:pt x="173" y="2"/>
                  </a:lnTo>
                  <a:lnTo>
                    <a:pt x="173" y="0"/>
                  </a:lnTo>
                  <a:lnTo>
                    <a:pt x="174" y="0"/>
                  </a:lnTo>
                  <a:lnTo>
                    <a:pt x="176"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24" name="Freeform 261"/>
            <p:cNvSpPr>
              <a:spLocks/>
            </p:cNvSpPr>
            <p:nvPr/>
          </p:nvSpPr>
          <p:spPr bwMode="auto">
            <a:xfrm>
              <a:off x="1636" y="2900"/>
              <a:ext cx="467" cy="634"/>
            </a:xfrm>
            <a:custGeom>
              <a:avLst/>
              <a:gdLst>
                <a:gd name="T0" fmla="*/ 447 w 467"/>
                <a:gd name="T1" fmla="*/ 0 h 634"/>
                <a:gd name="T2" fmla="*/ 467 w 467"/>
                <a:gd name="T3" fmla="*/ 20 h 634"/>
                <a:gd name="T4" fmla="*/ 465 w 467"/>
                <a:gd name="T5" fmla="*/ 66 h 634"/>
                <a:gd name="T6" fmla="*/ 464 w 467"/>
                <a:gd name="T7" fmla="*/ 121 h 634"/>
                <a:gd name="T8" fmla="*/ 462 w 467"/>
                <a:gd name="T9" fmla="*/ 178 h 634"/>
                <a:gd name="T10" fmla="*/ 462 w 467"/>
                <a:gd name="T11" fmla="*/ 219 h 634"/>
                <a:gd name="T12" fmla="*/ 460 w 467"/>
                <a:gd name="T13" fmla="*/ 267 h 634"/>
                <a:gd name="T14" fmla="*/ 457 w 467"/>
                <a:gd name="T15" fmla="*/ 335 h 634"/>
                <a:gd name="T16" fmla="*/ 455 w 467"/>
                <a:gd name="T17" fmla="*/ 430 h 634"/>
                <a:gd name="T18" fmla="*/ 454 w 467"/>
                <a:gd name="T19" fmla="*/ 510 h 634"/>
                <a:gd name="T20" fmla="*/ 452 w 467"/>
                <a:gd name="T21" fmla="*/ 557 h 634"/>
                <a:gd name="T22" fmla="*/ 451 w 467"/>
                <a:gd name="T23" fmla="*/ 595 h 634"/>
                <a:gd name="T24" fmla="*/ 437 w 467"/>
                <a:gd name="T25" fmla="*/ 634 h 634"/>
                <a:gd name="T26" fmla="*/ 415 w 467"/>
                <a:gd name="T27" fmla="*/ 633 h 634"/>
                <a:gd name="T28" fmla="*/ 382 w 467"/>
                <a:gd name="T29" fmla="*/ 633 h 634"/>
                <a:gd name="T30" fmla="*/ 326 w 467"/>
                <a:gd name="T31" fmla="*/ 633 h 634"/>
                <a:gd name="T32" fmla="*/ 308 w 467"/>
                <a:gd name="T33" fmla="*/ 633 h 634"/>
                <a:gd name="T34" fmla="*/ 290 w 467"/>
                <a:gd name="T35" fmla="*/ 633 h 634"/>
                <a:gd name="T36" fmla="*/ 272 w 467"/>
                <a:gd name="T37" fmla="*/ 633 h 634"/>
                <a:gd name="T38" fmla="*/ 245 w 467"/>
                <a:gd name="T39" fmla="*/ 633 h 634"/>
                <a:gd name="T40" fmla="*/ 223 w 467"/>
                <a:gd name="T41" fmla="*/ 631 h 634"/>
                <a:gd name="T42" fmla="*/ 201 w 467"/>
                <a:gd name="T43" fmla="*/ 631 h 634"/>
                <a:gd name="T44" fmla="*/ 179 w 467"/>
                <a:gd name="T45" fmla="*/ 631 h 634"/>
                <a:gd name="T46" fmla="*/ 161 w 467"/>
                <a:gd name="T47" fmla="*/ 629 h 634"/>
                <a:gd name="T48" fmla="*/ 140 w 467"/>
                <a:gd name="T49" fmla="*/ 629 h 634"/>
                <a:gd name="T50" fmla="*/ 119 w 467"/>
                <a:gd name="T51" fmla="*/ 629 h 634"/>
                <a:gd name="T52" fmla="*/ 99 w 467"/>
                <a:gd name="T53" fmla="*/ 628 h 634"/>
                <a:gd name="T54" fmla="*/ 65 w 467"/>
                <a:gd name="T55" fmla="*/ 626 h 634"/>
                <a:gd name="T56" fmla="*/ 40 w 467"/>
                <a:gd name="T57" fmla="*/ 623 h 634"/>
                <a:gd name="T58" fmla="*/ 14 w 467"/>
                <a:gd name="T59" fmla="*/ 624 h 634"/>
                <a:gd name="T60" fmla="*/ 1 w 467"/>
                <a:gd name="T61" fmla="*/ 611 h 634"/>
                <a:gd name="T62" fmla="*/ 1 w 467"/>
                <a:gd name="T63" fmla="*/ 574 h 634"/>
                <a:gd name="T64" fmla="*/ 3 w 467"/>
                <a:gd name="T65" fmla="*/ 541 h 634"/>
                <a:gd name="T66" fmla="*/ 5 w 467"/>
                <a:gd name="T67" fmla="*/ 523 h 634"/>
                <a:gd name="T68" fmla="*/ 5 w 467"/>
                <a:gd name="T69" fmla="*/ 494 h 634"/>
                <a:gd name="T70" fmla="*/ 6 w 467"/>
                <a:gd name="T71" fmla="*/ 466 h 634"/>
                <a:gd name="T72" fmla="*/ 8 w 467"/>
                <a:gd name="T73" fmla="*/ 425 h 634"/>
                <a:gd name="T74" fmla="*/ 9 w 467"/>
                <a:gd name="T75" fmla="*/ 378 h 634"/>
                <a:gd name="T76" fmla="*/ 13 w 467"/>
                <a:gd name="T77" fmla="*/ 307 h 634"/>
                <a:gd name="T78" fmla="*/ 13 w 467"/>
                <a:gd name="T79" fmla="*/ 262 h 634"/>
                <a:gd name="T80" fmla="*/ 14 w 467"/>
                <a:gd name="T81" fmla="*/ 219 h 634"/>
                <a:gd name="T82" fmla="*/ 16 w 467"/>
                <a:gd name="T83" fmla="*/ 173 h 634"/>
                <a:gd name="T84" fmla="*/ 34 w 467"/>
                <a:gd name="T85" fmla="*/ 164 h 634"/>
                <a:gd name="T86" fmla="*/ 52 w 467"/>
                <a:gd name="T87" fmla="*/ 155 h 634"/>
                <a:gd name="T88" fmla="*/ 68 w 467"/>
                <a:gd name="T89" fmla="*/ 146 h 634"/>
                <a:gd name="T90" fmla="*/ 107 w 467"/>
                <a:gd name="T91" fmla="*/ 149 h 634"/>
                <a:gd name="T92" fmla="*/ 129 w 467"/>
                <a:gd name="T93" fmla="*/ 144 h 634"/>
                <a:gd name="T94" fmla="*/ 161 w 467"/>
                <a:gd name="T95" fmla="*/ 136 h 634"/>
                <a:gd name="T96" fmla="*/ 199 w 467"/>
                <a:gd name="T97" fmla="*/ 133 h 634"/>
                <a:gd name="T98" fmla="*/ 227 w 467"/>
                <a:gd name="T99" fmla="*/ 116 h 634"/>
                <a:gd name="T100" fmla="*/ 251 w 467"/>
                <a:gd name="T101" fmla="*/ 100 h 634"/>
                <a:gd name="T102" fmla="*/ 269 w 467"/>
                <a:gd name="T103" fmla="*/ 85 h 634"/>
                <a:gd name="T104" fmla="*/ 282 w 467"/>
                <a:gd name="T105" fmla="*/ 70 h 634"/>
                <a:gd name="T106" fmla="*/ 317 w 467"/>
                <a:gd name="T107" fmla="*/ 62 h 634"/>
                <a:gd name="T108" fmla="*/ 335 w 467"/>
                <a:gd name="T109" fmla="*/ 39 h 634"/>
                <a:gd name="T110" fmla="*/ 366 w 467"/>
                <a:gd name="T111" fmla="*/ 36 h 634"/>
                <a:gd name="T112" fmla="*/ 390 w 467"/>
                <a:gd name="T113" fmla="*/ 26 h 634"/>
                <a:gd name="T114" fmla="*/ 411 w 467"/>
                <a:gd name="T115" fmla="*/ 7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634">
                  <a:moveTo>
                    <a:pt x="423" y="0"/>
                  </a:moveTo>
                  <a:lnTo>
                    <a:pt x="424" y="0"/>
                  </a:lnTo>
                  <a:lnTo>
                    <a:pt x="426" y="0"/>
                  </a:lnTo>
                  <a:lnTo>
                    <a:pt x="431" y="0"/>
                  </a:lnTo>
                  <a:lnTo>
                    <a:pt x="433" y="0"/>
                  </a:lnTo>
                  <a:lnTo>
                    <a:pt x="436" y="0"/>
                  </a:lnTo>
                  <a:lnTo>
                    <a:pt x="439" y="0"/>
                  </a:lnTo>
                  <a:lnTo>
                    <a:pt x="441" y="0"/>
                  </a:lnTo>
                  <a:lnTo>
                    <a:pt x="442" y="0"/>
                  </a:lnTo>
                  <a:lnTo>
                    <a:pt x="447" y="0"/>
                  </a:lnTo>
                  <a:lnTo>
                    <a:pt x="449" y="0"/>
                  </a:lnTo>
                  <a:lnTo>
                    <a:pt x="451" y="2"/>
                  </a:lnTo>
                  <a:lnTo>
                    <a:pt x="459" y="2"/>
                  </a:lnTo>
                  <a:lnTo>
                    <a:pt x="462" y="2"/>
                  </a:lnTo>
                  <a:lnTo>
                    <a:pt x="467" y="2"/>
                  </a:lnTo>
                  <a:lnTo>
                    <a:pt x="467" y="3"/>
                  </a:lnTo>
                  <a:lnTo>
                    <a:pt x="467" y="8"/>
                  </a:lnTo>
                  <a:lnTo>
                    <a:pt x="467" y="10"/>
                  </a:lnTo>
                  <a:lnTo>
                    <a:pt x="467" y="15"/>
                  </a:lnTo>
                  <a:lnTo>
                    <a:pt x="467" y="20"/>
                  </a:lnTo>
                  <a:lnTo>
                    <a:pt x="467" y="23"/>
                  </a:lnTo>
                  <a:lnTo>
                    <a:pt x="467" y="25"/>
                  </a:lnTo>
                  <a:lnTo>
                    <a:pt x="467" y="28"/>
                  </a:lnTo>
                  <a:lnTo>
                    <a:pt x="467" y="31"/>
                  </a:lnTo>
                  <a:lnTo>
                    <a:pt x="467" y="38"/>
                  </a:lnTo>
                  <a:lnTo>
                    <a:pt x="467" y="41"/>
                  </a:lnTo>
                  <a:lnTo>
                    <a:pt x="465" y="54"/>
                  </a:lnTo>
                  <a:lnTo>
                    <a:pt x="465" y="56"/>
                  </a:lnTo>
                  <a:lnTo>
                    <a:pt x="465" y="62"/>
                  </a:lnTo>
                  <a:lnTo>
                    <a:pt x="465" y="66"/>
                  </a:lnTo>
                  <a:lnTo>
                    <a:pt x="465" y="72"/>
                  </a:lnTo>
                  <a:lnTo>
                    <a:pt x="465" y="75"/>
                  </a:lnTo>
                  <a:lnTo>
                    <a:pt x="465" y="79"/>
                  </a:lnTo>
                  <a:lnTo>
                    <a:pt x="465" y="93"/>
                  </a:lnTo>
                  <a:lnTo>
                    <a:pt x="464" y="97"/>
                  </a:lnTo>
                  <a:lnTo>
                    <a:pt x="464" y="105"/>
                  </a:lnTo>
                  <a:lnTo>
                    <a:pt x="464" y="108"/>
                  </a:lnTo>
                  <a:lnTo>
                    <a:pt x="464" y="110"/>
                  </a:lnTo>
                  <a:lnTo>
                    <a:pt x="464" y="116"/>
                  </a:lnTo>
                  <a:lnTo>
                    <a:pt x="464" y="121"/>
                  </a:lnTo>
                  <a:lnTo>
                    <a:pt x="464" y="126"/>
                  </a:lnTo>
                  <a:lnTo>
                    <a:pt x="464" y="128"/>
                  </a:lnTo>
                  <a:lnTo>
                    <a:pt x="464" y="134"/>
                  </a:lnTo>
                  <a:lnTo>
                    <a:pt x="464" y="155"/>
                  </a:lnTo>
                  <a:lnTo>
                    <a:pt x="464" y="157"/>
                  </a:lnTo>
                  <a:lnTo>
                    <a:pt x="464" y="159"/>
                  </a:lnTo>
                  <a:lnTo>
                    <a:pt x="462" y="164"/>
                  </a:lnTo>
                  <a:lnTo>
                    <a:pt x="462" y="175"/>
                  </a:lnTo>
                  <a:lnTo>
                    <a:pt x="462" y="177"/>
                  </a:lnTo>
                  <a:lnTo>
                    <a:pt x="462" y="178"/>
                  </a:lnTo>
                  <a:lnTo>
                    <a:pt x="462" y="186"/>
                  </a:lnTo>
                  <a:lnTo>
                    <a:pt x="462" y="188"/>
                  </a:lnTo>
                  <a:lnTo>
                    <a:pt x="462" y="190"/>
                  </a:lnTo>
                  <a:lnTo>
                    <a:pt x="462" y="198"/>
                  </a:lnTo>
                  <a:lnTo>
                    <a:pt x="462" y="209"/>
                  </a:lnTo>
                  <a:lnTo>
                    <a:pt x="462" y="213"/>
                  </a:lnTo>
                  <a:lnTo>
                    <a:pt x="462" y="214"/>
                  </a:lnTo>
                  <a:lnTo>
                    <a:pt x="462" y="216"/>
                  </a:lnTo>
                  <a:lnTo>
                    <a:pt x="462" y="218"/>
                  </a:lnTo>
                  <a:lnTo>
                    <a:pt x="462" y="219"/>
                  </a:lnTo>
                  <a:lnTo>
                    <a:pt x="462" y="221"/>
                  </a:lnTo>
                  <a:lnTo>
                    <a:pt x="462" y="227"/>
                  </a:lnTo>
                  <a:lnTo>
                    <a:pt x="460" y="232"/>
                  </a:lnTo>
                  <a:lnTo>
                    <a:pt x="460" y="234"/>
                  </a:lnTo>
                  <a:lnTo>
                    <a:pt x="460" y="237"/>
                  </a:lnTo>
                  <a:lnTo>
                    <a:pt x="460" y="239"/>
                  </a:lnTo>
                  <a:lnTo>
                    <a:pt x="460" y="245"/>
                  </a:lnTo>
                  <a:lnTo>
                    <a:pt x="460" y="250"/>
                  </a:lnTo>
                  <a:lnTo>
                    <a:pt x="460" y="255"/>
                  </a:lnTo>
                  <a:lnTo>
                    <a:pt x="460" y="267"/>
                  </a:lnTo>
                  <a:lnTo>
                    <a:pt x="460" y="270"/>
                  </a:lnTo>
                  <a:lnTo>
                    <a:pt x="460" y="271"/>
                  </a:lnTo>
                  <a:lnTo>
                    <a:pt x="460" y="275"/>
                  </a:lnTo>
                  <a:lnTo>
                    <a:pt x="459" y="306"/>
                  </a:lnTo>
                  <a:lnTo>
                    <a:pt x="459" y="314"/>
                  </a:lnTo>
                  <a:lnTo>
                    <a:pt x="459" y="317"/>
                  </a:lnTo>
                  <a:lnTo>
                    <a:pt x="459" y="319"/>
                  </a:lnTo>
                  <a:lnTo>
                    <a:pt x="459" y="322"/>
                  </a:lnTo>
                  <a:lnTo>
                    <a:pt x="459" y="335"/>
                  </a:lnTo>
                  <a:lnTo>
                    <a:pt x="457" y="335"/>
                  </a:lnTo>
                  <a:lnTo>
                    <a:pt x="457" y="358"/>
                  </a:lnTo>
                  <a:lnTo>
                    <a:pt x="455" y="384"/>
                  </a:lnTo>
                  <a:lnTo>
                    <a:pt x="455" y="386"/>
                  </a:lnTo>
                  <a:lnTo>
                    <a:pt x="455" y="389"/>
                  </a:lnTo>
                  <a:lnTo>
                    <a:pt x="455" y="399"/>
                  </a:lnTo>
                  <a:lnTo>
                    <a:pt x="455" y="420"/>
                  </a:lnTo>
                  <a:lnTo>
                    <a:pt x="455" y="423"/>
                  </a:lnTo>
                  <a:lnTo>
                    <a:pt x="455" y="427"/>
                  </a:lnTo>
                  <a:lnTo>
                    <a:pt x="455" y="428"/>
                  </a:lnTo>
                  <a:lnTo>
                    <a:pt x="455" y="430"/>
                  </a:lnTo>
                  <a:lnTo>
                    <a:pt x="455" y="432"/>
                  </a:lnTo>
                  <a:lnTo>
                    <a:pt x="455" y="440"/>
                  </a:lnTo>
                  <a:lnTo>
                    <a:pt x="455" y="443"/>
                  </a:lnTo>
                  <a:lnTo>
                    <a:pt x="455" y="450"/>
                  </a:lnTo>
                  <a:lnTo>
                    <a:pt x="455" y="451"/>
                  </a:lnTo>
                  <a:lnTo>
                    <a:pt x="455" y="454"/>
                  </a:lnTo>
                  <a:lnTo>
                    <a:pt x="454" y="479"/>
                  </a:lnTo>
                  <a:lnTo>
                    <a:pt x="454" y="490"/>
                  </a:lnTo>
                  <a:lnTo>
                    <a:pt x="454" y="492"/>
                  </a:lnTo>
                  <a:lnTo>
                    <a:pt x="454" y="510"/>
                  </a:lnTo>
                  <a:lnTo>
                    <a:pt x="454" y="521"/>
                  </a:lnTo>
                  <a:lnTo>
                    <a:pt x="454" y="523"/>
                  </a:lnTo>
                  <a:lnTo>
                    <a:pt x="454" y="530"/>
                  </a:lnTo>
                  <a:lnTo>
                    <a:pt x="452" y="533"/>
                  </a:lnTo>
                  <a:lnTo>
                    <a:pt x="452" y="535"/>
                  </a:lnTo>
                  <a:lnTo>
                    <a:pt x="452" y="538"/>
                  </a:lnTo>
                  <a:lnTo>
                    <a:pt x="452" y="541"/>
                  </a:lnTo>
                  <a:lnTo>
                    <a:pt x="452" y="549"/>
                  </a:lnTo>
                  <a:lnTo>
                    <a:pt x="452" y="554"/>
                  </a:lnTo>
                  <a:lnTo>
                    <a:pt x="452" y="557"/>
                  </a:lnTo>
                  <a:lnTo>
                    <a:pt x="451" y="557"/>
                  </a:lnTo>
                  <a:lnTo>
                    <a:pt x="451" y="559"/>
                  </a:lnTo>
                  <a:lnTo>
                    <a:pt x="451" y="561"/>
                  </a:lnTo>
                  <a:lnTo>
                    <a:pt x="451" y="574"/>
                  </a:lnTo>
                  <a:lnTo>
                    <a:pt x="451" y="582"/>
                  </a:lnTo>
                  <a:lnTo>
                    <a:pt x="451" y="584"/>
                  </a:lnTo>
                  <a:lnTo>
                    <a:pt x="451" y="587"/>
                  </a:lnTo>
                  <a:lnTo>
                    <a:pt x="451" y="590"/>
                  </a:lnTo>
                  <a:lnTo>
                    <a:pt x="451" y="592"/>
                  </a:lnTo>
                  <a:lnTo>
                    <a:pt x="451" y="595"/>
                  </a:lnTo>
                  <a:lnTo>
                    <a:pt x="451" y="628"/>
                  </a:lnTo>
                  <a:lnTo>
                    <a:pt x="451" y="629"/>
                  </a:lnTo>
                  <a:lnTo>
                    <a:pt x="451" y="634"/>
                  </a:lnTo>
                  <a:lnTo>
                    <a:pt x="449" y="634"/>
                  </a:lnTo>
                  <a:lnTo>
                    <a:pt x="447" y="634"/>
                  </a:lnTo>
                  <a:lnTo>
                    <a:pt x="446" y="634"/>
                  </a:lnTo>
                  <a:lnTo>
                    <a:pt x="444" y="634"/>
                  </a:lnTo>
                  <a:lnTo>
                    <a:pt x="442" y="634"/>
                  </a:lnTo>
                  <a:lnTo>
                    <a:pt x="441" y="634"/>
                  </a:lnTo>
                  <a:lnTo>
                    <a:pt x="437" y="634"/>
                  </a:lnTo>
                  <a:lnTo>
                    <a:pt x="436" y="634"/>
                  </a:lnTo>
                  <a:lnTo>
                    <a:pt x="433" y="634"/>
                  </a:lnTo>
                  <a:lnTo>
                    <a:pt x="431" y="634"/>
                  </a:lnTo>
                  <a:lnTo>
                    <a:pt x="429" y="634"/>
                  </a:lnTo>
                  <a:lnTo>
                    <a:pt x="426" y="633"/>
                  </a:lnTo>
                  <a:lnTo>
                    <a:pt x="424" y="633"/>
                  </a:lnTo>
                  <a:lnTo>
                    <a:pt x="421" y="633"/>
                  </a:lnTo>
                  <a:lnTo>
                    <a:pt x="420" y="633"/>
                  </a:lnTo>
                  <a:lnTo>
                    <a:pt x="416" y="633"/>
                  </a:lnTo>
                  <a:lnTo>
                    <a:pt x="415" y="633"/>
                  </a:lnTo>
                  <a:lnTo>
                    <a:pt x="411" y="633"/>
                  </a:lnTo>
                  <a:lnTo>
                    <a:pt x="410" y="633"/>
                  </a:lnTo>
                  <a:lnTo>
                    <a:pt x="408" y="633"/>
                  </a:lnTo>
                  <a:lnTo>
                    <a:pt x="405" y="633"/>
                  </a:lnTo>
                  <a:lnTo>
                    <a:pt x="403" y="633"/>
                  </a:lnTo>
                  <a:lnTo>
                    <a:pt x="398" y="633"/>
                  </a:lnTo>
                  <a:lnTo>
                    <a:pt x="397" y="633"/>
                  </a:lnTo>
                  <a:lnTo>
                    <a:pt x="395" y="633"/>
                  </a:lnTo>
                  <a:lnTo>
                    <a:pt x="388" y="633"/>
                  </a:lnTo>
                  <a:lnTo>
                    <a:pt x="382" y="633"/>
                  </a:lnTo>
                  <a:lnTo>
                    <a:pt x="375" y="633"/>
                  </a:lnTo>
                  <a:lnTo>
                    <a:pt x="371" y="633"/>
                  </a:lnTo>
                  <a:lnTo>
                    <a:pt x="353" y="633"/>
                  </a:lnTo>
                  <a:lnTo>
                    <a:pt x="349" y="633"/>
                  </a:lnTo>
                  <a:lnTo>
                    <a:pt x="338" y="633"/>
                  </a:lnTo>
                  <a:lnTo>
                    <a:pt x="336" y="633"/>
                  </a:lnTo>
                  <a:lnTo>
                    <a:pt x="333" y="633"/>
                  </a:lnTo>
                  <a:lnTo>
                    <a:pt x="331" y="633"/>
                  </a:lnTo>
                  <a:lnTo>
                    <a:pt x="328" y="633"/>
                  </a:lnTo>
                  <a:lnTo>
                    <a:pt x="326" y="633"/>
                  </a:lnTo>
                  <a:lnTo>
                    <a:pt x="325" y="633"/>
                  </a:lnTo>
                  <a:lnTo>
                    <a:pt x="323" y="633"/>
                  </a:lnTo>
                  <a:lnTo>
                    <a:pt x="321" y="633"/>
                  </a:lnTo>
                  <a:lnTo>
                    <a:pt x="320" y="633"/>
                  </a:lnTo>
                  <a:lnTo>
                    <a:pt x="317" y="633"/>
                  </a:lnTo>
                  <a:lnTo>
                    <a:pt x="315" y="633"/>
                  </a:lnTo>
                  <a:lnTo>
                    <a:pt x="313" y="633"/>
                  </a:lnTo>
                  <a:lnTo>
                    <a:pt x="312" y="633"/>
                  </a:lnTo>
                  <a:lnTo>
                    <a:pt x="310" y="633"/>
                  </a:lnTo>
                  <a:lnTo>
                    <a:pt x="308" y="633"/>
                  </a:lnTo>
                  <a:lnTo>
                    <a:pt x="307" y="633"/>
                  </a:lnTo>
                  <a:lnTo>
                    <a:pt x="305" y="633"/>
                  </a:lnTo>
                  <a:lnTo>
                    <a:pt x="304" y="633"/>
                  </a:lnTo>
                  <a:lnTo>
                    <a:pt x="300" y="633"/>
                  </a:lnTo>
                  <a:lnTo>
                    <a:pt x="299" y="633"/>
                  </a:lnTo>
                  <a:lnTo>
                    <a:pt x="297" y="633"/>
                  </a:lnTo>
                  <a:lnTo>
                    <a:pt x="295" y="633"/>
                  </a:lnTo>
                  <a:lnTo>
                    <a:pt x="294" y="633"/>
                  </a:lnTo>
                  <a:lnTo>
                    <a:pt x="292" y="633"/>
                  </a:lnTo>
                  <a:lnTo>
                    <a:pt x="290" y="633"/>
                  </a:lnTo>
                  <a:lnTo>
                    <a:pt x="289" y="633"/>
                  </a:lnTo>
                  <a:lnTo>
                    <a:pt x="287" y="633"/>
                  </a:lnTo>
                  <a:lnTo>
                    <a:pt x="286" y="633"/>
                  </a:lnTo>
                  <a:lnTo>
                    <a:pt x="284" y="633"/>
                  </a:lnTo>
                  <a:lnTo>
                    <a:pt x="282" y="633"/>
                  </a:lnTo>
                  <a:lnTo>
                    <a:pt x="281" y="633"/>
                  </a:lnTo>
                  <a:lnTo>
                    <a:pt x="279" y="633"/>
                  </a:lnTo>
                  <a:lnTo>
                    <a:pt x="277" y="633"/>
                  </a:lnTo>
                  <a:lnTo>
                    <a:pt x="276" y="633"/>
                  </a:lnTo>
                  <a:lnTo>
                    <a:pt x="272" y="633"/>
                  </a:lnTo>
                  <a:lnTo>
                    <a:pt x="271" y="633"/>
                  </a:lnTo>
                  <a:lnTo>
                    <a:pt x="269" y="633"/>
                  </a:lnTo>
                  <a:lnTo>
                    <a:pt x="268" y="633"/>
                  </a:lnTo>
                  <a:lnTo>
                    <a:pt x="266" y="633"/>
                  </a:lnTo>
                  <a:lnTo>
                    <a:pt x="264" y="633"/>
                  </a:lnTo>
                  <a:lnTo>
                    <a:pt x="253" y="633"/>
                  </a:lnTo>
                  <a:lnTo>
                    <a:pt x="251" y="633"/>
                  </a:lnTo>
                  <a:lnTo>
                    <a:pt x="248" y="633"/>
                  </a:lnTo>
                  <a:lnTo>
                    <a:pt x="246" y="633"/>
                  </a:lnTo>
                  <a:lnTo>
                    <a:pt x="245" y="633"/>
                  </a:lnTo>
                  <a:lnTo>
                    <a:pt x="243" y="633"/>
                  </a:lnTo>
                  <a:lnTo>
                    <a:pt x="241" y="633"/>
                  </a:lnTo>
                  <a:lnTo>
                    <a:pt x="240" y="631"/>
                  </a:lnTo>
                  <a:lnTo>
                    <a:pt x="237" y="631"/>
                  </a:lnTo>
                  <a:lnTo>
                    <a:pt x="235" y="631"/>
                  </a:lnTo>
                  <a:lnTo>
                    <a:pt x="233" y="631"/>
                  </a:lnTo>
                  <a:lnTo>
                    <a:pt x="230" y="631"/>
                  </a:lnTo>
                  <a:lnTo>
                    <a:pt x="228" y="631"/>
                  </a:lnTo>
                  <a:lnTo>
                    <a:pt x="225" y="631"/>
                  </a:lnTo>
                  <a:lnTo>
                    <a:pt x="223" y="631"/>
                  </a:lnTo>
                  <a:lnTo>
                    <a:pt x="220" y="631"/>
                  </a:lnTo>
                  <a:lnTo>
                    <a:pt x="219" y="631"/>
                  </a:lnTo>
                  <a:lnTo>
                    <a:pt x="217" y="631"/>
                  </a:lnTo>
                  <a:lnTo>
                    <a:pt x="214" y="631"/>
                  </a:lnTo>
                  <a:lnTo>
                    <a:pt x="212" y="631"/>
                  </a:lnTo>
                  <a:lnTo>
                    <a:pt x="209" y="631"/>
                  </a:lnTo>
                  <a:lnTo>
                    <a:pt x="207" y="631"/>
                  </a:lnTo>
                  <a:lnTo>
                    <a:pt x="205" y="631"/>
                  </a:lnTo>
                  <a:lnTo>
                    <a:pt x="202" y="631"/>
                  </a:lnTo>
                  <a:lnTo>
                    <a:pt x="201" y="631"/>
                  </a:lnTo>
                  <a:lnTo>
                    <a:pt x="199" y="631"/>
                  </a:lnTo>
                  <a:lnTo>
                    <a:pt x="197" y="631"/>
                  </a:lnTo>
                  <a:lnTo>
                    <a:pt x="196" y="631"/>
                  </a:lnTo>
                  <a:lnTo>
                    <a:pt x="192" y="631"/>
                  </a:lnTo>
                  <a:lnTo>
                    <a:pt x="191" y="631"/>
                  </a:lnTo>
                  <a:lnTo>
                    <a:pt x="189" y="631"/>
                  </a:lnTo>
                  <a:lnTo>
                    <a:pt x="186" y="631"/>
                  </a:lnTo>
                  <a:lnTo>
                    <a:pt x="184" y="631"/>
                  </a:lnTo>
                  <a:lnTo>
                    <a:pt x="181" y="631"/>
                  </a:lnTo>
                  <a:lnTo>
                    <a:pt x="179" y="631"/>
                  </a:lnTo>
                  <a:lnTo>
                    <a:pt x="176" y="631"/>
                  </a:lnTo>
                  <a:lnTo>
                    <a:pt x="174" y="631"/>
                  </a:lnTo>
                  <a:lnTo>
                    <a:pt x="173" y="629"/>
                  </a:lnTo>
                  <a:lnTo>
                    <a:pt x="171" y="629"/>
                  </a:lnTo>
                  <a:lnTo>
                    <a:pt x="170" y="629"/>
                  </a:lnTo>
                  <a:lnTo>
                    <a:pt x="168" y="629"/>
                  </a:lnTo>
                  <a:lnTo>
                    <a:pt x="166" y="629"/>
                  </a:lnTo>
                  <a:lnTo>
                    <a:pt x="165" y="629"/>
                  </a:lnTo>
                  <a:lnTo>
                    <a:pt x="163" y="629"/>
                  </a:lnTo>
                  <a:lnTo>
                    <a:pt x="161" y="629"/>
                  </a:lnTo>
                  <a:lnTo>
                    <a:pt x="158" y="629"/>
                  </a:lnTo>
                  <a:lnTo>
                    <a:pt x="156" y="629"/>
                  </a:lnTo>
                  <a:lnTo>
                    <a:pt x="153" y="629"/>
                  </a:lnTo>
                  <a:lnTo>
                    <a:pt x="152" y="629"/>
                  </a:lnTo>
                  <a:lnTo>
                    <a:pt x="148" y="629"/>
                  </a:lnTo>
                  <a:lnTo>
                    <a:pt x="147" y="629"/>
                  </a:lnTo>
                  <a:lnTo>
                    <a:pt x="145" y="629"/>
                  </a:lnTo>
                  <a:lnTo>
                    <a:pt x="143" y="629"/>
                  </a:lnTo>
                  <a:lnTo>
                    <a:pt x="142" y="629"/>
                  </a:lnTo>
                  <a:lnTo>
                    <a:pt x="140" y="629"/>
                  </a:lnTo>
                  <a:lnTo>
                    <a:pt x="138" y="629"/>
                  </a:lnTo>
                  <a:lnTo>
                    <a:pt x="137" y="629"/>
                  </a:lnTo>
                  <a:lnTo>
                    <a:pt x="135" y="629"/>
                  </a:lnTo>
                  <a:lnTo>
                    <a:pt x="132" y="629"/>
                  </a:lnTo>
                  <a:lnTo>
                    <a:pt x="130" y="629"/>
                  </a:lnTo>
                  <a:lnTo>
                    <a:pt x="129" y="629"/>
                  </a:lnTo>
                  <a:lnTo>
                    <a:pt x="125" y="629"/>
                  </a:lnTo>
                  <a:lnTo>
                    <a:pt x="124" y="629"/>
                  </a:lnTo>
                  <a:lnTo>
                    <a:pt x="121" y="629"/>
                  </a:lnTo>
                  <a:lnTo>
                    <a:pt x="119" y="629"/>
                  </a:lnTo>
                  <a:lnTo>
                    <a:pt x="117" y="629"/>
                  </a:lnTo>
                  <a:lnTo>
                    <a:pt x="116" y="629"/>
                  </a:lnTo>
                  <a:lnTo>
                    <a:pt x="114" y="629"/>
                  </a:lnTo>
                  <a:lnTo>
                    <a:pt x="111" y="629"/>
                  </a:lnTo>
                  <a:lnTo>
                    <a:pt x="109" y="629"/>
                  </a:lnTo>
                  <a:lnTo>
                    <a:pt x="107" y="629"/>
                  </a:lnTo>
                  <a:lnTo>
                    <a:pt x="106" y="629"/>
                  </a:lnTo>
                  <a:lnTo>
                    <a:pt x="104" y="628"/>
                  </a:lnTo>
                  <a:lnTo>
                    <a:pt x="103" y="628"/>
                  </a:lnTo>
                  <a:lnTo>
                    <a:pt x="99" y="628"/>
                  </a:lnTo>
                  <a:lnTo>
                    <a:pt x="98" y="628"/>
                  </a:lnTo>
                  <a:lnTo>
                    <a:pt x="94" y="628"/>
                  </a:lnTo>
                  <a:lnTo>
                    <a:pt x="93" y="628"/>
                  </a:lnTo>
                  <a:lnTo>
                    <a:pt x="89" y="628"/>
                  </a:lnTo>
                  <a:lnTo>
                    <a:pt x="88" y="628"/>
                  </a:lnTo>
                  <a:lnTo>
                    <a:pt x="85" y="628"/>
                  </a:lnTo>
                  <a:lnTo>
                    <a:pt x="83" y="628"/>
                  </a:lnTo>
                  <a:lnTo>
                    <a:pt x="80" y="626"/>
                  </a:lnTo>
                  <a:lnTo>
                    <a:pt x="70" y="626"/>
                  </a:lnTo>
                  <a:lnTo>
                    <a:pt x="65" y="626"/>
                  </a:lnTo>
                  <a:lnTo>
                    <a:pt x="63" y="624"/>
                  </a:lnTo>
                  <a:lnTo>
                    <a:pt x="62" y="624"/>
                  </a:lnTo>
                  <a:lnTo>
                    <a:pt x="60" y="624"/>
                  </a:lnTo>
                  <a:lnTo>
                    <a:pt x="57" y="624"/>
                  </a:lnTo>
                  <a:lnTo>
                    <a:pt x="55" y="624"/>
                  </a:lnTo>
                  <a:lnTo>
                    <a:pt x="52" y="624"/>
                  </a:lnTo>
                  <a:lnTo>
                    <a:pt x="50" y="623"/>
                  </a:lnTo>
                  <a:lnTo>
                    <a:pt x="49" y="623"/>
                  </a:lnTo>
                  <a:lnTo>
                    <a:pt x="47" y="623"/>
                  </a:lnTo>
                  <a:lnTo>
                    <a:pt x="40" y="623"/>
                  </a:lnTo>
                  <a:lnTo>
                    <a:pt x="39" y="623"/>
                  </a:lnTo>
                  <a:lnTo>
                    <a:pt x="37" y="623"/>
                  </a:lnTo>
                  <a:lnTo>
                    <a:pt x="36" y="623"/>
                  </a:lnTo>
                  <a:lnTo>
                    <a:pt x="34" y="623"/>
                  </a:lnTo>
                  <a:lnTo>
                    <a:pt x="31" y="623"/>
                  </a:lnTo>
                  <a:lnTo>
                    <a:pt x="29" y="624"/>
                  </a:lnTo>
                  <a:lnTo>
                    <a:pt x="21" y="624"/>
                  </a:lnTo>
                  <a:lnTo>
                    <a:pt x="19" y="624"/>
                  </a:lnTo>
                  <a:lnTo>
                    <a:pt x="16" y="624"/>
                  </a:lnTo>
                  <a:lnTo>
                    <a:pt x="14" y="624"/>
                  </a:lnTo>
                  <a:lnTo>
                    <a:pt x="11" y="624"/>
                  </a:lnTo>
                  <a:lnTo>
                    <a:pt x="9" y="624"/>
                  </a:lnTo>
                  <a:lnTo>
                    <a:pt x="8" y="624"/>
                  </a:lnTo>
                  <a:lnTo>
                    <a:pt x="5" y="624"/>
                  </a:lnTo>
                  <a:lnTo>
                    <a:pt x="3" y="624"/>
                  </a:lnTo>
                  <a:lnTo>
                    <a:pt x="0" y="624"/>
                  </a:lnTo>
                  <a:lnTo>
                    <a:pt x="0" y="621"/>
                  </a:lnTo>
                  <a:lnTo>
                    <a:pt x="1" y="616"/>
                  </a:lnTo>
                  <a:lnTo>
                    <a:pt x="1" y="613"/>
                  </a:lnTo>
                  <a:lnTo>
                    <a:pt x="1" y="611"/>
                  </a:lnTo>
                  <a:lnTo>
                    <a:pt x="1" y="610"/>
                  </a:lnTo>
                  <a:lnTo>
                    <a:pt x="1" y="608"/>
                  </a:lnTo>
                  <a:lnTo>
                    <a:pt x="1" y="602"/>
                  </a:lnTo>
                  <a:lnTo>
                    <a:pt x="1" y="598"/>
                  </a:lnTo>
                  <a:lnTo>
                    <a:pt x="1" y="593"/>
                  </a:lnTo>
                  <a:lnTo>
                    <a:pt x="1" y="590"/>
                  </a:lnTo>
                  <a:lnTo>
                    <a:pt x="1" y="582"/>
                  </a:lnTo>
                  <a:lnTo>
                    <a:pt x="1" y="579"/>
                  </a:lnTo>
                  <a:lnTo>
                    <a:pt x="1" y="575"/>
                  </a:lnTo>
                  <a:lnTo>
                    <a:pt x="1" y="574"/>
                  </a:lnTo>
                  <a:lnTo>
                    <a:pt x="1" y="572"/>
                  </a:lnTo>
                  <a:lnTo>
                    <a:pt x="3" y="569"/>
                  </a:lnTo>
                  <a:lnTo>
                    <a:pt x="3" y="566"/>
                  </a:lnTo>
                  <a:lnTo>
                    <a:pt x="3" y="564"/>
                  </a:lnTo>
                  <a:lnTo>
                    <a:pt x="3" y="562"/>
                  </a:lnTo>
                  <a:lnTo>
                    <a:pt x="3" y="557"/>
                  </a:lnTo>
                  <a:lnTo>
                    <a:pt x="3" y="548"/>
                  </a:lnTo>
                  <a:lnTo>
                    <a:pt x="3" y="546"/>
                  </a:lnTo>
                  <a:lnTo>
                    <a:pt x="3" y="543"/>
                  </a:lnTo>
                  <a:lnTo>
                    <a:pt x="3" y="541"/>
                  </a:lnTo>
                  <a:lnTo>
                    <a:pt x="3" y="538"/>
                  </a:lnTo>
                  <a:lnTo>
                    <a:pt x="3" y="536"/>
                  </a:lnTo>
                  <a:lnTo>
                    <a:pt x="3" y="535"/>
                  </a:lnTo>
                  <a:lnTo>
                    <a:pt x="5" y="535"/>
                  </a:lnTo>
                  <a:lnTo>
                    <a:pt x="5" y="533"/>
                  </a:lnTo>
                  <a:lnTo>
                    <a:pt x="5" y="531"/>
                  </a:lnTo>
                  <a:lnTo>
                    <a:pt x="5" y="530"/>
                  </a:lnTo>
                  <a:lnTo>
                    <a:pt x="5" y="526"/>
                  </a:lnTo>
                  <a:lnTo>
                    <a:pt x="5" y="525"/>
                  </a:lnTo>
                  <a:lnTo>
                    <a:pt x="5" y="523"/>
                  </a:lnTo>
                  <a:lnTo>
                    <a:pt x="5" y="520"/>
                  </a:lnTo>
                  <a:lnTo>
                    <a:pt x="5" y="517"/>
                  </a:lnTo>
                  <a:lnTo>
                    <a:pt x="5" y="513"/>
                  </a:lnTo>
                  <a:lnTo>
                    <a:pt x="5" y="510"/>
                  </a:lnTo>
                  <a:lnTo>
                    <a:pt x="5" y="507"/>
                  </a:lnTo>
                  <a:lnTo>
                    <a:pt x="5" y="505"/>
                  </a:lnTo>
                  <a:lnTo>
                    <a:pt x="5" y="503"/>
                  </a:lnTo>
                  <a:lnTo>
                    <a:pt x="5" y="500"/>
                  </a:lnTo>
                  <a:lnTo>
                    <a:pt x="5" y="499"/>
                  </a:lnTo>
                  <a:lnTo>
                    <a:pt x="5" y="494"/>
                  </a:lnTo>
                  <a:lnTo>
                    <a:pt x="5" y="490"/>
                  </a:lnTo>
                  <a:lnTo>
                    <a:pt x="5" y="489"/>
                  </a:lnTo>
                  <a:lnTo>
                    <a:pt x="5" y="482"/>
                  </a:lnTo>
                  <a:lnTo>
                    <a:pt x="6" y="481"/>
                  </a:lnTo>
                  <a:lnTo>
                    <a:pt x="6" y="477"/>
                  </a:lnTo>
                  <a:lnTo>
                    <a:pt x="6" y="476"/>
                  </a:lnTo>
                  <a:lnTo>
                    <a:pt x="6" y="471"/>
                  </a:lnTo>
                  <a:lnTo>
                    <a:pt x="6" y="469"/>
                  </a:lnTo>
                  <a:lnTo>
                    <a:pt x="6" y="468"/>
                  </a:lnTo>
                  <a:lnTo>
                    <a:pt x="6" y="466"/>
                  </a:lnTo>
                  <a:lnTo>
                    <a:pt x="6" y="458"/>
                  </a:lnTo>
                  <a:lnTo>
                    <a:pt x="6" y="448"/>
                  </a:lnTo>
                  <a:lnTo>
                    <a:pt x="6" y="443"/>
                  </a:lnTo>
                  <a:lnTo>
                    <a:pt x="6" y="441"/>
                  </a:lnTo>
                  <a:lnTo>
                    <a:pt x="6" y="438"/>
                  </a:lnTo>
                  <a:lnTo>
                    <a:pt x="6" y="436"/>
                  </a:lnTo>
                  <a:lnTo>
                    <a:pt x="6" y="435"/>
                  </a:lnTo>
                  <a:lnTo>
                    <a:pt x="8" y="428"/>
                  </a:lnTo>
                  <a:lnTo>
                    <a:pt x="8" y="427"/>
                  </a:lnTo>
                  <a:lnTo>
                    <a:pt x="8" y="425"/>
                  </a:lnTo>
                  <a:lnTo>
                    <a:pt x="8" y="422"/>
                  </a:lnTo>
                  <a:lnTo>
                    <a:pt x="8" y="420"/>
                  </a:lnTo>
                  <a:lnTo>
                    <a:pt x="8" y="419"/>
                  </a:lnTo>
                  <a:lnTo>
                    <a:pt x="8" y="399"/>
                  </a:lnTo>
                  <a:lnTo>
                    <a:pt x="8" y="397"/>
                  </a:lnTo>
                  <a:lnTo>
                    <a:pt x="9" y="387"/>
                  </a:lnTo>
                  <a:lnTo>
                    <a:pt x="9" y="386"/>
                  </a:lnTo>
                  <a:lnTo>
                    <a:pt x="9" y="381"/>
                  </a:lnTo>
                  <a:lnTo>
                    <a:pt x="9" y="379"/>
                  </a:lnTo>
                  <a:lnTo>
                    <a:pt x="9" y="378"/>
                  </a:lnTo>
                  <a:lnTo>
                    <a:pt x="9" y="374"/>
                  </a:lnTo>
                  <a:lnTo>
                    <a:pt x="9" y="365"/>
                  </a:lnTo>
                  <a:lnTo>
                    <a:pt x="9" y="358"/>
                  </a:lnTo>
                  <a:lnTo>
                    <a:pt x="9" y="356"/>
                  </a:lnTo>
                  <a:lnTo>
                    <a:pt x="9" y="355"/>
                  </a:lnTo>
                  <a:lnTo>
                    <a:pt x="9" y="352"/>
                  </a:lnTo>
                  <a:lnTo>
                    <a:pt x="11" y="338"/>
                  </a:lnTo>
                  <a:lnTo>
                    <a:pt x="11" y="319"/>
                  </a:lnTo>
                  <a:lnTo>
                    <a:pt x="11" y="309"/>
                  </a:lnTo>
                  <a:lnTo>
                    <a:pt x="13" y="307"/>
                  </a:lnTo>
                  <a:lnTo>
                    <a:pt x="13" y="304"/>
                  </a:lnTo>
                  <a:lnTo>
                    <a:pt x="13" y="303"/>
                  </a:lnTo>
                  <a:lnTo>
                    <a:pt x="13" y="301"/>
                  </a:lnTo>
                  <a:lnTo>
                    <a:pt x="13" y="298"/>
                  </a:lnTo>
                  <a:lnTo>
                    <a:pt x="13" y="293"/>
                  </a:lnTo>
                  <a:lnTo>
                    <a:pt x="13" y="276"/>
                  </a:lnTo>
                  <a:lnTo>
                    <a:pt x="13" y="275"/>
                  </a:lnTo>
                  <a:lnTo>
                    <a:pt x="13" y="271"/>
                  </a:lnTo>
                  <a:lnTo>
                    <a:pt x="13" y="270"/>
                  </a:lnTo>
                  <a:lnTo>
                    <a:pt x="13" y="262"/>
                  </a:lnTo>
                  <a:lnTo>
                    <a:pt x="13" y="253"/>
                  </a:lnTo>
                  <a:lnTo>
                    <a:pt x="13" y="250"/>
                  </a:lnTo>
                  <a:lnTo>
                    <a:pt x="13" y="249"/>
                  </a:lnTo>
                  <a:lnTo>
                    <a:pt x="13" y="247"/>
                  </a:lnTo>
                  <a:lnTo>
                    <a:pt x="13" y="234"/>
                  </a:lnTo>
                  <a:lnTo>
                    <a:pt x="14" y="229"/>
                  </a:lnTo>
                  <a:lnTo>
                    <a:pt x="14" y="227"/>
                  </a:lnTo>
                  <a:lnTo>
                    <a:pt x="14" y="226"/>
                  </a:lnTo>
                  <a:lnTo>
                    <a:pt x="14" y="222"/>
                  </a:lnTo>
                  <a:lnTo>
                    <a:pt x="14" y="219"/>
                  </a:lnTo>
                  <a:lnTo>
                    <a:pt x="14" y="218"/>
                  </a:lnTo>
                  <a:lnTo>
                    <a:pt x="14" y="216"/>
                  </a:lnTo>
                  <a:lnTo>
                    <a:pt x="14" y="209"/>
                  </a:lnTo>
                  <a:lnTo>
                    <a:pt x="14" y="208"/>
                  </a:lnTo>
                  <a:lnTo>
                    <a:pt x="14" y="200"/>
                  </a:lnTo>
                  <a:lnTo>
                    <a:pt x="14" y="195"/>
                  </a:lnTo>
                  <a:lnTo>
                    <a:pt x="16" y="182"/>
                  </a:lnTo>
                  <a:lnTo>
                    <a:pt x="16" y="178"/>
                  </a:lnTo>
                  <a:lnTo>
                    <a:pt x="16" y="177"/>
                  </a:lnTo>
                  <a:lnTo>
                    <a:pt x="16" y="173"/>
                  </a:lnTo>
                  <a:lnTo>
                    <a:pt x="22" y="173"/>
                  </a:lnTo>
                  <a:lnTo>
                    <a:pt x="24" y="173"/>
                  </a:lnTo>
                  <a:lnTo>
                    <a:pt x="24" y="172"/>
                  </a:lnTo>
                  <a:lnTo>
                    <a:pt x="24" y="169"/>
                  </a:lnTo>
                  <a:lnTo>
                    <a:pt x="27" y="169"/>
                  </a:lnTo>
                  <a:lnTo>
                    <a:pt x="29" y="169"/>
                  </a:lnTo>
                  <a:lnTo>
                    <a:pt x="29" y="165"/>
                  </a:lnTo>
                  <a:lnTo>
                    <a:pt x="29" y="164"/>
                  </a:lnTo>
                  <a:lnTo>
                    <a:pt x="31" y="164"/>
                  </a:lnTo>
                  <a:lnTo>
                    <a:pt x="34" y="164"/>
                  </a:lnTo>
                  <a:lnTo>
                    <a:pt x="34" y="160"/>
                  </a:lnTo>
                  <a:lnTo>
                    <a:pt x="36" y="160"/>
                  </a:lnTo>
                  <a:lnTo>
                    <a:pt x="37" y="160"/>
                  </a:lnTo>
                  <a:lnTo>
                    <a:pt x="39" y="160"/>
                  </a:lnTo>
                  <a:lnTo>
                    <a:pt x="39" y="157"/>
                  </a:lnTo>
                  <a:lnTo>
                    <a:pt x="39" y="155"/>
                  </a:lnTo>
                  <a:lnTo>
                    <a:pt x="42" y="155"/>
                  </a:lnTo>
                  <a:lnTo>
                    <a:pt x="44" y="155"/>
                  </a:lnTo>
                  <a:lnTo>
                    <a:pt x="49" y="155"/>
                  </a:lnTo>
                  <a:lnTo>
                    <a:pt x="52" y="155"/>
                  </a:lnTo>
                  <a:lnTo>
                    <a:pt x="54" y="155"/>
                  </a:lnTo>
                  <a:lnTo>
                    <a:pt x="54" y="152"/>
                  </a:lnTo>
                  <a:lnTo>
                    <a:pt x="54" y="149"/>
                  </a:lnTo>
                  <a:lnTo>
                    <a:pt x="54" y="146"/>
                  </a:lnTo>
                  <a:lnTo>
                    <a:pt x="54" y="144"/>
                  </a:lnTo>
                  <a:lnTo>
                    <a:pt x="57" y="144"/>
                  </a:lnTo>
                  <a:lnTo>
                    <a:pt x="58" y="144"/>
                  </a:lnTo>
                  <a:lnTo>
                    <a:pt x="63" y="146"/>
                  </a:lnTo>
                  <a:lnTo>
                    <a:pt x="65" y="146"/>
                  </a:lnTo>
                  <a:lnTo>
                    <a:pt x="68" y="146"/>
                  </a:lnTo>
                  <a:lnTo>
                    <a:pt x="71" y="146"/>
                  </a:lnTo>
                  <a:lnTo>
                    <a:pt x="71" y="147"/>
                  </a:lnTo>
                  <a:lnTo>
                    <a:pt x="76" y="147"/>
                  </a:lnTo>
                  <a:lnTo>
                    <a:pt x="78" y="147"/>
                  </a:lnTo>
                  <a:lnTo>
                    <a:pt x="86" y="147"/>
                  </a:lnTo>
                  <a:lnTo>
                    <a:pt x="89" y="149"/>
                  </a:lnTo>
                  <a:lnTo>
                    <a:pt x="91" y="149"/>
                  </a:lnTo>
                  <a:lnTo>
                    <a:pt x="98" y="149"/>
                  </a:lnTo>
                  <a:lnTo>
                    <a:pt x="106" y="149"/>
                  </a:lnTo>
                  <a:lnTo>
                    <a:pt x="107" y="149"/>
                  </a:lnTo>
                  <a:lnTo>
                    <a:pt x="111" y="149"/>
                  </a:lnTo>
                  <a:lnTo>
                    <a:pt x="112" y="149"/>
                  </a:lnTo>
                  <a:lnTo>
                    <a:pt x="117" y="149"/>
                  </a:lnTo>
                  <a:lnTo>
                    <a:pt x="119" y="149"/>
                  </a:lnTo>
                  <a:lnTo>
                    <a:pt x="121" y="149"/>
                  </a:lnTo>
                  <a:lnTo>
                    <a:pt x="121" y="144"/>
                  </a:lnTo>
                  <a:lnTo>
                    <a:pt x="124" y="144"/>
                  </a:lnTo>
                  <a:lnTo>
                    <a:pt x="125" y="144"/>
                  </a:lnTo>
                  <a:lnTo>
                    <a:pt x="129" y="146"/>
                  </a:lnTo>
                  <a:lnTo>
                    <a:pt x="129" y="144"/>
                  </a:lnTo>
                  <a:lnTo>
                    <a:pt x="138" y="144"/>
                  </a:lnTo>
                  <a:lnTo>
                    <a:pt x="138" y="139"/>
                  </a:lnTo>
                  <a:lnTo>
                    <a:pt x="142" y="141"/>
                  </a:lnTo>
                  <a:lnTo>
                    <a:pt x="148" y="141"/>
                  </a:lnTo>
                  <a:lnTo>
                    <a:pt x="148" y="139"/>
                  </a:lnTo>
                  <a:lnTo>
                    <a:pt x="148" y="136"/>
                  </a:lnTo>
                  <a:lnTo>
                    <a:pt x="152" y="136"/>
                  </a:lnTo>
                  <a:lnTo>
                    <a:pt x="158" y="136"/>
                  </a:lnTo>
                  <a:lnTo>
                    <a:pt x="160" y="136"/>
                  </a:lnTo>
                  <a:lnTo>
                    <a:pt x="161" y="136"/>
                  </a:lnTo>
                  <a:lnTo>
                    <a:pt x="163" y="136"/>
                  </a:lnTo>
                  <a:lnTo>
                    <a:pt x="165" y="136"/>
                  </a:lnTo>
                  <a:lnTo>
                    <a:pt x="166" y="136"/>
                  </a:lnTo>
                  <a:lnTo>
                    <a:pt x="171" y="136"/>
                  </a:lnTo>
                  <a:lnTo>
                    <a:pt x="184" y="137"/>
                  </a:lnTo>
                  <a:lnTo>
                    <a:pt x="186" y="137"/>
                  </a:lnTo>
                  <a:lnTo>
                    <a:pt x="188" y="137"/>
                  </a:lnTo>
                  <a:lnTo>
                    <a:pt x="194" y="137"/>
                  </a:lnTo>
                  <a:lnTo>
                    <a:pt x="194" y="133"/>
                  </a:lnTo>
                  <a:lnTo>
                    <a:pt x="199" y="133"/>
                  </a:lnTo>
                  <a:lnTo>
                    <a:pt x="209" y="134"/>
                  </a:lnTo>
                  <a:lnTo>
                    <a:pt x="210" y="134"/>
                  </a:lnTo>
                  <a:lnTo>
                    <a:pt x="214" y="134"/>
                  </a:lnTo>
                  <a:lnTo>
                    <a:pt x="219" y="134"/>
                  </a:lnTo>
                  <a:lnTo>
                    <a:pt x="222" y="134"/>
                  </a:lnTo>
                  <a:lnTo>
                    <a:pt x="222" y="131"/>
                  </a:lnTo>
                  <a:lnTo>
                    <a:pt x="222" y="124"/>
                  </a:lnTo>
                  <a:lnTo>
                    <a:pt x="223" y="124"/>
                  </a:lnTo>
                  <a:lnTo>
                    <a:pt x="227" y="126"/>
                  </a:lnTo>
                  <a:lnTo>
                    <a:pt x="227" y="116"/>
                  </a:lnTo>
                  <a:lnTo>
                    <a:pt x="232" y="116"/>
                  </a:lnTo>
                  <a:lnTo>
                    <a:pt x="232" y="105"/>
                  </a:lnTo>
                  <a:lnTo>
                    <a:pt x="232" y="103"/>
                  </a:lnTo>
                  <a:lnTo>
                    <a:pt x="240" y="103"/>
                  </a:lnTo>
                  <a:lnTo>
                    <a:pt x="241" y="103"/>
                  </a:lnTo>
                  <a:lnTo>
                    <a:pt x="241" y="106"/>
                  </a:lnTo>
                  <a:lnTo>
                    <a:pt x="243" y="108"/>
                  </a:lnTo>
                  <a:lnTo>
                    <a:pt x="251" y="106"/>
                  </a:lnTo>
                  <a:lnTo>
                    <a:pt x="251" y="102"/>
                  </a:lnTo>
                  <a:lnTo>
                    <a:pt x="251" y="100"/>
                  </a:lnTo>
                  <a:lnTo>
                    <a:pt x="251" y="98"/>
                  </a:lnTo>
                  <a:lnTo>
                    <a:pt x="253" y="98"/>
                  </a:lnTo>
                  <a:lnTo>
                    <a:pt x="254" y="98"/>
                  </a:lnTo>
                  <a:lnTo>
                    <a:pt x="258" y="98"/>
                  </a:lnTo>
                  <a:lnTo>
                    <a:pt x="259" y="98"/>
                  </a:lnTo>
                  <a:lnTo>
                    <a:pt x="261" y="88"/>
                  </a:lnTo>
                  <a:lnTo>
                    <a:pt x="266" y="88"/>
                  </a:lnTo>
                  <a:lnTo>
                    <a:pt x="268" y="88"/>
                  </a:lnTo>
                  <a:lnTo>
                    <a:pt x="269" y="88"/>
                  </a:lnTo>
                  <a:lnTo>
                    <a:pt x="269" y="85"/>
                  </a:lnTo>
                  <a:lnTo>
                    <a:pt x="269" y="84"/>
                  </a:lnTo>
                  <a:lnTo>
                    <a:pt x="269" y="82"/>
                  </a:lnTo>
                  <a:lnTo>
                    <a:pt x="269" y="80"/>
                  </a:lnTo>
                  <a:lnTo>
                    <a:pt x="272" y="80"/>
                  </a:lnTo>
                  <a:lnTo>
                    <a:pt x="276" y="80"/>
                  </a:lnTo>
                  <a:lnTo>
                    <a:pt x="279" y="80"/>
                  </a:lnTo>
                  <a:lnTo>
                    <a:pt x="279" y="75"/>
                  </a:lnTo>
                  <a:lnTo>
                    <a:pt x="279" y="70"/>
                  </a:lnTo>
                  <a:lnTo>
                    <a:pt x="281" y="70"/>
                  </a:lnTo>
                  <a:lnTo>
                    <a:pt x="282" y="70"/>
                  </a:lnTo>
                  <a:lnTo>
                    <a:pt x="297" y="72"/>
                  </a:lnTo>
                  <a:lnTo>
                    <a:pt x="299" y="72"/>
                  </a:lnTo>
                  <a:lnTo>
                    <a:pt x="299" y="62"/>
                  </a:lnTo>
                  <a:lnTo>
                    <a:pt x="299" y="61"/>
                  </a:lnTo>
                  <a:lnTo>
                    <a:pt x="300" y="61"/>
                  </a:lnTo>
                  <a:lnTo>
                    <a:pt x="302" y="61"/>
                  </a:lnTo>
                  <a:lnTo>
                    <a:pt x="304" y="61"/>
                  </a:lnTo>
                  <a:lnTo>
                    <a:pt x="305" y="62"/>
                  </a:lnTo>
                  <a:lnTo>
                    <a:pt x="315" y="62"/>
                  </a:lnTo>
                  <a:lnTo>
                    <a:pt x="317" y="62"/>
                  </a:lnTo>
                  <a:lnTo>
                    <a:pt x="317" y="57"/>
                  </a:lnTo>
                  <a:lnTo>
                    <a:pt x="317" y="53"/>
                  </a:lnTo>
                  <a:lnTo>
                    <a:pt x="320" y="53"/>
                  </a:lnTo>
                  <a:lnTo>
                    <a:pt x="323" y="53"/>
                  </a:lnTo>
                  <a:lnTo>
                    <a:pt x="326" y="53"/>
                  </a:lnTo>
                  <a:lnTo>
                    <a:pt x="326" y="51"/>
                  </a:lnTo>
                  <a:lnTo>
                    <a:pt x="326" y="44"/>
                  </a:lnTo>
                  <a:lnTo>
                    <a:pt x="335" y="44"/>
                  </a:lnTo>
                  <a:lnTo>
                    <a:pt x="335" y="41"/>
                  </a:lnTo>
                  <a:lnTo>
                    <a:pt x="335" y="39"/>
                  </a:lnTo>
                  <a:lnTo>
                    <a:pt x="335" y="38"/>
                  </a:lnTo>
                  <a:lnTo>
                    <a:pt x="336" y="35"/>
                  </a:lnTo>
                  <a:lnTo>
                    <a:pt x="338" y="35"/>
                  </a:lnTo>
                  <a:lnTo>
                    <a:pt x="339" y="35"/>
                  </a:lnTo>
                  <a:lnTo>
                    <a:pt x="353" y="36"/>
                  </a:lnTo>
                  <a:lnTo>
                    <a:pt x="354" y="36"/>
                  </a:lnTo>
                  <a:lnTo>
                    <a:pt x="361" y="36"/>
                  </a:lnTo>
                  <a:lnTo>
                    <a:pt x="364" y="36"/>
                  </a:lnTo>
                  <a:lnTo>
                    <a:pt x="364" y="35"/>
                  </a:lnTo>
                  <a:lnTo>
                    <a:pt x="366" y="36"/>
                  </a:lnTo>
                  <a:lnTo>
                    <a:pt x="371" y="36"/>
                  </a:lnTo>
                  <a:lnTo>
                    <a:pt x="372" y="36"/>
                  </a:lnTo>
                  <a:lnTo>
                    <a:pt x="380" y="36"/>
                  </a:lnTo>
                  <a:lnTo>
                    <a:pt x="382" y="36"/>
                  </a:lnTo>
                  <a:lnTo>
                    <a:pt x="382" y="35"/>
                  </a:lnTo>
                  <a:lnTo>
                    <a:pt x="382" y="30"/>
                  </a:lnTo>
                  <a:lnTo>
                    <a:pt x="384" y="26"/>
                  </a:lnTo>
                  <a:lnTo>
                    <a:pt x="385" y="26"/>
                  </a:lnTo>
                  <a:lnTo>
                    <a:pt x="387" y="26"/>
                  </a:lnTo>
                  <a:lnTo>
                    <a:pt x="390" y="26"/>
                  </a:lnTo>
                  <a:lnTo>
                    <a:pt x="392" y="26"/>
                  </a:lnTo>
                  <a:lnTo>
                    <a:pt x="392" y="18"/>
                  </a:lnTo>
                  <a:lnTo>
                    <a:pt x="398" y="18"/>
                  </a:lnTo>
                  <a:lnTo>
                    <a:pt x="400" y="18"/>
                  </a:lnTo>
                  <a:lnTo>
                    <a:pt x="402" y="18"/>
                  </a:lnTo>
                  <a:lnTo>
                    <a:pt x="402" y="13"/>
                  </a:lnTo>
                  <a:lnTo>
                    <a:pt x="402" y="8"/>
                  </a:lnTo>
                  <a:lnTo>
                    <a:pt x="406" y="8"/>
                  </a:lnTo>
                  <a:lnTo>
                    <a:pt x="411" y="8"/>
                  </a:lnTo>
                  <a:lnTo>
                    <a:pt x="411" y="7"/>
                  </a:lnTo>
                  <a:lnTo>
                    <a:pt x="411" y="0"/>
                  </a:lnTo>
                  <a:lnTo>
                    <a:pt x="415" y="0"/>
                  </a:lnTo>
                  <a:lnTo>
                    <a:pt x="416" y="0"/>
                  </a:lnTo>
                  <a:lnTo>
                    <a:pt x="418" y="0"/>
                  </a:lnTo>
                  <a:lnTo>
                    <a:pt x="423"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25" name="Freeform 262"/>
            <p:cNvSpPr>
              <a:spLocks/>
            </p:cNvSpPr>
            <p:nvPr/>
          </p:nvSpPr>
          <p:spPr bwMode="auto">
            <a:xfrm>
              <a:off x="1636" y="2900"/>
              <a:ext cx="467" cy="634"/>
            </a:xfrm>
            <a:custGeom>
              <a:avLst/>
              <a:gdLst>
                <a:gd name="T0" fmla="*/ 447 w 467"/>
                <a:gd name="T1" fmla="*/ 0 h 634"/>
                <a:gd name="T2" fmla="*/ 467 w 467"/>
                <a:gd name="T3" fmla="*/ 20 h 634"/>
                <a:gd name="T4" fmla="*/ 465 w 467"/>
                <a:gd name="T5" fmla="*/ 66 h 634"/>
                <a:gd name="T6" fmla="*/ 464 w 467"/>
                <a:gd name="T7" fmla="*/ 121 h 634"/>
                <a:gd name="T8" fmla="*/ 462 w 467"/>
                <a:gd name="T9" fmla="*/ 178 h 634"/>
                <a:gd name="T10" fmla="*/ 462 w 467"/>
                <a:gd name="T11" fmla="*/ 219 h 634"/>
                <a:gd name="T12" fmla="*/ 460 w 467"/>
                <a:gd name="T13" fmla="*/ 267 h 634"/>
                <a:gd name="T14" fmla="*/ 457 w 467"/>
                <a:gd name="T15" fmla="*/ 335 h 634"/>
                <a:gd name="T16" fmla="*/ 455 w 467"/>
                <a:gd name="T17" fmla="*/ 430 h 634"/>
                <a:gd name="T18" fmla="*/ 454 w 467"/>
                <a:gd name="T19" fmla="*/ 510 h 634"/>
                <a:gd name="T20" fmla="*/ 452 w 467"/>
                <a:gd name="T21" fmla="*/ 557 h 634"/>
                <a:gd name="T22" fmla="*/ 451 w 467"/>
                <a:gd name="T23" fmla="*/ 595 h 634"/>
                <a:gd name="T24" fmla="*/ 437 w 467"/>
                <a:gd name="T25" fmla="*/ 634 h 634"/>
                <a:gd name="T26" fmla="*/ 415 w 467"/>
                <a:gd name="T27" fmla="*/ 633 h 634"/>
                <a:gd name="T28" fmla="*/ 382 w 467"/>
                <a:gd name="T29" fmla="*/ 633 h 634"/>
                <a:gd name="T30" fmla="*/ 326 w 467"/>
                <a:gd name="T31" fmla="*/ 633 h 634"/>
                <a:gd name="T32" fmla="*/ 308 w 467"/>
                <a:gd name="T33" fmla="*/ 633 h 634"/>
                <a:gd name="T34" fmla="*/ 290 w 467"/>
                <a:gd name="T35" fmla="*/ 633 h 634"/>
                <a:gd name="T36" fmla="*/ 272 w 467"/>
                <a:gd name="T37" fmla="*/ 633 h 634"/>
                <a:gd name="T38" fmla="*/ 245 w 467"/>
                <a:gd name="T39" fmla="*/ 633 h 634"/>
                <a:gd name="T40" fmla="*/ 223 w 467"/>
                <a:gd name="T41" fmla="*/ 631 h 634"/>
                <a:gd name="T42" fmla="*/ 201 w 467"/>
                <a:gd name="T43" fmla="*/ 631 h 634"/>
                <a:gd name="T44" fmla="*/ 179 w 467"/>
                <a:gd name="T45" fmla="*/ 631 h 634"/>
                <a:gd name="T46" fmla="*/ 161 w 467"/>
                <a:gd name="T47" fmla="*/ 629 h 634"/>
                <a:gd name="T48" fmla="*/ 140 w 467"/>
                <a:gd name="T49" fmla="*/ 629 h 634"/>
                <a:gd name="T50" fmla="*/ 119 w 467"/>
                <a:gd name="T51" fmla="*/ 629 h 634"/>
                <a:gd name="T52" fmla="*/ 99 w 467"/>
                <a:gd name="T53" fmla="*/ 628 h 634"/>
                <a:gd name="T54" fmla="*/ 65 w 467"/>
                <a:gd name="T55" fmla="*/ 626 h 634"/>
                <a:gd name="T56" fmla="*/ 40 w 467"/>
                <a:gd name="T57" fmla="*/ 623 h 634"/>
                <a:gd name="T58" fmla="*/ 14 w 467"/>
                <a:gd name="T59" fmla="*/ 624 h 634"/>
                <a:gd name="T60" fmla="*/ 1 w 467"/>
                <a:gd name="T61" fmla="*/ 611 h 634"/>
                <a:gd name="T62" fmla="*/ 1 w 467"/>
                <a:gd name="T63" fmla="*/ 574 h 634"/>
                <a:gd name="T64" fmla="*/ 3 w 467"/>
                <a:gd name="T65" fmla="*/ 541 h 634"/>
                <a:gd name="T66" fmla="*/ 5 w 467"/>
                <a:gd name="T67" fmla="*/ 523 h 634"/>
                <a:gd name="T68" fmla="*/ 5 w 467"/>
                <a:gd name="T69" fmla="*/ 494 h 634"/>
                <a:gd name="T70" fmla="*/ 6 w 467"/>
                <a:gd name="T71" fmla="*/ 466 h 634"/>
                <a:gd name="T72" fmla="*/ 8 w 467"/>
                <a:gd name="T73" fmla="*/ 425 h 634"/>
                <a:gd name="T74" fmla="*/ 9 w 467"/>
                <a:gd name="T75" fmla="*/ 378 h 634"/>
                <a:gd name="T76" fmla="*/ 13 w 467"/>
                <a:gd name="T77" fmla="*/ 307 h 634"/>
                <a:gd name="T78" fmla="*/ 13 w 467"/>
                <a:gd name="T79" fmla="*/ 262 h 634"/>
                <a:gd name="T80" fmla="*/ 14 w 467"/>
                <a:gd name="T81" fmla="*/ 219 h 634"/>
                <a:gd name="T82" fmla="*/ 16 w 467"/>
                <a:gd name="T83" fmla="*/ 173 h 634"/>
                <a:gd name="T84" fmla="*/ 34 w 467"/>
                <a:gd name="T85" fmla="*/ 164 h 634"/>
                <a:gd name="T86" fmla="*/ 52 w 467"/>
                <a:gd name="T87" fmla="*/ 155 h 634"/>
                <a:gd name="T88" fmla="*/ 68 w 467"/>
                <a:gd name="T89" fmla="*/ 146 h 634"/>
                <a:gd name="T90" fmla="*/ 107 w 467"/>
                <a:gd name="T91" fmla="*/ 149 h 634"/>
                <a:gd name="T92" fmla="*/ 129 w 467"/>
                <a:gd name="T93" fmla="*/ 144 h 634"/>
                <a:gd name="T94" fmla="*/ 161 w 467"/>
                <a:gd name="T95" fmla="*/ 136 h 634"/>
                <a:gd name="T96" fmla="*/ 199 w 467"/>
                <a:gd name="T97" fmla="*/ 133 h 634"/>
                <a:gd name="T98" fmla="*/ 227 w 467"/>
                <a:gd name="T99" fmla="*/ 116 h 634"/>
                <a:gd name="T100" fmla="*/ 251 w 467"/>
                <a:gd name="T101" fmla="*/ 100 h 634"/>
                <a:gd name="T102" fmla="*/ 269 w 467"/>
                <a:gd name="T103" fmla="*/ 85 h 634"/>
                <a:gd name="T104" fmla="*/ 282 w 467"/>
                <a:gd name="T105" fmla="*/ 70 h 634"/>
                <a:gd name="T106" fmla="*/ 317 w 467"/>
                <a:gd name="T107" fmla="*/ 62 h 634"/>
                <a:gd name="T108" fmla="*/ 335 w 467"/>
                <a:gd name="T109" fmla="*/ 39 h 634"/>
                <a:gd name="T110" fmla="*/ 366 w 467"/>
                <a:gd name="T111" fmla="*/ 36 h 634"/>
                <a:gd name="T112" fmla="*/ 390 w 467"/>
                <a:gd name="T113" fmla="*/ 26 h 634"/>
                <a:gd name="T114" fmla="*/ 411 w 467"/>
                <a:gd name="T115" fmla="*/ 7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634">
                  <a:moveTo>
                    <a:pt x="423" y="0"/>
                  </a:moveTo>
                  <a:lnTo>
                    <a:pt x="424" y="0"/>
                  </a:lnTo>
                  <a:lnTo>
                    <a:pt x="426" y="0"/>
                  </a:lnTo>
                  <a:lnTo>
                    <a:pt x="431" y="0"/>
                  </a:lnTo>
                  <a:lnTo>
                    <a:pt x="433" y="0"/>
                  </a:lnTo>
                  <a:lnTo>
                    <a:pt x="436" y="0"/>
                  </a:lnTo>
                  <a:lnTo>
                    <a:pt x="439" y="0"/>
                  </a:lnTo>
                  <a:lnTo>
                    <a:pt x="441" y="0"/>
                  </a:lnTo>
                  <a:lnTo>
                    <a:pt x="442" y="0"/>
                  </a:lnTo>
                  <a:lnTo>
                    <a:pt x="447" y="0"/>
                  </a:lnTo>
                  <a:lnTo>
                    <a:pt x="449" y="0"/>
                  </a:lnTo>
                  <a:lnTo>
                    <a:pt x="451" y="2"/>
                  </a:lnTo>
                  <a:lnTo>
                    <a:pt x="459" y="2"/>
                  </a:lnTo>
                  <a:lnTo>
                    <a:pt x="462" y="2"/>
                  </a:lnTo>
                  <a:lnTo>
                    <a:pt x="467" y="2"/>
                  </a:lnTo>
                  <a:lnTo>
                    <a:pt x="467" y="3"/>
                  </a:lnTo>
                  <a:lnTo>
                    <a:pt x="467" y="8"/>
                  </a:lnTo>
                  <a:lnTo>
                    <a:pt x="467" y="10"/>
                  </a:lnTo>
                  <a:lnTo>
                    <a:pt x="467" y="15"/>
                  </a:lnTo>
                  <a:lnTo>
                    <a:pt x="467" y="20"/>
                  </a:lnTo>
                  <a:lnTo>
                    <a:pt x="467" y="23"/>
                  </a:lnTo>
                  <a:lnTo>
                    <a:pt x="467" y="25"/>
                  </a:lnTo>
                  <a:lnTo>
                    <a:pt x="467" y="28"/>
                  </a:lnTo>
                  <a:lnTo>
                    <a:pt x="467" y="31"/>
                  </a:lnTo>
                  <a:lnTo>
                    <a:pt x="467" y="38"/>
                  </a:lnTo>
                  <a:lnTo>
                    <a:pt x="467" y="41"/>
                  </a:lnTo>
                  <a:lnTo>
                    <a:pt x="465" y="54"/>
                  </a:lnTo>
                  <a:lnTo>
                    <a:pt x="465" y="56"/>
                  </a:lnTo>
                  <a:lnTo>
                    <a:pt x="465" y="62"/>
                  </a:lnTo>
                  <a:lnTo>
                    <a:pt x="465" y="66"/>
                  </a:lnTo>
                  <a:lnTo>
                    <a:pt x="465" y="72"/>
                  </a:lnTo>
                  <a:lnTo>
                    <a:pt x="465" y="75"/>
                  </a:lnTo>
                  <a:lnTo>
                    <a:pt x="465" y="79"/>
                  </a:lnTo>
                  <a:lnTo>
                    <a:pt x="465" y="93"/>
                  </a:lnTo>
                  <a:lnTo>
                    <a:pt x="464" y="97"/>
                  </a:lnTo>
                  <a:lnTo>
                    <a:pt x="464" y="105"/>
                  </a:lnTo>
                  <a:lnTo>
                    <a:pt x="464" y="108"/>
                  </a:lnTo>
                  <a:lnTo>
                    <a:pt x="464" y="110"/>
                  </a:lnTo>
                  <a:lnTo>
                    <a:pt x="464" y="116"/>
                  </a:lnTo>
                  <a:lnTo>
                    <a:pt x="464" y="121"/>
                  </a:lnTo>
                  <a:lnTo>
                    <a:pt x="464" y="126"/>
                  </a:lnTo>
                  <a:lnTo>
                    <a:pt x="464" y="128"/>
                  </a:lnTo>
                  <a:lnTo>
                    <a:pt x="464" y="134"/>
                  </a:lnTo>
                  <a:lnTo>
                    <a:pt x="464" y="155"/>
                  </a:lnTo>
                  <a:lnTo>
                    <a:pt x="464" y="157"/>
                  </a:lnTo>
                  <a:lnTo>
                    <a:pt x="464" y="159"/>
                  </a:lnTo>
                  <a:lnTo>
                    <a:pt x="462" y="164"/>
                  </a:lnTo>
                  <a:lnTo>
                    <a:pt x="462" y="175"/>
                  </a:lnTo>
                  <a:lnTo>
                    <a:pt x="462" y="177"/>
                  </a:lnTo>
                  <a:lnTo>
                    <a:pt x="462" y="178"/>
                  </a:lnTo>
                  <a:lnTo>
                    <a:pt x="462" y="186"/>
                  </a:lnTo>
                  <a:lnTo>
                    <a:pt x="462" y="188"/>
                  </a:lnTo>
                  <a:lnTo>
                    <a:pt x="462" y="190"/>
                  </a:lnTo>
                  <a:lnTo>
                    <a:pt x="462" y="198"/>
                  </a:lnTo>
                  <a:lnTo>
                    <a:pt x="462" y="209"/>
                  </a:lnTo>
                  <a:lnTo>
                    <a:pt x="462" y="213"/>
                  </a:lnTo>
                  <a:lnTo>
                    <a:pt x="462" y="214"/>
                  </a:lnTo>
                  <a:lnTo>
                    <a:pt x="462" y="216"/>
                  </a:lnTo>
                  <a:lnTo>
                    <a:pt x="462" y="218"/>
                  </a:lnTo>
                  <a:lnTo>
                    <a:pt x="462" y="219"/>
                  </a:lnTo>
                  <a:lnTo>
                    <a:pt x="462" y="221"/>
                  </a:lnTo>
                  <a:lnTo>
                    <a:pt x="462" y="227"/>
                  </a:lnTo>
                  <a:lnTo>
                    <a:pt x="460" y="232"/>
                  </a:lnTo>
                  <a:lnTo>
                    <a:pt x="460" y="234"/>
                  </a:lnTo>
                  <a:lnTo>
                    <a:pt x="460" y="237"/>
                  </a:lnTo>
                  <a:lnTo>
                    <a:pt x="460" y="239"/>
                  </a:lnTo>
                  <a:lnTo>
                    <a:pt x="460" y="245"/>
                  </a:lnTo>
                  <a:lnTo>
                    <a:pt x="460" y="250"/>
                  </a:lnTo>
                  <a:lnTo>
                    <a:pt x="460" y="255"/>
                  </a:lnTo>
                  <a:lnTo>
                    <a:pt x="460" y="267"/>
                  </a:lnTo>
                  <a:lnTo>
                    <a:pt x="460" y="270"/>
                  </a:lnTo>
                  <a:lnTo>
                    <a:pt x="460" y="271"/>
                  </a:lnTo>
                  <a:lnTo>
                    <a:pt x="460" y="275"/>
                  </a:lnTo>
                  <a:lnTo>
                    <a:pt x="459" y="306"/>
                  </a:lnTo>
                  <a:lnTo>
                    <a:pt x="459" y="314"/>
                  </a:lnTo>
                  <a:lnTo>
                    <a:pt x="459" y="317"/>
                  </a:lnTo>
                  <a:lnTo>
                    <a:pt x="459" y="319"/>
                  </a:lnTo>
                  <a:lnTo>
                    <a:pt x="459" y="322"/>
                  </a:lnTo>
                  <a:lnTo>
                    <a:pt x="459" y="335"/>
                  </a:lnTo>
                  <a:lnTo>
                    <a:pt x="457" y="335"/>
                  </a:lnTo>
                  <a:lnTo>
                    <a:pt x="457" y="358"/>
                  </a:lnTo>
                  <a:lnTo>
                    <a:pt x="455" y="384"/>
                  </a:lnTo>
                  <a:lnTo>
                    <a:pt x="455" y="386"/>
                  </a:lnTo>
                  <a:lnTo>
                    <a:pt x="455" y="389"/>
                  </a:lnTo>
                  <a:lnTo>
                    <a:pt x="455" y="399"/>
                  </a:lnTo>
                  <a:lnTo>
                    <a:pt x="455" y="420"/>
                  </a:lnTo>
                  <a:lnTo>
                    <a:pt x="455" y="423"/>
                  </a:lnTo>
                  <a:lnTo>
                    <a:pt x="455" y="427"/>
                  </a:lnTo>
                  <a:lnTo>
                    <a:pt x="455" y="428"/>
                  </a:lnTo>
                  <a:lnTo>
                    <a:pt x="455" y="430"/>
                  </a:lnTo>
                  <a:lnTo>
                    <a:pt x="455" y="432"/>
                  </a:lnTo>
                  <a:lnTo>
                    <a:pt x="455" y="440"/>
                  </a:lnTo>
                  <a:lnTo>
                    <a:pt x="455" y="443"/>
                  </a:lnTo>
                  <a:lnTo>
                    <a:pt x="455" y="450"/>
                  </a:lnTo>
                  <a:lnTo>
                    <a:pt x="455" y="451"/>
                  </a:lnTo>
                  <a:lnTo>
                    <a:pt x="455" y="454"/>
                  </a:lnTo>
                  <a:lnTo>
                    <a:pt x="454" y="479"/>
                  </a:lnTo>
                  <a:lnTo>
                    <a:pt x="454" y="490"/>
                  </a:lnTo>
                  <a:lnTo>
                    <a:pt x="454" y="492"/>
                  </a:lnTo>
                  <a:lnTo>
                    <a:pt x="454" y="510"/>
                  </a:lnTo>
                  <a:lnTo>
                    <a:pt x="454" y="521"/>
                  </a:lnTo>
                  <a:lnTo>
                    <a:pt x="454" y="523"/>
                  </a:lnTo>
                  <a:lnTo>
                    <a:pt x="454" y="530"/>
                  </a:lnTo>
                  <a:lnTo>
                    <a:pt x="452" y="533"/>
                  </a:lnTo>
                  <a:lnTo>
                    <a:pt x="452" y="535"/>
                  </a:lnTo>
                  <a:lnTo>
                    <a:pt x="452" y="538"/>
                  </a:lnTo>
                  <a:lnTo>
                    <a:pt x="452" y="541"/>
                  </a:lnTo>
                  <a:lnTo>
                    <a:pt x="452" y="549"/>
                  </a:lnTo>
                  <a:lnTo>
                    <a:pt x="452" y="554"/>
                  </a:lnTo>
                  <a:lnTo>
                    <a:pt x="452" y="557"/>
                  </a:lnTo>
                  <a:lnTo>
                    <a:pt x="451" y="557"/>
                  </a:lnTo>
                  <a:lnTo>
                    <a:pt x="451" y="559"/>
                  </a:lnTo>
                  <a:lnTo>
                    <a:pt x="451" y="561"/>
                  </a:lnTo>
                  <a:lnTo>
                    <a:pt x="451" y="574"/>
                  </a:lnTo>
                  <a:lnTo>
                    <a:pt x="451" y="582"/>
                  </a:lnTo>
                  <a:lnTo>
                    <a:pt x="451" y="584"/>
                  </a:lnTo>
                  <a:lnTo>
                    <a:pt x="451" y="587"/>
                  </a:lnTo>
                  <a:lnTo>
                    <a:pt x="451" y="590"/>
                  </a:lnTo>
                  <a:lnTo>
                    <a:pt x="451" y="592"/>
                  </a:lnTo>
                  <a:lnTo>
                    <a:pt x="451" y="595"/>
                  </a:lnTo>
                  <a:lnTo>
                    <a:pt x="451" y="628"/>
                  </a:lnTo>
                  <a:lnTo>
                    <a:pt x="451" y="629"/>
                  </a:lnTo>
                  <a:lnTo>
                    <a:pt x="451" y="634"/>
                  </a:lnTo>
                  <a:lnTo>
                    <a:pt x="449" y="634"/>
                  </a:lnTo>
                  <a:lnTo>
                    <a:pt x="447" y="634"/>
                  </a:lnTo>
                  <a:lnTo>
                    <a:pt x="446" y="634"/>
                  </a:lnTo>
                  <a:lnTo>
                    <a:pt x="444" y="634"/>
                  </a:lnTo>
                  <a:lnTo>
                    <a:pt x="442" y="634"/>
                  </a:lnTo>
                  <a:lnTo>
                    <a:pt x="441" y="634"/>
                  </a:lnTo>
                  <a:lnTo>
                    <a:pt x="437" y="634"/>
                  </a:lnTo>
                  <a:lnTo>
                    <a:pt x="436" y="634"/>
                  </a:lnTo>
                  <a:lnTo>
                    <a:pt x="433" y="634"/>
                  </a:lnTo>
                  <a:lnTo>
                    <a:pt x="431" y="634"/>
                  </a:lnTo>
                  <a:lnTo>
                    <a:pt x="429" y="634"/>
                  </a:lnTo>
                  <a:lnTo>
                    <a:pt x="426" y="633"/>
                  </a:lnTo>
                  <a:lnTo>
                    <a:pt x="424" y="633"/>
                  </a:lnTo>
                  <a:lnTo>
                    <a:pt x="421" y="633"/>
                  </a:lnTo>
                  <a:lnTo>
                    <a:pt x="420" y="633"/>
                  </a:lnTo>
                  <a:lnTo>
                    <a:pt x="416" y="633"/>
                  </a:lnTo>
                  <a:lnTo>
                    <a:pt x="415" y="633"/>
                  </a:lnTo>
                  <a:lnTo>
                    <a:pt x="411" y="633"/>
                  </a:lnTo>
                  <a:lnTo>
                    <a:pt x="410" y="633"/>
                  </a:lnTo>
                  <a:lnTo>
                    <a:pt x="408" y="633"/>
                  </a:lnTo>
                  <a:lnTo>
                    <a:pt x="405" y="633"/>
                  </a:lnTo>
                  <a:lnTo>
                    <a:pt x="403" y="633"/>
                  </a:lnTo>
                  <a:lnTo>
                    <a:pt x="398" y="633"/>
                  </a:lnTo>
                  <a:lnTo>
                    <a:pt x="397" y="633"/>
                  </a:lnTo>
                  <a:lnTo>
                    <a:pt x="395" y="633"/>
                  </a:lnTo>
                  <a:lnTo>
                    <a:pt x="388" y="633"/>
                  </a:lnTo>
                  <a:lnTo>
                    <a:pt x="382" y="633"/>
                  </a:lnTo>
                  <a:lnTo>
                    <a:pt x="375" y="633"/>
                  </a:lnTo>
                  <a:lnTo>
                    <a:pt x="371" y="633"/>
                  </a:lnTo>
                  <a:lnTo>
                    <a:pt x="353" y="633"/>
                  </a:lnTo>
                  <a:lnTo>
                    <a:pt x="349" y="633"/>
                  </a:lnTo>
                  <a:lnTo>
                    <a:pt x="338" y="633"/>
                  </a:lnTo>
                  <a:lnTo>
                    <a:pt x="336" y="633"/>
                  </a:lnTo>
                  <a:lnTo>
                    <a:pt x="333" y="633"/>
                  </a:lnTo>
                  <a:lnTo>
                    <a:pt x="331" y="633"/>
                  </a:lnTo>
                  <a:lnTo>
                    <a:pt x="328" y="633"/>
                  </a:lnTo>
                  <a:lnTo>
                    <a:pt x="326" y="633"/>
                  </a:lnTo>
                  <a:lnTo>
                    <a:pt x="325" y="633"/>
                  </a:lnTo>
                  <a:lnTo>
                    <a:pt x="323" y="633"/>
                  </a:lnTo>
                  <a:lnTo>
                    <a:pt x="321" y="633"/>
                  </a:lnTo>
                  <a:lnTo>
                    <a:pt x="320" y="633"/>
                  </a:lnTo>
                  <a:lnTo>
                    <a:pt x="317" y="633"/>
                  </a:lnTo>
                  <a:lnTo>
                    <a:pt x="315" y="633"/>
                  </a:lnTo>
                  <a:lnTo>
                    <a:pt x="313" y="633"/>
                  </a:lnTo>
                  <a:lnTo>
                    <a:pt x="312" y="633"/>
                  </a:lnTo>
                  <a:lnTo>
                    <a:pt x="310" y="633"/>
                  </a:lnTo>
                  <a:lnTo>
                    <a:pt x="308" y="633"/>
                  </a:lnTo>
                  <a:lnTo>
                    <a:pt x="307" y="633"/>
                  </a:lnTo>
                  <a:lnTo>
                    <a:pt x="305" y="633"/>
                  </a:lnTo>
                  <a:lnTo>
                    <a:pt x="304" y="633"/>
                  </a:lnTo>
                  <a:lnTo>
                    <a:pt x="300" y="633"/>
                  </a:lnTo>
                  <a:lnTo>
                    <a:pt x="299" y="633"/>
                  </a:lnTo>
                  <a:lnTo>
                    <a:pt x="297" y="633"/>
                  </a:lnTo>
                  <a:lnTo>
                    <a:pt x="295" y="633"/>
                  </a:lnTo>
                  <a:lnTo>
                    <a:pt x="294" y="633"/>
                  </a:lnTo>
                  <a:lnTo>
                    <a:pt x="292" y="633"/>
                  </a:lnTo>
                  <a:lnTo>
                    <a:pt x="290" y="633"/>
                  </a:lnTo>
                  <a:lnTo>
                    <a:pt x="289" y="633"/>
                  </a:lnTo>
                  <a:lnTo>
                    <a:pt x="287" y="633"/>
                  </a:lnTo>
                  <a:lnTo>
                    <a:pt x="286" y="633"/>
                  </a:lnTo>
                  <a:lnTo>
                    <a:pt x="284" y="633"/>
                  </a:lnTo>
                  <a:lnTo>
                    <a:pt x="282" y="633"/>
                  </a:lnTo>
                  <a:lnTo>
                    <a:pt x="281" y="633"/>
                  </a:lnTo>
                  <a:lnTo>
                    <a:pt x="279" y="633"/>
                  </a:lnTo>
                  <a:lnTo>
                    <a:pt x="277" y="633"/>
                  </a:lnTo>
                  <a:lnTo>
                    <a:pt x="276" y="633"/>
                  </a:lnTo>
                  <a:lnTo>
                    <a:pt x="272" y="633"/>
                  </a:lnTo>
                  <a:lnTo>
                    <a:pt x="271" y="633"/>
                  </a:lnTo>
                  <a:lnTo>
                    <a:pt x="269" y="633"/>
                  </a:lnTo>
                  <a:lnTo>
                    <a:pt x="268" y="633"/>
                  </a:lnTo>
                  <a:lnTo>
                    <a:pt x="266" y="633"/>
                  </a:lnTo>
                  <a:lnTo>
                    <a:pt x="264" y="633"/>
                  </a:lnTo>
                  <a:lnTo>
                    <a:pt x="253" y="633"/>
                  </a:lnTo>
                  <a:lnTo>
                    <a:pt x="251" y="633"/>
                  </a:lnTo>
                  <a:lnTo>
                    <a:pt x="248" y="633"/>
                  </a:lnTo>
                  <a:lnTo>
                    <a:pt x="246" y="633"/>
                  </a:lnTo>
                  <a:lnTo>
                    <a:pt x="245" y="633"/>
                  </a:lnTo>
                  <a:lnTo>
                    <a:pt x="243" y="633"/>
                  </a:lnTo>
                  <a:lnTo>
                    <a:pt x="241" y="633"/>
                  </a:lnTo>
                  <a:lnTo>
                    <a:pt x="240" y="631"/>
                  </a:lnTo>
                  <a:lnTo>
                    <a:pt x="237" y="631"/>
                  </a:lnTo>
                  <a:lnTo>
                    <a:pt x="235" y="631"/>
                  </a:lnTo>
                  <a:lnTo>
                    <a:pt x="233" y="631"/>
                  </a:lnTo>
                  <a:lnTo>
                    <a:pt x="230" y="631"/>
                  </a:lnTo>
                  <a:lnTo>
                    <a:pt x="228" y="631"/>
                  </a:lnTo>
                  <a:lnTo>
                    <a:pt x="225" y="631"/>
                  </a:lnTo>
                  <a:lnTo>
                    <a:pt x="223" y="631"/>
                  </a:lnTo>
                  <a:lnTo>
                    <a:pt x="220" y="631"/>
                  </a:lnTo>
                  <a:lnTo>
                    <a:pt x="219" y="631"/>
                  </a:lnTo>
                  <a:lnTo>
                    <a:pt x="217" y="631"/>
                  </a:lnTo>
                  <a:lnTo>
                    <a:pt x="214" y="631"/>
                  </a:lnTo>
                  <a:lnTo>
                    <a:pt x="212" y="631"/>
                  </a:lnTo>
                  <a:lnTo>
                    <a:pt x="209" y="631"/>
                  </a:lnTo>
                  <a:lnTo>
                    <a:pt x="207" y="631"/>
                  </a:lnTo>
                  <a:lnTo>
                    <a:pt x="205" y="631"/>
                  </a:lnTo>
                  <a:lnTo>
                    <a:pt x="202" y="631"/>
                  </a:lnTo>
                  <a:lnTo>
                    <a:pt x="201" y="631"/>
                  </a:lnTo>
                  <a:lnTo>
                    <a:pt x="199" y="631"/>
                  </a:lnTo>
                  <a:lnTo>
                    <a:pt x="197" y="631"/>
                  </a:lnTo>
                  <a:lnTo>
                    <a:pt x="196" y="631"/>
                  </a:lnTo>
                  <a:lnTo>
                    <a:pt x="192" y="631"/>
                  </a:lnTo>
                  <a:lnTo>
                    <a:pt x="191" y="631"/>
                  </a:lnTo>
                  <a:lnTo>
                    <a:pt x="189" y="631"/>
                  </a:lnTo>
                  <a:lnTo>
                    <a:pt x="186" y="631"/>
                  </a:lnTo>
                  <a:lnTo>
                    <a:pt x="184" y="631"/>
                  </a:lnTo>
                  <a:lnTo>
                    <a:pt x="181" y="631"/>
                  </a:lnTo>
                  <a:lnTo>
                    <a:pt x="179" y="631"/>
                  </a:lnTo>
                  <a:lnTo>
                    <a:pt x="176" y="631"/>
                  </a:lnTo>
                  <a:lnTo>
                    <a:pt x="174" y="631"/>
                  </a:lnTo>
                  <a:lnTo>
                    <a:pt x="173" y="629"/>
                  </a:lnTo>
                  <a:lnTo>
                    <a:pt x="171" y="629"/>
                  </a:lnTo>
                  <a:lnTo>
                    <a:pt x="170" y="629"/>
                  </a:lnTo>
                  <a:lnTo>
                    <a:pt x="168" y="629"/>
                  </a:lnTo>
                  <a:lnTo>
                    <a:pt x="166" y="629"/>
                  </a:lnTo>
                  <a:lnTo>
                    <a:pt x="165" y="629"/>
                  </a:lnTo>
                  <a:lnTo>
                    <a:pt x="163" y="629"/>
                  </a:lnTo>
                  <a:lnTo>
                    <a:pt x="161" y="629"/>
                  </a:lnTo>
                  <a:lnTo>
                    <a:pt x="158" y="629"/>
                  </a:lnTo>
                  <a:lnTo>
                    <a:pt x="156" y="629"/>
                  </a:lnTo>
                  <a:lnTo>
                    <a:pt x="153" y="629"/>
                  </a:lnTo>
                  <a:lnTo>
                    <a:pt x="152" y="629"/>
                  </a:lnTo>
                  <a:lnTo>
                    <a:pt x="148" y="629"/>
                  </a:lnTo>
                  <a:lnTo>
                    <a:pt x="147" y="629"/>
                  </a:lnTo>
                  <a:lnTo>
                    <a:pt x="145" y="629"/>
                  </a:lnTo>
                  <a:lnTo>
                    <a:pt x="143" y="629"/>
                  </a:lnTo>
                  <a:lnTo>
                    <a:pt x="142" y="629"/>
                  </a:lnTo>
                  <a:lnTo>
                    <a:pt x="140" y="629"/>
                  </a:lnTo>
                  <a:lnTo>
                    <a:pt x="138" y="629"/>
                  </a:lnTo>
                  <a:lnTo>
                    <a:pt x="137" y="629"/>
                  </a:lnTo>
                  <a:lnTo>
                    <a:pt x="135" y="629"/>
                  </a:lnTo>
                  <a:lnTo>
                    <a:pt x="132" y="629"/>
                  </a:lnTo>
                  <a:lnTo>
                    <a:pt x="130" y="629"/>
                  </a:lnTo>
                  <a:lnTo>
                    <a:pt x="129" y="629"/>
                  </a:lnTo>
                  <a:lnTo>
                    <a:pt x="125" y="629"/>
                  </a:lnTo>
                  <a:lnTo>
                    <a:pt x="124" y="629"/>
                  </a:lnTo>
                  <a:lnTo>
                    <a:pt x="121" y="629"/>
                  </a:lnTo>
                  <a:lnTo>
                    <a:pt x="119" y="629"/>
                  </a:lnTo>
                  <a:lnTo>
                    <a:pt x="117" y="629"/>
                  </a:lnTo>
                  <a:lnTo>
                    <a:pt x="116" y="629"/>
                  </a:lnTo>
                  <a:lnTo>
                    <a:pt x="114" y="629"/>
                  </a:lnTo>
                  <a:lnTo>
                    <a:pt x="111" y="629"/>
                  </a:lnTo>
                  <a:lnTo>
                    <a:pt x="109" y="629"/>
                  </a:lnTo>
                  <a:lnTo>
                    <a:pt x="107" y="629"/>
                  </a:lnTo>
                  <a:lnTo>
                    <a:pt x="106" y="629"/>
                  </a:lnTo>
                  <a:lnTo>
                    <a:pt x="104" y="628"/>
                  </a:lnTo>
                  <a:lnTo>
                    <a:pt x="103" y="628"/>
                  </a:lnTo>
                  <a:lnTo>
                    <a:pt x="99" y="628"/>
                  </a:lnTo>
                  <a:lnTo>
                    <a:pt x="98" y="628"/>
                  </a:lnTo>
                  <a:lnTo>
                    <a:pt x="94" y="628"/>
                  </a:lnTo>
                  <a:lnTo>
                    <a:pt x="93" y="628"/>
                  </a:lnTo>
                  <a:lnTo>
                    <a:pt x="89" y="628"/>
                  </a:lnTo>
                  <a:lnTo>
                    <a:pt x="88" y="628"/>
                  </a:lnTo>
                  <a:lnTo>
                    <a:pt x="85" y="628"/>
                  </a:lnTo>
                  <a:lnTo>
                    <a:pt x="83" y="628"/>
                  </a:lnTo>
                  <a:lnTo>
                    <a:pt x="80" y="626"/>
                  </a:lnTo>
                  <a:lnTo>
                    <a:pt x="70" y="626"/>
                  </a:lnTo>
                  <a:lnTo>
                    <a:pt x="65" y="626"/>
                  </a:lnTo>
                  <a:lnTo>
                    <a:pt x="63" y="624"/>
                  </a:lnTo>
                  <a:lnTo>
                    <a:pt x="62" y="624"/>
                  </a:lnTo>
                  <a:lnTo>
                    <a:pt x="60" y="624"/>
                  </a:lnTo>
                  <a:lnTo>
                    <a:pt x="57" y="624"/>
                  </a:lnTo>
                  <a:lnTo>
                    <a:pt x="55" y="624"/>
                  </a:lnTo>
                  <a:lnTo>
                    <a:pt x="52" y="624"/>
                  </a:lnTo>
                  <a:lnTo>
                    <a:pt x="50" y="623"/>
                  </a:lnTo>
                  <a:lnTo>
                    <a:pt x="49" y="623"/>
                  </a:lnTo>
                  <a:lnTo>
                    <a:pt x="47" y="623"/>
                  </a:lnTo>
                  <a:lnTo>
                    <a:pt x="40" y="623"/>
                  </a:lnTo>
                  <a:lnTo>
                    <a:pt x="39" y="623"/>
                  </a:lnTo>
                  <a:lnTo>
                    <a:pt x="37" y="623"/>
                  </a:lnTo>
                  <a:lnTo>
                    <a:pt x="36" y="623"/>
                  </a:lnTo>
                  <a:lnTo>
                    <a:pt x="34" y="623"/>
                  </a:lnTo>
                  <a:lnTo>
                    <a:pt x="31" y="623"/>
                  </a:lnTo>
                  <a:lnTo>
                    <a:pt x="29" y="624"/>
                  </a:lnTo>
                  <a:lnTo>
                    <a:pt x="21" y="624"/>
                  </a:lnTo>
                  <a:lnTo>
                    <a:pt x="19" y="624"/>
                  </a:lnTo>
                  <a:lnTo>
                    <a:pt x="16" y="624"/>
                  </a:lnTo>
                  <a:lnTo>
                    <a:pt x="14" y="624"/>
                  </a:lnTo>
                  <a:lnTo>
                    <a:pt x="11" y="624"/>
                  </a:lnTo>
                  <a:lnTo>
                    <a:pt x="9" y="624"/>
                  </a:lnTo>
                  <a:lnTo>
                    <a:pt x="8" y="624"/>
                  </a:lnTo>
                  <a:lnTo>
                    <a:pt x="5" y="624"/>
                  </a:lnTo>
                  <a:lnTo>
                    <a:pt x="3" y="624"/>
                  </a:lnTo>
                  <a:lnTo>
                    <a:pt x="0" y="624"/>
                  </a:lnTo>
                  <a:lnTo>
                    <a:pt x="0" y="621"/>
                  </a:lnTo>
                  <a:lnTo>
                    <a:pt x="1" y="616"/>
                  </a:lnTo>
                  <a:lnTo>
                    <a:pt x="1" y="613"/>
                  </a:lnTo>
                  <a:lnTo>
                    <a:pt x="1" y="611"/>
                  </a:lnTo>
                  <a:lnTo>
                    <a:pt x="1" y="610"/>
                  </a:lnTo>
                  <a:lnTo>
                    <a:pt x="1" y="608"/>
                  </a:lnTo>
                  <a:lnTo>
                    <a:pt x="1" y="602"/>
                  </a:lnTo>
                  <a:lnTo>
                    <a:pt x="1" y="598"/>
                  </a:lnTo>
                  <a:lnTo>
                    <a:pt x="1" y="593"/>
                  </a:lnTo>
                  <a:lnTo>
                    <a:pt x="1" y="590"/>
                  </a:lnTo>
                  <a:lnTo>
                    <a:pt x="1" y="582"/>
                  </a:lnTo>
                  <a:lnTo>
                    <a:pt x="1" y="579"/>
                  </a:lnTo>
                  <a:lnTo>
                    <a:pt x="1" y="575"/>
                  </a:lnTo>
                  <a:lnTo>
                    <a:pt x="1" y="574"/>
                  </a:lnTo>
                  <a:lnTo>
                    <a:pt x="1" y="572"/>
                  </a:lnTo>
                  <a:lnTo>
                    <a:pt x="3" y="569"/>
                  </a:lnTo>
                  <a:lnTo>
                    <a:pt x="3" y="566"/>
                  </a:lnTo>
                  <a:lnTo>
                    <a:pt x="3" y="564"/>
                  </a:lnTo>
                  <a:lnTo>
                    <a:pt x="3" y="562"/>
                  </a:lnTo>
                  <a:lnTo>
                    <a:pt x="3" y="557"/>
                  </a:lnTo>
                  <a:lnTo>
                    <a:pt x="3" y="548"/>
                  </a:lnTo>
                  <a:lnTo>
                    <a:pt x="3" y="546"/>
                  </a:lnTo>
                  <a:lnTo>
                    <a:pt x="3" y="543"/>
                  </a:lnTo>
                  <a:lnTo>
                    <a:pt x="3" y="541"/>
                  </a:lnTo>
                  <a:lnTo>
                    <a:pt x="3" y="538"/>
                  </a:lnTo>
                  <a:lnTo>
                    <a:pt x="3" y="536"/>
                  </a:lnTo>
                  <a:lnTo>
                    <a:pt x="3" y="535"/>
                  </a:lnTo>
                  <a:lnTo>
                    <a:pt x="5" y="535"/>
                  </a:lnTo>
                  <a:lnTo>
                    <a:pt x="5" y="533"/>
                  </a:lnTo>
                  <a:lnTo>
                    <a:pt x="5" y="531"/>
                  </a:lnTo>
                  <a:lnTo>
                    <a:pt x="5" y="530"/>
                  </a:lnTo>
                  <a:lnTo>
                    <a:pt x="5" y="526"/>
                  </a:lnTo>
                  <a:lnTo>
                    <a:pt x="5" y="525"/>
                  </a:lnTo>
                  <a:lnTo>
                    <a:pt x="5" y="523"/>
                  </a:lnTo>
                  <a:lnTo>
                    <a:pt x="5" y="520"/>
                  </a:lnTo>
                  <a:lnTo>
                    <a:pt x="5" y="517"/>
                  </a:lnTo>
                  <a:lnTo>
                    <a:pt x="5" y="513"/>
                  </a:lnTo>
                  <a:lnTo>
                    <a:pt x="5" y="510"/>
                  </a:lnTo>
                  <a:lnTo>
                    <a:pt x="5" y="507"/>
                  </a:lnTo>
                  <a:lnTo>
                    <a:pt x="5" y="505"/>
                  </a:lnTo>
                  <a:lnTo>
                    <a:pt x="5" y="503"/>
                  </a:lnTo>
                  <a:lnTo>
                    <a:pt x="5" y="500"/>
                  </a:lnTo>
                  <a:lnTo>
                    <a:pt x="5" y="499"/>
                  </a:lnTo>
                  <a:lnTo>
                    <a:pt x="5" y="494"/>
                  </a:lnTo>
                  <a:lnTo>
                    <a:pt x="5" y="490"/>
                  </a:lnTo>
                  <a:lnTo>
                    <a:pt x="5" y="489"/>
                  </a:lnTo>
                  <a:lnTo>
                    <a:pt x="5" y="482"/>
                  </a:lnTo>
                  <a:lnTo>
                    <a:pt x="6" y="481"/>
                  </a:lnTo>
                  <a:lnTo>
                    <a:pt x="6" y="477"/>
                  </a:lnTo>
                  <a:lnTo>
                    <a:pt x="6" y="476"/>
                  </a:lnTo>
                  <a:lnTo>
                    <a:pt x="6" y="471"/>
                  </a:lnTo>
                  <a:lnTo>
                    <a:pt x="6" y="469"/>
                  </a:lnTo>
                  <a:lnTo>
                    <a:pt x="6" y="468"/>
                  </a:lnTo>
                  <a:lnTo>
                    <a:pt x="6" y="466"/>
                  </a:lnTo>
                  <a:lnTo>
                    <a:pt x="6" y="458"/>
                  </a:lnTo>
                  <a:lnTo>
                    <a:pt x="6" y="448"/>
                  </a:lnTo>
                  <a:lnTo>
                    <a:pt x="6" y="443"/>
                  </a:lnTo>
                  <a:lnTo>
                    <a:pt x="6" y="441"/>
                  </a:lnTo>
                  <a:lnTo>
                    <a:pt x="6" y="438"/>
                  </a:lnTo>
                  <a:lnTo>
                    <a:pt x="6" y="436"/>
                  </a:lnTo>
                  <a:lnTo>
                    <a:pt x="6" y="435"/>
                  </a:lnTo>
                  <a:lnTo>
                    <a:pt x="8" y="428"/>
                  </a:lnTo>
                  <a:lnTo>
                    <a:pt x="8" y="427"/>
                  </a:lnTo>
                  <a:lnTo>
                    <a:pt x="8" y="425"/>
                  </a:lnTo>
                  <a:lnTo>
                    <a:pt x="8" y="422"/>
                  </a:lnTo>
                  <a:lnTo>
                    <a:pt x="8" y="420"/>
                  </a:lnTo>
                  <a:lnTo>
                    <a:pt x="8" y="419"/>
                  </a:lnTo>
                  <a:lnTo>
                    <a:pt x="8" y="399"/>
                  </a:lnTo>
                  <a:lnTo>
                    <a:pt x="8" y="397"/>
                  </a:lnTo>
                  <a:lnTo>
                    <a:pt x="9" y="387"/>
                  </a:lnTo>
                  <a:lnTo>
                    <a:pt x="9" y="386"/>
                  </a:lnTo>
                  <a:lnTo>
                    <a:pt x="9" y="381"/>
                  </a:lnTo>
                  <a:lnTo>
                    <a:pt x="9" y="379"/>
                  </a:lnTo>
                  <a:lnTo>
                    <a:pt x="9" y="378"/>
                  </a:lnTo>
                  <a:lnTo>
                    <a:pt x="9" y="374"/>
                  </a:lnTo>
                  <a:lnTo>
                    <a:pt x="9" y="365"/>
                  </a:lnTo>
                  <a:lnTo>
                    <a:pt x="9" y="358"/>
                  </a:lnTo>
                  <a:lnTo>
                    <a:pt x="9" y="356"/>
                  </a:lnTo>
                  <a:lnTo>
                    <a:pt x="9" y="355"/>
                  </a:lnTo>
                  <a:lnTo>
                    <a:pt x="9" y="352"/>
                  </a:lnTo>
                  <a:lnTo>
                    <a:pt x="11" y="338"/>
                  </a:lnTo>
                  <a:lnTo>
                    <a:pt x="11" y="319"/>
                  </a:lnTo>
                  <a:lnTo>
                    <a:pt x="11" y="309"/>
                  </a:lnTo>
                  <a:lnTo>
                    <a:pt x="13" y="307"/>
                  </a:lnTo>
                  <a:lnTo>
                    <a:pt x="13" y="304"/>
                  </a:lnTo>
                  <a:lnTo>
                    <a:pt x="13" y="303"/>
                  </a:lnTo>
                  <a:lnTo>
                    <a:pt x="13" y="301"/>
                  </a:lnTo>
                  <a:lnTo>
                    <a:pt x="13" y="298"/>
                  </a:lnTo>
                  <a:lnTo>
                    <a:pt x="13" y="293"/>
                  </a:lnTo>
                  <a:lnTo>
                    <a:pt x="13" y="276"/>
                  </a:lnTo>
                  <a:lnTo>
                    <a:pt x="13" y="275"/>
                  </a:lnTo>
                  <a:lnTo>
                    <a:pt x="13" y="271"/>
                  </a:lnTo>
                  <a:lnTo>
                    <a:pt x="13" y="270"/>
                  </a:lnTo>
                  <a:lnTo>
                    <a:pt x="13" y="262"/>
                  </a:lnTo>
                  <a:lnTo>
                    <a:pt x="13" y="253"/>
                  </a:lnTo>
                  <a:lnTo>
                    <a:pt x="13" y="250"/>
                  </a:lnTo>
                  <a:lnTo>
                    <a:pt x="13" y="249"/>
                  </a:lnTo>
                  <a:lnTo>
                    <a:pt x="13" y="247"/>
                  </a:lnTo>
                  <a:lnTo>
                    <a:pt x="13" y="234"/>
                  </a:lnTo>
                  <a:lnTo>
                    <a:pt x="14" y="229"/>
                  </a:lnTo>
                  <a:lnTo>
                    <a:pt x="14" y="227"/>
                  </a:lnTo>
                  <a:lnTo>
                    <a:pt x="14" y="226"/>
                  </a:lnTo>
                  <a:lnTo>
                    <a:pt x="14" y="222"/>
                  </a:lnTo>
                  <a:lnTo>
                    <a:pt x="14" y="219"/>
                  </a:lnTo>
                  <a:lnTo>
                    <a:pt x="14" y="218"/>
                  </a:lnTo>
                  <a:lnTo>
                    <a:pt x="14" y="216"/>
                  </a:lnTo>
                  <a:lnTo>
                    <a:pt x="14" y="209"/>
                  </a:lnTo>
                  <a:lnTo>
                    <a:pt x="14" y="208"/>
                  </a:lnTo>
                  <a:lnTo>
                    <a:pt x="14" y="200"/>
                  </a:lnTo>
                  <a:lnTo>
                    <a:pt x="14" y="195"/>
                  </a:lnTo>
                  <a:lnTo>
                    <a:pt x="16" y="182"/>
                  </a:lnTo>
                  <a:lnTo>
                    <a:pt x="16" y="178"/>
                  </a:lnTo>
                  <a:lnTo>
                    <a:pt x="16" y="177"/>
                  </a:lnTo>
                  <a:lnTo>
                    <a:pt x="16" y="173"/>
                  </a:lnTo>
                  <a:lnTo>
                    <a:pt x="22" y="173"/>
                  </a:lnTo>
                  <a:lnTo>
                    <a:pt x="24" y="173"/>
                  </a:lnTo>
                  <a:lnTo>
                    <a:pt x="24" y="172"/>
                  </a:lnTo>
                  <a:lnTo>
                    <a:pt x="24" y="169"/>
                  </a:lnTo>
                  <a:lnTo>
                    <a:pt x="27" y="169"/>
                  </a:lnTo>
                  <a:lnTo>
                    <a:pt x="29" y="169"/>
                  </a:lnTo>
                  <a:lnTo>
                    <a:pt x="29" y="165"/>
                  </a:lnTo>
                  <a:lnTo>
                    <a:pt x="29" y="164"/>
                  </a:lnTo>
                  <a:lnTo>
                    <a:pt x="31" y="164"/>
                  </a:lnTo>
                  <a:lnTo>
                    <a:pt x="34" y="164"/>
                  </a:lnTo>
                  <a:lnTo>
                    <a:pt x="34" y="160"/>
                  </a:lnTo>
                  <a:lnTo>
                    <a:pt x="36" y="160"/>
                  </a:lnTo>
                  <a:lnTo>
                    <a:pt x="37" y="160"/>
                  </a:lnTo>
                  <a:lnTo>
                    <a:pt x="39" y="160"/>
                  </a:lnTo>
                  <a:lnTo>
                    <a:pt x="39" y="157"/>
                  </a:lnTo>
                  <a:lnTo>
                    <a:pt x="39" y="155"/>
                  </a:lnTo>
                  <a:lnTo>
                    <a:pt x="42" y="155"/>
                  </a:lnTo>
                  <a:lnTo>
                    <a:pt x="44" y="155"/>
                  </a:lnTo>
                  <a:lnTo>
                    <a:pt x="49" y="155"/>
                  </a:lnTo>
                  <a:lnTo>
                    <a:pt x="52" y="155"/>
                  </a:lnTo>
                  <a:lnTo>
                    <a:pt x="54" y="155"/>
                  </a:lnTo>
                  <a:lnTo>
                    <a:pt x="54" y="152"/>
                  </a:lnTo>
                  <a:lnTo>
                    <a:pt x="54" y="149"/>
                  </a:lnTo>
                  <a:lnTo>
                    <a:pt x="54" y="146"/>
                  </a:lnTo>
                  <a:lnTo>
                    <a:pt x="54" y="144"/>
                  </a:lnTo>
                  <a:lnTo>
                    <a:pt x="57" y="144"/>
                  </a:lnTo>
                  <a:lnTo>
                    <a:pt x="58" y="144"/>
                  </a:lnTo>
                  <a:lnTo>
                    <a:pt x="63" y="146"/>
                  </a:lnTo>
                  <a:lnTo>
                    <a:pt x="65" y="146"/>
                  </a:lnTo>
                  <a:lnTo>
                    <a:pt x="68" y="146"/>
                  </a:lnTo>
                  <a:lnTo>
                    <a:pt x="71" y="146"/>
                  </a:lnTo>
                  <a:lnTo>
                    <a:pt x="71" y="147"/>
                  </a:lnTo>
                  <a:lnTo>
                    <a:pt x="76" y="147"/>
                  </a:lnTo>
                  <a:lnTo>
                    <a:pt x="78" y="147"/>
                  </a:lnTo>
                  <a:lnTo>
                    <a:pt x="86" y="147"/>
                  </a:lnTo>
                  <a:lnTo>
                    <a:pt x="89" y="149"/>
                  </a:lnTo>
                  <a:lnTo>
                    <a:pt x="91" y="149"/>
                  </a:lnTo>
                  <a:lnTo>
                    <a:pt x="98" y="149"/>
                  </a:lnTo>
                  <a:lnTo>
                    <a:pt x="106" y="149"/>
                  </a:lnTo>
                  <a:lnTo>
                    <a:pt x="107" y="149"/>
                  </a:lnTo>
                  <a:lnTo>
                    <a:pt x="111" y="149"/>
                  </a:lnTo>
                  <a:lnTo>
                    <a:pt x="112" y="149"/>
                  </a:lnTo>
                  <a:lnTo>
                    <a:pt x="117" y="149"/>
                  </a:lnTo>
                  <a:lnTo>
                    <a:pt x="119" y="149"/>
                  </a:lnTo>
                  <a:lnTo>
                    <a:pt x="121" y="149"/>
                  </a:lnTo>
                  <a:lnTo>
                    <a:pt x="121" y="144"/>
                  </a:lnTo>
                  <a:lnTo>
                    <a:pt x="124" y="144"/>
                  </a:lnTo>
                  <a:lnTo>
                    <a:pt x="125" y="144"/>
                  </a:lnTo>
                  <a:lnTo>
                    <a:pt x="129" y="146"/>
                  </a:lnTo>
                  <a:lnTo>
                    <a:pt x="129" y="144"/>
                  </a:lnTo>
                  <a:lnTo>
                    <a:pt x="138" y="144"/>
                  </a:lnTo>
                  <a:lnTo>
                    <a:pt x="138" y="139"/>
                  </a:lnTo>
                  <a:lnTo>
                    <a:pt x="142" y="141"/>
                  </a:lnTo>
                  <a:lnTo>
                    <a:pt x="148" y="141"/>
                  </a:lnTo>
                  <a:lnTo>
                    <a:pt x="148" y="139"/>
                  </a:lnTo>
                  <a:lnTo>
                    <a:pt x="148" y="136"/>
                  </a:lnTo>
                  <a:lnTo>
                    <a:pt x="152" y="136"/>
                  </a:lnTo>
                  <a:lnTo>
                    <a:pt x="158" y="136"/>
                  </a:lnTo>
                  <a:lnTo>
                    <a:pt x="160" y="136"/>
                  </a:lnTo>
                  <a:lnTo>
                    <a:pt x="161" y="136"/>
                  </a:lnTo>
                  <a:lnTo>
                    <a:pt x="163" y="136"/>
                  </a:lnTo>
                  <a:lnTo>
                    <a:pt x="165" y="136"/>
                  </a:lnTo>
                  <a:lnTo>
                    <a:pt x="166" y="136"/>
                  </a:lnTo>
                  <a:lnTo>
                    <a:pt x="171" y="136"/>
                  </a:lnTo>
                  <a:lnTo>
                    <a:pt x="184" y="137"/>
                  </a:lnTo>
                  <a:lnTo>
                    <a:pt x="186" y="137"/>
                  </a:lnTo>
                  <a:lnTo>
                    <a:pt x="188" y="137"/>
                  </a:lnTo>
                  <a:lnTo>
                    <a:pt x="194" y="137"/>
                  </a:lnTo>
                  <a:lnTo>
                    <a:pt x="194" y="133"/>
                  </a:lnTo>
                  <a:lnTo>
                    <a:pt x="199" y="133"/>
                  </a:lnTo>
                  <a:lnTo>
                    <a:pt x="209" y="134"/>
                  </a:lnTo>
                  <a:lnTo>
                    <a:pt x="210" y="134"/>
                  </a:lnTo>
                  <a:lnTo>
                    <a:pt x="214" y="134"/>
                  </a:lnTo>
                  <a:lnTo>
                    <a:pt x="219" y="134"/>
                  </a:lnTo>
                  <a:lnTo>
                    <a:pt x="222" y="134"/>
                  </a:lnTo>
                  <a:lnTo>
                    <a:pt x="222" y="131"/>
                  </a:lnTo>
                  <a:lnTo>
                    <a:pt x="222" y="124"/>
                  </a:lnTo>
                  <a:lnTo>
                    <a:pt x="223" y="124"/>
                  </a:lnTo>
                  <a:lnTo>
                    <a:pt x="227" y="126"/>
                  </a:lnTo>
                  <a:lnTo>
                    <a:pt x="227" y="116"/>
                  </a:lnTo>
                  <a:lnTo>
                    <a:pt x="232" y="116"/>
                  </a:lnTo>
                  <a:lnTo>
                    <a:pt x="232" y="105"/>
                  </a:lnTo>
                  <a:lnTo>
                    <a:pt x="232" y="103"/>
                  </a:lnTo>
                  <a:lnTo>
                    <a:pt x="240" y="103"/>
                  </a:lnTo>
                  <a:lnTo>
                    <a:pt x="241" y="103"/>
                  </a:lnTo>
                  <a:lnTo>
                    <a:pt x="241" y="106"/>
                  </a:lnTo>
                  <a:lnTo>
                    <a:pt x="243" y="108"/>
                  </a:lnTo>
                  <a:lnTo>
                    <a:pt x="251" y="106"/>
                  </a:lnTo>
                  <a:lnTo>
                    <a:pt x="251" y="102"/>
                  </a:lnTo>
                  <a:lnTo>
                    <a:pt x="251" y="100"/>
                  </a:lnTo>
                  <a:lnTo>
                    <a:pt x="251" y="98"/>
                  </a:lnTo>
                  <a:lnTo>
                    <a:pt x="253" y="98"/>
                  </a:lnTo>
                  <a:lnTo>
                    <a:pt x="254" y="98"/>
                  </a:lnTo>
                  <a:lnTo>
                    <a:pt x="258" y="98"/>
                  </a:lnTo>
                  <a:lnTo>
                    <a:pt x="259" y="98"/>
                  </a:lnTo>
                  <a:lnTo>
                    <a:pt x="261" y="88"/>
                  </a:lnTo>
                  <a:lnTo>
                    <a:pt x="266" y="88"/>
                  </a:lnTo>
                  <a:lnTo>
                    <a:pt x="268" y="88"/>
                  </a:lnTo>
                  <a:lnTo>
                    <a:pt x="269" y="88"/>
                  </a:lnTo>
                  <a:lnTo>
                    <a:pt x="269" y="85"/>
                  </a:lnTo>
                  <a:lnTo>
                    <a:pt x="269" y="84"/>
                  </a:lnTo>
                  <a:lnTo>
                    <a:pt x="269" y="82"/>
                  </a:lnTo>
                  <a:lnTo>
                    <a:pt x="269" y="80"/>
                  </a:lnTo>
                  <a:lnTo>
                    <a:pt x="272" y="80"/>
                  </a:lnTo>
                  <a:lnTo>
                    <a:pt x="276" y="80"/>
                  </a:lnTo>
                  <a:lnTo>
                    <a:pt x="279" y="80"/>
                  </a:lnTo>
                  <a:lnTo>
                    <a:pt x="279" y="75"/>
                  </a:lnTo>
                  <a:lnTo>
                    <a:pt x="279" y="70"/>
                  </a:lnTo>
                  <a:lnTo>
                    <a:pt x="281" y="70"/>
                  </a:lnTo>
                  <a:lnTo>
                    <a:pt x="282" y="70"/>
                  </a:lnTo>
                  <a:lnTo>
                    <a:pt x="297" y="72"/>
                  </a:lnTo>
                  <a:lnTo>
                    <a:pt x="299" y="72"/>
                  </a:lnTo>
                  <a:lnTo>
                    <a:pt x="299" y="62"/>
                  </a:lnTo>
                  <a:lnTo>
                    <a:pt x="299" y="61"/>
                  </a:lnTo>
                  <a:lnTo>
                    <a:pt x="300" y="61"/>
                  </a:lnTo>
                  <a:lnTo>
                    <a:pt x="302" y="61"/>
                  </a:lnTo>
                  <a:lnTo>
                    <a:pt x="304" y="61"/>
                  </a:lnTo>
                  <a:lnTo>
                    <a:pt x="305" y="62"/>
                  </a:lnTo>
                  <a:lnTo>
                    <a:pt x="315" y="62"/>
                  </a:lnTo>
                  <a:lnTo>
                    <a:pt x="317" y="62"/>
                  </a:lnTo>
                  <a:lnTo>
                    <a:pt x="317" y="57"/>
                  </a:lnTo>
                  <a:lnTo>
                    <a:pt x="317" y="53"/>
                  </a:lnTo>
                  <a:lnTo>
                    <a:pt x="320" y="53"/>
                  </a:lnTo>
                  <a:lnTo>
                    <a:pt x="323" y="53"/>
                  </a:lnTo>
                  <a:lnTo>
                    <a:pt x="326" y="53"/>
                  </a:lnTo>
                  <a:lnTo>
                    <a:pt x="326" y="51"/>
                  </a:lnTo>
                  <a:lnTo>
                    <a:pt x="326" y="44"/>
                  </a:lnTo>
                  <a:lnTo>
                    <a:pt x="335" y="44"/>
                  </a:lnTo>
                  <a:lnTo>
                    <a:pt x="335" y="41"/>
                  </a:lnTo>
                  <a:lnTo>
                    <a:pt x="335" y="39"/>
                  </a:lnTo>
                  <a:lnTo>
                    <a:pt x="335" y="38"/>
                  </a:lnTo>
                  <a:lnTo>
                    <a:pt x="336" y="35"/>
                  </a:lnTo>
                  <a:lnTo>
                    <a:pt x="338" y="35"/>
                  </a:lnTo>
                  <a:lnTo>
                    <a:pt x="339" y="35"/>
                  </a:lnTo>
                  <a:lnTo>
                    <a:pt x="353" y="36"/>
                  </a:lnTo>
                  <a:lnTo>
                    <a:pt x="354" y="36"/>
                  </a:lnTo>
                  <a:lnTo>
                    <a:pt x="361" y="36"/>
                  </a:lnTo>
                  <a:lnTo>
                    <a:pt x="364" y="36"/>
                  </a:lnTo>
                  <a:lnTo>
                    <a:pt x="364" y="35"/>
                  </a:lnTo>
                  <a:lnTo>
                    <a:pt x="366" y="36"/>
                  </a:lnTo>
                  <a:lnTo>
                    <a:pt x="371" y="36"/>
                  </a:lnTo>
                  <a:lnTo>
                    <a:pt x="372" y="36"/>
                  </a:lnTo>
                  <a:lnTo>
                    <a:pt x="380" y="36"/>
                  </a:lnTo>
                  <a:lnTo>
                    <a:pt x="382" y="36"/>
                  </a:lnTo>
                  <a:lnTo>
                    <a:pt x="382" y="35"/>
                  </a:lnTo>
                  <a:lnTo>
                    <a:pt x="382" y="30"/>
                  </a:lnTo>
                  <a:lnTo>
                    <a:pt x="384" y="26"/>
                  </a:lnTo>
                  <a:lnTo>
                    <a:pt x="385" y="26"/>
                  </a:lnTo>
                  <a:lnTo>
                    <a:pt x="387" y="26"/>
                  </a:lnTo>
                  <a:lnTo>
                    <a:pt x="390" y="26"/>
                  </a:lnTo>
                  <a:lnTo>
                    <a:pt x="392" y="26"/>
                  </a:lnTo>
                  <a:lnTo>
                    <a:pt x="392" y="18"/>
                  </a:lnTo>
                  <a:lnTo>
                    <a:pt x="398" y="18"/>
                  </a:lnTo>
                  <a:lnTo>
                    <a:pt x="400" y="18"/>
                  </a:lnTo>
                  <a:lnTo>
                    <a:pt x="402" y="18"/>
                  </a:lnTo>
                  <a:lnTo>
                    <a:pt x="402" y="13"/>
                  </a:lnTo>
                  <a:lnTo>
                    <a:pt x="402" y="8"/>
                  </a:lnTo>
                  <a:lnTo>
                    <a:pt x="406" y="8"/>
                  </a:lnTo>
                  <a:lnTo>
                    <a:pt x="411" y="8"/>
                  </a:lnTo>
                  <a:lnTo>
                    <a:pt x="411" y="7"/>
                  </a:lnTo>
                  <a:lnTo>
                    <a:pt x="411" y="0"/>
                  </a:lnTo>
                  <a:lnTo>
                    <a:pt x="415" y="0"/>
                  </a:lnTo>
                  <a:lnTo>
                    <a:pt x="416" y="0"/>
                  </a:lnTo>
                  <a:lnTo>
                    <a:pt x="418" y="0"/>
                  </a:lnTo>
                  <a:lnTo>
                    <a:pt x="42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26" name="Freeform 263"/>
            <p:cNvSpPr>
              <a:spLocks/>
            </p:cNvSpPr>
            <p:nvPr/>
          </p:nvSpPr>
          <p:spPr bwMode="auto">
            <a:xfrm>
              <a:off x="2322" y="1735"/>
              <a:ext cx="678" cy="283"/>
            </a:xfrm>
            <a:custGeom>
              <a:avLst/>
              <a:gdLst>
                <a:gd name="T0" fmla="*/ 98 w 678"/>
                <a:gd name="T1" fmla="*/ 0 h 283"/>
                <a:gd name="T2" fmla="*/ 152 w 678"/>
                <a:gd name="T3" fmla="*/ 2 h 283"/>
                <a:gd name="T4" fmla="*/ 209 w 678"/>
                <a:gd name="T5" fmla="*/ 2 h 283"/>
                <a:gd name="T6" fmla="*/ 273 w 678"/>
                <a:gd name="T7" fmla="*/ 4 h 283"/>
                <a:gd name="T8" fmla="*/ 317 w 678"/>
                <a:gd name="T9" fmla="*/ 4 h 283"/>
                <a:gd name="T10" fmla="*/ 353 w 678"/>
                <a:gd name="T11" fmla="*/ 5 h 283"/>
                <a:gd name="T12" fmla="*/ 426 w 678"/>
                <a:gd name="T13" fmla="*/ 5 h 283"/>
                <a:gd name="T14" fmla="*/ 451 w 678"/>
                <a:gd name="T15" fmla="*/ 5 h 283"/>
                <a:gd name="T16" fmla="*/ 544 w 678"/>
                <a:gd name="T17" fmla="*/ 5 h 283"/>
                <a:gd name="T18" fmla="*/ 616 w 678"/>
                <a:gd name="T19" fmla="*/ 7 h 283"/>
                <a:gd name="T20" fmla="*/ 675 w 678"/>
                <a:gd name="T21" fmla="*/ 8 h 283"/>
                <a:gd name="T22" fmla="*/ 673 w 678"/>
                <a:gd name="T23" fmla="*/ 17 h 283"/>
                <a:gd name="T24" fmla="*/ 666 w 678"/>
                <a:gd name="T25" fmla="*/ 21 h 283"/>
                <a:gd name="T26" fmla="*/ 665 w 678"/>
                <a:gd name="T27" fmla="*/ 26 h 283"/>
                <a:gd name="T28" fmla="*/ 670 w 678"/>
                <a:gd name="T29" fmla="*/ 43 h 283"/>
                <a:gd name="T30" fmla="*/ 671 w 678"/>
                <a:gd name="T31" fmla="*/ 110 h 283"/>
                <a:gd name="T32" fmla="*/ 671 w 678"/>
                <a:gd name="T33" fmla="*/ 167 h 283"/>
                <a:gd name="T34" fmla="*/ 637 w 678"/>
                <a:gd name="T35" fmla="*/ 172 h 283"/>
                <a:gd name="T36" fmla="*/ 583 w 678"/>
                <a:gd name="T37" fmla="*/ 172 h 283"/>
                <a:gd name="T38" fmla="*/ 524 w 678"/>
                <a:gd name="T39" fmla="*/ 172 h 283"/>
                <a:gd name="T40" fmla="*/ 474 w 678"/>
                <a:gd name="T41" fmla="*/ 172 h 283"/>
                <a:gd name="T42" fmla="*/ 469 w 678"/>
                <a:gd name="T43" fmla="*/ 213 h 283"/>
                <a:gd name="T44" fmla="*/ 431 w 678"/>
                <a:gd name="T45" fmla="*/ 227 h 283"/>
                <a:gd name="T46" fmla="*/ 395 w 678"/>
                <a:gd name="T47" fmla="*/ 234 h 283"/>
                <a:gd name="T48" fmla="*/ 387 w 678"/>
                <a:gd name="T49" fmla="*/ 283 h 283"/>
                <a:gd name="T50" fmla="*/ 340 w 678"/>
                <a:gd name="T51" fmla="*/ 281 h 283"/>
                <a:gd name="T52" fmla="*/ 309 w 678"/>
                <a:gd name="T53" fmla="*/ 281 h 283"/>
                <a:gd name="T54" fmla="*/ 284 w 678"/>
                <a:gd name="T55" fmla="*/ 280 h 283"/>
                <a:gd name="T56" fmla="*/ 232 w 678"/>
                <a:gd name="T57" fmla="*/ 280 h 283"/>
                <a:gd name="T58" fmla="*/ 188 w 678"/>
                <a:gd name="T59" fmla="*/ 278 h 283"/>
                <a:gd name="T60" fmla="*/ 122 w 678"/>
                <a:gd name="T61" fmla="*/ 278 h 283"/>
                <a:gd name="T62" fmla="*/ 88 w 678"/>
                <a:gd name="T63" fmla="*/ 278 h 283"/>
                <a:gd name="T64" fmla="*/ 36 w 678"/>
                <a:gd name="T65" fmla="*/ 276 h 283"/>
                <a:gd name="T66" fmla="*/ 1 w 678"/>
                <a:gd name="T67" fmla="*/ 273 h 283"/>
                <a:gd name="T68" fmla="*/ 1 w 678"/>
                <a:gd name="T69" fmla="*/ 257 h 283"/>
                <a:gd name="T70" fmla="*/ 3 w 678"/>
                <a:gd name="T71" fmla="*/ 244 h 283"/>
                <a:gd name="T72" fmla="*/ 0 w 678"/>
                <a:gd name="T73" fmla="*/ 231 h 283"/>
                <a:gd name="T74" fmla="*/ 1 w 678"/>
                <a:gd name="T75" fmla="*/ 218 h 283"/>
                <a:gd name="T76" fmla="*/ 6 w 678"/>
                <a:gd name="T77" fmla="*/ 208 h 283"/>
                <a:gd name="T78" fmla="*/ 16 w 678"/>
                <a:gd name="T79" fmla="*/ 200 h 283"/>
                <a:gd name="T80" fmla="*/ 16 w 678"/>
                <a:gd name="T81" fmla="*/ 185 h 283"/>
                <a:gd name="T82" fmla="*/ 23 w 678"/>
                <a:gd name="T83" fmla="*/ 170 h 283"/>
                <a:gd name="T84" fmla="*/ 24 w 678"/>
                <a:gd name="T85" fmla="*/ 154 h 283"/>
                <a:gd name="T86" fmla="*/ 24 w 678"/>
                <a:gd name="T87" fmla="*/ 139 h 283"/>
                <a:gd name="T88" fmla="*/ 21 w 678"/>
                <a:gd name="T89" fmla="*/ 128 h 283"/>
                <a:gd name="T90" fmla="*/ 24 w 678"/>
                <a:gd name="T91" fmla="*/ 118 h 283"/>
                <a:gd name="T92" fmla="*/ 24 w 678"/>
                <a:gd name="T93" fmla="*/ 103 h 283"/>
                <a:gd name="T94" fmla="*/ 29 w 678"/>
                <a:gd name="T95" fmla="*/ 90 h 283"/>
                <a:gd name="T96" fmla="*/ 26 w 678"/>
                <a:gd name="T97" fmla="*/ 80 h 283"/>
                <a:gd name="T98" fmla="*/ 28 w 678"/>
                <a:gd name="T99" fmla="*/ 66 h 283"/>
                <a:gd name="T100" fmla="*/ 28 w 678"/>
                <a:gd name="T101" fmla="*/ 54 h 283"/>
                <a:gd name="T102" fmla="*/ 36 w 678"/>
                <a:gd name="T103" fmla="*/ 44 h 283"/>
                <a:gd name="T104" fmla="*/ 41 w 678"/>
                <a:gd name="T105" fmla="*/ 36 h 283"/>
                <a:gd name="T106" fmla="*/ 33 w 678"/>
                <a:gd name="T107" fmla="*/ 33 h 283"/>
                <a:gd name="T108" fmla="*/ 21 w 678"/>
                <a:gd name="T109" fmla="*/ 28 h 283"/>
                <a:gd name="T110" fmla="*/ 18 w 678"/>
                <a:gd name="T111" fmla="*/ 18 h 283"/>
                <a:gd name="T112" fmla="*/ 26 w 678"/>
                <a:gd name="T113" fmla="*/ 8 h 283"/>
                <a:gd name="T114" fmla="*/ 39 w 678"/>
                <a:gd name="T115" fmla="*/ 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8" h="283">
                  <a:moveTo>
                    <a:pt x="44" y="0"/>
                  </a:moveTo>
                  <a:lnTo>
                    <a:pt x="49" y="0"/>
                  </a:lnTo>
                  <a:lnTo>
                    <a:pt x="59" y="0"/>
                  </a:lnTo>
                  <a:lnTo>
                    <a:pt x="62" y="0"/>
                  </a:lnTo>
                  <a:lnTo>
                    <a:pt x="70" y="0"/>
                  </a:lnTo>
                  <a:lnTo>
                    <a:pt x="73" y="0"/>
                  </a:lnTo>
                  <a:lnTo>
                    <a:pt x="75" y="0"/>
                  </a:lnTo>
                  <a:lnTo>
                    <a:pt x="90" y="0"/>
                  </a:lnTo>
                  <a:lnTo>
                    <a:pt x="95" y="0"/>
                  </a:lnTo>
                  <a:lnTo>
                    <a:pt x="96" y="0"/>
                  </a:lnTo>
                  <a:lnTo>
                    <a:pt x="98" y="0"/>
                  </a:lnTo>
                  <a:lnTo>
                    <a:pt x="100" y="0"/>
                  </a:lnTo>
                  <a:lnTo>
                    <a:pt x="103" y="0"/>
                  </a:lnTo>
                  <a:lnTo>
                    <a:pt x="106" y="0"/>
                  </a:lnTo>
                  <a:lnTo>
                    <a:pt x="111" y="0"/>
                  </a:lnTo>
                  <a:lnTo>
                    <a:pt x="117" y="2"/>
                  </a:lnTo>
                  <a:lnTo>
                    <a:pt x="121" y="2"/>
                  </a:lnTo>
                  <a:lnTo>
                    <a:pt x="124" y="2"/>
                  </a:lnTo>
                  <a:lnTo>
                    <a:pt x="127" y="2"/>
                  </a:lnTo>
                  <a:lnTo>
                    <a:pt x="134" y="2"/>
                  </a:lnTo>
                  <a:lnTo>
                    <a:pt x="145" y="2"/>
                  </a:lnTo>
                  <a:lnTo>
                    <a:pt x="152" y="2"/>
                  </a:lnTo>
                  <a:lnTo>
                    <a:pt x="162" y="2"/>
                  </a:lnTo>
                  <a:lnTo>
                    <a:pt x="165" y="2"/>
                  </a:lnTo>
                  <a:lnTo>
                    <a:pt x="167" y="2"/>
                  </a:lnTo>
                  <a:lnTo>
                    <a:pt x="173" y="2"/>
                  </a:lnTo>
                  <a:lnTo>
                    <a:pt x="178" y="2"/>
                  </a:lnTo>
                  <a:lnTo>
                    <a:pt x="180" y="2"/>
                  </a:lnTo>
                  <a:lnTo>
                    <a:pt x="181" y="2"/>
                  </a:lnTo>
                  <a:lnTo>
                    <a:pt x="188" y="2"/>
                  </a:lnTo>
                  <a:lnTo>
                    <a:pt x="202" y="2"/>
                  </a:lnTo>
                  <a:lnTo>
                    <a:pt x="207" y="2"/>
                  </a:lnTo>
                  <a:lnTo>
                    <a:pt x="209" y="2"/>
                  </a:lnTo>
                  <a:lnTo>
                    <a:pt x="211" y="2"/>
                  </a:lnTo>
                  <a:lnTo>
                    <a:pt x="214" y="2"/>
                  </a:lnTo>
                  <a:lnTo>
                    <a:pt x="217" y="2"/>
                  </a:lnTo>
                  <a:lnTo>
                    <a:pt x="219" y="2"/>
                  </a:lnTo>
                  <a:lnTo>
                    <a:pt x="222" y="4"/>
                  </a:lnTo>
                  <a:lnTo>
                    <a:pt x="227" y="4"/>
                  </a:lnTo>
                  <a:lnTo>
                    <a:pt x="230" y="4"/>
                  </a:lnTo>
                  <a:lnTo>
                    <a:pt x="251" y="4"/>
                  </a:lnTo>
                  <a:lnTo>
                    <a:pt x="260" y="4"/>
                  </a:lnTo>
                  <a:lnTo>
                    <a:pt x="266" y="4"/>
                  </a:lnTo>
                  <a:lnTo>
                    <a:pt x="273" y="4"/>
                  </a:lnTo>
                  <a:lnTo>
                    <a:pt x="274" y="4"/>
                  </a:lnTo>
                  <a:lnTo>
                    <a:pt x="276" y="4"/>
                  </a:lnTo>
                  <a:lnTo>
                    <a:pt x="283" y="4"/>
                  </a:lnTo>
                  <a:lnTo>
                    <a:pt x="294" y="4"/>
                  </a:lnTo>
                  <a:lnTo>
                    <a:pt x="299" y="4"/>
                  </a:lnTo>
                  <a:lnTo>
                    <a:pt x="300" y="4"/>
                  </a:lnTo>
                  <a:lnTo>
                    <a:pt x="302" y="4"/>
                  </a:lnTo>
                  <a:lnTo>
                    <a:pt x="305" y="4"/>
                  </a:lnTo>
                  <a:lnTo>
                    <a:pt x="312" y="4"/>
                  </a:lnTo>
                  <a:lnTo>
                    <a:pt x="314" y="4"/>
                  </a:lnTo>
                  <a:lnTo>
                    <a:pt x="317" y="4"/>
                  </a:lnTo>
                  <a:lnTo>
                    <a:pt x="320" y="4"/>
                  </a:lnTo>
                  <a:lnTo>
                    <a:pt x="325" y="4"/>
                  </a:lnTo>
                  <a:lnTo>
                    <a:pt x="333" y="4"/>
                  </a:lnTo>
                  <a:lnTo>
                    <a:pt x="335" y="4"/>
                  </a:lnTo>
                  <a:lnTo>
                    <a:pt x="340" y="4"/>
                  </a:lnTo>
                  <a:lnTo>
                    <a:pt x="341" y="4"/>
                  </a:lnTo>
                  <a:lnTo>
                    <a:pt x="348" y="4"/>
                  </a:lnTo>
                  <a:lnTo>
                    <a:pt x="350" y="4"/>
                  </a:lnTo>
                  <a:lnTo>
                    <a:pt x="350" y="5"/>
                  </a:lnTo>
                  <a:lnTo>
                    <a:pt x="351" y="5"/>
                  </a:lnTo>
                  <a:lnTo>
                    <a:pt x="353" y="5"/>
                  </a:lnTo>
                  <a:lnTo>
                    <a:pt x="354" y="5"/>
                  </a:lnTo>
                  <a:lnTo>
                    <a:pt x="374" y="5"/>
                  </a:lnTo>
                  <a:lnTo>
                    <a:pt x="385" y="5"/>
                  </a:lnTo>
                  <a:lnTo>
                    <a:pt x="390" y="5"/>
                  </a:lnTo>
                  <a:lnTo>
                    <a:pt x="395" y="5"/>
                  </a:lnTo>
                  <a:lnTo>
                    <a:pt x="397" y="5"/>
                  </a:lnTo>
                  <a:lnTo>
                    <a:pt x="400" y="5"/>
                  </a:lnTo>
                  <a:lnTo>
                    <a:pt x="402" y="5"/>
                  </a:lnTo>
                  <a:lnTo>
                    <a:pt x="417" y="5"/>
                  </a:lnTo>
                  <a:lnTo>
                    <a:pt x="423" y="5"/>
                  </a:lnTo>
                  <a:lnTo>
                    <a:pt x="426" y="5"/>
                  </a:lnTo>
                  <a:lnTo>
                    <a:pt x="428" y="5"/>
                  </a:lnTo>
                  <a:lnTo>
                    <a:pt x="430" y="5"/>
                  </a:lnTo>
                  <a:lnTo>
                    <a:pt x="431" y="5"/>
                  </a:lnTo>
                  <a:lnTo>
                    <a:pt x="436" y="5"/>
                  </a:lnTo>
                  <a:lnTo>
                    <a:pt x="438" y="5"/>
                  </a:lnTo>
                  <a:lnTo>
                    <a:pt x="439" y="5"/>
                  </a:lnTo>
                  <a:lnTo>
                    <a:pt x="441" y="5"/>
                  </a:lnTo>
                  <a:lnTo>
                    <a:pt x="444" y="5"/>
                  </a:lnTo>
                  <a:lnTo>
                    <a:pt x="446" y="5"/>
                  </a:lnTo>
                  <a:lnTo>
                    <a:pt x="448" y="5"/>
                  </a:lnTo>
                  <a:lnTo>
                    <a:pt x="451" y="5"/>
                  </a:lnTo>
                  <a:lnTo>
                    <a:pt x="456" y="5"/>
                  </a:lnTo>
                  <a:lnTo>
                    <a:pt x="475" y="5"/>
                  </a:lnTo>
                  <a:lnTo>
                    <a:pt x="498" y="7"/>
                  </a:lnTo>
                  <a:lnTo>
                    <a:pt x="501" y="7"/>
                  </a:lnTo>
                  <a:lnTo>
                    <a:pt x="505" y="7"/>
                  </a:lnTo>
                  <a:lnTo>
                    <a:pt x="506" y="7"/>
                  </a:lnTo>
                  <a:lnTo>
                    <a:pt x="511" y="7"/>
                  </a:lnTo>
                  <a:lnTo>
                    <a:pt x="533" y="5"/>
                  </a:lnTo>
                  <a:lnTo>
                    <a:pt x="537" y="5"/>
                  </a:lnTo>
                  <a:lnTo>
                    <a:pt x="542" y="5"/>
                  </a:lnTo>
                  <a:lnTo>
                    <a:pt x="544" y="5"/>
                  </a:lnTo>
                  <a:lnTo>
                    <a:pt x="546" y="5"/>
                  </a:lnTo>
                  <a:lnTo>
                    <a:pt x="562" y="7"/>
                  </a:lnTo>
                  <a:lnTo>
                    <a:pt x="570" y="7"/>
                  </a:lnTo>
                  <a:lnTo>
                    <a:pt x="586" y="7"/>
                  </a:lnTo>
                  <a:lnTo>
                    <a:pt x="590" y="7"/>
                  </a:lnTo>
                  <a:lnTo>
                    <a:pt x="591" y="7"/>
                  </a:lnTo>
                  <a:lnTo>
                    <a:pt x="596" y="7"/>
                  </a:lnTo>
                  <a:lnTo>
                    <a:pt x="603" y="7"/>
                  </a:lnTo>
                  <a:lnTo>
                    <a:pt x="604" y="7"/>
                  </a:lnTo>
                  <a:lnTo>
                    <a:pt x="613" y="7"/>
                  </a:lnTo>
                  <a:lnTo>
                    <a:pt x="616" y="7"/>
                  </a:lnTo>
                  <a:lnTo>
                    <a:pt x="617" y="7"/>
                  </a:lnTo>
                  <a:lnTo>
                    <a:pt x="626" y="7"/>
                  </a:lnTo>
                  <a:lnTo>
                    <a:pt x="627" y="7"/>
                  </a:lnTo>
                  <a:lnTo>
                    <a:pt x="629" y="7"/>
                  </a:lnTo>
                  <a:lnTo>
                    <a:pt x="650" y="7"/>
                  </a:lnTo>
                  <a:lnTo>
                    <a:pt x="662" y="7"/>
                  </a:lnTo>
                  <a:lnTo>
                    <a:pt x="675" y="7"/>
                  </a:lnTo>
                  <a:lnTo>
                    <a:pt x="678" y="7"/>
                  </a:lnTo>
                  <a:lnTo>
                    <a:pt x="676" y="7"/>
                  </a:lnTo>
                  <a:lnTo>
                    <a:pt x="676" y="8"/>
                  </a:lnTo>
                  <a:lnTo>
                    <a:pt x="675" y="8"/>
                  </a:lnTo>
                  <a:lnTo>
                    <a:pt x="673" y="8"/>
                  </a:lnTo>
                  <a:lnTo>
                    <a:pt x="673" y="10"/>
                  </a:lnTo>
                  <a:lnTo>
                    <a:pt x="675" y="10"/>
                  </a:lnTo>
                  <a:lnTo>
                    <a:pt x="675" y="12"/>
                  </a:lnTo>
                  <a:lnTo>
                    <a:pt x="675" y="13"/>
                  </a:lnTo>
                  <a:lnTo>
                    <a:pt x="673" y="13"/>
                  </a:lnTo>
                  <a:lnTo>
                    <a:pt x="671" y="13"/>
                  </a:lnTo>
                  <a:lnTo>
                    <a:pt x="670" y="13"/>
                  </a:lnTo>
                  <a:lnTo>
                    <a:pt x="671" y="15"/>
                  </a:lnTo>
                  <a:lnTo>
                    <a:pt x="671" y="17"/>
                  </a:lnTo>
                  <a:lnTo>
                    <a:pt x="673" y="17"/>
                  </a:lnTo>
                  <a:lnTo>
                    <a:pt x="675" y="17"/>
                  </a:lnTo>
                  <a:lnTo>
                    <a:pt x="673" y="17"/>
                  </a:lnTo>
                  <a:lnTo>
                    <a:pt x="673" y="18"/>
                  </a:lnTo>
                  <a:lnTo>
                    <a:pt x="673" y="20"/>
                  </a:lnTo>
                  <a:lnTo>
                    <a:pt x="671" y="20"/>
                  </a:lnTo>
                  <a:lnTo>
                    <a:pt x="671" y="21"/>
                  </a:lnTo>
                  <a:lnTo>
                    <a:pt x="671" y="23"/>
                  </a:lnTo>
                  <a:lnTo>
                    <a:pt x="670" y="23"/>
                  </a:lnTo>
                  <a:lnTo>
                    <a:pt x="668" y="23"/>
                  </a:lnTo>
                  <a:lnTo>
                    <a:pt x="668" y="21"/>
                  </a:lnTo>
                  <a:lnTo>
                    <a:pt x="666" y="21"/>
                  </a:lnTo>
                  <a:lnTo>
                    <a:pt x="666" y="20"/>
                  </a:lnTo>
                  <a:lnTo>
                    <a:pt x="666" y="18"/>
                  </a:lnTo>
                  <a:lnTo>
                    <a:pt x="665" y="18"/>
                  </a:lnTo>
                  <a:lnTo>
                    <a:pt x="665" y="20"/>
                  </a:lnTo>
                  <a:lnTo>
                    <a:pt x="665" y="21"/>
                  </a:lnTo>
                  <a:lnTo>
                    <a:pt x="663" y="23"/>
                  </a:lnTo>
                  <a:lnTo>
                    <a:pt x="662" y="23"/>
                  </a:lnTo>
                  <a:lnTo>
                    <a:pt x="662" y="25"/>
                  </a:lnTo>
                  <a:lnTo>
                    <a:pt x="662" y="26"/>
                  </a:lnTo>
                  <a:lnTo>
                    <a:pt x="663" y="26"/>
                  </a:lnTo>
                  <a:lnTo>
                    <a:pt x="665" y="26"/>
                  </a:lnTo>
                  <a:lnTo>
                    <a:pt x="665" y="28"/>
                  </a:lnTo>
                  <a:lnTo>
                    <a:pt x="666" y="30"/>
                  </a:lnTo>
                  <a:lnTo>
                    <a:pt x="666" y="31"/>
                  </a:lnTo>
                  <a:lnTo>
                    <a:pt x="666" y="33"/>
                  </a:lnTo>
                  <a:lnTo>
                    <a:pt x="665" y="33"/>
                  </a:lnTo>
                  <a:lnTo>
                    <a:pt x="665" y="35"/>
                  </a:lnTo>
                  <a:lnTo>
                    <a:pt x="665" y="36"/>
                  </a:lnTo>
                  <a:lnTo>
                    <a:pt x="668" y="38"/>
                  </a:lnTo>
                  <a:lnTo>
                    <a:pt x="670" y="39"/>
                  </a:lnTo>
                  <a:lnTo>
                    <a:pt x="670" y="41"/>
                  </a:lnTo>
                  <a:lnTo>
                    <a:pt x="670" y="43"/>
                  </a:lnTo>
                  <a:lnTo>
                    <a:pt x="670" y="44"/>
                  </a:lnTo>
                  <a:lnTo>
                    <a:pt x="670" y="46"/>
                  </a:lnTo>
                  <a:lnTo>
                    <a:pt x="671" y="46"/>
                  </a:lnTo>
                  <a:lnTo>
                    <a:pt x="671" y="49"/>
                  </a:lnTo>
                  <a:lnTo>
                    <a:pt x="671" y="53"/>
                  </a:lnTo>
                  <a:lnTo>
                    <a:pt x="671" y="61"/>
                  </a:lnTo>
                  <a:lnTo>
                    <a:pt x="671" y="70"/>
                  </a:lnTo>
                  <a:lnTo>
                    <a:pt x="671" y="74"/>
                  </a:lnTo>
                  <a:lnTo>
                    <a:pt x="671" y="77"/>
                  </a:lnTo>
                  <a:lnTo>
                    <a:pt x="671" y="85"/>
                  </a:lnTo>
                  <a:lnTo>
                    <a:pt x="671" y="110"/>
                  </a:lnTo>
                  <a:lnTo>
                    <a:pt x="671" y="111"/>
                  </a:lnTo>
                  <a:lnTo>
                    <a:pt x="671" y="115"/>
                  </a:lnTo>
                  <a:lnTo>
                    <a:pt x="671" y="123"/>
                  </a:lnTo>
                  <a:lnTo>
                    <a:pt x="671" y="133"/>
                  </a:lnTo>
                  <a:lnTo>
                    <a:pt x="671" y="136"/>
                  </a:lnTo>
                  <a:lnTo>
                    <a:pt x="671" y="139"/>
                  </a:lnTo>
                  <a:lnTo>
                    <a:pt x="671" y="141"/>
                  </a:lnTo>
                  <a:lnTo>
                    <a:pt x="671" y="149"/>
                  </a:lnTo>
                  <a:lnTo>
                    <a:pt x="671" y="162"/>
                  </a:lnTo>
                  <a:lnTo>
                    <a:pt x="671" y="164"/>
                  </a:lnTo>
                  <a:lnTo>
                    <a:pt x="671" y="167"/>
                  </a:lnTo>
                  <a:lnTo>
                    <a:pt x="671" y="169"/>
                  </a:lnTo>
                  <a:lnTo>
                    <a:pt x="671" y="172"/>
                  </a:lnTo>
                  <a:lnTo>
                    <a:pt x="660" y="172"/>
                  </a:lnTo>
                  <a:lnTo>
                    <a:pt x="658" y="172"/>
                  </a:lnTo>
                  <a:lnTo>
                    <a:pt x="657" y="172"/>
                  </a:lnTo>
                  <a:lnTo>
                    <a:pt x="653" y="172"/>
                  </a:lnTo>
                  <a:lnTo>
                    <a:pt x="649" y="172"/>
                  </a:lnTo>
                  <a:lnTo>
                    <a:pt x="645" y="172"/>
                  </a:lnTo>
                  <a:lnTo>
                    <a:pt x="644" y="172"/>
                  </a:lnTo>
                  <a:lnTo>
                    <a:pt x="642" y="172"/>
                  </a:lnTo>
                  <a:lnTo>
                    <a:pt x="637" y="172"/>
                  </a:lnTo>
                  <a:lnTo>
                    <a:pt x="635" y="172"/>
                  </a:lnTo>
                  <a:lnTo>
                    <a:pt x="634" y="172"/>
                  </a:lnTo>
                  <a:lnTo>
                    <a:pt x="629" y="172"/>
                  </a:lnTo>
                  <a:lnTo>
                    <a:pt x="627" y="172"/>
                  </a:lnTo>
                  <a:lnTo>
                    <a:pt x="619" y="172"/>
                  </a:lnTo>
                  <a:lnTo>
                    <a:pt x="617" y="173"/>
                  </a:lnTo>
                  <a:lnTo>
                    <a:pt x="611" y="172"/>
                  </a:lnTo>
                  <a:lnTo>
                    <a:pt x="601" y="172"/>
                  </a:lnTo>
                  <a:lnTo>
                    <a:pt x="586" y="172"/>
                  </a:lnTo>
                  <a:lnTo>
                    <a:pt x="585" y="172"/>
                  </a:lnTo>
                  <a:lnTo>
                    <a:pt x="583" y="172"/>
                  </a:lnTo>
                  <a:lnTo>
                    <a:pt x="582" y="172"/>
                  </a:lnTo>
                  <a:lnTo>
                    <a:pt x="575" y="172"/>
                  </a:lnTo>
                  <a:lnTo>
                    <a:pt x="573" y="172"/>
                  </a:lnTo>
                  <a:lnTo>
                    <a:pt x="567" y="172"/>
                  </a:lnTo>
                  <a:lnTo>
                    <a:pt x="562" y="172"/>
                  </a:lnTo>
                  <a:lnTo>
                    <a:pt x="560" y="172"/>
                  </a:lnTo>
                  <a:lnTo>
                    <a:pt x="554" y="172"/>
                  </a:lnTo>
                  <a:lnTo>
                    <a:pt x="541" y="172"/>
                  </a:lnTo>
                  <a:lnTo>
                    <a:pt x="531" y="172"/>
                  </a:lnTo>
                  <a:lnTo>
                    <a:pt x="528" y="172"/>
                  </a:lnTo>
                  <a:lnTo>
                    <a:pt x="524" y="172"/>
                  </a:lnTo>
                  <a:lnTo>
                    <a:pt x="511" y="173"/>
                  </a:lnTo>
                  <a:lnTo>
                    <a:pt x="508" y="173"/>
                  </a:lnTo>
                  <a:lnTo>
                    <a:pt x="503" y="173"/>
                  </a:lnTo>
                  <a:lnTo>
                    <a:pt x="501" y="173"/>
                  </a:lnTo>
                  <a:lnTo>
                    <a:pt x="500" y="173"/>
                  </a:lnTo>
                  <a:lnTo>
                    <a:pt x="490" y="172"/>
                  </a:lnTo>
                  <a:lnTo>
                    <a:pt x="487" y="172"/>
                  </a:lnTo>
                  <a:lnTo>
                    <a:pt x="480" y="173"/>
                  </a:lnTo>
                  <a:lnTo>
                    <a:pt x="479" y="173"/>
                  </a:lnTo>
                  <a:lnTo>
                    <a:pt x="477" y="173"/>
                  </a:lnTo>
                  <a:lnTo>
                    <a:pt x="474" y="172"/>
                  </a:lnTo>
                  <a:lnTo>
                    <a:pt x="469" y="172"/>
                  </a:lnTo>
                  <a:lnTo>
                    <a:pt x="469" y="173"/>
                  </a:lnTo>
                  <a:lnTo>
                    <a:pt x="469" y="178"/>
                  </a:lnTo>
                  <a:lnTo>
                    <a:pt x="469" y="183"/>
                  </a:lnTo>
                  <a:lnTo>
                    <a:pt x="469" y="187"/>
                  </a:lnTo>
                  <a:lnTo>
                    <a:pt x="469" y="201"/>
                  </a:lnTo>
                  <a:lnTo>
                    <a:pt x="469" y="203"/>
                  </a:lnTo>
                  <a:lnTo>
                    <a:pt x="469" y="204"/>
                  </a:lnTo>
                  <a:lnTo>
                    <a:pt x="469" y="208"/>
                  </a:lnTo>
                  <a:lnTo>
                    <a:pt x="469" y="211"/>
                  </a:lnTo>
                  <a:lnTo>
                    <a:pt x="469" y="213"/>
                  </a:lnTo>
                  <a:lnTo>
                    <a:pt x="469" y="221"/>
                  </a:lnTo>
                  <a:lnTo>
                    <a:pt x="469" y="222"/>
                  </a:lnTo>
                  <a:lnTo>
                    <a:pt x="469" y="227"/>
                  </a:lnTo>
                  <a:lnTo>
                    <a:pt x="464" y="227"/>
                  </a:lnTo>
                  <a:lnTo>
                    <a:pt x="459" y="227"/>
                  </a:lnTo>
                  <a:lnTo>
                    <a:pt x="451" y="227"/>
                  </a:lnTo>
                  <a:lnTo>
                    <a:pt x="448" y="227"/>
                  </a:lnTo>
                  <a:lnTo>
                    <a:pt x="446" y="227"/>
                  </a:lnTo>
                  <a:lnTo>
                    <a:pt x="443" y="227"/>
                  </a:lnTo>
                  <a:lnTo>
                    <a:pt x="441" y="227"/>
                  </a:lnTo>
                  <a:lnTo>
                    <a:pt x="431" y="227"/>
                  </a:lnTo>
                  <a:lnTo>
                    <a:pt x="428" y="227"/>
                  </a:lnTo>
                  <a:lnTo>
                    <a:pt x="425" y="227"/>
                  </a:lnTo>
                  <a:lnTo>
                    <a:pt x="421" y="227"/>
                  </a:lnTo>
                  <a:lnTo>
                    <a:pt x="413" y="227"/>
                  </a:lnTo>
                  <a:lnTo>
                    <a:pt x="405" y="227"/>
                  </a:lnTo>
                  <a:lnTo>
                    <a:pt x="403" y="227"/>
                  </a:lnTo>
                  <a:lnTo>
                    <a:pt x="402" y="227"/>
                  </a:lnTo>
                  <a:lnTo>
                    <a:pt x="400" y="227"/>
                  </a:lnTo>
                  <a:lnTo>
                    <a:pt x="395" y="227"/>
                  </a:lnTo>
                  <a:lnTo>
                    <a:pt x="395" y="232"/>
                  </a:lnTo>
                  <a:lnTo>
                    <a:pt x="395" y="234"/>
                  </a:lnTo>
                  <a:lnTo>
                    <a:pt x="395" y="240"/>
                  </a:lnTo>
                  <a:lnTo>
                    <a:pt x="395" y="249"/>
                  </a:lnTo>
                  <a:lnTo>
                    <a:pt x="394" y="250"/>
                  </a:lnTo>
                  <a:lnTo>
                    <a:pt x="394" y="253"/>
                  </a:lnTo>
                  <a:lnTo>
                    <a:pt x="394" y="258"/>
                  </a:lnTo>
                  <a:lnTo>
                    <a:pt x="394" y="260"/>
                  </a:lnTo>
                  <a:lnTo>
                    <a:pt x="394" y="262"/>
                  </a:lnTo>
                  <a:lnTo>
                    <a:pt x="394" y="268"/>
                  </a:lnTo>
                  <a:lnTo>
                    <a:pt x="394" y="283"/>
                  </a:lnTo>
                  <a:lnTo>
                    <a:pt x="389" y="283"/>
                  </a:lnTo>
                  <a:lnTo>
                    <a:pt x="387" y="283"/>
                  </a:lnTo>
                  <a:lnTo>
                    <a:pt x="384" y="283"/>
                  </a:lnTo>
                  <a:lnTo>
                    <a:pt x="382" y="283"/>
                  </a:lnTo>
                  <a:lnTo>
                    <a:pt x="372" y="283"/>
                  </a:lnTo>
                  <a:lnTo>
                    <a:pt x="367" y="281"/>
                  </a:lnTo>
                  <a:lnTo>
                    <a:pt x="366" y="281"/>
                  </a:lnTo>
                  <a:lnTo>
                    <a:pt x="363" y="281"/>
                  </a:lnTo>
                  <a:lnTo>
                    <a:pt x="361" y="281"/>
                  </a:lnTo>
                  <a:lnTo>
                    <a:pt x="359" y="281"/>
                  </a:lnTo>
                  <a:lnTo>
                    <a:pt x="358" y="281"/>
                  </a:lnTo>
                  <a:lnTo>
                    <a:pt x="354" y="281"/>
                  </a:lnTo>
                  <a:lnTo>
                    <a:pt x="340" y="281"/>
                  </a:lnTo>
                  <a:lnTo>
                    <a:pt x="335" y="281"/>
                  </a:lnTo>
                  <a:lnTo>
                    <a:pt x="333" y="281"/>
                  </a:lnTo>
                  <a:lnTo>
                    <a:pt x="332" y="281"/>
                  </a:lnTo>
                  <a:lnTo>
                    <a:pt x="328" y="281"/>
                  </a:lnTo>
                  <a:lnTo>
                    <a:pt x="320" y="281"/>
                  </a:lnTo>
                  <a:lnTo>
                    <a:pt x="317" y="281"/>
                  </a:lnTo>
                  <a:lnTo>
                    <a:pt x="315" y="281"/>
                  </a:lnTo>
                  <a:lnTo>
                    <a:pt x="314" y="281"/>
                  </a:lnTo>
                  <a:lnTo>
                    <a:pt x="312" y="281"/>
                  </a:lnTo>
                  <a:lnTo>
                    <a:pt x="310" y="281"/>
                  </a:lnTo>
                  <a:lnTo>
                    <a:pt x="309" y="281"/>
                  </a:lnTo>
                  <a:lnTo>
                    <a:pt x="307" y="281"/>
                  </a:lnTo>
                  <a:lnTo>
                    <a:pt x="305" y="281"/>
                  </a:lnTo>
                  <a:lnTo>
                    <a:pt x="304" y="281"/>
                  </a:lnTo>
                  <a:lnTo>
                    <a:pt x="302" y="281"/>
                  </a:lnTo>
                  <a:lnTo>
                    <a:pt x="300" y="281"/>
                  </a:lnTo>
                  <a:lnTo>
                    <a:pt x="299" y="281"/>
                  </a:lnTo>
                  <a:lnTo>
                    <a:pt x="297" y="281"/>
                  </a:lnTo>
                  <a:lnTo>
                    <a:pt x="289" y="281"/>
                  </a:lnTo>
                  <a:lnTo>
                    <a:pt x="287" y="281"/>
                  </a:lnTo>
                  <a:lnTo>
                    <a:pt x="284" y="281"/>
                  </a:lnTo>
                  <a:lnTo>
                    <a:pt x="284" y="280"/>
                  </a:lnTo>
                  <a:lnTo>
                    <a:pt x="283" y="280"/>
                  </a:lnTo>
                  <a:lnTo>
                    <a:pt x="281" y="280"/>
                  </a:lnTo>
                  <a:lnTo>
                    <a:pt x="279" y="280"/>
                  </a:lnTo>
                  <a:lnTo>
                    <a:pt x="278" y="280"/>
                  </a:lnTo>
                  <a:lnTo>
                    <a:pt x="274" y="280"/>
                  </a:lnTo>
                  <a:lnTo>
                    <a:pt x="265" y="280"/>
                  </a:lnTo>
                  <a:lnTo>
                    <a:pt x="258" y="280"/>
                  </a:lnTo>
                  <a:lnTo>
                    <a:pt x="256" y="280"/>
                  </a:lnTo>
                  <a:lnTo>
                    <a:pt x="255" y="280"/>
                  </a:lnTo>
                  <a:lnTo>
                    <a:pt x="238" y="280"/>
                  </a:lnTo>
                  <a:lnTo>
                    <a:pt x="232" y="280"/>
                  </a:lnTo>
                  <a:lnTo>
                    <a:pt x="229" y="280"/>
                  </a:lnTo>
                  <a:lnTo>
                    <a:pt x="217" y="280"/>
                  </a:lnTo>
                  <a:lnTo>
                    <a:pt x="212" y="280"/>
                  </a:lnTo>
                  <a:lnTo>
                    <a:pt x="206" y="280"/>
                  </a:lnTo>
                  <a:lnTo>
                    <a:pt x="202" y="280"/>
                  </a:lnTo>
                  <a:lnTo>
                    <a:pt x="199" y="280"/>
                  </a:lnTo>
                  <a:lnTo>
                    <a:pt x="194" y="280"/>
                  </a:lnTo>
                  <a:lnTo>
                    <a:pt x="193" y="280"/>
                  </a:lnTo>
                  <a:lnTo>
                    <a:pt x="191" y="278"/>
                  </a:lnTo>
                  <a:lnTo>
                    <a:pt x="189" y="278"/>
                  </a:lnTo>
                  <a:lnTo>
                    <a:pt x="188" y="278"/>
                  </a:lnTo>
                  <a:lnTo>
                    <a:pt x="173" y="278"/>
                  </a:lnTo>
                  <a:lnTo>
                    <a:pt x="171" y="278"/>
                  </a:lnTo>
                  <a:lnTo>
                    <a:pt x="165" y="278"/>
                  </a:lnTo>
                  <a:lnTo>
                    <a:pt x="158" y="278"/>
                  </a:lnTo>
                  <a:lnTo>
                    <a:pt x="153" y="278"/>
                  </a:lnTo>
                  <a:lnTo>
                    <a:pt x="150" y="278"/>
                  </a:lnTo>
                  <a:lnTo>
                    <a:pt x="144" y="278"/>
                  </a:lnTo>
                  <a:lnTo>
                    <a:pt x="134" y="278"/>
                  </a:lnTo>
                  <a:lnTo>
                    <a:pt x="126" y="278"/>
                  </a:lnTo>
                  <a:lnTo>
                    <a:pt x="124" y="278"/>
                  </a:lnTo>
                  <a:lnTo>
                    <a:pt x="122" y="278"/>
                  </a:lnTo>
                  <a:lnTo>
                    <a:pt x="121" y="278"/>
                  </a:lnTo>
                  <a:lnTo>
                    <a:pt x="117" y="278"/>
                  </a:lnTo>
                  <a:lnTo>
                    <a:pt x="116" y="278"/>
                  </a:lnTo>
                  <a:lnTo>
                    <a:pt x="114" y="278"/>
                  </a:lnTo>
                  <a:lnTo>
                    <a:pt x="111" y="278"/>
                  </a:lnTo>
                  <a:lnTo>
                    <a:pt x="109" y="278"/>
                  </a:lnTo>
                  <a:lnTo>
                    <a:pt x="104" y="278"/>
                  </a:lnTo>
                  <a:lnTo>
                    <a:pt x="103" y="278"/>
                  </a:lnTo>
                  <a:lnTo>
                    <a:pt x="101" y="278"/>
                  </a:lnTo>
                  <a:lnTo>
                    <a:pt x="91" y="278"/>
                  </a:lnTo>
                  <a:lnTo>
                    <a:pt x="88" y="278"/>
                  </a:lnTo>
                  <a:lnTo>
                    <a:pt x="86" y="278"/>
                  </a:lnTo>
                  <a:lnTo>
                    <a:pt x="85" y="278"/>
                  </a:lnTo>
                  <a:lnTo>
                    <a:pt x="82" y="278"/>
                  </a:lnTo>
                  <a:lnTo>
                    <a:pt x="80" y="278"/>
                  </a:lnTo>
                  <a:lnTo>
                    <a:pt x="78" y="278"/>
                  </a:lnTo>
                  <a:lnTo>
                    <a:pt x="70" y="278"/>
                  </a:lnTo>
                  <a:lnTo>
                    <a:pt x="55" y="276"/>
                  </a:lnTo>
                  <a:lnTo>
                    <a:pt x="49" y="276"/>
                  </a:lnTo>
                  <a:lnTo>
                    <a:pt x="46" y="276"/>
                  </a:lnTo>
                  <a:lnTo>
                    <a:pt x="44" y="276"/>
                  </a:lnTo>
                  <a:lnTo>
                    <a:pt x="36" y="276"/>
                  </a:lnTo>
                  <a:lnTo>
                    <a:pt x="33" y="276"/>
                  </a:lnTo>
                  <a:lnTo>
                    <a:pt x="31" y="276"/>
                  </a:lnTo>
                  <a:lnTo>
                    <a:pt x="26" y="276"/>
                  </a:lnTo>
                  <a:lnTo>
                    <a:pt x="24" y="276"/>
                  </a:lnTo>
                  <a:lnTo>
                    <a:pt x="21" y="276"/>
                  </a:lnTo>
                  <a:lnTo>
                    <a:pt x="16" y="276"/>
                  </a:lnTo>
                  <a:lnTo>
                    <a:pt x="13" y="276"/>
                  </a:lnTo>
                  <a:lnTo>
                    <a:pt x="11" y="276"/>
                  </a:lnTo>
                  <a:lnTo>
                    <a:pt x="1" y="276"/>
                  </a:lnTo>
                  <a:lnTo>
                    <a:pt x="1" y="275"/>
                  </a:lnTo>
                  <a:lnTo>
                    <a:pt x="1" y="273"/>
                  </a:lnTo>
                  <a:lnTo>
                    <a:pt x="1" y="271"/>
                  </a:lnTo>
                  <a:lnTo>
                    <a:pt x="0" y="270"/>
                  </a:lnTo>
                  <a:lnTo>
                    <a:pt x="1" y="270"/>
                  </a:lnTo>
                  <a:lnTo>
                    <a:pt x="1" y="268"/>
                  </a:lnTo>
                  <a:lnTo>
                    <a:pt x="1" y="267"/>
                  </a:lnTo>
                  <a:lnTo>
                    <a:pt x="3" y="265"/>
                  </a:lnTo>
                  <a:lnTo>
                    <a:pt x="1" y="263"/>
                  </a:lnTo>
                  <a:lnTo>
                    <a:pt x="1" y="262"/>
                  </a:lnTo>
                  <a:lnTo>
                    <a:pt x="1" y="260"/>
                  </a:lnTo>
                  <a:lnTo>
                    <a:pt x="1" y="258"/>
                  </a:lnTo>
                  <a:lnTo>
                    <a:pt x="1" y="257"/>
                  </a:lnTo>
                  <a:lnTo>
                    <a:pt x="1" y="255"/>
                  </a:lnTo>
                  <a:lnTo>
                    <a:pt x="1" y="253"/>
                  </a:lnTo>
                  <a:lnTo>
                    <a:pt x="0" y="253"/>
                  </a:lnTo>
                  <a:lnTo>
                    <a:pt x="0" y="252"/>
                  </a:lnTo>
                  <a:lnTo>
                    <a:pt x="1" y="252"/>
                  </a:lnTo>
                  <a:lnTo>
                    <a:pt x="1" y="250"/>
                  </a:lnTo>
                  <a:lnTo>
                    <a:pt x="1" y="249"/>
                  </a:lnTo>
                  <a:lnTo>
                    <a:pt x="1" y="247"/>
                  </a:lnTo>
                  <a:lnTo>
                    <a:pt x="3" y="247"/>
                  </a:lnTo>
                  <a:lnTo>
                    <a:pt x="3" y="245"/>
                  </a:lnTo>
                  <a:lnTo>
                    <a:pt x="3" y="244"/>
                  </a:lnTo>
                  <a:lnTo>
                    <a:pt x="3" y="242"/>
                  </a:lnTo>
                  <a:lnTo>
                    <a:pt x="3" y="240"/>
                  </a:lnTo>
                  <a:lnTo>
                    <a:pt x="3" y="239"/>
                  </a:lnTo>
                  <a:lnTo>
                    <a:pt x="1" y="239"/>
                  </a:lnTo>
                  <a:lnTo>
                    <a:pt x="1" y="237"/>
                  </a:lnTo>
                  <a:lnTo>
                    <a:pt x="1" y="236"/>
                  </a:lnTo>
                  <a:lnTo>
                    <a:pt x="0" y="236"/>
                  </a:lnTo>
                  <a:lnTo>
                    <a:pt x="0" y="234"/>
                  </a:lnTo>
                  <a:lnTo>
                    <a:pt x="0" y="232"/>
                  </a:lnTo>
                  <a:lnTo>
                    <a:pt x="1" y="231"/>
                  </a:lnTo>
                  <a:lnTo>
                    <a:pt x="0" y="231"/>
                  </a:lnTo>
                  <a:lnTo>
                    <a:pt x="0" y="229"/>
                  </a:lnTo>
                  <a:lnTo>
                    <a:pt x="0" y="227"/>
                  </a:lnTo>
                  <a:lnTo>
                    <a:pt x="1" y="227"/>
                  </a:lnTo>
                  <a:lnTo>
                    <a:pt x="1" y="226"/>
                  </a:lnTo>
                  <a:lnTo>
                    <a:pt x="3" y="226"/>
                  </a:lnTo>
                  <a:lnTo>
                    <a:pt x="3" y="224"/>
                  </a:lnTo>
                  <a:lnTo>
                    <a:pt x="3" y="222"/>
                  </a:lnTo>
                  <a:lnTo>
                    <a:pt x="3" y="221"/>
                  </a:lnTo>
                  <a:lnTo>
                    <a:pt x="3" y="219"/>
                  </a:lnTo>
                  <a:lnTo>
                    <a:pt x="1" y="219"/>
                  </a:lnTo>
                  <a:lnTo>
                    <a:pt x="1" y="218"/>
                  </a:lnTo>
                  <a:lnTo>
                    <a:pt x="0" y="218"/>
                  </a:lnTo>
                  <a:lnTo>
                    <a:pt x="0" y="216"/>
                  </a:lnTo>
                  <a:lnTo>
                    <a:pt x="1" y="216"/>
                  </a:lnTo>
                  <a:lnTo>
                    <a:pt x="1" y="214"/>
                  </a:lnTo>
                  <a:lnTo>
                    <a:pt x="1" y="213"/>
                  </a:lnTo>
                  <a:lnTo>
                    <a:pt x="3" y="213"/>
                  </a:lnTo>
                  <a:lnTo>
                    <a:pt x="3" y="211"/>
                  </a:lnTo>
                  <a:lnTo>
                    <a:pt x="5" y="211"/>
                  </a:lnTo>
                  <a:lnTo>
                    <a:pt x="5" y="209"/>
                  </a:lnTo>
                  <a:lnTo>
                    <a:pt x="6" y="209"/>
                  </a:lnTo>
                  <a:lnTo>
                    <a:pt x="6" y="208"/>
                  </a:lnTo>
                  <a:lnTo>
                    <a:pt x="8" y="208"/>
                  </a:lnTo>
                  <a:lnTo>
                    <a:pt x="8" y="206"/>
                  </a:lnTo>
                  <a:lnTo>
                    <a:pt x="10" y="206"/>
                  </a:lnTo>
                  <a:lnTo>
                    <a:pt x="11" y="204"/>
                  </a:lnTo>
                  <a:lnTo>
                    <a:pt x="11" y="203"/>
                  </a:lnTo>
                  <a:lnTo>
                    <a:pt x="13" y="201"/>
                  </a:lnTo>
                  <a:lnTo>
                    <a:pt x="15" y="201"/>
                  </a:lnTo>
                  <a:lnTo>
                    <a:pt x="15" y="200"/>
                  </a:lnTo>
                  <a:lnTo>
                    <a:pt x="16" y="200"/>
                  </a:lnTo>
                  <a:lnTo>
                    <a:pt x="16" y="201"/>
                  </a:lnTo>
                  <a:lnTo>
                    <a:pt x="16" y="200"/>
                  </a:lnTo>
                  <a:lnTo>
                    <a:pt x="18" y="200"/>
                  </a:lnTo>
                  <a:lnTo>
                    <a:pt x="19" y="200"/>
                  </a:lnTo>
                  <a:lnTo>
                    <a:pt x="19" y="198"/>
                  </a:lnTo>
                  <a:lnTo>
                    <a:pt x="19" y="196"/>
                  </a:lnTo>
                  <a:lnTo>
                    <a:pt x="18" y="195"/>
                  </a:lnTo>
                  <a:lnTo>
                    <a:pt x="18" y="193"/>
                  </a:lnTo>
                  <a:lnTo>
                    <a:pt x="18" y="191"/>
                  </a:lnTo>
                  <a:lnTo>
                    <a:pt x="18" y="190"/>
                  </a:lnTo>
                  <a:lnTo>
                    <a:pt x="18" y="188"/>
                  </a:lnTo>
                  <a:lnTo>
                    <a:pt x="16" y="187"/>
                  </a:lnTo>
                  <a:lnTo>
                    <a:pt x="16" y="185"/>
                  </a:lnTo>
                  <a:lnTo>
                    <a:pt x="16" y="183"/>
                  </a:lnTo>
                  <a:lnTo>
                    <a:pt x="16" y="182"/>
                  </a:lnTo>
                  <a:lnTo>
                    <a:pt x="18" y="182"/>
                  </a:lnTo>
                  <a:lnTo>
                    <a:pt x="18" y="180"/>
                  </a:lnTo>
                  <a:lnTo>
                    <a:pt x="19" y="178"/>
                  </a:lnTo>
                  <a:lnTo>
                    <a:pt x="21" y="178"/>
                  </a:lnTo>
                  <a:lnTo>
                    <a:pt x="21" y="177"/>
                  </a:lnTo>
                  <a:lnTo>
                    <a:pt x="21" y="175"/>
                  </a:lnTo>
                  <a:lnTo>
                    <a:pt x="21" y="173"/>
                  </a:lnTo>
                  <a:lnTo>
                    <a:pt x="23" y="172"/>
                  </a:lnTo>
                  <a:lnTo>
                    <a:pt x="23" y="170"/>
                  </a:lnTo>
                  <a:lnTo>
                    <a:pt x="23" y="169"/>
                  </a:lnTo>
                  <a:lnTo>
                    <a:pt x="23" y="167"/>
                  </a:lnTo>
                  <a:lnTo>
                    <a:pt x="23" y="165"/>
                  </a:lnTo>
                  <a:lnTo>
                    <a:pt x="23" y="164"/>
                  </a:lnTo>
                  <a:lnTo>
                    <a:pt x="23" y="162"/>
                  </a:lnTo>
                  <a:lnTo>
                    <a:pt x="24" y="162"/>
                  </a:lnTo>
                  <a:lnTo>
                    <a:pt x="24" y="160"/>
                  </a:lnTo>
                  <a:lnTo>
                    <a:pt x="24" y="159"/>
                  </a:lnTo>
                  <a:lnTo>
                    <a:pt x="24" y="157"/>
                  </a:lnTo>
                  <a:lnTo>
                    <a:pt x="24" y="155"/>
                  </a:lnTo>
                  <a:lnTo>
                    <a:pt x="24" y="154"/>
                  </a:lnTo>
                  <a:lnTo>
                    <a:pt x="26" y="152"/>
                  </a:lnTo>
                  <a:lnTo>
                    <a:pt x="26" y="151"/>
                  </a:lnTo>
                  <a:lnTo>
                    <a:pt x="26" y="149"/>
                  </a:lnTo>
                  <a:lnTo>
                    <a:pt x="28" y="147"/>
                  </a:lnTo>
                  <a:lnTo>
                    <a:pt x="26" y="147"/>
                  </a:lnTo>
                  <a:lnTo>
                    <a:pt x="26" y="146"/>
                  </a:lnTo>
                  <a:lnTo>
                    <a:pt x="24" y="146"/>
                  </a:lnTo>
                  <a:lnTo>
                    <a:pt x="24" y="144"/>
                  </a:lnTo>
                  <a:lnTo>
                    <a:pt x="24" y="142"/>
                  </a:lnTo>
                  <a:lnTo>
                    <a:pt x="24" y="141"/>
                  </a:lnTo>
                  <a:lnTo>
                    <a:pt x="24" y="139"/>
                  </a:lnTo>
                  <a:lnTo>
                    <a:pt x="23" y="139"/>
                  </a:lnTo>
                  <a:lnTo>
                    <a:pt x="23" y="137"/>
                  </a:lnTo>
                  <a:lnTo>
                    <a:pt x="23" y="136"/>
                  </a:lnTo>
                  <a:lnTo>
                    <a:pt x="21" y="136"/>
                  </a:lnTo>
                  <a:lnTo>
                    <a:pt x="19" y="136"/>
                  </a:lnTo>
                  <a:lnTo>
                    <a:pt x="19" y="134"/>
                  </a:lnTo>
                  <a:lnTo>
                    <a:pt x="19" y="133"/>
                  </a:lnTo>
                  <a:lnTo>
                    <a:pt x="19" y="131"/>
                  </a:lnTo>
                  <a:lnTo>
                    <a:pt x="19" y="129"/>
                  </a:lnTo>
                  <a:lnTo>
                    <a:pt x="21" y="129"/>
                  </a:lnTo>
                  <a:lnTo>
                    <a:pt x="21" y="128"/>
                  </a:lnTo>
                  <a:lnTo>
                    <a:pt x="21" y="126"/>
                  </a:lnTo>
                  <a:lnTo>
                    <a:pt x="21" y="124"/>
                  </a:lnTo>
                  <a:lnTo>
                    <a:pt x="23" y="124"/>
                  </a:lnTo>
                  <a:lnTo>
                    <a:pt x="21" y="124"/>
                  </a:lnTo>
                  <a:lnTo>
                    <a:pt x="23" y="123"/>
                  </a:lnTo>
                  <a:lnTo>
                    <a:pt x="23" y="121"/>
                  </a:lnTo>
                  <a:lnTo>
                    <a:pt x="24" y="121"/>
                  </a:lnTo>
                  <a:lnTo>
                    <a:pt x="24" y="120"/>
                  </a:lnTo>
                  <a:lnTo>
                    <a:pt x="26" y="120"/>
                  </a:lnTo>
                  <a:lnTo>
                    <a:pt x="26" y="118"/>
                  </a:lnTo>
                  <a:lnTo>
                    <a:pt x="24" y="118"/>
                  </a:lnTo>
                  <a:lnTo>
                    <a:pt x="26" y="116"/>
                  </a:lnTo>
                  <a:lnTo>
                    <a:pt x="24" y="116"/>
                  </a:lnTo>
                  <a:lnTo>
                    <a:pt x="24" y="115"/>
                  </a:lnTo>
                  <a:lnTo>
                    <a:pt x="26" y="115"/>
                  </a:lnTo>
                  <a:lnTo>
                    <a:pt x="26" y="113"/>
                  </a:lnTo>
                  <a:lnTo>
                    <a:pt x="26" y="111"/>
                  </a:lnTo>
                  <a:lnTo>
                    <a:pt x="26" y="110"/>
                  </a:lnTo>
                  <a:lnTo>
                    <a:pt x="24" y="108"/>
                  </a:lnTo>
                  <a:lnTo>
                    <a:pt x="24" y="106"/>
                  </a:lnTo>
                  <a:lnTo>
                    <a:pt x="24" y="105"/>
                  </a:lnTo>
                  <a:lnTo>
                    <a:pt x="24" y="103"/>
                  </a:lnTo>
                  <a:lnTo>
                    <a:pt x="24" y="102"/>
                  </a:lnTo>
                  <a:lnTo>
                    <a:pt x="24" y="100"/>
                  </a:lnTo>
                  <a:lnTo>
                    <a:pt x="24" y="98"/>
                  </a:lnTo>
                  <a:lnTo>
                    <a:pt x="24" y="97"/>
                  </a:lnTo>
                  <a:lnTo>
                    <a:pt x="24" y="95"/>
                  </a:lnTo>
                  <a:lnTo>
                    <a:pt x="24" y="93"/>
                  </a:lnTo>
                  <a:lnTo>
                    <a:pt x="24" y="92"/>
                  </a:lnTo>
                  <a:lnTo>
                    <a:pt x="26" y="92"/>
                  </a:lnTo>
                  <a:lnTo>
                    <a:pt x="26" y="90"/>
                  </a:lnTo>
                  <a:lnTo>
                    <a:pt x="28" y="90"/>
                  </a:lnTo>
                  <a:lnTo>
                    <a:pt x="29" y="90"/>
                  </a:lnTo>
                  <a:lnTo>
                    <a:pt x="29" y="88"/>
                  </a:lnTo>
                  <a:lnTo>
                    <a:pt x="31" y="88"/>
                  </a:lnTo>
                  <a:lnTo>
                    <a:pt x="31" y="87"/>
                  </a:lnTo>
                  <a:lnTo>
                    <a:pt x="29" y="87"/>
                  </a:lnTo>
                  <a:lnTo>
                    <a:pt x="29" y="85"/>
                  </a:lnTo>
                  <a:lnTo>
                    <a:pt x="29" y="84"/>
                  </a:lnTo>
                  <a:lnTo>
                    <a:pt x="28" y="84"/>
                  </a:lnTo>
                  <a:lnTo>
                    <a:pt x="28" y="82"/>
                  </a:lnTo>
                  <a:lnTo>
                    <a:pt x="26" y="82"/>
                  </a:lnTo>
                  <a:lnTo>
                    <a:pt x="28" y="80"/>
                  </a:lnTo>
                  <a:lnTo>
                    <a:pt x="26" y="80"/>
                  </a:lnTo>
                  <a:lnTo>
                    <a:pt x="26" y="79"/>
                  </a:lnTo>
                  <a:lnTo>
                    <a:pt x="24" y="79"/>
                  </a:lnTo>
                  <a:lnTo>
                    <a:pt x="24" y="77"/>
                  </a:lnTo>
                  <a:lnTo>
                    <a:pt x="24" y="75"/>
                  </a:lnTo>
                  <a:lnTo>
                    <a:pt x="24" y="74"/>
                  </a:lnTo>
                  <a:lnTo>
                    <a:pt x="24" y="72"/>
                  </a:lnTo>
                  <a:lnTo>
                    <a:pt x="26" y="72"/>
                  </a:lnTo>
                  <a:lnTo>
                    <a:pt x="28" y="70"/>
                  </a:lnTo>
                  <a:lnTo>
                    <a:pt x="28" y="69"/>
                  </a:lnTo>
                  <a:lnTo>
                    <a:pt x="28" y="67"/>
                  </a:lnTo>
                  <a:lnTo>
                    <a:pt x="28" y="66"/>
                  </a:lnTo>
                  <a:lnTo>
                    <a:pt x="28" y="64"/>
                  </a:lnTo>
                  <a:lnTo>
                    <a:pt x="28" y="62"/>
                  </a:lnTo>
                  <a:lnTo>
                    <a:pt x="26" y="62"/>
                  </a:lnTo>
                  <a:lnTo>
                    <a:pt x="24" y="62"/>
                  </a:lnTo>
                  <a:lnTo>
                    <a:pt x="24" y="61"/>
                  </a:lnTo>
                  <a:lnTo>
                    <a:pt x="23" y="61"/>
                  </a:lnTo>
                  <a:lnTo>
                    <a:pt x="24" y="61"/>
                  </a:lnTo>
                  <a:lnTo>
                    <a:pt x="26" y="59"/>
                  </a:lnTo>
                  <a:lnTo>
                    <a:pt x="26" y="57"/>
                  </a:lnTo>
                  <a:lnTo>
                    <a:pt x="26" y="56"/>
                  </a:lnTo>
                  <a:lnTo>
                    <a:pt x="28" y="54"/>
                  </a:lnTo>
                  <a:lnTo>
                    <a:pt x="28" y="53"/>
                  </a:lnTo>
                  <a:lnTo>
                    <a:pt x="29" y="53"/>
                  </a:lnTo>
                  <a:lnTo>
                    <a:pt x="29" y="51"/>
                  </a:lnTo>
                  <a:lnTo>
                    <a:pt x="31" y="49"/>
                  </a:lnTo>
                  <a:lnTo>
                    <a:pt x="33" y="49"/>
                  </a:lnTo>
                  <a:lnTo>
                    <a:pt x="34" y="49"/>
                  </a:lnTo>
                  <a:lnTo>
                    <a:pt x="34" y="48"/>
                  </a:lnTo>
                  <a:lnTo>
                    <a:pt x="36" y="48"/>
                  </a:lnTo>
                  <a:lnTo>
                    <a:pt x="37" y="46"/>
                  </a:lnTo>
                  <a:lnTo>
                    <a:pt x="36" y="46"/>
                  </a:lnTo>
                  <a:lnTo>
                    <a:pt x="36" y="44"/>
                  </a:lnTo>
                  <a:lnTo>
                    <a:pt x="37" y="44"/>
                  </a:lnTo>
                  <a:lnTo>
                    <a:pt x="37" y="43"/>
                  </a:lnTo>
                  <a:lnTo>
                    <a:pt x="39" y="41"/>
                  </a:lnTo>
                  <a:lnTo>
                    <a:pt x="41" y="41"/>
                  </a:lnTo>
                  <a:lnTo>
                    <a:pt x="42" y="41"/>
                  </a:lnTo>
                  <a:lnTo>
                    <a:pt x="44" y="41"/>
                  </a:lnTo>
                  <a:lnTo>
                    <a:pt x="44" y="39"/>
                  </a:lnTo>
                  <a:lnTo>
                    <a:pt x="44" y="38"/>
                  </a:lnTo>
                  <a:lnTo>
                    <a:pt x="42" y="38"/>
                  </a:lnTo>
                  <a:lnTo>
                    <a:pt x="41" y="38"/>
                  </a:lnTo>
                  <a:lnTo>
                    <a:pt x="41" y="36"/>
                  </a:lnTo>
                  <a:lnTo>
                    <a:pt x="41" y="35"/>
                  </a:lnTo>
                  <a:lnTo>
                    <a:pt x="39" y="35"/>
                  </a:lnTo>
                  <a:lnTo>
                    <a:pt x="39" y="33"/>
                  </a:lnTo>
                  <a:lnTo>
                    <a:pt x="39" y="31"/>
                  </a:lnTo>
                  <a:lnTo>
                    <a:pt x="37" y="31"/>
                  </a:lnTo>
                  <a:lnTo>
                    <a:pt x="37" y="33"/>
                  </a:lnTo>
                  <a:lnTo>
                    <a:pt x="36" y="33"/>
                  </a:lnTo>
                  <a:lnTo>
                    <a:pt x="36" y="31"/>
                  </a:lnTo>
                  <a:lnTo>
                    <a:pt x="34" y="33"/>
                  </a:lnTo>
                  <a:lnTo>
                    <a:pt x="33" y="35"/>
                  </a:lnTo>
                  <a:lnTo>
                    <a:pt x="33" y="33"/>
                  </a:lnTo>
                  <a:lnTo>
                    <a:pt x="31" y="33"/>
                  </a:lnTo>
                  <a:lnTo>
                    <a:pt x="29" y="33"/>
                  </a:lnTo>
                  <a:lnTo>
                    <a:pt x="28" y="33"/>
                  </a:lnTo>
                  <a:lnTo>
                    <a:pt x="28" y="31"/>
                  </a:lnTo>
                  <a:lnTo>
                    <a:pt x="28" y="30"/>
                  </a:lnTo>
                  <a:lnTo>
                    <a:pt x="26" y="30"/>
                  </a:lnTo>
                  <a:lnTo>
                    <a:pt x="24" y="30"/>
                  </a:lnTo>
                  <a:lnTo>
                    <a:pt x="23" y="28"/>
                  </a:lnTo>
                  <a:lnTo>
                    <a:pt x="23" y="26"/>
                  </a:lnTo>
                  <a:lnTo>
                    <a:pt x="23" y="28"/>
                  </a:lnTo>
                  <a:lnTo>
                    <a:pt x="21" y="28"/>
                  </a:lnTo>
                  <a:lnTo>
                    <a:pt x="21" y="26"/>
                  </a:lnTo>
                  <a:lnTo>
                    <a:pt x="19" y="26"/>
                  </a:lnTo>
                  <a:lnTo>
                    <a:pt x="19" y="25"/>
                  </a:lnTo>
                  <a:lnTo>
                    <a:pt x="18" y="23"/>
                  </a:lnTo>
                  <a:lnTo>
                    <a:pt x="18" y="21"/>
                  </a:lnTo>
                  <a:lnTo>
                    <a:pt x="19" y="21"/>
                  </a:lnTo>
                  <a:lnTo>
                    <a:pt x="19" y="20"/>
                  </a:lnTo>
                  <a:lnTo>
                    <a:pt x="18" y="20"/>
                  </a:lnTo>
                  <a:lnTo>
                    <a:pt x="16" y="20"/>
                  </a:lnTo>
                  <a:lnTo>
                    <a:pt x="16" y="18"/>
                  </a:lnTo>
                  <a:lnTo>
                    <a:pt x="18" y="18"/>
                  </a:lnTo>
                  <a:lnTo>
                    <a:pt x="16" y="18"/>
                  </a:lnTo>
                  <a:lnTo>
                    <a:pt x="16" y="17"/>
                  </a:lnTo>
                  <a:lnTo>
                    <a:pt x="18" y="15"/>
                  </a:lnTo>
                  <a:lnTo>
                    <a:pt x="18" y="13"/>
                  </a:lnTo>
                  <a:lnTo>
                    <a:pt x="19" y="13"/>
                  </a:lnTo>
                  <a:lnTo>
                    <a:pt x="21" y="12"/>
                  </a:lnTo>
                  <a:lnTo>
                    <a:pt x="21" y="10"/>
                  </a:lnTo>
                  <a:lnTo>
                    <a:pt x="21" y="8"/>
                  </a:lnTo>
                  <a:lnTo>
                    <a:pt x="23" y="8"/>
                  </a:lnTo>
                  <a:lnTo>
                    <a:pt x="24" y="8"/>
                  </a:lnTo>
                  <a:lnTo>
                    <a:pt x="26" y="8"/>
                  </a:lnTo>
                  <a:lnTo>
                    <a:pt x="28" y="8"/>
                  </a:lnTo>
                  <a:lnTo>
                    <a:pt x="28" y="7"/>
                  </a:lnTo>
                  <a:lnTo>
                    <a:pt x="29" y="7"/>
                  </a:lnTo>
                  <a:lnTo>
                    <a:pt x="29" y="5"/>
                  </a:lnTo>
                  <a:lnTo>
                    <a:pt x="31" y="5"/>
                  </a:lnTo>
                  <a:lnTo>
                    <a:pt x="33" y="5"/>
                  </a:lnTo>
                  <a:lnTo>
                    <a:pt x="34" y="5"/>
                  </a:lnTo>
                  <a:lnTo>
                    <a:pt x="34" y="4"/>
                  </a:lnTo>
                  <a:lnTo>
                    <a:pt x="36" y="4"/>
                  </a:lnTo>
                  <a:lnTo>
                    <a:pt x="37" y="4"/>
                  </a:lnTo>
                  <a:lnTo>
                    <a:pt x="39" y="4"/>
                  </a:lnTo>
                  <a:lnTo>
                    <a:pt x="41" y="4"/>
                  </a:lnTo>
                  <a:lnTo>
                    <a:pt x="42" y="4"/>
                  </a:lnTo>
                  <a:lnTo>
                    <a:pt x="42" y="2"/>
                  </a:lnTo>
                  <a:lnTo>
                    <a:pt x="44"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27" name="Freeform 264"/>
            <p:cNvSpPr>
              <a:spLocks/>
            </p:cNvSpPr>
            <p:nvPr/>
          </p:nvSpPr>
          <p:spPr bwMode="auto">
            <a:xfrm>
              <a:off x="2322" y="1735"/>
              <a:ext cx="678" cy="283"/>
            </a:xfrm>
            <a:custGeom>
              <a:avLst/>
              <a:gdLst>
                <a:gd name="T0" fmla="*/ 98 w 678"/>
                <a:gd name="T1" fmla="*/ 0 h 283"/>
                <a:gd name="T2" fmla="*/ 152 w 678"/>
                <a:gd name="T3" fmla="*/ 2 h 283"/>
                <a:gd name="T4" fmla="*/ 209 w 678"/>
                <a:gd name="T5" fmla="*/ 2 h 283"/>
                <a:gd name="T6" fmla="*/ 273 w 678"/>
                <a:gd name="T7" fmla="*/ 4 h 283"/>
                <a:gd name="T8" fmla="*/ 317 w 678"/>
                <a:gd name="T9" fmla="*/ 4 h 283"/>
                <a:gd name="T10" fmla="*/ 353 w 678"/>
                <a:gd name="T11" fmla="*/ 5 h 283"/>
                <a:gd name="T12" fmla="*/ 426 w 678"/>
                <a:gd name="T13" fmla="*/ 5 h 283"/>
                <a:gd name="T14" fmla="*/ 451 w 678"/>
                <a:gd name="T15" fmla="*/ 5 h 283"/>
                <a:gd name="T16" fmla="*/ 544 w 678"/>
                <a:gd name="T17" fmla="*/ 5 h 283"/>
                <a:gd name="T18" fmla="*/ 616 w 678"/>
                <a:gd name="T19" fmla="*/ 7 h 283"/>
                <a:gd name="T20" fmla="*/ 675 w 678"/>
                <a:gd name="T21" fmla="*/ 8 h 283"/>
                <a:gd name="T22" fmla="*/ 673 w 678"/>
                <a:gd name="T23" fmla="*/ 17 h 283"/>
                <a:gd name="T24" fmla="*/ 666 w 678"/>
                <a:gd name="T25" fmla="*/ 21 h 283"/>
                <a:gd name="T26" fmla="*/ 665 w 678"/>
                <a:gd name="T27" fmla="*/ 26 h 283"/>
                <a:gd name="T28" fmla="*/ 670 w 678"/>
                <a:gd name="T29" fmla="*/ 43 h 283"/>
                <a:gd name="T30" fmla="*/ 671 w 678"/>
                <a:gd name="T31" fmla="*/ 110 h 283"/>
                <a:gd name="T32" fmla="*/ 671 w 678"/>
                <a:gd name="T33" fmla="*/ 167 h 283"/>
                <a:gd name="T34" fmla="*/ 637 w 678"/>
                <a:gd name="T35" fmla="*/ 172 h 283"/>
                <a:gd name="T36" fmla="*/ 583 w 678"/>
                <a:gd name="T37" fmla="*/ 172 h 283"/>
                <a:gd name="T38" fmla="*/ 524 w 678"/>
                <a:gd name="T39" fmla="*/ 172 h 283"/>
                <a:gd name="T40" fmla="*/ 474 w 678"/>
                <a:gd name="T41" fmla="*/ 172 h 283"/>
                <a:gd name="T42" fmla="*/ 469 w 678"/>
                <a:gd name="T43" fmla="*/ 213 h 283"/>
                <a:gd name="T44" fmla="*/ 431 w 678"/>
                <a:gd name="T45" fmla="*/ 227 h 283"/>
                <a:gd name="T46" fmla="*/ 395 w 678"/>
                <a:gd name="T47" fmla="*/ 234 h 283"/>
                <a:gd name="T48" fmla="*/ 387 w 678"/>
                <a:gd name="T49" fmla="*/ 283 h 283"/>
                <a:gd name="T50" fmla="*/ 340 w 678"/>
                <a:gd name="T51" fmla="*/ 281 h 283"/>
                <a:gd name="T52" fmla="*/ 309 w 678"/>
                <a:gd name="T53" fmla="*/ 281 h 283"/>
                <a:gd name="T54" fmla="*/ 284 w 678"/>
                <a:gd name="T55" fmla="*/ 280 h 283"/>
                <a:gd name="T56" fmla="*/ 232 w 678"/>
                <a:gd name="T57" fmla="*/ 280 h 283"/>
                <a:gd name="T58" fmla="*/ 188 w 678"/>
                <a:gd name="T59" fmla="*/ 278 h 283"/>
                <a:gd name="T60" fmla="*/ 122 w 678"/>
                <a:gd name="T61" fmla="*/ 278 h 283"/>
                <a:gd name="T62" fmla="*/ 88 w 678"/>
                <a:gd name="T63" fmla="*/ 278 h 283"/>
                <a:gd name="T64" fmla="*/ 36 w 678"/>
                <a:gd name="T65" fmla="*/ 276 h 283"/>
                <a:gd name="T66" fmla="*/ 1 w 678"/>
                <a:gd name="T67" fmla="*/ 273 h 283"/>
                <a:gd name="T68" fmla="*/ 1 w 678"/>
                <a:gd name="T69" fmla="*/ 257 h 283"/>
                <a:gd name="T70" fmla="*/ 3 w 678"/>
                <a:gd name="T71" fmla="*/ 244 h 283"/>
                <a:gd name="T72" fmla="*/ 0 w 678"/>
                <a:gd name="T73" fmla="*/ 231 h 283"/>
                <a:gd name="T74" fmla="*/ 1 w 678"/>
                <a:gd name="T75" fmla="*/ 218 h 283"/>
                <a:gd name="T76" fmla="*/ 6 w 678"/>
                <a:gd name="T77" fmla="*/ 208 h 283"/>
                <a:gd name="T78" fmla="*/ 16 w 678"/>
                <a:gd name="T79" fmla="*/ 200 h 283"/>
                <a:gd name="T80" fmla="*/ 16 w 678"/>
                <a:gd name="T81" fmla="*/ 185 h 283"/>
                <a:gd name="T82" fmla="*/ 23 w 678"/>
                <a:gd name="T83" fmla="*/ 170 h 283"/>
                <a:gd name="T84" fmla="*/ 24 w 678"/>
                <a:gd name="T85" fmla="*/ 154 h 283"/>
                <a:gd name="T86" fmla="*/ 24 w 678"/>
                <a:gd name="T87" fmla="*/ 139 h 283"/>
                <a:gd name="T88" fmla="*/ 21 w 678"/>
                <a:gd name="T89" fmla="*/ 128 h 283"/>
                <a:gd name="T90" fmla="*/ 24 w 678"/>
                <a:gd name="T91" fmla="*/ 118 h 283"/>
                <a:gd name="T92" fmla="*/ 24 w 678"/>
                <a:gd name="T93" fmla="*/ 103 h 283"/>
                <a:gd name="T94" fmla="*/ 29 w 678"/>
                <a:gd name="T95" fmla="*/ 90 h 283"/>
                <a:gd name="T96" fmla="*/ 26 w 678"/>
                <a:gd name="T97" fmla="*/ 80 h 283"/>
                <a:gd name="T98" fmla="*/ 28 w 678"/>
                <a:gd name="T99" fmla="*/ 66 h 283"/>
                <a:gd name="T100" fmla="*/ 28 w 678"/>
                <a:gd name="T101" fmla="*/ 54 h 283"/>
                <a:gd name="T102" fmla="*/ 36 w 678"/>
                <a:gd name="T103" fmla="*/ 44 h 283"/>
                <a:gd name="T104" fmla="*/ 41 w 678"/>
                <a:gd name="T105" fmla="*/ 36 h 283"/>
                <a:gd name="T106" fmla="*/ 33 w 678"/>
                <a:gd name="T107" fmla="*/ 33 h 283"/>
                <a:gd name="T108" fmla="*/ 21 w 678"/>
                <a:gd name="T109" fmla="*/ 28 h 283"/>
                <a:gd name="T110" fmla="*/ 18 w 678"/>
                <a:gd name="T111" fmla="*/ 18 h 283"/>
                <a:gd name="T112" fmla="*/ 26 w 678"/>
                <a:gd name="T113" fmla="*/ 8 h 283"/>
                <a:gd name="T114" fmla="*/ 39 w 678"/>
                <a:gd name="T115" fmla="*/ 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8" h="283">
                  <a:moveTo>
                    <a:pt x="44" y="0"/>
                  </a:moveTo>
                  <a:lnTo>
                    <a:pt x="49" y="0"/>
                  </a:lnTo>
                  <a:lnTo>
                    <a:pt x="59" y="0"/>
                  </a:lnTo>
                  <a:lnTo>
                    <a:pt x="62" y="0"/>
                  </a:lnTo>
                  <a:lnTo>
                    <a:pt x="70" y="0"/>
                  </a:lnTo>
                  <a:lnTo>
                    <a:pt x="73" y="0"/>
                  </a:lnTo>
                  <a:lnTo>
                    <a:pt x="75" y="0"/>
                  </a:lnTo>
                  <a:lnTo>
                    <a:pt x="90" y="0"/>
                  </a:lnTo>
                  <a:lnTo>
                    <a:pt x="95" y="0"/>
                  </a:lnTo>
                  <a:lnTo>
                    <a:pt x="96" y="0"/>
                  </a:lnTo>
                  <a:lnTo>
                    <a:pt x="98" y="0"/>
                  </a:lnTo>
                  <a:lnTo>
                    <a:pt x="100" y="0"/>
                  </a:lnTo>
                  <a:lnTo>
                    <a:pt x="103" y="0"/>
                  </a:lnTo>
                  <a:lnTo>
                    <a:pt x="106" y="0"/>
                  </a:lnTo>
                  <a:lnTo>
                    <a:pt x="111" y="0"/>
                  </a:lnTo>
                  <a:lnTo>
                    <a:pt x="117" y="2"/>
                  </a:lnTo>
                  <a:lnTo>
                    <a:pt x="121" y="2"/>
                  </a:lnTo>
                  <a:lnTo>
                    <a:pt x="124" y="2"/>
                  </a:lnTo>
                  <a:lnTo>
                    <a:pt x="127" y="2"/>
                  </a:lnTo>
                  <a:lnTo>
                    <a:pt x="134" y="2"/>
                  </a:lnTo>
                  <a:lnTo>
                    <a:pt x="145" y="2"/>
                  </a:lnTo>
                  <a:lnTo>
                    <a:pt x="152" y="2"/>
                  </a:lnTo>
                  <a:lnTo>
                    <a:pt x="162" y="2"/>
                  </a:lnTo>
                  <a:lnTo>
                    <a:pt x="165" y="2"/>
                  </a:lnTo>
                  <a:lnTo>
                    <a:pt x="167" y="2"/>
                  </a:lnTo>
                  <a:lnTo>
                    <a:pt x="173" y="2"/>
                  </a:lnTo>
                  <a:lnTo>
                    <a:pt x="178" y="2"/>
                  </a:lnTo>
                  <a:lnTo>
                    <a:pt x="180" y="2"/>
                  </a:lnTo>
                  <a:lnTo>
                    <a:pt x="181" y="2"/>
                  </a:lnTo>
                  <a:lnTo>
                    <a:pt x="188" y="2"/>
                  </a:lnTo>
                  <a:lnTo>
                    <a:pt x="202" y="2"/>
                  </a:lnTo>
                  <a:lnTo>
                    <a:pt x="207" y="2"/>
                  </a:lnTo>
                  <a:lnTo>
                    <a:pt x="209" y="2"/>
                  </a:lnTo>
                  <a:lnTo>
                    <a:pt x="211" y="2"/>
                  </a:lnTo>
                  <a:lnTo>
                    <a:pt x="214" y="2"/>
                  </a:lnTo>
                  <a:lnTo>
                    <a:pt x="217" y="2"/>
                  </a:lnTo>
                  <a:lnTo>
                    <a:pt x="219" y="2"/>
                  </a:lnTo>
                  <a:lnTo>
                    <a:pt x="222" y="4"/>
                  </a:lnTo>
                  <a:lnTo>
                    <a:pt x="227" y="4"/>
                  </a:lnTo>
                  <a:lnTo>
                    <a:pt x="230" y="4"/>
                  </a:lnTo>
                  <a:lnTo>
                    <a:pt x="251" y="4"/>
                  </a:lnTo>
                  <a:lnTo>
                    <a:pt x="260" y="4"/>
                  </a:lnTo>
                  <a:lnTo>
                    <a:pt x="266" y="4"/>
                  </a:lnTo>
                  <a:lnTo>
                    <a:pt x="273" y="4"/>
                  </a:lnTo>
                  <a:lnTo>
                    <a:pt x="274" y="4"/>
                  </a:lnTo>
                  <a:lnTo>
                    <a:pt x="276" y="4"/>
                  </a:lnTo>
                  <a:lnTo>
                    <a:pt x="283" y="4"/>
                  </a:lnTo>
                  <a:lnTo>
                    <a:pt x="294" y="4"/>
                  </a:lnTo>
                  <a:lnTo>
                    <a:pt x="299" y="4"/>
                  </a:lnTo>
                  <a:lnTo>
                    <a:pt x="300" y="4"/>
                  </a:lnTo>
                  <a:lnTo>
                    <a:pt x="302" y="4"/>
                  </a:lnTo>
                  <a:lnTo>
                    <a:pt x="305" y="4"/>
                  </a:lnTo>
                  <a:lnTo>
                    <a:pt x="312" y="4"/>
                  </a:lnTo>
                  <a:lnTo>
                    <a:pt x="314" y="4"/>
                  </a:lnTo>
                  <a:lnTo>
                    <a:pt x="317" y="4"/>
                  </a:lnTo>
                  <a:lnTo>
                    <a:pt x="320" y="4"/>
                  </a:lnTo>
                  <a:lnTo>
                    <a:pt x="325" y="4"/>
                  </a:lnTo>
                  <a:lnTo>
                    <a:pt x="333" y="4"/>
                  </a:lnTo>
                  <a:lnTo>
                    <a:pt x="335" y="4"/>
                  </a:lnTo>
                  <a:lnTo>
                    <a:pt x="340" y="4"/>
                  </a:lnTo>
                  <a:lnTo>
                    <a:pt x="341" y="4"/>
                  </a:lnTo>
                  <a:lnTo>
                    <a:pt x="348" y="4"/>
                  </a:lnTo>
                  <a:lnTo>
                    <a:pt x="350" y="4"/>
                  </a:lnTo>
                  <a:lnTo>
                    <a:pt x="350" y="5"/>
                  </a:lnTo>
                  <a:lnTo>
                    <a:pt x="351" y="5"/>
                  </a:lnTo>
                  <a:lnTo>
                    <a:pt x="353" y="5"/>
                  </a:lnTo>
                  <a:lnTo>
                    <a:pt x="354" y="5"/>
                  </a:lnTo>
                  <a:lnTo>
                    <a:pt x="374" y="5"/>
                  </a:lnTo>
                  <a:lnTo>
                    <a:pt x="385" y="5"/>
                  </a:lnTo>
                  <a:lnTo>
                    <a:pt x="390" y="5"/>
                  </a:lnTo>
                  <a:lnTo>
                    <a:pt x="395" y="5"/>
                  </a:lnTo>
                  <a:lnTo>
                    <a:pt x="397" y="5"/>
                  </a:lnTo>
                  <a:lnTo>
                    <a:pt x="400" y="5"/>
                  </a:lnTo>
                  <a:lnTo>
                    <a:pt x="402" y="5"/>
                  </a:lnTo>
                  <a:lnTo>
                    <a:pt x="417" y="5"/>
                  </a:lnTo>
                  <a:lnTo>
                    <a:pt x="423" y="5"/>
                  </a:lnTo>
                  <a:lnTo>
                    <a:pt x="426" y="5"/>
                  </a:lnTo>
                  <a:lnTo>
                    <a:pt x="428" y="5"/>
                  </a:lnTo>
                  <a:lnTo>
                    <a:pt x="430" y="5"/>
                  </a:lnTo>
                  <a:lnTo>
                    <a:pt x="431" y="5"/>
                  </a:lnTo>
                  <a:lnTo>
                    <a:pt x="436" y="5"/>
                  </a:lnTo>
                  <a:lnTo>
                    <a:pt x="438" y="5"/>
                  </a:lnTo>
                  <a:lnTo>
                    <a:pt x="439" y="5"/>
                  </a:lnTo>
                  <a:lnTo>
                    <a:pt x="441" y="5"/>
                  </a:lnTo>
                  <a:lnTo>
                    <a:pt x="444" y="5"/>
                  </a:lnTo>
                  <a:lnTo>
                    <a:pt x="446" y="5"/>
                  </a:lnTo>
                  <a:lnTo>
                    <a:pt x="448" y="5"/>
                  </a:lnTo>
                  <a:lnTo>
                    <a:pt x="451" y="5"/>
                  </a:lnTo>
                  <a:lnTo>
                    <a:pt x="456" y="5"/>
                  </a:lnTo>
                  <a:lnTo>
                    <a:pt x="475" y="5"/>
                  </a:lnTo>
                  <a:lnTo>
                    <a:pt x="498" y="7"/>
                  </a:lnTo>
                  <a:lnTo>
                    <a:pt x="501" y="7"/>
                  </a:lnTo>
                  <a:lnTo>
                    <a:pt x="505" y="7"/>
                  </a:lnTo>
                  <a:lnTo>
                    <a:pt x="506" y="7"/>
                  </a:lnTo>
                  <a:lnTo>
                    <a:pt x="511" y="7"/>
                  </a:lnTo>
                  <a:lnTo>
                    <a:pt x="533" y="5"/>
                  </a:lnTo>
                  <a:lnTo>
                    <a:pt x="537" y="5"/>
                  </a:lnTo>
                  <a:lnTo>
                    <a:pt x="542" y="5"/>
                  </a:lnTo>
                  <a:lnTo>
                    <a:pt x="544" y="5"/>
                  </a:lnTo>
                  <a:lnTo>
                    <a:pt x="546" y="5"/>
                  </a:lnTo>
                  <a:lnTo>
                    <a:pt x="562" y="7"/>
                  </a:lnTo>
                  <a:lnTo>
                    <a:pt x="570" y="7"/>
                  </a:lnTo>
                  <a:lnTo>
                    <a:pt x="586" y="7"/>
                  </a:lnTo>
                  <a:lnTo>
                    <a:pt x="590" y="7"/>
                  </a:lnTo>
                  <a:lnTo>
                    <a:pt x="591" y="7"/>
                  </a:lnTo>
                  <a:lnTo>
                    <a:pt x="596" y="7"/>
                  </a:lnTo>
                  <a:lnTo>
                    <a:pt x="603" y="7"/>
                  </a:lnTo>
                  <a:lnTo>
                    <a:pt x="604" y="7"/>
                  </a:lnTo>
                  <a:lnTo>
                    <a:pt x="613" y="7"/>
                  </a:lnTo>
                  <a:lnTo>
                    <a:pt x="616" y="7"/>
                  </a:lnTo>
                  <a:lnTo>
                    <a:pt x="617" y="7"/>
                  </a:lnTo>
                  <a:lnTo>
                    <a:pt x="626" y="7"/>
                  </a:lnTo>
                  <a:lnTo>
                    <a:pt x="627" y="7"/>
                  </a:lnTo>
                  <a:lnTo>
                    <a:pt x="629" y="7"/>
                  </a:lnTo>
                  <a:lnTo>
                    <a:pt x="650" y="7"/>
                  </a:lnTo>
                  <a:lnTo>
                    <a:pt x="662" y="7"/>
                  </a:lnTo>
                  <a:lnTo>
                    <a:pt x="675" y="7"/>
                  </a:lnTo>
                  <a:lnTo>
                    <a:pt x="678" y="7"/>
                  </a:lnTo>
                  <a:lnTo>
                    <a:pt x="676" y="7"/>
                  </a:lnTo>
                  <a:lnTo>
                    <a:pt x="676" y="8"/>
                  </a:lnTo>
                  <a:lnTo>
                    <a:pt x="675" y="8"/>
                  </a:lnTo>
                  <a:lnTo>
                    <a:pt x="673" y="8"/>
                  </a:lnTo>
                  <a:lnTo>
                    <a:pt x="673" y="10"/>
                  </a:lnTo>
                  <a:lnTo>
                    <a:pt x="675" y="10"/>
                  </a:lnTo>
                  <a:lnTo>
                    <a:pt x="675" y="12"/>
                  </a:lnTo>
                  <a:lnTo>
                    <a:pt x="675" y="13"/>
                  </a:lnTo>
                  <a:lnTo>
                    <a:pt x="673" y="13"/>
                  </a:lnTo>
                  <a:lnTo>
                    <a:pt x="671" y="13"/>
                  </a:lnTo>
                  <a:lnTo>
                    <a:pt x="670" y="13"/>
                  </a:lnTo>
                  <a:lnTo>
                    <a:pt x="671" y="15"/>
                  </a:lnTo>
                  <a:lnTo>
                    <a:pt x="671" y="17"/>
                  </a:lnTo>
                  <a:lnTo>
                    <a:pt x="673" y="17"/>
                  </a:lnTo>
                  <a:lnTo>
                    <a:pt x="675" y="17"/>
                  </a:lnTo>
                  <a:lnTo>
                    <a:pt x="673" y="17"/>
                  </a:lnTo>
                  <a:lnTo>
                    <a:pt x="673" y="18"/>
                  </a:lnTo>
                  <a:lnTo>
                    <a:pt x="673" y="20"/>
                  </a:lnTo>
                  <a:lnTo>
                    <a:pt x="671" y="20"/>
                  </a:lnTo>
                  <a:lnTo>
                    <a:pt x="671" y="21"/>
                  </a:lnTo>
                  <a:lnTo>
                    <a:pt x="671" y="23"/>
                  </a:lnTo>
                  <a:lnTo>
                    <a:pt x="670" y="23"/>
                  </a:lnTo>
                  <a:lnTo>
                    <a:pt x="668" y="23"/>
                  </a:lnTo>
                  <a:lnTo>
                    <a:pt x="668" y="21"/>
                  </a:lnTo>
                  <a:lnTo>
                    <a:pt x="666" y="21"/>
                  </a:lnTo>
                  <a:lnTo>
                    <a:pt x="666" y="20"/>
                  </a:lnTo>
                  <a:lnTo>
                    <a:pt x="666" y="18"/>
                  </a:lnTo>
                  <a:lnTo>
                    <a:pt x="665" y="18"/>
                  </a:lnTo>
                  <a:lnTo>
                    <a:pt x="665" y="20"/>
                  </a:lnTo>
                  <a:lnTo>
                    <a:pt x="665" y="21"/>
                  </a:lnTo>
                  <a:lnTo>
                    <a:pt x="663" y="23"/>
                  </a:lnTo>
                  <a:lnTo>
                    <a:pt x="662" y="23"/>
                  </a:lnTo>
                  <a:lnTo>
                    <a:pt x="662" y="25"/>
                  </a:lnTo>
                  <a:lnTo>
                    <a:pt x="662" y="26"/>
                  </a:lnTo>
                  <a:lnTo>
                    <a:pt x="663" y="26"/>
                  </a:lnTo>
                  <a:lnTo>
                    <a:pt x="665" y="26"/>
                  </a:lnTo>
                  <a:lnTo>
                    <a:pt x="665" y="28"/>
                  </a:lnTo>
                  <a:lnTo>
                    <a:pt x="666" y="30"/>
                  </a:lnTo>
                  <a:lnTo>
                    <a:pt x="666" y="31"/>
                  </a:lnTo>
                  <a:lnTo>
                    <a:pt x="666" y="33"/>
                  </a:lnTo>
                  <a:lnTo>
                    <a:pt x="665" y="33"/>
                  </a:lnTo>
                  <a:lnTo>
                    <a:pt x="665" y="35"/>
                  </a:lnTo>
                  <a:lnTo>
                    <a:pt x="665" y="36"/>
                  </a:lnTo>
                  <a:lnTo>
                    <a:pt x="668" y="38"/>
                  </a:lnTo>
                  <a:lnTo>
                    <a:pt x="670" y="39"/>
                  </a:lnTo>
                  <a:lnTo>
                    <a:pt x="670" y="41"/>
                  </a:lnTo>
                  <a:lnTo>
                    <a:pt x="670" y="43"/>
                  </a:lnTo>
                  <a:lnTo>
                    <a:pt x="670" y="44"/>
                  </a:lnTo>
                  <a:lnTo>
                    <a:pt x="670" y="46"/>
                  </a:lnTo>
                  <a:lnTo>
                    <a:pt x="671" y="46"/>
                  </a:lnTo>
                  <a:lnTo>
                    <a:pt x="671" y="49"/>
                  </a:lnTo>
                  <a:lnTo>
                    <a:pt x="671" y="53"/>
                  </a:lnTo>
                  <a:lnTo>
                    <a:pt x="671" y="61"/>
                  </a:lnTo>
                  <a:lnTo>
                    <a:pt x="671" y="70"/>
                  </a:lnTo>
                  <a:lnTo>
                    <a:pt x="671" y="74"/>
                  </a:lnTo>
                  <a:lnTo>
                    <a:pt x="671" y="77"/>
                  </a:lnTo>
                  <a:lnTo>
                    <a:pt x="671" y="85"/>
                  </a:lnTo>
                  <a:lnTo>
                    <a:pt x="671" y="110"/>
                  </a:lnTo>
                  <a:lnTo>
                    <a:pt x="671" y="111"/>
                  </a:lnTo>
                  <a:lnTo>
                    <a:pt x="671" y="115"/>
                  </a:lnTo>
                  <a:lnTo>
                    <a:pt x="671" y="123"/>
                  </a:lnTo>
                  <a:lnTo>
                    <a:pt x="671" y="133"/>
                  </a:lnTo>
                  <a:lnTo>
                    <a:pt x="671" y="136"/>
                  </a:lnTo>
                  <a:lnTo>
                    <a:pt x="671" y="139"/>
                  </a:lnTo>
                  <a:lnTo>
                    <a:pt x="671" y="141"/>
                  </a:lnTo>
                  <a:lnTo>
                    <a:pt x="671" y="149"/>
                  </a:lnTo>
                  <a:lnTo>
                    <a:pt x="671" y="162"/>
                  </a:lnTo>
                  <a:lnTo>
                    <a:pt x="671" y="164"/>
                  </a:lnTo>
                  <a:lnTo>
                    <a:pt x="671" y="167"/>
                  </a:lnTo>
                  <a:lnTo>
                    <a:pt x="671" y="169"/>
                  </a:lnTo>
                  <a:lnTo>
                    <a:pt x="671" y="172"/>
                  </a:lnTo>
                  <a:lnTo>
                    <a:pt x="660" y="172"/>
                  </a:lnTo>
                  <a:lnTo>
                    <a:pt x="658" y="172"/>
                  </a:lnTo>
                  <a:lnTo>
                    <a:pt x="657" y="172"/>
                  </a:lnTo>
                  <a:lnTo>
                    <a:pt x="653" y="172"/>
                  </a:lnTo>
                  <a:lnTo>
                    <a:pt x="649" y="172"/>
                  </a:lnTo>
                  <a:lnTo>
                    <a:pt x="645" y="172"/>
                  </a:lnTo>
                  <a:lnTo>
                    <a:pt x="644" y="172"/>
                  </a:lnTo>
                  <a:lnTo>
                    <a:pt x="642" y="172"/>
                  </a:lnTo>
                  <a:lnTo>
                    <a:pt x="637" y="172"/>
                  </a:lnTo>
                  <a:lnTo>
                    <a:pt x="635" y="172"/>
                  </a:lnTo>
                  <a:lnTo>
                    <a:pt x="634" y="172"/>
                  </a:lnTo>
                  <a:lnTo>
                    <a:pt x="629" y="172"/>
                  </a:lnTo>
                  <a:lnTo>
                    <a:pt x="627" y="172"/>
                  </a:lnTo>
                  <a:lnTo>
                    <a:pt x="619" y="172"/>
                  </a:lnTo>
                  <a:lnTo>
                    <a:pt x="617" y="173"/>
                  </a:lnTo>
                  <a:lnTo>
                    <a:pt x="611" y="172"/>
                  </a:lnTo>
                  <a:lnTo>
                    <a:pt x="601" y="172"/>
                  </a:lnTo>
                  <a:lnTo>
                    <a:pt x="586" y="172"/>
                  </a:lnTo>
                  <a:lnTo>
                    <a:pt x="585" y="172"/>
                  </a:lnTo>
                  <a:lnTo>
                    <a:pt x="583" y="172"/>
                  </a:lnTo>
                  <a:lnTo>
                    <a:pt x="582" y="172"/>
                  </a:lnTo>
                  <a:lnTo>
                    <a:pt x="575" y="172"/>
                  </a:lnTo>
                  <a:lnTo>
                    <a:pt x="573" y="172"/>
                  </a:lnTo>
                  <a:lnTo>
                    <a:pt x="567" y="172"/>
                  </a:lnTo>
                  <a:lnTo>
                    <a:pt x="562" y="172"/>
                  </a:lnTo>
                  <a:lnTo>
                    <a:pt x="560" y="172"/>
                  </a:lnTo>
                  <a:lnTo>
                    <a:pt x="554" y="172"/>
                  </a:lnTo>
                  <a:lnTo>
                    <a:pt x="541" y="172"/>
                  </a:lnTo>
                  <a:lnTo>
                    <a:pt x="531" y="172"/>
                  </a:lnTo>
                  <a:lnTo>
                    <a:pt x="528" y="172"/>
                  </a:lnTo>
                  <a:lnTo>
                    <a:pt x="524" y="172"/>
                  </a:lnTo>
                  <a:lnTo>
                    <a:pt x="511" y="173"/>
                  </a:lnTo>
                  <a:lnTo>
                    <a:pt x="508" y="173"/>
                  </a:lnTo>
                  <a:lnTo>
                    <a:pt x="503" y="173"/>
                  </a:lnTo>
                  <a:lnTo>
                    <a:pt x="501" y="173"/>
                  </a:lnTo>
                  <a:lnTo>
                    <a:pt x="500" y="173"/>
                  </a:lnTo>
                  <a:lnTo>
                    <a:pt x="490" y="172"/>
                  </a:lnTo>
                  <a:lnTo>
                    <a:pt x="487" y="172"/>
                  </a:lnTo>
                  <a:lnTo>
                    <a:pt x="480" y="173"/>
                  </a:lnTo>
                  <a:lnTo>
                    <a:pt x="479" y="173"/>
                  </a:lnTo>
                  <a:lnTo>
                    <a:pt x="477" y="173"/>
                  </a:lnTo>
                  <a:lnTo>
                    <a:pt x="474" y="172"/>
                  </a:lnTo>
                  <a:lnTo>
                    <a:pt x="469" y="172"/>
                  </a:lnTo>
                  <a:lnTo>
                    <a:pt x="469" y="173"/>
                  </a:lnTo>
                  <a:lnTo>
                    <a:pt x="469" y="178"/>
                  </a:lnTo>
                  <a:lnTo>
                    <a:pt x="469" y="183"/>
                  </a:lnTo>
                  <a:lnTo>
                    <a:pt x="469" y="187"/>
                  </a:lnTo>
                  <a:lnTo>
                    <a:pt x="469" y="201"/>
                  </a:lnTo>
                  <a:lnTo>
                    <a:pt x="469" y="203"/>
                  </a:lnTo>
                  <a:lnTo>
                    <a:pt x="469" y="204"/>
                  </a:lnTo>
                  <a:lnTo>
                    <a:pt x="469" y="208"/>
                  </a:lnTo>
                  <a:lnTo>
                    <a:pt x="469" y="211"/>
                  </a:lnTo>
                  <a:lnTo>
                    <a:pt x="469" y="213"/>
                  </a:lnTo>
                  <a:lnTo>
                    <a:pt x="469" y="221"/>
                  </a:lnTo>
                  <a:lnTo>
                    <a:pt x="469" y="222"/>
                  </a:lnTo>
                  <a:lnTo>
                    <a:pt x="469" y="227"/>
                  </a:lnTo>
                  <a:lnTo>
                    <a:pt x="464" y="227"/>
                  </a:lnTo>
                  <a:lnTo>
                    <a:pt x="459" y="227"/>
                  </a:lnTo>
                  <a:lnTo>
                    <a:pt x="451" y="227"/>
                  </a:lnTo>
                  <a:lnTo>
                    <a:pt x="448" y="227"/>
                  </a:lnTo>
                  <a:lnTo>
                    <a:pt x="446" y="227"/>
                  </a:lnTo>
                  <a:lnTo>
                    <a:pt x="443" y="227"/>
                  </a:lnTo>
                  <a:lnTo>
                    <a:pt x="441" y="227"/>
                  </a:lnTo>
                  <a:lnTo>
                    <a:pt x="431" y="227"/>
                  </a:lnTo>
                  <a:lnTo>
                    <a:pt x="428" y="227"/>
                  </a:lnTo>
                  <a:lnTo>
                    <a:pt x="425" y="227"/>
                  </a:lnTo>
                  <a:lnTo>
                    <a:pt x="421" y="227"/>
                  </a:lnTo>
                  <a:lnTo>
                    <a:pt x="413" y="227"/>
                  </a:lnTo>
                  <a:lnTo>
                    <a:pt x="405" y="227"/>
                  </a:lnTo>
                  <a:lnTo>
                    <a:pt x="403" y="227"/>
                  </a:lnTo>
                  <a:lnTo>
                    <a:pt x="402" y="227"/>
                  </a:lnTo>
                  <a:lnTo>
                    <a:pt x="400" y="227"/>
                  </a:lnTo>
                  <a:lnTo>
                    <a:pt x="395" y="227"/>
                  </a:lnTo>
                  <a:lnTo>
                    <a:pt x="395" y="232"/>
                  </a:lnTo>
                  <a:lnTo>
                    <a:pt x="395" y="234"/>
                  </a:lnTo>
                  <a:lnTo>
                    <a:pt x="395" y="240"/>
                  </a:lnTo>
                  <a:lnTo>
                    <a:pt x="395" y="249"/>
                  </a:lnTo>
                  <a:lnTo>
                    <a:pt x="394" y="250"/>
                  </a:lnTo>
                  <a:lnTo>
                    <a:pt x="394" y="253"/>
                  </a:lnTo>
                  <a:lnTo>
                    <a:pt x="394" y="258"/>
                  </a:lnTo>
                  <a:lnTo>
                    <a:pt x="394" y="260"/>
                  </a:lnTo>
                  <a:lnTo>
                    <a:pt x="394" y="262"/>
                  </a:lnTo>
                  <a:lnTo>
                    <a:pt x="394" y="268"/>
                  </a:lnTo>
                  <a:lnTo>
                    <a:pt x="394" y="283"/>
                  </a:lnTo>
                  <a:lnTo>
                    <a:pt x="389" y="283"/>
                  </a:lnTo>
                  <a:lnTo>
                    <a:pt x="387" y="283"/>
                  </a:lnTo>
                  <a:lnTo>
                    <a:pt x="384" y="283"/>
                  </a:lnTo>
                  <a:lnTo>
                    <a:pt x="382" y="283"/>
                  </a:lnTo>
                  <a:lnTo>
                    <a:pt x="372" y="283"/>
                  </a:lnTo>
                  <a:lnTo>
                    <a:pt x="367" y="281"/>
                  </a:lnTo>
                  <a:lnTo>
                    <a:pt x="366" y="281"/>
                  </a:lnTo>
                  <a:lnTo>
                    <a:pt x="363" y="281"/>
                  </a:lnTo>
                  <a:lnTo>
                    <a:pt x="361" y="281"/>
                  </a:lnTo>
                  <a:lnTo>
                    <a:pt x="359" y="281"/>
                  </a:lnTo>
                  <a:lnTo>
                    <a:pt x="358" y="281"/>
                  </a:lnTo>
                  <a:lnTo>
                    <a:pt x="354" y="281"/>
                  </a:lnTo>
                  <a:lnTo>
                    <a:pt x="340" y="281"/>
                  </a:lnTo>
                  <a:lnTo>
                    <a:pt x="335" y="281"/>
                  </a:lnTo>
                  <a:lnTo>
                    <a:pt x="333" y="281"/>
                  </a:lnTo>
                  <a:lnTo>
                    <a:pt x="332" y="281"/>
                  </a:lnTo>
                  <a:lnTo>
                    <a:pt x="328" y="281"/>
                  </a:lnTo>
                  <a:lnTo>
                    <a:pt x="320" y="281"/>
                  </a:lnTo>
                  <a:lnTo>
                    <a:pt x="317" y="281"/>
                  </a:lnTo>
                  <a:lnTo>
                    <a:pt x="315" y="281"/>
                  </a:lnTo>
                  <a:lnTo>
                    <a:pt x="314" y="281"/>
                  </a:lnTo>
                  <a:lnTo>
                    <a:pt x="312" y="281"/>
                  </a:lnTo>
                  <a:lnTo>
                    <a:pt x="310" y="281"/>
                  </a:lnTo>
                  <a:lnTo>
                    <a:pt x="309" y="281"/>
                  </a:lnTo>
                  <a:lnTo>
                    <a:pt x="307" y="281"/>
                  </a:lnTo>
                  <a:lnTo>
                    <a:pt x="305" y="281"/>
                  </a:lnTo>
                  <a:lnTo>
                    <a:pt x="304" y="281"/>
                  </a:lnTo>
                  <a:lnTo>
                    <a:pt x="302" y="281"/>
                  </a:lnTo>
                  <a:lnTo>
                    <a:pt x="300" y="281"/>
                  </a:lnTo>
                  <a:lnTo>
                    <a:pt x="299" y="281"/>
                  </a:lnTo>
                  <a:lnTo>
                    <a:pt x="297" y="281"/>
                  </a:lnTo>
                  <a:lnTo>
                    <a:pt x="289" y="281"/>
                  </a:lnTo>
                  <a:lnTo>
                    <a:pt x="287" y="281"/>
                  </a:lnTo>
                  <a:lnTo>
                    <a:pt x="284" y="281"/>
                  </a:lnTo>
                  <a:lnTo>
                    <a:pt x="284" y="280"/>
                  </a:lnTo>
                  <a:lnTo>
                    <a:pt x="283" y="280"/>
                  </a:lnTo>
                  <a:lnTo>
                    <a:pt x="281" y="280"/>
                  </a:lnTo>
                  <a:lnTo>
                    <a:pt x="279" y="280"/>
                  </a:lnTo>
                  <a:lnTo>
                    <a:pt x="278" y="280"/>
                  </a:lnTo>
                  <a:lnTo>
                    <a:pt x="274" y="280"/>
                  </a:lnTo>
                  <a:lnTo>
                    <a:pt x="265" y="280"/>
                  </a:lnTo>
                  <a:lnTo>
                    <a:pt x="258" y="280"/>
                  </a:lnTo>
                  <a:lnTo>
                    <a:pt x="256" y="280"/>
                  </a:lnTo>
                  <a:lnTo>
                    <a:pt x="255" y="280"/>
                  </a:lnTo>
                  <a:lnTo>
                    <a:pt x="238" y="280"/>
                  </a:lnTo>
                  <a:lnTo>
                    <a:pt x="232" y="280"/>
                  </a:lnTo>
                  <a:lnTo>
                    <a:pt x="229" y="280"/>
                  </a:lnTo>
                  <a:lnTo>
                    <a:pt x="217" y="280"/>
                  </a:lnTo>
                  <a:lnTo>
                    <a:pt x="212" y="280"/>
                  </a:lnTo>
                  <a:lnTo>
                    <a:pt x="206" y="280"/>
                  </a:lnTo>
                  <a:lnTo>
                    <a:pt x="202" y="280"/>
                  </a:lnTo>
                  <a:lnTo>
                    <a:pt x="199" y="280"/>
                  </a:lnTo>
                  <a:lnTo>
                    <a:pt x="194" y="280"/>
                  </a:lnTo>
                  <a:lnTo>
                    <a:pt x="193" y="280"/>
                  </a:lnTo>
                  <a:lnTo>
                    <a:pt x="191" y="278"/>
                  </a:lnTo>
                  <a:lnTo>
                    <a:pt x="189" y="278"/>
                  </a:lnTo>
                  <a:lnTo>
                    <a:pt x="188" y="278"/>
                  </a:lnTo>
                  <a:lnTo>
                    <a:pt x="173" y="278"/>
                  </a:lnTo>
                  <a:lnTo>
                    <a:pt x="171" y="278"/>
                  </a:lnTo>
                  <a:lnTo>
                    <a:pt x="165" y="278"/>
                  </a:lnTo>
                  <a:lnTo>
                    <a:pt x="158" y="278"/>
                  </a:lnTo>
                  <a:lnTo>
                    <a:pt x="153" y="278"/>
                  </a:lnTo>
                  <a:lnTo>
                    <a:pt x="150" y="278"/>
                  </a:lnTo>
                  <a:lnTo>
                    <a:pt x="144" y="278"/>
                  </a:lnTo>
                  <a:lnTo>
                    <a:pt x="134" y="278"/>
                  </a:lnTo>
                  <a:lnTo>
                    <a:pt x="126" y="278"/>
                  </a:lnTo>
                  <a:lnTo>
                    <a:pt x="124" y="278"/>
                  </a:lnTo>
                  <a:lnTo>
                    <a:pt x="122" y="278"/>
                  </a:lnTo>
                  <a:lnTo>
                    <a:pt x="121" y="278"/>
                  </a:lnTo>
                  <a:lnTo>
                    <a:pt x="117" y="278"/>
                  </a:lnTo>
                  <a:lnTo>
                    <a:pt x="116" y="278"/>
                  </a:lnTo>
                  <a:lnTo>
                    <a:pt x="114" y="278"/>
                  </a:lnTo>
                  <a:lnTo>
                    <a:pt x="111" y="278"/>
                  </a:lnTo>
                  <a:lnTo>
                    <a:pt x="109" y="278"/>
                  </a:lnTo>
                  <a:lnTo>
                    <a:pt x="104" y="278"/>
                  </a:lnTo>
                  <a:lnTo>
                    <a:pt x="103" y="278"/>
                  </a:lnTo>
                  <a:lnTo>
                    <a:pt x="101" y="278"/>
                  </a:lnTo>
                  <a:lnTo>
                    <a:pt x="91" y="278"/>
                  </a:lnTo>
                  <a:lnTo>
                    <a:pt x="88" y="278"/>
                  </a:lnTo>
                  <a:lnTo>
                    <a:pt x="86" y="278"/>
                  </a:lnTo>
                  <a:lnTo>
                    <a:pt x="85" y="278"/>
                  </a:lnTo>
                  <a:lnTo>
                    <a:pt x="82" y="278"/>
                  </a:lnTo>
                  <a:lnTo>
                    <a:pt x="80" y="278"/>
                  </a:lnTo>
                  <a:lnTo>
                    <a:pt x="78" y="278"/>
                  </a:lnTo>
                  <a:lnTo>
                    <a:pt x="70" y="278"/>
                  </a:lnTo>
                  <a:lnTo>
                    <a:pt x="55" y="276"/>
                  </a:lnTo>
                  <a:lnTo>
                    <a:pt x="49" y="276"/>
                  </a:lnTo>
                  <a:lnTo>
                    <a:pt x="46" y="276"/>
                  </a:lnTo>
                  <a:lnTo>
                    <a:pt x="44" y="276"/>
                  </a:lnTo>
                  <a:lnTo>
                    <a:pt x="36" y="276"/>
                  </a:lnTo>
                  <a:lnTo>
                    <a:pt x="33" y="276"/>
                  </a:lnTo>
                  <a:lnTo>
                    <a:pt x="31" y="276"/>
                  </a:lnTo>
                  <a:lnTo>
                    <a:pt x="26" y="276"/>
                  </a:lnTo>
                  <a:lnTo>
                    <a:pt x="24" y="276"/>
                  </a:lnTo>
                  <a:lnTo>
                    <a:pt x="21" y="276"/>
                  </a:lnTo>
                  <a:lnTo>
                    <a:pt x="16" y="276"/>
                  </a:lnTo>
                  <a:lnTo>
                    <a:pt x="13" y="276"/>
                  </a:lnTo>
                  <a:lnTo>
                    <a:pt x="11" y="276"/>
                  </a:lnTo>
                  <a:lnTo>
                    <a:pt x="1" y="276"/>
                  </a:lnTo>
                  <a:lnTo>
                    <a:pt x="1" y="275"/>
                  </a:lnTo>
                  <a:lnTo>
                    <a:pt x="1" y="273"/>
                  </a:lnTo>
                  <a:lnTo>
                    <a:pt x="1" y="271"/>
                  </a:lnTo>
                  <a:lnTo>
                    <a:pt x="0" y="270"/>
                  </a:lnTo>
                  <a:lnTo>
                    <a:pt x="1" y="270"/>
                  </a:lnTo>
                  <a:lnTo>
                    <a:pt x="1" y="268"/>
                  </a:lnTo>
                  <a:lnTo>
                    <a:pt x="1" y="267"/>
                  </a:lnTo>
                  <a:lnTo>
                    <a:pt x="3" y="265"/>
                  </a:lnTo>
                  <a:lnTo>
                    <a:pt x="1" y="263"/>
                  </a:lnTo>
                  <a:lnTo>
                    <a:pt x="1" y="262"/>
                  </a:lnTo>
                  <a:lnTo>
                    <a:pt x="1" y="260"/>
                  </a:lnTo>
                  <a:lnTo>
                    <a:pt x="1" y="258"/>
                  </a:lnTo>
                  <a:lnTo>
                    <a:pt x="1" y="257"/>
                  </a:lnTo>
                  <a:lnTo>
                    <a:pt x="1" y="255"/>
                  </a:lnTo>
                  <a:lnTo>
                    <a:pt x="1" y="253"/>
                  </a:lnTo>
                  <a:lnTo>
                    <a:pt x="0" y="253"/>
                  </a:lnTo>
                  <a:lnTo>
                    <a:pt x="0" y="252"/>
                  </a:lnTo>
                  <a:lnTo>
                    <a:pt x="1" y="252"/>
                  </a:lnTo>
                  <a:lnTo>
                    <a:pt x="1" y="250"/>
                  </a:lnTo>
                  <a:lnTo>
                    <a:pt x="1" y="249"/>
                  </a:lnTo>
                  <a:lnTo>
                    <a:pt x="1" y="247"/>
                  </a:lnTo>
                  <a:lnTo>
                    <a:pt x="3" y="247"/>
                  </a:lnTo>
                  <a:lnTo>
                    <a:pt x="3" y="245"/>
                  </a:lnTo>
                  <a:lnTo>
                    <a:pt x="3" y="244"/>
                  </a:lnTo>
                  <a:lnTo>
                    <a:pt x="3" y="242"/>
                  </a:lnTo>
                  <a:lnTo>
                    <a:pt x="3" y="240"/>
                  </a:lnTo>
                  <a:lnTo>
                    <a:pt x="3" y="239"/>
                  </a:lnTo>
                  <a:lnTo>
                    <a:pt x="1" y="239"/>
                  </a:lnTo>
                  <a:lnTo>
                    <a:pt x="1" y="237"/>
                  </a:lnTo>
                  <a:lnTo>
                    <a:pt x="1" y="236"/>
                  </a:lnTo>
                  <a:lnTo>
                    <a:pt x="0" y="236"/>
                  </a:lnTo>
                  <a:lnTo>
                    <a:pt x="0" y="234"/>
                  </a:lnTo>
                  <a:lnTo>
                    <a:pt x="0" y="232"/>
                  </a:lnTo>
                  <a:lnTo>
                    <a:pt x="1" y="231"/>
                  </a:lnTo>
                  <a:lnTo>
                    <a:pt x="0" y="231"/>
                  </a:lnTo>
                  <a:lnTo>
                    <a:pt x="0" y="229"/>
                  </a:lnTo>
                  <a:lnTo>
                    <a:pt x="0" y="227"/>
                  </a:lnTo>
                  <a:lnTo>
                    <a:pt x="1" y="227"/>
                  </a:lnTo>
                  <a:lnTo>
                    <a:pt x="1" y="226"/>
                  </a:lnTo>
                  <a:lnTo>
                    <a:pt x="3" y="226"/>
                  </a:lnTo>
                  <a:lnTo>
                    <a:pt x="3" y="224"/>
                  </a:lnTo>
                  <a:lnTo>
                    <a:pt x="3" y="222"/>
                  </a:lnTo>
                  <a:lnTo>
                    <a:pt x="3" y="221"/>
                  </a:lnTo>
                  <a:lnTo>
                    <a:pt x="3" y="219"/>
                  </a:lnTo>
                  <a:lnTo>
                    <a:pt x="1" y="219"/>
                  </a:lnTo>
                  <a:lnTo>
                    <a:pt x="1" y="218"/>
                  </a:lnTo>
                  <a:lnTo>
                    <a:pt x="0" y="218"/>
                  </a:lnTo>
                  <a:lnTo>
                    <a:pt x="0" y="216"/>
                  </a:lnTo>
                  <a:lnTo>
                    <a:pt x="1" y="216"/>
                  </a:lnTo>
                  <a:lnTo>
                    <a:pt x="1" y="214"/>
                  </a:lnTo>
                  <a:lnTo>
                    <a:pt x="1" y="213"/>
                  </a:lnTo>
                  <a:lnTo>
                    <a:pt x="3" y="213"/>
                  </a:lnTo>
                  <a:lnTo>
                    <a:pt x="3" y="211"/>
                  </a:lnTo>
                  <a:lnTo>
                    <a:pt x="5" y="211"/>
                  </a:lnTo>
                  <a:lnTo>
                    <a:pt x="5" y="209"/>
                  </a:lnTo>
                  <a:lnTo>
                    <a:pt x="6" y="209"/>
                  </a:lnTo>
                  <a:lnTo>
                    <a:pt x="6" y="208"/>
                  </a:lnTo>
                  <a:lnTo>
                    <a:pt x="8" y="208"/>
                  </a:lnTo>
                  <a:lnTo>
                    <a:pt x="8" y="206"/>
                  </a:lnTo>
                  <a:lnTo>
                    <a:pt x="10" y="206"/>
                  </a:lnTo>
                  <a:lnTo>
                    <a:pt x="11" y="204"/>
                  </a:lnTo>
                  <a:lnTo>
                    <a:pt x="11" y="203"/>
                  </a:lnTo>
                  <a:lnTo>
                    <a:pt x="13" y="201"/>
                  </a:lnTo>
                  <a:lnTo>
                    <a:pt x="15" y="201"/>
                  </a:lnTo>
                  <a:lnTo>
                    <a:pt x="15" y="200"/>
                  </a:lnTo>
                  <a:lnTo>
                    <a:pt x="16" y="200"/>
                  </a:lnTo>
                  <a:lnTo>
                    <a:pt x="16" y="201"/>
                  </a:lnTo>
                  <a:lnTo>
                    <a:pt x="16" y="200"/>
                  </a:lnTo>
                  <a:lnTo>
                    <a:pt x="18" y="200"/>
                  </a:lnTo>
                  <a:lnTo>
                    <a:pt x="19" y="200"/>
                  </a:lnTo>
                  <a:lnTo>
                    <a:pt x="19" y="198"/>
                  </a:lnTo>
                  <a:lnTo>
                    <a:pt x="19" y="196"/>
                  </a:lnTo>
                  <a:lnTo>
                    <a:pt x="18" y="195"/>
                  </a:lnTo>
                  <a:lnTo>
                    <a:pt x="18" y="193"/>
                  </a:lnTo>
                  <a:lnTo>
                    <a:pt x="18" y="191"/>
                  </a:lnTo>
                  <a:lnTo>
                    <a:pt x="18" y="190"/>
                  </a:lnTo>
                  <a:lnTo>
                    <a:pt x="18" y="188"/>
                  </a:lnTo>
                  <a:lnTo>
                    <a:pt x="16" y="187"/>
                  </a:lnTo>
                  <a:lnTo>
                    <a:pt x="16" y="185"/>
                  </a:lnTo>
                  <a:lnTo>
                    <a:pt x="16" y="183"/>
                  </a:lnTo>
                  <a:lnTo>
                    <a:pt x="16" y="182"/>
                  </a:lnTo>
                  <a:lnTo>
                    <a:pt x="18" y="182"/>
                  </a:lnTo>
                  <a:lnTo>
                    <a:pt x="18" y="180"/>
                  </a:lnTo>
                  <a:lnTo>
                    <a:pt x="19" y="178"/>
                  </a:lnTo>
                  <a:lnTo>
                    <a:pt x="21" y="178"/>
                  </a:lnTo>
                  <a:lnTo>
                    <a:pt x="21" y="177"/>
                  </a:lnTo>
                  <a:lnTo>
                    <a:pt x="21" y="175"/>
                  </a:lnTo>
                  <a:lnTo>
                    <a:pt x="21" y="173"/>
                  </a:lnTo>
                  <a:lnTo>
                    <a:pt x="23" y="172"/>
                  </a:lnTo>
                  <a:lnTo>
                    <a:pt x="23" y="170"/>
                  </a:lnTo>
                  <a:lnTo>
                    <a:pt x="23" y="169"/>
                  </a:lnTo>
                  <a:lnTo>
                    <a:pt x="23" y="167"/>
                  </a:lnTo>
                  <a:lnTo>
                    <a:pt x="23" y="165"/>
                  </a:lnTo>
                  <a:lnTo>
                    <a:pt x="23" y="164"/>
                  </a:lnTo>
                  <a:lnTo>
                    <a:pt x="23" y="162"/>
                  </a:lnTo>
                  <a:lnTo>
                    <a:pt x="24" y="162"/>
                  </a:lnTo>
                  <a:lnTo>
                    <a:pt x="24" y="160"/>
                  </a:lnTo>
                  <a:lnTo>
                    <a:pt x="24" y="159"/>
                  </a:lnTo>
                  <a:lnTo>
                    <a:pt x="24" y="157"/>
                  </a:lnTo>
                  <a:lnTo>
                    <a:pt x="24" y="155"/>
                  </a:lnTo>
                  <a:lnTo>
                    <a:pt x="24" y="154"/>
                  </a:lnTo>
                  <a:lnTo>
                    <a:pt x="26" y="152"/>
                  </a:lnTo>
                  <a:lnTo>
                    <a:pt x="26" y="151"/>
                  </a:lnTo>
                  <a:lnTo>
                    <a:pt x="26" y="149"/>
                  </a:lnTo>
                  <a:lnTo>
                    <a:pt x="28" y="147"/>
                  </a:lnTo>
                  <a:lnTo>
                    <a:pt x="26" y="147"/>
                  </a:lnTo>
                  <a:lnTo>
                    <a:pt x="26" y="146"/>
                  </a:lnTo>
                  <a:lnTo>
                    <a:pt x="24" y="146"/>
                  </a:lnTo>
                  <a:lnTo>
                    <a:pt x="24" y="144"/>
                  </a:lnTo>
                  <a:lnTo>
                    <a:pt x="24" y="142"/>
                  </a:lnTo>
                  <a:lnTo>
                    <a:pt x="24" y="141"/>
                  </a:lnTo>
                  <a:lnTo>
                    <a:pt x="24" y="139"/>
                  </a:lnTo>
                  <a:lnTo>
                    <a:pt x="23" y="139"/>
                  </a:lnTo>
                  <a:lnTo>
                    <a:pt x="23" y="137"/>
                  </a:lnTo>
                  <a:lnTo>
                    <a:pt x="23" y="136"/>
                  </a:lnTo>
                  <a:lnTo>
                    <a:pt x="21" y="136"/>
                  </a:lnTo>
                  <a:lnTo>
                    <a:pt x="19" y="136"/>
                  </a:lnTo>
                  <a:lnTo>
                    <a:pt x="19" y="134"/>
                  </a:lnTo>
                  <a:lnTo>
                    <a:pt x="19" y="133"/>
                  </a:lnTo>
                  <a:lnTo>
                    <a:pt x="19" y="131"/>
                  </a:lnTo>
                  <a:lnTo>
                    <a:pt x="19" y="129"/>
                  </a:lnTo>
                  <a:lnTo>
                    <a:pt x="21" y="129"/>
                  </a:lnTo>
                  <a:lnTo>
                    <a:pt x="21" y="128"/>
                  </a:lnTo>
                  <a:lnTo>
                    <a:pt x="21" y="126"/>
                  </a:lnTo>
                  <a:lnTo>
                    <a:pt x="21" y="124"/>
                  </a:lnTo>
                  <a:lnTo>
                    <a:pt x="23" y="124"/>
                  </a:lnTo>
                  <a:lnTo>
                    <a:pt x="21" y="124"/>
                  </a:lnTo>
                  <a:lnTo>
                    <a:pt x="23" y="123"/>
                  </a:lnTo>
                  <a:lnTo>
                    <a:pt x="23" y="121"/>
                  </a:lnTo>
                  <a:lnTo>
                    <a:pt x="24" y="121"/>
                  </a:lnTo>
                  <a:lnTo>
                    <a:pt x="24" y="120"/>
                  </a:lnTo>
                  <a:lnTo>
                    <a:pt x="26" y="120"/>
                  </a:lnTo>
                  <a:lnTo>
                    <a:pt x="26" y="118"/>
                  </a:lnTo>
                  <a:lnTo>
                    <a:pt x="24" y="118"/>
                  </a:lnTo>
                  <a:lnTo>
                    <a:pt x="26" y="116"/>
                  </a:lnTo>
                  <a:lnTo>
                    <a:pt x="24" y="116"/>
                  </a:lnTo>
                  <a:lnTo>
                    <a:pt x="24" y="115"/>
                  </a:lnTo>
                  <a:lnTo>
                    <a:pt x="26" y="115"/>
                  </a:lnTo>
                  <a:lnTo>
                    <a:pt x="26" y="113"/>
                  </a:lnTo>
                  <a:lnTo>
                    <a:pt x="26" y="111"/>
                  </a:lnTo>
                  <a:lnTo>
                    <a:pt x="26" y="110"/>
                  </a:lnTo>
                  <a:lnTo>
                    <a:pt x="24" y="108"/>
                  </a:lnTo>
                  <a:lnTo>
                    <a:pt x="24" y="106"/>
                  </a:lnTo>
                  <a:lnTo>
                    <a:pt x="24" y="105"/>
                  </a:lnTo>
                  <a:lnTo>
                    <a:pt x="24" y="103"/>
                  </a:lnTo>
                  <a:lnTo>
                    <a:pt x="24" y="102"/>
                  </a:lnTo>
                  <a:lnTo>
                    <a:pt x="24" y="100"/>
                  </a:lnTo>
                  <a:lnTo>
                    <a:pt x="24" y="98"/>
                  </a:lnTo>
                  <a:lnTo>
                    <a:pt x="24" y="97"/>
                  </a:lnTo>
                  <a:lnTo>
                    <a:pt x="24" y="95"/>
                  </a:lnTo>
                  <a:lnTo>
                    <a:pt x="24" y="93"/>
                  </a:lnTo>
                  <a:lnTo>
                    <a:pt x="24" y="92"/>
                  </a:lnTo>
                  <a:lnTo>
                    <a:pt x="26" y="92"/>
                  </a:lnTo>
                  <a:lnTo>
                    <a:pt x="26" y="90"/>
                  </a:lnTo>
                  <a:lnTo>
                    <a:pt x="28" y="90"/>
                  </a:lnTo>
                  <a:lnTo>
                    <a:pt x="29" y="90"/>
                  </a:lnTo>
                  <a:lnTo>
                    <a:pt x="29" y="88"/>
                  </a:lnTo>
                  <a:lnTo>
                    <a:pt x="31" y="88"/>
                  </a:lnTo>
                  <a:lnTo>
                    <a:pt x="31" y="87"/>
                  </a:lnTo>
                  <a:lnTo>
                    <a:pt x="29" y="87"/>
                  </a:lnTo>
                  <a:lnTo>
                    <a:pt x="29" y="85"/>
                  </a:lnTo>
                  <a:lnTo>
                    <a:pt x="29" y="84"/>
                  </a:lnTo>
                  <a:lnTo>
                    <a:pt x="28" y="84"/>
                  </a:lnTo>
                  <a:lnTo>
                    <a:pt x="28" y="82"/>
                  </a:lnTo>
                  <a:lnTo>
                    <a:pt x="26" y="82"/>
                  </a:lnTo>
                  <a:lnTo>
                    <a:pt x="28" y="80"/>
                  </a:lnTo>
                  <a:lnTo>
                    <a:pt x="26" y="80"/>
                  </a:lnTo>
                  <a:lnTo>
                    <a:pt x="26" y="79"/>
                  </a:lnTo>
                  <a:lnTo>
                    <a:pt x="24" y="79"/>
                  </a:lnTo>
                  <a:lnTo>
                    <a:pt x="24" y="77"/>
                  </a:lnTo>
                  <a:lnTo>
                    <a:pt x="24" y="75"/>
                  </a:lnTo>
                  <a:lnTo>
                    <a:pt x="24" y="74"/>
                  </a:lnTo>
                  <a:lnTo>
                    <a:pt x="24" y="72"/>
                  </a:lnTo>
                  <a:lnTo>
                    <a:pt x="26" y="72"/>
                  </a:lnTo>
                  <a:lnTo>
                    <a:pt x="28" y="70"/>
                  </a:lnTo>
                  <a:lnTo>
                    <a:pt x="28" y="69"/>
                  </a:lnTo>
                  <a:lnTo>
                    <a:pt x="28" y="67"/>
                  </a:lnTo>
                  <a:lnTo>
                    <a:pt x="28" y="66"/>
                  </a:lnTo>
                  <a:lnTo>
                    <a:pt x="28" y="64"/>
                  </a:lnTo>
                  <a:lnTo>
                    <a:pt x="28" y="62"/>
                  </a:lnTo>
                  <a:lnTo>
                    <a:pt x="26" y="62"/>
                  </a:lnTo>
                  <a:lnTo>
                    <a:pt x="24" y="62"/>
                  </a:lnTo>
                  <a:lnTo>
                    <a:pt x="24" y="61"/>
                  </a:lnTo>
                  <a:lnTo>
                    <a:pt x="23" y="61"/>
                  </a:lnTo>
                  <a:lnTo>
                    <a:pt x="24" y="61"/>
                  </a:lnTo>
                  <a:lnTo>
                    <a:pt x="26" y="59"/>
                  </a:lnTo>
                  <a:lnTo>
                    <a:pt x="26" y="57"/>
                  </a:lnTo>
                  <a:lnTo>
                    <a:pt x="26" y="56"/>
                  </a:lnTo>
                  <a:lnTo>
                    <a:pt x="28" y="54"/>
                  </a:lnTo>
                  <a:lnTo>
                    <a:pt x="28" y="53"/>
                  </a:lnTo>
                  <a:lnTo>
                    <a:pt x="29" y="53"/>
                  </a:lnTo>
                  <a:lnTo>
                    <a:pt x="29" y="51"/>
                  </a:lnTo>
                  <a:lnTo>
                    <a:pt x="31" y="49"/>
                  </a:lnTo>
                  <a:lnTo>
                    <a:pt x="33" y="49"/>
                  </a:lnTo>
                  <a:lnTo>
                    <a:pt x="34" y="49"/>
                  </a:lnTo>
                  <a:lnTo>
                    <a:pt x="34" y="48"/>
                  </a:lnTo>
                  <a:lnTo>
                    <a:pt x="36" y="48"/>
                  </a:lnTo>
                  <a:lnTo>
                    <a:pt x="37" y="46"/>
                  </a:lnTo>
                  <a:lnTo>
                    <a:pt x="36" y="46"/>
                  </a:lnTo>
                  <a:lnTo>
                    <a:pt x="36" y="44"/>
                  </a:lnTo>
                  <a:lnTo>
                    <a:pt x="37" y="44"/>
                  </a:lnTo>
                  <a:lnTo>
                    <a:pt x="37" y="43"/>
                  </a:lnTo>
                  <a:lnTo>
                    <a:pt x="39" y="41"/>
                  </a:lnTo>
                  <a:lnTo>
                    <a:pt x="41" y="41"/>
                  </a:lnTo>
                  <a:lnTo>
                    <a:pt x="42" y="41"/>
                  </a:lnTo>
                  <a:lnTo>
                    <a:pt x="44" y="41"/>
                  </a:lnTo>
                  <a:lnTo>
                    <a:pt x="44" y="39"/>
                  </a:lnTo>
                  <a:lnTo>
                    <a:pt x="44" y="38"/>
                  </a:lnTo>
                  <a:lnTo>
                    <a:pt x="42" y="38"/>
                  </a:lnTo>
                  <a:lnTo>
                    <a:pt x="41" y="38"/>
                  </a:lnTo>
                  <a:lnTo>
                    <a:pt x="41" y="36"/>
                  </a:lnTo>
                  <a:lnTo>
                    <a:pt x="41" y="35"/>
                  </a:lnTo>
                  <a:lnTo>
                    <a:pt x="39" y="35"/>
                  </a:lnTo>
                  <a:lnTo>
                    <a:pt x="39" y="33"/>
                  </a:lnTo>
                  <a:lnTo>
                    <a:pt x="39" y="31"/>
                  </a:lnTo>
                  <a:lnTo>
                    <a:pt x="37" y="31"/>
                  </a:lnTo>
                  <a:lnTo>
                    <a:pt x="37" y="33"/>
                  </a:lnTo>
                  <a:lnTo>
                    <a:pt x="36" y="33"/>
                  </a:lnTo>
                  <a:lnTo>
                    <a:pt x="36" y="31"/>
                  </a:lnTo>
                  <a:lnTo>
                    <a:pt x="34" y="33"/>
                  </a:lnTo>
                  <a:lnTo>
                    <a:pt x="33" y="35"/>
                  </a:lnTo>
                  <a:lnTo>
                    <a:pt x="33" y="33"/>
                  </a:lnTo>
                  <a:lnTo>
                    <a:pt x="31" y="33"/>
                  </a:lnTo>
                  <a:lnTo>
                    <a:pt x="29" y="33"/>
                  </a:lnTo>
                  <a:lnTo>
                    <a:pt x="28" y="33"/>
                  </a:lnTo>
                  <a:lnTo>
                    <a:pt x="28" y="31"/>
                  </a:lnTo>
                  <a:lnTo>
                    <a:pt x="28" y="30"/>
                  </a:lnTo>
                  <a:lnTo>
                    <a:pt x="26" y="30"/>
                  </a:lnTo>
                  <a:lnTo>
                    <a:pt x="24" y="30"/>
                  </a:lnTo>
                  <a:lnTo>
                    <a:pt x="23" y="28"/>
                  </a:lnTo>
                  <a:lnTo>
                    <a:pt x="23" y="26"/>
                  </a:lnTo>
                  <a:lnTo>
                    <a:pt x="23" y="28"/>
                  </a:lnTo>
                  <a:lnTo>
                    <a:pt x="21" y="28"/>
                  </a:lnTo>
                  <a:lnTo>
                    <a:pt x="21" y="26"/>
                  </a:lnTo>
                  <a:lnTo>
                    <a:pt x="19" y="26"/>
                  </a:lnTo>
                  <a:lnTo>
                    <a:pt x="19" y="25"/>
                  </a:lnTo>
                  <a:lnTo>
                    <a:pt x="18" y="23"/>
                  </a:lnTo>
                  <a:lnTo>
                    <a:pt x="18" y="21"/>
                  </a:lnTo>
                  <a:lnTo>
                    <a:pt x="19" y="21"/>
                  </a:lnTo>
                  <a:lnTo>
                    <a:pt x="19" y="20"/>
                  </a:lnTo>
                  <a:lnTo>
                    <a:pt x="18" y="20"/>
                  </a:lnTo>
                  <a:lnTo>
                    <a:pt x="16" y="20"/>
                  </a:lnTo>
                  <a:lnTo>
                    <a:pt x="16" y="18"/>
                  </a:lnTo>
                  <a:lnTo>
                    <a:pt x="18" y="18"/>
                  </a:lnTo>
                  <a:lnTo>
                    <a:pt x="16" y="18"/>
                  </a:lnTo>
                  <a:lnTo>
                    <a:pt x="16" y="17"/>
                  </a:lnTo>
                  <a:lnTo>
                    <a:pt x="18" y="15"/>
                  </a:lnTo>
                  <a:lnTo>
                    <a:pt x="18" y="13"/>
                  </a:lnTo>
                  <a:lnTo>
                    <a:pt x="19" y="13"/>
                  </a:lnTo>
                  <a:lnTo>
                    <a:pt x="21" y="12"/>
                  </a:lnTo>
                  <a:lnTo>
                    <a:pt x="21" y="10"/>
                  </a:lnTo>
                  <a:lnTo>
                    <a:pt x="21" y="8"/>
                  </a:lnTo>
                  <a:lnTo>
                    <a:pt x="23" y="8"/>
                  </a:lnTo>
                  <a:lnTo>
                    <a:pt x="24" y="8"/>
                  </a:lnTo>
                  <a:lnTo>
                    <a:pt x="26" y="8"/>
                  </a:lnTo>
                  <a:lnTo>
                    <a:pt x="28" y="8"/>
                  </a:lnTo>
                  <a:lnTo>
                    <a:pt x="28" y="7"/>
                  </a:lnTo>
                  <a:lnTo>
                    <a:pt x="29" y="7"/>
                  </a:lnTo>
                  <a:lnTo>
                    <a:pt x="29" y="5"/>
                  </a:lnTo>
                  <a:lnTo>
                    <a:pt x="31" y="5"/>
                  </a:lnTo>
                  <a:lnTo>
                    <a:pt x="33" y="5"/>
                  </a:lnTo>
                  <a:lnTo>
                    <a:pt x="34" y="5"/>
                  </a:lnTo>
                  <a:lnTo>
                    <a:pt x="34" y="4"/>
                  </a:lnTo>
                  <a:lnTo>
                    <a:pt x="36" y="4"/>
                  </a:lnTo>
                  <a:lnTo>
                    <a:pt x="37" y="4"/>
                  </a:lnTo>
                  <a:lnTo>
                    <a:pt x="39" y="4"/>
                  </a:lnTo>
                  <a:lnTo>
                    <a:pt x="41" y="4"/>
                  </a:lnTo>
                  <a:lnTo>
                    <a:pt x="42" y="4"/>
                  </a:lnTo>
                  <a:lnTo>
                    <a:pt x="42" y="2"/>
                  </a:lnTo>
                  <a:lnTo>
                    <a:pt x="44"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28" name="Freeform 265"/>
            <p:cNvSpPr>
              <a:spLocks/>
            </p:cNvSpPr>
            <p:nvPr/>
          </p:nvSpPr>
          <p:spPr bwMode="auto">
            <a:xfrm>
              <a:off x="1260" y="3018"/>
              <a:ext cx="392" cy="508"/>
            </a:xfrm>
            <a:custGeom>
              <a:avLst/>
              <a:gdLst>
                <a:gd name="T0" fmla="*/ 178 w 392"/>
                <a:gd name="T1" fmla="*/ 21 h 508"/>
                <a:gd name="T2" fmla="*/ 207 w 392"/>
                <a:gd name="T3" fmla="*/ 29 h 508"/>
                <a:gd name="T4" fmla="*/ 235 w 392"/>
                <a:gd name="T5" fmla="*/ 39 h 508"/>
                <a:gd name="T6" fmla="*/ 291 w 392"/>
                <a:gd name="T7" fmla="*/ 51 h 508"/>
                <a:gd name="T8" fmla="*/ 325 w 392"/>
                <a:gd name="T9" fmla="*/ 34 h 508"/>
                <a:gd name="T10" fmla="*/ 356 w 392"/>
                <a:gd name="T11" fmla="*/ 39 h 508"/>
                <a:gd name="T12" fmla="*/ 382 w 392"/>
                <a:gd name="T13" fmla="*/ 59 h 508"/>
                <a:gd name="T14" fmla="*/ 390 w 392"/>
                <a:gd name="T15" fmla="*/ 104 h 508"/>
                <a:gd name="T16" fmla="*/ 389 w 392"/>
                <a:gd name="T17" fmla="*/ 158 h 508"/>
                <a:gd name="T18" fmla="*/ 385 w 392"/>
                <a:gd name="T19" fmla="*/ 240 h 508"/>
                <a:gd name="T20" fmla="*/ 384 w 392"/>
                <a:gd name="T21" fmla="*/ 307 h 508"/>
                <a:gd name="T22" fmla="*/ 382 w 392"/>
                <a:gd name="T23" fmla="*/ 353 h 508"/>
                <a:gd name="T24" fmla="*/ 381 w 392"/>
                <a:gd name="T25" fmla="*/ 392 h 508"/>
                <a:gd name="T26" fmla="*/ 379 w 392"/>
                <a:gd name="T27" fmla="*/ 420 h 508"/>
                <a:gd name="T28" fmla="*/ 377 w 392"/>
                <a:gd name="T29" fmla="*/ 461 h 508"/>
                <a:gd name="T30" fmla="*/ 374 w 392"/>
                <a:gd name="T31" fmla="*/ 506 h 508"/>
                <a:gd name="T32" fmla="*/ 318 w 392"/>
                <a:gd name="T33" fmla="*/ 508 h 508"/>
                <a:gd name="T34" fmla="*/ 255 w 392"/>
                <a:gd name="T35" fmla="*/ 505 h 508"/>
                <a:gd name="T36" fmla="*/ 214 w 392"/>
                <a:gd name="T37" fmla="*/ 503 h 508"/>
                <a:gd name="T38" fmla="*/ 170 w 392"/>
                <a:gd name="T39" fmla="*/ 505 h 508"/>
                <a:gd name="T40" fmla="*/ 139 w 392"/>
                <a:gd name="T41" fmla="*/ 503 h 508"/>
                <a:gd name="T42" fmla="*/ 98 w 392"/>
                <a:gd name="T43" fmla="*/ 501 h 508"/>
                <a:gd name="T44" fmla="*/ 86 w 392"/>
                <a:gd name="T45" fmla="*/ 492 h 508"/>
                <a:gd name="T46" fmla="*/ 85 w 392"/>
                <a:gd name="T47" fmla="*/ 477 h 508"/>
                <a:gd name="T48" fmla="*/ 88 w 392"/>
                <a:gd name="T49" fmla="*/ 459 h 508"/>
                <a:gd name="T50" fmla="*/ 96 w 392"/>
                <a:gd name="T51" fmla="*/ 444 h 508"/>
                <a:gd name="T52" fmla="*/ 90 w 392"/>
                <a:gd name="T53" fmla="*/ 426 h 508"/>
                <a:gd name="T54" fmla="*/ 80 w 392"/>
                <a:gd name="T55" fmla="*/ 412 h 508"/>
                <a:gd name="T56" fmla="*/ 93 w 392"/>
                <a:gd name="T57" fmla="*/ 399 h 508"/>
                <a:gd name="T58" fmla="*/ 103 w 392"/>
                <a:gd name="T59" fmla="*/ 381 h 508"/>
                <a:gd name="T60" fmla="*/ 103 w 392"/>
                <a:gd name="T61" fmla="*/ 364 h 508"/>
                <a:gd name="T62" fmla="*/ 113 w 392"/>
                <a:gd name="T63" fmla="*/ 354 h 508"/>
                <a:gd name="T64" fmla="*/ 106 w 392"/>
                <a:gd name="T65" fmla="*/ 338 h 508"/>
                <a:gd name="T66" fmla="*/ 99 w 392"/>
                <a:gd name="T67" fmla="*/ 322 h 508"/>
                <a:gd name="T68" fmla="*/ 90 w 392"/>
                <a:gd name="T69" fmla="*/ 307 h 508"/>
                <a:gd name="T70" fmla="*/ 86 w 392"/>
                <a:gd name="T71" fmla="*/ 292 h 508"/>
                <a:gd name="T72" fmla="*/ 75 w 392"/>
                <a:gd name="T73" fmla="*/ 284 h 508"/>
                <a:gd name="T74" fmla="*/ 67 w 392"/>
                <a:gd name="T75" fmla="*/ 274 h 508"/>
                <a:gd name="T76" fmla="*/ 54 w 392"/>
                <a:gd name="T77" fmla="*/ 271 h 508"/>
                <a:gd name="T78" fmla="*/ 41 w 392"/>
                <a:gd name="T79" fmla="*/ 268 h 508"/>
                <a:gd name="T80" fmla="*/ 21 w 392"/>
                <a:gd name="T81" fmla="*/ 266 h 508"/>
                <a:gd name="T82" fmla="*/ 6 w 392"/>
                <a:gd name="T83" fmla="*/ 265 h 508"/>
                <a:gd name="T84" fmla="*/ 1 w 392"/>
                <a:gd name="T85" fmla="*/ 248 h 508"/>
                <a:gd name="T86" fmla="*/ 5 w 392"/>
                <a:gd name="T87" fmla="*/ 237 h 508"/>
                <a:gd name="T88" fmla="*/ 16 w 392"/>
                <a:gd name="T89" fmla="*/ 225 h 508"/>
                <a:gd name="T90" fmla="*/ 18 w 392"/>
                <a:gd name="T91" fmla="*/ 212 h 508"/>
                <a:gd name="T92" fmla="*/ 21 w 392"/>
                <a:gd name="T93" fmla="*/ 199 h 508"/>
                <a:gd name="T94" fmla="*/ 18 w 392"/>
                <a:gd name="T95" fmla="*/ 180 h 508"/>
                <a:gd name="T96" fmla="*/ 28 w 392"/>
                <a:gd name="T97" fmla="*/ 176 h 508"/>
                <a:gd name="T98" fmla="*/ 42 w 392"/>
                <a:gd name="T99" fmla="*/ 176 h 508"/>
                <a:gd name="T100" fmla="*/ 57 w 392"/>
                <a:gd name="T101" fmla="*/ 181 h 508"/>
                <a:gd name="T102" fmla="*/ 73 w 392"/>
                <a:gd name="T103" fmla="*/ 178 h 508"/>
                <a:gd name="T104" fmla="*/ 80 w 392"/>
                <a:gd name="T105" fmla="*/ 163 h 508"/>
                <a:gd name="T106" fmla="*/ 88 w 392"/>
                <a:gd name="T107" fmla="*/ 150 h 508"/>
                <a:gd name="T108" fmla="*/ 91 w 392"/>
                <a:gd name="T109" fmla="*/ 135 h 508"/>
                <a:gd name="T110" fmla="*/ 103 w 392"/>
                <a:gd name="T111" fmla="*/ 119 h 508"/>
                <a:gd name="T112" fmla="*/ 111 w 392"/>
                <a:gd name="T113" fmla="*/ 106 h 508"/>
                <a:gd name="T114" fmla="*/ 117 w 392"/>
                <a:gd name="T115" fmla="*/ 77 h 508"/>
                <a:gd name="T116" fmla="*/ 139 w 392"/>
                <a:gd name="T117" fmla="*/ 44 h 508"/>
                <a:gd name="T118" fmla="*/ 147 w 392"/>
                <a:gd name="T119" fmla="*/ 26 h 508"/>
                <a:gd name="T120" fmla="*/ 155 w 392"/>
                <a:gd name="T121" fmla="*/ 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508">
                  <a:moveTo>
                    <a:pt x="163" y="0"/>
                  </a:moveTo>
                  <a:lnTo>
                    <a:pt x="163" y="15"/>
                  </a:lnTo>
                  <a:lnTo>
                    <a:pt x="163" y="21"/>
                  </a:lnTo>
                  <a:lnTo>
                    <a:pt x="163" y="28"/>
                  </a:lnTo>
                  <a:lnTo>
                    <a:pt x="170" y="28"/>
                  </a:lnTo>
                  <a:lnTo>
                    <a:pt x="171" y="28"/>
                  </a:lnTo>
                  <a:lnTo>
                    <a:pt x="171" y="21"/>
                  </a:lnTo>
                  <a:lnTo>
                    <a:pt x="171" y="19"/>
                  </a:lnTo>
                  <a:lnTo>
                    <a:pt x="173" y="19"/>
                  </a:lnTo>
                  <a:lnTo>
                    <a:pt x="175" y="19"/>
                  </a:lnTo>
                  <a:lnTo>
                    <a:pt x="176" y="19"/>
                  </a:lnTo>
                  <a:lnTo>
                    <a:pt x="176" y="21"/>
                  </a:lnTo>
                  <a:lnTo>
                    <a:pt x="178" y="21"/>
                  </a:lnTo>
                  <a:lnTo>
                    <a:pt x="181" y="21"/>
                  </a:lnTo>
                  <a:lnTo>
                    <a:pt x="181" y="23"/>
                  </a:lnTo>
                  <a:lnTo>
                    <a:pt x="181" y="26"/>
                  </a:lnTo>
                  <a:lnTo>
                    <a:pt x="181" y="28"/>
                  </a:lnTo>
                  <a:lnTo>
                    <a:pt x="183" y="28"/>
                  </a:lnTo>
                  <a:lnTo>
                    <a:pt x="184" y="28"/>
                  </a:lnTo>
                  <a:lnTo>
                    <a:pt x="186" y="28"/>
                  </a:lnTo>
                  <a:lnTo>
                    <a:pt x="188" y="28"/>
                  </a:lnTo>
                  <a:lnTo>
                    <a:pt x="189" y="28"/>
                  </a:lnTo>
                  <a:lnTo>
                    <a:pt x="199" y="29"/>
                  </a:lnTo>
                  <a:lnTo>
                    <a:pt x="204" y="29"/>
                  </a:lnTo>
                  <a:lnTo>
                    <a:pt x="206" y="29"/>
                  </a:lnTo>
                  <a:lnTo>
                    <a:pt x="207" y="29"/>
                  </a:lnTo>
                  <a:lnTo>
                    <a:pt x="209" y="29"/>
                  </a:lnTo>
                  <a:lnTo>
                    <a:pt x="215" y="29"/>
                  </a:lnTo>
                  <a:lnTo>
                    <a:pt x="219" y="29"/>
                  </a:lnTo>
                  <a:lnTo>
                    <a:pt x="220" y="29"/>
                  </a:lnTo>
                  <a:lnTo>
                    <a:pt x="222" y="29"/>
                  </a:lnTo>
                  <a:lnTo>
                    <a:pt x="227" y="29"/>
                  </a:lnTo>
                  <a:lnTo>
                    <a:pt x="227" y="34"/>
                  </a:lnTo>
                  <a:lnTo>
                    <a:pt x="230" y="34"/>
                  </a:lnTo>
                  <a:lnTo>
                    <a:pt x="230" y="33"/>
                  </a:lnTo>
                  <a:lnTo>
                    <a:pt x="233" y="33"/>
                  </a:lnTo>
                  <a:lnTo>
                    <a:pt x="233" y="36"/>
                  </a:lnTo>
                  <a:lnTo>
                    <a:pt x="233" y="39"/>
                  </a:lnTo>
                  <a:lnTo>
                    <a:pt x="235" y="39"/>
                  </a:lnTo>
                  <a:lnTo>
                    <a:pt x="235" y="44"/>
                  </a:lnTo>
                  <a:lnTo>
                    <a:pt x="245" y="44"/>
                  </a:lnTo>
                  <a:lnTo>
                    <a:pt x="243" y="49"/>
                  </a:lnTo>
                  <a:lnTo>
                    <a:pt x="247" y="49"/>
                  </a:lnTo>
                  <a:lnTo>
                    <a:pt x="263" y="51"/>
                  </a:lnTo>
                  <a:lnTo>
                    <a:pt x="268" y="51"/>
                  </a:lnTo>
                  <a:lnTo>
                    <a:pt x="266" y="55"/>
                  </a:lnTo>
                  <a:lnTo>
                    <a:pt x="281" y="55"/>
                  </a:lnTo>
                  <a:lnTo>
                    <a:pt x="281" y="57"/>
                  </a:lnTo>
                  <a:lnTo>
                    <a:pt x="286" y="59"/>
                  </a:lnTo>
                  <a:lnTo>
                    <a:pt x="286" y="55"/>
                  </a:lnTo>
                  <a:lnTo>
                    <a:pt x="291" y="55"/>
                  </a:lnTo>
                  <a:lnTo>
                    <a:pt x="291" y="51"/>
                  </a:lnTo>
                  <a:lnTo>
                    <a:pt x="299" y="52"/>
                  </a:lnTo>
                  <a:lnTo>
                    <a:pt x="299" y="49"/>
                  </a:lnTo>
                  <a:lnTo>
                    <a:pt x="309" y="49"/>
                  </a:lnTo>
                  <a:lnTo>
                    <a:pt x="309" y="52"/>
                  </a:lnTo>
                  <a:lnTo>
                    <a:pt x="310" y="52"/>
                  </a:lnTo>
                  <a:lnTo>
                    <a:pt x="310" y="51"/>
                  </a:lnTo>
                  <a:lnTo>
                    <a:pt x="310" y="49"/>
                  </a:lnTo>
                  <a:lnTo>
                    <a:pt x="310" y="46"/>
                  </a:lnTo>
                  <a:lnTo>
                    <a:pt x="310" y="42"/>
                  </a:lnTo>
                  <a:lnTo>
                    <a:pt x="312" y="42"/>
                  </a:lnTo>
                  <a:lnTo>
                    <a:pt x="323" y="42"/>
                  </a:lnTo>
                  <a:lnTo>
                    <a:pt x="325" y="42"/>
                  </a:lnTo>
                  <a:lnTo>
                    <a:pt x="325" y="34"/>
                  </a:lnTo>
                  <a:lnTo>
                    <a:pt x="327" y="34"/>
                  </a:lnTo>
                  <a:lnTo>
                    <a:pt x="328" y="34"/>
                  </a:lnTo>
                  <a:lnTo>
                    <a:pt x="328" y="39"/>
                  </a:lnTo>
                  <a:lnTo>
                    <a:pt x="330" y="39"/>
                  </a:lnTo>
                  <a:lnTo>
                    <a:pt x="331" y="39"/>
                  </a:lnTo>
                  <a:lnTo>
                    <a:pt x="333" y="39"/>
                  </a:lnTo>
                  <a:lnTo>
                    <a:pt x="346" y="39"/>
                  </a:lnTo>
                  <a:lnTo>
                    <a:pt x="346" y="41"/>
                  </a:lnTo>
                  <a:lnTo>
                    <a:pt x="353" y="42"/>
                  </a:lnTo>
                  <a:lnTo>
                    <a:pt x="354" y="42"/>
                  </a:lnTo>
                  <a:lnTo>
                    <a:pt x="354" y="41"/>
                  </a:lnTo>
                  <a:lnTo>
                    <a:pt x="354" y="39"/>
                  </a:lnTo>
                  <a:lnTo>
                    <a:pt x="356" y="39"/>
                  </a:lnTo>
                  <a:lnTo>
                    <a:pt x="358" y="39"/>
                  </a:lnTo>
                  <a:lnTo>
                    <a:pt x="364" y="39"/>
                  </a:lnTo>
                  <a:lnTo>
                    <a:pt x="367" y="41"/>
                  </a:lnTo>
                  <a:lnTo>
                    <a:pt x="369" y="41"/>
                  </a:lnTo>
                  <a:lnTo>
                    <a:pt x="371" y="41"/>
                  </a:lnTo>
                  <a:lnTo>
                    <a:pt x="371" y="42"/>
                  </a:lnTo>
                  <a:lnTo>
                    <a:pt x="371" y="44"/>
                  </a:lnTo>
                  <a:lnTo>
                    <a:pt x="372" y="44"/>
                  </a:lnTo>
                  <a:lnTo>
                    <a:pt x="376" y="46"/>
                  </a:lnTo>
                  <a:lnTo>
                    <a:pt x="377" y="46"/>
                  </a:lnTo>
                  <a:lnTo>
                    <a:pt x="379" y="46"/>
                  </a:lnTo>
                  <a:lnTo>
                    <a:pt x="382" y="46"/>
                  </a:lnTo>
                  <a:lnTo>
                    <a:pt x="382" y="59"/>
                  </a:lnTo>
                  <a:lnTo>
                    <a:pt x="384" y="59"/>
                  </a:lnTo>
                  <a:lnTo>
                    <a:pt x="385" y="59"/>
                  </a:lnTo>
                  <a:lnTo>
                    <a:pt x="392" y="59"/>
                  </a:lnTo>
                  <a:lnTo>
                    <a:pt x="392" y="60"/>
                  </a:lnTo>
                  <a:lnTo>
                    <a:pt x="392" y="64"/>
                  </a:lnTo>
                  <a:lnTo>
                    <a:pt x="390" y="77"/>
                  </a:lnTo>
                  <a:lnTo>
                    <a:pt x="390" y="82"/>
                  </a:lnTo>
                  <a:lnTo>
                    <a:pt x="390" y="90"/>
                  </a:lnTo>
                  <a:lnTo>
                    <a:pt x="390" y="91"/>
                  </a:lnTo>
                  <a:lnTo>
                    <a:pt x="390" y="98"/>
                  </a:lnTo>
                  <a:lnTo>
                    <a:pt x="390" y="100"/>
                  </a:lnTo>
                  <a:lnTo>
                    <a:pt x="390" y="101"/>
                  </a:lnTo>
                  <a:lnTo>
                    <a:pt x="390" y="104"/>
                  </a:lnTo>
                  <a:lnTo>
                    <a:pt x="390" y="108"/>
                  </a:lnTo>
                  <a:lnTo>
                    <a:pt x="390" y="109"/>
                  </a:lnTo>
                  <a:lnTo>
                    <a:pt x="390" y="111"/>
                  </a:lnTo>
                  <a:lnTo>
                    <a:pt x="389" y="116"/>
                  </a:lnTo>
                  <a:lnTo>
                    <a:pt x="389" y="129"/>
                  </a:lnTo>
                  <a:lnTo>
                    <a:pt x="389" y="131"/>
                  </a:lnTo>
                  <a:lnTo>
                    <a:pt x="389" y="132"/>
                  </a:lnTo>
                  <a:lnTo>
                    <a:pt x="389" y="135"/>
                  </a:lnTo>
                  <a:lnTo>
                    <a:pt x="389" y="144"/>
                  </a:lnTo>
                  <a:lnTo>
                    <a:pt x="389" y="152"/>
                  </a:lnTo>
                  <a:lnTo>
                    <a:pt x="389" y="153"/>
                  </a:lnTo>
                  <a:lnTo>
                    <a:pt x="389" y="157"/>
                  </a:lnTo>
                  <a:lnTo>
                    <a:pt x="389" y="158"/>
                  </a:lnTo>
                  <a:lnTo>
                    <a:pt x="389" y="175"/>
                  </a:lnTo>
                  <a:lnTo>
                    <a:pt x="389" y="180"/>
                  </a:lnTo>
                  <a:lnTo>
                    <a:pt x="389" y="183"/>
                  </a:lnTo>
                  <a:lnTo>
                    <a:pt x="389" y="185"/>
                  </a:lnTo>
                  <a:lnTo>
                    <a:pt x="389" y="186"/>
                  </a:lnTo>
                  <a:lnTo>
                    <a:pt x="389" y="189"/>
                  </a:lnTo>
                  <a:lnTo>
                    <a:pt x="387" y="191"/>
                  </a:lnTo>
                  <a:lnTo>
                    <a:pt x="387" y="201"/>
                  </a:lnTo>
                  <a:lnTo>
                    <a:pt x="387" y="220"/>
                  </a:lnTo>
                  <a:lnTo>
                    <a:pt x="385" y="234"/>
                  </a:lnTo>
                  <a:lnTo>
                    <a:pt x="385" y="237"/>
                  </a:lnTo>
                  <a:lnTo>
                    <a:pt x="385" y="238"/>
                  </a:lnTo>
                  <a:lnTo>
                    <a:pt x="385" y="240"/>
                  </a:lnTo>
                  <a:lnTo>
                    <a:pt x="385" y="247"/>
                  </a:lnTo>
                  <a:lnTo>
                    <a:pt x="385" y="256"/>
                  </a:lnTo>
                  <a:lnTo>
                    <a:pt x="385" y="260"/>
                  </a:lnTo>
                  <a:lnTo>
                    <a:pt x="385" y="261"/>
                  </a:lnTo>
                  <a:lnTo>
                    <a:pt x="385" y="263"/>
                  </a:lnTo>
                  <a:lnTo>
                    <a:pt x="385" y="268"/>
                  </a:lnTo>
                  <a:lnTo>
                    <a:pt x="385" y="269"/>
                  </a:lnTo>
                  <a:lnTo>
                    <a:pt x="384" y="279"/>
                  </a:lnTo>
                  <a:lnTo>
                    <a:pt x="384" y="281"/>
                  </a:lnTo>
                  <a:lnTo>
                    <a:pt x="384" y="301"/>
                  </a:lnTo>
                  <a:lnTo>
                    <a:pt x="384" y="302"/>
                  </a:lnTo>
                  <a:lnTo>
                    <a:pt x="384" y="304"/>
                  </a:lnTo>
                  <a:lnTo>
                    <a:pt x="384" y="307"/>
                  </a:lnTo>
                  <a:lnTo>
                    <a:pt x="384" y="309"/>
                  </a:lnTo>
                  <a:lnTo>
                    <a:pt x="384" y="310"/>
                  </a:lnTo>
                  <a:lnTo>
                    <a:pt x="382" y="317"/>
                  </a:lnTo>
                  <a:lnTo>
                    <a:pt x="382" y="318"/>
                  </a:lnTo>
                  <a:lnTo>
                    <a:pt x="382" y="320"/>
                  </a:lnTo>
                  <a:lnTo>
                    <a:pt x="382" y="323"/>
                  </a:lnTo>
                  <a:lnTo>
                    <a:pt x="382" y="325"/>
                  </a:lnTo>
                  <a:lnTo>
                    <a:pt x="382" y="330"/>
                  </a:lnTo>
                  <a:lnTo>
                    <a:pt x="382" y="340"/>
                  </a:lnTo>
                  <a:lnTo>
                    <a:pt x="382" y="348"/>
                  </a:lnTo>
                  <a:lnTo>
                    <a:pt x="382" y="350"/>
                  </a:lnTo>
                  <a:lnTo>
                    <a:pt x="382" y="351"/>
                  </a:lnTo>
                  <a:lnTo>
                    <a:pt x="382" y="353"/>
                  </a:lnTo>
                  <a:lnTo>
                    <a:pt x="382" y="358"/>
                  </a:lnTo>
                  <a:lnTo>
                    <a:pt x="382" y="359"/>
                  </a:lnTo>
                  <a:lnTo>
                    <a:pt x="382" y="363"/>
                  </a:lnTo>
                  <a:lnTo>
                    <a:pt x="381" y="364"/>
                  </a:lnTo>
                  <a:lnTo>
                    <a:pt x="381" y="371"/>
                  </a:lnTo>
                  <a:lnTo>
                    <a:pt x="381" y="372"/>
                  </a:lnTo>
                  <a:lnTo>
                    <a:pt x="381" y="376"/>
                  </a:lnTo>
                  <a:lnTo>
                    <a:pt x="381" y="381"/>
                  </a:lnTo>
                  <a:lnTo>
                    <a:pt x="381" y="382"/>
                  </a:lnTo>
                  <a:lnTo>
                    <a:pt x="381" y="385"/>
                  </a:lnTo>
                  <a:lnTo>
                    <a:pt x="381" y="387"/>
                  </a:lnTo>
                  <a:lnTo>
                    <a:pt x="381" y="389"/>
                  </a:lnTo>
                  <a:lnTo>
                    <a:pt x="381" y="392"/>
                  </a:lnTo>
                  <a:lnTo>
                    <a:pt x="381" y="395"/>
                  </a:lnTo>
                  <a:lnTo>
                    <a:pt x="381" y="399"/>
                  </a:lnTo>
                  <a:lnTo>
                    <a:pt x="381" y="402"/>
                  </a:lnTo>
                  <a:lnTo>
                    <a:pt x="381" y="405"/>
                  </a:lnTo>
                  <a:lnTo>
                    <a:pt x="381" y="407"/>
                  </a:lnTo>
                  <a:lnTo>
                    <a:pt x="381" y="408"/>
                  </a:lnTo>
                  <a:lnTo>
                    <a:pt x="381" y="412"/>
                  </a:lnTo>
                  <a:lnTo>
                    <a:pt x="381" y="413"/>
                  </a:lnTo>
                  <a:lnTo>
                    <a:pt x="381" y="415"/>
                  </a:lnTo>
                  <a:lnTo>
                    <a:pt x="381" y="417"/>
                  </a:lnTo>
                  <a:lnTo>
                    <a:pt x="379" y="417"/>
                  </a:lnTo>
                  <a:lnTo>
                    <a:pt x="379" y="418"/>
                  </a:lnTo>
                  <a:lnTo>
                    <a:pt x="379" y="420"/>
                  </a:lnTo>
                  <a:lnTo>
                    <a:pt x="379" y="423"/>
                  </a:lnTo>
                  <a:lnTo>
                    <a:pt x="379" y="425"/>
                  </a:lnTo>
                  <a:lnTo>
                    <a:pt x="379" y="428"/>
                  </a:lnTo>
                  <a:lnTo>
                    <a:pt x="379" y="430"/>
                  </a:lnTo>
                  <a:lnTo>
                    <a:pt x="379" y="439"/>
                  </a:lnTo>
                  <a:lnTo>
                    <a:pt x="379" y="444"/>
                  </a:lnTo>
                  <a:lnTo>
                    <a:pt x="379" y="446"/>
                  </a:lnTo>
                  <a:lnTo>
                    <a:pt x="379" y="448"/>
                  </a:lnTo>
                  <a:lnTo>
                    <a:pt x="379" y="451"/>
                  </a:lnTo>
                  <a:lnTo>
                    <a:pt x="377" y="454"/>
                  </a:lnTo>
                  <a:lnTo>
                    <a:pt x="377" y="456"/>
                  </a:lnTo>
                  <a:lnTo>
                    <a:pt x="377" y="457"/>
                  </a:lnTo>
                  <a:lnTo>
                    <a:pt x="377" y="461"/>
                  </a:lnTo>
                  <a:lnTo>
                    <a:pt x="377" y="464"/>
                  </a:lnTo>
                  <a:lnTo>
                    <a:pt x="377" y="472"/>
                  </a:lnTo>
                  <a:lnTo>
                    <a:pt x="377" y="475"/>
                  </a:lnTo>
                  <a:lnTo>
                    <a:pt x="377" y="480"/>
                  </a:lnTo>
                  <a:lnTo>
                    <a:pt x="377" y="484"/>
                  </a:lnTo>
                  <a:lnTo>
                    <a:pt x="377" y="490"/>
                  </a:lnTo>
                  <a:lnTo>
                    <a:pt x="377" y="492"/>
                  </a:lnTo>
                  <a:lnTo>
                    <a:pt x="377" y="493"/>
                  </a:lnTo>
                  <a:lnTo>
                    <a:pt x="377" y="495"/>
                  </a:lnTo>
                  <a:lnTo>
                    <a:pt x="377" y="498"/>
                  </a:lnTo>
                  <a:lnTo>
                    <a:pt x="376" y="503"/>
                  </a:lnTo>
                  <a:lnTo>
                    <a:pt x="376" y="506"/>
                  </a:lnTo>
                  <a:lnTo>
                    <a:pt x="374" y="506"/>
                  </a:lnTo>
                  <a:lnTo>
                    <a:pt x="369" y="506"/>
                  </a:lnTo>
                  <a:lnTo>
                    <a:pt x="366" y="506"/>
                  </a:lnTo>
                  <a:lnTo>
                    <a:pt x="361" y="506"/>
                  </a:lnTo>
                  <a:lnTo>
                    <a:pt x="358" y="506"/>
                  </a:lnTo>
                  <a:lnTo>
                    <a:pt x="348" y="508"/>
                  </a:lnTo>
                  <a:lnTo>
                    <a:pt x="345" y="508"/>
                  </a:lnTo>
                  <a:lnTo>
                    <a:pt x="331" y="508"/>
                  </a:lnTo>
                  <a:lnTo>
                    <a:pt x="330" y="508"/>
                  </a:lnTo>
                  <a:lnTo>
                    <a:pt x="328" y="508"/>
                  </a:lnTo>
                  <a:lnTo>
                    <a:pt x="323" y="508"/>
                  </a:lnTo>
                  <a:lnTo>
                    <a:pt x="322" y="508"/>
                  </a:lnTo>
                  <a:lnTo>
                    <a:pt x="320" y="508"/>
                  </a:lnTo>
                  <a:lnTo>
                    <a:pt x="318" y="508"/>
                  </a:lnTo>
                  <a:lnTo>
                    <a:pt x="314" y="508"/>
                  </a:lnTo>
                  <a:lnTo>
                    <a:pt x="312" y="508"/>
                  </a:lnTo>
                  <a:lnTo>
                    <a:pt x="307" y="506"/>
                  </a:lnTo>
                  <a:lnTo>
                    <a:pt x="304" y="506"/>
                  </a:lnTo>
                  <a:lnTo>
                    <a:pt x="302" y="506"/>
                  </a:lnTo>
                  <a:lnTo>
                    <a:pt x="299" y="506"/>
                  </a:lnTo>
                  <a:lnTo>
                    <a:pt x="297" y="506"/>
                  </a:lnTo>
                  <a:lnTo>
                    <a:pt x="296" y="506"/>
                  </a:lnTo>
                  <a:lnTo>
                    <a:pt x="291" y="506"/>
                  </a:lnTo>
                  <a:lnTo>
                    <a:pt x="289" y="506"/>
                  </a:lnTo>
                  <a:lnTo>
                    <a:pt x="279" y="505"/>
                  </a:lnTo>
                  <a:lnTo>
                    <a:pt x="256" y="505"/>
                  </a:lnTo>
                  <a:lnTo>
                    <a:pt x="255" y="505"/>
                  </a:lnTo>
                  <a:lnTo>
                    <a:pt x="251" y="505"/>
                  </a:lnTo>
                  <a:lnTo>
                    <a:pt x="247" y="505"/>
                  </a:lnTo>
                  <a:lnTo>
                    <a:pt x="245" y="505"/>
                  </a:lnTo>
                  <a:lnTo>
                    <a:pt x="243" y="505"/>
                  </a:lnTo>
                  <a:lnTo>
                    <a:pt x="242" y="505"/>
                  </a:lnTo>
                  <a:lnTo>
                    <a:pt x="240" y="503"/>
                  </a:lnTo>
                  <a:lnTo>
                    <a:pt x="238" y="503"/>
                  </a:lnTo>
                  <a:lnTo>
                    <a:pt x="237" y="503"/>
                  </a:lnTo>
                  <a:lnTo>
                    <a:pt x="235" y="503"/>
                  </a:lnTo>
                  <a:lnTo>
                    <a:pt x="233" y="503"/>
                  </a:lnTo>
                  <a:lnTo>
                    <a:pt x="230" y="503"/>
                  </a:lnTo>
                  <a:lnTo>
                    <a:pt x="224" y="503"/>
                  </a:lnTo>
                  <a:lnTo>
                    <a:pt x="214" y="503"/>
                  </a:lnTo>
                  <a:lnTo>
                    <a:pt x="206" y="503"/>
                  </a:lnTo>
                  <a:lnTo>
                    <a:pt x="196" y="503"/>
                  </a:lnTo>
                  <a:lnTo>
                    <a:pt x="189" y="503"/>
                  </a:lnTo>
                  <a:lnTo>
                    <a:pt x="188" y="503"/>
                  </a:lnTo>
                  <a:lnTo>
                    <a:pt x="186" y="503"/>
                  </a:lnTo>
                  <a:lnTo>
                    <a:pt x="183" y="503"/>
                  </a:lnTo>
                  <a:lnTo>
                    <a:pt x="180" y="503"/>
                  </a:lnTo>
                  <a:lnTo>
                    <a:pt x="178" y="505"/>
                  </a:lnTo>
                  <a:lnTo>
                    <a:pt x="176" y="505"/>
                  </a:lnTo>
                  <a:lnTo>
                    <a:pt x="175" y="505"/>
                  </a:lnTo>
                  <a:lnTo>
                    <a:pt x="173" y="505"/>
                  </a:lnTo>
                  <a:lnTo>
                    <a:pt x="171" y="505"/>
                  </a:lnTo>
                  <a:lnTo>
                    <a:pt x="170" y="505"/>
                  </a:lnTo>
                  <a:lnTo>
                    <a:pt x="168" y="505"/>
                  </a:lnTo>
                  <a:lnTo>
                    <a:pt x="166" y="505"/>
                  </a:lnTo>
                  <a:lnTo>
                    <a:pt x="162" y="505"/>
                  </a:lnTo>
                  <a:lnTo>
                    <a:pt x="160" y="505"/>
                  </a:lnTo>
                  <a:lnTo>
                    <a:pt x="158" y="503"/>
                  </a:lnTo>
                  <a:lnTo>
                    <a:pt x="155" y="503"/>
                  </a:lnTo>
                  <a:lnTo>
                    <a:pt x="152" y="503"/>
                  </a:lnTo>
                  <a:lnTo>
                    <a:pt x="147" y="503"/>
                  </a:lnTo>
                  <a:lnTo>
                    <a:pt x="145" y="503"/>
                  </a:lnTo>
                  <a:lnTo>
                    <a:pt x="144" y="503"/>
                  </a:lnTo>
                  <a:lnTo>
                    <a:pt x="142" y="503"/>
                  </a:lnTo>
                  <a:lnTo>
                    <a:pt x="140" y="503"/>
                  </a:lnTo>
                  <a:lnTo>
                    <a:pt x="139" y="503"/>
                  </a:lnTo>
                  <a:lnTo>
                    <a:pt x="135" y="503"/>
                  </a:lnTo>
                  <a:lnTo>
                    <a:pt x="134" y="503"/>
                  </a:lnTo>
                  <a:lnTo>
                    <a:pt x="127" y="501"/>
                  </a:lnTo>
                  <a:lnTo>
                    <a:pt x="126" y="501"/>
                  </a:lnTo>
                  <a:lnTo>
                    <a:pt x="121" y="501"/>
                  </a:lnTo>
                  <a:lnTo>
                    <a:pt x="116" y="501"/>
                  </a:lnTo>
                  <a:lnTo>
                    <a:pt x="111" y="501"/>
                  </a:lnTo>
                  <a:lnTo>
                    <a:pt x="109" y="501"/>
                  </a:lnTo>
                  <a:lnTo>
                    <a:pt x="108" y="501"/>
                  </a:lnTo>
                  <a:lnTo>
                    <a:pt x="104" y="501"/>
                  </a:lnTo>
                  <a:lnTo>
                    <a:pt x="103" y="501"/>
                  </a:lnTo>
                  <a:lnTo>
                    <a:pt x="101" y="501"/>
                  </a:lnTo>
                  <a:lnTo>
                    <a:pt x="98" y="501"/>
                  </a:lnTo>
                  <a:lnTo>
                    <a:pt x="95" y="501"/>
                  </a:lnTo>
                  <a:lnTo>
                    <a:pt x="95" y="500"/>
                  </a:lnTo>
                  <a:lnTo>
                    <a:pt x="93" y="500"/>
                  </a:lnTo>
                  <a:lnTo>
                    <a:pt x="93" y="498"/>
                  </a:lnTo>
                  <a:lnTo>
                    <a:pt x="91" y="498"/>
                  </a:lnTo>
                  <a:lnTo>
                    <a:pt x="90" y="498"/>
                  </a:lnTo>
                  <a:lnTo>
                    <a:pt x="90" y="497"/>
                  </a:lnTo>
                  <a:lnTo>
                    <a:pt x="90" y="495"/>
                  </a:lnTo>
                  <a:lnTo>
                    <a:pt x="91" y="495"/>
                  </a:lnTo>
                  <a:lnTo>
                    <a:pt x="91" y="493"/>
                  </a:lnTo>
                  <a:lnTo>
                    <a:pt x="90" y="492"/>
                  </a:lnTo>
                  <a:lnTo>
                    <a:pt x="88" y="492"/>
                  </a:lnTo>
                  <a:lnTo>
                    <a:pt x="86" y="492"/>
                  </a:lnTo>
                  <a:lnTo>
                    <a:pt x="86" y="490"/>
                  </a:lnTo>
                  <a:lnTo>
                    <a:pt x="86" y="488"/>
                  </a:lnTo>
                  <a:lnTo>
                    <a:pt x="85" y="488"/>
                  </a:lnTo>
                  <a:lnTo>
                    <a:pt x="85" y="487"/>
                  </a:lnTo>
                  <a:lnTo>
                    <a:pt x="86" y="487"/>
                  </a:lnTo>
                  <a:lnTo>
                    <a:pt x="86" y="485"/>
                  </a:lnTo>
                  <a:lnTo>
                    <a:pt x="88" y="484"/>
                  </a:lnTo>
                  <a:lnTo>
                    <a:pt x="86" y="484"/>
                  </a:lnTo>
                  <a:lnTo>
                    <a:pt x="86" y="482"/>
                  </a:lnTo>
                  <a:lnTo>
                    <a:pt x="88" y="480"/>
                  </a:lnTo>
                  <a:lnTo>
                    <a:pt x="88" y="479"/>
                  </a:lnTo>
                  <a:lnTo>
                    <a:pt x="86" y="479"/>
                  </a:lnTo>
                  <a:lnTo>
                    <a:pt x="85" y="477"/>
                  </a:lnTo>
                  <a:lnTo>
                    <a:pt x="83" y="474"/>
                  </a:lnTo>
                  <a:lnTo>
                    <a:pt x="83" y="472"/>
                  </a:lnTo>
                  <a:lnTo>
                    <a:pt x="81" y="470"/>
                  </a:lnTo>
                  <a:lnTo>
                    <a:pt x="81" y="469"/>
                  </a:lnTo>
                  <a:lnTo>
                    <a:pt x="83" y="469"/>
                  </a:lnTo>
                  <a:lnTo>
                    <a:pt x="85" y="467"/>
                  </a:lnTo>
                  <a:lnTo>
                    <a:pt x="85" y="466"/>
                  </a:lnTo>
                  <a:lnTo>
                    <a:pt x="86" y="466"/>
                  </a:lnTo>
                  <a:lnTo>
                    <a:pt x="86" y="464"/>
                  </a:lnTo>
                  <a:lnTo>
                    <a:pt x="86" y="462"/>
                  </a:lnTo>
                  <a:lnTo>
                    <a:pt x="86" y="461"/>
                  </a:lnTo>
                  <a:lnTo>
                    <a:pt x="86" y="459"/>
                  </a:lnTo>
                  <a:lnTo>
                    <a:pt x="88" y="459"/>
                  </a:lnTo>
                  <a:lnTo>
                    <a:pt x="90" y="459"/>
                  </a:lnTo>
                  <a:lnTo>
                    <a:pt x="90" y="457"/>
                  </a:lnTo>
                  <a:lnTo>
                    <a:pt x="91" y="457"/>
                  </a:lnTo>
                  <a:lnTo>
                    <a:pt x="90" y="457"/>
                  </a:lnTo>
                  <a:lnTo>
                    <a:pt x="90" y="456"/>
                  </a:lnTo>
                  <a:lnTo>
                    <a:pt x="90" y="454"/>
                  </a:lnTo>
                  <a:lnTo>
                    <a:pt x="91" y="454"/>
                  </a:lnTo>
                  <a:lnTo>
                    <a:pt x="93" y="454"/>
                  </a:lnTo>
                  <a:lnTo>
                    <a:pt x="93" y="452"/>
                  </a:lnTo>
                  <a:lnTo>
                    <a:pt x="93" y="451"/>
                  </a:lnTo>
                  <a:lnTo>
                    <a:pt x="93" y="449"/>
                  </a:lnTo>
                  <a:lnTo>
                    <a:pt x="95" y="446"/>
                  </a:lnTo>
                  <a:lnTo>
                    <a:pt x="96" y="444"/>
                  </a:lnTo>
                  <a:lnTo>
                    <a:pt x="96" y="443"/>
                  </a:lnTo>
                  <a:lnTo>
                    <a:pt x="95" y="443"/>
                  </a:lnTo>
                  <a:lnTo>
                    <a:pt x="95" y="439"/>
                  </a:lnTo>
                  <a:lnTo>
                    <a:pt x="93" y="438"/>
                  </a:lnTo>
                  <a:lnTo>
                    <a:pt x="93" y="436"/>
                  </a:lnTo>
                  <a:lnTo>
                    <a:pt x="93" y="434"/>
                  </a:lnTo>
                  <a:lnTo>
                    <a:pt x="91" y="434"/>
                  </a:lnTo>
                  <a:lnTo>
                    <a:pt x="91" y="433"/>
                  </a:lnTo>
                  <a:lnTo>
                    <a:pt x="91" y="431"/>
                  </a:lnTo>
                  <a:lnTo>
                    <a:pt x="91" y="430"/>
                  </a:lnTo>
                  <a:lnTo>
                    <a:pt x="90" y="430"/>
                  </a:lnTo>
                  <a:lnTo>
                    <a:pt x="90" y="428"/>
                  </a:lnTo>
                  <a:lnTo>
                    <a:pt x="90" y="426"/>
                  </a:lnTo>
                  <a:lnTo>
                    <a:pt x="88" y="426"/>
                  </a:lnTo>
                  <a:lnTo>
                    <a:pt x="88" y="425"/>
                  </a:lnTo>
                  <a:lnTo>
                    <a:pt x="88" y="423"/>
                  </a:lnTo>
                  <a:lnTo>
                    <a:pt x="88" y="421"/>
                  </a:lnTo>
                  <a:lnTo>
                    <a:pt x="88" y="420"/>
                  </a:lnTo>
                  <a:lnTo>
                    <a:pt x="88" y="418"/>
                  </a:lnTo>
                  <a:lnTo>
                    <a:pt x="86" y="418"/>
                  </a:lnTo>
                  <a:lnTo>
                    <a:pt x="85" y="418"/>
                  </a:lnTo>
                  <a:lnTo>
                    <a:pt x="85" y="417"/>
                  </a:lnTo>
                  <a:lnTo>
                    <a:pt x="83" y="417"/>
                  </a:lnTo>
                  <a:lnTo>
                    <a:pt x="81" y="415"/>
                  </a:lnTo>
                  <a:lnTo>
                    <a:pt x="81" y="413"/>
                  </a:lnTo>
                  <a:lnTo>
                    <a:pt x="80" y="412"/>
                  </a:lnTo>
                  <a:lnTo>
                    <a:pt x="80" y="410"/>
                  </a:lnTo>
                  <a:lnTo>
                    <a:pt x="80" y="408"/>
                  </a:lnTo>
                  <a:lnTo>
                    <a:pt x="81" y="408"/>
                  </a:lnTo>
                  <a:lnTo>
                    <a:pt x="81" y="407"/>
                  </a:lnTo>
                  <a:lnTo>
                    <a:pt x="83" y="407"/>
                  </a:lnTo>
                  <a:lnTo>
                    <a:pt x="85" y="405"/>
                  </a:lnTo>
                  <a:lnTo>
                    <a:pt x="86" y="405"/>
                  </a:lnTo>
                  <a:lnTo>
                    <a:pt x="86" y="403"/>
                  </a:lnTo>
                  <a:lnTo>
                    <a:pt x="88" y="403"/>
                  </a:lnTo>
                  <a:lnTo>
                    <a:pt x="88" y="402"/>
                  </a:lnTo>
                  <a:lnTo>
                    <a:pt x="90" y="400"/>
                  </a:lnTo>
                  <a:lnTo>
                    <a:pt x="91" y="400"/>
                  </a:lnTo>
                  <a:lnTo>
                    <a:pt x="93" y="399"/>
                  </a:lnTo>
                  <a:lnTo>
                    <a:pt x="95" y="399"/>
                  </a:lnTo>
                  <a:lnTo>
                    <a:pt x="96" y="399"/>
                  </a:lnTo>
                  <a:lnTo>
                    <a:pt x="98" y="397"/>
                  </a:lnTo>
                  <a:lnTo>
                    <a:pt x="98" y="395"/>
                  </a:lnTo>
                  <a:lnTo>
                    <a:pt x="99" y="394"/>
                  </a:lnTo>
                  <a:lnTo>
                    <a:pt x="101" y="392"/>
                  </a:lnTo>
                  <a:lnTo>
                    <a:pt x="103" y="390"/>
                  </a:lnTo>
                  <a:lnTo>
                    <a:pt x="101" y="389"/>
                  </a:lnTo>
                  <a:lnTo>
                    <a:pt x="101" y="387"/>
                  </a:lnTo>
                  <a:lnTo>
                    <a:pt x="103" y="385"/>
                  </a:lnTo>
                  <a:lnTo>
                    <a:pt x="103" y="384"/>
                  </a:lnTo>
                  <a:lnTo>
                    <a:pt x="103" y="382"/>
                  </a:lnTo>
                  <a:lnTo>
                    <a:pt x="103" y="381"/>
                  </a:lnTo>
                  <a:lnTo>
                    <a:pt x="101" y="379"/>
                  </a:lnTo>
                  <a:lnTo>
                    <a:pt x="99" y="377"/>
                  </a:lnTo>
                  <a:lnTo>
                    <a:pt x="98" y="377"/>
                  </a:lnTo>
                  <a:lnTo>
                    <a:pt x="98" y="376"/>
                  </a:lnTo>
                  <a:lnTo>
                    <a:pt x="99" y="374"/>
                  </a:lnTo>
                  <a:lnTo>
                    <a:pt x="99" y="372"/>
                  </a:lnTo>
                  <a:lnTo>
                    <a:pt x="99" y="371"/>
                  </a:lnTo>
                  <a:lnTo>
                    <a:pt x="99" y="369"/>
                  </a:lnTo>
                  <a:lnTo>
                    <a:pt x="101" y="369"/>
                  </a:lnTo>
                  <a:lnTo>
                    <a:pt x="103" y="369"/>
                  </a:lnTo>
                  <a:lnTo>
                    <a:pt x="103" y="368"/>
                  </a:lnTo>
                  <a:lnTo>
                    <a:pt x="103" y="366"/>
                  </a:lnTo>
                  <a:lnTo>
                    <a:pt x="103" y="364"/>
                  </a:lnTo>
                  <a:lnTo>
                    <a:pt x="104" y="363"/>
                  </a:lnTo>
                  <a:lnTo>
                    <a:pt x="104" y="361"/>
                  </a:lnTo>
                  <a:lnTo>
                    <a:pt x="106" y="361"/>
                  </a:lnTo>
                  <a:lnTo>
                    <a:pt x="106" y="359"/>
                  </a:lnTo>
                  <a:lnTo>
                    <a:pt x="108" y="361"/>
                  </a:lnTo>
                  <a:lnTo>
                    <a:pt x="109" y="361"/>
                  </a:lnTo>
                  <a:lnTo>
                    <a:pt x="111" y="359"/>
                  </a:lnTo>
                  <a:lnTo>
                    <a:pt x="113" y="358"/>
                  </a:lnTo>
                  <a:lnTo>
                    <a:pt x="114" y="358"/>
                  </a:lnTo>
                  <a:lnTo>
                    <a:pt x="116" y="358"/>
                  </a:lnTo>
                  <a:lnTo>
                    <a:pt x="114" y="358"/>
                  </a:lnTo>
                  <a:lnTo>
                    <a:pt x="114" y="356"/>
                  </a:lnTo>
                  <a:lnTo>
                    <a:pt x="113" y="354"/>
                  </a:lnTo>
                  <a:lnTo>
                    <a:pt x="113" y="353"/>
                  </a:lnTo>
                  <a:lnTo>
                    <a:pt x="114" y="351"/>
                  </a:lnTo>
                  <a:lnTo>
                    <a:pt x="114" y="350"/>
                  </a:lnTo>
                  <a:lnTo>
                    <a:pt x="114" y="348"/>
                  </a:lnTo>
                  <a:lnTo>
                    <a:pt x="113" y="348"/>
                  </a:lnTo>
                  <a:lnTo>
                    <a:pt x="111" y="346"/>
                  </a:lnTo>
                  <a:lnTo>
                    <a:pt x="109" y="346"/>
                  </a:lnTo>
                  <a:lnTo>
                    <a:pt x="108" y="345"/>
                  </a:lnTo>
                  <a:lnTo>
                    <a:pt x="106" y="345"/>
                  </a:lnTo>
                  <a:lnTo>
                    <a:pt x="104" y="345"/>
                  </a:lnTo>
                  <a:lnTo>
                    <a:pt x="104" y="343"/>
                  </a:lnTo>
                  <a:lnTo>
                    <a:pt x="106" y="340"/>
                  </a:lnTo>
                  <a:lnTo>
                    <a:pt x="106" y="338"/>
                  </a:lnTo>
                  <a:lnTo>
                    <a:pt x="104" y="336"/>
                  </a:lnTo>
                  <a:lnTo>
                    <a:pt x="104" y="335"/>
                  </a:lnTo>
                  <a:lnTo>
                    <a:pt x="104" y="333"/>
                  </a:lnTo>
                  <a:lnTo>
                    <a:pt x="104" y="332"/>
                  </a:lnTo>
                  <a:lnTo>
                    <a:pt x="104" y="330"/>
                  </a:lnTo>
                  <a:lnTo>
                    <a:pt x="103" y="330"/>
                  </a:lnTo>
                  <a:lnTo>
                    <a:pt x="101" y="330"/>
                  </a:lnTo>
                  <a:lnTo>
                    <a:pt x="101" y="328"/>
                  </a:lnTo>
                  <a:lnTo>
                    <a:pt x="99" y="328"/>
                  </a:lnTo>
                  <a:lnTo>
                    <a:pt x="99" y="327"/>
                  </a:lnTo>
                  <a:lnTo>
                    <a:pt x="99" y="325"/>
                  </a:lnTo>
                  <a:lnTo>
                    <a:pt x="99" y="323"/>
                  </a:lnTo>
                  <a:lnTo>
                    <a:pt x="99" y="322"/>
                  </a:lnTo>
                  <a:lnTo>
                    <a:pt x="98" y="320"/>
                  </a:lnTo>
                  <a:lnTo>
                    <a:pt x="98" y="318"/>
                  </a:lnTo>
                  <a:lnTo>
                    <a:pt x="96" y="318"/>
                  </a:lnTo>
                  <a:lnTo>
                    <a:pt x="95" y="317"/>
                  </a:lnTo>
                  <a:lnTo>
                    <a:pt x="95" y="315"/>
                  </a:lnTo>
                  <a:lnTo>
                    <a:pt x="93" y="314"/>
                  </a:lnTo>
                  <a:lnTo>
                    <a:pt x="95" y="314"/>
                  </a:lnTo>
                  <a:lnTo>
                    <a:pt x="95" y="312"/>
                  </a:lnTo>
                  <a:lnTo>
                    <a:pt x="95" y="310"/>
                  </a:lnTo>
                  <a:lnTo>
                    <a:pt x="93" y="309"/>
                  </a:lnTo>
                  <a:lnTo>
                    <a:pt x="91" y="309"/>
                  </a:lnTo>
                  <a:lnTo>
                    <a:pt x="91" y="307"/>
                  </a:lnTo>
                  <a:lnTo>
                    <a:pt x="90" y="307"/>
                  </a:lnTo>
                  <a:lnTo>
                    <a:pt x="90" y="305"/>
                  </a:lnTo>
                  <a:lnTo>
                    <a:pt x="90" y="304"/>
                  </a:lnTo>
                  <a:lnTo>
                    <a:pt x="91" y="302"/>
                  </a:lnTo>
                  <a:lnTo>
                    <a:pt x="91" y="301"/>
                  </a:lnTo>
                  <a:lnTo>
                    <a:pt x="93" y="301"/>
                  </a:lnTo>
                  <a:lnTo>
                    <a:pt x="93" y="299"/>
                  </a:lnTo>
                  <a:lnTo>
                    <a:pt x="93" y="297"/>
                  </a:lnTo>
                  <a:lnTo>
                    <a:pt x="91" y="297"/>
                  </a:lnTo>
                  <a:lnTo>
                    <a:pt x="91" y="296"/>
                  </a:lnTo>
                  <a:lnTo>
                    <a:pt x="91" y="294"/>
                  </a:lnTo>
                  <a:lnTo>
                    <a:pt x="90" y="294"/>
                  </a:lnTo>
                  <a:lnTo>
                    <a:pt x="88" y="292"/>
                  </a:lnTo>
                  <a:lnTo>
                    <a:pt x="86" y="292"/>
                  </a:lnTo>
                  <a:lnTo>
                    <a:pt x="86" y="294"/>
                  </a:lnTo>
                  <a:lnTo>
                    <a:pt x="85" y="294"/>
                  </a:lnTo>
                  <a:lnTo>
                    <a:pt x="83" y="294"/>
                  </a:lnTo>
                  <a:lnTo>
                    <a:pt x="83" y="292"/>
                  </a:lnTo>
                  <a:lnTo>
                    <a:pt x="81" y="292"/>
                  </a:lnTo>
                  <a:lnTo>
                    <a:pt x="80" y="292"/>
                  </a:lnTo>
                  <a:lnTo>
                    <a:pt x="80" y="291"/>
                  </a:lnTo>
                  <a:lnTo>
                    <a:pt x="78" y="289"/>
                  </a:lnTo>
                  <a:lnTo>
                    <a:pt x="78" y="287"/>
                  </a:lnTo>
                  <a:lnTo>
                    <a:pt x="77" y="287"/>
                  </a:lnTo>
                  <a:lnTo>
                    <a:pt x="77" y="286"/>
                  </a:lnTo>
                  <a:lnTo>
                    <a:pt x="77" y="284"/>
                  </a:lnTo>
                  <a:lnTo>
                    <a:pt x="75" y="284"/>
                  </a:lnTo>
                  <a:lnTo>
                    <a:pt x="75" y="283"/>
                  </a:lnTo>
                  <a:lnTo>
                    <a:pt x="75" y="281"/>
                  </a:lnTo>
                  <a:lnTo>
                    <a:pt x="77" y="279"/>
                  </a:lnTo>
                  <a:lnTo>
                    <a:pt x="77" y="278"/>
                  </a:lnTo>
                  <a:lnTo>
                    <a:pt x="77" y="276"/>
                  </a:lnTo>
                  <a:lnTo>
                    <a:pt x="75" y="276"/>
                  </a:lnTo>
                  <a:lnTo>
                    <a:pt x="73" y="276"/>
                  </a:lnTo>
                  <a:lnTo>
                    <a:pt x="73" y="274"/>
                  </a:lnTo>
                  <a:lnTo>
                    <a:pt x="72" y="273"/>
                  </a:lnTo>
                  <a:lnTo>
                    <a:pt x="70" y="271"/>
                  </a:lnTo>
                  <a:lnTo>
                    <a:pt x="68" y="273"/>
                  </a:lnTo>
                  <a:lnTo>
                    <a:pt x="67" y="273"/>
                  </a:lnTo>
                  <a:lnTo>
                    <a:pt x="67" y="274"/>
                  </a:lnTo>
                  <a:lnTo>
                    <a:pt x="65" y="274"/>
                  </a:lnTo>
                  <a:lnTo>
                    <a:pt x="64" y="274"/>
                  </a:lnTo>
                  <a:lnTo>
                    <a:pt x="62" y="274"/>
                  </a:lnTo>
                  <a:lnTo>
                    <a:pt x="60" y="274"/>
                  </a:lnTo>
                  <a:lnTo>
                    <a:pt x="59" y="274"/>
                  </a:lnTo>
                  <a:lnTo>
                    <a:pt x="59" y="276"/>
                  </a:lnTo>
                  <a:lnTo>
                    <a:pt x="59" y="274"/>
                  </a:lnTo>
                  <a:lnTo>
                    <a:pt x="57" y="274"/>
                  </a:lnTo>
                  <a:lnTo>
                    <a:pt x="57" y="276"/>
                  </a:lnTo>
                  <a:lnTo>
                    <a:pt x="55" y="276"/>
                  </a:lnTo>
                  <a:lnTo>
                    <a:pt x="55" y="274"/>
                  </a:lnTo>
                  <a:lnTo>
                    <a:pt x="54" y="273"/>
                  </a:lnTo>
                  <a:lnTo>
                    <a:pt x="54" y="271"/>
                  </a:lnTo>
                  <a:lnTo>
                    <a:pt x="52" y="271"/>
                  </a:lnTo>
                  <a:lnTo>
                    <a:pt x="50" y="269"/>
                  </a:lnTo>
                  <a:lnTo>
                    <a:pt x="49" y="269"/>
                  </a:lnTo>
                  <a:lnTo>
                    <a:pt x="49" y="268"/>
                  </a:lnTo>
                  <a:lnTo>
                    <a:pt x="49" y="266"/>
                  </a:lnTo>
                  <a:lnTo>
                    <a:pt x="49" y="265"/>
                  </a:lnTo>
                  <a:lnTo>
                    <a:pt x="49" y="266"/>
                  </a:lnTo>
                  <a:lnTo>
                    <a:pt x="47" y="266"/>
                  </a:lnTo>
                  <a:lnTo>
                    <a:pt x="46" y="266"/>
                  </a:lnTo>
                  <a:lnTo>
                    <a:pt x="46" y="268"/>
                  </a:lnTo>
                  <a:lnTo>
                    <a:pt x="44" y="268"/>
                  </a:lnTo>
                  <a:lnTo>
                    <a:pt x="42" y="268"/>
                  </a:lnTo>
                  <a:lnTo>
                    <a:pt x="41" y="268"/>
                  </a:lnTo>
                  <a:lnTo>
                    <a:pt x="39" y="268"/>
                  </a:lnTo>
                  <a:lnTo>
                    <a:pt x="37" y="268"/>
                  </a:lnTo>
                  <a:lnTo>
                    <a:pt x="36" y="268"/>
                  </a:lnTo>
                  <a:lnTo>
                    <a:pt x="34" y="268"/>
                  </a:lnTo>
                  <a:lnTo>
                    <a:pt x="32" y="268"/>
                  </a:lnTo>
                  <a:lnTo>
                    <a:pt x="31" y="268"/>
                  </a:lnTo>
                  <a:lnTo>
                    <a:pt x="31" y="266"/>
                  </a:lnTo>
                  <a:lnTo>
                    <a:pt x="29" y="266"/>
                  </a:lnTo>
                  <a:lnTo>
                    <a:pt x="28" y="266"/>
                  </a:lnTo>
                  <a:lnTo>
                    <a:pt x="26" y="266"/>
                  </a:lnTo>
                  <a:lnTo>
                    <a:pt x="24" y="266"/>
                  </a:lnTo>
                  <a:lnTo>
                    <a:pt x="23" y="266"/>
                  </a:lnTo>
                  <a:lnTo>
                    <a:pt x="21" y="266"/>
                  </a:lnTo>
                  <a:lnTo>
                    <a:pt x="19" y="266"/>
                  </a:lnTo>
                  <a:lnTo>
                    <a:pt x="18" y="266"/>
                  </a:lnTo>
                  <a:lnTo>
                    <a:pt x="16" y="266"/>
                  </a:lnTo>
                  <a:lnTo>
                    <a:pt x="15" y="266"/>
                  </a:lnTo>
                  <a:lnTo>
                    <a:pt x="13" y="266"/>
                  </a:lnTo>
                  <a:lnTo>
                    <a:pt x="13" y="265"/>
                  </a:lnTo>
                  <a:lnTo>
                    <a:pt x="11" y="266"/>
                  </a:lnTo>
                  <a:lnTo>
                    <a:pt x="11" y="265"/>
                  </a:lnTo>
                  <a:lnTo>
                    <a:pt x="10" y="265"/>
                  </a:lnTo>
                  <a:lnTo>
                    <a:pt x="10" y="263"/>
                  </a:lnTo>
                  <a:lnTo>
                    <a:pt x="8" y="263"/>
                  </a:lnTo>
                  <a:lnTo>
                    <a:pt x="8" y="265"/>
                  </a:lnTo>
                  <a:lnTo>
                    <a:pt x="6" y="265"/>
                  </a:lnTo>
                  <a:lnTo>
                    <a:pt x="5" y="265"/>
                  </a:lnTo>
                  <a:lnTo>
                    <a:pt x="5" y="263"/>
                  </a:lnTo>
                  <a:lnTo>
                    <a:pt x="5" y="261"/>
                  </a:lnTo>
                  <a:lnTo>
                    <a:pt x="3" y="261"/>
                  </a:lnTo>
                  <a:lnTo>
                    <a:pt x="3" y="260"/>
                  </a:lnTo>
                  <a:lnTo>
                    <a:pt x="3" y="258"/>
                  </a:lnTo>
                  <a:lnTo>
                    <a:pt x="1" y="258"/>
                  </a:lnTo>
                  <a:lnTo>
                    <a:pt x="1" y="256"/>
                  </a:lnTo>
                  <a:lnTo>
                    <a:pt x="1" y="255"/>
                  </a:lnTo>
                  <a:lnTo>
                    <a:pt x="3" y="253"/>
                  </a:lnTo>
                  <a:lnTo>
                    <a:pt x="1" y="251"/>
                  </a:lnTo>
                  <a:lnTo>
                    <a:pt x="1" y="250"/>
                  </a:lnTo>
                  <a:lnTo>
                    <a:pt x="1" y="248"/>
                  </a:lnTo>
                  <a:lnTo>
                    <a:pt x="0" y="248"/>
                  </a:lnTo>
                  <a:lnTo>
                    <a:pt x="0" y="247"/>
                  </a:lnTo>
                  <a:lnTo>
                    <a:pt x="1" y="247"/>
                  </a:lnTo>
                  <a:lnTo>
                    <a:pt x="1" y="245"/>
                  </a:lnTo>
                  <a:lnTo>
                    <a:pt x="1" y="243"/>
                  </a:lnTo>
                  <a:lnTo>
                    <a:pt x="1" y="242"/>
                  </a:lnTo>
                  <a:lnTo>
                    <a:pt x="3" y="242"/>
                  </a:lnTo>
                  <a:lnTo>
                    <a:pt x="1" y="242"/>
                  </a:lnTo>
                  <a:lnTo>
                    <a:pt x="3" y="242"/>
                  </a:lnTo>
                  <a:lnTo>
                    <a:pt x="1" y="240"/>
                  </a:lnTo>
                  <a:lnTo>
                    <a:pt x="3" y="238"/>
                  </a:lnTo>
                  <a:lnTo>
                    <a:pt x="3" y="237"/>
                  </a:lnTo>
                  <a:lnTo>
                    <a:pt x="5" y="237"/>
                  </a:lnTo>
                  <a:lnTo>
                    <a:pt x="6" y="237"/>
                  </a:lnTo>
                  <a:lnTo>
                    <a:pt x="6" y="235"/>
                  </a:lnTo>
                  <a:lnTo>
                    <a:pt x="8" y="234"/>
                  </a:lnTo>
                  <a:lnTo>
                    <a:pt x="10" y="234"/>
                  </a:lnTo>
                  <a:lnTo>
                    <a:pt x="10" y="232"/>
                  </a:lnTo>
                  <a:lnTo>
                    <a:pt x="11" y="232"/>
                  </a:lnTo>
                  <a:lnTo>
                    <a:pt x="13" y="232"/>
                  </a:lnTo>
                  <a:lnTo>
                    <a:pt x="13" y="230"/>
                  </a:lnTo>
                  <a:lnTo>
                    <a:pt x="15" y="230"/>
                  </a:lnTo>
                  <a:lnTo>
                    <a:pt x="15" y="229"/>
                  </a:lnTo>
                  <a:lnTo>
                    <a:pt x="16" y="229"/>
                  </a:lnTo>
                  <a:lnTo>
                    <a:pt x="16" y="227"/>
                  </a:lnTo>
                  <a:lnTo>
                    <a:pt x="16" y="225"/>
                  </a:lnTo>
                  <a:lnTo>
                    <a:pt x="15" y="225"/>
                  </a:lnTo>
                  <a:lnTo>
                    <a:pt x="15" y="224"/>
                  </a:lnTo>
                  <a:lnTo>
                    <a:pt x="15" y="222"/>
                  </a:lnTo>
                  <a:lnTo>
                    <a:pt x="16" y="222"/>
                  </a:lnTo>
                  <a:lnTo>
                    <a:pt x="15" y="220"/>
                  </a:lnTo>
                  <a:lnTo>
                    <a:pt x="15" y="219"/>
                  </a:lnTo>
                  <a:lnTo>
                    <a:pt x="13" y="219"/>
                  </a:lnTo>
                  <a:lnTo>
                    <a:pt x="13" y="217"/>
                  </a:lnTo>
                  <a:lnTo>
                    <a:pt x="15" y="217"/>
                  </a:lnTo>
                  <a:lnTo>
                    <a:pt x="15" y="216"/>
                  </a:lnTo>
                  <a:lnTo>
                    <a:pt x="16" y="214"/>
                  </a:lnTo>
                  <a:lnTo>
                    <a:pt x="16" y="212"/>
                  </a:lnTo>
                  <a:lnTo>
                    <a:pt x="18" y="212"/>
                  </a:lnTo>
                  <a:lnTo>
                    <a:pt x="19" y="212"/>
                  </a:lnTo>
                  <a:lnTo>
                    <a:pt x="19" y="211"/>
                  </a:lnTo>
                  <a:lnTo>
                    <a:pt x="21" y="211"/>
                  </a:lnTo>
                  <a:lnTo>
                    <a:pt x="19" y="209"/>
                  </a:lnTo>
                  <a:lnTo>
                    <a:pt x="19" y="207"/>
                  </a:lnTo>
                  <a:lnTo>
                    <a:pt x="19" y="206"/>
                  </a:lnTo>
                  <a:lnTo>
                    <a:pt x="21" y="206"/>
                  </a:lnTo>
                  <a:lnTo>
                    <a:pt x="21" y="204"/>
                  </a:lnTo>
                  <a:lnTo>
                    <a:pt x="21" y="202"/>
                  </a:lnTo>
                  <a:lnTo>
                    <a:pt x="19" y="202"/>
                  </a:lnTo>
                  <a:lnTo>
                    <a:pt x="19" y="201"/>
                  </a:lnTo>
                  <a:lnTo>
                    <a:pt x="19" y="199"/>
                  </a:lnTo>
                  <a:lnTo>
                    <a:pt x="21" y="199"/>
                  </a:lnTo>
                  <a:lnTo>
                    <a:pt x="21" y="198"/>
                  </a:lnTo>
                  <a:lnTo>
                    <a:pt x="21" y="196"/>
                  </a:lnTo>
                  <a:lnTo>
                    <a:pt x="21" y="194"/>
                  </a:lnTo>
                  <a:lnTo>
                    <a:pt x="21" y="193"/>
                  </a:lnTo>
                  <a:lnTo>
                    <a:pt x="21" y="191"/>
                  </a:lnTo>
                  <a:lnTo>
                    <a:pt x="21" y="189"/>
                  </a:lnTo>
                  <a:lnTo>
                    <a:pt x="21" y="188"/>
                  </a:lnTo>
                  <a:lnTo>
                    <a:pt x="21" y="186"/>
                  </a:lnTo>
                  <a:lnTo>
                    <a:pt x="21" y="185"/>
                  </a:lnTo>
                  <a:lnTo>
                    <a:pt x="19" y="183"/>
                  </a:lnTo>
                  <a:lnTo>
                    <a:pt x="18" y="181"/>
                  </a:lnTo>
                  <a:lnTo>
                    <a:pt x="16" y="181"/>
                  </a:lnTo>
                  <a:lnTo>
                    <a:pt x="18" y="180"/>
                  </a:lnTo>
                  <a:lnTo>
                    <a:pt x="18" y="178"/>
                  </a:lnTo>
                  <a:lnTo>
                    <a:pt x="19" y="178"/>
                  </a:lnTo>
                  <a:lnTo>
                    <a:pt x="19" y="176"/>
                  </a:lnTo>
                  <a:lnTo>
                    <a:pt x="21" y="178"/>
                  </a:lnTo>
                  <a:lnTo>
                    <a:pt x="23" y="176"/>
                  </a:lnTo>
                  <a:lnTo>
                    <a:pt x="23" y="175"/>
                  </a:lnTo>
                  <a:lnTo>
                    <a:pt x="24" y="175"/>
                  </a:lnTo>
                  <a:lnTo>
                    <a:pt x="26" y="175"/>
                  </a:lnTo>
                  <a:lnTo>
                    <a:pt x="26" y="176"/>
                  </a:lnTo>
                  <a:lnTo>
                    <a:pt x="26" y="175"/>
                  </a:lnTo>
                  <a:lnTo>
                    <a:pt x="28" y="175"/>
                  </a:lnTo>
                  <a:lnTo>
                    <a:pt x="29" y="176"/>
                  </a:lnTo>
                  <a:lnTo>
                    <a:pt x="28" y="176"/>
                  </a:lnTo>
                  <a:lnTo>
                    <a:pt x="29" y="176"/>
                  </a:lnTo>
                  <a:lnTo>
                    <a:pt x="31" y="178"/>
                  </a:lnTo>
                  <a:lnTo>
                    <a:pt x="32" y="178"/>
                  </a:lnTo>
                  <a:lnTo>
                    <a:pt x="34" y="178"/>
                  </a:lnTo>
                  <a:lnTo>
                    <a:pt x="34" y="180"/>
                  </a:lnTo>
                  <a:lnTo>
                    <a:pt x="36" y="180"/>
                  </a:lnTo>
                  <a:lnTo>
                    <a:pt x="36" y="178"/>
                  </a:lnTo>
                  <a:lnTo>
                    <a:pt x="37" y="178"/>
                  </a:lnTo>
                  <a:lnTo>
                    <a:pt x="39" y="178"/>
                  </a:lnTo>
                  <a:lnTo>
                    <a:pt x="41" y="178"/>
                  </a:lnTo>
                  <a:lnTo>
                    <a:pt x="41" y="176"/>
                  </a:lnTo>
                  <a:lnTo>
                    <a:pt x="42" y="178"/>
                  </a:lnTo>
                  <a:lnTo>
                    <a:pt x="42" y="176"/>
                  </a:lnTo>
                  <a:lnTo>
                    <a:pt x="44" y="176"/>
                  </a:lnTo>
                  <a:lnTo>
                    <a:pt x="46" y="176"/>
                  </a:lnTo>
                  <a:lnTo>
                    <a:pt x="47" y="176"/>
                  </a:lnTo>
                  <a:lnTo>
                    <a:pt x="49" y="175"/>
                  </a:lnTo>
                  <a:lnTo>
                    <a:pt x="49" y="176"/>
                  </a:lnTo>
                  <a:lnTo>
                    <a:pt x="50" y="176"/>
                  </a:lnTo>
                  <a:lnTo>
                    <a:pt x="52" y="176"/>
                  </a:lnTo>
                  <a:lnTo>
                    <a:pt x="52" y="178"/>
                  </a:lnTo>
                  <a:lnTo>
                    <a:pt x="54" y="178"/>
                  </a:lnTo>
                  <a:lnTo>
                    <a:pt x="54" y="180"/>
                  </a:lnTo>
                  <a:lnTo>
                    <a:pt x="55" y="180"/>
                  </a:lnTo>
                  <a:lnTo>
                    <a:pt x="57" y="180"/>
                  </a:lnTo>
                  <a:lnTo>
                    <a:pt x="57" y="181"/>
                  </a:lnTo>
                  <a:lnTo>
                    <a:pt x="57" y="180"/>
                  </a:lnTo>
                  <a:lnTo>
                    <a:pt x="59" y="180"/>
                  </a:lnTo>
                  <a:lnTo>
                    <a:pt x="60" y="180"/>
                  </a:lnTo>
                  <a:lnTo>
                    <a:pt x="62" y="180"/>
                  </a:lnTo>
                  <a:lnTo>
                    <a:pt x="64" y="180"/>
                  </a:lnTo>
                  <a:lnTo>
                    <a:pt x="64" y="178"/>
                  </a:lnTo>
                  <a:lnTo>
                    <a:pt x="65" y="178"/>
                  </a:lnTo>
                  <a:lnTo>
                    <a:pt x="65" y="180"/>
                  </a:lnTo>
                  <a:lnTo>
                    <a:pt x="67" y="178"/>
                  </a:lnTo>
                  <a:lnTo>
                    <a:pt x="68" y="178"/>
                  </a:lnTo>
                  <a:lnTo>
                    <a:pt x="70" y="178"/>
                  </a:lnTo>
                  <a:lnTo>
                    <a:pt x="72" y="178"/>
                  </a:lnTo>
                  <a:lnTo>
                    <a:pt x="73" y="178"/>
                  </a:lnTo>
                  <a:lnTo>
                    <a:pt x="75" y="178"/>
                  </a:lnTo>
                  <a:lnTo>
                    <a:pt x="75" y="176"/>
                  </a:lnTo>
                  <a:lnTo>
                    <a:pt x="77" y="175"/>
                  </a:lnTo>
                  <a:lnTo>
                    <a:pt x="77" y="173"/>
                  </a:lnTo>
                  <a:lnTo>
                    <a:pt x="78" y="171"/>
                  </a:lnTo>
                  <a:lnTo>
                    <a:pt x="80" y="171"/>
                  </a:lnTo>
                  <a:lnTo>
                    <a:pt x="80" y="170"/>
                  </a:lnTo>
                  <a:lnTo>
                    <a:pt x="81" y="170"/>
                  </a:lnTo>
                  <a:lnTo>
                    <a:pt x="81" y="168"/>
                  </a:lnTo>
                  <a:lnTo>
                    <a:pt x="81" y="167"/>
                  </a:lnTo>
                  <a:lnTo>
                    <a:pt x="81" y="165"/>
                  </a:lnTo>
                  <a:lnTo>
                    <a:pt x="80" y="165"/>
                  </a:lnTo>
                  <a:lnTo>
                    <a:pt x="80" y="163"/>
                  </a:lnTo>
                  <a:lnTo>
                    <a:pt x="80" y="162"/>
                  </a:lnTo>
                  <a:lnTo>
                    <a:pt x="81" y="162"/>
                  </a:lnTo>
                  <a:lnTo>
                    <a:pt x="81" y="160"/>
                  </a:lnTo>
                  <a:lnTo>
                    <a:pt x="83" y="160"/>
                  </a:lnTo>
                  <a:lnTo>
                    <a:pt x="83" y="158"/>
                  </a:lnTo>
                  <a:lnTo>
                    <a:pt x="83" y="157"/>
                  </a:lnTo>
                  <a:lnTo>
                    <a:pt x="85" y="157"/>
                  </a:lnTo>
                  <a:lnTo>
                    <a:pt x="85" y="155"/>
                  </a:lnTo>
                  <a:lnTo>
                    <a:pt x="86" y="155"/>
                  </a:lnTo>
                  <a:lnTo>
                    <a:pt x="86" y="153"/>
                  </a:lnTo>
                  <a:lnTo>
                    <a:pt x="86" y="152"/>
                  </a:lnTo>
                  <a:lnTo>
                    <a:pt x="88" y="152"/>
                  </a:lnTo>
                  <a:lnTo>
                    <a:pt x="88" y="150"/>
                  </a:lnTo>
                  <a:lnTo>
                    <a:pt x="90" y="150"/>
                  </a:lnTo>
                  <a:lnTo>
                    <a:pt x="90" y="149"/>
                  </a:lnTo>
                  <a:lnTo>
                    <a:pt x="91" y="149"/>
                  </a:lnTo>
                  <a:lnTo>
                    <a:pt x="91" y="147"/>
                  </a:lnTo>
                  <a:lnTo>
                    <a:pt x="93" y="145"/>
                  </a:lnTo>
                  <a:lnTo>
                    <a:pt x="93" y="144"/>
                  </a:lnTo>
                  <a:lnTo>
                    <a:pt x="91" y="144"/>
                  </a:lnTo>
                  <a:lnTo>
                    <a:pt x="91" y="142"/>
                  </a:lnTo>
                  <a:lnTo>
                    <a:pt x="90" y="140"/>
                  </a:lnTo>
                  <a:lnTo>
                    <a:pt x="90" y="139"/>
                  </a:lnTo>
                  <a:lnTo>
                    <a:pt x="91" y="139"/>
                  </a:lnTo>
                  <a:lnTo>
                    <a:pt x="91" y="137"/>
                  </a:lnTo>
                  <a:lnTo>
                    <a:pt x="91" y="135"/>
                  </a:lnTo>
                  <a:lnTo>
                    <a:pt x="93" y="135"/>
                  </a:lnTo>
                  <a:lnTo>
                    <a:pt x="93" y="134"/>
                  </a:lnTo>
                  <a:lnTo>
                    <a:pt x="93" y="132"/>
                  </a:lnTo>
                  <a:lnTo>
                    <a:pt x="95" y="131"/>
                  </a:lnTo>
                  <a:lnTo>
                    <a:pt x="96" y="131"/>
                  </a:lnTo>
                  <a:lnTo>
                    <a:pt x="96" y="127"/>
                  </a:lnTo>
                  <a:lnTo>
                    <a:pt x="96" y="126"/>
                  </a:lnTo>
                  <a:lnTo>
                    <a:pt x="96" y="124"/>
                  </a:lnTo>
                  <a:lnTo>
                    <a:pt x="98" y="122"/>
                  </a:lnTo>
                  <a:lnTo>
                    <a:pt x="99" y="122"/>
                  </a:lnTo>
                  <a:lnTo>
                    <a:pt x="99" y="121"/>
                  </a:lnTo>
                  <a:lnTo>
                    <a:pt x="101" y="121"/>
                  </a:lnTo>
                  <a:lnTo>
                    <a:pt x="103" y="119"/>
                  </a:lnTo>
                  <a:lnTo>
                    <a:pt x="104" y="119"/>
                  </a:lnTo>
                  <a:lnTo>
                    <a:pt x="104" y="118"/>
                  </a:lnTo>
                  <a:lnTo>
                    <a:pt x="106" y="118"/>
                  </a:lnTo>
                  <a:lnTo>
                    <a:pt x="104" y="116"/>
                  </a:lnTo>
                  <a:lnTo>
                    <a:pt x="106" y="116"/>
                  </a:lnTo>
                  <a:lnTo>
                    <a:pt x="106" y="114"/>
                  </a:lnTo>
                  <a:lnTo>
                    <a:pt x="106" y="113"/>
                  </a:lnTo>
                  <a:lnTo>
                    <a:pt x="106" y="111"/>
                  </a:lnTo>
                  <a:lnTo>
                    <a:pt x="108" y="111"/>
                  </a:lnTo>
                  <a:lnTo>
                    <a:pt x="108" y="109"/>
                  </a:lnTo>
                  <a:lnTo>
                    <a:pt x="109" y="109"/>
                  </a:lnTo>
                  <a:lnTo>
                    <a:pt x="111" y="108"/>
                  </a:lnTo>
                  <a:lnTo>
                    <a:pt x="111" y="106"/>
                  </a:lnTo>
                  <a:lnTo>
                    <a:pt x="111" y="104"/>
                  </a:lnTo>
                  <a:lnTo>
                    <a:pt x="111" y="103"/>
                  </a:lnTo>
                  <a:lnTo>
                    <a:pt x="109" y="101"/>
                  </a:lnTo>
                  <a:lnTo>
                    <a:pt x="109" y="100"/>
                  </a:lnTo>
                  <a:lnTo>
                    <a:pt x="108" y="100"/>
                  </a:lnTo>
                  <a:lnTo>
                    <a:pt x="108" y="98"/>
                  </a:lnTo>
                  <a:lnTo>
                    <a:pt x="106" y="98"/>
                  </a:lnTo>
                  <a:lnTo>
                    <a:pt x="106" y="96"/>
                  </a:lnTo>
                  <a:lnTo>
                    <a:pt x="106" y="93"/>
                  </a:lnTo>
                  <a:lnTo>
                    <a:pt x="113" y="83"/>
                  </a:lnTo>
                  <a:lnTo>
                    <a:pt x="114" y="80"/>
                  </a:lnTo>
                  <a:lnTo>
                    <a:pt x="116" y="78"/>
                  </a:lnTo>
                  <a:lnTo>
                    <a:pt x="117" y="77"/>
                  </a:lnTo>
                  <a:lnTo>
                    <a:pt x="119" y="73"/>
                  </a:lnTo>
                  <a:lnTo>
                    <a:pt x="122" y="68"/>
                  </a:lnTo>
                  <a:lnTo>
                    <a:pt x="127" y="60"/>
                  </a:lnTo>
                  <a:lnTo>
                    <a:pt x="132" y="55"/>
                  </a:lnTo>
                  <a:lnTo>
                    <a:pt x="134" y="52"/>
                  </a:lnTo>
                  <a:lnTo>
                    <a:pt x="134" y="51"/>
                  </a:lnTo>
                  <a:lnTo>
                    <a:pt x="135" y="51"/>
                  </a:lnTo>
                  <a:lnTo>
                    <a:pt x="135" y="49"/>
                  </a:lnTo>
                  <a:lnTo>
                    <a:pt x="137" y="49"/>
                  </a:lnTo>
                  <a:lnTo>
                    <a:pt x="137" y="47"/>
                  </a:lnTo>
                  <a:lnTo>
                    <a:pt x="137" y="46"/>
                  </a:lnTo>
                  <a:lnTo>
                    <a:pt x="139" y="46"/>
                  </a:lnTo>
                  <a:lnTo>
                    <a:pt x="139" y="44"/>
                  </a:lnTo>
                  <a:lnTo>
                    <a:pt x="140" y="42"/>
                  </a:lnTo>
                  <a:lnTo>
                    <a:pt x="142" y="41"/>
                  </a:lnTo>
                  <a:lnTo>
                    <a:pt x="142" y="39"/>
                  </a:lnTo>
                  <a:lnTo>
                    <a:pt x="144" y="39"/>
                  </a:lnTo>
                  <a:lnTo>
                    <a:pt x="144" y="37"/>
                  </a:lnTo>
                  <a:lnTo>
                    <a:pt x="144" y="36"/>
                  </a:lnTo>
                  <a:lnTo>
                    <a:pt x="144" y="34"/>
                  </a:lnTo>
                  <a:lnTo>
                    <a:pt x="144" y="33"/>
                  </a:lnTo>
                  <a:lnTo>
                    <a:pt x="145" y="33"/>
                  </a:lnTo>
                  <a:lnTo>
                    <a:pt x="145" y="31"/>
                  </a:lnTo>
                  <a:lnTo>
                    <a:pt x="145" y="29"/>
                  </a:lnTo>
                  <a:lnTo>
                    <a:pt x="147" y="28"/>
                  </a:lnTo>
                  <a:lnTo>
                    <a:pt x="147" y="26"/>
                  </a:lnTo>
                  <a:lnTo>
                    <a:pt x="147" y="24"/>
                  </a:lnTo>
                  <a:lnTo>
                    <a:pt x="148" y="24"/>
                  </a:lnTo>
                  <a:lnTo>
                    <a:pt x="150" y="23"/>
                  </a:lnTo>
                  <a:lnTo>
                    <a:pt x="150" y="21"/>
                  </a:lnTo>
                  <a:lnTo>
                    <a:pt x="152" y="21"/>
                  </a:lnTo>
                  <a:lnTo>
                    <a:pt x="152" y="19"/>
                  </a:lnTo>
                  <a:lnTo>
                    <a:pt x="153" y="18"/>
                  </a:lnTo>
                  <a:lnTo>
                    <a:pt x="153" y="16"/>
                  </a:lnTo>
                  <a:lnTo>
                    <a:pt x="153" y="13"/>
                  </a:lnTo>
                  <a:lnTo>
                    <a:pt x="155" y="13"/>
                  </a:lnTo>
                  <a:lnTo>
                    <a:pt x="155" y="11"/>
                  </a:lnTo>
                  <a:lnTo>
                    <a:pt x="155" y="10"/>
                  </a:lnTo>
                  <a:lnTo>
                    <a:pt x="155" y="8"/>
                  </a:lnTo>
                  <a:lnTo>
                    <a:pt x="157" y="8"/>
                  </a:lnTo>
                  <a:lnTo>
                    <a:pt x="157" y="6"/>
                  </a:lnTo>
                  <a:lnTo>
                    <a:pt x="158" y="6"/>
                  </a:lnTo>
                  <a:lnTo>
                    <a:pt x="158" y="5"/>
                  </a:lnTo>
                  <a:lnTo>
                    <a:pt x="160" y="5"/>
                  </a:lnTo>
                  <a:lnTo>
                    <a:pt x="162" y="5"/>
                  </a:lnTo>
                  <a:lnTo>
                    <a:pt x="162" y="3"/>
                  </a:lnTo>
                  <a:lnTo>
                    <a:pt x="162" y="2"/>
                  </a:lnTo>
                  <a:lnTo>
                    <a:pt x="162" y="0"/>
                  </a:lnTo>
                  <a:lnTo>
                    <a:pt x="163"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29" name="Freeform 266"/>
            <p:cNvSpPr>
              <a:spLocks/>
            </p:cNvSpPr>
            <p:nvPr/>
          </p:nvSpPr>
          <p:spPr bwMode="auto">
            <a:xfrm>
              <a:off x="1260" y="3018"/>
              <a:ext cx="392" cy="508"/>
            </a:xfrm>
            <a:custGeom>
              <a:avLst/>
              <a:gdLst>
                <a:gd name="T0" fmla="*/ 178 w 392"/>
                <a:gd name="T1" fmla="*/ 21 h 508"/>
                <a:gd name="T2" fmla="*/ 207 w 392"/>
                <a:gd name="T3" fmla="*/ 29 h 508"/>
                <a:gd name="T4" fmla="*/ 235 w 392"/>
                <a:gd name="T5" fmla="*/ 39 h 508"/>
                <a:gd name="T6" fmla="*/ 291 w 392"/>
                <a:gd name="T7" fmla="*/ 51 h 508"/>
                <a:gd name="T8" fmla="*/ 325 w 392"/>
                <a:gd name="T9" fmla="*/ 34 h 508"/>
                <a:gd name="T10" fmla="*/ 356 w 392"/>
                <a:gd name="T11" fmla="*/ 39 h 508"/>
                <a:gd name="T12" fmla="*/ 382 w 392"/>
                <a:gd name="T13" fmla="*/ 59 h 508"/>
                <a:gd name="T14" fmla="*/ 390 w 392"/>
                <a:gd name="T15" fmla="*/ 104 h 508"/>
                <a:gd name="T16" fmla="*/ 389 w 392"/>
                <a:gd name="T17" fmla="*/ 158 h 508"/>
                <a:gd name="T18" fmla="*/ 385 w 392"/>
                <a:gd name="T19" fmla="*/ 240 h 508"/>
                <a:gd name="T20" fmla="*/ 384 w 392"/>
                <a:gd name="T21" fmla="*/ 307 h 508"/>
                <a:gd name="T22" fmla="*/ 382 w 392"/>
                <a:gd name="T23" fmla="*/ 353 h 508"/>
                <a:gd name="T24" fmla="*/ 381 w 392"/>
                <a:gd name="T25" fmla="*/ 392 h 508"/>
                <a:gd name="T26" fmla="*/ 379 w 392"/>
                <a:gd name="T27" fmla="*/ 420 h 508"/>
                <a:gd name="T28" fmla="*/ 377 w 392"/>
                <a:gd name="T29" fmla="*/ 461 h 508"/>
                <a:gd name="T30" fmla="*/ 374 w 392"/>
                <a:gd name="T31" fmla="*/ 506 h 508"/>
                <a:gd name="T32" fmla="*/ 318 w 392"/>
                <a:gd name="T33" fmla="*/ 508 h 508"/>
                <a:gd name="T34" fmla="*/ 255 w 392"/>
                <a:gd name="T35" fmla="*/ 505 h 508"/>
                <a:gd name="T36" fmla="*/ 214 w 392"/>
                <a:gd name="T37" fmla="*/ 503 h 508"/>
                <a:gd name="T38" fmla="*/ 170 w 392"/>
                <a:gd name="T39" fmla="*/ 505 h 508"/>
                <a:gd name="T40" fmla="*/ 139 w 392"/>
                <a:gd name="T41" fmla="*/ 503 h 508"/>
                <a:gd name="T42" fmla="*/ 98 w 392"/>
                <a:gd name="T43" fmla="*/ 501 h 508"/>
                <a:gd name="T44" fmla="*/ 86 w 392"/>
                <a:gd name="T45" fmla="*/ 492 h 508"/>
                <a:gd name="T46" fmla="*/ 85 w 392"/>
                <a:gd name="T47" fmla="*/ 477 h 508"/>
                <a:gd name="T48" fmla="*/ 88 w 392"/>
                <a:gd name="T49" fmla="*/ 459 h 508"/>
                <a:gd name="T50" fmla="*/ 96 w 392"/>
                <a:gd name="T51" fmla="*/ 444 h 508"/>
                <a:gd name="T52" fmla="*/ 90 w 392"/>
                <a:gd name="T53" fmla="*/ 426 h 508"/>
                <a:gd name="T54" fmla="*/ 80 w 392"/>
                <a:gd name="T55" fmla="*/ 412 h 508"/>
                <a:gd name="T56" fmla="*/ 93 w 392"/>
                <a:gd name="T57" fmla="*/ 399 h 508"/>
                <a:gd name="T58" fmla="*/ 103 w 392"/>
                <a:gd name="T59" fmla="*/ 381 h 508"/>
                <a:gd name="T60" fmla="*/ 103 w 392"/>
                <a:gd name="T61" fmla="*/ 364 h 508"/>
                <a:gd name="T62" fmla="*/ 113 w 392"/>
                <a:gd name="T63" fmla="*/ 354 h 508"/>
                <a:gd name="T64" fmla="*/ 106 w 392"/>
                <a:gd name="T65" fmla="*/ 338 h 508"/>
                <a:gd name="T66" fmla="*/ 99 w 392"/>
                <a:gd name="T67" fmla="*/ 322 h 508"/>
                <a:gd name="T68" fmla="*/ 90 w 392"/>
                <a:gd name="T69" fmla="*/ 307 h 508"/>
                <a:gd name="T70" fmla="*/ 86 w 392"/>
                <a:gd name="T71" fmla="*/ 292 h 508"/>
                <a:gd name="T72" fmla="*/ 75 w 392"/>
                <a:gd name="T73" fmla="*/ 284 h 508"/>
                <a:gd name="T74" fmla="*/ 67 w 392"/>
                <a:gd name="T75" fmla="*/ 274 h 508"/>
                <a:gd name="T76" fmla="*/ 54 w 392"/>
                <a:gd name="T77" fmla="*/ 271 h 508"/>
                <a:gd name="T78" fmla="*/ 41 w 392"/>
                <a:gd name="T79" fmla="*/ 268 h 508"/>
                <a:gd name="T80" fmla="*/ 21 w 392"/>
                <a:gd name="T81" fmla="*/ 266 h 508"/>
                <a:gd name="T82" fmla="*/ 6 w 392"/>
                <a:gd name="T83" fmla="*/ 265 h 508"/>
                <a:gd name="T84" fmla="*/ 1 w 392"/>
                <a:gd name="T85" fmla="*/ 248 h 508"/>
                <a:gd name="T86" fmla="*/ 5 w 392"/>
                <a:gd name="T87" fmla="*/ 237 h 508"/>
                <a:gd name="T88" fmla="*/ 16 w 392"/>
                <a:gd name="T89" fmla="*/ 225 h 508"/>
                <a:gd name="T90" fmla="*/ 18 w 392"/>
                <a:gd name="T91" fmla="*/ 212 h 508"/>
                <a:gd name="T92" fmla="*/ 21 w 392"/>
                <a:gd name="T93" fmla="*/ 199 h 508"/>
                <a:gd name="T94" fmla="*/ 18 w 392"/>
                <a:gd name="T95" fmla="*/ 180 h 508"/>
                <a:gd name="T96" fmla="*/ 28 w 392"/>
                <a:gd name="T97" fmla="*/ 176 h 508"/>
                <a:gd name="T98" fmla="*/ 42 w 392"/>
                <a:gd name="T99" fmla="*/ 176 h 508"/>
                <a:gd name="T100" fmla="*/ 57 w 392"/>
                <a:gd name="T101" fmla="*/ 181 h 508"/>
                <a:gd name="T102" fmla="*/ 73 w 392"/>
                <a:gd name="T103" fmla="*/ 178 h 508"/>
                <a:gd name="T104" fmla="*/ 80 w 392"/>
                <a:gd name="T105" fmla="*/ 163 h 508"/>
                <a:gd name="T106" fmla="*/ 88 w 392"/>
                <a:gd name="T107" fmla="*/ 150 h 508"/>
                <a:gd name="T108" fmla="*/ 91 w 392"/>
                <a:gd name="T109" fmla="*/ 135 h 508"/>
                <a:gd name="T110" fmla="*/ 103 w 392"/>
                <a:gd name="T111" fmla="*/ 119 h 508"/>
                <a:gd name="T112" fmla="*/ 111 w 392"/>
                <a:gd name="T113" fmla="*/ 106 h 508"/>
                <a:gd name="T114" fmla="*/ 117 w 392"/>
                <a:gd name="T115" fmla="*/ 77 h 508"/>
                <a:gd name="T116" fmla="*/ 139 w 392"/>
                <a:gd name="T117" fmla="*/ 44 h 508"/>
                <a:gd name="T118" fmla="*/ 147 w 392"/>
                <a:gd name="T119" fmla="*/ 26 h 508"/>
                <a:gd name="T120" fmla="*/ 155 w 392"/>
                <a:gd name="T121" fmla="*/ 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508">
                  <a:moveTo>
                    <a:pt x="163" y="0"/>
                  </a:moveTo>
                  <a:lnTo>
                    <a:pt x="163" y="15"/>
                  </a:lnTo>
                  <a:lnTo>
                    <a:pt x="163" y="21"/>
                  </a:lnTo>
                  <a:lnTo>
                    <a:pt x="163" y="28"/>
                  </a:lnTo>
                  <a:lnTo>
                    <a:pt x="170" y="28"/>
                  </a:lnTo>
                  <a:lnTo>
                    <a:pt x="171" y="28"/>
                  </a:lnTo>
                  <a:lnTo>
                    <a:pt x="171" y="21"/>
                  </a:lnTo>
                  <a:lnTo>
                    <a:pt x="171" y="19"/>
                  </a:lnTo>
                  <a:lnTo>
                    <a:pt x="173" y="19"/>
                  </a:lnTo>
                  <a:lnTo>
                    <a:pt x="175" y="19"/>
                  </a:lnTo>
                  <a:lnTo>
                    <a:pt x="176" y="19"/>
                  </a:lnTo>
                  <a:lnTo>
                    <a:pt x="176" y="21"/>
                  </a:lnTo>
                  <a:lnTo>
                    <a:pt x="178" y="21"/>
                  </a:lnTo>
                  <a:lnTo>
                    <a:pt x="181" y="21"/>
                  </a:lnTo>
                  <a:lnTo>
                    <a:pt x="181" y="23"/>
                  </a:lnTo>
                  <a:lnTo>
                    <a:pt x="181" y="26"/>
                  </a:lnTo>
                  <a:lnTo>
                    <a:pt x="181" y="28"/>
                  </a:lnTo>
                  <a:lnTo>
                    <a:pt x="183" y="28"/>
                  </a:lnTo>
                  <a:lnTo>
                    <a:pt x="184" y="28"/>
                  </a:lnTo>
                  <a:lnTo>
                    <a:pt x="186" y="28"/>
                  </a:lnTo>
                  <a:lnTo>
                    <a:pt x="188" y="28"/>
                  </a:lnTo>
                  <a:lnTo>
                    <a:pt x="189" y="28"/>
                  </a:lnTo>
                  <a:lnTo>
                    <a:pt x="199" y="29"/>
                  </a:lnTo>
                  <a:lnTo>
                    <a:pt x="204" y="29"/>
                  </a:lnTo>
                  <a:lnTo>
                    <a:pt x="206" y="29"/>
                  </a:lnTo>
                  <a:lnTo>
                    <a:pt x="207" y="29"/>
                  </a:lnTo>
                  <a:lnTo>
                    <a:pt x="209" y="29"/>
                  </a:lnTo>
                  <a:lnTo>
                    <a:pt x="215" y="29"/>
                  </a:lnTo>
                  <a:lnTo>
                    <a:pt x="219" y="29"/>
                  </a:lnTo>
                  <a:lnTo>
                    <a:pt x="220" y="29"/>
                  </a:lnTo>
                  <a:lnTo>
                    <a:pt x="222" y="29"/>
                  </a:lnTo>
                  <a:lnTo>
                    <a:pt x="227" y="29"/>
                  </a:lnTo>
                  <a:lnTo>
                    <a:pt x="227" y="34"/>
                  </a:lnTo>
                  <a:lnTo>
                    <a:pt x="230" y="34"/>
                  </a:lnTo>
                  <a:lnTo>
                    <a:pt x="230" y="33"/>
                  </a:lnTo>
                  <a:lnTo>
                    <a:pt x="233" y="33"/>
                  </a:lnTo>
                  <a:lnTo>
                    <a:pt x="233" y="36"/>
                  </a:lnTo>
                  <a:lnTo>
                    <a:pt x="233" y="39"/>
                  </a:lnTo>
                  <a:lnTo>
                    <a:pt x="235" y="39"/>
                  </a:lnTo>
                  <a:lnTo>
                    <a:pt x="235" y="44"/>
                  </a:lnTo>
                  <a:lnTo>
                    <a:pt x="245" y="44"/>
                  </a:lnTo>
                  <a:lnTo>
                    <a:pt x="243" y="49"/>
                  </a:lnTo>
                  <a:lnTo>
                    <a:pt x="247" y="49"/>
                  </a:lnTo>
                  <a:lnTo>
                    <a:pt x="263" y="51"/>
                  </a:lnTo>
                  <a:lnTo>
                    <a:pt x="268" y="51"/>
                  </a:lnTo>
                  <a:lnTo>
                    <a:pt x="266" y="55"/>
                  </a:lnTo>
                  <a:lnTo>
                    <a:pt x="281" y="55"/>
                  </a:lnTo>
                  <a:lnTo>
                    <a:pt x="281" y="57"/>
                  </a:lnTo>
                  <a:lnTo>
                    <a:pt x="286" y="59"/>
                  </a:lnTo>
                  <a:lnTo>
                    <a:pt x="286" y="55"/>
                  </a:lnTo>
                  <a:lnTo>
                    <a:pt x="291" y="55"/>
                  </a:lnTo>
                  <a:lnTo>
                    <a:pt x="291" y="51"/>
                  </a:lnTo>
                  <a:lnTo>
                    <a:pt x="299" y="52"/>
                  </a:lnTo>
                  <a:lnTo>
                    <a:pt x="299" y="49"/>
                  </a:lnTo>
                  <a:lnTo>
                    <a:pt x="309" y="49"/>
                  </a:lnTo>
                  <a:lnTo>
                    <a:pt x="309" y="52"/>
                  </a:lnTo>
                  <a:lnTo>
                    <a:pt x="310" y="52"/>
                  </a:lnTo>
                  <a:lnTo>
                    <a:pt x="310" y="51"/>
                  </a:lnTo>
                  <a:lnTo>
                    <a:pt x="310" y="49"/>
                  </a:lnTo>
                  <a:lnTo>
                    <a:pt x="310" y="46"/>
                  </a:lnTo>
                  <a:lnTo>
                    <a:pt x="310" y="42"/>
                  </a:lnTo>
                  <a:lnTo>
                    <a:pt x="312" y="42"/>
                  </a:lnTo>
                  <a:lnTo>
                    <a:pt x="323" y="42"/>
                  </a:lnTo>
                  <a:lnTo>
                    <a:pt x="325" y="42"/>
                  </a:lnTo>
                  <a:lnTo>
                    <a:pt x="325" y="34"/>
                  </a:lnTo>
                  <a:lnTo>
                    <a:pt x="327" y="34"/>
                  </a:lnTo>
                  <a:lnTo>
                    <a:pt x="328" y="34"/>
                  </a:lnTo>
                  <a:lnTo>
                    <a:pt x="328" y="39"/>
                  </a:lnTo>
                  <a:lnTo>
                    <a:pt x="330" y="39"/>
                  </a:lnTo>
                  <a:lnTo>
                    <a:pt x="331" y="39"/>
                  </a:lnTo>
                  <a:lnTo>
                    <a:pt x="333" y="39"/>
                  </a:lnTo>
                  <a:lnTo>
                    <a:pt x="346" y="39"/>
                  </a:lnTo>
                  <a:lnTo>
                    <a:pt x="346" y="41"/>
                  </a:lnTo>
                  <a:lnTo>
                    <a:pt x="353" y="42"/>
                  </a:lnTo>
                  <a:lnTo>
                    <a:pt x="354" y="42"/>
                  </a:lnTo>
                  <a:lnTo>
                    <a:pt x="354" y="41"/>
                  </a:lnTo>
                  <a:lnTo>
                    <a:pt x="354" y="39"/>
                  </a:lnTo>
                  <a:lnTo>
                    <a:pt x="356" y="39"/>
                  </a:lnTo>
                  <a:lnTo>
                    <a:pt x="358" y="39"/>
                  </a:lnTo>
                  <a:lnTo>
                    <a:pt x="364" y="39"/>
                  </a:lnTo>
                  <a:lnTo>
                    <a:pt x="367" y="41"/>
                  </a:lnTo>
                  <a:lnTo>
                    <a:pt x="369" y="41"/>
                  </a:lnTo>
                  <a:lnTo>
                    <a:pt x="371" y="41"/>
                  </a:lnTo>
                  <a:lnTo>
                    <a:pt x="371" y="42"/>
                  </a:lnTo>
                  <a:lnTo>
                    <a:pt x="371" y="44"/>
                  </a:lnTo>
                  <a:lnTo>
                    <a:pt x="372" y="44"/>
                  </a:lnTo>
                  <a:lnTo>
                    <a:pt x="376" y="46"/>
                  </a:lnTo>
                  <a:lnTo>
                    <a:pt x="377" y="46"/>
                  </a:lnTo>
                  <a:lnTo>
                    <a:pt x="379" y="46"/>
                  </a:lnTo>
                  <a:lnTo>
                    <a:pt x="382" y="46"/>
                  </a:lnTo>
                  <a:lnTo>
                    <a:pt x="382" y="59"/>
                  </a:lnTo>
                  <a:lnTo>
                    <a:pt x="384" y="59"/>
                  </a:lnTo>
                  <a:lnTo>
                    <a:pt x="385" y="59"/>
                  </a:lnTo>
                  <a:lnTo>
                    <a:pt x="392" y="59"/>
                  </a:lnTo>
                  <a:lnTo>
                    <a:pt x="392" y="60"/>
                  </a:lnTo>
                  <a:lnTo>
                    <a:pt x="392" y="64"/>
                  </a:lnTo>
                  <a:lnTo>
                    <a:pt x="390" y="77"/>
                  </a:lnTo>
                  <a:lnTo>
                    <a:pt x="390" y="82"/>
                  </a:lnTo>
                  <a:lnTo>
                    <a:pt x="390" y="90"/>
                  </a:lnTo>
                  <a:lnTo>
                    <a:pt x="390" y="91"/>
                  </a:lnTo>
                  <a:lnTo>
                    <a:pt x="390" y="98"/>
                  </a:lnTo>
                  <a:lnTo>
                    <a:pt x="390" y="100"/>
                  </a:lnTo>
                  <a:lnTo>
                    <a:pt x="390" y="101"/>
                  </a:lnTo>
                  <a:lnTo>
                    <a:pt x="390" y="104"/>
                  </a:lnTo>
                  <a:lnTo>
                    <a:pt x="390" y="108"/>
                  </a:lnTo>
                  <a:lnTo>
                    <a:pt x="390" y="109"/>
                  </a:lnTo>
                  <a:lnTo>
                    <a:pt x="390" y="111"/>
                  </a:lnTo>
                  <a:lnTo>
                    <a:pt x="389" y="116"/>
                  </a:lnTo>
                  <a:lnTo>
                    <a:pt x="389" y="129"/>
                  </a:lnTo>
                  <a:lnTo>
                    <a:pt x="389" y="131"/>
                  </a:lnTo>
                  <a:lnTo>
                    <a:pt x="389" y="132"/>
                  </a:lnTo>
                  <a:lnTo>
                    <a:pt x="389" y="135"/>
                  </a:lnTo>
                  <a:lnTo>
                    <a:pt x="389" y="144"/>
                  </a:lnTo>
                  <a:lnTo>
                    <a:pt x="389" y="152"/>
                  </a:lnTo>
                  <a:lnTo>
                    <a:pt x="389" y="153"/>
                  </a:lnTo>
                  <a:lnTo>
                    <a:pt x="389" y="157"/>
                  </a:lnTo>
                  <a:lnTo>
                    <a:pt x="389" y="158"/>
                  </a:lnTo>
                  <a:lnTo>
                    <a:pt x="389" y="175"/>
                  </a:lnTo>
                  <a:lnTo>
                    <a:pt x="389" y="180"/>
                  </a:lnTo>
                  <a:lnTo>
                    <a:pt x="389" y="183"/>
                  </a:lnTo>
                  <a:lnTo>
                    <a:pt x="389" y="185"/>
                  </a:lnTo>
                  <a:lnTo>
                    <a:pt x="389" y="186"/>
                  </a:lnTo>
                  <a:lnTo>
                    <a:pt x="389" y="189"/>
                  </a:lnTo>
                  <a:lnTo>
                    <a:pt x="387" y="191"/>
                  </a:lnTo>
                  <a:lnTo>
                    <a:pt x="387" y="201"/>
                  </a:lnTo>
                  <a:lnTo>
                    <a:pt x="387" y="220"/>
                  </a:lnTo>
                  <a:lnTo>
                    <a:pt x="385" y="234"/>
                  </a:lnTo>
                  <a:lnTo>
                    <a:pt x="385" y="237"/>
                  </a:lnTo>
                  <a:lnTo>
                    <a:pt x="385" y="238"/>
                  </a:lnTo>
                  <a:lnTo>
                    <a:pt x="385" y="240"/>
                  </a:lnTo>
                  <a:lnTo>
                    <a:pt x="385" y="247"/>
                  </a:lnTo>
                  <a:lnTo>
                    <a:pt x="385" y="256"/>
                  </a:lnTo>
                  <a:lnTo>
                    <a:pt x="385" y="260"/>
                  </a:lnTo>
                  <a:lnTo>
                    <a:pt x="385" y="261"/>
                  </a:lnTo>
                  <a:lnTo>
                    <a:pt x="385" y="263"/>
                  </a:lnTo>
                  <a:lnTo>
                    <a:pt x="385" y="268"/>
                  </a:lnTo>
                  <a:lnTo>
                    <a:pt x="385" y="269"/>
                  </a:lnTo>
                  <a:lnTo>
                    <a:pt x="384" y="279"/>
                  </a:lnTo>
                  <a:lnTo>
                    <a:pt x="384" y="281"/>
                  </a:lnTo>
                  <a:lnTo>
                    <a:pt x="384" y="301"/>
                  </a:lnTo>
                  <a:lnTo>
                    <a:pt x="384" y="302"/>
                  </a:lnTo>
                  <a:lnTo>
                    <a:pt x="384" y="304"/>
                  </a:lnTo>
                  <a:lnTo>
                    <a:pt x="384" y="307"/>
                  </a:lnTo>
                  <a:lnTo>
                    <a:pt x="384" y="309"/>
                  </a:lnTo>
                  <a:lnTo>
                    <a:pt x="384" y="310"/>
                  </a:lnTo>
                  <a:lnTo>
                    <a:pt x="382" y="317"/>
                  </a:lnTo>
                  <a:lnTo>
                    <a:pt x="382" y="318"/>
                  </a:lnTo>
                  <a:lnTo>
                    <a:pt x="382" y="320"/>
                  </a:lnTo>
                  <a:lnTo>
                    <a:pt x="382" y="323"/>
                  </a:lnTo>
                  <a:lnTo>
                    <a:pt x="382" y="325"/>
                  </a:lnTo>
                  <a:lnTo>
                    <a:pt x="382" y="330"/>
                  </a:lnTo>
                  <a:lnTo>
                    <a:pt x="382" y="340"/>
                  </a:lnTo>
                  <a:lnTo>
                    <a:pt x="382" y="348"/>
                  </a:lnTo>
                  <a:lnTo>
                    <a:pt x="382" y="350"/>
                  </a:lnTo>
                  <a:lnTo>
                    <a:pt x="382" y="351"/>
                  </a:lnTo>
                  <a:lnTo>
                    <a:pt x="382" y="353"/>
                  </a:lnTo>
                  <a:lnTo>
                    <a:pt x="382" y="358"/>
                  </a:lnTo>
                  <a:lnTo>
                    <a:pt x="382" y="359"/>
                  </a:lnTo>
                  <a:lnTo>
                    <a:pt x="382" y="363"/>
                  </a:lnTo>
                  <a:lnTo>
                    <a:pt x="381" y="364"/>
                  </a:lnTo>
                  <a:lnTo>
                    <a:pt x="381" y="371"/>
                  </a:lnTo>
                  <a:lnTo>
                    <a:pt x="381" y="372"/>
                  </a:lnTo>
                  <a:lnTo>
                    <a:pt x="381" y="376"/>
                  </a:lnTo>
                  <a:lnTo>
                    <a:pt x="381" y="381"/>
                  </a:lnTo>
                  <a:lnTo>
                    <a:pt x="381" y="382"/>
                  </a:lnTo>
                  <a:lnTo>
                    <a:pt x="381" y="385"/>
                  </a:lnTo>
                  <a:lnTo>
                    <a:pt x="381" y="387"/>
                  </a:lnTo>
                  <a:lnTo>
                    <a:pt x="381" y="389"/>
                  </a:lnTo>
                  <a:lnTo>
                    <a:pt x="381" y="392"/>
                  </a:lnTo>
                  <a:lnTo>
                    <a:pt x="381" y="395"/>
                  </a:lnTo>
                  <a:lnTo>
                    <a:pt x="381" y="399"/>
                  </a:lnTo>
                  <a:lnTo>
                    <a:pt x="381" y="402"/>
                  </a:lnTo>
                  <a:lnTo>
                    <a:pt x="381" y="405"/>
                  </a:lnTo>
                  <a:lnTo>
                    <a:pt x="381" y="407"/>
                  </a:lnTo>
                  <a:lnTo>
                    <a:pt x="381" y="408"/>
                  </a:lnTo>
                  <a:lnTo>
                    <a:pt x="381" y="412"/>
                  </a:lnTo>
                  <a:lnTo>
                    <a:pt x="381" y="413"/>
                  </a:lnTo>
                  <a:lnTo>
                    <a:pt x="381" y="415"/>
                  </a:lnTo>
                  <a:lnTo>
                    <a:pt x="381" y="417"/>
                  </a:lnTo>
                  <a:lnTo>
                    <a:pt x="379" y="417"/>
                  </a:lnTo>
                  <a:lnTo>
                    <a:pt x="379" y="418"/>
                  </a:lnTo>
                  <a:lnTo>
                    <a:pt x="379" y="420"/>
                  </a:lnTo>
                  <a:lnTo>
                    <a:pt x="379" y="423"/>
                  </a:lnTo>
                  <a:lnTo>
                    <a:pt x="379" y="425"/>
                  </a:lnTo>
                  <a:lnTo>
                    <a:pt x="379" y="428"/>
                  </a:lnTo>
                  <a:lnTo>
                    <a:pt x="379" y="430"/>
                  </a:lnTo>
                  <a:lnTo>
                    <a:pt x="379" y="439"/>
                  </a:lnTo>
                  <a:lnTo>
                    <a:pt x="379" y="444"/>
                  </a:lnTo>
                  <a:lnTo>
                    <a:pt x="379" y="446"/>
                  </a:lnTo>
                  <a:lnTo>
                    <a:pt x="379" y="448"/>
                  </a:lnTo>
                  <a:lnTo>
                    <a:pt x="379" y="451"/>
                  </a:lnTo>
                  <a:lnTo>
                    <a:pt x="377" y="454"/>
                  </a:lnTo>
                  <a:lnTo>
                    <a:pt x="377" y="456"/>
                  </a:lnTo>
                  <a:lnTo>
                    <a:pt x="377" y="457"/>
                  </a:lnTo>
                  <a:lnTo>
                    <a:pt x="377" y="461"/>
                  </a:lnTo>
                  <a:lnTo>
                    <a:pt x="377" y="464"/>
                  </a:lnTo>
                  <a:lnTo>
                    <a:pt x="377" y="472"/>
                  </a:lnTo>
                  <a:lnTo>
                    <a:pt x="377" y="475"/>
                  </a:lnTo>
                  <a:lnTo>
                    <a:pt x="377" y="480"/>
                  </a:lnTo>
                  <a:lnTo>
                    <a:pt x="377" y="484"/>
                  </a:lnTo>
                  <a:lnTo>
                    <a:pt x="377" y="490"/>
                  </a:lnTo>
                  <a:lnTo>
                    <a:pt x="377" y="492"/>
                  </a:lnTo>
                  <a:lnTo>
                    <a:pt x="377" y="493"/>
                  </a:lnTo>
                  <a:lnTo>
                    <a:pt x="377" y="495"/>
                  </a:lnTo>
                  <a:lnTo>
                    <a:pt x="377" y="498"/>
                  </a:lnTo>
                  <a:lnTo>
                    <a:pt x="376" y="503"/>
                  </a:lnTo>
                  <a:lnTo>
                    <a:pt x="376" y="506"/>
                  </a:lnTo>
                  <a:lnTo>
                    <a:pt x="374" y="506"/>
                  </a:lnTo>
                  <a:lnTo>
                    <a:pt x="369" y="506"/>
                  </a:lnTo>
                  <a:lnTo>
                    <a:pt x="366" y="506"/>
                  </a:lnTo>
                  <a:lnTo>
                    <a:pt x="361" y="506"/>
                  </a:lnTo>
                  <a:lnTo>
                    <a:pt x="358" y="506"/>
                  </a:lnTo>
                  <a:lnTo>
                    <a:pt x="348" y="508"/>
                  </a:lnTo>
                  <a:lnTo>
                    <a:pt x="345" y="508"/>
                  </a:lnTo>
                  <a:lnTo>
                    <a:pt x="331" y="508"/>
                  </a:lnTo>
                  <a:lnTo>
                    <a:pt x="330" y="508"/>
                  </a:lnTo>
                  <a:lnTo>
                    <a:pt x="328" y="508"/>
                  </a:lnTo>
                  <a:lnTo>
                    <a:pt x="323" y="508"/>
                  </a:lnTo>
                  <a:lnTo>
                    <a:pt x="322" y="508"/>
                  </a:lnTo>
                  <a:lnTo>
                    <a:pt x="320" y="508"/>
                  </a:lnTo>
                  <a:lnTo>
                    <a:pt x="318" y="508"/>
                  </a:lnTo>
                  <a:lnTo>
                    <a:pt x="314" y="508"/>
                  </a:lnTo>
                  <a:lnTo>
                    <a:pt x="312" y="508"/>
                  </a:lnTo>
                  <a:lnTo>
                    <a:pt x="307" y="506"/>
                  </a:lnTo>
                  <a:lnTo>
                    <a:pt x="304" y="506"/>
                  </a:lnTo>
                  <a:lnTo>
                    <a:pt x="302" y="506"/>
                  </a:lnTo>
                  <a:lnTo>
                    <a:pt x="299" y="506"/>
                  </a:lnTo>
                  <a:lnTo>
                    <a:pt x="297" y="506"/>
                  </a:lnTo>
                  <a:lnTo>
                    <a:pt x="296" y="506"/>
                  </a:lnTo>
                  <a:lnTo>
                    <a:pt x="291" y="506"/>
                  </a:lnTo>
                  <a:lnTo>
                    <a:pt x="289" y="506"/>
                  </a:lnTo>
                  <a:lnTo>
                    <a:pt x="279" y="505"/>
                  </a:lnTo>
                  <a:lnTo>
                    <a:pt x="256" y="505"/>
                  </a:lnTo>
                  <a:lnTo>
                    <a:pt x="255" y="505"/>
                  </a:lnTo>
                  <a:lnTo>
                    <a:pt x="251" y="505"/>
                  </a:lnTo>
                  <a:lnTo>
                    <a:pt x="247" y="505"/>
                  </a:lnTo>
                  <a:lnTo>
                    <a:pt x="245" y="505"/>
                  </a:lnTo>
                  <a:lnTo>
                    <a:pt x="243" y="505"/>
                  </a:lnTo>
                  <a:lnTo>
                    <a:pt x="242" y="505"/>
                  </a:lnTo>
                  <a:lnTo>
                    <a:pt x="240" y="503"/>
                  </a:lnTo>
                  <a:lnTo>
                    <a:pt x="238" y="503"/>
                  </a:lnTo>
                  <a:lnTo>
                    <a:pt x="237" y="503"/>
                  </a:lnTo>
                  <a:lnTo>
                    <a:pt x="235" y="503"/>
                  </a:lnTo>
                  <a:lnTo>
                    <a:pt x="233" y="503"/>
                  </a:lnTo>
                  <a:lnTo>
                    <a:pt x="230" y="503"/>
                  </a:lnTo>
                  <a:lnTo>
                    <a:pt x="224" y="503"/>
                  </a:lnTo>
                  <a:lnTo>
                    <a:pt x="214" y="503"/>
                  </a:lnTo>
                  <a:lnTo>
                    <a:pt x="206" y="503"/>
                  </a:lnTo>
                  <a:lnTo>
                    <a:pt x="196" y="503"/>
                  </a:lnTo>
                  <a:lnTo>
                    <a:pt x="189" y="503"/>
                  </a:lnTo>
                  <a:lnTo>
                    <a:pt x="188" y="503"/>
                  </a:lnTo>
                  <a:lnTo>
                    <a:pt x="186" y="503"/>
                  </a:lnTo>
                  <a:lnTo>
                    <a:pt x="183" y="503"/>
                  </a:lnTo>
                  <a:lnTo>
                    <a:pt x="180" y="503"/>
                  </a:lnTo>
                  <a:lnTo>
                    <a:pt x="178" y="505"/>
                  </a:lnTo>
                  <a:lnTo>
                    <a:pt x="176" y="505"/>
                  </a:lnTo>
                  <a:lnTo>
                    <a:pt x="175" y="505"/>
                  </a:lnTo>
                  <a:lnTo>
                    <a:pt x="173" y="505"/>
                  </a:lnTo>
                  <a:lnTo>
                    <a:pt x="171" y="505"/>
                  </a:lnTo>
                  <a:lnTo>
                    <a:pt x="170" y="505"/>
                  </a:lnTo>
                  <a:lnTo>
                    <a:pt x="168" y="505"/>
                  </a:lnTo>
                  <a:lnTo>
                    <a:pt x="166" y="505"/>
                  </a:lnTo>
                  <a:lnTo>
                    <a:pt x="162" y="505"/>
                  </a:lnTo>
                  <a:lnTo>
                    <a:pt x="160" y="505"/>
                  </a:lnTo>
                  <a:lnTo>
                    <a:pt x="158" y="503"/>
                  </a:lnTo>
                  <a:lnTo>
                    <a:pt x="155" y="503"/>
                  </a:lnTo>
                  <a:lnTo>
                    <a:pt x="152" y="503"/>
                  </a:lnTo>
                  <a:lnTo>
                    <a:pt x="147" y="503"/>
                  </a:lnTo>
                  <a:lnTo>
                    <a:pt x="145" y="503"/>
                  </a:lnTo>
                  <a:lnTo>
                    <a:pt x="144" y="503"/>
                  </a:lnTo>
                  <a:lnTo>
                    <a:pt x="142" y="503"/>
                  </a:lnTo>
                  <a:lnTo>
                    <a:pt x="140" y="503"/>
                  </a:lnTo>
                  <a:lnTo>
                    <a:pt x="139" y="503"/>
                  </a:lnTo>
                  <a:lnTo>
                    <a:pt x="135" y="503"/>
                  </a:lnTo>
                  <a:lnTo>
                    <a:pt x="134" y="503"/>
                  </a:lnTo>
                  <a:lnTo>
                    <a:pt x="127" y="501"/>
                  </a:lnTo>
                  <a:lnTo>
                    <a:pt x="126" y="501"/>
                  </a:lnTo>
                  <a:lnTo>
                    <a:pt x="121" y="501"/>
                  </a:lnTo>
                  <a:lnTo>
                    <a:pt x="116" y="501"/>
                  </a:lnTo>
                  <a:lnTo>
                    <a:pt x="111" y="501"/>
                  </a:lnTo>
                  <a:lnTo>
                    <a:pt x="109" y="501"/>
                  </a:lnTo>
                  <a:lnTo>
                    <a:pt x="108" y="501"/>
                  </a:lnTo>
                  <a:lnTo>
                    <a:pt x="104" y="501"/>
                  </a:lnTo>
                  <a:lnTo>
                    <a:pt x="103" y="501"/>
                  </a:lnTo>
                  <a:lnTo>
                    <a:pt x="101" y="501"/>
                  </a:lnTo>
                  <a:lnTo>
                    <a:pt x="98" y="501"/>
                  </a:lnTo>
                  <a:lnTo>
                    <a:pt x="95" y="501"/>
                  </a:lnTo>
                  <a:lnTo>
                    <a:pt x="95" y="500"/>
                  </a:lnTo>
                  <a:lnTo>
                    <a:pt x="93" y="500"/>
                  </a:lnTo>
                  <a:lnTo>
                    <a:pt x="93" y="498"/>
                  </a:lnTo>
                  <a:lnTo>
                    <a:pt x="91" y="498"/>
                  </a:lnTo>
                  <a:lnTo>
                    <a:pt x="90" y="498"/>
                  </a:lnTo>
                  <a:lnTo>
                    <a:pt x="90" y="497"/>
                  </a:lnTo>
                  <a:lnTo>
                    <a:pt x="90" y="495"/>
                  </a:lnTo>
                  <a:lnTo>
                    <a:pt x="91" y="495"/>
                  </a:lnTo>
                  <a:lnTo>
                    <a:pt x="91" y="493"/>
                  </a:lnTo>
                  <a:lnTo>
                    <a:pt x="90" y="492"/>
                  </a:lnTo>
                  <a:lnTo>
                    <a:pt x="88" y="492"/>
                  </a:lnTo>
                  <a:lnTo>
                    <a:pt x="86" y="492"/>
                  </a:lnTo>
                  <a:lnTo>
                    <a:pt x="86" y="490"/>
                  </a:lnTo>
                  <a:lnTo>
                    <a:pt x="86" y="488"/>
                  </a:lnTo>
                  <a:lnTo>
                    <a:pt x="85" y="488"/>
                  </a:lnTo>
                  <a:lnTo>
                    <a:pt x="85" y="487"/>
                  </a:lnTo>
                  <a:lnTo>
                    <a:pt x="86" y="487"/>
                  </a:lnTo>
                  <a:lnTo>
                    <a:pt x="86" y="485"/>
                  </a:lnTo>
                  <a:lnTo>
                    <a:pt x="88" y="484"/>
                  </a:lnTo>
                  <a:lnTo>
                    <a:pt x="86" y="484"/>
                  </a:lnTo>
                  <a:lnTo>
                    <a:pt x="86" y="482"/>
                  </a:lnTo>
                  <a:lnTo>
                    <a:pt x="88" y="480"/>
                  </a:lnTo>
                  <a:lnTo>
                    <a:pt x="88" y="479"/>
                  </a:lnTo>
                  <a:lnTo>
                    <a:pt x="86" y="479"/>
                  </a:lnTo>
                  <a:lnTo>
                    <a:pt x="85" y="477"/>
                  </a:lnTo>
                  <a:lnTo>
                    <a:pt x="83" y="474"/>
                  </a:lnTo>
                  <a:lnTo>
                    <a:pt x="83" y="472"/>
                  </a:lnTo>
                  <a:lnTo>
                    <a:pt x="81" y="470"/>
                  </a:lnTo>
                  <a:lnTo>
                    <a:pt x="81" y="469"/>
                  </a:lnTo>
                  <a:lnTo>
                    <a:pt x="83" y="469"/>
                  </a:lnTo>
                  <a:lnTo>
                    <a:pt x="85" y="467"/>
                  </a:lnTo>
                  <a:lnTo>
                    <a:pt x="85" y="466"/>
                  </a:lnTo>
                  <a:lnTo>
                    <a:pt x="86" y="466"/>
                  </a:lnTo>
                  <a:lnTo>
                    <a:pt x="86" y="464"/>
                  </a:lnTo>
                  <a:lnTo>
                    <a:pt x="86" y="462"/>
                  </a:lnTo>
                  <a:lnTo>
                    <a:pt x="86" y="461"/>
                  </a:lnTo>
                  <a:lnTo>
                    <a:pt x="86" y="459"/>
                  </a:lnTo>
                  <a:lnTo>
                    <a:pt x="88" y="459"/>
                  </a:lnTo>
                  <a:lnTo>
                    <a:pt x="90" y="459"/>
                  </a:lnTo>
                  <a:lnTo>
                    <a:pt x="90" y="457"/>
                  </a:lnTo>
                  <a:lnTo>
                    <a:pt x="91" y="457"/>
                  </a:lnTo>
                  <a:lnTo>
                    <a:pt x="90" y="457"/>
                  </a:lnTo>
                  <a:lnTo>
                    <a:pt x="90" y="456"/>
                  </a:lnTo>
                  <a:lnTo>
                    <a:pt x="90" y="454"/>
                  </a:lnTo>
                  <a:lnTo>
                    <a:pt x="91" y="454"/>
                  </a:lnTo>
                  <a:lnTo>
                    <a:pt x="93" y="454"/>
                  </a:lnTo>
                  <a:lnTo>
                    <a:pt x="93" y="452"/>
                  </a:lnTo>
                  <a:lnTo>
                    <a:pt x="93" y="451"/>
                  </a:lnTo>
                  <a:lnTo>
                    <a:pt x="93" y="449"/>
                  </a:lnTo>
                  <a:lnTo>
                    <a:pt x="95" y="446"/>
                  </a:lnTo>
                  <a:lnTo>
                    <a:pt x="96" y="444"/>
                  </a:lnTo>
                  <a:lnTo>
                    <a:pt x="96" y="443"/>
                  </a:lnTo>
                  <a:lnTo>
                    <a:pt x="95" y="443"/>
                  </a:lnTo>
                  <a:lnTo>
                    <a:pt x="95" y="439"/>
                  </a:lnTo>
                  <a:lnTo>
                    <a:pt x="93" y="438"/>
                  </a:lnTo>
                  <a:lnTo>
                    <a:pt x="93" y="436"/>
                  </a:lnTo>
                  <a:lnTo>
                    <a:pt x="93" y="434"/>
                  </a:lnTo>
                  <a:lnTo>
                    <a:pt x="91" y="434"/>
                  </a:lnTo>
                  <a:lnTo>
                    <a:pt x="91" y="433"/>
                  </a:lnTo>
                  <a:lnTo>
                    <a:pt x="91" y="431"/>
                  </a:lnTo>
                  <a:lnTo>
                    <a:pt x="91" y="430"/>
                  </a:lnTo>
                  <a:lnTo>
                    <a:pt x="90" y="430"/>
                  </a:lnTo>
                  <a:lnTo>
                    <a:pt x="90" y="428"/>
                  </a:lnTo>
                  <a:lnTo>
                    <a:pt x="90" y="426"/>
                  </a:lnTo>
                  <a:lnTo>
                    <a:pt x="88" y="426"/>
                  </a:lnTo>
                  <a:lnTo>
                    <a:pt x="88" y="425"/>
                  </a:lnTo>
                  <a:lnTo>
                    <a:pt x="88" y="423"/>
                  </a:lnTo>
                  <a:lnTo>
                    <a:pt x="88" y="421"/>
                  </a:lnTo>
                  <a:lnTo>
                    <a:pt x="88" y="420"/>
                  </a:lnTo>
                  <a:lnTo>
                    <a:pt x="88" y="418"/>
                  </a:lnTo>
                  <a:lnTo>
                    <a:pt x="86" y="418"/>
                  </a:lnTo>
                  <a:lnTo>
                    <a:pt x="85" y="418"/>
                  </a:lnTo>
                  <a:lnTo>
                    <a:pt x="85" y="417"/>
                  </a:lnTo>
                  <a:lnTo>
                    <a:pt x="83" y="417"/>
                  </a:lnTo>
                  <a:lnTo>
                    <a:pt x="81" y="415"/>
                  </a:lnTo>
                  <a:lnTo>
                    <a:pt x="81" y="413"/>
                  </a:lnTo>
                  <a:lnTo>
                    <a:pt x="80" y="412"/>
                  </a:lnTo>
                  <a:lnTo>
                    <a:pt x="80" y="410"/>
                  </a:lnTo>
                  <a:lnTo>
                    <a:pt x="80" y="408"/>
                  </a:lnTo>
                  <a:lnTo>
                    <a:pt x="81" y="408"/>
                  </a:lnTo>
                  <a:lnTo>
                    <a:pt x="81" y="407"/>
                  </a:lnTo>
                  <a:lnTo>
                    <a:pt x="83" y="407"/>
                  </a:lnTo>
                  <a:lnTo>
                    <a:pt x="85" y="405"/>
                  </a:lnTo>
                  <a:lnTo>
                    <a:pt x="86" y="405"/>
                  </a:lnTo>
                  <a:lnTo>
                    <a:pt x="86" y="403"/>
                  </a:lnTo>
                  <a:lnTo>
                    <a:pt x="88" y="403"/>
                  </a:lnTo>
                  <a:lnTo>
                    <a:pt x="88" y="402"/>
                  </a:lnTo>
                  <a:lnTo>
                    <a:pt x="90" y="400"/>
                  </a:lnTo>
                  <a:lnTo>
                    <a:pt x="91" y="400"/>
                  </a:lnTo>
                  <a:lnTo>
                    <a:pt x="93" y="399"/>
                  </a:lnTo>
                  <a:lnTo>
                    <a:pt x="95" y="399"/>
                  </a:lnTo>
                  <a:lnTo>
                    <a:pt x="96" y="399"/>
                  </a:lnTo>
                  <a:lnTo>
                    <a:pt x="98" y="397"/>
                  </a:lnTo>
                  <a:lnTo>
                    <a:pt x="98" y="395"/>
                  </a:lnTo>
                  <a:lnTo>
                    <a:pt x="99" y="394"/>
                  </a:lnTo>
                  <a:lnTo>
                    <a:pt x="101" y="392"/>
                  </a:lnTo>
                  <a:lnTo>
                    <a:pt x="103" y="390"/>
                  </a:lnTo>
                  <a:lnTo>
                    <a:pt x="101" y="389"/>
                  </a:lnTo>
                  <a:lnTo>
                    <a:pt x="101" y="387"/>
                  </a:lnTo>
                  <a:lnTo>
                    <a:pt x="103" y="385"/>
                  </a:lnTo>
                  <a:lnTo>
                    <a:pt x="103" y="384"/>
                  </a:lnTo>
                  <a:lnTo>
                    <a:pt x="103" y="382"/>
                  </a:lnTo>
                  <a:lnTo>
                    <a:pt x="103" y="381"/>
                  </a:lnTo>
                  <a:lnTo>
                    <a:pt x="101" y="379"/>
                  </a:lnTo>
                  <a:lnTo>
                    <a:pt x="99" y="377"/>
                  </a:lnTo>
                  <a:lnTo>
                    <a:pt x="98" y="377"/>
                  </a:lnTo>
                  <a:lnTo>
                    <a:pt x="98" y="376"/>
                  </a:lnTo>
                  <a:lnTo>
                    <a:pt x="99" y="374"/>
                  </a:lnTo>
                  <a:lnTo>
                    <a:pt x="99" y="372"/>
                  </a:lnTo>
                  <a:lnTo>
                    <a:pt x="99" y="371"/>
                  </a:lnTo>
                  <a:lnTo>
                    <a:pt x="99" y="369"/>
                  </a:lnTo>
                  <a:lnTo>
                    <a:pt x="101" y="369"/>
                  </a:lnTo>
                  <a:lnTo>
                    <a:pt x="103" y="369"/>
                  </a:lnTo>
                  <a:lnTo>
                    <a:pt x="103" y="368"/>
                  </a:lnTo>
                  <a:lnTo>
                    <a:pt x="103" y="366"/>
                  </a:lnTo>
                  <a:lnTo>
                    <a:pt x="103" y="364"/>
                  </a:lnTo>
                  <a:lnTo>
                    <a:pt x="104" y="363"/>
                  </a:lnTo>
                  <a:lnTo>
                    <a:pt x="104" y="361"/>
                  </a:lnTo>
                  <a:lnTo>
                    <a:pt x="106" y="361"/>
                  </a:lnTo>
                  <a:lnTo>
                    <a:pt x="106" y="359"/>
                  </a:lnTo>
                  <a:lnTo>
                    <a:pt x="108" y="361"/>
                  </a:lnTo>
                  <a:lnTo>
                    <a:pt x="109" y="361"/>
                  </a:lnTo>
                  <a:lnTo>
                    <a:pt x="111" y="359"/>
                  </a:lnTo>
                  <a:lnTo>
                    <a:pt x="113" y="358"/>
                  </a:lnTo>
                  <a:lnTo>
                    <a:pt x="114" y="358"/>
                  </a:lnTo>
                  <a:lnTo>
                    <a:pt x="116" y="358"/>
                  </a:lnTo>
                  <a:lnTo>
                    <a:pt x="114" y="358"/>
                  </a:lnTo>
                  <a:lnTo>
                    <a:pt x="114" y="356"/>
                  </a:lnTo>
                  <a:lnTo>
                    <a:pt x="113" y="354"/>
                  </a:lnTo>
                  <a:lnTo>
                    <a:pt x="113" y="353"/>
                  </a:lnTo>
                  <a:lnTo>
                    <a:pt x="114" y="351"/>
                  </a:lnTo>
                  <a:lnTo>
                    <a:pt x="114" y="350"/>
                  </a:lnTo>
                  <a:lnTo>
                    <a:pt x="114" y="348"/>
                  </a:lnTo>
                  <a:lnTo>
                    <a:pt x="113" y="348"/>
                  </a:lnTo>
                  <a:lnTo>
                    <a:pt x="111" y="346"/>
                  </a:lnTo>
                  <a:lnTo>
                    <a:pt x="109" y="346"/>
                  </a:lnTo>
                  <a:lnTo>
                    <a:pt x="108" y="345"/>
                  </a:lnTo>
                  <a:lnTo>
                    <a:pt x="106" y="345"/>
                  </a:lnTo>
                  <a:lnTo>
                    <a:pt x="104" y="345"/>
                  </a:lnTo>
                  <a:lnTo>
                    <a:pt x="104" y="343"/>
                  </a:lnTo>
                  <a:lnTo>
                    <a:pt x="106" y="340"/>
                  </a:lnTo>
                  <a:lnTo>
                    <a:pt x="106" y="338"/>
                  </a:lnTo>
                  <a:lnTo>
                    <a:pt x="104" y="336"/>
                  </a:lnTo>
                  <a:lnTo>
                    <a:pt x="104" y="335"/>
                  </a:lnTo>
                  <a:lnTo>
                    <a:pt x="104" y="333"/>
                  </a:lnTo>
                  <a:lnTo>
                    <a:pt x="104" y="332"/>
                  </a:lnTo>
                  <a:lnTo>
                    <a:pt x="104" y="330"/>
                  </a:lnTo>
                  <a:lnTo>
                    <a:pt x="103" y="330"/>
                  </a:lnTo>
                  <a:lnTo>
                    <a:pt x="101" y="330"/>
                  </a:lnTo>
                  <a:lnTo>
                    <a:pt x="101" y="328"/>
                  </a:lnTo>
                  <a:lnTo>
                    <a:pt x="99" y="328"/>
                  </a:lnTo>
                  <a:lnTo>
                    <a:pt x="99" y="327"/>
                  </a:lnTo>
                  <a:lnTo>
                    <a:pt x="99" y="325"/>
                  </a:lnTo>
                  <a:lnTo>
                    <a:pt x="99" y="323"/>
                  </a:lnTo>
                  <a:lnTo>
                    <a:pt x="99" y="322"/>
                  </a:lnTo>
                  <a:lnTo>
                    <a:pt x="98" y="320"/>
                  </a:lnTo>
                  <a:lnTo>
                    <a:pt x="98" y="318"/>
                  </a:lnTo>
                  <a:lnTo>
                    <a:pt x="96" y="318"/>
                  </a:lnTo>
                  <a:lnTo>
                    <a:pt x="95" y="317"/>
                  </a:lnTo>
                  <a:lnTo>
                    <a:pt x="95" y="315"/>
                  </a:lnTo>
                  <a:lnTo>
                    <a:pt x="93" y="314"/>
                  </a:lnTo>
                  <a:lnTo>
                    <a:pt x="95" y="314"/>
                  </a:lnTo>
                  <a:lnTo>
                    <a:pt x="95" y="312"/>
                  </a:lnTo>
                  <a:lnTo>
                    <a:pt x="95" y="310"/>
                  </a:lnTo>
                  <a:lnTo>
                    <a:pt x="93" y="309"/>
                  </a:lnTo>
                  <a:lnTo>
                    <a:pt x="91" y="309"/>
                  </a:lnTo>
                  <a:lnTo>
                    <a:pt x="91" y="307"/>
                  </a:lnTo>
                  <a:lnTo>
                    <a:pt x="90" y="307"/>
                  </a:lnTo>
                  <a:lnTo>
                    <a:pt x="90" y="305"/>
                  </a:lnTo>
                  <a:lnTo>
                    <a:pt x="90" y="304"/>
                  </a:lnTo>
                  <a:lnTo>
                    <a:pt x="91" y="302"/>
                  </a:lnTo>
                  <a:lnTo>
                    <a:pt x="91" y="301"/>
                  </a:lnTo>
                  <a:lnTo>
                    <a:pt x="93" y="301"/>
                  </a:lnTo>
                  <a:lnTo>
                    <a:pt x="93" y="299"/>
                  </a:lnTo>
                  <a:lnTo>
                    <a:pt x="93" y="297"/>
                  </a:lnTo>
                  <a:lnTo>
                    <a:pt x="91" y="297"/>
                  </a:lnTo>
                  <a:lnTo>
                    <a:pt x="91" y="296"/>
                  </a:lnTo>
                  <a:lnTo>
                    <a:pt x="91" y="294"/>
                  </a:lnTo>
                  <a:lnTo>
                    <a:pt x="90" y="294"/>
                  </a:lnTo>
                  <a:lnTo>
                    <a:pt x="88" y="292"/>
                  </a:lnTo>
                  <a:lnTo>
                    <a:pt x="86" y="292"/>
                  </a:lnTo>
                  <a:lnTo>
                    <a:pt x="86" y="294"/>
                  </a:lnTo>
                  <a:lnTo>
                    <a:pt x="85" y="294"/>
                  </a:lnTo>
                  <a:lnTo>
                    <a:pt x="83" y="294"/>
                  </a:lnTo>
                  <a:lnTo>
                    <a:pt x="83" y="292"/>
                  </a:lnTo>
                  <a:lnTo>
                    <a:pt x="81" y="292"/>
                  </a:lnTo>
                  <a:lnTo>
                    <a:pt x="80" y="292"/>
                  </a:lnTo>
                  <a:lnTo>
                    <a:pt x="80" y="291"/>
                  </a:lnTo>
                  <a:lnTo>
                    <a:pt x="78" y="289"/>
                  </a:lnTo>
                  <a:lnTo>
                    <a:pt x="78" y="287"/>
                  </a:lnTo>
                  <a:lnTo>
                    <a:pt x="77" y="287"/>
                  </a:lnTo>
                  <a:lnTo>
                    <a:pt x="77" y="286"/>
                  </a:lnTo>
                  <a:lnTo>
                    <a:pt x="77" y="284"/>
                  </a:lnTo>
                  <a:lnTo>
                    <a:pt x="75" y="284"/>
                  </a:lnTo>
                  <a:lnTo>
                    <a:pt x="75" y="283"/>
                  </a:lnTo>
                  <a:lnTo>
                    <a:pt x="75" y="281"/>
                  </a:lnTo>
                  <a:lnTo>
                    <a:pt x="77" y="279"/>
                  </a:lnTo>
                  <a:lnTo>
                    <a:pt x="77" y="278"/>
                  </a:lnTo>
                  <a:lnTo>
                    <a:pt x="77" y="276"/>
                  </a:lnTo>
                  <a:lnTo>
                    <a:pt x="75" y="276"/>
                  </a:lnTo>
                  <a:lnTo>
                    <a:pt x="73" y="276"/>
                  </a:lnTo>
                  <a:lnTo>
                    <a:pt x="73" y="274"/>
                  </a:lnTo>
                  <a:lnTo>
                    <a:pt x="72" y="273"/>
                  </a:lnTo>
                  <a:lnTo>
                    <a:pt x="70" y="271"/>
                  </a:lnTo>
                  <a:lnTo>
                    <a:pt x="68" y="273"/>
                  </a:lnTo>
                  <a:lnTo>
                    <a:pt x="67" y="273"/>
                  </a:lnTo>
                  <a:lnTo>
                    <a:pt x="67" y="274"/>
                  </a:lnTo>
                  <a:lnTo>
                    <a:pt x="65" y="274"/>
                  </a:lnTo>
                  <a:lnTo>
                    <a:pt x="64" y="274"/>
                  </a:lnTo>
                  <a:lnTo>
                    <a:pt x="62" y="274"/>
                  </a:lnTo>
                  <a:lnTo>
                    <a:pt x="60" y="274"/>
                  </a:lnTo>
                  <a:lnTo>
                    <a:pt x="59" y="274"/>
                  </a:lnTo>
                  <a:lnTo>
                    <a:pt x="59" y="276"/>
                  </a:lnTo>
                  <a:lnTo>
                    <a:pt x="59" y="274"/>
                  </a:lnTo>
                  <a:lnTo>
                    <a:pt x="57" y="274"/>
                  </a:lnTo>
                  <a:lnTo>
                    <a:pt x="57" y="276"/>
                  </a:lnTo>
                  <a:lnTo>
                    <a:pt x="55" y="276"/>
                  </a:lnTo>
                  <a:lnTo>
                    <a:pt x="55" y="274"/>
                  </a:lnTo>
                  <a:lnTo>
                    <a:pt x="54" y="273"/>
                  </a:lnTo>
                  <a:lnTo>
                    <a:pt x="54" y="271"/>
                  </a:lnTo>
                  <a:lnTo>
                    <a:pt x="52" y="271"/>
                  </a:lnTo>
                  <a:lnTo>
                    <a:pt x="50" y="269"/>
                  </a:lnTo>
                  <a:lnTo>
                    <a:pt x="49" y="269"/>
                  </a:lnTo>
                  <a:lnTo>
                    <a:pt x="49" y="268"/>
                  </a:lnTo>
                  <a:lnTo>
                    <a:pt x="49" y="266"/>
                  </a:lnTo>
                  <a:lnTo>
                    <a:pt x="49" y="265"/>
                  </a:lnTo>
                  <a:lnTo>
                    <a:pt x="49" y="266"/>
                  </a:lnTo>
                  <a:lnTo>
                    <a:pt x="47" y="266"/>
                  </a:lnTo>
                  <a:lnTo>
                    <a:pt x="46" y="266"/>
                  </a:lnTo>
                  <a:lnTo>
                    <a:pt x="46" y="268"/>
                  </a:lnTo>
                  <a:lnTo>
                    <a:pt x="44" y="268"/>
                  </a:lnTo>
                  <a:lnTo>
                    <a:pt x="42" y="268"/>
                  </a:lnTo>
                  <a:lnTo>
                    <a:pt x="41" y="268"/>
                  </a:lnTo>
                  <a:lnTo>
                    <a:pt x="39" y="268"/>
                  </a:lnTo>
                  <a:lnTo>
                    <a:pt x="37" y="268"/>
                  </a:lnTo>
                  <a:lnTo>
                    <a:pt x="36" y="268"/>
                  </a:lnTo>
                  <a:lnTo>
                    <a:pt x="34" y="268"/>
                  </a:lnTo>
                  <a:lnTo>
                    <a:pt x="32" y="268"/>
                  </a:lnTo>
                  <a:lnTo>
                    <a:pt x="31" y="268"/>
                  </a:lnTo>
                  <a:lnTo>
                    <a:pt x="31" y="266"/>
                  </a:lnTo>
                  <a:lnTo>
                    <a:pt x="29" y="266"/>
                  </a:lnTo>
                  <a:lnTo>
                    <a:pt x="28" y="266"/>
                  </a:lnTo>
                  <a:lnTo>
                    <a:pt x="26" y="266"/>
                  </a:lnTo>
                  <a:lnTo>
                    <a:pt x="24" y="266"/>
                  </a:lnTo>
                  <a:lnTo>
                    <a:pt x="23" y="266"/>
                  </a:lnTo>
                  <a:lnTo>
                    <a:pt x="21" y="266"/>
                  </a:lnTo>
                  <a:lnTo>
                    <a:pt x="19" y="266"/>
                  </a:lnTo>
                  <a:lnTo>
                    <a:pt x="18" y="266"/>
                  </a:lnTo>
                  <a:lnTo>
                    <a:pt x="16" y="266"/>
                  </a:lnTo>
                  <a:lnTo>
                    <a:pt x="15" y="266"/>
                  </a:lnTo>
                  <a:lnTo>
                    <a:pt x="13" y="266"/>
                  </a:lnTo>
                  <a:lnTo>
                    <a:pt x="13" y="265"/>
                  </a:lnTo>
                  <a:lnTo>
                    <a:pt x="11" y="266"/>
                  </a:lnTo>
                  <a:lnTo>
                    <a:pt x="11" y="265"/>
                  </a:lnTo>
                  <a:lnTo>
                    <a:pt x="10" y="265"/>
                  </a:lnTo>
                  <a:lnTo>
                    <a:pt x="10" y="263"/>
                  </a:lnTo>
                  <a:lnTo>
                    <a:pt x="8" y="263"/>
                  </a:lnTo>
                  <a:lnTo>
                    <a:pt x="8" y="265"/>
                  </a:lnTo>
                  <a:lnTo>
                    <a:pt x="6" y="265"/>
                  </a:lnTo>
                  <a:lnTo>
                    <a:pt x="5" y="265"/>
                  </a:lnTo>
                  <a:lnTo>
                    <a:pt x="5" y="263"/>
                  </a:lnTo>
                  <a:lnTo>
                    <a:pt x="5" y="261"/>
                  </a:lnTo>
                  <a:lnTo>
                    <a:pt x="3" y="261"/>
                  </a:lnTo>
                  <a:lnTo>
                    <a:pt x="3" y="260"/>
                  </a:lnTo>
                  <a:lnTo>
                    <a:pt x="3" y="258"/>
                  </a:lnTo>
                  <a:lnTo>
                    <a:pt x="1" y="258"/>
                  </a:lnTo>
                  <a:lnTo>
                    <a:pt x="1" y="256"/>
                  </a:lnTo>
                  <a:lnTo>
                    <a:pt x="1" y="255"/>
                  </a:lnTo>
                  <a:lnTo>
                    <a:pt x="3" y="253"/>
                  </a:lnTo>
                  <a:lnTo>
                    <a:pt x="1" y="251"/>
                  </a:lnTo>
                  <a:lnTo>
                    <a:pt x="1" y="250"/>
                  </a:lnTo>
                  <a:lnTo>
                    <a:pt x="1" y="248"/>
                  </a:lnTo>
                  <a:lnTo>
                    <a:pt x="0" y="248"/>
                  </a:lnTo>
                  <a:lnTo>
                    <a:pt x="0" y="247"/>
                  </a:lnTo>
                  <a:lnTo>
                    <a:pt x="1" y="247"/>
                  </a:lnTo>
                  <a:lnTo>
                    <a:pt x="1" y="245"/>
                  </a:lnTo>
                  <a:lnTo>
                    <a:pt x="1" y="243"/>
                  </a:lnTo>
                  <a:lnTo>
                    <a:pt x="1" y="242"/>
                  </a:lnTo>
                  <a:lnTo>
                    <a:pt x="3" y="242"/>
                  </a:lnTo>
                  <a:lnTo>
                    <a:pt x="1" y="242"/>
                  </a:lnTo>
                  <a:lnTo>
                    <a:pt x="3" y="242"/>
                  </a:lnTo>
                  <a:lnTo>
                    <a:pt x="1" y="240"/>
                  </a:lnTo>
                  <a:lnTo>
                    <a:pt x="3" y="238"/>
                  </a:lnTo>
                  <a:lnTo>
                    <a:pt x="3" y="237"/>
                  </a:lnTo>
                  <a:lnTo>
                    <a:pt x="5" y="237"/>
                  </a:lnTo>
                  <a:lnTo>
                    <a:pt x="6" y="237"/>
                  </a:lnTo>
                  <a:lnTo>
                    <a:pt x="6" y="235"/>
                  </a:lnTo>
                  <a:lnTo>
                    <a:pt x="8" y="234"/>
                  </a:lnTo>
                  <a:lnTo>
                    <a:pt x="10" y="234"/>
                  </a:lnTo>
                  <a:lnTo>
                    <a:pt x="10" y="232"/>
                  </a:lnTo>
                  <a:lnTo>
                    <a:pt x="11" y="232"/>
                  </a:lnTo>
                  <a:lnTo>
                    <a:pt x="13" y="232"/>
                  </a:lnTo>
                  <a:lnTo>
                    <a:pt x="13" y="230"/>
                  </a:lnTo>
                  <a:lnTo>
                    <a:pt x="15" y="230"/>
                  </a:lnTo>
                  <a:lnTo>
                    <a:pt x="15" y="229"/>
                  </a:lnTo>
                  <a:lnTo>
                    <a:pt x="16" y="229"/>
                  </a:lnTo>
                  <a:lnTo>
                    <a:pt x="16" y="227"/>
                  </a:lnTo>
                  <a:lnTo>
                    <a:pt x="16" y="225"/>
                  </a:lnTo>
                  <a:lnTo>
                    <a:pt x="15" y="225"/>
                  </a:lnTo>
                  <a:lnTo>
                    <a:pt x="15" y="224"/>
                  </a:lnTo>
                  <a:lnTo>
                    <a:pt x="15" y="222"/>
                  </a:lnTo>
                  <a:lnTo>
                    <a:pt x="16" y="222"/>
                  </a:lnTo>
                  <a:lnTo>
                    <a:pt x="15" y="220"/>
                  </a:lnTo>
                  <a:lnTo>
                    <a:pt x="15" y="219"/>
                  </a:lnTo>
                  <a:lnTo>
                    <a:pt x="13" y="219"/>
                  </a:lnTo>
                  <a:lnTo>
                    <a:pt x="13" y="217"/>
                  </a:lnTo>
                  <a:lnTo>
                    <a:pt x="15" y="217"/>
                  </a:lnTo>
                  <a:lnTo>
                    <a:pt x="15" y="216"/>
                  </a:lnTo>
                  <a:lnTo>
                    <a:pt x="16" y="214"/>
                  </a:lnTo>
                  <a:lnTo>
                    <a:pt x="16" y="212"/>
                  </a:lnTo>
                  <a:lnTo>
                    <a:pt x="18" y="212"/>
                  </a:lnTo>
                  <a:lnTo>
                    <a:pt x="19" y="212"/>
                  </a:lnTo>
                  <a:lnTo>
                    <a:pt x="19" y="211"/>
                  </a:lnTo>
                  <a:lnTo>
                    <a:pt x="21" y="211"/>
                  </a:lnTo>
                  <a:lnTo>
                    <a:pt x="19" y="209"/>
                  </a:lnTo>
                  <a:lnTo>
                    <a:pt x="19" y="207"/>
                  </a:lnTo>
                  <a:lnTo>
                    <a:pt x="19" y="206"/>
                  </a:lnTo>
                  <a:lnTo>
                    <a:pt x="21" y="206"/>
                  </a:lnTo>
                  <a:lnTo>
                    <a:pt x="21" y="204"/>
                  </a:lnTo>
                  <a:lnTo>
                    <a:pt x="21" y="202"/>
                  </a:lnTo>
                  <a:lnTo>
                    <a:pt x="19" y="202"/>
                  </a:lnTo>
                  <a:lnTo>
                    <a:pt x="19" y="201"/>
                  </a:lnTo>
                  <a:lnTo>
                    <a:pt x="19" y="199"/>
                  </a:lnTo>
                  <a:lnTo>
                    <a:pt x="21" y="199"/>
                  </a:lnTo>
                  <a:lnTo>
                    <a:pt x="21" y="198"/>
                  </a:lnTo>
                  <a:lnTo>
                    <a:pt x="21" y="196"/>
                  </a:lnTo>
                  <a:lnTo>
                    <a:pt x="21" y="194"/>
                  </a:lnTo>
                  <a:lnTo>
                    <a:pt x="21" y="193"/>
                  </a:lnTo>
                  <a:lnTo>
                    <a:pt x="21" y="191"/>
                  </a:lnTo>
                  <a:lnTo>
                    <a:pt x="21" y="189"/>
                  </a:lnTo>
                  <a:lnTo>
                    <a:pt x="21" y="188"/>
                  </a:lnTo>
                  <a:lnTo>
                    <a:pt x="21" y="186"/>
                  </a:lnTo>
                  <a:lnTo>
                    <a:pt x="21" y="185"/>
                  </a:lnTo>
                  <a:lnTo>
                    <a:pt x="19" y="183"/>
                  </a:lnTo>
                  <a:lnTo>
                    <a:pt x="18" y="181"/>
                  </a:lnTo>
                  <a:lnTo>
                    <a:pt x="16" y="181"/>
                  </a:lnTo>
                  <a:lnTo>
                    <a:pt x="18" y="180"/>
                  </a:lnTo>
                  <a:lnTo>
                    <a:pt x="18" y="178"/>
                  </a:lnTo>
                  <a:lnTo>
                    <a:pt x="19" y="178"/>
                  </a:lnTo>
                  <a:lnTo>
                    <a:pt x="19" y="176"/>
                  </a:lnTo>
                  <a:lnTo>
                    <a:pt x="21" y="178"/>
                  </a:lnTo>
                  <a:lnTo>
                    <a:pt x="23" y="176"/>
                  </a:lnTo>
                  <a:lnTo>
                    <a:pt x="23" y="175"/>
                  </a:lnTo>
                  <a:lnTo>
                    <a:pt x="24" y="175"/>
                  </a:lnTo>
                  <a:lnTo>
                    <a:pt x="26" y="175"/>
                  </a:lnTo>
                  <a:lnTo>
                    <a:pt x="26" y="176"/>
                  </a:lnTo>
                  <a:lnTo>
                    <a:pt x="26" y="175"/>
                  </a:lnTo>
                  <a:lnTo>
                    <a:pt x="28" y="175"/>
                  </a:lnTo>
                  <a:lnTo>
                    <a:pt x="29" y="176"/>
                  </a:lnTo>
                  <a:lnTo>
                    <a:pt x="28" y="176"/>
                  </a:lnTo>
                  <a:lnTo>
                    <a:pt x="29" y="176"/>
                  </a:lnTo>
                  <a:lnTo>
                    <a:pt x="31" y="178"/>
                  </a:lnTo>
                  <a:lnTo>
                    <a:pt x="32" y="178"/>
                  </a:lnTo>
                  <a:lnTo>
                    <a:pt x="34" y="178"/>
                  </a:lnTo>
                  <a:lnTo>
                    <a:pt x="34" y="180"/>
                  </a:lnTo>
                  <a:lnTo>
                    <a:pt x="36" y="180"/>
                  </a:lnTo>
                  <a:lnTo>
                    <a:pt x="36" y="178"/>
                  </a:lnTo>
                  <a:lnTo>
                    <a:pt x="37" y="178"/>
                  </a:lnTo>
                  <a:lnTo>
                    <a:pt x="39" y="178"/>
                  </a:lnTo>
                  <a:lnTo>
                    <a:pt x="41" y="178"/>
                  </a:lnTo>
                  <a:lnTo>
                    <a:pt x="41" y="176"/>
                  </a:lnTo>
                  <a:lnTo>
                    <a:pt x="42" y="178"/>
                  </a:lnTo>
                  <a:lnTo>
                    <a:pt x="42" y="176"/>
                  </a:lnTo>
                  <a:lnTo>
                    <a:pt x="44" y="176"/>
                  </a:lnTo>
                  <a:lnTo>
                    <a:pt x="46" y="176"/>
                  </a:lnTo>
                  <a:lnTo>
                    <a:pt x="47" y="176"/>
                  </a:lnTo>
                  <a:lnTo>
                    <a:pt x="49" y="175"/>
                  </a:lnTo>
                  <a:lnTo>
                    <a:pt x="49" y="176"/>
                  </a:lnTo>
                  <a:lnTo>
                    <a:pt x="50" y="176"/>
                  </a:lnTo>
                  <a:lnTo>
                    <a:pt x="52" y="176"/>
                  </a:lnTo>
                  <a:lnTo>
                    <a:pt x="52" y="178"/>
                  </a:lnTo>
                  <a:lnTo>
                    <a:pt x="54" y="178"/>
                  </a:lnTo>
                  <a:lnTo>
                    <a:pt x="54" y="180"/>
                  </a:lnTo>
                  <a:lnTo>
                    <a:pt x="55" y="180"/>
                  </a:lnTo>
                  <a:lnTo>
                    <a:pt x="57" y="180"/>
                  </a:lnTo>
                  <a:lnTo>
                    <a:pt x="57" y="181"/>
                  </a:lnTo>
                  <a:lnTo>
                    <a:pt x="57" y="180"/>
                  </a:lnTo>
                  <a:lnTo>
                    <a:pt x="59" y="180"/>
                  </a:lnTo>
                  <a:lnTo>
                    <a:pt x="60" y="180"/>
                  </a:lnTo>
                  <a:lnTo>
                    <a:pt x="62" y="180"/>
                  </a:lnTo>
                  <a:lnTo>
                    <a:pt x="64" y="180"/>
                  </a:lnTo>
                  <a:lnTo>
                    <a:pt x="64" y="178"/>
                  </a:lnTo>
                  <a:lnTo>
                    <a:pt x="65" y="178"/>
                  </a:lnTo>
                  <a:lnTo>
                    <a:pt x="65" y="180"/>
                  </a:lnTo>
                  <a:lnTo>
                    <a:pt x="67" y="178"/>
                  </a:lnTo>
                  <a:lnTo>
                    <a:pt x="68" y="178"/>
                  </a:lnTo>
                  <a:lnTo>
                    <a:pt x="70" y="178"/>
                  </a:lnTo>
                  <a:lnTo>
                    <a:pt x="72" y="178"/>
                  </a:lnTo>
                  <a:lnTo>
                    <a:pt x="73" y="178"/>
                  </a:lnTo>
                  <a:lnTo>
                    <a:pt x="75" y="178"/>
                  </a:lnTo>
                  <a:lnTo>
                    <a:pt x="75" y="176"/>
                  </a:lnTo>
                  <a:lnTo>
                    <a:pt x="77" y="175"/>
                  </a:lnTo>
                  <a:lnTo>
                    <a:pt x="77" y="173"/>
                  </a:lnTo>
                  <a:lnTo>
                    <a:pt x="78" y="171"/>
                  </a:lnTo>
                  <a:lnTo>
                    <a:pt x="80" y="171"/>
                  </a:lnTo>
                  <a:lnTo>
                    <a:pt x="80" y="170"/>
                  </a:lnTo>
                  <a:lnTo>
                    <a:pt x="81" y="170"/>
                  </a:lnTo>
                  <a:lnTo>
                    <a:pt x="81" y="168"/>
                  </a:lnTo>
                  <a:lnTo>
                    <a:pt x="81" y="167"/>
                  </a:lnTo>
                  <a:lnTo>
                    <a:pt x="81" y="165"/>
                  </a:lnTo>
                  <a:lnTo>
                    <a:pt x="80" y="165"/>
                  </a:lnTo>
                  <a:lnTo>
                    <a:pt x="80" y="163"/>
                  </a:lnTo>
                  <a:lnTo>
                    <a:pt x="80" y="162"/>
                  </a:lnTo>
                  <a:lnTo>
                    <a:pt x="81" y="162"/>
                  </a:lnTo>
                  <a:lnTo>
                    <a:pt x="81" y="160"/>
                  </a:lnTo>
                  <a:lnTo>
                    <a:pt x="83" y="160"/>
                  </a:lnTo>
                  <a:lnTo>
                    <a:pt x="83" y="158"/>
                  </a:lnTo>
                  <a:lnTo>
                    <a:pt x="83" y="157"/>
                  </a:lnTo>
                  <a:lnTo>
                    <a:pt x="85" y="157"/>
                  </a:lnTo>
                  <a:lnTo>
                    <a:pt x="85" y="155"/>
                  </a:lnTo>
                  <a:lnTo>
                    <a:pt x="86" y="155"/>
                  </a:lnTo>
                  <a:lnTo>
                    <a:pt x="86" y="153"/>
                  </a:lnTo>
                  <a:lnTo>
                    <a:pt x="86" y="152"/>
                  </a:lnTo>
                  <a:lnTo>
                    <a:pt x="88" y="152"/>
                  </a:lnTo>
                  <a:lnTo>
                    <a:pt x="88" y="150"/>
                  </a:lnTo>
                  <a:lnTo>
                    <a:pt x="90" y="150"/>
                  </a:lnTo>
                  <a:lnTo>
                    <a:pt x="90" y="149"/>
                  </a:lnTo>
                  <a:lnTo>
                    <a:pt x="91" y="149"/>
                  </a:lnTo>
                  <a:lnTo>
                    <a:pt x="91" y="147"/>
                  </a:lnTo>
                  <a:lnTo>
                    <a:pt x="93" y="145"/>
                  </a:lnTo>
                  <a:lnTo>
                    <a:pt x="93" y="144"/>
                  </a:lnTo>
                  <a:lnTo>
                    <a:pt x="91" y="144"/>
                  </a:lnTo>
                  <a:lnTo>
                    <a:pt x="91" y="142"/>
                  </a:lnTo>
                  <a:lnTo>
                    <a:pt x="90" y="140"/>
                  </a:lnTo>
                  <a:lnTo>
                    <a:pt x="90" y="139"/>
                  </a:lnTo>
                  <a:lnTo>
                    <a:pt x="91" y="139"/>
                  </a:lnTo>
                  <a:lnTo>
                    <a:pt x="91" y="137"/>
                  </a:lnTo>
                  <a:lnTo>
                    <a:pt x="91" y="135"/>
                  </a:lnTo>
                  <a:lnTo>
                    <a:pt x="93" y="135"/>
                  </a:lnTo>
                  <a:lnTo>
                    <a:pt x="93" y="134"/>
                  </a:lnTo>
                  <a:lnTo>
                    <a:pt x="93" y="132"/>
                  </a:lnTo>
                  <a:lnTo>
                    <a:pt x="95" y="131"/>
                  </a:lnTo>
                  <a:lnTo>
                    <a:pt x="96" y="131"/>
                  </a:lnTo>
                  <a:lnTo>
                    <a:pt x="96" y="127"/>
                  </a:lnTo>
                  <a:lnTo>
                    <a:pt x="96" y="126"/>
                  </a:lnTo>
                  <a:lnTo>
                    <a:pt x="96" y="124"/>
                  </a:lnTo>
                  <a:lnTo>
                    <a:pt x="98" y="122"/>
                  </a:lnTo>
                  <a:lnTo>
                    <a:pt x="99" y="122"/>
                  </a:lnTo>
                  <a:lnTo>
                    <a:pt x="99" y="121"/>
                  </a:lnTo>
                  <a:lnTo>
                    <a:pt x="101" y="121"/>
                  </a:lnTo>
                  <a:lnTo>
                    <a:pt x="103" y="119"/>
                  </a:lnTo>
                  <a:lnTo>
                    <a:pt x="104" y="119"/>
                  </a:lnTo>
                  <a:lnTo>
                    <a:pt x="104" y="118"/>
                  </a:lnTo>
                  <a:lnTo>
                    <a:pt x="106" y="118"/>
                  </a:lnTo>
                  <a:lnTo>
                    <a:pt x="104" y="116"/>
                  </a:lnTo>
                  <a:lnTo>
                    <a:pt x="106" y="116"/>
                  </a:lnTo>
                  <a:lnTo>
                    <a:pt x="106" y="114"/>
                  </a:lnTo>
                  <a:lnTo>
                    <a:pt x="106" y="113"/>
                  </a:lnTo>
                  <a:lnTo>
                    <a:pt x="106" y="111"/>
                  </a:lnTo>
                  <a:lnTo>
                    <a:pt x="108" y="111"/>
                  </a:lnTo>
                  <a:lnTo>
                    <a:pt x="108" y="109"/>
                  </a:lnTo>
                  <a:lnTo>
                    <a:pt x="109" y="109"/>
                  </a:lnTo>
                  <a:lnTo>
                    <a:pt x="111" y="108"/>
                  </a:lnTo>
                  <a:lnTo>
                    <a:pt x="111" y="106"/>
                  </a:lnTo>
                  <a:lnTo>
                    <a:pt x="111" y="104"/>
                  </a:lnTo>
                  <a:lnTo>
                    <a:pt x="111" y="103"/>
                  </a:lnTo>
                  <a:lnTo>
                    <a:pt x="109" y="101"/>
                  </a:lnTo>
                  <a:lnTo>
                    <a:pt x="109" y="100"/>
                  </a:lnTo>
                  <a:lnTo>
                    <a:pt x="108" y="100"/>
                  </a:lnTo>
                  <a:lnTo>
                    <a:pt x="108" y="98"/>
                  </a:lnTo>
                  <a:lnTo>
                    <a:pt x="106" y="98"/>
                  </a:lnTo>
                  <a:lnTo>
                    <a:pt x="106" y="96"/>
                  </a:lnTo>
                  <a:lnTo>
                    <a:pt x="106" y="93"/>
                  </a:lnTo>
                  <a:lnTo>
                    <a:pt x="113" y="83"/>
                  </a:lnTo>
                  <a:lnTo>
                    <a:pt x="114" y="80"/>
                  </a:lnTo>
                  <a:lnTo>
                    <a:pt x="116" y="78"/>
                  </a:lnTo>
                  <a:lnTo>
                    <a:pt x="117" y="77"/>
                  </a:lnTo>
                  <a:lnTo>
                    <a:pt x="119" y="73"/>
                  </a:lnTo>
                  <a:lnTo>
                    <a:pt x="122" y="68"/>
                  </a:lnTo>
                  <a:lnTo>
                    <a:pt x="127" y="60"/>
                  </a:lnTo>
                  <a:lnTo>
                    <a:pt x="132" y="55"/>
                  </a:lnTo>
                  <a:lnTo>
                    <a:pt x="134" y="52"/>
                  </a:lnTo>
                  <a:lnTo>
                    <a:pt x="134" y="51"/>
                  </a:lnTo>
                  <a:lnTo>
                    <a:pt x="135" y="51"/>
                  </a:lnTo>
                  <a:lnTo>
                    <a:pt x="135" y="49"/>
                  </a:lnTo>
                  <a:lnTo>
                    <a:pt x="137" y="49"/>
                  </a:lnTo>
                  <a:lnTo>
                    <a:pt x="137" y="47"/>
                  </a:lnTo>
                  <a:lnTo>
                    <a:pt x="137" y="46"/>
                  </a:lnTo>
                  <a:lnTo>
                    <a:pt x="139" y="46"/>
                  </a:lnTo>
                  <a:lnTo>
                    <a:pt x="139" y="44"/>
                  </a:lnTo>
                  <a:lnTo>
                    <a:pt x="140" y="42"/>
                  </a:lnTo>
                  <a:lnTo>
                    <a:pt x="142" y="41"/>
                  </a:lnTo>
                  <a:lnTo>
                    <a:pt x="142" y="39"/>
                  </a:lnTo>
                  <a:lnTo>
                    <a:pt x="144" y="39"/>
                  </a:lnTo>
                  <a:lnTo>
                    <a:pt x="144" y="37"/>
                  </a:lnTo>
                  <a:lnTo>
                    <a:pt x="144" y="36"/>
                  </a:lnTo>
                  <a:lnTo>
                    <a:pt x="144" y="34"/>
                  </a:lnTo>
                  <a:lnTo>
                    <a:pt x="144" y="33"/>
                  </a:lnTo>
                  <a:lnTo>
                    <a:pt x="145" y="33"/>
                  </a:lnTo>
                  <a:lnTo>
                    <a:pt x="145" y="31"/>
                  </a:lnTo>
                  <a:lnTo>
                    <a:pt x="145" y="29"/>
                  </a:lnTo>
                  <a:lnTo>
                    <a:pt x="147" y="28"/>
                  </a:lnTo>
                  <a:lnTo>
                    <a:pt x="147" y="26"/>
                  </a:lnTo>
                  <a:lnTo>
                    <a:pt x="147" y="24"/>
                  </a:lnTo>
                  <a:lnTo>
                    <a:pt x="148" y="24"/>
                  </a:lnTo>
                  <a:lnTo>
                    <a:pt x="150" y="23"/>
                  </a:lnTo>
                  <a:lnTo>
                    <a:pt x="150" y="21"/>
                  </a:lnTo>
                  <a:lnTo>
                    <a:pt x="152" y="21"/>
                  </a:lnTo>
                  <a:lnTo>
                    <a:pt x="152" y="19"/>
                  </a:lnTo>
                  <a:lnTo>
                    <a:pt x="153" y="18"/>
                  </a:lnTo>
                  <a:lnTo>
                    <a:pt x="153" y="16"/>
                  </a:lnTo>
                  <a:lnTo>
                    <a:pt x="153" y="13"/>
                  </a:lnTo>
                  <a:lnTo>
                    <a:pt x="155" y="13"/>
                  </a:lnTo>
                  <a:lnTo>
                    <a:pt x="155" y="11"/>
                  </a:lnTo>
                  <a:lnTo>
                    <a:pt x="155" y="10"/>
                  </a:lnTo>
                  <a:lnTo>
                    <a:pt x="155" y="8"/>
                  </a:lnTo>
                  <a:lnTo>
                    <a:pt x="157" y="8"/>
                  </a:lnTo>
                  <a:lnTo>
                    <a:pt x="157" y="6"/>
                  </a:lnTo>
                  <a:lnTo>
                    <a:pt x="158" y="6"/>
                  </a:lnTo>
                  <a:lnTo>
                    <a:pt x="158" y="5"/>
                  </a:lnTo>
                  <a:lnTo>
                    <a:pt x="160" y="5"/>
                  </a:lnTo>
                  <a:lnTo>
                    <a:pt x="162" y="5"/>
                  </a:lnTo>
                  <a:lnTo>
                    <a:pt x="162" y="3"/>
                  </a:lnTo>
                  <a:lnTo>
                    <a:pt x="162" y="2"/>
                  </a:lnTo>
                  <a:lnTo>
                    <a:pt x="162" y="0"/>
                  </a:lnTo>
                  <a:lnTo>
                    <a:pt x="16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30" name="Freeform 267"/>
            <p:cNvSpPr>
              <a:spLocks/>
            </p:cNvSpPr>
            <p:nvPr/>
          </p:nvSpPr>
          <p:spPr bwMode="auto">
            <a:xfrm>
              <a:off x="2087" y="2508"/>
              <a:ext cx="673" cy="1044"/>
            </a:xfrm>
            <a:custGeom>
              <a:avLst/>
              <a:gdLst>
                <a:gd name="T0" fmla="*/ 256 w 673"/>
                <a:gd name="T1" fmla="*/ 2 h 1044"/>
                <a:gd name="T2" fmla="*/ 321 w 673"/>
                <a:gd name="T3" fmla="*/ 2 h 1044"/>
                <a:gd name="T4" fmla="*/ 372 w 673"/>
                <a:gd name="T5" fmla="*/ 2 h 1044"/>
                <a:gd name="T6" fmla="*/ 437 w 673"/>
                <a:gd name="T7" fmla="*/ 3 h 1044"/>
                <a:gd name="T8" fmla="*/ 465 w 673"/>
                <a:gd name="T9" fmla="*/ 33 h 1044"/>
                <a:gd name="T10" fmla="*/ 465 w 673"/>
                <a:gd name="T11" fmla="*/ 85 h 1044"/>
                <a:gd name="T12" fmla="*/ 465 w 673"/>
                <a:gd name="T13" fmla="*/ 142 h 1044"/>
                <a:gd name="T14" fmla="*/ 457 w 673"/>
                <a:gd name="T15" fmla="*/ 170 h 1044"/>
                <a:gd name="T16" fmla="*/ 455 w 673"/>
                <a:gd name="T17" fmla="*/ 301 h 1044"/>
                <a:gd name="T18" fmla="*/ 454 w 673"/>
                <a:gd name="T19" fmla="*/ 415 h 1044"/>
                <a:gd name="T20" fmla="*/ 452 w 673"/>
                <a:gd name="T21" fmla="*/ 559 h 1044"/>
                <a:gd name="T22" fmla="*/ 511 w 673"/>
                <a:gd name="T23" fmla="*/ 561 h 1044"/>
                <a:gd name="T24" fmla="*/ 589 w 673"/>
                <a:gd name="T25" fmla="*/ 562 h 1044"/>
                <a:gd name="T26" fmla="*/ 652 w 673"/>
                <a:gd name="T27" fmla="*/ 564 h 1044"/>
                <a:gd name="T28" fmla="*/ 673 w 673"/>
                <a:gd name="T29" fmla="*/ 590 h 1044"/>
                <a:gd name="T30" fmla="*/ 673 w 673"/>
                <a:gd name="T31" fmla="*/ 665 h 1044"/>
                <a:gd name="T32" fmla="*/ 673 w 673"/>
                <a:gd name="T33" fmla="*/ 814 h 1044"/>
                <a:gd name="T34" fmla="*/ 673 w 673"/>
                <a:gd name="T35" fmla="*/ 892 h 1044"/>
                <a:gd name="T36" fmla="*/ 673 w 673"/>
                <a:gd name="T37" fmla="*/ 1038 h 1044"/>
                <a:gd name="T38" fmla="*/ 614 w 673"/>
                <a:gd name="T39" fmla="*/ 1044 h 1044"/>
                <a:gd name="T40" fmla="*/ 570 w 673"/>
                <a:gd name="T41" fmla="*/ 1043 h 1044"/>
                <a:gd name="T42" fmla="*/ 522 w 673"/>
                <a:gd name="T43" fmla="*/ 1041 h 1044"/>
                <a:gd name="T44" fmla="*/ 478 w 673"/>
                <a:gd name="T45" fmla="*/ 1041 h 1044"/>
                <a:gd name="T46" fmla="*/ 433 w 673"/>
                <a:gd name="T47" fmla="*/ 1041 h 1044"/>
                <a:gd name="T48" fmla="*/ 392 w 673"/>
                <a:gd name="T49" fmla="*/ 1039 h 1044"/>
                <a:gd name="T50" fmla="*/ 357 w 673"/>
                <a:gd name="T51" fmla="*/ 1039 h 1044"/>
                <a:gd name="T52" fmla="*/ 320 w 673"/>
                <a:gd name="T53" fmla="*/ 1038 h 1044"/>
                <a:gd name="T54" fmla="*/ 276 w 673"/>
                <a:gd name="T55" fmla="*/ 1036 h 1044"/>
                <a:gd name="T56" fmla="*/ 186 w 673"/>
                <a:gd name="T57" fmla="*/ 1033 h 1044"/>
                <a:gd name="T58" fmla="*/ 138 w 673"/>
                <a:gd name="T59" fmla="*/ 1031 h 1044"/>
                <a:gd name="T60" fmla="*/ 98 w 673"/>
                <a:gd name="T61" fmla="*/ 1029 h 1044"/>
                <a:gd name="T62" fmla="*/ 50 w 673"/>
                <a:gd name="T63" fmla="*/ 1028 h 1044"/>
                <a:gd name="T64" fmla="*/ 13 w 673"/>
                <a:gd name="T65" fmla="*/ 1026 h 1044"/>
                <a:gd name="T66" fmla="*/ 0 w 673"/>
                <a:gd name="T67" fmla="*/ 949 h 1044"/>
                <a:gd name="T68" fmla="*/ 4 w 673"/>
                <a:gd name="T69" fmla="*/ 835 h 1044"/>
                <a:gd name="T70" fmla="*/ 8 w 673"/>
                <a:gd name="T71" fmla="*/ 706 h 1044"/>
                <a:gd name="T72" fmla="*/ 11 w 673"/>
                <a:gd name="T73" fmla="*/ 606 h 1044"/>
                <a:gd name="T74" fmla="*/ 13 w 673"/>
                <a:gd name="T75" fmla="*/ 508 h 1044"/>
                <a:gd name="T76" fmla="*/ 16 w 673"/>
                <a:gd name="T77" fmla="*/ 415 h 1044"/>
                <a:gd name="T78" fmla="*/ 18 w 673"/>
                <a:gd name="T79" fmla="*/ 355 h 1044"/>
                <a:gd name="T80" fmla="*/ 111 w 673"/>
                <a:gd name="T81" fmla="*/ 348 h 1044"/>
                <a:gd name="T82" fmla="*/ 109 w 673"/>
                <a:gd name="T83" fmla="*/ 330 h 1044"/>
                <a:gd name="T84" fmla="*/ 116 w 673"/>
                <a:gd name="T85" fmla="*/ 311 h 1044"/>
                <a:gd name="T86" fmla="*/ 125 w 673"/>
                <a:gd name="T87" fmla="*/ 291 h 1044"/>
                <a:gd name="T88" fmla="*/ 132 w 673"/>
                <a:gd name="T89" fmla="*/ 268 h 1044"/>
                <a:gd name="T90" fmla="*/ 140 w 673"/>
                <a:gd name="T91" fmla="*/ 252 h 1044"/>
                <a:gd name="T92" fmla="*/ 153 w 673"/>
                <a:gd name="T93" fmla="*/ 237 h 1044"/>
                <a:gd name="T94" fmla="*/ 158 w 673"/>
                <a:gd name="T95" fmla="*/ 217 h 1044"/>
                <a:gd name="T96" fmla="*/ 152 w 673"/>
                <a:gd name="T97" fmla="*/ 198 h 1044"/>
                <a:gd name="T98" fmla="*/ 148 w 673"/>
                <a:gd name="T99" fmla="*/ 177 h 1044"/>
                <a:gd name="T100" fmla="*/ 134 w 673"/>
                <a:gd name="T101" fmla="*/ 155 h 1044"/>
                <a:gd name="T102" fmla="*/ 120 w 673"/>
                <a:gd name="T103" fmla="*/ 132 h 1044"/>
                <a:gd name="T104" fmla="*/ 104 w 673"/>
                <a:gd name="T105" fmla="*/ 116 h 1044"/>
                <a:gd name="T106" fmla="*/ 86 w 673"/>
                <a:gd name="T107" fmla="*/ 110 h 1044"/>
                <a:gd name="T108" fmla="*/ 93 w 673"/>
                <a:gd name="T109" fmla="*/ 87 h 1044"/>
                <a:gd name="T110" fmla="*/ 89 w 673"/>
                <a:gd name="T111" fmla="*/ 64 h 1044"/>
                <a:gd name="T112" fmla="*/ 89 w 673"/>
                <a:gd name="T113" fmla="*/ 46 h 1044"/>
                <a:gd name="T114" fmla="*/ 104 w 673"/>
                <a:gd name="T115" fmla="*/ 29 h 1044"/>
                <a:gd name="T116" fmla="*/ 122 w 673"/>
                <a:gd name="T117" fmla="*/ 20 h 1044"/>
                <a:gd name="T118" fmla="*/ 138 w 673"/>
                <a:gd name="T119" fmla="*/ 10 h 1044"/>
                <a:gd name="T120" fmla="*/ 199 w 673"/>
                <a:gd name="T121"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3" h="1044">
                  <a:moveTo>
                    <a:pt x="204" y="0"/>
                  </a:moveTo>
                  <a:lnTo>
                    <a:pt x="205" y="0"/>
                  </a:lnTo>
                  <a:lnTo>
                    <a:pt x="207" y="0"/>
                  </a:lnTo>
                  <a:lnTo>
                    <a:pt x="209" y="0"/>
                  </a:lnTo>
                  <a:lnTo>
                    <a:pt x="210" y="0"/>
                  </a:lnTo>
                  <a:lnTo>
                    <a:pt x="212" y="0"/>
                  </a:lnTo>
                  <a:lnTo>
                    <a:pt x="214" y="0"/>
                  </a:lnTo>
                  <a:lnTo>
                    <a:pt x="215" y="0"/>
                  </a:lnTo>
                  <a:lnTo>
                    <a:pt x="236" y="2"/>
                  </a:lnTo>
                  <a:lnTo>
                    <a:pt x="238" y="2"/>
                  </a:lnTo>
                  <a:lnTo>
                    <a:pt x="240" y="2"/>
                  </a:lnTo>
                  <a:lnTo>
                    <a:pt x="241" y="2"/>
                  </a:lnTo>
                  <a:lnTo>
                    <a:pt x="243" y="2"/>
                  </a:lnTo>
                  <a:lnTo>
                    <a:pt x="245" y="2"/>
                  </a:lnTo>
                  <a:lnTo>
                    <a:pt x="246" y="2"/>
                  </a:lnTo>
                  <a:lnTo>
                    <a:pt x="251" y="2"/>
                  </a:lnTo>
                  <a:lnTo>
                    <a:pt x="254" y="2"/>
                  </a:lnTo>
                  <a:lnTo>
                    <a:pt x="256" y="2"/>
                  </a:lnTo>
                  <a:lnTo>
                    <a:pt x="261" y="2"/>
                  </a:lnTo>
                  <a:lnTo>
                    <a:pt x="263" y="2"/>
                  </a:lnTo>
                  <a:lnTo>
                    <a:pt x="268" y="2"/>
                  </a:lnTo>
                  <a:lnTo>
                    <a:pt x="269" y="2"/>
                  </a:lnTo>
                  <a:lnTo>
                    <a:pt x="272" y="2"/>
                  </a:lnTo>
                  <a:lnTo>
                    <a:pt x="274" y="2"/>
                  </a:lnTo>
                  <a:lnTo>
                    <a:pt x="276" y="2"/>
                  </a:lnTo>
                  <a:lnTo>
                    <a:pt x="279" y="2"/>
                  </a:lnTo>
                  <a:lnTo>
                    <a:pt x="281" y="2"/>
                  </a:lnTo>
                  <a:lnTo>
                    <a:pt x="287" y="2"/>
                  </a:lnTo>
                  <a:lnTo>
                    <a:pt x="289" y="2"/>
                  </a:lnTo>
                  <a:lnTo>
                    <a:pt x="294" y="2"/>
                  </a:lnTo>
                  <a:lnTo>
                    <a:pt x="302" y="2"/>
                  </a:lnTo>
                  <a:lnTo>
                    <a:pt x="303" y="2"/>
                  </a:lnTo>
                  <a:lnTo>
                    <a:pt x="305" y="2"/>
                  </a:lnTo>
                  <a:lnTo>
                    <a:pt x="310" y="2"/>
                  </a:lnTo>
                  <a:lnTo>
                    <a:pt x="315" y="2"/>
                  </a:lnTo>
                  <a:lnTo>
                    <a:pt x="321" y="2"/>
                  </a:lnTo>
                  <a:lnTo>
                    <a:pt x="325" y="2"/>
                  </a:lnTo>
                  <a:lnTo>
                    <a:pt x="328" y="2"/>
                  </a:lnTo>
                  <a:lnTo>
                    <a:pt x="330" y="2"/>
                  </a:lnTo>
                  <a:lnTo>
                    <a:pt x="331" y="2"/>
                  </a:lnTo>
                  <a:lnTo>
                    <a:pt x="335" y="2"/>
                  </a:lnTo>
                  <a:lnTo>
                    <a:pt x="338" y="2"/>
                  </a:lnTo>
                  <a:lnTo>
                    <a:pt x="339" y="2"/>
                  </a:lnTo>
                  <a:lnTo>
                    <a:pt x="341" y="2"/>
                  </a:lnTo>
                  <a:lnTo>
                    <a:pt x="343" y="2"/>
                  </a:lnTo>
                  <a:lnTo>
                    <a:pt x="344" y="2"/>
                  </a:lnTo>
                  <a:lnTo>
                    <a:pt x="346" y="2"/>
                  </a:lnTo>
                  <a:lnTo>
                    <a:pt x="348" y="2"/>
                  </a:lnTo>
                  <a:lnTo>
                    <a:pt x="349" y="2"/>
                  </a:lnTo>
                  <a:lnTo>
                    <a:pt x="359" y="2"/>
                  </a:lnTo>
                  <a:lnTo>
                    <a:pt x="366" y="2"/>
                  </a:lnTo>
                  <a:lnTo>
                    <a:pt x="367" y="2"/>
                  </a:lnTo>
                  <a:lnTo>
                    <a:pt x="369" y="2"/>
                  </a:lnTo>
                  <a:lnTo>
                    <a:pt x="372" y="2"/>
                  </a:lnTo>
                  <a:lnTo>
                    <a:pt x="375" y="2"/>
                  </a:lnTo>
                  <a:lnTo>
                    <a:pt x="377" y="2"/>
                  </a:lnTo>
                  <a:lnTo>
                    <a:pt x="379" y="3"/>
                  </a:lnTo>
                  <a:lnTo>
                    <a:pt x="382" y="3"/>
                  </a:lnTo>
                  <a:lnTo>
                    <a:pt x="385" y="3"/>
                  </a:lnTo>
                  <a:lnTo>
                    <a:pt x="388" y="3"/>
                  </a:lnTo>
                  <a:lnTo>
                    <a:pt x="393" y="3"/>
                  </a:lnTo>
                  <a:lnTo>
                    <a:pt x="395" y="3"/>
                  </a:lnTo>
                  <a:lnTo>
                    <a:pt x="398" y="3"/>
                  </a:lnTo>
                  <a:lnTo>
                    <a:pt x="402" y="3"/>
                  </a:lnTo>
                  <a:lnTo>
                    <a:pt x="405" y="3"/>
                  </a:lnTo>
                  <a:lnTo>
                    <a:pt x="408" y="3"/>
                  </a:lnTo>
                  <a:lnTo>
                    <a:pt x="413" y="3"/>
                  </a:lnTo>
                  <a:lnTo>
                    <a:pt x="418" y="3"/>
                  </a:lnTo>
                  <a:lnTo>
                    <a:pt x="421" y="3"/>
                  </a:lnTo>
                  <a:lnTo>
                    <a:pt x="423" y="3"/>
                  </a:lnTo>
                  <a:lnTo>
                    <a:pt x="436" y="3"/>
                  </a:lnTo>
                  <a:lnTo>
                    <a:pt x="437" y="3"/>
                  </a:lnTo>
                  <a:lnTo>
                    <a:pt x="439" y="3"/>
                  </a:lnTo>
                  <a:lnTo>
                    <a:pt x="442" y="3"/>
                  </a:lnTo>
                  <a:lnTo>
                    <a:pt x="444" y="3"/>
                  </a:lnTo>
                  <a:lnTo>
                    <a:pt x="446" y="3"/>
                  </a:lnTo>
                  <a:lnTo>
                    <a:pt x="449" y="3"/>
                  </a:lnTo>
                  <a:lnTo>
                    <a:pt x="454" y="3"/>
                  </a:lnTo>
                  <a:lnTo>
                    <a:pt x="464" y="3"/>
                  </a:lnTo>
                  <a:lnTo>
                    <a:pt x="467" y="3"/>
                  </a:lnTo>
                  <a:lnTo>
                    <a:pt x="467" y="5"/>
                  </a:lnTo>
                  <a:lnTo>
                    <a:pt x="467" y="10"/>
                  </a:lnTo>
                  <a:lnTo>
                    <a:pt x="467" y="15"/>
                  </a:lnTo>
                  <a:lnTo>
                    <a:pt x="467" y="16"/>
                  </a:lnTo>
                  <a:lnTo>
                    <a:pt x="467" y="18"/>
                  </a:lnTo>
                  <a:lnTo>
                    <a:pt x="465" y="25"/>
                  </a:lnTo>
                  <a:lnTo>
                    <a:pt x="465" y="26"/>
                  </a:lnTo>
                  <a:lnTo>
                    <a:pt x="465" y="28"/>
                  </a:lnTo>
                  <a:lnTo>
                    <a:pt x="465" y="31"/>
                  </a:lnTo>
                  <a:lnTo>
                    <a:pt x="465" y="33"/>
                  </a:lnTo>
                  <a:lnTo>
                    <a:pt x="465" y="34"/>
                  </a:lnTo>
                  <a:lnTo>
                    <a:pt x="465" y="36"/>
                  </a:lnTo>
                  <a:lnTo>
                    <a:pt x="465" y="38"/>
                  </a:lnTo>
                  <a:lnTo>
                    <a:pt x="465" y="43"/>
                  </a:lnTo>
                  <a:lnTo>
                    <a:pt x="465" y="47"/>
                  </a:lnTo>
                  <a:lnTo>
                    <a:pt x="465" y="56"/>
                  </a:lnTo>
                  <a:lnTo>
                    <a:pt x="465" y="59"/>
                  </a:lnTo>
                  <a:lnTo>
                    <a:pt x="465" y="62"/>
                  </a:lnTo>
                  <a:lnTo>
                    <a:pt x="465" y="67"/>
                  </a:lnTo>
                  <a:lnTo>
                    <a:pt x="465" y="70"/>
                  </a:lnTo>
                  <a:lnTo>
                    <a:pt x="465" y="72"/>
                  </a:lnTo>
                  <a:lnTo>
                    <a:pt x="465" y="74"/>
                  </a:lnTo>
                  <a:lnTo>
                    <a:pt x="465" y="75"/>
                  </a:lnTo>
                  <a:lnTo>
                    <a:pt x="465" y="77"/>
                  </a:lnTo>
                  <a:lnTo>
                    <a:pt x="465" y="79"/>
                  </a:lnTo>
                  <a:lnTo>
                    <a:pt x="465" y="82"/>
                  </a:lnTo>
                  <a:lnTo>
                    <a:pt x="465" y="83"/>
                  </a:lnTo>
                  <a:lnTo>
                    <a:pt x="465" y="85"/>
                  </a:lnTo>
                  <a:lnTo>
                    <a:pt x="465" y="87"/>
                  </a:lnTo>
                  <a:lnTo>
                    <a:pt x="465" y="88"/>
                  </a:lnTo>
                  <a:lnTo>
                    <a:pt x="465" y="95"/>
                  </a:lnTo>
                  <a:lnTo>
                    <a:pt x="465" y="96"/>
                  </a:lnTo>
                  <a:lnTo>
                    <a:pt x="465" y="98"/>
                  </a:lnTo>
                  <a:lnTo>
                    <a:pt x="465" y="101"/>
                  </a:lnTo>
                  <a:lnTo>
                    <a:pt x="465" y="103"/>
                  </a:lnTo>
                  <a:lnTo>
                    <a:pt x="465" y="106"/>
                  </a:lnTo>
                  <a:lnTo>
                    <a:pt x="465" y="111"/>
                  </a:lnTo>
                  <a:lnTo>
                    <a:pt x="465" y="118"/>
                  </a:lnTo>
                  <a:lnTo>
                    <a:pt x="465" y="121"/>
                  </a:lnTo>
                  <a:lnTo>
                    <a:pt x="465" y="124"/>
                  </a:lnTo>
                  <a:lnTo>
                    <a:pt x="465" y="129"/>
                  </a:lnTo>
                  <a:lnTo>
                    <a:pt x="465" y="131"/>
                  </a:lnTo>
                  <a:lnTo>
                    <a:pt x="465" y="132"/>
                  </a:lnTo>
                  <a:lnTo>
                    <a:pt x="465" y="134"/>
                  </a:lnTo>
                  <a:lnTo>
                    <a:pt x="465" y="141"/>
                  </a:lnTo>
                  <a:lnTo>
                    <a:pt x="465" y="142"/>
                  </a:lnTo>
                  <a:lnTo>
                    <a:pt x="465" y="144"/>
                  </a:lnTo>
                  <a:lnTo>
                    <a:pt x="465" y="146"/>
                  </a:lnTo>
                  <a:lnTo>
                    <a:pt x="465" y="149"/>
                  </a:lnTo>
                  <a:lnTo>
                    <a:pt x="465" y="150"/>
                  </a:lnTo>
                  <a:lnTo>
                    <a:pt x="465" y="152"/>
                  </a:lnTo>
                  <a:lnTo>
                    <a:pt x="465" y="154"/>
                  </a:lnTo>
                  <a:lnTo>
                    <a:pt x="465" y="155"/>
                  </a:lnTo>
                  <a:lnTo>
                    <a:pt x="465" y="159"/>
                  </a:lnTo>
                  <a:lnTo>
                    <a:pt x="465" y="160"/>
                  </a:lnTo>
                  <a:lnTo>
                    <a:pt x="465" y="162"/>
                  </a:lnTo>
                  <a:lnTo>
                    <a:pt x="465" y="165"/>
                  </a:lnTo>
                  <a:lnTo>
                    <a:pt x="465" y="167"/>
                  </a:lnTo>
                  <a:lnTo>
                    <a:pt x="465" y="168"/>
                  </a:lnTo>
                  <a:lnTo>
                    <a:pt x="465" y="170"/>
                  </a:lnTo>
                  <a:lnTo>
                    <a:pt x="464" y="170"/>
                  </a:lnTo>
                  <a:lnTo>
                    <a:pt x="462" y="170"/>
                  </a:lnTo>
                  <a:lnTo>
                    <a:pt x="460" y="170"/>
                  </a:lnTo>
                  <a:lnTo>
                    <a:pt x="457" y="170"/>
                  </a:lnTo>
                  <a:lnTo>
                    <a:pt x="457" y="188"/>
                  </a:lnTo>
                  <a:lnTo>
                    <a:pt x="457" y="191"/>
                  </a:lnTo>
                  <a:lnTo>
                    <a:pt x="457" y="204"/>
                  </a:lnTo>
                  <a:lnTo>
                    <a:pt x="457" y="212"/>
                  </a:lnTo>
                  <a:lnTo>
                    <a:pt x="457" y="214"/>
                  </a:lnTo>
                  <a:lnTo>
                    <a:pt x="457" y="219"/>
                  </a:lnTo>
                  <a:lnTo>
                    <a:pt x="457" y="222"/>
                  </a:lnTo>
                  <a:lnTo>
                    <a:pt x="457" y="230"/>
                  </a:lnTo>
                  <a:lnTo>
                    <a:pt x="457" y="235"/>
                  </a:lnTo>
                  <a:lnTo>
                    <a:pt x="457" y="239"/>
                  </a:lnTo>
                  <a:lnTo>
                    <a:pt x="457" y="252"/>
                  </a:lnTo>
                  <a:lnTo>
                    <a:pt x="457" y="258"/>
                  </a:lnTo>
                  <a:lnTo>
                    <a:pt x="455" y="263"/>
                  </a:lnTo>
                  <a:lnTo>
                    <a:pt x="455" y="268"/>
                  </a:lnTo>
                  <a:lnTo>
                    <a:pt x="455" y="270"/>
                  </a:lnTo>
                  <a:lnTo>
                    <a:pt x="455" y="275"/>
                  </a:lnTo>
                  <a:lnTo>
                    <a:pt x="455" y="293"/>
                  </a:lnTo>
                  <a:lnTo>
                    <a:pt x="455" y="301"/>
                  </a:lnTo>
                  <a:lnTo>
                    <a:pt x="455" y="309"/>
                  </a:lnTo>
                  <a:lnTo>
                    <a:pt x="455" y="314"/>
                  </a:lnTo>
                  <a:lnTo>
                    <a:pt x="455" y="315"/>
                  </a:lnTo>
                  <a:lnTo>
                    <a:pt x="455" y="319"/>
                  </a:lnTo>
                  <a:lnTo>
                    <a:pt x="455" y="320"/>
                  </a:lnTo>
                  <a:lnTo>
                    <a:pt x="455" y="327"/>
                  </a:lnTo>
                  <a:lnTo>
                    <a:pt x="455" y="335"/>
                  </a:lnTo>
                  <a:lnTo>
                    <a:pt x="455" y="338"/>
                  </a:lnTo>
                  <a:lnTo>
                    <a:pt x="455" y="340"/>
                  </a:lnTo>
                  <a:lnTo>
                    <a:pt x="455" y="343"/>
                  </a:lnTo>
                  <a:lnTo>
                    <a:pt x="455" y="355"/>
                  </a:lnTo>
                  <a:lnTo>
                    <a:pt x="454" y="378"/>
                  </a:lnTo>
                  <a:lnTo>
                    <a:pt x="454" y="391"/>
                  </a:lnTo>
                  <a:lnTo>
                    <a:pt x="454" y="395"/>
                  </a:lnTo>
                  <a:lnTo>
                    <a:pt x="454" y="397"/>
                  </a:lnTo>
                  <a:lnTo>
                    <a:pt x="454" y="399"/>
                  </a:lnTo>
                  <a:lnTo>
                    <a:pt x="454" y="405"/>
                  </a:lnTo>
                  <a:lnTo>
                    <a:pt x="454" y="415"/>
                  </a:lnTo>
                  <a:lnTo>
                    <a:pt x="454" y="449"/>
                  </a:lnTo>
                  <a:lnTo>
                    <a:pt x="454" y="451"/>
                  </a:lnTo>
                  <a:lnTo>
                    <a:pt x="454" y="469"/>
                  </a:lnTo>
                  <a:lnTo>
                    <a:pt x="452" y="479"/>
                  </a:lnTo>
                  <a:lnTo>
                    <a:pt x="452" y="490"/>
                  </a:lnTo>
                  <a:lnTo>
                    <a:pt x="452" y="497"/>
                  </a:lnTo>
                  <a:lnTo>
                    <a:pt x="452" y="500"/>
                  </a:lnTo>
                  <a:lnTo>
                    <a:pt x="452" y="502"/>
                  </a:lnTo>
                  <a:lnTo>
                    <a:pt x="452" y="505"/>
                  </a:lnTo>
                  <a:lnTo>
                    <a:pt x="454" y="505"/>
                  </a:lnTo>
                  <a:lnTo>
                    <a:pt x="452" y="521"/>
                  </a:lnTo>
                  <a:lnTo>
                    <a:pt x="452" y="525"/>
                  </a:lnTo>
                  <a:lnTo>
                    <a:pt x="452" y="526"/>
                  </a:lnTo>
                  <a:lnTo>
                    <a:pt x="452" y="529"/>
                  </a:lnTo>
                  <a:lnTo>
                    <a:pt x="452" y="543"/>
                  </a:lnTo>
                  <a:lnTo>
                    <a:pt x="452" y="544"/>
                  </a:lnTo>
                  <a:lnTo>
                    <a:pt x="452" y="554"/>
                  </a:lnTo>
                  <a:lnTo>
                    <a:pt x="452" y="559"/>
                  </a:lnTo>
                  <a:lnTo>
                    <a:pt x="452" y="561"/>
                  </a:lnTo>
                  <a:lnTo>
                    <a:pt x="455" y="561"/>
                  </a:lnTo>
                  <a:lnTo>
                    <a:pt x="460" y="561"/>
                  </a:lnTo>
                  <a:lnTo>
                    <a:pt x="462" y="561"/>
                  </a:lnTo>
                  <a:lnTo>
                    <a:pt x="465" y="561"/>
                  </a:lnTo>
                  <a:lnTo>
                    <a:pt x="473" y="561"/>
                  </a:lnTo>
                  <a:lnTo>
                    <a:pt x="483" y="561"/>
                  </a:lnTo>
                  <a:lnTo>
                    <a:pt x="485" y="561"/>
                  </a:lnTo>
                  <a:lnTo>
                    <a:pt x="486" y="561"/>
                  </a:lnTo>
                  <a:lnTo>
                    <a:pt x="488" y="561"/>
                  </a:lnTo>
                  <a:lnTo>
                    <a:pt x="491" y="561"/>
                  </a:lnTo>
                  <a:lnTo>
                    <a:pt x="495" y="561"/>
                  </a:lnTo>
                  <a:lnTo>
                    <a:pt x="498" y="561"/>
                  </a:lnTo>
                  <a:lnTo>
                    <a:pt x="500" y="561"/>
                  </a:lnTo>
                  <a:lnTo>
                    <a:pt x="503" y="561"/>
                  </a:lnTo>
                  <a:lnTo>
                    <a:pt x="504" y="561"/>
                  </a:lnTo>
                  <a:lnTo>
                    <a:pt x="509" y="561"/>
                  </a:lnTo>
                  <a:lnTo>
                    <a:pt x="511" y="561"/>
                  </a:lnTo>
                  <a:lnTo>
                    <a:pt x="516" y="561"/>
                  </a:lnTo>
                  <a:lnTo>
                    <a:pt x="521" y="561"/>
                  </a:lnTo>
                  <a:lnTo>
                    <a:pt x="526" y="562"/>
                  </a:lnTo>
                  <a:lnTo>
                    <a:pt x="532" y="562"/>
                  </a:lnTo>
                  <a:lnTo>
                    <a:pt x="537" y="562"/>
                  </a:lnTo>
                  <a:lnTo>
                    <a:pt x="539" y="562"/>
                  </a:lnTo>
                  <a:lnTo>
                    <a:pt x="547" y="562"/>
                  </a:lnTo>
                  <a:lnTo>
                    <a:pt x="549" y="562"/>
                  </a:lnTo>
                  <a:lnTo>
                    <a:pt x="550" y="562"/>
                  </a:lnTo>
                  <a:lnTo>
                    <a:pt x="555" y="562"/>
                  </a:lnTo>
                  <a:lnTo>
                    <a:pt x="557" y="562"/>
                  </a:lnTo>
                  <a:lnTo>
                    <a:pt x="558" y="562"/>
                  </a:lnTo>
                  <a:lnTo>
                    <a:pt x="563" y="562"/>
                  </a:lnTo>
                  <a:lnTo>
                    <a:pt x="565" y="562"/>
                  </a:lnTo>
                  <a:lnTo>
                    <a:pt x="570" y="562"/>
                  </a:lnTo>
                  <a:lnTo>
                    <a:pt x="583" y="562"/>
                  </a:lnTo>
                  <a:lnTo>
                    <a:pt x="586" y="562"/>
                  </a:lnTo>
                  <a:lnTo>
                    <a:pt x="589" y="562"/>
                  </a:lnTo>
                  <a:lnTo>
                    <a:pt x="591" y="562"/>
                  </a:lnTo>
                  <a:lnTo>
                    <a:pt x="609" y="562"/>
                  </a:lnTo>
                  <a:lnTo>
                    <a:pt x="612" y="562"/>
                  </a:lnTo>
                  <a:lnTo>
                    <a:pt x="617" y="562"/>
                  </a:lnTo>
                  <a:lnTo>
                    <a:pt x="619" y="562"/>
                  </a:lnTo>
                  <a:lnTo>
                    <a:pt x="619" y="564"/>
                  </a:lnTo>
                  <a:lnTo>
                    <a:pt x="625" y="564"/>
                  </a:lnTo>
                  <a:lnTo>
                    <a:pt x="627" y="564"/>
                  </a:lnTo>
                  <a:lnTo>
                    <a:pt x="629" y="564"/>
                  </a:lnTo>
                  <a:lnTo>
                    <a:pt x="630" y="564"/>
                  </a:lnTo>
                  <a:lnTo>
                    <a:pt x="635" y="564"/>
                  </a:lnTo>
                  <a:lnTo>
                    <a:pt x="642" y="564"/>
                  </a:lnTo>
                  <a:lnTo>
                    <a:pt x="643" y="564"/>
                  </a:lnTo>
                  <a:lnTo>
                    <a:pt x="645" y="564"/>
                  </a:lnTo>
                  <a:lnTo>
                    <a:pt x="647" y="564"/>
                  </a:lnTo>
                  <a:lnTo>
                    <a:pt x="648" y="564"/>
                  </a:lnTo>
                  <a:lnTo>
                    <a:pt x="650" y="564"/>
                  </a:lnTo>
                  <a:lnTo>
                    <a:pt x="652" y="564"/>
                  </a:lnTo>
                  <a:lnTo>
                    <a:pt x="653" y="564"/>
                  </a:lnTo>
                  <a:lnTo>
                    <a:pt x="655" y="564"/>
                  </a:lnTo>
                  <a:lnTo>
                    <a:pt x="656" y="564"/>
                  </a:lnTo>
                  <a:lnTo>
                    <a:pt x="658" y="564"/>
                  </a:lnTo>
                  <a:lnTo>
                    <a:pt x="660" y="564"/>
                  </a:lnTo>
                  <a:lnTo>
                    <a:pt x="661" y="564"/>
                  </a:lnTo>
                  <a:lnTo>
                    <a:pt x="663" y="564"/>
                  </a:lnTo>
                  <a:lnTo>
                    <a:pt x="665" y="564"/>
                  </a:lnTo>
                  <a:lnTo>
                    <a:pt x="666" y="564"/>
                  </a:lnTo>
                  <a:lnTo>
                    <a:pt x="669" y="564"/>
                  </a:lnTo>
                  <a:lnTo>
                    <a:pt x="673" y="564"/>
                  </a:lnTo>
                  <a:lnTo>
                    <a:pt x="673" y="572"/>
                  </a:lnTo>
                  <a:lnTo>
                    <a:pt x="673" y="574"/>
                  </a:lnTo>
                  <a:lnTo>
                    <a:pt x="673" y="575"/>
                  </a:lnTo>
                  <a:lnTo>
                    <a:pt x="673" y="578"/>
                  </a:lnTo>
                  <a:lnTo>
                    <a:pt x="673" y="582"/>
                  </a:lnTo>
                  <a:lnTo>
                    <a:pt x="673" y="583"/>
                  </a:lnTo>
                  <a:lnTo>
                    <a:pt x="673" y="590"/>
                  </a:lnTo>
                  <a:lnTo>
                    <a:pt x="673" y="595"/>
                  </a:lnTo>
                  <a:lnTo>
                    <a:pt x="673" y="596"/>
                  </a:lnTo>
                  <a:lnTo>
                    <a:pt x="673" y="600"/>
                  </a:lnTo>
                  <a:lnTo>
                    <a:pt x="673" y="601"/>
                  </a:lnTo>
                  <a:lnTo>
                    <a:pt x="673" y="605"/>
                  </a:lnTo>
                  <a:lnTo>
                    <a:pt x="673" y="608"/>
                  </a:lnTo>
                  <a:lnTo>
                    <a:pt x="673" y="614"/>
                  </a:lnTo>
                  <a:lnTo>
                    <a:pt x="673" y="621"/>
                  </a:lnTo>
                  <a:lnTo>
                    <a:pt x="673" y="626"/>
                  </a:lnTo>
                  <a:lnTo>
                    <a:pt x="673" y="628"/>
                  </a:lnTo>
                  <a:lnTo>
                    <a:pt x="673" y="631"/>
                  </a:lnTo>
                  <a:lnTo>
                    <a:pt x="673" y="636"/>
                  </a:lnTo>
                  <a:lnTo>
                    <a:pt x="673" y="639"/>
                  </a:lnTo>
                  <a:lnTo>
                    <a:pt x="673" y="641"/>
                  </a:lnTo>
                  <a:lnTo>
                    <a:pt x="673" y="652"/>
                  </a:lnTo>
                  <a:lnTo>
                    <a:pt x="673" y="654"/>
                  </a:lnTo>
                  <a:lnTo>
                    <a:pt x="673" y="660"/>
                  </a:lnTo>
                  <a:lnTo>
                    <a:pt x="673" y="665"/>
                  </a:lnTo>
                  <a:lnTo>
                    <a:pt x="673" y="667"/>
                  </a:lnTo>
                  <a:lnTo>
                    <a:pt x="673" y="675"/>
                  </a:lnTo>
                  <a:lnTo>
                    <a:pt x="673" y="678"/>
                  </a:lnTo>
                  <a:lnTo>
                    <a:pt x="673" y="683"/>
                  </a:lnTo>
                  <a:lnTo>
                    <a:pt x="673" y="685"/>
                  </a:lnTo>
                  <a:lnTo>
                    <a:pt x="673" y="690"/>
                  </a:lnTo>
                  <a:lnTo>
                    <a:pt x="673" y="703"/>
                  </a:lnTo>
                  <a:lnTo>
                    <a:pt x="673" y="721"/>
                  </a:lnTo>
                  <a:lnTo>
                    <a:pt x="673" y="729"/>
                  </a:lnTo>
                  <a:lnTo>
                    <a:pt x="673" y="757"/>
                  </a:lnTo>
                  <a:lnTo>
                    <a:pt x="673" y="761"/>
                  </a:lnTo>
                  <a:lnTo>
                    <a:pt x="673" y="766"/>
                  </a:lnTo>
                  <a:lnTo>
                    <a:pt x="673" y="770"/>
                  </a:lnTo>
                  <a:lnTo>
                    <a:pt x="673" y="776"/>
                  </a:lnTo>
                  <a:lnTo>
                    <a:pt x="673" y="794"/>
                  </a:lnTo>
                  <a:lnTo>
                    <a:pt x="673" y="801"/>
                  </a:lnTo>
                  <a:lnTo>
                    <a:pt x="673" y="807"/>
                  </a:lnTo>
                  <a:lnTo>
                    <a:pt x="673" y="814"/>
                  </a:lnTo>
                  <a:lnTo>
                    <a:pt x="673" y="815"/>
                  </a:lnTo>
                  <a:lnTo>
                    <a:pt x="673" y="817"/>
                  </a:lnTo>
                  <a:lnTo>
                    <a:pt x="673" y="822"/>
                  </a:lnTo>
                  <a:lnTo>
                    <a:pt x="673" y="824"/>
                  </a:lnTo>
                  <a:lnTo>
                    <a:pt x="673" y="825"/>
                  </a:lnTo>
                  <a:lnTo>
                    <a:pt x="673" y="827"/>
                  </a:lnTo>
                  <a:lnTo>
                    <a:pt x="673" y="837"/>
                  </a:lnTo>
                  <a:lnTo>
                    <a:pt x="673" y="838"/>
                  </a:lnTo>
                  <a:lnTo>
                    <a:pt x="673" y="840"/>
                  </a:lnTo>
                  <a:lnTo>
                    <a:pt x="673" y="846"/>
                  </a:lnTo>
                  <a:lnTo>
                    <a:pt x="673" y="848"/>
                  </a:lnTo>
                  <a:lnTo>
                    <a:pt x="673" y="851"/>
                  </a:lnTo>
                  <a:lnTo>
                    <a:pt x="673" y="858"/>
                  </a:lnTo>
                  <a:lnTo>
                    <a:pt x="673" y="874"/>
                  </a:lnTo>
                  <a:lnTo>
                    <a:pt x="673" y="881"/>
                  </a:lnTo>
                  <a:lnTo>
                    <a:pt x="673" y="887"/>
                  </a:lnTo>
                  <a:lnTo>
                    <a:pt x="673" y="891"/>
                  </a:lnTo>
                  <a:lnTo>
                    <a:pt x="673" y="892"/>
                  </a:lnTo>
                  <a:lnTo>
                    <a:pt x="673" y="904"/>
                  </a:lnTo>
                  <a:lnTo>
                    <a:pt x="673" y="915"/>
                  </a:lnTo>
                  <a:lnTo>
                    <a:pt x="673" y="918"/>
                  </a:lnTo>
                  <a:lnTo>
                    <a:pt x="673" y="920"/>
                  </a:lnTo>
                  <a:lnTo>
                    <a:pt x="673" y="930"/>
                  </a:lnTo>
                  <a:lnTo>
                    <a:pt x="671" y="949"/>
                  </a:lnTo>
                  <a:lnTo>
                    <a:pt x="671" y="961"/>
                  </a:lnTo>
                  <a:lnTo>
                    <a:pt x="673" y="977"/>
                  </a:lnTo>
                  <a:lnTo>
                    <a:pt x="673" y="985"/>
                  </a:lnTo>
                  <a:lnTo>
                    <a:pt x="673" y="994"/>
                  </a:lnTo>
                  <a:lnTo>
                    <a:pt x="673" y="995"/>
                  </a:lnTo>
                  <a:lnTo>
                    <a:pt x="673" y="997"/>
                  </a:lnTo>
                  <a:lnTo>
                    <a:pt x="673" y="998"/>
                  </a:lnTo>
                  <a:lnTo>
                    <a:pt x="673" y="1007"/>
                  </a:lnTo>
                  <a:lnTo>
                    <a:pt x="673" y="1020"/>
                  </a:lnTo>
                  <a:lnTo>
                    <a:pt x="673" y="1026"/>
                  </a:lnTo>
                  <a:lnTo>
                    <a:pt x="673" y="1034"/>
                  </a:lnTo>
                  <a:lnTo>
                    <a:pt x="673" y="1038"/>
                  </a:lnTo>
                  <a:lnTo>
                    <a:pt x="673" y="1039"/>
                  </a:lnTo>
                  <a:lnTo>
                    <a:pt x="673" y="1041"/>
                  </a:lnTo>
                  <a:lnTo>
                    <a:pt x="673" y="1044"/>
                  </a:lnTo>
                  <a:lnTo>
                    <a:pt x="666" y="1044"/>
                  </a:lnTo>
                  <a:lnTo>
                    <a:pt x="665" y="1044"/>
                  </a:lnTo>
                  <a:lnTo>
                    <a:pt x="660" y="1044"/>
                  </a:lnTo>
                  <a:lnTo>
                    <a:pt x="652" y="1044"/>
                  </a:lnTo>
                  <a:lnTo>
                    <a:pt x="648" y="1044"/>
                  </a:lnTo>
                  <a:lnTo>
                    <a:pt x="647" y="1044"/>
                  </a:lnTo>
                  <a:lnTo>
                    <a:pt x="645" y="1044"/>
                  </a:lnTo>
                  <a:lnTo>
                    <a:pt x="643" y="1044"/>
                  </a:lnTo>
                  <a:lnTo>
                    <a:pt x="640" y="1044"/>
                  </a:lnTo>
                  <a:lnTo>
                    <a:pt x="634" y="1044"/>
                  </a:lnTo>
                  <a:lnTo>
                    <a:pt x="627" y="1044"/>
                  </a:lnTo>
                  <a:lnTo>
                    <a:pt x="624" y="1044"/>
                  </a:lnTo>
                  <a:lnTo>
                    <a:pt x="619" y="1044"/>
                  </a:lnTo>
                  <a:lnTo>
                    <a:pt x="617" y="1044"/>
                  </a:lnTo>
                  <a:lnTo>
                    <a:pt x="614" y="1044"/>
                  </a:lnTo>
                  <a:lnTo>
                    <a:pt x="606" y="1044"/>
                  </a:lnTo>
                  <a:lnTo>
                    <a:pt x="604" y="1044"/>
                  </a:lnTo>
                  <a:lnTo>
                    <a:pt x="602" y="1044"/>
                  </a:lnTo>
                  <a:lnTo>
                    <a:pt x="599" y="1044"/>
                  </a:lnTo>
                  <a:lnTo>
                    <a:pt x="598" y="1044"/>
                  </a:lnTo>
                  <a:lnTo>
                    <a:pt x="594" y="1044"/>
                  </a:lnTo>
                  <a:lnTo>
                    <a:pt x="593" y="1044"/>
                  </a:lnTo>
                  <a:lnTo>
                    <a:pt x="591" y="1044"/>
                  </a:lnTo>
                  <a:lnTo>
                    <a:pt x="589" y="1044"/>
                  </a:lnTo>
                  <a:lnTo>
                    <a:pt x="588" y="1044"/>
                  </a:lnTo>
                  <a:lnTo>
                    <a:pt x="586" y="1044"/>
                  </a:lnTo>
                  <a:lnTo>
                    <a:pt x="583" y="1043"/>
                  </a:lnTo>
                  <a:lnTo>
                    <a:pt x="581" y="1043"/>
                  </a:lnTo>
                  <a:lnTo>
                    <a:pt x="578" y="1043"/>
                  </a:lnTo>
                  <a:lnTo>
                    <a:pt x="576" y="1043"/>
                  </a:lnTo>
                  <a:lnTo>
                    <a:pt x="573" y="1043"/>
                  </a:lnTo>
                  <a:lnTo>
                    <a:pt x="571" y="1043"/>
                  </a:lnTo>
                  <a:lnTo>
                    <a:pt x="570" y="1043"/>
                  </a:lnTo>
                  <a:lnTo>
                    <a:pt x="567" y="1043"/>
                  </a:lnTo>
                  <a:lnTo>
                    <a:pt x="565" y="1043"/>
                  </a:lnTo>
                  <a:lnTo>
                    <a:pt x="562" y="1043"/>
                  </a:lnTo>
                  <a:lnTo>
                    <a:pt x="560" y="1043"/>
                  </a:lnTo>
                  <a:lnTo>
                    <a:pt x="558" y="1043"/>
                  </a:lnTo>
                  <a:lnTo>
                    <a:pt x="555" y="1043"/>
                  </a:lnTo>
                  <a:lnTo>
                    <a:pt x="545" y="1043"/>
                  </a:lnTo>
                  <a:lnTo>
                    <a:pt x="544" y="1043"/>
                  </a:lnTo>
                  <a:lnTo>
                    <a:pt x="540" y="1043"/>
                  </a:lnTo>
                  <a:lnTo>
                    <a:pt x="539" y="1043"/>
                  </a:lnTo>
                  <a:lnTo>
                    <a:pt x="537" y="1043"/>
                  </a:lnTo>
                  <a:lnTo>
                    <a:pt x="534" y="1041"/>
                  </a:lnTo>
                  <a:lnTo>
                    <a:pt x="534" y="1043"/>
                  </a:lnTo>
                  <a:lnTo>
                    <a:pt x="532" y="1041"/>
                  </a:lnTo>
                  <a:lnTo>
                    <a:pt x="529" y="1041"/>
                  </a:lnTo>
                  <a:lnTo>
                    <a:pt x="527" y="1041"/>
                  </a:lnTo>
                  <a:lnTo>
                    <a:pt x="526" y="1041"/>
                  </a:lnTo>
                  <a:lnTo>
                    <a:pt x="522" y="1041"/>
                  </a:lnTo>
                  <a:lnTo>
                    <a:pt x="521" y="1041"/>
                  </a:lnTo>
                  <a:lnTo>
                    <a:pt x="518" y="1041"/>
                  </a:lnTo>
                  <a:lnTo>
                    <a:pt x="516" y="1041"/>
                  </a:lnTo>
                  <a:lnTo>
                    <a:pt x="514" y="1041"/>
                  </a:lnTo>
                  <a:lnTo>
                    <a:pt x="511" y="1041"/>
                  </a:lnTo>
                  <a:lnTo>
                    <a:pt x="509" y="1041"/>
                  </a:lnTo>
                  <a:lnTo>
                    <a:pt x="506" y="1041"/>
                  </a:lnTo>
                  <a:lnTo>
                    <a:pt x="504" y="1041"/>
                  </a:lnTo>
                  <a:lnTo>
                    <a:pt x="501" y="1041"/>
                  </a:lnTo>
                  <a:lnTo>
                    <a:pt x="500" y="1041"/>
                  </a:lnTo>
                  <a:lnTo>
                    <a:pt x="498" y="1041"/>
                  </a:lnTo>
                  <a:lnTo>
                    <a:pt x="495" y="1041"/>
                  </a:lnTo>
                  <a:lnTo>
                    <a:pt x="490" y="1041"/>
                  </a:lnTo>
                  <a:lnTo>
                    <a:pt x="488" y="1041"/>
                  </a:lnTo>
                  <a:lnTo>
                    <a:pt x="485" y="1041"/>
                  </a:lnTo>
                  <a:lnTo>
                    <a:pt x="483" y="1041"/>
                  </a:lnTo>
                  <a:lnTo>
                    <a:pt x="482" y="1041"/>
                  </a:lnTo>
                  <a:lnTo>
                    <a:pt x="478" y="1041"/>
                  </a:lnTo>
                  <a:lnTo>
                    <a:pt x="477" y="1041"/>
                  </a:lnTo>
                  <a:lnTo>
                    <a:pt x="473" y="1041"/>
                  </a:lnTo>
                  <a:lnTo>
                    <a:pt x="472" y="1041"/>
                  </a:lnTo>
                  <a:lnTo>
                    <a:pt x="467" y="1041"/>
                  </a:lnTo>
                  <a:lnTo>
                    <a:pt x="464" y="1041"/>
                  </a:lnTo>
                  <a:lnTo>
                    <a:pt x="462" y="1041"/>
                  </a:lnTo>
                  <a:lnTo>
                    <a:pt x="460" y="1041"/>
                  </a:lnTo>
                  <a:lnTo>
                    <a:pt x="459" y="1041"/>
                  </a:lnTo>
                  <a:lnTo>
                    <a:pt x="457" y="1041"/>
                  </a:lnTo>
                  <a:lnTo>
                    <a:pt x="455" y="1041"/>
                  </a:lnTo>
                  <a:lnTo>
                    <a:pt x="452" y="1041"/>
                  </a:lnTo>
                  <a:lnTo>
                    <a:pt x="451" y="1041"/>
                  </a:lnTo>
                  <a:lnTo>
                    <a:pt x="449" y="1041"/>
                  </a:lnTo>
                  <a:lnTo>
                    <a:pt x="447" y="1041"/>
                  </a:lnTo>
                  <a:lnTo>
                    <a:pt x="442" y="1041"/>
                  </a:lnTo>
                  <a:lnTo>
                    <a:pt x="436" y="1041"/>
                  </a:lnTo>
                  <a:lnTo>
                    <a:pt x="434" y="1041"/>
                  </a:lnTo>
                  <a:lnTo>
                    <a:pt x="433" y="1041"/>
                  </a:lnTo>
                  <a:lnTo>
                    <a:pt x="426" y="1041"/>
                  </a:lnTo>
                  <a:lnTo>
                    <a:pt x="424" y="1041"/>
                  </a:lnTo>
                  <a:lnTo>
                    <a:pt x="423" y="1041"/>
                  </a:lnTo>
                  <a:lnTo>
                    <a:pt x="419" y="1041"/>
                  </a:lnTo>
                  <a:lnTo>
                    <a:pt x="418" y="1041"/>
                  </a:lnTo>
                  <a:lnTo>
                    <a:pt x="415" y="1041"/>
                  </a:lnTo>
                  <a:lnTo>
                    <a:pt x="413" y="1041"/>
                  </a:lnTo>
                  <a:lnTo>
                    <a:pt x="410" y="1041"/>
                  </a:lnTo>
                  <a:lnTo>
                    <a:pt x="408" y="1039"/>
                  </a:lnTo>
                  <a:lnTo>
                    <a:pt x="406" y="1039"/>
                  </a:lnTo>
                  <a:lnTo>
                    <a:pt x="405" y="1039"/>
                  </a:lnTo>
                  <a:lnTo>
                    <a:pt x="403" y="1039"/>
                  </a:lnTo>
                  <a:lnTo>
                    <a:pt x="402" y="1039"/>
                  </a:lnTo>
                  <a:lnTo>
                    <a:pt x="398" y="1039"/>
                  </a:lnTo>
                  <a:lnTo>
                    <a:pt x="397" y="1039"/>
                  </a:lnTo>
                  <a:lnTo>
                    <a:pt x="395" y="1039"/>
                  </a:lnTo>
                  <a:lnTo>
                    <a:pt x="393" y="1039"/>
                  </a:lnTo>
                  <a:lnTo>
                    <a:pt x="392" y="1039"/>
                  </a:lnTo>
                  <a:lnTo>
                    <a:pt x="388" y="1039"/>
                  </a:lnTo>
                  <a:lnTo>
                    <a:pt x="387" y="1039"/>
                  </a:lnTo>
                  <a:lnTo>
                    <a:pt x="385" y="1039"/>
                  </a:lnTo>
                  <a:lnTo>
                    <a:pt x="384" y="1039"/>
                  </a:lnTo>
                  <a:lnTo>
                    <a:pt x="382" y="1039"/>
                  </a:lnTo>
                  <a:lnTo>
                    <a:pt x="380" y="1039"/>
                  </a:lnTo>
                  <a:lnTo>
                    <a:pt x="379" y="1039"/>
                  </a:lnTo>
                  <a:lnTo>
                    <a:pt x="377" y="1039"/>
                  </a:lnTo>
                  <a:lnTo>
                    <a:pt x="375" y="1039"/>
                  </a:lnTo>
                  <a:lnTo>
                    <a:pt x="372" y="1039"/>
                  </a:lnTo>
                  <a:lnTo>
                    <a:pt x="370" y="1039"/>
                  </a:lnTo>
                  <a:lnTo>
                    <a:pt x="369" y="1039"/>
                  </a:lnTo>
                  <a:lnTo>
                    <a:pt x="367" y="1039"/>
                  </a:lnTo>
                  <a:lnTo>
                    <a:pt x="366" y="1039"/>
                  </a:lnTo>
                  <a:lnTo>
                    <a:pt x="362" y="1039"/>
                  </a:lnTo>
                  <a:lnTo>
                    <a:pt x="361" y="1039"/>
                  </a:lnTo>
                  <a:lnTo>
                    <a:pt x="359" y="1039"/>
                  </a:lnTo>
                  <a:lnTo>
                    <a:pt x="357" y="1039"/>
                  </a:lnTo>
                  <a:lnTo>
                    <a:pt x="356" y="1039"/>
                  </a:lnTo>
                  <a:lnTo>
                    <a:pt x="354" y="1039"/>
                  </a:lnTo>
                  <a:lnTo>
                    <a:pt x="351" y="1039"/>
                  </a:lnTo>
                  <a:lnTo>
                    <a:pt x="349" y="1038"/>
                  </a:lnTo>
                  <a:lnTo>
                    <a:pt x="348" y="1038"/>
                  </a:lnTo>
                  <a:lnTo>
                    <a:pt x="346" y="1038"/>
                  </a:lnTo>
                  <a:lnTo>
                    <a:pt x="344" y="1038"/>
                  </a:lnTo>
                  <a:lnTo>
                    <a:pt x="343" y="1038"/>
                  </a:lnTo>
                  <a:lnTo>
                    <a:pt x="339" y="1038"/>
                  </a:lnTo>
                  <a:lnTo>
                    <a:pt x="338" y="1038"/>
                  </a:lnTo>
                  <a:lnTo>
                    <a:pt x="335" y="1038"/>
                  </a:lnTo>
                  <a:lnTo>
                    <a:pt x="333" y="1038"/>
                  </a:lnTo>
                  <a:lnTo>
                    <a:pt x="330" y="1038"/>
                  </a:lnTo>
                  <a:lnTo>
                    <a:pt x="328" y="1038"/>
                  </a:lnTo>
                  <a:lnTo>
                    <a:pt x="326" y="1038"/>
                  </a:lnTo>
                  <a:lnTo>
                    <a:pt x="323" y="1038"/>
                  </a:lnTo>
                  <a:lnTo>
                    <a:pt x="321" y="1038"/>
                  </a:lnTo>
                  <a:lnTo>
                    <a:pt x="320" y="1038"/>
                  </a:lnTo>
                  <a:lnTo>
                    <a:pt x="318" y="1038"/>
                  </a:lnTo>
                  <a:lnTo>
                    <a:pt x="317" y="1038"/>
                  </a:lnTo>
                  <a:lnTo>
                    <a:pt x="315" y="1038"/>
                  </a:lnTo>
                  <a:lnTo>
                    <a:pt x="313" y="1038"/>
                  </a:lnTo>
                  <a:lnTo>
                    <a:pt x="312" y="1038"/>
                  </a:lnTo>
                  <a:lnTo>
                    <a:pt x="310" y="1038"/>
                  </a:lnTo>
                  <a:lnTo>
                    <a:pt x="308" y="1038"/>
                  </a:lnTo>
                  <a:lnTo>
                    <a:pt x="307" y="1038"/>
                  </a:lnTo>
                  <a:lnTo>
                    <a:pt x="303" y="1038"/>
                  </a:lnTo>
                  <a:lnTo>
                    <a:pt x="295" y="1036"/>
                  </a:lnTo>
                  <a:lnTo>
                    <a:pt x="292" y="1036"/>
                  </a:lnTo>
                  <a:lnTo>
                    <a:pt x="290" y="1036"/>
                  </a:lnTo>
                  <a:lnTo>
                    <a:pt x="289" y="1036"/>
                  </a:lnTo>
                  <a:lnTo>
                    <a:pt x="286" y="1036"/>
                  </a:lnTo>
                  <a:lnTo>
                    <a:pt x="281" y="1036"/>
                  </a:lnTo>
                  <a:lnTo>
                    <a:pt x="279" y="1036"/>
                  </a:lnTo>
                  <a:lnTo>
                    <a:pt x="277" y="1036"/>
                  </a:lnTo>
                  <a:lnTo>
                    <a:pt x="276" y="1036"/>
                  </a:lnTo>
                  <a:lnTo>
                    <a:pt x="274" y="1036"/>
                  </a:lnTo>
                  <a:lnTo>
                    <a:pt x="272" y="1036"/>
                  </a:lnTo>
                  <a:lnTo>
                    <a:pt x="269" y="1036"/>
                  </a:lnTo>
                  <a:lnTo>
                    <a:pt x="268" y="1036"/>
                  </a:lnTo>
                  <a:lnTo>
                    <a:pt x="263" y="1036"/>
                  </a:lnTo>
                  <a:lnTo>
                    <a:pt x="256" y="1036"/>
                  </a:lnTo>
                  <a:lnTo>
                    <a:pt x="253" y="1036"/>
                  </a:lnTo>
                  <a:lnTo>
                    <a:pt x="243" y="1034"/>
                  </a:lnTo>
                  <a:lnTo>
                    <a:pt x="236" y="1034"/>
                  </a:lnTo>
                  <a:lnTo>
                    <a:pt x="225" y="1034"/>
                  </a:lnTo>
                  <a:lnTo>
                    <a:pt x="222" y="1034"/>
                  </a:lnTo>
                  <a:lnTo>
                    <a:pt x="220" y="1034"/>
                  </a:lnTo>
                  <a:lnTo>
                    <a:pt x="210" y="1034"/>
                  </a:lnTo>
                  <a:lnTo>
                    <a:pt x="209" y="1034"/>
                  </a:lnTo>
                  <a:lnTo>
                    <a:pt x="199" y="1033"/>
                  </a:lnTo>
                  <a:lnTo>
                    <a:pt x="196" y="1033"/>
                  </a:lnTo>
                  <a:lnTo>
                    <a:pt x="189" y="1033"/>
                  </a:lnTo>
                  <a:lnTo>
                    <a:pt x="186" y="1033"/>
                  </a:lnTo>
                  <a:lnTo>
                    <a:pt x="184" y="1033"/>
                  </a:lnTo>
                  <a:lnTo>
                    <a:pt x="183" y="1033"/>
                  </a:lnTo>
                  <a:lnTo>
                    <a:pt x="181" y="1033"/>
                  </a:lnTo>
                  <a:lnTo>
                    <a:pt x="179" y="1033"/>
                  </a:lnTo>
                  <a:lnTo>
                    <a:pt x="178" y="1033"/>
                  </a:lnTo>
                  <a:lnTo>
                    <a:pt x="176" y="1033"/>
                  </a:lnTo>
                  <a:lnTo>
                    <a:pt x="173" y="1033"/>
                  </a:lnTo>
                  <a:lnTo>
                    <a:pt x="171" y="1033"/>
                  </a:lnTo>
                  <a:lnTo>
                    <a:pt x="169" y="1033"/>
                  </a:lnTo>
                  <a:lnTo>
                    <a:pt x="166" y="1033"/>
                  </a:lnTo>
                  <a:lnTo>
                    <a:pt x="165" y="1033"/>
                  </a:lnTo>
                  <a:lnTo>
                    <a:pt x="161" y="1033"/>
                  </a:lnTo>
                  <a:lnTo>
                    <a:pt x="160" y="1033"/>
                  </a:lnTo>
                  <a:lnTo>
                    <a:pt x="156" y="1033"/>
                  </a:lnTo>
                  <a:lnTo>
                    <a:pt x="155" y="1033"/>
                  </a:lnTo>
                  <a:lnTo>
                    <a:pt x="148" y="1033"/>
                  </a:lnTo>
                  <a:lnTo>
                    <a:pt x="140" y="1031"/>
                  </a:lnTo>
                  <a:lnTo>
                    <a:pt x="138" y="1031"/>
                  </a:lnTo>
                  <a:lnTo>
                    <a:pt x="137" y="1031"/>
                  </a:lnTo>
                  <a:lnTo>
                    <a:pt x="130" y="1031"/>
                  </a:lnTo>
                  <a:lnTo>
                    <a:pt x="129" y="1031"/>
                  </a:lnTo>
                  <a:lnTo>
                    <a:pt x="127" y="1031"/>
                  </a:lnTo>
                  <a:lnTo>
                    <a:pt x="124" y="1031"/>
                  </a:lnTo>
                  <a:lnTo>
                    <a:pt x="122" y="1031"/>
                  </a:lnTo>
                  <a:lnTo>
                    <a:pt x="119" y="1031"/>
                  </a:lnTo>
                  <a:lnTo>
                    <a:pt x="117" y="1031"/>
                  </a:lnTo>
                  <a:lnTo>
                    <a:pt x="116" y="1031"/>
                  </a:lnTo>
                  <a:lnTo>
                    <a:pt x="114" y="1031"/>
                  </a:lnTo>
                  <a:lnTo>
                    <a:pt x="112" y="1031"/>
                  </a:lnTo>
                  <a:lnTo>
                    <a:pt x="111" y="1031"/>
                  </a:lnTo>
                  <a:lnTo>
                    <a:pt x="107" y="1031"/>
                  </a:lnTo>
                  <a:lnTo>
                    <a:pt x="106" y="1029"/>
                  </a:lnTo>
                  <a:lnTo>
                    <a:pt x="104" y="1029"/>
                  </a:lnTo>
                  <a:lnTo>
                    <a:pt x="103" y="1029"/>
                  </a:lnTo>
                  <a:lnTo>
                    <a:pt x="101" y="1029"/>
                  </a:lnTo>
                  <a:lnTo>
                    <a:pt x="98" y="1029"/>
                  </a:lnTo>
                  <a:lnTo>
                    <a:pt x="96" y="1029"/>
                  </a:lnTo>
                  <a:lnTo>
                    <a:pt x="94" y="1029"/>
                  </a:lnTo>
                  <a:lnTo>
                    <a:pt x="91" y="1029"/>
                  </a:lnTo>
                  <a:lnTo>
                    <a:pt x="89" y="1029"/>
                  </a:lnTo>
                  <a:lnTo>
                    <a:pt x="86" y="1029"/>
                  </a:lnTo>
                  <a:lnTo>
                    <a:pt x="85" y="1029"/>
                  </a:lnTo>
                  <a:lnTo>
                    <a:pt x="83" y="1029"/>
                  </a:lnTo>
                  <a:lnTo>
                    <a:pt x="80" y="1029"/>
                  </a:lnTo>
                  <a:lnTo>
                    <a:pt x="78" y="1029"/>
                  </a:lnTo>
                  <a:lnTo>
                    <a:pt x="76" y="1029"/>
                  </a:lnTo>
                  <a:lnTo>
                    <a:pt x="75" y="1029"/>
                  </a:lnTo>
                  <a:lnTo>
                    <a:pt x="73" y="1029"/>
                  </a:lnTo>
                  <a:lnTo>
                    <a:pt x="63" y="1028"/>
                  </a:lnTo>
                  <a:lnTo>
                    <a:pt x="62" y="1028"/>
                  </a:lnTo>
                  <a:lnTo>
                    <a:pt x="60" y="1028"/>
                  </a:lnTo>
                  <a:lnTo>
                    <a:pt x="55" y="1028"/>
                  </a:lnTo>
                  <a:lnTo>
                    <a:pt x="52" y="1028"/>
                  </a:lnTo>
                  <a:lnTo>
                    <a:pt x="50" y="1028"/>
                  </a:lnTo>
                  <a:lnTo>
                    <a:pt x="49" y="1028"/>
                  </a:lnTo>
                  <a:lnTo>
                    <a:pt x="47" y="1028"/>
                  </a:lnTo>
                  <a:lnTo>
                    <a:pt x="45" y="1028"/>
                  </a:lnTo>
                  <a:lnTo>
                    <a:pt x="44" y="1028"/>
                  </a:lnTo>
                  <a:lnTo>
                    <a:pt x="40" y="1028"/>
                  </a:lnTo>
                  <a:lnTo>
                    <a:pt x="39" y="1028"/>
                  </a:lnTo>
                  <a:lnTo>
                    <a:pt x="36" y="1028"/>
                  </a:lnTo>
                  <a:lnTo>
                    <a:pt x="34" y="1028"/>
                  </a:lnTo>
                  <a:lnTo>
                    <a:pt x="31" y="1028"/>
                  </a:lnTo>
                  <a:lnTo>
                    <a:pt x="29" y="1028"/>
                  </a:lnTo>
                  <a:lnTo>
                    <a:pt x="27" y="1028"/>
                  </a:lnTo>
                  <a:lnTo>
                    <a:pt x="24" y="1028"/>
                  </a:lnTo>
                  <a:lnTo>
                    <a:pt x="22" y="1028"/>
                  </a:lnTo>
                  <a:lnTo>
                    <a:pt x="21" y="1028"/>
                  </a:lnTo>
                  <a:lnTo>
                    <a:pt x="19" y="1028"/>
                  </a:lnTo>
                  <a:lnTo>
                    <a:pt x="18" y="1028"/>
                  </a:lnTo>
                  <a:lnTo>
                    <a:pt x="14" y="1028"/>
                  </a:lnTo>
                  <a:lnTo>
                    <a:pt x="13" y="1026"/>
                  </a:lnTo>
                  <a:lnTo>
                    <a:pt x="11" y="1026"/>
                  </a:lnTo>
                  <a:lnTo>
                    <a:pt x="8" y="1026"/>
                  </a:lnTo>
                  <a:lnTo>
                    <a:pt x="6" y="1026"/>
                  </a:lnTo>
                  <a:lnTo>
                    <a:pt x="3" y="1026"/>
                  </a:lnTo>
                  <a:lnTo>
                    <a:pt x="1" y="1026"/>
                  </a:lnTo>
                  <a:lnTo>
                    <a:pt x="0" y="1026"/>
                  </a:lnTo>
                  <a:lnTo>
                    <a:pt x="0" y="1021"/>
                  </a:lnTo>
                  <a:lnTo>
                    <a:pt x="0" y="1020"/>
                  </a:lnTo>
                  <a:lnTo>
                    <a:pt x="0" y="987"/>
                  </a:lnTo>
                  <a:lnTo>
                    <a:pt x="0" y="984"/>
                  </a:lnTo>
                  <a:lnTo>
                    <a:pt x="0" y="982"/>
                  </a:lnTo>
                  <a:lnTo>
                    <a:pt x="0" y="979"/>
                  </a:lnTo>
                  <a:lnTo>
                    <a:pt x="0" y="976"/>
                  </a:lnTo>
                  <a:lnTo>
                    <a:pt x="0" y="974"/>
                  </a:lnTo>
                  <a:lnTo>
                    <a:pt x="0" y="966"/>
                  </a:lnTo>
                  <a:lnTo>
                    <a:pt x="0" y="953"/>
                  </a:lnTo>
                  <a:lnTo>
                    <a:pt x="0" y="951"/>
                  </a:lnTo>
                  <a:lnTo>
                    <a:pt x="0" y="949"/>
                  </a:lnTo>
                  <a:lnTo>
                    <a:pt x="1" y="949"/>
                  </a:lnTo>
                  <a:lnTo>
                    <a:pt x="1" y="946"/>
                  </a:lnTo>
                  <a:lnTo>
                    <a:pt x="1" y="941"/>
                  </a:lnTo>
                  <a:lnTo>
                    <a:pt x="1" y="933"/>
                  </a:lnTo>
                  <a:lnTo>
                    <a:pt x="1" y="930"/>
                  </a:lnTo>
                  <a:lnTo>
                    <a:pt x="1" y="927"/>
                  </a:lnTo>
                  <a:lnTo>
                    <a:pt x="1" y="925"/>
                  </a:lnTo>
                  <a:lnTo>
                    <a:pt x="3" y="922"/>
                  </a:lnTo>
                  <a:lnTo>
                    <a:pt x="3" y="915"/>
                  </a:lnTo>
                  <a:lnTo>
                    <a:pt x="3" y="913"/>
                  </a:lnTo>
                  <a:lnTo>
                    <a:pt x="3" y="902"/>
                  </a:lnTo>
                  <a:lnTo>
                    <a:pt x="3" y="884"/>
                  </a:lnTo>
                  <a:lnTo>
                    <a:pt x="3" y="882"/>
                  </a:lnTo>
                  <a:lnTo>
                    <a:pt x="3" y="871"/>
                  </a:lnTo>
                  <a:lnTo>
                    <a:pt x="4" y="846"/>
                  </a:lnTo>
                  <a:lnTo>
                    <a:pt x="4" y="843"/>
                  </a:lnTo>
                  <a:lnTo>
                    <a:pt x="4" y="842"/>
                  </a:lnTo>
                  <a:lnTo>
                    <a:pt x="4" y="835"/>
                  </a:lnTo>
                  <a:lnTo>
                    <a:pt x="4" y="832"/>
                  </a:lnTo>
                  <a:lnTo>
                    <a:pt x="4" y="824"/>
                  </a:lnTo>
                  <a:lnTo>
                    <a:pt x="4" y="822"/>
                  </a:lnTo>
                  <a:lnTo>
                    <a:pt x="4" y="820"/>
                  </a:lnTo>
                  <a:lnTo>
                    <a:pt x="4" y="819"/>
                  </a:lnTo>
                  <a:lnTo>
                    <a:pt x="4" y="815"/>
                  </a:lnTo>
                  <a:lnTo>
                    <a:pt x="4" y="812"/>
                  </a:lnTo>
                  <a:lnTo>
                    <a:pt x="4" y="791"/>
                  </a:lnTo>
                  <a:lnTo>
                    <a:pt x="4" y="781"/>
                  </a:lnTo>
                  <a:lnTo>
                    <a:pt x="4" y="778"/>
                  </a:lnTo>
                  <a:lnTo>
                    <a:pt x="4" y="776"/>
                  </a:lnTo>
                  <a:lnTo>
                    <a:pt x="6" y="750"/>
                  </a:lnTo>
                  <a:lnTo>
                    <a:pt x="6" y="727"/>
                  </a:lnTo>
                  <a:lnTo>
                    <a:pt x="8" y="727"/>
                  </a:lnTo>
                  <a:lnTo>
                    <a:pt x="8" y="714"/>
                  </a:lnTo>
                  <a:lnTo>
                    <a:pt x="8" y="711"/>
                  </a:lnTo>
                  <a:lnTo>
                    <a:pt x="8" y="709"/>
                  </a:lnTo>
                  <a:lnTo>
                    <a:pt x="8" y="706"/>
                  </a:lnTo>
                  <a:lnTo>
                    <a:pt x="8" y="698"/>
                  </a:lnTo>
                  <a:lnTo>
                    <a:pt x="9" y="667"/>
                  </a:lnTo>
                  <a:lnTo>
                    <a:pt x="9" y="663"/>
                  </a:lnTo>
                  <a:lnTo>
                    <a:pt x="9" y="662"/>
                  </a:lnTo>
                  <a:lnTo>
                    <a:pt x="9" y="659"/>
                  </a:lnTo>
                  <a:lnTo>
                    <a:pt x="9" y="647"/>
                  </a:lnTo>
                  <a:lnTo>
                    <a:pt x="9" y="642"/>
                  </a:lnTo>
                  <a:lnTo>
                    <a:pt x="9" y="637"/>
                  </a:lnTo>
                  <a:lnTo>
                    <a:pt x="9" y="631"/>
                  </a:lnTo>
                  <a:lnTo>
                    <a:pt x="9" y="629"/>
                  </a:lnTo>
                  <a:lnTo>
                    <a:pt x="9" y="626"/>
                  </a:lnTo>
                  <a:lnTo>
                    <a:pt x="9" y="624"/>
                  </a:lnTo>
                  <a:lnTo>
                    <a:pt x="11" y="619"/>
                  </a:lnTo>
                  <a:lnTo>
                    <a:pt x="11" y="613"/>
                  </a:lnTo>
                  <a:lnTo>
                    <a:pt x="11" y="611"/>
                  </a:lnTo>
                  <a:lnTo>
                    <a:pt x="11" y="610"/>
                  </a:lnTo>
                  <a:lnTo>
                    <a:pt x="11" y="608"/>
                  </a:lnTo>
                  <a:lnTo>
                    <a:pt x="11" y="606"/>
                  </a:lnTo>
                  <a:lnTo>
                    <a:pt x="11" y="605"/>
                  </a:lnTo>
                  <a:lnTo>
                    <a:pt x="11" y="601"/>
                  </a:lnTo>
                  <a:lnTo>
                    <a:pt x="11" y="590"/>
                  </a:lnTo>
                  <a:lnTo>
                    <a:pt x="11" y="582"/>
                  </a:lnTo>
                  <a:lnTo>
                    <a:pt x="11" y="580"/>
                  </a:lnTo>
                  <a:lnTo>
                    <a:pt x="11" y="578"/>
                  </a:lnTo>
                  <a:lnTo>
                    <a:pt x="11" y="570"/>
                  </a:lnTo>
                  <a:lnTo>
                    <a:pt x="11" y="569"/>
                  </a:lnTo>
                  <a:lnTo>
                    <a:pt x="11" y="567"/>
                  </a:lnTo>
                  <a:lnTo>
                    <a:pt x="11" y="556"/>
                  </a:lnTo>
                  <a:lnTo>
                    <a:pt x="13" y="551"/>
                  </a:lnTo>
                  <a:lnTo>
                    <a:pt x="13" y="549"/>
                  </a:lnTo>
                  <a:lnTo>
                    <a:pt x="13" y="547"/>
                  </a:lnTo>
                  <a:lnTo>
                    <a:pt x="13" y="526"/>
                  </a:lnTo>
                  <a:lnTo>
                    <a:pt x="13" y="520"/>
                  </a:lnTo>
                  <a:lnTo>
                    <a:pt x="13" y="518"/>
                  </a:lnTo>
                  <a:lnTo>
                    <a:pt x="13" y="513"/>
                  </a:lnTo>
                  <a:lnTo>
                    <a:pt x="13" y="508"/>
                  </a:lnTo>
                  <a:lnTo>
                    <a:pt x="13" y="502"/>
                  </a:lnTo>
                  <a:lnTo>
                    <a:pt x="13" y="500"/>
                  </a:lnTo>
                  <a:lnTo>
                    <a:pt x="13" y="497"/>
                  </a:lnTo>
                  <a:lnTo>
                    <a:pt x="13" y="489"/>
                  </a:lnTo>
                  <a:lnTo>
                    <a:pt x="14" y="485"/>
                  </a:lnTo>
                  <a:lnTo>
                    <a:pt x="14" y="471"/>
                  </a:lnTo>
                  <a:lnTo>
                    <a:pt x="14" y="467"/>
                  </a:lnTo>
                  <a:lnTo>
                    <a:pt x="14" y="464"/>
                  </a:lnTo>
                  <a:lnTo>
                    <a:pt x="14" y="458"/>
                  </a:lnTo>
                  <a:lnTo>
                    <a:pt x="14" y="454"/>
                  </a:lnTo>
                  <a:lnTo>
                    <a:pt x="14" y="448"/>
                  </a:lnTo>
                  <a:lnTo>
                    <a:pt x="14" y="446"/>
                  </a:lnTo>
                  <a:lnTo>
                    <a:pt x="16" y="433"/>
                  </a:lnTo>
                  <a:lnTo>
                    <a:pt x="16" y="430"/>
                  </a:lnTo>
                  <a:lnTo>
                    <a:pt x="16" y="423"/>
                  </a:lnTo>
                  <a:lnTo>
                    <a:pt x="16" y="420"/>
                  </a:lnTo>
                  <a:lnTo>
                    <a:pt x="16" y="417"/>
                  </a:lnTo>
                  <a:lnTo>
                    <a:pt x="16" y="415"/>
                  </a:lnTo>
                  <a:lnTo>
                    <a:pt x="16" y="412"/>
                  </a:lnTo>
                  <a:lnTo>
                    <a:pt x="16" y="407"/>
                  </a:lnTo>
                  <a:lnTo>
                    <a:pt x="16" y="402"/>
                  </a:lnTo>
                  <a:lnTo>
                    <a:pt x="16" y="400"/>
                  </a:lnTo>
                  <a:lnTo>
                    <a:pt x="16" y="395"/>
                  </a:lnTo>
                  <a:lnTo>
                    <a:pt x="16" y="394"/>
                  </a:lnTo>
                  <a:lnTo>
                    <a:pt x="16" y="392"/>
                  </a:lnTo>
                  <a:lnTo>
                    <a:pt x="16" y="391"/>
                  </a:lnTo>
                  <a:lnTo>
                    <a:pt x="16" y="389"/>
                  </a:lnTo>
                  <a:lnTo>
                    <a:pt x="16" y="387"/>
                  </a:lnTo>
                  <a:lnTo>
                    <a:pt x="16" y="384"/>
                  </a:lnTo>
                  <a:lnTo>
                    <a:pt x="16" y="378"/>
                  </a:lnTo>
                  <a:lnTo>
                    <a:pt x="16" y="374"/>
                  </a:lnTo>
                  <a:lnTo>
                    <a:pt x="16" y="368"/>
                  </a:lnTo>
                  <a:lnTo>
                    <a:pt x="16" y="363"/>
                  </a:lnTo>
                  <a:lnTo>
                    <a:pt x="18" y="360"/>
                  </a:lnTo>
                  <a:lnTo>
                    <a:pt x="18" y="358"/>
                  </a:lnTo>
                  <a:lnTo>
                    <a:pt x="18" y="355"/>
                  </a:lnTo>
                  <a:lnTo>
                    <a:pt x="18" y="353"/>
                  </a:lnTo>
                  <a:lnTo>
                    <a:pt x="18" y="351"/>
                  </a:lnTo>
                  <a:lnTo>
                    <a:pt x="18" y="348"/>
                  </a:lnTo>
                  <a:lnTo>
                    <a:pt x="19" y="348"/>
                  </a:lnTo>
                  <a:lnTo>
                    <a:pt x="21" y="348"/>
                  </a:lnTo>
                  <a:lnTo>
                    <a:pt x="24" y="348"/>
                  </a:lnTo>
                  <a:lnTo>
                    <a:pt x="31" y="348"/>
                  </a:lnTo>
                  <a:lnTo>
                    <a:pt x="32" y="348"/>
                  </a:lnTo>
                  <a:lnTo>
                    <a:pt x="40" y="348"/>
                  </a:lnTo>
                  <a:lnTo>
                    <a:pt x="42" y="348"/>
                  </a:lnTo>
                  <a:lnTo>
                    <a:pt x="63" y="350"/>
                  </a:lnTo>
                  <a:lnTo>
                    <a:pt x="89" y="350"/>
                  </a:lnTo>
                  <a:lnTo>
                    <a:pt x="93" y="350"/>
                  </a:lnTo>
                  <a:lnTo>
                    <a:pt x="116" y="350"/>
                  </a:lnTo>
                  <a:lnTo>
                    <a:pt x="114" y="350"/>
                  </a:lnTo>
                  <a:lnTo>
                    <a:pt x="112" y="350"/>
                  </a:lnTo>
                  <a:lnTo>
                    <a:pt x="112" y="348"/>
                  </a:lnTo>
                  <a:lnTo>
                    <a:pt x="111" y="348"/>
                  </a:lnTo>
                  <a:lnTo>
                    <a:pt x="109" y="348"/>
                  </a:lnTo>
                  <a:lnTo>
                    <a:pt x="109" y="346"/>
                  </a:lnTo>
                  <a:lnTo>
                    <a:pt x="107" y="346"/>
                  </a:lnTo>
                  <a:lnTo>
                    <a:pt x="107" y="345"/>
                  </a:lnTo>
                  <a:lnTo>
                    <a:pt x="106" y="345"/>
                  </a:lnTo>
                  <a:lnTo>
                    <a:pt x="106" y="343"/>
                  </a:lnTo>
                  <a:lnTo>
                    <a:pt x="106" y="342"/>
                  </a:lnTo>
                  <a:lnTo>
                    <a:pt x="106" y="340"/>
                  </a:lnTo>
                  <a:lnTo>
                    <a:pt x="106" y="338"/>
                  </a:lnTo>
                  <a:lnTo>
                    <a:pt x="107" y="338"/>
                  </a:lnTo>
                  <a:lnTo>
                    <a:pt x="107" y="337"/>
                  </a:lnTo>
                  <a:lnTo>
                    <a:pt x="107" y="335"/>
                  </a:lnTo>
                  <a:lnTo>
                    <a:pt x="109" y="335"/>
                  </a:lnTo>
                  <a:lnTo>
                    <a:pt x="109" y="333"/>
                  </a:lnTo>
                  <a:lnTo>
                    <a:pt x="107" y="333"/>
                  </a:lnTo>
                  <a:lnTo>
                    <a:pt x="109" y="333"/>
                  </a:lnTo>
                  <a:lnTo>
                    <a:pt x="109" y="332"/>
                  </a:lnTo>
                  <a:lnTo>
                    <a:pt x="109" y="330"/>
                  </a:lnTo>
                  <a:lnTo>
                    <a:pt x="111" y="330"/>
                  </a:lnTo>
                  <a:lnTo>
                    <a:pt x="111" y="329"/>
                  </a:lnTo>
                  <a:lnTo>
                    <a:pt x="112" y="329"/>
                  </a:lnTo>
                  <a:lnTo>
                    <a:pt x="112" y="327"/>
                  </a:lnTo>
                  <a:lnTo>
                    <a:pt x="112" y="325"/>
                  </a:lnTo>
                  <a:lnTo>
                    <a:pt x="111" y="325"/>
                  </a:lnTo>
                  <a:lnTo>
                    <a:pt x="111" y="324"/>
                  </a:lnTo>
                  <a:lnTo>
                    <a:pt x="111" y="322"/>
                  </a:lnTo>
                  <a:lnTo>
                    <a:pt x="112" y="322"/>
                  </a:lnTo>
                  <a:lnTo>
                    <a:pt x="112" y="320"/>
                  </a:lnTo>
                  <a:lnTo>
                    <a:pt x="112" y="319"/>
                  </a:lnTo>
                  <a:lnTo>
                    <a:pt x="114" y="319"/>
                  </a:lnTo>
                  <a:lnTo>
                    <a:pt x="114" y="317"/>
                  </a:lnTo>
                  <a:lnTo>
                    <a:pt x="114" y="315"/>
                  </a:lnTo>
                  <a:lnTo>
                    <a:pt x="114" y="314"/>
                  </a:lnTo>
                  <a:lnTo>
                    <a:pt x="116" y="314"/>
                  </a:lnTo>
                  <a:lnTo>
                    <a:pt x="116" y="312"/>
                  </a:lnTo>
                  <a:lnTo>
                    <a:pt x="116" y="311"/>
                  </a:lnTo>
                  <a:lnTo>
                    <a:pt x="117" y="311"/>
                  </a:lnTo>
                  <a:lnTo>
                    <a:pt x="119" y="309"/>
                  </a:lnTo>
                  <a:lnTo>
                    <a:pt x="119" y="307"/>
                  </a:lnTo>
                  <a:lnTo>
                    <a:pt x="120" y="307"/>
                  </a:lnTo>
                  <a:lnTo>
                    <a:pt x="120" y="306"/>
                  </a:lnTo>
                  <a:lnTo>
                    <a:pt x="120" y="304"/>
                  </a:lnTo>
                  <a:lnTo>
                    <a:pt x="120" y="302"/>
                  </a:lnTo>
                  <a:lnTo>
                    <a:pt x="120" y="301"/>
                  </a:lnTo>
                  <a:lnTo>
                    <a:pt x="120" y="299"/>
                  </a:lnTo>
                  <a:lnTo>
                    <a:pt x="119" y="299"/>
                  </a:lnTo>
                  <a:lnTo>
                    <a:pt x="119" y="297"/>
                  </a:lnTo>
                  <a:lnTo>
                    <a:pt x="119" y="296"/>
                  </a:lnTo>
                  <a:lnTo>
                    <a:pt x="120" y="296"/>
                  </a:lnTo>
                  <a:lnTo>
                    <a:pt x="120" y="294"/>
                  </a:lnTo>
                  <a:lnTo>
                    <a:pt x="122" y="294"/>
                  </a:lnTo>
                  <a:lnTo>
                    <a:pt x="124" y="294"/>
                  </a:lnTo>
                  <a:lnTo>
                    <a:pt x="125" y="293"/>
                  </a:lnTo>
                  <a:lnTo>
                    <a:pt x="125" y="291"/>
                  </a:lnTo>
                  <a:lnTo>
                    <a:pt x="125" y="289"/>
                  </a:lnTo>
                  <a:lnTo>
                    <a:pt x="125" y="288"/>
                  </a:lnTo>
                  <a:lnTo>
                    <a:pt x="127" y="288"/>
                  </a:lnTo>
                  <a:lnTo>
                    <a:pt x="125" y="286"/>
                  </a:lnTo>
                  <a:lnTo>
                    <a:pt x="125" y="284"/>
                  </a:lnTo>
                  <a:lnTo>
                    <a:pt x="125" y="283"/>
                  </a:lnTo>
                  <a:lnTo>
                    <a:pt x="127" y="281"/>
                  </a:lnTo>
                  <a:lnTo>
                    <a:pt x="127" y="279"/>
                  </a:lnTo>
                  <a:lnTo>
                    <a:pt x="129" y="279"/>
                  </a:lnTo>
                  <a:lnTo>
                    <a:pt x="129" y="278"/>
                  </a:lnTo>
                  <a:lnTo>
                    <a:pt x="129" y="276"/>
                  </a:lnTo>
                  <a:lnTo>
                    <a:pt x="130" y="276"/>
                  </a:lnTo>
                  <a:lnTo>
                    <a:pt x="130" y="275"/>
                  </a:lnTo>
                  <a:lnTo>
                    <a:pt x="130" y="273"/>
                  </a:lnTo>
                  <a:lnTo>
                    <a:pt x="132" y="273"/>
                  </a:lnTo>
                  <a:lnTo>
                    <a:pt x="132" y="271"/>
                  </a:lnTo>
                  <a:lnTo>
                    <a:pt x="132" y="270"/>
                  </a:lnTo>
                  <a:lnTo>
                    <a:pt x="132" y="268"/>
                  </a:lnTo>
                  <a:lnTo>
                    <a:pt x="132" y="266"/>
                  </a:lnTo>
                  <a:lnTo>
                    <a:pt x="132" y="265"/>
                  </a:lnTo>
                  <a:lnTo>
                    <a:pt x="134" y="265"/>
                  </a:lnTo>
                  <a:lnTo>
                    <a:pt x="134" y="263"/>
                  </a:lnTo>
                  <a:lnTo>
                    <a:pt x="135" y="263"/>
                  </a:lnTo>
                  <a:lnTo>
                    <a:pt x="135" y="262"/>
                  </a:lnTo>
                  <a:lnTo>
                    <a:pt x="135" y="260"/>
                  </a:lnTo>
                  <a:lnTo>
                    <a:pt x="137" y="260"/>
                  </a:lnTo>
                  <a:lnTo>
                    <a:pt x="135" y="260"/>
                  </a:lnTo>
                  <a:lnTo>
                    <a:pt x="135" y="258"/>
                  </a:lnTo>
                  <a:lnTo>
                    <a:pt x="134" y="258"/>
                  </a:lnTo>
                  <a:lnTo>
                    <a:pt x="134" y="257"/>
                  </a:lnTo>
                  <a:lnTo>
                    <a:pt x="134" y="255"/>
                  </a:lnTo>
                  <a:lnTo>
                    <a:pt x="134" y="253"/>
                  </a:lnTo>
                  <a:lnTo>
                    <a:pt x="135" y="253"/>
                  </a:lnTo>
                  <a:lnTo>
                    <a:pt x="137" y="253"/>
                  </a:lnTo>
                  <a:lnTo>
                    <a:pt x="138" y="253"/>
                  </a:lnTo>
                  <a:lnTo>
                    <a:pt x="140" y="252"/>
                  </a:lnTo>
                  <a:lnTo>
                    <a:pt x="138" y="252"/>
                  </a:lnTo>
                  <a:lnTo>
                    <a:pt x="140" y="252"/>
                  </a:lnTo>
                  <a:lnTo>
                    <a:pt x="140" y="250"/>
                  </a:lnTo>
                  <a:lnTo>
                    <a:pt x="142" y="250"/>
                  </a:lnTo>
                  <a:lnTo>
                    <a:pt x="142" y="248"/>
                  </a:lnTo>
                  <a:lnTo>
                    <a:pt x="143" y="248"/>
                  </a:lnTo>
                  <a:lnTo>
                    <a:pt x="145" y="248"/>
                  </a:lnTo>
                  <a:lnTo>
                    <a:pt x="145" y="247"/>
                  </a:lnTo>
                  <a:lnTo>
                    <a:pt x="145" y="245"/>
                  </a:lnTo>
                  <a:lnTo>
                    <a:pt x="145" y="244"/>
                  </a:lnTo>
                  <a:lnTo>
                    <a:pt x="147" y="244"/>
                  </a:lnTo>
                  <a:lnTo>
                    <a:pt x="147" y="242"/>
                  </a:lnTo>
                  <a:lnTo>
                    <a:pt x="148" y="242"/>
                  </a:lnTo>
                  <a:lnTo>
                    <a:pt x="150" y="240"/>
                  </a:lnTo>
                  <a:lnTo>
                    <a:pt x="150" y="239"/>
                  </a:lnTo>
                  <a:lnTo>
                    <a:pt x="152" y="239"/>
                  </a:lnTo>
                  <a:lnTo>
                    <a:pt x="153" y="239"/>
                  </a:lnTo>
                  <a:lnTo>
                    <a:pt x="153" y="237"/>
                  </a:lnTo>
                  <a:lnTo>
                    <a:pt x="155" y="237"/>
                  </a:lnTo>
                  <a:lnTo>
                    <a:pt x="155" y="235"/>
                  </a:lnTo>
                  <a:lnTo>
                    <a:pt x="155" y="234"/>
                  </a:lnTo>
                  <a:lnTo>
                    <a:pt x="156" y="232"/>
                  </a:lnTo>
                  <a:lnTo>
                    <a:pt x="156" y="230"/>
                  </a:lnTo>
                  <a:lnTo>
                    <a:pt x="158" y="230"/>
                  </a:lnTo>
                  <a:lnTo>
                    <a:pt x="158" y="229"/>
                  </a:lnTo>
                  <a:lnTo>
                    <a:pt x="160" y="229"/>
                  </a:lnTo>
                  <a:lnTo>
                    <a:pt x="161" y="227"/>
                  </a:lnTo>
                  <a:lnTo>
                    <a:pt x="163" y="227"/>
                  </a:lnTo>
                  <a:lnTo>
                    <a:pt x="165" y="227"/>
                  </a:lnTo>
                  <a:lnTo>
                    <a:pt x="163" y="226"/>
                  </a:lnTo>
                  <a:lnTo>
                    <a:pt x="161" y="224"/>
                  </a:lnTo>
                  <a:lnTo>
                    <a:pt x="160" y="222"/>
                  </a:lnTo>
                  <a:lnTo>
                    <a:pt x="160" y="221"/>
                  </a:lnTo>
                  <a:lnTo>
                    <a:pt x="160" y="219"/>
                  </a:lnTo>
                  <a:lnTo>
                    <a:pt x="158" y="219"/>
                  </a:lnTo>
                  <a:lnTo>
                    <a:pt x="158" y="217"/>
                  </a:lnTo>
                  <a:lnTo>
                    <a:pt x="158" y="216"/>
                  </a:lnTo>
                  <a:lnTo>
                    <a:pt x="156" y="216"/>
                  </a:lnTo>
                  <a:lnTo>
                    <a:pt x="155" y="216"/>
                  </a:lnTo>
                  <a:lnTo>
                    <a:pt x="155" y="214"/>
                  </a:lnTo>
                  <a:lnTo>
                    <a:pt x="153" y="214"/>
                  </a:lnTo>
                  <a:lnTo>
                    <a:pt x="152" y="214"/>
                  </a:lnTo>
                  <a:lnTo>
                    <a:pt x="152" y="212"/>
                  </a:lnTo>
                  <a:lnTo>
                    <a:pt x="150" y="212"/>
                  </a:lnTo>
                  <a:lnTo>
                    <a:pt x="150" y="211"/>
                  </a:lnTo>
                  <a:lnTo>
                    <a:pt x="148" y="211"/>
                  </a:lnTo>
                  <a:lnTo>
                    <a:pt x="148" y="208"/>
                  </a:lnTo>
                  <a:lnTo>
                    <a:pt x="148" y="206"/>
                  </a:lnTo>
                  <a:lnTo>
                    <a:pt x="148" y="204"/>
                  </a:lnTo>
                  <a:lnTo>
                    <a:pt x="148" y="203"/>
                  </a:lnTo>
                  <a:lnTo>
                    <a:pt x="148" y="201"/>
                  </a:lnTo>
                  <a:lnTo>
                    <a:pt x="150" y="201"/>
                  </a:lnTo>
                  <a:lnTo>
                    <a:pt x="150" y="199"/>
                  </a:lnTo>
                  <a:lnTo>
                    <a:pt x="152" y="198"/>
                  </a:lnTo>
                  <a:lnTo>
                    <a:pt x="152" y="196"/>
                  </a:lnTo>
                  <a:lnTo>
                    <a:pt x="153" y="196"/>
                  </a:lnTo>
                  <a:lnTo>
                    <a:pt x="152" y="196"/>
                  </a:lnTo>
                  <a:lnTo>
                    <a:pt x="152" y="195"/>
                  </a:lnTo>
                  <a:lnTo>
                    <a:pt x="152" y="196"/>
                  </a:lnTo>
                  <a:lnTo>
                    <a:pt x="152" y="195"/>
                  </a:lnTo>
                  <a:lnTo>
                    <a:pt x="150" y="193"/>
                  </a:lnTo>
                  <a:lnTo>
                    <a:pt x="150" y="191"/>
                  </a:lnTo>
                  <a:lnTo>
                    <a:pt x="147" y="190"/>
                  </a:lnTo>
                  <a:lnTo>
                    <a:pt x="147" y="188"/>
                  </a:lnTo>
                  <a:lnTo>
                    <a:pt x="145" y="188"/>
                  </a:lnTo>
                  <a:lnTo>
                    <a:pt x="145" y="185"/>
                  </a:lnTo>
                  <a:lnTo>
                    <a:pt x="147" y="185"/>
                  </a:lnTo>
                  <a:lnTo>
                    <a:pt x="147" y="183"/>
                  </a:lnTo>
                  <a:lnTo>
                    <a:pt x="148" y="181"/>
                  </a:lnTo>
                  <a:lnTo>
                    <a:pt x="148" y="180"/>
                  </a:lnTo>
                  <a:lnTo>
                    <a:pt x="148" y="178"/>
                  </a:lnTo>
                  <a:lnTo>
                    <a:pt x="148" y="177"/>
                  </a:lnTo>
                  <a:lnTo>
                    <a:pt x="148" y="175"/>
                  </a:lnTo>
                  <a:lnTo>
                    <a:pt x="148" y="173"/>
                  </a:lnTo>
                  <a:lnTo>
                    <a:pt x="147" y="173"/>
                  </a:lnTo>
                  <a:lnTo>
                    <a:pt x="147" y="170"/>
                  </a:lnTo>
                  <a:lnTo>
                    <a:pt x="145" y="168"/>
                  </a:lnTo>
                  <a:lnTo>
                    <a:pt x="143" y="167"/>
                  </a:lnTo>
                  <a:lnTo>
                    <a:pt x="143" y="163"/>
                  </a:lnTo>
                  <a:lnTo>
                    <a:pt x="143" y="162"/>
                  </a:lnTo>
                  <a:lnTo>
                    <a:pt x="142" y="162"/>
                  </a:lnTo>
                  <a:lnTo>
                    <a:pt x="140" y="163"/>
                  </a:lnTo>
                  <a:lnTo>
                    <a:pt x="138" y="165"/>
                  </a:lnTo>
                  <a:lnTo>
                    <a:pt x="137" y="165"/>
                  </a:lnTo>
                  <a:lnTo>
                    <a:pt x="138" y="163"/>
                  </a:lnTo>
                  <a:lnTo>
                    <a:pt x="138" y="162"/>
                  </a:lnTo>
                  <a:lnTo>
                    <a:pt x="138" y="160"/>
                  </a:lnTo>
                  <a:lnTo>
                    <a:pt x="137" y="159"/>
                  </a:lnTo>
                  <a:lnTo>
                    <a:pt x="135" y="157"/>
                  </a:lnTo>
                  <a:lnTo>
                    <a:pt x="134" y="155"/>
                  </a:lnTo>
                  <a:lnTo>
                    <a:pt x="132" y="154"/>
                  </a:lnTo>
                  <a:lnTo>
                    <a:pt x="132" y="152"/>
                  </a:lnTo>
                  <a:lnTo>
                    <a:pt x="130" y="150"/>
                  </a:lnTo>
                  <a:lnTo>
                    <a:pt x="129" y="150"/>
                  </a:lnTo>
                  <a:lnTo>
                    <a:pt x="127" y="149"/>
                  </a:lnTo>
                  <a:lnTo>
                    <a:pt x="127" y="147"/>
                  </a:lnTo>
                  <a:lnTo>
                    <a:pt x="125" y="144"/>
                  </a:lnTo>
                  <a:lnTo>
                    <a:pt x="125" y="142"/>
                  </a:lnTo>
                  <a:lnTo>
                    <a:pt x="124" y="141"/>
                  </a:lnTo>
                  <a:lnTo>
                    <a:pt x="125" y="139"/>
                  </a:lnTo>
                  <a:lnTo>
                    <a:pt x="127" y="137"/>
                  </a:lnTo>
                  <a:lnTo>
                    <a:pt x="125" y="137"/>
                  </a:lnTo>
                  <a:lnTo>
                    <a:pt x="125" y="136"/>
                  </a:lnTo>
                  <a:lnTo>
                    <a:pt x="124" y="136"/>
                  </a:lnTo>
                  <a:lnTo>
                    <a:pt x="124" y="134"/>
                  </a:lnTo>
                  <a:lnTo>
                    <a:pt x="124" y="132"/>
                  </a:lnTo>
                  <a:lnTo>
                    <a:pt x="122" y="132"/>
                  </a:lnTo>
                  <a:lnTo>
                    <a:pt x="120" y="132"/>
                  </a:lnTo>
                  <a:lnTo>
                    <a:pt x="120" y="131"/>
                  </a:lnTo>
                  <a:lnTo>
                    <a:pt x="119" y="131"/>
                  </a:lnTo>
                  <a:lnTo>
                    <a:pt x="117" y="129"/>
                  </a:lnTo>
                  <a:lnTo>
                    <a:pt x="116" y="129"/>
                  </a:lnTo>
                  <a:lnTo>
                    <a:pt x="116" y="128"/>
                  </a:lnTo>
                  <a:lnTo>
                    <a:pt x="114" y="124"/>
                  </a:lnTo>
                  <a:lnTo>
                    <a:pt x="114" y="123"/>
                  </a:lnTo>
                  <a:lnTo>
                    <a:pt x="112" y="121"/>
                  </a:lnTo>
                  <a:lnTo>
                    <a:pt x="111" y="119"/>
                  </a:lnTo>
                  <a:lnTo>
                    <a:pt x="111" y="118"/>
                  </a:lnTo>
                  <a:lnTo>
                    <a:pt x="109" y="119"/>
                  </a:lnTo>
                  <a:lnTo>
                    <a:pt x="107" y="121"/>
                  </a:lnTo>
                  <a:lnTo>
                    <a:pt x="106" y="121"/>
                  </a:lnTo>
                  <a:lnTo>
                    <a:pt x="106" y="119"/>
                  </a:lnTo>
                  <a:lnTo>
                    <a:pt x="104" y="118"/>
                  </a:lnTo>
                  <a:lnTo>
                    <a:pt x="103" y="118"/>
                  </a:lnTo>
                  <a:lnTo>
                    <a:pt x="104" y="118"/>
                  </a:lnTo>
                  <a:lnTo>
                    <a:pt x="104" y="116"/>
                  </a:lnTo>
                  <a:lnTo>
                    <a:pt x="104" y="114"/>
                  </a:lnTo>
                  <a:lnTo>
                    <a:pt x="103" y="113"/>
                  </a:lnTo>
                  <a:lnTo>
                    <a:pt x="101" y="113"/>
                  </a:lnTo>
                  <a:lnTo>
                    <a:pt x="99" y="113"/>
                  </a:lnTo>
                  <a:lnTo>
                    <a:pt x="98" y="111"/>
                  </a:lnTo>
                  <a:lnTo>
                    <a:pt x="98" y="114"/>
                  </a:lnTo>
                  <a:lnTo>
                    <a:pt x="96" y="114"/>
                  </a:lnTo>
                  <a:lnTo>
                    <a:pt x="94" y="114"/>
                  </a:lnTo>
                  <a:lnTo>
                    <a:pt x="94" y="113"/>
                  </a:lnTo>
                  <a:lnTo>
                    <a:pt x="93" y="113"/>
                  </a:lnTo>
                  <a:lnTo>
                    <a:pt x="91" y="113"/>
                  </a:lnTo>
                  <a:lnTo>
                    <a:pt x="93" y="111"/>
                  </a:lnTo>
                  <a:lnTo>
                    <a:pt x="93" y="110"/>
                  </a:lnTo>
                  <a:lnTo>
                    <a:pt x="91" y="110"/>
                  </a:lnTo>
                  <a:lnTo>
                    <a:pt x="89" y="108"/>
                  </a:lnTo>
                  <a:lnTo>
                    <a:pt x="88" y="108"/>
                  </a:lnTo>
                  <a:lnTo>
                    <a:pt x="86" y="108"/>
                  </a:lnTo>
                  <a:lnTo>
                    <a:pt x="86" y="110"/>
                  </a:lnTo>
                  <a:lnTo>
                    <a:pt x="85" y="110"/>
                  </a:lnTo>
                  <a:lnTo>
                    <a:pt x="83" y="108"/>
                  </a:lnTo>
                  <a:lnTo>
                    <a:pt x="83" y="106"/>
                  </a:lnTo>
                  <a:lnTo>
                    <a:pt x="83" y="105"/>
                  </a:lnTo>
                  <a:lnTo>
                    <a:pt x="85" y="105"/>
                  </a:lnTo>
                  <a:lnTo>
                    <a:pt x="85" y="103"/>
                  </a:lnTo>
                  <a:lnTo>
                    <a:pt x="86" y="101"/>
                  </a:lnTo>
                  <a:lnTo>
                    <a:pt x="86" y="100"/>
                  </a:lnTo>
                  <a:lnTo>
                    <a:pt x="88" y="100"/>
                  </a:lnTo>
                  <a:lnTo>
                    <a:pt x="86" y="98"/>
                  </a:lnTo>
                  <a:lnTo>
                    <a:pt x="88" y="98"/>
                  </a:lnTo>
                  <a:lnTo>
                    <a:pt x="88" y="96"/>
                  </a:lnTo>
                  <a:lnTo>
                    <a:pt x="88" y="95"/>
                  </a:lnTo>
                  <a:lnTo>
                    <a:pt x="89" y="93"/>
                  </a:lnTo>
                  <a:lnTo>
                    <a:pt x="91" y="92"/>
                  </a:lnTo>
                  <a:lnTo>
                    <a:pt x="91" y="90"/>
                  </a:lnTo>
                  <a:lnTo>
                    <a:pt x="93" y="88"/>
                  </a:lnTo>
                  <a:lnTo>
                    <a:pt x="93" y="87"/>
                  </a:lnTo>
                  <a:lnTo>
                    <a:pt x="93" y="85"/>
                  </a:lnTo>
                  <a:lnTo>
                    <a:pt x="93" y="83"/>
                  </a:lnTo>
                  <a:lnTo>
                    <a:pt x="93" y="82"/>
                  </a:lnTo>
                  <a:lnTo>
                    <a:pt x="93" y="80"/>
                  </a:lnTo>
                  <a:lnTo>
                    <a:pt x="91" y="79"/>
                  </a:lnTo>
                  <a:lnTo>
                    <a:pt x="93" y="77"/>
                  </a:lnTo>
                  <a:lnTo>
                    <a:pt x="94" y="75"/>
                  </a:lnTo>
                  <a:lnTo>
                    <a:pt x="94" y="74"/>
                  </a:lnTo>
                  <a:lnTo>
                    <a:pt x="93" y="74"/>
                  </a:lnTo>
                  <a:lnTo>
                    <a:pt x="93" y="72"/>
                  </a:lnTo>
                  <a:lnTo>
                    <a:pt x="94" y="72"/>
                  </a:lnTo>
                  <a:lnTo>
                    <a:pt x="94" y="70"/>
                  </a:lnTo>
                  <a:lnTo>
                    <a:pt x="94" y="69"/>
                  </a:lnTo>
                  <a:lnTo>
                    <a:pt x="93" y="67"/>
                  </a:lnTo>
                  <a:lnTo>
                    <a:pt x="93" y="65"/>
                  </a:lnTo>
                  <a:lnTo>
                    <a:pt x="91" y="65"/>
                  </a:lnTo>
                  <a:lnTo>
                    <a:pt x="89" y="65"/>
                  </a:lnTo>
                  <a:lnTo>
                    <a:pt x="89" y="64"/>
                  </a:lnTo>
                  <a:lnTo>
                    <a:pt x="88" y="64"/>
                  </a:lnTo>
                  <a:lnTo>
                    <a:pt x="86" y="64"/>
                  </a:lnTo>
                  <a:lnTo>
                    <a:pt x="86" y="62"/>
                  </a:lnTo>
                  <a:lnTo>
                    <a:pt x="86" y="61"/>
                  </a:lnTo>
                  <a:lnTo>
                    <a:pt x="85" y="61"/>
                  </a:lnTo>
                  <a:lnTo>
                    <a:pt x="85" y="59"/>
                  </a:lnTo>
                  <a:lnTo>
                    <a:pt x="86" y="59"/>
                  </a:lnTo>
                  <a:lnTo>
                    <a:pt x="86" y="57"/>
                  </a:lnTo>
                  <a:lnTo>
                    <a:pt x="86" y="56"/>
                  </a:lnTo>
                  <a:lnTo>
                    <a:pt x="88" y="54"/>
                  </a:lnTo>
                  <a:lnTo>
                    <a:pt x="89" y="54"/>
                  </a:lnTo>
                  <a:lnTo>
                    <a:pt x="89" y="52"/>
                  </a:lnTo>
                  <a:lnTo>
                    <a:pt x="89" y="51"/>
                  </a:lnTo>
                  <a:lnTo>
                    <a:pt x="89" y="49"/>
                  </a:lnTo>
                  <a:lnTo>
                    <a:pt x="88" y="49"/>
                  </a:lnTo>
                  <a:lnTo>
                    <a:pt x="89" y="49"/>
                  </a:lnTo>
                  <a:lnTo>
                    <a:pt x="89" y="47"/>
                  </a:lnTo>
                  <a:lnTo>
                    <a:pt x="89" y="46"/>
                  </a:lnTo>
                  <a:lnTo>
                    <a:pt x="91" y="46"/>
                  </a:lnTo>
                  <a:lnTo>
                    <a:pt x="91" y="44"/>
                  </a:lnTo>
                  <a:lnTo>
                    <a:pt x="93" y="44"/>
                  </a:lnTo>
                  <a:lnTo>
                    <a:pt x="93" y="43"/>
                  </a:lnTo>
                  <a:lnTo>
                    <a:pt x="93" y="41"/>
                  </a:lnTo>
                  <a:lnTo>
                    <a:pt x="93" y="39"/>
                  </a:lnTo>
                  <a:lnTo>
                    <a:pt x="93" y="38"/>
                  </a:lnTo>
                  <a:lnTo>
                    <a:pt x="94" y="36"/>
                  </a:lnTo>
                  <a:lnTo>
                    <a:pt x="96" y="36"/>
                  </a:lnTo>
                  <a:lnTo>
                    <a:pt x="96" y="34"/>
                  </a:lnTo>
                  <a:lnTo>
                    <a:pt x="98" y="34"/>
                  </a:lnTo>
                  <a:lnTo>
                    <a:pt x="98" y="33"/>
                  </a:lnTo>
                  <a:lnTo>
                    <a:pt x="99" y="33"/>
                  </a:lnTo>
                  <a:lnTo>
                    <a:pt x="101" y="33"/>
                  </a:lnTo>
                  <a:lnTo>
                    <a:pt x="103" y="33"/>
                  </a:lnTo>
                  <a:lnTo>
                    <a:pt x="103" y="31"/>
                  </a:lnTo>
                  <a:lnTo>
                    <a:pt x="104" y="31"/>
                  </a:lnTo>
                  <a:lnTo>
                    <a:pt x="104" y="29"/>
                  </a:lnTo>
                  <a:lnTo>
                    <a:pt x="106" y="28"/>
                  </a:lnTo>
                  <a:lnTo>
                    <a:pt x="106" y="26"/>
                  </a:lnTo>
                  <a:lnTo>
                    <a:pt x="107" y="26"/>
                  </a:lnTo>
                  <a:lnTo>
                    <a:pt x="107" y="25"/>
                  </a:lnTo>
                  <a:lnTo>
                    <a:pt x="109" y="25"/>
                  </a:lnTo>
                  <a:lnTo>
                    <a:pt x="111" y="23"/>
                  </a:lnTo>
                  <a:lnTo>
                    <a:pt x="112" y="23"/>
                  </a:lnTo>
                  <a:lnTo>
                    <a:pt x="114" y="21"/>
                  </a:lnTo>
                  <a:lnTo>
                    <a:pt x="116" y="21"/>
                  </a:lnTo>
                  <a:lnTo>
                    <a:pt x="116" y="23"/>
                  </a:lnTo>
                  <a:lnTo>
                    <a:pt x="117" y="23"/>
                  </a:lnTo>
                  <a:lnTo>
                    <a:pt x="119" y="23"/>
                  </a:lnTo>
                  <a:lnTo>
                    <a:pt x="120" y="23"/>
                  </a:lnTo>
                  <a:lnTo>
                    <a:pt x="120" y="21"/>
                  </a:lnTo>
                  <a:lnTo>
                    <a:pt x="120" y="23"/>
                  </a:lnTo>
                  <a:lnTo>
                    <a:pt x="122" y="23"/>
                  </a:lnTo>
                  <a:lnTo>
                    <a:pt x="122" y="21"/>
                  </a:lnTo>
                  <a:lnTo>
                    <a:pt x="122" y="20"/>
                  </a:lnTo>
                  <a:lnTo>
                    <a:pt x="120" y="20"/>
                  </a:lnTo>
                  <a:lnTo>
                    <a:pt x="120" y="18"/>
                  </a:lnTo>
                  <a:lnTo>
                    <a:pt x="120" y="16"/>
                  </a:lnTo>
                  <a:lnTo>
                    <a:pt x="122" y="18"/>
                  </a:lnTo>
                  <a:lnTo>
                    <a:pt x="124" y="18"/>
                  </a:lnTo>
                  <a:lnTo>
                    <a:pt x="125" y="16"/>
                  </a:lnTo>
                  <a:lnTo>
                    <a:pt x="125" y="18"/>
                  </a:lnTo>
                  <a:lnTo>
                    <a:pt x="127" y="18"/>
                  </a:lnTo>
                  <a:lnTo>
                    <a:pt x="127" y="16"/>
                  </a:lnTo>
                  <a:lnTo>
                    <a:pt x="127" y="15"/>
                  </a:lnTo>
                  <a:lnTo>
                    <a:pt x="129" y="15"/>
                  </a:lnTo>
                  <a:lnTo>
                    <a:pt x="130" y="15"/>
                  </a:lnTo>
                  <a:lnTo>
                    <a:pt x="130" y="13"/>
                  </a:lnTo>
                  <a:lnTo>
                    <a:pt x="132" y="13"/>
                  </a:lnTo>
                  <a:lnTo>
                    <a:pt x="134" y="12"/>
                  </a:lnTo>
                  <a:lnTo>
                    <a:pt x="135" y="10"/>
                  </a:lnTo>
                  <a:lnTo>
                    <a:pt x="137" y="10"/>
                  </a:lnTo>
                  <a:lnTo>
                    <a:pt x="138" y="10"/>
                  </a:lnTo>
                  <a:lnTo>
                    <a:pt x="140" y="8"/>
                  </a:lnTo>
                  <a:lnTo>
                    <a:pt x="142" y="7"/>
                  </a:lnTo>
                  <a:lnTo>
                    <a:pt x="143" y="7"/>
                  </a:lnTo>
                  <a:lnTo>
                    <a:pt x="143" y="5"/>
                  </a:lnTo>
                  <a:lnTo>
                    <a:pt x="145" y="5"/>
                  </a:lnTo>
                  <a:lnTo>
                    <a:pt x="147" y="5"/>
                  </a:lnTo>
                  <a:lnTo>
                    <a:pt x="148" y="3"/>
                  </a:lnTo>
                  <a:lnTo>
                    <a:pt x="150" y="3"/>
                  </a:lnTo>
                  <a:lnTo>
                    <a:pt x="152" y="3"/>
                  </a:lnTo>
                  <a:lnTo>
                    <a:pt x="153" y="2"/>
                  </a:lnTo>
                  <a:lnTo>
                    <a:pt x="155" y="0"/>
                  </a:lnTo>
                  <a:lnTo>
                    <a:pt x="156" y="0"/>
                  </a:lnTo>
                  <a:lnTo>
                    <a:pt x="165" y="0"/>
                  </a:lnTo>
                  <a:lnTo>
                    <a:pt x="173" y="0"/>
                  </a:lnTo>
                  <a:lnTo>
                    <a:pt x="183" y="0"/>
                  </a:lnTo>
                  <a:lnTo>
                    <a:pt x="192" y="0"/>
                  </a:lnTo>
                  <a:lnTo>
                    <a:pt x="197" y="0"/>
                  </a:lnTo>
                  <a:lnTo>
                    <a:pt x="199" y="0"/>
                  </a:lnTo>
                  <a:lnTo>
                    <a:pt x="201" y="0"/>
                  </a:lnTo>
                  <a:lnTo>
                    <a:pt x="202" y="0"/>
                  </a:lnTo>
                  <a:lnTo>
                    <a:pt x="204"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31" name="Freeform 268"/>
            <p:cNvSpPr>
              <a:spLocks/>
            </p:cNvSpPr>
            <p:nvPr/>
          </p:nvSpPr>
          <p:spPr bwMode="auto">
            <a:xfrm>
              <a:off x="2087" y="2508"/>
              <a:ext cx="673" cy="1044"/>
            </a:xfrm>
            <a:custGeom>
              <a:avLst/>
              <a:gdLst>
                <a:gd name="T0" fmla="*/ 254 w 673"/>
                <a:gd name="T1" fmla="*/ 2 h 1044"/>
                <a:gd name="T2" fmla="*/ 310 w 673"/>
                <a:gd name="T3" fmla="*/ 2 h 1044"/>
                <a:gd name="T4" fmla="*/ 366 w 673"/>
                <a:gd name="T5" fmla="*/ 2 h 1044"/>
                <a:gd name="T6" fmla="*/ 418 w 673"/>
                <a:gd name="T7" fmla="*/ 3 h 1044"/>
                <a:gd name="T8" fmla="*/ 467 w 673"/>
                <a:gd name="T9" fmla="*/ 18 h 1044"/>
                <a:gd name="T10" fmla="*/ 465 w 673"/>
                <a:gd name="T11" fmla="*/ 74 h 1044"/>
                <a:gd name="T12" fmla="*/ 465 w 673"/>
                <a:gd name="T13" fmla="*/ 121 h 1044"/>
                <a:gd name="T14" fmla="*/ 465 w 673"/>
                <a:gd name="T15" fmla="*/ 162 h 1044"/>
                <a:gd name="T16" fmla="*/ 457 w 673"/>
                <a:gd name="T17" fmla="*/ 235 h 1044"/>
                <a:gd name="T18" fmla="*/ 455 w 673"/>
                <a:gd name="T19" fmla="*/ 338 h 1044"/>
                <a:gd name="T20" fmla="*/ 452 w 673"/>
                <a:gd name="T21" fmla="*/ 500 h 1044"/>
                <a:gd name="T22" fmla="*/ 473 w 673"/>
                <a:gd name="T23" fmla="*/ 561 h 1044"/>
                <a:gd name="T24" fmla="*/ 537 w 673"/>
                <a:gd name="T25" fmla="*/ 562 h 1044"/>
                <a:gd name="T26" fmla="*/ 617 w 673"/>
                <a:gd name="T27" fmla="*/ 562 h 1044"/>
                <a:gd name="T28" fmla="*/ 656 w 673"/>
                <a:gd name="T29" fmla="*/ 564 h 1044"/>
                <a:gd name="T30" fmla="*/ 673 w 673"/>
                <a:gd name="T31" fmla="*/ 596 h 1044"/>
                <a:gd name="T32" fmla="*/ 673 w 673"/>
                <a:gd name="T33" fmla="*/ 667 h 1044"/>
                <a:gd name="T34" fmla="*/ 673 w 673"/>
                <a:gd name="T35" fmla="*/ 814 h 1044"/>
                <a:gd name="T36" fmla="*/ 673 w 673"/>
                <a:gd name="T37" fmla="*/ 891 h 1044"/>
                <a:gd name="T38" fmla="*/ 673 w 673"/>
                <a:gd name="T39" fmla="*/ 1026 h 1044"/>
                <a:gd name="T40" fmla="*/ 624 w 673"/>
                <a:gd name="T41" fmla="*/ 1044 h 1044"/>
                <a:gd name="T42" fmla="*/ 578 w 673"/>
                <a:gd name="T43" fmla="*/ 1043 h 1044"/>
                <a:gd name="T44" fmla="*/ 534 w 673"/>
                <a:gd name="T45" fmla="*/ 1043 h 1044"/>
                <a:gd name="T46" fmla="*/ 495 w 673"/>
                <a:gd name="T47" fmla="*/ 1041 h 1044"/>
                <a:gd name="T48" fmla="*/ 452 w 673"/>
                <a:gd name="T49" fmla="*/ 1041 h 1044"/>
                <a:gd name="T50" fmla="*/ 406 w 673"/>
                <a:gd name="T51" fmla="*/ 1039 h 1044"/>
                <a:gd name="T52" fmla="*/ 375 w 673"/>
                <a:gd name="T53" fmla="*/ 1039 h 1044"/>
                <a:gd name="T54" fmla="*/ 343 w 673"/>
                <a:gd name="T55" fmla="*/ 1038 h 1044"/>
                <a:gd name="T56" fmla="*/ 308 w 673"/>
                <a:gd name="T57" fmla="*/ 1038 h 1044"/>
                <a:gd name="T58" fmla="*/ 256 w 673"/>
                <a:gd name="T59" fmla="*/ 1036 h 1044"/>
                <a:gd name="T60" fmla="*/ 178 w 673"/>
                <a:gd name="T61" fmla="*/ 1033 h 1044"/>
                <a:gd name="T62" fmla="*/ 127 w 673"/>
                <a:gd name="T63" fmla="*/ 1031 h 1044"/>
                <a:gd name="T64" fmla="*/ 91 w 673"/>
                <a:gd name="T65" fmla="*/ 1029 h 1044"/>
                <a:gd name="T66" fmla="*/ 47 w 673"/>
                <a:gd name="T67" fmla="*/ 1028 h 1044"/>
                <a:gd name="T68" fmla="*/ 11 w 673"/>
                <a:gd name="T69" fmla="*/ 1026 h 1044"/>
                <a:gd name="T70" fmla="*/ 0 w 673"/>
                <a:gd name="T71" fmla="*/ 949 h 1044"/>
                <a:gd name="T72" fmla="*/ 4 w 673"/>
                <a:gd name="T73" fmla="*/ 842 h 1044"/>
                <a:gd name="T74" fmla="*/ 8 w 673"/>
                <a:gd name="T75" fmla="*/ 711 h 1044"/>
                <a:gd name="T76" fmla="*/ 11 w 673"/>
                <a:gd name="T77" fmla="*/ 611 h 1044"/>
                <a:gd name="T78" fmla="*/ 13 w 673"/>
                <a:gd name="T79" fmla="*/ 526 h 1044"/>
                <a:gd name="T80" fmla="*/ 16 w 673"/>
                <a:gd name="T81" fmla="*/ 433 h 1044"/>
                <a:gd name="T82" fmla="*/ 16 w 673"/>
                <a:gd name="T83" fmla="*/ 378 h 1044"/>
                <a:gd name="T84" fmla="*/ 63 w 673"/>
                <a:gd name="T85" fmla="*/ 350 h 1044"/>
                <a:gd name="T86" fmla="*/ 107 w 673"/>
                <a:gd name="T87" fmla="*/ 338 h 1044"/>
                <a:gd name="T88" fmla="*/ 112 w 673"/>
                <a:gd name="T89" fmla="*/ 322 h 1044"/>
                <a:gd name="T90" fmla="*/ 120 w 673"/>
                <a:gd name="T91" fmla="*/ 301 h 1044"/>
                <a:gd name="T92" fmla="*/ 127 w 673"/>
                <a:gd name="T93" fmla="*/ 281 h 1044"/>
                <a:gd name="T94" fmla="*/ 135 w 673"/>
                <a:gd name="T95" fmla="*/ 262 h 1044"/>
                <a:gd name="T96" fmla="*/ 142 w 673"/>
                <a:gd name="T97" fmla="*/ 248 h 1044"/>
                <a:gd name="T98" fmla="*/ 156 w 673"/>
                <a:gd name="T99" fmla="*/ 232 h 1044"/>
                <a:gd name="T100" fmla="*/ 155 w 673"/>
                <a:gd name="T101" fmla="*/ 216 h 1044"/>
                <a:gd name="T102" fmla="*/ 153 w 673"/>
                <a:gd name="T103" fmla="*/ 196 h 1044"/>
                <a:gd name="T104" fmla="*/ 148 w 673"/>
                <a:gd name="T105" fmla="*/ 175 h 1044"/>
                <a:gd name="T106" fmla="*/ 134 w 673"/>
                <a:gd name="T107" fmla="*/ 155 h 1044"/>
                <a:gd name="T108" fmla="*/ 122 w 673"/>
                <a:gd name="T109" fmla="*/ 132 h 1044"/>
                <a:gd name="T110" fmla="*/ 103 w 673"/>
                <a:gd name="T111" fmla="*/ 118 h 1044"/>
                <a:gd name="T112" fmla="*/ 89 w 673"/>
                <a:gd name="T113" fmla="*/ 108 h 1044"/>
                <a:gd name="T114" fmla="*/ 89 w 673"/>
                <a:gd name="T115" fmla="*/ 93 h 1044"/>
                <a:gd name="T116" fmla="*/ 94 w 673"/>
                <a:gd name="T117" fmla="*/ 69 h 1044"/>
                <a:gd name="T118" fmla="*/ 89 w 673"/>
                <a:gd name="T119" fmla="*/ 5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1044">
                  <a:moveTo>
                    <a:pt x="204" y="0"/>
                  </a:moveTo>
                  <a:lnTo>
                    <a:pt x="205" y="0"/>
                  </a:lnTo>
                  <a:lnTo>
                    <a:pt x="207" y="0"/>
                  </a:lnTo>
                  <a:lnTo>
                    <a:pt x="209" y="0"/>
                  </a:lnTo>
                  <a:lnTo>
                    <a:pt x="210" y="0"/>
                  </a:lnTo>
                  <a:lnTo>
                    <a:pt x="212" y="0"/>
                  </a:lnTo>
                  <a:lnTo>
                    <a:pt x="214" y="0"/>
                  </a:lnTo>
                  <a:lnTo>
                    <a:pt x="215" y="0"/>
                  </a:lnTo>
                  <a:lnTo>
                    <a:pt x="236" y="2"/>
                  </a:lnTo>
                  <a:lnTo>
                    <a:pt x="238" y="2"/>
                  </a:lnTo>
                  <a:lnTo>
                    <a:pt x="240" y="2"/>
                  </a:lnTo>
                  <a:lnTo>
                    <a:pt x="241" y="2"/>
                  </a:lnTo>
                  <a:lnTo>
                    <a:pt x="243" y="2"/>
                  </a:lnTo>
                  <a:lnTo>
                    <a:pt x="245" y="2"/>
                  </a:lnTo>
                  <a:lnTo>
                    <a:pt x="246" y="2"/>
                  </a:lnTo>
                  <a:lnTo>
                    <a:pt x="251" y="2"/>
                  </a:lnTo>
                  <a:lnTo>
                    <a:pt x="254" y="2"/>
                  </a:lnTo>
                  <a:lnTo>
                    <a:pt x="256" y="2"/>
                  </a:lnTo>
                  <a:lnTo>
                    <a:pt x="261" y="2"/>
                  </a:lnTo>
                  <a:lnTo>
                    <a:pt x="263" y="2"/>
                  </a:lnTo>
                  <a:lnTo>
                    <a:pt x="268" y="2"/>
                  </a:lnTo>
                  <a:lnTo>
                    <a:pt x="269" y="2"/>
                  </a:lnTo>
                  <a:lnTo>
                    <a:pt x="272" y="2"/>
                  </a:lnTo>
                  <a:lnTo>
                    <a:pt x="274" y="2"/>
                  </a:lnTo>
                  <a:lnTo>
                    <a:pt x="276" y="2"/>
                  </a:lnTo>
                  <a:lnTo>
                    <a:pt x="279" y="2"/>
                  </a:lnTo>
                  <a:lnTo>
                    <a:pt x="281" y="2"/>
                  </a:lnTo>
                  <a:lnTo>
                    <a:pt x="287" y="2"/>
                  </a:lnTo>
                  <a:lnTo>
                    <a:pt x="289" y="2"/>
                  </a:lnTo>
                  <a:lnTo>
                    <a:pt x="294" y="2"/>
                  </a:lnTo>
                  <a:lnTo>
                    <a:pt x="302" y="2"/>
                  </a:lnTo>
                  <a:lnTo>
                    <a:pt x="303" y="2"/>
                  </a:lnTo>
                  <a:lnTo>
                    <a:pt x="305" y="2"/>
                  </a:lnTo>
                  <a:lnTo>
                    <a:pt x="310" y="2"/>
                  </a:lnTo>
                  <a:lnTo>
                    <a:pt x="315" y="2"/>
                  </a:lnTo>
                  <a:lnTo>
                    <a:pt x="321" y="2"/>
                  </a:lnTo>
                  <a:lnTo>
                    <a:pt x="325" y="2"/>
                  </a:lnTo>
                  <a:lnTo>
                    <a:pt x="328" y="2"/>
                  </a:lnTo>
                  <a:lnTo>
                    <a:pt x="330" y="2"/>
                  </a:lnTo>
                  <a:lnTo>
                    <a:pt x="331" y="2"/>
                  </a:lnTo>
                  <a:lnTo>
                    <a:pt x="335" y="2"/>
                  </a:lnTo>
                  <a:lnTo>
                    <a:pt x="338" y="2"/>
                  </a:lnTo>
                  <a:lnTo>
                    <a:pt x="339" y="2"/>
                  </a:lnTo>
                  <a:lnTo>
                    <a:pt x="341" y="2"/>
                  </a:lnTo>
                  <a:lnTo>
                    <a:pt x="343" y="2"/>
                  </a:lnTo>
                  <a:lnTo>
                    <a:pt x="344" y="2"/>
                  </a:lnTo>
                  <a:lnTo>
                    <a:pt x="346" y="2"/>
                  </a:lnTo>
                  <a:lnTo>
                    <a:pt x="348" y="2"/>
                  </a:lnTo>
                  <a:lnTo>
                    <a:pt x="349" y="2"/>
                  </a:lnTo>
                  <a:lnTo>
                    <a:pt x="359" y="2"/>
                  </a:lnTo>
                  <a:lnTo>
                    <a:pt x="366" y="2"/>
                  </a:lnTo>
                  <a:lnTo>
                    <a:pt x="367" y="2"/>
                  </a:lnTo>
                  <a:lnTo>
                    <a:pt x="369" y="2"/>
                  </a:lnTo>
                  <a:lnTo>
                    <a:pt x="372" y="2"/>
                  </a:lnTo>
                  <a:lnTo>
                    <a:pt x="375" y="2"/>
                  </a:lnTo>
                  <a:lnTo>
                    <a:pt x="377" y="2"/>
                  </a:lnTo>
                  <a:lnTo>
                    <a:pt x="379" y="3"/>
                  </a:lnTo>
                  <a:lnTo>
                    <a:pt x="382" y="3"/>
                  </a:lnTo>
                  <a:lnTo>
                    <a:pt x="385" y="3"/>
                  </a:lnTo>
                  <a:lnTo>
                    <a:pt x="388" y="3"/>
                  </a:lnTo>
                  <a:lnTo>
                    <a:pt x="393" y="3"/>
                  </a:lnTo>
                  <a:lnTo>
                    <a:pt x="395" y="3"/>
                  </a:lnTo>
                  <a:lnTo>
                    <a:pt x="398" y="3"/>
                  </a:lnTo>
                  <a:lnTo>
                    <a:pt x="402" y="3"/>
                  </a:lnTo>
                  <a:lnTo>
                    <a:pt x="405" y="3"/>
                  </a:lnTo>
                  <a:lnTo>
                    <a:pt x="408" y="3"/>
                  </a:lnTo>
                  <a:lnTo>
                    <a:pt x="413" y="3"/>
                  </a:lnTo>
                  <a:lnTo>
                    <a:pt x="418" y="3"/>
                  </a:lnTo>
                  <a:lnTo>
                    <a:pt x="421" y="3"/>
                  </a:lnTo>
                  <a:lnTo>
                    <a:pt x="423" y="3"/>
                  </a:lnTo>
                  <a:lnTo>
                    <a:pt x="436" y="3"/>
                  </a:lnTo>
                  <a:lnTo>
                    <a:pt x="437" y="3"/>
                  </a:lnTo>
                  <a:lnTo>
                    <a:pt x="439" y="3"/>
                  </a:lnTo>
                  <a:lnTo>
                    <a:pt x="442" y="3"/>
                  </a:lnTo>
                  <a:lnTo>
                    <a:pt x="444" y="3"/>
                  </a:lnTo>
                  <a:lnTo>
                    <a:pt x="446" y="3"/>
                  </a:lnTo>
                  <a:lnTo>
                    <a:pt x="449" y="3"/>
                  </a:lnTo>
                  <a:lnTo>
                    <a:pt x="454" y="3"/>
                  </a:lnTo>
                  <a:lnTo>
                    <a:pt x="464" y="3"/>
                  </a:lnTo>
                  <a:lnTo>
                    <a:pt x="467" y="3"/>
                  </a:lnTo>
                  <a:lnTo>
                    <a:pt x="467" y="5"/>
                  </a:lnTo>
                  <a:lnTo>
                    <a:pt x="467" y="10"/>
                  </a:lnTo>
                  <a:lnTo>
                    <a:pt x="467" y="15"/>
                  </a:lnTo>
                  <a:lnTo>
                    <a:pt x="467" y="16"/>
                  </a:lnTo>
                  <a:lnTo>
                    <a:pt x="467" y="18"/>
                  </a:lnTo>
                  <a:lnTo>
                    <a:pt x="465" y="25"/>
                  </a:lnTo>
                  <a:lnTo>
                    <a:pt x="465" y="26"/>
                  </a:lnTo>
                  <a:lnTo>
                    <a:pt x="465" y="28"/>
                  </a:lnTo>
                  <a:lnTo>
                    <a:pt x="465" y="31"/>
                  </a:lnTo>
                  <a:lnTo>
                    <a:pt x="465" y="33"/>
                  </a:lnTo>
                  <a:lnTo>
                    <a:pt x="465" y="34"/>
                  </a:lnTo>
                  <a:lnTo>
                    <a:pt x="465" y="36"/>
                  </a:lnTo>
                  <a:lnTo>
                    <a:pt x="465" y="38"/>
                  </a:lnTo>
                  <a:lnTo>
                    <a:pt x="465" y="43"/>
                  </a:lnTo>
                  <a:lnTo>
                    <a:pt x="465" y="47"/>
                  </a:lnTo>
                  <a:lnTo>
                    <a:pt x="465" y="56"/>
                  </a:lnTo>
                  <a:lnTo>
                    <a:pt x="465" y="59"/>
                  </a:lnTo>
                  <a:lnTo>
                    <a:pt x="465" y="62"/>
                  </a:lnTo>
                  <a:lnTo>
                    <a:pt x="465" y="67"/>
                  </a:lnTo>
                  <a:lnTo>
                    <a:pt x="465" y="70"/>
                  </a:lnTo>
                  <a:lnTo>
                    <a:pt x="465" y="72"/>
                  </a:lnTo>
                  <a:lnTo>
                    <a:pt x="465" y="74"/>
                  </a:lnTo>
                  <a:lnTo>
                    <a:pt x="465" y="75"/>
                  </a:lnTo>
                  <a:lnTo>
                    <a:pt x="465" y="77"/>
                  </a:lnTo>
                  <a:lnTo>
                    <a:pt x="465" y="79"/>
                  </a:lnTo>
                  <a:lnTo>
                    <a:pt x="465" y="82"/>
                  </a:lnTo>
                  <a:lnTo>
                    <a:pt x="465" y="83"/>
                  </a:lnTo>
                  <a:lnTo>
                    <a:pt x="465" y="85"/>
                  </a:lnTo>
                  <a:lnTo>
                    <a:pt x="465" y="87"/>
                  </a:lnTo>
                  <a:lnTo>
                    <a:pt x="465" y="88"/>
                  </a:lnTo>
                  <a:lnTo>
                    <a:pt x="465" y="95"/>
                  </a:lnTo>
                  <a:lnTo>
                    <a:pt x="465" y="96"/>
                  </a:lnTo>
                  <a:lnTo>
                    <a:pt x="465" y="98"/>
                  </a:lnTo>
                  <a:lnTo>
                    <a:pt x="465" y="101"/>
                  </a:lnTo>
                  <a:lnTo>
                    <a:pt x="465" y="103"/>
                  </a:lnTo>
                  <a:lnTo>
                    <a:pt x="465" y="106"/>
                  </a:lnTo>
                  <a:lnTo>
                    <a:pt x="465" y="111"/>
                  </a:lnTo>
                  <a:lnTo>
                    <a:pt x="465" y="118"/>
                  </a:lnTo>
                  <a:lnTo>
                    <a:pt x="465" y="121"/>
                  </a:lnTo>
                  <a:lnTo>
                    <a:pt x="465" y="124"/>
                  </a:lnTo>
                  <a:lnTo>
                    <a:pt x="465" y="129"/>
                  </a:lnTo>
                  <a:lnTo>
                    <a:pt x="465" y="131"/>
                  </a:lnTo>
                  <a:lnTo>
                    <a:pt x="465" y="132"/>
                  </a:lnTo>
                  <a:lnTo>
                    <a:pt x="465" y="134"/>
                  </a:lnTo>
                  <a:lnTo>
                    <a:pt x="465" y="141"/>
                  </a:lnTo>
                  <a:lnTo>
                    <a:pt x="465" y="142"/>
                  </a:lnTo>
                  <a:lnTo>
                    <a:pt x="465" y="144"/>
                  </a:lnTo>
                  <a:lnTo>
                    <a:pt x="465" y="146"/>
                  </a:lnTo>
                  <a:lnTo>
                    <a:pt x="465" y="149"/>
                  </a:lnTo>
                  <a:lnTo>
                    <a:pt x="465" y="150"/>
                  </a:lnTo>
                  <a:lnTo>
                    <a:pt x="465" y="152"/>
                  </a:lnTo>
                  <a:lnTo>
                    <a:pt x="465" y="154"/>
                  </a:lnTo>
                  <a:lnTo>
                    <a:pt x="465" y="155"/>
                  </a:lnTo>
                  <a:lnTo>
                    <a:pt x="465" y="159"/>
                  </a:lnTo>
                  <a:lnTo>
                    <a:pt x="465" y="160"/>
                  </a:lnTo>
                  <a:lnTo>
                    <a:pt x="465" y="162"/>
                  </a:lnTo>
                  <a:lnTo>
                    <a:pt x="465" y="165"/>
                  </a:lnTo>
                  <a:lnTo>
                    <a:pt x="465" y="167"/>
                  </a:lnTo>
                  <a:lnTo>
                    <a:pt x="465" y="168"/>
                  </a:lnTo>
                  <a:lnTo>
                    <a:pt x="465" y="170"/>
                  </a:lnTo>
                  <a:lnTo>
                    <a:pt x="464" y="170"/>
                  </a:lnTo>
                  <a:lnTo>
                    <a:pt x="462" y="170"/>
                  </a:lnTo>
                  <a:lnTo>
                    <a:pt x="460" y="170"/>
                  </a:lnTo>
                  <a:lnTo>
                    <a:pt x="457" y="170"/>
                  </a:lnTo>
                  <a:lnTo>
                    <a:pt x="457" y="188"/>
                  </a:lnTo>
                  <a:lnTo>
                    <a:pt x="457" y="191"/>
                  </a:lnTo>
                  <a:lnTo>
                    <a:pt x="457" y="204"/>
                  </a:lnTo>
                  <a:lnTo>
                    <a:pt x="457" y="212"/>
                  </a:lnTo>
                  <a:lnTo>
                    <a:pt x="457" y="214"/>
                  </a:lnTo>
                  <a:lnTo>
                    <a:pt x="457" y="219"/>
                  </a:lnTo>
                  <a:lnTo>
                    <a:pt x="457" y="222"/>
                  </a:lnTo>
                  <a:lnTo>
                    <a:pt x="457" y="230"/>
                  </a:lnTo>
                  <a:lnTo>
                    <a:pt x="457" y="235"/>
                  </a:lnTo>
                  <a:lnTo>
                    <a:pt x="457" y="239"/>
                  </a:lnTo>
                  <a:lnTo>
                    <a:pt x="457" y="252"/>
                  </a:lnTo>
                  <a:lnTo>
                    <a:pt x="457" y="258"/>
                  </a:lnTo>
                  <a:lnTo>
                    <a:pt x="455" y="263"/>
                  </a:lnTo>
                  <a:lnTo>
                    <a:pt x="455" y="268"/>
                  </a:lnTo>
                  <a:lnTo>
                    <a:pt x="455" y="270"/>
                  </a:lnTo>
                  <a:lnTo>
                    <a:pt x="455" y="275"/>
                  </a:lnTo>
                  <a:lnTo>
                    <a:pt x="455" y="293"/>
                  </a:lnTo>
                  <a:lnTo>
                    <a:pt x="455" y="301"/>
                  </a:lnTo>
                  <a:lnTo>
                    <a:pt x="455" y="309"/>
                  </a:lnTo>
                  <a:lnTo>
                    <a:pt x="455" y="314"/>
                  </a:lnTo>
                  <a:lnTo>
                    <a:pt x="455" y="315"/>
                  </a:lnTo>
                  <a:lnTo>
                    <a:pt x="455" y="319"/>
                  </a:lnTo>
                  <a:lnTo>
                    <a:pt x="455" y="320"/>
                  </a:lnTo>
                  <a:lnTo>
                    <a:pt x="455" y="327"/>
                  </a:lnTo>
                  <a:lnTo>
                    <a:pt x="455" y="335"/>
                  </a:lnTo>
                  <a:lnTo>
                    <a:pt x="455" y="338"/>
                  </a:lnTo>
                  <a:lnTo>
                    <a:pt x="455" y="340"/>
                  </a:lnTo>
                  <a:lnTo>
                    <a:pt x="455" y="343"/>
                  </a:lnTo>
                  <a:lnTo>
                    <a:pt x="455" y="355"/>
                  </a:lnTo>
                  <a:lnTo>
                    <a:pt x="454" y="378"/>
                  </a:lnTo>
                  <a:lnTo>
                    <a:pt x="454" y="391"/>
                  </a:lnTo>
                  <a:lnTo>
                    <a:pt x="454" y="395"/>
                  </a:lnTo>
                  <a:lnTo>
                    <a:pt x="454" y="397"/>
                  </a:lnTo>
                  <a:lnTo>
                    <a:pt x="454" y="399"/>
                  </a:lnTo>
                  <a:lnTo>
                    <a:pt x="454" y="405"/>
                  </a:lnTo>
                  <a:lnTo>
                    <a:pt x="454" y="415"/>
                  </a:lnTo>
                  <a:lnTo>
                    <a:pt x="454" y="449"/>
                  </a:lnTo>
                  <a:lnTo>
                    <a:pt x="454" y="451"/>
                  </a:lnTo>
                  <a:lnTo>
                    <a:pt x="454" y="469"/>
                  </a:lnTo>
                  <a:lnTo>
                    <a:pt x="452" y="479"/>
                  </a:lnTo>
                  <a:lnTo>
                    <a:pt x="452" y="490"/>
                  </a:lnTo>
                  <a:lnTo>
                    <a:pt x="452" y="497"/>
                  </a:lnTo>
                  <a:lnTo>
                    <a:pt x="452" y="500"/>
                  </a:lnTo>
                  <a:lnTo>
                    <a:pt x="452" y="502"/>
                  </a:lnTo>
                  <a:lnTo>
                    <a:pt x="452" y="505"/>
                  </a:lnTo>
                  <a:lnTo>
                    <a:pt x="454" y="505"/>
                  </a:lnTo>
                  <a:lnTo>
                    <a:pt x="452" y="521"/>
                  </a:lnTo>
                  <a:lnTo>
                    <a:pt x="452" y="525"/>
                  </a:lnTo>
                  <a:lnTo>
                    <a:pt x="452" y="526"/>
                  </a:lnTo>
                  <a:lnTo>
                    <a:pt x="452" y="529"/>
                  </a:lnTo>
                  <a:lnTo>
                    <a:pt x="452" y="543"/>
                  </a:lnTo>
                  <a:lnTo>
                    <a:pt x="452" y="544"/>
                  </a:lnTo>
                  <a:lnTo>
                    <a:pt x="452" y="554"/>
                  </a:lnTo>
                  <a:lnTo>
                    <a:pt x="452" y="559"/>
                  </a:lnTo>
                  <a:lnTo>
                    <a:pt x="452" y="561"/>
                  </a:lnTo>
                  <a:lnTo>
                    <a:pt x="455" y="561"/>
                  </a:lnTo>
                  <a:lnTo>
                    <a:pt x="460" y="561"/>
                  </a:lnTo>
                  <a:lnTo>
                    <a:pt x="462" y="561"/>
                  </a:lnTo>
                  <a:lnTo>
                    <a:pt x="465" y="561"/>
                  </a:lnTo>
                  <a:lnTo>
                    <a:pt x="473" y="561"/>
                  </a:lnTo>
                  <a:lnTo>
                    <a:pt x="483" y="561"/>
                  </a:lnTo>
                  <a:lnTo>
                    <a:pt x="485" y="561"/>
                  </a:lnTo>
                  <a:lnTo>
                    <a:pt x="486" y="561"/>
                  </a:lnTo>
                  <a:lnTo>
                    <a:pt x="488" y="561"/>
                  </a:lnTo>
                  <a:lnTo>
                    <a:pt x="491" y="561"/>
                  </a:lnTo>
                  <a:lnTo>
                    <a:pt x="495" y="561"/>
                  </a:lnTo>
                  <a:lnTo>
                    <a:pt x="498" y="561"/>
                  </a:lnTo>
                  <a:lnTo>
                    <a:pt x="500" y="561"/>
                  </a:lnTo>
                  <a:lnTo>
                    <a:pt x="503" y="561"/>
                  </a:lnTo>
                  <a:lnTo>
                    <a:pt x="504" y="561"/>
                  </a:lnTo>
                  <a:lnTo>
                    <a:pt x="509" y="561"/>
                  </a:lnTo>
                  <a:lnTo>
                    <a:pt x="511" y="561"/>
                  </a:lnTo>
                  <a:lnTo>
                    <a:pt x="516" y="561"/>
                  </a:lnTo>
                  <a:lnTo>
                    <a:pt x="521" y="561"/>
                  </a:lnTo>
                  <a:lnTo>
                    <a:pt x="526" y="562"/>
                  </a:lnTo>
                  <a:lnTo>
                    <a:pt x="532" y="562"/>
                  </a:lnTo>
                  <a:lnTo>
                    <a:pt x="537" y="562"/>
                  </a:lnTo>
                  <a:lnTo>
                    <a:pt x="539" y="562"/>
                  </a:lnTo>
                  <a:lnTo>
                    <a:pt x="547" y="562"/>
                  </a:lnTo>
                  <a:lnTo>
                    <a:pt x="549" y="562"/>
                  </a:lnTo>
                  <a:lnTo>
                    <a:pt x="550" y="562"/>
                  </a:lnTo>
                  <a:lnTo>
                    <a:pt x="555" y="562"/>
                  </a:lnTo>
                  <a:lnTo>
                    <a:pt x="557" y="562"/>
                  </a:lnTo>
                  <a:lnTo>
                    <a:pt x="558" y="562"/>
                  </a:lnTo>
                  <a:lnTo>
                    <a:pt x="563" y="562"/>
                  </a:lnTo>
                  <a:lnTo>
                    <a:pt x="565" y="562"/>
                  </a:lnTo>
                  <a:lnTo>
                    <a:pt x="570" y="562"/>
                  </a:lnTo>
                  <a:lnTo>
                    <a:pt x="583" y="562"/>
                  </a:lnTo>
                  <a:lnTo>
                    <a:pt x="586" y="562"/>
                  </a:lnTo>
                  <a:lnTo>
                    <a:pt x="589" y="562"/>
                  </a:lnTo>
                  <a:lnTo>
                    <a:pt x="591" y="562"/>
                  </a:lnTo>
                  <a:lnTo>
                    <a:pt x="609" y="562"/>
                  </a:lnTo>
                  <a:lnTo>
                    <a:pt x="612" y="562"/>
                  </a:lnTo>
                  <a:lnTo>
                    <a:pt x="617" y="562"/>
                  </a:lnTo>
                  <a:lnTo>
                    <a:pt x="619" y="562"/>
                  </a:lnTo>
                  <a:lnTo>
                    <a:pt x="619" y="564"/>
                  </a:lnTo>
                  <a:lnTo>
                    <a:pt x="625" y="564"/>
                  </a:lnTo>
                  <a:lnTo>
                    <a:pt x="627" y="564"/>
                  </a:lnTo>
                  <a:lnTo>
                    <a:pt x="629" y="564"/>
                  </a:lnTo>
                  <a:lnTo>
                    <a:pt x="630" y="564"/>
                  </a:lnTo>
                  <a:lnTo>
                    <a:pt x="635" y="564"/>
                  </a:lnTo>
                  <a:lnTo>
                    <a:pt x="642" y="564"/>
                  </a:lnTo>
                  <a:lnTo>
                    <a:pt x="643" y="564"/>
                  </a:lnTo>
                  <a:lnTo>
                    <a:pt x="645" y="564"/>
                  </a:lnTo>
                  <a:lnTo>
                    <a:pt x="647" y="564"/>
                  </a:lnTo>
                  <a:lnTo>
                    <a:pt x="648" y="564"/>
                  </a:lnTo>
                  <a:lnTo>
                    <a:pt x="650" y="564"/>
                  </a:lnTo>
                  <a:lnTo>
                    <a:pt x="652" y="564"/>
                  </a:lnTo>
                  <a:lnTo>
                    <a:pt x="653" y="564"/>
                  </a:lnTo>
                  <a:lnTo>
                    <a:pt x="655" y="564"/>
                  </a:lnTo>
                  <a:lnTo>
                    <a:pt x="656" y="564"/>
                  </a:lnTo>
                  <a:lnTo>
                    <a:pt x="658" y="564"/>
                  </a:lnTo>
                  <a:lnTo>
                    <a:pt x="660" y="564"/>
                  </a:lnTo>
                  <a:lnTo>
                    <a:pt x="661" y="564"/>
                  </a:lnTo>
                  <a:lnTo>
                    <a:pt x="663" y="564"/>
                  </a:lnTo>
                  <a:lnTo>
                    <a:pt x="665" y="564"/>
                  </a:lnTo>
                  <a:lnTo>
                    <a:pt x="666" y="564"/>
                  </a:lnTo>
                  <a:lnTo>
                    <a:pt x="669" y="564"/>
                  </a:lnTo>
                  <a:lnTo>
                    <a:pt x="673" y="564"/>
                  </a:lnTo>
                  <a:lnTo>
                    <a:pt x="673" y="572"/>
                  </a:lnTo>
                  <a:lnTo>
                    <a:pt x="673" y="574"/>
                  </a:lnTo>
                  <a:lnTo>
                    <a:pt x="673" y="575"/>
                  </a:lnTo>
                  <a:lnTo>
                    <a:pt x="673" y="578"/>
                  </a:lnTo>
                  <a:lnTo>
                    <a:pt x="673" y="582"/>
                  </a:lnTo>
                  <a:lnTo>
                    <a:pt x="673" y="583"/>
                  </a:lnTo>
                  <a:lnTo>
                    <a:pt x="673" y="590"/>
                  </a:lnTo>
                  <a:lnTo>
                    <a:pt x="673" y="595"/>
                  </a:lnTo>
                  <a:lnTo>
                    <a:pt x="673" y="596"/>
                  </a:lnTo>
                  <a:lnTo>
                    <a:pt x="673" y="600"/>
                  </a:lnTo>
                  <a:lnTo>
                    <a:pt x="673" y="601"/>
                  </a:lnTo>
                  <a:lnTo>
                    <a:pt x="673" y="605"/>
                  </a:lnTo>
                  <a:lnTo>
                    <a:pt x="673" y="608"/>
                  </a:lnTo>
                  <a:lnTo>
                    <a:pt x="673" y="614"/>
                  </a:lnTo>
                  <a:lnTo>
                    <a:pt x="673" y="621"/>
                  </a:lnTo>
                  <a:lnTo>
                    <a:pt x="673" y="626"/>
                  </a:lnTo>
                  <a:lnTo>
                    <a:pt x="673" y="628"/>
                  </a:lnTo>
                  <a:lnTo>
                    <a:pt x="673" y="631"/>
                  </a:lnTo>
                  <a:lnTo>
                    <a:pt x="673" y="636"/>
                  </a:lnTo>
                  <a:lnTo>
                    <a:pt x="673" y="639"/>
                  </a:lnTo>
                  <a:lnTo>
                    <a:pt x="673" y="641"/>
                  </a:lnTo>
                  <a:lnTo>
                    <a:pt x="673" y="652"/>
                  </a:lnTo>
                  <a:lnTo>
                    <a:pt x="673" y="654"/>
                  </a:lnTo>
                  <a:lnTo>
                    <a:pt x="673" y="660"/>
                  </a:lnTo>
                  <a:lnTo>
                    <a:pt x="673" y="665"/>
                  </a:lnTo>
                  <a:lnTo>
                    <a:pt x="673" y="667"/>
                  </a:lnTo>
                  <a:lnTo>
                    <a:pt x="673" y="675"/>
                  </a:lnTo>
                  <a:lnTo>
                    <a:pt x="673" y="678"/>
                  </a:lnTo>
                  <a:lnTo>
                    <a:pt x="673" y="683"/>
                  </a:lnTo>
                  <a:lnTo>
                    <a:pt x="673" y="685"/>
                  </a:lnTo>
                  <a:lnTo>
                    <a:pt x="673" y="690"/>
                  </a:lnTo>
                  <a:lnTo>
                    <a:pt x="673" y="703"/>
                  </a:lnTo>
                  <a:lnTo>
                    <a:pt x="673" y="721"/>
                  </a:lnTo>
                  <a:lnTo>
                    <a:pt x="673" y="729"/>
                  </a:lnTo>
                  <a:lnTo>
                    <a:pt x="673" y="757"/>
                  </a:lnTo>
                  <a:lnTo>
                    <a:pt x="673" y="761"/>
                  </a:lnTo>
                  <a:lnTo>
                    <a:pt x="673" y="766"/>
                  </a:lnTo>
                  <a:lnTo>
                    <a:pt x="673" y="770"/>
                  </a:lnTo>
                  <a:lnTo>
                    <a:pt x="673" y="776"/>
                  </a:lnTo>
                  <a:lnTo>
                    <a:pt x="673" y="794"/>
                  </a:lnTo>
                  <a:lnTo>
                    <a:pt x="673" y="801"/>
                  </a:lnTo>
                  <a:lnTo>
                    <a:pt x="673" y="807"/>
                  </a:lnTo>
                  <a:lnTo>
                    <a:pt x="673" y="814"/>
                  </a:lnTo>
                  <a:lnTo>
                    <a:pt x="673" y="815"/>
                  </a:lnTo>
                  <a:lnTo>
                    <a:pt x="673" y="817"/>
                  </a:lnTo>
                  <a:lnTo>
                    <a:pt x="673" y="822"/>
                  </a:lnTo>
                  <a:lnTo>
                    <a:pt x="673" y="824"/>
                  </a:lnTo>
                  <a:lnTo>
                    <a:pt x="673" y="825"/>
                  </a:lnTo>
                  <a:lnTo>
                    <a:pt x="673" y="827"/>
                  </a:lnTo>
                  <a:lnTo>
                    <a:pt x="673" y="837"/>
                  </a:lnTo>
                  <a:lnTo>
                    <a:pt x="673" y="838"/>
                  </a:lnTo>
                  <a:lnTo>
                    <a:pt x="673" y="840"/>
                  </a:lnTo>
                  <a:lnTo>
                    <a:pt x="673" y="846"/>
                  </a:lnTo>
                  <a:lnTo>
                    <a:pt x="673" y="848"/>
                  </a:lnTo>
                  <a:lnTo>
                    <a:pt x="673" y="851"/>
                  </a:lnTo>
                  <a:lnTo>
                    <a:pt x="673" y="858"/>
                  </a:lnTo>
                  <a:lnTo>
                    <a:pt x="673" y="874"/>
                  </a:lnTo>
                  <a:lnTo>
                    <a:pt x="673" y="881"/>
                  </a:lnTo>
                  <a:lnTo>
                    <a:pt x="673" y="887"/>
                  </a:lnTo>
                  <a:lnTo>
                    <a:pt x="673" y="891"/>
                  </a:lnTo>
                  <a:lnTo>
                    <a:pt x="673" y="892"/>
                  </a:lnTo>
                  <a:lnTo>
                    <a:pt x="673" y="904"/>
                  </a:lnTo>
                  <a:lnTo>
                    <a:pt x="673" y="915"/>
                  </a:lnTo>
                  <a:lnTo>
                    <a:pt x="673" y="918"/>
                  </a:lnTo>
                  <a:lnTo>
                    <a:pt x="673" y="920"/>
                  </a:lnTo>
                  <a:lnTo>
                    <a:pt x="673" y="930"/>
                  </a:lnTo>
                  <a:lnTo>
                    <a:pt x="671" y="949"/>
                  </a:lnTo>
                  <a:lnTo>
                    <a:pt x="671" y="961"/>
                  </a:lnTo>
                  <a:lnTo>
                    <a:pt x="673" y="977"/>
                  </a:lnTo>
                  <a:lnTo>
                    <a:pt x="673" y="985"/>
                  </a:lnTo>
                  <a:lnTo>
                    <a:pt x="673" y="994"/>
                  </a:lnTo>
                  <a:lnTo>
                    <a:pt x="673" y="995"/>
                  </a:lnTo>
                  <a:lnTo>
                    <a:pt x="673" y="997"/>
                  </a:lnTo>
                  <a:lnTo>
                    <a:pt x="673" y="998"/>
                  </a:lnTo>
                  <a:lnTo>
                    <a:pt x="673" y="1007"/>
                  </a:lnTo>
                  <a:lnTo>
                    <a:pt x="673" y="1020"/>
                  </a:lnTo>
                  <a:lnTo>
                    <a:pt x="673" y="1026"/>
                  </a:lnTo>
                  <a:lnTo>
                    <a:pt x="673" y="1034"/>
                  </a:lnTo>
                  <a:lnTo>
                    <a:pt x="673" y="1038"/>
                  </a:lnTo>
                  <a:lnTo>
                    <a:pt x="673" y="1039"/>
                  </a:lnTo>
                  <a:lnTo>
                    <a:pt x="673" y="1041"/>
                  </a:lnTo>
                  <a:lnTo>
                    <a:pt x="673" y="1044"/>
                  </a:lnTo>
                  <a:lnTo>
                    <a:pt x="666" y="1044"/>
                  </a:lnTo>
                  <a:lnTo>
                    <a:pt x="665" y="1044"/>
                  </a:lnTo>
                  <a:lnTo>
                    <a:pt x="660" y="1044"/>
                  </a:lnTo>
                  <a:lnTo>
                    <a:pt x="652" y="1044"/>
                  </a:lnTo>
                  <a:lnTo>
                    <a:pt x="648" y="1044"/>
                  </a:lnTo>
                  <a:lnTo>
                    <a:pt x="647" y="1044"/>
                  </a:lnTo>
                  <a:lnTo>
                    <a:pt x="645" y="1044"/>
                  </a:lnTo>
                  <a:lnTo>
                    <a:pt x="643" y="1044"/>
                  </a:lnTo>
                  <a:lnTo>
                    <a:pt x="640" y="1044"/>
                  </a:lnTo>
                  <a:lnTo>
                    <a:pt x="634" y="1044"/>
                  </a:lnTo>
                  <a:lnTo>
                    <a:pt x="627" y="1044"/>
                  </a:lnTo>
                  <a:lnTo>
                    <a:pt x="624" y="1044"/>
                  </a:lnTo>
                  <a:lnTo>
                    <a:pt x="619" y="1044"/>
                  </a:lnTo>
                  <a:lnTo>
                    <a:pt x="617" y="1044"/>
                  </a:lnTo>
                  <a:lnTo>
                    <a:pt x="614" y="1044"/>
                  </a:lnTo>
                  <a:lnTo>
                    <a:pt x="606" y="1044"/>
                  </a:lnTo>
                  <a:lnTo>
                    <a:pt x="604" y="1044"/>
                  </a:lnTo>
                  <a:lnTo>
                    <a:pt x="602" y="1044"/>
                  </a:lnTo>
                  <a:lnTo>
                    <a:pt x="599" y="1044"/>
                  </a:lnTo>
                  <a:lnTo>
                    <a:pt x="598" y="1044"/>
                  </a:lnTo>
                  <a:lnTo>
                    <a:pt x="594" y="1044"/>
                  </a:lnTo>
                  <a:lnTo>
                    <a:pt x="593" y="1044"/>
                  </a:lnTo>
                  <a:lnTo>
                    <a:pt x="591" y="1044"/>
                  </a:lnTo>
                  <a:lnTo>
                    <a:pt x="589" y="1044"/>
                  </a:lnTo>
                  <a:lnTo>
                    <a:pt x="588" y="1044"/>
                  </a:lnTo>
                  <a:lnTo>
                    <a:pt x="586" y="1044"/>
                  </a:lnTo>
                  <a:lnTo>
                    <a:pt x="583" y="1043"/>
                  </a:lnTo>
                  <a:lnTo>
                    <a:pt x="581" y="1043"/>
                  </a:lnTo>
                  <a:lnTo>
                    <a:pt x="578" y="1043"/>
                  </a:lnTo>
                  <a:lnTo>
                    <a:pt x="576" y="1043"/>
                  </a:lnTo>
                  <a:lnTo>
                    <a:pt x="573" y="1043"/>
                  </a:lnTo>
                  <a:lnTo>
                    <a:pt x="571" y="1043"/>
                  </a:lnTo>
                  <a:lnTo>
                    <a:pt x="570" y="1043"/>
                  </a:lnTo>
                  <a:lnTo>
                    <a:pt x="567" y="1043"/>
                  </a:lnTo>
                  <a:lnTo>
                    <a:pt x="565" y="1043"/>
                  </a:lnTo>
                  <a:lnTo>
                    <a:pt x="562" y="1043"/>
                  </a:lnTo>
                  <a:lnTo>
                    <a:pt x="560" y="1043"/>
                  </a:lnTo>
                  <a:lnTo>
                    <a:pt x="558" y="1043"/>
                  </a:lnTo>
                  <a:lnTo>
                    <a:pt x="555" y="1043"/>
                  </a:lnTo>
                  <a:lnTo>
                    <a:pt x="545" y="1043"/>
                  </a:lnTo>
                  <a:lnTo>
                    <a:pt x="544" y="1043"/>
                  </a:lnTo>
                  <a:lnTo>
                    <a:pt x="540" y="1043"/>
                  </a:lnTo>
                  <a:lnTo>
                    <a:pt x="539" y="1043"/>
                  </a:lnTo>
                  <a:lnTo>
                    <a:pt x="537" y="1043"/>
                  </a:lnTo>
                  <a:lnTo>
                    <a:pt x="534" y="1041"/>
                  </a:lnTo>
                  <a:lnTo>
                    <a:pt x="534" y="1043"/>
                  </a:lnTo>
                  <a:lnTo>
                    <a:pt x="532" y="1041"/>
                  </a:lnTo>
                  <a:lnTo>
                    <a:pt x="529" y="1041"/>
                  </a:lnTo>
                  <a:lnTo>
                    <a:pt x="527" y="1041"/>
                  </a:lnTo>
                  <a:lnTo>
                    <a:pt x="526" y="1041"/>
                  </a:lnTo>
                  <a:lnTo>
                    <a:pt x="522" y="1041"/>
                  </a:lnTo>
                  <a:lnTo>
                    <a:pt x="521" y="1041"/>
                  </a:lnTo>
                  <a:lnTo>
                    <a:pt x="518" y="1041"/>
                  </a:lnTo>
                  <a:lnTo>
                    <a:pt x="516" y="1041"/>
                  </a:lnTo>
                  <a:lnTo>
                    <a:pt x="514" y="1041"/>
                  </a:lnTo>
                  <a:lnTo>
                    <a:pt x="511" y="1041"/>
                  </a:lnTo>
                  <a:lnTo>
                    <a:pt x="509" y="1041"/>
                  </a:lnTo>
                  <a:lnTo>
                    <a:pt x="506" y="1041"/>
                  </a:lnTo>
                  <a:lnTo>
                    <a:pt x="504" y="1041"/>
                  </a:lnTo>
                  <a:lnTo>
                    <a:pt x="501" y="1041"/>
                  </a:lnTo>
                  <a:lnTo>
                    <a:pt x="500" y="1041"/>
                  </a:lnTo>
                  <a:lnTo>
                    <a:pt x="498" y="1041"/>
                  </a:lnTo>
                  <a:lnTo>
                    <a:pt x="495" y="1041"/>
                  </a:lnTo>
                  <a:lnTo>
                    <a:pt x="490" y="1041"/>
                  </a:lnTo>
                  <a:lnTo>
                    <a:pt x="488" y="1041"/>
                  </a:lnTo>
                  <a:lnTo>
                    <a:pt x="485" y="1041"/>
                  </a:lnTo>
                  <a:lnTo>
                    <a:pt x="483" y="1041"/>
                  </a:lnTo>
                  <a:lnTo>
                    <a:pt x="482" y="1041"/>
                  </a:lnTo>
                  <a:lnTo>
                    <a:pt x="478" y="1041"/>
                  </a:lnTo>
                  <a:lnTo>
                    <a:pt x="477" y="1041"/>
                  </a:lnTo>
                  <a:lnTo>
                    <a:pt x="473" y="1041"/>
                  </a:lnTo>
                  <a:lnTo>
                    <a:pt x="472" y="1041"/>
                  </a:lnTo>
                  <a:lnTo>
                    <a:pt x="467" y="1041"/>
                  </a:lnTo>
                  <a:lnTo>
                    <a:pt x="464" y="1041"/>
                  </a:lnTo>
                  <a:lnTo>
                    <a:pt x="462" y="1041"/>
                  </a:lnTo>
                  <a:lnTo>
                    <a:pt x="460" y="1041"/>
                  </a:lnTo>
                  <a:lnTo>
                    <a:pt x="459" y="1041"/>
                  </a:lnTo>
                  <a:lnTo>
                    <a:pt x="457" y="1041"/>
                  </a:lnTo>
                  <a:lnTo>
                    <a:pt x="455" y="1041"/>
                  </a:lnTo>
                  <a:lnTo>
                    <a:pt x="452" y="1041"/>
                  </a:lnTo>
                  <a:lnTo>
                    <a:pt x="451" y="1041"/>
                  </a:lnTo>
                  <a:lnTo>
                    <a:pt x="449" y="1041"/>
                  </a:lnTo>
                  <a:lnTo>
                    <a:pt x="447" y="1041"/>
                  </a:lnTo>
                  <a:lnTo>
                    <a:pt x="442" y="1041"/>
                  </a:lnTo>
                  <a:lnTo>
                    <a:pt x="436" y="1041"/>
                  </a:lnTo>
                  <a:lnTo>
                    <a:pt x="434" y="1041"/>
                  </a:lnTo>
                  <a:lnTo>
                    <a:pt x="433" y="1041"/>
                  </a:lnTo>
                  <a:lnTo>
                    <a:pt x="426" y="1041"/>
                  </a:lnTo>
                  <a:lnTo>
                    <a:pt x="424" y="1041"/>
                  </a:lnTo>
                  <a:lnTo>
                    <a:pt x="423" y="1041"/>
                  </a:lnTo>
                  <a:lnTo>
                    <a:pt x="419" y="1041"/>
                  </a:lnTo>
                  <a:lnTo>
                    <a:pt x="418" y="1041"/>
                  </a:lnTo>
                  <a:lnTo>
                    <a:pt x="415" y="1041"/>
                  </a:lnTo>
                  <a:lnTo>
                    <a:pt x="413" y="1041"/>
                  </a:lnTo>
                  <a:lnTo>
                    <a:pt x="410" y="1041"/>
                  </a:lnTo>
                  <a:lnTo>
                    <a:pt x="408" y="1039"/>
                  </a:lnTo>
                  <a:lnTo>
                    <a:pt x="406" y="1039"/>
                  </a:lnTo>
                  <a:lnTo>
                    <a:pt x="405" y="1039"/>
                  </a:lnTo>
                  <a:lnTo>
                    <a:pt x="403" y="1039"/>
                  </a:lnTo>
                  <a:lnTo>
                    <a:pt x="402" y="1039"/>
                  </a:lnTo>
                  <a:lnTo>
                    <a:pt x="398" y="1039"/>
                  </a:lnTo>
                  <a:lnTo>
                    <a:pt x="397" y="1039"/>
                  </a:lnTo>
                  <a:lnTo>
                    <a:pt x="395" y="1039"/>
                  </a:lnTo>
                  <a:lnTo>
                    <a:pt x="393" y="1039"/>
                  </a:lnTo>
                  <a:lnTo>
                    <a:pt x="392" y="1039"/>
                  </a:lnTo>
                  <a:lnTo>
                    <a:pt x="388" y="1039"/>
                  </a:lnTo>
                  <a:lnTo>
                    <a:pt x="387" y="1039"/>
                  </a:lnTo>
                  <a:lnTo>
                    <a:pt x="385" y="1039"/>
                  </a:lnTo>
                  <a:lnTo>
                    <a:pt x="384" y="1039"/>
                  </a:lnTo>
                  <a:lnTo>
                    <a:pt x="382" y="1039"/>
                  </a:lnTo>
                  <a:lnTo>
                    <a:pt x="380" y="1039"/>
                  </a:lnTo>
                  <a:lnTo>
                    <a:pt x="379" y="1039"/>
                  </a:lnTo>
                  <a:lnTo>
                    <a:pt x="377" y="1039"/>
                  </a:lnTo>
                  <a:lnTo>
                    <a:pt x="375" y="1039"/>
                  </a:lnTo>
                  <a:lnTo>
                    <a:pt x="372" y="1039"/>
                  </a:lnTo>
                  <a:lnTo>
                    <a:pt x="370" y="1039"/>
                  </a:lnTo>
                  <a:lnTo>
                    <a:pt x="369" y="1039"/>
                  </a:lnTo>
                  <a:lnTo>
                    <a:pt x="367" y="1039"/>
                  </a:lnTo>
                  <a:lnTo>
                    <a:pt x="366" y="1039"/>
                  </a:lnTo>
                  <a:lnTo>
                    <a:pt x="362" y="1039"/>
                  </a:lnTo>
                  <a:lnTo>
                    <a:pt x="361" y="1039"/>
                  </a:lnTo>
                  <a:lnTo>
                    <a:pt x="359" y="1039"/>
                  </a:lnTo>
                  <a:lnTo>
                    <a:pt x="357" y="1039"/>
                  </a:lnTo>
                  <a:lnTo>
                    <a:pt x="356" y="1039"/>
                  </a:lnTo>
                  <a:lnTo>
                    <a:pt x="354" y="1039"/>
                  </a:lnTo>
                  <a:lnTo>
                    <a:pt x="351" y="1039"/>
                  </a:lnTo>
                  <a:lnTo>
                    <a:pt x="349" y="1038"/>
                  </a:lnTo>
                  <a:lnTo>
                    <a:pt x="348" y="1038"/>
                  </a:lnTo>
                  <a:lnTo>
                    <a:pt x="346" y="1038"/>
                  </a:lnTo>
                  <a:lnTo>
                    <a:pt x="344" y="1038"/>
                  </a:lnTo>
                  <a:lnTo>
                    <a:pt x="343" y="1038"/>
                  </a:lnTo>
                  <a:lnTo>
                    <a:pt x="339" y="1038"/>
                  </a:lnTo>
                  <a:lnTo>
                    <a:pt x="338" y="1038"/>
                  </a:lnTo>
                  <a:lnTo>
                    <a:pt x="335" y="1038"/>
                  </a:lnTo>
                  <a:lnTo>
                    <a:pt x="333" y="1038"/>
                  </a:lnTo>
                  <a:lnTo>
                    <a:pt x="330" y="1038"/>
                  </a:lnTo>
                  <a:lnTo>
                    <a:pt x="328" y="1038"/>
                  </a:lnTo>
                  <a:lnTo>
                    <a:pt x="326" y="1038"/>
                  </a:lnTo>
                  <a:lnTo>
                    <a:pt x="323" y="1038"/>
                  </a:lnTo>
                  <a:lnTo>
                    <a:pt x="321" y="1038"/>
                  </a:lnTo>
                  <a:lnTo>
                    <a:pt x="320" y="1038"/>
                  </a:lnTo>
                  <a:lnTo>
                    <a:pt x="318" y="1038"/>
                  </a:lnTo>
                  <a:lnTo>
                    <a:pt x="317" y="1038"/>
                  </a:lnTo>
                  <a:lnTo>
                    <a:pt x="315" y="1038"/>
                  </a:lnTo>
                  <a:lnTo>
                    <a:pt x="313" y="1038"/>
                  </a:lnTo>
                  <a:lnTo>
                    <a:pt x="312" y="1038"/>
                  </a:lnTo>
                  <a:lnTo>
                    <a:pt x="310" y="1038"/>
                  </a:lnTo>
                  <a:lnTo>
                    <a:pt x="308" y="1038"/>
                  </a:lnTo>
                  <a:lnTo>
                    <a:pt x="307" y="1038"/>
                  </a:lnTo>
                  <a:lnTo>
                    <a:pt x="303" y="1038"/>
                  </a:lnTo>
                  <a:lnTo>
                    <a:pt x="295" y="1036"/>
                  </a:lnTo>
                  <a:lnTo>
                    <a:pt x="292" y="1036"/>
                  </a:lnTo>
                  <a:lnTo>
                    <a:pt x="290" y="1036"/>
                  </a:lnTo>
                  <a:lnTo>
                    <a:pt x="289" y="1036"/>
                  </a:lnTo>
                  <a:lnTo>
                    <a:pt x="286" y="1036"/>
                  </a:lnTo>
                  <a:lnTo>
                    <a:pt x="281" y="1036"/>
                  </a:lnTo>
                  <a:lnTo>
                    <a:pt x="279" y="1036"/>
                  </a:lnTo>
                  <a:lnTo>
                    <a:pt x="277" y="1036"/>
                  </a:lnTo>
                  <a:lnTo>
                    <a:pt x="276" y="1036"/>
                  </a:lnTo>
                  <a:lnTo>
                    <a:pt x="274" y="1036"/>
                  </a:lnTo>
                  <a:lnTo>
                    <a:pt x="272" y="1036"/>
                  </a:lnTo>
                  <a:lnTo>
                    <a:pt x="269" y="1036"/>
                  </a:lnTo>
                  <a:lnTo>
                    <a:pt x="268" y="1036"/>
                  </a:lnTo>
                  <a:lnTo>
                    <a:pt x="263" y="1036"/>
                  </a:lnTo>
                  <a:lnTo>
                    <a:pt x="256" y="1036"/>
                  </a:lnTo>
                  <a:lnTo>
                    <a:pt x="253" y="1036"/>
                  </a:lnTo>
                  <a:lnTo>
                    <a:pt x="243" y="1034"/>
                  </a:lnTo>
                  <a:lnTo>
                    <a:pt x="236" y="1034"/>
                  </a:lnTo>
                  <a:lnTo>
                    <a:pt x="225" y="1034"/>
                  </a:lnTo>
                  <a:lnTo>
                    <a:pt x="222" y="1034"/>
                  </a:lnTo>
                  <a:lnTo>
                    <a:pt x="220" y="1034"/>
                  </a:lnTo>
                  <a:lnTo>
                    <a:pt x="210" y="1034"/>
                  </a:lnTo>
                  <a:lnTo>
                    <a:pt x="209" y="1034"/>
                  </a:lnTo>
                  <a:lnTo>
                    <a:pt x="199" y="1033"/>
                  </a:lnTo>
                  <a:lnTo>
                    <a:pt x="196" y="1033"/>
                  </a:lnTo>
                  <a:lnTo>
                    <a:pt x="189" y="1033"/>
                  </a:lnTo>
                  <a:lnTo>
                    <a:pt x="186" y="1033"/>
                  </a:lnTo>
                  <a:lnTo>
                    <a:pt x="184" y="1033"/>
                  </a:lnTo>
                  <a:lnTo>
                    <a:pt x="183" y="1033"/>
                  </a:lnTo>
                  <a:lnTo>
                    <a:pt x="181" y="1033"/>
                  </a:lnTo>
                  <a:lnTo>
                    <a:pt x="179" y="1033"/>
                  </a:lnTo>
                  <a:lnTo>
                    <a:pt x="178" y="1033"/>
                  </a:lnTo>
                  <a:lnTo>
                    <a:pt x="176" y="1033"/>
                  </a:lnTo>
                  <a:lnTo>
                    <a:pt x="173" y="1033"/>
                  </a:lnTo>
                  <a:lnTo>
                    <a:pt x="171" y="1033"/>
                  </a:lnTo>
                  <a:lnTo>
                    <a:pt x="169" y="1033"/>
                  </a:lnTo>
                  <a:lnTo>
                    <a:pt x="166" y="1033"/>
                  </a:lnTo>
                  <a:lnTo>
                    <a:pt x="165" y="1033"/>
                  </a:lnTo>
                  <a:lnTo>
                    <a:pt x="161" y="1033"/>
                  </a:lnTo>
                  <a:lnTo>
                    <a:pt x="160" y="1033"/>
                  </a:lnTo>
                  <a:lnTo>
                    <a:pt x="156" y="1033"/>
                  </a:lnTo>
                  <a:lnTo>
                    <a:pt x="155" y="1033"/>
                  </a:lnTo>
                  <a:lnTo>
                    <a:pt x="148" y="1033"/>
                  </a:lnTo>
                  <a:lnTo>
                    <a:pt x="140" y="1031"/>
                  </a:lnTo>
                  <a:lnTo>
                    <a:pt x="138" y="1031"/>
                  </a:lnTo>
                  <a:lnTo>
                    <a:pt x="137" y="1031"/>
                  </a:lnTo>
                  <a:lnTo>
                    <a:pt x="130" y="1031"/>
                  </a:lnTo>
                  <a:lnTo>
                    <a:pt x="129" y="1031"/>
                  </a:lnTo>
                  <a:lnTo>
                    <a:pt x="127" y="1031"/>
                  </a:lnTo>
                  <a:lnTo>
                    <a:pt x="124" y="1031"/>
                  </a:lnTo>
                  <a:lnTo>
                    <a:pt x="122" y="1031"/>
                  </a:lnTo>
                  <a:lnTo>
                    <a:pt x="119" y="1031"/>
                  </a:lnTo>
                  <a:lnTo>
                    <a:pt x="117" y="1031"/>
                  </a:lnTo>
                  <a:lnTo>
                    <a:pt x="116" y="1031"/>
                  </a:lnTo>
                  <a:lnTo>
                    <a:pt x="114" y="1031"/>
                  </a:lnTo>
                  <a:lnTo>
                    <a:pt x="112" y="1031"/>
                  </a:lnTo>
                  <a:lnTo>
                    <a:pt x="111" y="1031"/>
                  </a:lnTo>
                  <a:lnTo>
                    <a:pt x="107" y="1031"/>
                  </a:lnTo>
                  <a:lnTo>
                    <a:pt x="106" y="1029"/>
                  </a:lnTo>
                  <a:lnTo>
                    <a:pt x="104" y="1029"/>
                  </a:lnTo>
                  <a:lnTo>
                    <a:pt x="103" y="1029"/>
                  </a:lnTo>
                  <a:lnTo>
                    <a:pt x="101" y="1029"/>
                  </a:lnTo>
                  <a:lnTo>
                    <a:pt x="98" y="1029"/>
                  </a:lnTo>
                  <a:lnTo>
                    <a:pt x="96" y="1029"/>
                  </a:lnTo>
                  <a:lnTo>
                    <a:pt x="94" y="1029"/>
                  </a:lnTo>
                  <a:lnTo>
                    <a:pt x="91" y="1029"/>
                  </a:lnTo>
                  <a:lnTo>
                    <a:pt x="89" y="1029"/>
                  </a:lnTo>
                  <a:lnTo>
                    <a:pt x="86" y="1029"/>
                  </a:lnTo>
                  <a:lnTo>
                    <a:pt x="85" y="1029"/>
                  </a:lnTo>
                  <a:lnTo>
                    <a:pt x="83" y="1029"/>
                  </a:lnTo>
                  <a:lnTo>
                    <a:pt x="80" y="1029"/>
                  </a:lnTo>
                  <a:lnTo>
                    <a:pt x="78" y="1029"/>
                  </a:lnTo>
                  <a:lnTo>
                    <a:pt x="76" y="1029"/>
                  </a:lnTo>
                  <a:lnTo>
                    <a:pt x="75" y="1029"/>
                  </a:lnTo>
                  <a:lnTo>
                    <a:pt x="73" y="1029"/>
                  </a:lnTo>
                  <a:lnTo>
                    <a:pt x="63" y="1028"/>
                  </a:lnTo>
                  <a:lnTo>
                    <a:pt x="62" y="1028"/>
                  </a:lnTo>
                  <a:lnTo>
                    <a:pt x="60" y="1028"/>
                  </a:lnTo>
                  <a:lnTo>
                    <a:pt x="55" y="1028"/>
                  </a:lnTo>
                  <a:lnTo>
                    <a:pt x="52" y="1028"/>
                  </a:lnTo>
                  <a:lnTo>
                    <a:pt x="50" y="1028"/>
                  </a:lnTo>
                  <a:lnTo>
                    <a:pt x="49" y="1028"/>
                  </a:lnTo>
                  <a:lnTo>
                    <a:pt x="47" y="1028"/>
                  </a:lnTo>
                  <a:lnTo>
                    <a:pt x="45" y="1028"/>
                  </a:lnTo>
                  <a:lnTo>
                    <a:pt x="44" y="1028"/>
                  </a:lnTo>
                  <a:lnTo>
                    <a:pt x="40" y="1028"/>
                  </a:lnTo>
                  <a:lnTo>
                    <a:pt x="39" y="1028"/>
                  </a:lnTo>
                  <a:lnTo>
                    <a:pt x="36" y="1028"/>
                  </a:lnTo>
                  <a:lnTo>
                    <a:pt x="34" y="1028"/>
                  </a:lnTo>
                  <a:lnTo>
                    <a:pt x="31" y="1028"/>
                  </a:lnTo>
                  <a:lnTo>
                    <a:pt x="29" y="1028"/>
                  </a:lnTo>
                  <a:lnTo>
                    <a:pt x="27" y="1028"/>
                  </a:lnTo>
                  <a:lnTo>
                    <a:pt x="24" y="1028"/>
                  </a:lnTo>
                  <a:lnTo>
                    <a:pt x="22" y="1028"/>
                  </a:lnTo>
                  <a:lnTo>
                    <a:pt x="21" y="1028"/>
                  </a:lnTo>
                  <a:lnTo>
                    <a:pt x="19" y="1028"/>
                  </a:lnTo>
                  <a:lnTo>
                    <a:pt x="18" y="1028"/>
                  </a:lnTo>
                  <a:lnTo>
                    <a:pt x="14" y="1028"/>
                  </a:lnTo>
                  <a:lnTo>
                    <a:pt x="13" y="1026"/>
                  </a:lnTo>
                  <a:lnTo>
                    <a:pt x="11" y="1026"/>
                  </a:lnTo>
                  <a:lnTo>
                    <a:pt x="8" y="1026"/>
                  </a:lnTo>
                  <a:lnTo>
                    <a:pt x="6" y="1026"/>
                  </a:lnTo>
                  <a:lnTo>
                    <a:pt x="3" y="1026"/>
                  </a:lnTo>
                  <a:lnTo>
                    <a:pt x="1" y="1026"/>
                  </a:lnTo>
                  <a:lnTo>
                    <a:pt x="0" y="1026"/>
                  </a:lnTo>
                  <a:lnTo>
                    <a:pt x="0" y="1021"/>
                  </a:lnTo>
                  <a:lnTo>
                    <a:pt x="0" y="1020"/>
                  </a:lnTo>
                  <a:lnTo>
                    <a:pt x="0" y="987"/>
                  </a:lnTo>
                  <a:lnTo>
                    <a:pt x="0" y="984"/>
                  </a:lnTo>
                  <a:lnTo>
                    <a:pt x="0" y="982"/>
                  </a:lnTo>
                  <a:lnTo>
                    <a:pt x="0" y="979"/>
                  </a:lnTo>
                  <a:lnTo>
                    <a:pt x="0" y="976"/>
                  </a:lnTo>
                  <a:lnTo>
                    <a:pt x="0" y="974"/>
                  </a:lnTo>
                  <a:lnTo>
                    <a:pt x="0" y="966"/>
                  </a:lnTo>
                  <a:lnTo>
                    <a:pt x="0" y="953"/>
                  </a:lnTo>
                  <a:lnTo>
                    <a:pt x="0" y="951"/>
                  </a:lnTo>
                  <a:lnTo>
                    <a:pt x="0" y="949"/>
                  </a:lnTo>
                  <a:lnTo>
                    <a:pt x="1" y="949"/>
                  </a:lnTo>
                  <a:lnTo>
                    <a:pt x="1" y="946"/>
                  </a:lnTo>
                  <a:lnTo>
                    <a:pt x="1" y="941"/>
                  </a:lnTo>
                  <a:lnTo>
                    <a:pt x="1" y="933"/>
                  </a:lnTo>
                  <a:lnTo>
                    <a:pt x="1" y="930"/>
                  </a:lnTo>
                  <a:lnTo>
                    <a:pt x="1" y="927"/>
                  </a:lnTo>
                  <a:lnTo>
                    <a:pt x="1" y="925"/>
                  </a:lnTo>
                  <a:lnTo>
                    <a:pt x="3" y="922"/>
                  </a:lnTo>
                  <a:lnTo>
                    <a:pt x="3" y="915"/>
                  </a:lnTo>
                  <a:lnTo>
                    <a:pt x="3" y="913"/>
                  </a:lnTo>
                  <a:lnTo>
                    <a:pt x="3" y="902"/>
                  </a:lnTo>
                  <a:lnTo>
                    <a:pt x="3" y="884"/>
                  </a:lnTo>
                  <a:lnTo>
                    <a:pt x="3" y="882"/>
                  </a:lnTo>
                  <a:lnTo>
                    <a:pt x="3" y="871"/>
                  </a:lnTo>
                  <a:lnTo>
                    <a:pt x="4" y="846"/>
                  </a:lnTo>
                  <a:lnTo>
                    <a:pt x="4" y="843"/>
                  </a:lnTo>
                  <a:lnTo>
                    <a:pt x="4" y="842"/>
                  </a:lnTo>
                  <a:lnTo>
                    <a:pt x="4" y="835"/>
                  </a:lnTo>
                  <a:lnTo>
                    <a:pt x="4" y="832"/>
                  </a:lnTo>
                  <a:lnTo>
                    <a:pt x="4" y="824"/>
                  </a:lnTo>
                  <a:lnTo>
                    <a:pt x="4" y="822"/>
                  </a:lnTo>
                  <a:lnTo>
                    <a:pt x="4" y="820"/>
                  </a:lnTo>
                  <a:lnTo>
                    <a:pt x="4" y="819"/>
                  </a:lnTo>
                  <a:lnTo>
                    <a:pt x="4" y="815"/>
                  </a:lnTo>
                  <a:lnTo>
                    <a:pt x="4" y="812"/>
                  </a:lnTo>
                  <a:lnTo>
                    <a:pt x="4" y="791"/>
                  </a:lnTo>
                  <a:lnTo>
                    <a:pt x="4" y="781"/>
                  </a:lnTo>
                  <a:lnTo>
                    <a:pt x="4" y="778"/>
                  </a:lnTo>
                  <a:lnTo>
                    <a:pt x="4" y="776"/>
                  </a:lnTo>
                  <a:lnTo>
                    <a:pt x="6" y="750"/>
                  </a:lnTo>
                  <a:lnTo>
                    <a:pt x="6" y="727"/>
                  </a:lnTo>
                  <a:lnTo>
                    <a:pt x="8" y="727"/>
                  </a:lnTo>
                  <a:lnTo>
                    <a:pt x="8" y="714"/>
                  </a:lnTo>
                  <a:lnTo>
                    <a:pt x="8" y="711"/>
                  </a:lnTo>
                  <a:lnTo>
                    <a:pt x="8" y="709"/>
                  </a:lnTo>
                  <a:lnTo>
                    <a:pt x="8" y="706"/>
                  </a:lnTo>
                  <a:lnTo>
                    <a:pt x="8" y="698"/>
                  </a:lnTo>
                  <a:lnTo>
                    <a:pt x="9" y="667"/>
                  </a:lnTo>
                  <a:lnTo>
                    <a:pt x="9" y="663"/>
                  </a:lnTo>
                  <a:lnTo>
                    <a:pt x="9" y="662"/>
                  </a:lnTo>
                  <a:lnTo>
                    <a:pt x="9" y="659"/>
                  </a:lnTo>
                  <a:lnTo>
                    <a:pt x="9" y="647"/>
                  </a:lnTo>
                  <a:lnTo>
                    <a:pt x="9" y="642"/>
                  </a:lnTo>
                  <a:lnTo>
                    <a:pt x="9" y="637"/>
                  </a:lnTo>
                  <a:lnTo>
                    <a:pt x="9" y="631"/>
                  </a:lnTo>
                  <a:lnTo>
                    <a:pt x="9" y="629"/>
                  </a:lnTo>
                  <a:lnTo>
                    <a:pt x="9" y="626"/>
                  </a:lnTo>
                  <a:lnTo>
                    <a:pt x="9" y="624"/>
                  </a:lnTo>
                  <a:lnTo>
                    <a:pt x="11" y="619"/>
                  </a:lnTo>
                  <a:lnTo>
                    <a:pt x="11" y="613"/>
                  </a:lnTo>
                  <a:lnTo>
                    <a:pt x="11" y="611"/>
                  </a:lnTo>
                  <a:lnTo>
                    <a:pt x="11" y="610"/>
                  </a:lnTo>
                  <a:lnTo>
                    <a:pt x="11" y="608"/>
                  </a:lnTo>
                  <a:lnTo>
                    <a:pt x="11" y="606"/>
                  </a:lnTo>
                  <a:lnTo>
                    <a:pt x="11" y="605"/>
                  </a:lnTo>
                  <a:lnTo>
                    <a:pt x="11" y="601"/>
                  </a:lnTo>
                  <a:lnTo>
                    <a:pt x="11" y="590"/>
                  </a:lnTo>
                  <a:lnTo>
                    <a:pt x="11" y="582"/>
                  </a:lnTo>
                  <a:lnTo>
                    <a:pt x="11" y="580"/>
                  </a:lnTo>
                  <a:lnTo>
                    <a:pt x="11" y="578"/>
                  </a:lnTo>
                  <a:lnTo>
                    <a:pt x="11" y="570"/>
                  </a:lnTo>
                  <a:lnTo>
                    <a:pt x="11" y="569"/>
                  </a:lnTo>
                  <a:lnTo>
                    <a:pt x="11" y="567"/>
                  </a:lnTo>
                  <a:lnTo>
                    <a:pt x="11" y="556"/>
                  </a:lnTo>
                  <a:lnTo>
                    <a:pt x="13" y="551"/>
                  </a:lnTo>
                  <a:lnTo>
                    <a:pt x="13" y="549"/>
                  </a:lnTo>
                  <a:lnTo>
                    <a:pt x="13" y="547"/>
                  </a:lnTo>
                  <a:lnTo>
                    <a:pt x="13" y="526"/>
                  </a:lnTo>
                  <a:lnTo>
                    <a:pt x="13" y="520"/>
                  </a:lnTo>
                  <a:lnTo>
                    <a:pt x="13" y="518"/>
                  </a:lnTo>
                  <a:lnTo>
                    <a:pt x="13" y="513"/>
                  </a:lnTo>
                  <a:lnTo>
                    <a:pt x="13" y="508"/>
                  </a:lnTo>
                  <a:lnTo>
                    <a:pt x="13" y="502"/>
                  </a:lnTo>
                  <a:lnTo>
                    <a:pt x="13" y="500"/>
                  </a:lnTo>
                  <a:lnTo>
                    <a:pt x="13" y="497"/>
                  </a:lnTo>
                  <a:lnTo>
                    <a:pt x="13" y="489"/>
                  </a:lnTo>
                  <a:lnTo>
                    <a:pt x="14" y="485"/>
                  </a:lnTo>
                  <a:lnTo>
                    <a:pt x="14" y="471"/>
                  </a:lnTo>
                  <a:lnTo>
                    <a:pt x="14" y="467"/>
                  </a:lnTo>
                  <a:lnTo>
                    <a:pt x="14" y="464"/>
                  </a:lnTo>
                  <a:lnTo>
                    <a:pt x="14" y="458"/>
                  </a:lnTo>
                  <a:lnTo>
                    <a:pt x="14" y="454"/>
                  </a:lnTo>
                  <a:lnTo>
                    <a:pt x="14" y="448"/>
                  </a:lnTo>
                  <a:lnTo>
                    <a:pt x="14" y="446"/>
                  </a:lnTo>
                  <a:lnTo>
                    <a:pt x="16" y="433"/>
                  </a:lnTo>
                  <a:lnTo>
                    <a:pt x="16" y="430"/>
                  </a:lnTo>
                  <a:lnTo>
                    <a:pt x="16" y="423"/>
                  </a:lnTo>
                  <a:lnTo>
                    <a:pt x="16" y="420"/>
                  </a:lnTo>
                  <a:lnTo>
                    <a:pt x="16" y="417"/>
                  </a:lnTo>
                  <a:lnTo>
                    <a:pt x="16" y="415"/>
                  </a:lnTo>
                  <a:lnTo>
                    <a:pt x="16" y="412"/>
                  </a:lnTo>
                  <a:lnTo>
                    <a:pt x="16" y="407"/>
                  </a:lnTo>
                  <a:lnTo>
                    <a:pt x="16" y="402"/>
                  </a:lnTo>
                  <a:lnTo>
                    <a:pt x="16" y="400"/>
                  </a:lnTo>
                  <a:lnTo>
                    <a:pt x="16" y="395"/>
                  </a:lnTo>
                  <a:lnTo>
                    <a:pt x="16" y="394"/>
                  </a:lnTo>
                  <a:lnTo>
                    <a:pt x="16" y="392"/>
                  </a:lnTo>
                  <a:lnTo>
                    <a:pt x="16" y="391"/>
                  </a:lnTo>
                  <a:lnTo>
                    <a:pt x="16" y="389"/>
                  </a:lnTo>
                  <a:lnTo>
                    <a:pt x="16" y="387"/>
                  </a:lnTo>
                  <a:lnTo>
                    <a:pt x="16" y="384"/>
                  </a:lnTo>
                  <a:lnTo>
                    <a:pt x="16" y="378"/>
                  </a:lnTo>
                  <a:lnTo>
                    <a:pt x="16" y="374"/>
                  </a:lnTo>
                  <a:lnTo>
                    <a:pt x="16" y="368"/>
                  </a:lnTo>
                  <a:lnTo>
                    <a:pt x="16" y="363"/>
                  </a:lnTo>
                  <a:lnTo>
                    <a:pt x="18" y="360"/>
                  </a:lnTo>
                  <a:lnTo>
                    <a:pt x="18" y="358"/>
                  </a:lnTo>
                  <a:lnTo>
                    <a:pt x="18" y="355"/>
                  </a:lnTo>
                  <a:lnTo>
                    <a:pt x="18" y="353"/>
                  </a:lnTo>
                  <a:lnTo>
                    <a:pt x="18" y="351"/>
                  </a:lnTo>
                  <a:lnTo>
                    <a:pt x="18" y="348"/>
                  </a:lnTo>
                  <a:lnTo>
                    <a:pt x="19" y="348"/>
                  </a:lnTo>
                  <a:lnTo>
                    <a:pt x="21" y="348"/>
                  </a:lnTo>
                  <a:lnTo>
                    <a:pt x="24" y="348"/>
                  </a:lnTo>
                  <a:lnTo>
                    <a:pt x="31" y="348"/>
                  </a:lnTo>
                  <a:lnTo>
                    <a:pt x="32" y="348"/>
                  </a:lnTo>
                  <a:lnTo>
                    <a:pt x="40" y="348"/>
                  </a:lnTo>
                  <a:lnTo>
                    <a:pt x="42" y="348"/>
                  </a:lnTo>
                  <a:lnTo>
                    <a:pt x="63" y="350"/>
                  </a:lnTo>
                  <a:lnTo>
                    <a:pt x="89" y="350"/>
                  </a:lnTo>
                  <a:lnTo>
                    <a:pt x="93" y="350"/>
                  </a:lnTo>
                  <a:lnTo>
                    <a:pt x="116" y="350"/>
                  </a:lnTo>
                  <a:lnTo>
                    <a:pt x="114" y="350"/>
                  </a:lnTo>
                  <a:lnTo>
                    <a:pt x="112" y="350"/>
                  </a:lnTo>
                  <a:lnTo>
                    <a:pt x="112" y="348"/>
                  </a:lnTo>
                  <a:lnTo>
                    <a:pt x="111" y="348"/>
                  </a:lnTo>
                  <a:lnTo>
                    <a:pt x="109" y="348"/>
                  </a:lnTo>
                  <a:lnTo>
                    <a:pt x="109" y="346"/>
                  </a:lnTo>
                  <a:lnTo>
                    <a:pt x="107" y="346"/>
                  </a:lnTo>
                  <a:lnTo>
                    <a:pt x="107" y="345"/>
                  </a:lnTo>
                  <a:lnTo>
                    <a:pt x="106" y="345"/>
                  </a:lnTo>
                  <a:lnTo>
                    <a:pt x="106" y="343"/>
                  </a:lnTo>
                  <a:lnTo>
                    <a:pt x="106" y="342"/>
                  </a:lnTo>
                  <a:lnTo>
                    <a:pt x="106" y="340"/>
                  </a:lnTo>
                  <a:lnTo>
                    <a:pt x="106" y="338"/>
                  </a:lnTo>
                  <a:lnTo>
                    <a:pt x="107" y="338"/>
                  </a:lnTo>
                  <a:lnTo>
                    <a:pt x="107" y="337"/>
                  </a:lnTo>
                  <a:lnTo>
                    <a:pt x="107" y="335"/>
                  </a:lnTo>
                  <a:lnTo>
                    <a:pt x="109" y="335"/>
                  </a:lnTo>
                  <a:lnTo>
                    <a:pt x="109" y="333"/>
                  </a:lnTo>
                  <a:lnTo>
                    <a:pt x="107" y="333"/>
                  </a:lnTo>
                  <a:lnTo>
                    <a:pt x="109" y="333"/>
                  </a:lnTo>
                  <a:lnTo>
                    <a:pt x="109" y="332"/>
                  </a:lnTo>
                  <a:lnTo>
                    <a:pt x="109" y="330"/>
                  </a:lnTo>
                  <a:lnTo>
                    <a:pt x="111" y="330"/>
                  </a:lnTo>
                  <a:lnTo>
                    <a:pt x="111" y="329"/>
                  </a:lnTo>
                  <a:lnTo>
                    <a:pt x="112" y="329"/>
                  </a:lnTo>
                  <a:lnTo>
                    <a:pt x="112" y="327"/>
                  </a:lnTo>
                  <a:lnTo>
                    <a:pt x="112" y="325"/>
                  </a:lnTo>
                  <a:lnTo>
                    <a:pt x="111" y="325"/>
                  </a:lnTo>
                  <a:lnTo>
                    <a:pt x="111" y="324"/>
                  </a:lnTo>
                  <a:lnTo>
                    <a:pt x="111" y="322"/>
                  </a:lnTo>
                  <a:lnTo>
                    <a:pt x="112" y="322"/>
                  </a:lnTo>
                  <a:lnTo>
                    <a:pt x="112" y="320"/>
                  </a:lnTo>
                  <a:lnTo>
                    <a:pt x="112" y="319"/>
                  </a:lnTo>
                  <a:lnTo>
                    <a:pt x="114" y="319"/>
                  </a:lnTo>
                  <a:lnTo>
                    <a:pt x="114" y="317"/>
                  </a:lnTo>
                  <a:lnTo>
                    <a:pt x="114" y="315"/>
                  </a:lnTo>
                  <a:lnTo>
                    <a:pt x="114" y="314"/>
                  </a:lnTo>
                  <a:lnTo>
                    <a:pt x="116" y="314"/>
                  </a:lnTo>
                  <a:lnTo>
                    <a:pt x="116" y="312"/>
                  </a:lnTo>
                  <a:lnTo>
                    <a:pt x="116" y="311"/>
                  </a:lnTo>
                  <a:lnTo>
                    <a:pt x="117" y="311"/>
                  </a:lnTo>
                  <a:lnTo>
                    <a:pt x="119" y="309"/>
                  </a:lnTo>
                  <a:lnTo>
                    <a:pt x="119" y="307"/>
                  </a:lnTo>
                  <a:lnTo>
                    <a:pt x="120" y="307"/>
                  </a:lnTo>
                  <a:lnTo>
                    <a:pt x="120" y="306"/>
                  </a:lnTo>
                  <a:lnTo>
                    <a:pt x="120" y="304"/>
                  </a:lnTo>
                  <a:lnTo>
                    <a:pt x="120" y="302"/>
                  </a:lnTo>
                  <a:lnTo>
                    <a:pt x="120" y="301"/>
                  </a:lnTo>
                  <a:lnTo>
                    <a:pt x="120" y="299"/>
                  </a:lnTo>
                  <a:lnTo>
                    <a:pt x="119" y="299"/>
                  </a:lnTo>
                  <a:lnTo>
                    <a:pt x="119" y="297"/>
                  </a:lnTo>
                  <a:lnTo>
                    <a:pt x="119" y="296"/>
                  </a:lnTo>
                  <a:lnTo>
                    <a:pt x="120" y="296"/>
                  </a:lnTo>
                  <a:lnTo>
                    <a:pt x="120" y="294"/>
                  </a:lnTo>
                  <a:lnTo>
                    <a:pt x="122" y="294"/>
                  </a:lnTo>
                  <a:lnTo>
                    <a:pt x="124" y="294"/>
                  </a:lnTo>
                  <a:lnTo>
                    <a:pt x="125" y="293"/>
                  </a:lnTo>
                  <a:lnTo>
                    <a:pt x="125" y="291"/>
                  </a:lnTo>
                  <a:lnTo>
                    <a:pt x="125" y="289"/>
                  </a:lnTo>
                  <a:lnTo>
                    <a:pt x="125" y="288"/>
                  </a:lnTo>
                  <a:lnTo>
                    <a:pt x="127" y="288"/>
                  </a:lnTo>
                  <a:lnTo>
                    <a:pt x="125" y="286"/>
                  </a:lnTo>
                  <a:lnTo>
                    <a:pt x="125" y="284"/>
                  </a:lnTo>
                  <a:lnTo>
                    <a:pt x="125" y="283"/>
                  </a:lnTo>
                  <a:lnTo>
                    <a:pt x="127" y="281"/>
                  </a:lnTo>
                  <a:lnTo>
                    <a:pt x="127" y="279"/>
                  </a:lnTo>
                  <a:lnTo>
                    <a:pt x="129" y="279"/>
                  </a:lnTo>
                  <a:lnTo>
                    <a:pt x="129" y="278"/>
                  </a:lnTo>
                  <a:lnTo>
                    <a:pt x="129" y="276"/>
                  </a:lnTo>
                  <a:lnTo>
                    <a:pt x="130" y="276"/>
                  </a:lnTo>
                  <a:lnTo>
                    <a:pt x="130" y="275"/>
                  </a:lnTo>
                  <a:lnTo>
                    <a:pt x="130" y="273"/>
                  </a:lnTo>
                  <a:lnTo>
                    <a:pt x="132" y="273"/>
                  </a:lnTo>
                  <a:lnTo>
                    <a:pt x="132" y="271"/>
                  </a:lnTo>
                  <a:lnTo>
                    <a:pt x="132" y="270"/>
                  </a:lnTo>
                  <a:lnTo>
                    <a:pt x="132" y="268"/>
                  </a:lnTo>
                  <a:lnTo>
                    <a:pt x="132" y="266"/>
                  </a:lnTo>
                  <a:lnTo>
                    <a:pt x="132" y="265"/>
                  </a:lnTo>
                  <a:lnTo>
                    <a:pt x="134" y="265"/>
                  </a:lnTo>
                  <a:lnTo>
                    <a:pt x="134" y="263"/>
                  </a:lnTo>
                  <a:lnTo>
                    <a:pt x="135" y="263"/>
                  </a:lnTo>
                  <a:lnTo>
                    <a:pt x="135" y="262"/>
                  </a:lnTo>
                  <a:lnTo>
                    <a:pt x="135" y="260"/>
                  </a:lnTo>
                  <a:lnTo>
                    <a:pt x="137" y="260"/>
                  </a:lnTo>
                  <a:lnTo>
                    <a:pt x="135" y="260"/>
                  </a:lnTo>
                  <a:lnTo>
                    <a:pt x="135" y="258"/>
                  </a:lnTo>
                  <a:lnTo>
                    <a:pt x="134" y="258"/>
                  </a:lnTo>
                  <a:lnTo>
                    <a:pt x="134" y="257"/>
                  </a:lnTo>
                  <a:lnTo>
                    <a:pt x="134" y="255"/>
                  </a:lnTo>
                  <a:lnTo>
                    <a:pt x="134" y="253"/>
                  </a:lnTo>
                  <a:lnTo>
                    <a:pt x="135" y="253"/>
                  </a:lnTo>
                  <a:lnTo>
                    <a:pt x="137" y="253"/>
                  </a:lnTo>
                  <a:lnTo>
                    <a:pt x="138" y="253"/>
                  </a:lnTo>
                  <a:lnTo>
                    <a:pt x="140" y="252"/>
                  </a:lnTo>
                  <a:lnTo>
                    <a:pt x="138" y="252"/>
                  </a:lnTo>
                  <a:lnTo>
                    <a:pt x="140" y="252"/>
                  </a:lnTo>
                  <a:lnTo>
                    <a:pt x="140" y="250"/>
                  </a:lnTo>
                  <a:lnTo>
                    <a:pt x="142" y="250"/>
                  </a:lnTo>
                  <a:lnTo>
                    <a:pt x="142" y="248"/>
                  </a:lnTo>
                  <a:lnTo>
                    <a:pt x="143" y="248"/>
                  </a:lnTo>
                  <a:lnTo>
                    <a:pt x="145" y="248"/>
                  </a:lnTo>
                  <a:lnTo>
                    <a:pt x="145" y="247"/>
                  </a:lnTo>
                  <a:lnTo>
                    <a:pt x="145" y="245"/>
                  </a:lnTo>
                  <a:lnTo>
                    <a:pt x="145" y="244"/>
                  </a:lnTo>
                  <a:lnTo>
                    <a:pt x="147" y="244"/>
                  </a:lnTo>
                  <a:lnTo>
                    <a:pt x="147" y="242"/>
                  </a:lnTo>
                  <a:lnTo>
                    <a:pt x="148" y="242"/>
                  </a:lnTo>
                  <a:lnTo>
                    <a:pt x="150" y="240"/>
                  </a:lnTo>
                  <a:lnTo>
                    <a:pt x="150" y="239"/>
                  </a:lnTo>
                  <a:lnTo>
                    <a:pt x="152" y="239"/>
                  </a:lnTo>
                  <a:lnTo>
                    <a:pt x="153" y="239"/>
                  </a:lnTo>
                  <a:lnTo>
                    <a:pt x="153" y="237"/>
                  </a:lnTo>
                  <a:lnTo>
                    <a:pt x="155" y="237"/>
                  </a:lnTo>
                  <a:lnTo>
                    <a:pt x="155" y="235"/>
                  </a:lnTo>
                  <a:lnTo>
                    <a:pt x="155" y="234"/>
                  </a:lnTo>
                  <a:lnTo>
                    <a:pt x="156" y="232"/>
                  </a:lnTo>
                  <a:lnTo>
                    <a:pt x="156" y="230"/>
                  </a:lnTo>
                  <a:lnTo>
                    <a:pt x="158" y="230"/>
                  </a:lnTo>
                  <a:lnTo>
                    <a:pt x="158" y="229"/>
                  </a:lnTo>
                  <a:lnTo>
                    <a:pt x="160" y="229"/>
                  </a:lnTo>
                  <a:lnTo>
                    <a:pt x="161" y="227"/>
                  </a:lnTo>
                  <a:lnTo>
                    <a:pt x="163" y="227"/>
                  </a:lnTo>
                  <a:lnTo>
                    <a:pt x="165" y="227"/>
                  </a:lnTo>
                  <a:lnTo>
                    <a:pt x="163" y="226"/>
                  </a:lnTo>
                  <a:lnTo>
                    <a:pt x="161" y="224"/>
                  </a:lnTo>
                  <a:lnTo>
                    <a:pt x="160" y="222"/>
                  </a:lnTo>
                  <a:lnTo>
                    <a:pt x="160" y="221"/>
                  </a:lnTo>
                  <a:lnTo>
                    <a:pt x="160" y="219"/>
                  </a:lnTo>
                  <a:lnTo>
                    <a:pt x="158" y="219"/>
                  </a:lnTo>
                  <a:lnTo>
                    <a:pt x="158" y="217"/>
                  </a:lnTo>
                  <a:lnTo>
                    <a:pt x="158" y="216"/>
                  </a:lnTo>
                  <a:lnTo>
                    <a:pt x="156" y="216"/>
                  </a:lnTo>
                  <a:lnTo>
                    <a:pt x="155" y="216"/>
                  </a:lnTo>
                  <a:lnTo>
                    <a:pt x="155" y="214"/>
                  </a:lnTo>
                  <a:lnTo>
                    <a:pt x="153" y="214"/>
                  </a:lnTo>
                  <a:lnTo>
                    <a:pt x="152" y="214"/>
                  </a:lnTo>
                  <a:lnTo>
                    <a:pt x="152" y="212"/>
                  </a:lnTo>
                  <a:lnTo>
                    <a:pt x="150" y="212"/>
                  </a:lnTo>
                  <a:lnTo>
                    <a:pt x="150" y="211"/>
                  </a:lnTo>
                  <a:lnTo>
                    <a:pt x="148" y="211"/>
                  </a:lnTo>
                  <a:lnTo>
                    <a:pt x="148" y="208"/>
                  </a:lnTo>
                  <a:lnTo>
                    <a:pt x="148" y="206"/>
                  </a:lnTo>
                  <a:lnTo>
                    <a:pt x="148" y="204"/>
                  </a:lnTo>
                  <a:lnTo>
                    <a:pt x="148" y="203"/>
                  </a:lnTo>
                  <a:lnTo>
                    <a:pt x="148" y="201"/>
                  </a:lnTo>
                  <a:lnTo>
                    <a:pt x="150" y="201"/>
                  </a:lnTo>
                  <a:lnTo>
                    <a:pt x="150" y="199"/>
                  </a:lnTo>
                  <a:lnTo>
                    <a:pt x="152" y="198"/>
                  </a:lnTo>
                  <a:lnTo>
                    <a:pt x="152" y="196"/>
                  </a:lnTo>
                  <a:lnTo>
                    <a:pt x="153" y="196"/>
                  </a:lnTo>
                  <a:lnTo>
                    <a:pt x="152" y="196"/>
                  </a:lnTo>
                  <a:lnTo>
                    <a:pt x="152" y="195"/>
                  </a:lnTo>
                  <a:lnTo>
                    <a:pt x="152" y="196"/>
                  </a:lnTo>
                  <a:lnTo>
                    <a:pt x="152" y="195"/>
                  </a:lnTo>
                  <a:lnTo>
                    <a:pt x="150" y="193"/>
                  </a:lnTo>
                  <a:lnTo>
                    <a:pt x="150" y="191"/>
                  </a:lnTo>
                  <a:lnTo>
                    <a:pt x="147" y="190"/>
                  </a:lnTo>
                  <a:lnTo>
                    <a:pt x="147" y="188"/>
                  </a:lnTo>
                  <a:lnTo>
                    <a:pt x="145" y="188"/>
                  </a:lnTo>
                  <a:lnTo>
                    <a:pt x="145" y="185"/>
                  </a:lnTo>
                  <a:lnTo>
                    <a:pt x="147" y="185"/>
                  </a:lnTo>
                  <a:lnTo>
                    <a:pt x="147" y="183"/>
                  </a:lnTo>
                  <a:lnTo>
                    <a:pt x="148" y="181"/>
                  </a:lnTo>
                  <a:lnTo>
                    <a:pt x="148" y="180"/>
                  </a:lnTo>
                  <a:lnTo>
                    <a:pt x="148" y="178"/>
                  </a:lnTo>
                  <a:lnTo>
                    <a:pt x="148" y="177"/>
                  </a:lnTo>
                  <a:lnTo>
                    <a:pt x="148" y="175"/>
                  </a:lnTo>
                  <a:lnTo>
                    <a:pt x="148" y="173"/>
                  </a:lnTo>
                  <a:lnTo>
                    <a:pt x="147" y="173"/>
                  </a:lnTo>
                  <a:lnTo>
                    <a:pt x="147" y="170"/>
                  </a:lnTo>
                  <a:lnTo>
                    <a:pt x="145" y="168"/>
                  </a:lnTo>
                  <a:lnTo>
                    <a:pt x="143" y="167"/>
                  </a:lnTo>
                  <a:lnTo>
                    <a:pt x="143" y="163"/>
                  </a:lnTo>
                  <a:lnTo>
                    <a:pt x="143" y="162"/>
                  </a:lnTo>
                  <a:lnTo>
                    <a:pt x="142" y="162"/>
                  </a:lnTo>
                  <a:lnTo>
                    <a:pt x="140" y="163"/>
                  </a:lnTo>
                  <a:lnTo>
                    <a:pt x="138" y="165"/>
                  </a:lnTo>
                  <a:lnTo>
                    <a:pt x="137" y="165"/>
                  </a:lnTo>
                  <a:lnTo>
                    <a:pt x="138" y="163"/>
                  </a:lnTo>
                  <a:lnTo>
                    <a:pt x="138" y="162"/>
                  </a:lnTo>
                  <a:lnTo>
                    <a:pt x="138" y="160"/>
                  </a:lnTo>
                  <a:lnTo>
                    <a:pt x="137" y="159"/>
                  </a:lnTo>
                  <a:lnTo>
                    <a:pt x="135" y="157"/>
                  </a:lnTo>
                  <a:lnTo>
                    <a:pt x="134" y="155"/>
                  </a:lnTo>
                  <a:lnTo>
                    <a:pt x="132" y="154"/>
                  </a:lnTo>
                  <a:lnTo>
                    <a:pt x="132" y="152"/>
                  </a:lnTo>
                  <a:lnTo>
                    <a:pt x="130" y="150"/>
                  </a:lnTo>
                  <a:lnTo>
                    <a:pt x="129" y="150"/>
                  </a:lnTo>
                  <a:lnTo>
                    <a:pt x="127" y="149"/>
                  </a:lnTo>
                  <a:lnTo>
                    <a:pt x="127" y="147"/>
                  </a:lnTo>
                  <a:lnTo>
                    <a:pt x="125" y="144"/>
                  </a:lnTo>
                  <a:lnTo>
                    <a:pt x="125" y="142"/>
                  </a:lnTo>
                  <a:lnTo>
                    <a:pt x="124" y="141"/>
                  </a:lnTo>
                  <a:lnTo>
                    <a:pt x="125" y="139"/>
                  </a:lnTo>
                  <a:lnTo>
                    <a:pt x="127" y="137"/>
                  </a:lnTo>
                  <a:lnTo>
                    <a:pt x="125" y="137"/>
                  </a:lnTo>
                  <a:lnTo>
                    <a:pt x="125" y="136"/>
                  </a:lnTo>
                  <a:lnTo>
                    <a:pt x="124" y="136"/>
                  </a:lnTo>
                  <a:lnTo>
                    <a:pt x="124" y="134"/>
                  </a:lnTo>
                  <a:lnTo>
                    <a:pt x="124" y="132"/>
                  </a:lnTo>
                  <a:lnTo>
                    <a:pt x="122" y="132"/>
                  </a:lnTo>
                  <a:lnTo>
                    <a:pt x="120" y="132"/>
                  </a:lnTo>
                  <a:lnTo>
                    <a:pt x="120" y="131"/>
                  </a:lnTo>
                  <a:lnTo>
                    <a:pt x="119" y="131"/>
                  </a:lnTo>
                  <a:lnTo>
                    <a:pt x="117" y="129"/>
                  </a:lnTo>
                  <a:lnTo>
                    <a:pt x="116" y="129"/>
                  </a:lnTo>
                  <a:lnTo>
                    <a:pt x="116" y="128"/>
                  </a:lnTo>
                  <a:lnTo>
                    <a:pt x="114" y="124"/>
                  </a:lnTo>
                  <a:lnTo>
                    <a:pt x="114" y="123"/>
                  </a:lnTo>
                  <a:lnTo>
                    <a:pt x="112" y="121"/>
                  </a:lnTo>
                  <a:lnTo>
                    <a:pt x="111" y="119"/>
                  </a:lnTo>
                  <a:lnTo>
                    <a:pt x="111" y="118"/>
                  </a:lnTo>
                  <a:lnTo>
                    <a:pt x="109" y="119"/>
                  </a:lnTo>
                  <a:lnTo>
                    <a:pt x="107" y="121"/>
                  </a:lnTo>
                  <a:lnTo>
                    <a:pt x="106" y="121"/>
                  </a:lnTo>
                  <a:lnTo>
                    <a:pt x="106" y="119"/>
                  </a:lnTo>
                  <a:lnTo>
                    <a:pt x="104" y="118"/>
                  </a:lnTo>
                  <a:lnTo>
                    <a:pt x="103" y="118"/>
                  </a:lnTo>
                  <a:lnTo>
                    <a:pt x="104" y="118"/>
                  </a:lnTo>
                  <a:lnTo>
                    <a:pt x="104" y="116"/>
                  </a:lnTo>
                  <a:lnTo>
                    <a:pt x="104" y="114"/>
                  </a:lnTo>
                  <a:lnTo>
                    <a:pt x="103" y="113"/>
                  </a:lnTo>
                  <a:lnTo>
                    <a:pt x="101" y="113"/>
                  </a:lnTo>
                  <a:lnTo>
                    <a:pt x="99" y="113"/>
                  </a:lnTo>
                  <a:lnTo>
                    <a:pt x="98" y="111"/>
                  </a:lnTo>
                  <a:lnTo>
                    <a:pt x="98" y="114"/>
                  </a:lnTo>
                  <a:lnTo>
                    <a:pt x="96" y="114"/>
                  </a:lnTo>
                  <a:lnTo>
                    <a:pt x="94" y="114"/>
                  </a:lnTo>
                  <a:lnTo>
                    <a:pt x="94" y="113"/>
                  </a:lnTo>
                  <a:lnTo>
                    <a:pt x="93" y="113"/>
                  </a:lnTo>
                  <a:lnTo>
                    <a:pt x="91" y="113"/>
                  </a:lnTo>
                  <a:lnTo>
                    <a:pt x="93" y="111"/>
                  </a:lnTo>
                  <a:lnTo>
                    <a:pt x="93" y="110"/>
                  </a:lnTo>
                  <a:lnTo>
                    <a:pt x="91" y="110"/>
                  </a:lnTo>
                  <a:lnTo>
                    <a:pt x="89" y="108"/>
                  </a:lnTo>
                  <a:lnTo>
                    <a:pt x="88" y="108"/>
                  </a:lnTo>
                  <a:lnTo>
                    <a:pt x="86" y="108"/>
                  </a:lnTo>
                  <a:lnTo>
                    <a:pt x="86" y="110"/>
                  </a:lnTo>
                  <a:lnTo>
                    <a:pt x="85" y="110"/>
                  </a:lnTo>
                  <a:lnTo>
                    <a:pt x="83" y="108"/>
                  </a:lnTo>
                  <a:lnTo>
                    <a:pt x="83" y="106"/>
                  </a:lnTo>
                  <a:lnTo>
                    <a:pt x="83" y="105"/>
                  </a:lnTo>
                  <a:lnTo>
                    <a:pt x="85" y="105"/>
                  </a:lnTo>
                  <a:lnTo>
                    <a:pt x="85" y="103"/>
                  </a:lnTo>
                  <a:lnTo>
                    <a:pt x="86" y="101"/>
                  </a:lnTo>
                  <a:lnTo>
                    <a:pt x="86" y="100"/>
                  </a:lnTo>
                  <a:lnTo>
                    <a:pt x="88" y="100"/>
                  </a:lnTo>
                  <a:lnTo>
                    <a:pt x="86" y="98"/>
                  </a:lnTo>
                  <a:lnTo>
                    <a:pt x="88" y="98"/>
                  </a:lnTo>
                  <a:lnTo>
                    <a:pt x="88" y="96"/>
                  </a:lnTo>
                  <a:lnTo>
                    <a:pt x="88" y="95"/>
                  </a:lnTo>
                  <a:lnTo>
                    <a:pt x="89" y="93"/>
                  </a:lnTo>
                  <a:lnTo>
                    <a:pt x="91" y="92"/>
                  </a:lnTo>
                  <a:lnTo>
                    <a:pt x="91" y="90"/>
                  </a:lnTo>
                  <a:lnTo>
                    <a:pt x="93" y="88"/>
                  </a:lnTo>
                  <a:lnTo>
                    <a:pt x="93" y="87"/>
                  </a:lnTo>
                  <a:lnTo>
                    <a:pt x="93" y="85"/>
                  </a:lnTo>
                  <a:lnTo>
                    <a:pt x="93" y="83"/>
                  </a:lnTo>
                  <a:lnTo>
                    <a:pt x="93" y="82"/>
                  </a:lnTo>
                  <a:lnTo>
                    <a:pt x="93" y="80"/>
                  </a:lnTo>
                  <a:lnTo>
                    <a:pt x="91" y="79"/>
                  </a:lnTo>
                  <a:lnTo>
                    <a:pt x="93" y="77"/>
                  </a:lnTo>
                  <a:lnTo>
                    <a:pt x="94" y="75"/>
                  </a:lnTo>
                  <a:lnTo>
                    <a:pt x="94" y="74"/>
                  </a:lnTo>
                  <a:lnTo>
                    <a:pt x="93" y="74"/>
                  </a:lnTo>
                  <a:lnTo>
                    <a:pt x="93" y="72"/>
                  </a:lnTo>
                  <a:lnTo>
                    <a:pt x="94" y="72"/>
                  </a:lnTo>
                  <a:lnTo>
                    <a:pt x="94" y="70"/>
                  </a:lnTo>
                  <a:lnTo>
                    <a:pt x="94" y="69"/>
                  </a:lnTo>
                  <a:lnTo>
                    <a:pt x="93" y="67"/>
                  </a:lnTo>
                  <a:lnTo>
                    <a:pt x="93" y="65"/>
                  </a:lnTo>
                  <a:lnTo>
                    <a:pt x="91" y="65"/>
                  </a:lnTo>
                  <a:lnTo>
                    <a:pt x="89" y="65"/>
                  </a:lnTo>
                  <a:lnTo>
                    <a:pt x="89" y="64"/>
                  </a:lnTo>
                  <a:lnTo>
                    <a:pt x="88" y="64"/>
                  </a:lnTo>
                  <a:lnTo>
                    <a:pt x="86" y="64"/>
                  </a:lnTo>
                  <a:lnTo>
                    <a:pt x="86" y="62"/>
                  </a:lnTo>
                  <a:lnTo>
                    <a:pt x="86" y="61"/>
                  </a:lnTo>
                  <a:lnTo>
                    <a:pt x="85" y="61"/>
                  </a:lnTo>
                  <a:lnTo>
                    <a:pt x="85" y="59"/>
                  </a:lnTo>
                  <a:lnTo>
                    <a:pt x="86" y="59"/>
                  </a:lnTo>
                  <a:lnTo>
                    <a:pt x="86" y="57"/>
                  </a:lnTo>
                  <a:lnTo>
                    <a:pt x="86" y="56"/>
                  </a:lnTo>
                  <a:lnTo>
                    <a:pt x="88" y="54"/>
                  </a:lnTo>
                  <a:lnTo>
                    <a:pt x="89" y="54"/>
                  </a:lnTo>
                  <a:lnTo>
                    <a:pt x="89" y="52"/>
                  </a:lnTo>
                  <a:lnTo>
                    <a:pt x="89" y="51"/>
                  </a:lnTo>
                  <a:lnTo>
                    <a:pt x="89" y="49"/>
                  </a:lnTo>
                  <a:lnTo>
                    <a:pt x="88" y="49"/>
                  </a:lnTo>
                  <a:lnTo>
                    <a:pt x="89" y="49"/>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32" name="Freeform 269"/>
            <p:cNvSpPr>
              <a:spLocks/>
            </p:cNvSpPr>
            <p:nvPr/>
          </p:nvSpPr>
          <p:spPr bwMode="auto">
            <a:xfrm>
              <a:off x="2176" y="2508"/>
              <a:ext cx="115" cy="49"/>
            </a:xfrm>
            <a:custGeom>
              <a:avLst/>
              <a:gdLst>
                <a:gd name="T0" fmla="*/ 0 w 115"/>
                <a:gd name="T1" fmla="*/ 47 h 49"/>
                <a:gd name="T2" fmla="*/ 2 w 115"/>
                <a:gd name="T3" fmla="*/ 46 h 49"/>
                <a:gd name="T4" fmla="*/ 4 w 115"/>
                <a:gd name="T5" fmla="*/ 44 h 49"/>
                <a:gd name="T6" fmla="*/ 4 w 115"/>
                <a:gd name="T7" fmla="*/ 41 h 49"/>
                <a:gd name="T8" fmla="*/ 4 w 115"/>
                <a:gd name="T9" fmla="*/ 38 h 49"/>
                <a:gd name="T10" fmla="*/ 7 w 115"/>
                <a:gd name="T11" fmla="*/ 36 h 49"/>
                <a:gd name="T12" fmla="*/ 9 w 115"/>
                <a:gd name="T13" fmla="*/ 34 h 49"/>
                <a:gd name="T14" fmla="*/ 10 w 115"/>
                <a:gd name="T15" fmla="*/ 33 h 49"/>
                <a:gd name="T16" fmla="*/ 14 w 115"/>
                <a:gd name="T17" fmla="*/ 33 h 49"/>
                <a:gd name="T18" fmla="*/ 15 w 115"/>
                <a:gd name="T19" fmla="*/ 31 h 49"/>
                <a:gd name="T20" fmla="*/ 17 w 115"/>
                <a:gd name="T21" fmla="*/ 28 h 49"/>
                <a:gd name="T22" fmla="*/ 18 w 115"/>
                <a:gd name="T23" fmla="*/ 26 h 49"/>
                <a:gd name="T24" fmla="*/ 20 w 115"/>
                <a:gd name="T25" fmla="*/ 25 h 49"/>
                <a:gd name="T26" fmla="*/ 23 w 115"/>
                <a:gd name="T27" fmla="*/ 23 h 49"/>
                <a:gd name="T28" fmla="*/ 27 w 115"/>
                <a:gd name="T29" fmla="*/ 21 h 49"/>
                <a:gd name="T30" fmla="*/ 28 w 115"/>
                <a:gd name="T31" fmla="*/ 23 h 49"/>
                <a:gd name="T32" fmla="*/ 31 w 115"/>
                <a:gd name="T33" fmla="*/ 23 h 49"/>
                <a:gd name="T34" fmla="*/ 31 w 115"/>
                <a:gd name="T35" fmla="*/ 23 h 49"/>
                <a:gd name="T36" fmla="*/ 33 w 115"/>
                <a:gd name="T37" fmla="*/ 21 h 49"/>
                <a:gd name="T38" fmla="*/ 31 w 115"/>
                <a:gd name="T39" fmla="*/ 20 h 49"/>
                <a:gd name="T40" fmla="*/ 31 w 115"/>
                <a:gd name="T41" fmla="*/ 16 h 49"/>
                <a:gd name="T42" fmla="*/ 35 w 115"/>
                <a:gd name="T43" fmla="*/ 18 h 49"/>
                <a:gd name="T44" fmla="*/ 36 w 115"/>
                <a:gd name="T45" fmla="*/ 18 h 49"/>
                <a:gd name="T46" fmla="*/ 38 w 115"/>
                <a:gd name="T47" fmla="*/ 16 h 49"/>
                <a:gd name="T48" fmla="*/ 40 w 115"/>
                <a:gd name="T49" fmla="*/ 15 h 49"/>
                <a:gd name="T50" fmla="*/ 41 w 115"/>
                <a:gd name="T51" fmla="*/ 13 h 49"/>
                <a:gd name="T52" fmla="*/ 45 w 115"/>
                <a:gd name="T53" fmla="*/ 12 h 49"/>
                <a:gd name="T54" fmla="*/ 48 w 115"/>
                <a:gd name="T55" fmla="*/ 10 h 49"/>
                <a:gd name="T56" fmla="*/ 51 w 115"/>
                <a:gd name="T57" fmla="*/ 8 h 49"/>
                <a:gd name="T58" fmla="*/ 54 w 115"/>
                <a:gd name="T59" fmla="*/ 7 h 49"/>
                <a:gd name="T60" fmla="*/ 56 w 115"/>
                <a:gd name="T61" fmla="*/ 5 h 49"/>
                <a:gd name="T62" fmla="*/ 59 w 115"/>
                <a:gd name="T63" fmla="*/ 3 h 49"/>
                <a:gd name="T64" fmla="*/ 63 w 115"/>
                <a:gd name="T65" fmla="*/ 3 h 49"/>
                <a:gd name="T66" fmla="*/ 66 w 115"/>
                <a:gd name="T67" fmla="*/ 0 h 49"/>
                <a:gd name="T68" fmla="*/ 76 w 115"/>
                <a:gd name="T69" fmla="*/ 0 h 49"/>
                <a:gd name="T70" fmla="*/ 94 w 115"/>
                <a:gd name="T71" fmla="*/ 0 h 49"/>
                <a:gd name="T72" fmla="*/ 108 w 115"/>
                <a:gd name="T73" fmla="*/ 0 h 49"/>
                <a:gd name="T74" fmla="*/ 112 w 115"/>
                <a:gd name="T75" fmla="*/ 0 h 49"/>
                <a:gd name="T76" fmla="*/ 115 w 115"/>
                <a:gd name="T7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 h="49">
                  <a:moveTo>
                    <a:pt x="0" y="49"/>
                  </a:moveTo>
                  <a:lnTo>
                    <a:pt x="0" y="47"/>
                  </a:lnTo>
                  <a:lnTo>
                    <a:pt x="0" y="46"/>
                  </a:lnTo>
                  <a:lnTo>
                    <a:pt x="2" y="46"/>
                  </a:lnTo>
                  <a:lnTo>
                    <a:pt x="2" y="44"/>
                  </a:lnTo>
                  <a:lnTo>
                    <a:pt x="4" y="44"/>
                  </a:lnTo>
                  <a:lnTo>
                    <a:pt x="4" y="43"/>
                  </a:lnTo>
                  <a:lnTo>
                    <a:pt x="4" y="41"/>
                  </a:lnTo>
                  <a:lnTo>
                    <a:pt x="4" y="39"/>
                  </a:lnTo>
                  <a:lnTo>
                    <a:pt x="4" y="38"/>
                  </a:lnTo>
                  <a:lnTo>
                    <a:pt x="5" y="36"/>
                  </a:lnTo>
                  <a:lnTo>
                    <a:pt x="7" y="36"/>
                  </a:lnTo>
                  <a:lnTo>
                    <a:pt x="7" y="34"/>
                  </a:lnTo>
                  <a:lnTo>
                    <a:pt x="9" y="34"/>
                  </a:lnTo>
                  <a:lnTo>
                    <a:pt x="9" y="33"/>
                  </a:lnTo>
                  <a:lnTo>
                    <a:pt x="10" y="33"/>
                  </a:lnTo>
                  <a:lnTo>
                    <a:pt x="12" y="33"/>
                  </a:lnTo>
                  <a:lnTo>
                    <a:pt x="14" y="33"/>
                  </a:lnTo>
                  <a:lnTo>
                    <a:pt x="14" y="31"/>
                  </a:lnTo>
                  <a:lnTo>
                    <a:pt x="15" y="31"/>
                  </a:lnTo>
                  <a:lnTo>
                    <a:pt x="15" y="29"/>
                  </a:lnTo>
                  <a:lnTo>
                    <a:pt x="17" y="28"/>
                  </a:lnTo>
                  <a:lnTo>
                    <a:pt x="17" y="26"/>
                  </a:lnTo>
                  <a:lnTo>
                    <a:pt x="18" y="26"/>
                  </a:lnTo>
                  <a:lnTo>
                    <a:pt x="18" y="25"/>
                  </a:lnTo>
                  <a:lnTo>
                    <a:pt x="20" y="25"/>
                  </a:lnTo>
                  <a:lnTo>
                    <a:pt x="22" y="23"/>
                  </a:lnTo>
                  <a:lnTo>
                    <a:pt x="23" y="23"/>
                  </a:lnTo>
                  <a:lnTo>
                    <a:pt x="25" y="21"/>
                  </a:lnTo>
                  <a:lnTo>
                    <a:pt x="27" y="21"/>
                  </a:lnTo>
                  <a:lnTo>
                    <a:pt x="27" y="23"/>
                  </a:lnTo>
                  <a:lnTo>
                    <a:pt x="28" y="23"/>
                  </a:lnTo>
                  <a:lnTo>
                    <a:pt x="30" y="23"/>
                  </a:lnTo>
                  <a:lnTo>
                    <a:pt x="31" y="23"/>
                  </a:lnTo>
                  <a:lnTo>
                    <a:pt x="31" y="21"/>
                  </a:lnTo>
                  <a:lnTo>
                    <a:pt x="31" y="23"/>
                  </a:lnTo>
                  <a:lnTo>
                    <a:pt x="33" y="23"/>
                  </a:lnTo>
                  <a:lnTo>
                    <a:pt x="33" y="21"/>
                  </a:lnTo>
                  <a:lnTo>
                    <a:pt x="33" y="20"/>
                  </a:lnTo>
                  <a:lnTo>
                    <a:pt x="31" y="20"/>
                  </a:lnTo>
                  <a:lnTo>
                    <a:pt x="31" y="18"/>
                  </a:lnTo>
                  <a:lnTo>
                    <a:pt x="31" y="16"/>
                  </a:lnTo>
                  <a:lnTo>
                    <a:pt x="33" y="18"/>
                  </a:lnTo>
                  <a:lnTo>
                    <a:pt x="35" y="18"/>
                  </a:lnTo>
                  <a:lnTo>
                    <a:pt x="36" y="16"/>
                  </a:lnTo>
                  <a:lnTo>
                    <a:pt x="36" y="18"/>
                  </a:lnTo>
                  <a:lnTo>
                    <a:pt x="38" y="18"/>
                  </a:lnTo>
                  <a:lnTo>
                    <a:pt x="38" y="16"/>
                  </a:lnTo>
                  <a:lnTo>
                    <a:pt x="38" y="15"/>
                  </a:lnTo>
                  <a:lnTo>
                    <a:pt x="40" y="15"/>
                  </a:lnTo>
                  <a:lnTo>
                    <a:pt x="41" y="15"/>
                  </a:lnTo>
                  <a:lnTo>
                    <a:pt x="41" y="13"/>
                  </a:lnTo>
                  <a:lnTo>
                    <a:pt x="43" y="13"/>
                  </a:lnTo>
                  <a:lnTo>
                    <a:pt x="45" y="12"/>
                  </a:lnTo>
                  <a:lnTo>
                    <a:pt x="46" y="10"/>
                  </a:lnTo>
                  <a:lnTo>
                    <a:pt x="48" y="10"/>
                  </a:lnTo>
                  <a:lnTo>
                    <a:pt x="49" y="10"/>
                  </a:lnTo>
                  <a:lnTo>
                    <a:pt x="51" y="8"/>
                  </a:lnTo>
                  <a:lnTo>
                    <a:pt x="53" y="7"/>
                  </a:lnTo>
                  <a:lnTo>
                    <a:pt x="54" y="7"/>
                  </a:lnTo>
                  <a:lnTo>
                    <a:pt x="54" y="5"/>
                  </a:lnTo>
                  <a:lnTo>
                    <a:pt x="56" y="5"/>
                  </a:lnTo>
                  <a:lnTo>
                    <a:pt x="58" y="5"/>
                  </a:lnTo>
                  <a:lnTo>
                    <a:pt x="59" y="3"/>
                  </a:lnTo>
                  <a:lnTo>
                    <a:pt x="61" y="3"/>
                  </a:lnTo>
                  <a:lnTo>
                    <a:pt x="63" y="3"/>
                  </a:lnTo>
                  <a:lnTo>
                    <a:pt x="64" y="2"/>
                  </a:lnTo>
                  <a:lnTo>
                    <a:pt x="66" y="0"/>
                  </a:lnTo>
                  <a:lnTo>
                    <a:pt x="67" y="0"/>
                  </a:lnTo>
                  <a:lnTo>
                    <a:pt x="76" y="0"/>
                  </a:lnTo>
                  <a:lnTo>
                    <a:pt x="84" y="0"/>
                  </a:lnTo>
                  <a:lnTo>
                    <a:pt x="94" y="0"/>
                  </a:lnTo>
                  <a:lnTo>
                    <a:pt x="103" y="0"/>
                  </a:lnTo>
                  <a:lnTo>
                    <a:pt x="108" y="0"/>
                  </a:lnTo>
                  <a:lnTo>
                    <a:pt x="110" y="0"/>
                  </a:lnTo>
                  <a:lnTo>
                    <a:pt x="112" y="0"/>
                  </a:lnTo>
                  <a:lnTo>
                    <a:pt x="113" y="0"/>
                  </a:lnTo>
                  <a:lnTo>
                    <a:pt x="11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33" name="Freeform 270"/>
            <p:cNvSpPr>
              <a:spLocks/>
            </p:cNvSpPr>
            <p:nvPr/>
          </p:nvSpPr>
          <p:spPr bwMode="auto">
            <a:xfrm>
              <a:off x="2539" y="2511"/>
              <a:ext cx="946" cy="1043"/>
            </a:xfrm>
            <a:custGeom>
              <a:avLst/>
              <a:gdLst>
                <a:gd name="T0" fmla="*/ 92 w 946"/>
                <a:gd name="T1" fmla="*/ 0 h 1043"/>
                <a:gd name="T2" fmla="*/ 136 w 946"/>
                <a:gd name="T3" fmla="*/ 2 h 1043"/>
                <a:gd name="T4" fmla="*/ 198 w 946"/>
                <a:gd name="T5" fmla="*/ 2 h 1043"/>
                <a:gd name="T6" fmla="*/ 240 w 946"/>
                <a:gd name="T7" fmla="*/ 4 h 1043"/>
                <a:gd name="T8" fmla="*/ 307 w 946"/>
                <a:gd name="T9" fmla="*/ 4 h 1043"/>
                <a:gd name="T10" fmla="*/ 374 w 946"/>
                <a:gd name="T11" fmla="*/ 4 h 1043"/>
                <a:gd name="T12" fmla="*/ 463 w 946"/>
                <a:gd name="T13" fmla="*/ 5 h 1043"/>
                <a:gd name="T14" fmla="*/ 551 w 946"/>
                <a:gd name="T15" fmla="*/ 5 h 1043"/>
                <a:gd name="T16" fmla="*/ 641 w 946"/>
                <a:gd name="T17" fmla="*/ 5 h 1043"/>
                <a:gd name="T18" fmla="*/ 683 w 946"/>
                <a:gd name="T19" fmla="*/ 56 h 1043"/>
                <a:gd name="T20" fmla="*/ 683 w 946"/>
                <a:gd name="T21" fmla="*/ 141 h 1043"/>
                <a:gd name="T22" fmla="*/ 685 w 946"/>
                <a:gd name="T23" fmla="*/ 221 h 1043"/>
                <a:gd name="T24" fmla="*/ 677 w 946"/>
                <a:gd name="T25" fmla="*/ 281 h 1043"/>
                <a:gd name="T26" fmla="*/ 668 w 946"/>
                <a:gd name="T27" fmla="*/ 355 h 1043"/>
                <a:gd name="T28" fmla="*/ 664 w 946"/>
                <a:gd name="T29" fmla="*/ 463 h 1043"/>
                <a:gd name="T30" fmla="*/ 678 w 946"/>
                <a:gd name="T31" fmla="*/ 559 h 1043"/>
                <a:gd name="T32" fmla="*/ 780 w 946"/>
                <a:gd name="T33" fmla="*/ 556 h 1043"/>
                <a:gd name="T34" fmla="*/ 871 w 946"/>
                <a:gd name="T35" fmla="*/ 556 h 1043"/>
                <a:gd name="T36" fmla="*/ 938 w 946"/>
                <a:gd name="T37" fmla="*/ 598 h 1043"/>
                <a:gd name="T38" fmla="*/ 940 w 946"/>
                <a:gd name="T39" fmla="*/ 723 h 1043"/>
                <a:gd name="T40" fmla="*/ 941 w 946"/>
                <a:gd name="T41" fmla="*/ 843 h 1043"/>
                <a:gd name="T42" fmla="*/ 943 w 946"/>
                <a:gd name="T43" fmla="*/ 946 h 1043"/>
                <a:gd name="T44" fmla="*/ 946 w 946"/>
                <a:gd name="T45" fmla="*/ 1004 h 1043"/>
                <a:gd name="T46" fmla="*/ 932 w 946"/>
                <a:gd name="T47" fmla="*/ 1038 h 1043"/>
                <a:gd name="T48" fmla="*/ 909 w 946"/>
                <a:gd name="T49" fmla="*/ 1038 h 1043"/>
                <a:gd name="T50" fmla="*/ 886 w 946"/>
                <a:gd name="T51" fmla="*/ 1038 h 1043"/>
                <a:gd name="T52" fmla="*/ 863 w 946"/>
                <a:gd name="T53" fmla="*/ 1038 h 1043"/>
                <a:gd name="T54" fmla="*/ 840 w 946"/>
                <a:gd name="T55" fmla="*/ 1038 h 1043"/>
                <a:gd name="T56" fmla="*/ 817 w 946"/>
                <a:gd name="T57" fmla="*/ 1038 h 1043"/>
                <a:gd name="T58" fmla="*/ 794 w 946"/>
                <a:gd name="T59" fmla="*/ 1038 h 1043"/>
                <a:gd name="T60" fmla="*/ 737 w 946"/>
                <a:gd name="T61" fmla="*/ 1038 h 1043"/>
                <a:gd name="T62" fmla="*/ 701 w 946"/>
                <a:gd name="T63" fmla="*/ 1038 h 1043"/>
                <a:gd name="T64" fmla="*/ 668 w 946"/>
                <a:gd name="T65" fmla="*/ 1040 h 1043"/>
                <a:gd name="T66" fmla="*/ 641 w 946"/>
                <a:gd name="T67" fmla="*/ 1041 h 1043"/>
                <a:gd name="T68" fmla="*/ 613 w 946"/>
                <a:gd name="T69" fmla="*/ 1041 h 1043"/>
                <a:gd name="T70" fmla="*/ 572 w 946"/>
                <a:gd name="T71" fmla="*/ 1041 h 1043"/>
                <a:gd name="T72" fmla="*/ 533 w 946"/>
                <a:gd name="T73" fmla="*/ 1041 h 1043"/>
                <a:gd name="T74" fmla="*/ 485 w 946"/>
                <a:gd name="T75" fmla="*/ 1043 h 1043"/>
                <a:gd name="T76" fmla="*/ 358 w 946"/>
                <a:gd name="T77" fmla="*/ 1043 h 1043"/>
                <a:gd name="T78" fmla="*/ 306 w 946"/>
                <a:gd name="T79" fmla="*/ 1041 h 1043"/>
                <a:gd name="T80" fmla="*/ 244 w 946"/>
                <a:gd name="T81" fmla="*/ 1041 h 1043"/>
                <a:gd name="T82" fmla="*/ 221 w 946"/>
                <a:gd name="T83" fmla="*/ 992 h 1043"/>
                <a:gd name="T84" fmla="*/ 221 w 946"/>
                <a:gd name="T85" fmla="*/ 878 h 1043"/>
                <a:gd name="T86" fmla="*/ 221 w 946"/>
                <a:gd name="T87" fmla="*/ 812 h 1043"/>
                <a:gd name="T88" fmla="*/ 221 w 946"/>
                <a:gd name="T89" fmla="*/ 682 h 1043"/>
                <a:gd name="T90" fmla="*/ 221 w 946"/>
                <a:gd name="T91" fmla="*/ 623 h 1043"/>
                <a:gd name="T92" fmla="*/ 221 w 946"/>
                <a:gd name="T93" fmla="*/ 571 h 1043"/>
                <a:gd name="T94" fmla="*/ 198 w 946"/>
                <a:gd name="T95" fmla="*/ 561 h 1043"/>
                <a:gd name="T96" fmla="*/ 160 w 946"/>
                <a:gd name="T97" fmla="*/ 559 h 1043"/>
                <a:gd name="T98" fmla="*/ 95 w 946"/>
                <a:gd name="T99" fmla="*/ 559 h 1043"/>
                <a:gd name="T100" fmla="*/ 39 w 946"/>
                <a:gd name="T101" fmla="*/ 558 h 1043"/>
                <a:gd name="T102" fmla="*/ 0 w 946"/>
                <a:gd name="T103" fmla="*/ 540 h 1043"/>
                <a:gd name="T104" fmla="*/ 2 w 946"/>
                <a:gd name="T105" fmla="*/ 446 h 1043"/>
                <a:gd name="T106" fmla="*/ 3 w 946"/>
                <a:gd name="T107" fmla="*/ 317 h 1043"/>
                <a:gd name="T108" fmla="*/ 5 w 946"/>
                <a:gd name="T109" fmla="*/ 232 h 1043"/>
                <a:gd name="T110" fmla="*/ 13 w 946"/>
                <a:gd name="T111" fmla="*/ 165 h 1043"/>
                <a:gd name="T112" fmla="*/ 13 w 946"/>
                <a:gd name="T113" fmla="*/ 138 h 1043"/>
                <a:gd name="T114" fmla="*/ 13 w 946"/>
                <a:gd name="T115" fmla="*/ 92 h 1043"/>
                <a:gd name="T116" fmla="*/ 13 w 946"/>
                <a:gd name="T117" fmla="*/ 56 h 1043"/>
                <a:gd name="T118" fmla="*/ 15 w 946"/>
                <a:gd name="T119" fmla="*/ 12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6" h="1043">
                  <a:moveTo>
                    <a:pt x="23" y="0"/>
                  </a:moveTo>
                  <a:lnTo>
                    <a:pt x="33" y="0"/>
                  </a:lnTo>
                  <a:lnTo>
                    <a:pt x="52" y="0"/>
                  </a:lnTo>
                  <a:lnTo>
                    <a:pt x="54" y="0"/>
                  </a:lnTo>
                  <a:lnTo>
                    <a:pt x="56" y="0"/>
                  </a:lnTo>
                  <a:lnTo>
                    <a:pt x="57" y="0"/>
                  </a:lnTo>
                  <a:lnTo>
                    <a:pt x="61" y="0"/>
                  </a:lnTo>
                  <a:lnTo>
                    <a:pt x="67" y="0"/>
                  </a:lnTo>
                  <a:lnTo>
                    <a:pt x="74" y="0"/>
                  </a:lnTo>
                  <a:lnTo>
                    <a:pt x="82" y="0"/>
                  </a:lnTo>
                  <a:lnTo>
                    <a:pt x="85" y="0"/>
                  </a:lnTo>
                  <a:lnTo>
                    <a:pt x="87" y="0"/>
                  </a:lnTo>
                  <a:lnTo>
                    <a:pt x="88" y="0"/>
                  </a:lnTo>
                  <a:lnTo>
                    <a:pt x="92" y="0"/>
                  </a:lnTo>
                  <a:lnTo>
                    <a:pt x="93" y="0"/>
                  </a:lnTo>
                  <a:lnTo>
                    <a:pt x="98" y="0"/>
                  </a:lnTo>
                  <a:lnTo>
                    <a:pt x="101" y="0"/>
                  </a:lnTo>
                  <a:lnTo>
                    <a:pt x="106" y="0"/>
                  </a:lnTo>
                  <a:lnTo>
                    <a:pt x="108" y="0"/>
                  </a:lnTo>
                  <a:lnTo>
                    <a:pt x="110" y="0"/>
                  </a:lnTo>
                  <a:lnTo>
                    <a:pt x="111" y="0"/>
                  </a:lnTo>
                  <a:lnTo>
                    <a:pt x="118" y="0"/>
                  </a:lnTo>
                  <a:lnTo>
                    <a:pt x="121" y="2"/>
                  </a:lnTo>
                  <a:lnTo>
                    <a:pt x="124" y="2"/>
                  </a:lnTo>
                  <a:lnTo>
                    <a:pt x="126" y="2"/>
                  </a:lnTo>
                  <a:lnTo>
                    <a:pt x="128" y="2"/>
                  </a:lnTo>
                  <a:lnTo>
                    <a:pt x="133" y="2"/>
                  </a:lnTo>
                  <a:lnTo>
                    <a:pt x="136" y="2"/>
                  </a:lnTo>
                  <a:lnTo>
                    <a:pt x="141" y="2"/>
                  </a:lnTo>
                  <a:lnTo>
                    <a:pt x="146" y="0"/>
                  </a:lnTo>
                  <a:lnTo>
                    <a:pt x="154" y="2"/>
                  </a:lnTo>
                  <a:lnTo>
                    <a:pt x="155" y="2"/>
                  </a:lnTo>
                  <a:lnTo>
                    <a:pt x="165" y="2"/>
                  </a:lnTo>
                  <a:lnTo>
                    <a:pt x="168" y="2"/>
                  </a:lnTo>
                  <a:lnTo>
                    <a:pt x="173" y="2"/>
                  </a:lnTo>
                  <a:lnTo>
                    <a:pt x="177" y="2"/>
                  </a:lnTo>
                  <a:lnTo>
                    <a:pt x="182" y="2"/>
                  </a:lnTo>
                  <a:lnTo>
                    <a:pt x="183" y="2"/>
                  </a:lnTo>
                  <a:lnTo>
                    <a:pt x="186" y="2"/>
                  </a:lnTo>
                  <a:lnTo>
                    <a:pt x="188" y="2"/>
                  </a:lnTo>
                  <a:lnTo>
                    <a:pt x="195" y="2"/>
                  </a:lnTo>
                  <a:lnTo>
                    <a:pt x="198" y="2"/>
                  </a:lnTo>
                  <a:lnTo>
                    <a:pt x="200" y="2"/>
                  </a:lnTo>
                  <a:lnTo>
                    <a:pt x="203" y="2"/>
                  </a:lnTo>
                  <a:lnTo>
                    <a:pt x="204" y="2"/>
                  </a:lnTo>
                  <a:lnTo>
                    <a:pt x="206" y="2"/>
                  </a:lnTo>
                  <a:lnTo>
                    <a:pt x="211" y="2"/>
                  </a:lnTo>
                  <a:lnTo>
                    <a:pt x="213" y="2"/>
                  </a:lnTo>
                  <a:lnTo>
                    <a:pt x="214" y="2"/>
                  </a:lnTo>
                  <a:lnTo>
                    <a:pt x="217" y="2"/>
                  </a:lnTo>
                  <a:lnTo>
                    <a:pt x="221" y="2"/>
                  </a:lnTo>
                  <a:lnTo>
                    <a:pt x="227" y="4"/>
                  </a:lnTo>
                  <a:lnTo>
                    <a:pt x="229" y="4"/>
                  </a:lnTo>
                  <a:lnTo>
                    <a:pt x="235" y="4"/>
                  </a:lnTo>
                  <a:lnTo>
                    <a:pt x="239" y="4"/>
                  </a:lnTo>
                  <a:lnTo>
                    <a:pt x="240" y="4"/>
                  </a:lnTo>
                  <a:lnTo>
                    <a:pt x="244" y="4"/>
                  </a:lnTo>
                  <a:lnTo>
                    <a:pt x="247" y="4"/>
                  </a:lnTo>
                  <a:lnTo>
                    <a:pt x="255" y="4"/>
                  </a:lnTo>
                  <a:lnTo>
                    <a:pt x="260" y="4"/>
                  </a:lnTo>
                  <a:lnTo>
                    <a:pt x="262" y="4"/>
                  </a:lnTo>
                  <a:lnTo>
                    <a:pt x="265" y="4"/>
                  </a:lnTo>
                  <a:lnTo>
                    <a:pt x="268" y="4"/>
                  </a:lnTo>
                  <a:lnTo>
                    <a:pt x="271" y="4"/>
                  </a:lnTo>
                  <a:lnTo>
                    <a:pt x="276" y="4"/>
                  </a:lnTo>
                  <a:lnTo>
                    <a:pt x="281" y="4"/>
                  </a:lnTo>
                  <a:lnTo>
                    <a:pt x="284" y="4"/>
                  </a:lnTo>
                  <a:lnTo>
                    <a:pt x="299" y="4"/>
                  </a:lnTo>
                  <a:lnTo>
                    <a:pt x="306" y="4"/>
                  </a:lnTo>
                  <a:lnTo>
                    <a:pt x="307" y="4"/>
                  </a:lnTo>
                  <a:lnTo>
                    <a:pt x="312" y="4"/>
                  </a:lnTo>
                  <a:lnTo>
                    <a:pt x="316" y="4"/>
                  </a:lnTo>
                  <a:lnTo>
                    <a:pt x="322" y="4"/>
                  </a:lnTo>
                  <a:lnTo>
                    <a:pt x="329" y="4"/>
                  </a:lnTo>
                  <a:lnTo>
                    <a:pt x="330" y="4"/>
                  </a:lnTo>
                  <a:lnTo>
                    <a:pt x="332" y="4"/>
                  </a:lnTo>
                  <a:lnTo>
                    <a:pt x="333" y="4"/>
                  </a:lnTo>
                  <a:lnTo>
                    <a:pt x="343" y="4"/>
                  </a:lnTo>
                  <a:lnTo>
                    <a:pt x="347" y="4"/>
                  </a:lnTo>
                  <a:lnTo>
                    <a:pt x="353" y="4"/>
                  </a:lnTo>
                  <a:lnTo>
                    <a:pt x="355" y="4"/>
                  </a:lnTo>
                  <a:lnTo>
                    <a:pt x="356" y="4"/>
                  </a:lnTo>
                  <a:lnTo>
                    <a:pt x="366" y="4"/>
                  </a:lnTo>
                  <a:lnTo>
                    <a:pt x="374" y="4"/>
                  </a:lnTo>
                  <a:lnTo>
                    <a:pt x="376" y="4"/>
                  </a:lnTo>
                  <a:lnTo>
                    <a:pt x="378" y="4"/>
                  </a:lnTo>
                  <a:lnTo>
                    <a:pt x="379" y="4"/>
                  </a:lnTo>
                  <a:lnTo>
                    <a:pt x="383" y="4"/>
                  </a:lnTo>
                  <a:lnTo>
                    <a:pt x="396" y="4"/>
                  </a:lnTo>
                  <a:lnTo>
                    <a:pt x="400" y="4"/>
                  </a:lnTo>
                  <a:lnTo>
                    <a:pt x="402" y="4"/>
                  </a:lnTo>
                  <a:lnTo>
                    <a:pt x="412" y="4"/>
                  </a:lnTo>
                  <a:lnTo>
                    <a:pt x="420" y="4"/>
                  </a:lnTo>
                  <a:lnTo>
                    <a:pt x="433" y="4"/>
                  </a:lnTo>
                  <a:lnTo>
                    <a:pt x="458" y="4"/>
                  </a:lnTo>
                  <a:lnTo>
                    <a:pt x="458" y="7"/>
                  </a:lnTo>
                  <a:lnTo>
                    <a:pt x="459" y="7"/>
                  </a:lnTo>
                  <a:lnTo>
                    <a:pt x="463" y="5"/>
                  </a:lnTo>
                  <a:lnTo>
                    <a:pt x="464" y="5"/>
                  </a:lnTo>
                  <a:lnTo>
                    <a:pt x="477" y="5"/>
                  </a:lnTo>
                  <a:lnTo>
                    <a:pt x="479" y="5"/>
                  </a:lnTo>
                  <a:lnTo>
                    <a:pt x="481" y="5"/>
                  </a:lnTo>
                  <a:lnTo>
                    <a:pt x="490" y="5"/>
                  </a:lnTo>
                  <a:lnTo>
                    <a:pt x="497" y="5"/>
                  </a:lnTo>
                  <a:lnTo>
                    <a:pt x="503" y="5"/>
                  </a:lnTo>
                  <a:lnTo>
                    <a:pt x="516" y="5"/>
                  </a:lnTo>
                  <a:lnTo>
                    <a:pt x="518" y="5"/>
                  </a:lnTo>
                  <a:lnTo>
                    <a:pt x="525" y="5"/>
                  </a:lnTo>
                  <a:lnTo>
                    <a:pt x="530" y="5"/>
                  </a:lnTo>
                  <a:lnTo>
                    <a:pt x="533" y="5"/>
                  </a:lnTo>
                  <a:lnTo>
                    <a:pt x="541" y="5"/>
                  </a:lnTo>
                  <a:lnTo>
                    <a:pt x="551" y="5"/>
                  </a:lnTo>
                  <a:lnTo>
                    <a:pt x="556" y="5"/>
                  </a:lnTo>
                  <a:lnTo>
                    <a:pt x="559" y="5"/>
                  </a:lnTo>
                  <a:lnTo>
                    <a:pt x="575" y="5"/>
                  </a:lnTo>
                  <a:lnTo>
                    <a:pt x="579" y="5"/>
                  </a:lnTo>
                  <a:lnTo>
                    <a:pt x="587" y="5"/>
                  </a:lnTo>
                  <a:lnTo>
                    <a:pt x="593" y="5"/>
                  </a:lnTo>
                  <a:lnTo>
                    <a:pt x="595" y="5"/>
                  </a:lnTo>
                  <a:lnTo>
                    <a:pt x="603" y="5"/>
                  </a:lnTo>
                  <a:lnTo>
                    <a:pt x="621" y="5"/>
                  </a:lnTo>
                  <a:lnTo>
                    <a:pt x="628" y="5"/>
                  </a:lnTo>
                  <a:lnTo>
                    <a:pt x="631" y="5"/>
                  </a:lnTo>
                  <a:lnTo>
                    <a:pt x="634" y="5"/>
                  </a:lnTo>
                  <a:lnTo>
                    <a:pt x="636" y="5"/>
                  </a:lnTo>
                  <a:lnTo>
                    <a:pt x="641" y="5"/>
                  </a:lnTo>
                  <a:lnTo>
                    <a:pt x="652" y="5"/>
                  </a:lnTo>
                  <a:lnTo>
                    <a:pt x="654" y="5"/>
                  </a:lnTo>
                  <a:lnTo>
                    <a:pt x="655" y="5"/>
                  </a:lnTo>
                  <a:lnTo>
                    <a:pt x="657" y="5"/>
                  </a:lnTo>
                  <a:lnTo>
                    <a:pt x="667" y="5"/>
                  </a:lnTo>
                  <a:lnTo>
                    <a:pt x="672" y="5"/>
                  </a:lnTo>
                  <a:lnTo>
                    <a:pt x="673" y="5"/>
                  </a:lnTo>
                  <a:lnTo>
                    <a:pt x="683" y="5"/>
                  </a:lnTo>
                  <a:lnTo>
                    <a:pt x="683" y="12"/>
                  </a:lnTo>
                  <a:lnTo>
                    <a:pt x="683" y="17"/>
                  </a:lnTo>
                  <a:lnTo>
                    <a:pt x="683" y="22"/>
                  </a:lnTo>
                  <a:lnTo>
                    <a:pt x="683" y="23"/>
                  </a:lnTo>
                  <a:lnTo>
                    <a:pt x="683" y="33"/>
                  </a:lnTo>
                  <a:lnTo>
                    <a:pt x="683" y="56"/>
                  </a:lnTo>
                  <a:lnTo>
                    <a:pt x="683" y="58"/>
                  </a:lnTo>
                  <a:lnTo>
                    <a:pt x="683" y="67"/>
                  </a:lnTo>
                  <a:lnTo>
                    <a:pt x="683" y="71"/>
                  </a:lnTo>
                  <a:lnTo>
                    <a:pt x="683" y="76"/>
                  </a:lnTo>
                  <a:lnTo>
                    <a:pt x="683" y="90"/>
                  </a:lnTo>
                  <a:lnTo>
                    <a:pt x="683" y="103"/>
                  </a:lnTo>
                  <a:lnTo>
                    <a:pt x="683" y="105"/>
                  </a:lnTo>
                  <a:lnTo>
                    <a:pt x="683" y="111"/>
                  </a:lnTo>
                  <a:lnTo>
                    <a:pt x="683" y="113"/>
                  </a:lnTo>
                  <a:lnTo>
                    <a:pt x="683" y="118"/>
                  </a:lnTo>
                  <a:lnTo>
                    <a:pt x="683" y="125"/>
                  </a:lnTo>
                  <a:lnTo>
                    <a:pt x="683" y="129"/>
                  </a:lnTo>
                  <a:lnTo>
                    <a:pt x="683" y="136"/>
                  </a:lnTo>
                  <a:lnTo>
                    <a:pt x="683" y="141"/>
                  </a:lnTo>
                  <a:lnTo>
                    <a:pt x="683" y="147"/>
                  </a:lnTo>
                  <a:lnTo>
                    <a:pt x="683" y="151"/>
                  </a:lnTo>
                  <a:lnTo>
                    <a:pt x="683" y="154"/>
                  </a:lnTo>
                  <a:lnTo>
                    <a:pt x="683" y="156"/>
                  </a:lnTo>
                  <a:lnTo>
                    <a:pt x="683" y="169"/>
                  </a:lnTo>
                  <a:lnTo>
                    <a:pt x="683" y="170"/>
                  </a:lnTo>
                  <a:lnTo>
                    <a:pt x="683" y="177"/>
                  </a:lnTo>
                  <a:lnTo>
                    <a:pt x="683" y="182"/>
                  </a:lnTo>
                  <a:lnTo>
                    <a:pt x="683" y="183"/>
                  </a:lnTo>
                  <a:lnTo>
                    <a:pt x="683" y="195"/>
                  </a:lnTo>
                  <a:lnTo>
                    <a:pt x="685" y="203"/>
                  </a:lnTo>
                  <a:lnTo>
                    <a:pt x="685" y="208"/>
                  </a:lnTo>
                  <a:lnTo>
                    <a:pt x="685" y="218"/>
                  </a:lnTo>
                  <a:lnTo>
                    <a:pt x="685" y="221"/>
                  </a:lnTo>
                  <a:lnTo>
                    <a:pt x="685" y="227"/>
                  </a:lnTo>
                  <a:lnTo>
                    <a:pt x="685" y="229"/>
                  </a:lnTo>
                  <a:lnTo>
                    <a:pt x="685" y="231"/>
                  </a:lnTo>
                  <a:lnTo>
                    <a:pt x="685" y="236"/>
                  </a:lnTo>
                  <a:lnTo>
                    <a:pt x="685" y="237"/>
                  </a:lnTo>
                  <a:lnTo>
                    <a:pt x="685" y="247"/>
                  </a:lnTo>
                  <a:lnTo>
                    <a:pt x="685" y="254"/>
                  </a:lnTo>
                  <a:lnTo>
                    <a:pt x="685" y="257"/>
                  </a:lnTo>
                  <a:lnTo>
                    <a:pt x="685" y="262"/>
                  </a:lnTo>
                  <a:lnTo>
                    <a:pt x="685" y="273"/>
                  </a:lnTo>
                  <a:lnTo>
                    <a:pt x="685" y="275"/>
                  </a:lnTo>
                  <a:lnTo>
                    <a:pt x="685" y="281"/>
                  </a:lnTo>
                  <a:lnTo>
                    <a:pt x="680" y="281"/>
                  </a:lnTo>
                  <a:lnTo>
                    <a:pt x="677" y="281"/>
                  </a:lnTo>
                  <a:lnTo>
                    <a:pt x="673" y="281"/>
                  </a:lnTo>
                  <a:lnTo>
                    <a:pt x="672" y="281"/>
                  </a:lnTo>
                  <a:lnTo>
                    <a:pt x="668" y="281"/>
                  </a:lnTo>
                  <a:lnTo>
                    <a:pt x="668" y="285"/>
                  </a:lnTo>
                  <a:lnTo>
                    <a:pt x="668" y="286"/>
                  </a:lnTo>
                  <a:lnTo>
                    <a:pt x="668" y="288"/>
                  </a:lnTo>
                  <a:lnTo>
                    <a:pt x="668" y="291"/>
                  </a:lnTo>
                  <a:lnTo>
                    <a:pt x="668" y="303"/>
                  </a:lnTo>
                  <a:lnTo>
                    <a:pt x="668" y="309"/>
                  </a:lnTo>
                  <a:lnTo>
                    <a:pt x="668" y="317"/>
                  </a:lnTo>
                  <a:lnTo>
                    <a:pt x="668" y="347"/>
                  </a:lnTo>
                  <a:lnTo>
                    <a:pt x="668" y="348"/>
                  </a:lnTo>
                  <a:lnTo>
                    <a:pt x="668" y="350"/>
                  </a:lnTo>
                  <a:lnTo>
                    <a:pt x="668" y="355"/>
                  </a:lnTo>
                  <a:lnTo>
                    <a:pt x="668" y="384"/>
                  </a:lnTo>
                  <a:lnTo>
                    <a:pt x="668" y="394"/>
                  </a:lnTo>
                  <a:lnTo>
                    <a:pt x="668" y="396"/>
                  </a:lnTo>
                  <a:lnTo>
                    <a:pt x="668" y="404"/>
                  </a:lnTo>
                  <a:lnTo>
                    <a:pt x="668" y="409"/>
                  </a:lnTo>
                  <a:lnTo>
                    <a:pt x="668" y="412"/>
                  </a:lnTo>
                  <a:lnTo>
                    <a:pt x="668" y="424"/>
                  </a:lnTo>
                  <a:lnTo>
                    <a:pt x="668" y="435"/>
                  </a:lnTo>
                  <a:lnTo>
                    <a:pt x="668" y="443"/>
                  </a:lnTo>
                  <a:lnTo>
                    <a:pt x="668" y="450"/>
                  </a:lnTo>
                  <a:lnTo>
                    <a:pt x="664" y="450"/>
                  </a:lnTo>
                  <a:lnTo>
                    <a:pt x="664" y="456"/>
                  </a:lnTo>
                  <a:lnTo>
                    <a:pt x="664" y="461"/>
                  </a:lnTo>
                  <a:lnTo>
                    <a:pt x="664" y="463"/>
                  </a:lnTo>
                  <a:lnTo>
                    <a:pt x="664" y="471"/>
                  </a:lnTo>
                  <a:lnTo>
                    <a:pt x="664" y="477"/>
                  </a:lnTo>
                  <a:lnTo>
                    <a:pt x="664" y="481"/>
                  </a:lnTo>
                  <a:lnTo>
                    <a:pt x="664" y="486"/>
                  </a:lnTo>
                  <a:lnTo>
                    <a:pt x="664" y="502"/>
                  </a:lnTo>
                  <a:lnTo>
                    <a:pt x="664" y="517"/>
                  </a:lnTo>
                  <a:lnTo>
                    <a:pt x="664" y="522"/>
                  </a:lnTo>
                  <a:lnTo>
                    <a:pt x="664" y="523"/>
                  </a:lnTo>
                  <a:lnTo>
                    <a:pt x="664" y="528"/>
                  </a:lnTo>
                  <a:lnTo>
                    <a:pt x="664" y="543"/>
                  </a:lnTo>
                  <a:lnTo>
                    <a:pt x="664" y="556"/>
                  </a:lnTo>
                  <a:lnTo>
                    <a:pt x="664" y="559"/>
                  </a:lnTo>
                  <a:lnTo>
                    <a:pt x="672" y="559"/>
                  </a:lnTo>
                  <a:lnTo>
                    <a:pt x="678" y="559"/>
                  </a:lnTo>
                  <a:lnTo>
                    <a:pt x="690" y="559"/>
                  </a:lnTo>
                  <a:lnTo>
                    <a:pt x="696" y="559"/>
                  </a:lnTo>
                  <a:lnTo>
                    <a:pt x="706" y="559"/>
                  </a:lnTo>
                  <a:lnTo>
                    <a:pt x="716" y="558"/>
                  </a:lnTo>
                  <a:lnTo>
                    <a:pt x="735" y="558"/>
                  </a:lnTo>
                  <a:lnTo>
                    <a:pt x="744" y="558"/>
                  </a:lnTo>
                  <a:lnTo>
                    <a:pt x="752" y="558"/>
                  </a:lnTo>
                  <a:lnTo>
                    <a:pt x="755" y="558"/>
                  </a:lnTo>
                  <a:lnTo>
                    <a:pt x="766" y="558"/>
                  </a:lnTo>
                  <a:lnTo>
                    <a:pt x="773" y="558"/>
                  </a:lnTo>
                  <a:lnTo>
                    <a:pt x="776" y="558"/>
                  </a:lnTo>
                  <a:lnTo>
                    <a:pt x="776" y="556"/>
                  </a:lnTo>
                  <a:lnTo>
                    <a:pt x="778" y="556"/>
                  </a:lnTo>
                  <a:lnTo>
                    <a:pt x="780" y="556"/>
                  </a:lnTo>
                  <a:lnTo>
                    <a:pt x="781" y="556"/>
                  </a:lnTo>
                  <a:lnTo>
                    <a:pt x="788" y="556"/>
                  </a:lnTo>
                  <a:lnTo>
                    <a:pt x="789" y="556"/>
                  </a:lnTo>
                  <a:lnTo>
                    <a:pt x="791" y="556"/>
                  </a:lnTo>
                  <a:lnTo>
                    <a:pt x="798" y="556"/>
                  </a:lnTo>
                  <a:lnTo>
                    <a:pt x="807" y="556"/>
                  </a:lnTo>
                  <a:lnTo>
                    <a:pt x="811" y="556"/>
                  </a:lnTo>
                  <a:lnTo>
                    <a:pt x="812" y="556"/>
                  </a:lnTo>
                  <a:lnTo>
                    <a:pt x="814" y="556"/>
                  </a:lnTo>
                  <a:lnTo>
                    <a:pt x="817" y="556"/>
                  </a:lnTo>
                  <a:lnTo>
                    <a:pt x="822" y="556"/>
                  </a:lnTo>
                  <a:lnTo>
                    <a:pt x="825" y="556"/>
                  </a:lnTo>
                  <a:lnTo>
                    <a:pt x="865" y="556"/>
                  </a:lnTo>
                  <a:lnTo>
                    <a:pt x="871" y="556"/>
                  </a:lnTo>
                  <a:lnTo>
                    <a:pt x="873" y="556"/>
                  </a:lnTo>
                  <a:lnTo>
                    <a:pt x="876" y="556"/>
                  </a:lnTo>
                  <a:lnTo>
                    <a:pt x="881" y="556"/>
                  </a:lnTo>
                  <a:lnTo>
                    <a:pt x="884" y="556"/>
                  </a:lnTo>
                  <a:lnTo>
                    <a:pt x="891" y="554"/>
                  </a:lnTo>
                  <a:lnTo>
                    <a:pt x="896" y="554"/>
                  </a:lnTo>
                  <a:lnTo>
                    <a:pt x="909" y="554"/>
                  </a:lnTo>
                  <a:lnTo>
                    <a:pt x="932" y="554"/>
                  </a:lnTo>
                  <a:lnTo>
                    <a:pt x="938" y="554"/>
                  </a:lnTo>
                  <a:lnTo>
                    <a:pt x="938" y="567"/>
                  </a:lnTo>
                  <a:lnTo>
                    <a:pt x="938" y="582"/>
                  </a:lnTo>
                  <a:lnTo>
                    <a:pt x="938" y="585"/>
                  </a:lnTo>
                  <a:lnTo>
                    <a:pt x="938" y="589"/>
                  </a:lnTo>
                  <a:lnTo>
                    <a:pt x="938" y="598"/>
                  </a:lnTo>
                  <a:lnTo>
                    <a:pt x="938" y="602"/>
                  </a:lnTo>
                  <a:lnTo>
                    <a:pt x="938" y="610"/>
                  </a:lnTo>
                  <a:lnTo>
                    <a:pt x="938" y="623"/>
                  </a:lnTo>
                  <a:lnTo>
                    <a:pt x="938" y="634"/>
                  </a:lnTo>
                  <a:lnTo>
                    <a:pt x="940" y="652"/>
                  </a:lnTo>
                  <a:lnTo>
                    <a:pt x="940" y="657"/>
                  </a:lnTo>
                  <a:lnTo>
                    <a:pt x="940" y="662"/>
                  </a:lnTo>
                  <a:lnTo>
                    <a:pt x="940" y="672"/>
                  </a:lnTo>
                  <a:lnTo>
                    <a:pt x="940" y="675"/>
                  </a:lnTo>
                  <a:lnTo>
                    <a:pt x="940" y="682"/>
                  </a:lnTo>
                  <a:lnTo>
                    <a:pt x="940" y="705"/>
                  </a:lnTo>
                  <a:lnTo>
                    <a:pt x="940" y="711"/>
                  </a:lnTo>
                  <a:lnTo>
                    <a:pt x="940" y="714"/>
                  </a:lnTo>
                  <a:lnTo>
                    <a:pt x="940" y="723"/>
                  </a:lnTo>
                  <a:lnTo>
                    <a:pt x="940" y="741"/>
                  </a:lnTo>
                  <a:lnTo>
                    <a:pt x="941" y="760"/>
                  </a:lnTo>
                  <a:lnTo>
                    <a:pt x="941" y="762"/>
                  </a:lnTo>
                  <a:lnTo>
                    <a:pt x="941" y="773"/>
                  </a:lnTo>
                  <a:lnTo>
                    <a:pt x="941" y="780"/>
                  </a:lnTo>
                  <a:lnTo>
                    <a:pt x="941" y="793"/>
                  </a:lnTo>
                  <a:lnTo>
                    <a:pt x="941" y="794"/>
                  </a:lnTo>
                  <a:lnTo>
                    <a:pt x="941" y="798"/>
                  </a:lnTo>
                  <a:lnTo>
                    <a:pt x="941" y="801"/>
                  </a:lnTo>
                  <a:lnTo>
                    <a:pt x="941" y="817"/>
                  </a:lnTo>
                  <a:lnTo>
                    <a:pt x="941" y="824"/>
                  </a:lnTo>
                  <a:lnTo>
                    <a:pt x="941" y="830"/>
                  </a:lnTo>
                  <a:lnTo>
                    <a:pt x="941" y="842"/>
                  </a:lnTo>
                  <a:lnTo>
                    <a:pt x="941" y="843"/>
                  </a:lnTo>
                  <a:lnTo>
                    <a:pt x="941" y="845"/>
                  </a:lnTo>
                  <a:lnTo>
                    <a:pt x="941" y="853"/>
                  </a:lnTo>
                  <a:lnTo>
                    <a:pt x="943" y="860"/>
                  </a:lnTo>
                  <a:lnTo>
                    <a:pt x="943" y="863"/>
                  </a:lnTo>
                  <a:lnTo>
                    <a:pt x="943" y="868"/>
                  </a:lnTo>
                  <a:lnTo>
                    <a:pt x="943" y="875"/>
                  </a:lnTo>
                  <a:lnTo>
                    <a:pt x="943" y="881"/>
                  </a:lnTo>
                  <a:lnTo>
                    <a:pt x="943" y="892"/>
                  </a:lnTo>
                  <a:lnTo>
                    <a:pt x="943" y="901"/>
                  </a:lnTo>
                  <a:lnTo>
                    <a:pt x="943" y="906"/>
                  </a:lnTo>
                  <a:lnTo>
                    <a:pt x="943" y="907"/>
                  </a:lnTo>
                  <a:lnTo>
                    <a:pt x="943" y="909"/>
                  </a:lnTo>
                  <a:lnTo>
                    <a:pt x="943" y="914"/>
                  </a:lnTo>
                  <a:lnTo>
                    <a:pt x="943" y="946"/>
                  </a:lnTo>
                  <a:lnTo>
                    <a:pt x="945" y="946"/>
                  </a:lnTo>
                  <a:lnTo>
                    <a:pt x="946" y="946"/>
                  </a:lnTo>
                  <a:lnTo>
                    <a:pt x="946" y="955"/>
                  </a:lnTo>
                  <a:lnTo>
                    <a:pt x="946" y="956"/>
                  </a:lnTo>
                  <a:lnTo>
                    <a:pt x="946" y="958"/>
                  </a:lnTo>
                  <a:lnTo>
                    <a:pt x="946" y="959"/>
                  </a:lnTo>
                  <a:lnTo>
                    <a:pt x="946" y="969"/>
                  </a:lnTo>
                  <a:lnTo>
                    <a:pt x="946" y="974"/>
                  </a:lnTo>
                  <a:lnTo>
                    <a:pt x="946" y="979"/>
                  </a:lnTo>
                  <a:lnTo>
                    <a:pt x="946" y="982"/>
                  </a:lnTo>
                  <a:lnTo>
                    <a:pt x="946" y="986"/>
                  </a:lnTo>
                  <a:lnTo>
                    <a:pt x="946" y="987"/>
                  </a:lnTo>
                  <a:lnTo>
                    <a:pt x="946" y="999"/>
                  </a:lnTo>
                  <a:lnTo>
                    <a:pt x="946" y="1004"/>
                  </a:lnTo>
                  <a:lnTo>
                    <a:pt x="946" y="1013"/>
                  </a:lnTo>
                  <a:lnTo>
                    <a:pt x="946" y="1018"/>
                  </a:lnTo>
                  <a:lnTo>
                    <a:pt x="946" y="1020"/>
                  </a:lnTo>
                  <a:lnTo>
                    <a:pt x="946" y="1025"/>
                  </a:lnTo>
                  <a:lnTo>
                    <a:pt x="946" y="1035"/>
                  </a:lnTo>
                  <a:lnTo>
                    <a:pt x="946" y="1036"/>
                  </a:lnTo>
                  <a:lnTo>
                    <a:pt x="946" y="1038"/>
                  </a:lnTo>
                  <a:lnTo>
                    <a:pt x="941" y="1038"/>
                  </a:lnTo>
                  <a:lnTo>
                    <a:pt x="940" y="1038"/>
                  </a:lnTo>
                  <a:lnTo>
                    <a:pt x="938" y="1038"/>
                  </a:lnTo>
                  <a:lnTo>
                    <a:pt x="936" y="1038"/>
                  </a:lnTo>
                  <a:lnTo>
                    <a:pt x="935" y="1038"/>
                  </a:lnTo>
                  <a:lnTo>
                    <a:pt x="933" y="1038"/>
                  </a:lnTo>
                  <a:lnTo>
                    <a:pt x="932" y="1038"/>
                  </a:lnTo>
                  <a:lnTo>
                    <a:pt x="930" y="1038"/>
                  </a:lnTo>
                  <a:lnTo>
                    <a:pt x="928" y="1038"/>
                  </a:lnTo>
                  <a:lnTo>
                    <a:pt x="927" y="1038"/>
                  </a:lnTo>
                  <a:lnTo>
                    <a:pt x="925" y="1038"/>
                  </a:lnTo>
                  <a:lnTo>
                    <a:pt x="923" y="1038"/>
                  </a:lnTo>
                  <a:lnTo>
                    <a:pt x="922" y="1038"/>
                  </a:lnTo>
                  <a:lnTo>
                    <a:pt x="920" y="1038"/>
                  </a:lnTo>
                  <a:lnTo>
                    <a:pt x="918" y="1038"/>
                  </a:lnTo>
                  <a:lnTo>
                    <a:pt x="917" y="1038"/>
                  </a:lnTo>
                  <a:lnTo>
                    <a:pt x="915" y="1038"/>
                  </a:lnTo>
                  <a:lnTo>
                    <a:pt x="914" y="1038"/>
                  </a:lnTo>
                  <a:lnTo>
                    <a:pt x="912" y="1038"/>
                  </a:lnTo>
                  <a:lnTo>
                    <a:pt x="910" y="1038"/>
                  </a:lnTo>
                  <a:lnTo>
                    <a:pt x="909" y="1038"/>
                  </a:lnTo>
                  <a:lnTo>
                    <a:pt x="907" y="1038"/>
                  </a:lnTo>
                  <a:lnTo>
                    <a:pt x="905" y="1038"/>
                  </a:lnTo>
                  <a:lnTo>
                    <a:pt x="904" y="1038"/>
                  </a:lnTo>
                  <a:lnTo>
                    <a:pt x="902" y="1038"/>
                  </a:lnTo>
                  <a:lnTo>
                    <a:pt x="900" y="1038"/>
                  </a:lnTo>
                  <a:lnTo>
                    <a:pt x="899" y="1038"/>
                  </a:lnTo>
                  <a:lnTo>
                    <a:pt x="897" y="1038"/>
                  </a:lnTo>
                  <a:lnTo>
                    <a:pt x="896" y="1038"/>
                  </a:lnTo>
                  <a:lnTo>
                    <a:pt x="894" y="1038"/>
                  </a:lnTo>
                  <a:lnTo>
                    <a:pt x="892" y="1038"/>
                  </a:lnTo>
                  <a:lnTo>
                    <a:pt x="891" y="1038"/>
                  </a:lnTo>
                  <a:lnTo>
                    <a:pt x="889" y="1038"/>
                  </a:lnTo>
                  <a:lnTo>
                    <a:pt x="887" y="1038"/>
                  </a:lnTo>
                  <a:lnTo>
                    <a:pt x="886" y="1038"/>
                  </a:lnTo>
                  <a:lnTo>
                    <a:pt x="884" y="1038"/>
                  </a:lnTo>
                  <a:lnTo>
                    <a:pt x="882" y="1038"/>
                  </a:lnTo>
                  <a:lnTo>
                    <a:pt x="881" y="1038"/>
                  </a:lnTo>
                  <a:lnTo>
                    <a:pt x="879" y="1038"/>
                  </a:lnTo>
                  <a:lnTo>
                    <a:pt x="878" y="1038"/>
                  </a:lnTo>
                  <a:lnTo>
                    <a:pt x="876" y="1038"/>
                  </a:lnTo>
                  <a:lnTo>
                    <a:pt x="874" y="1038"/>
                  </a:lnTo>
                  <a:lnTo>
                    <a:pt x="873" y="1038"/>
                  </a:lnTo>
                  <a:lnTo>
                    <a:pt x="871" y="1038"/>
                  </a:lnTo>
                  <a:lnTo>
                    <a:pt x="869" y="1038"/>
                  </a:lnTo>
                  <a:lnTo>
                    <a:pt x="868" y="1038"/>
                  </a:lnTo>
                  <a:lnTo>
                    <a:pt x="866" y="1038"/>
                  </a:lnTo>
                  <a:lnTo>
                    <a:pt x="865" y="1038"/>
                  </a:lnTo>
                  <a:lnTo>
                    <a:pt x="863" y="1038"/>
                  </a:lnTo>
                  <a:lnTo>
                    <a:pt x="861" y="1038"/>
                  </a:lnTo>
                  <a:lnTo>
                    <a:pt x="860" y="1038"/>
                  </a:lnTo>
                  <a:lnTo>
                    <a:pt x="858" y="1038"/>
                  </a:lnTo>
                  <a:lnTo>
                    <a:pt x="856" y="1038"/>
                  </a:lnTo>
                  <a:lnTo>
                    <a:pt x="855" y="1038"/>
                  </a:lnTo>
                  <a:lnTo>
                    <a:pt x="853" y="1038"/>
                  </a:lnTo>
                  <a:lnTo>
                    <a:pt x="851" y="1038"/>
                  </a:lnTo>
                  <a:lnTo>
                    <a:pt x="850" y="1038"/>
                  </a:lnTo>
                  <a:lnTo>
                    <a:pt x="848" y="1038"/>
                  </a:lnTo>
                  <a:lnTo>
                    <a:pt x="847" y="1038"/>
                  </a:lnTo>
                  <a:lnTo>
                    <a:pt x="845" y="1038"/>
                  </a:lnTo>
                  <a:lnTo>
                    <a:pt x="843" y="1038"/>
                  </a:lnTo>
                  <a:lnTo>
                    <a:pt x="842" y="1038"/>
                  </a:lnTo>
                  <a:lnTo>
                    <a:pt x="840" y="1038"/>
                  </a:lnTo>
                  <a:lnTo>
                    <a:pt x="838" y="1038"/>
                  </a:lnTo>
                  <a:lnTo>
                    <a:pt x="837" y="1038"/>
                  </a:lnTo>
                  <a:lnTo>
                    <a:pt x="835" y="1038"/>
                  </a:lnTo>
                  <a:lnTo>
                    <a:pt x="833" y="1038"/>
                  </a:lnTo>
                  <a:lnTo>
                    <a:pt x="832" y="1038"/>
                  </a:lnTo>
                  <a:lnTo>
                    <a:pt x="830" y="1038"/>
                  </a:lnTo>
                  <a:lnTo>
                    <a:pt x="829" y="1038"/>
                  </a:lnTo>
                  <a:lnTo>
                    <a:pt x="827" y="1038"/>
                  </a:lnTo>
                  <a:lnTo>
                    <a:pt x="825" y="1038"/>
                  </a:lnTo>
                  <a:lnTo>
                    <a:pt x="824" y="1038"/>
                  </a:lnTo>
                  <a:lnTo>
                    <a:pt x="822" y="1038"/>
                  </a:lnTo>
                  <a:lnTo>
                    <a:pt x="820" y="1038"/>
                  </a:lnTo>
                  <a:lnTo>
                    <a:pt x="819" y="1038"/>
                  </a:lnTo>
                  <a:lnTo>
                    <a:pt x="817" y="1038"/>
                  </a:lnTo>
                  <a:lnTo>
                    <a:pt x="816" y="1038"/>
                  </a:lnTo>
                  <a:lnTo>
                    <a:pt x="814" y="1038"/>
                  </a:lnTo>
                  <a:lnTo>
                    <a:pt x="812" y="1038"/>
                  </a:lnTo>
                  <a:lnTo>
                    <a:pt x="811" y="1038"/>
                  </a:lnTo>
                  <a:lnTo>
                    <a:pt x="809" y="1038"/>
                  </a:lnTo>
                  <a:lnTo>
                    <a:pt x="807" y="1038"/>
                  </a:lnTo>
                  <a:lnTo>
                    <a:pt x="806" y="1038"/>
                  </a:lnTo>
                  <a:lnTo>
                    <a:pt x="804" y="1038"/>
                  </a:lnTo>
                  <a:lnTo>
                    <a:pt x="802" y="1038"/>
                  </a:lnTo>
                  <a:lnTo>
                    <a:pt x="801" y="1038"/>
                  </a:lnTo>
                  <a:lnTo>
                    <a:pt x="799" y="1038"/>
                  </a:lnTo>
                  <a:lnTo>
                    <a:pt x="798" y="1038"/>
                  </a:lnTo>
                  <a:lnTo>
                    <a:pt x="796" y="1038"/>
                  </a:lnTo>
                  <a:lnTo>
                    <a:pt x="794" y="1038"/>
                  </a:lnTo>
                  <a:lnTo>
                    <a:pt x="793" y="1038"/>
                  </a:lnTo>
                  <a:lnTo>
                    <a:pt x="791" y="1038"/>
                  </a:lnTo>
                  <a:lnTo>
                    <a:pt x="789" y="1038"/>
                  </a:lnTo>
                  <a:lnTo>
                    <a:pt x="788" y="1038"/>
                  </a:lnTo>
                  <a:lnTo>
                    <a:pt x="786" y="1038"/>
                  </a:lnTo>
                  <a:lnTo>
                    <a:pt x="784" y="1038"/>
                  </a:lnTo>
                  <a:lnTo>
                    <a:pt x="771" y="1038"/>
                  </a:lnTo>
                  <a:lnTo>
                    <a:pt x="760" y="1038"/>
                  </a:lnTo>
                  <a:lnTo>
                    <a:pt x="752" y="1038"/>
                  </a:lnTo>
                  <a:lnTo>
                    <a:pt x="750" y="1038"/>
                  </a:lnTo>
                  <a:lnTo>
                    <a:pt x="747" y="1038"/>
                  </a:lnTo>
                  <a:lnTo>
                    <a:pt x="740" y="1038"/>
                  </a:lnTo>
                  <a:lnTo>
                    <a:pt x="739" y="1038"/>
                  </a:lnTo>
                  <a:lnTo>
                    <a:pt x="737" y="1038"/>
                  </a:lnTo>
                  <a:lnTo>
                    <a:pt x="735" y="1038"/>
                  </a:lnTo>
                  <a:lnTo>
                    <a:pt x="731" y="1038"/>
                  </a:lnTo>
                  <a:lnTo>
                    <a:pt x="729" y="1038"/>
                  </a:lnTo>
                  <a:lnTo>
                    <a:pt x="727" y="1038"/>
                  </a:lnTo>
                  <a:lnTo>
                    <a:pt x="724" y="1038"/>
                  </a:lnTo>
                  <a:lnTo>
                    <a:pt x="722" y="1038"/>
                  </a:lnTo>
                  <a:lnTo>
                    <a:pt x="721" y="1038"/>
                  </a:lnTo>
                  <a:lnTo>
                    <a:pt x="719" y="1038"/>
                  </a:lnTo>
                  <a:lnTo>
                    <a:pt x="717" y="1038"/>
                  </a:lnTo>
                  <a:lnTo>
                    <a:pt x="716" y="1038"/>
                  </a:lnTo>
                  <a:lnTo>
                    <a:pt x="713" y="1038"/>
                  </a:lnTo>
                  <a:lnTo>
                    <a:pt x="711" y="1038"/>
                  </a:lnTo>
                  <a:lnTo>
                    <a:pt x="708" y="1038"/>
                  </a:lnTo>
                  <a:lnTo>
                    <a:pt x="701" y="1038"/>
                  </a:lnTo>
                  <a:lnTo>
                    <a:pt x="699" y="1038"/>
                  </a:lnTo>
                  <a:lnTo>
                    <a:pt x="696" y="1038"/>
                  </a:lnTo>
                  <a:lnTo>
                    <a:pt x="695" y="1038"/>
                  </a:lnTo>
                  <a:lnTo>
                    <a:pt x="693" y="1038"/>
                  </a:lnTo>
                  <a:lnTo>
                    <a:pt x="690" y="1038"/>
                  </a:lnTo>
                  <a:lnTo>
                    <a:pt x="688" y="1038"/>
                  </a:lnTo>
                  <a:lnTo>
                    <a:pt x="685" y="1038"/>
                  </a:lnTo>
                  <a:lnTo>
                    <a:pt x="683" y="1040"/>
                  </a:lnTo>
                  <a:lnTo>
                    <a:pt x="680" y="1040"/>
                  </a:lnTo>
                  <a:lnTo>
                    <a:pt x="678" y="1040"/>
                  </a:lnTo>
                  <a:lnTo>
                    <a:pt x="675" y="1040"/>
                  </a:lnTo>
                  <a:lnTo>
                    <a:pt x="673" y="1040"/>
                  </a:lnTo>
                  <a:lnTo>
                    <a:pt x="672" y="1040"/>
                  </a:lnTo>
                  <a:lnTo>
                    <a:pt x="668" y="1040"/>
                  </a:lnTo>
                  <a:lnTo>
                    <a:pt x="667" y="1040"/>
                  </a:lnTo>
                  <a:lnTo>
                    <a:pt x="665" y="1040"/>
                  </a:lnTo>
                  <a:lnTo>
                    <a:pt x="664" y="1040"/>
                  </a:lnTo>
                  <a:lnTo>
                    <a:pt x="662" y="1040"/>
                  </a:lnTo>
                  <a:lnTo>
                    <a:pt x="660" y="1040"/>
                  </a:lnTo>
                  <a:lnTo>
                    <a:pt x="659" y="1040"/>
                  </a:lnTo>
                  <a:lnTo>
                    <a:pt x="657" y="1040"/>
                  </a:lnTo>
                  <a:lnTo>
                    <a:pt x="655" y="1040"/>
                  </a:lnTo>
                  <a:lnTo>
                    <a:pt x="654" y="1040"/>
                  </a:lnTo>
                  <a:lnTo>
                    <a:pt x="647" y="1040"/>
                  </a:lnTo>
                  <a:lnTo>
                    <a:pt x="646" y="1040"/>
                  </a:lnTo>
                  <a:lnTo>
                    <a:pt x="644" y="1040"/>
                  </a:lnTo>
                  <a:lnTo>
                    <a:pt x="642" y="1040"/>
                  </a:lnTo>
                  <a:lnTo>
                    <a:pt x="641" y="1041"/>
                  </a:lnTo>
                  <a:lnTo>
                    <a:pt x="641" y="1040"/>
                  </a:lnTo>
                  <a:lnTo>
                    <a:pt x="634" y="1040"/>
                  </a:lnTo>
                  <a:lnTo>
                    <a:pt x="631" y="1041"/>
                  </a:lnTo>
                  <a:lnTo>
                    <a:pt x="629" y="1041"/>
                  </a:lnTo>
                  <a:lnTo>
                    <a:pt x="628" y="1041"/>
                  </a:lnTo>
                  <a:lnTo>
                    <a:pt x="626" y="1041"/>
                  </a:lnTo>
                  <a:lnTo>
                    <a:pt x="624" y="1041"/>
                  </a:lnTo>
                  <a:lnTo>
                    <a:pt x="623" y="1041"/>
                  </a:lnTo>
                  <a:lnTo>
                    <a:pt x="621" y="1041"/>
                  </a:lnTo>
                  <a:lnTo>
                    <a:pt x="619" y="1041"/>
                  </a:lnTo>
                  <a:lnTo>
                    <a:pt x="618" y="1041"/>
                  </a:lnTo>
                  <a:lnTo>
                    <a:pt x="616" y="1041"/>
                  </a:lnTo>
                  <a:lnTo>
                    <a:pt x="615" y="1041"/>
                  </a:lnTo>
                  <a:lnTo>
                    <a:pt x="613" y="1041"/>
                  </a:lnTo>
                  <a:lnTo>
                    <a:pt x="606" y="1041"/>
                  </a:lnTo>
                  <a:lnTo>
                    <a:pt x="601" y="1041"/>
                  </a:lnTo>
                  <a:lnTo>
                    <a:pt x="597" y="1041"/>
                  </a:lnTo>
                  <a:lnTo>
                    <a:pt x="592" y="1041"/>
                  </a:lnTo>
                  <a:lnTo>
                    <a:pt x="588" y="1041"/>
                  </a:lnTo>
                  <a:lnTo>
                    <a:pt x="587" y="1041"/>
                  </a:lnTo>
                  <a:lnTo>
                    <a:pt x="585" y="1041"/>
                  </a:lnTo>
                  <a:lnTo>
                    <a:pt x="583" y="1041"/>
                  </a:lnTo>
                  <a:lnTo>
                    <a:pt x="582" y="1041"/>
                  </a:lnTo>
                  <a:lnTo>
                    <a:pt x="580" y="1041"/>
                  </a:lnTo>
                  <a:lnTo>
                    <a:pt x="577" y="1041"/>
                  </a:lnTo>
                  <a:lnTo>
                    <a:pt x="575" y="1041"/>
                  </a:lnTo>
                  <a:lnTo>
                    <a:pt x="574" y="1041"/>
                  </a:lnTo>
                  <a:lnTo>
                    <a:pt x="572" y="1041"/>
                  </a:lnTo>
                  <a:lnTo>
                    <a:pt x="570" y="1041"/>
                  </a:lnTo>
                  <a:lnTo>
                    <a:pt x="569" y="1041"/>
                  </a:lnTo>
                  <a:lnTo>
                    <a:pt x="566" y="1041"/>
                  </a:lnTo>
                  <a:lnTo>
                    <a:pt x="564" y="1041"/>
                  </a:lnTo>
                  <a:lnTo>
                    <a:pt x="561" y="1041"/>
                  </a:lnTo>
                  <a:lnTo>
                    <a:pt x="559" y="1041"/>
                  </a:lnTo>
                  <a:lnTo>
                    <a:pt x="557" y="1041"/>
                  </a:lnTo>
                  <a:lnTo>
                    <a:pt x="556" y="1041"/>
                  </a:lnTo>
                  <a:lnTo>
                    <a:pt x="554" y="1041"/>
                  </a:lnTo>
                  <a:lnTo>
                    <a:pt x="552" y="1041"/>
                  </a:lnTo>
                  <a:lnTo>
                    <a:pt x="546" y="1041"/>
                  </a:lnTo>
                  <a:lnTo>
                    <a:pt x="544" y="1041"/>
                  </a:lnTo>
                  <a:lnTo>
                    <a:pt x="543" y="1041"/>
                  </a:lnTo>
                  <a:lnTo>
                    <a:pt x="533" y="1041"/>
                  </a:lnTo>
                  <a:lnTo>
                    <a:pt x="531" y="1041"/>
                  </a:lnTo>
                  <a:lnTo>
                    <a:pt x="530" y="1041"/>
                  </a:lnTo>
                  <a:lnTo>
                    <a:pt x="523" y="1041"/>
                  </a:lnTo>
                  <a:lnTo>
                    <a:pt x="521" y="1041"/>
                  </a:lnTo>
                  <a:lnTo>
                    <a:pt x="503" y="1043"/>
                  </a:lnTo>
                  <a:lnTo>
                    <a:pt x="502" y="1043"/>
                  </a:lnTo>
                  <a:lnTo>
                    <a:pt x="500" y="1043"/>
                  </a:lnTo>
                  <a:lnTo>
                    <a:pt x="499" y="1043"/>
                  </a:lnTo>
                  <a:lnTo>
                    <a:pt x="497" y="1043"/>
                  </a:lnTo>
                  <a:lnTo>
                    <a:pt x="495" y="1043"/>
                  </a:lnTo>
                  <a:lnTo>
                    <a:pt x="494" y="1043"/>
                  </a:lnTo>
                  <a:lnTo>
                    <a:pt x="490" y="1043"/>
                  </a:lnTo>
                  <a:lnTo>
                    <a:pt x="487" y="1043"/>
                  </a:lnTo>
                  <a:lnTo>
                    <a:pt x="485" y="1043"/>
                  </a:lnTo>
                  <a:lnTo>
                    <a:pt x="484" y="1043"/>
                  </a:lnTo>
                  <a:lnTo>
                    <a:pt x="461" y="1043"/>
                  </a:lnTo>
                  <a:lnTo>
                    <a:pt x="459" y="1043"/>
                  </a:lnTo>
                  <a:lnTo>
                    <a:pt x="443" y="1043"/>
                  </a:lnTo>
                  <a:lnTo>
                    <a:pt x="422" y="1043"/>
                  </a:lnTo>
                  <a:lnTo>
                    <a:pt x="407" y="1041"/>
                  </a:lnTo>
                  <a:lnTo>
                    <a:pt x="400" y="1041"/>
                  </a:lnTo>
                  <a:lnTo>
                    <a:pt x="397" y="1041"/>
                  </a:lnTo>
                  <a:lnTo>
                    <a:pt x="392" y="1041"/>
                  </a:lnTo>
                  <a:lnTo>
                    <a:pt x="386" y="1041"/>
                  </a:lnTo>
                  <a:lnTo>
                    <a:pt x="381" y="1041"/>
                  </a:lnTo>
                  <a:lnTo>
                    <a:pt x="379" y="1041"/>
                  </a:lnTo>
                  <a:lnTo>
                    <a:pt x="368" y="1043"/>
                  </a:lnTo>
                  <a:lnTo>
                    <a:pt x="358" y="1043"/>
                  </a:lnTo>
                  <a:lnTo>
                    <a:pt x="353" y="1043"/>
                  </a:lnTo>
                  <a:lnTo>
                    <a:pt x="351" y="1043"/>
                  </a:lnTo>
                  <a:lnTo>
                    <a:pt x="345" y="1043"/>
                  </a:lnTo>
                  <a:lnTo>
                    <a:pt x="342" y="1043"/>
                  </a:lnTo>
                  <a:lnTo>
                    <a:pt x="338" y="1043"/>
                  </a:lnTo>
                  <a:lnTo>
                    <a:pt x="337" y="1043"/>
                  </a:lnTo>
                  <a:lnTo>
                    <a:pt x="335" y="1043"/>
                  </a:lnTo>
                  <a:lnTo>
                    <a:pt x="333" y="1043"/>
                  </a:lnTo>
                  <a:lnTo>
                    <a:pt x="330" y="1043"/>
                  </a:lnTo>
                  <a:lnTo>
                    <a:pt x="329" y="1043"/>
                  </a:lnTo>
                  <a:lnTo>
                    <a:pt x="327" y="1043"/>
                  </a:lnTo>
                  <a:lnTo>
                    <a:pt x="311" y="1041"/>
                  </a:lnTo>
                  <a:lnTo>
                    <a:pt x="309" y="1041"/>
                  </a:lnTo>
                  <a:lnTo>
                    <a:pt x="306" y="1041"/>
                  </a:lnTo>
                  <a:lnTo>
                    <a:pt x="304" y="1041"/>
                  </a:lnTo>
                  <a:lnTo>
                    <a:pt x="302" y="1041"/>
                  </a:lnTo>
                  <a:lnTo>
                    <a:pt x="301" y="1041"/>
                  </a:lnTo>
                  <a:lnTo>
                    <a:pt x="298" y="1041"/>
                  </a:lnTo>
                  <a:lnTo>
                    <a:pt x="296" y="1041"/>
                  </a:lnTo>
                  <a:lnTo>
                    <a:pt x="283" y="1041"/>
                  </a:lnTo>
                  <a:lnTo>
                    <a:pt x="281" y="1041"/>
                  </a:lnTo>
                  <a:lnTo>
                    <a:pt x="275" y="1041"/>
                  </a:lnTo>
                  <a:lnTo>
                    <a:pt x="268" y="1041"/>
                  </a:lnTo>
                  <a:lnTo>
                    <a:pt x="253" y="1041"/>
                  </a:lnTo>
                  <a:lnTo>
                    <a:pt x="252" y="1041"/>
                  </a:lnTo>
                  <a:lnTo>
                    <a:pt x="249" y="1041"/>
                  </a:lnTo>
                  <a:lnTo>
                    <a:pt x="245" y="1041"/>
                  </a:lnTo>
                  <a:lnTo>
                    <a:pt x="244" y="1041"/>
                  </a:lnTo>
                  <a:lnTo>
                    <a:pt x="239" y="1041"/>
                  </a:lnTo>
                  <a:lnTo>
                    <a:pt x="232" y="1041"/>
                  </a:lnTo>
                  <a:lnTo>
                    <a:pt x="222" y="1041"/>
                  </a:lnTo>
                  <a:lnTo>
                    <a:pt x="221" y="1041"/>
                  </a:lnTo>
                  <a:lnTo>
                    <a:pt x="221" y="1038"/>
                  </a:lnTo>
                  <a:lnTo>
                    <a:pt x="221" y="1036"/>
                  </a:lnTo>
                  <a:lnTo>
                    <a:pt x="221" y="1035"/>
                  </a:lnTo>
                  <a:lnTo>
                    <a:pt x="221" y="1031"/>
                  </a:lnTo>
                  <a:lnTo>
                    <a:pt x="221" y="1023"/>
                  </a:lnTo>
                  <a:lnTo>
                    <a:pt x="221" y="1017"/>
                  </a:lnTo>
                  <a:lnTo>
                    <a:pt x="221" y="1004"/>
                  </a:lnTo>
                  <a:lnTo>
                    <a:pt x="221" y="995"/>
                  </a:lnTo>
                  <a:lnTo>
                    <a:pt x="221" y="994"/>
                  </a:lnTo>
                  <a:lnTo>
                    <a:pt x="221" y="992"/>
                  </a:lnTo>
                  <a:lnTo>
                    <a:pt x="221" y="991"/>
                  </a:lnTo>
                  <a:lnTo>
                    <a:pt x="221" y="982"/>
                  </a:lnTo>
                  <a:lnTo>
                    <a:pt x="221" y="974"/>
                  </a:lnTo>
                  <a:lnTo>
                    <a:pt x="219" y="958"/>
                  </a:lnTo>
                  <a:lnTo>
                    <a:pt x="219" y="946"/>
                  </a:lnTo>
                  <a:lnTo>
                    <a:pt x="221" y="927"/>
                  </a:lnTo>
                  <a:lnTo>
                    <a:pt x="221" y="917"/>
                  </a:lnTo>
                  <a:lnTo>
                    <a:pt x="221" y="915"/>
                  </a:lnTo>
                  <a:lnTo>
                    <a:pt x="221" y="912"/>
                  </a:lnTo>
                  <a:lnTo>
                    <a:pt x="221" y="901"/>
                  </a:lnTo>
                  <a:lnTo>
                    <a:pt x="221" y="889"/>
                  </a:lnTo>
                  <a:lnTo>
                    <a:pt x="221" y="888"/>
                  </a:lnTo>
                  <a:lnTo>
                    <a:pt x="221" y="884"/>
                  </a:lnTo>
                  <a:lnTo>
                    <a:pt x="221" y="878"/>
                  </a:lnTo>
                  <a:lnTo>
                    <a:pt x="221" y="871"/>
                  </a:lnTo>
                  <a:lnTo>
                    <a:pt x="221" y="855"/>
                  </a:lnTo>
                  <a:lnTo>
                    <a:pt x="221" y="848"/>
                  </a:lnTo>
                  <a:lnTo>
                    <a:pt x="221" y="845"/>
                  </a:lnTo>
                  <a:lnTo>
                    <a:pt x="221" y="843"/>
                  </a:lnTo>
                  <a:lnTo>
                    <a:pt x="221" y="837"/>
                  </a:lnTo>
                  <a:lnTo>
                    <a:pt x="221" y="835"/>
                  </a:lnTo>
                  <a:lnTo>
                    <a:pt x="221" y="834"/>
                  </a:lnTo>
                  <a:lnTo>
                    <a:pt x="221" y="824"/>
                  </a:lnTo>
                  <a:lnTo>
                    <a:pt x="221" y="822"/>
                  </a:lnTo>
                  <a:lnTo>
                    <a:pt x="221" y="821"/>
                  </a:lnTo>
                  <a:lnTo>
                    <a:pt x="221" y="819"/>
                  </a:lnTo>
                  <a:lnTo>
                    <a:pt x="221" y="814"/>
                  </a:lnTo>
                  <a:lnTo>
                    <a:pt x="221" y="812"/>
                  </a:lnTo>
                  <a:lnTo>
                    <a:pt x="221" y="811"/>
                  </a:lnTo>
                  <a:lnTo>
                    <a:pt x="221" y="804"/>
                  </a:lnTo>
                  <a:lnTo>
                    <a:pt x="221" y="798"/>
                  </a:lnTo>
                  <a:lnTo>
                    <a:pt x="221" y="791"/>
                  </a:lnTo>
                  <a:lnTo>
                    <a:pt x="221" y="773"/>
                  </a:lnTo>
                  <a:lnTo>
                    <a:pt x="221" y="767"/>
                  </a:lnTo>
                  <a:lnTo>
                    <a:pt x="221" y="763"/>
                  </a:lnTo>
                  <a:lnTo>
                    <a:pt x="221" y="758"/>
                  </a:lnTo>
                  <a:lnTo>
                    <a:pt x="221" y="754"/>
                  </a:lnTo>
                  <a:lnTo>
                    <a:pt x="221" y="726"/>
                  </a:lnTo>
                  <a:lnTo>
                    <a:pt x="221" y="718"/>
                  </a:lnTo>
                  <a:lnTo>
                    <a:pt x="221" y="700"/>
                  </a:lnTo>
                  <a:lnTo>
                    <a:pt x="221" y="687"/>
                  </a:lnTo>
                  <a:lnTo>
                    <a:pt x="221" y="682"/>
                  </a:lnTo>
                  <a:lnTo>
                    <a:pt x="221" y="680"/>
                  </a:lnTo>
                  <a:lnTo>
                    <a:pt x="221" y="675"/>
                  </a:lnTo>
                  <a:lnTo>
                    <a:pt x="221" y="672"/>
                  </a:lnTo>
                  <a:lnTo>
                    <a:pt x="221" y="664"/>
                  </a:lnTo>
                  <a:lnTo>
                    <a:pt x="221" y="662"/>
                  </a:lnTo>
                  <a:lnTo>
                    <a:pt x="221" y="657"/>
                  </a:lnTo>
                  <a:lnTo>
                    <a:pt x="221" y="651"/>
                  </a:lnTo>
                  <a:lnTo>
                    <a:pt x="221" y="649"/>
                  </a:lnTo>
                  <a:lnTo>
                    <a:pt x="221" y="638"/>
                  </a:lnTo>
                  <a:lnTo>
                    <a:pt x="221" y="636"/>
                  </a:lnTo>
                  <a:lnTo>
                    <a:pt x="221" y="633"/>
                  </a:lnTo>
                  <a:lnTo>
                    <a:pt x="221" y="628"/>
                  </a:lnTo>
                  <a:lnTo>
                    <a:pt x="221" y="625"/>
                  </a:lnTo>
                  <a:lnTo>
                    <a:pt x="221" y="623"/>
                  </a:lnTo>
                  <a:lnTo>
                    <a:pt x="221" y="618"/>
                  </a:lnTo>
                  <a:lnTo>
                    <a:pt x="221" y="611"/>
                  </a:lnTo>
                  <a:lnTo>
                    <a:pt x="221" y="605"/>
                  </a:lnTo>
                  <a:lnTo>
                    <a:pt x="221" y="602"/>
                  </a:lnTo>
                  <a:lnTo>
                    <a:pt x="221" y="598"/>
                  </a:lnTo>
                  <a:lnTo>
                    <a:pt x="221" y="597"/>
                  </a:lnTo>
                  <a:lnTo>
                    <a:pt x="221" y="593"/>
                  </a:lnTo>
                  <a:lnTo>
                    <a:pt x="221" y="592"/>
                  </a:lnTo>
                  <a:lnTo>
                    <a:pt x="221" y="587"/>
                  </a:lnTo>
                  <a:lnTo>
                    <a:pt x="221" y="580"/>
                  </a:lnTo>
                  <a:lnTo>
                    <a:pt x="221" y="579"/>
                  </a:lnTo>
                  <a:lnTo>
                    <a:pt x="221" y="575"/>
                  </a:lnTo>
                  <a:lnTo>
                    <a:pt x="221" y="572"/>
                  </a:lnTo>
                  <a:lnTo>
                    <a:pt x="221" y="571"/>
                  </a:lnTo>
                  <a:lnTo>
                    <a:pt x="221" y="569"/>
                  </a:lnTo>
                  <a:lnTo>
                    <a:pt x="221" y="561"/>
                  </a:lnTo>
                  <a:lnTo>
                    <a:pt x="217" y="561"/>
                  </a:lnTo>
                  <a:lnTo>
                    <a:pt x="214" y="561"/>
                  </a:lnTo>
                  <a:lnTo>
                    <a:pt x="213" y="561"/>
                  </a:lnTo>
                  <a:lnTo>
                    <a:pt x="211" y="561"/>
                  </a:lnTo>
                  <a:lnTo>
                    <a:pt x="209" y="561"/>
                  </a:lnTo>
                  <a:lnTo>
                    <a:pt x="208" y="561"/>
                  </a:lnTo>
                  <a:lnTo>
                    <a:pt x="206" y="561"/>
                  </a:lnTo>
                  <a:lnTo>
                    <a:pt x="204" y="561"/>
                  </a:lnTo>
                  <a:lnTo>
                    <a:pt x="203" y="561"/>
                  </a:lnTo>
                  <a:lnTo>
                    <a:pt x="201" y="561"/>
                  </a:lnTo>
                  <a:lnTo>
                    <a:pt x="200" y="561"/>
                  </a:lnTo>
                  <a:lnTo>
                    <a:pt x="198" y="561"/>
                  </a:lnTo>
                  <a:lnTo>
                    <a:pt x="196" y="561"/>
                  </a:lnTo>
                  <a:lnTo>
                    <a:pt x="195" y="561"/>
                  </a:lnTo>
                  <a:lnTo>
                    <a:pt x="193" y="561"/>
                  </a:lnTo>
                  <a:lnTo>
                    <a:pt x="191" y="561"/>
                  </a:lnTo>
                  <a:lnTo>
                    <a:pt x="190" y="561"/>
                  </a:lnTo>
                  <a:lnTo>
                    <a:pt x="183" y="561"/>
                  </a:lnTo>
                  <a:lnTo>
                    <a:pt x="178" y="561"/>
                  </a:lnTo>
                  <a:lnTo>
                    <a:pt x="177" y="561"/>
                  </a:lnTo>
                  <a:lnTo>
                    <a:pt x="175" y="561"/>
                  </a:lnTo>
                  <a:lnTo>
                    <a:pt x="173" y="561"/>
                  </a:lnTo>
                  <a:lnTo>
                    <a:pt x="167" y="561"/>
                  </a:lnTo>
                  <a:lnTo>
                    <a:pt x="167" y="559"/>
                  </a:lnTo>
                  <a:lnTo>
                    <a:pt x="165" y="559"/>
                  </a:lnTo>
                  <a:lnTo>
                    <a:pt x="160" y="559"/>
                  </a:lnTo>
                  <a:lnTo>
                    <a:pt x="157" y="559"/>
                  </a:lnTo>
                  <a:lnTo>
                    <a:pt x="139" y="559"/>
                  </a:lnTo>
                  <a:lnTo>
                    <a:pt x="137" y="559"/>
                  </a:lnTo>
                  <a:lnTo>
                    <a:pt x="134" y="559"/>
                  </a:lnTo>
                  <a:lnTo>
                    <a:pt x="131" y="559"/>
                  </a:lnTo>
                  <a:lnTo>
                    <a:pt x="118" y="559"/>
                  </a:lnTo>
                  <a:lnTo>
                    <a:pt x="113" y="559"/>
                  </a:lnTo>
                  <a:lnTo>
                    <a:pt x="111" y="559"/>
                  </a:lnTo>
                  <a:lnTo>
                    <a:pt x="106" y="559"/>
                  </a:lnTo>
                  <a:lnTo>
                    <a:pt x="105" y="559"/>
                  </a:lnTo>
                  <a:lnTo>
                    <a:pt x="103" y="559"/>
                  </a:lnTo>
                  <a:lnTo>
                    <a:pt x="98" y="559"/>
                  </a:lnTo>
                  <a:lnTo>
                    <a:pt x="97" y="559"/>
                  </a:lnTo>
                  <a:lnTo>
                    <a:pt x="95" y="559"/>
                  </a:lnTo>
                  <a:lnTo>
                    <a:pt x="87" y="559"/>
                  </a:lnTo>
                  <a:lnTo>
                    <a:pt x="85" y="559"/>
                  </a:lnTo>
                  <a:lnTo>
                    <a:pt x="80" y="559"/>
                  </a:lnTo>
                  <a:lnTo>
                    <a:pt x="74" y="559"/>
                  </a:lnTo>
                  <a:lnTo>
                    <a:pt x="69" y="558"/>
                  </a:lnTo>
                  <a:lnTo>
                    <a:pt x="64" y="558"/>
                  </a:lnTo>
                  <a:lnTo>
                    <a:pt x="59" y="558"/>
                  </a:lnTo>
                  <a:lnTo>
                    <a:pt x="57" y="558"/>
                  </a:lnTo>
                  <a:lnTo>
                    <a:pt x="52" y="558"/>
                  </a:lnTo>
                  <a:lnTo>
                    <a:pt x="51" y="558"/>
                  </a:lnTo>
                  <a:lnTo>
                    <a:pt x="48" y="558"/>
                  </a:lnTo>
                  <a:lnTo>
                    <a:pt x="46" y="558"/>
                  </a:lnTo>
                  <a:lnTo>
                    <a:pt x="43" y="558"/>
                  </a:lnTo>
                  <a:lnTo>
                    <a:pt x="39" y="558"/>
                  </a:lnTo>
                  <a:lnTo>
                    <a:pt x="36" y="558"/>
                  </a:lnTo>
                  <a:lnTo>
                    <a:pt x="34" y="558"/>
                  </a:lnTo>
                  <a:lnTo>
                    <a:pt x="33" y="558"/>
                  </a:lnTo>
                  <a:lnTo>
                    <a:pt x="31" y="558"/>
                  </a:lnTo>
                  <a:lnTo>
                    <a:pt x="21" y="558"/>
                  </a:lnTo>
                  <a:lnTo>
                    <a:pt x="13" y="558"/>
                  </a:lnTo>
                  <a:lnTo>
                    <a:pt x="10" y="558"/>
                  </a:lnTo>
                  <a:lnTo>
                    <a:pt x="8" y="558"/>
                  </a:lnTo>
                  <a:lnTo>
                    <a:pt x="3" y="558"/>
                  </a:lnTo>
                  <a:lnTo>
                    <a:pt x="0" y="558"/>
                  </a:lnTo>
                  <a:lnTo>
                    <a:pt x="0" y="556"/>
                  </a:lnTo>
                  <a:lnTo>
                    <a:pt x="0" y="551"/>
                  </a:lnTo>
                  <a:lnTo>
                    <a:pt x="0" y="541"/>
                  </a:lnTo>
                  <a:lnTo>
                    <a:pt x="0" y="540"/>
                  </a:lnTo>
                  <a:lnTo>
                    <a:pt x="0" y="526"/>
                  </a:lnTo>
                  <a:lnTo>
                    <a:pt x="0" y="523"/>
                  </a:lnTo>
                  <a:lnTo>
                    <a:pt x="0" y="522"/>
                  </a:lnTo>
                  <a:lnTo>
                    <a:pt x="0" y="518"/>
                  </a:lnTo>
                  <a:lnTo>
                    <a:pt x="2" y="502"/>
                  </a:lnTo>
                  <a:lnTo>
                    <a:pt x="0" y="502"/>
                  </a:lnTo>
                  <a:lnTo>
                    <a:pt x="0" y="499"/>
                  </a:lnTo>
                  <a:lnTo>
                    <a:pt x="0" y="497"/>
                  </a:lnTo>
                  <a:lnTo>
                    <a:pt x="0" y="494"/>
                  </a:lnTo>
                  <a:lnTo>
                    <a:pt x="0" y="487"/>
                  </a:lnTo>
                  <a:lnTo>
                    <a:pt x="0" y="476"/>
                  </a:lnTo>
                  <a:lnTo>
                    <a:pt x="2" y="466"/>
                  </a:lnTo>
                  <a:lnTo>
                    <a:pt x="2" y="448"/>
                  </a:lnTo>
                  <a:lnTo>
                    <a:pt x="2" y="446"/>
                  </a:lnTo>
                  <a:lnTo>
                    <a:pt x="2" y="412"/>
                  </a:lnTo>
                  <a:lnTo>
                    <a:pt x="2" y="402"/>
                  </a:lnTo>
                  <a:lnTo>
                    <a:pt x="2" y="396"/>
                  </a:lnTo>
                  <a:lnTo>
                    <a:pt x="2" y="394"/>
                  </a:lnTo>
                  <a:lnTo>
                    <a:pt x="2" y="392"/>
                  </a:lnTo>
                  <a:lnTo>
                    <a:pt x="2" y="388"/>
                  </a:lnTo>
                  <a:lnTo>
                    <a:pt x="2" y="375"/>
                  </a:lnTo>
                  <a:lnTo>
                    <a:pt x="3" y="352"/>
                  </a:lnTo>
                  <a:lnTo>
                    <a:pt x="3" y="340"/>
                  </a:lnTo>
                  <a:lnTo>
                    <a:pt x="3" y="337"/>
                  </a:lnTo>
                  <a:lnTo>
                    <a:pt x="3" y="335"/>
                  </a:lnTo>
                  <a:lnTo>
                    <a:pt x="3" y="332"/>
                  </a:lnTo>
                  <a:lnTo>
                    <a:pt x="3" y="324"/>
                  </a:lnTo>
                  <a:lnTo>
                    <a:pt x="3" y="317"/>
                  </a:lnTo>
                  <a:lnTo>
                    <a:pt x="3" y="316"/>
                  </a:lnTo>
                  <a:lnTo>
                    <a:pt x="3" y="312"/>
                  </a:lnTo>
                  <a:lnTo>
                    <a:pt x="3" y="311"/>
                  </a:lnTo>
                  <a:lnTo>
                    <a:pt x="3" y="306"/>
                  </a:lnTo>
                  <a:lnTo>
                    <a:pt x="3" y="298"/>
                  </a:lnTo>
                  <a:lnTo>
                    <a:pt x="3" y="290"/>
                  </a:lnTo>
                  <a:lnTo>
                    <a:pt x="3" y="272"/>
                  </a:lnTo>
                  <a:lnTo>
                    <a:pt x="3" y="267"/>
                  </a:lnTo>
                  <a:lnTo>
                    <a:pt x="3" y="265"/>
                  </a:lnTo>
                  <a:lnTo>
                    <a:pt x="3" y="260"/>
                  </a:lnTo>
                  <a:lnTo>
                    <a:pt x="5" y="255"/>
                  </a:lnTo>
                  <a:lnTo>
                    <a:pt x="5" y="249"/>
                  </a:lnTo>
                  <a:lnTo>
                    <a:pt x="5" y="236"/>
                  </a:lnTo>
                  <a:lnTo>
                    <a:pt x="5" y="232"/>
                  </a:lnTo>
                  <a:lnTo>
                    <a:pt x="5" y="227"/>
                  </a:lnTo>
                  <a:lnTo>
                    <a:pt x="5" y="219"/>
                  </a:lnTo>
                  <a:lnTo>
                    <a:pt x="5" y="216"/>
                  </a:lnTo>
                  <a:lnTo>
                    <a:pt x="5" y="211"/>
                  </a:lnTo>
                  <a:lnTo>
                    <a:pt x="5" y="209"/>
                  </a:lnTo>
                  <a:lnTo>
                    <a:pt x="5" y="201"/>
                  </a:lnTo>
                  <a:lnTo>
                    <a:pt x="5" y="188"/>
                  </a:lnTo>
                  <a:lnTo>
                    <a:pt x="5" y="185"/>
                  </a:lnTo>
                  <a:lnTo>
                    <a:pt x="5" y="167"/>
                  </a:lnTo>
                  <a:lnTo>
                    <a:pt x="8" y="167"/>
                  </a:lnTo>
                  <a:lnTo>
                    <a:pt x="10" y="167"/>
                  </a:lnTo>
                  <a:lnTo>
                    <a:pt x="12" y="167"/>
                  </a:lnTo>
                  <a:lnTo>
                    <a:pt x="13" y="167"/>
                  </a:lnTo>
                  <a:lnTo>
                    <a:pt x="13" y="165"/>
                  </a:lnTo>
                  <a:lnTo>
                    <a:pt x="13" y="164"/>
                  </a:lnTo>
                  <a:lnTo>
                    <a:pt x="13" y="162"/>
                  </a:lnTo>
                  <a:lnTo>
                    <a:pt x="13" y="159"/>
                  </a:lnTo>
                  <a:lnTo>
                    <a:pt x="13" y="157"/>
                  </a:lnTo>
                  <a:lnTo>
                    <a:pt x="13" y="156"/>
                  </a:lnTo>
                  <a:lnTo>
                    <a:pt x="13" y="152"/>
                  </a:lnTo>
                  <a:lnTo>
                    <a:pt x="13" y="151"/>
                  </a:lnTo>
                  <a:lnTo>
                    <a:pt x="13" y="149"/>
                  </a:lnTo>
                  <a:lnTo>
                    <a:pt x="13" y="147"/>
                  </a:lnTo>
                  <a:lnTo>
                    <a:pt x="13" y="146"/>
                  </a:lnTo>
                  <a:lnTo>
                    <a:pt x="13" y="143"/>
                  </a:lnTo>
                  <a:lnTo>
                    <a:pt x="13" y="141"/>
                  </a:lnTo>
                  <a:lnTo>
                    <a:pt x="13" y="139"/>
                  </a:lnTo>
                  <a:lnTo>
                    <a:pt x="13" y="138"/>
                  </a:lnTo>
                  <a:lnTo>
                    <a:pt x="13" y="131"/>
                  </a:lnTo>
                  <a:lnTo>
                    <a:pt x="13" y="129"/>
                  </a:lnTo>
                  <a:lnTo>
                    <a:pt x="13" y="128"/>
                  </a:lnTo>
                  <a:lnTo>
                    <a:pt x="13" y="126"/>
                  </a:lnTo>
                  <a:lnTo>
                    <a:pt x="13" y="121"/>
                  </a:lnTo>
                  <a:lnTo>
                    <a:pt x="13" y="118"/>
                  </a:lnTo>
                  <a:lnTo>
                    <a:pt x="13" y="115"/>
                  </a:lnTo>
                  <a:lnTo>
                    <a:pt x="13" y="108"/>
                  </a:lnTo>
                  <a:lnTo>
                    <a:pt x="13" y="103"/>
                  </a:lnTo>
                  <a:lnTo>
                    <a:pt x="13" y="100"/>
                  </a:lnTo>
                  <a:lnTo>
                    <a:pt x="13" y="98"/>
                  </a:lnTo>
                  <a:lnTo>
                    <a:pt x="13" y="95"/>
                  </a:lnTo>
                  <a:lnTo>
                    <a:pt x="13" y="93"/>
                  </a:lnTo>
                  <a:lnTo>
                    <a:pt x="13" y="92"/>
                  </a:lnTo>
                  <a:lnTo>
                    <a:pt x="13" y="85"/>
                  </a:lnTo>
                  <a:lnTo>
                    <a:pt x="13" y="84"/>
                  </a:lnTo>
                  <a:lnTo>
                    <a:pt x="13" y="82"/>
                  </a:lnTo>
                  <a:lnTo>
                    <a:pt x="13" y="80"/>
                  </a:lnTo>
                  <a:lnTo>
                    <a:pt x="13" y="79"/>
                  </a:lnTo>
                  <a:lnTo>
                    <a:pt x="13" y="76"/>
                  </a:lnTo>
                  <a:lnTo>
                    <a:pt x="13" y="74"/>
                  </a:lnTo>
                  <a:lnTo>
                    <a:pt x="13" y="72"/>
                  </a:lnTo>
                  <a:lnTo>
                    <a:pt x="13" y="71"/>
                  </a:lnTo>
                  <a:lnTo>
                    <a:pt x="13" y="69"/>
                  </a:lnTo>
                  <a:lnTo>
                    <a:pt x="13" y="67"/>
                  </a:lnTo>
                  <a:lnTo>
                    <a:pt x="13" y="64"/>
                  </a:lnTo>
                  <a:lnTo>
                    <a:pt x="13" y="59"/>
                  </a:lnTo>
                  <a:lnTo>
                    <a:pt x="13" y="56"/>
                  </a:lnTo>
                  <a:lnTo>
                    <a:pt x="13" y="53"/>
                  </a:lnTo>
                  <a:lnTo>
                    <a:pt x="13" y="44"/>
                  </a:lnTo>
                  <a:lnTo>
                    <a:pt x="13" y="40"/>
                  </a:lnTo>
                  <a:lnTo>
                    <a:pt x="13" y="35"/>
                  </a:lnTo>
                  <a:lnTo>
                    <a:pt x="13" y="33"/>
                  </a:lnTo>
                  <a:lnTo>
                    <a:pt x="13" y="31"/>
                  </a:lnTo>
                  <a:lnTo>
                    <a:pt x="13" y="30"/>
                  </a:lnTo>
                  <a:lnTo>
                    <a:pt x="13" y="28"/>
                  </a:lnTo>
                  <a:lnTo>
                    <a:pt x="13" y="25"/>
                  </a:lnTo>
                  <a:lnTo>
                    <a:pt x="13" y="23"/>
                  </a:lnTo>
                  <a:lnTo>
                    <a:pt x="13" y="22"/>
                  </a:lnTo>
                  <a:lnTo>
                    <a:pt x="15" y="15"/>
                  </a:lnTo>
                  <a:lnTo>
                    <a:pt x="15" y="13"/>
                  </a:lnTo>
                  <a:lnTo>
                    <a:pt x="15" y="12"/>
                  </a:lnTo>
                  <a:lnTo>
                    <a:pt x="15" y="7"/>
                  </a:lnTo>
                  <a:lnTo>
                    <a:pt x="15" y="2"/>
                  </a:lnTo>
                  <a:lnTo>
                    <a:pt x="15" y="0"/>
                  </a:lnTo>
                  <a:lnTo>
                    <a:pt x="23"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34" name="Freeform 271"/>
            <p:cNvSpPr>
              <a:spLocks/>
            </p:cNvSpPr>
            <p:nvPr/>
          </p:nvSpPr>
          <p:spPr bwMode="auto">
            <a:xfrm>
              <a:off x="2539" y="2511"/>
              <a:ext cx="946" cy="1043"/>
            </a:xfrm>
            <a:custGeom>
              <a:avLst/>
              <a:gdLst>
                <a:gd name="T0" fmla="*/ 92 w 946"/>
                <a:gd name="T1" fmla="*/ 0 h 1043"/>
                <a:gd name="T2" fmla="*/ 136 w 946"/>
                <a:gd name="T3" fmla="*/ 2 h 1043"/>
                <a:gd name="T4" fmla="*/ 198 w 946"/>
                <a:gd name="T5" fmla="*/ 2 h 1043"/>
                <a:gd name="T6" fmla="*/ 240 w 946"/>
                <a:gd name="T7" fmla="*/ 4 h 1043"/>
                <a:gd name="T8" fmla="*/ 307 w 946"/>
                <a:gd name="T9" fmla="*/ 4 h 1043"/>
                <a:gd name="T10" fmla="*/ 374 w 946"/>
                <a:gd name="T11" fmla="*/ 4 h 1043"/>
                <a:gd name="T12" fmla="*/ 463 w 946"/>
                <a:gd name="T13" fmla="*/ 5 h 1043"/>
                <a:gd name="T14" fmla="*/ 551 w 946"/>
                <a:gd name="T15" fmla="*/ 5 h 1043"/>
                <a:gd name="T16" fmla="*/ 641 w 946"/>
                <a:gd name="T17" fmla="*/ 5 h 1043"/>
                <a:gd name="T18" fmla="*/ 683 w 946"/>
                <a:gd name="T19" fmla="*/ 56 h 1043"/>
                <a:gd name="T20" fmla="*/ 683 w 946"/>
                <a:gd name="T21" fmla="*/ 141 h 1043"/>
                <a:gd name="T22" fmla="*/ 685 w 946"/>
                <a:gd name="T23" fmla="*/ 221 h 1043"/>
                <a:gd name="T24" fmla="*/ 677 w 946"/>
                <a:gd name="T25" fmla="*/ 281 h 1043"/>
                <a:gd name="T26" fmla="*/ 668 w 946"/>
                <a:gd name="T27" fmla="*/ 355 h 1043"/>
                <a:gd name="T28" fmla="*/ 664 w 946"/>
                <a:gd name="T29" fmla="*/ 463 h 1043"/>
                <a:gd name="T30" fmla="*/ 678 w 946"/>
                <a:gd name="T31" fmla="*/ 559 h 1043"/>
                <a:gd name="T32" fmla="*/ 780 w 946"/>
                <a:gd name="T33" fmla="*/ 556 h 1043"/>
                <a:gd name="T34" fmla="*/ 871 w 946"/>
                <a:gd name="T35" fmla="*/ 556 h 1043"/>
                <a:gd name="T36" fmla="*/ 938 w 946"/>
                <a:gd name="T37" fmla="*/ 598 h 1043"/>
                <a:gd name="T38" fmla="*/ 940 w 946"/>
                <a:gd name="T39" fmla="*/ 723 h 1043"/>
                <a:gd name="T40" fmla="*/ 941 w 946"/>
                <a:gd name="T41" fmla="*/ 843 h 1043"/>
                <a:gd name="T42" fmla="*/ 943 w 946"/>
                <a:gd name="T43" fmla="*/ 946 h 1043"/>
                <a:gd name="T44" fmla="*/ 946 w 946"/>
                <a:gd name="T45" fmla="*/ 1004 h 1043"/>
                <a:gd name="T46" fmla="*/ 932 w 946"/>
                <a:gd name="T47" fmla="*/ 1038 h 1043"/>
                <a:gd name="T48" fmla="*/ 909 w 946"/>
                <a:gd name="T49" fmla="*/ 1038 h 1043"/>
                <a:gd name="T50" fmla="*/ 886 w 946"/>
                <a:gd name="T51" fmla="*/ 1038 h 1043"/>
                <a:gd name="T52" fmla="*/ 863 w 946"/>
                <a:gd name="T53" fmla="*/ 1038 h 1043"/>
                <a:gd name="T54" fmla="*/ 840 w 946"/>
                <a:gd name="T55" fmla="*/ 1038 h 1043"/>
                <a:gd name="T56" fmla="*/ 817 w 946"/>
                <a:gd name="T57" fmla="*/ 1038 h 1043"/>
                <a:gd name="T58" fmla="*/ 794 w 946"/>
                <a:gd name="T59" fmla="*/ 1038 h 1043"/>
                <a:gd name="T60" fmla="*/ 737 w 946"/>
                <a:gd name="T61" fmla="*/ 1038 h 1043"/>
                <a:gd name="T62" fmla="*/ 701 w 946"/>
                <a:gd name="T63" fmla="*/ 1038 h 1043"/>
                <a:gd name="T64" fmla="*/ 668 w 946"/>
                <a:gd name="T65" fmla="*/ 1040 h 1043"/>
                <a:gd name="T66" fmla="*/ 641 w 946"/>
                <a:gd name="T67" fmla="*/ 1041 h 1043"/>
                <a:gd name="T68" fmla="*/ 613 w 946"/>
                <a:gd name="T69" fmla="*/ 1041 h 1043"/>
                <a:gd name="T70" fmla="*/ 572 w 946"/>
                <a:gd name="T71" fmla="*/ 1041 h 1043"/>
                <a:gd name="T72" fmla="*/ 533 w 946"/>
                <a:gd name="T73" fmla="*/ 1041 h 1043"/>
                <a:gd name="T74" fmla="*/ 485 w 946"/>
                <a:gd name="T75" fmla="*/ 1043 h 1043"/>
                <a:gd name="T76" fmla="*/ 358 w 946"/>
                <a:gd name="T77" fmla="*/ 1043 h 1043"/>
                <a:gd name="T78" fmla="*/ 306 w 946"/>
                <a:gd name="T79" fmla="*/ 1041 h 1043"/>
                <a:gd name="T80" fmla="*/ 244 w 946"/>
                <a:gd name="T81" fmla="*/ 1041 h 1043"/>
                <a:gd name="T82" fmla="*/ 221 w 946"/>
                <a:gd name="T83" fmla="*/ 992 h 1043"/>
                <a:gd name="T84" fmla="*/ 221 w 946"/>
                <a:gd name="T85" fmla="*/ 878 h 1043"/>
                <a:gd name="T86" fmla="*/ 221 w 946"/>
                <a:gd name="T87" fmla="*/ 812 h 1043"/>
                <a:gd name="T88" fmla="*/ 221 w 946"/>
                <a:gd name="T89" fmla="*/ 682 h 1043"/>
                <a:gd name="T90" fmla="*/ 221 w 946"/>
                <a:gd name="T91" fmla="*/ 623 h 1043"/>
                <a:gd name="T92" fmla="*/ 221 w 946"/>
                <a:gd name="T93" fmla="*/ 571 h 1043"/>
                <a:gd name="T94" fmla="*/ 198 w 946"/>
                <a:gd name="T95" fmla="*/ 561 h 1043"/>
                <a:gd name="T96" fmla="*/ 160 w 946"/>
                <a:gd name="T97" fmla="*/ 559 h 1043"/>
                <a:gd name="T98" fmla="*/ 95 w 946"/>
                <a:gd name="T99" fmla="*/ 559 h 1043"/>
                <a:gd name="T100" fmla="*/ 39 w 946"/>
                <a:gd name="T101" fmla="*/ 558 h 1043"/>
                <a:gd name="T102" fmla="*/ 0 w 946"/>
                <a:gd name="T103" fmla="*/ 540 h 1043"/>
                <a:gd name="T104" fmla="*/ 2 w 946"/>
                <a:gd name="T105" fmla="*/ 446 h 1043"/>
                <a:gd name="T106" fmla="*/ 3 w 946"/>
                <a:gd name="T107" fmla="*/ 317 h 1043"/>
                <a:gd name="T108" fmla="*/ 5 w 946"/>
                <a:gd name="T109" fmla="*/ 232 h 1043"/>
                <a:gd name="T110" fmla="*/ 13 w 946"/>
                <a:gd name="T111" fmla="*/ 165 h 1043"/>
                <a:gd name="T112" fmla="*/ 13 w 946"/>
                <a:gd name="T113" fmla="*/ 138 h 1043"/>
                <a:gd name="T114" fmla="*/ 13 w 946"/>
                <a:gd name="T115" fmla="*/ 92 h 1043"/>
                <a:gd name="T116" fmla="*/ 13 w 946"/>
                <a:gd name="T117" fmla="*/ 56 h 1043"/>
                <a:gd name="T118" fmla="*/ 15 w 946"/>
                <a:gd name="T119" fmla="*/ 12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6" h="1043">
                  <a:moveTo>
                    <a:pt x="23" y="0"/>
                  </a:moveTo>
                  <a:lnTo>
                    <a:pt x="33" y="0"/>
                  </a:lnTo>
                  <a:lnTo>
                    <a:pt x="52" y="0"/>
                  </a:lnTo>
                  <a:lnTo>
                    <a:pt x="54" y="0"/>
                  </a:lnTo>
                  <a:lnTo>
                    <a:pt x="56" y="0"/>
                  </a:lnTo>
                  <a:lnTo>
                    <a:pt x="57" y="0"/>
                  </a:lnTo>
                  <a:lnTo>
                    <a:pt x="61" y="0"/>
                  </a:lnTo>
                  <a:lnTo>
                    <a:pt x="67" y="0"/>
                  </a:lnTo>
                  <a:lnTo>
                    <a:pt x="74" y="0"/>
                  </a:lnTo>
                  <a:lnTo>
                    <a:pt x="82" y="0"/>
                  </a:lnTo>
                  <a:lnTo>
                    <a:pt x="85" y="0"/>
                  </a:lnTo>
                  <a:lnTo>
                    <a:pt x="87" y="0"/>
                  </a:lnTo>
                  <a:lnTo>
                    <a:pt x="88" y="0"/>
                  </a:lnTo>
                  <a:lnTo>
                    <a:pt x="92" y="0"/>
                  </a:lnTo>
                  <a:lnTo>
                    <a:pt x="93" y="0"/>
                  </a:lnTo>
                  <a:lnTo>
                    <a:pt x="98" y="0"/>
                  </a:lnTo>
                  <a:lnTo>
                    <a:pt x="101" y="0"/>
                  </a:lnTo>
                  <a:lnTo>
                    <a:pt x="106" y="0"/>
                  </a:lnTo>
                  <a:lnTo>
                    <a:pt x="108" y="0"/>
                  </a:lnTo>
                  <a:lnTo>
                    <a:pt x="110" y="0"/>
                  </a:lnTo>
                  <a:lnTo>
                    <a:pt x="111" y="0"/>
                  </a:lnTo>
                  <a:lnTo>
                    <a:pt x="118" y="0"/>
                  </a:lnTo>
                  <a:lnTo>
                    <a:pt x="121" y="2"/>
                  </a:lnTo>
                  <a:lnTo>
                    <a:pt x="124" y="2"/>
                  </a:lnTo>
                  <a:lnTo>
                    <a:pt x="126" y="2"/>
                  </a:lnTo>
                  <a:lnTo>
                    <a:pt x="128" y="2"/>
                  </a:lnTo>
                  <a:lnTo>
                    <a:pt x="133" y="2"/>
                  </a:lnTo>
                  <a:lnTo>
                    <a:pt x="136" y="2"/>
                  </a:lnTo>
                  <a:lnTo>
                    <a:pt x="141" y="2"/>
                  </a:lnTo>
                  <a:lnTo>
                    <a:pt x="146" y="0"/>
                  </a:lnTo>
                  <a:lnTo>
                    <a:pt x="154" y="2"/>
                  </a:lnTo>
                  <a:lnTo>
                    <a:pt x="155" y="2"/>
                  </a:lnTo>
                  <a:lnTo>
                    <a:pt x="165" y="2"/>
                  </a:lnTo>
                  <a:lnTo>
                    <a:pt x="168" y="2"/>
                  </a:lnTo>
                  <a:lnTo>
                    <a:pt x="173" y="2"/>
                  </a:lnTo>
                  <a:lnTo>
                    <a:pt x="177" y="2"/>
                  </a:lnTo>
                  <a:lnTo>
                    <a:pt x="182" y="2"/>
                  </a:lnTo>
                  <a:lnTo>
                    <a:pt x="183" y="2"/>
                  </a:lnTo>
                  <a:lnTo>
                    <a:pt x="186" y="2"/>
                  </a:lnTo>
                  <a:lnTo>
                    <a:pt x="188" y="2"/>
                  </a:lnTo>
                  <a:lnTo>
                    <a:pt x="195" y="2"/>
                  </a:lnTo>
                  <a:lnTo>
                    <a:pt x="198" y="2"/>
                  </a:lnTo>
                  <a:lnTo>
                    <a:pt x="200" y="2"/>
                  </a:lnTo>
                  <a:lnTo>
                    <a:pt x="203" y="2"/>
                  </a:lnTo>
                  <a:lnTo>
                    <a:pt x="204" y="2"/>
                  </a:lnTo>
                  <a:lnTo>
                    <a:pt x="206" y="2"/>
                  </a:lnTo>
                  <a:lnTo>
                    <a:pt x="211" y="2"/>
                  </a:lnTo>
                  <a:lnTo>
                    <a:pt x="213" y="2"/>
                  </a:lnTo>
                  <a:lnTo>
                    <a:pt x="214" y="2"/>
                  </a:lnTo>
                  <a:lnTo>
                    <a:pt x="217" y="2"/>
                  </a:lnTo>
                  <a:lnTo>
                    <a:pt x="221" y="2"/>
                  </a:lnTo>
                  <a:lnTo>
                    <a:pt x="227" y="4"/>
                  </a:lnTo>
                  <a:lnTo>
                    <a:pt x="229" y="4"/>
                  </a:lnTo>
                  <a:lnTo>
                    <a:pt x="235" y="4"/>
                  </a:lnTo>
                  <a:lnTo>
                    <a:pt x="239" y="4"/>
                  </a:lnTo>
                  <a:lnTo>
                    <a:pt x="240" y="4"/>
                  </a:lnTo>
                  <a:lnTo>
                    <a:pt x="244" y="4"/>
                  </a:lnTo>
                  <a:lnTo>
                    <a:pt x="247" y="4"/>
                  </a:lnTo>
                  <a:lnTo>
                    <a:pt x="255" y="4"/>
                  </a:lnTo>
                  <a:lnTo>
                    <a:pt x="260" y="4"/>
                  </a:lnTo>
                  <a:lnTo>
                    <a:pt x="262" y="4"/>
                  </a:lnTo>
                  <a:lnTo>
                    <a:pt x="265" y="4"/>
                  </a:lnTo>
                  <a:lnTo>
                    <a:pt x="268" y="4"/>
                  </a:lnTo>
                  <a:lnTo>
                    <a:pt x="271" y="4"/>
                  </a:lnTo>
                  <a:lnTo>
                    <a:pt x="276" y="4"/>
                  </a:lnTo>
                  <a:lnTo>
                    <a:pt x="281" y="4"/>
                  </a:lnTo>
                  <a:lnTo>
                    <a:pt x="284" y="4"/>
                  </a:lnTo>
                  <a:lnTo>
                    <a:pt x="299" y="4"/>
                  </a:lnTo>
                  <a:lnTo>
                    <a:pt x="306" y="4"/>
                  </a:lnTo>
                  <a:lnTo>
                    <a:pt x="307" y="4"/>
                  </a:lnTo>
                  <a:lnTo>
                    <a:pt x="312" y="4"/>
                  </a:lnTo>
                  <a:lnTo>
                    <a:pt x="316" y="4"/>
                  </a:lnTo>
                  <a:lnTo>
                    <a:pt x="322" y="4"/>
                  </a:lnTo>
                  <a:lnTo>
                    <a:pt x="329" y="4"/>
                  </a:lnTo>
                  <a:lnTo>
                    <a:pt x="330" y="4"/>
                  </a:lnTo>
                  <a:lnTo>
                    <a:pt x="332" y="4"/>
                  </a:lnTo>
                  <a:lnTo>
                    <a:pt x="333" y="4"/>
                  </a:lnTo>
                  <a:lnTo>
                    <a:pt x="343" y="4"/>
                  </a:lnTo>
                  <a:lnTo>
                    <a:pt x="347" y="4"/>
                  </a:lnTo>
                  <a:lnTo>
                    <a:pt x="353" y="4"/>
                  </a:lnTo>
                  <a:lnTo>
                    <a:pt x="355" y="4"/>
                  </a:lnTo>
                  <a:lnTo>
                    <a:pt x="356" y="4"/>
                  </a:lnTo>
                  <a:lnTo>
                    <a:pt x="366" y="4"/>
                  </a:lnTo>
                  <a:lnTo>
                    <a:pt x="374" y="4"/>
                  </a:lnTo>
                  <a:lnTo>
                    <a:pt x="376" y="4"/>
                  </a:lnTo>
                  <a:lnTo>
                    <a:pt x="378" y="4"/>
                  </a:lnTo>
                  <a:lnTo>
                    <a:pt x="379" y="4"/>
                  </a:lnTo>
                  <a:lnTo>
                    <a:pt x="383" y="4"/>
                  </a:lnTo>
                  <a:lnTo>
                    <a:pt x="396" y="4"/>
                  </a:lnTo>
                  <a:lnTo>
                    <a:pt x="400" y="4"/>
                  </a:lnTo>
                  <a:lnTo>
                    <a:pt x="402" y="4"/>
                  </a:lnTo>
                  <a:lnTo>
                    <a:pt x="412" y="4"/>
                  </a:lnTo>
                  <a:lnTo>
                    <a:pt x="420" y="4"/>
                  </a:lnTo>
                  <a:lnTo>
                    <a:pt x="433" y="4"/>
                  </a:lnTo>
                  <a:lnTo>
                    <a:pt x="458" y="4"/>
                  </a:lnTo>
                  <a:lnTo>
                    <a:pt x="458" y="7"/>
                  </a:lnTo>
                  <a:lnTo>
                    <a:pt x="459" y="7"/>
                  </a:lnTo>
                  <a:lnTo>
                    <a:pt x="463" y="5"/>
                  </a:lnTo>
                  <a:lnTo>
                    <a:pt x="464" y="5"/>
                  </a:lnTo>
                  <a:lnTo>
                    <a:pt x="477" y="5"/>
                  </a:lnTo>
                  <a:lnTo>
                    <a:pt x="479" y="5"/>
                  </a:lnTo>
                  <a:lnTo>
                    <a:pt x="481" y="5"/>
                  </a:lnTo>
                  <a:lnTo>
                    <a:pt x="490" y="5"/>
                  </a:lnTo>
                  <a:lnTo>
                    <a:pt x="497" y="5"/>
                  </a:lnTo>
                  <a:lnTo>
                    <a:pt x="503" y="5"/>
                  </a:lnTo>
                  <a:lnTo>
                    <a:pt x="516" y="5"/>
                  </a:lnTo>
                  <a:lnTo>
                    <a:pt x="518" y="5"/>
                  </a:lnTo>
                  <a:lnTo>
                    <a:pt x="525" y="5"/>
                  </a:lnTo>
                  <a:lnTo>
                    <a:pt x="530" y="5"/>
                  </a:lnTo>
                  <a:lnTo>
                    <a:pt x="533" y="5"/>
                  </a:lnTo>
                  <a:lnTo>
                    <a:pt x="541" y="5"/>
                  </a:lnTo>
                  <a:lnTo>
                    <a:pt x="551" y="5"/>
                  </a:lnTo>
                  <a:lnTo>
                    <a:pt x="556" y="5"/>
                  </a:lnTo>
                  <a:lnTo>
                    <a:pt x="559" y="5"/>
                  </a:lnTo>
                  <a:lnTo>
                    <a:pt x="575" y="5"/>
                  </a:lnTo>
                  <a:lnTo>
                    <a:pt x="579" y="5"/>
                  </a:lnTo>
                  <a:lnTo>
                    <a:pt x="587" y="5"/>
                  </a:lnTo>
                  <a:lnTo>
                    <a:pt x="593" y="5"/>
                  </a:lnTo>
                  <a:lnTo>
                    <a:pt x="595" y="5"/>
                  </a:lnTo>
                  <a:lnTo>
                    <a:pt x="603" y="5"/>
                  </a:lnTo>
                  <a:lnTo>
                    <a:pt x="621" y="5"/>
                  </a:lnTo>
                  <a:lnTo>
                    <a:pt x="628" y="5"/>
                  </a:lnTo>
                  <a:lnTo>
                    <a:pt x="631" y="5"/>
                  </a:lnTo>
                  <a:lnTo>
                    <a:pt x="634" y="5"/>
                  </a:lnTo>
                  <a:lnTo>
                    <a:pt x="636" y="5"/>
                  </a:lnTo>
                  <a:lnTo>
                    <a:pt x="641" y="5"/>
                  </a:lnTo>
                  <a:lnTo>
                    <a:pt x="652" y="5"/>
                  </a:lnTo>
                  <a:lnTo>
                    <a:pt x="654" y="5"/>
                  </a:lnTo>
                  <a:lnTo>
                    <a:pt x="655" y="5"/>
                  </a:lnTo>
                  <a:lnTo>
                    <a:pt x="657" y="5"/>
                  </a:lnTo>
                  <a:lnTo>
                    <a:pt x="667" y="5"/>
                  </a:lnTo>
                  <a:lnTo>
                    <a:pt x="672" y="5"/>
                  </a:lnTo>
                  <a:lnTo>
                    <a:pt x="673" y="5"/>
                  </a:lnTo>
                  <a:lnTo>
                    <a:pt x="683" y="5"/>
                  </a:lnTo>
                  <a:lnTo>
                    <a:pt x="683" y="12"/>
                  </a:lnTo>
                  <a:lnTo>
                    <a:pt x="683" y="17"/>
                  </a:lnTo>
                  <a:lnTo>
                    <a:pt x="683" y="22"/>
                  </a:lnTo>
                  <a:lnTo>
                    <a:pt x="683" y="23"/>
                  </a:lnTo>
                  <a:lnTo>
                    <a:pt x="683" y="33"/>
                  </a:lnTo>
                  <a:lnTo>
                    <a:pt x="683" y="56"/>
                  </a:lnTo>
                  <a:lnTo>
                    <a:pt x="683" y="58"/>
                  </a:lnTo>
                  <a:lnTo>
                    <a:pt x="683" y="67"/>
                  </a:lnTo>
                  <a:lnTo>
                    <a:pt x="683" y="71"/>
                  </a:lnTo>
                  <a:lnTo>
                    <a:pt x="683" y="76"/>
                  </a:lnTo>
                  <a:lnTo>
                    <a:pt x="683" y="90"/>
                  </a:lnTo>
                  <a:lnTo>
                    <a:pt x="683" y="103"/>
                  </a:lnTo>
                  <a:lnTo>
                    <a:pt x="683" y="105"/>
                  </a:lnTo>
                  <a:lnTo>
                    <a:pt x="683" y="111"/>
                  </a:lnTo>
                  <a:lnTo>
                    <a:pt x="683" y="113"/>
                  </a:lnTo>
                  <a:lnTo>
                    <a:pt x="683" y="118"/>
                  </a:lnTo>
                  <a:lnTo>
                    <a:pt x="683" y="125"/>
                  </a:lnTo>
                  <a:lnTo>
                    <a:pt x="683" y="129"/>
                  </a:lnTo>
                  <a:lnTo>
                    <a:pt x="683" y="136"/>
                  </a:lnTo>
                  <a:lnTo>
                    <a:pt x="683" y="141"/>
                  </a:lnTo>
                  <a:lnTo>
                    <a:pt x="683" y="147"/>
                  </a:lnTo>
                  <a:lnTo>
                    <a:pt x="683" y="151"/>
                  </a:lnTo>
                  <a:lnTo>
                    <a:pt x="683" y="154"/>
                  </a:lnTo>
                  <a:lnTo>
                    <a:pt x="683" y="156"/>
                  </a:lnTo>
                  <a:lnTo>
                    <a:pt x="683" y="169"/>
                  </a:lnTo>
                  <a:lnTo>
                    <a:pt x="683" y="170"/>
                  </a:lnTo>
                  <a:lnTo>
                    <a:pt x="683" y="177"/>
                  </a:lnTo>
                  <a:lnTo>
                    <a:pt x="683" y="182"/>
                  </a:lnTo>
                  <a:lnTo>
                    <a:pt x="683" y="183"/>
                  </a:lnTo>
                  <a:lnTo>
                    <a:pt x="683" y="195"/>
                  </a:lnTo>
                  <a:lnTo>
                    <a:pt x="685" y="203"/>
                  </a:lnTo>
                  <a:lnTo>
                    <a:pt x="685" y="208"/>
                  </a:lnTo>
                  <a:lnTo>
                    <a:pt x="685" y="218"/>
                  </a:lnTo>
                  <a:lnTo>
                    <a:pt x="685" y="221"/>
                  </a:lnTo>
                  <a:lnTo>
                    <a:pt x="685" y="227"/>
                  </a:lnTo>
                  <a:lnTo>
                    <a:pt x="685" y="229"/>
                  </a:lnTo>
                  <a:lnTo>
                    <a:pt x="685" y="231"/>
                  </a:lnTo>
                  <a:lnTo>
                    <a:pt x="685" y="236"/>
                  </a:lnTo>
                  <a:lnTo>
                    <a:pt x="685" y="237"/>
                  </a:lnTo>
                  <a:lnTo>
                    <a:pt x="685" y="247"/>
                  </a:lnTo>
                  <a:lnTo>
                    <a:pt x="685" y="254"/>
                  </a:lnTo>
                  <a:lnTo>
                    <a:pt x="685" y="257"/>
                  </a:lnTo>
                  <a:lnTo>
                    <a:pt x="685" y="262"/>
                  </a:lnTo>
                  <a:lnTo>
                    <a:pt x="685" y="273"/>
                  </a:lnTo>
                  <a:lnTo>
                    <a:pt x="685" y="275"/>
                  </a:lnTo>
                  <a:lnTo>
                    <a:pt x="685" y="281"/>
                  </a:lnTo>
                  <a:lnTo>
                    <a:pt x="680" y="281"/>
                  </a:lnTo>
                  <a:lnTo>
                    <a:pt x="677" y="281"/>
                  </a:lnTo>
                  <a:lnTo>
                    <a:pt x="673" y="281"/>
                  </a:lnTo>
                  <a:lnTo>
                    <a:pt x="672" y="281"/>
                  </a:lnTo>
                  <a:lnTo>
                    <a:pt x="668" y="281"/>
                  </a:lnTo>
                  <a:lnTo>
                    <a:pt x="668" y="285"/>
                  </a:lnTo>
                  <a:lnTo>
                    <a:pt x="668" y="286"/>
                  </a:lnTo>
                  <a:lnTo>
                    <a:pt x="668" y="288"/>
                  </a:lnTo>
                  <a:lnTo>
                    <a:pt x="668" y="291"/>
                  </a:lnTo>
                  <a:lnTo>
                    <a:pt x="668" y="303"/>
                  </a:lnTo>
                  <a:lnTo>
                    <a:pt x="668" y="309"/>
                  </a:lnTo>
                  <a:lnTo>
                    <a:pt x="668" y="317"/>
                  </a:lnTo>
                  <a:lnTo>
                    <a:pt x="668" y="347"/>
                  </a:lnTo>
                  <a:lnTo>
                    <a:pt x="668" y="348"/>
                  </a:lnTo>
                  <a:lnTo>
                    <a:pt x="668" y="350"/>
                  </a:lnTo>
                  <a:lnTo>
                    <a:pt x="668" y="355"/>
                  </a:lnTo>
                  <a:lnTo>
                    <a:pt x="668" y="384"/>
                  </a:lnTo>
                  <a:lnTo>
                    <a:pt x="668" y="394"/>
                  </a:lnTo>
                  <a:lnTo>
                    <a:pt x="668" y="396"/>
                  </a:lnTo>
                  <a:lnTo>
                    <a:pt x="668" y="404"/>
                  </a:lnTo>
                  <a:lnTo>
                    <a:pt x="668" y="409"/>
                  </a:lnTo>
                  <a:lnTo>
                    <a:pt x="668" y="412"/>
                  </a:lnTo>
                  <a:lnTo>
                    <a:pt x="668" y="424"/>
                  </a:lnTo>
                  <a:lnTo>
                    <a:pt x="668" y="435"/>
                  </a:lnTo>
                  <a:lnTo>
                    <a:pt x="668" y="443"/>
                  </a:lnTo>
                  <a:lnTo>
                    <a:pt x="668" y="450"/>
                  </a:lnTo>
                  <a:lnTo>
                    <a:pt x="664" y="450"/>
                  </a:lnTo>
                  <a:lnTo>
                    <a:pt x="664" y="456"/>
                  </a:lnTo>
                  <a:lnTo>
                    <a:pt x="664" y="461"/>
                  </a:lnTo>
                  <a:lnTo>
                    <a:pt x="664" y="463"/>
                  </a:lnTo>
                  <a:lnTo>
                    <a:pt x="664" y="471"/>
                  </a:lnTo>
                  <a:lnTo>
                    <a:pt x="664" y="477"/>
                  </a:lnTo>
                  <a:lnTo>
                    <a:pt x="664" y="481"/>
                  </a:lnTo>
                  <a:lnTo>
                    <a:pt x="664" y="486"/>
                  </a:lnTo>
                  <a:lnTo>
                    <a:pt x="664" y="502"/>
                  </a:lnTo>
                  <a:lnTo>
                    <a:pt x="664" y="517"/>
                  </a:lnTo>
                  <a:lnTo>
                    <a:pt x="664" y="522"/>
                  </a:lnTo>
                  <a:lnTo>
                    <a:pt x="664" y="523"/>
                  </a:lnTo>
                  <a:lnTo>
                    <a:pt x="664" y="528"/>
                  </a:lnTo>
                  <a:lnTo>
                    <a:pt x="664" y="543"/>
                  </a:lnTo>
                  <a:lnTo>
                    <a:pt x="664" y="556"/>
                  </a:lnTo>
                  <a:lnTo>
                    <a:pt x="664" y="559"/>
                  </a:lnTo>
                  <a:lnTo>
                    <a:pt x="672" y="559"/>
                  </a:lnTo>
                  <a:lnTo>
                    <a:pt x="678" y="559"/>
                  </a:lnTo>
                  <a:lnTo>
                    <a:pt x="690" y="559"/>
                  </a:lnTo>
                  <a:lnTo>
                    <a:pt x="696" y="559"/>
                  </a:lnTo>
                  <a:lnTo>
                    <a:pt x="706" y="559"/>
                  </a:lnTo>
                  <a:lnTo>
                    <a:pt x="716" y="558"/>
                  </a:lnTo>
                  <a:lnTo>
                    <a:pt x="735" y="558"/>
                  </a:lnTo>
                  <a:lnTo>
                    <a:pt x="744" y="558"/>
                  </a:lnTo>
                  <a:lnTo>
                    <a:pt x="752" y="558"/>
                  </a:lnTo>
                  <a:lnTo>
                    <a:pt x="755" y="558"/>
                  </a:lnTo>
                  <a:lnTo>
                    <a:pt x="766" y="558"/>
                  </a:lnTo>
                  <a:lnTo>
                    <a:pt x="773" y="558"/>
                  </a:lnTo>
                  <a:lnTo>
                    <a:pt x="776" y="558"/>
                  </a:lnTo>
                  <a:lnTo>
                    <a:pt x="776" y="556"/>
                  </a:lnTo>
                  <a:lnTo>
                    <a:pt x="778" y="556"/>
                  </a:lnTo>
                  <a:lnTo>
                    <a:pt x="780" y="556"/>
                  </a:lnTo>
                  <a:lnTo>
                    <a:pt x="781" y="556"/>
                  </a:lnTo>
                  <a:lnTo>
                    <a:pt x="788" y="556"/>
                  </a:lnTo>
                  <a:lnTo>
                    <a:pt x="789" y="556"/>
                  </a:lnTo>
                  <a:lnTo>
                    <a:pt x="791" y="556"/>
                  </a:lnTo>
                  <a:lnTo>
                    <a:pt x="798" y="556"/>
                  </a:lnTo>
                  <a:lnTo>
                    <a:pt x="807" y="556"/>
                  </a:lnTo>
                  <a:lnTo>
                    <a:pt x="811" y="556"/>
                  </a:lnTo>
                  <a:lnTo>
                    <a:pt x="812" y="556"/>
                  </a:lnTo>
                  <a:lnTo>
                    <a:pt x="814" y="556"/>
                  </a:lnTo>
                  <a:lnTo>
                    <a:pt x="817" y="556"/>
                  </a:lnTo>
                  <a:lnTo>
                    <a:pt x="822" y="556"/>
                  </a:lnTo>
                  <a:lnTo>
                    <a:pt x="825" y="556"/>
                  </a:lnTo>
                  <a:lnTo>
                    <a:pt x="865" y="556"/>
                  </a:lnTo>
                  <a:lnTo>
                    <a:pt x="871" y="556"/>
                  </a:lnTo>
                  <a:lnTo>
                    <a:pt x="873" y="556"/>
                  </a:lnTo>
                  <a:lnTo>
                    <a:pt x="876" y="556"/>
                  </a:lnTo>
                  <a:lnTo>
                    <a:pt x="881" y="556"/>
                  </a:lnTo>
                  <a:lnTo>
                    <a:pt x="884" y="556"/>
                  </a:lnTo>
                  <a:lnTo>
                    <a:pt x="891" y="554"/>
                  </a:lnTo>
                  <a:lnTo>
                    <a:pt x="896" y="554"/>
                  </a:lnTo>
                  <a:lnTo>
                    <a:pt x="909" y="554"/>
                  </a:lnTo>
                  <a:lnTo>
                    <a:pt x="932" y="554"/>
                  </a:lnTo>
                  <a:lnTo>
                    <a:pt x="938" y="554"/>
                  </a:lnTo>
                  <a:lnTo>
                    <a:pt x="938" y="567"/>
                  </a:lnTo>
                  <a:lnTo>
                    <a:pt x="938" y="582"/>
                  </a:lnTo>
                  <a:lnTo>
                    <a:pt x="938" y="585"/>
                  </a:lnTo>
                  <a:lnTo>
                    <a:pt x="938" y="589"/>
                  </a:lnTo>
                  <a:lnTo>
                    <a:pt x="938" y="598"/>
                  </a:lnTo>
                  <a:lnTo>
                    <a:pt x="938" y="602"/>
                  </a:lnTo>
                  <a:lnTo>
                    <a:pt x="938" y="610"/>
                  </a:lnTo>
                  <a:lnTo>
                    <a:pt x="938" y="623"/>
                  </a:lnTo>
                  <a:lnTo>
                    <a:pt x="938" y="634"/>
                  </a:lnTo>
                  <a:lnTo>
                    <a:pt x="940" y="652"/>
                  </a:lnTo>
                  <a:lnTo>
                    <a:pt x="940" y="657"/>
                  </a:lnTo>
                  <a:lnTo>
                    <a:pt x="940" y="662"/>
                  </a:lnTo>
                  <a:lnTo>
                    <a:pt x="940" y="672"/>
                  </a:lnTo>
                  <a:lnTo>
                    <a:pt x="940" y="675"/>
                  </a:lnTo>
                  <a:lnTo>
                    <a:pt x="940" y="682"/>
                  </a:lnTo>
                  <a:lnTo>
                    <a:pt x="940" y="705"/>
                  </a:lnTo>
                  <a:lnTo>
                    <a:pt x="940" y="711"/>
                  </a:lnTo>
                  <a:lnTo>
                    <a:pt x="940" y="714"/>
                  </a:lnTo>
                  <a:lnTo>
                    <a:pt x="940" y="723"/>
                  </a:lnTo>
                  <a:lnTo>
                    <a:pt x="940" y="741"/>
                  </a:lnTo>
                  <a:lnTo>
                    <a:pt x="941" y="760"/>
                  </a:lnTo>
                  <a:lnTo>
                    <a:pt x="941" y="762"/>
                  </a:lnTo>
                  <a:lnTo>
                    <a:pt x="941" y="773"/>
                  </a:lnTo>
                  <a:lnTo>
                    <a:pt x="941" y="780"/>
                  </a:lnTo>
                  <a:lnTo>
                    <a:pt x="941" y="793"/>
                  </a:lnTo>
                  <a:lnTo>
                    <a:pt x="941" y="794"/>
                  </a:lnTo>
                  <a:lnTo>
                    <a:pt x="941" y="798"/>
                  </a:lnTo>
                  <a:lnTo>
                    <a:pt x="941" y="801"/>
                  </a:lnTo>
                  <a:lnTo>
                    <a:pt x="941" y="817"/>
                  </a:lnTo>
                  <a:lnTo>
                    <a:pt x="941" y="824"/>
                  </a:lnTo>
                  <a:lnTo>
                    <a:pt x="941" y="830"/>
                  </a:lnTo>
                  <a:lnTo>
                    <a:pt x="941" y="842"/>
                  </a:lnTo>
                  <a:lnTo>
                    <a:pt x="941" y="843"/>
                  </a:lnTo>
                  <a:lnTo>
                    <a:pt x="941" y="845"/>
                  </a:lnTo>
                  <a:lnTo>
                    <a:pt x="941" y="853"/>
                  </a:lnTo>
                  <a:lnTo>
                    <a:pt x="943" y="860"/>
                  </a:lnTo>
                  <a:lnTo>
                    <a:pt x="943" y="863"/>
                  </a:lnTo>
                  <a:lnTo>
                    <a:pt x="943" y="868"/>
                  </a:lnTo>
                  <a:lnTo>
                    <a:pt x="943" y="875"/>
                  </a:lnTo>
                  <a:lnTo>
                    <a:pt x="943" y="881"/>
                  </a:lnTo>
                  <a:lnTo>
                    <a:pt x="943" y="892"/>
                  </a:lnTo>
                  <a:lnTo>
                    <a:pt x="943" y="901"/>
                  </a:lnTo>
                  <a:lnTo>
                    <a:pt x="943" y="906"/>
                  </a:lnTo>
                  <a:lnTo>
                    <a:pt x="943" y="907"/>
                  </a:lnTo>
                  <a:lnTo>
                    <a:pt x="943" y="909"/>
                  </a:lnTo>
                  <a:lnTo>
                    <a:pt x="943" y="914"/>
                  </a:lnTo>
                  <a:lnTo>
                    <a:pt x="943" y="946"/>
                  </a:lnTo>
                  <a:lnTo>
                    <a:pt x="945" y="946"/>
                  </a:lnTo>
                  <a:lnTo>
                    <a:pt x="946" y="946"/>
                  </a:lnTo>
                  <a:lnTo>
                    <a:pt x="946" y="955"/>
                  </a:lnTo>
                  <a:lnTo>
                    <a:pt x="946" y="956"/>
                  </a:lnTo>
                  <a:lnTo>
                    <a:pt x="946" y="958"/>
                  </a:lnTo>
                  <a:lnTo>
                    <a:pt x="946" y="959"/>
                  </a:lnTo>
                  <a:lnTo>
                    <a:pt x="946" y="969"/>
                  </a:lnTo>
                  <a:lnTo>
                    <a:pt x="946" y="974"/>
                  </a:lnTo>
                  <a:lnTo>
                    <a:pt x="946" y="979"/>
                  </a:lnTo>
                  <a:lnTo>
                    <a:pt x="946" y="982"/>
                  </a:lnTo>
                  <a:lnTo>
                    <a:pt x="946" y="986"/>
                  </a:lnTo>
                  <a:lnTo>
                    <a:pt x="946" y="987"/>
                  </a:lnTo>
                  <a:lnTo>
                    <a:pt x="946" y="999"/>
                  </a:lnTo>
                  <a:lnTo>
                    <a:pt x="946" y="1004"/>
                  </a:lnTo>
                  <a:lnTo>
                    <a:pt x="946" y="1013"/>
                  </a:lnTo>
                  <a:lnTo>
                    <a:pt x="946" y="1018"/>
                  </a:lnTo>
                  <a:lnTo>
                    <a:pt x="946" y="1020"/>
                  </a:lnTo>
                  <a:lnTo>
                    <a:pt x="946" y="1025"/>
                  </a:lnTo>
                  <a:lnTo>
                    <a:pt x="946" y="1035"/>
                  </a:lnTo>
                  <a:lnTo>
                    <a:pt x="946" y="1036"/>
                  </a:lnTo>
                  <a:lnTo>
                    <a:pt x="946" y="1038"/>
                  </a:lnTo>
                  <a:lnTo>
                    <a:pt x="941" y="1038"/>
                  </a:lnTo>
                  <a:lnTo>
                    <a:pt x="940" y="1038"/>
                  </a:lnTo>
                  <a:lnTo>
                    <a:pt x="938" y="1038"/>
                  </a:lnTo>
                  <a:lnTo>
                    <a:pt x="936" y="1038"/>
                  </a:lnTo>
                  <a:lnTo>
                    <a:pt x="935" y="1038"/>
                  </a:lnTo>
                  <a:lnTo>
                    <a:pt x="933" y="1038"/>
                  </a:lnTo>
                  <a:lnTo>
                    <a:pt x="932" y="1038"/>
                  </a:lnTo>
                  <a:lnTo>
                    <a:pt x="930" y="1038"/>
                  </a:lnTo>
                  <a:lnTo>
                    <a:pt x="928" y="1038"/>
                  </a:lnTo>
                  <a:lnTo>
                    <a:pt x="927" y="1038"/>
                  </a:lnTo>
                  <a:lnTo>
                    <a:pt x="925" y="1038"/>
                  </a:lnTo>
                  <a:lnTo>
                    <a:pt x="923" y="1038"/>
                  </a:lnTo>
                  <a:lnTo>
                    <a:pt x="922" y="1038"/>
                  </a:lnTo>
                  <a:lnTo>
                    <a:pt x="920" y="1038"/>
                  </a:lnTo>
                  <a:lnTo>
                    <a:pt x="918" y="1038"/>
                  </a:lnTo>
                  <a:lnTo>
                    <a:pt x="917" y="1038"/>
                  </a:lnTo>
                  <a:lnTo>
                    <a:pt x="915" y="1038"/>
                  </a:lnTo>
                  <a:lnTo>
                    <a:pt x="914" y="1038"/>
                  </a:lnTo>
                  <a:lnTo>
                    <a:pt x="912" y="1038"/>
                  </a:lnTo>
                  <a:lnTo>
                    <a:pt x="910" y="1038"/>
                  </a:lnTo>
                  <a:lnTo>
                    <a:pt x="909" y="1038"/>
                  </a:lnTo>
                  <a:lnTo>
                    <a:pt x="907" y="1038"/>
                  </a:lnTo>
                  <a:lnTo>
                    <a:pt x="905" y="1038"/>
                  </a:lnTo>
                  <a:lnTo>
                    <a:pt x="904" y="1038"/>
                  </a:lnTo>
                  <a:lnTo>
                    <a:pt x="902" y="1038"/>
                  </a:lnTo>
                  <a:lnTo>
                    <a:pt x="900" y="1038"/>
                  </a:lnTo>
                  <a:lnTo>
                    <a:pt x="899" y="1038"/>
                  </a:lnTo>
                  <a:lnTo>
                    <a:pt x="897" y="1038"/>
                  </a:lnTo>
                  <a:lnTo>
                    <a:pt x="896" y="1038"/>
                  </a:lnTo>
                  <a:lnTo>
                    <a:pt x="894" y="1038"/>
                  </a:lnTo>
                  <a:lnTo>
                    <a:pt x="892" y="1038"/>
                  </a:lnTo>
                  <a:lnTo>
                    <a:pt x="891" y="1038"/>
                  </a:lnTo>
                  <a:lnTo>
                    <a:pt x="889" y="1038"/>
                  </a:lnTo>
                  <a:lnTo>
                    <a:pt x="887" y="1038"/>
                  </a:lnTo>
                  <a:lnTo>
                    <a:pt x="886" y="1038"/>
                  </a:lnTo>
                  <a:lnTo>
                    <a:pt x="884" y="1038"/>
                  </a:lnTo>
                  <a:lnTo>
                    <a:pt x="882" y="1038"/>
                  </a:lnTo>
                  <a:lnTo>
                    <a:pt x="881" y="1038"/>
                  </a:lnTo>
                  <a:lnTo>
                    <a:pt x="879" y="1038"/>
                  </a:lnTo>
                  <a:lnTo>
                    <a:pt x="878" y="1038"/>
                  </a:lnTo>
                  <a:lnTo>
                    <a:pt x="876" y="1038"/>
                  </a:lnTo>
                  <a:lnTo>
                    <a:pt x="874" y="1038"/>
                  </a:lnTo>
                  <a:lnTo>
                    <a:pt x="873" y="1038"/>
                  </a:lnTo>
                  <a:lnTo>
                    <a:pt x="871" y="1038"/>
                  </a:lnTo>
                  <a:lnTo>
                    <a:pt x="869" y="1038"/>
                  </a:lnTo>
                  <a:lnTo>
                    <a:pt x="868" y="1038"/>
                  </a:lnTo>
                  <a:lnTo>
                    <a:pt x="866" y="1038"/>
                  </a:lnTo>
                  <a:lnTo>
                    <a:pt x="865" y="1038"/>
                  </a:lnTo>
                  <a:lnTo>
                    <a:pt x="863" y="1038"/>
                  </a:lnTo>
                  <a:lnTo>
                    <a:pt x="861" y="1038"/>
                  </a:lnTo>
                  <a:lnTo>
                    <a:pt x="860" y="1038"/>
                  </a:lnTo>
                  <a:lnTo>
                    <a:pt x="858" y="1038"/>
                  </a:lnTo>
                  <a:lnTo>
                    <a:pt x="856" y="1038"/>
                  </a:lnTo>
                  <a:lnTo>
                    <a:pt x="855" y="1038"/>
                  </a:lnTo>
                  <a:lnTo>
                    <a:pt x="853" y="1038"/>
                  </a:lnTo>
                  <a:lnTo>
                    <a:pt x="851" y="1038"/>
                  </a:lnTo>
                  <a:lnTo>
                    <a:pt x="850" y="1038"/>
                  </a:lnTo>
                  <a:lnTo>
                    <a:pt x="848" y="1038"/>
                  </a:lnTo>
                  <a:lnTo>
                    <a:pt x="847" y="1038"/>
                  </a:lnTo>
                  <a:lnTo>
                    <a:pt x="845" y="1038"/>
                  </a:lnTo>
                  <a:lnTo>
                    <a:pt x="843" y="1038"/>
                  </a:lnTo>
                  <a:lnTo>
                    <a:pt x="842" y="1038"/>
                  </a:lnTo>
                  <a:lnTo>
                    <a:pt x="840" y="1038"/>
                  </a:lnTo>
                  <a:lnTo>
                    <a:pt x="838" y="1038"/>
                  </a:lnTo>
                  <a:lnTo>
                    <a:pt x="837" y="1038"/>
                  </a:lnTo>
                  <a:lnTo>
                    <a:pt x="835" y="1038"/>
                  </a:lnTo>
                  <a:lnTo>
                    <a:pt x="833" y="1038"/>
                  </a:lnTo>
                  <a:lnTo>
                    <a:pt x="832" y="1038"/>
                  </a:lnTo>
                  <a:lnTo>
                    <a:pt x="830" y="1038"/>
                  </a:lnTo>
                  <a:lnTo>
                    <a:pt x="829" y="1038"/>
                  </a:lnTo>
                  <a:lnTo>
                    <a:pt x="827" y="1038"/>
                  </a:lnTo>
                  <a:lnTo>
                    <a:pt x="825" y="1038"/>
                  </a:lnTo>
                  <a:lnTo>
                    <a:pt x="824" y="1038"/>
                  </a:lnTo>
                  <a:lnTo>
                    <a:pt x="822" y="1038"/>
                  </a:lnTo>
                  <a:lnTo>
                    <a:pt x="820" y="1038"/>
                  </a:lnTo>
                  <a:lnTo>
                    <a:pt x="819" y="1038"/>
                  </a:lnTo>
                  <a:lnTo>
                    <a:pt x="817" y="1038"/>
                  </a:lnTo>
                  <a:lnTo>
                    <a:pt x="816" y="1038"/>
                  </a:lnTo>
                  <a:lnTo>
                    <a:pt x="814" y="1038"/>
                  </a:lnTo>
                  <a:lnTo>
                    <a:pt x="812" y="1038"/>
                  </a:lnTo>
                  <a:lnTo>
                    <a:pt x="811" y="1038"/>
                  </a:lnTo>
                  <a:lnTo>
                    <a:pt x="809" y="1038"/>
                  </a:lnTo>
                  <a:lnTo>
                    <a:pt x="807" y="1038"/>
                  </a:lnTo>
                  <a:lnTo>
                    <a:pt x="806" y="1038"/>
                  </a:lnTo>
                  <a:lnTo>
                    <a:pt x="804" y="1038"/>
                  </a:lnTo>
                  <a:lnTo>
                    <a:pt x="802" y="1038"/>
                  </a:lnTo>
                  <a:lnTo>
                    <a:pt x="801" y="1038"/>
                  </a:lnTo>
                  <a:lnTo>
                    <a:pt x="799" y="1038"/>
                  </a:lnTo>
                  <a:lnTo>
                    <a:pt x="798" y="1038"/>
                  </a:lnTo>
                  <a:lnTo>
                    <a:pt x="796" y="1038"/>
                  </a:lnTo>
                  <a:lnTo>
                    <a:pt x="794" y="1038"/>
                  </a:lnTo>
                  <a:lnTo>
                    <a:pt x="793" y="1038"/>
                  </a:lnTo>
                  <a:lnTo>
                    <a:pt x="791" y="1038"/>
                  </a:lnTo>
                  <a:lnTo>
                    <a:pt x="789" y="1038"/>
                  </a:lnTo>
                  <a:lnTo>
                    <a:pt x="788" y="1038"/>
                  </a:lnTo>
                  <a:lnTo>
                    <a:pt x="786" y="1038"/>
                  </a:lnTo>
                  <a:lnTo>
                    <a:pt x="784" y="1038"/>
                  </a:lnTo>
                  <a:lnTo>
                    <a:pt x="771" y="1038"/>
                  </a:lnTo>
                  <a:lnTo>
                    <a:pt x="760" y="1038"/>
                  </a:lnTo>
                  <a:lnTo>
                    <a:pt x="752" y="1038"/>
                  </a:lnTo>
                  <a:lnTo>
                    <a:pt x="750" y="1038"/>
                  </a:lnTo>
                  <a:lnTo>
                    <a:pt x="747" y="1038"/>
                  </a:lnTo>
                  <a:lnTo>
                    <a:pt x="740" y="1038"/>
                  </a:lnTo>
                  <a:lnTo>
                    <a:pt x="739" y="1038"/>
                  </a:lnTo>
                  <a:lnTo>
                    <a:pt x="737" y="1038"/>
                  </a:lnTo>
                  <a:lnTo>
                    <a:pt x="735" y="1038"/>
                  </a:lnTo>
                  <a:lnTo>
                    <a:pt x="731" y="1038"/>
                  </a:lnTo>
                  <a:lnTo>
                    <a:pt x="729" y="1038"/>
                  </a:lnTo>
                  <a:lnTo>
                    <a:pt x="727" y="1038"/>
                  </a:lnTo>
                  <a:lnTo>
                    <a:pt x="724" y="1038"/>
                  </a:lnTo>
                  <a:lnTo>
                    <a:pt x="722" y="1038"/>
                  </a:lnTo>
                  <a:lnTo>
                    <a:pt x="721" y="1038"/>
                  </a:lnTo>
                  <a:lnTo>
                    <a:pt x="719" y="1038"/>
                  </a:lnTo>
                  <a:lnTo>
                    <a:pt x="717" y="1038"/>
                  </a:lnTo>
                  <a:lnTo>
                    <a:pt x="716" y="1038"/>
                  </a:lnTo>
                  <a:lnTo>
                    <a:pt x="713" y="1038"/>
                  </a:lnTo>
                  <a:lnTo>
                    <a:pt x="711" y="1038"/>
                  </a:lnTo>
                  <a:lnTo>
                    <a:pt x="708" y="1038"/>
                  </a:lnTo>
                  <a:lnTo>
                    <a:pt x="701" y="1038"/>
                  </a:lnTo>
                  <a:lnTo>
                    <a:pt x="699" y="1038"/>
                  </a:lnTo>
                  <a:lnTo>
                    <a:pt x="696" y="1038"/>
                  </a:lnTo>
                  <a:lnTo>
                    <a:pt x="695" y="1038"/>
                  </a:lnTo>
                  <a:lnTo>
                    <a:pt x="693" y="1038"/>
                  </a:lnTo>
                  <a:lnTo>
                    <a:pt x="690" y="1038"/>
                  </a:lnTo>
                  <a:lnTo>
                    <a:pt x="688" y="1038"/>
                  </a:lnTo>
                  <a:lnTo>
                    <a:pt x="685" y="1038"/>
                  </a:lnTo>
                  <a:lnTo>
                    <a:pt x="683" y="1040"/>
                  </a:lnTo>
                  <a:lnTo>
                    <a:pt x="680" y="1040"/>
                  </a:lnTo>
                  <a:lnTo>
                    <a:pt x="678" y="1040"/>
                  </a:lnTo>
                  <a:lnTo>
                    <a:pt x="675" y="1040"/>
                  </a:lnTo>
                  <a:lnTo>
                    <a:pt x="673" y="1040"/>
                  </a:lnTo>
                  <a:lnTo>
                    <a:pt x="672" y="1040"/>
                  </a:lnTo>
                  <a:lnTo>
                    <a:pt x="668" y="1040"/>
                  </a:lnTo>
                  <a:lnTo>
                    <a:pt x="667" y="1040"/>
                  </a:lnTo>
                  <a:lnTo>
                    <a:pt x="665" y="1040"/>
                  </a:lnTo>
                  <a:lnTo>
                    <a:pt x="664" y="1040"/>
                  </a:lnTo>
                  <a:lnTo>
                    <a:pt x="662" y="1040"/>
                  </a:lnTo>
                  <a:lnTo>
                    <a:pt x="660" y="1040"/>
                  </a:lnTo>
                  <a:lnTo>
                    <a:pt x="659" y="1040"/>
                  </a:lnTo>
                  <a:lnTo>
                    <a:pt x="657" y="1040"/>
                  </a:lnTo>
                  <a:lnTo>
                    <a:pt x="655" y="1040"/>
                  </a:lnTo>
                  <a:lnTo>
                    <a:pt x="654" y="1040"/>
                  </a:lnTo>
                  <a:lnTo>
                    <a:pt x="647" y="1040"/>
                  </a:lnTo>
                  <a:lnTo>
                    <a:pt x="646" y="1040"/>
                  </a:lnTo>
                  <a:lnTo>
                    <a:pt x="644" y="1040"/>
                  </a:lnTo>
                  <a:lnTo>
                    <a:pt x="642" y="1040"/>
                  </a:lnTo>
                  <a:lnTo>
                    <a:pt x="641" y="1041"/>
                  </a:lnTo>
                  <a:lnTo>
                    <a:pt x="641" y="1040"/>
                  </a:lnTo>
                  <a:lnTo>
                    <a:pt x="634" y="1040"/>
                  </a:lnTo>
                  <a:lnTo>
                    <a:pt x="631" y="1041"/>
                  </a:lnTo>
                  <a:lnTo>
                    <a:pt x="629" y="1041"/>
                  </a:lnTo>
                  <a:lnTo>
                    <a:pt x="628" y="1041"/>
                  </a:lnTo>
                  <a:lnTo>
                    <a:pt x="626" y="1041"/>
                  </a:lnTo>
                  <a:lnTo>
                    <a:pt x="624" y="1041"/>
                  </a:lnTo>
                  <a:lnTo>
                    <a:pt x="623" y="1041"/>
                  </a:lnTo>
                  <a:lnTo>
                    <a:pt x="621" y="1041"/>
                  </a:lnTo>
                  <a:lnTo>
                    <a:pt x="619" y="1041"/>
                  </a:lnTo>
                  <a:lnTo>
                    <a:pt x="618" y="1041"/>
                  </a:lnTo>
                  <a:lnTo>
                    <a:pt x="616" y="1041"/>
                  </a:lnTo>
                  <a:lnTo>
                    <a:pt x="615" y="1041"/>
                  </a:lnTo>
                  <a:lnTo>
                    <a:pt x="613" y="1041"/>
                  </a:lnTo>
                  <a:lnTo>
                    <a:pt x="606" y="1041"/>
                  </a:lnTo>
                  <a:lnTo>
                    <a:pt x="601" y="1041"/>
                  </a:lnTo>
                  <a:lnTo>
                    <a:pt x="597" y="1041"/>
                  </a:lnTo>
                  <a:lnTo>
                    <a:pt x="592" y="1041"/>
                  </a:lnTo>
                  <a:lnTo>
                    <a:pt x="588" y="1041"/>
                  </a:lnTo>
                  <a:lnTo>
                    <a:pt x="587" y="1041"/>
                  </a:lnTo>
                  <a:lnTo>
                    <a:pt x="585" y="1041"/>
                  </a:lnTo>
                  <a:lnTo>
                    <a:pt x="583" y="1041"/>
                  </a:lnTo>
                  <a:lnTo>
                    <a:pt x="582" y="1041"/>
                  </a:lnTo>
                  <a:lnTo>
                    <a:pt x="580" y="1041"/>
                  </a:lnTo>
                  <a:lnTo>
                    <a:pt x="577" y="1041"/>
                  </a:lnTo>
                  <a:lnTo>
                    <a:pt x="575" y="1041"/>
                  </a:lnTo>
                  <a:lnTo>
                    <a:pt x="574" y="1041"/>
                  </a:lnTo>
                  <a:lnTo>
                    <a:pt x="572" y="1041"/>
                  </a:lnTo>
                  <a:lnTo>
                    <a:pt x="570" y="1041"/>
                  </a:lnTo>
                  <a:lnTo>
                    <a:pt x="569" y="1041"/>
                  </a:lnTo>
                  <a:lnTo>
                    <a:pt x="566" y="1041"/>
                  </a:lnTo>
                  <a:lnTo>
                    <a:pt x="564" y="1041"/>
                  </a:lnTo>
                  <a:lnTo>
                    <a:pt x="561" y="1041"/>
                  </a:lnTo>
                  <a:lnTo>
                    <a:pt x="559" y="1041"/>
                  </a:lnTo>
                  <a:lnTo>
                    <a:pt x="557" y="1041"/>
                  </a:lnTo>
                  <a:lnTo>
                    <a:pt x="556" y="1041"/>
                  </a:lnTo>
                  <a:lnTo>
                    <a:pt x="554" y="1041"/>
                  </a:lnTo>
                  <a:lnTo>
                    <a:pt x="552" y="1041"/>
                  </a:lnTo>
                  <a:lnTo>
                    <a:pt x="546" y="1041"/>
                  </a:lnTo>
                  <a:lnTo>
                    <a:pt x="544" y="1041"/>
                  </a:lnTo>
                  <a:lnTo>
                    <a:pt x="543" y="1041"/>
                  </a:lnTo>
                  <a:lnTo>
                    <a:pt x="533" y="1041"/>
                  </a:lnTo>
                  <a:lnTo>
                    <a:pt x="531" y="1041"/>
                  </a:lnTo>
                  <a:lnTo>
                    <a:pt x="530" y="1041"/>
                  </a:lnTo>
                  <a:lnTo>
                    <a:pt x="523" y="1041"/>
                  </a:lnTo>
                  <a:lnTo>
                    <a:pt x="521" y="1041"/>
                  </a:lnTo>
                  <a:lnTo>
                    <a:pt x="503" y="1043"/>
                  </a:lnTo>
                  <a:lnTo>
                    <a:pt x="502" y="1043"/>
                  </a:lnTo>
                  <a:lnTo>
                    <a:pt x="500" y="1043"/>
                  </a:lnTo>
                  <a:lnTo>
                    <a:pt x="499" y="1043"/>
                  </a:lnTo>
                  <a:lnTo>
                    <a:pt x="497" y="1043"/>
                  </a:lnTo>
                  <a:lnTo>
                    <a:pt x="495" y="1043"/>
                  </a:lnTo>
                  <a:lnTo>
                    <a:pt x="494" y="1043"/>
                  </a:lnTo>
                  <a:lnTo>
                    <a:pt x="490" y="1043"/>
                  </a:lnTo>
                  <a:lnTo>
                    <a:pt x="487" y="1043"/>
                  </a:lnTo>
                  <a:lnTo>
                    <a:pt x="485" y="1043"/>
                  </a:lnTo>
                  <a:lnTo>
                    <a:pt x="484" y="1043"/>
                  </a:lnTo>
                  <a:lnTo>
                    <a:pt x="461" y="1043"/>
                  </a:lnTo>
                  <a:lnTo>
                    <a:pt x="459" y="1043"/>
                  </a:lnTo>
                  <a:lnTo>
                    <a:pt x="443" y="1043"/>
                  </a:lnTo>
                  <a:lnTo>
                    <a:pt x="422" y="1043"/>
                  </a:lnTo>
                  <a:lnTo>
                    <a:pt x="407" y="1041"/>
                  </a:lnTo>
                  <a:lnTo>
                    <a:pt x="400" y="1041"/>
                  </a:lnTo>
                  <a:lnTo>
                    <a:pt x="397" y="1041"/>
                  </a:lnTo>
                  <a:lnTo>
                    <a:pt x="392" y="1041"/>
                  </a:lnTo>
                  <a:lnTo>
                    <a:pt x="386" y="1041"/>
                  </a:lnTo>
                  <a:lnTo>
                    <a:pt x="381" y="1041"/>
                  </a:lnTo>
                  <a:lnTo>
                    <a:pt x="379" y="1041"/>
                  </a:lnTo>
                  <a:lnTo>
                    <a:pt x="368" y="1043"/>
                  </a:lnTo>
                  <a:lnTo>
                    <a:pt x="358" y="1043"/>
                  </a:lnTo>
                  <a:lnTo>
                    <a:pt x="353" y="1043"/>
                  </a:lnTo>
                  <a:lnTo>
                    <a:pt x="351" y="1043"/>
                  </a:lnTo>
                  <a:lnTo>
                    <a:pt x="345" y="1043"/>
                  </a:lnTo>
                  <a:lnTo>
                    <a:pt x="342" y="1043"/>
                  </a:lnTo>
                  <a:lnTo>
                    <a:pt x="338" y="1043"/>
                  </a:lnTo>
                  <a:lnTo>
                    <a:pt x="337" y="1043"/>
                  </a:lnTo>
                  <a:lnTo>
                    <a:pt x="335" y="1043"/>
                  </a:lnTo>
                  <a:lnTo>
                    <a:pt x="333" y="1043"/>
                  </a:lnTo>
                  <a:lnTo>
                    <a:pt x="330" y="1043"/>
                  </a:lnTo>
                  <a:lnTo>
                    <a:pt x="329" y="1043"/>
                  </a:lnTo>
                  <a:lnTo>
                    <a:pt x="327" y="1043"/>
                  </a:lnTo>
                  <a:lnTo>
                    <a:pt x="311" y="1041"/>
                  </a:lnTo>
                  <a:lnTo>
                    <a:pt x="309" y="1041"/>
                  </a:lnTo>
                  <a:lnTo>
                    <a:pt x="306" y="1041"/>
                  </a:lnTo>
                  <a:lnTo>
                    <a:pt x="304" y="1041"/>
                  </a:lnTo>
                  <a:lnTo>
                    <a:pt x="302" y="1041"/>
                  </a:lnTo>
                  <a:lnTo>
                    <a:pt x="301" y="1041"/>
                  </a:lnTo>
                  <a:lnTo>
                    <a:pt x="298" y="1041"/>
                  </a:lnTo>
                  <a:lnTo>
                    <a:pt x="296" y="1041"/>
                  </a:lnTo>
                  <a:lnTo>
                    <a:pt x="283" y="1041"/>
                  </a:lnTo>
                  <a:lnTo>
                    <a:pt x="281" y="1041"/>
                  </a:lnTo>
                  <a:lnTo>
                    <a:pt x="275" y="1041"/>
                  </a:lnTo>
                  <a:lnTo>
                    <a:pt x="268" y="1041"/>
                  </a:lnTo>
                  <a:lnTo>
                    <a:pt x="253" y="1041"/>
                  </a:lnTo>
                  <a:lnTo>
                    <a:pt x="252" y="1041"/>
                  </a:lnTo>
                  <a:lnTo>
                    <a:pt x="249" y="1041"/>
                  </a:lnTo>
                  <a:lnTo>
                    <a:pt x="245" y="1041"/>
                  </a:lnTo>
                  <a:lnTo>
                    <a:pt x="244" y="1041"/>
                  </a:lnTo>
                  <a:lnTo>
                    <a:pt x="239" y="1041"/>
                  </a:lnTo>
                  <a:lnTo>
                    <a:pt x="232" y="1041"/>
                  </a:lnTo>
                  <a:lnTo>
                    <a:pt x="222" y="1041"/>
                  </a:lnTo>
                  <a:lnTo>
                    <a:pt x="221" y="1041"/>
                  </a:lnTo>
                  <a:lnTo>
                    <a:pt x="221" y="1038"/>
                  </a:lnTo>
                  <a:lnTo>
                    <a:pt x="221" y="1036"/>
                  </a:lnTo>
                  <a:lnTo>
                    <a:pt x="221" y="1035"/>
                  </a:lnTo>
                  <a:lnTo>
                    <a:pt x="221" y="1031"/>
                  </a:lnTo>
                  <a:lnTo>
                    <a:pt x="221" y="1023"/>
                  </a:lnTo>
                  <a:lnTo>
                    <a:pt x="221" y="1017"/>
                  </a:lnTo>
                  <a:lnTo>
                    <a:pt x="221" y="1004"/>
                  </a:lnTo>
                  <a:lnTo>
                    <a:pt x="221" y="995"/>
                  </a:lnTo>
                  <a:lnTo>
                    <a:pt x="221" y="994"/>
                  </a:lnTo>
                  <a:lnTo>
                    <a:pt x="221" y="992"/>
                  </a:lnTo>
                  <a:lnTo>
                    <a:pt x="221" y="991"/>
                  </a:lnTo>
                  <a:lnTo>
                    <a:pt x="221" y="982"/>
                  </a:lnTo>
                  <a:lnTo>
                    <a:pt x="221" y="974"/>
                  </a:lnTo>
                  <a:lnTo>
                    <a:pt x="219" y="958"/>
                  </a:lnTo>
                  <a:lnTo>
                    <a:pt x="219" y="946"/>
                  </a:lnTo>
                  <a:lnTo>
                    <a:pt x="221" y="927"/>
                  </a:lnTo>
                  <a:lnTo>
                    <a:pt x="221" y="917"/>
                  </a:lnTo>
                  <a:lnTo>
                    <a:pt x="221" y="915"/>
                  </a:lnTo>
                  <a:lnTo>
                    <a:pt x="221" y="912"/>
                  </a:lnTo>
                  <a:lnTo>
                    <a:pt x="221" y="901"/>
                  </a:lnTo>
                  <a:lnTo>
                    <a:pt x="221" y="889"/>
                  </a:lnTo>
                  <a:lnTo>
                    <a:pt x="221" y="888"/>
                  </a:lnTo>
                  <a:lnTo>
                    <a:pt x="221" y="884"/>
                  </a:lnTo>
                  <a:lnTo>
                    <a:pt x="221" y="878"/>
                  </a:lnTo>
                  <a:lnTo>
                    <a:pt x="221" y="871"/>
                  </a:lnTo>
                  <a:lnTo>
                    <a:pt x="221" y="855"/>
                  </a:lnTo>
                  <a:lnTo>
                    <a:pt x="221" y="848"/>
                  </a:lnTo>
                  <a:lnTo>
                    <a:pt x="221" y="845"/>
                  </a:lnTo>
                  <a:lnTo>
                    <a:pt x="221" y="843"/>
                  </a:lnTo>
                  <a:lnTo>
                    <a:pt x="221" y="837"/>
                  </a:lnTo>
                  <a:lnTo>
                    <a:pt x="221" y="835"/>
                  </a:lnTo>
                  <a:lnTo>
                    <a:pt x="221" y="834"/>
                  </a:lnTo>
                  <a:lnTo>
                    <a:pt x="221" y="824"/>
                  </a:lnTo>
                  <a:lnTo>
                    <a:pt x="221" y="822"/>
                  </a:lnTo>
                  <a:lnTo>
                    <a:pt x="221" y="821"/>
                  </a:lnTo>
                  <a:lnTo>
                    <a:pt x="221" y="819"/>
                  </a:lnTo>
                  <a:lnTo>
                    <a:pt x="221" y="814"/>
                  </a:lnTo>
                  <a:lnTo>
                    <a:pt x="221" y="812"/>
                  </a:lnTo>
                  <a:lnTo>
                    <a:pt x="221" y="811"/>
                  </a:lnTo>
                  <a:lnTo>
                    <a:pt x="221" y="804"/>
                  </a:lnTo>
                  <a:lnTo>
                    <a:pt x="221" y="798"/>
                  </a:lnTo>
                  <a:lnTo>
                    <a:pt x="221" y="791"/>
                  </a:lnTo>
                  <a:lnTo>
                    <a:pt x="221" y="773"/>
                  </a:lnTo>
                  <a:lnTo>
                    <a:pt x="221" y="767"/>
                  </a:lnTo>
                  <a:lnTo>
                    <a:pt x="221" y="763"/>
                  </a:lnTo>
                  <a:lnTo>
                    <a:pt x="221" y="758"/>
                  </a:lnTo>
                  <a:lnTo>
                    <a:pt x="221" y="754"/>
                  </a:lnTo>
                  <a:lnTo>
                    <a:pt x="221" y="726"/>
                  </a:lnTo>
                  <a:lnTo>
                    <a:pt x="221" y="718"/>
                  </a:lnTo>
                  <a:lnTo>
                    <a:pt x="221" y="700"/>
                  </a:lnTo>
                  <a:lnTo>
                    <a:pt x="221" y="687"/>
                  </a:lnTo>
                  <a:lnTo>
                    <a:pt x="221" y="682"/>
                  </a:lnTo>
                  <a:lnTo>
                    <a:pt x="221" y="680"/>
                  </a:lnTo>
                  <a:lnTo>
                    <a:pt x="221" y="675"/>
                  </a:lnTo>
                  <a:lnTo>
                    <a:pt x="221" y="672"/>
                  </a:lnTo>
                  <a:lnTo>
                    <a:pt x="221" y="664"/>
                  </a:lnTo>
                  <a:lnTo>
                    <a:pt x="221" y="662"/>
                  </a:lnTo>
                  <a:lnTo>
                    <a:pt x="221" y="657"/>
                  </a:lnTo>
                  <a:lnTo>
                    <a:pt x="221" y="651"/>
                  </a:lnTo>
                  <a:lnTo>
                    <a:pt x="221" y="649"/>
                  </a:lnTo>
                  <a:lnTo>
                    <a:pt x="221" y="638"/>
                  </a:lnTo>
                  <a:lnTo>
                    <a:pt x="221" y="636"/>
                  </a:lnTo>
                  <a:lnTo>
                    <a:pt x="221" y="633"/>
                  </a:lnTo>
                  <a:lnTo>
                    <a:pt x="221" y="628"/>
                  </a:lnTo>
                  <a:lnTo>
                    <a:pt x="221" y="625"/>
                  </a:lnTo>
                  <a:lnTo>
                    <a:pt x="221" y="623"/>
                  </a:lnTo>
                  <a:lnTo>
                    <a:pt x="221" y="618"/>
                  </a:lnTo>
                  <a:lnTo>
                    <a:pt x="221" y="611"/>
                  </a:lnTo>
                  <a:lnTo>
                    <a:pt x="221" y="605"/>
                  </a:lnTo>
                  <a:lnTo>
                    <a:pt x="221" y="602"/>
                  </a:lnTo>
                  <a:lnTo>
                    <a:pt x="221" y="598"/>
                  </a:lnTo>
                  <a:lnTo>
                    <a:pt x="221" y="597"/>
                  </a:lnTo>
                  <a:lnTo>
                    <a:pt x="221" y="593"/>
                  </a:lnTo>
                  <a:lnTo>
                    <a:pt x="221" y="592"/>
                  </a:lnTo>
                  <a:lnTo>
                    <a:pt x="221" y="587"/>
                  </a:lnTo>
                  <a:lnTo>
                    <a:pt x="221" y="580"/>
                  </a:lnTo>
                  <a:lnTo>
                    <a:pt x="221" y="579"/>
                  </a:lnTo>
                  <a:lnTo>
                    <a:pt x="221" y="575"/>
                  </a:lnTo>
                  <a:lnTo>
                    <a:pt x="221" y="572"/>
                  </a:lnTo>
                  <a:lnTo>
                    <a:pt x="221" y="571"/>
                  </a:lnTo>
                  <a:lnTo>
                    <a:pt x="221" y="569"/>
                  </a:lnTo>
                  <a:lnTo>
                    <a:pt x="221" y="561"/>
                  </a:lnTo>
                  <a:lnTo>
                    <a:pt x="217" y="561"/>
                  </a:lnTo>
                  <a:lnTo>
                    <a:pt x="214" y="561"/>
                  </a:lnTo>
                  <a:lnTo>
                    <a:pt x="213" y="561"/>
                  </a:lnTo>
                  <a:lnTo>
                    <a:pt x="211" y="561"/>
                  </a:lnTo>
                  <a:lnTo>
                    <a:pt x="209" y="561"/>
                  </a:lnTo>
                  <a:lnTo>
                    <a:pt x="208" y="561"/>
                  </a:lnTo>
                  <a:lnTo>
                    <a:pt x="206" y="561"/>
                  </a:lnTo>
                  <a:lnTo>
                    <a:pt x="204" y="561"/>
                  </a:lnTo>
                  <a:lnTo>
                    <a:pt x="203" y="561"/>
                  </a:lnTo>
                  <a:lnTo>
                    <a:pt x="201" y="561"/>
                  </a:lnTo>
                  <a:lnTo>
                    <a:pt x="200" y="561"/>
                  </a:lnTo>
                  <a:lnTo>
                    <a:pt x="198" y="561"/>
                  </a:lnTo>
                  <a:lnTo>
                    <a:pt x="196" y="561"/>
                  </a:lnTo>
                  <a:lnTo>
                    <a:pt x="195" y="561"/>
                  </a:lnTo>
                  <a:lnTo>
                    <a:pt x="193" y="561"/>
                  </a:lnTo>
                  <a:lnTo>
                    <a:pt x="191" y="561"/>
                  </a:lnTo>
                  <a:lnTo>
                    <a:pt x="190" y="561"/>
                  </a:lnTo>
                  <a:lnTo>
                    <a:pt x="183" y="561"/>
                  </a:lnTo>
                  <a:lnTo>
                    <a:pt x="178" y="561"/>
                  </a:lnTo>
                  <a:lnTo>
                    <a:pt x="177" y="561"/>
                  </a:lnTo>
                  <a:lnTo>
                    <a:pt x="175" y="561"/>
                  </a:lnTo>
                  <a:lnTo>
                    <a:pt x="173" y="561"/>
                  </a:lnTo>
                  <a:lnTo>
                    <a:pt x="167" y="561"/>
                  </a:lnTo>
                  <a:lnTo>
                    <a:pt x="167" y="559"/>
                  </a:lnTo>
                  <a:lnTo>
                    <a:pt x="165" y="559"/>
                  </a:lnTo>
                  <a:lnTo>
                    <a:pt x="160" y="559"/>
                  </a:lnTo>
                  <a:lnTo>
                    <a:pt x="157" y="559"/>
                  </a:lnTo>
                  <a:lnTo>
                    <a:pt x="139" y="559"/>
                  </a:lnTo>
                  <a:lnTo>
                    <a:pt x="137" y="559"/>
                  </a:lnTo>
                  <a:lnTo>
                    <a:pt x="134" y="559"/>
                  </a:lnTo>
                  <a:lnTo>
                    <a:pt x="131" y="559"/>
                  </a:lnTo>
                  <a:lnTo>
                    <a:pt x="118" y="559"/>
                  </a:lnTo>
                  <a:lnTo>
                    <a:pt x="113" y="559"/>
                  </a:lnTo>
                  <a:lnTo>
                    <a:pt x="111" y="559"/>
                  </a:lnTo>
                  <a:lnTo>
                    <a:pt x="106" y="559"/>
                  </a:lnTo>
                  <a:lnTo>
                    <a:pt x="105" y="559"/>
                  </a:lnTo>
                  <a:lnTo>
                    <a:pt x="103" y="559"/>
                  </a:lnTo>
                  <a:lnTo>
                    <a:pt x="98" y="559"/>
                  </a:lnTo>
                  <a:lnTo>
                    <a:pt x="97" y="559"/>
                  </a:lnTo>
                  <a:lnTo>
                    <a:pt x="95" y="559"/>
                  </a:lnTo>
                  <a:lnTo>
                    <a:pt x="87" y="559"/>
                  </a:lnTo>
                  <a:lnTo>
                    <a:pt x="85" y="559"/>
                  </a:lnTo>
                  <a:lnTo>
                    <a:pt x="80" y="559"/>
                  </a:lnTo>
                  <a:lnTo>
                    <a:pt x="74" y="559"/>
                  </a:lnTo>
                  <a:lnTo>
                    <a:pt x="69" y="558"/>
                  </a:lnTo>
                  <a:lnTo>
                    <a:pt x="64" y="558"/>
                  </a:lnTo>
                  <a:lnTo>
                    <a:pt x="59" y="558"/>
                  </a:lnTo>
                  <a:lnTo>
                    <a:pt x="57" y="558"/>
                  </a:lnTo>
                  <a:lnTo>
                    <a:pt x="52" y="558"/>
                  </a:lnTo>
                  <a:lnTo>
                    <a:pt x="51" y="558"/>
                  </a:lnTo>
                  <a:lnTo>
                    <a:pt x="48" y="558"/>
                  </a:lnTo>
                  <a:lnTo>
                    <a:pt x="46" y="558"/>
                  </a:lnTo>
                  <a:lnTo>
                    <a:pt x="43" y="558"/>
                  </a:lnTo>
                  <a:lnTo>
                    <a:pt x="39" y="558"/>
                  </a:lnTo>
                  <a:lnTo>
                    <a:pt x="36" y="558"/>
                  </a:lnTo>
                  <a:lnTo>
                    <a:pt x="34" y="558"/>
                  </a:lnTo>
                  <a:lnTo>
                    <a:pt x="33" y="558"/>
                  </a:lnTo>
                  <a:lnTo>
                    <a:pt x="31" y="558"/>
                  </a:lnTo>
                  <a:lnTo>
                    <a:pt x="21" y="558"/>
                  </a:lnTo>
                  <a:lnTo>
                    <a:pt x="13" y="558"/>
                  </a:lnTo>
                  <a:lnTo>
                    <a:pt x="10" y="558"/>
                  </a:lnTo>
                  <a:lnTo>
                    <a:pt x="8" y="558"/>
                  </a:lnTo>
                  <a:lnTo>
                    <a:pt x="3" y="558"/>
                  </a:lnTo>
                  <a:lnTo>
                    <a:pt x="0" y="558"/>
                  </a:lnTo>
                  <a:lnTo>
                    <a:pt x="0" y="556"/>
                  </a:lnTo>
                  <a:lnTo>
                    <a:pt x="0" y="551"/>
                  </a:lnTo>
                  <a:lnTo>
                    <a:pt x="0" y="541"/>
                  </a:lnTo>
                  <a:lnTo>
                    <a:pt x="0" y="540"/>
                  </a:lnTo>
                  <a:lnTo>
                    <a:pt x="0" y="526"/>
                  </a:lnTo>
                  <a:lnTo>
                    <a:pt x="0" y="523"/>
                  </a:lnTo>
                  <a:lnTo>
                    <a:pt x="0" y="522"/>
                  </a:lnTo>
                  <a:lnTo>
                    <a:pt x="0" y="518"/>
                  </a:lnTo>
                  <a:lnTo>
                    <a:pt x="2" y="502"/>
                  </a:lnTo>
                  <a:lnTo>
                    <a:pt x="0" y="502"/>
                  </a:lnTo>
                  <a:lnTo>
                    <a:pt x="0" y="499"/>
                  </a:lnTo>
                  <a:lnTo>
                    <a:pt x="0" y="497"/>
                  </a:lnTo>
                  <a:lnTo>
                    <a:pt x="0" y="494"/>
                  </a:lnTo>
                  <a:lnTo>
                    <a:pt x="0" y="487"/>
                  </a:lnTo>
                  <a:lnTo>
                    <a:pt x="0" y="476"/>
                  </a:lnTo>
                  <a:lnTo>
                    <a:pt x="2" y="466"/>
                  </a:lnTo>
                  <a:lnTo>
                    <a:pt x="2" y="448"/>
                  </a:lnTo>
                  <a:lnTo>
                    <a:pt x="2" y="446"/>
                  </a:lnTo>
                  <a:lnTo>
                    <a:pt x="2" y="412"/>
                  </a:lnTo>
                  <a:lnTo>
                    <a:pt x="2" y="402"/>
                  </a:lnTo>
                  <a:lnTo>
                    <a:pt x="2" y="396"/>
                  </a:lnTo>
                  <a:lnTo>
                    <a:pt x="2" y="394"/>
                  </a:lnTo>
                  <a:lnTo>
                    <a:pt x="2" y="392"/>
                  </a:lnTo>
                  <a:lnTo>
                    <a:pt x="2" y="388"/>
                  </a:lnTo>
                  <a:lnTo>
                    <a:pt x="2" y="375"/>
                  </a:lnTo>
                  <a:lnTo>
                    <a:pt x="3" y="352"/>
                  </a:lnTo>
                  <a:lnTo>
                    <a:pt x="3" y="340"/>
                  </a:lnTo>
                  <a:lnTo>
                    <a:pt x="3" y="337"/>
                  </a:lnTo>
                  <a:lnTo>
                    <a:pt x="3" y="335"/>
                  </a:lnTo>
                  <a:lnTo>
                    <a:pt x="3" y="332"/>
                  </a:lnTo>
                  <a:lnTo>
                    <a:pt x="3" y="324"/>
                  </a:lnTo>
                  <a:lnTo>
                    <a:pt x="3" y="317"/>
                  </a:lnTo>
                  <a:lnTo>
                    <a:pt x="3" y="316"/>
                  </a:lnTo>
                  <a:lnTo>
                    <a:pt x="3" y="312"/>
                  </a:lnTo>
                  <a:lnTo>
                    <a:pt x="3" y="311"/>
                  </a:lnTo>
                  <a:lnTo>
                    <a:pt x="3" y="306"/>
                  </a:lnTo>
                  <a:lnTo>
                    <a:pt x="3" y="298"/>
                  </a:lnTo>
                  <a:lnTo>
                    <a:pt x="3" y="290"/>
                  </a:lnTo>
                  <a:lnTo>
                    <a:pt x="3" y="272"/>
                  </a:lnTo>
                  <a:lnTo>
                    <a:pt x="3" y="267"/>
                  </a:lnTo>
                  <a:lnTo>
                    <a:pt x="3" y="265"/>
                  </a:lnTo>
                  <a:lnTo>
                    <a:pt x="3" y="260"/>
                  </a:lnTo>
                  <a:lnTo>
                    <a:pt x="5" y="255"/>
                  </a:lnTo>
                  <a:lnTo>
                    <a:pt x="5" y="249"/>
                  </a:lnTo>
                  <a:lnTo>
                    <a:pt x="5" y="236"/>
                  </a:lnTo>
                  <a:lnTo>
                    <a:pt x="5" y="232"/>
                  </a:lnTo>
                  <a:lnTo>
                    <a:pt x="5" y="227"/>
                  </a:lnTo>
                  <a:lnTo>
                    <a:pt x="5" y="219"/>
                  </a:lnTo>
                  <a:lnTo>
                    <a:pt x="5" y="216"/>
                  </a:lnTo>
                  <a:lnTo>
                    <a:pt x="5" y="211"/>
                  </a:lnTo>
                  <a:lnTo>
                    <a:pt x="5" y="209"/>
                  </a:lnTo>
                  <a:lnTo>
                    <a:pt x="5" y="201"/>
                  </a:lnTo>
                  <a:lnTo>
                    <a:pt x="5" y="188"/>
                  </a:lnTo>
                  <a:lnTo>
                    <a:pt x="5" y="185"/>
                  </a:lnTo>
                  <a:lnTo>
                    <a:pt x="5" y="167"/>
                  </a:lnTo>
                  <a:lnTo>
                    <a:pt x="8" y="167"/>
                  </a:lnTo>
                  <a:lnTo>
                    <a:pt x="10" y="167"/>
                  </a:lnTo>
                  <a:lnTo>
                    <a:pt x="12" y="167"/>
                  </a:lnTo>
                  <a:lnTo>
                    <a:pt x="13" y="167"/>
                  </a:lnTo>
                  <a:lnTo>
                    <a:pt x="13" y="165"/>
                  </a:lnTo>
                  <a:lnTo>
                    <a:pt x="13" y="164"/>
                  </a:lnTo>
                  <a:lnTo>
                    <a:pt x="13" y="162"/>
                  </a:lnTo>
                  <a:lnTo>
                    <a:pt x="13" y="159"/>
                  </a:lnTo>
                  <a:lnTo>
                    <a:pt x="13" y="157"/>
                  </a:lnTo>
                  <a:lnTo>
                    <a:pt x="13" y="156"/>
                  </a:lnTo>
                  <a:lnTo>
                    <a:pt x="13" y="152"/>
                  </a:lnTo>
                  <a:lnTo>
                    <a:pt x="13" y="151"/>
                  </a:lnTo>
                  <a:lnTo>
                    <a:pt x="13" y="149"/>
                  </a:lnTo>
                  <a:lnTo>
                    <a:pt x="13" y="147"/>
                  </a:lnTo>
                  <a:lnTo>
                    <a:pt x="13" y="146"/>
                  </a:lnTo>
                  <a:lnTo>
                    <a:pt x="13" y="143"/>
                  </a:lnTo>
                  <a:lnTo>
                    <a:pt x="13" y="141"/>
                  </a:lnTo>
                  <a:lnTo>
                    <a:pt x="13" y="139"/>
                  </a:lnTo>
                  <a:lnTo>
                    <a:pt x="13" y="138"/>
                  </a:lnTo>
                  <a:lnTo>
                    <a:pt x="13" y="131"/>
                  </a:lnTo>
                  <a:lnTo>
                    <a:pt x="13" y="129"/>
                  </a:lnTo>
                  <a:lnTo>
                    <a:pt x="13" y="128"/>
                  </a:lnTo>
                  <a:lnTo>
                    <a:pt x="13" y="126"/>
                  </a:lnTo>
                  <a:lnTo>
                    <a:pt x="13" y="121"/>
                  </a:lnTo>
                  <a:lnTo>
                    <a:pt x="13" y="118"/>
                  </a:lnTo>
                  <a:lnTo>
                    <a:pt x="13" y="115"/>
                  </a:lnTo>
                  <a:lnTo>
                    <a:pt x="13" y="108"/>
                  </a:lnTo>
                  <a:lnTo>
                    <a:pt x="13" y="103"/>
                  </a:lnTo>
                  <a:lnTo>
                    <a:pt x="13" y="100"/>
                  </a:lnTo>
                  <a:lnTo>
                    <a:pt x="13" y="98"/>
                  </a:lnTo>
                  <a:lnTo>
                    <a:pt x="13" y="95"/>
                  </a:lnTo>
                  <a:lnTo>
                    <a:pt x="13" y="93"/>
                  </a:lnTo>
                  <a:lnTo>
                    <a:pt x="13" y="92"/>
                  </a:lnTo>
                  <a:lnTo>
                    <a:pt x="13" y="85"/>
                  </a:lnTo>
                  <a:lnTo>
                    <a:pt x="13" y="84"/>
                  </a:lnTo>
                  <a:lnTo>
                    <a:pt x="13" y="82"/>
                  </a:lnTo>
                  <a:lnTo>
                    <a:pt x="13" y="80"/>
                  </a:lnTo>
                  <a:lnTo>
                    <a:pt x="13" y="79"/>
                  </a:lnTo>
                  <a:lnTo>
                    <a:pt x="13" y="76"/>
                  </a:lnTo>
                  <a:lnTo>
                    <a:pt x="13" y="74"/>
                  </a:lnTo>
                  <a:lnTo>
                    <a:pt x="13" y="72"/>
                  </a:lnTo>
                  <a:lnTo>
                    <a:pt x="13" y="71"/>
                  </a:lnTo>
                  <a:lnTo>
                    <a:pt x="13" y="69"/>
                  </a:lnTo>
                  <a:lnTo>
                    <a:pt x="13" y="67"/>
                  </a:lnTo>
                  <a:lnTo>
                    <a:pt x="13" y="64"/>
                  </a:lnTo>
                  <a:lnTo>
                    <a:pt x="13" y="59"/>
                  </a:lnTo>
                  <a:lnTo>
                    <a:pt x="13" y="56"/>
                  </a:lnTo>
                  <a:lnTo>
                    <a:pt x="13" y="53"/>
                  </a:lnTo>
                  <a:lnTo>
                    <a:pt x="13" y="44"/>
                  </a:lnTo>
                  <a:lnTo>
                    <a:pt x="13" y="40"/>
                  </a:lnTo>
                  <a:lnTo>
                    <a:pt x="13" y="35"/>
                  </a:lnTo>
                  <a:lnTo>
                    <a:pt x="13" y="33"/>
                  </a:lnTo>
                  <a:lnTo>
                    <a:pt x="13" y="31"/>
                  </a:lnTo>
                  <a:lnTo>
                    <a:pt x="13" y="30"/>
                  </a:lnTo>
                  <a:lnTo>
                    <a:pt x="13" y="28"/>
                  </a:lnTo>
                  <a:lnTo>
                    <a:pt x="13" y="25"/>
                  </a:lnTo>
                  <a:lnTo>
                    <a:pt x="13" y="23"/>
                  </a:lnTo>
                  <a:lnTo>
                    <a:pt x="13" y="22"/>
                  </a:lnTo>
                  <a:lnTo>
                    <a:pt x="15" y="15"/>
                  </a:lnTo>
                  <a:lnTo>
                    <a:pt x="15" y="13"/>
                  </a:lnTo>
                  <a:lnTo>
                    <a:pt x="15" y="12"/>
                  </a:lnTo>
                  <a:lnTo>
                    <a:pt x="15" y="7"/>
                  </a:lnTo>
                  <a:lnTo>
                    <a:pt x="15" y="2"/>
                  </a:lnTo>
                  <a:lnTo>
                    <a:pt x="15" y="0"/>
                  </a:lnTo>
                  <a:lnTo>
                    <a:pt x="2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35" name="Freeform 272"/>
            <p:cNvSpPr>
              <a:spLocks noEditPoints="1"/>
            </p:cNvSpPr>
            <p:nvPr/>
          </p:nvSpPr>
          <p:spPr bwMode="auto">
            <a:xfrm>
              <a:off x="1247" y="2054"/>
              <a:ext cx="1109" cy="565"/>
            </a:xfrm>
            <a:custGeom>
              <a:avLst/>
              <a:gdLst>
                <a:gd name="T0" fmla="*/ 45 w 1109"/>
                <a:gd name="T1" fmla="*/ 199 h 565"/>
                <a:gd name="T2" fmla="*/ 170 w 1109"/>
                <a:gd name="T3" fmla="*/ 1 h 565"/>
                <a:gd name="T4" fmla="*/ 242 w 1109"/>
                <a:gd name="T5" fmla="*/ 8 h 565"/>
                <a:gd name="T6" fmla="*/ 313 w 1109"/>
                <a:gd name="T7" fmla="*/ 8 h 565"/>
                <a:gd name="T8" fmla="*/ 408 w 1109"/>
                <a:gd name="T9" fmla="*/ 11 h 565"/>
                <a:gd name="T10" fmla="*/ 462 w 1109"/>
                <a:gd name="T11" fmla="*/ 23 h 565"/>
                <a:gd name="T12" fmla="*/ 470 w 1109"/>
                <a:gd name="T13" fmla="*/ 55 h 565"/>
                <a:gd name="T14" fmla="*/ 573 w 1109"/>
                <a:gd name="T15" fmla="*/ 68 h 565"/>
                <a:gd name="T16" fmla="*/ 619 w 1109"/>
                <a:gd name="T17" fmla="*/ 18 h 565"/>
                <a:gd name="T18" fmla="*/ 653 w 1109"/>
                <a:gd name="T19" fmla="*/ 13 h 565"/>
                <a:gd name="T20" fmla="*/ 686 w 1109"/>
                <a:gd name="T21" fmla="*/ 26 h 565"/>
                <a:gd name="T22" fmla="*/ 710 w 1109"/>
                <a:gd name="T23" fmla="*/ 41 h 565"/>
                <a:gd name="T24" fmla="*/ 745 w 1109"/>
                <a:gd name="T25" fmla="*/ 54 h 565"/>
                <a:gd name="T26" fmla="*/ 781 w 1109"/>
                <a:gd name="T27" fmla="*/ 62 h 565"/>
                <a:gd name="T28" fmla="*/ 825 w 1109"/>
                <a:gd name="T29" fmla="*/ 65 h 565"/>
                <a:gd name="T30" fmla="*/ 851 w 1109"/>
                <a:gd name="T31" fmla="*/ 49 h 565"/>
                <a:gd name="T32" fmla="*/ 977 w 1109"/>
                <a:gd name="T33" fmla="*/ 44 h 565"/>
                <a:gd name="T34" fmla="*/ 1104 w 1109"/>
                <a:gd name="T35" fmla="*/ 67 h 565"/>
                <a:gd name="T36" fmla="*/ 1108 w 1109"/>
                <a:gd name="T37" fmla="*/ 90 h 565"/>
                <a:gd name="T38" fmla="*/ 1108 w 1109"/>
                <a:gd name="T39" fmla="*/ 119 h 565"/>
                <a:gd name="T40" fmla="*/ 1103 w 1109"/>
                <a:gd name="T41" fmla="*/ 158 h 565"/>
                <a:gd name="T42" fmla="*/ 1078 w 1109"/>
                <a:gd name="T43" fmla="*/ 184 h 565"/>
                <a:gd name="T44" fmla="*/ 1076 w 1109"/>
                <a:gd name="T45" fmla="*/ 216 h 565"/>
                <a:gd name="T46" fmla="*/ 1065 w 1109"/>
                <a:gd name="T47" fmla="*/ 242 h 565"/>
                <a:gd name="T48" fmla="*/ 1047 w 1109"/>
                <a:gd name="T49" fmla="*/ 266 h 565"/>
                <a:gd name="T50" fmla="*/ 1027 w 1109"/>
                <a:gd name="T51" fmla="*/ 279 h 565"/>
                <a:gd name="T52" fmla="*/ 1009 w 1109"/>
                <a:gd name="T53" fmla="*/ 315 h 565"/>
                <a:gd name="T54" fmla="*/ 1016 w 1109"/>
                <a:gd name="T55" fmla="*/ 348 h 565"/>
                <a:gd name="T56" fmla="*/ 1009 w 1109"/>
                <a:gd name="T57" fmla="*/ 381 h 565"/>
                <a:gd name="T58" fmla="*/ 1005 w 1109"/>
                <a:gd name="T59" fmla="*/ 417 h 565"/>
                <a:gd name="T60" fmla="*/ 1001 w 1109"/>
                <a:gd name="T61" fmla="*/ 448 h 565"/>
                <a:gd name="T62" fmla="*/ 967 w 1109"/>
                <a:gd name="T63" fmla="*/ 470 h 565"/>
                <a:gd name="T64" fmla="*/ 943 w 1109"/>
                <a:gd name="T65" fmla="*/ 487 h 565"/>
                <a:gd name="T66" fmla="*/ 926 w 1109"/>
                <a:gd name="T67" fmla="*/ 516 h 565"/>
                <a:gd name="T68" fmla="*/ 928 w 1109"/>
                <a:gd name="T69" fmla="*/ 554 h 565"/>
                <a:gd name="T70" fmla="*/ 859 w 1109"/>
                <a:gd name="T71" fmla="*/ 564 h 565"/>
                <a:gd name="T72" fmla="*/ 722 w 1109"/>
                <a:gd name="T73" fmla="*/ 560 h 565"/>
                <a:gd name="T74" fmla="*/ 650 w 1109"/>
                <a:gd name="T75" fmla="*/ 505 h 565"/>
                <a:gd name="T76" fmla="*/ 529 w 1109"/>
                <a:gd name="T77" fmla="*/ 492 h 565"/>
                <a:gd name="T78" fmla="*/ 467 w 1109"/>
                <a:gd name="T79" fmla="*/ 425 h 565"/>
                <a:gd name="T80" fmla="*/ 400 w 1109"/>
                <a:gd name="T81" fmla="*/ 333 h 565"/>
                <a:gd name="T82" fmla="*/ 299 w 1109"/>
                <a:gd name="T83" fmla="*/ 297 h 565"/>
                <a:gd name="T84" fmla="*/ 222 w 1109"/>
                <a:gd name="T85" fmla="*/ 227 h 565"/>
                <a:gd name="T86" fmla="*/ 139 w 1109"/>
                <a:gd name="T87" fmla="*/ 234 h 565"/>
                <a:gd name="T88" fmla="*/ 108 w 1109"/>
                <a:gd name="T89" fmla="*/ 263 h 565"/>
                <a:gd name="T90" fmla="*/ 10 w 1109"/>
                <a:gd name="T91" fmla="*/ 265 h 565"/>
                <a:gd name="T92" fmla="*/ 8 w 1109"/>
                <a:gd name="T93" fmla="*/ 212 h 565"/>
                <a:gd name="T94" fmla="*/ 19 w 1109"/>
                <a:gd name="T95" fmla="*/ 180 h 565"/>
                <a:gd name="T96" fmla="*/ 45 w 1109"/>
                <a:gd name="T97" fmla="*/ 199 h 565"/>
                <a:gd name="T98" fmla="*/ 54 w 1109"/>
                <a:gd name="T99" fmla="*/ 193 h 565"/>
                <a:gd name="T100" fmla="*/ 75 w 1109"/>
                <a:gd name="T101" fmla="*/ 178 h 565"/>
                <a:gd name="T102" fmla="*/ 72 w 1109"/>
                <a:gd name="T103" fmla="*/ 183 h 565"/>
                <a:gd name="T104" fmla="*/ 98 w 1109"/>
                <a:gd name="T105" fmla="*/ 170 h 565"/>
                <a:gd name="T106" fmla="*/ 144 w 1109"/>
                <a:gd name="T107" fmla="*/ 170 h 565"/>
                <a:gd name="T108" fmla="*/ 111 w 1109"/>
                <a:gd name="T109" fmla="*/ 171 h 565"/>
                <a:gd name="T110" fmla="*/ 65 w 1109"/>
                <a:gd name="T111" fmla="*/ 186 h 565"/>
                <a:gd name="T112" fmla="*/ 29 w 1109"/>
                <a:gd name="T113" fmla="*/ 196 h 565"/>
                <a:gd name="T114" fmla="*/ 16 w 1109"/>
                <a:gd name="T115" fmla="*/ 167 h 565"/>
                <a:gd name="T116" fmla="*/ 19 w 1109"/>
                <a:gd name="T117" fmla="*/ 126 h 565"/>
                <a:gd name="T118" fmla="*/ 21 w 1109"/>
                <a:gd name="T119" fmla="*/ 90 h 565"/>
                <a:gd name="T120" fmla="*/ 29 w 1109"/>
                <a:gd name="T121" fmla="*/ 52 h 565"/>
                <a:gd name="T122" fmla="*/ 32 w 1109"/>
                <a:gd name="T123" fmla="*/ 15 h 565"/>
                <a:gd name="T124" fmla="*/ 90 w 1109"/>
                <a:gd name="T125" fmla="*/ 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9" h="565">
                  <a:moveTo>
                    <a:pt x="44" y="198"/>
                  </a:moveTo>
                  <a:lnTo>
                    <a:pt x="44" y="199"/>
                  </a:lnTo>
                  <a:lnTo>
                    <a:pt x="42" y="199"/>
                  </a:lnTo>
                  <a:lnTo>
                    <a:pt x="41" y="199"/>
                  </a:lnTo>
                  <a:lnTo>
                    <a:pt x="42" y="199"/>
                  </a:lnTo>
                  <a:lnTo>
                    <a:pt x="42" y="198"/>
                  </a:lnTo>
                  <a:lnTo>
                    <a:pt x="44" y="198"/>
                  </a:lnTo>
                  <a:close/>
                  <a:moveTo>
                    <a:pt x="32" y="198"/>
                  </a:moveTo>
                  <a:lnTo>
                    <a:pt x="32" y="196"/>
                  </a:lnTo>
                  <a:lnTo>
                    <a:pt x="34" y="196"/>
                  </a:lnTo>
                  <a:lnTo>
                    <a:pt x="36" y="196"/>
                  </a:lnTo>
                  <a:lnTo>
                    <a:pt x="36" y="194"/>
                  </a:lnTo>
                  <a:lnTo>
                    <a:pt x="37" y="194"/>
                  </a:lnTo>
                  <a:lnTo>
                    <a:pt x="37" y="196"/>
                  </a:lnTo>
                  <a:lnTo>
                    <a:pt x="36" y="196"/>
                  </a:lnTo>
                  <a:lnTo>
                    <a:pt x="34" y="196"/>
                  </a:lnTo>
                  <a:lnTo>
                    <a:pt x="32" y="198"/>
                  </a:lnTo>
                  <a:close/>
                  <a:moveTo>
                    <a:pt x="52" y="196"/>
                  </a:moveTo>
                  <a:lnTo>
                    <a:pt x="50" y="196"/>
                  </a:lnTo>
                  <a:lnTo>
                    <a:pt x="49" y="196"/>
                  </a:lnTo>
                  <a:lnTo>
                    <a:pt x="49" y="198"/>
                  </a:lnTo>
                  <a:lnTo>
                    <a:pt x="49" y="196"/>
                  </a:lnTo>
                  <a:lnTo>
                    <a:pt x="50" y="194"/>
                  </a:lnTo>
                  <a:lnTo>
                    <a:pt x="52" y="194"/>
                  </a:lnTo>
                  <a:lnTo>
                    <a:pt x="52" y="196"/>
                  </a:lnTo>
                  <a:close/>
                  <a:moveTo>
                    <a:pt x="49" y="196"/>
                  </a:moveTo>
                  <a:lnTo>
                    <a:pt x="49" y="198"/>
                  </a:lnTo>
                  <a:lnTo>
                    <a:pt x="47" y="198"/>
                  </a:lnTo>
                  <a:lnTo>
                    <a:pt x="47" y="199"/>
                  </a:lnTo>
                  <a:lnTo>
                    <a:pt x="45" y="199"/>
                  </a:lnTo>
                  <a:lnTo>
                    <a:pt x="44" y="199"/>
                  </a:lnTo>
                  <a:lnTo>
                    <a:pt x="44" y="198"/>
                  </a:lnTo>
                  <a:lnTo>
                    <a:pt x="45" y="198"/>
                  </a:lnTo>
                  <a:lnTo>
                    <a:pt x="45" y="196"/>
                  </a:lnTo>
                  <a:lnTo>
                    <a:pt x="44" y="196"/>
                  </a:lnTo>
                  <a:lnTo>
                    <a:pt x="42" y="196"/>
                  </a:lnTo>
                  <a:lnTo>
                    <a:pt x="41" y="196"/>
                  </a:lnTo>
                  <a:lnTo>
                    <a:pt x="42" y="196"/>
                  </a:lnTo>
                  <a:lnTo>
                    <a:pt x="44" y="194"/>
                  </a:lnTo>
                  <a:lnTo>
                    <a:pt x="45" y="194"/>
                  </a:lnTo>
                  <a:lnTo>
                    <a:pt x="47" y="194"/>
                  </a:lnTo>
                  <a:lnTo>
                    <a:pt x="49" y="196"/>
                  </a:lnTo>
                  <a:close/>
                  <a:moveTo>
                    <a:pt x="54" y="196"/>
                  </a:moveTo>
                  <a:lnTo>
                    <a:pt x="52" y="196"/>
                  </a:lnTo>
                  <a:lnTo>
                    <a:pt x="52" y="194"/>
                  </a:lnTo>
                  <a:lnTo>
                    <a:pt x="54" y="194"/>
                  </a:lnTo>
                  <a:lnTo>
                    <a:pt x="54" y="196"/>
                  </a:lnTo>
                  <a:close/>
                  <a:moveTo>
                    <a:pt x="137" y="1"/>
                  </a:moveTo>
                  <a:lnTo>
                    <a:pt x="140" y="1"/>
                  </a:lnTo>
                  <a:lnTo>
                    <a:pt x="142" y="1"/>
                  </a:lnTo>
                  <a:lnTo>
                    <a:pt x="145" y="1"/>
                  </a:lnTo>
                  <a:lnTo>
                    <a:pt x="147" y="1"/>
                  </a:lnTo>
                  <a:lnTo>
                    <a:pt x="148" y="1"/>
                  </a:lnTo>
                  <a:lnTo>
                    <a:pt x="150" y="1"/>
                  </a:lnTo>
                  <a:lnTo>
                    <a:pt x="155" y="1"/>
                  </a:lnTo>
                  <a:lnTo>
                    <a:pt x="157" y="1"/>
                  </a:lnTo>
                  <a:lnTo>
                    <a:pt x="160" y="1"/>
                  </a:lnTo>
                  <a:lnTo>
                    <a:pt x="166" y="1"/>
                  </a:lnTo>
                  <a:lnTo>
                    <a:pt x="168" y="1"/>
                  </a:lnTo>
                  <a:lnTo>
                    <a:pt x="170" y="1"/>
                  </a:lnTo>
                  <a:lnTo>
                    <a:pt x="173" y="1"/>
                  </a:lnTo>
                  <a:lnTo>
                    <a:pt x="175" y="1"/>
                  </a:lnTo>
                  <a:lnTo>
                    <a:pt x="176" y="1"/>
                  </a:lnTo>
                  <a:lnTo>
                    <a:pt x="178" y="1"/>
                  </a:lnTo>
                  <a:lnTo>
                    <a:pt x="181" y="1"/>
                  </a:lnTo>
                  <a:lnTo>
                    <a:pt x="183" y="1"/>
                  </a:lnTo>
                  <a:lnTo>
                    <a:pt x="184" y="3"/>
                  </a:lnTo>
                  <a:lnTo>
                    <a:pt x="188" y="3"/>
                  </a:lnTo>
                  <a:lnTo>
                    <a:pt x="191" y="3"/>
                  </a:lnTo>
                  <a:lnTo>
                    <a:pt x="194" y="3"/>
                  </a:lnTo>
                  <a:lnTo>
                    <a:pt x="196" y="3"/>
                  </a:lnTo>
                  <a:lnTo>
                    <a:pt x="197" y="3"/>
                  </a:lnTo>
                  <a:lnTo>
                    <a:pt x="199" y="3"/>
                  </a:lnTo>
                  <a:lnTo>
                    <a:pt x="201" y="3"/>
                  </a:lnTo>
                  <a:lnTo>
                    <a:pt x="204" y="3"/>
                  </a:lnTo>
                  <a:lnTo>
                    <a:pt x="207" y="3"/>
                  </a:lnTo>
                  <a:lnTo>
                    <a:pt x="211" y="3"/>
                  </a:lnTo>
                  <a:lnTo>
                    <a:pt x="212" y="3"/>
                  </a:lnTo>
                  <a:lnTo>
                    <a:pt x="214" y="3"/>
                  </a:lnTo>
                  <a:lnTo>
                    <a:pt x="215" y="3"/>
                  </a:lnTo>
                  <a:lnTo>
                    <a:pt x="215" y="5"/>
                  </a:lnTo>
                  <a:lnTo>
                    <a:pt x="215" y="6"/>
                  </a:lnTo>
                  <a:lnTo>
                    <a:pt x="217" y="6"/>
                  </a:lnTo>
                  <a:lnTo>
                    <a:pt x="224" y="6"/>
                  </a:lnTo>
                  <a:lnTo>
                    <a:pt x="227" y="6"/>
                  </a:lnTo>
                  <a:lnTo>
                    <a:pt x="230" y="6"/>
                  </a:lnTo>
                  <a:lnTo>
                    <a:pt x="233" y="6"/>
                  </a:lnTo>
                  <a:lnTo>
                    <a:pt x="235" y="6"/>
                  </a:lnTo>
                  <a:lnTo>
                    <a:pt x="240" y="8"/>
                  </a:lnTo>
                  <a:lnTo>
                    <a:pt x="242" y="8"/>
                  </a:lnTo>
                  <a:lnTo>
                    <a:pt x="243" y="8"/>
                  </a:lnTo>
                  <a:lnTo>
                    <a:pt x="246" y="8"/>
                  </a:lnTo>
                  <a:lnTo>
                    <a:pt x="250" y="8"/>
                  </a:lnTo>
                  <a:lnTo>
                    <a:pt x="256" y="10"/>
                  </a:lnTo>
                  <a:lnTo>
                    <a:pt x="260" y="10"/>
                  </a:lnTo>
                  <a:lnTo>
                    <a:pt x="261" y="10"/>
                  </a:lnTo>
                  <a:lnTo>
                    <a:pt x="263" y="10"/>
                  </a:lnTo>
                  <a:lnTo>
                    <a:pt x="264" y="10"/>
                  </a:lnTo>
                  <a:lnTo>
                    <a:pt x="268" y="10"/>
                  </a:lnTo>
                  <a:lnTo>
                    <a:pt x="271" y="10"/>
                  </a:lnTo>
                  <a:lnTo>
                    <a:pt x="271" y="8"/>
                  </a:lnTo>
                  <a:lnTo>
                    <a:pt x="271" y="6"/>
                  </a:lnTo>
                  <a:lnTo>
                    <a:pt x="281" y="8"/>
                  </a:lnTo>
                  <a:lnTo>
                    <a:pt x="284" y="8"/>
                  </a:lnTo>
                  <a:lnTo>
                    <a:pt x="286" y="8"/>
                  </a:lnTo>
                  <a:lnTo>
                    <a:pt x="289" y="8"/>
                  </a:lnTo>
                  <a:lnTo>
                    <a:pt x="291" y="8"/>
                  </a:lnTo>
                  <a:lnTo>
                    <a:pt x="292" y="8"/>
                  </a:lnTo>
                  <a:lnTo>
                    <a:pt x="294" y="8"/>
                  </a:lnTo>
                  <a:lnTo>
                    <a:pt x="295" y="8"/>
                  </a:lnTo>
                  <a:lnTo>
                    <a:pt x="297" y="8"/>
                  </a:lnTo>
                  <a:lnTo>
                    <a:pt x="299" y="8"/>
                  </a:lnTo>
                  <a:lnTo>
                    <a:pt x="300" y="8"/>
                  </a:lnTo>
                  <a:lnTo>
                    <a:pt x="302" y="8"/>
                  </a:lnTo>
                  <a:lnTo>
                    <a:pt x="304" y="8"/>
                  </a:lnTo>
                  <a:lnTo>
                    <a:pt x="305" y="8"/>
                  </a:lnTo>
                  <a:lnTo>
                    <a:pt x="307" y="8"/>
                  </a:lnTo>
                  <a:lnTo>
                    <a:pt x="310" y="8"/>
                  </a:lnTo>
                  <a:lnTo>
                    <a:pt x="312" y="8"/>
                  </a:lnTo>
                  <a:lnTo>
                    <a:pt x="313" y="8"/>
                  </a:lnTo>
                  <a:lnTo>
                    <a:pt x="315" y="8"/>
                  </a:lnTo>
                  <a:lnTo>
                    <a:pt x="317" y="10"/>
                  </a:lnTo>
                  <a:lnTo>
                    <a:pt x="318" y="10"/>
                  </a:lnTo>
                  <a:lnTo>
                    <a:pt x="322" y="10"/>
                  </a:lnTo>
                  <a:lnTo>
                    <a:pt x="327" y="10"/>
                  </a:lnTo>
                  <a:lnTo>
                    <a:pt x="330" y="10"/>
                  </a:lnTo>
                  <a:lnTo>
                    <a:pt x="335" y="10"/>
                  </a:lnTo>
                  <a:lnTo>
                    <a:pt x="338" y="10"/>
                  </a:lnTo>
                  <a:lnTo>
                    <a:pt x="343" y="10"/>
                  </a:lnTo>
                  <a:lnTo>
                    <a:pt x="344" y="10"/>
                  </a:lnTo>
                  <a:lnTo>
                    <a:pt x="348" y="10"/>
                  </a:lnTo>
                  <a:lnTo>
                    <a:pt x="349" y="10"/>
                  </a:lnTo>
                  <a:lnTo>
                    <a:pt x="353" y="10"/>
                  </a:lnTo>
                  <a:lnTo>
                    <a:pt x="356" y="10"/>
                  </a:lnTo>
                  <a:lnTo>
                    <a:pt x="359" y="11"/>
                  </a:lnTo>
                  <a:lnTo>
                    <a:pt x="361" y="11"/>
                  </a:lnTo>
                  <a:lnTo>
                    <a:pt x="362" y="11"/>
                  </a:lnTo>
                  <a:lnTo>
                    <a:pt x="364" y="11"/>
                  </a:lnTo>
                  <a:lnTo>
                    <a:pt x="366" y="11"/>
                  </a:lnTo>
                  <a:lnTo>
                    <a:pt x="367" y="11"/>
                  </a:lnTo>
                  <a:lnTo>
                    <a:pt x="371" y="11"/>
                  </a:lnTo>
                  <a:lnTo>
                    <a:pt x="374" y="11"/>
                  </a:lnTo>
                  <a:lnTo>
                    <a:pt x="374" y="10"/>
                  </a:lnTo>
                  <a:lnTo>
                    <a:pt x="380" y="10"/>
                  </a:lnTo>
                  <a:lnTo>
                    <a:pt x="382" y="10"/>
                  </a:lnTo>
                  <a:lnTo>
                    <a:pt x="384" y="10"/>
                  </a:lnTo>
                  <a:lnTo>
                    <a:pt x="392" y="10"/>
                  </a:lnTo>
                  <a:lnTo>
                    <a:pt x="397" y="10"/>
                  </a:lnTo>
                  <a:lnTo>
                    <a:pt x="402" y="10"/>
                  </a:lnTo>
                  <a:lnTo>
                    <a:pt x="408" y="11"/>
                  </a:lnTo>
                  <a:lnTo>
                    <a:pt x="411" y="11"/>
                  </a:lnTo>
                  <a:lnTo>
                    <a:pt x="416" y="11"/>
                  </a:lnTo>
                  <a:lnTo>
                    <a:pt x="423" y="11"/>
                  </a:lnTo>
                  <a:lnTo>
                    <a:pt x="425" y="11"/>
                  </a:lnTo>
                  <a:lnTo>
                    <a:pt x="428" y="11"/>
                  </a:lnTo>
                  <a:lnTo>
                    <a:pt x="429" y="11"/>
                  </a:lnTo>
                  <a:lnTo>
                    <a:pt x="431" y="11"/>
                  </a:lnTo>
                  <a:lnTo>
                    <a:pt x="434" y="11"/>
                  </a:lnTo>
                  <a:lnTo>
                    <a:pt x="436" y="11"/>
                  </a:lnTo>
                  <a:lnTo>
                    <a:pt x="438" y="11"/>
                  </a:lnTo>
                  <a:lnTo>
                    <a:pt x="439" y="11"/>
                  </a:lnTo>
                  <a:lnTo>
                    <a:pt x="441" y="11"/>
                  </a:lnTo>
                  <a:lnTo>
                    <a:pt x="443" y="11"/>
                  </a:lnTo>
                  <a:lnTo>
                    <a:pt x="444" y="11"/>
                  </a:lnTo>
                  <a:lnTo>
                    <a:pt x="446" y="11"/>
                  </a:lnTo>
                  <a:lnTo>
                    <a:pt x="447" y="11"/>
                  </a:lnTo>
                  <a:lnTo>
                    <a:pt x="452" y="11"/>
                  </a:lnTo>
                  <a:lnTo>
                    <a:pt x="452" y="13"/>
                  </a:lnTo>
                  <a:lnTo>
                    <a:pt x="454" y="13"/>
                  </a:lnTo>
                  <a:lnTo>
                    <a:pt x="456" y="13"/>
                  </a:lnTo>
                  <a:lnTo>
                    <a:pt x="457" y="13"/>
                  </a:lnTo>
                  <a:lnTo>
                    <a:pt x="457" y="11"/>
                  </a:lnTo>
                  <a:lnTo>
                    <a:pt x="459" y="11"/>
                  </a:lnTo>
                  <a:lnTo>
                    <a:pt x="460" y="13"/>
                  </a:lnTo>
                  <a:lnTo>
                    <a:pt x="462" y="15"/>
                  </a:lnTo>
                  <a:lnTo>
                    <a:pt x="464" y="16"/>
                  </a:lnTo>
                  <a:lnTo>
                    <a:pt x="464" y="18"/>
                  </a:lnTo>
                  <a:lnTo>
                    <a:pt x="464" y="21"/>
                  </a:lnTo>
                  <a:lnTo>
                    <a:pt x="464" y="23"/>
                  </a:lnTo>
                  <a:lnTo>
                    <a:pt x="462" y="23"/>
                  </a:lnTo>
                  <a:lnTo>
                    <a:pt x="462" y="24"/>
                  </a:lnTo>
                  <a:lnTo>
                    <a:pt x="460" y="24"/>
                  </a:lnTo>
                  <a:lnTo>
                    <a:pt x="460" y="26"/>
                  </a:lnTo>
                  <a:lnTo>
                    <a:pt x="460" y="28"/>
                  </a:lnTo>
                  <a:lnTo>
                    <a:pt x="462" y="28"/>
                  </a:lnTo>
                  <a:lnTo>
                    <a:pt x="462" y="29"/>
                  </a:lnTo>
                  <a:lnTo>
                    <a:pt x="462" y="31"/>
                  </a:lnTo>
                  <a:lnTo>
                    <a:pt x="462" y="33"/>
                  </a:lnTo>
                  <a:lnTo>
                    <a:pt x="462" y="34"/>
                  </a:lnTo>
                  <a:lnTo>
                    <a:pt x="462" y="36"/>
                  </a:lnTo>
                  <a:lnTo>
                    <a:pt x="462" y="37"/>
                  </a:lnTo>
                  <a:lnTo>
                    <a:pt x="464" y="37"/>
                  </a:lnTo>
                  <a:lnTo>
                    <a:pt x="464" y="39"/>
                  </a:lnTo>
                  <a:lnTo>
                    <a:pt x="465" y="39"/>
                  </a:lnTo>
                  <a:lnTo>
                    <a:pt x="465" y="41"/>
                  </a:lnTo>
                  <a:lnTo>
                    <a:pt x="467" y="41"/>
                  </a:lnTo>
                  <a:lnTo>
                    <a:pt x="467" y="42"/>
                  </a:lnTo>
                  <a:lnTo>
                    <a:pt x="467" y="44"/>
                  </a:lnTo>
                  <a:lnTo>
                    <a:pt x="469" y="46"/>
                  </a:lnTo>
                  <a:lnTo>
                    <a:pt x="470" y="46"/>
                  </a:lnTo>
                  <a:lnTo>
                    <a:pt x="472" y="46"/>
                  </a:lnTo>
                  <a:lnTo>
                    <a:pt x="472" y="47"/>
                  </a:lnTo>
                  <a:lnTo>
                    <a:pt x="474" y="47"/>
                  </a:lnTo>
                  <a:lnTo>
                    <a:pt x="474" y="49"/>
                  </a:lnTo>
                  <a:lnTo>
                    <a:pt x="472" y="49"/>
                  </a:lnTo>
                  <a:lnTo>
                    <a:pt x="472" y="51"/>
                  </a:lnTo>
                  <a:lnTo>
                    <a:pt x="470" y="51"/>
                  </a:lnTo>
                  <a:lnTo>
                    <a:pt x="470" y="52"/>
                  </a:lnTo>
                  <a:lnTo>
                    <a:pt x="470" y="54"/>
                  </a:lnTo>
                  <a:lnTo>
                    <a:pt x="470" y="55"/>
                  </a:lnTo>
                  <a:lnTo>
                    <a:pt x="470" y="57"/>
                  </a:lnTo>
                  <a:lnTo>
                    <a:pt x="470" y="59"/>
                  </a:lnTo>
                  <a:lnTo>
                    <a:pt x="469" y="59"/>
                  </a:lnTo>
                  <a:lnTo>
                    <a:pt x="469" y="60"/>
                  </a:lnTo>
                  <a:lnTo>
                    <a:pt x="467" y="62"/>
                  </a:lnTo>
                  <a:lnTo>
                    <a:pt x="467" y="64"/>
                  </a:lnTo>
                  <a:lnTo>
                    <a:pt x="465" y="64"/>
                  </a:lnTo>
                  <a:lnTo>
                    <a:pt x="465" y="65"/>
                  </a:lnTo>
                  <a:lnTo>
                    <a:pt x="465" y="67"/>
                  </a:lnTo>
                  <a:lnTo>
                    <a:pt x="467" y="67"/>
                  </a:lnTo>
                  <a:lnTo>
                    <a:pt x="483" y="67"/>
                  </a:lnTo>
                  <a:lnTo>
                    <a:pt x="493" y="67"/>
                  </a:lnTo>
                  <a:lnTo>
                    <a:pt x="500" y="67"/>
                  </a:lnTo>
                  <a:lnTo>
                    <a:pt x="501" y="67"/>
                  </a:lnTo>
                  <a:lnTo>
                    <a:pt x="508" y="67"/>
                  </a:lnTo>
                  <a:lnTo>
                    <a:pt x="510" y="67"/>
                  </a:lnTo>
                  <a:lnTo>
                    <a:pt x="514" y="67"/>
                  </a:lnTo>
                  <a:lnTo>
                    <a:pt x="516" y="68"/>
                  </a:lnTo>
                  <a:lnTo>
                    <a:pt x="518" y="68"/>
                  </a:lnTo>
                  <a:lnTo>
                    <a:pt x="521" y="68"/>
                  </a:lnTo>
                  <a:lnTo>
                    <a:pt x="523" y="68"/>
                  </a:lnTo>
                  <a:lnTo>
                    <a:pt x="542" y="68"/>
                  </a:lnTo>
                  <a:lnTo>
                    <a:pt x="545" y="68"/>
                  </a:lnTo>
                  <a:lnTo>
                    <a:pt x="549" y="68"/>
                  </a:lnTo>
                  <a:lnTo>
                    <a:pt x="552" y="68"/>
                  </a:lnTo>
                  <a:lnTo>
                    <a:pt x="557" y="68"/>
                  </a:lnTo>
                  <a:lnTo>
                    <a:pt x="562" y="68"/>
                  </a:lnTo>
                  <a:lnTo>
                    <a:pt x="567" y="68"/>
                  </a:lnTo>
                  <a:lnTo>
                    <a:pt x="572" y="68"/>
                  </a:lnTo>
                  <a:lnTo>
                    <a:pt x="573" y="68"/>
                  </a:lnTo>
                  <a:lnTo>
                    <a:pt x="583" y="70"/>
                  </a:lnTo>
                  <a:lnTo>
                    <a:pt x="585" y="70"/>
                  </a:lnTo>
                  <a:lnTo>
                    <a:pt x="586" y="70"/>
                  </a:lnTo>
                  <a:lnTo>
                    <a:pt x="586" y="68"/>
                  </a:lnTo>
                  <a:lnTo>
                    <a:pt x="586" y="65"/>
                  </a:lnTo>
                  <a:lnTo>
                    <a:pt x="586" y="54"/>
                  </a:lnTo>
                  <a:lnTo>
                    <a:pt x="586" y="52"/>
                  </a:lnTo>
                  <a:lnTo>
                    <a:pt x="586" y="49"/>
                  </a:lnTo>
                  <a:lnTo>
                    <a:pt x="586" y="46"/>
                  </a:lnTo>
                  <a:lnTo>
                    <a:pt x="586" y="44"/>
                  </a:lnTo>
                  <a:lnTo>
                    <a:pt x="586" y="39"/>
                  </a:lnTo>
                  <a:lnTo>
                    <a:pt x="586" y="37"/>
                  </a:lnTo>
                  <a:lnTo>
                    <a:pt x="588" y="33"/>
                  </a:lnTo>
                  <a:lnTo>
                    <a:pt x="593" y="33"/>
                  </a:lnTo>
                  <a:lnTo>
                    <a:pt x="596" y="33"/>
                  </a:lnTo>
                  <a:lnTo>
                    <a:pt x="601" y="33"/>
                  </a:lnTo>
                  <a:lnTo>
                    <a:pt x="603" y="33"/>
                  </a:lnTo>
                  <a:lnTo>
                    <a:pt x="606" y="33"/>
                  </a:lnTo>
                  <a:lnTo>
                    <a:pt x="606" y="24"/>
                  </a:lnTo>
                  <a:lnTo>
                    <a:pt x="606" y="23"/>
                  </a:lnTo>
                  <a:lnTo>
                    <a:pt x="606" y="21"/>
                  </a:lnTo>
                  <a:lnTo>
                    <a:pt x="606" y="15"/>
                  </a:lnTo>
                  <a:lnTo>
                    <a:pt x="608" y="15"/>
                  </a:lnTo>
                  <a:lnTo>
                    <a:pt x="609" y="16"/>
                  </a:lnTo>
                  <a:lnTo>
                    <a:pt x="611" y="16"/>
                  </a:lnTo>
                  <a:lnTo>
                    <a:pt x="612" y="16"/>
                  </a:lnTo>
                  <a:lnTo>
                    <a:pt x="614" y="18"/>
                  </a:lnTo>
                  <a:lnTo>
                    <a:pt x="616" y="18"/>
                  </a:lnTo>
                  <a:lnTo>
                    <a:pt x="617" y="18"/>
                  </a:lnTo>
                  <a:lnTo>
                    <a:pt x="619" y="18"/>
                  </a:lnTo>
                  <a:lnTo>
                    <a:pt x="621" y="18"/>
                  </a:lnTo>
                  <a:lnTo>
                    <a:pt x="622" y="18"/>
                  </a:lnTo>
                  <a:lnTo>
                    <a:pt x="622" y="19"/>
                  </a:lnTo>
                  <a:lnTo>
                    <a:pt x="622" y="21"/>
                  </a:lnTo>
                  <a:lnTo>
                    <a:pt x="624" y="21"/>
                  </a:lnTo>
                  <a:lnTo>
                    <a:pt x="624" y="23"/>
                  </a:lnTo>
                  <a:lnTo>
                    <a:pt x="626" y="23"/>
                  </a:lnTo>
                  <a:lnTo>
                    <a:pt x="627" y="23"/>
                  </a:lnTo>
                  <a:lnTo>
                    <a:pt x="629" y="23"/>
                  </a:lnTo>
                  <a:lnTo>
                    <a:pt x="629" y="21"/>
                  </a:lnTo>
                  <a:lnTo>
                    <a:pt x="630" y="21"/>
                  </a:lnTo>
                  <a:lnTo>
                    <a:pt x="630" y="19"/>
                  </a:lnTo>
                  <a:lnTo>
                    <a:pt x="630" y="18"/>
                  </a:lnTo>
                  <a:lnTo>
                    <a:pt x="632" y="18"/>
                  </a:lnTo>
                  <a:lnTo>
                    <a:pt x="634" y="18"/>
                  </a:lnTo>
                  <a:lnTo>
                    <a:pt x="635" y="18"/>
                  </a:lnTo>
                  <a:lnTo>
                    <a:pt x="637" y="16"/>
                  </a:lnTo>
                  <a:lnTo>
                    <a:pt x="639" y="16"/>
                  </a:lnTo>
                  <a:lnTo>
                    <a:pt x="640" y="16"/>
                  </a:lnTo>
                  <a:lnTo>
                    <a:pt x="640" y="18"/>
                  </a:lnTo>
                  <a:lnTo>
                    <a:pt x="642" y="18"/>
                  </a:lnTo>
                  <a:lnTo>
                    <a:pt x="643" y="18"/>
                  </a:lnTo>
                  <a:lnTo>
                    <a:pt x="645" y="18"/>
                  </a:lnTo>
                  <a:lnTo>
                    <a:pt x="647" y="18"/>
                  </a:lnTo>
                  <a:lnTo>
                    <a:pt x="648" y="18"/>
                  </a:lnTo>
                  <a:lnTo>
                    <a:pt x="648" y="16"/>
                  </a:lnTo>
                  <a:lnTo>
                    <a:pt x="650" y="16"/>
                  </a:lnTo>
                  <a:lnTo>
                    <a:pt x="652" y="15"/>
                  </a:lnTo>
                  <a:lnTo>
                    <a:pt x="653" y="15"/>
                  </a:lnTo>
                  <a:lnTo>
                    <a:pt x="653" y="13"/>
                  </a:lnTo>
                  <a:lnTo>
                    <a:pt x="655" y="15"/>
                  </a:lnTo>
                  <a:lnTo>
                    <a:pt x="657" y="15"/>
                  </a:lnTo>
                  <a:lnTo>
                    <a:pt x="657" y="16"/>
                  </a:lnTo>
                  <a:lnTo>
                    <a:pt x="658" y="16"/>
                  </a:lnTo>
                  <a:lnTo>
                    <a:pt x="658" y="18"/>
                  </a:lnTo>
                  <a:lnTo>
                    <a:pt x="660" y="18"/>
                  </a:lnTo>
                  <a:lnTo>
                    <a:pt x="660" y="16"/>
                  </a:lnTo>
                  <a:lnTo>
                    <a:pt x="661" y="16"/>
                  </a:lnTo>
                  <a:lnTo>
                    <a:pt x="663" y="16"/>
                  </a:lnTo>
                  <a:lnTo>
                    <a:pt x="665" y="16"/>
                  </a:lnTo>
                  <a:lnTo>
                    <a:pt x="665" y="18"/>
                  </a:lnTo>
                  <a:lnTo>
                    <a:pt x="666" y="16"/>
                  </a:lnTo>
                  <a:lnTo>
                    <a:pt x="668" y="16"/>
                  </a:lnTo>
                  <a:lnTo>
                    <a:pt x="670" y="16"/>
                  </a:lnTo>
                  <a:lnTo>
                    <a:pt x="671" y="16"/>
                  </a:lnTo>
                  <a:lnTo>
                    <a:pt x="671" y="18"/>
                  </a:lnTo>
                  <a:lnTo>
                    <a:pt x="670" y="18"/>
                  </a:lnTo>
                  <a:lnTo>
                    <a:pt x="671" y="19"/>
                  </a:lnTo>
                  <a:lnTo>
                    <a:pt x="673" y="21"/>
                  </a:lnTo>
                  <a:lnTo>
                    <a:pt x="675" y="21"/>
                  </a:lnTo>
                  <a:lnTo>
                    <a:pt x="676" y="21"/>
                  </a:lnTo>
                  <a:lnTo>
                    <a:pt x="678" y="21"/>
                  </a:lnTo>
                  <a:lnTo>
                    <a:pt x="679" y="21"/>
                  </a:lnTo>
                  <a:lnTo>
                    <a:pt x="681" y="21"/>
                  </a:lnTo>
                  <a:lnTo>
                    <a:pt x="683" y="21"/>
                  </a:lnTo>
                  <a:lnTo>
                    <a:pt x="684" y="23"/>
                  </a:lnTo>
                  <a:lnTo>
                    <a:pt x="683" y="23"/>
                  </a:lnTo>
                  <a:lnTo>
                    <a:pt x="684" y="24"/>
                  </a:lnTo>
                  <a:lnTo>
                    <a:pt x="686" y="24"/>
                  </a:lnTo>
                  <a:lnTo>
                    <a:pt x="686" y="26"/>
                  </a:lnTo>
                  <a:lnTo>
                    <a:pt x="688" y="26"/>
                  </a:lnTo>
                  <a:lnTo>
                    <a:pt x="689" y="26"/>
                  </a:lnTo>
                  <a:lnTo>
                    <a:pt x="689" y="24"/>
                  </a:lnTo>
                  <a:lnTo>
                    <a:pt x="691" y="24"/>
                  </a:lnTo>
                  <a:lnTo>
                    <a:pt x="691" y="26"/>
                  </a:lnTo>
                  <a:lnTo>
                    <a:pt x="693" y="26"/>
                  </a:lnTo>
                  <a:lnTo>
                    <a:pt x="694" y="28"/>
                  </a:lnTo>
                  <a:lnTo>
                    <a:pt x="696" y="28"/>
                  </a:lnTo>
                  <a:lnTo>
                    <a:pt x="696" y="29"/>
                  </a:lnTo>
                  <a:lnTo>
                    <a:pt x="697" y="29"/>
                  </a:lnTo>
                  <a:lnTo>
                    <a:pt x="697" y="28"/>
                  </a:lnTo>
                  <a:lnTo>
                    <a:pt x="699" y="28"/>
                  </a:lnTo>
                  <a:lnTo>
                    <a:pt x="701" y="28"/>
                  </a:lnTo>
                  <a:lnTo>
                    <a:pt x="702" y="28"/>
                  </a:lnTo>
                  <a:lnTo>
                    <a:pt x="702" y="29"/>
                  </a:lnTo>
                  <a:lnTo>
                    <a:pt x="704" y="29"/>
                  </a:lnTo>
                  <a:lnTo>
                    <a:pt x="706" y="29"/>
                  </a:lnTo>
                  <a:lnTo>
                    <a:pt x="706" y="31"/>
                  </a:lnTo>
                  <a:lnTo>
                    <a:pt x="706" y="33"/>
                  </a:lnTo>
                  <a:lnTo>
                    <a:pt x="707" y="34"/>
                  </a:lnTo>
                  <a:lnTo>
                    <a:pt x="707" y="36"/>
                  </a:lnTo>
                  <a:lnTo>
                    <a:pt x="706" y="36"/>
                  </a:lnTo>
                  <a:lnTo>
                    <a:pt x="706" y="37"/>
                  </a:lnTo>
                  <a:lnTo>
                    <a:pt x="706" y="39"/>
                  </a:lnTo>
                  <a:lnTo>
                    <a:pt x="707" y="39"/>
                  </a:lnTo>
                  <a:lnTo>
                    <a:pt x="707" y="41"/>
                  </a:lnTo>
                  <a:lnTo>
                    <a:pt x="709" y="41"/>
                  </a:lnTo>
                  <a:lnTo>
                    <a:pt x="709" y="42"/>
                  </a:lnTo>
                  <a:lnTo>
                    <a:pt x="709" y="41"/>
                  </a:lnTo>
                  <a:lnTo>
                    <a:pt x="710" y="41"/>
                  </a:lnTo>
                  <a:lnTo>
                    <a:pt x="710" y="42"/>
                  </a:lnTo>
                  <a:lnTo>
                    <a:pt x="712" y="42"/>
                  </a:lnTo>
                  <a:lnTo>
                    <a:pt x="714" y="42"/>
                  </a:lnTo>
                  <a:lnTo>
                    <a:pt x="715" y="41"/>
                  </a:lnTo>
                  <a:lnTo>
                    <a:pt x="717" y="41"/>
                  </a:lnTo>
                  <a:lnTo>
                    <a:pt x="717" y="42"/>
                  </a:lnTo>
                  <a:lnTo>
                    <a:pt x="719" y="44"/>
                  </a:lnTo>
                  <a:lnTo>
                    <a:pt x="720" y="44"/>
                  </a:lnTo>
                  <a:lnTo>
                    <a:pt x="722" y="44"/>
                  </a:lnTo>
                  <a:lnTo>
                    <a:pt x="724" y="46"/>
                  </a:lnTo>
                  <a:lnTo>
                    <a:pt x="725" y="46"/>
                  </a:lnTo>
                  <a:lnTo>
                    <a:pt x="727" y="46"/>
                  </a:lnTo>
                  <a:lnTo>
                    <a:pt x="728" y="46"/>
                  </a:lnTo>
                  <a:lnTo>
                    <a:pt x="730" y="46"/>
                  </a:lnTo>
                  <a:lnTo>
                    <a:pt x="730" y="47"/>
                  </a:lnTo>
                  <a:lnTo>
                    <a:pt x="732" y="47"/>
                  </a:lnTo>
                  <a:lnTo>
                    <a:pt x="733" y="47"/>
                  </a:lnTo>
                  <a:lnTo>
                    <a:pt x="733" y="49"/>
                  </a:lnTo>
                  <a:lnTo>
                    <a:pt x="735" y="49"/>
                  </a:lnTo>
                  <a:lnTo>
                    <a:pt x="735" y="51"/>
                  </a:lnTo>
                  <a:lnTo>
                    <a:pt x="737" y="51"/>
                  </a:lnTo>
                  <a:lnTo>
                    <a:pt x="738" y="51"/>
                  </a:lnTo>
                  <a:lnTo>
                    <a:pt x="738" y="52"/>
                  </a:lnTo>
                  <a:lnTo>
                    <a:pt x="738" y="54"/>
                  </a:lnTo>
                  <a:lnTo>
                    <a:pt x="737" y="55"/>
                  </a:lnTo>
                  <a:lnTo>
                    <a:pt x="738" y="55"/>
                  </a:lnTo>
                  <a:lnTo>
                    <a:pt x="740" y="55"/>
                  </a:lnTo>
                  <a:lnTo>
                    <a:pt x="742" y="55"/>
                  </a:lnTo>
                  <a:lnTo>
                    <a:pt x="743" y="54"/>
                  </a:lnTo>
                  <a:lnTo>
                    <a:pt x="745" y="54"/>
                  </a:lnTo>
                  <a:lnTo>
                    <a:pt x="746" y="55"/>
                  </a:lnTo>
                  <a:lnTo>
                    <a:pt x="746" y="54"/>
                  </a:lnTo>
                  <a:lnTo>
                    <a:pt x="748" y="54"/>
                  </a:lnTo>
                  <a:lnTo>
                    <a:pt x="750" y="52"/>
                  </a:lnTo>
                  <a:lnTo>
                    <a:pt x="751" y="52"/>
                  </a:lnTo>
                  <a:lnTo>
                    <a:pt x="755" y="52"/>
                  </a:lnTo>
                  <a:lnTo>
                    <a:pt x="756" y="52"/>
                  </a:lnTo>
                  <a:lnTo>
                    <a:pt x="758" y="52"/>
                  </a:lnTo>
                  <a:lnTo>
                    <a:pt x="758" y="54"/>
                  </a:lnTo>
                  <a:lnTo>
                    <a:pt x="758" y="55"/>
                  </a:lnTo>
                  <a:lnTo>
                    <a:pt x="758" y="57"/>
                  </a:lnTo>
                  <a:lnTo>
                    <a:pt x="760" y="57"/>
                  </a:lnTo>
                  <a:lnTo>
                    <a:pt x="761" y="57"/>
                  </a:lnTo>
                  <a:lnTo>
                    <a:pt x="763" y="55"/>
                  </a:lnTo>
                  <a:lnTo>
                    <a:pt x="764" y="55"/>
                  </a:lnTo>
                  <a:lnTo>
                    <a:pt x="766" y="54"/>
                  </a:lnTo>
                  <a:lnTo>
                    <a:pt x="766" y="55"/>
                  </a:lnTo>
                  <a:lnTo>
                    <a:pt x="768" y="55"/>
                  </a:lnTo>
                  <a:lnTo>
                    <a:pt x="768" y="57"/>
                  </a:lnTo>
                  <a:lnTo>
                    <a:pt x="768" y="59"/>
                  </a:lnTo>
                  <a:lnTo>
                    <a:pt x="769" y="59"/>
                  </a:lnTo>
                  <a:lnTo>
                    <a:pt x="769" y="60"/>
                  </a:lnTo>
                  <a:lnTo>
                    <a:pt x="771" y="60"/>
                  </a:lnTo>
                  <a:lnTo>
                    <a:pt x="773" y="60"/>
                  </a:lnTo>
                  <a:lnTo>
                    <a:pt x="774" y="60"/>
                  </a:lnTo>
                  <a:lnTo>
                    <a:pt x="774" y="62"/>
                  </a:lnTo>
                  <a:lnTo>
                    <a:pt x="776" y="62"/>
                  </a:lnTo>
                  <a:lnTo>
                    <a:pt x="777" y="62"/>
                  </a:lnTo>
                  <a:lnTo>
                    <a:pt x="779" y="62"/>
                  </a:lnTo>
                  <a:lnTo>
                    <a:pt x="781" y="62"/>
                  </a:lnTo>
                  <a:lnTo>
                    <a:pt x="782" y="62"/>
                  </a:lnTo>
                  <a:lnTo>
                    <a:pt x="784" y="62"/>
                  </a:lnTo>
                  <a:lnTo>
                    <a:pt x="784" y="60"/>
                  </a:lnTo>
                  <a:lnTo>
                    <a:pt x="786" y="60"/>
                  </a:lnTo>
                  <a:lnTo>
                    <a:pt x="787" y="60"/>
                  </a:lnTo>
                  <a:lnTo>
                    <a:pt x="789" y="60"/>
                  </a:lnTo>
                  <a:lnTo>
                    <a:pt x="791" y="62"/>
                  </a:lnTo>
                  <a:lnTo>
                    <a:pt x="792" y="62"/>
                  </a:lnTo>
                  <a:lnTo>
                    <a:pt x="792" y="64"/>
                  </a:lnTo>
                  <a:lnTo>
                    <a:pt x="794" y="64"/>
                  </a:lnTo>
                  <a:lnTo>
                    <a:pt x="795" y="64"/>
                  </a:lnTo>
                  <a:lnTo>
                    <a:pt x="795" y="65"/>
                  </a:lnTo>
                  <a:lnTo>
                    <a:pt x="797" y="65"/>
                  </a:lnTo>
                  <a:lnTo>
                    <a:pt x="797" y="64"/>
                  </a:lnTo>
                  <a:lnTo>
                    <a:pt x="799" y="64"/>
                  </a:lnTo>
                  <a:lnTo>
                    <a:pt x="800" y="64"/>
                  </a:lnTo>
                  <a:lnTo>
                    <a:pt x="802" y="64"/>
                  </a:lnTo>
                  <a:lnTo>
                    <a:pt x="802" y="62"/>
                  </a:lnTo>
                  <a:lnTo>
                    <a:pt x="804" y="62"/>
                  </a:lnTo>
                  <a:lnTo>
                    <a:pt x="804" y="64"/>
                  </a:lnTo>
                  <a:lnTo>
                    <a:pt x="805" y="64"/>
                  </a:lnTo>
                  <a:lnTo>
                    <a:pt x="807" y="64"/>
                  </a:lnTo>
                  <a:lnTo>
                    <a:pt x="807" y="62"/>
                  </a:lnTo>
                  <a:lnTo>
                    <a:pt x="810" y="62"/>
                  </a:lnTo>
                  <a:lnTo>
                    <a:pt x="813" y="62"/>
                  </a:lnTo>
                  <a:lnTo>
                    <a:pt x="815" y="62"/>
                  </a:lnTo>
                  <a:lnTo>
                    <a:pt x="817" y="62"/>
                  </a:lnTo>
                  <a:lnTo>
                    <a:pt x="817" y="65"/>
                  </a:lnTo>
                  <a:lnTo>
                    <a:pt x="820" y="65"/>
                  </a:lnTo>
                  <a:lnTo>
                    <a:pt x="825" y="65"/>
                  </a:lnTo>
                  <a:lnTo>
                    <a:pt x="825" y="68"/>
                  </a:lnTo>
                  <a:lnTo>
                    <a:pt x="826" y="70"/>
                  </a:lnTo>
                  <a:lnTo>
                    <a:pt x="828" y="70"/>
                  </a:lnTo>
                  <a:lnTo>
                    <a:pt x="830" y="68"/>
                  </a:lnTo>
                  <a:lnTo>
                    <a:pt x="830" y="70"/>
                  </a:lnTo>
                  <a:lnTo>
                    <a:pt x="831" y="70"/>
                  </a:lnTo>
                  <a:lnTo>
                    <a:pt x="833" y="70"/>
                  </a:lnTo>
                  <a:lnTo>
                    <a:pt x="835" y="70"/>
                  </a:lnTo>
                  <a:lnTo>
                    <a:pt x="835" y="68"/>
                  </a:lnTo>
                  <a:lnTo>
                    <a:pt x="836" y="68"/>
                  </a:lnTo>
                  <a:lnTo>
                    <a:pt x="838" y="68"/>
                  </a:lnTo>
                  <a:lnTo>
                    <a:pt x="838" y="67"/>
                  </a:lnTo>
                  <a:lnTo>
                    <a:pt x="840" y="65"/>
                  </a:lnTo>
                  <a:lnTo>
                    <a:pt x="840" y="64"/>
                  </a:lnTo>
                  <a:lnTo>
                    <a:pt x="841" y="64"/>
                  </a:lnTo>
                  <a:lnTo>
                    <a:pt x="843" y="62"/>
                  </a:lnTo>
                  <a:lnTo>
                    <a:pt x="844" y="62"/>
                  </a:lnTo>
                  <a:lnTo>
                    <a:pt x="846" y="62"/>
                  </a:lnTo>
                  <a:lnTo>
                    <a:pt x="846" y="60"/>
                  </a:lnTo>
                  <a:lnTo>
                    <a:pt x="848" y="60"/>
                  </a:lnTo>
                  <a:lnTo>
                    <a:pt x="848" y="59"/>
                  </a:lnTo>
                  <a:lnTo>
                    <a:pt x="849" y="59"/>
                  </a:lnTo>
                  <a:lnTo>
                    <a:pt x="851" y="59"/>
                  </a:lnTo>
                  <a:lnTo>
                    <a:pt x="851" y="57"/>
                  </a:lnTo>
                  <a:lnTo>
                    <a:pt x="853" y="57"/>
                  </a:lnTo>
                  <a:lnTo>
                    <a:pt x="853" y="55"/>
                  </a:lnTo>
                  <a:lnTo>
                    <a:pt x="853" y="54"/>
                  </a:lnTo>
                  <a:lnTo>
                    <a:pt x="853" y="52"/>
                  </a:lnTo>
                  <a:lnTo>
                    <a:pt x="851" y="51"/>
                  </a:lnTo>
                  <a:lnTo>
                    <a:pt x="851" y="49"/>
                  </a:lnTo>
                  <a:lnTo>
                    <a:pt x="851" y="47"/>
                  </a:lnTo>
                  <a:lnTo>
                    <a:pt x="851" y="46"/>
                  </a:lnTo>
                  <a:lnTo>
                    <a:pt x="851" y="44"/>
                  </a:lnTo>
                  <a:lnTo>
                    <a:pt x="853" y="44"/>
                  </a:lnTo>
                  <a:lnTo>
                    <a:pt x="853" y="42"/>
                  </a:lnTo>
                  <a:lnTo>
                    <a:pt x="859" y="42"/>
                  </a:lnTo>
                  <a:lnTo>
                    <a:pt x="861" y="42"/>
                  </a:lnTo>
                  <a:lnTo>
                    <a:pt x="877" y="44"/>
                  </a:lnTo>
                  <a:lnTo>
                    <a:pt x="882" y="44"/>
                  </a:lnTo>
                  <a:lnTo>
                    <a:pt x="882" y="42"/>
                  </a:lnTo>
                  <a:lnTo>
                    <a:pt x="884" y="42"/>
                  </a:lnTo>
                  <a:lnTo>
                    <a:pt x="887" y="42"/>
                  </a:lnTo>
                  <a:lnTo>
                    <a:pt x="890" y="42"/>
                  </a:lnTo>
                  <a:lnTo>
                    <a:pt x="893" y="44"/>
                  </a:lnTo>
                  <a:lnTo>
                    <a:pt x="895" y="44"/>
                  </a:lnTo>
                  <a:lnTo>
                    <a:pt x="897" y="44"/>
                  </a:lnTo>
                  <a:lnTo>
                    <a:pt x="898" y="44"/>
                  </a:lnTo>
                  <a:lnTo>
                    <a:pt x="911" y="44"/>
                  </a:lnTo>
                  <a:lnTo>
                    <a:pt x="913" y="44"/>
                  </a:lnTo>
                  <a:lnTo>
                    <a:pt x="920" y="44"/>
                  </a:lnTo>
                  <a:lnTo>
                    <a:pt x="925" y="44"/>
                  </a:lnTo>
                  <a:lnTo>
                    <a:pt x="933" y="44"/>
                  </a:lnTo>
                  <a:lnTo>
                    <a:pt x="934" y="44"/>
                  </a:lnTo>
                  <a:lnTo>
                    <a:pt x="943" y="44"/>
                  </a:lnTo>
                  <a:lnTo>
                    <a:pt x="944" y="44"/>
                  </a:lnTo>
                  <a:lnTo>
                    <a:pt x="946" y="44"/>
                  </a:lnTo>
                  <a:lnTo>
                    <a:pt x="949" y="44"/>
                  </a:lnTo>
                  <a:lnTo>
                    <a:pt x="952" y="44"/>
                  </a:lnTo>
                  <a:lnTo>
                    <a:pt x="965" y="44"/>
                  </a:lnTo>
                  <a:lnTo>
                    <a:pt x="977" y="44"/>
                  </a:lnTo>
                  <a:lnTo>
                    <a:pt x="985" y="44"/>
                  </a:lnTo>
                  <a:lnTo>
                    <a:pt x="990" y="44"/>
                  </a:lnTo>
                  <a:lnTo>
                    <a:pt x="990" y="42"/>
                  </a:lnTo>
                  <a:lnTo>
                    <a:pt x="1001" y="42"/>
                  </a:lnTo>
                  <a:lnTo>
                    <a:pt x="1003" y="42"/>
                  </a:lnTo>
                  <a:lnTo>
                    <a:pt x="1019" y="42"/>
                  </a:lnTo>
                  <a:lnTo>
                    <a:pt x="1021" y="42"/>
                  </a:lnTo>
                  <a:lnTo>
                    <a:pt x="1060" y="44"/>
                  </a:lnTo>
                  <a:lnTo>
                    <a:pt x="1090" y="44"/>
                  </a:lnTo>
                  <a:lnTo>
                    <a:pt x="1096" y="44"/>
                  </a:lnTo>
                  <a:lnTo>
                    <a:pt x="1096" y="46"/>
                  </a:lnTo>
                  <a:lnTo>
                    <a:pt x="1098" y="47"/>
                  </a:lnTo>
                  <a:lnTo>
                    <a:pt x="1098" y="49"/>
                  </a:lnTo>
                  <a:lnTo>
                    <a:pt x="1099" y="49"/>
                  </a:lnTo>
                  <a:lnTo>
                    <a:pt x="1099" y="51"/>
                  </a:lnTo>
                  <a:lnTo>
                    <a:pt x="1101" y="51"/>
                  </a:lnTo>
                  <a:lnTo>
                    <a:pt x="1101" y="52"/>
                  </a:lnTo>
                  <a:lnTo>
                    <a:pt x="1099" y="52"/>
                  </a:lnTo>
                  <a:lnTo>
                    <a:pt x="1099" y="54"/>
                  </a:lnTo>
                  <a:lnTo>
                    <a:pt x="1101" y="54"/>
                  </a:lnTo>
                  <a:lnTo>
                    <a:pt x="1101" y="55"/>
                  </a:lnTo>
                  <a:lnTo>
                    <a:pt x="1101" y="57"/>
                  </a:lnTo>
                  <a:lnTo>
                    <a:pt x="1101" y="59"/>
                  </a:lnTo>
                  <a:lnTo>
                    <a:pt x="1101" y="60"/>
                  </a:lnTo>
                  <a:lnTo>
                    <a:pt x="1103" y="60"/>
                  </a:lnTo>
                  <a:lnTo>
                    <a:pt x="1103" y="62"/>
                  </a:lnTo>
                  <a:lnTo>
                    <a:pt x="1103" y="64"/>
                  </a:lnTo>
                  <a:lnTo>
                    <a:pt x="1103" y="65"/>
                  </a:lnTo>
                  <a:lnTo>
                    <a:pt x="1104" y="65"/>
                  </a:lnTo>
                  <a:lnTo>
                    <a:pt x="1104" y="67"/>
                  </a:lnTo>
                  <a:lnTo>
                    <a:pt x="1106" y="67"/>
                  </a:lnTo>
                  <a:lnTo>
                    <a:pt x="1106" y="68"/>
                  </a:lnTo>
                  <a:lnTo>
                    <a:pt x="1106" y="70"/>
                  </a:lnTo>
                  <a:lnTo>
                    <a:pt x="1104" y="70"/>
                  </a:lnTo>
                  <a:lnTo>
                    <a:pt x="1103" y="70"/>
                  </a:lnTo>
                  <a:lnTo>
                    <a:pt x="1103" y="72"/>
                  </a:lnTo>
                  <a:lnTo>
                    <a:pt x="1103" y="73"/>
                  </a:lnTo>
                  <a:lnTo>
                    <a:pt x="1101" y="73"/>
                  </a:lnTo>
                  <a:lnTo>
                    <a:pt x="1103" y="73"/>
                  </a:lnTo>
                  <a:lnTo>
                    <a:pt x="1103" y="75"/>
                  </a:lnTo>
                  <a:lnTo>
                    <a:pt x="1101" y="75"/>
                  </a:lnTo>
                  <a:lnTo>
                    <a:pt x="1101" y="77"/>
                  </a:lnTo>
                  <a:lnTo>
                    <a:pt x="1103" y="77"/>
                  </a:lnTo>
                  <a:lnTo>
                    <a:pt x="1103" y="78"/>
                  </a:lnTo>
                  <a:lnTo>
                    <a:pt x="1104" y="78"/>
                  </a:lnTo>
                  <a:lnTo>
                    <a:pt x="1103" y="78"/>
                  </a:lnTo>
                  <a:lnTo>
                    <a:pt x="1103" y="80"/>
                  </a:lnTo>
                  <a:lnTo>
                    <a:pt x="1104" y="80"/>
                  </a:lnTo>
                  <a:lnTo>
                    <a:pt x="1104" y="82"/>
                  </a:lnTo>
                  <a:lnTo>
                    <a:pt x="1103" y="82"/>
                  </a:lnTo>
                  <a:lnTo>
                    <a:pt x="1103" y="83"/>
                  </a:lnTo>
                  <a:lnTo>
                    <a:pt x="1104" y="83"/>
                  </a:lnTo>
                  <a:lnTo>
                    <a:pt x="1104" y="85"/>
                  </a:lnTo>
                  <a:lnTo>
                    <a:pt x="1104" y="86"/>
                  </a:lnTo>
                  <a:lnTo>
                    <a:pt x="1106" y="86"/>
                  </a:lnTo>
                  <a:lnTo>
                    <a:pt x="1106" y="88"/>
                  </a:lnTo>
                  <a:lnTo>
                    <a:pt x="1108" y="88"/>
                  </a:lnTo>
                  <a:lnTo>
                    <a:pt x="1106" y="88"/>
                  </a:lnTo>
                  <a:lnTo>
                    <a:pt x="1106" y="90"/>
                  </a:lnTo>
                  <a:lnTo>
                    <a:pt x="1108" y="90"/>
                  </a:lnTo>
                  <a:lnTo>
                    <a:pt x="1108" y="91"/>
                  </a:lnTo>
                  <a:lnTo>
                    <a:pt x="1108" y="93"/>
                  </a:lnTo>
                  <a:lnTo>
                    <a:pt x="1106" y="93"/>
                  </a:lnTo>
                  <a:lnTo>
                    <a:pt x="1106" y="95"/>
                  </a:lnTo>
                  <a:lnTo>
                    <a:pt x="1104" y="96"/>
                  </a:lnTo>
                  <a:lnTo>
                    <a:pt x="1104" y="98"/>
                  </a:lnTo>
                  <a:lnTo>
                    <a:pt x="1104" y="100"/>
                  </a:lnTo>
                  <a:lnTo>
                    <a:pt x="1106" y="100"/>
                  </a:lnTo>
                  <a:lnTo>
                    <a:pt x="1106" y="101"/>
                  </a:lnTo>
                  <a:lnTo>
                    <a:pt x="1108" y="101"/>
                  </a:lnTo>
                  <a:lnTo>
                    <a:pt x="1108" y="103"/>
                  </a:lnTo>
                  <a:lnTo>
                    <a:pt x="1108" y="104"/>
                  </a:lnTo>
                  <a:lnTo>
                    <a:pt x="1106" y="106"/>
                  </a:lnTo>
                  <a:lnTo>
                    <a:pt x="1106" y="108"/>
                  </a:lnTo>
                  <a:lnTo>
                    <a:pt x="1104" y="106"/>
                  </a:lnTo>
                  <a:lnTo>
                    <a:pt x="1103" y="108"/>
                  </a:lnTo>
                  <a:lnTo>
                    <a:pt x="1103" y="109"/>
                  </a:lnTo>
                  <a:lnTo>
                    <a:pt x="1104" y="109"/>
                  </a:lnTo>
                  <a:lnTo>
                    <a:pt x="1103" y="109"/>
                  </a:lnTo>
                  <a:lnTo>
                    <a:pt x="1103" y="111"/>
                  </a:lnTo>
                  <a:lnTo>
                    <a:pt x="1103" y="113"/>
                  </a:lnTo>
                  <a:lnTo>
                    <a:pt x="1103" y="114"/>
                  </a:lnTo>
                  <a:lnTo>
                    <a:pt x="1101" y="114"/>
                  </a:lnTo>
                  <a:lnTo>
                    <a:pt x="1103" y="114"/>
                  </a:lnTo>
                  <a:lnTo>
                    <a:pt x="1103" y="116"/>
                  </a:lnTo>
                  <a:lnTo>
                    <a:pt x="1104" y="116"/>
                  </a:lnTo>
                  <a:lnTo>
                    <a:pt x="1104" y="117"/>
                  </a:lnTo>
                  <a:lnTo>
                    <a:pt x="1106" y="117"/>
                  </a:lnTo>
                  <a:lnTo>
                    <a:pt x="1106" y="119"/>
                  </a:lnTo>
                  <a:lnTo>
                    <a:pt x="1108" y="119"/>
                  </a:lnTo>
                  <a:lnTo>
                    <a:pt x="1108" y="121"/>
                  </a:lnTo>
                  <a:lnTo>
                    <a:pt x="1108" y="122"/>
                  </a:lnTo>
                  <a:lnTo>
                    <a:pt x="1108" y="124"/>
                  </a:lnTo>
                  <a:lnTo>
                    <a:pt x="1108" y="126"/>
                  </a:lnTo>
                  <a:lnTo>
                    <a:pt x="1108" y="127"/>
                  </a:lnTo>
                  <a:lnTo>
                    <a:pt x="1108" y="129"/>
                  </a:lnTo>
                  <a:lnTo>
                    <a:pt x="1108" y="131"/>
                  </a:lnTo>
                  <a:lnTo>
                    <a:pt x="1108" y="132"/>
                  </a:lnTo>
                  <a:lnTo>
                    <a:pt x="1108" y="134"/>
                  </a:lnTo>
                  <a:lnTo>
                    <a:pt x="1109" y="134"/>
                  </a:lnTo>
                  <a:lnTo>
                    <a:pt x="1108" y="134"/>
                  </a:lnTo>
                  <a:lnTo>
                    <a:pt x="1109" y="135"/>
                  </a:lnTo>
                  <a:lnTo>
                    <a:pt x="1109" y="137"/>
                  </a:lnTo>
                  <a:lnTo>
                    <a:pt x="1109" y="139"/>
                  </a:lnTo>
                  <a:lnTo>
                    <a:pt x="1108" y="139"/>
                  </a:lnTo>
                  <a:lnTo>
                    <a:pt x="1108" y="140"/>
                  </a:lnTo>
                  <a:lnTo>
                    <a:pt x="1108" y="142"/>
                  </a:lnTo>
                  <a:lnTo>
                    <a:pt x="1108" y="144"/>
                  </a:lnTo>
                  <a:lnTo>
                    <a:pt x="1109" y="144"/>
                  </a:lnTo>
                  <a:lnTo>
                    <a:pt x="1108" y="145"/>
                  </a:lnTo>
                  <a:lnTo>
                    <a:pt x="1108" y="147"/>
                  </a:lnTo>
                  <a:lnTo>
                    <a:pt x="1108" y="149"/>
                  </a:lnTo>
                  <a:lnTo>
                    <a:pt x="1108" y="150"/>
                  </a:lnTo>
                  <a:lnTo>
                    <a:pt x="1108" y="152"/>
                  </a:lnTo>
                  <a:lnTo>
                    <a:pt x="1106" y="152"/>
                  </a:lnTo>
                  <a:lnTo>
                    <a:pt x="1106" y="153"/>
                  </a:lnTo>
                  <a:lnTo>
                    <a:pt x="1104" y="153"/>
                  </a:lnTo>
                  <a:lnTo>
                    <a:pt x="1104" y="155"/>
                  </a:lnTo>
                  <a:lnTo>
                    <a:pt x="1104" y="157"/>
                  </a:lnTo>
                  <a:lnTo>
                    <a:pt x="1103" y="158"/>
                  </a:lnTo>
                  <a:lnTo>
                    <a:pt x="1101" y="160"/>
                  </a:lnTo>
                  <a:lnTo>
                    <a:pt x="1099" y="160"/>
                  </a:lnTo>
                  <a:lnTo>
                    <a:pt x="1099" y="162"/>
                  </a:lnTo>
                  <a:lnTo>
                    <a:pt x="1099" y="163"/>
                  </a:lnTo>
                  <a:lnTo>
                    <a:pt x="1098" y="163"/>
                  </a:lnTo>
                  <a:lnTo>
                    <a:pt x="1098" y="165"/>
                  </a:lnTo>
                  <a:lnTo>
                    <a:pt x="1098" y="167"/>
                  </a:lnTo>
                  <a:lnTo>
                    <a:pt x="1096" y="167"/>
                  </a:lnTo>
                  <a:lnTo>
                    <a:pt x="1096" y="168"/>
                  </a:lnTo>
                  <a:lnTo>
                    <a:pt x="1096" y="170"/>
                  </a:lnTo>
                  <a:lnTo>
                    <a:pt x="1094" y="170"/>
                  </a:lnTo>
                  <a:lnTo>
                    <a:pt x="1094" y="171"/>
                  </a:lnTo>
                  <a:lnTo>
                    <a:pt x="1093" y="171"/>
                  </a:lnTo>
                  <a:lnTo>
                    <a:pt x="1093" y="173"/>
                  </a:lnTo>
                  <a:lnTo>
                    <a:pt x="1093" y="175"/>
                  </a:lnTo>
                  <a:lnTo>
                    <a:pt x="1093" y="176"/>
                  </a:lnTo>
                  <a:lnTo>
                    <a:pt x="1091" y="176"/>
                  </a:lnTo>
                  <a:lnTo>
                    <a:pt x="1090" y="176"/>
                  </a:lnTo>
                  <a:lnTo>
                    <a:pt x="1090" y="175"/>
                  </a:lnTo>
                  <a:lnTo>
                    <a:pt x="1088" y="175"/>
                  </a:lnTo>
                  <a:lnTo>
                    <a:pt x="1086" y="176"/>
                  </a:lnTo>
                  <a:lnTo>
                    <a:pt x="1085" y="176"/>
                  </a:lnTo>
                  <a:lnTo>
                    <a:pt x="1085" y="178"/>
                  </a:lnTo>
                  <a:lnTo>
                    <a:pt x="1083" y="178"/>
                  </a:lnTo>
                  <a:lnTo>
                    <a:pt x="1083" y="180"/>
                  </a:lnTo>
                  <a:lnTo>
                    <a:pt x="1081" y="181"/>
                  </a:lnTo>
                  <a:lnTo>
                    <a:pt x="1080" y="181"/>
                  </a:lnTo>
                  <a:lnTo>
                    <a:pt x="1080" y="183"/>
                  </a:lnTo>
                  <a:lnTo>
                    <a:pt x="1078" y="183"/>
                  </a:lnTo>
                  <a:lnTo>
                    <a:pt x="1078" y="184"/>
                  </a:lnTo>
                  <a:lnTo>
                    <a:pt x="1076" y="184"/>
                  </a:lnTo>
                  <a:lnTo>
                    <a:pt x="1076" y="186"/>
                  </a:lnTo>
                  <a:lnTo>
                    <a:pt x="1078" y="186"/>
                  </a:lnTo>
                  <a:lnTo>
                    <a:pt x="1078" y="188"/>
                  </a:lnTo>
                  <a:lnTo>
                    <a:pt x="1078" y="189"/>
                  </a:lnTo>
                  <a:lnTo>
                    <a:pt x="1080" y="189"/>
                  </a:lnTo>
                  <a:lnTo>
                    <a:pt x="1080" y="191"/>
                  </a:lnTo>
                  <a:lnTo>
                    <a:pt x="1081" y="191"/>
                  </a:lnTo>
                  <a:lnTo>
                    <a:pt x="1080" y="191"/>
                  </a:lnTo>
                  <a:lnTo>
                    <a:pt x="1080" y="193"/>
                  </a:lnTo>
                  <a:lnTo>
                    <a:pt x="1081" y="193"/>
                  </a:lnTo>
                  <a:lnTo>
                    <a:pt x="1081" y="194"/>
                  </a:lnTo>
                  <a:lnTo>
                    <a:pt x="1081" y="196"/>
                  </a:lnTo>
                  <a:lnTo>
                    <a:pt x="1081" y="198"/>
                  </a:lnTo>
                  <a:lnTo>
                    <a:pt x="1081" y="199"/>
                  </a:lnTo>
                  <a:lnTo>
                    <a:pt x="1083" y="199"/>
                  </a:lnTo>
                  <a:lnTo>
                    <a:pt x="1083" y="201"/>
                  </a:lnTo>
                  <a:lnTo>
                    <a:pt x="1083" y="202"/>
                  </a:lnTo>
                  <a:lnTo>
                    <a:pt x="1083" y="204"/>
                  </a:lnTo>
                  <a:lnTo>
                    <a:pt x="1081" y="204"/>
                  </a:lnTo>
                  <a:lnTo>
                    <a:pt x="1081" y="206"/>
                  </a:lnTo>
                  <a:lnTo>
                    <a:pt x="1081" y="207"/>
                  </a:lnTo>
                  <a:lnTo>
                    <a:pt x="1081" y="209"/>
                  </a:lnTo>
                  <a:lnTo>
                    <a:pt x="1080" y="209"/>
                  </a:lnTo>
                  <a:lnTo>
                    <a:pt x="1080" y="211"/>
                  </a:lnTo>
                  <a:lnTo>
                    <a:pt x="1080" y="212"/>
                  </a:lnTo>
                  <a:lnTo>
                    <a:pt x="1078" y="212"/>
                  </a:lnTo>
                  <a:lnTo>
                    <a:pt x="1078" y="214"/>
                  </a:lnTo>
                  <a:lnTo>
                    <a:pt x="1076" y="214"/>
                  </a:lnTo>
                  <a:lnTo>
                    <a:pt x="1076" y="216"/>
                  </a:lnTo>
                  <a:lnTo>
                    <a:pt x="1078" y="216"/>
                  </a:lnTo>
                  <a:lnTo>
                    <a:pt x="1080" y="216"/>
                  </a:lnTo>
                  <a:lnTo>
                    <a:pt x="1080" y="217"/>
                  </a:lnTo>
                  <a:lnTo>
                    <a:pt x="1078" y="217"/>
                  </a:lnTo>
                  <a:lnTo>
                    <a:pt x="1076" y="217"/>
                  </a:lnTo>
                  <a:lnTo>
                    <a:pt x="1075" y="217"/>
                  </a:lnTo>
                  <a:lnTo>
                    <a:pt x="1075" y="219"/>
                  </a:lnTo>
                  <a:lnTo>
                    <a:pt x="1076" y="219"/>
                  </a:lnTo>
                  <a:lnTo>
                    <a:pt x="1075" y="220"/>
                  </a:lnTo>
                  <a:lnTo>
                    <a:pt x="1073" y="222"/>
                  </a:lnTo>
                  <a:lnTo>
                    <a:pt x="1072" y="222"/>
                  </a:lnTo>
                  <a:lnTo>
                    <a:pt x="1072" y="224"/>
                  </a:lnTo>
                  <a:lnTo>
                    <a:pt x="1072" y="225"/>
                  </a:lnTo>
                  <a:lnTo>
                    <a:pt x="1073" y="227"/>
                  </a:lnTo>
                  <a:lnTo>
                    <a:pt x="1075" y="227"/>
                  </a:lnTo>
                  <a:lnTo>
                    <a:pt x="1075" y="229"/>
                  </a:lnTo>
                  <a:lnTo>
                    <a:pt x="1073" y="229"/>
                  </a:lnTo>
                  <a:lnTo>
                    <a:pt x="1072" y="229"/>
                  </a:lnTo>
                  <a:lnTo>
                    <a:pt x="1072" y="230"/>
                  </a:lnTo>
                  <a:lnTo>
                    <a:pt x="1070" y="230"/>
                  </a:lnTo>
                  <a:lnTo>
                    <a:pt x="1068" y="230"/>
                  </a:lnTo>
                  <a:lnTo>
                    <a:pt x="1067" y="230"/>
                  </a:lnTo>
                  <a:lnTo>
                    <a:pt x="1067" y="232"/>
                  </a:lnTo>
                  <a:lnTo>
                    <a:pt x="1065" y="232"/>
                  </a:lnTo>
                  <a:lnTo>
                    <a:pt x="1065" y="234"/>
                  </a:lnTo>
                  <a:lnTo>
                    <a:pt x="1065" y="235"/>
                  </a:lnTo>
                  <a:lnTo>
                    <a:pt x="1065" y="237"/>
                  </a:lnTo>
                  <a:lnTo>
                    <a:pt x="1065" y="238"/>
                  </a:lnTo>
                  <a:lnTo>
                    <a:pt x="1065" y="240"/>
                  </a:lnTo>
                  <a:lnTo>
                    <a:pt x="1065" y="242"/>
                  </a:lnTo>
                  <a:lnTo>
                    <a:pt x="1065" y="243"/>
                  </a:lnTo>
                  <a:lnTo>
                    <a:pt x="1065" y="245"/>
                  </a:lnTo>
                  <a:lnTo>
                    <a:pt x="1063" y="245"/>
                  </a:lnTo>
                  <a:lnTo>
                    <a:pt x="1063" y="247"/>
                  </a:lnTo>
                  <a:lnTo>
                    <a:pt x="1063" y="248"/>
                  </a:lnTo>
                  <a:lnTo>
                    <a:pt x="1063" y="250"/>
                  </a:lnTo>
                  <a:lnTo>
                    <a:pt x="1063" y="251"/>
                  </a:lnTo>
                  <a:lnTo>
                    <a:pt x="1062" y="251"/>
                  </a:lnTo>
                  <a:lnTo>
                    <a:pt x="1062" y="253"/>
                  </a:lnTo>
                  <a:lnTo>
                    <a:pt x="1062" y="255"/>
                  </a:lnTo>
                  <a:lnTo>
                    <a:pt x="1062" y="256"/>
                  </a:lnTo>
                  <a:lnTo>
                    <a:pt x="1060" y="256"/>
                  </a:lnTo>
                  <a:lnTo>
                    <a:pt x="1060" y="258"/>
                  </a:lnTo>
                  <a:lnTo>
                    <a:pt x="1060" y="260"/>
                  </a:lnTo>
                  <a:lnTo>
                    <a:pt x="1062" y="260"/>
                  </a:lnTo>
                  <a:lnTo>
                    <a:pt x="1062" y="261"/>
                  </a:lnTo>
                  <a:lnTo>
                    <a:pt x="1060" y="263"/>
                  </a:lnTo>
                  <a:lnTo>
                    <a:pt x="1060" y="265"/>
                  </a:lnTo>
                  <a:lnTo>
                    <a:pt x="1059" y="266"/>
                  </a:lnTo>
                  <a:lnTo>
                    <a:pt x="1059" y="265"/>
                  </a:lnTo>
                  <a:lnTo>
                    <a:pt x="1059" y="266"/>
                  </a:lnTo>
                  <a:lnTo>
                    <a:pt x="1057" y="266"/>
                  </a:lnTo>
                  <a:lnTo>
                    <a:pt x="1057" y="268"/>
                  </a:lnTo>
                  <a:lnTo>
                    <a:pt x="1055" y="268"/>
                  </a:lnTo>
                  <a:lnTo>
                    <a:pt x="1054" y="268"/>
                  </a:lnTo>
                  <a:lnTo>
                    <a:pt x="1052" y="268"/>
                  </a:lnTo>
                  <a:lnTo>
                    <a:pt x="1050" y="268"/>
                  </a:lnTo>
                  <a:lnTo>
                    <a:pt x="1049" y="268"/>
                  </a:lnTo>
                  <a:lnTo>
                    <a:pt x="1049" y="266"/>
                  </a:lnTo>
                  <a:lnTo>
                    <a:pt x="1047" y="266"/>
                  </a:lnTo>
                  <a:lnTo>
                    <a:pt x="1047" y="265"/>
                  </a:lnTo>
                  <a:lnTo>
                    <a:pt x="1045" y="265"/>
                  </a:lnTo>
                  <a:lnTo>
                    <a:pt x="1045" y="263"/>
                  </a:lnTo>
                  <a:lnTo>
                    <a:pt x="1044" y="263"/>
                  </a:lnTo>
                  <a:lnTo>
                    <a:pt x="1044" y="265"/>
                  </a:lnTo>
                  <a:lnTo>
                    <a:pt x="1042" y="265"/>
                  </a:lnTo>
                  <a:lnTo>
                    <a:pt x="1042" y="263"/>
                  </a:lnTo>
                  <a:lnTo>
                    <a:pt x="1042" y="265"/>
                  </a:lnTo>
                  <a:lnTo>
                    <a:pt x="1041" y="265"/>
                  </a:lnTo>
                  <a:lnTo>
                    <a:pt x="1039" y="265"/>
                  </a:lnTo>
                  <a:lnTo>
                    <a:pt x="1039" y="263"/>
                  </a:lnTo>
                  <a:lnTo>
                    <a:pt x="1037" y="263"/>
                  </a:lnTo>
                  <a:lnTo>
                    <a:pt x="1036" y="263"/>
                  </a:lnTo>
                  <a:lnTo>
                    <a:pt x="1036" y="265"/>
                  </a:lnTo>
                  <a:lnTo>
                    <a:pt x="1036" y="266"/>
                  </a:lnTo>
                  <a:lnTo>
                    <a:pt x="1034" y="266"/>
                  </a:lnTo>
                  <a:lnTo>
                    <a:pt x="1032" y="266"/>
                  </a:lnTo>
                  <a:lnTo>
                    <a:pt x="1032" y="268"/>
                  </a:lnTo>
                  <a:lnTo>
                    <a:pt x="1031" y="268"/>
                  </a:lnTo>
                  <a:lnTo>
                    <a:pt x="1031" y="269"/>
                  </a:lnTo>
                  <a:lnTo>
                    <a:pt x="1029" y="269"/>
                  </a:lnTo>
                  <a:lnTo>
                    <a:pt x="1027" y="271"/>
                  </a:lnTo>
                  <a:lnTo>
                    <a:pt x="1029" y="273"/>
                  </a:lnTo>
                  <a:lnTo>
                    <a:pt x="1031" y="273"/>
                  </a:lnTo>
                  <a:lnTo>
                    <a:pt x="1031" y="274"/>
                  </a:lnTo>
                  <a:lnTo>
                    <a:pt x="1031" y="276"/>
                  </a:lnTo>
                  <a:lnTo>
                    <a:pt x="1029" y="276"/>
                  </a:lnTo>
                  <a:lnTo>
                    <a:pt x="1029" y="278"/>
                  </a:lnTo>
                  <a:lnTo>
                    <a:pt x="1027" y="278"/>
                  </a:lnTo>
                  <a:lnTo>
                    <a:pt x="1027" y="279"/>
                  </a:lnTo>
                  <a:lnTo>
                    <a:pt x="1026" y="279"/>
                  </a:lnTo>
                  <a:lnTo>
                    <a:pt x="1026" y="281"/>
                  </a:lnTo>
                  <a:lnTo>
                    <a:pt x="1024" y="283"/>
                  </a:lnTo>
                  <a:lnTo>
                    <a:pt x="1023" y="283"/>
                  </a:lnTo>
                  <a:lnTo>
                    <a:pt x="1021" y="284"/>
                  </a:lnTo>
                  <a:lnTo>
                    <a:pt x="1019" y="284"/>
                  </a:lnTo>
                  <a:lnTo>
                    <a:pt x="1019" y="286"/>
                  </a:lnTo>
                  <a:lnTo>
                    <a:pt x="1018" y="286"/>
                  </a:lnTo>
                  <a:lnTo>
                    <a:pt x="1016" y="286"/>
                  </a:lnTo>
                  <a:lnTo>
                    <a:pt x="1016" y="287"/>
                  </a:lnTo>
                  <a:lnTo>
                    <a:pt x="1016" y="289"/>
                  </a:lnTo>
                  <a:lnTo>
                    <a:pt x="1016" y="291"/>
                  </a:lnTo>
                  <a:lnTo>
                    <a:pt x="1014" y="291"/>
                  </a:lnTo>
                  <a:lnTo>
                    <a:pt x="1014" y="292"/>
                  </a:lnTo>
                  <a:lnTo>
                    <a:pt x="1014" y="294"/>
                  </a:lnTo>
                  <a:lnTo>
                    <a:pt x="1013" y="294"/>
                  </a:lnTo>
                  <a:lnTo>
                    <a:pt x="1011" y="297"/>
                  </a:lnTo>
                  <a:lnTo>
                    <a:pt x="1011" y="299"/>
                  </a:lnTo>
                  <a:lnTo>
                    <a:pt x="1009" y="299"/>
                  </a:lnTo>
                  <a:lnTo>
                    <a:pt x="1009" y="300"/>
                  </a:lnTo>
                  <a:lnTo>
                    <a:pt x="1009" y="302"/>
                  </a:lnTo>
                  <a:lnTo>
                    <a:pt x="1009" y="304"/>
                  </a:lnTo>
                  <a:lnTo>
                    <a:pt x="1009" y="305"/>
                  </a:lnTo>
                  <a:lnTo>
                    <a:pt x="1009" y="307"/>
                  </a:lnTo>
                  <a:lnTo>
                    <a:pt x="1009" y="309"/>
                  </a:lnTo>
                  <a:lnTo>
                    <a:pt x="1011" y="309"/>
                  </a:lnTo>
                  <a:lnTo>
                    <a:pt x="1009" y="310"/>
                  </a:lnTo>
                  <a:lnTo>
                    <a:pt x="1009" y="312"/>
                  </a:lnTo>
                  <a:lnTo>
                    <a:pt x="1009" y="314"/>
                  </a:lnTo>
                  <a:lnTo>
                    <a:pt x="1009" y="315"/>
                  </a:lnTo>
                  <a:lnTo>
                    <a:pt x="1009" y="317"/>
                  </a:lnTo>
                  <a:lnTo>
                    <a:pt x="1008" y="317"/>
                  </a:lnTo>
                  <a:lnTo>
                    <a:pt x="1008" y="318"/>
                  </a:lnTo>
                  <a:lnTo>
                    <a:pt x="1009" y="318"/>
                  </a:lnTo>
                  <a:lnTo>
                    <a:pt x="1009" y="317"/>
                  </a:lnTo>
                  <a:lnTo>
                    <a:pt x="1011" y="317"/>
                  </a:lnTo>
                  <a:lnTo>
                    <a:pt x="1011" y="318"/>
                  </a:lnTo>
                  <a:lnTo>
                    <a:pt x="1011" y="320"/>
                  </a:lnTo>
                  <a:lnTo>
                    <a:pt x="1009" y="322"/>
                  </a:lnTo>
                  <a:lnTo>
                    <a:pt x="1009" y="323"/>
                  </a:lnTo>
                  <a:lnTo>
                    <a:pt x="1009" y="325"/>
                  </a:lnTo>
                  <a:lnTo>
                    <a:pt x="1009" y="327"/>
                  </a:lnTo>
                  <a:lnTo>
                    <a:pt x="1009" y="328"/>
                  </a:lnTo>
                  <a:lnTo>
                    <a:pt x="1011" y="328"/>
                  </a:lnTo>
                  <a:lnTo>
                    <a:pt x="1013" y="328"/>
                  </a:lnTo>
                  <a:lnTo>
                    <a:pt x="1014" y="328"/>
                  </a:lnTo>
                  <a:lnTo>
                    <a:pt x="1014" y="330"/>
                  </a:lnTo>
                  <a:lnTo>
                    <a:pt x="1014" y="332"/>
                  </a:lnTo>
                  <a:lnTo>
                    <a:pt x="1014" y="333"/>
                  </a:lnTo>
                  <a:lnTo>
                    <a:pt x="1014" y="335"/>
                  </a:lnTo>
                  <a:lnTo>
                    <a:pt x="1013" y="335"/>
                  </a:lnTo>
                  <a:lnTo>
                    <a:pt x="1013" y="338"/>
                  </a:lnTo>
                  <a:lnTo>
                    <a:pt x="1013" y="340"/>
                  </a:lnTo>
                  <a:lnTo>
                    <a:pt x="1013" y="341"/>
                  </a:lnTo>
                  <a:lnTo>
                    <a:pt x="1013" y="343"/>
                  </a:lnTo>
                  <a:lnTo>
                    <a:pt x="1013" y="345"/>
                  </a:lnTo>
                  <a:lnTo>
                    <a:pt x="1013" y="346"/>
                  </a:lnTo>
                  <a:lnTo>
                    <a:pt x="1014" y="346"/>
                  </a:lnTo>
                  <a:lnTo>
                    <a:pt x="1014" y="348"/>
                  </a:lnTo>
                  <a:lnTo>
                    <a:pt x="1016" y="348"/>
                  </a:lnTo>
                  <a:lnTo>
                    <a:pt x="1016" y="350"/>
                  </a:lnTo>
                  <a:lnTo>
                    <a:pt x="1014" y="350"/>
                  </a:lnTo>
                  <a:lnTo>
                    <a:pt x="1014" y="351"/>
                  </a:lnTo>
                  <a:lnTo>
                    <a:pt x="1013" y="351"/>
                  </a:lnTo>
                  <a:lnTo>
                    <a:pt x="1013" y="353"/>
                  </a:lnTo>
                  <a:lnTo>
                    <a:pt x="1011" y="353"/>
                  </a:lnTo>
                  <a:lnTo>
                    <a:pt x="1011" y="354"/>
                  </a:lnTo>
                  <a:lnTo>
                    <a:pt x="1011" y="356"/>
                  </a:lnTo>
                  <a:lnTo>
                    <a:pt x="1013" y="358"/>
                  </a:lnTo>
                  <a:lnTo>
                    <a:pt x="1014" y="359"/>
                  </a:lnTo>
                  <a:lnTo>
                    <a:pt x="1016" y="359"/>
                  </a:lnTo>
                  <a:lnTo>
                    <a:pt x="1014" y="359"/>
                  </a:lnTo>
                  <a:lnTo>
                    <a:pt x="1014" y="361"/>
                  </a:lnTo>
                  <a:lnTo>
                    <a:pt x="1013" y="361"/>
                  </a:lnTo>
                  <a:lnTo>
                    <a:pt x="1013" y="363"/>
                  </a:lnTo>
                  <a:lnTo>
                    <a:pt x="1011" y="364"/>
                  </a:lnTo>
                  <a:lnTo>
                    <a:pt x="1011" y="366"/>
                  </a:lnTo>
                  <a:lnTo>
                    <a:pt x="1011" y="367"/>
                  </a:lnTo>
                  <a:lnTo>
                    <a:pt x="1009" y="367"/>
                  </a:lnTo>
                  <a:lnTo>
                    <a:pt x="1009" y="369"/>
                  </a:lnTo>
                  <a:lnTo>
                    <a:pt x="1008" y="371"/>
                  </a:lnTo>
                  <a:lnTo>
                    <a:pt x="1006" y="372"/>
                  </a:lnTo>
                  <a:lnTo>
                    <a:pt x="1006" y="374"/>
                  </a:lnTo>
                  <a:lnTo>
                    <a:pt x="1006" y="376"/>
                  </a:lnTo>
                  <a:lnTo>
                    <a:pt x="1008" y="376"/>
                  </a:lnTo>
                  <a:lnTo>
                    <a:pt x="1008" y="377"/>
                  </a:lnTo>
                  <a:lnTo>
                    <a:pt x="1009" y="377"/>
                  </a:lnTo>
                  <a:lnTo>
                    <a:pt x="1008" y="379"/>
                  </a:lnTo>
                  <a:lnTo>
                    <a:pt x="1009" y="379"/>
                  </a:lnTo>
                  <a:lnTo>
                    <a:pt x="1009" y="381"/>
                  </a:lnTo>
                  <a:lnTo>
                    <a:pt x="1008" y="382"/>
                  </a:lnTo>
                  <a:lnTo>
                    <a:pt x="1008" y="384"/>
                  </a:lnTo>
                  <a:lnTo>
                    <a:pt x="1008" y="385"/>
                  </a:lnTo>
                  <a:lnTo>
                    <a:pt x="1008" y="387"/>
                  </a:lnTo>
                  <a:lnTo>
                    <a:pt x="1009" y="387"/>
                  </a:lnTo>
                  <a:lnTo>
                    <a:pt x="1009" y="389"/>
                  </a:lnTo>
                  <a:lnTo>
                    <a:pt x="1009" y="390"/>
                  </a:lnTo>
                  <a:lnTo>
                    <a:pt x="1009" y="392"/>
                  </a:lnTo>
                  <a:lnTo>
                    <a:pt x="1008" y="392"/>
                  </a:lnTo>
                  <a:lnTo>
                    <a:pt x="1008" y="394"/>
                  </a:lnTo>
                  <a:lnTo>
                    <a:pt x="1009" y="395"/>
                  </a:lnTo>
                  <a:lnTo>
                    <a:pt x="1009" y="397"/>
                  </a:lnTo>
                  <a:lnTo>
                    <a:pt x="1011" y="397"/>
                  </a:lnTo>
                  <a:lnTo>
                    <a:pt x="1013" y="397"/>
                  </a:lnTo>
                  <a:lnTo>
                    <a:pt x="1013" y="399"/>
                  </a:lnTo>
                  <a:lnTo>
                    <a:pt x="1011" y="399"/>
                  </a:lnTo>
                  <a:lnTo>
                    <a:pt x="1011" y="400"/>
                  </a:lnTo>
                  <a:lnTo>
                    <a:pt x="1009" y="402"/>
                  </a:lnTo>
                  <a:lnTo>
                    <a:pt x="1009" y="403"/>
                  </a:lnTo>
                  <a:lnTo>
                    <a:pt x="1009" y="405"/>
                  </a:lnTo>
                  <a:lnTo>
                    <a:pt x="1008" y="405"/>
                  </a:lnTo>
                  <a:lnTo>
                    <a:pt x="1008" y="407"/>
                  </a:lnTo>
                  <a:lnTo>
                    <a:pt x="1006" y="407"/>
                  </a:lnTo>
                  <a:lnTo>
                    <a:pt x="1006" y="408"/>
                  </a:lnTo>
                  <a:lnTo>
                    <a:pt x="1006" y="410"/>
                  </a:lnTo>
                  <a:lnTo>
                    <a:pt x="1006" y="412"/>
                  </a:lnTo>
                  <a:lnTo>
                    <a:pt x="1006" y="413"/>
                  </a:lnTo>
                  <a:lnTo>
                    <a:pt x="1006" y="415"/>
                  </a:lnTo>
                  <a:lnTo>
                    <a:pt x="1006" y="417"/>
                  </a:lnTo>
                  <a:lnTo>
                    <a:pt x="1005" y="417"/>
                  </a:lnTo>
                  <a:lnTo>
                    <a:pt x="1005" y="418"/>
                  </a:lnTo>
                  <a:lnTo>
                    <a:pt x="1005" y="420"/>
                  </a:lnTo>
                  <a:lnTo>
                    <a:pt x="1003" y="421"/>
                  </a:lnTo>
                  <a:lnTo>
                    <a:pt x="1003" y="423"/>
                  </a:lnTo>
                  <a:lnTo>
                    <a:pt x="1003" y="425"/>
                  </a:lnTo>
                  <a:lnTo>
                    <a:pt x="1003" y="426"/>
                  </a:lnTo>
                  <a:lnTo>
                    <a:pt x="1003" y="428"/>
                  </a:lnTo>
                  <a:lnTo>
                    <a:pt x="1003" y="430"/>
                  </a:lnTo>
                  <a:lnTo>
                    <a:pt x="1003" y="431"/>
                  </a:lnTo>
                  <a:lnTo>
                    <a:pt x="1003" y="433"/>
                  </a:lnTo>
                  <a:lnTo>
                    <a:pt x="1005" y="433"/>
                  </a:lnTo>
                  <a:lnTo>
                    <a:pt x="1005" y="434"/>
                  </a:lnTo>
                  <a:lnTo>
                    <a:pt x="1005" y="436"/>
                  </a:lnTo>
                  <a:lnTo>
                    <a:pt x="1005" y="438"/>
                  </a:lnTo>
                  <a:lnTo>
                    <a:pt x="1005" y="439"/>
                  </a:lnTo>
                  <a:lnTo>
                    <a:pt x="1006" y="439"/>
                  </a:lnTo>
                  <a:lnTo>
                    <a:pt x="1006" y="441"/>
                  </a:lnTo>
                  <a:lnTo>
                    <a:pt x="1008" y="441"/>
                  </a:lnTo>
                  <a:lnTo>
                    <a:pt x="1008" y="443"/>
                  </a:lnTo>
                  <a:lnTo>
                    <a:pt x="1009" y="444"/>
                  </a:lnTo>
                  <a:lnTo>
                    <a:pt x="1011" y="446"/>
                  </a:lnTo>
                  <a:lnTo>
                    <a:pt x="1013" y="446"/>
                  </a:lnTo>
                  <a:lnTo>
                    <a:pt x="1013" y="448"/>
                  </a:lnTo>
                  <a:lnTo>
                    <a:pt x="1011" y="448"/>
                  </a:lnTo>
                  <a:lnTo>
                    <a:pt x="1009" y="448"/>
                  </a:lnTo>
                  <a:lnTo>
                    <a:pt x="1008" y="448"/>
                  </a:lnTo>
                  <a:lnTo>
                    <a:pt x="1006" y="448"/>
                  </a:lnTo>
                  <a:lnTo>
                    <a:pt x="1005" y="448"/>
                  </a:lnTo>
                  <a:lnTo>
                    <a:pt x="1003" y="448"/>
                  </a:lnTo>
                  <a:lnTo>
                    <a:pt x="1001" y="448"/>
                  </a:lnTo>
                  <a:lnTo>
                    <a:pt x="1000" y="448"/>
                  </a:lnTo>
                  <a:lnTo>
                    <a:pt x="998" y="448"/>
                  </a:lnTo>
                  <a:lnTo>
                    <a:pt x="998" y="446"/>
                  </a:lnTo>
                  <a:lnTo>
                    <a:pt x="996" y="446"/>
                  </a:lnTo>
                  <a:lnTo>
                    <a:pt x="996" y="448"/>
                  </a:lnTo>
                  <a:lnTo>
                    <a:pt x="995" y="448"/>
                  </a:lnTo>
                  <a:lnTo>
                    <a:pt x="995" y="449"/>
                  </a:lnTo>
                  <a:lnTo>
                    <a:pt x="995" y="451"/>
                  </a:lnTo>
                  <a:lnTo>
                    <a:pt x="995" y="452"/>
                  </a:lnTo>
                  <a:lnTo>
                    <a:pt x="995" y="454"/>
                  </a:lnTo>
                  <a:lnTo>
                    <a:pt x="993" y="456"/>
                  </a:lnTo>
                  <a:lnTo>
                    <a:pt x="992" y="457"/>
                  </a:lnTo>
                  <a:lnTo>
                    <a:pt x="990" y="457"/>
                  </a:lnTo>
                  <a:lnTo>
                    <a:pt x="988" y="457"/>
                  </a:lnTo>
                  <a:lnTo>
                    <a:pt x="987" y="459"/>
                  </a:lnTo>
                  <a:lnTo>
                    <a:pt x="985" y="459"/>
                  </a:lnTo>
                  <a:lnTo>
                    <a:pt x="983" y="459"/>
                  </a:lnTo>
                  <a:lnTo>
                    <a:pt x="983" y="461"/>
                  </a:lnTo>
                  <a:lnTo>
                    <a:pt x="982" y="461"/>
                  </a:lnTo>
                  <a:lnTo>
                    <a:pt x="980" y="462"/>
                  </a:lnTo>
                  <a:lnTo>
                    <a:pt x="978" y="464"/>
                  </a:lnTo>
                  <a:lnTo>
                    <a:pt x="977" y="464"/>
                  </a:lnTo>
                  <a:lnTo>
                    <a:pt x="975" y="464"/>
                  </a:lnTo>
                  <a:lnTo>
                    <a:pt x="974" y="466"/>
                  </a:lnTo>
                  <a:lnTo>
                    <a:pt x="972" y="467"/>
                  </a:lnTo>
                  <a:lnTo>
                    <a:pt x="970" y="467"/>
                  </a:lnTo>
                  <a:lnTo>
                    <a:pt x="970" y="469"/>
                  </a:lnTo>
                  <a:lnTo>
                    <a:pt x="969" y="469"/>
                  </a:lnTo>
                  <a:lnTo>
                    <a:pt x="967" y="469"/>
                  </a:lnTo>
                  <a:lnTo>
                    <a:pt x="967" y="470"/>
                  </a:lnTo>
                  <a:lnTo>
                    <a:pt x="967" y="472"/>
                  </a:lnTo>
                  <a:lnTo>
                    <a:pt x="965" y="472"/>
                  </a:lnTo>
                  <a:lnTo>
                    <a:pt x="965" y="470"/>
                  </a:lnTo>
                  <a:lnTo>
                    <a:pt x="964" y="472"/>
                  </a:lnTo>
                  <a:lnTo>
                    <a:pt x="962" y="472"/>
                  </a:lnTo>
                  <a:lnTo>
                    <a:pt x="960" y="470"/>
                  </a:lnTo>
                  <a:lnTo>
                    <a:pt x="960" y="472"/>
                  </a:lnTo>
                  <a:lnTo>
                    <a:pt x="960" y="474"/>
                  </a:lnTo>
                  <a:lnTo>
                    <a:pt x="962" y="474"/>
                  </a:lnTo>
                  <a:lnTo>
                    <a:pt x="962" y="475"/>
                  </a:lnTo>
                  <a:lnTo>
                    <a:pt x="962" y="477"/>
                  </a:lnTo>
                  <a:lnTo>
                    <a:pt x="960" y="477"/>
                  </a:lnTo>
                  <a:lnTo>
                    <a:pt x="960" y="475"/>
                  </a:lnTo>
                  <a:lnTo>
                    <a:pt x="960" y="477"/>
                  </a:lnTo>
                  <a:lnTo>
                    <a:pt x="959" y="477"/>
                  </a:lnTo>
                  <a:lnTo>
                    <a:pt x="957" y="477"/>
                  </a:lnTo>
                  <a:lnTo>
                    <a:pt x="956" y="477"/>
                  </a:lnTo>
                  <a:lnTo>
                    <a:pt x="956" y="475"/>
                  </a:lnTo>
                  <a:lnTo>
                    <a:pt x="954" y="475"/>
                  </a:lnTo>
                  <a:lnTo>
                    <a:pt x="952" y="477"/>
                  </a:lnTo>
                  <a:lnTo>
                    <a:pt x="951" y="477"/>
                  </a:lnTo>
                  <a:lnTo>
                    <a:pt x="949" y="479"/>
                  </a:lnTo>
                  <a:lnTo>
                    <a:pt x="947" y="479"/>
                  </a:lnTo>
                  <a:lnTo>
                    <a:pt x="947" y="480"/>
                  </a:lnTo>
                  <a:lnTo>
                    <a:pt x="946" y="480"/>
                  </a:lnTo>
                  <a:lnTo>
                    <a:pt x="946" y="482"/>
                  </a:lnTo>
                  <a:lnTo>
                    <a:pt x="944" y="483"/>
                  </a:lnTo>
                  <a:lnTo>
                    <a:pt x="944" y="485"/>
                  </a:lnTo>
                  <a:lnTo>
                    <a:pt x="943" y="485"/>
                  </a:lnTo>
                  <a:lnTo>
                    <a:pt x="943" y="487"/>
                  </a:lnTo>
                  <a:lnTo>
                    <a:pt x="941" y="487"/>
                  </a:lnTo>
                  <a:lnTo>
                    <a:pt x="939" y="487"/>
                  </a:lnTo>
                  <a:lnTo>
                    <a:pt x="938" y="487"/>
                  </a:lnTo>
                  <a:lnTo>
                    <a:pt x="938" y="488"/>
                  </a:lnTo>
                  <a:lnTo>
                    <a:pt x="936" y="488"/>
                  </a:lnTo>
                  <a:lnTo>
                    <a:pt x="936" y="490"/>
                  </a:lnTo>
                  <a:lnTo>
                    <a:pt x="934" y="490"/>
                  </a:lnTo>
                  <a:lnTo>
                    <a:pt x="933" y="492"/>
                  </a:lnTo>
                  <a:lnTo>
                    <a:pt x="933" y="493"/>
                  </a:lnTo>
                  <a:lnTo>
                    <a:pt x="933" y="495"/>
                  </a:lnTo>
                  <a:lnTo>
                    <a:pt x="933" y="497"/>
                  </a:lnTo>
                  <a:lnTo>
                    <a:pt x="933" y="498"/>
                  </a:lnTo>
                  <a:lnTo>
                    <a:pt x="931" y="498"/>
                  </a:lnTo>
                  <a:lnTo>
                    <a:pt x="931" y="500"/>
                  </a:lnTo>
                  <a:lnTo>
                    <a:pt x="929" y="500"/>
                  </a:lnTo>
                  <a:lnTo>
                    <a:pt x="929" y="501"/>
                  </a:lnTo>
                  <a:lnTo>
                    <a:pt x="929" y="503"/>
                  </a:lnTo>
                  <a:lnTo>
                    <a:pt x="928" y="503"/>
                  </a:lnTo>
                  <a:lnTo>
                    <a:pt x="929" y="503"/>
                  </a:lnTo>
                  <a:lnTo>
                    <a:pt x="929" y="505"/>
                  </a:lnTo>
                  <a:lnTo>
                    <a:pt x="929" y="506"/>
                  </a:lnTo>
                  <a:lnTo>
                    <a:pt x="929" y="508"/>
                  </a:lnTo>
                  <a:lnTo>
                    <a:pt x="928" y="508"/>
                  </a:lnTo>
                  <a:lnTo>
                    <a:pt x="926" y="510"/>
                  </a:lnTo>
                  <a:lnTo>
                    <a:pt x="926" y="511"/>
                  </a:lnTo>
                  <a:lnTo>
                    <a:pt x="926" y="513"/>
                  </a:lnTo>
                  <a:lnTo>
                    <a:pt x="925" y="513"/>
                  </a:lnTo>
                  <a:lnTo>
                    <a:pt x="925" y="515"/>
                  </a:lnTo>
                  <a:lnTo>
                    <a:pt x="926" y="515"/>
                  </a:lnTo>
                  <a:lnTo>
                    <a:pt x="926" y="516"/>
                  </a:lnTo>
                  <a:lnTo>
                    <a:pt x="926" y="518"/>
                  </a:lnTo>
                  <a:lnTo>
                    <a:pt x="928" y="518"/>
                  </a:lnTo>
                  <a:lnTo>
                    <a:pt x="929" y="518"/>
                  </a:lnTo>
                  <a:lnTo>
                    <a:pt x="929" y="519"/>
                  </a:lnTo>
                  <a:lnTo>
                    <a:pt x="931" y="519"/>
                  </a:lnTo>
                  <a:lnTo>
                    <a:pt x="933" y="519"/>
                  </a:lnTo>
                  <a:lnTo>
                    <a:pt x="933" y="521"/>
                  </a:lnTo>
                  <a:lnTo>
                    <a:pt x="934" y="523"/>
                  </a:lnTo>
                  <a:lnTo>
                    <a:pt x="934" y="524"/>
                  </a:lnTo>
                  <a:lnTo>
                    <a:pt x="934" y="526"/>
                  </a:lnTo>
                  <a:lnTo>
                    <a:pt x="933" y="526"/>
                  </a:lnTo>
                  <a:lnTo>
                    <a:pt x="933" y="528"/>
                  </a:lnTo>
                  <a:lnTo>
                    <a:pt x="934" y="528"/>
                  </a:lnTo>
                  <a:lnTo>
                    <a:pt x="934" y="529"/>
                  </a:lnTo>
                  <a:lnTo>
                    <a:pt x="933" y="531"/>
                  </a:lnTo>
                  <a:lnTo>
                    <a:pt x="931" y="533"/>
                  </a:lnTo>
                  <a:lnTo>
                    <a:pt x="933" y="534"/>
                  </a:lnTo>
                  <a:lnTo>
                    <a:pt x="933" y="536"/>
                  </a:lnTo>
                  <a:lnTo>
                    <a:pt x="933" y="537"/>
                  </a:lnTo>
                  <a:lnTo>
                    <a:pt x="933" y="539"/>
                  </a:lnTo>
                  <a:lnTo>
                    <a:pt x="933" y="541"/>
                  </a:lnTo>
                  <a:lnTo>
                    <a:pt x="933" y="542"/>
                  </a:lnTo>
                  <a:lnTo>
                    <a:pt x="931" y="544"/>
                  </a:lnTo>
                  <a:lnTo>
                    <a:pt x="931" y="546"/>
                  </a:lnTo>
                  <a:lnTo>
                    <a:pt x="929" y="547"/>
                  </a:lnTo>
                  <a:lnTo>
                    <a:pt x="928" y="549"/>
                  </a:lnTo>
                  <a:lnTo>
                    <a:pt x="928" y="550"/>
                  </a:lnTo>
                  <a:lnTo>
                    <a:pt x="928" y="552"/>
                  </a:lnTo>
                  <a:lnTo>
                    <a:pt x="926" y="552"/>
                  </a:lnTo>
                  <a:lnTo>
                    <a:pt x="928" y="554"/>
                  </a:lnTo>
                  <a:lnTo>
                    <a:pt x="926" y="554"/>
                  </a:lnTo>
                  <a:lnTo>
                    <a:pt x="926" y="555"/>
                  </a:lnTo>
                  <a:lnTo>
                    <a:pt x="925" y="557"/>
                  </a:lnTo>
                  <a:lnTo>
                    <a:pt x="925" y="559"/>
                  </a:lnTo>
                  <a:lnTo>
                    <a:pt x="923" y="559"/>
                  </a:lnTo>
                  <a:lnTo>
                    <a:pt x="923" y="560"/>
                  </a:lnTo>
                  <a:lnTo>
                    <a:pt x="923" y="562"/>
                  </a:lnTo>
                  <a:lnTo>
                    <a:pt x="925" y="564"/>
                  </a:lnTo>
                  <a:lnTo>
                    <a:pt x="926" y="564"/>
                  </a:lnTo>
                  <a:lnTo>
                    <a:pt x="926" y="562"/>
                  </a:lnTo>
                  <a:lnTo>
                    <a:pt x="928" y="562"/>
                  </a:lnTo>
                  <a:lnTo>
                    <a:pt x="929" y="562"/>
                  </a:lnTo>
                  <a:lnTo>
                    <a:pt x="931" y="564"/>
                  </a:lnTo>
                  <a:lnTo>
                    <a:pt x="933" y="564"/>
                  </a:lnTo>
                  <a:lnTo>
                    <a:pt x="933" y="565"/>
                  </a:lnTo>
                  <a:lnTo>
                    <a:pt x="931" y="565"/>
                  </a:lnTo>
                  <a:lnTo>
                    <a:pt x="926" y="565"/>
                  </a:lnTo>
                  <a:lnTo>
                    <a:pt x="925" y="565"/>
                  </a:lnTo>
                  <a:lnTo>
                    <a:pt x="923" y="565"/>
                  </a:lnTo>
                  <a:lnTo>
                    <a:pt x="915" y="565"/>
                  </a:lnTo>
                  <a:lnTo>
                    <a:pt x="910" y="565"/>
                  </a:lnTo>
                  <a:lnTo>
                    <a:pt x="905" y="564"/>
                  </a:lnTo>
                  <a:lnTo>
                    <a:pt x="903" y="564"/>
                  </a:lnTo>
                  <a:lnTo>
                    <a:pt x="893" y="564"/>
                  </a:lnTo>
                  <a:lnTo>
                    <a:pt x="884" y="564"/>
                  </a:lnTo>
                  <a:lnTo>
                    <a:pt x="877" y="564"/>
                  </a:lnTo>
                  <a:lnTo>
                    <a:pt x="876" y="564"/>
                  </a:lnTo>
                  <a:lnTo>
                    <a:pt x="872" y="564"/>
                  </a:lnTo>
                  <a:lnTo>
                    <a:pt x="867" y="564"/>
                  </a:lnTo>
                  <a:lnTo>
                    <a:pt x="859" y="564"/>
                  </a:lnTo>
                  <a:lnTo>
                    <a:pt x="856" y="564"/>
                  </a:lnTo>
                  <a:lnTo>
                    <a:pt x="854" y="564"/>
                  </a:lnTo>
                  <a:lnTo>
                    <a:pt x="853" y="564"/>
                  </a:lnTo>
                  <a:lnTo>
                    <a:pt x="846" y="564"/>
                  </a:lnTo>
                  <a:lnTo>
                    <a:pt x="841" y="564"/>
                  </a:lnTo>
                  <a:lnTo>
                    <a:pt x="838" y="562"/>
                  </a:lnTo>
                  <a:lnTo>
                    <a:pt x="826" y="562"/>
                  </a:lnTo>
                  <a:lnTo>
                    <a:pt x="825" y="562"/>
                  </a:lnTo>
                  <a:lnTo>
                    <a:pt x="823" y="562"/>
                  </a:lnTo>
                  <a:lnTo>
                    <a:pt x="818" y="562"/>
                  </a:lnTo>
                  <a:lnTo>
                    <a:pt x="815" y="562"/>
                  </a:lnTo>
                  <a:lnTo>
                    <a:pt x="812" y="562"/>
                  </a:lnTo>
                  <a:lnTo>
                    <a:pt x="807" y="562"/>
                  </a:lnTo>
                  <a:lnTo>
                    <a:pt x="795" y="562"/>
                  </a:lnTo>
                  <a:lnTo>
                    <a:pt x="794" y="562"/>
                  </a:lnTo>
                  <a:lnTo>
                    <a:pt x="784" y="562"/>
                  </a:lnTo>
                  <a:lnTo>
                    <a:pt x="781" y="562"/>
                  </a:lnTo>
                  <a:lnTo>
                    <a:pt x="773" y="560"/>
                  </a:lnTo>
                  <a:lnTo>
                    <a:pt x="764" y="560"/>
                  </a:lnTo>
                  <a:lnTo>
                    <a:pt x="761" y="560"/>
                  </a:lnTo>
                  <a:lnTo>
                    <a:pt x="760" y="560"/>
                  </a:lnTo>
                  <a:lnTo>
                    <a:pt x="756" y="560"/>
                  </a:lnTo>
                  <a:lnTo>
                    <a:pt x="756" y="562"/>
                  </a:lnTo>
                  <a:lnTo>
                    <a:pt x="753" y="560"/>
                  </a:lnTo>
                  <a:lnTo>
                    <a:pt x="750" y="560"/>
                  </a:lnTo>
                  <a:lnTo>
                    <a:pt x="743" y="560"/>
                  </a:lnTo>
                  <a:lnTo>
                    <a:pt x="740" y="560"/>
                  </a:lnTo>
                  <a:lnTo>
                    <a:pt x="737" y="560"/>
                  </a:lnTo>
                  <a:lnTo>
                    <a:pt x="730" y="560"/>
                  </a:lnTo>
                  <a:lnTo>
                    <a:pt x="722" y="560"/>
                  </a:lnTo>
                  <a:lnTo>
                    <a:pt x="720" y="560"/>
                  </a:lnTo>
                  <a:lnTo>
                    <a:pt x="712" y="560"/>
                  </a:lnTo>
                  <a:lnTo>
                    <a:pt x="706" y="560"/>
                  </a:lnTo>
                  <a:lnTo>
                    <a:pt x="704" y="560"/>
                  </a:lnTo>
                  <a:lnTo>
                    <a:pt x="702" y="560"/>
                  </a:lnTo>
                  <a:lnTo>
                    <a:pt x="699" y="560"/>
                  </a:lnTo>
                  <a:lnTo>
                    <a:pt x="693" y="560"/>
                  </a:lnTo>
                  <a:lnTo>
                    <a:pt x="691" y="560"/>
                  </a:lnTo>
                  <a:lnTo>
                    <a:pt x="689" y="560"/>
                  </a:lnTo>
                  <a:lnTo>
                    <a:pt x="688" y="560"/>
                  </a:lnTo>
                  <a:lnTo>
                    <a:pt x="678" y="560"/>
                  </a:lnTo>
                  <a:lnTo>
                    <a:pt x="661" y="560"/>
                  </a:lnTo>
                  <a:lnTo>
                    <a:pt x="660" y="560"/>
                  </a:lnTo>
                  <a:lnTo>
                    <a:pt x="648" y="560"/>
                  </a:lnTo>
                  <a:lnTo>
                    <a:pt x="648" y="557"/>
                  </a:lnTo>
                  <a:lnTo>
                    <a:pt x="648" y="547"/>
                  </a:lnTo>
                  <a:lnTo>
                    <a:pt x="648" y="544"/>
                  </a:lnTo>
                  <a:lnTo>
                    <a:pt x="648" y="541"/>
                  </a:lnTo>
                  <a:lnTo>
                    <a:pt x="648" y="539"/>
                  </a:lnTo>
                  <a:lnTo>
                    <a:pt x="648" y="537"/>
                  </a:lnTo>
                  <a:lnTo>
                    <a:pt x="648" y="536"/>
                  </a:lnTo>
                  <a:lnTo>
                    <a:pt x="648" y="534"/>
                  </a:lnTo>
                  <a:lnTo>
                    <a:pt x="648" y="531"/>
                  </a:lnTo>
                  <a:lnTo>
                    <a:pt x="648" y="524"/>
                  </a:lnTo>
                  <a:lnTo>
                    <a:pt x="648" y="523"/>
                  </a:lnTo>
                  <a:lnTo>
                    <a:pt x="648" y="519"/>
                  </a:lnTo>
                  <a:lnTo>
                    <a:pt x="650" y="510"/>
                  </a:lnTo>
                  <a:lnTo>
                    <a:pt x="650" y="508"/>
                  </a:lnTo>
                  <a:lnTo>
                    <a:pt x="650" y="506"/>
                  </a:lnTo>
                  <a:lnTo>
                    <a:pt x="650" y="505"/>
                  </a:lnTo>
                  <a:lnTo>
                    <a:pt x="650" y="500"/>
                  </a:lnTo>
                  <a:lnTo>
                    <a:pt x="650" y="498"/>
                  </a:lnTo>
                  <a:lnTo>
                    <a:pt x="650" y="492"/>
                  </a:lnTo>
                  <a:lnTo>
                    <a:pt x="645" y="492"/>
                  </a:lnTo>
                  <a:lnTo>
                    <a:pt x="643" y="492"/>
                  </a:lnTo>
                  <a:lnTo>
                    <a:pt x="640" y="492"/>
                  </a:lnTo>
                  <a:lnTo>
                    <a:pt x="635" y="492"/>
                  </a:lnTo>
                  <a:lnTo>
                    <a:pt x="630" y="492"/>
                  </a:lnTo>
                  <a:lnTo>
                    <a:pt x="629" y="490"/>
                  </a:lnTo>
                  <a:lnTo>
                    <a:pt x="627" y="490"/>
                  </a:lnTo>
                  <a:lnTo>
                    <a:pt x="619" y="490"/>
                  </a:lnTo>
                  <a:lnTo>
                    <a:pt x="614" y="490"/>
                  </a:lnTo>
                  <a:lnTo>
                    <a:pt x="606" y="490"/>
                  </a:lnTo>
                  <a:lnTo>
                    <a:pt x="603" y="490"/>
                  </a:lnTo>
                  <a:lnTo>
                    <a:pt x="601" y="490"/>
                  </a:lnTo>
                  <a:lnTo>
                    <a:pt x="594" y="490"/>
                  </a:lnTo>
                  <a:lnTo>
                    <a:pt x="591" y="490"/>
                  </a:lnTo>
                  <a:lnTo>
                    <a:pt x="588" y="490"/>
                  </a:lnTo>
                  <a:lnTo>
                    <a:pt x="586" y="490"/>
                  </a:lnTo>
                  <a:lnTo>
                    <a:pt x="581" y="490"/>
                  </a:lnTo>
                  <a:lnTo>
                    <a:pt x="580" y="490"/>
                  </a:lnTo>
                  <a:lnTo>
                    <a:pt x="578" y="490"/>
                  </a:lnTo>
                  <a:lnTo>
                    <a:pt x="577" y="490"/>
                  </a:lnTo>
                  <a:lnTo>
                    <a:pt x="573" y="490"/>
                  </a:lnTo>
                  <a:lnTo>
                    <a:pt x="560" y="490"/>
                  </a:lnTo>
                  <a:lnTo>
                    <a:pt x="552" y="490"/>
                  </a:lnTo>
                  <a:lnTo>
                    <a:pt x="541" y="490"/>
                  </a:lnTo>
                  <a:lnTo>
                    <a:pt x="536" y="490"/>
                  </a:lnTo>
                  <a:lnTo>
                    <a:pt x="536" y="492"/>
                  </a:lnTo>
                  <a:lnTo>
                    <a:pt x="529" y="492"/>
                  </a:lnTo>
                  <a:lnTo>
                    <a:pt x="527" y="492"/>
                  </a:lnTo>
                  <a:lnTo>
                    <a:pt x="524" y="492"/>
                  </a:lnTo>
                  <a:lnTo>
                    <a:pt x="516" y="492"/>
                  </a:lnTo>
                  <a:lnTo>
                    <a:pt x="511" y="490"/>
                  </a:lnTo>
                  <a:lnTo>
                    <a:pt x="508" y="490"/>
                  </a:lnTo>
                  <a:lnTo>
                    <a:pt x="505" y="490"/>
                  </a:lnTo>
                  <a:lnTo>
                    <a:pt x="503" y="490"/>
                  </a:lnTo>
                  <a:lnTo>
                    <a:pt x="500" y="490"/>
                  </a:lnTo>
                  <a:lnTo>
                    <a:pt x="493" y="490"/>
                  </a:lnTo>
                  <a:lnTo>
                    <a:pt x="492" y="490"/>
                  </a:lnTo>
                  <a:lnTo>
                    <a:pt x="483" y="490"/>
                  </a:lnTo>
                  <a:lnTo>
                    <a:pt x="478" y="490"/>
                  </a:lnTo>
                  <a:lnTo>
                    <a:pt x="478" y="488"/>
                  </a:lnTo>
                  <a:lnTo>
                    <a:pt x="480" y="488"/>
                  </a:lnTo>
                  <a:lnTo>
                    <a:pt x="480" y="487"/>
                  </a:lnTo>
                  <a:lnTo>
                    <a:pt x="480" y="475"/>
                  </a:lnTo>
                  <a:lnTo>
                    <a:pt x="480" y="470"/>
                  </a:lnTo>
                  <a:lnTo>
                    <a:pt x="480" y="451"/>
                  </a:lnTo>
                  <a:lnTo>
                    <a:pt x="480" y="449"/>
                  </a:lnTo>
                  <a:lnTo>
                    <a:pt x="480" y="448"/>
                  </a:lnTo>
                  <a:lnTo>
                    <a:pt x="477" y="448"/>
                  </a:lnTo>
                  <a:lnTo>
                    <a:pt x="474" y="448"/>
                  </a:lnTo>
                  <a:lnTo>
                    <a:pt x="472" y="448"/>
                  </a:lnTo>
                  <a:lnTo>
                    <a:pt x="467" y="446"/>
                  </a:lnTo>
                  <a:lnTo>
                    <a:pt x="467" y="443"/>
                  </a:lnTo>
                  <a:lnTo>
                    <a:pt x="467" y="434"/>
                  </a:lnTo>
                  <a:lnTo>
                    <a:pt x="467" y="431"/>
                  </a:lnTo>
                  <a:lnTo>
                    <a:pt x="467" y="430"/>
                  </a:lnTo>
                  <a:lnTo>
                    <a:pt x="467" y="426"/>
                  </a:lnTo>
                  <a:lnTo>
                    <a:pt x="467" y="425"/>
                  </a:lnTo>
                  <a:lnTo>
                    <a:pt x="467" y="418"/>
                  </a:lnTo>
                  <a:lnTo>
                    <a:pt x="467" y="412"/>
                  </a:lnTo>
                  <a:lnTo>
                    <a:pt x="467" y="410"/>
                  </a:lnTo>
                  <a:lnTo>
                    <a:pt x="469" y="402"/>
                  </a:lnTo>
                  <a:lnTo>
                    <a:pt x="469" y="389"/>
                  </a:lnTo>
                  <a:lnTo>
                    <a:pt x="469" y="382"/>
                  </a:lnTo>
                  <a:lnTo>
                    <a:pt x="469" y="371"/>
                  </a:lnTo>
                  <a:lnTo>
                    <a:pt x="469" y="369"/>
                  </a:lnTo>
                  <a:lnTo>
                    <a:pt x="469" y="363"/>
                  </a:lnTo>
                  <a:lnTo>
                    <a:pt x="469" y="354"/>
                  </a:lnTo>
                  <a:lnTo>
                    <a:pt x="470" y="353"/>
                  </a:lnTo>
                  <a:lnTo>
                    <a:pt x="470" y="351"/>
                  </a:lnTo>
                  <a:lnTo>
                    <a:pt x="470" y="350"/>
                  </a:lnTo>
                  <a:lnTo>
                    <a:pt x="470" y="343"/>
                  </a:lnTo>
                  <a:lnTo>
                    <a:pt x="470" y="335"/>
                  </a:lnTo>
                  <a:lnTo>
                    <a:pt x="469" y="335"/>
                  </a:lnTo>
                  <a:lnTo>
                    <a:pt x="465" y="335"/>
                  </a:lnTo>
                  <a:lnTo>
                    <a:pt x="462" y="335"/>
                  </a:lnTo>
                  <a:lnTo>
                    <a:pt x="452" y="335"/>
                  </a:lnTo>
                  <a:lnTo>
                    <a:pt x="447" y="335"/>
                  </a:lnTo>
                  <a:lnTo>
                    <a:pt x="433" y="335"/>
                  </a:lnTo>
                  <a:lnTo>
                    <a:pt x="431" y="335"/>
                  </a:lnTo>
                  <a:lnTo>
                    <a:pt x="429" y="335"/>
                  </a:lnTo>
                  <a:lnTo>
                    <a:pt x="423" y="333"/>
                  </a:lnTo>
                  <a:lnTo>
                    <a:pt x="418" y="333"/>
                  </a:lnTo>
                  <a:lnTo>
                    <a:pt x="407" y="333"/>
                  </a:lnTo>
                  <a:lnTo>
                    <a:pt x="405" y="333"/>
                  </a:lnTo>
                  <a:lnTo>
                    <a:pt x="403" y="333"/>
                  </a:lnTo>
                  <a:lnTo>
                    <a:pt x="402" y="333"/>
                  </a:lnTo>
                  <a:lnTo>
                    <a:pt x="400" y="333"/>
                  </a:lnTo>
                  <a:lnTo>
                    <a:pt x="395" y="333"/>
                  </a:lnTo>
                  <a:lnTo>
                    <a:pt x="392" y="333"/>
                  </a:lnTo>
                  <a:lnTo>
                    <a:pt x="390" y="333"/>
                  </a:lnTo>
                  <a:lnTo>
                    <a:pt x="377" y="332"/>
                  </a:lnTo>
                  <a:lnTo>
                    <a:pt x="376" y="332"/>
                  </a:lnTo>
                  <a:lnTo>
                    <a:pt x="372" y="332"/>
                  </a:lnTo>
                  <a:lnTo>
                    <a:pt x="374" y="320"/>
                  </a:lnTo>
                  <a:lnTo>
                    <a:pt x="374" y="314"/>
                  </a:lnTo>
                  <a:lnTo>
                    <a:pt x="364" y="314"/>
                  </a:lnTo>
                  <a:lnTo>
                    <a:pt x="362" y="314"/>
                  </a:lnTo>
                  <a:lnTo>
                    <a:pt x="361" y="314"/>
                  </a:lnTo>
                  <a:lnTo>
                    <a:pt x="354" y="314"/>
                  </a:lnTo>
                  <a:lnTo>
                    <a:pt x="353" y="312"/>
                  </a:lnTo>
                  <a:lnTo>
                    <a:pt x="353" y="314"/>
                  </a:lnTo>
                  <a:lnTo>
                    <a:pt x="351" y="314"/>
                  </a:lnTo>
                  <a:lnTo>
                    <a:pt x="343" y="312"/>
                  </a:lnTo>
                  <a:lnTo>
                    <a:pt x="338" y="312"/>
                  </a:lnTo>
                  <a:lnTo>
                    <a:pt x="336" y="312"/>
                  </a:lnTo>
                  <a:lnTo>
                    <a:pt x="335" y="312"/>
                  </a:lnTo>
                  <a:lnTo>
                    <a:pt x="333" y="312"/>
                  </a:lnTo>
                  <a:lnTo>
                    <a:pt x="331" y="312"/>
                  </a:lnTo>
                  <a:lnTo>
                    <a:pt x="328" y="312"/>
                  </a:lnTo>
                  <a:lnTo>
                    <a:pt x="317" y="310"/>
                  </a:lnTo>
                  <a:lnTo>
                    <a:pt x="317" y="300"/>
                  </a:lnTo>
                  <a:lnTo>
                    <a:pt x="317" y="299"/>
                  </a:lnTo>
                  <a:lnTo>
                    <a:pt x="317" y="297"/>
                  </a:lnTo>
                  <a:lnTo>
                    <a:pt x="313" y="297"/>
                  </a:lnTo>
                  <a:lnTo>
                    <a:pt x="310" y="297"/>
                  </a:lnTo>
                  <a:lnTo>
                    <a:pt x="300" y="297"/>
                  </a:lnTo>
                  <a:lnTo>
                    <a:pt x="299" y="297"/>
                  </a:lnTo>
                  <a:lnTo>
                    <a:pt x="295" y="297"/>
                  </a:lnTo>
                  <a:lnTo>
                    <a:pt x="292" y="297"/>
                  </a:lnTo>
                  <a:lnTo>
                    <a:pt x="291" y="297"/>
                  </a:lnTo>
                  <a:lnTo>
                    <a:pt x="291" y="296"/>
                  </a:lnTo>
                  <a:lnTo>
                    <a:pt x="291" y="292"/>
                  </a:lnTo>
                  <a:lnTo>
                    <a:pt x="291" y="291"/>
                  </a:lnTo>
                  <a:lnTo>
                    <a:pt x="291" y="289"/>
                  </a:lnTo>
                  <a:lnTo>
                    <a:pt x="291" y="287"/>
                  </a:lnTo>
                  <a:lnTo>
                    <a:pt x="291" y="286"/>
                  </a:lnTo>
                  <a:lnTo>
                    <a:pt x="291" y="278"/>
                  </a:lnTo>
                  <a:lnTo>
                    <a:pt x="291" y="273"/>
                  </a:lnTo>
                  <a:lnTo>
                    <a:pt x="286" y="273"/>
                  </a:lnTo>
                  <a:lnTo>
                    <a:pt x="279" y="273"/>
                  </a:lnTo>
                  <a:lnTo>
                    <a:pt x="271" y="271"/>
                  </a:lnTo>
                  <a:lnTo>
                    <a:pt x="268" y="271"/>
                  </a:lnTo>
                  <a:lnTo>
                    <a:pt x="268" y="268"/>
                  </a:lnTo>
                  <a:lnTo>
                    <a:pt x="268" y="256"/>
                  </a:lnTo>
                  <a:lnTo>
                    <a:pt x="263" y="256"/>
                  </a:lnTo>
                  <a:lnTo>
                    <a:pt x="256" y="256"/>
                  </a:lnTo>
                  <a:lnTo>
                    <a:pt x="250" y="256"/>
                  </a:lnTo>
                  <a:lnTo>
                    <a:pt x="250" y="248"/>
                  </a:lnTo>
                  <a:lnTo>
                    <a:pt x="250" y="240"/>
                  </a:lnTo>
                  <a:lnTo>
                    <a:pt x="250" y="238"/>
                  </a:lnTo>
                  <a:lnTo>
                    <a:pt x="245" y="237"/>
                  </a:lnTo>
                  <a:lnTo>
                    <a:pt x="238" y="237"/>
                  </a:lnTo>
                  <a:lnTo>
                    <a:pt x="232" y="237"/>
                  </a:lnTo>
                  <a:lnTo>
                    <a:pt x="232" y="229"/>
                  </a:lnTo>
                  <a:lnTo>
                    <a:pt x="232" y="227"/>
                  </a:lnTo>
                  <a:lnTo>
                    <a:pt x="230" y="227"/>
                  </a:lnTo>
                  <a:lnTo>
                    <a:pt x="222" y="227"/>
                  </a:lnTo>
                  <a:lnTo>
                    <a:pt x="212" y="225"/>
                  </a:lnTo>
                  <a:lnTo>
                    <a:pt x="212" y="220"/>
                  </a:lnTo>
                  <a:lnTo>
                    <a:pt x="211" y="220"/>
                  </a:lnTo>
                  <a:lnTo>
                    <a:pt x="209" y="220"/>
                  </a:lnTo>
                  <a:lnTo>
                    <a:pt x="201" y="220"/>
                  </a:lnTo>
                  <a:lnTo>
                    <a:pt x="197" y="220"/>
                  </a:lnTo>
                  <a:lnTo>
                    <a:pt x="196" y="220"/>
                  </a:lnTo>
                  <a:lnTo>
                    <a:pt x="193" y="220"/>
                  </a:lnTo>
                  <a:lnTo>
                    <a:pt x="191" y="220"/>
                  </a:lnTo>
                  <a:lnTo>
                    <a:pt x="189" y="220"/>
                  </a:lnTo>
                  <a:lnTo>
                    <a:pt x="186" y="220"/>
                  </a:lnTo>
                  <a:lnTo>
                    <a:pt x="184" y="220"/>
                  </a:lnTo>
                  <a:lnTo>
                    <a:pt x="163" y="219"/>
                  </a:lnTo>
                  <a:lnTo>
                    <a:pt x="155" y="219"/>
                  </a:lnTo>
                  <a:lnTo>
                    <a:pt x="153" y="219"/>
                  </a:lnTo>
                  <a:lnTo>
                    <a:pt x="152" y="219"/>
                  </a:lnTo>
                  <a:lnTo>
                    <a:pt x="152" y="220"/>
                  </a:lnTo>
                  <a:lnTo>
                    <a:pt x="152" y="224"/>
                  </a:lnTo>
                  <a:lnTo>
                    <a:pt x="150" y="224"/>
                  </a:lnTo>
                  <a:lnTo>
                    <a:pt x="150" y="227"/>
                  </a:lnTo>
                  <a:lnTo>
                    <a:pt x="148" y="227"/>
                  </a:lnTo>
                  <a:lnTo>
                    <a:pt x="148" y="229"/>
                  </a:lnTo>
                  <a:lnTo>
                    <a:pt x="147" y="229"/>
                  </a:lnTo>
                  <a:lnTo>
                    <a:pt x="145" y="229"/>
                  </a:lnTo>
                  <a:lnTo>
                    <a:pt x="145" y="230"/>
                  </a:lnTo>
                  <a:lnTo>
                    <a:pt x="145" y="232"/>
                  </a:lnTo>
                  <a:lnTo>
                    <a:pt x="144" y="230"/>
                  </a:lnTo>
                  <a:lnTo>
                    <a:pt x="144" y="232"/>
                  </a:lnTo>
                  <a:lnTo>
                    <a:pt x="142" y="234"/>
                  </a:lnTo>
                  <a:lnTo>
                    <a:pt x="139" y="234"/>
                  </a:lnTo>
                  <a:lnTo>
                    <a:pt x="139" y="235"/>
                  </a:lnTo>
                  <a:lnTo>
                    <a:pt x="137" y="235"/>
                  </a:lnTo>
                  <a:lnTo>
                    <a:pt x="135" y="235"/>
                  </a:lnTo>
                  <a:lnTo>
                    <a:pt x="134" y="235"/>
                  </a:lnTo>
                  <a:lnTo>
                    <a:pt x="134" y="237"/>
                  </a:lnTo>
                  <a:lnTo>
                    <a:pt x="132" y="237"/>
                  </a:lnTo>
                  <a:lnTo>
                    <a:pt x="130" y="238"/>
                  </a:lnTo>
                  <a:lnTo>
                    <a:pt x="132" y="238"/>
                  </a:lnTo>
                  <a:lnTo>
                    <a:pt x="132" y="240"/>
                  </a:lnTo>
                  <a:lnTo>
                    <a:pt x="130" y="240"/>
                  </a:lnTo>
                  <a:lnTo>
                    <a:pt x="129" y="238"/>
                  </a:lnTo>
                  <a:lnTo>
                    <a:pt x="129" y="240"/>
                  </a:lnTo>
                  <a:lnTo>
                    <a:pt x="129" y="242"/>
                  </a:lnTo>
                  <a:lnTo>
                    <a:pt x="124" y="242"/>
                  </a:lnTo>
                  <a:lnTo>
                    <a:pt x="122" y="242"/>
                  </a:lnTo>
                  <a:lnTo>
                    <a:pt x="122" y="243"/>
                  </a:lnTo>
                  <a:lnTo>
                    <a:pt x="121" y="243"/>
                  </a:lnTo>
                  <a:lnTo>
                    <a:pt x="119" y="243"/>
                  </a:lnTo>
                  <a:lnTo>
                    <a:pt x="119" y="245"/>
                  </a:lnTo>
                  <a:lnTo>
                    <a:pt x="119" y="247"/>
                  </a:lnTo>
                  <a:lnTo>
                    <a:pt x="117" y="247"/>
                  </a:lnTo>
                  <a:lnTo>
                    <a:pt x="116" y="247"/>
                  </a:lnTo>
                  <a:lnTo>
                    <a:pt x="114" y="247"/>
                  </a:lnTo>
                  <a:lnTo>
                    <a:pt x="112" y="245"/>
                  </a:lnTo>
                  <a:lnTo>
                    <a:pt x="108" y="245"/>
                  </a:lnTo>
                  <a:lnTo>
                    <a:pt x="108" y="247"/>
                  </a:lnTo>
                  <a:lnTo>
                    <a:pt x="108" y="248"/>
                  </a:lnTo>
                  <a:lnTo>
                    <a:pt x="108" y="255"/>
                  </a:lnTo>
                  <a:lnTo>
                    <a:pt x="108" y="261"/>
                  </a:lnTo>
                  <a:lnTo>
                    <a:pt x="108" y="263"/>
                  </a:lnTo>
                  <a:lnTo>
                    <a:pt x="108" y="265"/>
                  </a:lnTo>
                  <a:lnTo>
                    <a:pt x="108" y="268"/>
                  </a:lnTo>
                  <a:lnTo>
                    <a:pt x="104" y="266"/>
                  </a:lnTo>
                  <a:lnTo>
                    <a:pt x="98" y="263"/>
                  </a:lnTo>
                  <a:lnTo>
                    <a:pt x="98" y="268"/>
                  </a:lnTo>
                  <a:lnTo>
                    <a:pt x="93" y="268"/>
                  </a:lnTo>
                  <a:lnTo>
                    <a:pt x="73" y="268"/>
                  </a:lnTo>
                  <a:lnTo>
                    <a:pt x="72" y="268"/>
                  </a:lnTo>
                  <a:lnTo>
                    <a:pt x="68" y="268"/>
                  </a:lnTo>
                  <a:lnTo>
                    <a:pt x="65" y="268"/>
                  </a:lnTo>
                  <a:lnTo>
                    <a:pt x="62" y="268"/>
                  </a:lnTo>
                  <a:lnTo>
                    <a:pt x="60" y="268"/>
                  </a:lnTo>
                  <a:lnTo>
                    <a:pt x="57" y="266"/>
                  </a:lnTo>
                  <a:lnTo>
                    <a:pt x="54" y="266"/>
                  </a:lnTo>
                  <a:lnTo>
                    <a:pt x="44" y="266"/>
                  </a:lnTo>
                  <a:lnTo>
                    <a:pt x="42" y="266"/>
                  </a:lnTo>
                  <a:lnTo>
                    <a:pt x="42" y="265"/>
                  </a:lnTo>
                  <a:lnTo>
                    <a:pt x="37" y="265"/>
                  </a:lnTo>
                  <a:lnTo>
                    <a:pt x="34" y="265"/>
                  </a:lnTo>
                  <a:lnTo>
                    <a:pt x="32" y="265"/>
                  </a:lnTo>
                  <a:lnTo>
                    <a:pt x="28" y="265"/>
                  </a:lnTo>
                  <a:lnTo>
                    <a:pt x="26" y="265"/>
                  </a:lnTo>
                  <a:lnTo>
                    <a:pt x="24" y="265"/>
                  </a:lnTo>
                  <a:lnTo>
                    <a:pt x="23" y="265"/>
                  </a:lnTo>
                  <a:lnTo>
                    <a:pt x="21" y="265"/>
                  </a:lnTo>
                  <a:lnTo>
                    <a:pt x="19" y="265"/>
                  </a:lnTo>
                  <a:lnTo>
                    <a:pt x="16" y="265"/>
                  </a:lnTo>
                  <a:lnTo>
                    <a:pt x="14" y="265"/>
                  </a:lnTo>
                  <a:lnTo>
                    <a:pt x="11" y="265"/>
                  </a:lnTo>
                  <a:lnTo>
                    <a:pt x="10" y="265"/>
                  </a:lnTo>
                  <a:lnTo>
                    <a:pt x="8" y="265"/>
                  </a:lnTo>
                  <a:lnTo>
                    <a:pt x="0" y="263"/>
                  </a:lnTo>
                  <a:lnTo>
                    <a:pt x="0" y="261"/>
                  </a:lnTo>
                  <a:lnTo>
                    <a:pt x="0" y="260"/>
                  </a:lnTo>
                  <a:lnTo>
                    <a:pt x="1" y="258"/>
                  </a:lnTo>
                  <a:lnTo>
                    <a:pt x="1" y="256"/>
                  </a:lnTo>
                  <a:lnTo>
                    <a:pt x="1" y="255"/>
                  </a:lnTo>
                  <a:lnTo>
                    <a:pt x="1" y="253"/>
                  </a:lnTo>
                  <a:lnTo>
                    <a:pt x="1" y="251"/>
                  </a:lnTo>
                  <a:lnTo>
                    <a:pt x="1" y="250"/>
                  </a:lnTo>
                  <a:lnTo>
                    <a:pt x="1" y="248"/>
                  </a:lnTo>
                  <a:lnTo>
                    <a:pt x="1" y="247"/>
                  </a:lnTo>
                  <a:lnTo>
                    <a:pt x="1" y="245"/>
                  </a:lnTo>
                  <a:lnTo>
                    <a:pt x="3" y="245"/>
                  </a:lnTo>
                  <a:lnTo>
                    <a:pt x="3" y="243"/>
                  </a:lnTo>
                  <a:lnTo>
                    <a:pt x="3" y="242"/>
                  </a:lnTo>
                  <a:lnTo>
                    <a:pt x="3" y="237"/>
                  </a:lnTo>
                  <a:lnTo>
                    <a:pt x="5" y="235"/>
                  </a:lnTo>
                  <a:lnTo>
                    <a:pt x="5" y="234"/>
                  </a:lnTo>
                  <a:lnTo>
                    <a:pt x="5" y="230"/>
                  </a:lnTo>
                  <a:lnTo>
                    <a:pt x="5" y="227"/>
                  </a:lnTo>
                  <a:lnTo>
                    <a:pt x="6" y="227"/>
                  </a:lnTo>
                  <a:lnTo>
                    <a:pt x="6" y="225"/>
                  </a:lnTo>
                  <a:lnTo>
                    <a:pt x="6" y="224"/>
                  </a:lnTo>
                  <a:lnTo>
                    <a:pt x="6" y="222"/>
                  </a:lnTo>
                  <a:lnTo>
                    <a:pt x="6" y="219"/>
                  </a:lnTo>
                  <a:lnTo>
                    <a:pt x="6" y="217"/>
                  </a:lnTo>
                  <a:lnTo>
                    <a:pt x="8" y="216"/>
                  </a:lnTo>
                  <a:lnTo>
                    <a:pt x="8" y="214"/>
                  </a:lnTo>
                  <a:lnTo>
                    <a:pt x="8" y="212"/>
                  </a:lnTo>
                  <a:lnTo>
                    <a:pt x="8" y="209"/>
                  </a:lnTo>
                  <a:lnTo>
                    <a:pt x="10" y="206"/>
                  </a:lnTo>
                  <a:lnTo>
                    <a:pt x="10" y="204"/>
                  </a:lnTo>
                  <a:lnTo>
                    <a:pt x="10" y="201"/>
                  </a:lnTo>
                  <a:lnTo>
                    <a:pt x="10" y="199"/>
                  </a:lnTo>
                  <a:lnTo>
                    <a:pt x="10" y="198"/>
                  </a:lnTo>
                  <a:lnTo>
                    <a:pt x="10" y="196"/>
                  </a:lnTo>
                  <a:lnTo>
                    <a:pt x="11" y="193"/>
                  </a:lnTo>
                  <a:lnTo>
                    <a:pt x="11" y="191"/>
                  </a:lnTo>
                  <a:lnTo>
                    <a:pt x="11" y="189"/>
                  </a:lnTo>
                  <a:lnTo>
                    <a:pt x="11" y="188"/>
                  </a:lnTo>
                  <a:lnTo>
                    <a:pt x="11" y="184"/>
                  </a:lnTo>
                  <a:lnTo>
                    <a:pt x="11" y="183"/>
                  </a:lnTo>
                  <a:lnTo>
                    <a:pt x="13" y="180"/>
                  </a:lnTo>
                  <a:lnTo>
                    <a:pt x="13" y="178"/>
                  </a:lnTo>
                  <a:lnTo>
                    <a:pt x="13" y="176"/>
                  </a:lnTo>
                  <a:lnTo>
                    <a:pt x="13" y="175"/>
                  </a:lnTo>
                  <a:lnTo>
                    <a:pt x="13" y="173"/>
                  </a:lnTo>
                  <a:lnTo>
                    <a:pt x="14" y="171"/>
                  </a:lnTo>
                  <a:lnTo>
                    <a:pt x="14" y="170"/>
                  </a:lnTo>
                  <a:lnTo>
                    <a:pt x="14" y="168"/>
                  </a:lnTo>
                  <a:lnTo>
                    <a:pt x="16" y="168"/>
                  </a:lnTo>
                  <a:lnTo>
                    <a:pt x="16" y="170"/>
                  </a:lnTo>
                  <a:lnTo>
                    <a:pt x="16" y="171"/>
                  </a:lnTo>
                  <a:lnTo>
                    <a:pt x="16" y="173"/>
                  </a:lnTo>
                  <a:lnTo>
                    <a:pt x="16" y="175"/>
                  </a:lnTo>
                  <a:lnTo>
                    <a:pt x="18" y="176"/>
                  </a:lnTo>
                  <a:lnTo>
                    <a:pt x="18" y="178"/>
                  </a:lnTo>
                  <a:lnTo>
                    <a:pt x="19" y="178"/>
                  </a:lnTo>
                  <a:lnTo>
                    <a:pt x="19" y="180"/>
                  </a:lnTo>
                  <a:lnTo>
                    <a:pt x="19" y="181"/>
                  </a:lnTo>
                  <a:lnTo>
                    <a:pt x="19" y="183"/>
                  </a:lnTo>
                  <a:lnTo>
                    <a:pt x="19" y="184"/>
                  </a:lnTo>
                  <a:lnTo>
                    <a:pt x="18" y="188"/>
                  </a:lnTo>
                  <a:lnTo>
                    <a:pt x="18" y="189"/>
                  </a:lnTo>
                  <a:lnTo>
                    <a:pt x="18" y="191"/>
                  </a:lnTo>
                  <a:lnTo>
                    <a:pt x="18" y="193"/>
                  </a:lnTo>
                  <a:lnTo>
                    <a:pt x="18" y="194"/>
                  </a:lnTo>
                  <a:lnTo>
                    <a:pt x="18" y="196"/>
                  </a:lnTo>
                  <a:lnTo>
                    <a:pt x="19" y="196"/>
                  </a:lnTo>
                  <a:lnTo>
                    <a:pt x="21" y="198"/>
                  </a:lnTo>
                  <a:lnTo>
                    <a:pt x="21" y="199"/>
                  </a:lnTo>
                  <a:lnTo>
                    <a:pt x="23" y="199"/>
                  </a:lnTo>
                  <a:lnTo>
                    <a:pt x="23" y="201"/>
                  </a:lnTo>
                  <a:lnTo>
                    <a:pt x="24" y="201"/>
                  </a:lnTo>
                  <a:lnTo>
                    <a:pt x="26" y="201"/>
                  </a:lnTo>
                  <a:lnTo>
                    <a:pt x="26" y="202"/>
                  </a:lnTo>
                  <a:lnTo>
                    <a:pt x="28" y="202"/>
                  </a:lnTo>
                  <a:lnTo>
                    <a:pt x="29" y="202"/>
                  </a:lnTo>
                  <a:lnTo>
                    <a:pt x="31" y="201"/>
                  </a:lnTo>
                  <a:lnTo>
                    <a:pt x="32" y="201"/>
                  </a:lnTo>
                  <a:lnTo>
                    <a:pt x="34" y="201"/>
                  </a:lnTo>
                  <a:lnTo>
                    <a:pt x="34" y="199"/>
                  </a:lnTo>
                  <a:lnTo>
                    <a:pt x="36" y="199"/>
                  </a:lnTo>
                  <a:lnTo>
                    <a:pt x="37" y="199"/>
                  </a:lnTo>
                  <a:lnTo>
                    <a:pt x="39" y="199"/>
                  </a:lnTo>
                  <a:lnTo>
                    <a:pt x="41" y="199"/>
                  </a:lnTo>
                  <a:lnTo>
                    <a:pt x="42" y="199"/>
                  </a:lnTo>
                  <a:lnTo>
                    <a:pt x="44" y="199"/>
                  </a:lnTo>
                  <a:lnTo>
                    <a:pt x="45" y="199"/>
                  </a:lnTo>
                  <a:lnTo>
                    <a:pt x="47" y="199"/>
                  </a:lnTo>
                  <a:lnTo>
                    <a:pt x="49" y="201"/>
                  </a:lnTo>
                  <a:lnTo>
                    <a:pt x="49" y="202"/>
                  </a:lnTo>
                  <a:lnTo>
                    <a:pt x="47" y="202"/>
                  </a:lnTo>
                  <a:lnTo>
                    <a:pt x="47" y="204"/>
                  </a:lnTo>
                  <a:lnTo>
                    <a:pt x="47" y="206"/>
                  </a:lnTo>
                  <a:lnTo>
                    <a:pt x="47" y="207"/>
                  </a:lnTo>
                  <a:lnTo>
                    <a:pt x="49" y="207"/>
                  </a:lnTo>
                  <a:lnTo>
                    <a:pt x="49" y="209"/>
                  </a:lnTo>
                  <a:lnTo>
                    <a:pt x="47" y="209"/>
                  </a:lnTo>
                  <a:lnTo>
                    <a:pt x="49" y="209"/>
                  </a:lnTo>
                  <a:lnTo>
                    <a:pt x="49" y="207"/>
                  </a:lnTo>
                  <a:lnTo>
                    <a:pt x="49" y="206"/>
                  </a:lnTo>
                  <a:lnTo>
                    <a:pt x="49" y="204"/>
                  </a:lnTo>
                  <a:lnTo>
                    <a:pt x="49" y="202"/>
                  </a:lnTo>
                  <a:lnTo>
                    <a:pt x="49" y="201"/>
                  </a:lnTo>
                  <a:lnTo>
                    <a:pt x="49" y="199"/>
                  </a:lnTo>
                  <a:lnTo>
                    <a:pt x="49" y="198"/>
                  </a:lnTo>
                  <a:lnTo>
                    <a:pt x="50" y="198"/>
                  </a:lnTo>
                  <a:lnTo>
                    <a:pt x="54" y="196"/>
                  </a:lnTo>
                  <a:lnTo>
                    <a:pt x="54" y="194"/>
                  </a:lnTo>
                  <a:lnTo>
                    <a:pt x="55" y="194"/>
                  </a:lnTo>
                  <a:lnTo>
                    <a:pt x="55" y="193"/>
                  </a:lnTo>
                  <a:lnTo>
                    <a:pt x="57" y="193"/>
                  </a:lnTo>
                  <a:lnTo>
                    <a:pt x="57" y="191"/>
                  </a:lnTo>
                  <a:lnTo>
                    <a:pt x="59" y="191"/>
                  </a:lnTo>
                  <a:lnTo>
                    <a:pt x="57" y="191"/>
                  </a:lnTo>
                  <a:lnTo>
                    <a:pt x="57" y="193"/>
                  </a:lnTo>
                  <a:lnTo>
                    <a:pt x="55" y="193"/>
                  </a:lnTo>
                  <a:lnTo>
                    <a:pt x="54" y="193"/>
                  </a:lnTo>
                  <a:lnTo>
                    <a:pt x="54" y="194"/>
                  </a:lnTo>
                  <a:lnTo>
                    <a:pt x="52" y="193"/>
                  </a:lnTo>
                  <a:lnTo>
                    <a:pt x="52" y="194"/>
                  </a:lnTo>
                  <a:lnTo>
                    <a:pt x="54" y="194"/>
                  </a:lnTo>
                  <a:lnTo>
                    <a:pt x="52" y="194"/>
                  </a:lnTo>
                  <a:lnTo>
                    <a:pt x="50" y="194"/>
                  </a:lnTo>
                  <a:lnTo>
                    <a:pt x="49" y="194"/>
                  </a:lnTo>
                  <a:lnTo>
                    <a:pt x="49" y="193"/>
                  </a:lnTo>
                  <a:lnTo>
                    <a:pt x="50" y="193"/>
                  </a:lnTo>
                  <a:lnTo>
                    <a:pt x="52" y="191"/>
                  </a:lnTo>
                  <a:lnTo>
                    <a:pt x="55" y="189"/>
                  </a:lnTo>
                  <a:lnTo>
                    <a:pt x="57" y="189"/>
                  </a:lnTo>
                  <a:lnTo>
                    <a:pt x="57" y="188"/>
                  </a:lnTo>
                  <a:lnTo>
                    <a:pt x="59" y="188"/>
                  </a:lnTo>
                  <a:lnTo>
                    <a:pt x="60" y="188"/>
                  </a:lnTo>
                  <a:lnTo>
                    <a:pt x="62" y="188"/>
                  </a:lnTo>
                  <a:lnTo>
                    <a:pt x="63" y="188"/>
                  </a:lnTo>
                  <a:lnTo>
                    <a:pt x="65" y="188"/>
                  </a:lnTo>
                  <a:lnTo>
                    <a:pt x="65" y="186"/>
                  </a:lnTo>
                  <a:lnTo>
                    <a:pt x="67" y="186"/>
                  </a:lnTo>
                  <a:lnTo>
                    <a:pt x="68" y="186"/>
                  </a:lnTo>
                  <a:lnTo>
                    <a:pt x="70" y="186"/>
                  </a:lnTo>
                  <a:lnTo>
                    <a:pt x="70" y="184"/>
                  </a:lnTo>
                  <a:lnTo>
                    <a:pt x="72" y="183"/>
                  </a:lnTo>
                  <a:lnTo>
                    <a:pt x="72" y="181"/>
                  </a:lnTo>
                  <a:lnTo>
                    <a:pt x="73" y="181"/>
                  </a:lnTo>
                  <a:lnTo>
                    <a:pt x="75" y="180"/>
                  </a:lnTo>
                  <a:lnTo>
                    <a:pt x="77" y="180"/>
                  </a:lnTo>
                  <a:lnTo>
                    <a:pt x="77" y="178"/>
                  </a:lnTo>
                  <a:lnTo>
                    <a:pt x="75" y="178"/>
                  </a:lnTo>
                  <a:lnTo>
                    <a:pt x="77" y="178"/>
                  </a:lnTo>
                  <a:lnTo>
                    <a:pt x="77" y="176"/>
                  </a:lnTo>
                  <a:lnTo>
                    <a:pt x="78" y="176"/>
                  </a:lnTo>
                  <a:lnTo>
                    <a:pt x="80" y="175"/>
                  </a:lnTo>
                  <a:lnTo>
                    <a:pt x="81" y="175"/>
                  </a:lnTo>
                  <a:lnTo>
                    <a:pt x="81" y="173"/>
                  </a:lnTo>
                  <a:lnTo>
                    <a:pt x="83" y="173"/>
                  </a:lnTo>
                  <a:lnTo>
                    <a:pt x="83" y="171"/>
                  </a:lnTo>
                  <a:lnTo>
                    <a:pt x="85" y="171"/>
                  </a:lnTo>
                  <a:lnTo>
                    <a:pt x="85" y="170"/>
                  </a:lnTo>
                  <a:lnTo>
                    <a:pt x="88" y="170"/>
                  </a:lnTo>
                  <a:lnTo>
                    <a:pt x="90" y="171"/>
                  </a:lnTo>
                  <a:lnTo>
                    <a:pt x="90" y="170"/>
                  </a:lnTo>
                  <a:lnTo>
                    <a:pt x="91" y="170"/>
                  </a:lnTo>
                  <a:lnTo>
                    <a:pt x="90" y="170"/>
                  </a:lnTo>
                  <a:lnTo>
                    <a:pt x="88" y="170"/>
                  </a:lnTo>
                  <a:lnTo>
                    <a:pt x="86" y="170"/>
                  </a:lnTo>
                  <a:lnTo>
                    <a:pt x="85" y="170"/>
                  </a:lnTo>
                  <a:lnTo>
                    <a:pt x="83" y="171"/>
                  </a:lnTo>
                  <a:lnTo>
                    <a:pt x="81" y="171"/>
                  </a:lnTo>
                  <a:lnTo>
                    <a:pt x="81" y="173"/>
                  </a:lnTo>
                  <a:lnTo>
                    <a:pt x="80" y="175"/>
                  </a:lnTo>
                  <a:lnTo>
                    <a:pt x="78" y="175"/>
                  </a:lnTo>
                  <a:lnTo>
                    <a:pt x="77" y="176"/>
                  </a:lnTo>
                  <a:lnTo>
                    <a:pt x="75" y="176"/>
                  </a:lnTo>
                  <a:lnTo>
                    <a:pt x="75" y="178"/>
                  </a:lnTo>
                  <a:lnTo>
                    <a:pt x="75" y="180"/>
                  </a:lnTo>
                  <a:lnTo>
                    <a:pt x="73" y="181"/>
                  </a:lnTo>
                  <a:lnTo>
                    <a:pt x="72" y="181"/>
                  </a:lnTo>
                  <a:lnTo>
                    <a:pt x="72" y="183"/>
                  </a:lnTo>
                  <a:lnTo>
                    <a:pt x="70" y="183"/>
                  </a:lnTo>
                  <a:lnTo>
                    <a:pt x="68" y="184"/>
                  </a:lnTo>
                  <a:lnTo>
                    <a:pt x="70" y="184"/>
                  </a:lnTo>
                  <a:lnTo>
                    <a:pt x="70" y="186"/>
                  </a:lnTo>
                  <a:lnTo>
                    <a:pt x="68" y="186"/>
                  </a:lnTo>
                  <a:lnTo>
                    <a:pt x="67" y="184"/>
                  </a:lnTo>
                  <a:lnTo>
                    <a:pt x="68" y="184"/>
                  </a:lnTo>
                  <a:lnTo>
                    <a:pt x="68" y="181"/>
                  </a:lnTo>
                  <a:lnTo>
                    <a:pt x="70" y="181"/>
                  </a:lnTo>
                  <a:lnTo>
                    <a:pt x="70" y="180"/>
                  </a:lnTo>
                  <a:lnTo>
                    <a:pt x="70" y="178"/>
                  </a:lnTo>
                  <a:lnTo>
                    <a:pt x="72" y="178"/>
                  </a:lnTo>
                  <a:lnTo>
                    <a:pt x="73" y="176"/>
                  </a:lnTo>
                  <a:lnTo>
                    <a:pt x="75" y="175"/>
                  </a:lnTo>
                  <a:lnTo>
                    <a:pt x="75" y="173"/>
                  </a:lnTo>
                  <a:lnTo>
                    <a:pt x="77" y="173"/>
                  </a:lnTo>
                  <a:lnTo>
                    <a:pt x="77" y="171"/>
                  </a:lnTo>
                  <a:lnTo>
                    <a:pt x="78" y="171"/>
                  </a:lnTo>
                  <a:lnTo>
                    <a:pt x="80" y="171"/>
                  </a:lnTo>
                  <a:lnTo>
                    <a:pt x="81" y="171"/>
                  </a:lnTo>
                  <a:lnTo>
                    <a:pt x="83" y="170"/>
                  </a:lnTo>
                  <a:lnTo>
                    <a:pt x="85" y="170"/>
                  </a:lnTo>
                  <a:lnTo>
                    <a:pt x="86" y="170"/>
                  </a:lnTo>
                  <a:lnTo>
                    <a:pt x="86" y="168"/>
                  </a:lnTo>
                  <a:lnTo>
                    <a:pt x="88" y="168"/>
                  </a:lnTo>
                  <a:lnTo>
                    <a:pt x="90" y="168"/>
                  </a:lnTo>
                  <a:lnTo>
                    <a:pt x="93" y="168"/>
                  </a:lnTo>
                  <a:lnTo>
                    <a:pt x="94" y="168"/>
                  </a:lnTo>
                  <a:lnTo>
                    <a:pt x="96" y="170"/>
                  </a:lnTo>
                  <a:lnTo>
                    <a:pt x="98" y="170"/>
                  </a:lnTo>
                  <a:lnTo>
                    <a:pt x="99" y="170"/>
                  </a:lnTo>
                  <a:lnTo>
                    <a:pt x="101" y="171"/>
                  </a:lnTo>
                  <a:lnTo>
                    <a:pt x="103" y="171"/>
                  </a:lnTo>
                  <a:lnTo>
                    <a:pt x="104" y="171"/>
                  </a:lnTo>
                  <a:lnTo>
                    <a:pt x="106" y="171"/>
                  </a:lnTo>
                  <a:lnTo>
                    <a:pt x="108" y="171"/>
                  </a:lnTo>
                  <a:lnTo>
                    <a:pt x="109" y="171"/>
                  </a:lnTo>
                  <a:lnTo>
                    <a:pt x="111" y="171"/>
                  </a:lnTo>
                  <a:lnTo>
                    <a:pt x="112" y="171"/>
                  </a:lnTo>
                  <a:lnTo>
                    <a:pt x="112" y="173"/>
                  </a:lnTo>
                  <a:lnTo>
                    <a:pt x="114" y="173"/>
                  </a:lnTo>
                  <a:lnTo>
                    <a:pt x="116" y="173"/>
                  </a:lnTo>
                  <a:lnTo>
                    <a:pt x="117" y="171"/>
                  </a:lnTo>
                  <a:lnTo>
                    <a:pt x="117" y="170"/>
                  </a:lnTo>
                  <a:lnTo>
                    <a:pt x="119" y="168"/>
                  </a:lnTo>
                  <a:lnTo>
                    <a:pt x="121" y="167"/>
                  </a:lnTo>
                  <a:lnTo>
                    <a:pt x="122" y="168"/>
                  </a:lnTo>
                  <a:lnTo>
                    <a:pt x="126" y="168"/>
                  </a:lnTo>
                  <a:lnTo>
                    <a:pt x="129" y="167"/>
                  </a:lnTo>
                  <a:lnTo>
                    <a:pt x="130" y="168"/>
                  </a:lnTo>
                  <a:lnTo>
                    <a:pt x="132" y="168"/>
                  </a:lnTo>
                  <a:lnTo>
                    <a:pt x="134" y="170"/>
                  </a:lnTo>
                  <a:lnTo>
                    <a:pt x="135" y="170"/>
                  </a:lnTo>
                  <a:lnTo>
                    <a:pt x="135" y="171"/>
                  </a:lnTo>
                  <a:lnTo>
                    <a:pt x="137" y="173"/>
                  </a:lnTo>
                  <a:lnTo>
                    <a:pt x="139" y="173"/>
                  </a:lnTo>
                  <a:lnTo>
                    <a:pt x="140" y="173"/>
                  </a:lnTo>
                  <a:lnTo>
                    <a:pt x="142" y="171"/>
                  </a:lnTo>
                  <a:lnTo>
                    <a:pt x="144" y="171"/>
                  </a:lnTo>
                  <a:lnTo>
                    <a:pt x="144" y="170"/>
                  </a:lnTo>
                  <a:lnTo>
                    <a:pt x="144" y="168"/>
                  </a:lnTo>
                  <a:lnTo>
                    <a:pt x="144" y="167"/>
                  </a:lnTo>
                  <a:lnTo>
                    <a:pt x="144" y="168"/>
                  </a:lnTo>
                  <a:lnTo>
                    <a:pt x="144" y="170"/>
                  </a:lnTo>
                  <a:lnTo>
                    <a:pt x="144" y="171"/>
                  </a:lnTo>
                  <a:lnTo>
                    <a:pt x="142" y="171"/>
                  </a:lnTo>
                  <a:lnTo>
                    <a:pt x="140" y="173"/>
                  </a:lnTo>
                  <a:lnTo>
                    <a:pt x="139" y="173"/>
                  </a:lnTo>
                  <a:lnTo>
                    <a:pt x="137" y="173"/>
                  </a:lnTo>
                  <a:lnTo>
                    <a:pt x="137" y="171"/>
                  </a:lnTo>
                  <a:lnTo>
                    <a:pt x="135" y="171"/>
                  </a:lnTo>
                  <a:lnTo>
                    <a:pt x="135" y="170"/>
                  </a:lnTo>
                  <a:lnTo>
                    <a:pt x="134" y="170"/>
                  </a:lnTo>
                  <a:lnTo>
                    <a:pt x="134" y="168"/>
                  </a:lnTo>
                  <a:lnTo>
                    <a:pt x="132" y="168"/>
                  </a:lnTo>
                  <a:lnTo>
                    <a:pt x="132" y="167"/>
                  </a:lnTo>
                  <a:lnTo>
                    <a:pt x="130" y="167"/>
                  </a:lnTo>
                  <a:lnTo>
                    <a:pt x="129" y="167"/>
                  </a:lnTo>
                  <a:lnTo>
                    <a:pt x="127" y="167"/>
                  </a:lnTo>
                  <a:lnTo>
                    <a:pt x="126" y="167"/>
                  </a:lnTo>
                  <a:lnTo>
                    <a:pt x="121" y="167"/>
                  </a:lnTo>
                  <a:lnTo>
                    <a:pt x="119" y="167"/>
                  </a:lnTo>
                  <a:lnTo>
                    <a:pt x="119" y="168"/>
                  </a:lnTo>
                  <a:lnTo>
                    <a:pt x="117" y="170"/>
                  </a:lnTo>
                  <a:lnTo>
                    <a:pt x="116" y="171"/>
                  </a:lnTo>
                  <a:lnTo>
                    <a:pt x="116" y="173"/>
                  </a:lnTo>
                  <a:lnTo>
                    <a:pt x="114" y="173"/>
                  </a:lnTo>
                  <a:lnTo>
                    <a:pt x="114" y="171"/>
                  </a:lnTo>
                  <a:lnTo>
                    <a:pt x="112" y="171"/>
                  </a:lnTo>
                  <a:lnTo>
                    <a:pt x="111" y="171"/>
                  </a:lnTo>
                  <a:lnTo>
                    <a:pt x="106" y="171"/>
                  </a:lnTo>
                  <a:lnTo>
                    <a:pt x="104" y="171"/>
                  </a:lnTo>
                  <a:lnTo>
                    <a:pt x="103" y="171"/>
                  </a:lnTo>
                  <a:lnTo>
                    <a:pt x="101" y="171"/>
                  </a:lnTo>
                  <a:lnTo>
                    <a:pt x="101" y="170"/>
                  </a:lnTo>
                  <a:lnTo>
                    <a:pt x="98" y="170"/>
                  </a:lnTo>
                  <a:lnTo>
                    <a:pt x="96" y="168"/>
                  </a:lnTo>
                  <a:lnTo>
                    <a:pt x="94" y="168"/>
                  </a:lnTo>
                  <a:lnTo>
                    <a:pt x="93" y="168"/>
                  </a:lnTo>
                  <a:lnTo>
                    <a:pt x="91" y="168"/>
                  </a:lnTo>
                  <a:lnTo>
                    <a:pt x="90" y="168"/>
                  </a:lnTo>
                  <a:lnTo>
                    <a:pt x="88" y="168"/>
                  </a:lnTo>
                  <a:lnTo>
                    <a:pt x="86" y="168"/>
                  </a:lnTo>
                  <a:lnTo>
                    <a:pt x="85" y="168"/>
                  </a:lnTo>
                  <a:lnTo>
                    <a:pt x="85" y="170"/>
                  </a:lnTo>
                  <a:lnTo>
                    <a:pt x="83" y="170"/>
                  </a:lnTo>
                  <a:lnTo>
                    <a:pt x="81" y="170"/>
                  </a:lnTo>
                  <a:lnTo>
                    <a:pt x="80" y="171"/>
                  </a:lnTo>
                  <a:lnTo>
                    <a:pt x="78" y="171"/>
                  </a:lnTo>
                  <a:lnTo>
                    <a:pt x="77" y="171"/>
                  </a:lnTo>
                  <a:lnTo>
                    <a:pt x="77" y="173"/>
                  </a:lnTo>
                  <a:lnTo>
                    <a:pt x="75" y="173"/>
                  </a:lnTo>
                  <a:lnTo>
                    <a:pt x="73" y="176"/>
                  </a:lnTo>
                  <a:lnTo>
                    <a:pt x="72" y="176"/>
                  </a:lnTo>
                  <a:lnTo>
                    <a:pt x="70" y="178"/>
                  </a:lnTo>
                  <a:lnTo>
                    <a:pt x="68" y="180"/>
                  </a:lnTo>
                  <a:lnTo>
                    <a:pt x="67" y="183"/>
                  </a:lnTo>
                  <a:lnTo>
                    <a:pt x="67" y="184"/>
                  </a:lnTo>
                  <a:lnTo>
                    <a:pt x="65" y="184"/>
                  </a:lnTo>
                  <a:lnTo>
                    <a:pt x="65" y="186"/>
                  </a:lnTo>
                  <a:lnTo>
                    <a:pt x="63" y="188"/>
                  </a:lnTo>
                  <a:lnTo>
                    <a:pt x="62" y="188"/>
                  </a:lnTo>
                  <a:lnTo>
                    <a:pt x="60" y="188"/>
                  </a:lnTo>
                  <a:lnTo>
                    <a:pt x="59" y="188"/>
                  </a:lnTo>
                  <a:lnTo>
                    <a:pt x="57" y="188"/>
                  </a:lnTo>
                  <a:lnTo>
                    <a:pt x="55" y="189"/>
                  </a:lnTo>
                  <a:lnTo>
                    <a:pt x="54" y="189"/>
                  </a:lnTo>
                  <a:lnTo>
                    <a:pt x="52" y="191"/>
                  </a:lnTo>
                  <a:lnTo>
                    <a:pt x="50" y="191"/>
                  </a:lnTo>
                  <a:lnTo>
                    <a:pt x="49" y="191"/>
                  </a:lnTo>
                  <a:lnTo>
                    <a:pt x="49" y="193"/>
                  </a:lnTo>
                  <a:lnTo>
                    <a:pt x="47" y="193"/>
                  </a:lnTo>
                  <a:lnTo>
                    <a:pt x="45" y="193"/>
                  </a:lnTo>
                  <a:lnTo>
                    <a:pt x="44" y="194"/>
                  </a:lnTo>
                  <a:lnTo>
                    <a:pt x="42" y="194"/>
                  </a:lnTo>
                  <a:lnTo>
                    <a:pt x="41" y="194"/>
                  </a:lnTo>
                  <a:lnTo>
                    <a:pt x="42" y="194"/>
                  </a:lnTo>
                  <a:lnTo>
                    <a:pt x="41" y="194"/>
                  </a:lnTo>
                  <a:lnTo>
                    <a:pt x="41" y="193"/>
                  </a:lnTo>
                  <a:lnTo>
                    <a:pt x="39" y="193"/>
                  </a:lnTo>
                  <a:lnTo>
                    <a:pt x="37" y="193"/>
                  </a:lnTo>
                  <a:lnTo>
                    <a:pt x="37" y="194"/>
                  </a:lnTo>
                  <a:lnTo>
                    <a:pt x="36" y="194"/>
                  </a:lnTo>
                  <a:lnTo>
                    <a:pt x="37" y="194"/>
                  </a:lnTo>
                  <a:lnTo>
                    <a:pt x="36" y="194"/>
                  </a:lnTo>
                  <a:lnTo>
                    <a:pt x="34" y="193"/>
                  </a:lnTo>
                  <a:lnTo>
                    <a:pt x="32" y="194"/>
                  </a:lnTo>
                  <a:lnTo>
                    <a:pt x="31" y="194"/>
                  </a:lnTo>
                  <a:lnTo>
                    <a:pt x="31" y="196"/>
                  </a:lnTo>
                  <a:lnTo>
                    <a:pt x="29" y="196"/>
                  </a:lnTo>
                  <a:lnTo>
                    <a:pt x="29" y="198"/>
                  </a:lnTo>
                  <a:lnTo>
                    <a:pt x="28" y="199"/>
                  </a:lnTo>
                  <a:lnTo>
                    <a:pt x="26" y="199"/>
                  </a:lnTo>
                  <a:lnTo>
                    <a:pt x="24" y="199"/>
                  </a:lnTo>
                  <a:lnTo>
                    <a:pt x="24" y="198"/>
                  </a:lnTo>
                  <a:lnTo>
                    <a:pt x="23" y="198"/>
                  </a:lnTo>
                  <a:lnTo>
                    <a:pt x="23" y="196"/>
                  </a:lnTo>
                  <a:lnTo>
                    <a:pt x="21" y="196"/>
                  </a:lnTo>
                  <a:lnTo>
                    <a:pt x="19" y="194"/>
                  </a:lnTo>
                  <a:lnTo>
                    <a:pt x="19" y="193"/>
                  </a:lnTo>
                  <a:lnTo>
                    <a:pt x="19" y="191"/>
                  </a:lnTo>
                  <a:lnTo>
                    <a:pt x="19" y="189"/>
                  </a:lnTo>
                  <a:lnTo>
                    <a:pt x="19" y="188"/>
                  </a:lnTo>
                  <a:lnTo>
                    <a:pt x="19" y="186"/>
                  </a:lnTo>
                  <a:lnTo>
                    <a:pt x="21" y="186"/>
                  </a:lnTo>
                  <a:lnTo>
                    <a:pt x="21" y="184"/>
                  </a:lnTo>
                  <a:lnTo>
                    <a:pt x="21" y="183"/>
                  </a:lnTo>
                  <a:lnTo>
                    <a:pt x="21" y="181"/>
                  </a:lnTo>
                  <a:lnTo>
                    <a:pt x="21" y="180"/>
                  </a:lnTo>
                  <a:lnTo>
                    <a:pt x="19" y="178"/>
                  </a:lnTo>
                  <a:lnTo>
                    <a:pt x="19" y="176"/>
                  </a:lnTo>
                  <a:lnTo>
                    <a:pt x="19" y="175"/>
                  </a:lnTo>
                  <a:lnTo>
                    <a:pt x="18" y="173"/>
                  </a:lnTo>
                  <a:lnTo>
                    <a:pt x="18" y="171"/>
                  </a:lnTo>
                  <a:lnTo>
                    <a:pt x="19" y="171"/>
                  </a:lnTo>
                  <a:lnTo>
                    <a:pt x="19" y="170"/>
                  </a:lnTo>
                  <a:lnTo>
                    <a:pt x="18" y="170"/>
                  </a:lnTo>
                  <a:lnTo>
                    <a:pt x="18" y="168"/>
                  </a:lnTo>
                  <a:lnTo>
                    <a:pt x="18" y="167"/>
                  </a:lnTo>
                  <a:lnTo>
                    <a:pt x="16" y="167"/>
                  </a:lnTo>
                  <a:lnTo>
                    <a:pt x="16" y="165"/>
                  </a:lnTo>
                  <a:lnTo>
                    <a:pt x="14" y="165"/>
                  </a:lnTo>
                  <a:lnTo>
                    <a:pt x="13" y="165"/>
                  </a:lnTo>
                  <a:lnTo>
                    <a:pt x="13" y="163"/>
                  </a:lnTo>
                  <a:lnTo>
                    <a:pt x="14" y="162"/>
                  </a:lnTo>
                  <a:lnTo>
                    <a:pt x="14" y="160"/>
                  </a:lnTo>
                  <a:lnTo>
                    <a:pt x="14" y="158"/>
                  </a:lnTo>
                  <a:lnTo>
                    <a:pt x="14" y="157"/>
                  </a:lnTo>
                  <a:lnTo>
                    <a:pt x="16" y="155"/>
                  </a:lnTo>
                  <a:lnTo>
                    <a:pt x="16" y="153"/>
                  </a:lnTo>
                  <a:lnTo>
                    <a:pt x="16" y="152"/>
                  </a:lnTo>
                  <a:lnTo>
                    <a:pt x="16" y="150"/>
                  </a:lnTo>
                  <a:lnTo>
                    <a:pt x="16" y="149"/>
                  </a:lnTo>
                  <a:lnTo>
                    <a:pt x="16" y="147"/>
                  </a:lnTo>
                  <a:lnTo>
                    <a:pt x="18" y="145"/>
                  </a:lnTo>
                  <a:lnTo>
                    <a:pt x="18" y="144"/>
                  </a:lnTo>
                  <a:lnTo>
                    <a:pt x="18" y="142"/>
                  </a:lnTo>
                  <a:lnTo>
                    <a:pt x="18" y="140"/>
                  </a:lnTo>
                  <a:lnTo>
                    <a:pt x="18" y="139"/>
                  </a:lnTo>
                  <a:lnTo>
                    <a:pt x="19" y="139"/>
                  </a:lnTo>
                  <a:lnTo>
                    <a:pt x="19" y="137"/>
                  </a:lnTo>
                  <a:lnTo>
                    <a:pt x="18" y="137"/>
                  </a:lnTo>
                  <a:lnTo>
                    <a:pt x="18" y="135"/>
                  </a:lnTo>
                  <a:lnTo>
                    <a:pt x="19" y="135"/>
                  </a:lnTo>
                  <a:lnTo>
                    <a:pt x="19" y="134"/>
                  </a:lnTo>
                  <a:lnTo>
                    <a:pt x="19" y="132"/>
                  </a:lnTo>
                  <a:lnTo>
                    <a:pt x="19" y="131"/>
                  </a:lnTo>
                  <a:lnTo>
                    <a:pt x="19" y="129"/>
                  </a:lnTo>
                  <a:lnTo>
                    <a:pt x="19" y="127"/>
                  </a:lnTo>
                  <a:lnTo>
                    <a:pt x="19" y="126"/>
                  </a:lnTo>
                  <a:lnTo>
                    <a:pt x="21" y="124"/>
                  </a:lnTo>
                  <a:lnTo>
                    <a:pt x="21" y="122"/>
                  </a:lnTo>
                  <a:lnTo>
                    <a:pt x="21" y="119"/>
                  </a:lnTo>
                  <a:lnTo>
                    <a:pt x="21" y="117"/>
                  </a:lnTo>
                  <a:lnTo>
                    <a:pt x="23" y="117"/>
                  </a:lnTo>
                  <a:lnTo>
                    <a:pt x="23" y="116"/>
                  </a:lnTo>
                  <a:lnTo>
                    <a:pt x="23" y="114"/>
                  </a:lnTo>
                  <a:lnTo>
                    <a:pt x="23" y="113"/>
                  </a:lnTo>
                  <a:lnTo>
                    <a:pt x="23" y="111"/>
                  </a:lnTo>
                  <a:lnTo>
                    <a:pt x="23" y="109"/>
                  </a:lnTo>
                  <a:lnTo>
                    <a:pt x="23" y="108"/>
                  </a:lnTo>
                  <a:lnTo>
                    <a:pt x="21" y="108"/>
                  </a:lnTo>
                  <a:lnTo>
                    <a:pt x="21" y="106"/>
                  </a:lnTo>
                  <a:lnTo>
                    <a:pt x="23" y="106"/>
                  </a:lnTo>
                  <a:lnTo>
                    <a:pt x="21" y="104"/>
                  </a:lnTo>
                  <a:lnTo>
                    <a:pt x="23" y="104"/>
                  </a:lnTo>
                  <a:lnTo>
                    <a:pt x="23" y="103"/>
                  </a:lnTo>
                  <a:lnTo>
                    <a:pt x="23" y="101"/>
                  </a:lnTo>
                  <a:lnTo>
                    <a:pt x="21" y="101"/>
                  </a:lnTo>
                  <a:lnTo>
                    <a:pt x="21" y="100"/>
                  </a:lnTo>
                  <a:lnTo>
                    <a:pt x="21" y="98"/>
                  </a:lnTo>
                  <a:lnTo>
                    <a:pt x="21" y="96"/>
                  </a:lnTo>
                  <a:lnTo>
                    <a:pt x="23" y="96"/>
                  </a:lnTo>
                  <a:lnTo>
                    <a:pt x="23" y="95"/>
                  </a:lnTo>
                  <a:lnTo>
                    <a:pt x="23" y="93"/>
                  </a:lnTo>
                  <a:lnTo>
                    <a:pt x="23" y="91"/>
                  </a:lnTo>
                  <a:lnTo>
                    <a:pt x="24" y="91"/>
                  </a:lnTo>
                  <a:lnTo>
                    <a:pt x="23" y="91"/>
                  </a:lnTo>
                  <a:lnTo>
                    <a:pt x="23" y="90"/>
                  </a:lnTo>
                  <a:lnTo>
                    <a:pt x="21" y="90"/>
                  </a:lnTo>
                  <a:lnTo>
                    <a:pt x="23" y="90"/>
                  </a:lnTo>
                  <a:lnTo>
                    <a:pt x="21" y="90"/>
                  </a:lnTo>
                  <a:lnTo>
                    <a:pt x="21" y="88"/>
                  </a:lnTo>
                  <a:lnTo>
                    <a:pt x="23" y="88"/>
                  </a:lnTo>
                  <a:lnTo>
                    <a:pt x="21" y="88"/>
                  </a:lnTo>
                  <a:lnTo>
                    <a:pt x="23" y="88"/>
                  </a:lnTo>
                  <a:lnTo>
                    <a:pt x="21" y="88"/>
                  </a:lnTo>
                  <a:lnTo>
                    <a:pt x="23" y="86"/>
                  </a:lnTo>
                  <a:lnTo>
                    <a:pt x="24" y="86"/>
                  </a:lnTo>
                  <a:lnTo>
                    <a:pt x="24" y="85"/>
                  </a:lnTo>
                  <a:lnTo>
                    <a:pt x="24" y="83"/>
                  </a:lnTo>
                  <a:lnTo>
                    <a:pt x="24" y="82"/>
                  </a:lnTo>
                  <a:lnTo>
                    <a:pt x="26" y="80"/>
                  </a:lnTo>
                  <a:lnTo>
                    <a:pt x="26" y="78"/>
                  </a:lnTo>
                  <a:lnTo>
                    <a:pt x="26" y="77"/>
                  </a:lnTo>
                  <a:lnTo>
                    <a:pt x="26" y="75"/>
                  </a:lnTo>
                  <a:lnTo>
                    <a:pt x="26" y="73"/>
                  </a:lnTo>
                  <a:lnTo>
                    <a:pt x="26" y="72"/>
                  </a:lnTo>
                  <a:lnTo>
                    <a:pt x="28" y="68"/>
                  </a:lnTo>
                  <a:lnTo>
                    <a:pt x="28" y="67"/>
                  </a:lnTo>
                  <a:lnTo>
                    <a:pt x="28" y="65"/>
                  </a:lnTo>
                  <a:lnTo>
                    <a:pt x="28" y="64"/>
                  </a:lnTo>
                  <a:lnTo>
                    <a:pt x="28" y="62"/>
                  </a:lnTo>
                  <a:lnTo>
                    <a:pt x="28" y="60"/>
                  </a:lnTo>
                  <a:lnTo>
                    <a:pt x="28" y="59"/>
                  </a:lnTo>
                  <a:lnTo>
                    <a:pt x="28" y="57"/>
                  </a:lnTo>
                  <a:lnTo>
                    <a:pt x="29" y="57"/>
                  </a:lnTo>
                  <a:lnTo>
                    <a:pt x="29" y="55"/>
                  </a:lnTo>
                  <a:lnTo>
                    <a:pt x="29" y="54"/>
                  </a:lnTo>
                  <a:lnTo>
                    <a:pt x="29" y="52"/>
                  </a:lnTo>
                  <a:lnTo>
                    <a:pt x="29" y="51"/>
                  </a:lnTo>
                  <a:lnTo>
                    <a:pt x="29" y="49"/>
                  </a:lnTo>
                  <a:lnTo>
                    <a:pt x="29" y="47"/>
                  </a:lnTo>
                  <a:lnTo>
                    <a:pt x="29" y="46"/>
                  </a:lnTo>
                  <a:lnTo>
                    <a:pt x="29" y="44"/>
                  </a:lnTo>
                  <a:lnTo>
                    <a:pt x="29" y="42"/>
                  </a:lnTo>
                  <a:lnTo>
                    <a:pt x="29" y="41"/>
                  </a:lnTo>
                  <a:lnTo>
                    <a:pt x="29" y="39"/>
                  </a:lnTo>
                  <a:lnTo>
                    <a:pt x="29" y="37"/>
                  </a:lnTo>
                  <a:lnTo>
                    <a:pt x="29" y="36"/>
                  </a:lnTo>
                  <a:lnTo>
                    <a:pt x="31" y="36"/>
                  </a:lnTo>
                  <a:lnTo>
                    <a:pt x="31" y="34"/>
                  </a:lnTo>
                  <a:lnTo>
                    <a:pt x="31" y="33"/>
                  </a:lnTo>
                  <a:lnTo>
                    <a:pt x="31" y="31"/>
                  </a:lnTo>
                  <a:lnTo>
                    <a:pt x="31" y="29"/>
                  </a:lnTo>
                  <a:lnTo>
                    <a:pt x="31" y="28"/>
                  </a:lnTo>
                  <a:lnTo>
                    <a:pt x="32" y="28"/>
                  </a:lnTo>
                  <a:lnTo>
                    <a:pt x="32" y="26"/>
                  </a:lnTo>
                  <a:lnTo>
                    <a:pt x="31" y="26"/>
                  </a:lnTo>
                  <a:lnTo>
                    <a:pt x="31" y="24"/>
                  </a:lnTo>
                  <a:lnTo>
                    <a:pt x="31" y="23"/>
                  </a:lnTo>
                  <a:lnTo>
                    <a:pt x="31" y="21"/>
                  </a:lnTo>
                  <a:lnTo>
                    <a:pt x="29" y="19"/>
                  </a:lnTo>
                  <a:lnTo>
                    <a:pt x="31" y="19"/>
                  </a:lnTo>
                  <a:lnTo>
                    <a:pt x="31" y="18"/>
                  </a:lnTo>
                  <a:lnTo>
                    <a:pt x="31" y="16"/>
                  </a:lnTo>
                  <a:lnTo>
                    <a:pt x="32" y="16"/>
                  </a:lnTo>
                  <a:lnTo>
                    <a:pt x="32" y="15"/>
                  </a:lnTo>
                  <a:lnTo>
                    <a:pt x="31" y="15"/>
                  </a:lnTo>
                  <a:lnTo>
                    <a:pt x="32" y="15"/>
                  </a:lnTo>
                  <a:lnTo>
                    <a:pt x="32" y="13"/>
                  </a:lnTo>
                  <a:lnTo>
                    <a:pt x="32" y="11"/>
                  </a:lnTo>
                  <a:lnTo>
                    <a:pt x="31" y="11"/>
                  </a:lnTo>
                  <a:lnTo>
                    <a:pt x="32" y="11"/>
                  </a:lnTo>
                  <a:lnTo>
                    <a:pt x="32" y="10"/>
                  </a:lnTo>
                  <a:lnTo>
                    <a:pt x="32" y="8"/>
                  </a:lnTo>
                  <a:lnTo>
                    <a:pt x="34" y="8"/>
                  </a:lnTo>
                  <a:lnTo>
                    <a:pt x="34" y="6"/>
                  </a:lnTo>
                  <a:lnTo>
                    <a:pt x="34" y="5"/>
                  </a:lnTo>
                  <a:lnTo>
                    <a:pt x="32" y="5"/>
                  </a:lnTo>
                  <a:lnTo>
                    <a:pt x="34" y="5"/>
                  </a:lnTo>
                  <a:lnTo>
                    <a:pt x="32" y="5"/>
                  </a:lnTo>
                  <a:lnTo>
                    <a:pt x="32" y="3"/>
                  </a:lnTo>
                  <a:lnTo>
                    <a:pt x="31" y="3"/>
                  </a:lnTo>
                  <a:lnTo>
                    <a:pt x="31" y="1"/>
                  </a:lnTo>
                  <a:lnTo>
                    <a:pt x="31" y="0"/>
                  </a:lnTo>
                  <a:lnTo>
                    <a:pt x="32" y="0"/>
                  </a:lnTo>
                  <a:lnTo>
                    <a:pt x="36" y="0"/>
                  </a:lnTo>
                  <a:lnTo>
                    <a:pt x="47" y="1"/>
                  </a:lnTo>
                  <a:lnTo>
                    <a:pt x="50" y="1"/>
                  </a:lnTo>
                  <a:lnTo>
                    <a:pt x="55" y="3"/>
                  </a:lnTo>
                  <a:lnTo>
                    <a:pt x="55" y="1"/>
                  </a:lnTo>
                  <a:lnTo>
                    <a:pt x="57" y="1"/>
                  </a:lnTo>
                  <a:lnTo>
                    <a:pt x="63" y="1"/>
                  </a:lnTo>
                  <a:lnTo>
                    <a:pt x="78" y="1"/>
                  </a:lnTo>
                  <a:lnTo>
                    <a:pt x="83" y="1"/>
                  </a:lnTo>
                  <a:lnTo>
                    <a:pt x="85" y="1"/>
                  </a:lnTo>
                  <a:lnTo>
                    <a:pt x="86" y="1"/>
                  </a:lnTo>
                  <a:lnTo>
                    <a:pt x="88" y="3"/>
                  </a:lnTo>
                  <a:lnTo>
                    <a:pt x="90" y="3"/>
                  </a:lnTo>
                  <a:lnTo>
                    <a:pt x="93" y="3"/>
                  </a:lnTo>
                  <a:lnTo>
                    <a:pt x="96" y="3"/>
                  </a:lnTo>
                  <a:lnTo>
                    <a:pt x="98" y="3"/>
                  </a:lnTo>
                  <a:lnTo>
                    <a:pt x="99" y="3"/>
                  </a:lnTo>
                  <a:lnTo>
                    <a:pt x="101" y="3"/>
                  </a:lnTo>
                  <a:lnTo>
                    <a:pt x="103" y="3"/>
                  </a:lnTo>
                  <a:lnTo>
                    <a:pt x="104" y="3"/>
                  </a:lnTo>
                  <a:lnTo>
                    <a:pt x="108" y="3"/>
                  </a:lnTo>
                  <a:lnTo>
                    <a:pt x="109" y="3"/>
                  </a:lnTo>
                  <a:lnTo>
                    <a:pt x="111" y="3"/>
                  </a:lnTo>
                  <a:lnTo>
                    <a:pt x="111" y="0"/>
                  </a:lnTo>
                  <a:lnTo>
                    <a:pt x="112" y="0"/>
                  </a:lnTo>
                  <a:lnTo>
                    <a:pt x="114" y="0"/>
                  </a:lnTo>
                  <a:lnTo>
                    <a:pt x="116" y="0"/>
                  </a:lnTo>
                  <a:lnTo>
                    <a:pt x="117" y="0"/>
                  </a:lnTo>
                  <a:lnTo>
                    <a:pt x="121" y="0"/>
                  </a:lnTo>
                  <a:lnTo>
                    <a:pt x="122" y="0"/>
                  </a:lnTo>
                  <a:lnTo>
                    <a:pt x="126" y="0"/>
                  </a:lnTo>
                  <a:lnTo>
                    <a:pt x="127" y="0"/>
                  </a:lnTo>
                  <a:lnTo>
                    <a:pt x="130" y="0"/>
                  </a:lnTo>
                  <a:lnTo>
                    <a:pt x="134" y="1"/>
                  </a:lnTo>
                  <a:lnTo>
                    <a:pt x="137" y="1"/>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36" name="Freeform 273"/>
            <p:cNvSpPr>
              <a:spLocks/>
            </p:cNvSpPr>
            <p:nvPr/>
          </p:nvSpPr>
          <p:spPr bwMode="auto">
            <a:xfrm>
              <a:off x="1288" y="2252"/>
              <a:ext cx="3" cy="1"/>
            </a:xfrm>
            <a:custGeom>
              <a:avLst/>
              <a:gdLst>
                <a:gd name="T0" fmla="*/ 3 w 3"/>
                <a:gd name="T1" fmla="*/ 0 h 1"/>
                <a:gd name="T2" fmla="*/ 3 w 3"/>
                <a:gd name="T3" fmla="*/ 1 h 1"/>
                <a:gd name="T4" fmla="*/ 1 w 3"/>
                <a:gd name="T5" fmla="*/ 1 h 1"/>
                <a:gd name="T6" fmla="*/ 0 w 3"/>
                <a:gd name="T7" fmla="*/ 1 h 1"/>
                <a:gd name="T8" fmla="*/ 1 w 3"/>
                <a:gd name="T9" fmla="*/ 1 h 1"/>
                <a:gd name="T10" fmla="*/ 1 w 3"/>
                <a:gd name="T11" fmla="*/ 0 h 1"/>
                <a:gd name="T12" fmla="*/ 3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0"/>
                  </a:moveTo>
                  <a:lnTo>
                    <a:pt x="3" y="1"/>
                  </a:lnTo>
                  <a:lnTo>
                    <a:pt x="1" y="1"/>
                  </a:lnTo>
                  <a:lnTo>
                    <a:pt x="0" y="1"/>
                  </a:lnTo>
                  <a:lnTo>
                    <a:pt x="1" y="1"/>
                  </a:lnTo>
                  <a:lnTo>
                    <a:pt x="1"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37" name="Freeform 274"/>
            <p:cNvSpPr>
              <a:spLocks/>
            </p:cNvSpPr>
            <p:nvPr/>
          </p:nvSpPr>
          <p:spPr bwMode="auto">
            <a:xfrm>
              <a:off x="1279" y="2248"/>
              <a:ext cx="5" cy="4"/>
            </a:xfrm>
            <a:custGeom>
              <a:avLst/>
              <a:gdLst>
                <a:gd name="T0" fmla="*/ 0 w 5"/>
                <a:gd name="T1" fmla="*/ 4 h 4"/>
                <a:gd name="T2" fmla="*/ 0 w 5"/>
                <a:gd name="T3" fmla="*/ 2 h 4"/>
                <a:gd name="T4" fmla="*/ 2 w 5"/>
                <a:gd name="T5" fmla="*/ 2 h 4"/>
                <a:gd name="T6" fmla="*/ 4 w 5"/>
                <a:gd name="T7" fmla="*/ 2 h 4"/>
                <a:gd name="T8" fmla="*/ 4 w 5"/>
                <a:gd name="T9" fmla="*/ 0 h 4"/>
                <a:gd name="T10" fmla="*/ 5 w 5"/>
                <a:gd name="T11" fmla="*/ 0 h 4"/>
                <a:gd name="T12" fmla="*/ 5 w 5"/>
                <a:gd name="T13" fmla="*/ 2 h 4"/>
                <a:gd name="T14" fmla="*/ 4 w 5"/>
                <a:gd name="T15" fmla="*/ 2 h 4"/>
                <a:gd name="T16" fmla="*/ 2 w 5"/>
                <a:gd name="T17" fmla="*/ 2 h 4"/>
                <a:gd name="T18" fmla="*/ 0 w 5"/>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0" y="4"/>
                  </a:moveTo>
                  <a:lnTo>
                    <a:pt x="0" y="2"/>
                  </a:lnTo>
                  <a:lnTo>
                    <a:pt x="2" y="2"/>
                  </a:lnTo>
                  <a:lnTo>
                    <a:pt x="4" y="2"/>
                  </a:lnTo>
                  <a:lnTo>
                    <a:pt x="4" y="0"/>
                  </a:lnTo>
                  <a:lnTo>
                    <a:pt x="5" y="0"/>
                  </a:lnTo>
                  <a:lnTo>
                    <a:pt x="5" y="2"/>
                  </a:lnTo>
                  <a:lnTo>
                    <a:pt x="4" y="2"/>
                  </a:lnTo>
                  <a:lnTo>
                    <a:pt x="2" y="2"/>
                  </a:lnTo>
                  <a:lnTo>
                    <a:pt x="0" y="4"/>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38" name="Freeform 275"/>
            <p:cNvSpPr>
              <a:spLocks/>
            </p:cNvSpPr>
            <p:nvPr/>
          </p:nvSpPr>
          <p:spPr bwMode="auto">
            <a:xfrm>
              <a:off x="1296" y="2248"/>
              <a:ext cx="3" cy="4"/>
            </a:xfrm>
            <a:custGeom>
              <a:avLst/>
              <a:gdLst>
                <a:gd name="T0" fmla="*/ 3 w 3"/>
                <a:gd name="T1" fmla="*/ 2 h 4"/>
                <a:gd name="T2" fmla="*/ 1 w 3"/>
                <a:gd name="T3" fmla="*/ 2 h 4"/>
                <a:gd name="T4" fmla="*/ 0 w 3"/>
                <a:gd name="T5" fmla="*/ 2 h 4"/>
                <a:gd name="T6" fmla="*/ 0 w 3"/>
                <a:gd name="T7" fmla="*/ 4 h 4"/>
                <a:gd name="T8" fmla="*/ 0 w 3"/>
                <a:gd name="T9" fmla="*/ 2 h 4"/>
                <a:gd name="T10" fmla="*/ 1 w 3"/>
                <a:gd name="T11" fmla="*/ 0 h 4"/>
                <a:gd name="T12" fmla="*/ 3 w 3"/>
                <a:gd name="T13" fmla="*/ 0 h 4"/>
                <a:gd name="T14" fmla="*/ 3 w 3"/>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2"/>
                  </a:moveTo>
                  <a:lnTo>
                    <a:pt x="1" y="2"/>
                  </a:lnTo>
                  <a:lnTo>
                    <a:pt x="0" y="2"/>
                  </a:lnTo>
                  <a:lnTo>
                    <a:pt x="0" y="4"/>
                  </a:lnTo>
                  <a:lnTo>
                    <a:pt x="0" y="2"/>
                  </a:lnTo>
                  <a:lnTo>
                    <a:pt x="1" y="0"/>
                  </a:lnTo>
                  <a:lnTo>
                    <a:pt x="3" y="0"/>
                  </a:lnTo>
                  <a:lnTo>
                    <a:pt x="3"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39" name="Freeform 276"/>
            <p:cNvSpPr>
              <a:spLocks/>
            </p:cNvSpPr>
            <p:nvPr/>
          </p:nvSpPr>
          <p:spPr bwMode="auto">
            <a:xfrm>
              <a:off x="1288" y="2248"/>
              <a:ext cx="8" cy="5"/>
            </a:xfrm>
            <a:custGeom>
              <a:avLst/>
              <a:gdLst>
                <a:gd name="T0" fmla="*/ 8 w 8"/>
                <a:gd name="T1" fmla="*/ 2 h 5"/>
                <a:gd name="T2" fmla="*/ 8 w 8"/>
                <a:gd name="T3" fmla="*/ 4 h 5"/>
                <a:gd name="T4" fmla="*/ 6 w 8"/>
                <a:gd name="T5" fmla="*/ 4 h 5"/>
                <a:gd name="T6" fmla="*/ 6 w 8"/>
                <a:gd name="T7" fmla="*/ 5 h 5"/>
                <a:gd name="T8" fmla="*/ 4 w 8"/>
                <a:gd name="T9" fmla="*/ 5 h 5"/>
                <a:gd name="T10" fmla="*/ 3 w 8"/>
                <a:gd name="T11" fmla="*/ 5 h 5"/>
                <a:gd name="T12" fmla="*/ 3 w 8"/>
                <a:gd name="T13" fmla="*/ 4 h 5"/>
                <a:gd name="T14" fmla="*/ 4 w 8"/>
                <a:gd name="T15" fmla="*/ 4 h 5"/>
                <a:gd name="T16" fmla="*/ 4 w 8"/>
                <a:gd name="T17" fmla="*/ 2 h 5"/>
                <a:gd name="T18" fmla="*/ 3 w 8"/>
                <a:gd name="T19" fmla="*/ 2 h 5"/>
                <a:gd name="T20" fmla="*/ 1 w 8"/>
                <a:gd name="T21" fmla="*/ 2 h 5"/>
                <a:gd name="T22" fmla="*/ 0 w 8"/>
                <a:gd name="T23" fmla="*/ 2 h 5"/>
                <a:gd name="T24" fmla="*/ 1 w 8"/>
                <a:gd name="T25" fmla="*/ 2 h 5"/>
                <a:gd name="T26" fmla="*/ 3 w 8"/>
                <a:gd name="T27" fmla="*/ 0 h 5"/>
                <a:gd name="T28" fmla="*/ 4 w 8"/>
                <a:gd name="T29" fmla="*/ 0 h 5"/>
                <a:gd name="T30" fmla="*/ 6 w 8"/>
                <a:gd name="T31" fmla="*/ 0 h 5"/>
                <a:gd name="T32" fmla="*/ 8 w 8"/>
                <a:gd name="T3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5">
                  <a:moveTo>
                    <a:pt x="8" y="2"/>
                  </a:moveTo>
                  <a:lnTo>
                    <a:pt x="8" y="4"/>
                  </a:lnTo>
                  <a:lnTo>
                    <a:pt x="6" y="4"/>
                  </a:lnTo>
                  <a:lnTo>
                    <a:pt x="6" y="5"/>
                  </a:lnTo>
                  <a:lnTo>
                    <a:pt x="4" y="5"/>
                  </a:lnTo>
                  <a:lnTo>
                    <a:pt x="3" y="5"/>
                  </a:lnTo>
                  <a:lnTo>
                    <a:pt x="3" y="4"/>
                  </a:lnTo>
                  <a:lnTo>
                    <a:pt x="4" y="4"/>
                  </a:lnTo>
                  <a:lnTo>
                    <a:pt x="4" y="2"/>
                  </a:lnTo>
                  <a:lnTo>
                    <a:pt x="3" y="2"/>
                  </a:lnTo>
                  <a:lnTo>
                    <a:pt x="1" y="2"/>
                  </a:lnTo>
                  <a:lnTo>
                    <a:pt x="0" y="2"/>
                  </a:lnTo>
                  <a:lnTo>
                    <a:pt x="1" y="2"/>
                  </a:lnTo>
                  <a:lnTo>
                    <a:pt x="3" y="0"/>
                  </a:lnTo>
                  <a:lnTo>
                    <a:pt x="4" y="0"/>
                  </a:lnTo>
                  <a:lnTo>
                    <a:pt x="6" y="0"/>
                  </a:lnTo>
                  <a:lnTo>
                    <a:pt x="8"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40" name="Rectangle 277"/>
            <p:cNvSpPr>
              <a:spLocks noChangeArrowheads="1"/>
            </p:cNvSpPr>
            <p:nvPr/>
          </p:nvSpPr>
          <p:spPr bwMode="auto">
            <a:xfrm>
              <a:off x="1299" y="2248"/>
              <a:ext cx="2"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41" name="Freeform 278"/>
            <p:cNvSpPr>
              <a:spLocks/>
            </p:cNvSpPr>
            <p:nvPr/>
          </p:nvSpPr>
          <p:spPr bwMode="auto">
            <a:xfrm>
              <a:off x="1384" y="2055"/>
              <a:ext cx="972" cy="564"/>
            </a:xfrm>
            <a:custGeom>
              <a:avLst/>
              <a:gdLst>
                <a:gd name="T0" fmla="*/ 41 w 972"/>
                <a:gd name="T1" fmla="*/ 0 h 564"/>
                <a:gd name="T2" fmla="*/ 78 w 972"/>
                <a:gd name="T3" fmla="*/ 4 h 564"/>
                <a:gd name="T4" fmla="*/ 127 w 972"/>
                <a:gd name="T5" fmla="*/ 9 h 564"/>
                <a:gd name="T6" fmla="*/ 167 w 972"/>
                <a:gd name="T7" fmla="*/ 7 h 564"/>
                <a:gd name="T8" fmla="*/ 212 w 972"/>
                <a:gd name="T9" fmla="*/ 9 h 564"/>
                <a:gd name="T10" fmla="*/ 265 w 972"/>
                <a:gd name="T11" fmla="*/ 9 h 564"/>
                <a:gd name="T12" fmla="*/ 310 w 972"/>
                <a:gd name="T13" fmla="*/ 10 h 564"/>
                <a:gd name="T14" fmla="*/ 323 w 972"/>
                <a:gd name="T15" fmla="*/ 25 h 564"/>
                <a:gd name="T16" fmla="*/ 333 w 972"/>
                <a:gd name="T17" fmla="*/ 45 h 564"/>
                <a:gd name="T18" fmla="*/ 328 w 972"/>
                <a:gd name="T19" fmla="*/ 63 h 564"/>
                <a:gd name="T20" fmla="*/ 412 w 972"/>
                <a:gd name="T21" fmla="*/ 67 h 564"/>
                <a:gd name="T22" fmla="*/ 449 w 972"/>
                <a:gd name="T23" fmla="*/ 38 h 564"/>
                <a:gd name="T24" fmla="*/ 479 w 972"/>
                <a:gd name="T25" fmla="*/ 17 h 564"/>
                <a:gd name="T26" fmla="*/ 497 w 972"/>
                <a:gd name="T27" fmla="*/ 17 h 564"/>
                <a:gd name="T28" fmla="*/ 520 w 972"/>
                <a:gd name="T29" fmla="*/ 14 h 564"/>
                <a:gd name="T30" fmla="*/ 536 w 972"/>
                <a:gd name="T31" fmla="*/ 20 h 564"/>
                <a:gd name="T32" fmla="*/ 556 w 972"/>
                <a:gd name="T33" fmla="*/ 25 h 564"/>
                <a:gd name="T34" fmla="*/ 569 w 972"/>
                <a:gd name="T35" fmla="*/ 36 h 564"/>
                <a:gd name="T36" fmla="*/ 587 w 972"/>
                <a:gd name="T37" fmla="*/ 45 h 564"/>
                <a:gd name="T38" fmla="*/ 603 w 972"/>
                <a:gd name="T39" fmla="*/ 54 h 564"/>
                <a:gd name="T40" fmla="*/ 626 w 972"/>
                <a:gd name="T41" fmla="*/ 54 h 564"/>
                <a:gd name="T42" fmla="*/ 645 w 972"/>
                <a:gd name="T43" fmla="*/ 61 h 564"/>
                <a:gd name="T44" fmla="*/ 665 w 972"/>
                <a:gd name="T45" fmla="*/ 61 h 564"/>
                <a:gd name="T46" fmla="*/ 693 w 972"/>
                <a:gd name="T47" fmla="*/ 69 h 564"/>
                <a:gd name="T48" fmla="*/ 712 w 972"/>
                <a:gd name="T49" fmla="*/ 58 h 564"/>
                <a:gd name="T50" fmla="*/ 745 w 972"/>
                <a:gd name="T51" fmla="*/ 43 h 564"/>
                <a:gd name="T52" fmla="*/ 809 w 972"/>
                <a:gd name="T53" fmla="*/ 43 h 564"/>
                <a:gd name="T54" fmla="*/ 961 w 972"/>
                <a:gd name="T55" fmla="*/ 48 h 564"/>
                <a:gd name="T56" fmla="*/ 967 w 972"/>
                <a:gd name="T57" fmla="*/ 66 h 564"/>
                <a:gd name="T58" fmla="*/ 966 w 972"/>
                <a:gd name="T59" fmla="*/ 79 h 564"/>
                <a:gd name="T60" fmla="*/ 969 w 972"/>
                <a:gd name="T61" fmla="*/ 94 h 564"/>
                <a:gd name="T62" fmla="*/ 966 w 972"/>
                <a:gd name="T63" fmla="*/ 112 h 564"/>
                <a:gd name="T64" fmla="*/ 971 w 972"/>
                <a:gd name="T65" fmla="*/ 131 h 564"/>
                <a:gd name="T66" fmla="*/ 969 w 972"/>
                <a:gd name="T67" fmla="*/ 151 h 564"/>
                <a:gd name="T68" fmla="*/ 957 w 972"/>
                <a:gd name="T69" fmla="*/ 170 h 564"/>
                <a:gd name="T70" fmla="*/ 941 w 972"/>
                <a:gd name="T71" fmla="*/ 182 h 564"/>
                <a:gd name="T72" fmla="*/ 946 w 972"/>
                <a:gd name="T73" fmla="*/ 198 h 564"/>
                <a:gd name="T74" fmla="*/ 943 w 972"/>
                <a:gd name="T75" fmla="*/ 216 h 564"/>
                <a:gd name="T76" fmla="*/ 933 w 972"/>
                <a:gd name="T77" fmla="*/ 229 h 564"/>
                <a:gd name="T78" fmla="*/ 926 w 972"/>
                <a:gd name="T79" fmla="*/ 250 h 564"/>
                <a:gd name="T80" fmla="*/ 918 w 972"/>
                <a:gd name="T81" fmla="*/ 267 h 564"/>
                <a:gd name="T82" fmla="*/ 902 w 972"/>
                <a:gd name="T83" fmla="*/ 262 h 564"/>
                <a:gd name="T84" fmla="*/ 892 w 972"/>
                <a:gd name="T85" fmla="*/ 277 h 564"/>
                <a:gd name="T86" fmla="*/ 877 w 972"/>
                <a:gd name="T87" fmla="*/ 293 h 564"/>
                <a:gd name="T88" fmla="*/ 871 w 972"/>
                <a:gd name="T89" fmla="*/ 316 h 564"/>
                <a:gd name="T90" fmla="*/ 877 w 972"/>
                <a:gd name="T91" fmla="*/ 332 h 564"/>
                <a:gd name="T92" fmla="*/ 874 w 972"/>
                <a:gd name="T93" fmla="*/ 352 h 564"/>
                <a:gd name="T94" fmla="*/ 869 w 972"/>
                <a:gd name="T95" fmla="*/ 373 h 564"/>
                <a:gd name="T96" fmla="*/ 871 w 972"/>
                <a:gd name="T97" fmla="*/ 393 h 564"/>
                <a:gd name="T98" fmla="*/ 869 w 972"/>
                <a:gd name="T99" fmla="*/ 412 h 564"/>
                <a:gd name="T100" fmla="*/ 868 w 972"/>
                <a:gd name="T101" fmla="*/ 437 h 564"/>
                <a:gd name="T102" fmla="*/ 863 w 972"/>
                <a:gd name="T103" fmla="*/ 447 h 564"/>
                <a:gd name="T104" fmla="*/ 846 w 972"/>
                <a:gd name="T105" fmla="*/ 460 h 564"/>
                <a:gd name="T106" fmla="*/ 825 w 972"/>
                <a:gd name="T107" fmla="*/ 471 h 564"/>
                <a:gd name="T108" fmla="*/ 812 w 972"/>
                <a:gd name="T109" fmla="*/ 478 h 564"/>
                <a:gd name="T110" fmla="*/ 796 w 972"/>
                <a:gd name="T111" fmla="*/ 492 h 564"/>
                <a:gd name="T112" fmla="*/ 789 w 972"/>
                <a:gd name="T113" fmla="*/ 512 h 564"/>
                <a:gd name="T114" fmla="*/ 797 w 972"/>
                <a:gd name="T115" fmla="*/ 527 h 564"/>
                <a:gd name="T116" fmla="*/ 791 w 972"/>
                <a:gd name="T117" fmla="*/ 553 h 564"/>
                <a:gd name="T118" fmla="*/ 789 w 972"/>
                <a:gd name="T119"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2" h="564">
                  <a:moveTo>
                    <a:pt x="0" y="0"/>
                  </a:moveTo>
                  <a:lnTo>
                    <a:pt x="3" y="0"/>
                  </a:lnTo>
                  <a:lnTo>
                    <a:pt x="5" y="0"/>
                  </a:lnTo>
                  <a:lnTo>
                    <a:pt x="8" y="0"/>
                  </a:lnTo>
                  <a:lnTo>
                    <a:pt x="10" y="0"/>
                  </a:lnTo>
                  <a:lnTo>
                    <a:pt x="11" y="0"/>
                  </a:lnTo>
                  <a:lnTo>
                    <a:pt x="13" y="0"/>
                  </a:lnTo>
                  <a:lnTo>
                    <a:pt x="18" y="0"/>
                  </a:lnTo>
                  <a:lnTo>
                    <a:pt x="20" y="0"/>
                  </a:lnTo>
                  <a:lnTo>
                    <a:pt x="23" y="0"/>
                  </a:lnTo>
                  <a:lnTo>
                    <a:pt x="29" y="0"/>
                  </a:lnTo>
                  <a:lnTo>
                    <a:pt x="31" y="0"/>
                  </a:lnTo>
                  <a:lnTo>
                    <a:pt x="33" y="0"/>
                  </a:lnTo>
                  <a:lnTo>
                    <a:pt x="36" y="0"/>
                  </a:lnTo>
                  <a:lnTo>
                    <a:pt x="38" y="0"/>
                  </a:lnTo>
                  <a:lnTo>
                    <a:pt x="39" y="0"/>
                  </a:lnTo>
                  <a:lnTo>
                    <a:pt x="41" y="0"/>
                  </a:lnTo>
                  <a:lnTo>
                    <a:pt x="44" y="0"/>
                  </a:lnTo>
                  <a:lnTo>
                    <a:pt x="46" y="0"/>
                  </a:lnTo>
                  <a:lnTo>
                    <a:pt x="47" y="2"/>
                  </a:lnTo>
                  <a:lnTo>
                    <a:pt x="51" y="2"/>
                  </a:lnTo>
                  <a:lnTo>
                    <a:pt x="54" y="2"/>
                  </a:lnTo>
                  <a:lnTo>
                    <a:pt x="57" y="2"/>
                  </a:lnTo>
                  <a:lnTo>
                    <a:pt x="59" y="2"/>
                  </a:lnTo>
                  <a:lnTo>
                    <a:pt x="60" y="2"/>
                  </a:lnTo>
                  <a:lnTo>
                    <a:pt x="62" y="2"/>
                  </a:lnTo>
                  <a:lnTo>
                    <a:pt x="64" y="2"/>
                  </a:lnTo>
                  <a:lnTo>
                    <a:pt x="67" y="2"/>
                  </a:lnTo>
                  <a:lnTo>
                    <a:pt x="70" y="2"/>
                  </a:lnTo>
                  <a:lnTo>
                    <a:pt x="74" y="2"/>
                  </a:lnTo>
                  <a:lnTo>
                    <a:pt x="75" y="2"/>
                  </a:lnTo>
                  <a:lnTo>
                    <a:pt x="77" y="2"/>
                  </a:lnTo>
                  <a:lnTo>
                    <a:pt x="78" y="2"/>
                  </a:lnTo>
                  <a:lnTo>
                    <a:pt x="78" y="4"/>
                  </a:lnTo>
                  <a:lnTo>
                    <a:pt x="78" y="5"/>
                  </a:lnTo>
                  <a:lnTo>
                    <a:pt x="80" y="5"/>
                  </a:lnTo>
                  <a:lnTo>
                    <a:pt x="87" y="5"/>
                  </a:lnTo>
                  <a:lnTo>
                    <a:pt x="90" y="5"/>
                  </a:lnTo>
                  <a:lnTo>
                    <a:pt x="93" y="5"/>
                  </a:lnTo>
                  <a:lnTo>
                    <a:pt x="96" y="5"/>
                  </a:lnTo>
                  <a:lnTo>
                    <a:pt x="98" y="5"/>
                  </a:lnTo>
                  <a:lnTo>
                    <a:pt x="103" y="7"/>
                  </a:lnTo>
                  <a:lnTo>
                    <a:pt x="105" y="7"/>
                  </a:lnTo>
                  <a:lnTo>
                    <a:pt x="106" y="7"/>
                  </a:lnTo>
                  <a:lnTo>
                    <a:pt x="109" y="7"/>
                  </a:lnTo>
                  <a:lnTo>
                    <a:pt x="113" y="7"/>
                  </a:lnTo>
                  <a:lnTo>
                    <a:pt x="119" y="9"/>
                  </a:lnTo>
                  <a:lnTo>
                    <a:pt x="123" y="9"/>
                  </a:lnTo>
                  <a:lnTo>
                    <a:pt x="124" y="9"/>
                  </a:lnTo>
                  <a:lnTo>
                    <a:pt x="126" y="9"/>
                  </a:lnTo>
                  <a:lnTo>
                    <a:pt x="127" y="9"/>
                  </a:lnTo>
                  <a:lnTo>
                    <a:pt x="131" y="9"/>
                  </a:lnTo>
                  <a:lnTo>
                    <a:pt x="134" y="9"/>
                  </a:lnTo>
                  <a:lnTo>
                    <a:pt x="134" y="7"/>
                  </a:lnTo>
                  <a:lnTo>
                    <a:pt x="134" y="5"/>
                  </a:lnTo>
                  <a:lnTo>
                    <a:pt x="144" y="7"/>
                  </a:lnTo>
                  <a:lnTo>
                    <a:pt x="147" y="7"/>
                  </a:lnTo>
                  <a:lnTo>
                    <a:pt x="149" y="7"/>
                  </a:lnTo>
                  <a:lnTo>
                    <a:pt x="152" y="7"/>
                  </a:lnTo>
                  <a:lnTo>
                    <a:pt x="154" y="7"/>
                  </a:lnTo>
                  <a:lnTo>
                    <a:pt x="155" y="7"/>
                  </a:lnTo>
                  <a:lnTo>
                    <a:pt x="157" y="7"/>
                  </a:lnTo>
                  <a:lnTo>
                    <a:pt x="158" y="7"/>
                  </a:lnTo>
                  <a:lnTo>
                    <a:pt x="160" y="7"/>
                  </a:lnTo>
                  <a:lnTo>
                    <a:pt x="162" y="7"/>
                  </a:lnTo>
                  <a:lnTo>
                    <a:pt x="163" y="7"/>
                  </a:lnTo>
                  <a:lnTo>
                    <a:pt x="165" y="7"/>
                  </a:lnTo>
                  <a:lnTo>
                    <a:pt x="167" y="7"/>
                  </a:lnTo>
                  <a:lnTo>
                    <a:pt x="168" y="7"/>
                  </a:lnTo>
                  <a:lnTo>
                    <a:pt x="170" y="7"/>
                  </a:lnTo>
                  <a:lnTo>
                    <a:pt x="173" y="7"/>
                  </a:lnTo>
                  <a:lnTo>
                    <a:pt x="175" y="7"/>
                  </a:lnTo>
                  <a:lnTo>
                    <a:pt x="176" y="7"/>
                  </a:lnTo>
                  <a:lnTo>
                    <a:pt x="178" y="7"/>
                  </a:lnTo>
                  <a:lnTo>
                    <a:pt x="180" y="9"/>
                  </a:lnTo>
                  <a:lnTo>
                    <a:pt x="181" y="9"/>
                  </a:lnTo>
                  <a:lnTo>
                    <a:pt x="185" y="9"/>
                  </a:lnTo>
                  <a:lnTo>
                    <a:pt x="190" y="9"/>
                  </a:lnTo>
                  <a:lnTo>
                    <a:pt x="193" y="9"/>
                  </a:lnTo>
                  <a:lnTo>
                    <a:pt x="198" y="9"/>
                  </a:lnTo>
                  <a:lnTo>
                    <a:pt x="201" y="9"/>
                  </a:lnTo>
                  <a:lnTo>
                    <a:pt x="206" y="9"/>
                  </a:lnTo>
                  <a:lnTo>
                    <a:pt x="207" y="9"/>
                  </a:lnTo>
                  <a:lnTo>
                    <a:pt x="211" y="9"/>
                  </a:lnTo>
                  <a:lnTo>
                    <a:pt x="212" y="9"/>
                  </a:lnTo>
                  <a:lnTo>
                    <a:pt x="216" y="9"/>
                  </a:lnTo>
                  <a:lnTo>
                    <a:pt x="219" y="9"/>
                  </a:lnTo>
                  <a:lnTo>
                    <a:pt x="222" y="10"/>
                  </a:lnTo>
                  <a:lnTo>
                    <a:pt x="224" y="10"/>
                  </a:lnTo>
                  <a:lnTo>
                    <a:pt x="225" y="10"/>
                  </a:lnTo>
                  <a:lnTo>
                    <a:pt x="227" y="10"/>
                  </a:lnTo>
                  <a:lnTo>
                    <a:pt x="229" y="10"/>
                  </a:lnTo>
                  <a:lnTo>
                    <a:pt x="230" y="10"/>
                  </a:lnTo>
                  <a:lnTo>
                    <a:pt x="234" y="10"/>
                  </a:lnTo>
                  <a:lnTo>
                    <a:pt x="237" y="10"/>
                  </a:lnTo>
                  <a:lnTo>
                    <a:pt x="237" y="9"/>
                  </a:lnTo>
                  <a:lnTo>
                    <a:pt x="243" y="9"/>
                  </a:lnTo>
                  <a:lnTo>
                    <a:pt x="245" y="9"/>
                  </a:lnTo>
                  <a:lnTo>
                    <a:pt x="247" y="9"/>
                  </a:lnTo>
                  <a:lnTo>
                    <a:pt x="255" y="9"/>
                  </a:lnTo>
                  <a:lnTo>
                    <a:pt x="260" y="9"/>
                  </a:lnTo>
                  <a:lnTo>
                    <a:pt x="265" y="9"/>
                  </a:lnTo>
                  <a:lnTo>
                    <a:pt x="271" y="10"/>
                  </a:lnTo>
                  <a:lnTo>
                    <a:pt x="274" y="10"/>
                  </a:lnTo>
                  <a:lnTo>
                    <a:pt x="279" y="10"/>
                  </a:lnTo>
                  <a:lnTo>
                    <a:pt x="286" y="10"/>
                  </a:lnTo>
                  <a:lnTo>
                    <a:pt x="288" y="10"/>
                  </a:lnTo>
                  <a:lnTo>
                    <a:pt x="291" y="10"/>
                  </a:lnTo>
                  <a:lnTo>
                    <a:pt x="292" y="10"/>
                  </a:lnTo>
                  <a:lnTo>
                    <a:pt x="294" y="10"/>
                  </a:lnTo>
                  <a:lnTo>
                    <a:pt x="297" y="10"/>
                  </a:lnTo>
                  <a:lnTo>
                    <a:pt x="299" y="10"/>
                  </a:lnTo>
                  <a:lnTo>
                    <a:pt x="301" y="10"/>
                  </a:lnTo>
                  <a:lnTo>
                    <a:pt x="302" y="10"/>
                  </a:lnTo>
                  <a:lnTo>
                    <a:pt x="304" y="10"/>
                  </a:lnTo>
                  <a:lnTo>
                    <a:pt x="306" y="10"/>
                  </a:lnTo>
                  <a:lnTo>
                    <a:pt x="307" y="10"/>
                  </a:lnTo>
                  <a:lnTo>
                    <a:pt x="309" y="10"/>
                  </a:lnTo>
                  <a:lnTo>
                    <a:pt x="310" y="10"/>
                  </a:lnTo>
                  <a:lnTo>
                    <a:pt x="315" y="10"/>
                  </a:lnTo>
                  <a:lnTo>
                    <a:pt x="315" y="12"/>
                  </a:lnTo>
                  <a:lnTo>
                    <a:pt x="317" y="12"/>
                  </a:lnTo>
                  <a:lnTo>
                    <a:pt x="319" y="12"/>
                  </a:lnTo>
                  <a:lnTo>
                    <a:pt x="320" y="12"/>
                  </a:lnTo>
                  <a:lnTo>
                    <a:pt x="320" y="10"/>
                  </a:lnTo>
                  <a:lnTo>
                    <a:pt x="322" y="10"/>
                  </a:lnTo>
                  <a:lnTo>
                    <a:pt x="323" y="12"/>
                  </a:lnTo>
                  <a:lnTo>
                    <a:pt x="325" y="14"/>
                  </a:lnTo>
                  <a:lnTo>
                    <a:pt x="327" y="15"/>
                  </a:lnTo>
                  <a:lnTo>
                    <a:pt x="327" y="17"/>
                  </a:lnTo>
                  <a:lnTo>
                    <a:pt x="327" y="20"/>
                  </a:lnTo>
                  <a:lnTo>
                    <a:pt x="327" y="22"/>
                  </a:lnTo>
                  <a:lnTo>
                    <a:pt x="325" y="22"/>
                  </a:lnTo>
                  <a:lnTo>
                    <a:pt x="325" y="23"/>
                  </a:lnTo>
                  <a:lnTo>
                    <a:pt x="323" y="23"/>
                  </a:lnTo>
                  <a:lnTo>
                    <a:pt x="323" y="25"/>
                  </a:lnTo>
                  <a:lnTo>
                    <a:pt x="323" y="27"/>
                  </a:lnTo>
                  <a:lnTo>
                    <a:pt x="325" y="27"/>
                  </a:lnTo>
                  <a:lnTo>
                    <a:pt x="325" y="28"/>
                  </a:lnTo>
                  <a:lnTo>
                    <a:pt x="325" y="30"/>
                  </a:lnTo>
                  <a:lnTo>
                    <a:pt x="325" y="32"/>
                  </a:lnTo>
                  <a:lnTo>
                    <a:pt x="325" y="33"/>
                  </a:lnTo>
                  <a:lnTo>
                    <a:pt x="325" y="35"/>
                  </a:lnTo>
                  <a:lnTo>
                    <a:pt x="325" y="36"/>
                  </a:lnTo>
                  <a:lnTo>
                    <a:pt x="327" y="36"/>
                  </a:lnTo>
                  <a:lnTo>
                    <a:pt x="327" y="38"/>
                  </a:lnTo>
                  <a:lnTo>
                    <a:pt x="328" y="38"/>
                  </a:lnTo>
                  <a:lnTo>
                    <a:pt x="328" y="40"/>
                  </a:lnTo>
                  <a:lnTo>
                    <a:pt x="330" y="40"/>
                  </a:lnTo>
                  <a:lnTo>
                    <a:pt x="330" y="41"/>
                  </a:lnTo>
                  <a:lnTo>
                    <a:pt x="330" y="43"/>
                  </a:lnTo>
                  <a:lnTo>
                    <a:pt x="332" y="45"/>
                  </a:lnTo>
                  <a:lnTo>
                    <a:pt x="333" y="45"/>
                  </a:lnTo>
                  <a:lnTo>
                    <a:pt x="335" y="45"/>
                  </a:lnTo>
                  <a:lnTo>
                    <a:pt x="335" y="46"/>
                  </a:lnTo>
                  <a:lnTo>
                    <a:pt x="337" y="46"/>
                  </a:lnTo>
                  <a:lnTo>
                    <a:pt x="337" y="48"/>
                  </a:lnTo>
                  <a:lnTo>
                    <a:pt x="335" y="48"/>
                  </a:lnTo>
                  <a:lnTo>
                    <a:pt x="335" y="50"/>
                  </a:lnTo>
                  <a:lnTo>
                    <a:pt x="333" y="50"/>
                  </a:lnTo>
                  <a:lnTo>
                    <a:pt x="333" y="51"/>
                  </a:lnTo>
                  <a:lnTo>
                    <a:pt x="333" y="53"/>
                  </a:lnTo>
                  <a:lnTo>
                    <a:pt x="333" y="54"/>
                  </a:lnTo>
                  <a:lnTo>
                    <a:pt x="333" y="56"/>
                  </a:lnTo>
                  <a:lnTo>
                    <a:pt x="333" y="58"/>
                  </a:lnTo>
                  <a:lnTo>
                    <a:pt x="332" y="58"/>
                  </a:lnTo>
                  <a:lnTo>
                    <a:pt x="332" y="59"/>
                  </a:lnTo>
                  <a:lnTo>
                    <a:pt x="330" y="61"/>
                  </a:lnTo>
                  <a:lnTo>
                    <a:pt x="330" y="63"/>
                  </a:lnTo>
                  <a:lnTo>
                    <a:pt x="328" y="63"/>
                  </a:lnTo>
                  <a:lnTo>
                    <a:pt x="328" y="64"/>
                  </a:lnTo>
                  <a:lnTo>
                    <a:pt x="328" y="66"/>
                  </a:lnTo>
                  <a:lnTo>
                    <a:pt x="330" y="66"/>
                  </a:lnTo>
                  <a:lnTo>
                    <a:pt x="346" y="66"/>
                  </a:lnTo>
                  <a:lnTo>
                    <a:pt x="356" y="66"/>
                  </a:lnTo>
                  <a:lnTo>
                    <a:pt x="363" y="66"/>
                  </a:lnTo>
                  <a:lnTo>
                    <a:pt x="364" y="66"/>
                  </a:lnTo>
                  <a:lnTo>
                    <a:pt x="371" y="66"/>
                  </a:lnTo>
                  <a:lnTo>
                    <a:pt x="373" y="66"/>
                  </a:lnTo>
                  <a:lnTo>
                    <a:pt x="377" y="66"/>
                  </a:lnTo>
                  <a:lnTo>
                    <a:pt x="379" y="67"/>
                  </a:lnTo>
                  <a:lnTo>
                    <a:pt x="381" y="67"/>
                  </a:lnTo>
                  <a:lnTo>
                    <a:pt x="384" y="67"/>
                  </a:lnTo>
                  <a:lnTo>
                    <a:pt x="386" y="67"/>
                  </a:lnTo>
                  <a:lnTo>
                    <a:pt x="405" y="67"/>
                  </a:lnTo>
                  <a:lnTo>
                    <a:pt x="408" y="67"/>
                  </a:lnTo>
                  <a:lnTo>
                    <a:pt x="412" y="67"/>
                  </a:lnTo>
                  <a:lnTo>
                    <a:pt x="415" y="67"/>
                  </a:lnTo>
                  <a:lnTo>
                    <a:pt x="420" y="67"/>
                  </a:lnTo>
                  <a:lnTo>
                    <a:pt x="425" y="67"/>
                  </a:lnTo>
                  <a:lnTo>
                    <a:pt x="430" y="67"/>
                  </a:lnTo>
                  <a:lnTo>
                    <a:pt x="435" y="67"/>
                  </a:lnTo>
                  <a:lnTo>
                    <a:pt x="436" y="67"/>
                  </a:lnTo>
                  <a:lnTo>
                    <a:pt x="446" y="69"/>
                  </a:lnTo>
                  <a:lnTo>
                    <a:pt x="448" y="69"/>
                  </a:lnTo>
                  <a:lnTo>
                    <a:pt x="449" y="69"/>
                  </a:lnTo>
                  <a:lnTo>
                    <a:pt x="449" y="67"/>
                  </a:lnTo>
                  <a:lnTo>
                    <a:pt x="449" y="64"/>
                  </a:lnTo>
                  <a:lnTo>
                    <a:pt x="449" y="53"/>
                  </a:lnTo>
                  <a:lnTo>
                    <a:pt x="449" y="51"/>
                  </a:lnTo>
                  <a:lnTo>
                    <a:pt x="449" y="48"/>
                  </a:lnTo>
                  <a:lnTo>
                    <a:pt x="449" y="45"/>
                  </a:lnTo>
                  <a:lnTo>
                    <a:pt x="449" y="43"/>
                  </a:lnTo>
                  <a:lnTo>
                    <a:pt x="449" y="38"/>
                  </a:lnTo>
                  <a:lnTo>
                    <a:pt x="449" y="36"/>
                  </a:lnTo>
                  <a:lnTo>
                    <a:pt x="451" y="32"/>
                  </a:lnTo>
                  <a:lnTo>
                    <a:pt x="456" y="32"/>
                  </a:lnTo>
                  <a:lnTo>
                    <a:pt x="459" y="32"/>
                  </a:lnTo>
                  <a:lnTo>
                    <a:pt x="464" y="32"/>
                  </a:lnTo>
                  <a:lnTo>
                    <a:pt x="466" y="32"/>
                  </a:lnTo>
                  <a:lnTo>
                    <a:pt x="469" y="32"/>
                  </a:lnTo>
                  <a:lnTo>
                    <a:pt x="469" y="23"/>
                  </a:lnTo>
                  <a:lnTo>
                    <a:pt x="469" y="22"/>
                  </a:lnTo>
                  <a:lnTo>
                    <a:pt x="469" y="20"/>
                  </a:lnTo>
                  <a:lnTo>
                    <a:pt x="469" y="14"/>
                  </a:lnTo>
                  <a:lnTo>
                    <a:pt x="471" y="14"/>
                  </a:lnTo>
                  <a:lnTo>
                    <a:pt x="472" y="15"/>
                  </a:lnTo>
                  <a:lnTo>
                    <a:pt x="474" y="15"/>
                  </a:lnTo>
                  <a:lnTo>
                    <a:pt x="475" y="15"/>
                  </a:lnTo>
                  <a:lnTo>
                    <a:pt x="477" y="17"/>
                  </a:lnTo>
                  <a:lnTo>
                    <a:pt x="479" y="17"/>
                  </a:lnTo>
                  <a:lnTo>
                    <a:pt x="480" y="17"/>
                  </a:lnTo>
                  <a:lnTo>
                    <a:pt x="482" y="17"/>
                  </a:lnTo>
                  <a:lnTo>
                    <a:pt x="484" y="17"/>
                  </a:lnTo>
                  <a:lnTo>
                    <a:pt x="485" y="17"/>
                  </a:lnTo>
                  <a:lnTo>
                    <a:pt x="485" y="18"/>
                  </a:lnTo>
                  <a:lnTo>
                    <a:pt x="485" y="20"/>
                  </a:lnTo>
                  <a:lnTo>
                    <a:pt x="487" y="20"/>
                  </a:lnTo>
                  <a:lnTo>
                    <a:pt x="487" y="22"/>
                  </a:lnTo>
                  <a:lnTo>
                    <a:pt x="489" y="22"/>
                  </a:lnTo>
                  <a:lnTo>
                    <a:pt x="490" y="22"/>
                  </a:lnTo>
                  <a:lnTo>
                    <a:pt x="492" y="22"/>
                  </a:lnTo>
                  <a:lnTo>
                    <a:pt x="492" y="20"/>
                  </a:lnTo>
                  <a:lnTo>
                    <a:pt x="493" y="20"/>
                  </a:lnTo>
                  <a:lnTo>
                    <a:pt x="493" y="18"/>
                  </a:lnTo>
                  <a:lnTo>
                    <a:pt x="493" y="17"/>
                  </a:lnTo>
                  <a:lnTo>
                    <a:pt x="495" y="17"/>
                  </a:lnTo>
                  <a:lnTo>
                    <a:pt x="497" y="17"/>
                  </a:lnTo>
                  <a:lnTo>
                    <a:pt x="498" y="17"/>
                  </a:lnTo>
                  <a:lnTo>
                    <a:pt x="500" y="15"/>
                  </a:lnTo>
                  <a:lnTo>
                    <a:pt x="502" y="15"/>
                  </a:lnTo>
                  <a:lnTo>
                    <a:pt x="503" y="15"/>
                  </a:lnTo>
                  <a:lnTo>
                    <a:pt x="503" y="17"/>
                  </a:lnTo>
                  <a:lnTo>
                    <a:pt x="505" y="17"/>
                  </a:lnTo>
                  <a:lnTo>
                    <a:pt x="506" y="17"/>
                  </a:lnTo>
                  <a:lnTo>
                    <a:pt x="508" y="17"/>
                  </a:lnTo>
                  <a:lnTo>
                    <a:pt x="510" y="17"/>
                  </a:lnTo>
                  <a:lnTo>
                    <a:pt x="511" y="17"/>
                  </a:lnTo>
                  <a:lnTo>
                    <a:pt x="511" y="15"/>
                  </a:lnTo>
                  <a:lnTo>
                    <a:pt x="513" y="15"/>
                  </a:lnTo>
                  <a:lnTo>
                    <a:pt x="515" y="14"/>
                  </a:lnTo>
                  <a:lnTo>
                    <a:pt x="516" y="14"/>
                  </a:lnTo>
                  <a:lnTo>
                    <a:pt x="516" y="12"/>
                  </a:lnTo>
                  <a:lnTo>
                    <a:pt x="518" y="14"/>
                  </a:lnTo>
                  <a:lnTo>
                    <a:pt x="520" y="14"/>
                  </a:lnTo>
                  <a:lnTo>
                    <a:pt x="520" y="15"/>
                  </a:lnTo>
                  <a:lnTo>
                    <a:pt x="521" y="15"/>
                  </a:lnTo>
                  <a:lnTo>
                    <a:pt x="521" y="17"/>
                  </a:lnTo>
                  <a:lnTo>
                    <a:pt x="523" y="17"/>
                  </a:lnTo>
                  <a:lnTo>
                    <a:pt x="523" y="15"/>
                  </a:lnTo>
                  <a:lnTo>
                    <a:pt x="524" y="15"/>
                  </a:lnTo>
                  <a:lnTo>
                    <a:pt x="526" y="15"/>
                  </a:lnTo>
                  <a:lnTo>
                    <a:pt x="528" y="15"/>
                  </a:lnTo>
                  <a:lnTo>
                    <a:pt x="528" y="17"/>
                  </a:lnTo>
                  <a:lnTo>
                    <a:pt x="529" y="15"/>
                  </a:lnTo>
                  <a:lnTo>
                    <a:pt x="531" y="15"/>
                  </a:lnTo>
                  <a:lnTo>
                    <a:pt x="533" y="15"/>
                  </a:lnTo>
                  <a:lnTo>
                    <a:pt x="534" y="15"/>
                  </a:lnTo>
                  <a:lnTo>
                    <a:pt x="534" y="17"/>
                  </a:lnTo>
                  <a:lnTo>
                    <a:pt x="533" y="17"/>
                  </a:lnTo>
                  <a:lnTo>
                    <a:pt x="534" y="18"/>
                  </a:lnTo>
                  <a:lnTo>
                    <a:pt x="536" y="20"/>
                  </a:lnTo>
                  <a:lnTo>
                    <a:pt x="538" y="20"/>
                  </a:lnTo>
                  <a:lnTo>
                    <a:pt x="539" y="20"/>
                  </a:lnTo>
                  <a:lnTo>
                    <a:pt x="541" y="20"/>
                  </a:lnTo>
                  <a:lnTo>
                    <a:pt x="542" y="20"/>
                  </a:lnTo>
                  <a:lnTo>
                    <a:pt x="544" y="20"/>
                  </a:lnTo>
                  <a:lnTo>
                    <a:pt x="546" y="20"/>
                  </a:lnTo>
                  <a:lnTo>
                    <a:pt x="547" y="22"/>
                  </a:lnTo>
                  <a:lnTo>
                    <a:pt x="546" y="22"/>
                  </a:lnTo>
                  <a:lnTo>
                    <a:pt x="547" y="23"/>
                  </a:lnTo>
                  <a:lnTo>
                    <a:pt x="549" y="23"/>
                  </a:lnTo>
                  <a:lnTo>
                    <a:pt x="549" y="25"/>
                  </a:lnTo>
                  <a:lnTo>
                    <a:pt x="551" y="25"/>
                  </a:lnTo>
                  <a:lnTo>
                    <a:pt x="552" y="25"/>
                  </a:lnTo>
                  <a:lnTo>
                    <a:pt x="552" y="23"/>
                  </a:lnTo>
                  <a:lnTo>
                    <a:pt x="554" y="23"/>
                  </a:lnTo>
                  <a:lnTo>
                    <a:pt x="554" y="25"/>
                  </a:lnTo>
                  <a:lnTo>
                    <a:pt x="556" y="25"/>
                  </a:lnTo>
                  <a:lnTo>
                    <a:pt x="557" y="27"/>
                  </a:lnTo>
                  <a:lnTo>
                    <a:pt x="559" y="27"/>
                  </a:lnTo>
                  <a:lnTo>
                    <a:pt x="559" y="28"/>
                  </a:lnTo>
                  <a:lnTo>
                    <a:pt x="560" y="28"/>
                  </a:lnTo>
                  <a:lnTo>
                    <a:pt x="560" y="27"/>
                  </a:lnTo>
                  <a:lnTo>
                    <a:pt x="562" y="27"/>
                  </a:lnTo>
                  <a:lnTo>
                    <a:pt x="564" y="27"/>
                  </a:lnTo>
                  <a:lnTo>
                    <a:pt x="565" y="27"/>
                  </a:lnTo>
                  <a:lnTo>
                    <a:pt x="565" y="28"/>
                  </a:lnTo>
                  <a:lnTo>
                    <a:pt x="567" y="28"/>
                  </a:lnTo>
                  <a:lnTo>
                    <a:pt x="569" y="28"/>
                  </a:lnTo>
                  <a:lnTo>
                    <a:pt x="569" y="30"/>
                  </a:lnTo>
                  <a:lnTo>
                    <a:pt x="569" y="32"/>
                  </a:lnTo>
                  <a:lnTo>
                    <a:pt x="570" y="33"/>
                  </a:lnTo>
                  <a:lnTo>
                    <a:pt x="570" y="35"/>
                  </a:lnTo>
                  <a:lnTo>
                    <a:pt x="569" y="35"/>
                  </a:lnTo>
                  <a:lnTo>
                    <a:pt x="569" y="36"/>
                  </a:lnTo>
                  <a:lnTo>
                    <a:pt x="569" y="38"/>
                  </a:lnTo>
                  <a:lnTo>
                    <a:pt x="570" y="38"/>
                  </a:lnTo>
                  <a:lnTo>
                    <a:pt x="570" y="40"/>
                  </a:lnTo>
                  <a:lnTo>
                    <a:pt x="572" y="40"/>
                  </a:lnTo>
                  <a:lnTo>
                    <a:pt x="572" y="41"/>
                  </a:lnTo>
                  <a:lnTo>
                    <a:pt x="572" y="40"/>
                  </a:lnTo>
                  <a:lnTo>
                    <a:pt x="573" y="40"/>
                  </a:lnTo>
                  <a:lnTo>
                    <a:pt x="573" y="41"/>
                  </a:lnTo>
                  <a:lnTo>
                    <a:pt x="575" y="41"/>
                  </a:lnTo>
                  <a:lnTo>
                    <a:pt x="577" y="41"/>
                  </a:lnTo>
                  <a:lnTo>
                    <a:pt x="578" y="40"/>
                  </a:lnTo>
                  <a:lnTo>
                    <a:pt x="580" y="40"/>
                  </a:lnTo>
                  <a:lnTo>
                    <a:pt x="580" y="41"/>
                  </a:lnTo>
                  <a:lnTo>
                    <a:pt x="582" y="43"/>
                  </a:lnTo>
                  <a:lnTo>
                    <a:pt x="583" y="43"/>
                  </a:lnTo>
                  <a:lnTo>
                    <a:pt x="585" y="43"/>
                  </a:lnTo>
                  <a:lnTo>
                    <a:pt x="587" y="45"/>
                  </a:lnTo>
                  <a:lnTo>
                    <a:pt x="588" y="45"/>
                  </a:lnTo>
                  <a:lnTo>
                    <a:pt x="590" y="45"/>
                  </a:lnTo>
                  <a:lnTo>
                    <a:pt x="591" y="45"/>
                  </a:lnTo>
                  <a:lnTo>
                    <a:pt x="593" y="45"/>
                  </a:lnTo>
                  <a:lnTo>
                    <a:pt x="593" y="46"/>
                  </a:lnTo>
                  <a:lnTo>
                    <a:pt x="595" y="46"/>
                  </a:lnTo>
                  <a:lnTo>
                    <a:pt x="596" y="46"/>
                  </a:lnTo>
                  <a:lnTo>
                    <a:pt x="596" y="48"/>
                  </a:lnTo>
                  <a:lnTo>
                    <a:pt x="598" y="48"/>
                  </a:lnTo>
                  <a:lnTo>
                    <a:pt x="598" y="50"/>
                  </a:lnTo>
                  <a:lnTo>
                    <a:pt x="600" y="50"/>
                  </a:lnTo>
                  <a:lnTo>
                    <a:pt x="601" y="50"/>
                  </a:lnTo>
                  <a:lnTo>
                    <a:pt x="601" y="51"/>
                  </a:lnTo>
                  <a:lnTo>
                    <a:pt x="601" y="53"/>
                  </a:lnTo>
                  <a:lnTo>
                    <a:pt x="600" y="54"/>
                  </a:lnTo>
                  <a:lnTo>
                    <a:pt x="601" y="54"/>
                  </a:lnTo>
                  <a:lnTo>
                    <a:pt x="603" y="54"/>
                  </a:lnTo>
                  <a:lnTo>
                    <a:pt x="605" y="54"/>
                  </a:lnTo>
                  <a:lnTo>
                    <a:pt x="606" y="53"/>
                  </a:lnTo>
                  <a:lnTo>
                    <a:pt x="608" y="53"/>
                  </a:lnTo>
                  <a:lnTo>
                    <a:pt x="609" y="54"/>
                  </a:lnTo>
                  <a:lnTo>
                    <a:pt x="609" y="53"/>
                  </a:lnTo>
                  <a:lnTo>
                    <a:pt x="611" y="53"/>
                  </a:lnTo>
                  <a:lnTo>
                    <a:pt x="613" y="51"/>
                  </a:lnTo>
                  <a:lnTo>
                    <a:pt x="614" y="51"/>
                  </a:lnTo>
                  <a:lnTo>
                    <a:pt x="618" y="51"/>
                  </a:lnTo>
                  <a:lnTo>
                    <a:pt x="619" y="51"/>
                  </a:lnTo>
                  <a:lnTo>
                    <a:pt x="621" y="51"/>
                  </a:lnTo>
                  <a:lnTo>
                    <a:pt x="621" y="53"/>
                  </a:lnTo>
                  <a:lnTo>
                    <a:pt x="621" y="54"/>
                  </a:lnTo>
                  <a:lnTo>
                    <a:pt x="621" y="56"/>
                  </a:lnTo>
                  <a:lnTo>
                    <a:pt x="623" y="56"/>
                  </a:lnTo>
                  <a:lnTo>
                    <a:pt x="624" y="56"/>
                  </a:lnTo>
                  <a:lnTo>
                    <a:pt x="626" y="54"/>
                  </a:lnTo>
                  <a:lnTo>
                    <a:pt x="627" y="54"/>
                  </a:lnTo>
                  <a:lnTo>
                    <a:pt x="629" y="53"/>
                  </a:lnTo>
                  <a:lnTo>
                    <a:pt x="629" y="54"/>
                  </a:lnTo>
                  <a:lnTo>
                    <a:pt x="631" y="54"/>
                  </a:lnTo>
                  <a:lnTo>
                    <a:pt x="631" y="56"/>
                  </a:lnTo>
                  <a:lnTo>
                    <a:pt x="631" y="58"/>
                  </a:lnTo>
                  <a:lnTo>
                    <a:pt x="632" y="58"/>
                  </a:lnTo>
                  <a:lnTo>
                    <a:pt x="632" y="59"/>
                  </a:lnTo>
                  <a:lnTo>
                    <a:pt x="634" y="59"/>
                  </a:lnTo>
                  <a:lnTo>
                    <a:pt x="636" y="59"/>
                  </a:lnTo>
                  <a:lnTo>
                    <a:pt x="637" y="59"/>
                  </a:lnTo>
                  <a:lnTo>
                    <a:pt x="637" y="61"/>
                  </a:lnTo>
                  <a:lnTo>
                    <a:pt x="639" y="61"/>
                  </a:lnTo>
                  <a:lnTo>
                    <a:pt x="640" y="61"/>
                  </a:lnTo>
                  <a:lnTo>
                    <a:pt x="642" y="61"/>
                  </a:lnTo>
                  <a:lnTo>
                    <a:pt x="644" y="61"/>
                  </a:lnTo>
                  <a:lnTo>
                    <a:pt x="645" y="61"/>
                  </a:lnTo>
                  <a:lnTo>
                    <a:pt x="647" y="61"/>
                  </a:lnTo>
                  <a:lnTo>
                    <a:pt x="647" y="59"/>
                  </a:lnTo>
                  <a:lnTo>
                    <a:pt x="649" y="59"/>
                  </a:lnTo>
                  <a:lnTo>
                    <a:pt x="650" y="59"/>
                  </a:lnTo>
                  <a:lnTo>
                    <a:pt x="652" y="59"/>
                  </a:lnTo>
                  <a:lnTo>
                    <a:pt x="654" y="61"/>
                  </a:lnTo>
                  <a:lnTo>
                    <a:pt x="655" y="61"/>
                  </a:lnTo>
                  <a:lnTo>
                    <a:pt x="655" y="63"/>
                  </a:lnTo>
                  <a:lnTo>
                    <a:pt x="657" y="63"/>
                  </a:lnTo>
                  <a:lnTo>
                    <a:pt x="658" y="63"/>
                  </a:lnTo>
                  <a:lnTo>
                    <a:pt x="658" y="64"/>
                  </a:lnTo>
                  <a:lnTo>
                    <a:pt x="660" y="64"/>
                  </a:lnTo>
                  <a:lnTo>
                    <a:pt x="660" y="63"/>
                  </a:lnTo>
                  <a:lnTo>
                    <a:pt x="662" y="63"/>
                  </a:lnTo>
                  <a:lnTo>
                    <a:pt x="663" y="63"/>
                  </a:lnTo>
                  <a:lnTo>
                    <a:pt x="665" y="63"/>
                  </a:lnTo>
                  <a:lnTo>
                    <a:pt x="665" y="61"/>
                  </a:lnTo>
                  <a:lnTo>
                    <a:pt x="667" y="61"/>
                  </a:lnTo>
                  <a:lnTo>
                    <a:pt x="667" y="63"/>
                  </a:lnTo>
                  <a:lnTo>
                    <a:pt x="668" y="63"/>
                  </a:lnTo>
                  <a:lnTo>
                    <a:pt x="670" y="63"/>
                  </a:lnTo>
                  <a:lnTo>
                    <a:pt x="670" y="61"/>
                  </a:lnTo>
                  <a:lnTo>
                    <a:pt x="673" y="61"/>
                  </a:lnTo>
                  <a:lnTo>
                    <a:pt x="676" y="61"/>
                  </a:lnTo>
                  <a:lnTo>
                    <a:pt x="678" y="61"/>
                  </a:lnTo>
                  <a:lnTo>
                    <a:pt x="680" y="61"/>
                  </a:lnTo>
                  <a:lnTo>
                    <a:pt x="680" y="64"/>
                  </a:lnTo>
                  <a:lnTo>
                    <a:pt x="683" y="64"/>
                  </a:lnTo>
                  <a:lnTo>
                    <a:pt x="688" y="64"/>
                  </a:lnTo>
                  <a:lnTo>
                    <a:pt x="688" y="67"/>
                  </a:lnTo>
                  <a:lnTo>
                    <a:pt x="689" y="69"/>
                  </a:lnTo>
                  <a:lnTo>
                    <a:pt x="691" y="69"/>
                  </a:lnTo>
                  <a:lnTo>
                    <a:pt x="693" y="67"/>
                  </a:lnTo>
                  <a:lnTo>
                    <a:pt x="693" y="69"/>
                  </a:lnTo>
                  <a:lnTo>
                    <a:pt x="694" y="69"/>
                  </a:lnTo>
                  <a:lnTo>
                    <a:pt x="696" y="69"/>
                  </a:lnTo>
                  <a:lnTo>
                    <a:pt x="698" y="69"/>
                  </a:lnTo>
                  <a:lnTo>
                    <a:pt x="698" y="67"/>
                  </a:lnTo>
                  <a:lnTo>
                    <a:pt x="699" y="67"/>
                  </a:lnTo>
                  <a:lnTo>
                    <a:pt x="701" y="67"/>
                  </a:lnTo>
                  <a:lnTo>
                    <a:pt x="701" y="66"/>
                  </a:lnTo>
                  <a:lnTo>
                    <a:pt x="703" y="64"/>
                  </a:lnTo>
                  <a:lnTo>
                    <a:pt x="703" y="63"/>
                  </a:lnTo>
                  <a:lnTo>
                    <a:pt x="704" y="63"/>
                  </a:lnTo>
                  <a:lnTo>
                    <a:pt x="706" y="61"/>
                  </a:lnTo>
                  <a:lnTo>
                    <a:pt x="707" y="61"/>
                  </a:lnTo>
                  <a:lnTo>
                    <a:pt x="709" y="61"/>
                  </a:lnTo>
                  <a:lnTo>
                    <a:pt x="709" y="59"/>
                  </a:lnTo>
                  <a:lnTo>
                    <a:pt x="711" y="59"/>
                  </a:lnTo>
                  <a:lnTo>
                    <a:pt x="711" y="58"/>
                  </a:lnTo>
                  <a:lnTo>
                    <a:pt x="712" y="58"/>
                  </a:lnTo>
                  <a:lnTo>
                    <a:pt x="714" y="58"/>
                  </a:lnTo>
                  <a:lnTo>
                    <a:pt x="714" y="56"/>
                  </a:lnTo>
                  <a:lnTo>
                    <a:pt x="716" y="56"/>
                  </a:lnTo>
                  <a:lnTo>
                    <a:pt x="716" y="54"/>
                  </a:lnTo>
                  <a:lnTo>
                    <a:pt x="716" y="53"/>
                  </a:lnTo>
                  <a:lnTo>
                    <a:pt x="716" y="51"/>
                  </a:lnTo>
                  <a:lnTo>
                    <a:pt x="714" y="50"/>
                  </a:lnTo>
                  <a:lnTo>
                    <a:pt x="714" y="48"/>
                  </a:lnTo>
                  <a:lnTo>
                    <a:pt x="714" y="46"/>
                  </a:lnTo>
                  <a:lnTo>
                    <a:pt x="714" y="45"/>
                  </a:lnTo>
                  <a:lnTo>
                    <a:pt x="714" y="43"/>
                  </a:lnTo>
                  <a:lnTo>
                    <a:pt x="716" y="43"/>
                  </a:lnTo>
                  <a:lnTo>
                    <a:pt x="716" y="41"/>
                  </a:lnTo>
                  <a:lnTo>
                    <a:pt x="722" y="41"/>
                  </a:lnTo>
                  <a:lnTo>
                    <a:pt x="724" y="41"/>
                  </a:lnTo>
                  <a:lnTo>
                    <a:pt x="740" y="43"/>
                  </a:lnTo>
                  <a:lnTo>
                    <a:pt x="745" y="43"/>
                  </a:lnTo>
                  <a:lnTo>
                    <a:pt x="745" y="41"/>
                  </a:lnTo>
                  <a:lnTo>
                    <a:pt x="747" y="41"/>
                  </a:lnTo>
                  <a:lnTo>
                    <a:pt x="750" y="41"/>
                  </a:lnTo>
                  <a:lnTo>
                    <a:pt x="753" y="41"/>
                  </a:lnTo>
                  <a:lnTo>
                    <a:pt x="756" y="43"/>
                  </a:lnTo>
                  <a:lnTo>
                    <a:pt x="758" y="43"/>
                  </a:lnTo>
                  <a:lnTo>
                    <a:pt x="760" y="43"/>
                  </a:lnTo>
                  <a:lnTo>
                    <a:pt x="761" y="43"/>
                  </a:lnTo>
                  <a:lnTo>
                    <a:pt x="774" y="43"/>
                  </a:lnTo>
                  <a:lnTo>
                    <a:pt x="776" y="43"/>
                  </a:lnTo>
                  <a:lnTo>
                    <a:pt x="783" y="43"/>
                  </a:lnTo>
                  <a:lnTo>
                    <a:pt x="788" y="43"/>
                  </a:lnTo>
                  <a:lnTo>
                    <a:pt x="796" y="43"/>
                  </a:lnTo>
                  <a:lnTo>
                    <a:pt x="797" y="43"/>
                  </a:lnTo>
                  <a:lnTo>
                    <a:pt x="806" y="43"/>
                  </a:lnTo>
                  <a:lnTo>
                    <a:pt x="807" y="43"/>
                  </a:lnTo>
                  <a:lnTo>
                    <a:pt x="809" y="43"/>
                  </a:lnTo>
                  <a:lnTo>
                    <a:pt x="812" y="43"/>
                  </a:lnTo>
                  <a:lnTo>
                    <a:pt x="815" y="43"/>
                  </a:lnTo>
                  <a:lnTo>
                    <a:pt x="828" y="43"/>
                  </a:lnTo>
                  <a:lnTo>
                    <a:pt x="840" y="43"/>
                  </a:lnTo>
                  <a:lnTo>
                    <a:pt x="848" y="43"/>
                  </a:lnTo>
                  <a:lnTo>
                    <a:pt x="853" y="43"/>
                  </a:lnTo>
                  <a:lnTo>
                    <a:pt x="853" y="41"/>
                  </a:lnTo>
                  <a:lnTo>
                    <a:pt x="864" y="41"/>
                  </a:lnTo>
                  <a:lnTo>
                    <a:pt x="866" y="41"/>
                  </a:lnTo>
                  <a:lnTo>
                    <a:pt x="882" y="41"/>
                  </a:lnTo>
                  <a:lnTo>
                    <a:pt x="884" y="41"/>
                  </a:lnTo>
                  <a:lnTo>
                    <a:pt x="923" y="43"/>
                  </a:lnTo>
                  <a:lnTo>
                    <a:pt x="953" y="43"/>
                  </a:lnTo>
                  <a:lnTo>
                    <a:pt x="959" y="43"/>
                  </a:lnTo>
                  <a:lnTo>
                    <a:pt x="959" y="45"/>
                  </a:lnTo>
                  <a:lnTo>
                    <a:pt x="961" y="46"/>
                  </a:lnTo>
                  <a:lnTo>
                    <a:pt x="961" y="48"/>
                  </a:lnTo>
                  <a:lnTo>
                    <a:pt x="962" y="48"/>
                  </a:lnTo>
                  <a:lnTo>
                    <a:pt x="962" y="50"/>
                  </a:lnTo>
                  <a:lnTo>
                    <a:pt x="964" y="50"/>
                  </a:lnTo>
                  <a:lnTo>
                    <a:pt x="964" y="51"/>
                  </a:lnTo>
                  <a:lnTo>
                    <a:pt x="962" y="51"/>
                  </a:lnTo>
                  <a:lnTo>
                    <a:pt x="962" y="53"/>
                  </a:lnTo>
                  <a:lnTo>
                    <a:pt x="964" y="53"/>
                  </a:lnTo>
                  <a:lnTo>
                    <a:pt x="964" y="54"/>
                  </a:lnTo>
                  <a:lnTo>
                    <a:pt x="964" y="56"/>
                  </a:lnTo>
                  <a:lnTo>
                    <a:pt x="964" y="58"/>
                  </a:lnTo>
                  <a:lnTo>
                    <a:pt x="964" y="59"/>
                  </a:lnTo>
                  <a:lnTo>
                    <a:pt x="966" y="59"/>
                  </a:lnTo>
                  <a:lnTo>
                    <a:pt x="966" y="61"/>
                  </a:lnTo>
                  <a:lnTo>
                    <a:pt x="966" y="63"/>
                  </a:lnTo>
                  <a:lnTo>
                    <a:pt x="966" y="64"/>
                  </a:lnTo>
                  <a:lnTo>
                    <a:pt x="967" y="64"/>
                  </a:lnTo>
                  <a:lnTo>
                    <a:pt x="967" y="66"/>
                  </a:lnTo>
                  <a:lnTo>
                    <a:pt x="969" y="66"/>
                  </a:lnTo>
                  <a:lnTo>
                    <a:pt x="969" y="67"/>
                  </a:lnTo>
                  <a:lnTo>
                    <a:pt x="969" y="69"/>
                  </a:lnTo>
                  <a:lnTo>
                    <a:pt x="967" y="69"/>
                  </a:lnTo>
                  <a:lnTo>
                    <a:pt x="966" y="69"/>
                  </a:lnTo>
                  <a:lnTo>
                    <a:pt x="966" y="71"/>
                  </a:lnTo>
                  <a:lnTo>
                    <a:pt x="966" y="72"/>
                  </a:lnTo>
                  <a:lnTo>
                    <a:pt x="964" y="72"/>
                  </a:lnTo>
                  <a:lnTo>
                    <a:pt x="966" y="72"/>
                  </a:lnTo>
                  <a:lnTo>
                    <a:pt x="966" y="74"/>
                  </a:lnTo>
                  <a:lnTo>
                    <a:pt x="964" y="74"/>
                  </a:lnTo>
                  <a:lnTo>
                    <a:pt x="964" y="76"/>
                  </a:lnTo>
                  <a:lnTo>
                    <a:pt x="966" y="76"/>
                  </a:lnTo>
                  <a:lnTo>
                    <a:pt x="966" y="77"/>
                  </a:lnTo>
                  <a:lnTo>
                    <a:pt x="967" y="77"/>
                  </a:lnTo>
                  <a:lnTo>
                    <a:pt x="966" y="77"/>
                  </a:lnTo>
                  <a:lnTo>
                    <a:pt x="966" y="79"/>
                  </a:lnTo>
                  <a:lnTo>
                    <a:pt x="967" y="79"/>
                  </a:lnTo>
                  <a:lnTo>
                    <a:pt x="967" y="81"/>
                  </a:lnTo>
                  <a:lnTo>
                    <a:pt x="966" y="81"/>
                  </a:lnTo>
                  <a:lnTo>
                    <a:pt x="966" y="82"/>
                  </a:lnTo>
                  <a:lnTo>
                    <a:pt x="967" y="82"/>
                  </a:lnTo>
                  <a:lnTo>
                    <a:pt x="967" y="84"/>
                  </a:lnTo>
                  <a:lnTo>
                    <a:pt x="967" y="85"/>
                  </a:lnTo>
                  <a:lnTo>
                    <a:pt x="969" y="85"/>
                  </a:lnTo>
                  <a:lnTo>
                    <a:pt x="969" y="87"/>
                  </a:lnTo>
                  <a:lnTo>
                    <a:pt x="971" y="87"/>
                  </a:lnTo>
                  <a:lnTo>
                    <a:pt x="969" y="87"/>
                  </a:lnTo>
                  <a:lnTo>
                    <a:pt x="969" y="89"/>
                  </a:lnTo>
                  <a:lnTo>
                    <a:pt x="971" y="89"/>
                  </a:lnTo>
                  <a:lnTo>
                    <a:pt x="971" y="90"/>
                  </a:lnTo>
                  <a:lnTo>
                    <a:pt x="971" y="92"/>
                  </a:lnTo>
                  <a:lnTo>
                    <a:pt x="969" y="92"/>
                  </a:lnTo>
                  <a:lnTo>
                    <a:pt x="969" y="94"/>
                  </a:lnTo>
                  <a:lnTo>
                    <a:pt x="967" y="95"/>
                  </a:lnTo>
                  <a:lnTo>
                    <a:pt x="967" y="97"/>
                  </a:lnTo>
                  <a:lnTo>
                    <a:pt x="967" y="99"/>
                  </a:lnTo>
                  <a:lnTo>
                    <a:pt x="969" y="99"/>
                  </a:lnTo>
                  <a:lnTo>
                    <a:pt x="969" y="100"/>
                  </a:lnTo>
                  <a:lnTo>
                    <a:pt x="971" y="100"/>
                  </a:lnTo>
                  <a:lnTo>
                    <a:pt x="971" y="102"/>
                  </a:lnTo>
                  <a:lnTo>
                    <a:pt x="971" y="103"/>
                  </a:lnTo>
                  <a:lnTo>
                    <a:pt x="969" y="105"/>
                  </a:lnTo>
                  <a:lnTo>
                    <a:pt x="969" y="107"/>
                  </a:lnTo>
                  <a:lnTo>
                    <a:pt x="967" y="105"/>
                  </a:lnTo>
                  <a:lnTo>
                    <a:pt x="966" y="107"/>
                  </a:lnTo>
                  <a:lnTo>
                    <a:pt x="966" y="108"/>
                  </a:lnTo>
                  <a:lnTo>
                    <a:pt x="967" y="108"/>
                  </a:lnTo>
                  <a:lnTo>
                    <a:pt x="966" y="108"/>
                  </a:lnTo>
                  <a:lnTo>
                    <a:pt x="966" y="110"/>
                  </a:lnTo>
                  <a:lnTo>
                    <a:pt x="966" y="112"/>
                  </a:lnTo>
                  <a:lnTo>
                    <a:pt x="966" y="113"/>
                  </a:lnTo>
                  <a:lnTo>
                    <a:pt x="964" y="113"/>
                  </a:lnTo>
                  <a:lnTo>
                    <a:pt x="966" y="113"/>
                  </a:lnTo>
                  <a:lnTo>
                    <a:pt x="966" y="115"/>
                  </a:lnTo>
                  <a:lnTo>
                    <a:pt x="967" y="115"/>
                  </a:lnTo>
                  <a:lnTo>
                    <a:pt x="967" y="116"/>
                  </a:lnTo>
                  <a:lnTo>
                    <a:pt x="969" y="116"/>
                  </a:lnTo>
                  <a:lnTo>
                    <a:pt x="969" y="118"/>
                  </a:lnTo>
                  <a:lnTo>
                    <a:pt x="971" y="118"/>
                  </a:lnTo>
                  <a:lnTo>
                    <a:pt x="971" y="120"/>
                  </a:lnTo>
                  <a:lnTo>
                    <a:pt x="971" y="121"/>
                  </a:lnTo>
                  <a:lnTo>
                    <a:pt x="971" y="123"/>
                  </a:lnTo>
                  <a:lnTo>
                    <a:pt x="971" y="125"/>
                  </a:lnTo>
                  <a:lnTo>
                    <a:pt x="971" y="126"/>
                  </a:lnTo>
                  <a:lnTo>
                    <a:pt x="971" y="128"/>
                  </a:lnTo>
                  <a:lnTo>
                    <a:pt x="971" y="130"/>
                  </a:lnTo>
                  <a:lnTo>
                    <a:pt x="971" y="131"/>
                  </a:lnTo>
                  <a:lnTo>
                    <a:pt x="971" y="133"/>
                  </a:lnTo>
                  <a:lnTo>
                    <a:pt x="972" y="133"/>
                  </a:lnTo>
                  <a:lnTo>
                    <a:pt x="971" y="133"/>
                  </a:lnTo>
                  <a:lnTo>
                    <a:pt x="972" y="134"/>
                  </a:lnTo>
                  <a:lnTo>
                    <a:pt x="972" y="136"/>
                  </a:lnTo>
                  <a:lnTo>
                    <a:pt x="972" y="138"/>
                  </a:lnTo>
                  <a:lnTo>
                    <a:pt x="971" y="138"/>
                  </a:lnTo>
                  <a:lnTo>
                    <a:pt x="971" y="139"/>
                  </a:lnTo>
                  <a:lnTo>
                    <a:pt x="971" y="141"/>
                  </a:lnTo>
                  <a:lnTo>
                    <a:pt x="971" y="143"/>
                  </a:lnTo>
                  <a:lnTo>
                    <a:pt x="972" y="143"/>
                  </a:lnTo>
                  <a:lnTo>
                    <a:pt x="971" y="144"/>
                  </a:lnTo>
                  <a:lnTo>
                    <a:pt x="971" y="146"/>
                  </a:lnTo>
                  <a:lnTo>
                    <a:pt x="971" y="148"/>
                  </a:lnTo>
                  <a:lnTo>
                    <a:pt x="971" y="149"/>
                  </a:lnTo>
                  <a:lnTo>
                    <a:pt x="971" y="151"/>
                  </a:lnTo>
                  <a:lnTo>
                    <a:pt x="969" y="151"/>
                  </a:lnTo>
                  <a:lnTo>
                    <a:pt x="969" y="152"/>
                  </a:lnTo>
                  <a:lnTo>
                    <a:pt x="967" y="152"/>
                  </a:lnTo>
                  <a:lnTo>
                    <a:pt x="967" y="154"/>
                  </a:lnTo>
                  <a:lnTo>
                    <a:pt x="967" y="156"/>
                  </a:lnTo>
                  <a:lnTo>
                    <a:pt x="966" y="157"/>
                  </a:lnTo>
                  <a:lnTo>
                    <a:pt x="964" y="159"/>
                  </a:lnTo>
                  <a:lnTo>
                    <a:pt x="962" y="159"/>
                  </a:lnTo>
                  <a:lnTo>
                    <a:pt x="962" y="161"/>
                  </a:lnTo>
                  <a:lnTo>
                    <a:pt x="962" y="162"/>
                  </a:lnTo>
                  <a:lnTo>
                    <a:pt x="961" y="162"/>
                  </a:lnTo>
                  <a:lnTo>
                    <a:pt x="961" y="164"/>
                  </a:lnTo>
                  <a:lnTo>
                    <a:pt x="961" y="166"/>
                  </a:lnTo>
                  <a:lnTo>
                    <a:pt x="959" y="166"/>
                  </a:lnTo>
                  <a:lnTo>
                    <a:pt x="959" y="167"/>
                  </a:lnTo>
                  <a:lnTo>
                    <a:pt x="959" y="169"/>
                  </a:lnTo>
                  <a:lnTo>
                    <a:pt x="957" y="169"/>
                  </a:lnTo>
                  <a:lnTo>
                    <a:pt x="957" y="170"/>
                  </a:lnTo>
                  <a:lnTo>
                    <a:pt x="956" y="170"/>
                  </a:lnTo>
                  <a:lnTo>
                    <a:pt x="956" y="172"/>
                  </a:lnTo>
                  <a:lnTo>
                    <a:pt x="956" y="174"/>
                  </a:lnTo>
                  <a:lnTo>
                    <a:pt x="956" y="175"/>
                  </a:lnTo>
                  <a:lnTo>
                    <a:pt x="954" y="175"/>
                  </a:lnTo>
                  <a:lnTo>
                    <a:pt x="953" y="175"/>
                  </a:lnTo>
                  <a:lnTo>
                    <a:pt x="953" y="174"/>
                  </a:lnTo>
                  <a:lnTo>
                    <a:pt x="951" y="174"/>
                  </a:lnTo>
                  <a:lnTo>
                    <a:pt x="949" y="175"/>
                  </a:lnTo>
                  <a:lnTo>
                    <a:pt x="948" y="175"/>
                  </a:lnTo>
                  <a:lnTo>
                    <a:pt x="948" y="177"/>
                  </a:lnTo>
                  <a:lnTo>
                    <a:pt x="946" y="177"/>
                  </a:lnTo>
                  <a:lnTo>
                    <a:pt x="946" y="179"/>
                  </a:lnTo>
                  <a:lnTo>
                    <a:pt x="944" y="180"/>
                  </a:lnTo>
                  <a:lnTo>
                    <a:pt x="943" y="180"/>
                  </a:lnTo>
                  <a:lnTo>
                    <a:pt x="943" y="182"/>
                  </a:lnTo>
                  <a:lnTo>
                    <a:pt x="941" y="182"/>
                  </a:lnTo>
                  <a:lnTo>
                    <a:pt x="941" y="183"/>
                  </a:lnTo>
                  <a:lnTo>
                    <a:pt x="939" y="183"/>
                  </a:lnTo>
                  <a:lnTo>
                    <a:pt x="939" y="185"/>
                  </a:lnTo>
                  <a:lnTo>
                    <a:pt x="941" y="185"/>
                  </a:lnTo>
                  <a:lnTo>
                    <a:pt x="941" y="187"/>
                  </a:lnTo>
                  <a:lnTo>
                    <a:pt x="941" y="188"/>
                  </a:lnTo>
                  <a:lnTo>
                    <a:pt x="943" y="188"/>
                  </a:lnTo>
                  <a:lnTo>
                    <a:pt x="943" y="190"/>
                  </a:lnTo>
                  <a:lnTo>
                    <a:pt x="944" y="190"/>
                  </a:lnTo>
                  <a:lnTo>
                    <a:pt x="943" y="190"/>
                  </a:lnTo>
                  <a:lnTo>
                    <a:pt x="943" y="192"/>
                  </a:lnTo>
                  <a:lnTo>
                    <a:pt x="944" y="192"/>
                  </a:lnTo>
                  <a:lnTo>
                    <a:pt x="944" y="193"/>
                  </a:lnTo>
                  <a:lnTo>
                    <a:pt x="944" y="195"/>
                  </a:lnTo>
                  <a:lnTo>
                    <a:pt x="944" y="197"/>
                  </a:lnTo>
                  <a:lnTo>
                    <a:pt x="944" y="198"/>
                  </a:lnTo>
                  <a:lnTo>
                    <a:pt x="946" y="198"/>
                  </a:lnTo>
                  <a:lnTo>
                    <a:pt x="946" y="200"/>
                  </a:lnTo>
                  <a:lnTo>
                    <a:pt x="946" y="201"/>
                  </a:lnTo>
                  <a:lnTo>
                    <a:pt x="946" y="203"/>
                  </a:lnTo>
                  <a:lnTo>
                    <a:pt x="944" y="203"/>
                  </a:lnTo>
                  <a:lnTo>
                    <a:pt x="944" y="205"/>
                  </a:lnTo>
                  <a:lnTo>
                    <a:pt x="944" y="206"/>
                  </a:lnTo>
                  <a:lnTo>
                    <a:pt x="944" y="208"/>
                  </a:lnTo>
                  <a:lnTo>
                    <a:pt x="943" y="208"/>
                  </a:lnTo>
                  <a:lnTo>
                    <a:pt x="943" y="210"/>
                  </a:lnTo>
                  <a:lnTo>
                    <a:pt x="943" y="211"/>
                  </a:lnTo>
                  <a:lnTo>
                    <a:pt x="941" y="211"/>
                  </a:lnTo>
                  <a:lnTo>
                    <a:pt x="941" y="213"/>
                  </a:lnTo>
                  <a:lnTo>
                    <a:pt x="939" y="213"/>
                  </a:lnTo>
                  <a:lnTo>
                    <a:pt x="939" y="215"/>
                  </a:lnTo>
                  <a:lnTo>
                    <a:pt x="941" y="215"/>
                  </a:lnTo>
                  <a:lnTo>
                    <a:pt x="943" y="215"/>
                  </a:lnTo>
                  <a:lnTo>
                    <a:pt x="943" y="216"/>
                  </a:lnTo>
                  <a:lnTo>
                    <a:pt x="941" y="216"/>
                  </a:lnTo>
                  <a:lnTo>
                    <a:pt x="939" y="216"/>
                  </a:lnTo>
                  <a:lnTo>
                    <a:pt x="938" y="216"/>
                  </a:lnTo>
                  <a:lnTo>
                    <a:pt x="938" y="218"/>
                  </a:lnTo>
                  <a:lnTo>
                    <a:pt x="939" y="218"/>
                  </a:lnTo>
                  <a:lnTo>
                    <a:pt x="938" y="219"/>
                  </a:lnTo>
                  <a:lnTo>
                    <a:pt x="936" y="221"/>
                  </a:lnTo>
                  <a:lnTo>
                    <a:pt x="935" y="221"/>
                  </a:lnTo>
                  <a:lnTo>
                    <a:pt x="935" y="223"/>
                  </a:lnTo>
                  <a:lnTo>
                    <a:pt x="935" y="224"/>
                  </a:lnTo>
                  <a:lnTo>
                    <a:pt x="936" y="226"/>
                  </a:lnTo>
                  <a:lnTo>
                    <a:pt x="938" y="226"/>
                  </a:lnTo>
                  <a:lnTo>
                    <a:pt x="938" y="228"/>
                  </a:lnTo>
                  <a:lnTo>
                    <a:pt x="936" y="228"/>
                  </a:lnTo>
                  <a:lnTo>
                    <a:pt x="935" y="228"/>
                  </a:lnTo>
                  <a:lnTo>
                    <a:pt x="935" y="229"/>
                  </a:lnTo>
                  <a:lnTo>
                    <a:pt x="933" y="229"/>
                  </a:lnTo>
                  <a:lnTo>
                    <a:pt x="931" y="229"/>
                  </a:lnTo>
                  <a:lnTo>
                    <a:pt x="930" y="229"/>
                  </a:lnTo>
                  <a:lnTo>
                    <a:pt x="930" y="231"/>
                  </a:lnTo>
                  <a:lnTo>
                    <a:pt x="928" y="231"/>
                  </a:lnTo>
                  <a:lnTo>
                    <a:pt x="928" y="233"/>
                  </a:lnTo>
                  <a:lnTo>
                    <a:pt x="928" y="234"/>
                  </a:lnTo>
                  <a:lnTo>
                    <a:pt x="928" y="236"/>
                  </a:lnTo>
                  <a:lnTo>
                    <a:pt x="928" y="237"/>
                  </a:lnTo>
                  <a:lnTo>
                    <a:pt x="928" y="239"/>
                  </a:lnTo>
                  <a:lnTo>
                    <a:pt x="928" y="241"/>
                  </a:lnTo>
                  <a:lnTo>
                    <a:pt x="928" y="242"/>
                  </a:lnTo>
                  <a:lnTo>
                    <a:pt x="928" y="244"/>
                  </a:lnTo>
                  <a:lnTo>
                    <a:pt x="926" y="244"/>
                  </a:lnTo>
                  <a:lnTo>
                    <a:pt x="926" y="246"/>
                  </a:lnTo>
                  <a:lnTo>
                    <a:pt x="926" y="247"/>
                  </a:lnTo>
                  <a:lnTo>
                    <a:pt x="926" y="249"/>
                  </a:lnTo>
                  <a:lnTo>
                    <a:pt x="926" y="250"/>
                  </a:lnTo>
                  <a:lnTo>
                    <a:pt x="925" y="250"/>
                  </a:lnTo>
                  <a:lnTo>
                    <a:pt x="925" y="252"/>
                  </a:lnTo>
                  <a:lnTo>
                    <a:pt x="925" y="254"/>
                  </a:lnTo>
                  <a:lnTo>
                    <a:pt x="925" y="255"/>
                  </a:lnTo>
                  <a:lnTo>
                    <a:pt x="923" y="255"/>
                  </a:lnTo>
                  <a:lnTo>
                    <a:pt x="923" y="257"/>
                  </a:lnTo>
                  <a:lnTo>
                    <a:pt x="923" y="259"/>
                  </a:lnTo>
                  <a:lnTo>
                    <a:pt x="925" y="259"/>
                  </a:lnTo>
                  <a:lnTo>
                    <a:pt x="925" y="260"/>
                  </a:lnTo>
                  <a:lnTo>
                    <a:pt x="923" y="262"/>
                  </a:lnTo>
                  <a:lnTo>
                    <a:pt x="923" y="264"/>
                  </a:lnTo>
                  <a:lnTo>
                    <a:pt x="922" y="265"/>
                  </a:lnTo>
                  <a:lnTo>
                    <a:pt x="922" y="264"/>
                  </a:lnTo>
                  <a:lnTo>
                    <a:pt x="922" y="265"/>
                  </a:lnTo>
                  <a:lnTo>
                    <a:pt x="920" y="265"/>
                  </a:lnTo>
                  <a:lnTo>
                    <a:pt x="920" y="267"/>
                  </a:lnTo>
                  <a:lnTo>
                    <a:pt x="918" y="267"/>
                  </a:lnTo>
                  <a:lnTo>
                    <a:pt x="917" y="267"/>
                  </a:lnTo>
                  <a:lnTo>
                    <a:pt x="915" y="267"/>
                  </a:lnTo>
                  <a:lnTo>
                    <a:pt x="913" y="267"/>
                  </a:lnTo>
                  <a:lnTo>
                    <a:pt x="912" y="267"/>
                  </a:lnTo>
                  <a:lnTo>
                    <a:pt x="912" y="265"/>
                  </a:lnTo>
                  <a:lnTo>
                    <a:pt x="910" y="265"/>
                  </a:lnTo>
                  <a:lnTo>
                    <a:pt x="910" y="264"/>
                  </a:lnTo>
                  <a:lnTo>
                    <a:pt x="908" y="264"/>
                  </a:lnTo>
                  <a:lnTo>
                    <a:pt x="908" y="262"/>
                  </a:lnTo>
                  <a:lnTo>
                    <a:pt x="907" y="262"/>
                  </a:lnTo>
                  <a:lnTo>
                    <a:pt x="907" y="264"/>
                  </a:lnTo>
                  <a:lnTo>
                    <a:pt x="905" y="264"/>
                  </a:lnTo>
                  <a:lnTo>
                    <a:pt x="905" y="262"/>
                  </a:lnTo>
                  <a:lnTo>
                    <a:pt x="905" y="264"/>
                  </a:lnTo>
                  <a:lnTo>
                    <a:pt x="904" y="264"/>
                  </a:lnTo>
                  <a:lnTo>
                    <a:pt x="902" y="264"/>
                  </a:lnTo>
                  <a:lnTo>
                    <a:pt x="902" y="262"/>
                  </a:lnTo>
                  <a:lnTo>
                    <a:pt x="900" y="262"/>
                  </a:lnTo>
                  <a:lnTo>
                    <a:pt x="899" y="262"/>
                  </a:lnTo>
                  <a:lnTo>
                    <a:pt x="899" y="264"/>
                  </a:lnTo>
                  <a:lnTo>
                    <a:pt x="899" y="265"/>
                  </a:lnTo>
                  <a:lnTo>
                    <a:pt x="897" y="265"/>
                  </a:lnTo>
                  <a:lnTo>
                    <a:pt x="895" y="265"/>
                  </a:lnTo>
                  <a:lnTo>
                    <a:pt x="895" y="267"/>
                  </a:lnTo>
                  <a:lnTo>
                    <a:pt x="894" y="267"/>
                  </a:lnTo>
                  <a:lnTo>
                    <a:pt x="894" y="268"/>
                  </a:lnTo>
                  <a:lnTo>
                    <a:pt x="892" y="268"/>
                  </a:lnTo>
                  <a:lnTo>
                    <a:pt x="890" y="270"/>
                  </a:lnTo>
                  <a:lnTo>
                    <a:pt x="892" y="272"/>
                  </a:lnTo>
                  <a:lnTo>
                    <a:pt x="894" y="272"/>
                  </a:lnTo>
                  <a:lnTo>
                    <a:pt x="894" y="273"/>
                  </a:lnTo>
                  <a:lnTo>
                    <a:pt x="894" y="275"/>
                  </a:lnTo>
                  <a:lnTo>
                    <a:pt x="892" y="275"/>
                  </a:lnTo>
                  <a:lnTo>
                    <a:pt x="892" y="277"/>
                  </a:lnTo>
                  <a:lnTo>
                    <a:pt x="890" y="277"/>
                  </a:lnTo>
                  <a:lnTo>
                    <a:pt x="890" y="278"/>
                  </a:lnTo>
                  <a:lnTo>
                    <a:pt x="889" y="278"/>
                  </a:lnTo>
                  <a:lnTo>
                    <a:pt x="889" y="280"/>
                  </a:lnTo>
                  <a:lnTo>
                    <a:pt x="887" y="282"/>
                  </a:lnTo>
                  <a:lnTo>
                    <a:pt x="886" y="282"/>
                  </a:lnTo>
                  <a:lnTo>
                    <a:pt x="884" y="283"/>
                  </a:lnTo>
                  <a:lnTo>
                    <a:pt x="882" y="283"/>
                  </a:lnTo>
                  <a:lnTo>
                    <a:pt x="882" y="285"/>
                  </a:lnTo>
                  <a:lnTo>
                    <a:pt x="881" y="285"/>
                  </a:lnTo>
                  <a:lnTo>
                    <a:pt x="879" y="285"/>
                  </a:lnTo>
                  <a:lnTo>
                    <a:pt x="879" y="286"/>
                  </a:lnTo>
                  <a:lnTo>
                    <a:pt x="879" y="288"/>
                  </a:lnTo>
                  <a:lnTo>
                    <a:pt x="879" y="290"/>
                  </a:lnTo>
                  <a:lnTo>
                    <a:pt x="877" y="290"/>
                  </a:lnTo>
                  <a:lnTo>
                    <a:pt x="877" y="291"/>
                  </a:lnTo>
                  <a:lnTo>
                    <a:pt x="877" y="293"/>
                  </a:lnTo>
                  <a:lnTo>
                    <a:pt x="876" y="293"/>
                  </a:lnTo>
                  <a:lnTo>
                    <a:pt x="874" y="296"/>
                  </a:lnTo>
                  <a:lnTo>
                    <a:pt x="874" y="298"/>
                  </a:lnTo>
                  <a:lnTo>
                    <a:pt x="872" y="298"/>
                  </a:lnTo>
                  <a:lnTo>
                    <a:pt x="872" y="299"/>
                  </a:lnTo>
                  <a:lnTo>
                    <a:pt x="872" y="301"/>
                  </a:lnTo>
                  <a:lnTo>
                    <a:pt x="872" y="303"/>
                  </a:lnTo>
                  <a:lnTo>
                    <a:pt x="872" y="304"/>
                  </a:lnTo>
                  <a:lnTo>
                    <a:pt x="872" y="306"/>
                  </a:lnTo>
                  <a:lnTo>
                    <a:pt x="872" y="308"/>
                  </a:lnTo>
                  <a:lnTo>
                    <a:pt x="874" y="308"/>
                  </a:lnTo>
                  <a:lnTo>
                    <a:pt x="872" y="309"/>
                  </a:lnTo>
                  <a:lnTo>
                    <a:pt x="872" y="311"/>
                  </a:lnTo>
                  <a:lnTo>
                    <a:pt x="872" y="313"/>
                  </a:lnTo>
                  <a:lnTo>
                    <a:pt x="872" y="314"/>
                  </a:lnTo>
                  <a:lnTo>
                    <a:pt x="872" y="316"/>
                  </a:lnTo>
                  <a:lnTo>
                    <a:pt x="871" y="316"/>
                  </a:lnTo>
                  <a:lnTo>
                    <a:pt x="871" y="317"/>
                  </a:lnTo>
                  <a:lnTo>
                    <a:pt x="872" y="317"/>
                  </a:lnTo>
                  <a:lnTo>
                    <a:pt x="872" y="316"/>
                  </a:lnTo>
                  <a:lnTo>
                    <a:pt x="874" y="316"/>
                  </a:lnTo>
                  <a:lnTo>
                    <a:pt x="874" y="317"/>
                  </a:lnTo>
                  <a:lnTo>
                    <a:pt x="874" y="319"/>
                  </a:lnTo>
                  <a:lnTo>
                    <a:pt x="872" y="321"/>
                  </a:lnTo>
                  <a:lnTo>
                    <a:pt x="872" y="322"/>
                  </a:lnTo>
                  <a:lnTo>
                    <a:pt x="872" y="324"/>
                  </a:lnTo>
                  <a:lnTo>
                    <a:pt x="872" y="326"/>
                  </a:lnTo>
                  <a:lnTo>
                    <a:pt x="872" y="327"/>
                  </a:lnTo>
                  <a:lnTo>
                    <a:pt x="874" y="327"/>
                  </a:lnTo>
                  <a:lnTo>
                    <a:pt x="876" y="327"/>
                  </a:lnTo>
                  <a:lnTo>
                    <a:pt x="877" y="327"/>
                  </a:lnTo>
                  <a:lnTo>
                    <a:pt x="877" y="329"/>
                  </a:lnTo>
                  <a:lnTo>
                    <a:pt x="877" y="331"/>
                  </a:lnTo>
                  <a:lnTo>
                    <a:pt x="877" y="332"/>
                  </a:lnTo>
                  <a:lnTo>
                    <a:pt x="877" y="334"/>
                  </a:lnTo>
                  <a:lnTo>
                    <a:pt x="876" y="334"/>
                  </a:lnTo>
                  <a:lnTo>
                    <a:pt x="876" y="337"/>
                  </a:lnTo>
                  <a:lnTo>
                    <a:pt x="876" y="339"/>
                  </a:lnTo>
                  <a:lnTo>
                    <a:pt x="876" y="340"/>
                  </a:lnTo>
                  <a:lnTo>
                    <a:pt x="876" y="342"/>
                  </a:lnTo>
                  <a:lnTo>
                    <a:pt x="876" y="344"/>
                  </a:lnTo>
                  <a:lnTo>
                    <a:pt x="876" y="345"/>
                  </a:lnTo>
                  <a:lnTo>
                    <a:pt x="877" y="345"/>
                  </a:lnTo>
                  <a:lnTo>
                    <a:pt x="877" y="347"/>
                  </a:lnTo>
                  <a:lnTo>
                    <a:pt x="879" y="347"/>
                  </a:lnTo>
                  <a:lnTo>
                    <a:pt x="879" y="349"/>
                  </a:lnTo>
                  <a:lnTo>
                    <a:pt x="877" y="349"/>
                  </a:lnTo>
                  <a:lnTo>
                    <a:pt x="877" y="350"/>
                  </a:lnTo>
                  <a:lnTo>
                    <a:pt x="876" y="350"/>
                  </a:lnTo>
                  <a:lnTo>
                    <a:pt x="876" y="352"/>
                  </a:lnTo>
                  <a:lnTo>
                    <a:pt x="874" y="352"/>
                  </a:lnTo>
                  <a:lnTo>
                    <a:pt x="874" y="353"/>
                  </a:lnTo>
                  <a:lnTo>
                    <a:pt x="874" y="355"/>
                  </a:lnTo>
                  <a:lnTo>
                    <a:pt x="876" y="357"/>
                  </a:lnTo>
                  <a:lnTo>
                    <a:pt x="877" y="358"/>
                  </a:lnTo>
                  <a:lnTo>
                    <a:pt x="879" y="358"/>
                  </a:lnTo>
                  <a:lnTo>
                    <a:pt x="877" y="358"/>
                  </a:lnTo>
                  <a:lnTo>
                    <a:pt x="877" y="360"/>
                  </a:lnTo>
                  <a:lnTo>
                    <a:pt x="876" y="360"/>
                  </a:lnTo>
                  <a:lnTo>
                    <a:pt x="876" y="362"/>
                  </a:lnTo>
                  <a:lnTo>
                    <a:pt x="874" y="363"/>
                  </a:lnTo>
                  <a:lnTo>
                    <a:pt x="874" y="365"/>
                  </a:lnTo>
                  <a:lnTo>
                    <a:pt x="874" y="366"/>
                  </a:lnTo>
                  <a:lnTo>
                    <a:pt x="872" y="366"/>
                  </a:lnTo>
                  <a:lnTo>
                    <a:pt x="872" y="368"/>
                  </a:lnTo>
                  <a:lnTo>
                    <a:pt x="871" y="370"/>
                  </a:lnTo>
                  <a:lnTo>
                    <a:pt x="869" y="371"/>
                  </a:lnTo>
                  <a:lnTo>
                    <a:pt x="869" y="373"/>
                  </a:lnTo>
                  <a:lnTo>
                    <a:pt x="869" y="375"/>
                  </a:lnTo>
                  <a:lnTo>
                    <a:pt x="871" y="375"/>
                  </a:lnTo>
                  <a:lnTo>
                    <a:pt x="871" y="376"/>
                  </a:lnTo>
                  <a:lnTo>
                    <a:pt x="872" y="376"/>
                  </a:lnTo>
                  <a:lnTo>
                    <a:pt x="871" y="378"/>
                  </a:lnTo>
                  <a:lnTo>
                    <a:pt x="872" y="378"/>
                  </a:lnTo>
                  <a:lnTo>
                    <a:pt x="872" y="380"/>
                  </a:lnTo>
                  <a:lnTo>
                    <a:pt x="871" y="381"/>
                  </a:lnTo>
                  <a:lnTo>
                    <a:pt x="871" y="383"/>
                  </a:lnTo>
                  <a:lnTo>
                    <a:pt x="871" y="384"/>
                  </a:lnTo>
                  <a:lnTo>
                    <a:pt x="871" y="386"/>
                  </a:lnTo>
                  <a:lnTo>
                    <a:pt x="872" y="386"/>
                  </a:lnTo>
                  <a:lnTo>
                    <a:pt x="872" y="388"/>
                  </a:lnTo>
                  <a:lnTo>
                    <a:pt x="872" y="389"/>
                  </a:lnTo>
                  <a:lnTo>
                    <a:pt x="872" y="391"/>
                  </a:lnTo>
                  <a:lnTo>
                    <a:pt x="871" y="391"/>
                  </a:lnTo>
                  <a:lnTo>
                    <a:pt x="871" y="393"/>
                  </a:lnTo>
                  <a:lnTo>
                    <a:pt x="872" y="394"/>
                  </a:lnTo>
                  <a:lnTo>
                    <a:pt x="872" y="396"/>
                  </a:lnTo>
                  <a:lnTo>
                    <a:pt x="874" y="396"/>
                  </a:lnTo>
                  <a:lnTo>
                    <a:pt x="876" y="396"/>
                  </a:lnTo>
                  <a:lnTo>
                    <a:pt x="876" y="398"/>
                  </a:lnTo>
                  <a:lnTo>
                    <a:pt x="874" y="398"/>
                  </a:lnTo>
                  <a:lnTo>
                    <a:pt x="874" y="399"/>
                  </a:lnTo>
                  <a:lnTo>
                    <a:pt x="872" y="401"/>
                  </a:lnTo>
                  <a:lnTo>
                    <a:pt x="872" y="402"/>
                  </a:lnTo>
                  <a:lnTo>
                    <a:pt x="872" y="404"/>
                  </a:lnTo>
                  <a:lnTo>
                    <a:pt x="871" y="404"/>
                  </a:lnTo>
                  <a:lnTo>
                    <a:pt x="871" y="406"/>
                  </a:lnTo>
                  <a:lnTo>
                    <a:pt x="869" y="406"/>
                  </a:lnTo>
                  <a:lnTo>
                    <a:pt x="869" y="407"/>
                  </a:lnTo>
                  <a:lnTo>
                    <a:pt x="869" y="409"/>
                  </a:lnTo>
                  <a:lnTo>
                    <a:pt x="869" y="411"/>
                  </a:lnTo>
                  <a:lnTo>
                    <a:pt x="869" y="412"/>
                  </a:lnTo>
                  <a:lnTo>
                    <a:pt x="869" y="414"/>
                  </a:lnTo>
                  <a:lnTo>
                    <a:pt x="869" y="416"/>
                  </a:lnTo>
                  <a:lnTo>
                    <a:pt x="868" y="416"/>
                  </a:lnTo>
                  <a:lnTo>
                    <a:pt x="868" y="417"/>
                  </a:lnTo>
                  <a:lnTo>
                    <a:pt x="868" y="419"/>
                  </a:lnTo>
                  <a:lnTo>
                    <a:pt x="866" y="420"/>
                  </a:lnTo>
                  <a:lnTo>
                    <a:pt x="866" y="422"/>
                  </a:lnTo>
                  <a:lnTo>
                    <a:pt x="866" y="424"/>
                  </a:lnTo>
                  <a:lnTo>
                    <a:pt x="866" y="425"/>
                  </a:lnTo>
                  <a:lnTo>
                    <a:pt x="866" y="427"/>
                  </a:lnTo>
                  <a:lnTo>
                    <a:pt x="866" y="429"/>
                  </a:lnTo>
                  <a:lnTo>
                    <a:pt x="866" y="430"/>
                  </a:lnTo>
                  <a:lnTo>
                    <a:pt x="866" y="432"/>
                  </a:lnTo>
                  <a:lnTo>
                    <a:pt x="868" y="432"/>
                  </a:lnTo>
                  <a:lnTo>
                    <a:pt x="868" y="433"/>
                  </a:lnTo>
                  <a:lnTo>
                    <a:pt x="868" y="435"/>
                  </a:lnTo>
                  <a:lnTo>
                    <a:pt x="868" y="437"/>
                  </a:lnTo>
                  <a:lnTo>
                    <a:pt x="868" y="438"/>
                  </a:lnTo>
                  <a:lnTo>
                    <a:pt x="869" y="438"/>
                  </a:lnTo>
                  <a:lnTo>
                    <a:pt x="869" y="440"/>
                  </a:lnTo>
                  <a:lnTo>
                    <a:pt x="871" y="440"/>
                  </a:lnTo>
                  <a:lnTo>
                    <a:pt x="871" y="442"/>
                  </a:lnTo>
                  <a:lnTo>
                    <a:pt x="872" y="443"/>
                  </a:lnTo>
                  <a:lnTo>
                    <a:pt x="874" y="445"/>
                  </a:lnTo>
                  <a:lnTo>
                    <a:pt x="876" y="445"/>
                  </a:lnTo>
                  <a:lnTo>
                    <a:pt x="876" y="447"/>
                  </a:lnTo>
                  <a:lnTo>
                    <a:pt x="874" y="447"/>
                  </a:lnTo>
                  <a:lnTo>
                    <a:pt x="872" y="447"/>
                  </a:lnTo>
                  <a:lnTo>
                    <a:pt x="871" y="447"/>
                  </a:lnTo>
                  <a:lnTo>
                    <a:pt x="869" y="447"/>
                  </a:lnTo>
                  <a:lnTo>
                    <a:pt x="868" y="447"/>
                  </a:lnTo>
                  <a:lnTo>
                    <a:pt x="866" y="447"/>
                  </a:lnTo>
                  <a:lnTo>
                    <a:pt x="864" y="447"/>
                  </a:lnTo>
                  <a:lnTo>
                    <a:pt x="863" y="447"/>
                  </a:lnTo>
                  <a:lnTo>
                    <a:pt x="861" y="447"/>
                  </a:lnTo>
                  <a:lnTo>
                    <a:pt x="861" y="445"/>
                  </a:lnTo>
                  <a:lnTo>
                    <a:pt x="859" y="445"/>
                  </a:lnTo>
                  <a:lnTo>
                    <a:pt x="859" y="447"/>
                  </a:lnTo>
                  <a:lnTo>
                    <a:pt x="858" y="447"/>
                  </a:lnTo>
                  <a:lnTo>
                    <a:pt x="858" y="448"/>
                  </a:lnTo>
                  <a:lnTo>
                    <a:pt x="858" y="450"/>
                  </a:lnTo>
                  <a:lnTo>
                    <a:pt x="858" y="451"/>
                  </a:lnTo>
                  <a:lnTo>
                    <a:pt x="858" y="453"/>
                  </a:lnTo>
                  <a:lnTo>
                    <a:pt x="856" y="455"/>
                  </a:lnTo>
                  <a:lnTo>
                    <a:pt x="855" y="456"/>
                  </a:lnTo>
                  <a:lnTo>
                    <a:pt x="853" y="456"/>
                  </a:lnTo>
                  <a:lnTo>
                    <a:pt x="851" y="456"/>
                  </a:lnTo>
                  <a:lnTo>
                    <a:pt x="850" y="458"/>
                  </a:lnTo>
                  <a:lnTo>
                    <a:pt x="848" y="458"/>
                  </a:lnTo>
                  <a:lnTo>
                    <a:pt x="846" y="458"/>
                  </a:lnTo>
                  <a:lnTo>
                    <a:pt x="846" y="460"/>
                  </a:lnTo>
                  <a:lnTo>
                    <a:pt x="845" y="460"/>
                  </a:lnTo>
                  <a:lnTo>
                    <a:pt x="843" y="461"/>
                  </a:lnTo>
                  <a:lnTo>
                    <a:pt x="841" y="463"/>
                  </a:lnTo>
                  <a:lnTo>
                    <a:pt x="840" y="463"/>
                  </a:lnTo>
                  <a:lnTo>
                    <a:pt x="838" y="463"/>
                  </a:lnTo>
                  <a:lnTo>
                    <a:pt x="837" y="465"/>
                  </a:lnTo>
                  <a:lnTo>
                    <a:pt x="835" y="466"/>
                  </a:lnTo>
                  <a:lnTo>
                    <a:pt x="833" y="466"/>
                  </a:lnTo>
                  <a:lnTo>
                    <a:pt x="833" y="468"/>
                  </a:lnTo>
                  <a:lnTo>
                    <a:pt x="832" y="468"/>
                  </a:lnTo>
                  <a:lnTo>
                    <a:pt x="830" y="468"/>
                  </a:lnTo>
                  <a:lnTo>
                    <a:pt x="830" y="469"/>
                  </a:lnTo>
                  <a:lnTo>
                    <a:pt x="830" y="471"/>
                  </a:lnTo>
                  <a:lnTo>
                    <a:pt x="828" y="471"/>
                  </a:lnTo>
                  <a:lnTo>
                    <a:pt x="828" y="469"/>
                  </a:lnTo>
                  <a:lnTo>
                    <a:pt x="827" y="471"/>
                  </a:lnTo>
                  <a:lnTo>
                    <a:pt x="825" y="471"/>
                  </a:lnTo>
                  <a:lnTo>
                    <a:pt x="823" y="469"/>
                  </a:lnTo>
                  <a:lnTo>
                    <a:pt x="823" y="471"/>
                  </a:lnTo>
                  <a:lnTo>
                    <a:pt x="823" y="473"/>
                  </a:lnTo>
                  <a:lnTo>
                    <a:pt x="825" y="473"/>
                  </a:lnTo>
                  <a:lnTo>
                    <a:pt x="825" y="474"/>
                  </a:lnTo>
                  <a:lnTo>
                    <a:pt x="825" y="476"/>
                  </a:lnTo>
                  <a:lnTo>
                    <a:pt x="823" y="476"/>
                  </a:lnTo>
                  <a:lnTo>
                    <a:pt x="823" y="474"/>
                  </a:lnTo>
                  <a:lnTo>
                    <a:pt x="823" y="476"/>
                  </a:lnTo>
                  <a:lnTo>
                    <a:pt x="822" y="476"/>
                  </a:lnTo>
                  <a:lnTo>
                    <a:pt x="820" y="476"/>
                  </a:lnTo>
                  <a:lnTo>
                    <a:pt x="819" y="476"/>
                  </a:lnTo>
                  <a:lnTo>
                    <a:pt x="819" y="474"/>
                  </a:lnTo>
                  <a:lnTo>
                    <a:pt x="817" y="474"/>
                  </a:lnTo>
                  <a:lnTo>
                    <a:pt x="815" y="476"/>
                  </a:lnTo>
                  <a:lnTo>
                    <a:pt x="814" y="476"/>
                  </a:lnTo>
                  <a:lnTo>
                    <a:pt x="812" y="478"/>
                  </a:lnTo>
                  <a:lnTo>
                    <a:pt x="810" y="478"/>
                  </a:lnTo>
                  <a:lnTo>
                    <a:pt x="810" y="479"/>
                  </a:lnTo>
                  <a:lnTo>
                    <a:pt x="809" y="479"/>
                  </a:lnTo>
                  <a:lnTo>
                    <a:pt x="809" y="481"/>
                  </a:lnTo>
                  <a:lnTo>
                    <a:pt x="807" y="482"/>
                  </a:lnTo>
                  <a:lnTo>
                    <a:pt x="807" y="484"/>
                  </a:lnTo>
                  <a:lnTo>
                    <a:pt x="806" y="484"/>
                  </a:lnTo>
                  <a:lnTo>
                    <a:pt x="806" y="486"/>
                  </a:lnTo>
                  <a:lnTo>
                    <a:pt x="804" y="486"/>
                  </a:lnTo>
                  <a:lnTo>
                    <a:pt x="802" y="486"/>
                  </a:lnTo>
                  <a:lnTo>
                    <a:pt x="801" y="486"/>
                  </a:lnTo>
                  <a:lnTo>
                    <a:pt x="801" y="487"/>
                  </a:lnTo>
                  <a:lnTo>
                    <a:pt x="799" y="487"/>
                  </a:lnTo>
                  <a:lnTo>
                    <a:pt x="799" y="489"/>
                  </a:lnTo>
                  <a:lnTo>
                    <a:pt x="797" y="489"/>
                  </a:lnTo>
                  <a:lnTo>
                    <a:pt x="796" y="491"/>
                  </a:lnTo>
                  <a:lnTo>
                    <a:pt x="796" y="492"/>
                  </a:lnTo>
                  <a:lnTo>
                    <a:pt x="796" y="494"/>
                  </a:lnTo>
                  <a:lnTo>
                    <a:pt x="796" y="496"/>
                  </a:lnTo>
                  <a:lnTo>
                    <a:pt x="796" y="497"/>
                  </a:lnTo>
                  <a:lnTo>
                    <a:pt x="794" y="497"/>
                  </a:lnTo>
                  <a:lnTo>
                    <a:pt x="794" y="499"/>
                  </a:lnTo>
                  <a:lnTo>
                    <a:pt x="792" y="499"/>
                  </a:lnTo>
                  <a:lnTo>
                    <a:pt x="792" y="500"/>
                  </a:lnTo>
                  <a:lnTo>
                    <a:pt x="792" y="502"/>
                  </a:lnTo>
                  <a:lnTo>
                    <a:pt x="791" y="502"/>
                  </a:lnTo>
                  <a:lnTo>
                    <a:pt x="792" y="502"/>
                  </a:lnTo>
                  <a:lnTo>
                    <a:pt x="792" y="504"/>
                  </a:lnTo>
                  <a:lnTo>
                    <a:pt x="792" y="505"/>
                  </a:lnTo>
                  <a:lnTo>
                    <a:pt x="792" y="507"/>
                  </a:lnTo>
                  <a:lnTo>
                    <a:pt x="791" y="507"/>
                  </a:lnTo>
                  <a:lnTo>
                    <a:pt x="789" y="509"/>
                  </a:lnTo>
                  <a:lnTo>
                    <a:pt x="789" y="510"/>
                  </a:lnTo>
                  <a:lnTo>
                    <a:pt x="789" y="512"/>
                  </a:lnTo>
                  <a:lnTo>
                    <a:pt x="788" y="512"/>
                  </a:lnTo>
                  <a:lnTo>
                    <a:pt x="788" y="514"/>
                  </a:lnTo>
                  <a:lnTo>
                    <a:pt x="789" y="514"/>
                  </a:lnTo>
                  <a:lnTo>
                    <a:pt x="789" y="515"/>
                  </a:lnTo>
                  <a:lnTo>
                    <a:pt x="789" y="517"/>
                  </a:lnTo>
                  <a:lnTo>
                    <a:pt x="791" y="517"/>
                  </a:lnTo>
                  <a:lnTo>
                    <a:pt x="792" y="517"/>
                  </a:lnTo>
                  <a:lnTo>
                    <a:pt x="792" y="518"/>
                  </a:lnTo>
                  <a:lnTo>
                    <a:pt x="794" y="518"/>
                  </a:lnTo>
                  <a:lnTo>
                    <a:pt x="796" y="518"/>
                  </a:lnTo>
                  <a:lnTo>
                    <a:pt x="796" y="520"/>
                  </a:lnTo>
                  <a:lnTo>
                    <a:pt x="797" y="522"/>
                  </a:lnTo>
                  <a:lnTo>
                    <a:pt x="797" y="523"/>
                  </a:lnTo>
                  <a:lnTo>
                    <a:pt x="797" y="525"/>
                  </a:lnTo>
                  <a:lnTo>
                    <a:pt x="796" y="525"/>
                  </a:lnTo>
                  <a:lnTo>
                    <a:pt x="796" y="527"/>
                  </a:lnTo>
                  <a:lnTo>
                    <a:pt x="797" y="527"/>
                  </a:lnTo>
                  <a:lnTo>
                    <a:pt x="797" y="528"/>
                  </a:lnTo>
                  <a:lnTo>
                    <a:pt x="796" y="530"/>
                  </a:lnTo>
                  <a:lnTo>
                    <a:pt x="794" y="532"/>
                  </a:lnTo>
                  <a:lnTo>
                    <a:pt x="796" y="533"/>
                  </a:lnTo>
                  <a:lnTo>
                    <a:pt x="796" y="535"/>
                  </a:lnTo>
                  <a:lnTo>
                    <a:pt x="796" y="536"/>
                  </a:lnTo>
                  <a:lnTo>
                    <a:pt x="796" y="538"/>
                  </a:lnTo>
                  <a:lnTo>
                    <a:pt x="796" y="540"/>
                  </a:lnTo>
                  <a:lnTo>
                    <a:pt x="796" y="541"/>
                  </a:lnTo>
                  <a:lnTo>
                    <a:pt x="794" y="543"/>
                  </a:lnTo>
                  <a:lnTo>
                    <a:pt x="794" y="545"/>
                  </a:lnTo>
                  <a:lnTo>
                    <a:pt x="792" y="546"/>
                  </a:lnTo>
                  <a:lnTo>
                    <a:pt x="791" y="548"/>
                  </a:lnTo>
                  <a:lnTo>
                    <a:pt x="791" y="549"/>
                  </a:lnTo>
                  <a:lnTo>
                    <a:pt x="791" y="551"/>
                  </a:lnTo>
                  <a:lnTo>
                    <a:pt x="789" y="551"/>
                  </a:lnTo>
                  <a:lnTo>
                    <a:pt x="791" y="553"/>
                  </a:lnTo>
                  <a:lnTo>
                    <a:pt x="789" y="553"/>
                  </a:lnTo>
                  <a:lnTo>
                    <a:pt x="789" y="554"/>
                  </a:lnTo>
                  <a:lnTo>
                    <a:pt x="788" y="556"/>
                  </a:lnTo>
                  <a:lnTo>
                    <a:pt x="788" y="558"/>
                  </a:lnTo>
                  <a:lnTo>
                    <a:pt x="786" y="558"/>
                  </a:lnTo>
                  <a:lnTo>
                    <a:pt x="786" y="559"/>
                  </a:lnTo>
                  <a:lnTo>
                    <a:pt x="786" y="561"/>
                  </a:lnTo>
                  <a:lnTo>
                    <a:pt x="788" y="563"/>
                  </a:lnTo>
                  <a:lnTo>
                    <a:pt x="789" y="563"/>
                  </a:lnTo>
                  <a:lnTo>
                    <a:pt x="789" y="561"/>
                  </a:lnTo>
                  <a:lnTo>
                    <a:pt x="791" y="561"/>
                  </a:lnTo>
                  <a:lnTo>
                    <a:pt x="792" y="561"/>
                  </a:lnTo>
                  <a:lnTo>
                    <a:pt x="794" y="563"/>
                  </a:lnTo>
                  <a:lnTo>
                    <a:pt x="796" y="563"/>
                  </a:lnTo>
                  <a:lnTo>
                    <a:pt x="796" y="564"/>
                  </a:lnTo>
                  <a:lnTo>
                    <a:pt x="794" y="564"/>
                  </a:lnTo>
                  <a:lnTo>
                    <a:pt x="789" y="564"/>
                  </a:lnTo>
                  <a:lnTo>
                    <a:pt x="788" y="564"/>
                  </a:lnTo>
                  <a:lnTo>
                    <a:pt x="786" y="564"/>
                  </a:lnTo>
                  <a:lnTo>
                    <a:pt x="778" y="564"/>
                  </a:lnTo>
                  <a:lnTo>
                    <a:pt x="773" y="564"/>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42" name="Freeform 279"/>
            <p:cNvSpPr>
              <a:spLocks/>
            </p:cNvSpPr>
            <p:nvPr/>
          </p:nvSpPr>
          <p:spPr bwMode="auto">
            <a:xfrm>
              <a:off x="1247" y="2054"/>
              <a:ext cx="910" cy="565"/>
            </a:xfrm>
            <a:custGeom>
              <a:avLst/>
              <a:gdLst>
                <a:gd name="T0" fmla="*/ 846 w 910"/>
                <a:gd name="T1" fmla="*/ 564 h 565"/>
                <a:gd name="T2" fmla="*/ 773 w 910"/>
                <a:gd name="T3" fmla="*/ 560 h 565"/>
                <a:gd name="T4" fmla="*/ 712 w 910"/>
                <a:gd name="T5" fmla="*/ 560 h 565"/>
                <a:gd name="T6" fmla="*/ 648 w 910"/>
                <a:gd name="T7" fmla="*/ 547 h 565"/>
                <a:gd name="T8" fmla="*/ 650 w 910"/>
                <a:gd name="T9" fmla="*/ 505 h 565"/>
                <a:gd name="T10" fmla="*/ 603 w 910"/>
                <a:gd name="T11" fmla="*/ 490 h 565"/>
                <a:gd name="T12" fmla="*/ 536 w 910"/>
                <a:gd name="T13" fmla="*/ 490 h 565"/>
                <a:gd name="T14" fmla="*/ 478 w 910"/>
                <a:gd name="T15" fmla="*/ 490 h 565"/>
                <a:gd name="T16" fmla="*/ 467 w 910"/>
                <a:gd name="T17" fmla="*/ 434 h 565"/>
                <a:gd name="T18" fmla="*/ 469 w 910"/>
                <a:gd name="T19" fmla="*/ 354 h 565"/>
                <a:gd name="T20" fmla="*/ 423 w 910"/>
                <a:gd name="T21" fmla="*/ 333 h 565"/>
                <a:gd name="T22" fmla="*/ 374 w 910"/>
                <a:gd name="T23" fmla="*/ 314 h 565"/>
                <a:gd name="T24" fmla="*/ 328 w 910"/>
                <a:gd name="T25" fmla="*/ 312 h 565"/>
                <a:gd name="T26" fmla="*/ 291 w 910"/>
                <a:gd name="T27" fmla="*/ 291 h 565"/>
                <a:gd name="T28" fmla="*/ 250 w 910"/>
                <a:gd name="T29" fmla="*/ 256 h 565"/>
                <a:gd name="T30" fmla="*/ 209 w 910"/>
                <a:gd name="T31" fmla="*/ 220 h 565"/>
                <a:gd name="T32" fmla="*/ 152 w 910"/>
                <a:gd name="T33" fmla="*/ 224 h 565"/>
                <a:gd name="T34" fmla="*/ 137 w 910"/>
                <a:gd name="T35" fmla="*/ 235 h 565"/>
                <a:gd name="T36" fmla="*/ 122 w 910"/>
                <a:gd name="T37" fmla="*/ 243 h 565"/>
                <a:gd name="T38" fmla="*/ 108 w 910"/>
                <a:gd name="T39" fmla="*/ 263 h 565"/>
                <a:gd name="T40" fmla="*/ 54 w 910"/>
                <a:gd name="T41" fmla="*/ 266 h 565"/>
                <a:gd name="T42" fmla="*/ 14 w 910"/>
                <a:gd name="T43" fmla="*/ 265 h 565"/>
                <a:gd name="T44" fmla="*/ 1 w 910"/>
                <a:gd name="T45" fmla="*/ 247 h 565"/>
                <a:gd name="T46" fmla="*/ 6 w 910"/>
                <a:gd name="T47" fmla="*/ 219 h 565"/>
                <a:gd name="T48" fmla="*/ 11 w 910"/>
                <a:gd name="T49" fmla="*/ 189 h 565"/>
                <a:gd name="T50" fmla="*/ 16 w 910"/>
                <a:gd name="T51" fmla="*/ 171 h 565"/>
                <a:gd name="T52" fmla="*/ 18 w 910"/>
                <a:gd name="T53" fmla="*/ 194 h 565"/>
                <a:gd name="T54" fmla="*/ 34 w 910"/>
                <a:gd name="T55" fmla="*/ 201 h 565"/>
                <a:gd name="T56" fmla="*/ 47 w 910"/>
                <a:gd name="T57" fmla="*/ 206 h 565"/>
                <a:gd name="T58" fmla="*/ 54 w 910"/>
                <a:gd name="T59" fmla="*/ 196 h 565"/>
                <a:gd name="T60" fmla="*/ 54 w 910"/>
                <a:gd name="T61" fmla="*/ 194 h 565"/>
                <a:gd name="T62" fmla="*/ 65 w 910"/>
                <a:gd name="T63" fmla="*/ 188 h 565"/>
                <a:gd name="T64" fmla="*/ 77 w 910"/>
                <a:gd name="T65" fmla="*/ 176 h 565"/>
                <a:gd name="T66" fmla="*/ 88 w 910"/>
                <a:gd name="T67" fmla="*/ 170 h 565"/>
                <a:gd name="T68" fmla="*/ 72 w 910"/>
                <a:gd name="T69" fmla="*/ 183 h 565"/>
                <a:gd name="T70" fmla="*/ 75 w 910"/>
                <a:gd name="T71" fmla="*/ 175 h 565"/>
                <a:gd name="T72" fmla="*/ 94 w 910"/>
                <a:gd name="T73" fmla="*/ 168 h 565"/>
                <a:gd name="T74" fmla="*/ 116 w 910"/>
                <a:gd name="T75" fmla="*/ 173 h 565"/>
                <a:gd name="T76" fmla="*/ 139 w 910"/>
                <a:gd name="T77" fmla="*/ 173 h 565"/>
                <a:gd name="T78" fmla="*/ 137 w 910"/>
                <a:gd name="T79" fmla="*/ 171 h 565"/>
                <a:gd name="T80" fmla="*/ 117 w 910"/>
                <a:gd name="T81" fmla="*/ 170 h 565"/>
                <a:gd name="T82" fmla="*/ 94 w 910"/>
                <a:gd name="T83" fmla="*/ 168 h 565"/>
                <a:gd name="T84" fmla="*/ 75 w 910"/>
                <a:gd name="T85" fmla="*/ 173 h 565"/>
                <a:gd name="T86" fmla="*/ 55 w 910"/>
                <a:gd name="T87" fmla="*/ 189 h 565"/>
                <a:gd name="T88" fmla="*/ 39 w 910"/>
                <a:gd name="T89" fmla="*/ 193 h 565"/>
                <a:gd name="T90" fmla="*/ 24 w 910"/>
                <a:gd name="T91" fmla="*/ 199 h 565"/>
                <a:gd name="T92" fmla="*/ 21 w 910"/>
                <a:gd name="T93" fmla="*/ 181 h 565"/>
                <a:gd name="T94" fmla="*/ 14 w 910"/>
                <a:gd name="T95" fmla="*/ 165 h 565"/>
                <a:gd name="T96" fmla="*/ 18 w 910"/>
                <a:gd name="T97" fmla="*/ 144 h 565"/>
                <a:gd name="T98" fmla="*/ 19 w 910"/>
                <a:gd name="T99" fmla="*/ 126 h 565"/>
                <a:gd name="T100" fmla="*/ 23 w 910"/>
                <a:gd name="T101" fmla="*/ 106 h 565"/>
                <a:gd name="T102" fmla="*/ 23 w 910"/>
                <a:gd name="T103" fmla="*/ 91 h 565"/>
                <a:gd name="T104" fmla="*/ 24 w 910"/>
                <a:gd name="T105" fmla="*/ 82 h 565"/>
                <a:gd name="T106" fmla="*/ 28 w 910"/>
                <a:gd name="T107" fmla="*/ 57 h 565"/>
                <a:gd name="T108" fmla="*/ 29 w 910"/>
                <a:gd name="T109" fmla="*/ 36 h 565"/>
                <a:gd name="T110" fmla="*/ 31 w 910"/>
                <a:gd name="T111" fmla="*/ 19 h 565"/>
                <a:gd name="T112" fmla="*/ 34 w 910"/>
                <a:gd name="T113" fmla="*/ 6 h 565"/>
                <a:gd name="T114" fmla="*/ 55 w 910"/>
                <a:gd name="T115" fmla="*/ 1 h 565"/>
                <a:gd name="T116" fmla="*/ 103 w 910"/>
                <a:gd name="T117" fmla="*/ 3 h 565"/>
                <a:gd name="T118" fmla="*/ 130 w 910"/>
                <a:gd name="T119"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0" h="565">
                  <a:moveTo>
                    <a:pt x="910" y="565"/>
                  </a:moveTo>
                  <a:lnTo>
                    <a:pt x="905" y="564"/>
                  </a:lnTo>
                  <a:lnTo>
                    <a:pt x="903" y="564"/>
                  </a:lnTo>
                  <a:lnTo>
                    <a:pt x="893" y="564"/>
                  </a:lnTo>
                  <a:lnTo>
                    <a:pt x="884" y="564"/>
                  </a:lnTo>
                  <a:lnTo>
                    <a:pt x="877" y="564"/>
                  </a:lnTo>
                  <a:lnTo>
                    <a:pt x="876" y="564"/>
                  </a:lnTo>
                  <a:lnTo>
                    <a:pt x="872" y="564"/>
                  </a:lnTo>
                  <a:lnTo>
                    <a:pt x="867" y="564"/>
                  </a:lnTo>
                  <a:lnTo>
                    <a:pt x="859" y="564"/>
                  </a:lnTo>
                  <a:lnTo>
                    <a:pt x="856" y="564"/>
                  </a:lnTo>
                  <a:lnTo>
                    <a:pt x="854" y="564"/>
                  </a:lnTo>
                  <a:lnTo>
                    <a:pt x="853" y="564"/>
                  </a:lnTo>
                  <a:lnTo>
                    <a:pt x="846" y="564"/>
                  </a:lnTo>
                  <a:lnTo>
                    <a:pt x="841" y="564"/>
                  </a:lnTo>
                  <a:lnTo>
                    <a:pt x="838" y="562"/>
                  </a:lnTo>
                  <a:lnTo>
                    <a:pt x="826" y="562"/>
                  </a:lnTo>
                  <a:lnTo>
                    <a:pt x="825" y="562"/>
                  </a:lnTo>
                  <a:lnTo>
                    <a:pt x="823" y="562"/>
                  </a:lnTo>
                  <a:lnTo>
                    <a:pt x="818" y="562"/>
                  </a:lnTo>
                  <a:lnTo>
                    <a:pt x="815" y="562"/>
                  </a:lnTo>
                  <a:lnTo>
                    <a:pt x="812" y="562"/>
                  </a:lnTo>
                  <a:lnTo>
                    <a:pt x="807" y="562"/>
                  </a:lnTo>
                  <a:lnTo>
                    <a:pt x="795" y="562"/>
                  </a:lnTo>
                  <a:lnTo>
                    <a:pt x="794" y="562"/>
                  </a:lnTo>
                  <a:lnTo>
                    <a:pt x="784" y="562"/>
                  </a:lnTo>
                  <a:lnTo>
                    <a:pt x="781" y="562"/>
                  </a:lnTo>
                  <a:lnTo>
                    <a:pt x="773" y="560"/>
                  </a:lnTo>
                  <a:lnTo>
                    <a:pt x="764" y="560"/>
                  </a:lnTo>
                  <a:lnTo>
                    <a:pt x="761" y="560"/>
                  </a:lnTo>
                  <a:lnTo>
                    <a:pt x="760" y="560"/>
                  </a:lnTo>
                  <a:lnTo>
                    <a:pt x="756" y="560"/>
                  </a:lnTo>
                  <a:lnTo>
                    <a:pt x="756" y="562"/>
                  </a:lnTo>
                  <a:lnTo>
                    <a:pt x="753" y="560"/>
                  </a:lnTo>
                  <a:lnTo>
                    <a:pt x="750" y="560"/>
                  </a:lnTo>
                  <a:lnTo>
                    <a:pt x="743" y="560"/>
                  </a:lnTo>
                  <a:lnTo>
                    <a:pt x="740" y="560"/>
                  </a:lnTo>
                  <a:lnTo>
                    <a:pt x="737" y="560"/>
                  </a:lnTo>
                  <a:lnTo>
                    <a:pt x="730" y="560"/>
                  </a:lnTo>
                  <a:lnTo>
                    <a:pt x="722" y="560"/>
                  </a:lnTo>
                  <a:lnTo>
                    <a:pt x="720" y="560"/>
                  </a:lnTo>
                  <a:lnTo>
                    <a:pt x="712" y="560"/>
                  </a:lnTo>
                  <a:lnTo>
                    <a:pt x="706" y="560"/>
                  </a:lnTo>
                  <a:lnTo>
                    <a:pt x="704" y="560"/>
                  </a:lnTo>
                  <a:lnTo>
                    <a:pt x="702" y="560"/>
                  </a:lnTo>
                  <a:lnTo>
                    <a:pt x="699" y="560"/>
                  </a:lnTo>
                  <a:lnTo>
                    <a:pt x="693" y="560"/>
                  </a:lnTo>
                  <a:lnTo>
                    <a:pt x="691" y="560"/>
                  </a:lnTo>
                  <a:lnTo>
                    <a:pt x="689" y="560"/>
                  </a:lnTo>
                  <a:lnTo>
                    <a:pt x="688" y="560"/>
                  </a:lnTo>
                  <a:lnTo>
                    <a:pt x="678" y="560"/>
                  </a:lnTo>
                  <a:lnTo>
                    <a:pt x="661" y="560"/>
                  </a:lnTo>
                  <a:lnTo>
                    <a:pt x="660" y="560"/>
                  </a:lnTo>
                  <a:lnTo>
                    <a:pt x="648" y="560"/>
                  </a:lnTo>
                  <a:lnTo>
                    <a:pt x="648" y="557"/>
                  </a:lnTo>
                  <a:lnTo>
                    <a:pt x="648" y="547"/>
                  </a:lnTo>
                  <a:lnTo>
                    <a:pt x="648" y="544"/>
                  </a:lnTo>
                  <a:lnTo>
                    <a:pt x="648" y="541"/>
                  </a:lnTo>
                  <a:lnTo>
                    <a:pt x="648" y="539"/>
                  </a:lnTo>
                  <a:lnTo>
                    <a:pt x="648" y="537"/>
                  </a:lnTo>
                  <a:lnTo>
                    <a:pt x="648" y="536"/>
                  </a:lnTo>
                  <a:lnTo>
                    <a:pt x="648" y="534"/>
                  </a:lnTo>
                  <a:lnTo>
                    <a:pt x="648" y="531"/>
                  </a:lnTo>
                  <a:lnTo>
                    <a:pt x="648" y="524"/>
                  </a:lnTo>
                  <a:lnTo>
                    <a:pt x="648" y="523"/>
                  </a:lnTo>
                  <a:lnTo>
                    <a:pt x="648" y="519"/>
                  </a:lnTo>
                  <a:lnTo>
                    <a:pt x="650" y="510"/>
                  </a:lnTo>
                  <a:lnTo>
                    <a:pt x="650" y="508"/>
                  </a:lnTo>
                  <a:lnTo>
                    <a:pt x="650" y="506"/>
                  </a:lnTo>
                  <a:lnTo>
                    <a:pt x="650" y="505"/>
                  </a:lnTo>
                  <a:lnTo>
                    <a:pt x="650" y="500"/>
                  </a:lnTo>
                  <a:lnTo>
                    <a:pt x="650" y="498"/>
                  </a:lnTo>
                  <a:lnTo>
                    <a:pt x="650" y="492"/>
                  </a:lnTo>
                  <a:lnTo>
                    <a:pt x="645" y="492"/>
                  </a:lnTo>
                  <a:lnTo>
                    <a:pt x="643" y="492"/>
                  </a:lnTo>
                  <a:lnTo>
                    <a:pt x="640" y="492"/>
                  </a:lnTo>
                  <a:lnTo>
                    <a:pt x="635" y="492"/>
                  </a:lnTo>
                  <a:lnTo>
                    <a:pt x="630" y="492"/>
                  </a:lnTo>
                  <a:lnTo>
                    <a:pt x="629" y="490"/>
                  </a:lnTo>
                  <a:lnTo>
                    <a:pt x="627" y="490"/>
                  </a:lnTo>
                  <a:lnTo>
                    <a:pt x="619" y="490"/>
                  </a:lnTo>
                  <a:lnTo>
                    <a:pt x="614" y="490"/>
                  </a:lnTo>
                  <a:lnTo>
                    <a:pt x="606" y="490"/>
                  </a:lnTo>
                  <a:lnTo>
                    <a:pt x="603" y="490"/>
                  </a:lnTo>
                  <a:lnTo>
                    <a:pt x="601" y="490"/>
                  </a:lnTo>
                  <a:lnTo>
                    <a:pt x="594" y="490"/>
                  </a:lnTo>
                  <a:lnTo>
                    <a:pt x="591" y="490"/>
                  </a:lnTo>
                  <a:lnTo>
                    <a:pt x="588" y="490"/>
                  </a:lnTo>
                  <a:lnTo>
                    <a:pt x="586" y="490"/>
                  </a:lnTo>
                  <a:lnTo>
                    <a:pt x="581" y="490"/>
                  </a:lnTo>
                  <a:lnTo>
                    <a:pt x="580" y="490"/>
                  </a:lnTo>
                  <a:lnTo>
                    <a:pt x="578" y="490"/>
                  </a:lnTo>
                  <a:lnTo>
                    <a:pt x="577" y="490"/>
                  </a:lnTo>
                  <a:lnTo>
                    <a:pt x="573" y="490"/>
                  </a:lnTo>
                  <a:lnTo>
                    <a:pt x="560" y="490"/>
                  </a:lnTo>
                  <a:lnTo>
                    <a:pt x="552" y="490"/>
                  </a:lnTo>
                  <a:lnTo>
                    <a:pt x="541" y="490"/>
                  </a:lnTo>
                  <a:lnTo>
                    <a:pt x="536" y="490"/>
                  </a:lnTo>
                  <a:lnTo>
                    <a:pt x="536" y="492"/>
                  </a:lnTo>
                  <a:lnTo>
                    <a:pt x="529" y="492"/>
                  </a:lnTo>
                  <a:lnTo>
                    <a:pt x="527" y="492"/>
                  </a:lnTo>
                  <a:lnTo>
                    <a:pt x="524" y="492"/>
                  </a:lnTo>
                  <a:lnTo>
                    <a:pt x="516" y="492"/>
                  </a:lnTo>
                  <a:lnTo>
                    <a:pt x="511" y="490"/>
                  </a:lnTo>
                  <a:lnTo>
                    <a:pt x="508" y="490"/>
                  </a:lnTo>
                  <a:lnTo>
                    <a:pt x="505" y="490"/>
                  </a:lnTo>
                  <a:lnTo>
                    <a:pt x="503" y="490"/>
                  </a:lnTo>
                  <a:lnTo>
                    <a:pt x="500" y="490"/>
                  </a:lnTo>
                  <a:lnTo>
                    <a:pt x="493" y="490"/>
                  </a:lnTo>
                  <a:lnTo>
                    <a:pt x="492" y="490"/>
                  </a:lnTo>
                  <a:lnTo>
                    <a:pt x="483" y="490"/>
                  </a:lnTo>
                  <a:lnTo>
                    <a:pt x="478" y="490"/>
                  </a:lnTo>
                  <a:lnTo>
                    <a:pt x="478" y="488"/>
                  </a:lnTo>
                  <a:lnTo>
                    <a:pt x="480" y="488"/>
                  </a:lnTo>
                  <a:lnTo>
                    <a:pt x="480" y="487"/>
                  </a:lnTo>
                  <a:lnTo>
                    <a:pt x="480" y="475"/>
                  </a:lnTo>
                  <a:lnTo>
                    <a:pt x="480" y="470"/>
                  </a:lnTo>
                  <a:lnTo>
                    <a:pt x="480" y="451"/>
                  </a:lnTo>
                  <a:lnTo>
                    <a:pt x="480" y="449"/>
                  </a:lnTo>
                  <a:lnTo>
                    <a:pt x="480" y="448"/>
                  </a:lnTo>
                  <a:lnTo>
                    <a:pt x="477" y="448"/>
                  </a:lnTo>
                  <a:lnTo>
                    <a:pt x="474" y="448"/>
                  </a:lnTo>
                  <a:lnTo>
                    <a:pt x="472" y="448"/>
                  </a:lnTo>
                  <a:lnTo>
                    <a:pt x="467" y="446"/>
                  </a:lnTo>
                  <a:lnTo>
                    <a:pt x="467" y="443"/>
                  </a:lnTo>
                  <a:lnTo>
                    <a:pt x="467" y="434"/>
                  </a:lnTo>
                  <a:lnTo>
                    <a:pt x="467" y="431"/>
                  </a:lnTo>
                  <a:lnTo>
                    <a:pt x="467" y="430"/>
                  </a:lnTo>
                  <a:lnTo>
                    <a:pt x="467" y="426"/>
                  </a:lnTo>
                  <a:lnTo>
                    <a:pt x="467" y="425"/>
                  </a:lnTo>
                  <a:lnTo>
                    <a:pt x="467" y="418"/>
                  </a:lnTo>
                  <a:lnTo>
                    <a:pt x="467" y="412"/>
                  </a:lnTo>
                  <a:lnTo>
                    <a:pt x="467" y="410"/>
                  </a:lnTo>
                  <a:lnTo>
                    <a:pt x="469" y="402"/>
                  </a:lnTo>
                  <a:lnTo>
                    <a:pt x="469" y="389"/>
                  </a:lnTo>
                  <a:lnTo>
                    <a:pt x="469" y="382"/>
                  </a:lnTo>
                  <a:lnTo>
                    <a:pt x="469" y="371"/>
                  </a:lnTo>
                  <a:lnTo>
                    <a:pt x="469" y="369"/>
                  </a:lnTo>
                  <a:lnTo>
                    <a:pt x="469" y="363"/>
                  </a:lnTo>
                  <a:lnTo>
                    <a:pt x="469" y="354"/>
                  </a:lnTo>
                  <a:lnTo>
                    <a:pt x="470" y="353"/>
                  </a:lnTo>
                  <a:lnTo>
                    <a:pt x="470" y="351"/>
                  </a:lnTo>
                  <a:lnTo>
                    <a:pt x="470" y="350"/>
                  </a:lnTo>
                  <a:lnTo>
                    <a:pt x="470" y="343"/>
                  </a:lnTo>
                  <a:lnTo>
                    <a:pt x="470" y="335"/>
                  </a:lnTo>
                  <a:lnTo>
                    <a:pt x="469" y="335"/>
                  </a:lnTo>
                  <a:lnTo>
                    <a:pt x="465" y="335"/>
                  </a:lnTo>
                  <a:lnTo>
                    <a:pt x="462" y="335"/>
                  </a:lnTo>
                  <a:lnTo>
                    <a:pt x="452" y="335"/>
                  </a:lnTo>
                  <a:lnTo>
                    <a:pt x="447" y="335"/>
                  </a:lnTo>
                  <a:lnTo>
                    <a:pt x="433" y="335"/>
                  </a:lnTo>
                  <a:lnTo>
                    <a:pt x="431" y="335"/>
                  </a:lnTo>
                  <a:lnTo>
                    <a:pt x="429" y="335"/>
                  </a:lnTo>
                  <a:lnTo>
                    <a:pt x="423" y="333"/>
                  </a:lnTo>
                  <a:lnTo>
                    <a:pt x="418" y="333"/>
                  </a:lnTo>
                  <a:lnTo>
                    <a:pt x="407" y="333"/>
                  </a:lnTo>
                  <a:lnTo>
                    <a:pt x="405" y="333"/>
                  </a:lnTo>
                  <a:lnTo>
                    <a:pt x="403" y="333"/>
                  </a:lnTo>
                  <a:lnTo>
                    <a:pt x="402" y="333"/>
                  </a:lnTo>
                  <a:lnTo>
                    <a:pt x="400" y="333"/>
                  </a:lnTo>
                  <a:lnTo>
                    <a:pt x="395" y="333"/>
                  </a:lnTo>
                  <a:lnTo>
                    <a:pt x="392" y="333"/>
                  </a:lnTo>
                  <a:lnTo>
                    <a:pt x="390" y="333"/>
                  </a:lnTo>
                  <a:lnTo>
                    <a:pt x="377" y="332"/>
                  </a:lnTo>
                  <a:lnTo>
                    <a:pt x="376" y="332"/>
                  </a:lnTo>
                  <a:lnTo>
                    <a:pt x="372" y="332"/>
                  </a:lnTo>
                  <a:lnTo>
                    <a:pt x="374" y="320"/>
                  </a:lnTo>
                  <a:lnTo>
                    <a:pt x="374" y="314"/>
                  </a:lnTo>
                  <a:lnTo>
                    <a:pt x="364" y="314"/>
                  </a:lnTo>
                  <a:lnTo>
                    <a:pt x="362" y="314"/>
                  </a:lnTo>
                  <a:lnTo>
                    <a:pt x="361" y="314"/>
                  </a:lnTo>
                  <a:lnTo>
                    <a:pt x="354" y="314"/>
                  </a:lnTo>
                  <a:lnTo>
                    <a:pt x="353" y="312"/>
                  </a:lnTo>
                  <a:lnTo>
                    <a:pt x="353" y="314"/>
                  </a:lnTo>
                  <a:lnTo>
                    <a:pt x="351" y="314"/>
                  </a:lnTo>
                  <a:lnTo>
                    <a:pt x="343" y="312"/>
                  </a:lnTo>
                  <a:lnTo>
                    <a:pt x="338" y="312"/>
                  </a:lnTo>
                  <a:lnTo>
                    <a:pt x="336" y="312"/>
                  </a:lnTo>
                  <a:lnTo>
                    <a:pt x="335" y="312"/>
                  </a:lnTo>
                  <a:lnTo>
                    <a:pt x="333" y="312"/>
                  </a:lnTo>
                  <a:lnTo>
                    <a:pt x="331" y="312"/>
                  </a:lnTo>
                  <a:lnTo>
                    <a:pt x="328" y="312"/>
                  </a:lnTo>
                  <a:lnTo>
                    <a:pt x="317" y="310"/>
                  </a:lnTo>
                  <a:lnTo>
                    <a:pt x="317" y="300"/>
                  </a:lnTo>
                  <a:lnTo>
                    <a:pt x="317" y="299"/>
                  </a:lnTo>
                  <a:lnTo>
                    <a:pt x="317" y="297"/>
                  </a:lnTo>
                  <a:lnTo>
                    <a:pt x="313" y="297"/>
                  </a:lnTo>
                  <a:lnTo>
                    <a:pt x="310" y="297"/>
                  </a:lnTo>
                  <a:lnTo>
                    <a:pt x="300" y="297"/>
                  </a:lnTo>
                  <a:lnTo>
                    <a:pt x="299" y="297"/>
                  </a:lnTo>
                  <a:lnTo>
                    <a:pt x="295" y="297"/>
                  </a:lnTo>
                  <a:lnTo>
                    <a:pt x="292" y="297"/>
                  </a:lnTo>
                  <a:lnTo>
                    <a:pt x="291" y="297"/>
                  </a:lnTo>
                  <a:lnTo>
                    <a:pt x="291" y="296"/>
                  </a:lnTo>
                  <a:lnTo>
                    <a:pt x="291" y="292"/>
                  </a:lnTo>
                  <a:lnTo>
                    <a:pt x="291" y="291"/>
                  </a:lnTo>
                  <a:lnTo>
                    <a:pt x="291" y="289"/>
                  </a:lnTo>
                  <a:lnTo>
                    <a:pt x="291" y="287"/>
                  </a:lnTo>
                  <a:lnTo>
                    <a:pt x="291" y="286"/>
                  </a:lnTo>
                  <a:lnTo>
                    <a:pt x="291" y="278"/>
                  </a:lnTo>
                  <a:lnTo>
                    <a:pt x="291" y="273"/>
                  </a:lnTo>
                  <a:lnTo>
                    <a:pt x="286" y="273"/>
                  </a:lnTo>
                  <a:lnTo>
                    <a:pt x="279" y="273"/>
                  </a:lnTo>
                  <a:lnTo>
                    <a:pt x="271" y="271"/>
                  </a:lnTo>
                  <a:lnTo>
                    <a:pt x="268" y="271"/>
                  </a:lnTo>
                  <a:lnTo>
                    <a:pt x="268" y="268"/>
                  </a:lnTo>
                  <a:lnTo>
                    <a:pt x="268" y="256"/>
                  </a:lnTo>
                  <a:lnTo>
                    <a:pt x="263" y="256"/>
                  </a:lnTo>
                  <a:lnTo>
                    <a:pt x="256" y="256"/>
                  </a:lnTo>
                  <a:lnTo>
                    <a:pt x="250" y="256"/>
                  </a:lnTo>
                  <a:lnTo>
                    <a:pt x="250" y="248"/>
                  </a:lnTo>
                  <a:lnTo>
                    <a:pt x="250" y="240"/>
                  </a:lnTo>
                  <a:lnTo>
                    <a:pt x="250" y="238"/>
                  </a:lnTo>
                  <a:lnTo>
                    <a:pt x="245" y="237"/>
                  </a:lnTo>
                  <a:lnTo>
                    <a:pt x="238" y="237"/>
                  </a:lnTo>
                  <a:lnTo>
                    <a:pt x="232" y="237"/>
                  </a:lnTo>
                  <a:lnTo>
                    <a:pt x="232" y="229"/>
                  </a:lnTo>
                  <a:lnTo>
                    <a:pt x="232" y="227"/>
                  </a:lnTo>
                  <a:lnTo>
                    <a:pt x="230" y="227"/>
                  </a:lnTo>
                  <a:lnTo>
                    <a:pt x="222" y="227"/>
                  </a:lnTo>
                  <a:lnTo>
                    <a:pt x="212" y="225"/>
                  </a:lnTo>
                  <a:lnTo>
                    <a:pt x="212" y="220"/>
                  </a:lnTo>
                  <a:lnTo>
                    <a:pt x="211" y="220"/>
                  </a:lnTo>
                  <a:lnTo>
                    <a:pt x="209" y="220"/>
                  </a:lnTo>
                  <a:lnTo>
                    <a:pt x="201" y="220"/>
                  </a:lnTo>
                  <a:lnTo>
                    <a:pt x="197" y="220"/>
                  </a:lnTo>
                  <a:lnTo>
                    <a:pt x="196" y="220"/>
                  </a:lnTo>
                  <a:lnTo>
                    <a:pt x="193" y="220"/>
                  </a:lnTo>
                  <a:lnTo>
                    <a:pt x="191" y="220"/>
                  </a:lnTo>
                  <a:lnTo>
                    <a:pt x="189" y="220"/>
                  </a:lnTo>
                  <a:lnTo>
                    <a:pt x="186" y="220"/>
                  </a:lnTo>
                  <a:lnTo>
                    <a:pt x="184" y="220"/>
                  </a:lnTo>
                  <a:lnTo>
                    <a:pt x="163" y="219"/>
                  </a:lnTo>
                  <a:lnTo>
                    <a:pt x="155" y="219"/>
                  </a:lnTo>
                  <a:lnTo>
                    <a:pt x="153" y="219"/>
                  </a:lnTo>
                  <a:lnTo>
                    <a:pt x="152" y="219"/>
                  </a:lnTo>
                  <a:lnTo>
                    <a:pt x="152" y="220"/>
                  </a:lnTo>
                  <a:lnTo>
                    <a:pt x="152" y="224"/>
                  </a:lnTo>
                  <a:lnTo>
                    <a:pt x="150" y="224"/>
                  </a:lnTo>
                  <a:lnTo>
                    <a:pt x="150" y="227"/>
                  </a:lnTo>
                  <a:lnTo>
                    <a:pt x="148" y="227"/>
                  </a:lnTo>
                  <a:lnTo>
                    <a:pt x="148" y="229"/>
                  </a:lnTo>
                  <a:lnTo>
                    <a:pt x="147" y="229"/>
                  </a:lnTo>
                  <a:lnTo>
                    <a:pt x="145" y="229"/>
                  </a:lnTo>
                  <a:lnTo>
                    <a:pt x="145" y="230"/>
                  </a:lnTo>
                  <a:lnTo>
                    <a:pt x="145" y="232"/>
                  </a:lnTo>
                  <a:lnTo>
                    <a:pt x="144" y="230"/>
                  </a:lnTo>
                  <a:lnTo>
                    <a:pt x="144" y="232"/>
                  </a:lnTo>
                  <a:lnTo>
                    <a:pt x="142" y="234"/>
                  </a:lnTo>
                  <a:lnTo>
                    <a:pt x="139" y="234"/>
                  </a:lnTo>
                  <a:lnTo>
                    <a:pt x="139" y="235"/>
                  </a:lnTo>
                  <a:lnTo>
                    <a:pt x="137" y="235"/>
                  </a:lnTo>
                  <a:lnTo>
                    <a:pt x="135" y="235"/>
                  </a:lnTo>
                  <a:lnTo>
                    <a:pt x="134" y="235"/>
                  </a:lnTo>
                  <a:lnTo>
                    <a:pt x="134" y="237"/>
                  </a:lnTo>
                  <a:lnTo>
                    <a:pt x="132" y="237"/>
                  </a:lnTo>
                  <a:lnTo>
                    <a:pt x="130" y="238"/>
                  </a:lnTo>
                  <a:lnTo>
                    <a:pt x="132" y="238"/>
                  </a:lnTo>
                  <a:lnTo>
                    <a:pt x="132" y="240"/>
                  </a:lnTo>
                  <a:lnTo>
                    <a:pt x="130" y="240"/>
                  </a:lnTo>
                  <a:lnTo>
                    <a:pt x="129" y="238"/>
                  </a:lnTo>
                  <a:lnTo>
                    <a:pt x="129" y="240"/>
                  </a:lnTo>
                  <a:lnTo>
                    <a:pt x="129" y="242"/>
                  </a:lnTo>
                  <a:lnTo>
                    <a:pt x="124" y="242"/>
                  </a:lnTo>
                  <a:lnTo>
                    <a:pt x="122" y="242"/>
                  </a:lnTo>
                  <a:lnTo>
                    <a:pt x="122" y="243"/>
                  </a:lnTo>
                  <a:lnTo>
                    <a:pt x="121" y="243"/>
                  </a:lnTo>
                  <a:lnTo>
                    <a:pt x="119" y="243"/>
                  </a:lnTo>
                  <a:lnTo>
                    <a:pt x="119" y="245"/>
                  </a:lnTo>
                  <a:lnTo>
                    <a:pt x="119" y="247"/>
                  </a:lnTo>
                  <a:lnTo>
                    <a:pt x="117" y="247"/>
                  </a:lnTo>
                  <a:lnTo>
                    <a:pt x="116" y="247"/>
                  </a:lnTo>
                  <a:lnTo>
                    <a:pt x="114" y="247"/>
                  </a:lnTo>
                  <a:lnTo>
                    <a:pt x="112" y="245"/>
                  </a:lnTo>
                  <a:lnTo>
                    <a:pt x="108" y="245"/>
                  </a:lnTo>
                  <a:lnTo>
                    <a:pt x="108" y="247"/>
                  </a:lnTo>
                  <a:lnTo>
                    <a:pt x="108" y="248"/>
                  </a:lnTo>
                  <a:lnTo>
                    <a:pt x="108" y="255"/>
                  </a:lnTo>
                  <a:lnTo>
                    <a:pt x="108" y="261"/>
                  </a:lnTo>
                  <a:lnTo>
                    <a:pt x="108" y="263"/>
                  </a:lnTo>
                  <a:lnTo>
                    <a:pt x="108" y="265"/>
                  </a:lnTo>
                  <a:lnTo>
                    <a:pt x="108" y="268"/>
                  </a:lnTo>
                  <a:lnTo>
                    <a:pt x="104" y="266"/>
                  </a:lnTo>
                  <a:lnTo>
                    <a:pt x="98" y="263"/>
                  </a:lnTo>
                  <a:lnTo>
                    <a:pt x="98" y="268"/>
                  </a:lnTo>
                  <a:lnTo>
                    <a:pt x="93" y="268"/>
                  </a:lnTo>
                  <a:lnTo>
                    <a:pt x="73" y="268"/>
                  </a:lnTo>
                  <a:lnTo>
                    <a:pt x="72" y="268"/>
                  </a:lnTo>
                  <a:lnTo>
                    <a:pt x="68" y="268"/>
                  </a:lnTo>
                  <a:lnTo>
                    <a:pt x="65" y="268"/>
                  </a:lnTo>
                  <a:lnTo>
                    <a:pt x="62" y="268"/>
                  </a:lnTo>
                  <a:lnTo>
                    <a:pt x="60" y="268"/>
                  </a:lnTo>
                  <a:lnTo>
                    <a:pt x="57" y="266"/>
                  </a:lnTo>
                  <a:lnTo>
                    <a:pt x="54" y="266"/>
                  </a:lnTo>
                  <a:lnTo>
                    <a:pt x="44" y="266"/>
                  </a:lnTo>
                  <a:lnTo>
                    <a:pt x="42" y="266"/>
                  </a:lnTo>
                  <a:lnTo>
                    <a:pt x="42" y="265"/>
                  </a:lnTo>
                  <a:lnTo>
                    <a:pt x="37" y="265"/>
                  </a:lnTo>
                  <a:lnTo>
                    <a:pt x="34" y="265"/>
                  </a:lnTo>
                  <a:lnTo>
                    <a:pt x="32" y="265"/>
                  </a:lnTo>
                  <a:lnTo>
                    <a:pt x="28" y="265"/>
                  </a:lnTo>
                  <a:lnTo>
                    <a:pt x="26" y="265"/>
                  </a:lnTo>
                  <a:lnTo>
                    <a:pt x="24" y="265"/>
                  </a:lnTo>
                  <a:lnTo>
                    <a:pt x="23" y="265"/>
                  </a:lnTo>
                  <a:lnTo>
                    <a:pt x="21" y="265"/>
                  </a:lnTo>
                  <a:lnTo>
                    <a:pt x="19" y="265"/>
                  </a:lnTo>
                  <a:lnTo>
                    <a:pt x="16" y="265"/>
                  </a:lnTo>
                  <a:lnTo>
                    <a:pt x="14" y="265"/>
                  </a:lnTo>
                  <a:lnTo>
                    <a:pt x="11" y="265"/>
                  </a:lnTo>
                  <a:lnTo>
                    <a:pt x="10" y="265"/>
                  </a:lnTo>
                  <a:lnTo>
                    <a:pt x="8" y="265"/>
                  </a:lnTo>
                  <a:lnTo>
                    <a:pt x="0" y="263"/>
                  </a:lnTo>
                  <a:lnTo>
                    <a:pt x="0" y="261"/>
                  </a:lnTo>
                  <a:lnTo>
                    <a:pt x="0" y="260"/>
                  </a:lnTo>
                  <a:lnTo>
                    <a:pt x="1" y="258"/>
                  </a:lnTo>
                  <a:lnTo>
                    <a:pt x="1" y="256"/>
                  </a:lnTo>
                  <a:lnTo>
                    <a:pt x="1" y="255"/>
                  </a:lnTo>
                  <a:lnTo>
                    <a:pt x="1" y="253"/>
                  </a:lnTo>
                  <a:lnTo>
                    <a:pt x="1" y="251"/>
                  </a:lnTo>
                  <a:lnTo>
                    <a:pt x="1" y="250"/>
                  </a:lnTo>
                  <a:lnTo>
                    <a:pt x="1" y="248"/>
                  </a:lnTo>
                  <a:lnTo>
                    <a:pt x="1" y="247"/>
                  </a:lnTo>
                  <a:lnTo>
                    <a:pt x="1" y="245"/>
                  </a:lnTo>
                  <a:lnTo>
                    <a:pt x="3" y="245"/>
                  </a:lnTo>
                  <a:lnTo>
                    <a:pt x="3" y="243"/>
                  </a:lnTo>
                  <a:lnTo>
                    <a:pt x="3" y="242"/>
                  </a:lnTo>
                  <a:lnTo>
                    <a:pt x="3" y="237"/>
                  </a:lnTo>
                  <a:lnTo>
                    <a:pt x="5" y="235"/>
                  </a:lnTo>
                  <a:lnTo>
                    <a:pt x="5" y="234"/>
                  </a:lnTo>
                  <a:lnTo>
                    <a:pt x="5" y="230"/>
                  </a:lnTo>
                  <a:lnTo>
                    <a:pt x="5" y="227"/>
                  </a:lnTo>
                  <a:lnTo>
                    <a:pt x="6" y="227"/>
                  </a:lnTo>
                  <a:lnTo>
                    <a:pt x="6" y="225"/>
                  </a:lnTo>
                  <a:lnTo>
                    <a:pt x="6" y="224"/>
                  </a:lnTo>
                  <a:lnTo>
                    <a:pt x="6" y="222"/>
                  </a:lnTo>
                  <a:lnTo>
                    <a:pt x="6" y="219"/>
                  </a:lnTo>
                  <a:lnTo>
                    <a:pt x="6" y="217"/>
                  </a:lnTo>
                  <a:lnTo>
                    <a:pt x="8" y="216"/>
                  </a:lnTo>
                  <a:lnTo>
                    <a:pt x="8" y="214"/>
                  </a:lnTo>
                  <a:lnTo>
                    <a:pt x="8" y="212"/>
                  </a:lnTo>
                  <a:lnTo>
                    <a:pt x="8" y="209"/>
                  </a:lnTo>
                  <a:lnTo>
                    <a:pt x="10" y="206"/>
                  </a:lnTo>
                  <a:lnTo>
                    <a:pt x="10" y="204"/>
                  </a:lnTo>
                  <a:lnTo>
                    <a:pt x="10" y="201"/>
                  </a:lnTo>
                  <a:lnTo>
                    <a:pt x="10" y="199"/>
                  </a:lnTo>
                  <a:lnTo>
                    <a:pt x="10" y="198"/>
                  </a:lnTo>
                  <a:lnTo>
                    <a:pt x="10" y="196"/>
                  </a:lnTo>
                  <a:lnTo>
                    <a:pt x="11" y="193"/>
                  </a:lnTo>
                  <a:lnTo>
                    <a:pt x="11" y="191"/>
                  </a:lnTo>
                  <a:lnTo>
                    <a:pt x="11" y="189"/>
                  </a:lnTo>
                  <a:lnTo>
                    <a:pt x="11" y="188"/>
                  </a:lnTo>
                  <a:lnTo>
                    <a:pt x="11" y="184"/>
                  </a:lnTo>
                  <a:lnTo>
                    <a:pt x="11" y="183"/>
                  </a:lnTo>
                  <a:lnTo>
                    <a:pt x="13" y="180"/>
                  </a:lnTo>
                  <a:lnTo>
                    <a:pt x="13" y="178"/>
                  </a:lnTo>
                  <a:lnTo>
                    <a:pt x="13" y="176"/>
                  </a:lnTo>
                  <a:lnTo>
                    <a:pt x="13" y="175"/>
                  </a:lnTo>
                  <a:lnTo>
                    <a:pt x="13" y="173"/>
                  </a:lnTo>
                  <a:lnTo>
                    <a:pt x="14" y="171"/>
                  </a:lnTo>
                  <a:lnTo>
                    <a:pt x="14" y="170"/>
                  </a:lnTo>
                  <a:lnTo>
                    <a:pt x="14" y="168"/>
                  </a:lnTo>
                  <a:lnTo>
                    <a:pt x="16" y="168"/>
                  </a:lnTo>
                  <a:lnTo>
                    <a:pt x="16" y="170"/>
                  </a:lnTo>
                  <a:lnTo>
                    <a:pt x="16" y="171"/>
                  </a:lnTo>
                  <a:lnTo>
                    <a:pt x="16" y="173"/>
                  </a:lnTo>
                  <a:lnTo>
                    <a:pt x="16" y="175"/>
                  </a:lnTo>
                  <a:lnTo>
                    <a:pt x="18" y="176"/>
                  </a:lnTo>
                  <a:lnTo>
                    <a:pt x="18" y="178"/>
                  </a:lnTo>
                  <a:lnTo>
                    <a:pt x="19" y="178"/>
                  </a:lnTo>
                  <a:lnTo>
                    <a:pt x="19" y="180"/>
                  </a:lnTo>
                  <a:lnTo>
                    <a:pt x="19" y="181"/>
                  </a:lnTo>
                  <a:lnTo>
                    <a:pt x="19" y="183"/>
                  </a:lnTo>
                  <a:lnTo>
                    <a:pt x="19" y="184"/>
                  </a:lnTo>
                  <a:lnTo>
                    <a:pt x="18" y="188"/>
                  </a:lnTo>
                  <a:lnTo>
                    <a:pt x="18" y="189"/>
                  </a:lnTo>
                  <a:lnTo>
                    <a:pt x="18" y="191"/>
                  </a:lnTo>
                  <a:lnTo>
                    <a:pt x="18" y="193"/>
                  </a:lnTo>
                  <a:lnTo>
                    <a:pt x="18" y="194"/>
                  </a:lnTo>
                  <a:lnTo>
                    <a:pt x="18" y="196"/>
                  </a:lnTo>
                  <a:lnTo>
                    <a:pt x="19" y="196"/>
                  </a:lnTo>
                  <a:lnTo>
                    <a:pt x="21" y="198"/>
                  </a:lnTo>
                  <a:lnTo>
                    <a:pt x="21" y="199"/>
                  </a:lnTo>
                  <a:lnTo>
                    <a:pt x="23" y="199"/>
                  </a:lnTo>
                  <a:lnTo>
                    <a:pt x="23" y="201"/>
                  </a:lnTo>
                  <a:lnTo>
                    <a:pt x="24" y="201"/>
                  </a:lnTo>
                  <a:lnTo>
                    <a:pt x="26" y="201"/>
                  </a:lnTo>
                  <a:lnTo>
                    <a:pt x="26" y="202"/>
                  </a:lnTo>
                  <a:lnTo>
                    <a:pt x="28" y="202"/>
                  </a:lnTo>
                  <a:lnTo>
                    <a:pt x="29" y="202"/>
                  </a:lnTo>
                  <a:lnTo>
                    <a:pt x="31" y="201"/>
                  </a:lnTo>
                  <a:lnTo>
                    <a:pt x="32" y="201"/>
                  </a:lnTo>
                  <a:lnTo>
                    <a:pt x="34" y="201"/>
                  </a:lnTo>
                  <a:lnTo>
                    <a:pt x="34" y="199"/>
                  </a:lnTo>
                  <a:lnTo>
                    <a:pt x="36" y="199"/>
                  </a:lnTo>
                  <a:lnTo>
                    <a:pt x="37" y="199"/>
                  </a:lnTo>
                  <a:lnTo>
                    <a:pt x="39" y="199"/>
                  </a:lnTo>
                  <a:lnTo>
                    <a:pt x="41" y="199"/>
                  </a:lnTo>
                  <a:lnTo>
                    <a:pt x="42" y="199"/>
                  </a:lnTo>
                  <a:lnTo>
                    <a:pt x="44" y="199"/>
                  </a:lnTo>
                  <a:lnTo>
                    <a:pt x="45" y="199"/>
                  </a:lnTo>
                  <a:lnTo>
                    <a:pt x="47" y="199"/>
                  </a:lnTo>
                  <a:lnTo>
                    <a:pt x="49" y="201"/>
                  </a:lnTo>
                  <a:lnTo>
                    <a:pt x="49" y="202"/>
                  </a:lnTo>
                  <a:lnTo>
                    <a:pt x="47" y="202"/>
                  </a:lnTo>
                  <a:lnTo>
                    <a:pt x="47" y="204"/>
                  </a:lnTo>
                  <a:lnTo>
                    <a:pt x="47" y="206"/>
                  </a:lnTo>
                  <a:lnTo>
                    <a:pt x="47" y="207"/>
                  </a:lnTo>
                  <a:lnTo>
                    <a:pt x="49" y="207"/>
                  </a:lnTo>
                  <a:lnTo>
                    <a:pt x="49" y="209"/>
                  </a:lnTo>
                  <a:lnTo>
                    <a:pt x="47" y="209"/>
                  </a:lnTo>
                  <a:lnTo>
                    <a:pt x="49" y="209"/>
                  </a:lnTo>
                  <a:lnTo>
                    <a:pt x="49" y="207"/>
                  </a:lnTo>
                  <a:lnTo>
                    <a:pt x="49" y="206"/>
                  </a:lnTo>
                  <a:lnTo>
                    <a:pt x="49" y="204"/>
                  </a:lnTo>
                  <a:lnTo>
                    <a:pt x="49" y="202"/>
                  </a:lnTo>
                  <a:lnTo>
                    <a:pt x="49" y="201"/>
                  </a:lnTo>
                  <a:lnTo>
                    <a:pt x="49" y="199"/>
                  </a:lnTo>
                  <a:lnTo>
                    <a:pt x="49" y="198"/>
                  </a:lnTo>
                  <a:lnTo>
                    <a:pt x="50" y="198"/>
                  </a:lnTo>
                  <a:lnTo>
                    <a:pt x="54" y="196"/>
                  </a:lnTo>
                  <a:lnTo>
                    <a:pt x="54" y="194"/>
                  </a:lnTo>
                  <a:lnTo>
                    <a:pt x="55" y="194"/>
                  </a:lnTo>
                  <a:lnTo>
                    <a:pt x="55" y="193"/>
                  </a:lnTo>
                  <a:lnTo>
                    <a:pt x="57" y="193"/>
                  </a:lnTo>
                  <a:lnTo>
                    <a:pt x="57" y="191"/>
                  </a:lnTo>
                  <a:lnTo>
                    <a:pt x="59" y="191"/>
                  </a:lnTo>
                  <a:lnTo>
                    <a:pt x="57" y="191"/>
                  </a:lnTo>
                  <a:lnTo>
                    <a:pt x="57" y="193"/>
                  </a:lnTo>
                  <a:lnTo>
                    <a:pt x="55" y="193"/>
                  </a:lnTo>
                  <a:lnTo>
                    <a:pt x="54" y="193"/>
                  </a:lnTo>
                  <a:lnTo>
                    <a:pt x="54" y="194"/>
                  </a:lnTo>
                  <a:lnTo>
                    <a:pt x="52" y="193"/>
                  </a:lnTo>
                  <a:lnTo>
                    <a:pt x="52" y="194"/>
                  </a:lnTo>
                  <a:lnTo>
                    <a:pt x="54" y="194"/>
                  </a:lnTo>
                  <a:lnTo>
                    <a:pt x="52" y="194"/>
                  </a:lnTo>
                  <a:lnTo>
                    <a:pt x="50" y="194"/>
                  </a:lnTo>
                  <a:lnTo>
                    <a:pt x="49" y="194"/>
                  </a:lnTo>
                  <a:lnTo>
                    <a:pt x="49" y="193"/>
                  </a:lnTo>
                  <a:lnTo>
                    <a:pt x="50" y="193"/>
                  </a:lnTo>
                  <a:lnTo>
                    <a:pt x="52" y="191"/>
                  </a:lnTo>
                  <a:lnTo>
                    <a:pt x="55" y="189"/>
                  </a:lnTo>
                  <a:lnTo>
                    <a:pt x="57" y="189"/>
                  </a:lnTo>
                  <a:lnTo>
                    <a:pt x="57" y="188"/>
                  </a:lnTo>
                  <a:lnTo>
                    <a:pt x="59" y="188"/>
                  </a:lnTo>
                  <a:lnTo>
                    <a:pt x="60" y="188"/>
                  </a:lnTo>
                  <a:lnTo>
                    <a:pt x="62" y="188"/>
                  </a:lnTo>
                  <a:lnTo>
                    <a:pt x="63" y="188"/>
                  </a:lnTo>
                  <a:lnTo>
                    <a:pt x="65" y="188"/>
                  </a:lnTo>
                  <a:lnTo>
                    <a:pt x="65" y="186"/>
                  </a:lnTo>
                  <a:lnTo>
                    <a:pt x="67" y="186"/>
                  </a:lnTo>
                  <a:lnTo>
                    <a:pt x="68" y="186"/>
                  </a:lnTo>
                  <a:lnTo>
                    <a:pt x="70" y="186"/>
                  </a:lnTo>
                  <a:lnTo>
                    <a:pt x="70" y="184"/>
                  </a:lnTo>
                  <a:lnTo>
                    <a:pt x="72" y="183"/>
                  </a:lnTo>
                  <a:lnTo>
                    <a:pt x="72" y="181"/>
                  </a:lnTo>
                  <a:lnTo>
                    <a:pt x="73" y="181"/>
                  </a:lnTo>
                  <a:lnTo>
                    <a:pt x="75" y="180"/>
                  </a:lnTo>
                  <a:lnTo>
                    <a:pt x="77" y="180"/>
                  </a:lnTo>
                  <a:lnTo>
                    <a:pt x="77" y="178"/>
                  </a:lnTo>
                  <a:lnTo>
                    <a:pt x="75" y="178"/>
                  </a:lnTo>
                  <a:lnTo>
                    <a:pt x="77" y="178"/>
                  </a:lnTo>
                  <a:lnTo>
                    <a:pt x="77" y="176"/>
                  </a:lnTo>
                  <a:lnTo>
                    <a:pt x="78" y="176"/>
                  </a:lnTo>
                  <a:lnTo>
                    <a:pt x="80" y="175"/>
                  </a:lnTo>
                  <a:lnTo>
                    <a:pt x="81" y="175"/>
                  </a:lnTo>
                  <a:lnTo>
                    <a:pt x="81" y="173"/>
                  </a:lnTo>
                  <a:lnTo>
                    <a:pt x="83" y="173"/>
                  </a:lnTo>
                  <a:lnTo>
                    <a:pt x="83" y="171"/>
                  </a:lnTo>
                  <a:lnTo>
                    <a:pt x="85" y="171"/>
                  </a:lnTo>
                  <a:lnTo>
                    <a:pt x="85" y="170"/>
                  </a:lnTo>
                  <a:lnTo>
                    <a:pt x="88" y="170"/>
                  </a:lnTo>
                  <a:lnTo>
                    <a:pt x="90" y="171"/>
                  </a:lnTo>
                  <a:lnTo>
                    <a:pt x="90" y="170"/>
                  </a:lnTo>
                  <a:lnTo>
                    <a:pt x="91" y="170"/>
                  </a:lnTo>
                  <a:lnTo>
                    <a:pt x="90" y="170"/>
                  </a:lnTo>
                  <a:lnTo>
                    <a:pt x="88" y="170"/>
                  </a:lnTo>
                  <a:lnTo>
                    <a:pt x="86" y="170"/>
                  </a:lnTo>
                  <a:lnTo>
                    <a:pt x="85" y="170"/>
                  </a:lnTo>
                  <a:lnTo>
                    <a:pt x="83" y="171"/>
                  </a:lnTo>
                  <a:lnTo>
                    <a:pt x="81" y="171"/>
                  </a:lnTo>
                  <a:lnTo>
                    <a:pt x="81" y="173"/>
                  </a:lnTo>
                  <a:lnTo>
                    <a:pt x="80" y="175"/>
                  </a:lnTo>
                  <a:lnTo>
                    <a:pt x="78" y="175"/>
                  </a:lnTo>
                  <a:lnTo>
                    <a:pt x="77" y="176"/>
                  </a:lnTo>
                  <a:lnTo>
                    <a:pt x="75" y="176"/>
                  </a:lnTo>
                  <a:lnTo>
                    <a:pt x="75" y="178"/>
                  </a:lnTo>
                  <a:lnTo>
                    <a:pt x="75" y="180"/>
                  </a:lnTo>
                  <a:lnTo>
                    <a:pt x="73" y="181"/>
                  </a:lnTo>
                  <a:lnTo>
                    <a:pt x="72" y="181"/>
                  </a:lnTo>
                  <a:lnTo>
                    <a:pt x="72" y="183"/>
                  </a:lnTo>
                  <a:lnTo>
                    <a:pt x="70" y="183"/>
                  </a:lnTo>
                  <a:lnTo>
                    <a:pt x="68" y="184"/>
                  </a:lnTo>
                  <a:lnTo>
                    <a:pt x="70" y="184"/>
                  </a:lnTo>
                  <a:lnTo>
                    <a:pt x="70" y="186"/>
                  </a:lnTo>
                  <a:lnTo>
                    <a:pt x="68" y="186"/>
                  </a:lnTo>
                  <a:lnTo>
                    <a:pt x="67" y="184"/>
                  </a:lnTo>
                  <a:lnTo>
                    <a:pt x="68" y="184"/>
                  </a:lnTo>
                  <a:lnTo>
                    <a:pt x="68" y="181"/>
                  </a:lnTo>
                  <a:lnTo>
                    <a:pt x="70" y="181"/>
                  </a:lnTo>
                  <a:lnTo>
                    <a:pt x="70" y="180"/>
                  </a:lnTo>
                  <a:lnTo>
                    <a:pt x="70" y="178"/>
                  </a:lnTo>
                  <a:lnTo>
                    <a:pt x="72" y="178"/>
                  </a:lnTo>
                  <a:lnTo>
                    <a:pt x="73" y="176"/>
                  </a:lnTo>
                  <a:lnTo>
                    <a:pt x="75" y="175"/>
                  </a:lnTo>
                  <a:lnTo>
                    <a:pt x="75" y="173"/>
                  </a:lnTo>
                  <a:lnTo>
                    <a:pt x="77" y="173"/>
                  </a:lnTo>
                  <a:lnTo>
                    <a:pt x="77" y="171"/>
                  </a:lnTo>
                  <a:lnTo>
                    <a:pt x="78" y="171"/>
                  </a:lnTo>
                  <a:lnTo>
                    <a:pt x="80" y="171"/>
                  </a:lnTo>
                  <a:lnTo>
                    <a:pt x="81" y="171"/>
                  </a:lnTo>
                  <a:lnTo>
                    <a:pt x="83" y="170"/>
                  </a:lnTo>
                  <a:lnTo>
                    <a:pt x="85" y="170"/>
                  </a:lnTo>
                  <a:lnTo>
                    <a:pt x="86" y="170"/>
                  </a:lnTo>
                  <a:lnTo>
                    <a:pt x="86" y="168"/>
                  </a:lnTo>
                  <a:lnTo>
                    <a:pt x="88" y="168"/>
                  </a:lnTo>
                  <a:lnTo>
                    <a:pt x="90" y="168"/>
                  </a:lnTo>
                  <a:lnTo>
                    <a:pt x="93" y="168"/>
                  </a:lnTo>
                  <a:lnTo>
                    <a:pt x="94" y="168"/>
                  </a:lnTo>
                  <a:lnTo>
                    <a:pt x="96" y="170"/>
                  </a:lnTo>
                  <a:lnTo>
                    <a:pt x="98" y="170"/>
                  </a:lnTo>
                  <a:lnTo>
                    <a:pt x="99" y="170"/>
                  </a:lnTo>
                  <a:lnTo>
                    <a:pt x="101" y="171"/>
                  </a:lnTo>
                  <a:lnTo>
                    <a:pt x="103" y="171"/>
                  </a:lnTo>
                  <a:lnTo>
                    <a:pt x="104" y="171"/>
                  </a:lnTo>
                  <a:lnTo>
                    <a:pt x="106" y="171"/>
                  </a:lnTo>
                  <a:lnTo>
                    <a:pt x="108" y="171"/>
                  </a:lnTo>
                  <a:lnTo>
                    <a:pt x="109" y="171"/>
                  </a:lnTo>
                  <a:lnTo>
                    <a:pt x="111" y="171"/>
                  </a:lnTo>
                  <a:lnTo>
                    <a:pt x="112" y="171"/>
                  </a:lnTo>
                  <a:lnTo>
                    <a:pt x="112" y="173"/>
                  </a:lnTo>
                  <a:lnTo>
                    <a:pt x="114" y="173"/>
                  </a:lnTo>
                  <a:lnTo>
                    <a:pt x="116" y="173"/>
                  </a:lnTo>
                  <a:lnTo>
                    <a:pt x="117" y="171"/>
                  </a:lnTo>
                  <a:lnTo>
                    <a:pt x="117" y="170"/>
                  </a:lnTo>
                  <a:lnTo>
                    <a:pt x="119" y="168"/>
                  </a:lnTo>
                  <a:lnTo>
                    <a:pt x="121" y="167"/>
                  </a:lnTo>
                  <a:lnTo>
                    <a:pt x="122" y="168"/>
                  </a:lnTo>
                  <a:lnTo>
                    <a:pt x="126" y="168"/>
                  </a:lnTo>
                  <a:lnTo>
                    <a:pt x="129" y="167"/>
                  </a:lnTo>
                  <a:lnTo>
                    <a:pt x="130" y="168"/>
                  </a:lnTo>
                  <a:lnTo>
                    <a:pt x="132" y="168"/>
                  </a:lnTo>
                  <a:lnTo>
                    <a:pt x="134" y="170"/>
                  </a:lnTo>
                  <a:lnTo>
                    <a:pt x="135" y="170"/>
                  </a:lnTo>
                  <a:lnTo>
                    <a:pt x="135" y="171"/>
                  </a:lnTo>
                  <a:lnTo>
                    <a:pt x="137" y="173"/>
                  </a:lnTo>
                  <a:lnTo>
                    <a:pt x="139" y="173"/>
                  </a:lnTo>
                  <a:lnTo>
                    <a:pt x="140" y="173"/>
                  </a:lnTo>
                  <a:lnTo>
                    <a:pt x="142" y="171"/>
                  </a:lnTo>
                  <a:lnTo>
                    <a:pt x="144" y="171"/>
                  </a:lnTo>
                  <a:lnTo>
                    <a:pt x="144" y="170"/>
                  </a:lnTo>
                  <a:lnTo>
                    <a:pt x="144" y="168"/>
                  </a:lnTo>
                  <a:lnTo>
                    <a:pt x="144" y="167"/>
                  </a:lnTo>
                  <a:lnTo>
                    <a:pt x="144" y="168"/>
                  </a:lnTo>
                  <a:lnTo>
                    <a:pt x="144" y="170"/>
                  </a:lnTo>
                  <a:lnTo>
                    <a:pt x="144" y="171"/>
                  </a:lnTo>
                  <a:lnTo>
                    <a:pt x="142" y="171"/>
                  </a:lnTo>
                  <a:lnTo>
                    <a:pt x="140" y="173"/>
                  </a:lnTo>
                  <a:lnTo>
                    <a:pt x="139" y="173"/>
                  </a:lnTo>
                  <a:lnTo>
                    <a:pt x="137" y="173"/>
                  </a:lnTo>
                  <a:lnTo>
                    <a:pt x="137" y="171"/>
                  </a:lnTo>
                  <a:lnTo>
                    <a:pt x="135" y="171"/>
                  </a:lnTo>
                  <a:lnTo>
                    <a:pt x="135" y="170"/>
                  </a:lnTo>
                  <a:lnTo>
                    <a:pt x="134" y="170"/>
                  </a:lnTo>
                  <a:lnTo>
                    <a:pt x="134" y="168"/>
                  </a:lnTo>
                  <a:lnTo>
                    <a:pt x="132" y="168"/>
                  </a:lnTo>
                  <a:lnTo>
                    <a:pt x="132" y="167"/>
                  </a:lnTo>
                  <a:lnTo>
                    <a:pt x="130" y="167"/>
                  </a:lnTo>
                  <a:lnTo>
                    <a:pt x="129" y="167"/>
                  </a:lnTo>
                  <a:lnTo>
                    <a:pt x="127" y="167"/>
                  </a:lnTo>
                  <a:lnTo>
                    <a:pt x="126" y="167"/>
                  </a:lnTo>
                  <a:lnTo>
                    <a:pt x="121" y="167"/>
                  </a:lnTo>
                  <a:lnTo>
                    <a:pt x="119" y="167"/>
                  </a:lnTo>
                  <a:lnTo>
                    <a:pt x="119" y="168"/>
                  </a:lnTo>
                  <a:lnTo>
                    <a:pt x="117" y="170"/>
                  </a:lnTo>
                  <a:lnTo>
                    <a:pt x="116" y="171"/>
                  </a:lnTo>
                  <a:lnTo>
                    <a:pt x="116" y="173"/>
                  </a:lnTo>
                  <a:lnTo>
                    <a:pt x="114" y="173"/>
                  </a:lnTo>
                  <a:lnTo>
                    <a:pt x="114" y="171"/>
                  </a:lnTo>
                  <a:lnTo>
                    <a:pt x="112" y="171"/>
                  </a:lnTo>
                  <a:lnTo>
                    <a:pt x="111" y="171"/>
                  </a:lnTo>
                  <a:lnTo>
                    <a:pt x="106" y="171"/>
                  </a:lnTo>
                  <a:lnTo>
                    <a:pt x="104" y="171"/>
                  </a:lnTo>
                  <a:lnTo>
                    <a:pt x="103" y="171"/>
                  </a:lnTo>
                  <a:lnTo>
                    <a:pt x="101" y="171"/>
                  </a:lnTo>
                  <a:lnTo>
                    <a:pt x="101" y="170"/>
                  </a:lnTo>
                  <a:lnTo>
                    <a:pt x="98" y="170"/>
                  </a:lnTo>
                  <a:lnTo>
                    <a:pt x="96" y="168"/>
                  </a:lnTo>
                  <a:lnTo>
                    <a:pt x="94" y="168"/>
                  </a:lnTo>
                  <a:lnTo>
                    <a:pt x="93" y="168"/>
                  </a:lnTo>
                  <a:lnTo>
                    <a:pt x="91" y="168"/>
                  </a:lnTo>
                  <a:lnTo>
                    <a:pt x="90" y="168"/>
                  </a:lnTo>
                  <a:lnTo>
                    <a:pt x="88" y="168"/>
                  </a:lnTo>
                  <a:lnTo>
                    <a:pt x="86" y="168"/>
                  </a:lnTo>
                  <a:lnTo>
                    <a:pt x="85" y="168"/>
                  </a:lnTo>
                  <a:lnTo>
                    <a:pt x="85" y="170"/>
                  </a:lnTo>
                  <a:lnTo>
                    <a:pt x="83" y="170"/>
                  </a:lnTo>
                  <a:lnTo>
                    <a:pt x="81" y="170"/>
                  </a:lnTo>
                  <a:lnTo>
                    <a:pt x="80" y="171"/>
                  </a:lnTo>
                  <a:lnTo>
                    <a:pt x="78" y="171"/>
                  </a:lnTo>
                  <a:lnTo>
                    <a:pt x="77" y="171"/>
                  </a:lnTo>
                  <a:lnTo>
                    <a:pt x="77" y="173"/>
                  </a:lnTo>
                  <a:lnTo>
                    <a:pt x="75" y="173"/>
                  </a:lnTo>
                  <a:lnTo>
                    <a:pt x="73" y="176"/>
                  </a:lnTo>
                  <a:lnTo>
                    <a:pt x="72" y="176"/>
                  </a:lnTo>
                  <a:lnTo>
                    <a:pt x="70" y="178"/>
                  </a:lnTo>
                  <a:lnTo>
                    <a:pt x="68" y="180"/>
                  </a:lnTo>
                  <a:lnTo>
                    <a:pt x="67" y="183"/>
                  </a:lnTo>
                  <a:lnTo>
                    <a:pt x="67" y="184"/>
                  </a:lnTo>
                  <a:lnTo>
                    <a:pt x="65" y="184"/>
                  </a:lnTo>
                  <a:lnTo>
                    <a:pt x="65" y="186"/>
                  </a:lnTo>
                  <a:lnTo>
                    <a:pt x="63" y="188"/>
                  </a:lnTo>
                  <a:lnTo>
                    <a:pt x="62" y="188"/>
                  </a:lnTo>
                  <a:lnTo>
                    <a:pt x="60" y="188"/>
                  </a:lnTo>
                  <a:lnTo>
                    <a:pt x="59" y="188"/>
                  </a:lnTo>
                  <a:lnTo>
                    <a:pt x="57" y="188"/>
                  </a:lnTo>
                  <a:lnTo>
                    <a:pt x="55" y="189"/>
                  </a:lnTo>
                  <a:lnTo>
                    <a:pt x="54" y="189"/>
                  </a:lnTo>
                  <a:lnTo>
                    <a:pt x="52" y="191"/>
                  </a:lnTo>
                  <a:lnTo>
                    <a:pt x="50" y="191"/>
                  </a:lnTo>
                  <a:lnTo>
                    <a:pt x="49" y="191"/>
                  </a:lnTo>
                  <a:lnTo>
                    <a:pt x="49" y="193"/>
                  </a:lnTo>
                  <a:lnTo>
                    <a:pt x="47" y="193"/>
                  </a:lnTo>
                  <a:lnTo>
                    <a:pt x="45" y="193"/>
                  </a:lnTo>
                  <a:lnTo>
                    <a:pt x="44" y="194"/>
                  </a:lnTo>
                  <a:lnTo>
                    <a:pt x="42" y="194"/>
                  </a:lnTo>
                  <a:lnTo>
                    <a:pt x="41" y="194"/>
                  </a:lnTo>
                  <a:lnTo>
                    <a:pt x="42" y="194"/>
                  </a:lnTo>
                  <a:lnTo>
                    <a:pt x="41" y="194"/>
                  </a:lnTo>
                  <a:lnTo>
                    <a:pt x="41" y="193"/>
                  </a:lnTo>
                  <a:lnTo>
                    <a:pt x="39" y="193"/>
                  </a:lnTo>
                  <a:lnTo>
                    <a:pt x="37" y="193"/>
                  </a:lnTo>
                  <a:lnTo>
                    <a:pt x="37" y="194"/>
                  </a:lnTo>
                  <a:lnTo>
                    <a:pt x="36" y="194"/>
                  </a:lnTo>
                  <a:lnTo>
                    <a:pt x="37" y="194"/>
                  </a:lnTo>
                  <a:lnTo>
                    <a:pt x="36" y="194"/>
                  </a:lnTo>
                  <a:lnTo>
                    <a:pt x="34" y="193"/>
                  </a:lnTo>
                  <a:lnTo>
                    <a:pt x="32" y="194"/>
                  </a:lnTo>
                  <a:lnTo>
                    <a:pt x="31" y="194"/>
                  </a:lnTo>
                  <a:lnTo>
                    <a:pt x="31" y="196"/>
                  </a:lnTo>
                  <a:lnTo>
                    <a:pt x="29" y="196"/>
                  </a:lnTo>
                  <a:lnTo>
                    <a:pt x="29" y="198"/>
                  </a:lnTo>
                  <a:lnTo>
                    <a:pt x="28" y="199"/>
                  </a:lnTo>
                  <a:lnTo>
                    <a:pt x="26" y="199"/>
                  </a:lnTo>
                  <a:lnTo>
                    <a:pt x="24" y="199"/>
                  </a:lnTo>
                  <a:lnTo>
                    <a:pt x="24" y="198"/>
                  </a:lnTo>
                  <a:lnTo>
                    <a:pt x="23" y="198"/>
                  </a:lnTo>
                  <a:lnTo>
                    <a:pt x="23" y="196"/>
                  </a:lnTo>
                  <a:lnTo>
                    <a:pt x="21" y="196"/>
                  </a:lnTo>
                  <a:lnTo>
                    <a:pt x="19" y="194"/>
                  </a:lnTo>
                  <a:lnTo>
                    <a:pt x="19" y="193"/>
                  </a:lnTo>
                  <a:lnTo>
                    <a:pt x="19" y="191"/>
                  </a:lnTo>
                  <a:lnTo>
                    <a:pt x="19" y="189"/>
                  </a:lnTo>
                  <a:lnTo>
                    <a:pt x="19" y="188"/>
                  </a:lnTo>
                  <a:lnTo>
                    <a:pt x="19" y="186"/>
                  </a:lnTo>
                  <a:lnTo>
                    <a:pt x="21" y="186"/>
                  </a:lnTo>
                  <a:lnTo>
                    <a:pt x="21" y="184"/>
                  </a:lnTo>
                  <a:lnTo>
                    <a:pt x="21" y="183"/>
                  </a:lnTo>
                  <a:lnTo>
                    <a:pt x="21" y="181"/>
                  </a:lnTo>
                  <a:lnTo>
                    <a:pt x="21" y="180"/>
                  </a:lnTo>
                  <a:lnTo>
                    <a:pt x="19" y="178"/>
                  </a:lnTo>
                  <a:lnTo>
                    <a:pt x="19" y="176"/>
                  </a:lnTo>
                  <a:lnTo>
                    <a:pt x="19" y="175"/>
                  </a:lnTo>
                  <a:lnTo>
                    <a:pt x="18" y="173"/>
                  </a:lnTo>
                  <a:lnTo>
                    <a:pt x="18" y="171"/>
                  </a:lnTo>
                  <a:lnTo>
                    <a:pt x="19" y="171"/>
                  </a:lnTo>
                  <a:lnTo>
                    <a:pt x="19" y="170"/>
                  </a:lnTo>
                  <a:lnTo>
                    <a:pt x="18" y="170"/>
                  </a:lnTo>
                  <a:lnTo>
                    <a:pt x="18" y="168"/>
                  </a:lnTo>
                  <a:lnTo>
                    <a:pt x="18" y="167"/>
                  </a:lnTo>
                  <a:lnTo>
                    <a:pt x="16" y="167"/>
                  </a:lnTo>
                  <a:lnTo>
                    <a:pt x="16" y="165"/>
                  </a:lnTo>
                  <a:lnTo>
                    <a:pt x="14" y="165"/>
                  </a:lnTo>
                  <a:lnTo>
                    <a:pt x="13" y="165"/>
                  </a:lnTo>
                  <a:lnTo>
                    <a:pt x="13" y="163"/>
                  </a:lnTo>
                  <a:lnTo>
                    <a:pt x="14" y="162"/>
                  </a:lnTo>
                  <a:lnTo>
                    <a:pt x="14" y="160"/>
                  </a:lnTo>
                  <a:lnTo>
                    <a:pt x="14" y="158"/>
                  </a:lnTo>
                  <a:lnTo>
                    <a:pt x="14" y="157"/>
                  </a:lnTo>
                  <a:lnTo>
                    <a:pt x="16" y="155"/>
                  </a:lnTo>
                  <a:lnTo>
                    <a:pt x="16" y="153"/>
                  </a:lnTo>
                  <a:lnTo>
                    <a:pt x="16" y="152"/>
                  </a:lnTo>
                  <a:lnTo>
                    <a:pt x="16" y="150"/>
                  </a:lnTo>
                  <a:lnTo>
                    <a:pt x="16" y="149"/>
                  </a:lnTo>
                  <a:lnTo>
                    <a:pt x="16" y="147"/>
                  </a:lnTo>
                  <a:lnTo>
                    <a:pt x="18" y="145"/>
                  </a:lnTo>
                  <a:lnTo>
                    <a:pt x="18" y="144"/>
                  </a:lnTo>
                  <a:lnTo>
                    <a:pt x="18" y="142"/>
                  </a:lnTo>
                  <a:lnTo>
                    <a:pt x="18" y="140"/>
                  </a:lnTo>
                  <a:lnTo>
                    <a:pt x="18" y="139"/>
                  </a:lnTo>
                  <a:lnTo>
                    <a:pt x="19" y="139"/>
                  </a:lnTo>
                  <a:lnTo>
                    <a:pt x="19" y="137"/>
                  </a:lnTo>
                  <a:lnTo>
                    <a:pt x="18" y="137"/>
                  </a:lnTo>
                  <a:lnTo>
                    <a:pt x="18" y="135"/>
                  </a:lnTo>
                  <a:lnTo>
                    <a:pt x="19" y="135"/>
                  </a:lnTo>
                  <a:lnTo>
                    <a:pt x="19" y="134"/>
                  </a:lnTo>
                  <a:lnTo>
                    <a:pt x="19" y="132"/>
                  </a:lnTo>
                  <a:lnTo>
                    <a:pt x="19" y="131"/>
                  </a:lnTo>
                  <a:lnTo>
                    <a:pt x="19" y="129"/>
                  </a:lnTo>
                  <a:lnTo>
                    <a:pt x="19" y="127"/>
                  </a:lnTo>
                  <a:lnTo>
                    <a:pt x="19" y="126"/>
                  </a:lnTo>
                  <a:lnTo>
                    <a:pt x="21" y="124"/>
                  </a:lnTo>
                  <a:lnTo>
                    <a:pt x="21" y="122"/>
                  </a:lnTo>
                  <a:lnTo>
                    <a:pt x="21" y="119"/>
                  </a:lnTo>
                  <a:lnTo>
                    <a:pt x="21" y="117"/>
                  </a:lnTo>
                  <a:lnTo>
                    <a:pt x="23" y="117"/>
                  </a:lnTo>
                  <a:lnTo>
                    <a:pt x="23" y="116"/>
                  </a:lnTo>
                  <a:lnTo>
                    <a:pt x="23" y="114"/>
                  </a:lnTo>
                  <a:lnTo>
                    <a:pt x="23" y="113"/>
                  </a:lnTo>
                  <a:lnTo>
                    <a:pt x="23" y="111"/>
                  </a:lnTo>
                  <a:lnTo>
                    <a:pt x="23" y="109"/>
                  </a:lnTo>
                  <a:lnTo>
                    <a:pt x="23" y="108"/>
                  </a:lnTo>
                  <a:lnTo>
                    <a:pt x="21" y="108"/>
                  </a:lnTo>
                  <a:lnTo>
                    <a:pt x="21" y="106"/>
                  </a:lnTo>
                  <a:lnTo>
                    <a:pt x="23" y="106"/>
                  </a:lnTo>
                  <a:lnTo>
                    <a:pt x="21" y="104"/>
                  </a:lnTo>
                  <a:lnTo>
                    <a:pt x="23" y="104"/>
                  </a:lnTo>
                  <a:lnTo>
                    <a:pt x="23" y="103"/>
                  </a:lnTo>
                  <a:lnTo>
                    <a:pt x="23" y="101"/>
                  </a:lnTo>
                  <a:lnTo>
                    <a:pt x="21" y="101"/>
                  </a:lnTo>
                  <a:lnTo>
                    <a:pt x="21" y="100"/>
                  </a:lnTo>
                  <a:lnTo>
                    <a:pt x="21" y="98"/>
                  </a:lnTo>
                  <a:lnTo>
                    <a:pt x="21" y="96"/>
                  </a:lnTo>
                  <a:lnTo>
                    <a:pt x="23" y="96"/>
                  </a:lnTo>
                  <a:lnTo>
                    <a:pt x="23" y="95"/>
                  </a:lnTo>
                  <a:lnTo>
                    <a:pt x="23" y="93"/>
                  </a:lnTo>
                  <a:lnTo>
                    <a:pt x="23" y="91"/>
                  </a:lnTo>
                  <a:lnTo>
                    <a:pt x="24" y="91"/>
                  </a:lnTo>
                  <a:lnTo>
                    <a:pt x="23" y="91"/>
                  </a:lnTo>
                  <a:lnTo>
                    <a:pt x="23" y="90"/>
                  </a:lnTo>
                  <a:lnTo>
                    <a:pt x="21" y="90"/>
                  </a:lnTo>
                  <a:lnTo>
                    <a:pt x="23" y="90"/>
                  </a:lnTo>
                  <a:lnTo>
                    <a:pt x="21" y="90"/>
                  </a:lnTo>
                  <a:lnTo>
                    <a:pt x="21" y="88"/>
                  </a:lnTo>
                  <a:lnTo>
                    <a:pt x="23" y="88"/>
                  </a:lnTo>
                  <a:lnTo>
                    <a:pt x="21" y="88"/>
                  </a:lnTo>
                  <a:lnTo>
                    <a:pt x="23" y="88"/>
                  </a:lnTo>
                  <a:lnTo>
                    <a:pt x="21" y="88"/>
                  </a:lnTo>
                  <a:lnTo>
                    <a:pt x="23" y="86"/>
                  </a:lnTo>
                  <a:lnTo>
                    <a:pt x="24" y="86"/>
                  </a:lnTo>
                  <a:lnTo>
                    <a:pt x="24" y="85"/>
                  </a:lnTo>
                  <a:lnTo>
                    <a:pt x="24" y="83"/>
                  </a:lnTo>
                  <a:lnTo>
                    <a:pt x="24" y="82"/>
                  </a:lnTo>
                  <a:lnTo>
                    <a:pt x="26" y="80"/>
                  </a:lnTo>
                  <a:lnTo>
                    <a:pt x="26" y="78"/>
                  </a:lnTo>
                  <a:lnTo>
                    <a:pt x="26" y="77"/>
                  </a:lnTo>
                  <a:lnTo>
                    <a:pt x="26" y="75"/>
                  </a:lnTo>
                  <a:lnTo>
                    <a:pt x="26" y="73"/>
                  </a:lnTo>
                  <a:lnTo>
                    <a:pt x="26" y="72"/>
                  </a:lnTo>
                  <a:lnTo>
                    <a:pt x="28" y="68"/>
                  </a:lnTo>
                  <a:lnTo>
                    <a:pt x="28" y="67"/>
                  </a:lnTo>
                  <a:lnTo>
                    <a:pt x="28" y="65"/>
                  </a:lnTo>
                  <a:lnTo>
                    <a:pt x="28" y="64"/>
                  </a:lnTo>
                  <a:lnTo>
                    <a:pt x="28" y="62"/>
                  </a:lnTo>
                  <a:lnTo>
                    <a:pt x="28" y="60"/>
                  </a:lnTo>
                  <a:lnTo>
                    <a:pt x="28" y="59"/>
                  </a:lnTo>
                  <a:lnTo>
                    <a:pt x="28" y="57"/>
                  </a:lnTo>
                  <a:lnTo>
                    <a:pt x="29" y="57"/>
                  </a:lnTo>
                  <a:lnTo>
                    <a:pt x="29" y="55"/>
                  </a:lnTo>
                  <a:lnTo>
                    <a:pt x="29" y="54"/>
                  </a:lnTo>
                  <a:lnTo>
                    <a:pt x="29" y="52"/>
                  </a:lnTo>
                  <a:lnTo>
                    <a:pt x="29" y="51"/>
                  </a:lnTo>
                  <a:lnTo>
                    <a:pt x="29" y="49"/>
                  </a:lnTo>
                  <a:lnTo>
                    <a:pt x="29" y="47"/>
                  </a:lnTo>
                  <a:lnTo>
                    <a:pt x="29" y="46"/>
                  </a:lnTo>
                  <a:lnTo>
                    <a:pt x="29" y="44"/>
                  </a:lnTo>
                  <a:lnTo>
                    <a:pt x="29" y="42"/>
                  </a:lnTo>
                  <a:lnTo>
                    <a:pt x="29" y="41"/>
                  </a:lnTo>
                  <a:lnTo>
                    <a:pt x="29" y="39"/>
                  </a:lnTo>
                  <a:lnTo>
                    <a:pt x="29" y="37"/>
                  </a:lnTo>
                  <a:lnTo>
                    <a:pt x="29" y="36"/>
                  </a:lnTo>
                  <a:lnTo>
                    <a:pt x="31" y="36"/>
                  </a:lnTo>
                  <a:lnTo>
                    <a:pt x="31" y="34"/>
                  </a:lnTo>
                  <a:lnTo>
                    <a:pt x="31" y="33"/>
                  </a:lnTo>
                  <a:lnTo>
                    <a:pt x="31" y="31"/>
                  </a:lnTo>
                  <a:lnTo>
                    <a:pt x="31" y="29"/>
                  </a:lnTo>
                  <a:lnTo>
                    <a:pt x="31" y="28"/>
                  </a:lnTo>
                  <a:lnTo>
                    <a:pt x="32" y="28"/>
                  </a:lnTo>
                  <a:lnTo>
                    <a:pt x="32" y="26"/>
                  </a:lnTo>
                  <a:lnTo>
                    <a:pt x="31" y="26"/>
                  </a:lnTo>
                  <a:lnTo>
                    <a:pt x="31" y="24"/>
                  </a:lnTo>
                  <a:lnTo>
                    <a:pt x="31" y="23"/>
                  </a:lnTo>
                  <a:lnTo>
                    <a:pt x="31" y="21"/>
                  </a:lnTo>
                  <a:lnTo>
                    <a:pt x="29" y="19"/>
                  </a:lnTo>
                  <a:lnTo>
                    <a:pt x="31" y="19"/>
                  </a:lnTo>
                  <a:lnTo>
                    <a:pt x="31" y="18"/>
                  </a:lnTo>
                  <a:lnTo>
                    <a:pt x="31" y="16"/>
                  </a:lnTo>
                  <a:lnTo>
                    <a:pt x="32" y="16"/>
                  </a:lnTo>
                  <a:lnTo>
                    <a:pt x="32" y="15"/>
                  </a:lnTo>
                  <a:lnTo>
                    <a:pt x="31" y="15"/>
                  </a:lnTo>
                  <a:lnTo>
                    <a:pt x="32" y="15"/>
                  </a:lnTo>
                  <a:lnTo>
                    <a:pt x="32" y="13"/>
                  </a:lnTo>
                  <a:lnTo>
                    <a:pt x="32" y="11"/>
                  </a:lnTo>
                  <a:lnTo>
                    <a:pt x="31" y="11"/>
                  </a:lnTo>
                  <a:lnTo>
                    <a:pt x="32" y="11"/>
                  </a:lnTo>
                  <a:lnTo>
                    <a:pt x="32" y="10"/>
                  </a:lnTo>
                  <a:lnTo>
                    <a:pt x="32" y="8"/>
                  </a:lnTo>
                  <a:lnTo>
                    <a:pt x="34" y="8"/>
                  </a:lnTo>
                  <a:lnTo>
                    <a:pt x="34" y="6"/>
                  </a:lnTo>
                  <a:lnTo>
                    <a:pt x="34" y="5"/>
                  </a:lnTo>
                  <a:lnTo>
                    <a:pt x="32" y="5"/>
                  </a:lnTo>
                  <a:lnTo>
                    <a:pt x="34" y="5"/>
                  </a:lnTo>
                  <a:lnTo>
                    <a:pt x="32" y="5"/>
                  </a:lnTo>
                  <a:lnTo>
                    <a:pt x="32" y="3"/>
                  </a:lnTo>
                  <a:lnTo>
                    <a:pt x="31" y="3"/>
                  </a:lnTo>
                  <a:lnTo>
                    <a:pt x="31" y="1"/>
                  </a:lnTo>
                  <a:lnTo>
                    <a:pt x="31" y="0"/>
                  </a:lnTo>
                  <a:lnTo>
                    <a:pt x="32" y="0"/>
                  </a:lnTo>
                  <a:lnTo>
                    <a:pt x="36" y="0"/>
                  </a:lnTo>
                  <a:lnTo>
                    <a:pt x="47" y="1"/>
                  </a:lnTo>
                  <a:lnTo>
                    <a:pt x="50" y="1"/>
                  </a:lnTo>
                  <a:lnTo>
                    <a:pt x="55" y="3"/>
                  </a:lnTo>
                  <a:lnTo>
                    <a:pt x="55" y="1"/>
                  </a:lnTo>
                  <a:lnTo>
                    <a:pt x="57" y="1"/>
                  </a:lnTo>
                  <a:lnTo>
                    <a:pt x="63" y="1"/>
                  </a:lnTo>
                  <a:lnTo>
                    <a:pt x="78" y="1"/>
                  </a:lnTo>
                  <a:lnTo>
                    <a:pt x="83" y="1"/>
                  </a:lnTo>
                  <a:lnTo>
                    <a:pt x="85" y="1"/>
                  </a:lnTo>
                  <a:lnTo>
                    <a:pt x="86" y="1"/>
                  </a:lnTo>
                  <a:lnTo>
                    <a:pt x="88" y="3"/>
                  </a:lnTo>
                  <a:lnTo>
                    <a:pt x="90" y="3"/>
                  </a:lnTo>
                  <a:lnTo>
                    <a:pt x="93" y="3"/>
                  </a:lnTo>
                  <a:lnTo>
                    <a:pt x="96" y="3"/>
                  </a:lnTo>
                  <a:lnTo>
                    <a:pt x="98" y="3"/>
                  </a:lnTo>
                  <a:lnTo>
                    <a:pt x="99" y="3"/>
                  </a:lnTo>
                  <a:lnTo>
                    <a:pt x="101" y="3"/>
                  </a:lnTo>
                  <a:lnTo>
                    <a:pt x="103" y="3"/>
                  </a:lnTo>
                  <a:lnTo>
                    <a:pt x="104" y="3"/>
                  </a:lnTo>
                  <a:lnTo>
                    <a:pt x="108" y="3"/>
                  </a:lnTo>
                  <a:lnTo>
                    <a:pt x="109" y="3"/>
                  </a:lnTo>
                  <a:lnTo>
                    <a:pt x="111" y="3"/>
                  </a:lnTo>
                  <a:lnTo>
                    <a:pt x="111" y="0"/>
                  </a:lnTo>
                  <a:lnTo>
                    <a:pt x="112" y="0"/>
                  </a:lnTo>
                  <a:lnTo>
                    <a:pt x="114" y="0"/>
                  </a:lnTo>
                  <a:lnTo>
                    <a:pt x="116" y="0"/>
                  </a:lnTo>
                  <a:lnTo>
                    <a:pt x="117" y="0"/>
                  </a:lnTo>
                  <a:lnTo>
                    <a:pt x="121" y="0"/>
                  </a:lnTo>
                  <a:lnTo>
                    <a:pt x="122" y="0"/>
                  </a:lnTo>
                  <a:lnTo>
                    <a:pt x="126" y="0"/>
                  </a:lnTo>
                  <a:lnTo>
                    <a:pt x="127" y="0"/>
                  </a:lnTo>
                  <a:lnTo>
                    <a:pt x="130" y="0"/>
                  </a:lnTo>
                  <a:lnTo>
                    <a:pt x="134" y="1"/>
                  </a:lnTo>
                  <a:lnTo>
                    <a:pt x="137"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43" name="Freeform 280"/>
            <p:cNvSpPr>
              <a:spLocks noEditPoints="1"/>
            </p:cNvSpPr>
            <p:nvPr/>
          </p:nvSpPr>
          <p:spPr bwMode="auto">
            <a:xfrm>
              <a:off x="1278" y="1565"/>
              <a:ext cx="246" cy="492"/>
            </a:xfrm>
            <a:custGeom>
              <a:avLst/>
              <a:gdLst>
                <a:gd name="T0" fmla="*/ 42 w 246"/>
                <a:gd name="T1" fmla="*/ 396 h 492"/>
                <a:gd name="T2" fmla="*/ 41 w 246"/>
                <a:gd name="T3" fmla="*/ 396 h 492"/>
                <a:gd name="T4" fmla="*/ 63 w 246"/>
                <a:gd name="T5" fmla="*/ 89 h 492"/>
                <a:gd name="T6" fmla="*/ 81 w 246"/>
                <a:gd name="T7" fmla="*/ 10 h 492"/>
                <a:gd name="T8" fmla="*/ 77 w 246"/>
                <a:gd name="T9" fmla="*/ 0 h 492"/>
                <a:gd name="T10" fmla="*/ 148 w 246"/>
                <a:gd name="T11" fmla="*/ 4 h 492"/>
                <a:gd name="T12" fmla="*/ 199 w 246"/>
                <a:gd name="T13" fmla="*/ 10 h 492"/>
                <a:gd name="T14" fmla="*/ 196 w 246"/>
                <a:gd name="T15" fmla="*/ 69 h 492"/>
                <a:gd name="T16" fmla="*/ 194 w 246"/>
                <a:gd name="T17" fmla="*/ 126 h 492"/>
                <a:gd name="T18" fmla="*/ 201 w 246"/>
                <a:gd name="T19" fmla="*/ 206 h 492"/>
                <a:gd name="T20" fmla="*/ 246 w 246"/>
                <a:gd name="T21" fmla="*/ 226 h 492"/>
                <a:gd name="T22" fmla="*/ 246 w 246"/>
                <a:gd name="T23" fmla="*/ 275 h 492"/>
                <a:gd name="T24" fmla="*/ 243 w 246"/>
                <a:gd name="T25" fmla="*/ 352 h 492"/>
                <a:gd name="T26" fmla="*/ 225 w 246"/>
                <a:gd name="T27" fmla="*/ 399 h 492"/>
                <a:gd name="T28" fmla="*/ 186 w 246"/>
                <a:gd name="T29" fmla="*/ 428 h 492"/>
                <a:gd name="T30" fmla="*/ 150 w 246"/>
                <a:gd name="T31" fmla="*/ 451 h 492"/>
                <a:gd name="T32" fmla="*/ 147 w 246"/>
                <a:gd name="T33" fmla="*/ 490 h 492"/>
                <a:gd name="T34" fmla="*/ 91 w 246"/>
                <a:gd name="T35" fmla="*/ 489 h 492"/>
                <a:gd name="T36" fmla="*/ 52 w 246"/>
                <a:gd name="T37" fmla="*/ 490 h 492"/>
                <a:gd name="T38" fmla="*/ 1 w 246"/>
                <a:gd name="T39" fmla="*/ 482 h 492"/>
                <a:gd name="T40" fmla="*/ 5 w 246"/>
                <a:gd name="T41" fmla="*/ 464 h 492"/>
                <a:gd name="T42" fmla="*/ 11 w 246"/>
                <a:gd name="T43" fmla="*/ 438 h 492"/>
                <a:gd name="T44" fmla="*/ 16 w 246"/>
                <a:gd name="T45" fmla="*/ 406 h 492"/>
                <a:gd name="T46" fmla="*/ 31 w 246"/>
                <a:gd name="T47" fmla="*/ 399 h 492"/>
                <a:gd name="T48" fmla="*/ 31 w 246"/>
                <a:gd name="T49" fmla="*/ 391 h 492"/>
                <a:gd name="T50" fmla="*/ 41 w 246"/>
                <a:gd name="T51" fmla="*/ 404 h 492"/>
                <a:gd name="T52" fmla="*/ 60 w 246"/>
                <a:gd name="T53" fmla="*/ 404 h 492"/>
                <a:gd name="T54" fmla="*/ 78 w 246"/>
                <a:gd name="T55" fmla="*/ 409 h 492"/>
                <a:gd name="T56" fmla="*/ 52 w 246"/>
                <a:gd name="T57" fmla="*/ 399 h 492"/>
                <a:gd name="T58" fmla="*/ 46 w 246"/>
                <a:gd name="T59" fmla="*/ 386 h 492"/>
                <a:gd name="T60" fmla="*/ 26 w 246"/>
                <a:gd name="T61" fmla="*/ 388 h 492"/>
                <a:gd name="T62" fmla="*/ 21 w 246"/>
                <a:gd name="T63" fmla="*/ 376 h 492"/>
                <a:gd name="T64" fmla="*/ 21 w 246"/>
                <a:gd name="T65" fmla="*/ 350 h 492"/>
                <a:gd name="T66" fmla="*/ 26 w 246"/>
                <a:gd name="T67" fmla="*/ 325 h 492"/>
                <a:gd name="T68" fmla="*/ 29 w 246"/>
                <a:gd name="T69" fmla="*/ 296 h 492"/>
                <a:gd name="T70" fmla="*/ 36 w 246"/>
                <a:gd name="T71" fmla="*/ 272 h 492"/>
                <a:gd name="T72" fmla="*/ 49 w 246"/>
                <a:gd name="T73" fmla="*/ 275 h 492"/>
                <a:gd name="T74" fmla="*/ 50 w 246"/>
                <a:gd name="T75" fmla="*/ 280 h 492"/>
                <a:gd name="T76" fmla="*/ 62 w 246"/>
                <a:gd name="T77" fmla="*/ 299 h 492"/>
                <a:gd name="T78" fmla="*/ 83 w 246"/>
                <a:gd name="T79" fmla="*/ 294 h 492"/>
                <a:gd name="T80" fmla="*/ 90 w 246"/>
                <a:gd name="T81" fmla="*/ 278 h 492"/>
                <a:gd name="T82" fmla="*/ 86 w 246"/>
                <a:gd name="T83" fmla="*/ 275 h 492"/>
                <a:gd name="T84" fmla="*/ 77 w 246"/>
                <a:gd name="T85" fmla="*/ 298 h 492"/>
                <a:gd name="T86" fmla="*/ 54 w 246"/>
                <a:gd name="T87" fmla="*/ 294 h 492"/>
                <a:gd name="T88" fmla="*/ 60 w 246"/>
                <a:gd name="T89" fmla="*/ 270 h 492"/>
                <a:gd name="T90" fmla="*/ 41 w 246"/>
                <a:gd name="T91" fmla="*/ 263 h 492"/>
                <a:gd name="T92" fmla="*/ 32 w 246"/>
                <a:gd name="T93" fmla="*/ 262 h 492"/>
                <a:gd name="T94" fmla="*/ 32 w 246"/>
                <a:gd name="T95" fmla="*/ 237 h 492"/>
                <a:gd name="T96" fmla="*/ 36 w 246"/>
                <a:gd name="T97" fmla="*/ 221 h 492"/>
                <a:gd name="T98" fmla="*/ 37 w 246"/>
                <a:gd name="T99" fmla="*/ 191 h 492"/>
                <a:gd name="T100" fmla="*/ 32 w 246"/>
                <a:gd name="T101" fmla="*/ 170 h 492"/>
                <a:gd name="T102" fmla="*/ 37 w 246"/>
                <a:gd name="T103" fmla="*/ 154 h 492"/>
                <a:gd name="T104" fmla="*/ 39 w 246"/>
                <a:gd name="T105" fmla="*/ 138 h 492"/>
                <a:gd name="T106" fmla="*/ 46 w 246"/>
                <a:gd name="T107" fmla="*/ 124 h 492"/>
                <a:gd name="T108" fmla="*/ 54 w 246"/>
                <a:gd name="T109" fmla="*/ 95 h 492"/>
                <a:gd name="T110" fmla="*/ 59 w 246"/>
                <a:gd name="T111" fmla="*/ 85 h 492"/>
                <a:gd name="T112" fmla="*/ 63 w 246"/>
                <a:gd name="T113" fmla="*/ 93 h 492"/>
                <a:gd name="T114" fmla="*/ 63 w 246"/>
                <a:gd name="T115" fmla="*/ 77 h 492"/>
                <a:gd name="T116" fmla="*/ 59 w 246"/>
                <a:gd name="T117" fmla="*/ 72 h 492"/>
                <a:gd name="T118" fmla="*/ 63 w 246"/>
                <a:gd name="T119" fmla="*/ 43 h 492"/>
                <a:gd name="T120" fmla="*/ 68 w 246"/>
                <a:gd name="T121" fmla="*/ 1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492">
                  <a:moveTo>
                    <a:pt x="49" y="399"/>
                  </a:moveTo>
                  <a:lnTo>
                    <a:pt x="50" y="399"/>
                  </a:lnTo>
                  <a:lnTo>
                    <a:pt x="50" y="401"/>
                  </a:lnTo>
                  <a:lnTo>
                    <a:pt x="49" y="401"/>
                  </a:lnTo>
                  <a:lnTo>
                    <a:pt x="47" y="401"/>
                  </a:lnTo>
                  <a:lnTo>
                    <a:pt x="46" y="401"/>
                  </a:lnTo>
                  <a:lnTo>
                    <a:pt x="46" y="399"/>
                  </a:lnTo>
                  <a:lnTo>
                    <a:pt x="47" y="399"/>
                  </a:lnTo>
                  <a:lnTo>
                    <a:pt x="49" y="399"/>
                  </a:lnTo>
                  <a:close/>
                  <a:moveTo>
                    <a:pt x="42" y="399"/>
                  </a:moveTo>
                  <a:lnTo>
                    <a:pt x="44" y="399"/>
                  </a:lnTo>
                  <a:lnTo>
                    <a:pt x="46" y="399"/>
                  </a:lnTo>
                  <a:lnTo>
                    <a:pt x="44" y="399"/>
                  </a:lnTo>
                  <a:lnTo>
                    <a:pt x="42" y="399"/>
                  </a:lnTo>
                  <a:lnTo>
                    <a:pt x="42" y="397"/>
                  </a:lnTo>
                  <a:lnTo>
                    <a:pt x="42" y="399"/>
                  </a:lnTo>
                  <a:close/>
                  <a:moveTo>
                    <a:pt x="39" y="396"/>
                  </a:moveTo>
                  <a:lnTo>
                    <a:pt x="37" y="394"/>
                  </a:lnTo>
                  <a:lnTo>
                    <a:pt x="39" y="394"/>
                  </a:lnTo>
                  <a:lnTo>
                    <a:pt x="39" y="396"/>
                  </a:lnTo>
                  <a:close/>
                  <a:moveTo>
                    <a:pt x="42" y="396"/>
                  </a:moveTo>
                  <a:lnTo>
                    <a:pt x="42" y="394"/>
                  </a:lnTo>
                  <a:lnTo>
                    <a:pt x="42" y="392"/>
                  </a:lnTo>
                  <a:lnTo>
                    <a:pt x="42" y="394"/>
                  </a:lnTo>
                  <a:lnTo>
                    <a:pt x="42" y="396"/>
                  </a:lnTo>
                  <a:close/>
                  <a:moveTo>
                    <a:pt x="42" y="392"/>
                  </a:moveTo>
                  <a:lnTo>
                    <a:pt x="44" y="392"/>
                  </a:lnTo>
                  <a:lnTo>
                    <a:pt x="42" y="392"/>
                  </a:lnTo>
                  <a:close/>
                  <a:moveTo>
                    <a:pt x="34" y="391"/>
                  </a:moveTo>
                  <a:lnTo>
                    <a:pt x="32" y="391"/>
                  </a:lnTo>
                  <a:lnTo>
                    <a:pt x="34" y="391"/>
                  </a:lnTo>
                  <a:close/>
                  <a:moveTo>
                    <a:pt x="41" y="392"/>
                  </a:moveTo>
                  <a:lnTo>
                    <a:pt x="41" y="394"/>
                  </a:lnTo>
                  <a:lnTo>
                    <a:pt x="41" y="396"/>
                  </a:lnTo>
                  <a:lnTo>
                    <a:pt x="42" y="396"/>
                  </a:lnTo>
                  <a:lnTo>
                    <a:pt x="42" y="397"/>
                  </a:lnTo>
                  <a:lnTo>
                    <a:pt x="42" y="399"/>
                  </a:lnTo>
                  <a:lnTo>
                    <a:pt x="42" y="397"/>
                  </a:lnTo>
                  <a:lnTo>
                    <a:pt x="41" y="397"/>
                  </a:lnTo>
                  <a:lnTo>
                    <a:pt x="39" y="397"/>
                  </a:lnTo>
                  <a:lnTo>
                    <a:pt x="39" y="396"/>
                  </a:lnTo>
                  <a:lnTo>
                    <a:pt x="41" y="396"/>
                  </a:lnTo>
                  <a:lnTo>
                    <a:pt x="39" y="396"/>
                  </a:lnTo>
                  <a:lnTo>
                    <a:pt x="39" y="394"/>
                  </a:lnTo>
                  <a:lnTo>
                    <a:pt x="41" y="394"/>
                  </a:lnTo>
                  <a:lnTo>
                    <a:pt x="41" y="392"/>
                  </a:lnTo>
                  <a:lnTo>
                    <a:pt x="39" y="392"/>
                  </a:lnTo>
                  <a:lnTo>
                    <a:pt x="39" y="391"/>
                  </a:lnTo>
                  <a:lnTo>
                    <a:pt x="41" y="391"/>
                  </a:lnTo>
                  <a:lnTo>
                    <a:pt x="41" y="392"/>
                  </a:lnTo>
                  <a:close/>
                  <a:moveTo>
                    <a:pt x="29" y="237"/>
                  </a:moveTo>
                  <a:lnTo>
                    <a:pt x="29" y="236"/>
                  </a:lnTo>
                  <a:lnTo>
                    <a:pt x="29" y="237"/>
                  </a:lnTo>
                  <a:close/>
                  <a:moveTo>
                    <a:pt x="34" y="205"/>
                  </a:moveTo>
                  <a:lnTo>
                    <a:pt x="32" y="205"/>
                  </a:lnTo>
                  <a:lnTo>
                    <a:pt x="34" y="205"/>
                  </a:lnTo>
                  <a:close/>
                  <a:moveTo>
                    <a:pt x="32" y="200"/>
                  </a:moveTo>
                  <a:lnTo>
                    <a:pt x="32" y="198"/>
                  </a:lnTo>
                  <a:lnTo>
                    <a:pt x="34" y="198"/>
                  </a:lnTo>
                  <a:lnTo>
                    <a:pt x="32" y="200"/>
                  </a:lnTo>
                  <a:close/>
                  <a:moveTo>
                    <a:pt x="65" y="90"/>
                  </a:moveTo>
                  <a:lnTo>
                    <a:pt x="63" y="90"/>
                  </a:lnTo>
                  <a:lnTo>
                    <a:pt x="63" y="89"/>
                  </a:lnTo>
                  <a:lnTo>
                    <a:pt x="65" y="89"/>
                  </a:lnTo>
                  <a:lnTo>
                    <a:pt x="65" y="90"/>
                  </a:lnTo>
                  <a:close/>
                  <a:moveTo>
                    <a:pt x="70" y="7"/>
                  </a:moveTo>
                  <a:lnTo>
                    <a:pt x="68" y="7"/>
                  </a:lnTo>
                  <a:lnTo>
                    <a:pt x="70" y="7"/>
                  </a:lnTo>
                  <a:close/>
                  <a:moveTo>
                    <a:pt x="73" y="0"/>
                  </a:moveTo>
                  <a:lnTo>
                    <a:pt x="73" y="2"/>
                  </a:lnTo>
                  <a:lnTo>
                    <a:pt x="75" y="2"/>
                  </a:lnTo>
                  <a:lnTo>
                    <a:pt x="75" y="4"/>
                  </a:lnTo>
                  <a:lnTo>
                    <a:pt x="77" y="4"/>
                  </a:lnTo>
                  <a:lnTo>
                    <a:pt x="77" y="5"/>
                  </a:lnTo>
                  <a:lnTo>
                    <a:pt x="77" y="4"/>
                  </a:lnTo>
                  <a:lnTo>
                    <a:pt x="78" y="4"/>
                  </a:lnTo>
                  <a:lnTo>
                    <a:pt x="78" y="5"/>
                  </a:lnTo>
                  <a:lnTo>
                    <a:pt x="80" y="7"/>
                  </a:lnTo>
                  <a:lnTo>
                    <a:pt x="80" y="8"/>
                  </a:lnTo>
                  <a:lnTo>
                    <a:pt x="80" y="10"/>
                  </a:lnTo>
                  <a:lnTo>
                    <a:pt x="80" y="12"/>
                  </a:lnTo>
                  <a:lnTo>
                    <a:pt x="80" y="10"/>
                  </a:lnTo>
                  <a:lnTo>
                    <a:pt x="80" y="8"/>
                  </a:lnTo>
                  <a:lnTo>
                    <a:pt x="81" y="10"/>
                  </a:lnTo>
                  <a:lnTo>
                    <a:pt x="83" y="10"/>
                  </a:lnTo>
                  <a:lnTo>
                    <a:pt x="85" y="10"/>
                  </a:lnTo>
                  <a:lnTo>
                    <a:pt x="86" y="10"/>
                  </a:lnTo>
                  <a:lnTo>
                    <a:pt x="86" y="12"/>
                  </a:lnTo>
                  <a:lnTo>
                    <a:pt x="88" y="13"/>
                  </a:lnTo>
                  <a:lnTo>
                    <a:pt x="86" y="12"/>
                  </a:lnTo>
                  <a:lnTo>
                    <a:pt x="86" y="10"/>
                  </a:lnTo>
                  <a:lnTo>
                    <a:pt x="83" y="10"/>
                  </a:lnTo>
                  <a:lnTo>
                    <a:pt x="81" y="8"/>
                  </a:lnTo>
                  <a:lnTo>
                    <a:pt x="80" y="8"/>
                  </a:lnTo>
                  <a:lnTo>
                    <a:pt x="80" y="7"/>
                  </a:lnTo>
                  <a:lnTo>
                    <a:pt x="80" y="5"/>
                  </a:lnTo>
                  <a:lnTo>
                    <a:pt x="80" y="4"/>
                  </a:lnTo>
                  <a:lnTo>
                    <a:pt x="78" y="4"/>
                  </a:lnTo>
                  <a:lnTo>
                    <a:pt x="77" y="4"/>
                  </a:lnTo>
                  <a:lnTo>
                    <a:pt x="77" y="2"/>
                  </a:lnTo>
                  <a:lnTo>
                    <a:pt x="75" y="2"/>
                  </a:lnTo>
                  <a:lnTo>
                    <a:pt x="75" y="0"/>
                  </a:lnTo>
                  <a:lnTo>
                    <a:pt x="73" y="0"/>
                  </a:lnTo>
                  <a:lnTo>
                    <a:pt x="75" y="0"/>
                  </a:lnTo>
                  <a:lnTo>
                    <a:pt x="77" y="0"/>
                  </a:lnTo>
                  <a:lnTo>
                    <a:pt x="80" y="0"/>
                  </a:lnTo>
                  <a:lnTo>
                    <a:pt x="81" y="0"/>
                  </a:lnTo>
                  <a:lnTo>
                    <a:pt x="88" y="2"/>
                  </a:lnTo>
                  <a:lnTo>
                    <a:pt x="90" y="2"/>
                  </a:lnTo>
                  <a:lnTo>
                    <a:pt x="90" y="0"/>
                  </a:lnTo>
                  <a:lnTo>
                    <a:pt x="95" y="0"/>
                  </a:lnTo>
                  <a:lnTo>
                    <a:pt x="98" y="0"/>
                  </a:lnTo>
                  <a:lnTo>
                    <a:pt x="99" y="0"/>
                  </a:lnTo>
                  <a:lnTo>
                    <a:pt x="113" y="2"/>
                  </a:lnTo>
                  <a:lnTo>
                    <a:pt x="114" y="2"/>
                  </a:lnTo>
                  <a:lnTo>
                    <a:pt x="121" y="2"/>
                  </a:lnTo>
                  <a:lnTo>
                    <a:pt x="126" y="2"/>
                  </a:lnTo>
                  <a:lnTo>
                    <a:pt x="129" y="2"/>
                  </a:lnTo>
                  <a:lnTo>
                    <a:pt x="130" y="2"/>
                  </a:lnTo>
                  <a:lnTo>
                    <a:pt x="134" y="2"/>
                  </a:lnTo>
                  <a:lnTo>
                    <a:pt x="137" y="2"/>
                  </a:lnTo>
                  <a:lnTo>
                    <a:pt x="139" y="2"/>
                  </a:lnTo>
                  <a:lnTo>
                    <a:pt x="142" y="2"/>
                  </a:lnTo>
                  <a:lnTo>
                    <a:pt x="144" y="2"/>
                  </a:lnTo>
                  <a:lnTo>
                    <a:pt x="145" y="4"/>
                  </a:lnTo>
                  <a:lnTo>
                    <a:pt x="148" y="4"/>
                  </a:lnTo>
                  <a:lnTo>
                    <a:pt x="152" y="4"/>
                  </a:lnTo>
                  <a:lnTo>
                    <a:pt x="155" y="4"/>
                  </a:lnTo>
                  <a:lnTo>
                    <a:pt x="158" y="4"/>
                  </a:lnTo>
                  <a:lnTo>
                    <a:pt x="160" y="4"/>
                  </a:lnTo>
                  <a:lnTo>
                    <a:pt x="162" y="4"/>
                  </a:lnTo>
                  <a:lnTo>
                    <a:pt x="163" y="4"/>
                  </a:lnTo>
                  <a:lnTo>
                    <a:pt x="165" y="4"/>
                  </a:lnTo>
                  <a:lnTo>
                    <a:pt x="166" y="4"/>
                  </a:lnTo>
                  <a:lnTo>
                    <a:pt x="171" y="4"/>
                  </a:lnTo>
                  <a:lnTo>
                    <a:pt x="173" y="4"/>
                  </a:lnTo>
                  <a:lnTo>
                    <a:pt x="176" y="5"/>
                  </a:lnTo>
                  <a:lnTo>
                    <a:pt x="181" y="5"/>
                  </a:lnTo>
                  <a:lnTo>
                    <a:pt x="186" y="5"/>
                  </a:lnTo>
                  <a:lnTo>
                    <a:pt x="189" y="5"/>
                  </a:lnTo>
                  <a:lnTo>
                    <a:pt x="191" y="5"/>
                  </a:lnTo>
                  <a:lnTo>
                    <a:pt x="194" y="5"/>
                  </a:lnTo>
                  <a:lnTo>
                    <a:pt x="196" y="5"/>
                  </a:lnTo>
                  <a:lnTo>
                    <a:pt x="197" y="5"/>
                  </a:lnTo>
                  <a:lnTo>
                    <a:pt x="199" y="5"/>
                  </a:lnTo>
                  <a:lnTo>
                    <a:pt x="199" y="7"/>
                  </a:lnTo>
                  <a:lnTo>
                    <a:pt x="199" y="10"/>
                  </a:lnTo>
                  <a:lnTo>
                    <a:pt x="199" y="12"/>
                  </a:lnTo>
                  <a:lnTo>
                    <a:pt x="199" y="13"/>
                  </a:lnTo>
                  <a:lnTo>
                    <a:pt x="197" y="13"/>
                  </a:lnTo>
                  <a:lnTo>
                    <a:pt x="197" y="15"/>
                  </a:lnTo>
                  <a:lnTo>
                    <a:pt x="197" y="18"/>
                  </a:lnTo>
                  <a:lnTo>
                    <a:pt x="197" y="20"/>
                  </a:lnTo>
                  <a:lnTo>
                    <a:pt x="197" y="22"/>
                  </a:lnTo>
                  <a:lnTo>
                    <a:pt x="197" y="31"/>
                  </a:lnTo>
                  <a:lnTo>
                    <a:pt x="197" y="33"/>
                  </a:lnTo>
                  <a:lnTo>
                    <a:pt x="197" y="35"/>
                  </a:lnTo>
                  <a:lnTo>
                    <a:pt x="197" y="41"/>
                  </a:lnTo>
                  <a:lnTo>
                    <a:pt x="197" y="44"/>
                  </a:lnTo>
                  <a:lnTo>
                    <a:pt x="197" y="46"/>
                  </a:lnTo>
                  <a:lnTo>
                    <a:pt x="197" y="51"/>
                  </a:lnTo>
                  <a:lnTo>
                    <a:pt x="197" y="56"/>
                  </a:lnTo>
                  <a:lnTo>
                    <a:pt x="197" y="57"/>
                  </a:lnTo>
                  <a:lnTo>
                    <a:pt x="196" y="59"/>
                  </a:lnTo>
                  <a:lnTo>
                    <a:pt x="196" y="64"/>
                  </a:lnTo>
                  <a:lnTo>
                    <a:pt x="196" y="66"/>
                  </a:lnTo>
                  <a:lnTo>
                    <a:pt x="196" y="67"/>
                  </a:lnTo>
                  <a:lnTo>
                    <a:pt x="196" y="69"/>
                  </a:lnTo>
                  <a:lnTo>
                    <a:pt x="196" y="71"/>
                  </a:lnTo>
                  <a:lnTo>
                    <a:pt x="196" y="72"/>
                  </a:lnTo>
                  <a:lnTo>
                    <a:pt x="196" y="74"/>
                  </a:lnTo>
                  <a:lnTo>
                    <a:pt x="196" y="77"/>
                  </a:lnTo>
                  <a:lnTo>
                    <a:pt x="196" y="79"/>
                  </a:lnTo>
                  <a:lnTo>
                    <a:pt x="196" y="80"/>
                  </a:lnTo>
                  <a:lnTo>
                    <a:pt x="196" y="82"/>
                  </a:lnTo>
                  <a:lnTo>
                    <a:pt x="196" y="84"/>
                  </a:lnTo>
                  <a:lnTo>
                    <a:pt x="196" y="85"/>
                  </a:lnTo>
                  <a:lnTo>
                    <a:pt x="196" y="87"/>
                  </a:lnTo>
                  <a:lnTo>
                    <a:pt x="196" y="89"/>
                  </a:lnTo>
                  <a:lnTo>
                    <a:pt x="196" y="90"/>
                  </a:lnTo>
                  <a:lnTo>
                    <a:pt x="196" y="93"/>
                  </a:lnTo>
                  <a:lnTo>
                    <a:pt x="194" y="100"/>
                  </a:lnTo>
                  <a:lnTo>
                    <a:pt x="194" y="107"/>
                  </a:lnTo>
                  <a:lnTo>
                    <a:pt x="194" y="108"/>
                  </a:lnTo>
                  <a:lnTo>
                    <a:pt x="194" y="110"/>
                  </a:lnTo>
                  <a:lnTo>
                    <a:pt x="194" y="111"/>
                  </a:lnTo>
                  <a:lnTo>
                    <a:pt x="194" y="115"/>
                  </a:lnTo>
                  <a:lnTo>
                    <a:pt x="194" y="121"/>
                  </a:lnTo>
                  <a:lnTo>
                    <a:pt x="194" y="126"/>
                  </a:lnTo>
                  <a:lnTo>
                    <a:pt x="193" y="129"/>
                  </a:lnTo>
                  <a:lnTo>
                    <a:pt x="193" y="131"/>
                  </a:lnTo>
                  <a:lnTo>
                    <a:pt x="193" y="134"/>
                  </a:lnTo>
                  <a:lnTo>
                    <a:pt x="193" y="139"/>
                  </a:lnTo>
                  <a:lnTo>
                    <a:pt x="193" y="141"/>
                  </a:lnTo>
                  <a:lnTo>
                    <a:pt x="193" y="146"/>
                  </a:lnTo>
                  <a:lnTo>
                    <a:pt x="193" y="159"/>
                  </a:lnTo>
                  <a:lnTo>
                    <a:pt x="193" y="175"/>
                  </a:lnTo>
                  <a:lnTo>
                    <a:pt x="191" y="177"/>
                  </a:lnTo>
                  <a:lnTo>
                    <a:pt x="191" y="180"/>
                  </a:lnTo>
                  <a:lnTo>
                    <a:pt x="191" y="182"/>
                  </a:lnTo>
                  <a:lnTo>
                    <a:pt x="191" y="185"/>
                  </a:lnTo>
                  <a:lnTo>
                    <a:pt x="191" y="191"/>
                  </a:lnTo>
                  <a:lnTo>
                    <a:pt x="191" y="195"/>
                  </a:lnTo>
                  <a:lnTo>
                    <a:pt x="191" y="196"/>
                  </a:lnTo>
                  <a:lnTo>
                    <a:pt x="191" y="201"/>
                  </a:lnTo>
                  <a:lnTo>
                    <a:pt x="194" y="201"/>
                  </a:lnTo>
                  <a:lnTo>
                    <a:pt x="196" y="201"/>
                  </a:lnTo>
                  <a:lnTo>
                    <a:pt x="201" y="201"/>
                  </a:lnTo>
                  <a:lnTo>
                    <a:pt x="201" y="205"/>
                  </a:lnTo>
                  <a:lnTo>
                    <a:pt x="201" y="206"/>
                  </a:lnTo>
                  <a:lnTo>
                    <a:pt x="199" y="213"/>
                  </a:lnTo>
                  <a:lnTo>
                    <a:pt x="204" y="213"/>
                  </a:lnTo>
                  <a:lnTo>
                    <a:pt x="206" y="213"/>
                  </a:lnTo>
                  <a:lnTo>
                    <a:pt x="207" y="213"/>
                  </a:lnTo>
                  <a:lnTo>
                    <a:pt x="209" y="213"/>
                  </a:lnTo>
                  <a:lnTo>
                    <a:pt x="211" y="213"/>
                  </a:lnTo>
                  <a:lnTo>
                    <a:pt x="212" y="213"/>
                  </a:lnTo>
                  <a:lnTo>
                    <a:pt x="214" y="213"/>
                  </a:lnTo>
                  <a:lnTo>
                    <a:pt x="219" y="213"/>
                  </a:lnTo>
                  <a:lnTo>
                    <a:pt x="220" y="213"/>
                  </a:lnTo>
                  <a:lnTo>
                    <a:pt x="227" y="214"/>
                  </a:lnTo>
                  <a:lnTo>
                    <a:pt x="229" y="214"/>
                  </a:lnTo>
                  <a:lnTo>
                    <a:pt x="230" y="214"/>
                  </a:lnTo>
                  <a:lnTo>
                    <a:pt x="235" y="214"/>
                  </a:lnTo>
                  <a:lnTo>
                    <a:pt x="237" y="214"/>
                  </a:lnTo>
                  <a:lnTo>
                    <a:pt x="242" y="214"/>
                  </a:lnTo>
                  <a:lnTo>
                    <a:pt x="245" y="214"/>
                  </a:lnTo>
                  <a:lnTo>
                    <a:pt x="246" y="214"/>
                  </a:lnTo>
                  <a:lnTo>
                    <a:pt x="246" y="219"/>
                  </a:lnTo>
                  <a:lnTo>
                    <a:pt x="246" y="224"/>
                  </a:lnTo>
                  <a:lnTo>
                    <a:pt x="246" y="226"/>
                  </a:lnTo>
                  <a:lnTo>
                    <a:pt x="246" y="227"/>
                  </a:lnTo>
                  <a:lnTo>
                    <a:pt x="246" y="229"/>
                  </a:lnTo>
                  <a:lnTo>
                    <a:pt x="245" y="231"/>
                  </a:lnTo>
                  <a:lnTo>
                    <a:pt x="245" y="234"/>
                  </a:lnTo>
                  <a:lnTo>
                    <a:pt x="245" y="239"/>
                  </a:lnTo>
                  <a:lnTo>
                    <a:pt x="245" y="249"/>
                  </a:lnTo>
                  <a:lnTo>
                    <a:pt x="245" y="250"/>
                  </a:lnTo>
                  <a:lnTo>
                    <a:pt x="245" y="254"/>
                  </a:lnTo>
                  <a:lnTo>
                    <a:pt x="245" y="255"/>
                  </a:lnTo>
                  <a:lnTo>
                    <a:pt x="245" y="258"/>
                  </a:lnTo>
                  <a:lnTo>
                    <a:pt x="246" y="258"/>
                  </a:lnTo>
                  <a:lnTo>
                    <a:pt x="246" y="260"/>
                  </a:lnTo>
                  <a:lnTo>
                    <a:pt x="246" y="262"/>
                  </a:lnTo>
                  <a:lnTo>
                    <a:pt x="246" y="263"/>
                  </a:lnTo>
                  <a:lnTo>
                    <a:pt x="246" y="265"/>
                  </a:lnTo>
                  <a:lnTo>
                    <a:pt x="246" y="267"/>
                  </a:lnTo>
                  <a:lnTo>
                    <a:pt x="246" y="268"/>
                  </a:lnTo>
                  <a:lnTo>
                    <a:pt x="246" y="270"/>
                  </a:lnTo>
                  <a:lnTo>
                    <a:pt x="246" y="272"/>
                  </a:lnTo>
                  <a:lnTo>
                    <a:pt x="246" y="273"/>
                  </a:lnTo>
                  <a:lnTo>
                    <a:pt x="246" y="275"/>
                  </a:lnTo>
                  <a:lnTo>
                    <a:pt x="246" y="276"/>
                  </a:lnTo>
                  <a:lnTo>
                    <a:pt x="246" y="281"/>
                  </a:lnTo>
                  <a:lnTo>
                    <a:pt x="246" y="286"/>
                  </a:lnTo>
                  <a:lnTo>
                    <a:pt x="246" y="288"/>
                  </a:lnTo>
                  <a:lnTo>
                    <a:pt x="246" y="293"/>
                  </a:lnTo>
                  <a:lnTo>
                    <a:pt x="246" y="296"/>
                  </a:lnTo>
                  <a:lnTo>
                    <a:pt x="246" y="298"/>
                  </a:lnTo>
                  <a:lnTo>
                    <a:pt x="245" y="299"/>
                  </a:lnTo>
                  <a:lnTo>
                    <a:pt x="245" y="309"/>
                  </a:lnTo>
                  <a:lnTo>
                    <a:pt x="245" y="316"/>
                  </a:lnTo>
                  <a:lnTo>
                    <a:pt x="245" y="321"/>
                  </a:lnTo>
                  <a:lnTo>
                    <a:pt x="245" y="325"/>
                  </a:lnTo>
                  <a:lnTo>
                    <a:pt x="245" y="327"/>
                  </a:lnTo>
                  <a:lnTo>
                    <a:pt x="245" y="329"/>
                  </a:lnTo>
                  <a:lnTo>
                    <a:pt x="245" y="330"/>
                  </a:lnTo>
                  <a:lnTo>
                    <a:pt x="245" y="339"/>
                  </a:lnTo>
                  <a:lnTo>
                    <a:pt x="245" y="340"/>
                  </a:lnTo>
                  <a:lnTo>
                    <a:pt x="245" y="342"/>
                  </a:lnTo>
                  <a:lnTo>
                    <a:pt x="245" y="345"/>
                  </a:lnTo>
                  <a:lnTo>
                    <a:pt x="243" y="350"/>
                  </a:lnTo>
                  <a:lnTo>
                    <a:pt x="243" y="352"/>
                  </a:lnTo>
                  <a:lnTo>
                    <a:pt x="243" y="353"/>
                  </a:lnTo>
                  <a:lnTo>
                    <a:pt x="243" y="357"/>
                  </a:lnTo>
                  <a:lnTo>
                    <a:pt x="243" y="370"/>
                  </a:lnTo>
                  <a:lnTo>
                    <a:pt x="243" y="371"/>
                  </a:lnTo>
                  <a:lnTo>
                    <a:pt x="242" y="376"/>
                  </a:lnTo>
                  <a:lnTo>
                    <a:pt x="242" y="379"/>
                  </a:lnTo>
                  <a:lnTo>
                    <a:pt x="242" y="384"/>
                  </a:lnTo>
                  <a:lnTo>
                    <a:pt x="242" y="386"/>
                  </a:lnTo>
                  <a:lnTo>
                    <a:pt x="242" y="389"/>
                  </a:lnTo>
                  <a:lnTo>
                    <a:pt x="242" y="391"/>
                  </a:lnTo>
                  <a:lnTo>
                    <a:pt x="242" y="392"/>
                  </a:lnTo>
                  <a:lnTo>
                    <a:pt x="242" y="394"/>
                  </a:lnTo>
                  <a:lnTo>
                    <a:pt x="242" y="396"/>
                  </a:lnTo>
                  <a:lnTo>
                    <a:pt x="242" y="399"/>
                  </a:lnTo>
                  <a:lnTo>
                    <a:pt x="240" y="399"/>
                  </a:lnTo>
                  <a:lnTo>
                    <a:pt x="238" y="399"/>
                  </a:lnTo>
                  <a:lnTo>
                    <a:pt x="235" y="399"/>
                  </a:lnTo>
                  <a:lnTo>
                    <a:pt x="232" y="399"/>
                  </a:lnTo>
                  <a:lnTo>
                    <a:pt x="229" y="399"/>
                  </a:lnTo>
                  <a:lnTo>
                    <a:pt x="227" y="399"/>
                  </a:lnTo>
                  <a:lnTo>
                    <a:pt x="225" y="399"/>
                  </a:lnTo>
                  <a:lnTo>
                    <a:pt x="224" y="397"/>
                  </a:lnTo>
                  <a:lnTo>
                    <a:pt x="220" y="397"/>
                  </a:lnTo>
                  <a:lnTo>
                    <a:pt x="219" y="397"/>
                  </a:lnTo>
                  <a:lnTo>
                    <a:pt x="217" y="397"/>
                  </a:lnTo>
                  <a:lnTo>
                    <a:pt x="212" y="397"/>
                  </a:lnTo>
                  <a:lnTo>
                    <a:pt x="206" y="397"/>
                  </a:lnTo>
                  <a:lnTo>
                    <a:pt x="204" y="397"/>
                  </a:lnTo>
                  <a:lnTo>
                    <a:pt x="199" y="397"/>
                  </a:lnTo>
                  <a:lnTo>
                    <a:pt x="197" y="397"/>
                  </a:lnTo>
                  <a:lnTo>
                    <a:pt x="196" y="397"/>
                  </a:lnTo>
                  <a:lnTo>
                    <a:pt x="191" y="397"/>
                  </a:lnTo>
                  <a:lnTo>
                    <a:pt x="186" y="397"/>
                  </a:lnTo>
                  <a:lnTo>
                    <a:pt x="184" y="401"/>
                  </a:lnTo>
                  <a:lnTo>
                    <a:pt x="184" y="407"/>
                  </a:lnTo>
                  <a:lnTo>
                    <a:pt x="184" y="410"/>
                  </a:lnTo>
                  <a:lnTo>
                    <a:pt x="184" y="412"/>
                  </a:lnTo>
                  <a:lnTo>
                    <a:pt x="184" y="414"/>
                  </a:lnTo>
                  <a:lnTo>
                    <a:pt x="184" y="423"/>
                  </a:lnTo>
                  <a:lnTo>
                    <a:pt x="184" y="425"/>
                  </a:lnTo>
                  <a:lnTo>
                    <a:pt x="186" y="425"/>
                  </a:lnTo>
                  <a:lnTo>
                    <a:pt x="186" y="428"/>
                  </a:lnTo>
                  <a:lnTo>
                    <a:pt x="186" y="430"/>
                  </a:lnTo>
                  <a:lnTo>
                    <a:pt x="186" y="433"/>
                  </a:lnTo>
                  <a:lnTo>
                    <a:pt x="186" y="437"/>
                  </a:lnTo>
                  <a:lnTo>
                    <a:pt x="186" y="443"/>
                  </a:lnTo>
                  <a:lnTo>
                    <a:pt x="181" y="443"/>
                  </a:lnTo>
                  <a:lnTo>
                    <a:pt x="180" y="443"/>
                  </a:lnTo>
                  <a:lnTo>
                    <a:pt x="178" y="443"/>
                  </a:lnTo>
                  <a:lnTo>
                    <a:pt x="176" y="443"/>
                  </a:lnTo>
                  <a:lnTo>
                    <a:pt x="176" y="448"/>
                  </a:lnTo>
                  <a:lnTo>
                    <a:pt x="176" y="453"/>
                  </a:lnTo>
                  <a:lnTo>
                    <a:pt x="173" y="453"/>
                  </a:lnTo>
                  <a:lnTo>
                    <a:pt x="171" y="453"/>
                  </a:lnTo>
                  <a:lnTo>
                    <a:pt x="170" y="453"/>
                  </a:lnTo>
                  <a:lnTo>
                    <a:pt x="166" y="453"/>
                  </a:lnTo>
                  <a:lnTo>
                    <a:pt x="165" y="453"/>
                  </a:lnTo>
                  <a:lnTo>
                    <a:pt x="163" y="453"/>
                  </a:lnTo>
                  <a:lnTo>
                    <a:pt x="162" y="453"/>
                  </a:lnTo>
                  <a:lnTo>
                    <a:pt x="160" y="453"/>
                  </a:lnTo>
                  <a:lnTo>
                    <a:pt x="158" y="453"/>
                  </a:lnTo>
                  <a:lnTo>
                    <a:pt x="153" y="453"/>
                  </a:lnTo>
                  <a:lnTo>
                    <a:pt x="150" y="451"/>
                  </a:lnTo>
                  <a:lnTo>
                    <a:pt x="147" y="451"/>
                  </a:lnTo>
                  <a:lnTo>
                    <a:pt x="142" y="451"/>
                  </a:lnTo>
                  <a:lnTo>
                    <a:pt x="140" y="451"/>
                  </a:lnTo>
                  <a:lnTo>
                    <a:pt x="139" y="451"/>
                  </a:lnTo>
                  <a:lnTo>
                    <a:pt x="139" y="459"/>
                  </a:lnTo>
                  <a:lnTo>
                    <a:pt x="139" y="471"/>
                  </a:lnTo>
                  <a:lnTo>
                    <a:pt x="142" y="471"/>
                  </a:lnTo>
                  <a:lnTo>
                    <a:pt x="147" y="471"/>
                  </a:lnTo>
                  <a:lnTo>
                    <a:pt x="152" y="471"/>
                  </a:lnTo>
                  <a:lnTo>
                    <a:pt x="153" y="471"/>
                  </a:lnTo>
                  <a:lnTo>
                    <a:pt x="155" y="471"/>
                  </a:lnTo>
                  <a:lnTo>
                    <a:pt x="157" y="471"/>
                  </a:lnTo>
                  <a:lnTo>
                    <a:pt x="157" y="477"/>
                  </a:lnTo>
                  <a:lnTo>
                    <a:pt x="157" y="484"/>
                  </a:lnTo>
                  <a:lnTo>
                    <a:pt x="157" y="486"/>
                  </a:lnTo>
                  <a:lnTo>
                    <a:pt x="157" y="490"/>
                  </a:lnTo>
                  <a:lnTo>
                    <a:pt x="157" y="492"/>
                  </a:lnTo>
                  <a:lnTo>
                    <a:pt x="153" y="492"/>
                  </a:lnTo>
                  <a:lnTo>
                    <a:pt x="152" y="490"/>
                  </a:lnTo>
                  <a:lnTo>
                    <a:pt x="150" y="490"/>
                  </a:lnTo>
                  <a:lnTo>
                    <a:pt x="147" y="490"/>
                  </a:lnTo>
                  <a:lnTo>
                    <a:pt x="145" y="490"/>
                  </a:lnTo>
                  <a:lnTo>
                    <a:pt x="144" y="490"/>
                  </a:lnTo>
                  <a:lnTo>
                    <a:pt x="142" y="490"/>
                  </a:lnTo>
                  <a:lnTo>
                    <a:pt x="139" y="490"/>
                  </a:lnTo>
                  <a:lnTo>
                    <a:pt x="137" y="490"/>
                  </a:lnTo>
                  <a:lnTo>
                    <a:pt x="135" y="490"/>
                  </a:lnTo>
                  <a:lnTo>
                    <a:pt x="129" y="490"/>
                  </a:lnTo>
                  <a:lnTo>
                    <a:pt x="126" y="490"/>
                  </a:lnTo>
                  <a:lnTo>
                    <a:pt x="124" y="490"/>
                  </a:lnTo>
                  <a:lnTo>
                    <a:pt x="119" y="490"/>
                  </a:lnTo>
                  <a:lnTo>
                    <a:pt x="117" y="490"/>
                  </a:lnTo>
                  <a:lnTo>
                    <a:pt x="116" y="490"/>
                  </a:lnTo>
                  <a:lnTo>
                    <a:pt x="114" y="490"/>
                  </a:lnTo>
                  <a:lnTo>
                    <a:pt x="111" y="490"/>
                  </a:lnTo>
                  <a:lnTo>
                    <a:pt x="109" y="490"/>
                  </a:lnTo>
                  <a:lnTo>
                    <a:pt x="106" y="490"/>
                  </a:lnTo>
                  <a:lnTo>
                    <a:pt x="103" y="490"/>
                  </a:lnTo>
                  <a:lnTo>
                    <a:pt x="99" y="489"/>
                  </a:lnTo>
                  <a:lnTo>
                    <a:pt x="96" y="489"/>
                  </a:lnTo>
                  <a:lnTo>
                    <a:pt x="95" y="489"/>
                  </a:lnTo>
                  <a:lnTo>
                    <a:pt x="91" y="489"/>
                  </a:lnTo>
                  <a:lnTo>
                    <a:pt x="90" y="489"/>
                  </a:lnTo>
                  <a:lnTo>
                    <a:pt x="86" y="489"/>
                  </a:lnTo>
                  <a:lnTo>
                    <a:pt x="85" y="489"/>
                  </a:lnTo>
                  <a:lnTo>
                    <a:pt x="83" y="489"/>
                  </a:lnTo>
                  <a:lnTo>
                    <a:pt x="81" y="489"/>
                  </a:lnTo>
                  <a:lnTo>
                    <a:pt x="80" y="489"/>
                  </a:lnTo>
                  <a:lnTo>
                    <a:pt x="80" y="492"/>
                  </a:lnTo>
                  <a:lnTo>
                    <a:pt x="78" y="492"/>
                  </a:lnTo>
                  <a:lnTo>
                    <a:pt x="77" y="492"/>
                  </a:lnTo>
                  <a:lnTo>
                    <a:pt x="73" y="492"/>
                  </a:lnTo>
                  <a:lnTo>
                    <a:pt x="72" y="492"/>
                  </a:lnTo>
                  <a:lnTo>
                    <a:pt x="70" y="492"/>
                  </a:lnTo>
                  <a:lnTo>
                    <a:pt x="68" y="492"/>
                  </a:lnTo>
                  <a:lnTo>
                    <a:pt x="67" y="492"/>
                  </a:lnTo>
                  <a:lnTo>
                    <a:pt x="65" y="492"/>
                  </a:lnTo>
                  <a:lnTo>
                    <a:pt x="62" y="492"/>
                  </a:lnTo>
                  <a:lnTo>
                    <a:pt x="59" y="492"/>
                  </a:lnTo>
                  <a:lnTo>
                    <a:pt x="57" y="492"/>
                  </a:lnTo>
                  <a:lnTo>
                    <a:pt x="55" y="490"/>
                  </a:lnTo>
                  <a:lnTo>
                    <a:pt x="54" y="490"/>
                  </a:lnTo>
                  <a:lnTo>
                    <a:pt x="52" y="490"/>
                  </a:lnTo>
                  <a:lnTo>
                    <a:pt x="47" y="490"/>
                  </a:lnTo>
                  <a:lnTo>
                    <a:pt x="32" y="490"/>
                  </a:lnTo>
                  <a:lnTo>
                    <a:pt x="26" y="490"/>
                  </a:lnTo>
                  <a:lnTo>
                    <a:pt x="24" y="490"/>
                  </a:lnTo>
                  <a:lnTo>
                    <a:pt x="24" y="492"/>
                  </a:lnTo>
                  <a:lnTo>
                    <a:pt x="19" y="490"/>
                  </a:lnTo>
                  <a:lnTo>
                    <a:pt x="16" y="490"/>
                  </a:lnTo>
                  <a:lnTo>
                    <a:pt x="5" y="489"/>
                  </a:lnTo>
                  <a:lnTo>
                    <a:pt x="1" y="489"/>
                  </a:lnTo>
                  <a:lnTo>
                    <a:pt x="0" y="489"/>
                  </a:lnTo>
                  <a:lnTo>
                    <a:pt x="1" y="489"/>
                  </a:lnTo>
                  <a:lnTo>
                    <a:pt x="1" y="487"/>
                  </a:lnTo>
                  <a:lnTo>
                    <a:pt x="1" y="489"/>
                  </a:lnTo>
                  <a:lnTo>
                    <a:pt x="1" y="487"/>
                  </a:lnTo>
                  <a:lnTo>
                    <a:pt x="1" y="486"/>
                  </a:lnTo>
                  <a:lnTo>
                    <a:pt x="3" y="486"/>
                  </a:lnTo>
                  <a:lnTo>
                    <a:pt x="1" y="486"/>
                  </a:lnTo>
                  <a:lnTo>
                    <a:pt x="1" y="484"/>
                  </a:lnTo>
                  <a:lnTo>
                    <a:pt x="0" y="484"/>
                  </a:lnTo>
                  <a:lnTo>
                    <a:pt x="0" y="482"/>
                  </a:lnTo>
                  <a:lnTo>
                    <a:pt x="1" y="482"/>
                  </a:lnTo>
                  <a:lnTo>
                    <a:pt x="1" y="481"/>
                  </a:lnTo>
                  <a:lnTo>
                    <a:pt x="1" y="479"/>
                  </a:lnTo>
                  <a:lnTo>
                    <a:pt x="1" y="477"/>
                  </a:lnTo>
                  <a:lnTo>
                    <a:pt x="3" y="477"/>
                  </a:lnTo>
                  <a:lnTo>
                    <a:pt x="1" y="477"/>
                  </a:lnTo>
                  <a:lnTo>
                    <a:pt x="3" y="477"/>
                  </a:lnTo>
                  <a:lnTo>
                    <a:pt x="3" y="476"/>
                  </a:lnTo>
                  <a:lnTo>
                    <a:pt x="3" y="474"/>
                  </a:lnTo>
                  <a:lnTo>
                    <a:pt x="3" y="473"/>
                  </a:lnTo>
                  <a:lnTo>
                    <a:pt x="5" y="471"/>
                  </a:lnTo>
                  <a:lnTo>
                    <a:pt x="6" y="469"/>
                  </a:lnTo>
                  <a:lnTo>
                    <a:pt x="8" y="469"/>
                  </a:lnTo>
                  <a:lnTo>
                    <a:pt x="6" y="469"/>
                  </a:lnTo>
                  <a:lnTo>
                    <a:pt x="5" y="469"/>
                  </a:lnTo>
                  <a:lnTo>
                    <a:pt x="5" y="468"/>
                  </a:lnTo>
                  <a:lnTo>
                    <a:pt x="5" y="466"/>
                  </a:lnTo>
                  <a:lnTo>
                    <a:pt x="3" y="466"/>
                  </a:lnTo>
                  <a:lnTo>
                    <a:pt x="5" y="466"/>
                  </a:lnTo>
                  <a:lnTo>
                    <a:pt x="3" y="466"/>
                  </a:lnTo>
                  <a:lnTo>
                    <a:pt x="3" y="464"/>
                  </a:lnTo>
                  <a:lnTo>
                    <a:pt x="5" y="464"/>
                  </a:lnTo>
                  <a:lnTo>
                    <a:pt x="5" y="463"/>
                  </a:lnTo>
                  <a:lnTo>
                    <a:pt x="5" y="461"/>
                  </a:lnTo>
                  <a:lnTo>
                    <a:pt x="5" y="459"/>
                  </a:lnTo>
                  <a:lnTo>
                    <a:pt x="6" y="459"/>
                  </a:lnTo>
                  <a:lnTo>
                    <a:pt x="6" y="458"/>
                  </a:lnTo>
                  <a:lnTo>
                    <a:pt x="6" y="456"/>
                  </a:lnTo>
                  <a:lnTo>
                    <a:pt x="8" y="456"/>
                  </a:lnTo>
                  <a:lnTo>
                    <a:pt x="8" y="455"/>
                  </a:lnTo>
                  <a:lnTo>
                    <a:pt x="8" y="453"/>
                  </a:lnTo>
                  <a:lnTo>
                    <a:pt x="8" y="451"/>
                  </a:lnTo>
                  <a:lnTo>
                    <a:pt x="10" y="450"/>
                  </a:lnTo>
                  <a:lnTo>
                    <a:pt x="10" y="448"/>
                  </a:lnTo>
                  <a:lnTo>
                    <a:pt x="10" y="446"/>
                  </a:lnTo>
                  <a:lnTo>
                    <a:pt x="10" y="445"/>
                  </a:lnTo>
                  <a:lnTo>
                    <a:pt x="11" y="445"/>
                  </a:lnTo>
                  <a:lnTo>
                    <a:pt x="10" y="445"/>
                  </a:lnTo>
                  <a:lnTo>
                    <a:pt x="10" y="443"/>
                  </a:lnTo>
                  <a:lnTo>
                    <a:pt x="11" y="443"/>
                  </a:lnTo>
                  <a:lnTo>
                    <a:pt x="11" y="441"/>
                  </a:lnTo>
                  <a:lnTo>
                    <a:pt x="11" y="440"/>
                  </a:lnTo>
                  <a:lnTo>
                    <a:pt x="11" y="438"/>
                  </a:lnTo>
                  <a:lnTo>
                    <a:pt x="11" y="437"/>
                  </a:lnTo>
                  <a:lnTo>
                    <a:pt x="11" y="435"/>
                  </a:lnTo>
                  <a:lnTo>
                    <a:pt x="13" y="435"/>
                  </a:lnTo>
                  <a:lnTo>
                    <a:pt x="13" y="433"/>
                  </a:lnTo>
                  <a:lnTo>
                    <a:pt x="13" y="432"/>
                  </a:lnTo>
                  <a:lnTo>
                    <a:pt x="13" y="430"/>
                  </a:lnTo>
                  <a:lnTo>
                    <a:pt x="14" y="428"/>
                  </a:lnTo>
                  <a:lnTo>
                    <a:pt x="14" y="427"/>
                  </a:lnTo>
                  <a:lnTo>
                    <a:pt x="14" y="425"/>
                  </a:lnTo>
                  <a:lnTo>
                    <a:pt x="14" y="423"/>
                  </a:lnTo>
                  <a:lnTo>
                    <a:pt x="14" y="422"/>
                  </a:lnTo>
                  <a:lnTo>
                    <a:pt x="14" y="420"/>
                  </a:lnTo>
                  <a:lnTo>
                    <a:pt x="14" y="419"/>
                  </a:lnTo>
                  <a:lnTo>
                    <a:pt x="14" y="417"/>
                  </a:lnTo>
                  <a:lnTo>
                    <a:pt x="16" y="415"/>
                  </a:lnTo>
                  <a:lnTo>
                    <a:pt x="16" y="414"/>
                  </a:lnTo>
                  <a:lnTo>
                    <a:pt x="16" y="412"/>
                  </a:lnTo>
                  <a:lnTo>
                    <a:pt x="16" y="410"/>
                  </a:lnTo>
                  <a:lnTo>
                    <a:pt x="16" y="409"/>
                  </a:lnTo>
                  <a:lnTo>
                    <a:pt x="16" y="407"/>
                  </a:lnTo>
                  <a:lnTo>
                    <a:pt x="16" y="406"/>
                  </a:lnTo>
                  <a:lnTo>
                    <a:pt x="18" y="406"/>
                  </a:lnTo>
                  <a:lnTo>
                    <a:pt x="18" y="404"/>
                  </a:lnTo>
                  <a:lnTo>
                    <a:pt x="18" y="402"/>
                  </a:lnTo>
                  <a:lnTo>
                    <a:pt x="18" y="401"/>
                  </a:lnTo>
                  <a:lnTo>
                    <a:pt x="19" y="399"/>
                  </a:lnTo>
                  <a:lnTo>
                    <a:pt x="21" y="397"/>
                  </a:lnTo>
                  <a:lnTo>
                    <a:pt x="23" y="397"/>
                  </a:lnTo>
                  <a:lnTo>
                    <a:pt x="24" y="396"/>
                  </a:lnTo>
                  <a:lnTo>
                    <a:pt x="24" y="394"/>
                  </a:lnTo>
                  <a:lnTo>
                    <a:pt x="26" y="394"/>
                  </a:lnTo>
                  <a:lnTo>
                    <a:pt x="26" y="392"/>
                  </a:lnTo>
                  <a:lnTo>
                    <a:pt x="28" y="392"/>
                  </a:lnTo>
                  <a:lnTo>
                    <a:pt x="29" y="391"/>
                  </a:lnTo>
                  <a:lnTo>
                    <a:pt x="29" y="389"/>
                  </a:lnTo>
                  <a:lnTo>
                    <a:pt x="31" y="389"/>
                  </a:lnTo>
                  <a:lnTo>
                    <a:pt x="31" y="391"/>
                  </a:lnTo>
                  <a:lnTo>
                    <a:pt x="31" y="392"/>
                  </a:lnTo>
                  <a:lnTo>
                    <a:pt x="31" y="394"/>
                  </a:lnTo>
                  <a:lnTo>
                    <a:pt x="31" y="396"/>
                  </a:lnTo>
                  <a:lnTo>
                    <a:pt x="31" y="397"/>
                  </a:lnTo>
                  <a:lnTo>
                    <a:pt x="31" y="399"/>
                  </a:lnTo>
                  <a:lnTo>
                    <a:pt x="29" y="399"/>
                  </a:lnTo>
                  <a:lnTo>
                    <a:pt x="29" y="401"/>
                  </a:lnTo>
                  <a:lnTo>
                    <a:pt x="29" y="402"/>
                  </a:lnTo>
                  <a:lnTo>
                    <a:pt x="31" y="402"/>
                  </a:lnTo>
                  <a:lnTo>
                    <a:pt x="29" y="402"/>
                  </a:lnTo>
                  <a:lnTo>
                    <a:pt x="29" y="401"/>
                  </a:lnTo>
                  <a:lnTo>
                    <a:pt x="31" y="401"/>
                  </a:lnTo>
                  <a:lnTo>
                    <a:pt x="29" y="401"/>
                  </a:lnTo>
                  <a:lnTo>
                    <a:pt x="31" y="401"/>
                  </a:lnTo>
                  <a:lnTo>
                    <a:pt x="31" y="399"/>
                  </a:lnTo>
                  <a:lnTo>
                    <a:pt x="31" y="401"/>
                  </a:lnTo>
                  <a:lnTo>
                    <a:pt x="31" y="399"/>
                  </a:lnTo>
                  <a:lnTo>
                    <a:pt x="31" y="397"/>
                  </a:lnTo>
                  <a:lnTo>
                    <a:pt x="32" y="397"/>
                  </a:lnTo>
                  <a:lnTo>
                    <a:pt x="31" y="397"/>
                  </a:lnTo>
                  <a:lnTo>
                    <a:pt x="31" y="396"/>
                  </a:lnTo>
                  <a:lnTo>
                    <a:pt x="32" y="396"/>
                  </a:lnTo>
                  <a:lnTo>
                    <a:pt x="32" y="394"/>
                  </a:lnTo>
                  <a:lnTo>
                    <a:pt x="31" y="394"/>
                  </a:lnTo>
                  <a:lnTo>
                    <a:pt x="31" y="392"/>
                  </a:lnTo>
                  <a:lnTo>
                    <a:pt x="31" y="391"/>
                  </a:lnTo>
                  <a:lnTo>
                    <a:pt x="32" y="391"/>
                  </a:lnTo>
                  <a:lnTo>
                    <a:pt x="32" y="392"/>
                  </a:lnTo>
                  <a:lnTo>
                    <a:pt x="34" y="392"/>
                  </a:lnTo>
                  <a:lnTo>
                    <a:pt x="34" y="391"/>
                  </a:lnTo>
                  <a:lnTo>
                    <a:pt x="34" y="392"/>
                  </a:lnTo>
                  <a:lnTo>
                    <a:pt x="36" y="392"/>
                  </a:lnTo>
                  <a:lnTo>
                    <a:pt x="36" y="394"/>
                  </a:lnTo>
                  <a:lnTo>
                    <a:pt x="36" y="396"/>
                  </a:lnTo>
                  <a:lnTo>
                    <a:pt x="37" y="396"/>
                  </a:lnTo>
                  <a:lnTo>
                    <a:pt x="36" y="396"/>
                  </a:lnTo>
                  <a:lnTo>
                    <a:pt x="36" y="397"/>
                  </a:lnTo>
                  <a:lnTo>
                    <a:pt x="36" y="396"/>
                  </a:lnTo>
                  <a:lnTo>
                    <a:pt x="37" y="396"/>
                  </a:lnTo>
                  <a:lnTo>
                    <a:pt x="37" y="397"/>
                  </a:lnTo>
                  <a:lnTo>
                    <a:pt x="39" y="397"/>
                  </a:lnTo>
                  <a:lnTo>
                    <a:pt x="39" y="399"/>
                  </a:lnTo>
                  <a:lnTo>
                    <a:pt x="41" y="401"/>
                  </a:lnTo>
                  <a:lnTo>
                    <a:pt x="41" y="402"/>
                  </a:lnTo>
                  <a:lnTo>
                    <a:pt x="41" y="404"/>
                  </a:lnTo>
                  <a:lnTo>
                    <a:pt x="39" y="404"/>
                  </a:lnTo>
                  <a:lnTo>
                    <a:pt x="41" y="404"/>
                  </a:lnTo>
                  <a:lnTo>
                    <a:pt x="41" y="406"/>
                  </a:lnTo>
                  <a:lnTo>
                    <a:pt x="41" y="407"/>
                  </a:lnTo>
                  <a:lnTo>
                    <a:pt x="42" y="407"/>
                  </a:lnTo>
                  <a:lnTo>
                    <a:pt x="42" y="406"/>
                  </a:lnTo>
                  <a:lnTo>
                    <a:pt x="42" y="404"/>
                  </a:lnTo>
                  <a:lnTo>
                    <a:pt x="42" y="402"/>
                  </a:lnTo>
                  <a:lnTo>
                    <a:pt x="44" y="402"/>
                  </a:lnTo>
                  <a:lnTo>
                    <a:pt x="46" y="402"/>
                  </a:lnTo>
                  <a:lnTo>
                    <a:pt x="46" y="404"/>
                  </a:lnTo>
                  <a:lnTo>
                    <a:pt x="46" y="402"/>
                  </a:lnTo>
                  <a:lnTo>
                    <a:pt x="47" y="402"/>
                  </a:lnTo>
                  <a:lnTo>
                    <a:pt x="49" y="402"/>
                  </a:lnTo>
                  <a:lnTo>
                    <a:pt x="50" y="402"/>
                  </a:lnTo>
                  <a:lnTo>
                    <a:pt x="50" y="404"/>
                  </a:lnTo>
                  <a:lnTo>
                    <a:pt x="50" y="402"/>
                  </a:lnTo>
                  <a:lnTo>
                    <a:pt x="52" y="402"/>
                  </a:lnTo>
                  <a:lnTo>
                    <a:pt x="54" y="404"/>
                  </a:lnTo>
                  <a:lnTo>
                    <a:pt x="55" y="404"/>
                  </a:lnTo>
                  <a:lnTo>
                    <a:pt x="57" y="404"/>
                  </a:lnTo>
                  <a:lnTo>
                    <a:pt x="59" y="404"/>
                  </a:lnTo>
                  <a:lnTo>
                    <a:pt x="60" y="404"/>
                  </a:lnTo>
                  <a:lnTo>
                    <a:pt x="60" y="406"/>
                  </a:lnTo>
                  <a:lnTo>
                    <a:pt x="62" y="404"/>
                  </a:lnTo>
                  <a:lnTo>
                    <a:pt x="63" y="404"/>
                  </a:lnTo>
                  <a:lnTo>
                    <a:pt x="65" y="404"/>
                  </a:lnTo>
                  <a:lnTo>
                    <a:pt x="67" y="404"/>
                  </a:lnTo>
                  <a:lnTo>
                    <a:pt x="68" y="404"/>
                  </a:lnTo>
                  <a:lnTo>
                    <a:pt x="70" y="404"/>
                  </a:lnTo>
                  <a:lnTo>
                    <a:pt x="72" y="404"/>
                  </a:lnTo>
                  <a:lnTo>
                    <a:pt x="72" y="406"/>
                  </a:lnTo>
                  <a:lnTo>
                    <a:pt x="73" y="407"/>
                  </a:lnTo>
                  <a:lnTo>
                    <a:pt x="75" y="407"/>
                  </a:lnTo>
                  <a:lnTo>
                    <a:pt x="77" y="409"/>
                  </a:lnTo>
                  <a:lnTo>
                    <a:pt x="78" y="409"/>
                  </a:lnTo>
                  <a:lnTo>
                    <a:pt x="80" y="409"/>
                  </a:lnTo>
                  <a:lnTo>
                    <a:pt x="81" y="410"/>
                  </a:lnTo>
                  <a:lnTo>
                    <a:pt x="81" y="409"/>
                  </a:lnTo>
                  <a:lnTo>
                    <a:pt x="81" y="410"/>
                  </a:lnTo>
                  <a:lnTo>
                    <a:pt x="83" y="410"/>
                  </a:lnTo>
                  <a:lnTo>
                    <a:pt x="81" y="409"/>
                  </a:lnTo>
                  <a:lnTo>
                    <a:pt x="80" y="409"/>
                  </a:lnTo>
                  <a:lnTo>
                    <a:pt x="78" y="409"/>
                  </a:lnTo>
                  <a:lnTo>
                    <a:pt x="77" y="409"/>
                  </a:lnTo>
                  <a:lnTo>
                    <a:pt x="77" y="407"/>
                  </a:lnTo>
                  <a:lnTo>
                    <a:pt x="75" y="407"/>
                  </a:lnTo>
                  <a:lnTo>
                    <a:pt x="73" y="404"/>
                  </a:lnTo>
                  <a:lnTo>
                    <a:pt x="72" y="404"/>
                  </a:lnTo>
                  <a:lnTo>
                    <a:pt x="70" y="404"/>
                  </a:lnTo>
                  <a:lnTo>
                    <a:pt x="67" y="404"/>
                  </a:lnTo>
                  <a:lnTo>
                    <a:pt x="65" y="404"/>
                  </a:lnTo>
                  <a:lnTo>
                    <a:pt x="63" y="404"/>
                  </a:lnTo>
                  <a:lnTo>
                    <a:pt x="62" y="404"/>
                  </a:lnTo>
                  <a:lnTo>
                    <a:pt x="60" y="404"/>
                  </a:lnTo>
                  <a:lnTo>
                    <a:pt x="59" y="404"/>
                  </a:lnTo>
                  <a:lnTo>
                    <a:pt x="57" y="404"/>
                  </a:lnTo>
                  <a:lnTo>
                    <a:pt x="57" y="402"/>
                  </a:lnTo>
                  <a:lnTo>
                    <a:pt x="55" y="402"/>
                  </a:lnTo>
                  <a:lnTo>
                    <a:pt x="54" y="402"/>
                  </a:lnTo>
                  <a:lnTo>
                    <a:pt x="52" y="402"/>
                  </a:lnTo>
                  <a:lnTo>
                    <a:pt x="52" y="401"/>
                  </a:lnTo>
                  <a:lnTo>
                    <a:pt x="50" y="401"/>
                  </a:lnTo>
                  <a:lnTo>
                    <a:pt x="50" y="399"/>
                  </a:lnTo>
                  <a:lnTo>
                    <a:pt x="52" y="399"/>
                  </a:lnTo>
                  <a:lnTo>
                    <a:pt x="50" y="399"/>
                  </a:lnTo>
                  <a:lnTo>
                    <a:pt x="49" y="399"/>
                  </a:lnTo>
                  <a:lnTo>
                    <a:pt x="50" y="397"/>
                  </a:lnTo>
                  <a:lnTo>
                    <a:pt x="49" y="397"/>
                  </a:lnTo>
                  <a:lnTo>
                    <a:pt x="49" y="399"/>
                  </a:lnTo>
                  <a:lnTo>
                    <a:pt x="49" y="397"/>
                  </a:lnTo>
                  <a:lnTo>
                    <a:pt x="47" y="399"/>
                  </a:lnTo>
                  <a:lnTo>
                    <a:pt x="46" y="399"/>
                  </a:lnTo>
                  <a:lnTo>
                    <a:pt x="44" y="399"/>
                  </a:lnTo>
                  <a:lnTo>
                    <a:pt x="44" y="397"/>
                  </a:lnTo>
                  <a:lnTo>
                    <a:pt x="42" y="397"/>
                  </a:lnTo>
                  <a:lnTo>
                    <a:pt x="42" y="396"/>
                  </a:lnTo>
                  <a:lnTo>
                    <a:pt x="42" y="394"/>
                  </a:lnTo>
                  <a:lnTo>
                    <a:pt x="44" y="394"/>
                  </a:lnTo>
                  <a:lnTo>
                    <a:pt x="42" y="394"/>
                  </a:lnTo>
                  <a:lnTo>
                    <a:pt x="44" y="394"/>
                  </a:lnTo>
                  <a:lnTo>
                    <a:pt x="44" y="392"/>
                  </a:lnTo>
                  <a:lnTo>
                    <a:pt x="44" y="391"/>
                  </a:lnTo>
                  <a:lnTo>
                    <a:pt x="46" y="389"/>
                  </a:lnTo>
                  <a:lnTo>
                    <a:pt x="46" y="388"/>
                  </a:lnTo>
                  <a:lnTo>
                    <a:pt x="46" y="386"/>
                  </a:lnTo>
                  <a:lnTo>
                    <a:pt x="44" y="384"/>
                  </a:lnTo>
                  <a:lnTo>
                    <a:pt x="42" y="384"/>
                  </a:lnTo>
                  <a:lnTo>
                    <a:pt x="42" y="386"/>
                  </a:lnTo>
                  <a:lnTo>
                    <a:pt x="41" y="386"/>
                  </a:lnTo>
                  <a:lnTo>
                    <a:pt x="41" y="384"/>
                  </a:lnTo>
                  <a:lnTo>
                    <a:pt x="39" y="383"/>
                  </a:lnTo>
                  <a:lnTo>
                    <a:pt x="37" y="381"/>
                  </a:lnTo>
                  <a:lnTo>
                    <a:pt x="36" y="379"/>
                  </a:lnTo>
                  <a:lnTo>
                    <a:pt x="34" y="379"/>
                  </a:lnTo>
                  <a:lnTo>
                    <a:pt x="34" y="381"/>
                  </a:lnTo>
                  <a:lnTo>
                    <a:pt x="32" y="381"/>
                  </a:lnTo>
                  <a:lnTo>
                    <a:pt x="32" y="383"/>
                  </a:lnTo>
                  <a:lnTo>
                    <a:pt x="31" y="383"/>
                  </a:lnTo>
                  <a:lnTo>
                    <a:pt x="31" y="381"/>
                  </a:lnTo>
                  <a:lnTo>
                    <a:pt x="31" y="383"/>
                  </a:lnTo>
                  <a:lnTo>
                    <a:pt x="29" y="383"/>
                  </a:lnTo>
                  <a:lnTo>
                    <a:pt x="29" y="384"/>
                  </a:lnTo>
                  <a:lnTo>
                    <a:pt x="29" y="386"/>
                  </a:lnTo>
                  <a:lnTo>
                    <a:pt x="28" y="386"/>
                  </a:lnTo>
                  <a:lnTo>
                    <a:pt x="28" y="388"/>
                  </a:lnTo>
                  <a:lnTo>
                    <a:pt x="26" y="388"/>
                  </a:lnTo>
                  <a:lnTo>
                    <a:pt x="26" y="389"/>
                  </a:lnTo>
                  <a:lnTo>
                    <a:pt x="24" y="389"/>
                  </a:lnTo>
                  <a:lnTo>
                    <a:pt x="23" y="389"/>
                  </a:lnTo>
                  <a:lnTo>
                    <a:pt x="23" y="391"/>
                  </a:lnTo>
                  <a:lnTo>
                    <a:pt x="21" y="391"/>
                  </a:lnTo>
                  <a:lnTo>
                    <a:pt x="21" y="392"/>
                  </a:lnTo>
                  <a:lnTo>
                    <a:pt x="21" y="394"/>
                  </a:lnTo>
                  <a:lnTo>
                    <a:pt x="21" y="396"/>
                  </a:lnTo>
                  <a:lnTo>
                    <a:pt x="19" y="396"/>
                  </a:lnTo>
                  <a:lnTo>
                    <a:pt x="19" y="394"/>
                  </a:lnTo>
                  <a:lnTo>
                    <a:pt x="19" y="392"/>
                  </a:lnTo>
                  <a:lnTo>
                    <a:pt x="19" y="391"/>
                  </a:lnTo>
                  <a:lnTo>
                    <a:pt x="19" y="389"/>
                  </a:lnTo>
                  <a:lnTo>
                    <a:pt x="19" y="388"/>
                  </a:lnTo>
                  <a:lnTo>
                    <a:pt x="19" y="386"/>
                  </a:lnTo>
                  <a:lnTo>
                    <a:pt x="19" y="384"/>
                  </a:lnTo>
                  <a:lnTo>
                    <a:pt x="19" y="383"/>
                  </a:lnTo>
                  <a:lnTo>
                    <a:pt x="19" y="381"/>
                  </a:lnTo>
                  <a:lnTo>
                    <a:pt x="19" y="379"/>
                  </a:lnTo>
                  <a:lnTo>
                    <a:pt x="19" y="378"/>
                  </a:lnTo>
                  <a:lnTo>
                    <a:pt x="21" y="376"/>
                  </a:lnTo>
                  <a:lnTo>
                    <a:pt x="21" y="374"/>
                  </a:lnTo>
                  <a:lnTo>
                    <a:pt x="21" y="373"/>
                  </a:lnTo>
                  <a:lnTo>
                    <a:pt x="21" y="371"/>
                  </a:lnTo>
                  <a:lnTo>
                    <a:pt x="21" y="370"/>
                  </a:lnTo>
                  <a:lnTo>
                    <a:pt x="21" y="368"/>
                  </a:lnTo>
                  <a:lnTo>
                    <a:pt x="21" y="366"/>
                  </a:lnTo>
                  <a:lnTo>
                    <a:pt x="21" y="365"/>
                  </a:lnTo>
                  <a:lnTo>
                    <a:pt x="21" y="363"/>
                  </a:lnTo>
                  <a:lnTo>
                    <a:pt x="21" y="361"/>
                  </a:lnTo>
                  <a:lnTo>
                    <a:pt x="21" y="360"/>
                  </a:lnTo>
                  <a:lnTo>
                    <a:pt x="21" y="358"/>
                  </a:lnTo>
                  <a:lnTo>
                    <a:pt x="19" y="358"/>
                  </a:lnTo>
                  <a:lnTo>
                    <a:pt x="19" y="357"/>
                  </a:lnTo>
                  <a:lnTo>
                    <a:pt x="19" y="355"/>
                  </a:lnTo>
                  <a:lnTo>
                    <a:pt x="19" y="353"/>
                  </a:lnTo>
                  <a:lnTo>
                    <a:pt x="21" y="353"/>
                  </a:lnTo>
                  <a:lnTo>
                    <a:pt x="19" y="353"/>
                  </a:lnTo>
                  <a:lnTo>
                    <a:pt x="21" y="352"/>
                  </a:lnTo>
                  <a:lnTo>
                    <a:pt x="19" y="352"/>
                  </a:lnTo>
                  <a:lnTo>
                    <a:pt x="21" y="352"/>
                  </a:lnTo>
                  <a:lnTo>
                    <a:pt x="21" y="350"/>
                  </a:lnTo>
                  <a:lnTo>
                    <a:pt x="19" y="350"/>
                  </a:lnTo>
                  <a:lnTo>
                    <a:pt x="19" y="348"/>
                  </a:lnTo>
                  <a:lnTo>
                    <a:pt x="21" y="348"/>
                  </a:lnTo>
                  <a:lnTo>
                    <a:pt x="21" y="347"/>
                  </a:lnTo>
                  <a:lnTo>
                    <a:pt x="21" y="345"/>
                  </a:lnTo>
                  <a:lnTo>
                    <a:pt x="21" y="343"/>
                  </a:lnTo>
                  <a:lnTo>
                    <a:pt x="23" y="343"/>
                  </a:lnTo>
                  <a:lnTo>
                    <a:pt x="23" y="342"/>
                  </a:lnTo>
                  <a:lnTo>
                    <a:pt x="23" y="340"/>
                  </a:lnTo>
                  <a:lnTo>
                    <a:pt x="23" y="339"/>
                  </a:lnTo>
                  <a:lnTo>
                    <a:pt x="23" y="337"/>
                  </a:lnTo>
                  <a:lnTo>
                    <a:pt x="24" y="337"/>
                  </a:lnTo>
                  <a:lnTo>
                    <a:pt x="24" y="335"/>
                  </a:lnTo>
                  <a:lnTo>
                    <a:pt x="24" y="334"/>
                  </a:lnTo>
                  <a:lnTo>
                    <a:pt x="24" y="332"/>
                  </a:lnTo>
                  <a:lnTo>
                    <a:pt x="26" y="332"/>
                  </a:lnTo>
                  <a:lnTo>
                    <a:pt x="24" y="332"/>
                  </a:lnTo>
                  <a:lnTo>
                    <a:pt x="24" y="330"/>
                  </a:lnTo>
                  <a:lnTo>
                    <a:pt x="26" y="329"/>
                  </a:lnTo>
                  <a:lnTo>
                    <a:pt x="26" y="327"/>
                  </a:lnTo>
                  <a:lnTo>
                    <a:pt x="26" y="325"/>
                  </a:lnTo>
                  <a:lnTo>
                    <a:pt x="26" y="324"/>
                  </a:lnTo>
                  <a:lnTo>
                    <a:pt x="26" y="322"/>
                  </a:lnTo>
                  <a:lnTo>
                    <a:pt x="26" y="321"/>
                  </a:lnTo>
                  <a:lnTo>
                    <a:pt x="26" y="319"/>
                  </a:lnTo>
                  <a:lnTo>
                    <a:pt x="26" y="317"/>
                  </a:lnTo>
                  <a:lnTo>
                    <a:pt x="26" y="316"/>
                  </a:lnTo>
                  <a:lnTo>
                    <a:pt x="28" y="316"/>
                  </a:lnTo>
                  <a:lnTo>
                    <a:pt x="26" y="316"/>
                  </a:lnTo>
                  <a:lnTo>
                    <a:pt x="28" y="316"/>
                  </a:lnTo>
                  <a:lnTo>
                    <a:pt x="28" y="314"/>
                  </a:lnTo>
                  <a:lnTo>
                    <a:pt x="28" y="312"/>
                  </a:lnTo>
                  <a:lnTo>
                    <a:pt x="28" y="311"/>
                  </a:lnTo>
                  <a:lnTo>
                    <a:pt x="28" y="309"/>
                  </a:lnTo>
                  <a:lnTo>
                    <a:pt x="28" y="307"/>
                  </a:lnTo>
                  <a:lnTo>
                    <a:pt x="29" y="306"/>
                  </a:lnTo>
                  <a:lnTo>
                    <a:pt x="29" y="304"/>
                  </a:lnTo>
                  <a:lnTo>
                    <a:pt x="29" y="303"/>
                  </a:lnTo>
                  <a:lnTo>
                    <a:pt x="29" y="301"/>
                  </a:lnTo>
                  <a:lnTo>
                    <a:pt x="29" y="299"/>
                  </a:lnTo>
                  <a:lnTo>
                    <a:pt x="29" y="298"/>
                  </a:lnTo>
                  <a:lnTo>
                    <a:pt x="29" y="296"/>
                  </a:lnTo>
                  <a:lnTo>
                    <a:pt x="29" y="294"/>
                  </a:lnTo>
                  <a:lnTo>
                    <a:pt x="29" y="293"/>
                  </a:lnTo>
                  <a:lnTo>
                    <a:pt x="31" y="293"/>
                  </a:lnTo>
                  <a:lnTo>
                    <a:pt x="31" y="291"/>
                  </a:lnTo>
                  <a:lnTo>
                    <a:pt x="31" y="290"/>
                  </a:lnTo>
                  <a:lnTo>
                    <a:pt x="31" y="288"/>
                  </a:lnTo>
                  <a:lnTo>
                    <a:pt x="31" y="286"/>
                  </a:lnTo>
                  <a:lnTo>
                    <a:pt x="31" y="285"/>
                  </a:lnTo>
                  <a:lnTo>
                    <a:pt x="31" y="283"/>
                  </a:lnTo>
                  <a:lnTo>
                    <a:pt x="31" y="281"/>
                  </a:lnTo>
                  <a:lnTo>
                    <a:pt x="31" y="280"/>
                  </a:lnTo>
                  <a:lnTo>
                    <a:pt x="31" y="278"/>
                  </a:lnTo>
                  <a:lnTo>
                    <a:pt x="31" y="276"/>
                  </a:lnTo>
                  <a:lnTo>
                    <a:pt x="31" y="275"/>
                  </a:lnTo>
                  <a:lnTo>
                    <a:pt x="26" y="276"/>
                  </a:lnTo>
                  <a:lnTo>
                    <a:pt x="24" y="278"/>
                  </a:lnTo>
                  <a:lnTo>
                    <a:pt x="24" y="276"/>
                  </a:lnTo>
                  <a:lnTo>
                    <a:pt x="28" y="276"/>
                  </a:lnTo>
                  <a:lnTo>
                    <a:pt x="29" y="275"/>
                  </a:lnTo>
                  <a:lnTo>
                    <a:pt x="32" y="273"/>
                  </a:lnTo>
                  <a:lnTo>
                    <a:pt x="36" y="272"/>
                  </a:lnTo>
                  <a:lnTo>
                    <a:pt x="37" y="272"/>
                  </a:lnTo>
                  <a:lnTo>
                    <a:pt x="39" y="272"/>
                  </a:lnTo>
                  <a:lnTo>
                    <a:pt x="39" y="270"/>
                  </a:lnTo>
                  <a:lnTo>
                    <a:pt x="39" y="268"/>
                  </a:lnTo>
                  <a:lnTo>
                    <a:pt x="37" y="268"/>
                  </a:lnTo>
                  <a:lnTo>
                    <a:pt x="39" y="268"/>
                  </a:lnTo>
                  <a:lnTo>
                    <a:pt x="41" y="267"/>
                  </a:lnTo>
                  <a:lnTo>
                    <a:pt x="41" y="268"/>
                  </a:lnTo>
                  <a:lnTo>
                    <a:pt x="42" y="268"/>
                  </a:lnTo>
                  <a:lnTo>
                    <a:pt x="42" y="270"/>
                  </a:lnTo>
                  <a:lnTo>
                    <a:pt x="44" y="270"/>
                  </a:lnTo>
                  <a:lnTo>
                    <a:pt x="42" y="272"/>
                  </a:lnTo>
                  <a:lnTo>
                    <a:pt x="41" y="272"/>
                  </a:lnTo>
                  <a:lnTo>
                    <a:pt x="41" y="273"/>
                  </a:lnTo>
                  <a:lnTo>
                    <a:pt x="42" y="273"/>
                  </a:lnTo>
                  <a:lnTo>
                    <a:pt x="42" y="275"/>
                  </a:lnTo>
                  <a:lnTo>
                    <a:pt x="42" y="276"/>
                  </a:lnTo>
                  <a:lnTo>
                    <a:pt x="44" y="276"/>
                  </a:lnTo>
                  <a:lnTo>
                    <a:pt x="46" y="276"/>
                  </a:lnTo>
                  <a:lnTo>
                    <a:pt x="47" y="276"/>
                  </a:lnTo>
                  <a:lnTo>
                    <a:pt x="49" y="275"/>
                  </a:lnTo>
                  <a:lnTo>
                    <a:pt x="50" y="275"/>
                  </a:lnTo>
                  <a:lnTo>
                    <a:pt x="49" y="276"/>
                  </a:lnTo>
                  <a:lnTo>
                    <a:pt x="47" y="276"/>
                  </a:lnTo>
                  <a:lnTo>
                    <a:pt x="47" y="278"/>
                  </a:lnTo>
                  <a:lnTo>
                    <a:pt x="47" y="280"/>
                  </a:lnTo>
                  <a:lnTo>
                    <a:pt x="46" y="280"/>
                  </a:lnTo>
                  <a:lnTo>
                    <a:pt x="46" y="281"/>
                  </a:lnTo>
                  <a:lnTo>
                    <a:pt x="46" y="283"/>
                  </a:lnTo>
                  <a:lnTo>
                    <a:pt x="44" y="285"/>
                  </a:lnTo>
                  <a:lnTo>
                    <a:pt x="44" y="286"/>
                  </a:lnTo>
                  <a:lnTo>
                    <a:pt x="44" y="288"/>
                  </a:lnTo>
                  <a:lnTo>
                    <a:pt x="44" y="286"/>
                  </a:lnTo>
                  <a:lnTo>
                    <a:pt x="46" y="286"/>
                  </a:lnTo>
                  <a:lnTo>
                    <a:pt x="46" y="288"/>
                  </a:lnTo>
                  <a:lnTo>
                    <a:pt x="47" y="288"/>
                  </a:lnTo>
                  <a:lnTo>
                    <a:pt x="46" y="286"/>
                  </a:lnTo>
                  <a:lnTo>
                    <a:pt x="46" y="285"/>
                  </a:lnTo>
                  <a:lnTo>
                    <a:pt x="47" y="283"/>
                  </a:lnTo>
                  <a:lnTo>
                    <a:pt x="49" y="281"/>
                  </a:lnTo>
                  <a:lnTo>
                    <a:pt x="49" y="280"/>
                  </a:lnTo>
                  <a:lnTo>
                    <a:pt x="50" y="280"/>
                  </a:lnTo>
                  <a:lnTo>
                    <a:pt x="50" y="278"/>
                  </a:lnTo>
                  <a:lnTo>
                    <a:pt x="52" y="280"/>
                  </a:lnTo>
                  <a:lnTo>
                    <a:pt x="54" y="281"/>
                  </a:lnTo>
                  <a:lnTo>
                    <a:pt x="54" y="283"/>
                  </a:lnTo>
                  <a:lnTo>
                    <a:pt x="54" y="285"/>
                  </a:lnTo>
                  <a:lnTo>
                    <a:pt x="54" y="286"/>
                  </a:lnTo>
                  <a:lnTo>
                    <a:pt x="52" y="288"/>
                  </a:lnTo>
                  <a:lnTo>
                    <a:pt x="52" y="290"/>
                  </a:lnTo>
                  <a:lnTo>
                    <a:pt x="50" y="291"/>
                  </a:lnTo>
                  <a:lnTo>
                    <a:pt x="50" y="293"/>
                  </a:lnTo>
                  <a:lnTo>
                    <a:pt x="50" y="294"/>
                  </a:lnTo>
                  <a:lnTo>
                    <a:pt x="50" y="296"/>
                  </a:lnTo>
                  <a:lnTo>
                    <a:pt x="52" y="298"/>
                  </a:lnTo>
                  <a:lnTo>
                    <a:pt x="54" y="298"/>
                  </a:lnTo>
                  <a:lnTo>
                    <a:pt x="55" y="298"/>
                  </a:lnTo>
                  <a:lnTo>
                    <a:pt x="55" y="299"/>
                  </a:lnTo>
                  <a:lnTo>
                    <a:pt x="57" y="299"/>
                  </a:lnTo>
                  <a:lnTo>
                    <a:pt x="59" y="299"/>
                  </a:lnTo>
                  <a:lnTo>
                    <a:pt x="59" y="298"/>
                  </a:lnTo>
                  <a:lnTo>
                    <a:pt x="60" y="299"/>
                  </a:lnTo>
                  <a:lnTo>
                    <a:pt x="62" y="299"/>
                  </a:lnTo>
                  <a:lnTo>
                    <a:pt x="63" y="301"/>
                  </a:lnTo>
                  <a:lnTo>
                    <a:pt x="65" y="303"/>
                  </a:lnTo>
                  <a:lnTo>
                    <a:pt x="65" y="304"/>
                  </a:lnTo>
                  <a:lnTo>
                    <a:pt x="65" y="303"/>
                  </a:lnTo>
                  <a:lnTo>
                    <a:pt x="67" y="303"/>
                  </a:lnTo>
                  <a:lnTo>
                    <a:pt x="67" y="304"/>
                  </a:lnTo>
                  <a:lnTo>
                    <a:pt x="68" y="304"/>
                  </a:lnTo>
                  <a:lnTo>
                    <a:pt x="70" y="304"/>
                  </a:lnTo>
                  <a:lnTo>
                    <a:pt x="73" y="304"/>
                  </a:lnTo>
                  <a:lnTo>
                    <a:pt x="75" y="304"/>
                  </a:lnTo>
                  <a:lnTo>
                    <a:pt x="77" y="304"/>
                  </a:lnTo>
                  <a:lnTo>
                    <a:pt x="77" y="303"/>
                  </a:lnTo>
                  <a:lnTo>
                    <a:pt x="78" y="303"/>
                  </a:lnTo>
                  <a:lnTo>
                    <a:pt x="78" y="301"/>
                  </a:lnTo>
                  <a:lnTo>
                    <a:pt x="80" y="301"/>
                  </a:lnTo>
                  <a:lnTo>
                    <a:pt x="80" y="299"/>
                  </a:lnTo>
                  <a:lnTo>
                    <a:pt x="80" y="298"/>
                  </a:lnTo>
                  <a:lnTo>
                    <a:pt x="80" y="296"/>
                  </a:lnTo>
                  <a:lnTo>
                    <a:pt x="81" y="296"/>
                  </a:lnTo>
                  <a:lnTo>
                    <a:pt x="83" y="296"/>
                  </a:lnTo>
                  <a:lnTo>
                    <a:pt x="83" y="294"/>
                  </a:lnTo>
                  <a:lnTo>
                    <a:pt x="85" y="294"/>
                  </a:lnTo>
                  <a:lnTo>
                    <a:pt x="86" y="294"/>
                  </a:lnTo>
                  <a:lnTo>
                    <a:pt x="86" y="293"/>
                  </a:lnTo>
                  <a:lnTo>
                    <a:pt x="88" y="293"/>
                  </a:lnTo>
                  <a:lnTo>
                    <a:pt x="90" y="293"/>
                  </a:lnTo>
                  <a:lnTo>
                    <a:pt x="90" y="291"/>
                  </a:lnTo>
                  <a:lnTo>
                    <a:pt x="91" y="290"/>
                  </a:lnTo>
                  <a:lnTo>
                    <a:pt x="91" y="288"/>
                  </a:lnTo>
                  <a:lnTo>
                    <a:pt x="90" y="288"/>
                  </a:lnTo>
                  <a:lnTo>
                    <a:pt x="90" y="286"/>
                  </a:lnTo>
                  <a:lnTo>
                    <a:pt x="90" y="285"/>
                  </a:lnTo>
                  <a:lnTo>
                    <a:pt x="88" y="285"/>
                  </a:lnTo>
                  <a:lnTo>
                    <a:pt x="88" y="283"/>
                  </a:lnTo>
                  <a:lnTo>
                    <a:pt x="86" y="281"/>
                  </a:lnTo>
                  <a:lnTo>
                    <a:pt x="86" y="280"/>
                  </a:lnTo>
                  <a:lnTo>
                    <a:pt x="86" y="278"/>
                  </a:lnTo>
                  <a:lnTo>
                    <a:pt x="85" y="278"/>
                  </a:lnTo>
                  <a:lnTo>
                    <a:pt x="86" y="278"/>
                  </a:lnTo>
                  <a:lnTo>
                    <a:pt x="86" y="276"/>
                  </a:lnTo>
                  <a:lnTo>
                    <a:pt x="88" y="276"/>
                  </a:lnTo>
                  <a:lnTo>
                    <a:pt x="90" y="278"/>
                  </a:lnTo>
                  <a:lnTo>
                    <a:pt x="91" y="280"/>
                  </a:lnTo>
                  <a:lnTo>
                    <a:pt x="91" y="278"/>
                  </a:lnTo>
                  <a:lnTo>
                    <a:pt x="91" y="276"/>
                  </a:lnTo>
                  <a:lnTo>
                    <a:pt x="90" y="276"/>
                  </a:lnTo>
                  <a:lnTo>
                    <a:pt x="90" y="275"/>
                  </a:lnTo>
                  <a:lnTo>
                    <a:pt x="91" y="275"/>
                  </a:lnTo>
                  <a:lnTo>
                    <a:pt x="91" y="273"/>
                  </a:lnTo>
                  <a:lnTo>
                    <a:pt x="90" y="273"/>
                  </a:lnTo>
                  <a:lnTo>
                    <a:pt x="88" y="273"/>
                  </a:lnTo>
                  <a:lnTo>
                    <a:pt x="88" y="272"/>
                  </a:lnTo>
                  <a:lnTo>
                    <a:pt x="86" y="272"/>
                  </a:lnTo>
                  <a:lnTo>
                    <a:pt x="88" y="272"/>
                  </a:lnTo>
                  <a:lnTo>
                    <a:pt x="88" y="273"/>
                  </a:lnTo>
                  <a:lnTo>
                    <a:pt x="90" y="273"/>
                  </a:lnTo>
                  <a:lnTo>
                    <a:pt x="90" y="275"/>
                  </a:lnTo>
                  <a:lnTo>
                    <a:pt x="90" y="276"/>
                  </a:lnTo>
                  <a:lnTo>
                    <a:pt x="88" y="276"/>
                  </a:lnTo>
                  <a:lnTo>
                    <a:pt x="88" y="275"/>
                  </a:lnTo>
                  <a:lnTo>
                    <a:pt x="86" y="275"/>
                  </a:lnTo>
                  <a:lnTo>
                    <a:pt x="86" y="273"/>
                  </a:lnTo>
                  <a:lnTo>
                    <a:pt x="86" y="275"/>
                  </a:lnTo>
                  <a:lnTo>
                    <a:pt x="85" y="276"/>
                  </a:lnTo>
                  <a:lnTo>
                    <a:pt x="85" y="278"/>
                  </a:lnTo>
                  <a:lnTo>
                    <a:pt x="85" y="280"/>
                  </a:lnTo>
                  <a:lnTo>
                    <a:pt x="85" y="281"/>
                  </a:lnTo>
                  <a:lnTo>
                    <a:pt x="86" y="281"/>
                  </a:lnTo>
                  <a:lnTo>
                    <a:pt x="86" y="283"/>
                  </a:lnTo>
                  <a:lnTo>
                    <a:pt x="86" y="285"/>
                  </a:lnTo>
                  <a:lnTo>
                    <a:pt x="88" y="285"/>
                  </a:lnTo>
                  <a:lnTo>
                    <a:pt x="88" y="286"/>
                  </a:lnTo>
                  <a:lnTo>
                    <a:pt x="88" y="288"/>
                  </a:lnTo>
                  <a:lnTo>
                    <a:pt x="88" y="290"/>
                  </a:lnTo>
                  <a:lnTo>
                    <a:pt x="88" y="291"/>
                  </a:lnTo>
                  <a:lnTo>
                    <a:pt x="86" y="293"/>
                  </a:lnTo>
                  <a:lnTo>
                    <a:pt x="85" y="293"/>
                  </a:lnTo>
                  <a:lnTo>
                    <a:pt x="83" y="293"/>
                  </a:lnTo>
                  <a:lnTo>
                    <a:pt x="81" y="293"/>
                  </a:lnTo>
                  <a:lnTo>
                    <a:pt x="81" y="294"/>
                  </a:lnTo>
                  <a:lnTo>
                    <a:pt x="80" y="294"/>
                  </a:lnTo>
                  <a:lnTo>
                    <a:pt x="78" y="296"/>
                  </a:lnTo>
                  <a:lnTo>
                    <a:pt x="77" y="296"/>
                  </a:lnTo>
                  <a:lnTo>
                    <a:pt x="77" y="298"/>
                  </a:lnTo>
                  <a:lnTo>
                    <a:pt x="77" y="299"/>
                  </a:lnTo>
                  <a:lnTo>
                    <a:pt x="77" y="301"/>
                  </a:lnTo>
                  <a:lnTo>
                    <a:pt x="75" y="301"/>
                  </a:lnTo>
                  <a:lnTo>
                    <a:pt x="77" y="301"/>
                  </a:lnTo>
                  <a:lnTo>
                    <a:pt x="77" y="303"/>
                  </a:lnTo>
                  <a:lnTo>
                    <a:pt x="75" y="303"/>
                  </a:lnTo>
                  <a:lnTo>
                    <a:pt x="73" y="303"/>
                  </a:lnTo>
                  <a:lnTo>
                    <a:pt x="72" y="301"/>
                  </a:lnTo>
                  <a:lnTo>
                    <a:pt x="70" y="301"/>
                  </a:lnTo>
                  <a:lnTo>
                    <a:pt x="68" y="301"/>
                  </a:lnTo>
                  <a:lnTo>
                    <a:pt x="67" y="301"/>
                  </a:lnTo>
                  <a:lnTo>
                    <a:pt x="67" y="299"/>
                  </a:lnTo>
                  <a:lnTo>
                    <a:pt x="65" y="299"/>
                  </a:lnTo>
                  <a:lnTo>
                    <a:pt x="63" y="298"/>
                  </a:lnTo>
                  <a:lnTo>
                    <a:pt x="62" y="298"/>
                  </a:lnTo>
                  <a:lnTo>
                    <a:pt x="62" y="296"/>
                  </a:lnTo>
                  <a:lnTo>
                    <a:pt x="60" y="296"/>
                  </a:lnTo>
                  <a:lnTo>
                    <a:pt x="59" y="296"/>
                  </a:lnTo>
                  <a:lnTo>
                    <a:pt x="57" y="294"/>
                  </a:lnTo>
                  <a:lnTo>
                    <a:pt x="55" y="296"/>
                  </a:lnTo>
                  <a:lnTo>
                    <a:pt x="54" y="294"/>
                  </a:lnTo>
                  <a:lnTo>
                    <a:pt x="52" y="294"/>
                  </a:lnTo>
                  <a:lnTo>
                    <a:pt x="52" y="293"/>
                  </a:lnTo>
                  <a:lnTo>
                    <a:pt x="52" y="291"/>
                  </a:lnTo>
                  <a:lnTo>
                    <a:pt x="54" y="291"/>
                  </a:lnTo>
                  <a:lnTo>
                    <a:pt x="55" y="291"/>
                  </a:lnTo>
                  <a:lnTo>
                    <a:pt x="54" y="291"/>
                  </a:lnTo>
                  <a:lnTo>
                    <a:pt x="54" y="290"/>
                  </a:lnTo>
                  <a:lnTo>
                    <a:pt x="55" y="290"/>
                  </a:lnTo>
                  <a:lnTo>
                    <a:pt x="55" y="288"/>
                  </a:lnTo>
                  <a:lnTo>
                    <a:pt x="55" y="286"/>
                  </a:lnTo>
                  <a:lnTo>
                    <a:pt x="57" y="285"/>
                  </a:lnTo>
                  <a:lnTo>
                    <a:pt x="57" y="283"/>
                  </a:lnTo>
                  <a:lnTo>
                    <a:pt x="57" y="281"/>
                  </a:lnTo>
                  <a:lnTo>
                    <a:pt x="57" y="280"/>
                  </a:lnTo>
                  <a:lnTo>
                    <a:pt x="57" y="278"/>
                  </a:lnTo>
                  <a:lnTo>
                    <a:pt x="57" y="276"/>
                  </a:lnTo>
                  <a:lnTo>
                    <a:pt x="59" y="275"/>
                  </a:lnTo>
                  <a:lnTo>
                    <a:pt x="60" y="275"/>
                  </a:lnTo>
                  <a:lnTo>
                    <a:pt x="60" y="273"/>
                  </a:lnTo>
                  <a:lnTo>
                    <a:pt x="60" y="272"/>
                  </a:lnTo>
                  <a:lnTo>
                    <a:pt x="60" y="270"/>
                  </a:lnTo>
                  <a:lnTo>
                    <a:pt x="59" y="268"/>
                  </a:lnTo>
                  <a:lnTo>
                    <a:pt x="57" y="268"/>
                  </a:lnTo>
                  <a:lnTo>
                    <a:pt x="57" y="267"/>
                  </a:lnTo>
                  <a:lnTo>
                    <a:pt x="55" y="267"/>
                  </a:lnTo>
                  <a:lnTo>
                    <a:pt x="54" y="267"/>
                  </a:lnTo>
                  <a:lnTo>
                    <a:pt x="52" y="267"/>
                  </a:lnTo>
                  <a:lnTo>
                    <a:pt x="52" y="265"/>
                  </a:lnTo>
                  <a:lnTo>
                    <a:pt x="52" y="267"/>
                  </a:lnTo>
                  <a:lnTo>
                    <a:pt x="50" y="267"/>
                  </a:lnTo>
                  <a:lnTo>
                    <a:pt x="50" y="268"/>
                  </a:lnTo>
                  <a:lnTo>
                    <a:pt x="50" y="270"/>
                  </a:lnTo>
                  <a:lnTo>
                    <a:pt x="49" y="270"/>
                  </a:lnTo>
                  <a:lnTo>
                    <a:pt x="49" y="268"/>
                  </a:lnTo>
                  <a:lnTo>
                    <a:pt x="47" y="268"/>
                  </a:lnTo>
                  <a:lnTo>
                    <a:pt x="47" y="267"/>
                  </a:lnTo>
                  <a:lnTo>
                    <a:pt x="46" y="267"/>
                  </a:lnTo>
                  <a:lnTo>
                    <a:pt x="46" y="265"/>
                  </a:lnTo>
                  <a:lnTo>
                    <a:pt x="44" y="265"/>
                  </a:lnTo>
                  <a:lnTo>
                    <a:pt x="44" y="263"/>
                  </a:lnTo>
                  <a:lnTo>
                    <a:pt x="42" y="263"/>
                  </a:lnTo>
                  <a:lnTo>
                    <a:pt x="41" y="263"/>
                  </a:lnTo>
                  <a:lnTo>
                    <a:pt x="39" y="263"/>
                  </a:lnTo>
                  <a:lnTo>
                    <a:pt x="39" y="265"/>
                  </a:lnTo>
                  <a:lnTo>
                    <a:pt x="37" y="265"/>
                  </a:lnTo>
                  <a:lnTo>
                    <a:pt x="37" y="267"/>
                  </a:lnTo>
                  <a:lnTo>
                    <a:pt x="36" y="267"/>
                  </a:lnTo>
                  <a:lnTo>
                    <a:pt x="36" y="268"/>
                  </a:lnTo>
                  <a:lnTo>
                    <a:pt x="34" y="268"/>
                  </a:lnTo>
                  <a:lnTo>
                    <a:pt x="32" y="270"/>
                  </a:lnTo>
                  <a:lnTo>
                    <a:pt x="31" y="272"/>
                  </a:lnTo>
                  <a:lnTo>
                    <a:pt x="31" y="273"/>
                  </a:lnTo>
                  <a:lnTo>
                    <a:pt x="29" y="273"/>
                  </a:lnTo>
                  <a:lnTo>
                    <a:pt x="24" y="276"/>
                  </a:lnTo>
                  <a:lnTo>
                    <a:pt x="24" y="275"/>
                  </a:lnTo>
                  <a:lnTo>
                    <a:pt x="31" y="272"/>
                  </a:lnTo>
                  <a:lnTo>
                    <a:pt x="32" y="272"/>
                  </a:lnTo>
                  <a:lnTo>
                    <a:pt x="32" y="270"/>
                  </a:lnTo>
                  <a:lnTo>
                    <a:pt x="32" y="268"/>
                  </a:lnTo>
                  <a:lnTo>
                    <a:pt x="32" y="267"/>
                  </a:lnTo>
                  <a:lnTo>
                    <a:pt x="32" y="265"/>
                  </a:lnTo>
                  <a:lnTo>
                    <a:pt x="32" y="263"/>
                  </a:lnTo>
                  <a:lnTo>
                    <a:pt x="32" y="262"/>
                  </a:lnTo>
                  <a:lnTo>
                    <a:pt x="32" y="260"/>
                  </a:lnTo>
                  <a:lnTo>
                    <a:pt x="34" y="260"/>
                  </a:lnTo>
                  <a:lnTo>
                    <a:pt x="34" y="258"/>
                  </a:lnTo>
                  <a:lnTo>
                    <a:pt x="34" y="257"/>
                  </a:lnTo>
                  <a:lnTo>
                    <a:pt x="34" y="255"/>
                  </a:lnTo>
                  <a:lnTo>
                    <a:pt x="34" y="254"/>
                  </a:lnTo>
                  <a:lnTo>
                    <a:pt x="36" y="254"/>
                  </a:lnTo>
                  <a:lnTo>
                    <a:pt x="36" y="252"/>
                  </a:lnTo>
                  <a:lnTo>
                    <a:pt x="36" y="250"/>
                  </a:lnTo>
                  <a:lnTo>
                    <a:pt x="36" y="249"/>
                  </a:lnTo>
                  <a:lnTo>
                    <a:pt x="36" y="247"/>
                  </a:lnTo>
                  <a:lnTo>
                    <a:pt x="37" y="245"/>
                  </a:lnTo>
                  <a:lnTo>
                    <a:pt x="37" y="244"/>
                  </a:lnTo>
                  <a:lnTo>
                    <a:pt x="37" y="242"/>
                  </a:lnTo>
                  <a:lnTo>
                    <a:pt x="36" y="240"/>
                  </a:lnTo>
                  <a:lnTo>
                    <a:pt x="36" y="239"/>
                  </a:lnTo>
                  <a:lnTo>
                    <a:pt x="36" y="237"/>
                  </a:lnTo>
                  <a:lnTo>
                    <a:pt x="36" y="236"/>
                  </a:lnTo>
                  <a:lnTo>
                    <a:pt x="34" y="236"/>
                  </a:lnTo>
                  <a:lnTo>
                    <a:pt x="34" y="237"/>
                  </a:lnTo>
                  <a:lnTo>
                    <a:pt x="32" y="237"/>
                  </a:lnTo>
                  <a:lnTo>
                    <a:pt x="32" y="236"/>
                  </a:lnTo>
                  <a:lnTo>
                    <a:pt x="32" y="237"/>
                  </a:lnTo>
                  <a:lnTo>
                    <a:pt x="32" y="236"/>
                  </a:lnTo>
                  <a:lnTo>
                    <a:pt x="32" y="237"/>
                  </a:lnTo>
                  <a:lnTo>
                    <a:pt x="31" y="237"/>
                  </a:lnTo>
                  <a:lnTo>
                    <a:pt x="31" y="236"/>
                  </a:lnTo>
                  <a:lnTo>
                    <a:pt x="29" y="236"/>
                  </a:lnTo>
                  <a:lnTo>
                    <a:pt x="28" y="236"/>
                  </a:lnTo>
                  <a:lnTo>
                    <a:pt x="28" y="234"/>
                  </a:lnTo>
                  <a:lnTo>
                    <a:pt x="29" y="234"/>
                  </a:lnTo>
                  <a:lnTo>
                    <a:pt x="31" y="234"/>
                  </a:lnTo>
                  <a:lnTo>
                    <a:pt x="31" y="232"/>
                  </a:lnTo>
                  <a:lnTo>
                    <a:pt x="32" y="232"/>
                  </a:lnTo>
                  <a:lnTo>
                    <a:pt x="32" y="231"/>
                  </a:lnTo>
                  <a:lnTo>
                    <a:pt x="32" y="229"/>
                  </a:lnTo>
                  <a:lnTo>
                    <a:pt x="34" y="227"/>
                  </a:lnTo>
                  <a:lnTo>
                    <a:pt x="34" y="226"/>
                  </a:lnTo>
                  <a:lnTo>
                    <a:pt x="34" y="224"/>
                  </a:lnTo>
                  <a:lnTo>
                    <a:pt x="34" y="223"/>
                  </a:lnTo>
                  <a:lnTo>
                    <a:pt x="34" y="221"/>
                  </a:lnTo>
                  <a:lnTo>
                    <a:pt x="36" y="221"/>
                  </a:lnTo>
                  <a:lnTo>
                    <a:pt x="36" y="219"/>
                  </a:lnTo>
                  <a:lnTo>
                    <a:pt x="36" y="218"/>
                  </a:lnTo>
                  <a:lnTo>
                    <a:pt x="36" y="216"/>
                  </a:lnTo>
                  <a:lnTo>
                    <a:pt x="36" y="214"/>
                  </a:lnTo>
                  <a:lnTo>
                    <a:pt x="37" y="214"/>
                  </a:lnTo>
                  <a:lnTo>
                    <a:pt x="37" y="213"/>
                  </a:lnTo>
                  <a:lnTo>
                    <a:pt x="37" y="211"/>
                  </a:lnTo>
                  <a:lnTo>
                    <a:pt x="37" y="209"/>
                  </a:lnTo>
                  <a:lnTo>
                    <a:pt x="37" y="208"/>
                  </a:lnTo>
                  <a:lnTo>
                    <a:pt x="37" y="206"/>
                  </a:lnTo>
                  <a:lnTo>
                    <a:pt x="37" y="205"/>
                  </a:lnTo>
                  <a:lnTo>
                    <a:pt x="39" y="205"/>
                  </a:lnTo>
                  <a:lnTo>
                    <a:pt x="39" y="203"/>
                  </a:lnTo>
                  <a:lnTo>
                    <a:pt x="39" y="201"/>
                  </a:lnTo>
                  <a:lnTo>
                    <a:pt x="39" y="200"/>
                  </a:lnTo>
                  <a:lnTo>
                    <a:pt x="39" y="198"/>
                  </a:lnTo>
                  <a:lnTo>
                    <a:pt x="39" y="196"/>
                  </a:lnTo>
                  <a:lnTo>
                    <a:pt x="39" y="195"/>
                  </a:lnTo>
                  <a:lnTo>
                    <a:pt x="39" y="193"/>
                  </a:lnTo>
                  <a:lnTo>
                    <a:pt x="39" y="191"/>
                  </a:lnTo>
                  <a:lnTo>
                    <a:pt x="37" y="191"/>
                  </a:lnTo>
                  <a:lnTo>
                    <a:pt x="37" y="190"/>
                  </a:lnTo>
                  <a:lnTo>
                    <a:pt x="36" y="190"/>
                  </a:lnTo>
                  <a:lnTo>
                    <a:pt x="36" y="188"/>
                  </a:lnTo>
                  <a:lnTo>
                    <a:pt x="36" y="187"/>
                  </a:lnTo>
                  <a:lnTo>
                    <a:pt x="37" y="185"/>
                  </a:lnTo>
                  <a:lnTo>
                    <a:pt x="37" y="183"/>
                  </a:lnTo>
                  <a:lnTo>
                    <a:pt x="36" y="183"/>
                  </a:lnTo>
                  <a:lnTo>
                    <a:pt x="37" y="183"/>
                  </a:lnTo>
                  <a:lnTo>
                    <a:pt x="36" y="183"/>
                  </a:lnTo>
                  <a:lnTo>
                    <a:pt x="36" y="182"/>
                  </a:lnTo>
                  <a:lnTo>
                    <a:pt x="36" y="180"/>
                  </a:lnTo>
                  <a:lnTo>
                    <a:pt x="36" y="178"/>
                  </a:lnTo>
                  <a:lnTo>
                    <a:pt x="36" y="177"/>
                  </a:lnTo>
                  <a:lnTo>
                    <a:pt x="36" y="175"/>
                  </a:lnTo>
                  <a:lnTo>
                    <a:pt x="34" y="175"/>
                  </a:lnTo>
                  <a:lnTo>
                    <a:pt x="34" y="177"/>
                  </a:lnTo>
                  <a:lnTo>
                    <a:pt x="34" y="175"/>
                  </a:lnTo>
                  <a:lnTo>
                    <a:pt x="32" y="175"/>
                  </a:lnTo>
                  <a:lnTo>
                    <a:pt x="32" y="174"/>
                  </a:lnTo>
                  <a:lnTo>
                    <a:pt x="32" y="172"/>
                  </a:lnTo>
                  <a:lnTo>
                    <a:pt x="32" y="170"/>
                  </a:lnTo>
                  <a:lnTo>
                    <a:pt x="34" y="170"/>
                  </a:lnTo>
                  <a:lnTo>
                    <a:pt x="34" y="169"/>
                  </a:lnTo>
                  <a:lnTo>
                    <a:pt x="32" y="169"/>
                  </a:lnTo>
                  <a:lnTo>
                    <a:pt x="32" y="167"/>
                  </a:lnTo>
                  <a:lnTo>
                    <a:pt x="32" y="165"/>
                  </a:lnTo>
                  <a:lnTo>
                    <a:pt x="32" y="164"/>
                  </a:lnTo>
                  <a:lnTo>
                    <a:pt x="34" y="164"/>
                  </a:lnTo>
                  <a:lnTo>
                    <a:pt x="36" y="164"/>
                  </a:lnTo>
                  <a:lnTo>
                    <a:pt x="36" y="162"/>
                  </a:lnTo>
                  <a:lnTo>
                    <a:pt x="36" y="160"/>
                  </a:lnTo>
                  <a:lnTo>
                    <a:pt x="34" y="160"/>
                  </a:lnTo>
                  <a:lnTo>
                    <a:pt x="34" y="162"/>
                  </a:lnTo>
                  <a:lnTo>
                    <a:pt x="34" y="160"/>
                  </a:lnTo>
                  <a:lnTo>
                    <a:pt x="34" y="159"/>
                  </a:lnTo>
                  <a:lnTo>
                    <a:pt x="34" y="157"/>
                  </a:lnTo>
                  <a:lnTo>
                    <a:pt x="34" y="156"/>
                  </a:lnTo>
                  <a:lnTo>
                    <a:pt x="36" y="156"/>
                  </a:lnTo>
                  <a:lnTo>
                    <a:pt x="36" y="154"/>
                  </a:lnTo>
                  <a:lnTo>
                    <a:pt x="36" y="152"/>
                  </a:lnTo>
                  <a:lnTo>
                    <a:pt x="37" y="152"/>
                  </a:lnTo>
                  <a:lnTo>
                    <a:pt x="37" y="154"/>
                  </a:lnTo>
                  <a:lnTo>
                    <a:pt x="39" y="154"/>
                  </a:lnTo>
                  <a:lnTo>
                    <a:pt x="39" y="152"/>
                  </a:lnTo>
                  <a:lnTo>
                    <a:pt x="39" y="151"/>
                  </a:lnTo>
                  <a:lnTo>
                    <a:pt x="39" y="149"/>
                  </a:lnTo>
                  <a:lnTo>
                    <a:pt x="39" y="151"/>
                  </a:lnTo>
                  <a:lnTo>
                    <a:pt x="41" y="151"/>
                  </a:lnTo>
                  <a:lnTo>
                    <a:pt x="41" y="149"/>
                  </a:lnTo>
                  <a:lnTo>
                    <a:pt x="39" y="149"/>
                  </a:lnTo>
                  <a:lnTo>
                    <a:pt x="39" y="147"/>
                  </a:lnTo>
                  <a:lnTo>
                    <a:pt x="39" y="146"/>
                  </a:lnTo>
                  <a:lnTo>
                    <a:pt x="37" y="146"/>
                  </a:lnTo>
                  <a:lnTo>
                    <a:pt x="37" y="144"/>
                  </a:lnTo>
                  <a:lnTo>
                    <a:pt x="39" y="144"/>
                  </a:lnTo>
                  <a:lnTo>
                    <a:pt x="39" y="142"/>
                  </a:lnTo>
                  <a:lnTo>
                    <a:pt x="37" y="142"/>
                  </a:lnTo>
                  <a:lnTo>
                    <a:pt x="37" y="141"/>
                  </a:lnTo>
                  <a:lnTo>
                    <a:pt x="37" y="139"/>
                  </a:lnTo>
                  <a:lnTo>
                    <a:pt x="37" y="138"/>
                  </a:lnTo>
                  <a:lnTo>
                    <a:pt x="37" y="136"/>
                  </a:lnTo>
                  <a:lnTo>
                    <a:pt x="39" y="136"/>
                  </a:lnTo>
                  <a:lnTo>
                    <a:pt x="39" y="138"/>
                  </a:lnTo>
                  <a:lnTo>
                    <a:pt x="39" y="136"/>
                  </a:lnTo>
                  <a:lnTo>
                    <a:pt x="39" y="138"/>
                  </a:lnTo>
                  <a:lnTo>
                    <a:pt x="41" y="138"/>
                  </a:lnTo>
                  <a:lnTo>
                    <a:pt x="39" y="136"/>
                  </a:lnTo>
                  <a:lnTo>
                    <a:pt x="41" y="136"/>
                  </a:lnTo>
                  <a:lnTo>
                    <a:pt x="41" y="134"/>
                  </a:lnTo>
                  <a:lnTo>
                    <a:pt x="42" y="134"/>
                  </a:lnTo>
                  <a:lnTo>
                    <a:pt x="41" y="134"/>
                  </a:lnTo>
                  <a:lnTo>
                    <a:pt x="41" y="133"/>
                  </a:lnTo>
                  <a:lnTo>
                    <a:pt x="42" y="133"/>
                  </a:lnTo>
                  <a:lnTo>
                    <a:pt x="42" y="131"/>
                  </a:lnTo>
                  <a:lnTo>
                    <a:pt x="44" y="131"/>
                  </a:lnTo>
                  <a:lnTo>
                    <a:pt x="44" y="129"/>
                  </a:lnTo>
                  <a:lnTo>
                    <a:pt x="44" y="128"/>
                  </a:lnTo>
                  <a:lnTo>
                    <a:pt x="46" y="128"/>
                  </a:lnTo>
                  <a:lnTo>
                    <a:pt x="46" y="126"/>
                  </a:lnTo>
                  <a:lnTo>
                    <a:pt x="44" y="126"/>
                  </a:lnTo>
                  <a:lnTo>
                    <a:pt x="46" y="126"/>
                  </a:lnTo>
                  <a:lnTo>
                    <a:pt x="44" y="126"/>
                  </a:lnTo>
                  <a:lnTo>
                    <a:pt x="46" y="126"/>
                  </a:lnTo>
                  <a:lnTo>
                    <a:pt x="46" y="124"/>
                  </a:lnTo>
                  <a:lnTo>
                    <a:pt x="47" y="123"/>
                  </a:lnTo>
                  <a:lnTo>
                    <a:pt x="47" y="121"/>
                  </a:lnTo>
                  <a:lnTo>
                    <a:pt x="47" y="120"/>
                  </a:lnTo>
                  <a:lnTo>
                    <a:pt x="47" y="118"/>
                  </a:lnTo>
                  <a:lnTo>
                    <a:pt x="49" y="118"/>
                  </a:lnTo>
                  <a:lnTo>
                    <a:pt x="49" y="116"/>
                  </a:lnTo>
                  <a:lnTo>
                    <a:pt x="49" y="115"/>
                  </a:lnTo>
                  <a:lnTo>
                    <a:pt x="49" y="113"/>
                  </a:lnTo>
                  <a:lnTo>
                    <a:pt x="50" y="111"/>
                  </a:lnTo>
                  <a:lnTo>
                    <a:pt x="50" y="110"/>
                  </a:lnTo>
                  <a:lnTo>
                    <a:pt x="50" y="108"/>
                  </a:lnTo>
                  <a:lnTo>
                    <a:pt x="50" y="107"/>
                  </a:lnTo>
                  <a:lnTo>
                    <a:pt x="52" y="107"/>
                  </a:lnTo>
                  <a:lnTo>
                    <a:pt x="52" y="105"/>
                  </a:lnTo>
                  <a:lnTo>
                    <a:pt x="52" y="103"/>
                  </a:lnTo>
                  <a:lnTo>
                    <a:pt x="52" y="102"/>
                  </a:lnTo>
                  <a:lnTo>
                    <a:pt x="52" y="100"/>
                  </a:lnTo>
                  <a:lnTo>
                    <a:pt x="54" y="100"/>
                  </a:lnTo>
                  <a:lnTo>
                    <a:pt x="54" y="98"/>
                  </a:lnTo>
                  <a:lnTo>
                    <a:pt x="54" y="97"/>
                  </a:lnTo>
                  <a:lnTo>
                    <a:pt x="54" y="95"/>
                  </a:lnTo>
                  <a:lnTo>
                    <a:pt x="54" y="93"/>
                  </a:lnTo>
                  <a:lnTo>
                    <a:pt x="55" y="93"/>
                  </a:lnTo>
                  <a:lnTo>
                    <a:pt x="55" y="92"/>
                  </a:lnTo>
                  <a:lnTo>
                    <a:pt x="55" y="90"/>
                  </a:lnTo>
                  <a:lnTo>
                    <a:pt x="55" y="89"/>
                  </a:lnTo>
                  <a:lnTo>
                    <a:pt x="57" y="87"/>
                  </a:lnTo>
                  <a:lnTo>
                    <a:pt x="57" y="85"/>
                  </a:lnTo>
                  <a:lnTo>
                    <a:pt x="57" y="84"/>
                  </a:lnTo>
                  <a:lnTo>
                    <a:pt x="57" y="82"/>
                  </a:lnTo>
                  <a:lnTo>
                    <a:pt x="57" y="80"/>
                  </a:lnTo>
                  <a:lnTo>
                    <a:pt x="59" y="80"/>
                  </a:lnTo>
                  <a:lnTo>
                    <a:pt x="59" y="79"/>
                  </a:lnTo>
                  <a:lnTo>
                    <a:pt x="59" y="77"/>
                  </a:lnTo>
                  <a:lnTo>
                    <a:pt x="60" y="75"/>
                  </a:lnTo>
                  <a:lnTo>
                    <a:pt x="60" y="77"/>
                  </a:lnTo>
                  <a:lnTo>
                    <a:pt x="59" y="77"/>
                  </a:lnTo>
                  <a:lnTo>
                    <a:pt x="59" y="79"/>
                  </a:lnTo>
                  <a:lnTo>
                    <a:pt x="59" y="80"/>
                  </a:lnTo>
                  <a:lnTo>
                    <a:pt x="59" y="82"/>
                  </a:lnTo>
                  <a:lnTo>
                    <a:pt x="59" y="84"/>
                  </a:lnTo>
                  <a:lnTo>
                    <a:pt x="59" y="85"/>
                  </a:lnTo>
                  <a:lnTo>
                    <a:pt x="59" y="87"/>
                  </a:lnTo>
                  <a:lnTo>
                    <a:pt x="59" y="89"/>
                  </a:lnTo>
                  <a:lnTo>
                    <a:pt x="57" y="89"/>
                  </a:lnTo>
                  <a:lnTo>
                    <a:pt x="57" y="90"/>
                  </a:lnTo>
                  <a:lnTo>
                    <a:pt x="57" y="92"/>
                  </a:lnTo>
                  <a:lnTo>
                    <a:pt x="57" y="93"/>
                  </a:lnTo>
                  <a:lnTo>
                    <a:pt x="57" y="95"/>
                  </a:lnTo>
                  <a:lnTo>
                    <a:pt x="57" y="97"/>
                  </a:lnTo>
                  <a:lnTo>
                    <a:pt x="57" y="98"/>
                  </a:lnTo>
                  <a:lnTo>
                    <a:pt x="59" y="98"/>
                  </a:lnTo>
                  <a:lnTo>
                    <a:pt x="60" y="97"/>
                  </a:lnTo>
                  <a:lnTo>
                    <a:pt x="62" y="97"/>
                  </a:lnTo>
                  <a:lnTo>
                    <a:pt x="60" y="97"/>
                  </a:lnTo>
                  <a:lnTo>
                    <a:pt x="60" y="95"/>
                  </a:lnTo>
                  <a:lnTo>
                    <a:pt x="62" y="95"/>
                  </a:lnTo>
                  <a:lnTo>
                    <a:pt x="63" y="95"/>
                  </a:lnTo>
                  <a:lnTo>
                    <a:pt x="62" y="95"/>
                  </a:lnTo>
                  <a:lnTo>
                    <a:pt x="63" y="95"/>
                  </a:lnTo>
                  <a:lnTo>
                    <a:pt x="65" y="95"/>
                  </a:lnTo>
                  <a:lnTo>
                    <a:pt x="65" y="93"/>
                  </a:lnTo>
                  <a:lnTo>
                    <a:pt x="63" y="93"/>
                  </a:lnTo>
                  <a:lnTo>
                    <a:pt x="62" y="93"/>
                  </a:lnTo>
                  <a:lnTo>
                    <a:pt x="63" y="92"/>
                  </a:lnTo>
                  <a:lnTo>
                    <a:pt x="63" y="90"/>
                  </a:lnTo>
                  <a:lnTo>
                    <a:pt x="65" y="92"/>
                  </a:lnTo>
                  <a:lnTo>
                    <a:pt x="67" y="93"/>
                  </a:lnTo>
                  <a:lnTo>
                    <a:pt x="67" y="92"/>
                  </a:lnTo>
                  <a:lnTo>
                    <a:pt x="65" y="92"/>
                  </a:lnTo>
                  <a:lnTo>
                    <a:pt x="65" y="90"/>
                  </a:lnTo>
                  <a:lnTo>
                    <a:pt x="67" y="89"/>
                  </a:lnTo>
                  <a:lnTo>
                    <a:pt x="67" y="87"/>
                  </a:lnTo>
                  <a:lnTo>
                    <a:pt x="67" y="85"/>
                  </a:lnTo>
                  <a:lnTo>
                    <a:pt x="68" y="85"/>
                  </a:lnTo>
                  <a:lnTo>
                    <a:pt x="67" y="84"/>
                  </a:lnTo>
                  <a:lnTo>
                    <a:pt x="65" y="84"/>
                  </a:lnTo>
                  <a:lnTo>
                    <a:pt x="63" y="84"/>
                  </a:lnTo>
                  <a:lnTo>
                    <a:pt x="62" y="84"/>
                  </a:lnTo>
                  <a:lnTo>
                    <a:pt x="62" y="82"/>
                  </a:lnTo>
                  <a:lnTo>
                    <a:pt x="62" y="80"/>
                  </a:lnTo>
                  <a:lnTo>
                    <a:pt x="63" y="80"/>
                  </a:lnTo>
                  <a:lnTo>
                    <a:pt x="63" y="79"/>
                  </a:lnTo>
                  <a:lnTo>
                    <a:pt x="63" y="77"/>
                  </a:lnTo>
                  <a:lnTo>
                    <a:pt x="63" y="75"/>
                  </a:lnTo>
                  <a:lnTo>
                    <a:pt x="65" y="75"/>
                  </a:lnTo>
                  <a:lnTo>
                    <a:pt x="65" y="74"/>
                  </a:lnTo>
                  <a:lnTo>
                    <a:pt x="67" y="74"/>
                  </a:lnTo>
                  <a:lnTo>
                    <a:pt x="67" y="72"/>
                  </a:lnTo>
                  <a:lnTo>
                    <a:pt x="68" y="72"/>
                  </a:lnTo>
                  <a:lnTo>
                    <a:pt x="68" y="71"/>
                  </a:lnTo>
                  <a:lnTo>
                    <a:pt x="70" y="72"/>
                  </a:lnTo>
                  <a:lnTo>
                    <a:pt x="70" y="71"/>
                  </a:lnTo>
                  <a:lnTo>
                    <a:pt x="68" y="71"/>
                  </a:lnTo>
                  <a:lnTo>
                    <a:pt x="67" y="71"/>
                  </a:lnTo>
                  <a:lnTo>
                    <a:pt x="67" y="72"/>
                  </a:lnTo>
                  <a:lnTo>
                    <a:pt x="65" y="72"/>
                  </a:lnTo>
                  <a:lnTo>
                    <a:pt x="65" y="74"/>
                  </a:lnTo>
                  <a:lnTo>
                    <a:pt x="65" y="75"/>
                  </a:lnTo>
                  <a:lnTo>
                    <a:pt x="63" y="75"/>
                  </a:lnTo>
                  <a:lnTo>
                    <a:pt x="62" y="75"/>
                  </a:lnTo>
                  <a:lnTo>
                    <a:pt x="60" y="75"/>
                  </a:lnTo>
                  <a:lnTo>
                    <a:pt x="60" y="74"/>
                  </a:lnTo>
                  <a:lnTo>
                    <a:pt x="59" y="74"/>
                  </a:lnTo>
                  <a:lnTo>
                    <a:pt x="59" y="72"/>
                  </a:lnTo>
                  <a:lnTo>
                    <a:pt x="59" y="71"/>
                  </a:lnTo>
                  <a:lnTo>
                    <a:pt x="60" y="71"/>
                  </a:lnTo>
                  <a:lnTo>
                    <a:pt x="60" y="69"/>
                  </a:lnTo>
                  <a:lnTo>
                    <a:pt x="60" y="67"/>
                  </a:lnTo>
                  <a:lnTo>
                    <a:pt x="60" y="66"/>
                  </a:lnTo>
                  <a:lnTo>
                    <a:pt x="60" y="64"/>
                  </a:lnTo>
                  <a:lnTo>
                    <a:pt x="60" y="62"/>
                  </a:lnTo>
                  <a:lnTo>
                    <a:pt x="60" y="61"/>
                  </a:lnTo>
                  <a:lnTo>
                    <a:pt x="60" y="59"/>
                  </a:lnTo>
                  <a:lnTo>
                    <a:pt x="62" y="59"/>
                  </a:lnTo>
                  <a:lnTo>
                    <a:pt x="62" y="57"/>
                  </a:lnTo>
                  <a:lnTo>
                    <a:pt x="62" y="56"/>
                  </a:lnTo>
                  <a:lnTo>
                    <a:pt x="62" y="54"/>
                  </a:lnTo>
                  <a:lnTo>
                    <a:pt x="62" y="53"/>
                  </a:lnTo>
                  <a:lnTo>
                    <a:pt x="62" y="51"/>
                  </a:lnTo>
                  <a:lnTo>
                    <a:pt x="63" y="51"/>
                  </a:lnTo>
                  <a:lnTo>
                    <a:pt x="63" y="49"/>
                  </a:lnTo>
                  <a:lnTo>
                    <a:pt x="63" y="48"/>
                  </a:lnTo>
                  <a:lnTo>
                    <a:pt x="63" y="46"/>
                  </a:lnTo>
                  <a:lnTo>
                    <a:pt x="63" y="44"/>
                  </a:lnTo>
                  <a:lnTo>
                    <a:pt x="63" y="43"/>
                  </a:lnTo>
                  <a:lnTo>
                    <a:pt x="65" y="43"/>
                  </a:lnTo>
                  <a:lnTo>
                    <a:pt x="65" y="41"/>
                  </a:lnTo>
                  <a:lnTo>
                    <a:pt x="65" y="40"/>
                  </a:lnTo>
                  <a:lnTo>
                    <a:pt x="65" y="38"/>
                  </a:lnTo>
                  <a:lnTo>
                    <a:pt x="65" y="36"/>
                  </a:lnTo>
                  <a:lnTo>
                    <a:pt x="67" y="35"/>
                  </a:lnTo>
                  <a:lnTo>
                    <a:pt x="67" y="33"/>
                  </a:lnTo>
                  <a:lnTo>
                    <a:pt x="67" y="31"/>
                  </a:lnTo>
                  <a:lnTo>
                    <a:pt x="67" y="30"/>
                  </a:lnTo>
                  <a:lnTo>
                    <a:pt x="67" y="28"/>
                  </a:lnTo>
                  <a:lnTo>
                    <a:pt x="67" y="26"/>
                  </a:lnTo>
                  <a:lnTo>
                    <a:pt x="68" y="26"/>
                  </a:lnTo>
                  <a:lnTo>
                    <a:pt x="68" y="25"/>
                  </a:lnTo>
                  <a:lnTo>
                    <a:pt x="68" y="23"/>
                  </a:lnTo>
                  <a:lnTo>
                    <a:pt x="68" y="22"/>
                  </a:lnTo>
                  <a:lnTo>
                    <a:pt x="68" y="20"/>
                  </a:lnTo>
                  <a:lnTo>
                    <a:pt x="68" y="18"/>
                  </a:lnTo>
                  <a:lnTo>
                    <a:pt x="68" y="17"/>
                  </a:lnTo>
                  <a:lnTo>
                    <a:pt x="68" y="15"/>
                  </a:lnTo>
                  <a:lnTo>
                    <a:pt x="68" y="13"/>
                  </a:lnTo>
                  <a:lnTo>
                    <a:pt x="68" y="12"/>
                  </a:lnTo>
                  <a:lnTo>
                    <a:pt x="67" y="12"/>
                  </a:lnTo>
                  <a:lnTo>
                    <a:pt x="68" y="12"/>
                  </a:lnTo>
                  <a:lnTo>
                    <a:pt x="68" y="10"/>
                  </a:lnTo>
                  <a:lnTo>
                    <a:pt x="68" y="8"/>
                  </a:lnTo>
                  <a:lnTo>
                    <a:pt x="68" y="7"/>
                  </a:lnTo>
                  <a:lnTo>
                    <a:pt x="68" y="8"/>
                  </a:lnTo>
                  <a:lnTo>
                    <a:pt x="70" y="8"/>
                  </a:lnTo>
                  <a:lnTo>
                    <a:pt x="70" y="7"/>
                  </a:lnTo>
                  <a:lnTo>
                    <a:pt x="68" y="7"/>
                  </a:lnTo>
                  <a:lnTo>
                    <a:pt x="70" y="7"/>
                  </a:lnTo>
                  <a:lnTo>
                    <a:pt x="70" y="5"/>
                  </a:lnTo>
                  <a:lnTo>
                    <a:pt x="70" y="7"/>
                  </a:lnTo>
                  <a:lnTo>
                    <a:pt x="70" y="5"/>
                  </a:lnTo>
                  <a:lnTo>
                    <a:pt x="72" y="5"/>
                  </a:lnTo>
                  <a:lnTo>
                    <a:pt x="72" y="4"/>
                  </a:lnTo>
                  <a:lnTo>
                    <a:pt x="72" y="2"/>
                  </a:lnTo>
                  <a:lnTo>
                    <a:pt x="72" y="0"/>
                  </a:lnTo>
                  <a:lnTo>
                    <a:pt x="73"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44" name="Freeform 281"/>
            <p:cNvSpPr>
              <a:spLocks/>
            </p:cNvSpPr>
            <p:nvPr/>
          </p:nvSpPr>
          <p:spPr bwMode="auto">
            <a:xfrm>
              <a:off x="1324" y="1964"/>
              <a:ext cx="4" cy="2"/>
            </a:xfrm>
            <a:custGeom>
              <a:avLst/>
              <a:gdLst>
                <a:gd name="T0" fmla="*/ 3 w 4"/>
                <a:gd name="T1" fmla="*/ 0 h 2"/>
                <a:gd name="T2" fmla="*/ 4 w 4"/>
                <a:gd name="T3" fmla="*/ 0 h 2"/>
                <a:gd name="T4" fmla="*/ 4 w 4"/>
                <a:gd name="T5" fmla="*/ 2 h 2"/>
                <a:gd name="T6" fmla="*/ 3 w 4"/>
                <a:gd name="T7" fmla="*/ 2 h 2"/>
                <a:gd name="T8" fmla="*/ 1 w 4"/>
                <a:gd name="T9" fmla="*/ 2 h 2"/>
                <a:gd name="T10" fmla="*/ 0 w 4"/>
                <a:gd name="T11" fmla="*/ 2 h 2"/>
                <a:gd name="T12" fmla="*/ 0 w 4"/>
                <a:gd name="T13" fmla="*/ 0 h 2"/>
                <a:gd name="T14" fmla="*/ 1 w 4"/>
                <a:gd name="T15" fmla="*/ 0 h 2"/>
                <a:gd name="T16" fmla="*/ 3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3" y="0"/>
                  </a:moveTo>
                  <a:lnTo>
                    <a:pt x="4" y="0"/>
                  </a:lnTo>
                  <a:lnTo>
                    <a:pt x="4" y="2"/>
                  </a:lnTo>
                  <a:lnTo>
                    <a:pt x="3" y="2"/>
                  </a:lnTo>
                  <a:lnTo>
                    <a:pt x="1" y="2"/>
                  </a:lnTo>
                  <a:lnTo>
                    <a:pt x="0" y="2"/>
                  </a:lnTo>
                  <a:lnTo>
                    <a:pt x="0" y="0"/>
                  </a:lnTo>
                  <a:lnTo>
                    <a:pt x="1"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45" name="Freeform 282"/>
            <p:cNvSpPr>
              <a:spLocks/>
            </p:cNvSpPr>
            <p:nvPr/>
          </p:nvSpPr>
          <p:spPr bwMode="auto">
            <a:xfrm>
              <a:off x="1320" y="1962"/>
              <a:ext cx="4" cy="2"/>
            </a:xfrm>
            <a:custGeom>
              <a:avLst/>
              <a:gdLst>
                <a:gd name="T0" fmla="*/ 0 w 4"/>
                <a:gd name="T1" fmla="*/ 2 h 2"/>
                <a:gd name="T2" fmla="*/ 2 w 4"/>
                <a:gd name="T3" fmla="*/ 2 h 2"/>
                <a:gd name="T4" fmla="*/ 4 w 4"/>
                <a:gd name="T5" fmla="*/ 2 h 2"/>
                <a:gd name="T6" fmla="*/ 2 w 4"/>
                <a:gd name="T7" fmla="*/ 2 h 2"/>
                <a:gd name="T8" fmla="*/ 0 w 4"/>
                <a:gd name="T9" fmla="*/ 2 h 2"/>
                <a:gd name="T10" fmla="*/ 0 w 4"/>
                <a:gd name="T11" fmla="*/ 0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2" y="2"/>
                  </a:lnTo>
                  <a:lnTo>
                    <a:pt x="4" y="2"/>
                  </a:lnTo>
                  <a:lnTo>
                    <a:pt x="2" y="2"/>
                  </a:lnTo>
                  <a:lnTo>
                    <a:pt x="0" y="2"/>
                  </a:ln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46" name="Freeform 283"/>
            <p:cNvSpPr>
              <a:spLocks/>
            </p:cNvSpPr>
            <p:nvPr/>
          </p:nvSpPr>
          <p:spPr bwMode="auto">
            <a:xfrm>
              <a:off x="1315" y="1959"/>
              <a:ext cx="2" cy="2"/>
            </a:xfrm>
            <a:custGeom>
              <a:avLst/>
              <a:gdLst>
                <a:gd name="T0" fmla="*/ 2 w 2"/>
                <a:gd name="T1" fmla="*/ 2 h 2"/>
                <a:gd name="T2" fmla="*/ 0 w 2"/>
                <a:gd name="T3" fmla="*/ 0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47" name="Freeform 284"/>
            <p:cNvSpPr>
              <a:spLocks/>
            </p:cNvSpPr>
            <p:nvPr/>
          </p:nvSpPr>
          <p:spPr bwMode="auto">
            <a:xfrm>
              <a:off x="1320" y="1957"/>
              <a:ext cx="0" cy="4"/>
            </a:xfrm>
            <a:custGeom>
              <a:avLst/>
              <a:gdLst>
                <a:gd name="T0" fmla="*/ 4 h 4"/>
                <a:gd name="T1" fmla="*/ 2 h 4"/>
                <a:gd name="T2" fmla="*/ 0 h 4"/>
                <a:gd name="T3" fmla="*/ 2 h 4"/>
                <a:gd name="T4" fmla="*/ 4 h 4"/>
              </a:gdLst>
              <a:ahLst/>
              <a:cxnLst>
                <a:cxn ang="0">
                  <a:pos x="0" y="T0"/>
                </a:cxn>
                <a:cxn ang="0">
                  <a:pos x="0" y="T1"/>
                </a:cxn>
                <a:cxn ang="0">
                  <a:pos x="0" y="T2"/>
                </a:cxn>
                <a:cxn ang="0">
                  <a:pos x="0" y="T3"/>
                </a:cxn>
                <a:cxn ang="0">
                  <a:pos x="0" y="T4"/>
                </a:cxn>
              </a:cxnLst>
              <a:rect l="0" t="0" r="r" b="b"/>
              <a:pathLst>
                <a:path h="4">
                  <a:moveTo>
                    <a:pt x="0" y="4"/>
                  </a:moveTo>
                  <a:lnTo>
                    <a:pt x="0" y="2"/>
                  </a:lnTo>
                  <a:lnTo>
                    <a:pt x="0" y="0"/>
                  </a:lnTo>
                  <a:lnTo>
                    <a:pt x="0" y="2"/>
                  </a:lnTo>
                  <a:lnTo>
                    <a:pt x="0" y="4"/>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48" name="Freeform 285"/>
            <p:cNvSpPr>
              <a:spLocks/>
            </p:cNvSpPr>
            <p:nvPr/>
          </p:nvSpPr>
          <p:spPr bwMode="auto">
            <a:xfrm>
              <a:off x="1320" y="1957"/>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49" name="Freeform 286"/>
            <p:cNvSpPr>
              <a:spLocks/>
            </p:cNvSpPr>
            <p:nvPr/>
          </p:nvSpPr>
          <p:spPr bwMode="auto">
            <a:xfrm>
              <a:off x="1310" y="1956"/>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50" name="Freeform 287"/>
            <p:cNvSpPr>
              <a:spLocks/>
            </p:cNvSpPr>
            <p:nvPr/>
          </p:nvSpPr>
          <p:spPr bwMode="auto">
            <a:xfrm>
              <a:off x="1317" y="1956"/>
              <a:ext cx="3" cy="8"/>
            </a:xfrm>
            <a:custGeom>
              <a:avLst/>
              <a:gdLst>
                <a:gd name="T0" fmla="*/ 2 w 3"/>
                <a:gd name="T1" fmla="*/ 1 h 8"/>
                <a:gd name="T2" fmla="*/ 2 w 3"/>
                <a:gd name="T3" fmla="*/ 3 h 8"/>
                <a:gd name="T4" fmla="*/ 2 w 3"/>
                <a:gd name="T5" fmla="*/ 5 h 8"/>
                <a:gd name="T6" fmla="*/ 3 w 3"/>
                <a:gd name="T7" fmla="*/ 5 h 8"/>
                <a:gd name="T8" fmla="*/ 3 w 3"/>
                <a:gd name="T9" fmla="*/ 6 h 8"/>
                <a:gd name="T10" fmla="*/ 3 w 3"/>
                <a:gd name="T11" fmla="*/ 8 h 8"/>
                <a:gd name="T12" fmla="*/ 3 w 3"/>
                <a:gd name="T13" fmla="*/ 6 h 8"/>
                <a:gd name="T14" fmla="*/ 2 w 3"/>
                <a:gd name="T15" fmla="*/ 6 h 8"/>
                <a:gd name="T16" fmla="*/ 0 w 3"/>
                <a:gd name="T17" fmla="*/ 6 h 8"/>
                <a:gd name="T18" fmla="*/ 0 w 3"/>
                <a:gd name="T19" fmla="*/ 5 h 8"/>
                <a:gd name="T20" fmla="*/ 2 w 3"/>
                <a:gd name="T21" fmla="*/ 5 h 8"/>
                <a:gd name="T22" fmla="*/ 0 w 3"/>
                <a:gd name="T23" fmla="*/ 5 h 8"/>
                <a:gd name="T24" fmla="*/ 0 w 3"/>
                <a:gd name="T25" fmla="*/ 3 h 8"/>
                <a:gd name="T26" fmla="*/ 2 w 3"/>
                <a:gd name="T27" fmla="*/ 3 h 8"/>
                <a:gd name="T28" fmla="*/ 2 w 3"/>
                <a:gd name="T29" fmla="*/ 1 h 8"/>
                <a:gd name="T30" fmla="*/ 0 w 3"/>
                <a:gd name="T31" fmla="*/ 1 h 8"/>
                <a:gd name="T32" fmla="*/ 0 w 3"/>
                <a:gd name="T33" fmla="*/ 0 h 8"/>
                <a:gd name="T34" fmla="*/ 2 w 3"/>
                <a:gd name="T35" fmla="*/ 0 h 8"/>
                <a:gd name="T36" fmla="*/ 2 w 3"/>
                <a:gd name="T3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8">
                  <a:moveTo>
                    <a:pt x="2" y="1"/>
                  </a:moveTo>
                  <a:lnTo>
                    <a:pt x="2" y="3"/>
                  </a:lnTo>
                  <a:lnTo>
                    <a:pt x="2" y="5"/>
                  </a:lnTo>
                  <a:lnTo>
                    <a:pt x="3" y="5"/>
                  </a:lnTo>
                  <a:lnTo>
                    <a:pt x="3" y="6"/>
                  </a:lnTo>
                  <a:lnTo>
                    <a:pt x="3" y="8"/>
                  </a:lnTo>
                  <a:lnTo>
                    <a:pt x="3" y="6"/>
                  </a:lnTo>
                  <a:lnTo>
                    <a:pt x="2" y="6"/>
                  </a:lnTo>
                  <a:lnTo>
                    <a:pt x="0" y="6"/>
                  </a:lnTo>
                  <a:lnTo>
                    <a:pt x="0" y="5"/>
                  </a:lnTo>
                  <a:lnTo>
                    <a:pt x="2" y="5"/>
                  </a:lnTo>
                  <a:lnTo>
                    <a:pt x="0" y="5"/>
                  </a:lnTo>
                  <a:lnTo>
                    <a:pt x="0" y="3"/>
                  </a:lnTo>
                  <a:lnTo>
                    <a:pt x="2" y="3"/>
                  </a:lnTo>
                  <a:lnTo>
                    <a:pt x="2" y="1"/>
                  </a:lnTo>
                  <a:lnTo>
                    <a:pt x="0" y="1"/>
                  </a:lnTo>
                  <a:lnTo>
                    <a:pt x="0" y="0"/>
                  </a:lnTo>
                  <a:lnTo>
                    <a:pt x="2" y="0"/>
                  </a:lnTo>
                  <a:lnTo>
                    <a:pt x="2"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51" name="Freeform 288"/>
            <p:cNvSpPr>
              <a:spLocks/>
            </p:cNvSpPr>
            <p:nvPr/>
          </p:nvSpPr>
          <p:spPr bwMode="auto">
            <a:xfrm>
              <a:off x="1307" y="180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52" name="Freeform 289"/>
            <p:cNvSpPr>
              <a:spLocks/>
            </p:cNvSpPr>
            <p:nvPr/>
          </p:nvSpPr>
          <p:spPr bwMode="auto">
            <a:xfrm>
              <a:off x="1310" y="1770"/>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53" name="Freeform 290"/>
            <p:cNvSpPr>
              <a:spLocks/>
            </p:cNvSpPr>
            <p:nvPr/>
          </p:nvSpPr>
          <p:spPr bwMode="auto">
            <a:xfrm>
              <a:off x="1310" y="1763"/>
              <a:ext cx="2" cy="2"/>
            </a:xfrm>
            <a:custGeom>
              <a:avLst/>
              <a:gdLst>
                <a:gd name="T0" fmla="*/ 0 w 2"/>
                <a:gd name="T1" fmla="*/ 2 h 2"/>
                <a:gd name="T2" fmla="*/ 0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0"/>
                  </a:lnTo>
                  <a:lnTo>
                    <a:pt x="2"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54" name="Rectangle 291"/>
            <p:cNvSpPr>
              <a:spLocks noChangeArrowheads="1"/>
            </p:cNvSpPr>
            <p:nvPr/>
          </p:nvSpPr>
          <p:spPr bwMode="auto">
            <a:xfrm>
              <a:off x="1341" y="1654"/>
              <a:ext cx="2" cy="1"/>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55" name="Freeform 292"/>
            <p:cNvSpPr>
              <a:spLocks/>
            </p:cNvSpPr>
            <p:nvPr/>
          </p:nvSpPr>
          <p:spPr bwMode="auto">
            <a:xfrm>
              <a:off x="1346" y="157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56" name="Freeform 293"/>
            <p:cNvSpPr>
              <a:spLocks/>
            </p:cNvSpPr>
            <p:nvPr/>
          </p:nvSpPr>
          <p:spPr bwMode="auto">
            <a:xfrm>
              <a:off x="1278" y="1565"/>
              <a:ext cx="246" cy="492"/>
            </a:xfrm>
            <a:custGeom>
              <a:avLst/>
              <a:gdLst>
                <a:gd name="T0" fmla="*/ 83 w 246"/>
                <a:gd name="T1" fmla="*/ 10 h 492"/>
                <a:gd name="T2" fmla="*/ 75 w 246"/>
                <a:gd name="T3" fmla="*/ 0 h 492"/>
                <a:gd name="T4" fmla="*/ 130 w 246"/>
                <a:gd name="T5" fmla="*/ 2 h 492"/>
                <a:gd name="T6" fmla="*/ 173 w 246"/>
                <a:gd name="T7" fmla="*/ 4 h 492"/>
                <a:gd name="T8" fmla="*/ 197 w 246"/>
                <a:gd name="T9" fmla="*/ 20 h 492"/>
                <a:gd name="T10" fmla="*/ 196 w 246"/>
                <a:gd name="T11" fmla="*/ 72 h 492"/>
                <a:gd name="T12" fmla="*/ 194 w 246"/>
                <a:gd name="T13" fmla="*/ 115 h 492"/>
                <a:gd name="T14" fmla="*/ 191 w 246"/>
                <a:gd name="T15" fmla="*/ 196 h 492"/>
                <a:gd name="T16" fmla="*/ 227 w 246"/>
                <a:gd name="T17" fmla="*/ 214 h 492"/>
                <a:gd name="T18" fmla="*/ 245 w 246"/>
                <a:gd name="T19" fmla="*/ 250 h 492"/>
                <a:gd name="T20" fmla="*/ 246 w 246"/>
                <a:gd name="T21" fmla="*/ 286 h 492"/>
                <a:gd name="T22" fmla="*/ 243 w 246"/>
                <a:gd name="T23" fmla="*/ 350 h 492"/>
                <a:gd name="T24" fmla="*/ 238 w 246"/>
                <a:gd name="T25" fmla="*/ 399 h 492"/>
                <a:gd name="T26" fmla="*/ 186 w 246"/>
                <a:gd name="T27" fmla="*/ 397 h 492"/>
                <a:gd name="T28" fmla="*/ 176 w 246"/>
                <a:gd name="T29" fmla="*/ 443 h 492"/>
                <a:gd name="T30" fmla="*/ 139 w 246"/>
                <a:gd name="T31" fmla="*/ 451 h 492"/>
                <a:gd name="T32" fmla="*/ 147 w 246"/>
                <a:gd name="T33" fmla="*/ 490 h 492"/>
                <a:gd name="T34" fmla="*/ 103 w 246"/>
                <a:gd name="T35" fmla="*/ 490 h 492"/>
                <a:gd name="T36" fmla="*/ 68 w 246"/>
                <a:gd name="T37" fmla="*/ 492 h 492"/>
                <a:gd name="T38" fmla="*/ 1 w 246"/>
                <a:gd name="T39" fmla="*/ 489 h 492"/>
                <a:gd name="T40" fmla="*/ 1 w 246"/>
                <a:gd name="T41" fmla="*/ 477 h 492"/>
                <a:gd name="T42" fmla="*/ 5 w 246"/>
                <a:gd name="T43" fmla="*/ 463 h 492"/>
                <a:gd name="T44" fmla="*/ 11 w 246"/>
                <a:gd name="T45" fmla="*/ 443 h 492"/>
                <a:gd name="T46" fmla="*/ 14 w 246"/>
                <a:gd name="T47" fmla="*/ 417 h 492"/>
                <a:gd name="T48" fmla="*/ 26 w 246"/>
                <a:gd name="T49" fmla="*/ 394 h 492"/>
                <a:gd name="T50" fmla="*/ 29 w 246"/>
                <a:gd name="T51" fmla="*/ 401 h 492"/>
                <a:gd name="T52" fmla="*/ 32 w 246"/>
                <a:gd name="T53" fmla="*/ 392 h 492"/>
                <a:gd name="T54" fmla="*/ 41 w 246"/>
                <a:gd name="T55" fmla="*/ 404 h 492"/>
                <a:gd name="T56" fmla="*/ 50 w 246"/>
                <a:gd name="T57" fmla="*/ 402 h 492"/>
                <a:gd name="T58" fmla="*/ 75 w 246"/>
                <a:gd name="T59" fmla="*/ 407 h 492"/>
                <a:gd name="T60" fmla="*/ 67 w 246"/>
                <a:gd name="T61" fmla="*/ 404 h 492"/>
                <a:gd name="T62" fmla="*/ 50 w 246"/>
                <a:gd name="T63" fmla="*/ 397 h 492"/>
                <a:gd name="T64" fmla="*/ 46 w 246"/>
                <a:gd name="T65" fmla="*/ 388 h 492"/>
                <a:gd name="T66" fmla="*/ 29 w 246"/>
                <a:gd name="T67" fmla="*/ 383 h 492"/>
                <a:gd name="T68" fmla="*/ 19 w 246"/>
                <a:gd name="T69" fmla="*/ 391 h 492"/>
                <a:gd name="T70" fmla="*/ 21 w 246"/>
                <a:gd name="T71" fmla="*/ 363 h 492"/>
                <a:gd name="T72" fmla="*/ 21 w 246"/>
                <a:gd name="T73" fmla="*/ 347 h 492"/>
                <a:gd name="T74" fmla="*/ 26 w 246"/>
                <a:gd name="T75" fmla="*/ 325 h 492"/>
                <a:gd name="T76" fmla="*/ 29 w 246"/>
                <a:gd name="T77" fmla="*/ 303 h 492"/>
                <a:gd name="T78" fmla="*/ 31 w 246"/>
                <a:gd name="T79" fmla="*/ 276 h 492"/>
                <a:gd name="T80" fmla="*/ 42 w 246"/>
                <a:gd name="T81" fmla="*/ 268 h 492"/>
                <a:gd name="T82" fmla="*/ 47 w 246"/>
                <a:gd name="T83" fmla="*/ 280 h 492"/>
                <a:gd name="T84" fmla="*/ 50 w 246"/>
                <a:gd name="T85" fmla="*/ 278 h 492"/>
                <a:gd name="T86" fmla="*/ 59 w 246"/>
                <a:gd name="T87" fmla="*/ 299 h 492"/>
                <a:gd name="T88" fmla="*/ 78 w 246"/>
                <a:gd name="T89" fmla="*/ 301 h 492"/>
                <a:gd name="T90" fmla="*/ 90 w 246"/>
                <a:gd name="T91" fmla="*/ 286 h 492"/>
                <a:gd name="T92" fmla="*/ 91 w 246"/>
                <a:gd name="T93" fmla="*/ 275 h 492"/>
                <a:gd name="T94" fmla="*/ 85 w 246"/>
                <a:gd name="T95" fmla="*/ 278 h 492"/>
                <a:gd name="T96" fmla="*/ 78 w 246"/>
                <a:gd name="T97" fmla="*/ 296 h 492"/>
                <a:gd name="T98" fmla="*/ 62 w 246"/>
                <a:gd name="T99" fmla="*/ 298 h 492"/>
                <a:gd name="T100" fmla="*/ 57 w 246"/>
                <a:gd name="T101" fmla="*/ 285 h 492"/>
                <a:gd name="T102" fmla="*/ 52 w 246"/>
                <a:gd name="T103" fmla="*/ 265 h 492"/>
                <a:gd name="T104" fmla="*/ 37 w 246"/>
                <a:gd name="T105" fmla="*/ 265 h 492"/>
                <a:gd name="T106" fmla="*/ 32 w 246"/>
                <a:gd name="T107" fmla="*/ 263 h 492"/>
                <a:gd name="T108" fmla="*/ 36 w 246"/>
                <a:gd name="T109" fmla="*/ 239 h 492"/>
                <a:gd name="T110" fmla="*/ 31 w 246"/>
                <a:gd name="T111" fmla="*/ 232 h 492"/>
                <a:gd name="T112" fmla="*/ 37 w 246"/>
                <a:gd name="T113" fmla="*/ 209 h 492"/>
                <a:gd name="T114" fmla="*/ 36 w 246"/>
                <a:gd name="T115" fmla="*/ 187 h 492"/>
                <a:gd name="T116" fmla="*/ 32 w 246"/>
                <a:gd name="T117" fmla="*/ 170 h 492"/>
                <a:gd name="T118" fmla="*/ 36 w 246"/>
                <a:gd name="T119" fmla="*/ 15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6" h="492">
                  <a:moveTo>
                    <a:pt x="73" y="0"/>
                  </a:moveTo>
                  <a:lnTo>
                    <a:pt x="73" y="2"/>
                  </a:lnTo>
                  <a:lnTo>
                    <a:pt x="75" y="2"/>
                  </a:lnTo>
                  <a:lnTo>
                    <a:pt x="75" y="4"/>
                  </a:lnTo>
                  <a:lnTo>
                    <a:pt x="77" y="4"/>
                  </a:lnTo>
                  <a:lnTo>
                    <a:pt x="77" y="5"/>
                  </a:lnTo>
                  <a:lnTo>
                    <a:pt x="77" y="4"/>
                  </a:lnTo>
                  <a:lnTo>
                    <a:pt x="78" y="4"/>
                  </a:lnTo>
                  <a:lnTo>
                    <a:pt x="78" y="5"/>
                  </a:lnTo>
                  <a:lnTo>
                    <a:pt x="80" y="7"/>
                  </a:lnTo>
                  <a:lnTo>
                    <a:pt x="80" y="8"/>
                  </a:lnTo>
                  <a:lnTo>
                    <a:pt x="80" y="10"/>
                  </a:lnTo>
                  <a:lnTo>
                    <a:pt x="80" y="12"/>
                  </a:lnTo>
                  <a:lnTo>
                    <a:pt x="80" y="10"/>
                  </a:lnTo>
                  <a:lnTo>
                    <a:pt x="80" y="8"/>
                  </a:lnTo>
                  <a:lnTo>
                    <a:pt x="81" y="10"/>
                  </a:lnTo>
                  <a:lnTo>
                    <a:pt x="83" y="10"/>
                  </a:lnTo>
                  <a:lnTo>
                    <a:pt x="85" y="10"/>
                  </a:lnTo>
                  <a:lnTo>
                    <a:pt x="86" y="10"/>
                  </a:lnTo>
                  <a:lnTo>
                    <a:pt x="86" y="12"/>
                  </a:lnTo>
                  <a:lnTo>
                    <a:pt x="88" y="13"/>
                  </a:lnTo>
                  <a:lnTo>
                    <a:pt x="86" y="12"/>
                  </a:lnTo>
                  <a:lnTo>
                    <a:pt x="86" y="10"/>
                  </a:lnTo>
                  <a:lnTo>
                    <a:pt x="83" y="10"/>
                  </a:lnTo>
                  <a:lnTo>
                    <a:pt x="81" y="8"/>
                  </a:lnTo>
                  <a:lnTo>
                    <a:pt x="80" y="8"/>
                  </a:lnTo>
                  <a:lnTo>
                    <a:pt x="80" y="7"/>
                  </a:lnTo>
                  <a:lnTo>
                    <a:pt x="80" y="5"/>
                  </a:lnTo>
                  <a:lnTo>
                    <a:pt x="80" y="4"/>
                  </a:lnTo>
                  <a:lnTo>
                    <a:pt x="78" y="4"/>
                  </a:lnTo>
                  <a:lnTo>
                    <a:pt x="77" y="4"/>
                  </a:lnTo>
                  <a:lnTo>
                    <a:pt x="77" y="2"/>
                  </a:lnTo>
                  <a:lnTo>
                    <a:pt x="75" y="2"/>
                  </a:lnTo>
                  <a:lnTo>
                    <a:pt x="75" y="0"/>
                  </a:lnTo>
                  <a:lnTo>
                    <a:pt x="73" y="0"/>
                  </a:lnTo>
                  <a:lnTo>
                    <a:pt x="75" y="0"/>
                  </a:lnTo>
                  <a:lnTo>
                    <a:pt x="77" y="0"/>
                  </a:lnTo>
                  <a:lnTo>
                    <a:pt x="80" y="0"/>
                  </a:lnTo>
                  <a:lnTo>
                    <a:pt x="81" y="0"/>
                  </a:lnTo>
                  <a:lnTo>
                    <a:pt x="88" y="2"/>
                  </a:lnTo>
                  <a:lnTo>
                    <a:pt x="90" y="2"/>
                  </a:lnTo>
                  <a:lnTo>
                    <a:pt x="90" y="0"/>
                  </a:lnTo>
                  <a:lnTo>
                    <a:pt x="95" y="0"/>
                  </a:lnTo>
                  <a:lnTo>
                    <a:pt x="98" y="0"/>
                  </a:lnTo>
                  <a:lnTo>
                    <a:pt x="99" y="0"/>
                  </a:lnTo>
                  <a:lnTo>
                    <a:pt x="113" y="2"/>
                  </a:lnTo>
                  <a:lnTo>
                    <a:pt x="114" y="2"/>
                  </a:lnTo>
                  <a:lnTo>
                    <a:pt x="121" y="2"/>
                  </a:lnTo>
                  <a:lnTo>
                    <a:pt x="126" y="2"/>
                  </a:lnTo>
                  <a:lnTo>
                    <a:pt x="129" y="2"/>
                  </a:lnTo>
                  <a:lnTo>
                    <a:pt x="130" y="2"/>
                  </a:lnTo>
                  <a:lnTo>
                    <a:pt x="134" y="2"/>
                  </a:lnTo>
                  <a:lnTo>
                    <a:pt x="137" y="2"/>
                  </a:lnTo>
                  <a:lnTo>
                    <a:pt x="139" y="2"/>
                  </a:lnTo>
                  <a:lnTo>
                    <a:pt x="142" y="2"/>
                  </a:lnTo>
                  <a:lnTo>
                    <a:pt x="144" y="2"/>
                  </a:lnTo>
                  <a:lnTo>
                    <a:pt x="145" y="4"/>
                  </a:lnTo>
                  <a:lnTo>
                    <a:pt x="148" y="4"/>
                  </a:lnTo>
                  <a:lnTo>
                    <a:pt x="152" y="4"/>
                  </a:lnTo>
                  <a:lnTo>
                    <a:pt x="155" y="4"/>
                  </a:lnTo>
                  <a:lnTo>
                    <a:pt x="158" y="4"/>
                  </a:lnTo>
                  <a:lnTo>
                    <a:pt x="160" y="4"/>
                  </a:lnTo>
                  <a:lnTo>
                    <a:pt x="162" y="4"/>
                  </a:lnTo>
                  <a:lnTo>
                    <a:pt x="163" y="4"/>
                  </a:lnTo>
                  <a:lnTo>
                    <a:pt x="165" y="4"/>
                  </a:lnTo>
                  <a:lnTo>
                    <a:pt x="166" y="4"/>
                  </a:lnTo>
                  <a:lnTo>
                    <a:pt x="171" y="4"/>
                  </a:lnTo>
                  <a:lnTo>
                    <a:pt x="173" y="4"/>
                  </a:lnTo>
                  <a:lnTo>
                    <a:pt x="176" y="5"/>
                  </a:lnTo>
                  <a:lnTo>
                    <a:pt x="181" y="5"/>
                  </a:lnTo>
                  <a:lnTo>
                    <a:pt x="186" y="5"/>
                  </a:lnTo>
                  <a:lnTo>
                    <a:pt x="189" y="5"/>
                  </a:lnTo>
                  <a:lnTo>
                    <a:pt x="191" y="5"/>
                  </a:lnTo>
                  <a:lnTo>
                    <a:pt x="194" y="5"/>
                  </a:lnTo>
                  <a:lnTo>
                    <a:pt x="196" y="5"/>
                  </a:lnTo>
                  <a:lnTo>
                    <a:pt x="197" y="5"/>
                  </a:lnTo>
                  <a:lnTo>
                    <a:pt x="199" y="5"/>
                  </a:lnTo>
                  <a:lnTo>
                    <a:pt x="199" y="7"/>
                  </a:lnTo>
                  <a:lnTo>
                    <a:pt x="199" y="10"/>
                  </a:lnTo>
                  <a:lnTo>
                    <a:pt x="199" y="12"/>
                  </a:lnTo>
                  <a:lnTo>
                    <a:pt x="199" y="13"/>
                  </a:lnTo>
                  <a:lnTo>
                    <a:pt x="197" y="13"/>
                  </a:lnTo>
                  <a:lnTo>
                    <a:pt x="197" y="15"/>
                  </a:lnTo>
                  <a:lnTo>
                    <a:pt x="197" y="18"/>
                  </a:lnTo>
                  <a:lnTo>
                    <a:pt x="197" y="20"/>
                  </a:lnTo>
                  <a:lnTo>
                    <a:pt x="197" y="22"/>
                  </a:lnTo>
                  <a:lnTo>
                    <a:pt x="197" y="31"/>
                  </a:lnTo>
                  <a:lnTo>
                    <a:pt x="197" y="33"/>
                  </a:lnTo>
                  <a:lnTo>
                    <a:pt x="197" y="35"/>
                  </a:lnTo>
                  <a:lnTo>
                    <a:pt x="197" y="41"/>
                  </a:lnTo>
                  <a:lnTo>
                    <a:pt x="197" y="44"/>
                  </a:lnTo>
                  <a:lnTo>
                    <a:pt x="197" y="46"/>
                  </a:lnTo>
                  <a:lnTo>
                    <a:pt x="197" y="51"/>
                  </a:lnTo>
                  <a:lnTo>
                    <a:pt x="197" y="56"/>
                  </a:lnTo>
                  <a:lnTo>
                    <a:pt x="197" y="57"/>
                  </a:lnTo>
                  <a:lnTo>
                    <a:pt x="196" y="59"/>
                  </a:lnTo>
                  <a:lnTo>
                    <a:pt x="196" y="64"/>
                  </a:lnTo>
                  <a:lnTo>
                    <a:pt x="196" y="66"/>
                  </a:lnTo>
                  <a:lnTo>
                    <a:pt x="196" y="67"/>
                  </a:lnTo>
                  <a:lnTo>
                    <a:pt x="196" y="69"/>
                  </a:lnTo>
                  <a:lnTo>
                    <a:pt x="196" y="71"/>
                  </a:lnTo>
                  <a:lnTo>
                    <a:pt x="196" y="72"/>
                  </a:lnTo>
                  <a:lnTo>
                    <a:pt x="196" y="74"/>
                  </a:lnTo>
                  <a:lnTo>
                    <a:pt x="196" y="77"/>
                  </a:lnTo>
                  <a:lnTo>
                    <a:pt x="196" y="79"/>
                  </a:lnTo>
                  <a:lnTo>
                    <a:pt x="196" y="80"/>
                  </a:lnTo>
                  <a:lnTo>
                    <a:pt x="196" y="82"/>
                  </a:lnTo>
                  <a:lnTo>
                    <a:pt x="196" y="84"/>
                  </a:lnTo>
                  <a:lnTo>
                    <a:pt x="196" y="85"/>
                  </a:lnTo>
                  <a:lnTo>
                    <a:pt x="196" y="87"/>
                  </a:lnTo>
                  <a:lnTo>
                    <a:pt x="196" y="89"/>
                  </a:lnTo>
                  <a:lnTo>
                    <a:pt x="196" y="90"/>
                  </a:lnTo>
                  <a:lnTo>
                    <a:pt x="196" y="93"/>
                  </a:lnTo>
                  <a:lnTo>
                    <a:pt x="194" y="100"/>
                  </a:lnTo>
                  <a:lnTo>
                    <a:pt x="194" y="107"/>
                  </a:lnTo>
                  <a:lnTo>
                    <a:pt x="194" y="108"/>
                  </a:lnTo>
                  <a:lnTo>
                    <a:pt x="194" y="110"/>
                  </a:lnTo>
                  <a:lnTo>
                    <a:pt x="194" y="111"/>
                  </a:lnTo>
                  <a:lnTo>
                    <a:pt x="194" y="115"/>
                  </a:lnTo>
                  <a:lnTo>
                    <a:pt x="194" y="121"/>
                  </a:lnTo>
                  <a:lnTo>
                    <a:pt x="194" y="126"/>
                  </a:lnTo>
                  <a:lnTo>
                    <a:pt x="193" y="129"/>
                  </a:lnTo>
                  <a:lnTo>
                    <a:pt x="193" y="131"/>
                  </a:lnTo>
                  <a:lnTo>
                    <a:pt x="193" y="134"/>
                  </a:lnTo>
                  <a:lnTo>
                    <a:pt x="193" y="139"/>
                  </a:lnTo>
                  <a:lnTo>
                    <a:pt x="193" y="141"/>
                  </a:lnTo>
                  <a:lnTo>
                    <a:pt x="193" y="146"/>
                  </a:lnTo>
                  <a:lnTo>
                    <a:pt x="193" y="159"/>
                  </a:lnTo>
                  <a:lnTo>
                    <a:pt x="193" y="175"/>
                  </a:lnTo>
                  <a:lnTo>
                    <a:pt x="191" y="177"/>
                  </a:lnTo>
                  <a:lnTo>
                    <a:pt x="191" y="180"/>
                  </a:lnTo>
                  <a:lnTo>
                    <a:pt x="191" y="182"/>
                  </a:lnTo>
                  <a:lnTo>
                    <a:pt x="191" y="185"/>
                  </a:lnTo>
                  <a:lnTo>
                    <a:pt x="191" y="191"/>
                  </a:lnTo>
                  <a:lnTo>
                    <a:pt x="191" y="195"/>
                  </a:lnTo>
                  <a:lnTo>
                    <a:pt x="191" y="196"/>
                  </a:lnTo>
                  <a:lnTo>
                    <a:pt x="191" y="201"/>
                  </a:lnTo>
                  <a:lnTo>
                    <a:pt x="194" y="201"/>
                  </a:lnTo>
                  <a:lnTo>
                    <a:pt x="196" y="201"/>
                  </a:lnTo>
                  <a:lnTo>
                    <a:pt x="201" y="201"/>
                  </a:lnTo>
                  <a:lnTo>
                    <a:pt x="201" y="205"/>
                  </a:lnTo>
                  <a:lnTo>
                    <a:pt x="201" y="206"/>
                  </a:lnTo>
                  <a:lnTo>
                    <a:pt x="199" y="213"/>
                  </a:lnTo>
                  <a:lnTo>
                    <a:pt x="204" y="213"/>
                  </a:lnTo>
                  <a:lnTo>
                    <a:pt x="206" y="213"/>
                  </a:lnTo>
                  <a:lnTo>
                    <a:pt x="207" y="213"/>
                  </a:lnTo>
                  <a:lnTo>
                    <a:pt x="209" y="213"/>
                  </a:lnTo>
                  <a:lnTo>
                    <a:pt x="211" y="213"/>
                  </a:lnTo>
                  <a:lnTo>
                    <a:pt x="212" y="213"/>
                  </a:lnTo>
                  <a:lnTo>
                    <a:pt x="214" y="213"/>
                  </a:lnTo>
                  <a:lnTo>
                    <a:pt x="219" y="213"/>
                  </a:lnTo>
                  <a:lnTo>
                    <a:pt x="220" y="213"/>
                  </a:lnTo>
                  <a:lnTo>
                    <a:pt x="227" y="214"/>
                  </a:lnTo>
                  <a:lnTo>
                    <a:pt x="229" y="214"/>
                  </a:lnTo>
                  <a:lnTo>
                    <a:pt x="230" y="214"/>
                  </a:lnTo>
                  <a:lnTo>
                    <a:pt x="235" y="214"/>
                  </a:lnTo>
                  <a:lnTo>
                    <a:pt x="237" y="214"/>
                  </a:lnTo>
                  <a:lnTo>
                    <a:pt x="242" y="214"/>
                  </a:lnTo>
                  <a:lnTo>
                    <a:pt x="245" y="214"/>
                  </a:lnTo>
                  <a:lnTo>
                    <a:pt x="246" y="214"/>
                  </a:lnTo>
                  <a:lnTo>
                    <a:pt x="246" y="219"/>
                  </a:lnTo>
                  <a:lnTo>
                    <a:pt x="246" y="224"/>
                  </a:lnTo>
                  <a:lnTo>
                    <a:pt x="246" y="226"/>
                  </a:lnTo>
                  <a:lnTo>
                    <a:pt x="246" y="227"/>
                  </a:lnTo>
                  <a:lnTo>
                    <a:pt x="246" y="229"/>
                  </a:lnTo>
                  <a:lnTo>
                    <a:pt x="245" y="231"/>
                  </a:lnTo>
                  <a:lnTo>
                    <a:pt x="245" y="234"/>
                  </a:lnTo>
                  <a:lnTo>
                    <a:pt x="245" y="239"/>
                  </a:lnTo>
                  <a:lnTo>
                    <a:pt x="245" y="249"/>
                  </a:lnTo>
                  <a:lnTo>
                    <a:pt x="245" y="250"/>
                  </a:lnTo>
                  <a:lnTo>
                    <a:pt x="245" y="254"/>
                  </a:lnTo>
                  <a:lnTo>
                    <a:pt x="245" y="255"/>
                  </a:lnTo>
                  <a:lnTo>
                    <a:pt x="245" y="258"/>
                  </a:lnTo>
                  <a:lnTo>
                    <a:pt x="246" y="258"/>
                  </a:lnTo>
                  <a:lnTo>
                    <a:pt x="246" y="260"/>
                  </a:lnTo>
                  <a:lnTo>
                    <a:pt x="246" y="262"/>
                  </a:lnTo>
                  <a:lnTo>
                    <a:pt x="246" y="263"/>
                  </a:lnTo>
                  <a:lnTo>
                    <a:pt x="246" y="265"/>
                  </a:lnTo>
                  <a:lnTo>
                    <a:pt x="246" y="267"/>
                  </a:lnTo>
                  <a:lnTo>
                    <a:pt x="246" y="268"/>
                  </a:lnTo>
                  <a:lnTo>
                    <a:pt x="246" y="270"/>
                  </a:lnTo>
                  <a:lnTo>
                    <a:pt x="246" y="272"/>
                  </a:lnTo>
                  <a:lnTo>
                    <a:pt x="246" y="273"/>
                  </a:lnTo>
                  <a:lnTo>
                    <a:pt x="246" y="275"/>
                  </a:lnTo>
                  <a:lnTo>
                    <a:pt x="246" y="276"/>
                  </a:lnTo>
                  <a:lnTo>
                    <a:pt x="246" y="281"/>
                  </a:lnTo>
                  <a:lnTo>
                    <a:pt x="246" y="286"/>
                  </a:lnTo>
                  <a:lnTo>
                    <a:pt x="246" y="288"/>
                  </a:lnTo>
                  <a:lnTo>
                    <a:pt x="246" y="293"/>
                  </a:lnTo>
                  <a:lnTo>
                    <a:pt x="246" y="296"/>
                  </a:lnTo>
                  <a:lnTo>
                    <a:pt x="246" y="298"/>
                  </a:lnTo>
                  <a:lnTo>
                    <a:pt x="245" y="299"/>
                  </a:lnTo>
                  <a:lnTo>
                    <a:pt x="245" y="309"/>
                  </a:lnTo>
                  <a:lnTo>
                    <a:pt x="245" y="316"/>
                  </a:lnTo>
                  <a:lnTo>
                    <a:pt x="245" y="321"/>
                  </a:lnTo>
                  <a:lnTo>
                    <a:pt x="245" y="325"/>
                  </a:lnTo>
                  <a:lnTo>
                    <a:pt x="245" y="327"/>
                  </a:lnTo>
                  <a:lnTo>
                    <a:pt x="245" y="329"/>
                  </a:lnTo>
                  <a:lnTo>
                    <a:pt x="245" y="330"/>
                  </a:lnTo>
                  <a:lnTo>
                    <a:pt x="245" y="339"/>
                  </a:lnTo>
                  <a:lnTo>
                    <a:pt x="245" y="340"/>
                  </a:lnTo>
                  <a:lnTo>
                    <a:pt x="245" y="342"/>
                  </a:lnTo>
                  <a:lnTo>
                    <a:pt x="245" y="345"/>
                  </a:lnTo>
                  <a:lnTo>
                    <a:pt x="243" y="350"/>
                  </a:lnTo>
                  <a:lnTo>
                    <a:pt x="243" y="352"/>
                  </a:lnTo>
                  <a:lnTo>
                    <a:pt x="243" y="353"/>
                  </a:lnTo>
                  <a:lnTo>
                    <a:pt x="243" y="357"/>
                  </a:lnTo>
                  <a:lnTo>
                    <a:pt x="243" y="370"/>
                  </a:lnTo>
                  <a:lnTo>
                    <a:pt x="243" y="371"/>
                  </a:lnTo>
                  <a:lnTo>
                    <a:pt x="242" y="376"/>
                  </a:lnTo>
                  <a:lnTo>
                    <a:pt x="242" y="379"/>
                  </a:lnTo>
                  <a:lnTo>
                    <a:pt x="242" y="384"/>
                  </a:lnTo>
                  <a:lnTo>
                    <a:pt x="242" y="386"/>
                  </a:lnTo>
                  <a:lnTo>
                    <a:pt x="242" y="389"/>
                  </a:lnTo>
                  <a:lnTo>
                    <a:pt x="242" y="391"/>
                  </a:lnTo>
                  <a:lnTo>
                    <a:pt x="242" y="392"/>
                  </a:lnTo>
                  <a:lnTo>
                    <a:pt x="242" y="394"/>
                  </a:lnTo>
                  <a:lnTo>
                    <a:pt x="242" y="396"/>
                  </a:lnTo>
                  <a:lnTo>
                    <a:pt x="242" y="399"/>
                  </a:lnTo>
                  <a:lnTo>
                    <a:pt x="240" y="399"/>
                  </a:lnTo>
                  <a:lnTo>
                    <a:pt x="238" y="399"/>
                  </a:lnTo>
                  <a:lnTo>
                    <a:pt x="235" y="399"/>
                  </a:lnTo>
                  <a:lnTo>
                    <a:pt x="232" y="399"/>
                  </a:lnTo>
                  <a:lnTo>
                    <a:pt x="229" y="399"/>
                  </a:lnTo>
                  <a:lnTo>
                    <a:pt x="227" y="399"/>
                  </a:lnTo>
                  <a:lnTo>
                    <a:pt x="225" y="399"/>
                  </a:lnTo>
                  <a:lnTo>
                    <a:pt x="224" y="397"/>
                  </a:lnTo>
                  <a:lnTo>
                    <a:pt x="220" y="397"/>
                  </a:lnTo>
                  <a:lnTo>
                    <a:pt x="219" y="397"/>
                  </a:lnTo>
                  <a:lnTo>
                    <a:pt x="217" y="397"/>
                  </a:lnTo>
                  <a:lnTo>
                    <a:pt x="212" y="397"/>
                  </a:lnTo>
                  <a:lnTo>
                    <a:pt x="206" y="397"/>
                  </a:lnTo>
                  <a:lnTo>
                    <a:pt x="204" y="397"/>
                  </a:lnTo>
                  <a:lnTo>
                    <a:pt x="199" y="397"/>
                  </a:lnTo>
                  <a:lnTo>
                    <a:pt x="197" y="397"/>
                  </a:lnTo>
                  <a:lnTo>
                    <a:pt x="196" y="397"/>
                  </a:lnTo>
                  <a:lnTo>
                    <a:pt x="191" y="397"/>
                  </a:lnTo>
                  <a:lnTo>
                    <a:pt x="186" y="397"/>
                  </a:lnTo>
                  <a:lnTo>
                    <a:pt x="184" y="401"/>
                  </a:lnTo>
                  <a:lnTo>
                    <a:pt x="184" y="407"/>
                  </a:lnTo>
                  <a:lnTo>
                    <a:pt x="184" y="410"/>
                  </a:lnTo>
                  <a:lnTo>
                    <a:pt x="184" y="412"/>
                  </a:lnTo>
                  <a:lnTo>
                    <a:pt x="184" y="414"/>
                  </a:lnTo>
                  <a:lnTo>
                    <a:pt x="184" y="423"/>
                  </a:lnTo>
                  <a:lnTo>
                    <a:pt x="184" y="425"/>
                  </a:lnTo>
                  <a:lnTo>
                    <a:pt x="186" y="425"/>
                  </a:lnTo>
                  <a:lnTo>
                    <a:pt x="186" y="428"/>
                  </a:lnTo>
                  <a:lnTo>
                    <a:pt x="186" y="430"/>
                  </a:lnTo>
                  <a:lnTo>
                    <a:pt x="186" y="433"/>
                  </a:lnTo>
                  <a:lnTo>
                    <a:pt x="186" y="437"/>
                  </a:lnTo>
                  <a:lnTo>
                    <a:pt x="186" y="443"/>
                  </a:lnTo>
                  <a:lnTo>
                    <a:pt x="181" y="443"/>
                  </a:lnTo>
                  <a:lnTo>
                    <a:pt x="180" y="443"/>
                  </a:lnTo>
                  <a:lnTo>
                    <a:pt x="178" y="443"/>
                  </a:lnTo>
                  <a:lnTo>
                    <a:pt x="176" y="443"/>
                  </a:lnTo>
                  <a:lnTo>
                    <a:pt x="176" y="448"/>
                  </a:lnTo>
                  <a:lnTo>
                    <a:pt x="176" y="453"/>
                  </a:lnTo>
                  <a:lnTo>
                    <a:pt x="173" y="453"/>
                  </a:lnTo>
                  <a:lnTo>
                    <a:pt x="171" y="453"/>
                  </a:lnTo>
                  <a:lnTo>
                    <a:pt x="170" y="453"/>
                  </a:lnTo>
                  <a:lnTo>
                    <a:pt x="166" y="453"/>
                  </a:lnTo>
                  <a:lnTo>
                    <a:pt x="165" y="453"/>
                  </a:lnTo>
                  <a:lnTo>
                    <a:pt x="163" y="453"/>
                  </a:lnTo>
                  <a:lnTo>
                    <a:pt x="162" y="453"/>
                  </a:lnTo>
                  <a:lnTo>
                    <a:pt x="160" y="453"/>
                  </a:lnTo>
                  <a:lnTo>
                    <a:pt x="158" y="453"/>
                  </a:lnTo>
                  <a:lnTo>
                    <a:pt x="153" y="453"/>
                  </a:lnTo>
                  <a:lnTo>
                    <a:pt x="150" y="451"/>
                  </a:lnTo>
                  <a:lnTo>
                    <a:pt x="147" y="451"/>
                  </a:lnTo>
                  <a:lnTo>
                    <a:pt x="142" y="451"/>
                  </a:lnTo>
                  <a:lnTo>
                    <a:pt x="140" y="451"/>
                  </a:lnTo>
                  <a:lnTo>
                    <a:pt x="139" y="451"/>
                  </a:lnTo>
                  <a:lnTo>
                    <a:pt x="139" y="459"/>
                  </a:lnTo>
                  <a:lnTo>
                    <a:pt x="139" y="471"/>
                  </a:lnTo>
                  <a:lnTo>
                    <a:pt x="142" y="471"/>
                  </a:lnTo>
                  <a:lnTo>
                    <a:pt x="147" y="471"/>
                  </a:lnTo>
                  <a:lnTo>
                    <a:pt x="152" y="471"/>
                  </a:lnTo>
                  <a:lnTo>
                    <a:pt x="153" y="471"/>
                  </a:lnTo>
                  <a:lnTo>
                    <a:pt x="155" y="471"/>
                  </a:lnTo>
                  <a:lnTo>
                    <a:pt x="157" y="471"/>
                  </a:lnTo>
                  <a:lnTo>
                    <a:pt x="157" y="477"/>
                  </a:lnTo>
                  <a:lnTo>
                    <a:pt x="157" y="484"/>
                  </a:lnTo>
                  <a:lnTo>
                    <a:pt x="157" y="486"/>
                  </a:lnTo>
                  <a:lnTo>
                    <a:pt x="157" y="490"/>
                  </a:lnTo>
                  <a:lnTo>
                    <a:pt x="157" y="492"/>
                  </a:lnTo>
                  <a:lnTo>
                    <a:pt x="153" y="492"/>
                  </a:lnTo>
                  <a:lnTo>
                    <a:pt x="152" y="490"/>
                  </a:lnTo>
                  <a:lnTo>
                    <a:pt x="150" y="490"/>
                  </a:lnTo>
                  <a:lnTo>
                    <a:pt x="147" y="490"/>
                  </a:lnTo>
                  <a:lnTo>
                    <a:pt x="145" y="490"/>
                  </a:lnTo>
                  <a:lnTo>
                    <a:pt x="144" y="490"/>
                  </a:lnTo>
                  <a:lnTo>
                    <a:pt x="142" y="490"/>
                  </a:lnTo>
                  <a:lnTo>
                    <a:pt x="139" y="490"/>
                  </a:lnTo>
                  <a:lnTo>
                    <a:pt x="137" y="490"/>
                  </a:lnTo>
                  <a:lnTo>
                    <a:pt x="135" y="490"/>
                  </a:lnTo>
                  <a:lnTo>
                    <a:pt x="129" y="490"/>
                  </a:lnTo>
                  <a:lnTo>
                    <a:pt x="126" y="490"/>
                  </a:lnTo>
                  <a:lnTo>
                    <a:pt x="124" y="490"/>
                  </a:lnTo>
                  <a:lnTo>
                    <a:pt x="119" y="490"/>
                  </a:lnTo>
                  <a:lnTo>
                    <a:pt x="117" y="490"/>
                  </a:lnTo>
                  <a:lnTo>
                    <a:pt x="116" y="490"/>
                  </a:lnTo>
                  <a:lnTo>
                    <a:pt x="114" y="490"/>
                  </a:lnTo>
                  <a:lnTo>
                    <a:pt x="111" y="490"/>
                  </a:lnTo>
                  <a:lnTo>
                    <a:pt x="109" y="490"/>
                  </a:lnTo>
                  <a:lnTo>
                    <a:pt x="106" y="490"/>
                  </a:lnTo>
                  <a:lnTo>
                    <a:pt x="103" y="490"/>
                  </a:lnTo>
                  <a:lnTo>
                    <a:pt x="99" y="489"/>
                  </a:lnTo>
                  <a:lnTo>
                    <a:pt x="96" y="489"/>
                  </a:lnTo>
                  <a:lnTo>
                    <a:pt x="95" y="489"/>
                  </a:lnTo>
                  <a:lnTo>
                    <a:pt x="91" y="489"/>
                  </a:lnTo>
                  <a:lnTo>
                    <a:pt x="90" y="489"/>
                  </a:lnTo>
                  <a:lnTo>
                    <a:pt x="86" y="489"/>
                  </a:lnTo>
                  <a:lnTo>
                    <a:pt x="85" y="489"/>
                  </a:lnTo>
                  <a:lnTo>
                    <a:pt x="83" y="489"/>
                  </a:lnTo>
                  <a:lnTo>
                    <a:pt x="81" y="489"/>
                  </a:lnTo>
                  <a:lnTo>
                    <a:pt x="80" y="489"/>
                  </a:lnTo>
                  <a:lnTo>
                    <a:pt x="80" y="492"/>
                  </a:lnTo>
                  <a:lnTo>
                    <a:pt x="78" y="492"/>
                  </a:lnTo>
                  <a:lnTo>
                    <a:pt x="77" y="492"/>
                  </a:lnTo>
                  <a:lnTo>
                    <a:pt x="73" y="492"/>
                  </a:lnTo>
                  <a:lnTo>
                    <a:pt x="72" y="492"/>
                  </a:lnTo>
                  <a:lnTo>
                    <a:pt x="70" y="492"/>
                  </a:lnTo>
                  <a:lnTo>
                    <a:pt x="68" y="492"/>
                  </a:lnTo>
                  <a:lnTo>
                    <a:pt x="67" y="492"/>
                  </a:lnTo>
                  <a:lnTo>
                    <a:pt x="65" y="492"/>
                  </a:lnTo>
                  <a:lnTo>
                    <a:pt x="62" y="492"/>
                  </a:lnTo>
                  <a:lnTo>
                    <a:pt x="59" y="492"/>
                  </a:lnTo>
                  <a:lnTo>
                    <a:pt x="57" y="492"/>
                  </a:lnTo>
                  <a:lnTo>
                    <a:pt x="55" y="490"/>
                  </a:lnTo>
                  <a:lnTo>
                    <a:pt x="54" y="490"/>
                  </a:lnTo>
                  <a:lnTo>
                    <a:pt x="52" y="490"/>
                  </a:lnTo>
                  <a:lnTo>
                    <a:pt x="47" y="490"/>
                  </a:lnTo>
                  <a:lnTo>
                    <a:pt x="32" y="490"/>
                  </a:lnTo>
                  <a:lnTo>
                    <a:pt x="26" y="490"/>
                  </a:lnTo>
                  <a:lnTo>
                    <a:pt x="24" y="490"/>
                  </a:lnTo>
                  <a:lnTo>
                    <a:pt x="24" y="492"/>
                  </a:lnTo>
                  <a:lnTo>
                    <a:pt x="19" y="490"/>
                  </a:lnTo>
                  <a:lnTo>
                    <a:pt x="16" y="490"/>
                  </a:lnTo>
                  <a:lnTo>
                    <a:pt x="5" y="489"/>
                  </a:lnTo>
                  <a:lnTo>
                    <a:pt x="1" y="489"/>
                  </a:lnTo>
                  <a:lnTo>
                    <a:pt x="0" y="489"/>
                  </a:lnTo>
                  <a:lnTo>
                    <a:pt x="1" y="489"/>
                  </a:lnTo>
                  <a:lnTo>
                    <a:pt x="1" y="487"/>
                  </a:lnTo>
                  <a:lnTo>
                    <a:pt x="1" y="489"/>
                  </a:lnTo>
                  <a:lnTo>
                    <a:pt x="1" y="487"/>
                  </a:lnTo>
                  <a:lnTo>
                    <a:pt x="1" y="486"/>
                  </a:lnTo>
                  <a:lnTo>
                    <a:pt x="3" y="486"/>
                  </a:lnTo>
                  <a:lnTo>
                    <a:pt x="1" y="486"/>
                  </a:lnTo>
                  <a:lnTo>
                    <a:pt x="1" y="484"/>
                  </a:lnTo>
                  <a:lnTo>
                    <a:pt x="0" y="484"/>
                  </a:lnTo>
                  <a:lnTo>
                    <a:pt x="0" y="482"/>
                  </a:lnTo>
                  <a:lnTo>
                    <a:pt x="1" y="482"/>
                  </a:lnTo>
                  <a:lnTo>
                    <a:pt x="1" y="481"/>
                  </a:lnTo>
                  <a:lnTo>
                    <a:pt x="1" y="479"/>
                  </a:lnTo>
                  <a:lnTo>
                    <a:pt x="1" y="477"/>
                  </a:lnTo>
                  <a:lnTo>
                    <a:pt x="3" y="477"/>
                  </a:lnTo>
                  <a:lnTo>
                    <a:pt x="1" y="477"/>
                  </a:lnTo>
                  <a:lnTo>
                    <a:pt x="3" y="477"/>
                  </a:lnTo>
                  <a:lnTo>
                    <a:pt x="3" y="476"/>
                  </a:lnTo>
                  <a:lnTo>
                    <a:pt x="3" y="474"/>
                  </a:lnTo>
                  <a:lnTo>
                    <a:pt x="3" y="473"/>
                  </a:lnTo>
                  <a:lnTo>
                    <a:pt x="5" y="471"/>
                  </a:lnTo>
                  <a:lnTo>
                    <a:pt x="6" y="469"/>
                  </a:lnTo>
                  <a:lnTo>
                    <a:pt x="8" y="469"/>
                  </a:lnTo>
                  <a:lnTo>
                    <a:pt x="6" y="469"/>
                  </a:lnTo>
                  <a:lnTo>
                    <a:pt x="5" y="469"/>
                  </a:lnTo>
                  <a:lnTo>
                    <a:pt x="5" y="468"/>
                  </a:lnTo>
                  <a:lnTo>
                    <a:pt x="5" y="466"/>
                  </a:lnTo>
                  <a:lnTo>
                    <a:pt x="3" y="466"/>
                  </a:lnTo>
                  <a:lnTo>
                    <a:pt x="5" y="466"/>
                  </a:lnTo>
                  <a:lnTo>
                    <a:pt x="3" y="466"/>
                  </a:lnTo>
                  <a:lnTo>
                    <a:pt x="3" y="464"/>
                  </a:lnTo>
                  <a:lnTo>
                    <a:pt x="5" y="464"/>
                  </a:lnTo>
                  <a:lnTo>
                    <a:pt x="5" y="463"/>
                  </a:lnTo>
                  <a:lnTo>
                    <a:pt x="5" y="461"/>
                  </a:lnTo>
                  <a:lnTo>
                    <a:pt x="5" y="459"/>
                  </a:lnTo>
                  <a:lnTo>
                    <a:pt x="6" y="459"/>
                  </a:lnTo>
                  <a:lnTo>
                    <a:pt x="6" y="458"/>
                  </a:lnTo>
                  <a:lnTo>
                    <a:pt x="6" y="456"/>
                  </a:lnTo>
                  <a:lnTo>
                    <a:pt x="8" y="456"/>
                  </a:lnTo>
                  <a:lnTo>
                    <a:pt x="8" y="455"/>
                  </a:lnTo>
                  <a:lnTo>
                    <a:pt x="8" y="453"/>
                  </a:lnTo>
                  <a:lnTo>
                    <a:pt x="8" y="451"/>
                  </a:lnTo>
                  <a:lnTo>
                    <a:pt x="10" y="450"/>
                  </a:lnTo>
                  <a:lnTo>
                    <a:pt x="10" y="448"/>
                  </a:lnTo>
                  <a:lnTo>
                    <a:pt x="10" y="446"/>
                  </a:lnTo>
                  <a:lnTo>
                    <a:pt x="10" y="445"/>
                  </a:lnTo>
                  <a:lnTo>
                    <a:pt x="11" y="445"/>
                  </a:lnTo>
                  <a:lnTo>
                    <a:pt x="10" y="445"/>
                  </a:lnTo>
                  <a:lnTo>
                    <a:pt x="10" y="443"/>
                  </a:lnTo>
                  <a:lnTo>
                    <a:pt x="11" y="443"/>
                  </a:lnTo>
                  <a:lnTo>
                    <a:pt x="11" y="441"/>
                  </a:lnTo>
                  <a:lnTo>
                    <a:pt x="11" y="440"/>
                  </a:lnTo>
                  <a:lnTo>
                    <a:pt x="11" y="438"/>
                  </a:lnTo>
                  <a:lnTo>
                    <a:pt x="11" y="437"/>
                  </a:lnTo>
                  <a:lnTo>
                    <a:pt x="11" y="435"/>
                  </a:lnTo>
                  <a:lnTo>
                    <a:pt x="13" y="435"/>
                  </a:lnTo>
                  <a:lnTo>
                    <a:pt x="13" y="433"/>
                  </a:lnTo>
                  <a:lnTo>
                    <a:pt x="13" y="432"/>
                  </a:lnTo>
                  <a:lnTo>
                    <a:pt x="13" y="430"/>
                  </a:lnTo>
                  <a:lnTo>
                    <a:pt x="14" y="428"/>
                  </a:lnTo>
                  <a:lnTo>
                    <a:pt x="14" y="427"/>
                  </a:lnTo>
                  <a:lnTo>
                    <a:pt x="14" y="425"/>
                  </a:lnTo>
                  <a:lnTo>
                    <a:pt x="14" y="423"/>
                  </a:lnTo>
                  <a:lnTo>
                    <a:pt x="14" y="422"/>
                  </a:lnTo>
                  <a:lnTo>
                    <a:pt x="14" y="420"/>
                  </a:lnTo>
                  <a:lnTo>
                    <a:pt x="14" y="419"/>
                  </a:lnTo>
                  <a:lnTo>
                    <a:pt x="14" y="417"/>
                  </a:lnTo>
                  <a:lnTo>
                    <a:pt x="16" y="415"/>
                  </a:lnTo>
                  <a:lnTo>
                    <a:pt x="16" y="414"/>
                  </a:lnTo>
                  <a:lnTo>
                    <a:pt x="16" y="412"/>
                  </a:lnTo>
                  <a:lnTo>
                    <a:pt x="16" y="410"/>
                  </a:lnTo>
                  <a:lnTo>
                    <a:pt x="16" y="409"/>
                  </a:lnTo>
                  <a:lnTo>
                    <a:pt x="16" y="407"/>
                  </a:lnTo>
                  <a:lnTo>
                    <a:pt x="16" y="406"/>
                  </a:lnTo>
                  <a:lnTo>
                    <a:pt x="18" y="406"/>
                  </a:lnTo>
                  <a:lnTo>
                    <a:pt x="18" y="404"/>
                  </a:lnTo>
                  <a:lnTo>
                    <a:pt x="18" y="402"/>
                  </a:lnTo>
                  <a:lnTo>
                    <a:pt x="18" y="401"/>
                  </a:lnTo>
                  <a:lnTo>
                    <a:pt x="19" y="399"/>
                  </a:lnTo>
                  <a:lnTo>
                    <a:pt x="21" y="397"/>
                  </a:lnTo>
                  <a:lnTo>
                    <a:pt x="23" y="397"/>
                  </a:lnTo>
                  <a:lnTo>
                    <a:pt x="24" y="396"/>
                  </a:lnTo>
                  <a:lnTo>
                    <a:pt x="24" y="394"/>
                  </a:lnTo>
                  <a:lnTo>
                    <a:pt x="26" y="394"/>
                  </a:lnTo>
                  <a:lnTo>
                    <a:pt x="26" y="392"/>
                  </a:lnTo>
                  <a:lnTo>
                    <a:pt x="28" y="392"/>
                  </a:lnTo>
                  <a:lnTo>
                    <a:pt x="29" y="391"/>
                  </a:lnTo>
                  <a:lnTo>
                    <a:pt x="29" y="389"/>
                  </a:lnTo>
                  <a:lnTo>
                    <a:pt x="31" y="389"/>
                  </a:lnTo>
                  <a:lnTo>
                    <a:pt x="31" y="391"/>
                  </a:lnTo>
                  <a:lnTo>
                    <a:pt x="31" y="392"/>
                  </a:lnTo>
                  <a:lnTo>
                    <a:pt x="31" y="394"/>
                  </a:lnTo>
                  <a:lnTo>
                    <a:pt x="31" y="396"/>
                  </a:lnTo>
                  <a:lnTo>
                    <a:pt x="31" y="397"/>
                  </a:lnTo>
                  <a:lnTo>
                    <a:pt x="31" y="399"/>
                  </a:lnTo>
                  <a:lnTo>
                    <a:pt x="29" y="399"/>
                  </a:lnTo>
                  <a:lnTo>
                    <a:pt x="29" y="401"/>
                  </a:lnTo>
                  <a:lnTo>
                    <a:pt x="29" y="402"/>
                  </a:lnTo>
                  <a:lnTo>
                    <a:pt x="31" y="402"/>
                  </a:lnTo>
                  <a:lnTo>
                    <a:pt x="29" y="402"/>
                  </a:lnTo>
                  <a:lnTo>
                    <a:pt x="29" y="401"/>
                  </a:lnTo>
                  <a:lnTo>
                    <a:pt x="31" y="401"/>
                  </a:lnTo>
                  <a:lnTo>
                    <a:pt x="29" y="401"/>
                  </a:lnTo>
                  <a:lnTo>
                    <a:pt x="31" y="401"/>
                  </a:lnTo>
                  <a:lnTo>
                    <a:pt x="31" y="399"/>
                  </a:lnTo>
                  <a:lnTo>
                    <a:pt x="31" y="401"/>
                  </a:lnTo>
                  <a:lnTo>
                    <a:pt x="31" y="399"/>
                  </a:lnTo>
                  <a:lnTo>
                    <a:pt x="31" y="397"/>
                  </a:lnTo>
                  <a:lnTo>
                    <a:pt x="32" y="397"/>
                  </a:lnTo>
                  <a:lnTo>
                    <a:pt x="31" y="397"/>
                  </a:lnTo>
                  <a:lnTo>
                    <a:pt x="31" y="396"/>
                  </a:lnTo>
                  <a:lnTo>
                    <a:pt x="32" y="396"/>
                  </a:lnTo>
                  <a:lnTo>
                    <a:pt x="32" y="394"/>
                  </a:lnTo>
                  <a:lnTo>
                    <a:pt x="31" y="394"/>
                  </a:lnTo>
                  <a:lnTo>
                    <a:pt x="31" y="392"/>
                  </a:lnTo>
                  <a:lnTo>
                    <a:pt x="31" y="391"/>
                  </a:lnTo>
                  <a:lnTo>
                    <a:pt x="32" y="391"/>
                  </a:lnTo>
                  <a:lnTo>
                    <a:pt x="32" y="392"/>
                  </a:lnTo>
                  <a:lnTo>
                    <a:pt x="34" y="392"/>
                  </a:lnTo>
                  <a:lnTo>
                    <a:pt x="34" y="391"/>
                  </a:lnTo>
                  <a:lnTo>
                    <a:pt x="34" y="392"/>
                  </a:lnTo>
                  <a:lnTo>
                    <a:pt x="36" y="392"/>
                  </a:lnTo>
                  <a:lnTo>
                    <a:pt x="36" y="394"/>
                  </a:lnTo>
                  <a:lnTo>
                    <a:pt x="36" y="396"/>
                  </a:lnTo>
                  <a:lnTo>
                    <a:pt x="37" y="396"/>
                  </a:lnTo>
                  <a:lnTo>
                    <a:pt x="36" y="396"/>
                  </a:lnTo>
                  <a:lnTo>
                    <a:pt x="36" y="397"/>
                  </a:lnTo>
                  <a:lnTo>
                    <a:pt x="36" y="396"/>
                  </a:lnTo>
                  <a:lnTo>
                    <a:pt x="37" y="396"/>
                  </a:lnTo>
                  <a:lnTo>
                    <a:pt x="37" y="397"/>
                  </a:lnTo>
                  <a:lnTo>
                    <a:pt x="39" y="397"/>
                  </a:lnTo>
                  <a:lnTo>
                    <a:pt x="39" y="399"/>
                  </a:lnTo>
                  <a:lnTo>
                    <a:pt x="41" y="401"/>
                  </a:lnTo>
                  <a:lnTo>
                    <a:pt x="41" y="402"/>
                  </a:lnTo>
                  <a:lnTo>
                    <a:pt x="41" y="404"/>
                  </a:lnTo>
                  <a:lnTo>
                    <a:pt x="39" y="404"/>
                  </a:lnTo>
                  <a:lnTo>
                    <a:pt x="41" y="404"/>
                  </a:lnTo>
                  <a:lnTo>
                    <a:pt x="41" y="406"/>
                  </a:lnTo>
                  <a:lnTo>
                    <a:pt x="41" y="407"/>
                  </a:lnTo>
                  <a:lnTo>
                    <a:pt x="42" y="407"/>
                  </a:lnTo>
                  <a:lnTo>
                    <a:pt x="42" y="406"/>
                  </a:lnTo>
                  <a:lnTo>
                    <a:pt x="42" y="404"/>
                  </a:lnTo>
                  <a:lnTo>
                    <a:pt x="42" y="402"/>
                  </a:lnTo>
                  <a:lnTo>
                    <a:pt x="44" y="402"/>
                  </a:lnTo>
                  <a:lnTo>
                    <a:pt x="46" y="402"/>
                  </a:lnTo>
                  <a:lnTo>
                    <a:pt x="46" y="404"/>
                  </a:lnTo>
                  <a:lnTo>
                    <a:pt x="46" y="402"/>
                  </a:lnTo>
                  <a:lnTo>
                    <a:pt x="47" y="402"/>
                  </a:lnTo>
                  <a:lnTo>
                    <a:pt x="49" y="402"/>
                  </a:lnTo>
                  <a:lnTo>
                    <a:pt x="50" y="402"/>
                  </a:lnTo>
                  <a:lnTo>
                    <a:pt x="50" y="404"/>
                  </a:lnTo>
                  <a:lnTo>
                    <a:pt x="50" y="402"/>
                  </a:lnTo>
                  <a:lnTo>
                    <a:pt x="52" y="402"/>
                  </a:lnTo>
                  <a:lnTo>
                    <a:pt x="54" y="404"/>
                  </a:lnTo>
                  <a:lnTo>
                    <a:pt x="55" y="404"/>
                  </a:lnTo>
                  <a:lnTo>
                    <a:pt x="57" y="404"/>
                  </a:lnTo>
                  <a:lnTo>
                    <a:pt x="59" y="404"/>
                  </a:lnTo>
                  <a:lnTo>
                    <a:pt x="60" y="404"/>
                  </a:lnTo>
                  <a:lnTo>
                    <a:pt x="60" y="406"/>
                  </a:lnTo>
                  <a:lnTo>
                    <a:pt x="62" y="404"/>
                  </a:lnTo>
                  <a:lnTo>
                    <a:pt x="63" y="404"/>
                  </a:lnTo>
                  <a:lnTo>
                    <a:pt x="65" y="404"/>
                  </a:lnTo>
                  <a:lnTo>
                    <a:pt x="67" y="404"/>
                  </a:lnTo>
                  <a:lnTo>
                    <a:pt x="68" y="404"/>
                  </a:lnTo>
                  <a:lnTo>
                    <a:pt x="70" y="404"/>
                  </a:lnTo>
                  <a:lnTo>
                    <a:pt x="72" y="404"/>
                  </a:lnTo>
                  <a:lnTo>
                    <a:pt x="72" y="406"/>
                  </a:lnTo>
                  <a:lnTo>
                    <a:pt x="73" y="407"/>
                  </a:lnTo>
                  <a:lnTo>
                    <a:pt x="75" y="407"/>
                  </a:lnTo>
                  <a:lnTo>
                    <a:pt x="77" y="409"/>
                  </a:lnTo>
                  <a:lnTo>
                    <a:pt x="78" y="409"/>
                  </a:lnTo>
                  <a:lnTo>
                    <a:pt x="80" y="409"/>
                  </a:lnTo>
                  <a:lnTo>
                    <a:pt x="81" y="410"/>
                  </a:lnTo>
                  <a:lnTo>
                    <a:pt x="81" y="409"/>
                  </a:lnTo>
                  <a:lnTo>
                    <a:pt x="81" y="410"/>
                  </a:lnTo>
                  <a:lnTo>
                    <a:pt x="83" y="410"/>
                  </a:lnTo>
                  <a:lnTo>
                    <a:pt x="81" y="409"/>
                  </a:lnTo>
                  <a:lnTo>
                    <a:pt x="80" y="409"/>
                  </a:lnTo>
                  <a:lnTo>
                    <a:pt x="78" y="409"/>
                  </a:lnTo>
                  <a:lnTo>
                    <a:pt x="77" y="409"/>
                  </a:lnTo>
                  <a:lnTo>
                    <a:pt x="77" y="407"/>
                  </a:lnTo>
                  <a:lnTo>
                    <a:pt x="75" y="407"/>
                  </a:lnTo>
                  <a:lnTo>
                    <a:pt x="73" y="404"/>
                  </a:lnTo>
                  <a:lnTo>
                    <a:pt x="72" y="404"/>
                  </a:lnTo>
                  <a:lnTo>
                    <a:pt x="70" y="404"/>
                  </a:lnTo>
                  <a:lnTo>
                    <a:pt x="67" y="404"/>
                  </a:lnTo>
                  <a:lnTo>
                    <a:pt x="65" y="404"/>
                  </a:lnTo>
                  <a:lnTo>
                    <a:pt x="63" y="404"/>
                  </a:lnTo>
                  <a:lnTo>
                    <a:pt x="62" y="404"/>
                  </a:lnTo>
                  <a:lnTo>
                    <a:pt x="60" y="404"/>
                  </a:lnTo>
                  <a:lnTo>
                    <a:pt x="59" y="404"/>
                  </a:lnTo>
                  <a:lnTo>
                    <a:pt x="57" y="404"/>
                  </a:lnTo>
                  <a:lnTo>
                    <a:pt x="57" y="402"/>
                  </a:lnTo>
                  <a:lnTo>
                    <a:pt x="55" y="402"/>
                  </a:lnTo>
                  <a:lnTo>
                    <a:pt x="54" y="402"/>
                  </a:lnTo>
                  <a:lnTo>
                    <a:pt x="52" y="402"/>
                  </a:lnTo>
                  <a:lnTo>
                    <a:pt x="52" y="401"/>
                  </a:lnTo>
                  <a:lnTo>
                    <a:pt x="50" y="401"/>
                  </a:lnTo>
                  <a:lnTo>
                    <a:pt x="50" y="399"/>
                  </a:lnTo>
                  <a:lnTo>
                    <a:pt x="52" y="399"/>
                  </a:lnTo>
                  <a:lnTo>
                    <a:pt x="50" y="399"/>
                  </a:lnTo>
                  <a:lnTo>
                    <a:pt x="49" y="399"/>
                  </a:lnTo>
                  <a:lnTo>
                    <a:pt x="50" y="397"/>
                  </a:lnTo>
                  <a:lnTo>
                    <a:pt x="49" y="397"/>
                  </a:lnTo>
                  <a:lnTo>
                    <a:pt x="49" y="399"/>
                  </a:lnTo>
                  <a:lnTo>
                    <a:pt x="49" y="397"/>
                  </a:lnTo>
                  <a:lnTo>
                    <a:pt x="47" y="399"/>
                  </a:lnTo>
                  <a:lnTo>
                    <a:pt x="46" y="399"/>
                  </a:lnTo>
                  <a:lnTo>
                    <a:pt x="44" y="399"/>
                  </a:lnTo>
                  <a:lnTo>
                    <a:pt x="44" y="397"/>
                  </a:lnTo>
                  <a:lnTo>
                    <a:pt x="42" y="397"/>
                  </a:lnTo>
                  <a:lnTo>
                    <a:pt x="42" y="396"/>
                  </a:lnTo>
                  <a:lnTo>
                    <a:pt x="42" y="394"/>
                  </a:lnTo>
                  <a:lnTo>
                    <a:pt x="44" y="394"/>
                  </a:lnTo>
                  <a:lnTo>
                    <a:pt x="42" y="394"/>
                  </a:lnTo>
                  <a:lnTo>
                    <a:pt x="44" y="394"/>
                  </a:lnTo>
                  <a:lnTo>
                    <a:pt x="44" y="392"/>
                  </a:lnTo>
                  <a:lnTo>
                    <a:pt x="44" y="391"/>
                  </a:lnTo>
                  <a:lnTo>
                    <a:pt x="46" y="389"/>
                  </a:lnTo>
                  <a:lnTo>
                    <a:pt x="46" y="388"/>
                  </a:lnTo>
                  <a:lnTo>
                    <a:pt x="46" y="386"/>
                  </a:lnTo>
                  <a:lnTo>
                    <a:pt x="44" y="384"/>
                  </a:lnTo>
                  <a:lnTo>
                    <a:pt x="42" y="384"/>
                  </a:lnTo>
                  <a:lnTo>
                    <a:pt x="42" y="386"/>
                  </a:lnTo>
                  <a:lnTo>
                    <a:pt x="41" y="386"/>
                  </a:lnTo>
                  <a:lnTo>
                    <a:pt x="41" y="384"/>
                  </a:lnTo>
                  <a:lnTo>
                    <a:pt x="39" y="383"/>
                  </a:lnTo>
                  <a:lnTo>
                    <a:pt x="37" y="381"/>
                  </a:lnTo>
                  <a:lnTo>
                    <a:pt x="36" y="379"/>
                  </a:lnTo>
                  <a:lnTo>
                    <a:pt x="34" y="379"/>
                  </a:lnTo>
                  <a:lnTo>
                    <a:pt x="34" y="381"/>
                  </a:lnTo>
                  <a:lnTo>
                    <a:pt x="32" y="381"/>
                  </a:lnTo>
                  <a:lnTo>
                    <a:pt x="32" y="383"/>
                  </a:lnTo>
                  <a:lnTo>
                    <a:pt x="31" y="383"/>
                  </a:lnTo>
                  <a:lnTo>
                    <a:pt x="31" y="381"/>
                  </a:lnTo>
                  <a:lnTo>
                    <a:pt x="31" y="383"/>
                  </a:lnTo>
                  <a:lnTo>
                    <a:pt x="29" y="383"/>
                  </a:lnTo>
                  <a:lnTo>
                    <a:pt x="29" y="384"/>
                  </a:lnTo>
                  <a:lnTo>
                    <a:pt x="29" y="386"/>
                  </a:lnTo>
                  <a:lnTo>
                    <a:pt x="28" y="386"/>
                  </a:lnTo>
                  <a:lnTo>
                    <a:pt x="28" y="388"/>
                  </a:lnTo>
                  <a:lnTo>
                    <a:pt x="26" y="388"/>
                  </a:lnTo>
                  <a:lnTo>
                    <a:pt x="26" y="389"/>
                  </a:lnTo>
                  <a:lnTo>
                    <a:pt x="24" y="389"/>
                  </a:lnTo>
                  <a:lnTo>
                    <a:pt x="23" y="389"/>
                  </a:lnTo>
                  <a:lnTo>
                    <a:pt x="23" y="391"/>
                  </a:lnTo>
                  <a:lnTo>
                    <a:pt x="21" y="391"/>
                  </a:lnTo>
                  <a:lnTo>
                    <a:pt x="21" y="392"/>
                  </a:lnTo>
                  <a:lnTo>
                    <a:pt x="21" y="394"/>
                  </a:lnTo>
                  <a:lnTo>
                    <a:pt x="21" y="396"/>
                  </a:lnTo>
                  <a:lnTo>
                    <a:pt x="19" y="396"/>
                  </a:lnTo>
                  <a:lnTo>
                    <a:pt x="19" y="394"/>
                  </a:lnTo>
                  <a:lnTo>
                    <a:pt x="19" y="392"/>
                  </a:lnTo>
                  <a:lnTo>
                    <a:pt x="19" y="391"/>
                  </a:lnTo>
                  <a:lnTo>
                    <a:pt x="19" y="389"/>
                  </a:lnTo>
                  <a:lnTo>
                    <a:pt x="19" y="388"/>
                  </a:lnTo>
                  <a:lnTo>
                    <a:pt x="19" y="386"/>
                  </a:lnTo>
                  <a:lnTo>
                    <a:pt x="19" y="384"/>
                  </a:lnTo>
                  <a:lnTo>
                    <a:pt x="19" y="383"/>
                  </a:lnTo>
                  <a:lnTo>
                    <a:pt x="19" y="381"/>
                  </a:lnTo>
                  <a:lnTo>
                    <a:pt x="19" y="379"/>
                  </a:lnTo>
                  <a:lnTo>
                    <a:pt x="19" y="378"/>
                  </a:lnTo>
                  <a:lnTo>
                    <a:pt x="21" y="376"/>
                  </a:lnTo>
                  <a:lnTo>
                    <a:pt x="21" y="374"/>
                  </a:lnTo>
                  <a:lnTo>
                    <a:pt x="21" y="373"/>
                  </a:lnTo>
                  <a:lnTo>
                    <a:pt x="21" y="371"/>
                  </a:lnTo>
                  <a:lnTo>
                    <a:pt x="21" y="370"/>
                  </a:lnTo>
                  <a:lnTo>
                    <a:pt x="21" y="368"/>
                  </a:lnTo>
                  <a:lnTo>
                    <a:pt x="21" y="366"/>
                  </a:lnTo>
                  <a:lnTo>
                    <a:pt x="21" y="365"/>
                  </a:lnTo>
                  <a:lnTo>
                    <a:pt x="21" y="363"/>
                  </a:lnTo>
                  <a:lnTo>
                    <a:pt x="21" y="361"/>
                  </a:lnTo>
                  <a:lnTo>
                    <a:pt x="21" y="360"/>
                  </a:lnTo>
                  <a:lnTo>
                    <a:pt x="21" y="358"/>
                  </a:lnTo>
                  <a:lnTo>
                    <a:pt x="19" y="358"/>
                  </a:lnTo>
                  <a:lnTo>
                    <a:pt x="19" y="357"/>
                  </a:lnTo>
                  <a:lnTo>
                    <a:pt x="19" y="355"/>
                  </a:lnTo>
                  <a:lnTo>
                    <a:pt x="19" y="353"/>
                  </a:lnTo>
                  <a:lnTo>
                    <a:pt x="21" y="353"/>
                  </a:lnTo>
                  <a:lnTo>
                    <a:pt x="19" y="353"/>
                  </a:lnTo>
                  <a:lnTo>
                    <a:pt x="21" y="352"/>
                  </a:lnTo>
                  <a:lnTo>
                    <a:pt x="19" y="352"/>
                  </a:lnTo>
                  <a:lnTo>
                    <a:pt x="21" y="352"/>
                  </a:lnTo>
                  <a:lnTo>
                    <a:pt x="21" y="350"/>
                  </a:lnTo>
                  <a:lnTo>
                    <a:pt x="19" y="350"/>
                  </a:lnTo>
                  <a:lnTo>
                    <a:pt x="19" y="348"/>
                  </a:lnTo>
                  <a:lnTo>
                    <a:pt x="21" y="348"/>
                  </a:lnTo>
                  <a:lnTo>
                    <a:pt x="21" y="347"/>
                  </a:lnTo>
                  <a:lnTo>
                    <a:pt x="21" y="345"/>
                  </a:lnTo>
                  <a:lnTo>
                    <a:pt x="21" y="343"/>
                  </a:lnTo>
                  <a:lnTo>
                    <a:pt x="23" y="343"/>
                  </a:lnTo>
                  <a:lnTo>
                    <a:pt x="23" y="342"/>
                  </a:lnTo>
                  <a:lnTo>
                    <a:pt x="23" y="340"/>
                  </a:lnTo>
                  <a:lnTo>
                    <a:pt x="23" y="339"/>
                  </a:lnTo>
                  <a:lnTo>
                    <a:pt x="23" y="337"/>
                  </a:lnTo>
                  <a:lnTo>
                    <a:pt x="24" y="337"/>
                  </a:lnTo>
                  <a:lnTo>
                    <a:pt x="24" y="335"/>
                  </a:lnTo>
                  <a:lnTo>
                    <a:pt x="24" y="334"/>
                  </a:lnTo>
                  <a:lnTo>
                    <a:pt x="24" y="332"/>
                  </a:lnTo>
                  <a:lnTo>
                    <a:pt x="26" y="332"/>
                  </a:lnTo>
                  <a:lnTo>
                    <a:pt x="24" y="332"/>
                  </a:lnTo>
                  <a:lnTo>
                    <a:pt x="24" y="330"/>
                  </a:lnTo>
                  <a:lnTo>
                    <a:pt x="26" y="329"/>
                  </a:lnTo>
                  <a:lnTo>
                    <a:pt x="26" y="327"/>
                  </a:lnTo>
                  <a:lnTo>
                    <a:pt x="26" y="325"/>
                  </a:lnTo>
                  <a:lnTo>
                    <a:pt x="26" y="324"/>
                  </a:lnTo>
                  <a:lnTo>
                    <a:pt x="26" y="322"/>
                  </a:lnTo>
                  <a:lnTo>
                    <a:pt x="26" y="321"/>
                  </a:lnTo>
                  <a:lnTo>
                    <a:pt x="26" y="319"/>
                  </a:lnTo>
                  <a:lnTo>
                    <a:pt x="26" y="317"/>
                  </a:lnTo>
                  <a:lnTo>
                    <a:pt x="26" y="316"/>
                  </a:lnTo>
                  <a:lnTo>
                    <a:pt x="28" y="316"/>
                  </a:lnTo>
                  <a:lnTo>
                    <a:pt x="26" y="316"/>
                  </a:lnTo>
                  <a:lnTo>
                    <a:pt x="28" y="316"/>
                  </a:lnTo>
                  <a:lnTo>
                    <a:pt x="28" y="314"/>
                  </a:lnTo>
                  <a:lnTo>
                    <a:pt x="28" y="312"/>
                  </a:lnTo>
                  <a:lnTo>
                    <a:pt x="28" y="311"/>
                  </a:lnTo>
                  <a:lnTo>
                    <a:pt x="28" y="309"/>
                  </a:lnTo>
                  <a:lnTo>
                    <a:pt x="28" y="307"/>
                  </a:lnTo>
                  <a:lnTo>
                    <a:pt x="29" y="306"/>
                  </a:lnTo>
                  <a:lnTo>
                    <a:pt x="29" y="304"/>
                  </a:lnTo>
                  <a:lnTo>
                    <a:pt x="29" y="303"/>
                  </a:lnTo>
                  <a:lnTo>
                    <a:pt x="29" y="301"/>
                  </a:lnTo>
                  <a:lnTo>
                    <a:pt x="29" y="299"/>
                  </a:lnTo>
                  <a:lnTo>
                    <a:pt x="29" y="298"/>
                  </a:lnTo>
                  <a:lnTo>
                    <a:pt x="29" y="296"/>
                  </a:lnTo>
                  <a:lnTo>
                    <a:pt x="29" y="294"/>
                  </a:lnTo>
                  <a:lnTo>
                    <a:pt x="29" y="293"/>
                  </a:lnTo>
                  <a:lnTo>
                    <a:pt x="31" y="293"/>
                  </a:lnTo>
                  <a:lnTo>
                    <a:pt x="31" y="291"/>
                  </a:lnTo>
                  <a:lnTo>
                    <a:pt x="31" y="290"/>
                  </a:lnTo>
                  <a:lnTo>
                    <a:pt x="31" y="288"/>
                  </a:lnTo>
                  <a:lnTo>
                    <a:pt x="31" y="286"/>
                  </a:lnTo>
                  <a:lnTo>
                    <a:pt x="31" y="285"/>
                  </a:lnTo>
                  <a:lnTo>
                    <a:pt x="31" y="283"/>
                  </a:lnTo>
                  <a:lnTo>
                    <a:pt x="31" y="281"/>
                  </a:lnTo>
                  <a:lnTo>
                    <a:pt x="31" y="280"/>
                  </a:lnTo>
                  <a:lnTo>
                    <a:pt x="31" y="278"/>
                  </a:lnTo>
                  <a:lnTo>
                    <a:pt x="31" y="276"/>
                  </a:lnTo>
                  <a:lnTo>
                    <a:pt x="31" y="275"/>
                  </a:lnTo>
                  <a:lnTo>
                    <a:pt x="26" y="276"/>
                  </a:lnTo>
                  <a:lnTo>
                    <a:pt x="24" y="278"/>
                  </a:lnTo>
                  <a:lnTo>
                    <a:pt x="24" y="276"/>
                  </a:lnTo>
                  <a:lnTo>
                    <a:pt x="28" y="276"/>
                  </a:lnTo>
                  <a:lnTo>
                    <a:pt x="29" y="275"/>
                  </a:lnTo>
                  <a:lnTo>
                    <a:pt x="32" y="273"/>
                  </a:lnTo>
                  <a:lnTo>
                    <a:pt x="36" y="272"/>
                  </a:lnTo>
                  <a:lnTo>
                    <a:pt x="37" y="272"/>
                  </a:lnTo>
                  <a:lnTo>
                    <a:pt x="39" y="272"/>
                  </a:lnTo>
                  <a:lnTo>
                    <a:pt x="39" y="270"/>
                  </a:lnTo>
                  <a:lnTo>
                    <a:pt x="39" y="268"/>
                  </a:lnTo>
                  <a:lnTo>
                    <a:pt x="37" y="268"/>
                  </a:lnTo>
                  <a:lnTo>
                    <a:pt x="39" y="268"/>
                  </a:lnTo>
                  <a:lnTo>
                    <a:pt x="41" y="267"/>
                  </a:lnTo>
                  <a:lnTo>
                    <a:pt x="41" y="268"/>
                  </a:lnTo>
                  <a:lnTo>
                    <a:pt x="42" y="268"/>
                  </a:lnTo>
                  <a:lnTo>
                    <a:pt x="42" y="270"/>
                  </a:lnTo>
                  <a:lnTo>
                    <a:pt x="44" y="270"/>
                  </a:lnTo>
                  <a:lnTo>
                    <a:pt x="42" y="272"/>
                  </a:lnTo>
                  <a:lnTo>
                    <a:pt x="41" y="272"/>
                  </a:lnTo>
                  <a:lnTo>
                    <a:pt x="41" y="273"/>
                  </a:lnTo>
                  <a:lnTo>
                    <a:pt x="42" y="273"/>
                  </a:lnTo>
                  <a:lnTo>
                    <a:pt x="42" y="275"/>
                  </a:lnTo>
                  <a:lnTo>
                    <a:pt x="42" y="276"/>
                  </a:lnTo>
                  <a:lnTo>
                    <a:pt x="44" y="276"/>
                  </a:lnTo>
                  <a:lnTo>
                    <a:pt x="46" y="276"/>
                  </a:lnTo>
                  <a:lnTo>
                    <a:pt x="47" y="276"/>
                  </a:lnTo>
                  <a:lnTo>
                    <a:pt x="49" y="275"/>
                  </a:lnTo>
                  <a:lnTo>
                    <a:pt x="50" y="275"/>
                  </a:lnTo>
                  <a:lnTo>
                    <a:pt x="49" y="276"/>
                  </a:lnTo>
                  <a:lnTo>
                    <a:pt x="47" y="276"/>
                  </a:lnTo>
                  <a:lnTo>
                    <a:pt x="47" y="278"/>
                  </a:lnTo>
                  <a:lnTo>
                    <a:pt x="47" y="280"/>
                  </a:lnTo>
                  <a:lnTo>
                    <a:pt x="46" y="280"/>
                  </a:lnTo>
                  <a:lnTo>
                    <a:pt x="46" y="281"/>
                  </a:lnTo>
                  <a:lnTo>
                    <a:pt x="46" y="283"/>
                  </a:lnTo>
                  <a:lnTo>
                    <a:pt x="44" y="285"/>
                  </a:lnTo>
                  <a:lnTo>
                    <a:pt x="44" y="286"/>
                  </a:lnTo>
                  <a:lnTo>
                    <a:pt x="44" y="288"/>
                  </a:lnTo>
                  <a:lnTo>
                    <a:pt x="44" y="286"/>
                  </a:lnTo>
                  <a:lnTo>
                    <a:pt x="46" y="286"/>
                  </a:lnTo>
                  <a:lnTo>
                    <a:pt x="46" y="288"/>
                  </a:lnTo>
                  <a:lnTo>
                    <a:pt x="47" y="288"/>
                  </a:lnTo>
                  <a:lnTo>
                    <a:pt x="46" y="286"/>
                  </a:lnTo>
                  <a:lnTo>
                    <a:pt x="46" y="285"/>
                  </a:lnTo>
                  <a:lnTo>
                    <a:pt x="47" y="283"/>
                  </a:lnTo>
                  <a:lnTo>
                    <a:pt x="49" y="281"/>
                  </a:lnTo>
                  <a:lnTo>
                    <a:pt x="49" y="280"/>
                  </a:lnTo>
                  <a:lnTo>
                    <a:pt x="50" y="280"/>
                  </a:lnTo>
                  <a:lnTo>
                    <a:pt x="50" y="278"/>
                  </a:lnTo>
                  <a:lnTo>
                    <a:pt x="52" y="280"/>
                  </a:lnTo>
                  <a:lnTo>
                    <a:pt x="54" y="281"/>
                  </a:lnTo>
                  <a:lnTo>
                    <a:pt x="54" y="283"/>
                  </a:lnTo>
                  <a:lnTo>
                    <a:pt x="54" y="285"/>
                  </a:lnTo>
                  <a:lnTo>
                    <a:pt x="54" y="286"/>
                  </a:lnTo>
                  <a:lnTo>
                    <a:pt x="52" y="288"/>
                  </a:lnTo>
                  <a:lnTo>
                    <a:pt x="52" y="290"/>
                  </a:lnTo>
                  <a:lnTo>
                    <a:pt x="50" y="291"/>
                  </a:lnTo>
                  <a:lnTo>
                    <a:pt x="50" y="293"/>
                  </a:lnTo>
                  <a:lnTo>
                    <a:pt x="50" y="294"/>
                  </a:lnTo>
                  <a:lnTo>
                    <a:pt x="50" y="296"/>
                  </a:lnTo>
                  <a:lnTo>
                    <a:pt x="52" y="298"/>
                  </a:lnTo>
                  <a:lnTo>
                    <a:pt x="54" y="298"/>
                  </a:lnTo>
                  <a:lnTo>
                    <a:pt x="55" y="298"/>
                  </a:lnTo>
                  <a:lnTo>
                    <a:pt x="55" y="299"/>
                  </a:lnTo>
                  <a:lnTo>
                    <a:pt x="57" y="299"/>
                  </a:lnTo>
                  <a:lnTo>
                    <a:pt x="59" y="299"/>
                  </a:lnTo>
                  <a:lnTo>
                    <a:pt x="59" y="298"/>
                  </a:lnTo>
                  <a:lnTo>
                    <a:pt x="60" y="299"/>
                  </a:lnTo>
                  <a:lnTo>
                    <a:pt x="62" y="299"/>
                  </a:lnTo>
                  <a:lnTo>
                    <a:pt x="63" y="301"/>
                  </a:lnTo>
                  <a:lnTo>
                    <a:pt x="65" y="303"/>
                  </a:lnTo>
                  <a:lnTo>
                    <a:pt x="65" y="304"/>
                  </a:lnTo>
                  <a:lnTo>
                    <a:pt x="65" y="303"/>
                  </a:lnTo>
                  <a:lnTo>
                    <a:pt x="67" y="303"/>
                  </a:lnTo>
                  <a:lnTo>
                    <a:pt x="67" y="304"/>
                  </a:lnTo>
                  <a:lnTo>
                    <a:pt x="68" y="304"/>
                  </a:lnTo>
                  <a:lnTo>
                    <a:pt x="70" y="304"/>
                  </a:lnTo>
                  <a:lnTo>
                    <a:pt x="73" y="304"/>
                  </a:lnTo>
                  <a:lnTo>
                    <a:pt x="75" y="304"/>
                  </a:lnTo>
                  <a:lnTo>
                    <a:pt x="77" y="304"/>
                  </a:lnTo>
                  <a:lnTo>
                    <a:pt x="77" y="303"/>
                  </a:lnTo>
                  <a:lnTo>
                    <a:pt x="78" y="303"/>
                  </a:lnTo>
                  <a:lnTo>
                    <a:pt x="78" y="301"/>
                  </a:lnTo>
                  <a:lnTo>
                    <a:pt x="80" y="301"/>
                  </a:lnTo>
                  <a:lnTo>
                    <a:pt x="80" y="299"/>
                  </a:lnTo>
                  <a:lnTo>
                    <a:pt x="80" y="298"/>
                  </a:lnTo>
                  <a:lnTo>
                    <a:pt x="80" y="296"/>
                  </a:lnTo>
                  <a:lnTo>
                    <a:pt x="81" y="296"/>
                  </a:lnTo>
                  <a:lnTo>
                    <a:pt x="83" y="296"/>
                  </a:lnTo>
                  <a:lnTo>
                    <a:pt x="83" y="294"/>
                  </a:lnTo>
                  <a:lnTo>
                    <a:pt x="85" y="294"/>
                  </a:lnTo>
                  <a:lnTo>
                    <a:pt x="86" y="294"/>
                  </a:lnTo>
                  <a:lnTo>
                    <a:pt x="86" y="293"/>
                  </a:lnTo>
                  <a:lnTo>
                    <a:pt x="88" y="293"/>
                  </a:lnTo>
                  <a:lnTo>
                    <a:pt x="90" y="293"/>
                  </a:lnTo>
                  <a:lnTo>
                    <a:pt x="90" y="291"/>
                  </a:lnTo>
                  <a:lnTo>
                    <a:pt x="91" y="290"/>
                  </a:lnTo>
                  <a:lnTo>
                    <a:pt x="91" y="288"/>
                  </a:lnTo>
                  <a:lnTo>
                    <a:pt x="90" y="288"/>
                  </a:lnTo>
                  <a:lnTo>
                    <a:pt x="90" y="286"/>
                  </a:lnTo>
                  <a:lnTo>
                    <a:pt x="90" y="285"/>
                  </a:lnTo>
                  <a:lnTo>
                    <a:pt x="88" y="285"/>
                  </a:lnTo>
                  <a:lnTo>
                    <a:pt x="88" y="283"/>
                  </a:lnTo>
                  <a:lnTo>
                    <a:pt x="86" y="281"/>
                  </a:lnTo>
                  <a:lnTo>
                    <a:pt x="86" y="280"/>
                  </a:lnTo>
                  <a:lnTo>
                    <a:pt x="86" y="278"/>
                  </a:lnTo>
                  <a:lnTo>
                    <a:pt x="85" y="278"/>
                  </a:lnTo>
                  <a:lnTo>
                    <a:pt x="86" y="278"/>
                  </a:lnTo>
                  <a:lnTo>
                    <a:pt x="86" y="276"/>
                  </a:lnTo>
                  <a:lnTo>
                    <a:pt x="88" y="276"/>
                  </a:lnTo>
                  <a:lnTo>
                    <a:pt x="90" y="278"/>
                  </a:lnTo>
                  <a:lnTo>
                    <a:pt x="91" y="280"/>
                  </a:lnTo>
                  <a:lnTo>
                    <a:pt x="91" y="278"/>
                  </a:lnTo>
                  <a:lnTo>
                    <a:pt x="91" y="276"/>
                  </a:lnTo>
                  <a:lnTo>
                    <a:pt x="90" y="276"/>
                  </a:lnTo>
                  <a:lnTo>
                    <a:pt x="90" y="275"/>
                  </a:lnTo>
                  <a:lnTo>
                    <a:pt x="91" y="275"/>
                  </a:lnTo>
                  <a:lnTo>
                    <a:pt x="91" y="273"/>
                  </a:lnTo>
                  <a:lnTo>
                    <a:pt x="90" y="273"/>
                  </a:lnTo>
                  <a:lnTo>
                    <a:pt x="88" y="273"/>
                  </a:lnTo>
                  <a:lnTo>
                    <a:pt x="88" y="272"/>
                  </a:lnTo>
                  <a:lnTo>
                    <a:pt x="86" y="272"/>
                  </a:lnTo>
                  <a:lnTo>
                    <a:pt x="88" y="272"/>
                  </a:lnTo>
                  <a:lnTo>
                    <a:pt x="88" y="273"/>
                  </a:lnTo>
                  <a:lnTo>
                    <a:pt x="90" y="273"/>
                  </a:lnTo>
                  <a:lnTo>
                    <a:pt x="90" y="275"/>
                  </a:lnTo>
                  <a:lnTo>
                    <a:pt x="90" y="276"/>
                  </a:lnTo>
                  <a:lnTo>
                    <a:pt x="88" y="276"/>
                  </a:lnTo>
                  <a:lnTo>
                    <a:pt x="88" y="275"/>
                  </a:lnTo>
                  <a:lnTo>
                    <a:pt x="86" y="275"/>
                  </a:lnTo>
                  <a:lnTo>
                    <a:pt x="86" y="273"/>
                  </a:lnTo>
                  <a:lnTo>
                    <a:pt x="86" y="275"/>
                  </a:lnTo>
                  <a:lnTo>
                    <a:pt x="85" y="276"/>
                  </a:lnTo>
                  <a:lnTo>
                    <a:pt x="85" y="278"/>
                  </a:lnTo>
                  <a:lnTo>
                    <a:pt x="85" y="280"/>
                  </a:lnTo>
                  <a:lnTo>
                    <a:pt x="85" y="281"/>
                  </a:lnTo>
                  <a:lnTo>
                    <a:pt x="86" y="281"/>
                  </a:lnTo>
                  <a:lnTo>
                    <a:pt x="86" y="283"/>
                  </a:lnTo>
                  <a:lnTo>
                    <a:pt x="86" y="285"/>
                  </a:lnTo>
                  <a:lnTo>
                    <a:pt x="88" y="285"/>
                  </a:lnTo>
                  <a:lnTo>
                    <a:pt x="88" y="286"/>
                  </a:lnTo>
                  <a:lnTo>
                    <a:pt x="88" y="288"/>
                  </a:lnTo>
                  <a:lnTo>
                    <a:pt x="88" y="290"/>
                  </a:lnTo>
                  <a:lnTo>
                    <a:pt x="88" y="291"/>
                  </a:lnTo>
                  <a:lnTo>
                    <a:pt x="86" y="293"/>
                  </a:lnTo>
                  <a:lnTo>
                    <a:pt x="85" y="293"/>
                  </a:lnTo>
                  <a:lnTo>
                    <a:pt x="83" y="293"/>
                  </a:lnTo>
                  <a:lnTo>
                    <a:pt x="81" y="293"/>
                  </a:lnTo>
                  <a:lnTo>
                    <a:pt x="81" y="294"/>
                  </a:lnTo>
                  <a:lnTo>
                    <a:pt x="80" y="294"/>
                  </a:lnTo>
                  <a:lnTo>
                    <a:pt x="78" y="296"/>
                  </a:lnTo>
                  <a:lnTo>
                    <a:pt x="77" y="296"/>
                  </a:lnTo>
                  <a:lnTo>
                    <a:pt x="77" y="298"/>
                  </a:lnTo>
                  <a:lnTo>
                    <a:pt x="77" y="299"/>
                  </a:lnTo>
                  <a:lnTo>
                    <a:pt x="77" y="301"/>
                  </a:lnTo>
                  <a:lnTo>
                    <a:pt x="75" y="301"/>
                  </a:lnTo>
                  <a:lnTo>
                    <a:pt x="77" y="301"/>
                  </a:lnTo>
                  <a:lnTo>
                    <a:pt x="77" y="303"/>
                  </a:lnTo>
                  <a:lnTo>
                    <a:pt x="75" y="303"/>
                  </a:lnTo>
                  <a:lnTo>
                    <a:pt x="73" y="303"/>
                  </a:lnTo>
                  <a:lnTo>
                    <a:pt x="72" y="301"/>
                  </a:lnTo>
                  <a:lnTo>
                    <a:pt x="70" y="301"/>
                  </a:lnTo>
                  <a:lnTo>
                    <a:pt x="68" y="301"/>
                  </a:lnTo>
                  <a:lnTo>
                    <a:pt x="67" y="301"/>
                  </a:lnTo>
                  <a:lnTo>
                    <a:pt x="67" y="299"/>
                  </a:lnTo>
                  <a:lnTo>
                    <a:pt x="65" y="299"/>
                  </a:lnTo>
                  <a:lnTo>
                    <a:pt x="63" y="298"/>
                  </a:lnTo>
                  <a:lnTo>
                    <a:pt x="62" y="298"/>
                  </a:lnTo>
                  <a:lnTo>
                    <a:pt x="62" y="296"/>
                  </a:lnTo>
                  <a:lnTo>
                    <a:pt x="60" y="296"/>
                  </a:lnTo>
                  <a:lnTo>
                    <a:pt x="59" y="296"/>
                  </a:lnTo>
                  <a:lnTo>
                    <a:pt x="57" y="294"/>
                  </a:lnTo>
                  <a:lnTo>
                    <a:pt x="55" y="296"/>
                  </a:lnTo>
                  <a:lnTo>
                    <a:pt x="54" y="294"/>
                  </a:lnTo>
                  <a:lnTo>
                    <a:pt x="52" y="294"/>
                  </a:lnTo>
                  <a:lnTo>
                    <a:pt x="52" y="293"/>
                  </a:lnTo>
                  <a:lnTo>
                    <a:pt x="52" y="291"/>
                  </a:lnTo>
                  <a:lnTo>
                    <a:pt x="54" y="291"/>
                  </a:lnTo>
                  <a:lnTo>
                    <a:pt x="55" y="291"/>
                  </a:lnTo>
                  <a:lnTo>
                    <a:pt x="54" y="291"/>
                  </a:lnTo>
                  <a:lnTo>
                    <a:pt x="54" y="290"/>
                  </a:lnTo>
                  <a:lnTo>
                    <a:pt x="55" y="290"/>
                  </a:lnTo>
                  <a:lnTo>
                    <a:pt x="55" y="288"/>
                  </a:lnTo>
                  <a:lnTo>
                    <a:pt x="55" y="286"/>
                  </a:lnTo>
                  <a:lnTo>
                    <a:pt x="57" y="285"/>
                  </a:lnTo>
                  <a:lnTo>
                    <a:pt x="57" y="283"/>
                  </a:lnTo>
                  <a:lnTo>
                    <a:pt x="57" y="281"/>
                  </a:lnTo>
                  <a:lnTo>
                    <a:pt x="57" y="280"/>
                  </a:lnTo>
                  <a:lnTo>
                    <a:pt x="57" y="278"/>
                  </a:lnTo>
                  <a:lnTo>
                    <a:pt x="57" y="276"/>
                  </a:lnTo>
                  <a:lnTo>
                    <a:pt x="59" y="275"/>
                  </a:lnTo>
                  <a:lnTo>
                    <a:pt x="60" y="275"/>
                  </a:lnTo>
                  <a:lnTo>
                    <a:pt x="60" y="273"/>
                  </a:lnTo>
                  <a:lnTo>
                    <a:pt x="60" y="272"/>
                  </a:lnTo>
                  <a:lnTo>
                    <a:pt x="60" y="270"/>
                  </a:lnTo>
                  <a:lnTo>
                    <a:pt x="59" y="268"/>
                  </a:lnTo>
                  <a:lnTo>
                    <a:pt x="57" y="268"/>
                  </a:lnTo>
                  <a:lnTo>
                    <a:pt x="57" y="267"/>
                  </a:lnTo>
                  <a:lnTo>
                    <a:pt x="55" y="267"/>
                  </a:lnTo>
                  <a:lnTo>
                    <a:pt x="54" y="267"/>
                  </a:lnTo>
                  <a:lnTo>
                    <a:pt x="52" y="267"/>
                  </a:lnTo>
                  <a:lnTo>
                    <a:pt x="52" y="265"/>
                  </a:lnTo>
                  <a:lnTo>
                    <a:pt x="52" y="267"/>
                  </a:lnTo>
                  <a:lnTo>
                    <a:pt x="50" y="267"/>
                  </a:lnTo>
                  <a:lnTo>
                    <a:pt x="50" y="268"/>
                  </a:lnTo>
                  <a:lnTo>
                    <a:pt x="50" y="270"/>
                  </a:lnTo>
                  <a:lnTo>
                    <a:pt x="49" y="270"/>
                  </a:lnTo>
                  <a:lnTo>
                    <a:pt x="49" y="268"/>
                  </a:lnTo>
                  <a:lnTo>
                    <a:pt x="47" y="268"/>
                  </a:lnTo>
                  <a:lnTo>
                    <a:pt x="47" y="267"/>
                  </a:lnTo>
                  <a:lnTo>
                    <a:pt x="46" y="267"/>
                  </a:lnTo>
                  <a:lnTo>
                    <a:pt x="46" y="265"/>
                  </a:lnTo>
                  <a:lnTo>
                    <a:pt x="44" y="265"/>
                  </a:lnTo>
                  <a:lnTo>
                    <a:pt x="44" y="263"/>
                  </a:lnTo>
                  <a:lnTo>
                    <a:pt x="42" y="263"/>
                  </a:lnTo>
                  <a:lnTo>
                    <a:pt x="41" y="263"/>
                  </a:lnTo>
                  <a:lnTo>
                    <a:pt x="39" y="263"/>
                  </a:lnTo>
                  <a:lnTo>
                    <a:pt x="39" y="265"/>
                  </a:lnTo>
                  <a:lnTo>
                    <a:pt x="37" y="265"/>
                  </a:lnTo>
                  <a:lnTo>
                    <a:pt x="37" y="267"/>
                  </a:lnTo>
                  <a:lnTo>
                    <a:pt x="36" y="267"/>
                  </a:lnTo>
                  <a:lnTo>
                    <a:pt x="36" y="268"/>
                  </a:lnTo>
                  <a:lnTo>
                    <a:pt x="34" y="268"/>
                  </a:lnTo>
                  <a:lnTo>
                    <a:pt x="32" y="270"/>
                  </a:lnTo>
                  <a:lnTo>
                    <a:pt x="31" y="272"/>
                  </a:lnTo>
                  <a:lnTo>
                    <a:pt x="31" y="273"/>
                  </a:lnTo>
                  <a:lnTo>
                    <a:pt x="29" y="273"/>
                  </a:lnTo>
                  <a:lnTo>
                    <a:pt x="24" y="276"/>
                  </a:lnTo>
                  <a:lnTo>
                    <a:pt x="24" y="275"/>
                  </a:lnTo>
                  <a:lnTo>
                    <a:pt x="31" y="272"/>
                  </a:lnTo>
                  <a:lnTo>
                    <a:pt x="32" y="272"/>
                  </a:lnTo>
                  <a:lnTo>
                    <a:pt x="32" y="270"/>
                  </a:lnTo>
                  <a:lnTo>
                    <a:pt x="32" y="268"/>
                  </a:lnTo>
                  <a:lnTo>
                    <a:pt x="32" y="267"/>
                  </a:lnTo>
                  <a:lnTo>
                    <a:pt x="32" y="265"/>
                  </a:lnTo>
                  <a:lnTo>
                    <a:pt x="32" y="263"/>
                  </a:lnTo>
                  <a:lnTo>
                    <a:pt x="32" y="262"/>
                  </a:lnTo>
                  <a:lnTo>
                    <a:pt x="32" y="260"/>
                  </a:lnTo>
                  <a:lnTo>
                    <a:pt x="34" y="260"/>
                  </a:lnTo>
                  <a:lnTo>
                    <a:pt x="34" y="258"/>
                  </a:lnTo>
                  <a:lnTo>
                    <a:pt x="34" y="257"/>
                  </a:lnTo>
                  <a:lnTo>
                    <a:pt x="34" y="255"/>
                  </a:lnTo>
                  <a:lnTo>
                    <a:pt x="34" y="254"/>
                  </a:lnTo>
                  <a:lnTo>
                    <a:pt x="36" y="254"/>
                  </a:lnTo>
                  <a:lnTo>
                    <a:pt x="36" y="252"/>
                  </a:lnTo>
                  <a:lnTo>
                    <a:pt x="36" y="250"/>
                  </a:lnTo>
                  <a:lnTo>
                    <a:pt x="36" y="249"/>
                  </a:lnTo>
                  <a:lnTo>
                    <a:pt x="36" y="247"/>
                  </a:lnTo>
                  <a:lnTo>
                    <a:pt x="37" y="245"/>
                  </a:lnTo>
                  <a:lnTo>
                    <a:pt x="37" y="244"/>
                  </a:lnTo>
                  <a:lnTo>
                    <a:pt x="37" y="242"/>
                  </a:lnTo>
                  <a:lnTo>
                    <a:pt x="36" y="240"/>
                  </a:lnTo>
                  <a:lnTo>
                    <a:pt x="36" y="239"/>
                  </a:lnTo>
                  <a:lnTo>
                    <a:pt x="36" y="237"/>
                  </a:lnTo>
                  <a:lnTo>
                    <a:pt x="36" y="236"/>
                  </a:lnTo>
                  <a:lnTo>
                    <a:pt x="34" y="236"/>
                  </a:lnTo>
                  <a:lnTo>
                    <a:pt x="34" y="237"/>
                  </a:lnTo>
                  <a:lnTo>
                    <a:pt x="32" y="237"/>
                  </a:lnTo>
                  <a:lnTo>
                    <a:pt x="32" y="236"/>
                  </a:lnTo>
                  <a:lnTo>
                    <a:pt x="32" y="237"/>
                  </a:lnTo>
                  <a:lnTo>
                    <a:pt x="32" y="236"/>
                  </a:lnTo>
                  <a:lnTo>
                    <a:pt x="32" y="237"/>
                  </a:lnTo>
                  <a:lnTo>
                    <a:pt x="31" y="237"/>
                  </a:lnTo>
                  <a:lnTo>
                    <a:pt x="31" y="236"/>
                  </a:lnTo>
                  <a:lnTo>
                    <a:pt x="29" y="236"/>
                  </a:lnTo>
                  <a:lnTo>
                    <a:pt x="28" y="236"/>
                  </a:lnTo>
                  <a:lnTo>
                    <a:pt x="28" y="234"/>
                  </a:lnTo>
                  <a:lnTo>
                    <a:pt x="29" y="234"/>
                  </a:lnTo>
                  <a:lnTo>
                    <a:pt x="31" y="234"/>
                  </a:lnTo>
                  <a:lnTo>
                    <a:pt x="31" y="232"/>
                  </a:lnTo>
                  <a:lnTo>
                    <a:pt x="32" y="232"/>
                  </a:lnTo>
                  <a:lnTo>
                    <a:pt x="32" y="231"/>
                  </a:lnTo>
                  <a:lnTo>
                    <a:pt x="32" y="229"/>
                  </a:lnTo>
                  <a:lnTo>
                    <a:pt x="34" y="227"/>
                  </a:lnTo>
                  <a:lnTo>
                    <a:pt x="34" y="226"/>
                  </a:lnTo>
                  <a:lnTo>
                    <a:pt x="34" y="224"/>
                  </a:lnTo>
                  <a:lnTo>
                    <a:pt x="34" y="223"/>
                  </a:lnTo>
                  <a:lnTo>
                    <a:pt x="34" y="221"/>
                  </a:lnTo>
                  <a:lnTo>
                    <a:pt x="36" y="221"/>
                  </a:lnTo>
                  <a:lnTo>
                    <a:pt x="36" y="219"/>
                  </a:lnTo>
                  <a:lnTo>
                    <a:pt x="36" y="218"/>
                  </a:lnTo>
                  <a:lnTo>
                    <a:pt x="36" y="216"/>
                  </a:lnTo>
                  <a:lnTo>
                    <a:pt x="36" y="214"/>
                  </a:lnTo>
                  <a:lnTo>
                    <a:pt x="37" y="214"/>
                  </a:lnTo>
                  <a:lnTo>
                    <a:pt x="37" y="213"/>
                  </a:lnTo>
                  <a:lnTo>
                    <a:pt x="37" y="211"/>
                  </a:lnTo>
                  <a:lnTo>
                    <a:pt x="37" y="209"/>
                  </a:lnTo>
                  <a:lnTo>
                    <a:pt x="37" y="208"/>
                  </a:lnTo>
                  <a:lnTo>
                    <a:pt x="37" y="206"/>
                  </a:lnTo>
                  <a:lnTo>
                    <a:pt x="37" y="205"/>
                  </a:lnTo>
                  <a:lnTo>
                    <a:pt x="39" y="205"/>
                  </a:lnTo>
                  <a:lnTo>
                    <a:pt x="39" y="203"/>
                  </a:lnTo>
                  <a:lnTo>
                    <a:pt x="39" y="201"/>
                  </a:lnTo>
                  <a:lnTo>
                    <a:pt x="39" y="200"/>
                  </a:lnTo>
                  <a:lnTo>
                    <a:pt x="39" y="198"/>
                  </a:lnTo>
                  <a:lnTo>
                    <a:pt x="39" y="196"/>
                  </a:lnTo>
                  <a:lnTo>
                    <a:pt x="39" y="195"/>
                  </a:lnTo>
                  <a:lnTo>
                    <a:pt x="39" y="193"/>
                  </a:lnTo>
                  <a:lnTo>
                    <a:pt x="39" y="191"/>
                  </a:lnTo>
                  <a:lnTo>
                    <a:pt x="37" y="191"/>
                  </a:lnTo>
                  <a:lnTo>
                    <a:pt x="37" y="190"/>
                  </a:lnTo>
                  <a:lnTo>
                    <a:pt x="36" y="190"/>
                  </a:lnTo>
                  <a:lnTo>
                    <a:pt x="36" y="188"/>
                  </a:lnTo>
                  <a:lnTo>
                    <a:pt x="36" y="187"/>
                  </a:lnTo>
                  <a:lnTo>
                    <a:pt x="37" y="185"/>
                  </a:lnTo>
                  <a:lnTo>
                    <a:pt x="37" y="183"/>
                  </a:lnTo>
                  <a:lnTo>
                    <a:pt x="36" y="183"/>
                  </a:lnTo>
                  <a:lnTo>
                    <a:pt x="37" y="183"/>
                  </a:lnTo>
                  <a:lnTo>
                    <a:pt x="36" y="183"/>
                  </a:lnTo>
                  <a:lnTo>
                    <a:pt x="36" y="182"/>
                  </a:lnTo>
                  <a:lnTo>
                    <a:pt x="36" y="180"/>
                  </a:lnTo>
                  <a:lnTo>
                    <a:pt x="36" y="178"/>
                  </a:lnTo>
                  <a:lnTo>
                    <a:pt x="36" y="177"/>
                  </a:lnTo>
                  <a:lnTo>
                    <a:pt x="36" y="175"/>
                  </a:lnTo>
                  <a:lnTo>
                    <a:pt x="34" y="175"/>
                  </a:lnTo>
                  <a:lnTo>
                    <a:pt x="34" y="177"/>
                  </a:lnTo>
                  <a:lnTo>
                    <a:pt x="34" y="175"/>
                  </a:lnTo>
                  <a:lnTo>
                    <a:pt x="32" y="175"/>
                  </a:lnTo>
                  <a:lnTo>
                    <a:pt x="32" y="174"/>
                  </a:lnTo>
                  <a:lnTo>
                    <a:pt x="32" y="172"/>
                  </a:lnTo>
                  <a:lnTo>
                    <a:pt x="32" y="170"/>
                  </a:lnTo>
                  <a:lnTo>
                    <a:pt x="34" y="170"/>
                  </a:lnTo>
                  <a:lnTo>
                    <a:pt x="34" y="169"/>
                  </a:lnTo>
                  <a:lnTo>
                    <a:pt x="32" y="169"/>
                  </a:lnTo>
                  <a:lnTo>
                    <a:pt x="32" y="167"/>
                  </a:lnTo>
                  <a:lnTo>
                    <a:pt x="32" y="165"/>
                  </a:lnTo>
                  <a:lnTo>
                    <a:pt x="32" y="164"/>
                  </a:lnTo>
                  <a:lnTo>
                    <a:pt x="34" y="164"/>
                  </a:lnTo>
                  <a:lnTo>
                    <a:pt x="36" y="164"/>
                  </a:lnTo>
                  <a:lnTo>
                    <a:pt x="36" y="162"/>
                  </a:lnTo>
                  <a:lnTo>
                    <a:pt x="36" y="160"/>
                  </a:lnTo>
                  <a:lnTo>
                    <a:pt x="34" y="160"/>
                  </a:lnTo>
                  <a:lnTo>
                    <a:pt x="34" y="162"/>
                  </a:lnTo>
                  <a:lnTo>
                    <a:pt x="34" y="160"/>
                  </a:lnTo>
                  <a:lnTo>
                    <a:pt x="34" y="159"/>
                  </a:lnTo>
                  <a:lnTo>
                    <a:pt x="34" y="157"/>
                  </a:lnTo>
                  <a:lnTo>
                    <a:pt x="34" y="156"/>
                  </a:lnTo>
                  <a:lnTo>
                    <a:pt x="36" y="156"/>
                  </a:lnTo>
                  <a:lnTo>
                    <a:pt x="36" y="154"/>
                  </a:lnTo>
                  <a:lnTo>
                    <a:pt x="36" y="152"/>
                  </a:lnTo>
                  <a:lnTo>
                    <a:pt x="37" y="152"/>
                  </a:lnTo>
                  <a:lnTo>
                    <a:pt x="37" y="154"/>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57" name="Freeform 294"/>
            <p:cNvSpPr>
              <a:spLocks/>
            </p:cNvSpPr>
            <p:nvPr/>
          </p:nvSpPr>
          <p:spPr bwMode="auto">
            <a:xfrm>
              <a:off x="1315" y="1565"/>
              <a:ext cx="36" cy="154"/>
            </a:xfrm>
            <a:custGeom>
              <a:avLst/>
              <a:gdLst>
                <a:gd name="T0" fmla="*/ 2 w 36"/>
                <a:gd name="T1" fmla="*/ 151 h 154"/>
                <a:gd name="T2" fmla="*/ 4 w 36"/>
                <a:gd name="T3" fmla="*/ 149 h 154"/>
                <a:gd name="T4" fmla="*/ 0 w 36"/>
                <a:gd name="T5" fmla="*/ 146 h 154"/>
                <a:gd name="T6" fmla="*/ 0 w 36"/>
                <a:gd name="T7" fmla="*/ 142 h 154"/>
                <a:gd name="T8" fmla="*/ 0 w 36"/>
                <a:gd name="T9" fmla="*/ 136 h 154"/>
                <a:gd name="T10" fmla="*/ 2 w 36"/>
                <a:gd name="T11" fmla="*/ 138 h 154"/>
                <a:gd name="T12" fmla="*/ 4 w 36"/>
                <a:gd name="T13" fmla="*/ 134 h 154"/>
                <a:gd name="T14" fmla="*/ 5 w 36"/>
                <a:gd name="T15" fmla="*/ 133 h 154"/>
                <a:gd name="T16" fmla="*/ 7 w 36"/>
                <a:gd name="T17" fmla="*/ 128 h 154"/>
                <a:gd name="T18" fmla="*/ 9 w 36"/>
                <a:gd name="T19" fmla="*/ 126 h 154"/>
                <a:gd name="T20" fmla="*/ 10 w 36"/>
                <a:gd name="T21" fmla="*/ 123 h 154"/>
                <a:gd name="T22" fmla="*/ 12 w 36"/>
                <a:gd name="T23" fmla="*/ 118 h 154"/>
                <a:gd name="T24" fmla="*/ 13 w 36"/>
                <a:gd name="T25" fmla="*/ 111 h 154"/>
                <a:gd name="T26" fmla="*/ 15 w 36"/>
                <a:gd name="T27" fmla="*/ 107 h 154"/>
                <a:gd name="T28" fmla="*/ 15 w 36"/>
                <a:gd name="T29" fmla="*/ 100 h 154"/>
                <a:gd name="T30" fmla="*/ 17 w 36"/>
                <a:gd name="T31" fmla="*/ 95 h 154"/>
                <a:gd name="T32" fmla="*/ 18 w 36"/>
                <a:gd name="T33" fmla="*/ 90 h 154"/>
                <a:gd name="T34" fmla="*/ 20 w 36"/>
                <a:gd name="T35" fmla="*/ 84 h 154"/>
                <a:gd name="T36" fmla="*/ 22 w 36"/>
                <a:gd name="T37" fmla="*/ 79 h 154"/>
                <a:gd name="T38" fmla="*/ 22 w 36"/>
                <a:gd name="T39" fmla="*/ 77 h 154"/>
                <a:gd name="T40" fmla="*/ 22 w 36"/>
                <a:gd name="T41" fmla="*/ 84 h 154"/>
                <a:gd name="T42" fmla="*/ 20 w 36"/>
                <a:gd name="T43" fmla="*/ 89 h 154"/>
                <a:gd name="T44" fmla="*/ 20 w 36"/>
                <a:gd name="T45" fmla="*/ 95 h 154"/>
                <a:gd name="T46" fmla="*/ 23 w 36"/>
                <a:gd name="T47" fmla="*/ 97 h 154"/>
                <a:gd name="T48" fmla="*/ 25 w 36"/>
                <a:gd name="T49" fmla="*/ 95 h 154"/>
                <a:gd name="T50" fmla="*/ 28 w 36"/>
                <a:gd name="T51" fmla="*/ 95 h 154"/>
                <a:gd name="T52" fmla="*/ 26 w 36"/>
                <a:gd name="T53" fmla="*/ 92 h 154"/>
                <a:gd name="T54" fmla="*/ 30 w 36"/>
                <a:gd name="T55" fmla="*/ 92 h 154"/>
                <a:gd name="T56" fmla="*/ 30 w 36"/>
                <a:gd name="T57" fmla="*/ 87 h 154"/>
                <a:gd name="T58" fmla="*/ 28 w 36"/>
                <a:gd name="T59" fmla="*/ 84 h 154"/>
                <a:gd name="T60" fmla="*/ 25 w 36"/>
                <a:gd name="T61" fmla="*/ 80 h 154"/>
                <a:gd name="T62" fmla="*/ 26 w 36"/>
                <a:gd name="T63" fmla="*/ 75 h 154"/>
                <a:gd name="T64" fmla="*/ 30 w 36"/>
                <a:gd name="T65" fmla="*/ 72 h 154"/>
                <a:gd name="T66" fmla="*/ 33 w 36"/>
                <a:gd name="T67" fmla="*/ 71 h 154"/>
                <a:gd name="T68" fmla="*/ 28 w 36"/>
                <a:gd name="T69" fmla="*/ 72 h 154"/>
                <a:gd name="T70" fmla="*/ 25 w 36"/>
                <a:gd name="T71" fmla="*/ 75 h 154"/>
                <a:gd name="T72" fmla="*/ 22 w 36"/>
                <a:gd name="T73" fmla="*/ 72 h 154"/>
                <a:gd name="T74" fmla="*/ 23 w 36"/>
                <a:gd name="T75" fmla="*/ 67 h 154"/>
                <a:gd name="T76" fmla="*/ 23 w 36"/>
                <a:gd name="T77" fmla="*/ 61 h 154"/>
                <a:gd name="T78" fmla="*/ 25 w 36"/>
                <a:gd name="T79" fmla="*/ 56 h 154"/>
                <a:gd name="T80" fmla="*/ 26 w 36"/>
                <a:gd name="T81" fmla="*/ 51 h 154"/>
                <a:gd name="T82" fmla="*/ 26 w 36"/>
                <a:gd name="T83" fmla="*/ 44 h 154"/>
                <a:gd name="T84" fmla="*/ 28 w 36"/>
                <a:gd name="T85" fmla="*/ 40 h 154"/>
                <a:gd name="T86" fmla="*/ 30 w 36"/>
                <a:gd name="T87" fmla="*/ 33 h 154"/>
                <a:gd name="T88" fmla="*/ 30 w 36"/>
                <a:gd name="T89" fmla="*/ 26 h 154"/>
                <a:gd name="T90" fmla="*/ 31 w 36"/>
                <a:gd name="T91" fmla="*/ 22 h 154"/>
                <a:gd name="T92" fmla="*/ 31 w 36"/>
                <a:gd name="T93" fmla="*/ 15 h 154"/>
                <a:gd name="T94" fmla="*/ 31 w 36"/>
                <a:gd name="T95" fmla="*/ 12 h 154"/>
                <a:gd name="T96" fmla="*/ 31 w 36"/>
                <a:gd name="T97" fmla="*/ 8 h 154"/>
                <a:gd name="T98" fmla="*/ 33 w 36"/>
                <a:gd name="T99" fmla="*/ 7 h 154"/>
                <a:gd name="T100" fmla="*/ 35 w 36"/>
                <a:gd name="T101" fmla="*/ 5 h 154"/>
                <a:gd name="T102" fmla="*/ 36 w 36"/>
                <a:gd name="T10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 h="154">
                  <a:moveTo>
                    <a:pt x="0" y="154"/>
                  </a:moveTo>
                  <a:lnTo>
                    <a:pt x="2" y="154"/>
                  </a:lnTo>
                  <a:lnTo>
                    <a:pt x="2" y="152"/>
                  </a:lnTo>
                  <a:lnTo>
                    <a:pt x="2" y="151"/>
                  </a:lnTo>
                  <a:lnTo>
                    <a:pt x="2" y="149"/>
                  </a:lnTo>
                  <a:lnTo>
                    <a:pt x="2" y="151"/>
                  </a:lnTo>
                  <a:lnTo>
                    <a:pt x="4" y="151"/>
                  </a:lnTo>
                  <a:lnTo>
                    <a:pt x="4" y="149"/>
                  </a:lnTo>
                  <a:lnTo>
                    <a:pt x="2" y="149"/>
                  </a:lnTo>
                  <a:lnTo>
                    <a:pt x="2" y="147"/>
                  </a:lnTo>
                  <a:lnTo>
                    <a:pt x="2" y="146"/>
                  </a:lnTo>
                  <a:lnTo>
                    <a:pt x="0" y="146"/>
                  </a:lnTo>
                  <a:lnTo>
                    <a:pt x="0" y="144"/>
                  </a:lnTo>
                  <a:lnTo>
                    <a:pt x="2" y="144"/>
                  </a:lnTo>
                  <a:lnTo>
                    <a:pt x="2" y="142"/>
                  </a:lnTo>
                  <a:lnTo>
                    <a:pt x="0" y="142"/>
                  </a:lnTo>
                  <a:lnTo>
                    <a:pt x="0" y="141"/>
                  </a:lnTo>
                  <a:lnTo>
                    <a:pt x="0" y="139"/>
                  </a:lnTo>
                  <a:lnTo>
                    <a:pt x="0" y="138"/>
                  </a:lnTo>
                  <a:lnTo>
                    <a:pt x="0" y="136"/>
                  </a:lnTo>
                  <a:lnTo>
                    <a:pt x="2" y="136"/>
                  </a:lnTo>
                  <a:lnTo>
                    <a:pt x="2" y="138"/>
                  </a:lnTo>
                  <a:lnTo>
                    <a:pt x="2" y="136"/>
                  </a:lnTo>
                  <a:lnTo>
                    <a:pt x="2" y="138"/>
                  </a:lnTo>
                  <a:lnTo>
                    <a:pt x="4" y="138"/>
                  </a:lnTo>
                  <a:lnTo>
                    <a:pt x="2" y="136"/>
                  </a:lnTo>
                  <a:lnTo>
                    <a:pt x="4" y="136"/>
                  </a:lnTo>
                  <a:lnTo>
                    <a:pt x="4" y="134"/>
                  </a:lnTo>
                  <a:lnTo>
                    <a:pt x="5" y="134"/>
                  </a:lnTo>
                  <a:lnTo>
                    <a:pt x="4" y="134"/>
                  </a:lnTo>
                  <a:lnTo>
                    <a:pt x="4" y="133"/>
                  </a:lnTo>
                  <a:lnTo>
                    <a:pt x="5" y="133"/>
                  </a:lnTo>
                  <a:lnTo>
                    <a:pt x="5" y="131"/>
                  </a:lnTo>
                  <a:lnTo>
                    <a:pt x="7" y="131"/>
                  </a:lnTo>
                  <a:lnTo>
                    <a:pt x="7" y="129"/>
                  </a:lnTo>
                  <a:lnTo>
                    <a:pt x="7" y="128"/>
                  </a:lnTo>
                  <a:lnTo>
                    <a:pt x="9" y="128"/>
                  </a:lnTo>
                  <a:lnTo>
                    <a:pt x="9" y="126"/>
                  </a:lnTo>
                  <a:lnTo>
                    <a:pt x="7" y="126"/>
                  </a:lnTo>
                  <a:lnTo>
                    <a:pt x="9" y="126"/>
                  </a:lnTo>
                  <a:lnTo>
                    <a:pt x="7" y="126"/>
                  </a:lnTo>
                  <a:lnTo>
                    <a:pt x="9" y="126"/>
                  </a:lnTo>
                  <a:lnTo>
                    <a:pt x="9" y="124"/>
                  </a:lnTo>
                  <a:lnTo>
                    <a:pt x="10" y="123"/>
                  </a:lnTo>
                  <a:lnTo>
                    <a:pt x="10" y="121"/>
                  </a:lnTo>
                  <a:lnTo>
                    <a:pt x="10" y="120"/>
                  </a:lnTo>
                  <a:lnTo>
                    <a:pt x="10" y="118"/>
                  </a:lnTo>
                  <a:lnTo>
                    <a:pt x="12" y="118"/>
                  </a:lnTo>
                  <a:lnTo>
                    <a:pt x="12" y="116"/>
                  </a:lnTo>
                  <a:lnTo>
                    <a:pt x="12" y="115"/>
                  </a:lnTo>
                  <a:lnTo>
                    <a:pt x="12" y="113"/>
                  </a:lnTo>
                  <a:lnTo>
                    <a:pt x="13" y="111"/>
                  </a:lnTo>
                  <a:lnTo>
                    <a:pt x="13" y="110"/>
                  </a:lnTo>
                  <a:lnTo>
                    <a:pt x="13" y="108"/>
                  </a:lnTo>
                  <a:lnTo>
                    <a:pt x="13" y="107"/>
                  </a:lnTo>
                  <a:lnTo>
                    <a:pt x="15" y="107"/>
                  </a:lnTo>
                  <a:lnTo>
                    <a:pt x="15" y="105"/>
                  </a:lnTo>
                  <a:lnTo>
                    <a:pt x="15" y="103"/>
                  </a:lnTo>
                  <a:lnTo>
                    <a:pt x="15" y="102"/>
                  </a:lnTo>
                  <a:lnTo>
                    <a:pt x="15" y="100"/>
                  </a:lnTo>
                  <a:lnTo>
                    <a:pt x="17" y="100"/>
                  </a:lnTo>
                  <a:lnTo>
                    <a:pt x="17" y="98"/>
                  </a:lnTo>
                  <a:lnTo>
                    <a:pt x="17" y="97"/>
                  </a:lnTo>
                  <a:lnTo>
                    <a:pt x="17" y="95"/>
                  </a:lnTo>
                  <a:lnTo>
                    <a:pt x="17" y="93"/>
                  </a:lnTo>
                  <a:lnTo>
                    <a:pt x="18" y="93"/>
                  </a:lnTo>
                  <a:lnTo>
                    <a:pt x="18" y="92"/>
                  </a:lnTo>
                  <a:lnTo>
                    <a:pt x="18" y="90"/>
                  </a:lnTo>
                  <a:lnTo>
                    <a:pt x="18" y="89"/>
                  </a:lnTo>
                  <a:lnTo>
                    <a:pt x="20" y="87"/>
                  </a:lnTo>
                  <a:lnTo>
                    <a:pt x="20" y="85"/>
                  </a:lnTo>
                  <a:lnTo>
                    <a:pt x="20" y="84"/>
                  </a:lnTo>
                  <a:lnTo>
                    <a:pt x="20" y="82"/>
                  </a:lnTo>
                  <a:lnTo>
                    <a:pt x="20" y="80"/>
                  </a:lnTo>
                  <a:lnTo>
                    <a:pt x="22" y="80"/>
                  </a:lnTo>
                  <a:lnTo>
                    <a:pt x="22" y="79"/>
                  </a:lnTo>
                  <a:lnTo>
                    <a:pt x="22" y="77"/>
                  </a:lnTo>
                  <a:lnTo>
                    <a:pt x="23" y="75"/>
                  </a:lnTo>
                  <a:lnTo>
                    <a:pt x="23" y="77"/>
                  </a:lnTo>
                  <a:lnTo>
                    <a:pt x="22" y="77"/>
                  </a:lnTo>
                  <a:lnTo>
                    <a:pt x="22" y="79"/>
                  </a:lnTo>
                  <a:lnTo>
                    <a:pt x="22" y="80"/>
                  </a:lnTo>
                  <a:lnTo>
                    <a:pt x="22" y="82"/>
                  </a:lnTo>
                  <a:lnTo>
                    <a:pt x="22" y="84"/>
                  </a:lnTo>
                  <a:lnTo>
                    <a:pt x="22" y="85"/>
                  </a:lnTo>
                  <a:lnTo>
                    <a:pt x="22" y="87"/>
                  </a:lnTo>
                  <a:lnTo>
                    <a:pt x="22" y="89"/>
                  </a:lnTo>
                  <a:lnTo>
                    <a:pt x="20" y="89"/>
                  </a:lnTo>
                  <a:lnTo>
                    <a:pt x="20" y="90"/>
                  </a:lnTo>
                  <a:lnTo>
                    <a:pt x="20" y="92"/>
                  </a:lnTo>
                  <a:lnTo>
                    <a:pt x="20" y="93"/>
                  </a:lnTo>
                  <a:lnTo>
                    <a:pt x="20" y="95"/>
                  </a:lnTo>
                  <a:lnTo>
                    <a:pt x="20" y="97"/>
                  </a:lnTo>
                  <a:lnTo>
                    <a:pt x="20" y="98"/>
                  </a:lnTo>
                  <a:lnTo>
                    <a:pt x="22" y="98"/>
                  </a:lnTo>
                  <a:lnTo>
                    <a:pt x="23" y="97"/>
                  </a:lnTo>
                  <a:lnTo>
                    <a:pt x="25" y="97"/>
                  </a:lnTo>
                  <a:lnTo>
                    <a:pt x="23" y="97"/>
                  </a:lnTo>
                  <a:lnTo>
                    <a:pt x="23" y="95"/>
                  </a:lnTo>
                  <a:lnTo>
                    <a:pt x="25" y="95"/>
                  </a:lnTo>
                  <a:lnTo>
                    <a:pt x="26" y="95"/>
                  </a:lnTo>
                  <a:lnTo>
                    <a:pt x="25" y="95"/>
                  </a:lnTo>
                  <a:lnTo>
                    <a:pt x="26" y="95"/>
                  </a:lnTo>
                  <a:lnTo>
                    <a:pt x="28" y="95"/>
                  </a:lnTo>
                  <a:lnTo>
                    <a:pt x="28" y="93"/>
                  </a:lnTo>
                  <a:lnTo>
                    <a:pt x="26" y="93"/>
                  </a:lnTo>
                  <a:lnTo>
                    <a:pt x="25" y="93"/>
                  </a:lnTo>
                  <a:lnTo>
                    <a:pt x="26" y="92"/>
                  </a:lnTo>
                  <a:lnTo>
                    <a:pt x="26" y="90"/>
                  </a:lnTo>
                  <a:lnTo>
                    <a:pt x="28" y="92"/>
                  </a:lnTo>
                  <a:lnTo>
                    <a:pt x="30" y="93"/>
                  </a:lnTo>
                  <a:lnTo>
                    <a:pt x="30" y="92"/>
                  </a:lnTo>
                  <a:lnTo>
                    <a:pt x="28" y="92"/>
                  </a:lnTo>
                  <a:lnTo>
                    <a:pt x="28" y="90"/>
                  </a:lnTo>
                  <a:lnTo>
                    <a:pt x="30" y="89"/>
                  </a:lnTo>
                  <a:lnTo>
                    <a:pt x="30" y="87"/>
                  </a:lnTo>
                  <a:lnTo>
                    <a:pt x="30" y="85"/>
                  </a:lnTo>
                  <a:lnTo>
                    <a:pt x="31" y="85"/>
                  </a:lnTo>
                  <a:lnTo>
                    <a:pt x="30" y="84"/>
                  </a:lnTo>
                  <a:lnTo>
                    <a:pt x="28" y="84"/>
                  </a:lnTo>
                  <a:lnTo>
                    <a:pt x="26" y="84"/>
                  </a:lnTo>
                  <a:lnTo>
                    <a:pt x="25" y="84"/>
                  </a:lnTo>
                  <a:lnTo>
                    <a:pt x="25" y="82"/>
                  </a:lnTo>
                  <a:lnTo>
                    <a:pt x="25" y="80"/>
                  </a:lnTo>
                  <a:lnTo>
                    <a:pt x="26" y="80"/>
                  </a:lnTo>
                  <a:lnTo>
                    <a:pt x="26" y="79"/>
                  </a:lnTo>
                  <a:lnTo>
                    <a:pt x="26" y="77"/>
                  </a:lnTo>
                  <a:lnTo>
                    <a:pt x="26" y="75"/>
                  </a:lnTo>
                  <a:lnTo>
                    <a:pt x="28" y="75"/>
                  </a:lnTo>
                  <a:lnTo>
                    <a:pt x="28" y="74"/>
                  </a:lnTo>
                  <a:lnTo>
                    <a:pt x="30" y="74"/>
                  </a:lnTo>
                  <a:lnTo>
                    <a:pt x="30" y="72"/>
                  </a:lnTo>
                  <a:lnTo>
                    <a:pt x="31" y="72"/>
                  </a:lnTo>
                  <a:lnTo>
                    <a:pt x="31" y="71"/>
                  </a:lnTo>
                  <a:lnTo>
                    <a:pt x="33" y="72"/>
                  </a:lnTo>
                  <a:lnTo>
                    <a:pt x="33" y="71"/>
                  </a:lnTo>
                  <a:lnTo>
                    <a:pt x="31" y="71"/>
                  </a:lnTo>
                  <a:lnTo>
                    <a:pt x="30" y="71"/>
                  </a:lnTo>
                  <a:lnTo>
                    <a:pt x="30" y="72"/>
                  </a:lnTo>
                  <a:lnTo>
                    <a:pt x="28" y="72"/>
                  </a:lnTo>
                  <a:lnTo>
                    <a:pt x="28" y="74"/>
                  </a:lnTo>
                  <a:lnTo>
                    <a:pt x="28" y="75"/>
                  </a:lnTo>
                  <a:lnTo>
                    <a:pt x="26" y="75"/>
                  </a:lnTo>
                  <a:lnTo>
                    <a:pt x="25" y="75"/>
                  </a:lnTo>
                  <a:lnTo>
                    <a:pt x="23" y="75"/>
                  </a:lnTo>
                  <a:lnTo>
                    <a:pt x="23" y="74"/>
                  </a:lnTo>
                  <a:lnTo>
                    <a:pt x="22" y="74"/>
                  </a:lnTo>
                  <a:lnTo>
                    <a:pt x="22" y="72"/>
                  </a:lnTo>
                  <a:lnTo>
                    <a:pt x="22" y="71"/>
                  </a:lnTo>
                  <a:lnTo>
                    <a:pt x="23" y="71"/>
                  </a:lnTo>
                  <a:lnTo>
                    <a:pt x="23" y="69"/>
                  </a:lnTo>
                  <a:lnTo>
                    <a:pt x="23" y="67"/>
                  </a:lnTo>
                  <a:lnTo>
                    <a:pt x="23" y="66"/>
                  </a:lnTo>
                  <a:lnTo>
                    <a:pt x="23" y="64"/>
                  </a:lnTo>
                  <a:lnTo>
                    <a:pt x="23" y="62"/>
                  </a:lnTo>
                  <a:lnTo>
                    <a:pt x="23" y="61"/>
                  </a:lnTo>
                  <a:lnTo>
                    <a:pt x="23" y="59"/>
                  </a:lnTo>
                  <a:lnTo>
                    <a:pt x="25" y="59"/>
                  </a:lnTo>
                  <a:lnTo>
                    <a:pt x="25" y="57"/>
                  </a:lnTo>
                  <a:lnTo>
                    <a:pt x="25" y="56"/>
                  </a:lnTo>
                  <a:lnTo>
                    <a:pt x="25" y="54"/>
                  </a:lnTo>
                  <a:lnTo>
                    <a:pt x="25" y="53"/>
                  </a:lnTo>
                  <a:lnTo>
                    <a:pt x="25" y="51"/>
                  </a:lnTo>
                  <a:lnTo>
                    <a:pt x="26" y="51"/>
                  </a:lnTo>
                  <a:lnTo>
                    <a:pt x="26" y="49"/>
                  </a:lnTo>
                  <a:lnTo>
                    <a:pt x="26" y="48"/>
                  </a:lnTo>
                  <a:lnTo>
                    <a:pt x="26" y="46"/>
                  </a:lnTo>
                  <a:lnTo>
                    <a:pt x="26" y="44"/>
                  </a:lnTo>
                  <a:lnTo>
                    <a:pt x="26" y="43"/>
                  </a:lnTo>
                  <a:lnTo>
                    <a:pt x="28" y="43"/>
                  </a:lnTo>
                  <a:lnTo>
                    <a:pt x="28" y="41"/>
                  </a:lnTo>
                  <a:lnTo>
                    <a:pt x="28" y="40"/>
                  </a:lnTo>
                  <a:lnTo>
                    <a:pt x="28" y="38"/>
                  </a:lnTo>
                  <a:lnTo>
                    <a:pt x="28" y="36"/>
                  </a:lnTo>
                  <a:lnTo>
                    <a:pt x="30" y="35"/>
                  </a:lnTo>
                  <a:lnTo>
                    <a:pt x="30" y="33"/>
                  </a:lnTo>
                  <a:lnTo>
                    <a:pt x="30" y="31"/>
                  </a:lnTo>
                  <a:lnTo>
                    <a:pt x="30" y="30"/>
                  </a:lnTo>
                  <a:lnTo>
                    <a:pt x="30" y="28"/>
                  </a:lnTo>
                  <a:lnTo>
                    <a:pt x="30" y="26"/>
                  </a:lnTo>
                  <a:lnTo>
                    <a:pt x="31" y="26"/>
                  </a:lnTo>
                  <a:lnTo>
                    <a:pt x="31" y="25"/>
                  </a:lnTo>
                  <a:lnTo>
                    <a:pt x="31" y="23"/>
                  </a:lnTo>
                  <a:lnTo>
                    <a:pt x="31" y="22"/>
                  </a:lnTo>
                  <a:lnTo>
                    <a:pt x="31" y="20"/>
                  </a:lnTo>
                  <a:lnTo>
                    <a:pt x="31" y="18"/>
                  </a:lnTo>
                  <a:lnTo>
                    <a:pt x="31" y="17"/>
                  </a:lnTo>
                  <a:lnTo>
                    <a:pt x="31" y="15"/>
                  </a:lnTo>
                  <a:lnTo>
                    <a:pt x="31" y="13"/>
                  </a:lnTo>
                  <a:lnTo>
                    <a:pt x="31" y="12"/>
                  </a:lnTo>
                  <a:lnTo>
                    <a:pt x="30" y="12"/>
                  </a:lnTo>
                  <a:lnTo>
                    <a:pt x="31" y="12"/>
                  </a:lnTo>
                  <a:lnTo>
                    <a:pt x="31" y="10"/>
                  </a:lnTo>
                  <a:lnTo>
                    <a:pt x="31" y="8"/>
                  </a:lnTo>
                  <a:lnTo>
                    <a:pt x="31" y="7"/>
                  </a:lnTo>
                  <a:lnTo>
                    <a:pt x="31" y="8"/>
                  </a:lnTo>
                  <a:lnTo>
                    <a:pt x="33" y="8"/>
                  </a:lnTo>
                  <a:lnTo>
                    <a:pt x="33" y="7"/>
                  </a:lnTo>
                  <a:lnTo>
                    <a:pt x="31" y="7"/>
                  </a:lnTo>
                  <a:lnTo>
                    <a:pt x="33" y="7"/>
                  </a:lnTo>
                  <a:lnTo>
                    <a:pt x="33" y="5"/>
                  </a:lnTo>
                  <a:lnTo>
                    <a:pt x="33" y="7"/>
                  </a:lnTo>
                  <a:lnTo>
                    <a:pt x="33" y="5"/>
                  </a:lnTo>
                  <a:lnTo>
                    <a:pt x="35" y="5"/>
                  </a:lnTo>
                  <a:lnTo>
                    <a:pt x="35" y="4"/>
                  </a:lnTo>
                  <a:lnTo>
                    <a:pt x="35" y="2"/>
                  </a:lnTo>
                  <a:lnTo>
                    <a:pt x="35" y="0"/>
                  </a:lnTo>
                  <a:lnTo>
                    <a:pt x="36"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58" name="Freeform 295"/>
            <p:cNvSpPr>
              <a:spLocks/>
            </p:cNvSpPr>
            <p:nvPr/>
          </p:nvSpPr>
          <p:spPr bwMode="auto">
            <a:xfrm>
              <a:off x="1676" y="1747"/>
              <a:ext cx="674" cy="377"/>
            </a:xfrm>
            <a:custGeom>
              <a:avLst/>
              <a:gdLst>
                <a:gd name="T0" fmla="*/ 262 w 674"/>
                <a:gd name="T1" fmla="*/ 9 h 377"/>
                <a:gd name="T2" fmla="*/ 298 w 674"/>
                <a:gd name="T3" fmla="*/ 3 h 377"/>
                <a:gd name="T4" fmla="*/ 327 w 674"/>
                <a:gd name="T5" fmla="*/ 18 h 377"/>
                <a:gd name="T6" fmla="*/ 352 w 674"/>
                <a:gd name="T7" fmla="*/ 29 h 377"/>
                <a:gd name="T8" fmla="*/ 383 w 674"/>
                <a:gd name="T9" fmla="*/ 27 h 377"/>
                <a:gd name="T10" fmla="*/ 409 w 674"/>
                <a:gd name="T11" fmla="*/ 27 h 377"/>
                <a:gd name="T12" fmla="*/ 443 w 674"/>
                <a:gd name="T13" fmla="*/ 29 h 377"/>
                <a:gd name="T14" fmla="*/ 466 w 674"/>
                <a:gd name="T15" fmla="*/ 50 h 377"/>
                <a:gd name="T16" fmla="*/ 489 w 674"/>
                <a:gd name="T17" fmla="*/ 65 h 377"/>
                <a:gd name="T18" fmla="*/ 518 w 674"/>
                <a:gd name="T19" fmla="*/ 50 h 377"/>
                <a:gd name="T20" fmla="*/ 541 w 674"/>
                <a:gd name="T21" fmla="*/ 67 h 377"/>
                <a:gd name="T22" fmla="*/ 566 w 674"/>
                <a:gd name="T23" fmla="*/ 73 h 377"/>
                <a:gd name="T24" fmla="*/ 592 w 674"/>
                <a:gd name="T25" fmla="*/ 72 h 377"/>
                <a:gd name="T26" fmla="*/ 670 w 674"/>
                <a:gd name="T27" fmla="*/ 80 h 377"/>
                <a:gd name="T28" fmla="*/ 670 w 674"/>
                <a:gd name="T29" fmla="*/ 109 h 377"/>
                <a:gd name="T30" fmla="*/ 670 w 674"/>
                <a:gd name="T31" fmla="*/ 134 h 377"/>
                <a:gd name="T32" fmla="*/ 667 w 674"/>
                <a:gd name="T33" fmla="*/ 165 h 377"/>
                <a:gd name="T34" fmla="*/ 661 w 674"/>
                <a:gd name="T35" fmla="*/ 189 h 377"/>
                <a:gd name="T36" fmla="*/ 649 w 674"/>
                <a:gd name="T37" fmla="*/ 210 h 377"/>
                <a:gd name="T38" fmla="*/ 647 w 674"/>
                <a:gd name="T39" fmla="*/ 237 h 377"/>
                <a:gd name="T40" fmla="*/ 647 w 674"/>
                <a:gd name="T41" fmla="*/ 268 h 377"/>
                <a:gd name="T42" fmla="*/ 647 w 674"/>
                <a:gd name="T43" fmla="*/ 292 h 377"/>
                <a:gd name="T44" fmla="*/ 649 w 674"/>
                <a:gd name="T45" fmla="*/ 322 h 377"/>
                <a:gd name="T46" fmla="*/ 657 w 674"/>
                <a:gd name="T47" fmla="*/ 346 h 377"/>
                <a:gd name="T48" fmla="*/ 520 w 674"/>
                <a:gd name="T49" fmla="*/ 351 h 377"/>
                <a:gd name="T50" fmla="*/ 424 w 674"/>
                <a:gd name="T51" fmla="*/ 349 h 377"/>
                <a:gd name="T52" fmla="*/ 411 w 674"/>
                <a:gd name="T53" fmla="*/ 372 h 377"/>
                <a:gd name="T54" fmla="*/ 376 w 674"/>
                <a:gd name="T55" fmla="*/ 371 h 377"/>
                <a:gd name="T56" fmla="*/ 350 w 674"/>
                <a:gd name="T57" fmla="*/ 369 h 377"/>
                <a:gd name="T58" fmla="*/ 327 w 674"/>
                <a:gd name="T59" fmla="*/ 359 h 377"/>
                <a:gd name="T60" fmla="*/ 301 w 674"/>
                <a:gd name="T61" fmla="*/ 354 h 377"/>
                <a:gd name="T62" fmla="*/ 277 w 674"/>
                <a:gd name="T63" fmla="*/ 344 h 377"/>
                <a:gd name="T64" fmla="*/ 259 w 674"/>
                <a:gd name="T65" fmla="*/ 333 h 377"/>
                <a:gd name="T66" fmla="*/ 234 w 674"/>
                <a:gd name="T67" fmla="*/ 323 h 377"/>
                <a:gd name="T68" fmla="*/ 208 w 674"/>
                <a:gd name="T69" fmla="*/ 323 h 377"/>
                <a:gd name="T70" fmla="*/ 182 w 674"/>
                <a:gd name="T71" fmla="*/ 323 h 377"/>
                <a:gd name="T72" fmla="*/ 157 w 674"/>
                <a:gd name="T73" fmla="*/ 377 h 377"/>
                <a:gd name="T74" fmla="*/ 54 w 674"/>
                <a:gd name="T75" fmla="*/ 374 h 377"/>
                <a:gd name="T76" fmla="*/ 40 w 674"/>
                <a:gd name="T77" fmla="*/ 353 h 377"/>
                <a:gd name="T78" fmla="*/ 35 w 674"/>
                <a:gd name="T79" fmla="*/ 325 h 377"/>
                <a:gd name="T80" fmla="*/ 25 w 674"/>
                <a:gd name="T81" fmla="*/ 304 h 377"/>
                <a:gd name="T82" fmla="*/ 4 w 674"/>
                <a:gd name="T83" fmla="*/ 287 h 377"/>
                <a:gd name="T84" fmla="*/ 15 w 674"/>
                <a:gd name="T85" fmla="*/ 266 h 377"/>
                <a:gd name="T86" fmla="*/ 14 w 674"/>
                <a:gd name="T87" fmla="*/ 245 h 377"/>
                <a:gd name="T88" fmla="*/ 17 w 674"/>
                <a:gd name="T89" fmla="*/ 220 h 377"/>
                <a:gd name="T90" fmla="*/ 18 w 674"/>
                <a:gd name="T91" fmla="*/ 201 h 377"/>
                <a:gd name="T92" fmla="*/ 20 w 674"/>
                <a:gd name="T93" fmla="*/ 176 h 377"/>
                <a:gd name="T94" fmla="*/ 15 w 674"/>
                <a:gd name="T95" fmla="*/ 155 h 377"/>
                <a:gd name="T96" fmla="*/ 4 w 674"/>
                <a:gd name="T97" fmla="*/ 145 h 377"/>
                <a:gd name="T98" fmla="*/ 28 w 674"/>
                <a:gd name="T99" fmla="*/ 125 h 377"/>
                <a:gd name="T100" fmla="*/ 38 w 674"/>
                <a:gd name="T101" fmla="*/ 106 h 377"/>
                <a:gd name="T102" fmla="*/ 59 w 674"/>
                <a:gd name="T103" fmla="*/ 93 h 377"/>
                <a:gd name="T104" fmla="*/ 89 w 674"/>
                <a:gd name="T105" fmla="*/ 83 h 377"/>
                <a:gd name="T106" fmla="*/ 67 w 674"/>
                <a:gd name="T107" fmla="*/ 63 h 377"/>
                <a:gd name="T108" fmla="*/ 56 w 674"/>
                <a:gd name="T109" fmla="*/ 34 h 377"/>
                <a:gd name="T110" fmla="*/ 71 w 674"/>
                <a:gd name="T111" fmla="*/ 16 h 377"/>
                <a:gd name="T112" fmla="*/ 97 w 674"/>
                <a:gd name="T113" fmla="*/ 31 h 377"/>
                <a:gd name="T114" fmla="*/ 116 w 674"/>
                <a:gd name="T115" fmla="*/ 41 h 377"/>
                <a:gd name="T116" fmla="*/ 128 w 674"/>
                <a:gd name="T117" fmla="*/ 58 h 377"/>
                <a:gd name="T118" fmla="*/ 146 w 674"/>
                <a:gd name="T119" fmla="*/ 44 h 377"/>
                <a:gd name="T120" fmla="*/ 162 w 674"/>
                <a:gd name="T121" fmla="*/ 31 h 377"/>
                <a:gd name="T122" fmla="*/ 192 w 674"/>
                <a:gd name="T123" fmla="*/ 19 h 377"/>
                <a:gd name="T124" fmla="*/ 213 w 674"/>
                <a:gd name="T125" fmla="*/ 6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4" h="377">
                  <a:moveTo>
                    <a:pt x="236" y="1"/>
                  </a:moveTo>
                  <a:lnTo>
                    <a:pt x="237" y="1"/>
                  </a:lnTo>
                  <a:lnTo>
                    <a:pt x="239" y="3"/>
                  </a:lnTo>
                  <a:lnTo>
                    <a:pt x="241" y="3"/>
                  </a:lnTo>
                  <a:lnTo>
                    <a:pt x="242" y="3"/>
                  </a:lnTo>
                  <a:lnTo>
                    <a:pt x="244" y="1"/>
                  </a:lnTo>
                  <a:lnTo>
                    <a:pt x="246" y="1"/>
                  </a:lnTo>
                  <a:lnTo>
                    <a:pt x="247" y="1"/>
                  </a:lnTo>
                  <a:lnTo>
                    <a:pt x="249" y="1"/>
                  </a:lnTo>
                  <a:lnTo>
                    <a:pt x="249" y="0"/>
                  </a:lnTo>
                  <a:lnTo>
                    <a:pt x="250" y="0"/>
                  </a:lnTo>
                  <a:lnTo>
                    <a:pt x="252" y="1"/>
                  </a:lnTo>
                  <a:lnTo>
                    <a:pt x="252" y="3"/>
                  </a:lnTo>
                  <a:lnTo>
                    <a:pt x="254" y="3"/>
                  </a:lnTo>
                  <a:lnTo>
                    <a:pt x="254" y="5"/>
                  </a:lnTo>
                  <a:lnTo>
                    <a:pt x="254" y="6"/>
                  </a:lnTo>
                  <a:lnTo>
                    <a:pt x="255" y="8"/>
                  </a:lnTo>
                  <a:lnTo>
                    <a:pt x="257" y="8"/>
                  </a:lnTo>
                  <a:lnTo>
                    <a:pt x="257" y="9"/>
                  </a:lnTo>
                  <a:lnTo>
                    <a:pt x="259" y="9"/>
                  </a:lnTo>
                  <a:lnTo>
                    <a:pt x="260" y="9"/>
                  </a:lnTo>
                  <a:lnTo>
                    <a:pt x="262" y="9"/>
                  </a:lnTo>
                  <a:lnTo>
                    <a:pt x="264" y="11"/>
                  </a:lnTo>
                  <a:lnTo>
                    <a:pt x="265" y="11"/>
                  </a:lnTo>
                  <a:lnTo>
                    <a:pt x="267" y="11"/>
                  </a:lnTo>
                  <a:lnTo>
                    <a:pt x="268" y="11"/>
                  </a:lnTo>
                  <a:lnTo>
                    <a:pt x="270" y="9"/>
                  </a:lnTo>
                  <a:lnTo>
                    <a:pt x="272" y="9"/>
                  </a:lnTo>
                  <a:lnTo>
                    <a:pt x="273" y="9"/>
                  </a:lnTo>
                  <a:lnTo>
                    <a:pt x="275" y="9"/>
                  </a:lnTo>
                  <a:lnTo>
                    <a:pt x="277" y="9"/>
                  </a:lnTo>
                  <a:lnTo>
                    <a:pt x="278" y="9"/>
                  </a:lnTo>
                  <a:lnTo>
                    <a:pt x="280" y="8"/>
                  </a:lnTo>
                  <a:lnTo>
                    <a:pt x="283" y="8"/>
                  </a:lnTo>
                  <a:lnTo>
                    <a:pt x="285" y="8"/>
                  </a:lnTo>
                  <a:lnTo>
                    <a:pt x="286" y="6"/>
                  </a:lnTo>
                  <a:lnTo>
                    <a:pt x="288" y="6"/>
                  </a:lnTo>
                  <a:lnTo>
                    <a:pt x="288" y="5"/>
                  </a:lnTo>
                  <a:lnTo>
                    <a:pt x="290" y="5"/>
                  </a:lnTo>
                  <a:lnTo>
                    <a:pt x="291" y="5"/>
                  </a:lnTo>
                  <a:lnTo>
                    <a:pt x="293" y="5"/>
                  </a:lnTo>
                  <a:lnTo>
                    <a:pt x="295" y="3"/>
                  </a:lnTo>
                  <a:lnTo>
                    <a:pt x="296" y="3"/>
                  </a:lnTo>
                  <a:lnTo>
                    <a:pt x="298" y="3"/>
                  </a:lnTo>
                  <a:lnTo>
                    <a:pt x="299" y="3"/>
                  </a:lnTo>
                  <a:lnTo>
                    <a:pt x="299" y="5"/>
                  </a:lnTo>
                  <a:lnTo>
                    <a:pt x="301" y="5"/>
                  </a:lnTo>
                  <a:lnTo>
                    <a:pt x="303" y="6"/>
                  </a:lnTo>
                  <a:lnTo>
                    <a:pt x="304" y="6"/>
                  </a:lnTo>
                  <a:lnTo>
                    <a:pt x="304" y="8"/>
                  </a:lnTo>
                  <a:lnTo>
                    <a:pt x="306" y="8"/>
                  </a:lnTo>
                  <a:lnTo>
                    <a:pt x="306" y="9"/>
                  </a:lnTo>
                  <a:lnTo>
                    <a:pt x="308" y="9"/>
                  </a:lnTo>
                  <a:lnTo>
                    <a:pt x="308" y="11"/>
                  </a:lnTo>
                  <a:lnTo>
                    <a:pt x="309" y="11"/>
                  </a:lnTo>
                  <a:lnTo>
                    <a:pt x="311" y="11"/>
                  </a:lnTo>
                  <a:lnTo>
                    <a:pt x="314" y="11"/>
                  </a:lnTo>
                  <a:lnTo>
                    <a:pt x="316" y="11"/>
                  </a:lnTo>
                  <a:lnTo>
                    <a:pt x="319" y="13"/>
                  </a:lnTo>
                  <a:lnTo>
                    <a:pt x="321" y="13"/>
                  </a:lnTo>
                  <a:lnTo>
                    <a:pt x="321" y="14"/>
                  </a:lnTo>
                  <a:lnTo>
                    <a:pt x="321" y="16"/>
                  </a:lnTo>
                  <a:lnTo>
                    <a:pt x="322" y="16"/>
                  </a:lnTo>
                  <a:lnTo>
                    <a:pt x="324" y="18"/>
                  </a:lnTo>
                  <a:lnTo>
                    <a:pt x="326" y="18"/>
                  </a:lnTo>
                  <a:lnTo>
                    <a:pt x="327" y="18"/>
                  </a:lnTo>
                  <a:lnTo>
                    <a:pt x="329" y="18"/>
                  </a:lnTo>
                  <a:lnTo>
                    <a:pt x="331" y="18"/>
                  </a:lnTo>
                  <a:lnTo>
                    <a:pt x="332" y="19"/>
                  </a:lnTo>
                  <a:lnTo>
                    <a:pt x="334" y="19"/>
                  </a:lnTo>
                  <a:lnTo>
                    <a:pt x="335" y="19"/>
                  </a:lnTo>
                  <a:lnTo>
                    <a:pt x="337" y="19"/>
                  </a:lnTo>
                  <a:lnTo>
                    <a:pt x="339" y="19"/>
                  </a:lnTo>
                  <a:lnTo>
                    <a:pt x="340" y="19"/>
                  </a:lnTo>
                  <a:lnTo>
                    <a:pt x="342" y="21"/>
                  </a:lnTo>
                  <a:lnTo>
                    <a:pt x="344" y="21"/>
                  </a:lnTo>
                  <a:lnTo>
                    <a:pt x="344" y="23"/>
                  </a:lnTo>
                  <a:lnTo>
                    <a:pt x="342" y="23"/>
                  </a:lnTo>
                  <a:lnTo>
                    <a:pt x="342" y="24"/>
                  </a:lnTo>
                  <a:lnTo>
                    <a:pt x="342" y="26"/>
                  </a:lnTo>
                  <a:lnTo>
                    <a:pt x="342" y="27"/>
                  </a:lnTo>
                  <a:lnTo>
                    <a:pt x="344" y="27"/>
                  </a:lnTo>
                  <a:lnTo>
                    <a:pt x="345" y="27"/>
                  </a:lnTo>
                  <a:lnTo>
                    <a:pt x="347" y="27"/>
                  </a:lnTo>
                  <a:lnTo>
                    <a:pt x="347" y="29"/>
                  </a:lnTo>
                  <a:lnTo>
                    <a:pt x="348" y="29"/>
                  </a:lnTo>
                  <a:lnTo>
                    <a:pt x="350" y="29"/>
                  </a:lnTo>
                  <a:lnTo>
                    <a:pt x="352" y="29"/>
                  </a:lnTo>
                  <a:lnTo>
                    <a:pt x="353" y="29"/>
                  </a:lnTo>
                  <a:lnTo>
                    <a:pt x="355" y="29"/>
                  </a:lnTo>
                  <a:lnTo>
                    <a:pt x="355" y="27"/>
                  </a:lnTo>
                  <a:lnTo>
                    <a:pt x="357" y="27"/>
                  </a:lnTo>
                  <a:lnTo>
                    <a:pt x="358" y="27"/>
                  </a:lnTo>
                  <a:lnTo>
                    <a:pt x="360" y="26"/>
                  </a:lnTo>
                  <a:lnTo>
                    <a:pt x="362" y="26"/>
                  </a:lnTo>
                  <a:lnTo>
                    <a:pt x="363" y="27"/>
                  </a:lnTo>
                  <a:lnTo>
                    <a:pt x="363" y="29"/>
                  </a:lnTo>
                  <a:lnTo>
                    <a:pt x="365" y="27"/>
                  </a:lnTo>
                  <a:lnTo>
                    <a:pt x="366" y="27"/>
                  </a:lnTo>
                  <a:lnTo>
                    <a:pt x="368" y="27"/>
                  </a:lnTo>
                  <a:lnTo>
                    <a:pt x="371" y="26"/>
                  </a:lnTo>
                  <a:lnTo>
                    <a:pt x="373" y="27"/>
                  </a:lnTo>
                  <a:lnTo>
                    <a:pt x="375" y="27"/>
                  </a:lnTo>
                  <a:lnTo>
                    <a:pt x="376" y="27"/>
                  </a:lnTo>
                  <a:lnTo>
                    <a:pt x="378" y="27"/>
                  </a:lnTo>
                  <a:lnTo>
                    <a:pt x="380" y="27"/>
                  </a:lnTo>
                  <a:lnTo>
                    <a:pt x="381" y="27"/>
                  </a:lnTo>
                  <a:lnTo>
                    <a:pt x="381" y="26"/>
                  </a:lnTo>
                  <a:lnTo>
                    <a:pt x="383" y="26"/>
                  </a:lnTo>
                  <a:lnTo>
                    <a:pt x="383" y="27"/>
                  </a:lnTo>
                  <a:lnTo>
                    <a:pt x="384" y="27"/>
                  </a:lnTo>
                  <a:lnTo>
                    <a:pt x="384" y="29"/>
                  </a:lnTo>
                  <a:lnTo>
                    <a:pt x="386" y="29"/>
                  </a:lnTo>
                  <a:lnTo>
                    <a:pt x="388" y="29"/>
                  </a:lnTo>
                  <a:lnTo>
                    <a:pt x="389" y="27"/>
                  </a:lnTo>
                  <a:lnTo>
                    <a:pt x="389" y="29"/>
                  </a:lnTo>
                  <a:lnTo>
                    <a:pt x="391" y="29"/>
                  </a:lnTo>
                  <a:lnTo>
                    <a:pt x="393" y="29"/>
                  </a:lnTo>
                  <a:lnTo>
                    <a:pt x="393" y="27"/>
                  </a:lnTo>
                  <a:lnTo>
                    <a:pt x="394" y="27"/>
                  </a:lnTo>
                  <a:lnTo>
                    <a:pt x="396" y="27"/>
                  </a:lnTo>
                  <a:lnTo>
                    <a:pt x="397" y="27"/>
                  </a:lnTo>
                  <a:lnTo>
                    <a:pt x="397" y="29"/>
                  </a:lnTo>
                  <a:lnTo>
                    <a:pt x="399" y="29"/>
                  </a:lnTo>
                  <a:lnTo>
                    <a:pt x="401" y="29"/>
                  </a:lnTo>
                  <a:lnTo>
                    <a:pt x="401" y="27"/>
                  </a:lnTo>
                  <a:lnTo>
                    <a:pt x="402" y="27"/>
                  </a:lnTo>
                  <a:lnTo>
                    <a:pt x="404" y="29"/>
                  </a:lnTo>
                  <a:lnTo>
                    <a:pt x="406" y="29"/>
                  </a:lnTo>
                  <a:lnTo>
                    <a:pt x="407" y="29"/>
                  </a:lnTo>
                  <a:lnTo>
                    <a:pt x="409" y="29"/>
                  </a:lnTo>
                  <a:lnTo>
                    <a:pt x="409" y="27"/>
                  </a:lnTo>
                  <a:lnTo>
                    <a:pt x="411" y="27"/>
                  </a:lnTo>
                  <a:lnTo>
                    <a:pt x="412" y="27"/>
                  </a:lnTo>
                  <a:lnTo>
                    <a:pt x="412" y="26"/>
                  </a:lnTo>
                  <a:lnTo>
                    <a:pt x="414" y="26"/>
                  </a:lnTo>
                  <a:lnTo>
                    <a:pt x="415" y="26"/>
                  </a:lnTo>
                  <a:lnTo>
                    <a:pt x="417" y="26"/>
                  </a:lnTo>
                  <a:lnTo>
                    <a:pt x="419" y="26"/>
                  </a:lnTo>
                  <a:lnTo>
                    <a:pt x="422" y="26"/>
                  </a:lnTo>
                  <a:lnTo>
                    <a:pt x="422" y="27"/>
                  </a:lnTo>
                  <a:lnTo>
                    <a:pt x="424" y="27"/>
                  </a:lnTo>
                  <a:lnTo>
                    <a:pt x="425" y="27"/>
                  </a:lnTo>
                  <a:lnTo>
                    <a:pt x="427" y="27"/>
                  </a:lnTo>
                  <a:lnTo>
                    <a:pt x="429" y="27"/>
                  </a:lnTo>
                  <a:lnTo>
                    <a:pt x="430" y="27"/>
                  </a:lnTo>
                  <a:lnTo>
                    <a:pt x="432" y="26"/>
                  </a:lnTo>
                  <a:lnTo>
                    <a:pt x="433" y="26"/>
                  </a:lnTo>
                  <a:lnTo>
                    <a:pt x="435" y="26"/>
                  </a:lnTo>
                  <a:lnTo>
                    <a:pt x="437" y="26"/>
                  </a:lnTo>
                  <a:lnTo>
                    <a:pt x="438" y="27"/>
                  </a:lnTo>
                  <a:lnTo>
                    <a:pt x="440" y="27"/>
                  </a:lnTo>
                  <a:lnTo>
                    <a:pt x="442" y="29"/>
                  </a:lnTo>
                  <a:lnTo>
                    <a:pt x="443" y="29"/>
                  </a:lnTo>
                  <a:lnTo>
                    <a:pt x="445" y="29"/>
                  </a:lnTo>
                  <a:lnTo>
                    <a:pt x="447" y="29"/>
                  </a:lnTo>
                  <a:lnTo>
                    <a:pt x="448" y="29"/>
                  </a:lnTo>
                  <a:lnTo>
                    <a:pt x="450" y="31"/>
                  </a:lnTo>
                  <a:lnTo>
                    <a:pt x="451" y="31"/>
                  </a:lnTo>
                  <a:lnTo>
                    <a:pt x="451" y="32"/>
                  </a:lnTo>
                  <a:lnTo>
                    <a:pt x="453" y="34"/>
                  </a:lnTo>
                  <a:lnTo>
                    <a:pt x="455" y="36"/>
                  </a:lnTo>
                  <a:lnTo>
                    <a:pt x="455" y="37"/>
                  </a:lnTo>
                  <a:lnTo>
                    <a:pt x="455" y="39"/>
                  </a:lnTo>
                  <a:lnTo>
                    <a:pt x="455" y="41"/>
                  </a:lnTo>
                  <a:lnTo>
                    <a:pt x="456" y="42"/>
                  </a:lnTo>
                  <a:lnTo>
                    <a:pt x="456" y="44"/>
                  </a:lnTo>
                  <a:lnTo>
                    <a:pt x="458" y="44"/>
                  </a:lnTo>
                  <a:lnTo>
                    <a:pt x="460" y="44"/>
                  </a:lnTo>
                  <a:lnTo>
                    <a:pt x="461" y="45"/>
                  </a:lnTo>
                  <a:lnTo>
                    <a:pt x="461" y="47"/>
                  </a:lnTo>
                  <a:lnTo>
                    <a:pt x="463" y="47"/>
                  </a:lnTo>
                  <a:lnTo>
                    <a:pt x="463" y="49"/>
                  </a:lnTo>
                  <a:lnTo>
                    <a:pt x="464" y="49"/>
                  </a:lnTo>
                  <a:lnTo>
                    <a:pt x="464" y="50"/>
                  </a:lnTo>
                  <a:lnTo>
                    <a:pt x="466" y="50"/>
                  </a:lnTo>
                  <a:lnTo>
                    <a:pt x="468" y="52"/>
                  </a:lnTo>
                  <a:lnTo>
                    <a:pt x="468" y="54"/>
                  </a:lnTo>
                  <a:lnTo>
                    <a:pt x="468" y="55"/>
                  </a:lnTo>
                  <a:lnTo>
                    <a:pt x="469" y="57"/>
                  </a:lnTo>
                  <a:lnTo>
                    <a:pt x="469" y="58"/>
                  </a:lnTo>
                  <a:lnTo>
                    <a:pt x="471" y="60"/>
                  </a:lnTo>
                  <a:lnTo>
                    <a:pt x="471" y="62"/>
                  </a:lnTo>
                  <a:lnTo>
                    <a:pt x="473" y="62"/>
                  </a:lnTo>
                  <a:lnTo>
                    <a:pt x="473" y="63"/>
                  </a:lnTo>
                  <a:lnTo>
                    <a:pt x="473" y="65"/>
                  </a:lnTo>
                  <a:lnTo>
                    <a:pt x="474" y="65"/>
                  </a:lnTo>
                  <a:lnTo>
                    <a:pt x="476" y="67"/>
                  </a:lnTo>
                  <a:lnTo>
                    <a:pt x="478" y="67"/>
                  </a:lnTo>
                  <a:lnTo>
                    <a:pt x="478" y="68"/>
                  </a:lnTo>
                  <a:lnTo>
                    <a:pt x="479" y="68"/>
                  </a:lnTo>
                  <a:lnTo>
                    <a:pt x="481" y="68"/>
                  </a:lnTo>
                  <a:lnTo>
                    <a:pt x="482" y="68"/>
                  </a:lnTo>
                  <a:lnTo>
                    <a:pt x="484" y="67"/>
                  </a:lnTo>
                  <a:lnTo>
                    <a:pt x="486" y="67"/>
                  </a:lnTo>
                  <a:lnTo>
                    <a:pt x="487" y="67"/>
                  </a:lnTo>
                  <a:lnTo>
                    <a:pt x="489" y="67"/>
                  </a:lnTo>
                  <a:lnTo>
                    <a:pt x="489" y="65"/>
                  </a:lnTo>
                  <a:lnTo>
                    <a:pt x="489" y="63"/>
                  </a:lnTo>
                  <a:lnTo>
                    <a:pt x="491" y="63"/>
                  </a:lnTo>
                  <a:lnTo>
                    <a:pt x="492" y="63"/>
                  </a:lnTo>
                  <a:lnTo>
                    <a:pt x="494" y="62"/>
                  </a:lnTo>
                  <a:lnTo>
                    <a:pt x="497" y="60"/>
                  </a:lnTo>
                  <a:lnTo>
                    <a:pt x="499" y="58"/>
                  </a:lnTo>
                  <a:lnTo>
                    <a:pt x="500" y="58"/>
                  </a:lnTo>
                  <a:lnTo>
                    <a:pt x="500" y="57"/>
                  </a:lnTo>
                  <a:lnTo>
                    <a:pt x="502" y="57"/>
                  </a:lnTo>
                  <a:lnTo>
                    <a:pt x="504" y="57"/>
                  </a:lnTo>
                  <a:lnTo>
                    <a:pt x="505" y="55"/>
                  </a:lnTo>
                  <a:lnTo>
                    <a:pt x="505" y="54"/>
                  </a:lnTo>
                  <a:lnTo>
                    <a:pt x="509" y="54"/>
                  </a:lnTo>
                  <a:lnTo>
                    <a:pt x="510" y="52"/>
                  </a:lnTo>
                  <a:lnTo>
                    <a:pt x="510" y="50"/>
                  </a:lnTo>
                  <a:lnTo>
                    <a:pt x="510" y="49"/>
                  </a:lnTo>
                  <a:lnTo>
                    <a:pt x="512" y="49"/>
                  </a:lnTo>
                  <a:lnTo>
                    <a:pt x="514" y="49"/>
                  </a:lnTo>
                  <a:lnTo>
                    <a:pt x="515" y="49"/>
                  </a:lnTo>
                  <a:lnTo>
                    <a:pt x="517" y="49"/>
                  </a:lnTo>
                  <a:lnTo>
                    <a:pt x="517" y="50"/>
                  </a:lnTo>
                  <a:lnTo>
                    <a:pt x="518" y="50"/>
                  </a:lnTo>
                  <a:lnTo>
                    <a:pt x="520" y="52"/>
                  </a:lnTo>
                  <a:lnTo>
                    <a:pt x="520" y="54"/>
                  </a:lnTo>
                  <a:lnTo>
                    <a:pt x="522" y="54"/>
                  </a:lnTo>
                  <a:lnTo>
                    <a:pt x="523" y="54"/>
                  </a:lnTo>
                  <a:lnTo>
                    <a:pt x="523" y="55"/>
                  </a:lnTo>
                  <a:lnTo>
                    <a:pt x="525" y="57"/>
                  </a:lnTo>
                  <a:lnTo>
                    <a:pt x="525" y="58"/>
                  </a:lnTo>
                  <a:lnTo>
                    <a:pt x="527" y="58"/>
                  </a:lnTo>
                  <a:lnTo>
                    <a:pt x="528" y="58"/>
                  </a:lnTo>
                  <a:lnTo>
                    <a:pt x="528" y="60"/>
                  </a:lnTo>
                  <a:lnTo>
                    <a:pt x="530" y="60"/>
                  </a:lnTo>
                  <a:lnTo>
                    <a:pt x="531" y="60"/>
                  </a:lnTo>
                  <a:lnTo>
                    <a:pt x="533" y="60"/>
                  </a:lnTo>
                  <a:lnTo>
                    <a:pt x="535" y="62"/>
                  </a:lnTo>
                  <a:lnTo>
                    <a:pt x="536" y="62"/>
                  </a:lnTo>
                  <a:lnTo>
                    <a:pt x="536" y="63"/>
                  </a:lnTo>
                  <a:lnTo>
                    <a:pt x="538" y="63"/>
                  </a:lnTo>
                  <a:lnTo>
                    <a:pt x="540" y="65"/>
                  </a:lnTo>
                  <a:lnTo>
                    <a:pt x="540" y="63"/>
                  </a:lnTo>
                  <a:lnTo>
                    <a:pt x="540" y="65"/>
                  </a:lnTo>
                  <a:lnTo>
                    <a:pt x="541" y="65"/>
                  </a:lnTo>
                  <a:lnTo>
                    <a:pt x="541" y="67"/>
                  </a:lnTo>
                  <a:lnTo>
                    <a:pt x="543" y="67"/>
                  </a:lnTo>
                  <a:lnTo>
                    <a:pt x="545" y="65"/>
                  </a:lnTo>
                  <a:lnTo>
                    <a:pt x="546" y="65"/>
                  </a:lnTo>
                  <a:lnTo>
                    <a:pt x="546" y="67"/>
                  </a:lnTo>
                  <a:lnTo>
                    <a:pt x="548" y="67"/>
                  </a:lnTo>
                  <a:lnTo>
                    <a:pt x="548" y="68"/>
                  </a:lnTo>
                  <a:lnTo>
                    <a:pt x="549" y="68"/>
                  </a:lnTo>
                  <a:lnTo>
                    <a:pt x="551" y="68"/>
                  </a:lnTo>
                  <a:lnTo>
                    <a:pt x="551" y="67"/>
                  </a:lnTo>
                  <a:lnTo>
                    <a:pt x="553" y="68"/>
                  </a:lnTo>
                  <a:lnTo>
                    <a:pt x="554" y="70"/>
                  </a:lnTo>
                  <a:lnTo>
                    <a:pt x="556" y="70"/>
                  </a:lnTo>
                  <a:lnTo>
                    <a:pt x="558" y="70"/>
                  </a:lnTo>
                  <a:lnTo>
                    <a:pt x="558" y="72"/>
                  </a:lnTo>
                  <a:lnTo>
                    <a:pt x="558" y="73"/>
                  </a:lnTo>
                  <a:lnTo>
                    <a:pt x="559" y="73"/>
                  </a:lnTo>
                  <a:lnTo>
                    <a:pt x="561" y="73"/>
                  </a:lnTo>
                  <a:lnTo>
                    <a:pt x="563" y="73"/>
                  </a:lnTo>
                  <a:lnTo>
                    <a:pt x="563" y="75"/>
                  </a:lnTo>
                  <a:lnTo>
                    <a:pt x="564" y="75"/>
                  </a:lnTo>
                  <a:lnTo>
                    <a:pt x="566" y="75"/>
                  </a:lnTo>
                  <a:lnTo>
                    <a:pt x="566" y="73"/>
                  </a:lnTo>
                  <a:lnTo>
                    <a:pt x="567" y="73"/>
                  </a:lnTo>
                  <a:lnTo>
                    <a:pt x="569" y="73"/>
                  </a:lnTo>
                  <a:lnTo>
                    <a:pt x="571" y="73"/>
                  </a:lnTo>
                  <a:lnTo>
                    <a:pt x="571" y="72"/>
                  </a:lnTo>
                  <a:lnTo>
                    <a:pt x="572" y="72"/>
                  </a:lnTo>
                  <a:lnTo>
                    <a:pt x="572" y="73"/>
                  </a:lnTo>
                  <a:lnTo>
                    <a:pt x="574" y="73"/>
                  </a:lnTo>
                  <a:lnTo>
                    <a:pt x="574" y="75"/>
                  </a:lnTo>
                  <a:lnTo>
                    <a:pt x="576" y="75"/>
                  </a:lnTo>
                  <a:lnTo>
                    <a:pt x="577" y="73"/>
                  </a:lnTo>
                  <a:lnTo>
                    <a:pt x="579" y="73"/>
                  </a:lnTo>
                  <a:lnTo>
                    <a:pt x="579" y="75"/>
                  </a:lnTo>
                  <a:lnTo>
                    <a:pt x="580" y="73"/>
                  </a:lnTo>
                  <a:lnTo>
                    <a:pt x="582" y="73"/>
                  </a:lnTo>
                  <a:lnTo>
                    <a:pt x="584" y="73"/>
                  </a:lnTo>
                  <a:lnTo>
                    <a:pt x="585" y="72"/>
                  </a:lnTo>
                  <a:lnTo>
                    <a:pt x="587" y="72"/>
                  </a:lnTo>
                  <a:lnTo>
                    <a:pt x="587" y="70"/>
                  </a:lnTo>
                  <a:lnTo>
                    <a:pt x="589" y="70"/>
                  </a:lnTo>
                  <a:lnTo>
                    <a:pt x="589" y="72"/>
                  </a:lnTo>
                  <a:lnTo>
                    <a:pt x="590" y="72"/>
                  </a:lnTo>
                  <a:lnTo>
                    <a:pt x="592" y="72"/>
                  </a:lnTo>
                  <a:lnTo>
                    <a:pt x="592" y="73"/>
                  </a:lnTo>
                  <a:lnTo>
                    <a:pt x="594" y="75"/>
                  </a:lnTo>
                  <a:lnTo>
                    <a:pt x="594" y="76"/>
                  </a:lnTo>
                  <a:lnTo>
                    <a:pt x="595" y="76"/>
                  </a:lnTo>
                  <a:lnTo>
                    <a:pt x="597" y="76"/>
                  </a:lnTo>
                  <a:lnTo>
                    <a:pt x="602" y="76"/>
                  </a:lnTo>
                  <a:lnTo>
                    <a:pt x="603" y="76"/>
                  </a:lnTo>
                  <a:lnTo>
                    <a:pt x="610" y="76"/>
                  </a:lnTo>
                  <a:lnTo>
                    <a:pt x="613" y="78"/>
                  </a:lnTo>
                  <a:lnTo>
                    <a:pt x="636" y="78"/>
                  </a:lnTo>
                  <a:lnTo>
                    <a:pt x="649" y="78"/>
                  </a:lnTo>
                  <a:lnTo>
                    <a:pt x="656" y="78"/>
                  </a:lnTo>
                  <a:lnTo>
                    <a:pt x="662" y="78"/>
                  </a:lnTo>
                  <a:lnTo>
                    <a:pt x="664" y="78"/>
                  </a:lnTo>
                  <a:lnTo>
                    <a:pt x="665" y="78"/>
                  </a:lnTo>
                  <a:lnTo>
                    <a:pt x="669" y="78"/>
                  </a:lnTo>
                  <a:lnTo>
                    <a:pt x="670" y="78"/>
                  </a:lnTo>
                  <a:lnTo>
                    <a:pt x="672" y="78"/>
                  </a:lnTo>
                  <a:lnTo>
                    <a:pt x="674" y="78"/>
                  </a:lnTo>
                  <a:lnTo>
                    <a:pt x="672" y="78"/>
                  </a:lnTo>
                  <a:lnTo>
                    <a:pt x="672" y="80"/>
                  </a:lnTo>
                  <a:lnTo>
                    <a:pt x="670" y="80"/>
                  </a:lnTo>
                  <a:lnTo>
                    <a:pt x="670" y="81"/>
                  </a:lnTo>
                  <a:lnTo>
                    <a:pt x="670" y="83"/>
                  </a:lnTo>
                  <a:lnTo>
                    <a:pt x="670" y="85"/>
                  </a:lnTo>
                  <a:lnTo>
                    <a:pt x="670" y="86"/>
                  </a:lnTo>
                  <a:lnTo>
                    <a:pt x="670" y="88"/>
                  </a:lnTo>
                  <a:lnTo>
                    <a:pt x="670" y="90"/>
                  </a:lnTo>
                  <a:lnTo>
                    <a:pt x="670" y="91"/>
                  </a:lnTo>
                  <a:lnTo>
                    <a:pt x="670" y="93"/>
                  </a:lnTo>
                  <a:lnTo>
                    <a:pt x="670" y="94"/>
                  </a:lnTo>
                  <a:lnTo>
                    <a:pt x="670" y="96"/>
                  </a:lnTo>
                  <a:lnTo>
                    <a:pt x="672" y="98"/>
                  </a:lnTo>
                  <a:lnTo>
                    <a:pt x="672" y="99"/>
                  </a:lnTo>
                  <a:lnTo>
                    <a:pt x="672" y="101"/>
                  </a:lnTo>
                  <a:lnTo>
                    <a:pt x="672" y="103"/>
                  </a:lnTo>
                  <a:lnTo>
                    <a:pt x="670" y="103"/>
                  </a:lnTo>
                  <a:lnTo>
                    <a:pt x="670" y="104"/>
                  </a:lnTo>
                  <a:lnTo>
                    <a:pt x="672" y="104"/>
                  </a:lnTo>
                  <a:lnTo>
                    <a:pt x="670" y="106"/>
                  </a:lnTo>
                  <a:lnTo>
                    <a:pt x="672" y="106"/>
                  </a:lnTo>
                  <a:lnTo>
                    <a:pt x="672" y="108"/>
                  </a:lnTo>
                  <a:lnTo>
                    <a:pt x="670" y="108"/>
                  </a:lnTo>
                  <a:lnTo>
                    <a:pt x="670" y="109"/>
                  </a:lnTo>
                  <a:lnTo>
                    <a:pt x="669" y="109"/>
                  </a:lnTo>
                  <a:lnTo>
                    <a:pt x="669" y="111"/>
                  </a:lnTo>
                  <a:lnTo>
                    <a:pt x="667" y="112"/>
                  </a:lnTo>
                  <a:lnTo>
                    <a:pt x="669" y="112"/>
                  </a:lnTo>
                  <a:lnTo>
                    <a:pt x="667" y="112"/>
                  </a:lnTo>
                  <a:lnTo>
                    <a:pt x="667" y="114"/>
                  </a:lnTo>
                  <a:lnTo>
                    <a:pt x="667" y="116"/>
                  </a:lnTo>
                  <a:lnTo>
                    <a:pt x="667" y="117"/>
                  </a:lnTo>
                  <a:lnTo>
                    <a:pt x="665" y="117"/>
                  </a:lnTo>
                  <a:lnTo>
                    <a:pt x="665" y="119"/>
                  </a:lnTo>
                  <a:lnTo>
                    <a:pt x="665" y="121"/>
                  </a:lnTo>
                  <a:lnTo>
                    <a:pt x="665" y="122"/>
                  </a:lnTo>
                  <a:lnTo>
                    <a:pt x="665" y="124"/>
                  </a:lnTo>
                  <a:lnTo>
                    <a:pt x="667" y="124"/>
                  </a:lnTo>
                  <a:lnTo>
                    <a:pt x="669" y="124"/>
                  </a:lnTo>
                  <a:lnTo>
                    <a:pt x="669" y="125"/>
                  </a:lnTo>
                  <a:lnTo>
                    <a:pt x="669" y="127"/>
                  </a:lnTo>
                  <a:lnTo>
                    <a:pt x="670" y="127"/>
                  </a:lnTo>
                  <a:lnTo>
                    <a:pt x="670" y="129"/>
                  </a:lnTo>
                  <a:lnTo>
                    <a:pt x="670" y="130"/>
                  </a:lnTo>
                  <a:lnTo>
                    <a:pt x="670" y="132"/>
                  </a:lnTo>
                  <a:lnTo>
                    <a:pt x="670" y="134"/>
                  </a:lnTo>
                  <a:lnTo>
                    <a:pt x="672" y="134"/>
                  </a:lnTo>
                  <a:lnTo>
                    <a:pt x="672" y="135"/>
                  </a:lnTo>
                  <a:lnTo>
                    <a:pt x="674" y="135"/>
                  </a:lnTo>
                  <a:lnTo>
                    <a:pt x="672" y="137"/>
                  </a:lnTo>
                  <a:lnTo>
                    <a:pt x="672" y="139"/>
                  </a:lnTo>
                  <a:lnTo>
                    <a:pt x="672" y="140"/>
                  </a:lnTo>
                  <a:lnTo>
                    <a:pt x="670" y="142"/>
                  </a:lnTo>
                  <a:lnTo>
                    <a:pt x="670" y="143"/>
                  </a:lnTo>
                  <a:lnTo>
                    <a:pt x="670" y="145"/>
                  </a:lnTo>
                  <a:lnTo>
                    <a:pt x="670" y="147"/>
                  </a:lnTo>
                  <a:lnTo>
                    <a:pt x="670" y="148"/>
                  </a:lnTo>
                  <a:lnTo>
                    <a:pt x="670" y="150"/>
                  </a:lnTo>
                  <a:lnTo>
                    <a:pt x="669" y="150"/>
                  </a:lnTo>
                  <a:lnTo>
                    <a:pt x="669" y="152"/>
                  </a:lnTo>
                  <a:lnTo>
                    <a:pt x="669" y="153"/>
                  </a:lnTo>
                  <a:lnTo>
                    <a:pt x="669" y="155"/>
                  </a:lnTo>
                  <a:lnTo>
                    <a:pt x="669" y="157"/>
                  </a:lnTo>
                  <a:lnTo>
                    <a:pt x="669" y="158"/>
                  </a:lnTo>
                  <a:lnTo>
                    <a:pt x="669" y="160"/>
                  </a:lnTo>
                  <a:lnTo>
                    <a:pt x="667" y="161"/>
                  </a:lnTo>
                  <a:lnTo>
                    <a:pt x="667" y="163"/>
                  </a:lnTo>
                  <a:lnTo>
                    <a:pt x="667" y="165"/>
                  </a:lnTo>
                  <a:lnTo>
                    <a:pt x="667" y="166"/>
                  </a:lnTo>
                  <a:lnTo>
                    <a:pt x="665" y="166"/>
                  </a:lnTo>
                  <a:lnTo>
                    <a:pt x="664" y="168"/>
                  </a:lnTo>
                  <a:lnTo>
                    <a:pt x="664" y="170"/>
                  </a:lnTo>
                  <a:lnTo>
                    <a:pt x="662" y="170"/>
                  </a:lnTo>
                  <a:lnTo>
                    <a:pt x="662" y="171"/>
                  </a:lnTo>
                  <a:lnTo>
                    <a:pt x="662" y="173"/>
                  </a:lnTo>
                  <a:lnTo>
                    <a:pt x="662" y="175"/>
                  </a:lnTo>
                  <a:lnTo>
                    <a:pt x="664" y="176"/>
                  </a:lnTo>
                  <a:lnTo>
                    <a:pt x="664" y="178"/>
                  </a:lnTo>
                  <a:lnTo>
                    <a:pt x="664" y="179"/>
                  </a:lnTo>
                  <a:lnTo>
                    <a:pt x="664" y="181"/>
                  </a:lnTo>
                  <a:lnTo>
                    <a:pt x="664" y="183"/>
                  </a:lnTo>
                  <a:lnTo>
                    <a:pt x="665" y="184"/>
                  </a:lnTo>
                  <a:lnTo>
                    <a:pt x="665" y="186"/>
                  </a:lnTo>
                  <a:lnTo>
                    <a:pt x="665" y="188"/>
                  </a:lnTo>
                  <a:lnTo>
                    <a:pt x="664" y="188"/>
                  </a:lnTo>
                  <a:lnTo>
                    <a:pt x="662" y="188"/>
                  </a:lnTo>
                  <a:lnTo>
                    <a:pt x="662" y="189"/>
                  </a:lnTo>
                  <a:lnTo>
                    <a:pt x="662" y="188"/>
                  </a:lnTo>
                  <a:lnTo>
                    <a:pt x="661" y="188"/>
                  </a:lnTo>
                  <a:lnTo>
                    <a:pt x="661" y="189"/>
                  </a:lnTo>
                  <a:lnTo>
                    <a:pt x="659" y="189"/>
                  </a:lnTo>
                  <a:lnTo>
                    <a:pt x="657" y="191"/>
                  </a:lnTo>
                  <a:lnTo>
                    <a:pt x="657" y="192"/>
                  </a:lnTo>
                  <a:lnTo>
                    <a:pt x="656" y="194"/>
                  </a:lnTo>
                  <a:lnTo>
                    <a:pt x="654" y="194"/>
                  </a:lnTo>
                  <a:lnTo>
                    <a:pt x="654" y="196"/>
                  </a:lnTo>
                  <a:lnTo>
                    <a:pt x="652" y="196"/>
                  </a:lnTo>
                  <a:lnTo>
                    <a:pt x="652" y="197"/>
                  </a:lnTo>
                  <a:lnTo>
                    <a:pt x="651" y="197"/>
                  </a:lnTo>
                  <a:lnTo>
                    <a:pt x="651" y="199"/>
                  </a:lnTo>
                  <a:lnTo>
                    <a:pt x="649" y="199"/>
                  </a:lnTo>
                  <a:lnTo>
                    <a:pt x="649" y="201"/>
                  </a:lnTo>
                  <a:lnTo>
                    <a:pt x="647" y="201"/>
                  </a:lnTo>
                  <a:lnTo>
                    <a:pt x="647" y="202"/>
                  </a:lnTo>
                  <a:lnTo>
                    <a:pt x="647" y="204"/>
                  </a:lnTo>
                  <a:lnTo>
                    <a:pt x="646" y="204"/>
                  </a:lnTo>
                  <a:lnTo>
                    <a:pt x="646" y="206"/>
                  </a:lnTo>
                  <a:lnTo>
                    <a:pt x="647" y="206"/>
                  </a:lnTo>
                  <a:lnTo>
                    <a:pt x="647" y="207"/>
                  </a:lnTo>
                  <a:lnTo>
                    <a:pt x="649" y="207"/>
                  </a:lnTo>
                  <a:lnTo>
                    <a:pt x="649" y="209"/>
                  </a:lnTo>
                  <a:lnTo>
                    <a:pt x="649" y="210"/>
                  </a:lnTo>
                  <a:lnTo>
                    <a:pt x="649" y="212"/>
                  </a:lnTo>
                  <a:lnTo>
                    <a:pt x="649" y="214"/>
                  </a:lnTo>
                  <a:lnTo>
                    <a:pt x="647" y="214"/>
                  </a:lnTo>
                  <a:lnTo>
                    <a:pt x="647" y="215"/>
                  </a:lnTo>
                  <a:lnTo>
                    <a:pt x="646" y="215"/>
                  </a:lnTo>
                  <a:lnTo>
                    <a:pt x="646" y="217"/>
                  </a:lnTo>
                  <a:lnTo>
                    <a:pt x="646" y="219"/>
                  </a:lnTo>
                  <a:lnTo>
                    <a:pt x="647" y="219"/>
                  </a:lnTo>
                  <a:lnTo>
                    <a:pt x="646" y="220"/>
                  </a:lnTo>
                  <a:lnTo>
                    <a:pt x="646" y="222"/>
                  </a:lnTo>
                  <a:lnTo>
                    <a:pt x="646" y="224"/>
                  </a:lnTo>
                  <a:lnTo>
                    <a:pt x="647" y="224"/>
                  </a:lnTo>
                  <a:lnTo>
                    <a:pt x="647" y="225"/>
                  </a:lnTo>
                  <a:lnTo>
                    <a:pt x="647" y="227"/>
                  </a:lnTo>
                  <a:lnTo>
                    <a:pt x="649" y="227"/>
                  </a:lnTo>
                  <a:lnTo>
                    <a:pt x="649" y="228"/>
                  </a:lnTo>
                  <a:lnTo>
                    <a:pt x="649" y="230"/>
                  </a:lnTo>
                  <a:lnTo>
                    <a:pt x="649" y="232"/>
                  </a:lnTo>
                  <a:lnTo>
                    <a:pt x="649" y="233"/>
                  </a:lnTo>
                  <a:lnTo>
                    <a:pt x="649" y="235"/>
                  </a:lnTo>
                  <a:lnTo>
                    <a:pt x="647" y="235"/>
                  </a:lnTo>
                  <a:lnTo>
                    <a:pt x="647" y="237"/>
                  </a:lnTo>
                  <a:lnTo>
                    <a:pt x="647" y="238"/>
                  </a:lnTo>
                  <a:lnTo>
                    <a:pt x="647" y="240"/>
                  </a:lnTo>
                  <a:lnTo>
                    <a:pt x="646" y="240"/>
                  </a:lnTo>
                  <a:lnTo>
                    <a:pt x="646" y="241"/>
                  </a:lnTo>
                  <a:lnTo>
                    <a:pt x="647" y="241"/>
                  </a:lnTo>
                  <a:lnTo>
                    <a:pt x="647" y="243"/>
                  </a:lnTo>
                  <a:lnTo>
                    <a:pt x="647" y="245"/>
                  </a:lnTo>
                  <a:lnTo>
                    <a:pt x="647" y="246"/>
                  </a:lnTo>
                  <a:lnTo>
                    <a:pt x="647" y="248"/>
                  </a:lnTo>
                  <a:lnTo>
                    <a:pt x="647" y="250"/>
                  </a:lnTo>
                  <a:lnTo>
                    <a:pt x="647" y="251"/>
                  </a:lnTo>
                  <a:lnTo>
                    <a:pt x="649" y="253"/>
                  </a:lnTo>
                  <a:lnTo>
                    <a:pt x="647" y="255"/>
                  </a:lnTo>
                  <a:lnTo>
                    <a:pt x="647" y="256"/>
                  </a:lnTo>
                  <a:lnTo>
                    <a:pt x="647" y="258"/>
                  </a:lnTo>
                  <a:lnTo>
                    <a:pt x="646" y="258"/>
                  </a:lnTo>
                  <a:lnTo>
                    <a:pt x="647" y="259"/>
                  </a:lnTo>
                  <a:lnTo>
                    <a:pt x="647" y="261"/>
                  </a:lnTo>
                  <a:lnTo>
                    <a:pt x="647" y="263"/>
                  </a:lnTo>
                  <a:lnTo>
                    <a:pt x="647" y="264"/>
                  </a:lnTo>
                  <a:lnTo>
                    <a:pt x="647" y="266"/>
                  </a:lnTo>
                  <a:lnTo>
                    <a:pt x="647" y="268"/>
                  </a:lnTo>
                  <a:lnTo>
                    <a:pt x="646" y="269"/>
                  </a:lnTo>
                  <a:lnTo>
                    <a:pt x="647" y="269"/>
                  </a:lnTo>
                  <a:lnTo>
                    <a:pt x="647" y="271"/>
                  </a:lnTo>
                  <a:lnTo>
                    <a:pt x="647" y="273"/>
                  </a:lnTo>
                  <a:lnTo>
                    <a:pt x="647" y="274"/>
                  </a:lnTo>
                  <a:lnTo>
                    <a:pt x="647" y="276"/>
                  </a:lnTo>
                  <a:lnTo>
                    <a:pt x="647" y="277"/>
                  </a:lnTo>
                  <a:lnTo>
                    <a:pt x="649" y="277"/>
                  </a:lnTo>
                  <a:lnTo>
                    <a:pt x="647" y="277"/>
                  </a:lnTo>
                  <a:lnTo>
                    <a:pt x="647" y="279"/>
                  </a:lnTo>
                  <a:lnTo>
                    <a:pt x="647" y="281"/>
                  </a:lnTo>
                  <a:lnTo>
                    <a:pt x="646" y="281"/>
                  </a:lnTo>
                  <a:lnTo>
                    <a:pt x="646" y="282"/>
                  </a:lnTo>
                  <a:lnTo>
                    <a:pt x="647" y="282"/>
                  </a:lnTo>
                  <a:lnTo>
                    <a:pt x="647" y="284"/>
                  </a:lnTo>
                  <a:lnTo>
                    <a:pt x="649" y="286"/>
                  </a:lnTo>
                  <a:lnTo>
                    <a:pt x="651" y="287"/>
                  </a:lnTo>
                  <a:lnTo>
                    <a:pt x="651" y="289"/>
                  </a:lnTo>
                  <a:lnTo>
                    <a:pt x="649" y="289"/>
                  </a:lnTo>
                  <a:lnTo>
                    <a:pt x="649" y="291"/>
                  </a:lnTo>
                  <a:lnTo>
                    <a:pt x="649" y="292"/>
                  </a:lnTo>
                  <a:lnTo>
                    <a:pt x="647" y="292"/>
                  </a:lnTo>
                  <a:lnTo>
                    <a:pt x="647" y="294"/>
                  </a:lnTo>
                  <a:lnTo>
                    <a:pt x="647" y="295"/>
                  </a:lnTo>
                  <a:lnTo>
                    <a:pt x="647" y="297"/>
                  </a:lnTo>
                  <a:lnTo>
                    <a:pt x="647" y="299"/>
                  </a:lnTo>
                  <a:lnTo>
                    <a:pt x="649" y="299"/>
                  </a:lnTo>
                  <a:lnTo>
                    <a:pt x="649" y="300"/>
                  </a:lnTo>
                  <a:lnTo>
                    <a:pt x="649" y="302"/>
                  </a:lnTo>
                  <a:lnTo>
                    <a:pt x="651" y="302"/>
                  </a:lnTo>
                  <a:lnTo>
                    <a:pt x="649" y="302"/>
                  </a:lnTo>
                  <a:lnTo>
                    <a:pt x="649" y="304"/>
                  </a:lnTo>
                  <a:lnTo>
                    <a:pt x="649" y="305"/>
                  </a:lnTo>
                  <a:lnTo>
                    <a:pt x="649" y="307"/>
                  </a:lnTo>
                  <a:lnTo>
                    <a:pt x="649" y="308"/>
                  </a:lnTo>
                  <a:lnTo>
                    <a:pt x="649" y="310"/>
                  </a:lnTo>
                  <a:lnTo>
                    <a:pt x="647" y="312"/>
                  </a:lnTo>
                  <a:lnTo>
                    <a:pt x="649" y="312"/>
                  </a:lnTo>
                  <a:lnTo>
                    <a:pt x="649" y="313"/>
                  </a:lnTo>
                  <a:lnTo>
                    <a:pt x="649" y="315"/>
                  </a:lnTo>
                  <a:lnTo>
                    <a:pt x="649" y="317"/>
                  </a:lnTo>
                  <a:lnTo>
                    <a:pt x="649" y="318"/>
                  </a:lnTo>
                  <a:lnTo>
                    <a:pt x="649" y="320"/>
                  </a:lnTo>
                  <a:lnTo>
                    <a:pt x="649" y="322"/>
                  </a:lnTo>
                  <a:lnTo>
                    <a:pt x="651" y="322"/>
                  </a:lnTo>
                  <a:lnTo>
                    <a:pt x="649" y="323"/>
                  </a:lnTo>
                  <a:lnTo>
                    <a:pt x="649" y="325"/>
                  </a:lnTo>
                  <a:lnTo>
                    <a:pt x="649" y="326"/>
                  </a:lnTo>
                  <a:lnTo>
                    <a:pt x="649" y="328"/>
                  </a:lnTo>
                  <a:lnTo>
                    <a:pt x="649" y="330"/>
                  </a:lnTo>
                  <a:lnTo>
                    <a:pt x="647" y="330"/>
                  </a:lnTo>
                  <a:lnTo>
                    <a:pt x="647" y="331"/>
                  </a:lnTo>
                  <a:lnTo>
                    <a:pt x="647" y="333"/>
                  </a:lnTo>
                  <a:lnTo>
                    <a:pt x="649" y="333"/>
                  </a:lnTo>
                  <a:lnTo>
                    <a:pt x="651" y="333"/>
                  </a:lnTo>
                  <a:lnTo>
                    <a:pt x="652" y="333"/>
                  </a:lnTo>
                  <a:lnTo>
                    <a:pt x="654" y="335"/>
                  </a:lnTo>
                  <a:lnTo>
                    <a:pt x="656" y="335"/>
                  </a:lnTo>
                  <a:lnTo>
                    <a:pt x="656" y="336"/>
                  </a:lnTo>
                  <a:lnTo>
                    <a:pt x="656" y="338"/>
                  </a:lnTo>
                  <a:lnTo>
                    <a:pt x="656" y="340"/>
                  </a:lnTo>
                  <a:lnTo>
                    <a:pt x="656" y="341"/>
                  </a:lnTo>
                  <a:lnTo>
                    <a:pt x="656" y="343"/>
                  </a:lnTo>
                  <a:lnTo>
                    <a:pt x="657" y="343"/>
                  </a:lnTo>
                  <a:lnTo>
                    <a:pt x="657" y="344"/>
                  </a:lnTo>
                  <a:lnTo>
                    <a:pt x="657" y="346"/>
                  </a:lnTo>
                  <a:lnTo>
                    <a:pt x="657" y="348"/>
                  </a:lnTo>
                  <a:lnTo>
                    <a:pt x="657" y="349"/>
                  </a:lnTo>
                  <a:lnTo>
                    <a:pt x="659" y="349"/>
                  </a:lnTo>
                  <a:lnTo>
                    <a:pt x="661" y="349"/>
                  </a:lnTo>
                  <a:lnTo>
                    <a:pt x="662" y="349"/>
                  </a:lnTo>
                  <a:lnTo>
                    <a:pt x="664" y="349"/>
                  </a:lnTo>
                  <a:lnTo>
                    <a:pt x="665" y="349"/>
                  </a:lnTo>
                  <a:lnTo>
                    <a:pt x="665" y="351"/>
                  </a:lnTo>
                  <a:lnTo>
                    <a:pt x="667" y="351"/>
                  </a:lnTo>
                  <a:lnTo>
                    <a:pt x="661" y="351"/>
                  </a:lnTo>
                  <a:lnTo>
                    <a:pt x="631" y="351"/>
                  </a:lnTo>
                  <a:lnTo>
                    <a:pt x="592" y="349"/>
                  </a:lnTo>
                  <a:lnTo>
                    <a:pt x="590" y="349"/>
                  </a:lnTo>
                  <a:lnTo>
                    <a:pt x="574" y="349"/>
                  </a:lnTo>
                  <a:lnTo>
                    <a:pt x="572" y="349"/>
                  </a:lnTo>
                  <a:lnTo>
                    <a:pt x="561" y="349"/>
                  </a:lnTo>
                  <a:lnTo>
                    <a:pt x="561" y="351"/>
                  </a:lnTo>
                  <a:lnTo>
                    <a:pt x="556" y="351"/>
                  </a:lnTo>
                  <a:lnTo>
                    <a:pt x="548" y="351"/>
                  </a:lnTo>
                  <a:lnTo>
                    <a:pt x="536" y="351"/>
                  </a:lnTo>
                  <a:lnTo>
                    <a:pt x="523" y="351"/>
                  </a:lnTo>
                  <a:lnTo>
                    <a:pt x="520" y="351"/>
                  </a:lnTo>
                  <a:lnTo>
                    <a:pt x="517" y="351"/>
                  </a:lnTo>
                  <a:lnTo>
                    <a:pt x="515" y="351"/>
                  </a:lnTo>
                  <a:lnTo>
                    <a:pt x="514" y="351"/>
                  </a:lnTo>
                  <a:lnTo>
                    <a:pt x="505" y="351"/>
                  </a:lnTo>
                  <a:lnTo>
                    <a:pt x="504" y="351"/>
                  </a:lnTo>
                  <a:lnTo>
                    <a:pt x="496" y="351"/>
                  </a:lnTo>
                  <a:lnTo>
                    <a:pt x="491" y="351"/>
                  </a:lnTo>
                  <a:lnTo>
                    <a:pt x="484" y="351"/>
                  </a:lnTo>
                  <a:lnTo>
                    <a:pt x="482" y="351"/>
                  </a:lnTo>
                  <a:lnTo>
                    <a:pt x="469" y="351"/>
                  </a:lnTo>
                  <a:lnTo>
                    <a:pt x="468" y="351"/>
                  </a:lnTo>
                  <a:lnTo>
                    <a:pt x="466" y="351"/>
                  </a:lnTo>
                  <a:lnTo>
                    <a:pt x="464" y="351"/>
                  </a:lnTo>
                  <a:lnTo>
                    <a:pt x="461" y="349"/>
                  </a:lnTo>
                  <a:lnTo>
                    <a:pt x="458" y="349"/>
                  </a:lnTo>
                  <a:lnTo>
                    <a:pt x="455" y="349"/>
                  </a:lnTo>
                  <a:lnTo>
                    <a:pt x="453" y="349"/>
                  </a:lnTo>
                  <a:lnTo>
                    <a:pt x="453" y="351"/>
                  </a:lnTo>
                  <a:lnTo>
                    <a:pt x="448" y="351"/>
                  </a:lnTo>
                  <a:lnTo>
                    <a:pt x="432" y="349"/>
                  </a:lnTo>
                  <a:lnTo>
                    <a:pt x="430" y="349"/>
                  </a:lnTo>
                  <a:lnTo>
                    <a:pt x="424" y="349"/>
                  </a:lnTo>
                  <a:lnTo>
                    <a:pt x="424" y="351"/>
                  </a:lnTo>
                  <a:lnTo>
                    <a:pt x="422" y="351"/>
                  </a:lnTo>
                  <a:lnTo>
                    <a:pt x="422" y="353"/>
                  </a:lnTo>
                  <a:lnTo>
                    <a:pt x="422" y="354"/>
                  </a:lnTo>
                  <a:lnTo>
                    <a:pt x="422" y="356"/>
                  </a:lnTo>
                  <a:lnTo>
                    <a:pt x="422" y="358"/>
                  </a:lnTo>
                  <a:lnTo>
                    <a:pt x="424" y="359"/>
                  </a:lnTo>
                  <a:lnTo>
                    <a:pt x="424" y="361"/>
                  </a:lnTo>
                  <a:lnTo>
                    <a:pt x="424" y="362"/>
                  </a:lnTo>
                  <a:lnTo>
                    <a:pt x="424" y="364"/>
                  </a:lnTo>
                  <a:lnTo>
                    <a:pt x="422" y="364"/>
                  </a:lnTo>
                  <a:lnTo>
                    <a:pt x="422" y="366"/>
                  </a:lnTo>
                  <a:lnTo>
                    <a:pt x="420" y="366"/>
                  </a:lnTo>
                  <a:lnTo>
                    <a:pt x="419" y="366"/>
                  </a:lnTo>
                  <a:lnTo>
                    <a:pt x="419" y="367"/>
                  </a:lnTo>
                  <a:lnTo>
                    <a:pt x="417" y="367"/>
                  </a:lnTo>
                  <a:lnTo>
                    <a:pt x="417" y="369"/>
                  </a:lnTo>
                  <a:lnTo>
                    <a:pt x="415" y="369"/>
                  </a:lnTo>
                  <a:lnTo>
                    <a:pt x="414" y="369"/>
                  </a:lnTo>
                  <a:lnTo>
                    <a:pt x="412" y="371"/>
                  </a:lnTo>
                  <a:lnTo>
                    <a:pt x="411" y="371"/>
                  </a:lnTo>
                  <a:lnTo>
                    <a:pt x="411" y="372"/>
                  </a:lnTo>
                  <a:lnTo>
                    <a:pt x="409" y="374"/>
                  </a:lnTo>
                  <a:lnTo>
                    <a:pt x="409" y="375"/>
                  </a:lnTo>
                  <a:lnTo>
                    <a:pt x="407" y="375"/>
                  </a:lnTo>
                  <a:lnTo>
                    <a:pt x="406" y="375"/>
                  </a:lnTo>
                  <a:lnTo>
                    <a:pt x="406" y="377"/>
                  </a:lnTo>
                  <a:lnTo>
                    <a:pt x="404" y="377"/>
                  </a:lnTo>
                  <a:lnTo>
                    <a:pt x="402" y="377"/>
                  </a:lnTo>
                  <a:lnTo>
                    <a:pt x="401" y="377"/>
                  </a:lnTo>
                  <a:lnTo>
                    <a:pt x="401" y="375"/>
                  </a:lnTo>
                  <a:lnTo>
                    <a:pt x="399" y="377"/>
                  </a:lnTo>
                  <a:lnTo>
                    <a:pt x="397" y="377"/>
                  </a:lnTo>
                  <a:lnTo>
                    <a:pt x="396" y="375"/>
                  </a:lnTo>
                  <a:lnTo>
                    <a:pt x="396" y="372"/>
                  </a:lnTo>
                  <a:lnTo>
                    <a:pt x="391" y="372"/>
                  </a:lnTo>
                  <a:lnTo>
                    <a:pt x="388" y="372"/>
                  </a:lnTo>
                  <a:lnTo>
                    <a:pt x="388" y="369"/>
                  </a:lnTo>
                  <a:lnTo>
                    <a:pt x="386" y="369"/>
                  </a:lnTo>
                  <a:lnTo>
                    <a:pt x="384" y="369"/>
                  </a:lnTo>
                  <a:lnTo>
                    <a:pt x="381" y="369"/>
                  </a:lnTo>
                  <a:lnTo>
                    <a:pt x="378" y="369"/>
                  </a:lnTo>
                  <a:lnTo>
                    <a:pt x="378" y="371"/>
                  </a:lnTo>
                  <a:lnTo>
                    <a:pt x="376" y="371"/>
                  </a:lnTo>
                  <a:lnTo>
                    <a:pt x="375" y="371"/>
                  </a:lnTo>
                  <a:lnTo>
                    <a:pt x="375" y="369"/>
                  </a:lnTo>
                  <a:lnTo>
                    <a:pt x="373" y="369"/>
                  </a:lnTo>
                  <a:lnTo>
                    <a:pt x="373" y="371"/>
                  </a:lnTo>
                  <a:lnTo>
                    <a:pt x="371" y="371"/>
                  </a:lnTo>
                  <a:lnTo>
                    <a:pt x="370" y="371"/>
                  </a:lnTo>
                  <a:lnTo>
                    <a:pt x="368" y="371"/>
                  </a:lnTo>
                  <a:lnTo>
                    <a:pt x="368" y="372"/>
                  </a:lnTo>
                  <a:lnTo>
                    <a:pt x="366" y="372"/>
                  </a:lnTo>
                  <a:lnTo>
                    <a:pt x="366" y="371"/>
                  </a:lnTo>
                  <a:lnTo>
                    <a:pt x="365" y="371"/>
                  </a:lnTo>
                  <a:lnTo>
                    <a:pt x="363" y="371"/>
                  </a:lnTo>
                  <a:lnTo>
                    <a:pt x="363" y="369"/>
                  </a:lnTo>
                  <a:lnTo>
                    <a:pt x="362" y="369"/>
                  </a:lnTo>
                  <a:lnTo>
                    <a:pt x="360" y="367"/>
                  </a:lnTo>
                  <a:lnTo>
                    <a:pt x="358" y="367"/>
                  </a:lnTo>
                  <a:lnTo>
                    <a:pt x="357" y="367"/>
                  </a:lnTo>
                  <a:lnTo>
                    <a:pt x="355" y="367"/>
                  </a:lnTo>
                  <a:lnTo>
                    <a:pt x="355" y="369"/>
                  </a:lnTo>
                  <a:lnTo>
                    <a:pt x="353" y="369"/>
                  </a:lnTo>
                  <a:lnTo>
                    <a:pt x="352" y="369"/>
                  </a:lnTo>
                  <a:lnTo>
                    <a:pt x="350" y="369"/>
                  </a:lnTo>
                  <a:lnTo>
                    <a:pt x="348" y="369"/>
                  </a:lnTo>
                  <a:lnTo>
                    <a:pt x="347" y="369"/>
                  </a:lnTo>
                  <a:lnTo>
                    <a:pt x="345" y="369"/>
                  </a:lnTo>
                  <a:lnTo>
                    <a:pt x="345" y="367"/>
                  </a:lnTo>
                  <a:lnTo>
                    <a:pt x="344" y="367"/>
                  </a:lnTo>
                  <a:lnTo>
                    <a:pt x="342" y="367"/>
                  </a:lnTo>
                  <a:lnTo>
                    <a:pt x="340" y="367"/>
                  </a:lnTo>
                  <a:lnTo>
                    <a:pt x="340" y="366"/>
                  </a:lnTo>
                  <a:lnTo>
                    <a:pt x="339" y="366"/>
                  </a:lnTo>
                  <a:lnTo>
                    <a:pt x="339" y="364"/>
                  </a:lnTo>
                  <a:lnTo>
                    <a:pt x="339" y="362"/>
                  </a:lnTo>
                  <a:lnTo>
                    <a:pt x="337" y="362"/>
                  </a:lnTo>
                  <a:lnTo>
                    <a:pt x="337" y="361"/>
                  </a:lnTo>
                  <a:lnTo>
                    <a:pt x="335" y="362"/>
                  </a:lnTo>
                  <a:lnTo>
                    <a:pt x="334" y="362"/>
                  </a:lnTo>
                  <a:lnTo>
                    <a:pt x="332" y="364"/>
                  </a:lnTo>
                  <a:lnTo>
                    <a:pt x="331" y="364"/>
                  </a:lnTo>
                  <a:lnTo>
                    <a:pt x="329" y="364"/>
                  </a:lnTo>
                  <a:lnTo>
                    <a:pt x="329" y="362"/>
                  </a:lnTo>
                  <a:lnTo>
                    <a:pt x="329" y="361"/>
                  </a:lnTo>
                  <a:lnTo>
                    <a:pt x="329" y="359"/>
                  </a:lnTo>
                  <a:lnTo>
                    <a:pt x="327" y="359"/>
                  </a:lnTo>
                  <a:lnTo>
                    <a:pt x="326" y="359"/>
                  </a:lnTo>
                  <a:lnTo>
                    <a:pt x="322" y="359"/>
                  </a:lnTo>
                  <a:lnTo>
                    <a:pt x="321" y="359"/>
                  </a:lnTo>
                  <a:lnTo>
                    <a:pt x="319" y="361"/>
                  </a:lnTo>
                  <a:lnTo>
                    <a:pt x="317" y="361"/>
                  </a:lnTo>
                  <a:lnTo>
                    <a:pt x="317" y="362"/>
                  </a:lnTo>
                  <a:lnTo>
                    <a:pt x="316" y="361"/>
                  </a:lnTo>
                  <a:lnTo>
                    <a:pt x="314" y="361"/>
                  </a:lnTo>
                  <a:lnTo>
                    <a:pt x="313" y="362"/>
                  </a:lnTo>
                  <a:lnTo>
                    <a:pt x="311" y="362"/>
                  </a:lnTo>
                  <a:lnTo>
                    <a:pt x="309" y="362"/>
                  </a:lnTo>
                  <a:lnTo>
                    <a:pt x="308" y="362"/>
                  </a:lnTo>
                  <a:lnTo>
                    <a:pt x="309" y="361"/>
                  </a:lnTo>
                  <a:lnTo>
                    <a:pt x="309" y="359"/>
                  </a:lnTo>
                  <a:lnTo>
                    <a:pt x="309" y="358"/>
                  </a:lnTo>
                  <a:lnTo>
                    <a:pt x="308" y="358"/>
                  </a:lnTo>
                  <a:lnTo>
                    <a:pt x="306" y="358"/>
                  </a:lnTo>
                  <a:lnTo>
                    <a:pt x="306" y="356"/>
                  </a:lnTo>
                  <a:lnTo>
                    <a:pt x="304" y="356"/>
                  </a:lnTo>
                  <a:lnTo>
                    <a:pt x="304" y="354"/>
                  </a:lnTo>
                  <a:lnTo>
                    <a:pt x="303" y="354"/>
                  </a:lnTo>
                  <a:lnTo>
                    <a:pt x="301" y="354"/>
                  </a:lnTo>
                  <a:lnTo>
                    <a:pt x="301" y="353"/>
                  </a:lnTo>
                  <a:lnTo>
                    <a:pt x="299" y="353"/>
                  </a:lnTo>
                  <a:lnTo>
                    <a:pt x="298" y="353"/>
                  </a:lnTo>
                  <a:lnTo>
                    <a:pt x="296" y="353"/>
                  </a:lnTo>
                  <a:lnTo>
                    <a:pt x="295" y="353"/>
                  </a:lnTo>
                  <a:lnTo>
                    <a:pt x="293" y="351"/>
                  </a:lnTo>
                  <a:lnTo>
                    <a:pt x="291" y="351"/>
                  </a:lnTo>
                  <a:lnTo>
                    <a:pt x="290" y="351"/>
                  </a:lnTo>
                  <a:lnTo>
                    <a:pt x="288" y="349"/>
                  </a:lnTo>
                  <a:lnTo>
                    <a:pt x="288" y="348"/>
                  </a:lnTo>
                  <a:lnTo>
                    <a:pt x="286" y="348"/>
                  </a:lnTo>
                  <a:lnTo>
                    <a:pt x="285" y="349"/>
                  </a:lnTo>
                  <a:lnTo>
                    <a:pt x="283" y="349"/>
                  </a:lnTo>
                  <a:lnTo>
                    <a:pt x="281" y="349"/>
                  </a:lnTo>
                  <a:lnTo>
                    <a:pt x="281" y="348"/>
                  </a:lnTo>
                  <a:lnTo>
                    <a:pt x="280" y="348"/>
                  </a:lnTo>
                  <a:lnTo>
                    <a:pt x="280" y="349"/>
                  </a:lnTo>
                  <a:lnTo>
                    <a:pt x="280" y="348"/>
                  </a:lnTo>
                  <a:lnTo>
                    <a:pt x="278" y="348"/>
                  </a:lnTo>
                  <a:lnTo>
                    <a:pt x="278" y="346"/>
                  </a:lnTo>
                  <a:lnTo>
                    <a:pt x="277" y="346"/>
                  </a:lnTo>
                  <a:lnTo>
                    <a:pt x="277" y="344"/>
                  </a:lnTo>
                  <a:lnTo>
                    <a:pt x="277" y="343"/>
                  </a:lnTo>
                  <a:lnTo>
                    <a:pt x="278" y="343"/>
                  </a:lnTo>
                  <a:lnTo>
                    <a:pt x="278" y="341"/>
                  </a:lnTo>
                  <a:lnTo>
                    <a:pt x="277" y="340"/>
                  </a:lnTo>
                  <a:lnTo>
                    <a:pt x="277" y="338"/>
                  </a:lnTo>
                  <a:lnTo>
                    <a:pt x="277" y="336"/>
                  </a:lnTo>
                  <a:lnTo>
                    <a:pt x="275" y="336"/>
                  </a:lnTo>
                  <a:lnTo>
                    <a:pt x="273" y="336"/>
                  </a:lnTo>
                  <a:lnTo>
                    <a:pt x="273" y="335"/>
                  </a:lnTo>
                  <a:lnTo>
                    <a:pt x="272" y="335"/>
                  </a:lnTo>
                  <a:lnTo>
                    <a:pt x="270" y="335"/>
                  </a:lnTo>
                  <a:lnTo>
                    <a:pt x="268" y="335"/>
                  </a:lnTo>
                  <a:lnTo>
                    <a:pt x="268" y="336"/>
                  </a:lnTo>
                  <a:lnTo>
                    <a:pt x="267" y="336"/>
                  </a:lnTo>
                  <a:lnTo>
                    <a:pt x="267" y="335"/>
                  </a:lnTo>
                  <a:lnTo>
                    <a:pt x="265" y="335"/>
                  </a:lnTo>
                  <a:lnTo>
                    <a:pt x="264" y="333"/>
                  </a:lnTo>
                  <a:lnTo>
                    <a:pt x="262" y="333"/>
                  </a:lnTo>
                  <a:lnTo>
                    <a:pt x="262" y="331"/>
                  </a:lnTo>
                  <a:lnTo>
                    <a:pt x="260" y="331"/>
                  </a:lnTo>
                  <a:lnTo>
                    <a:pt x="260" y="333"/>
                  </a:lnTo>
                  <a:lnTo>
                    <a:pt x="259" y="333"/>
                  </a:lnTo>
                  <a:lnTo>
                    <a:pt x="257" y="333"/>
                  </a:lnTo>
                  <a:lnTo>
                    <a:pt x="257" y="331"/>
                  </a:lnTo>
                  <a:lnTo>
                    <a:pt x="255" y="331"/>
                  </a:lnTo>
                  <a:lnTo>
                    <a:pt x="254" y="330"/>
                  </a:lnTo>
                  <a:lnTo>
                    <a:pt x="255" y="330"/>
                  </a:lnTo>
                  <a:lnTo>
                    <a:pt x="254" y="328"/>
                  </a:lnTo>
                  <a:lnTo>
                    <a:pt x="252" y="328"/>
                  </a:lnTo>
                  <a:lnTo>
                    <a:pt x="250" y="328"/>
                  </a:lnTo>
                  <a:lnTo>
                    <a:pt x="249" y="328"/>
                  </a:lnTo>
                  <a:lnTo>
                    <a:pt x="247" y="328"/>
                  </a:lnTo>
                  <a:lnTo>
                    <a:pt x="246" y="328"/>
                  </a:lnTo>
                  <a:lnTo>
                    <a:pt x="244" y="328"/>
                  </a:lnTo>
                  <a:lnTo>
                    <a:pt x="242" y="326"/>
                  </a:lnTo>
                  <a:lnTo>
                    <a:pt x="241" y="325"/>
                  </a:lnTo>
                  <a:lnTo>
                    <a:pt x="242" y="325"/>
                  </a:lnTo>
                  <a:lnTo>
                    <a:pt x="242" y="323"/>
                  </a:lnTo>
                  <a:lnTo>
                    <a:pt x="241" y="323"/>
                  </a:lnTo>
                  <a:lnTo>
                    <a:pt x="239" y="323"/>
                  </a:lnTo>
                  <a:lnTo>
                    <a:pt x="237" y="323"/>
                  </a:lnTo>
                  <a:lnTo>
                    <a:pt x="236" y="325"/>
                  </a:lnTo>
                  <a:lnTo>
                    <a:pt x="236" y="323"/>
                  </a:lnTo>
                  <a:lnTo>
                    <a:pt x="234" y="323"/>
                  </a:lnTo>
                  <a:lnTo>
                    <a:pt x="232" y="323"/>
                  </a:lnTo>
                  <a:lnTo>
                    <a:pt x="231" y="323"/>
                  </a:lnTo>
                  <a:lnTo>
                    <a:pt x="231" y="325"/>
                  </a:lnTo>
                  <a:lnTo>
                    <a:pt x="229" y="325"/>
                  </a:lnTo>
                  <a:lnTo>
                    <a:pt x="229" y="323"/>
                  </a:lnTo>
                  <a:lnTo>
                    <a:pt x="228" y="323"/>
                  </a:lnTo>
                  <a:lnTo>
                    <a:pt x="228" y="322"/>
                  </a:lnTo>
                  <a:lnTo>
                    <a:pt x="226" y="322"/>
                  </a:lnTo>
                  <a:lnTo>
                    <a:pt x="224" y="320"/>
                  </a:lnTo>
                  <a:lnTo>
                    <a:pt x="224" y="322"/>
                  </a:lnTo>
                  <a:lnTo>
                    <a:pt x="223" y="322"/>
                  </a:lnTo>
                  <a:lnTo>
                    <a:pt x="221" y="323"/>
                  </a:lnTo>
                  <a:lnTo>
                    <a:pt x="219" y="323"/>
                  </a:lnTo>
                  <a:lnTo>
                    <a:pt x="219" y="325"/>
                  </a:lnTo>
                  <a:lnTo>
                    <a:pt x="218" y="325"/>
                  </a:lnTo>
                  <a:lnTo>
                    <a:pt x="216" y="325"/>
                  </a:lnTo>
                  <a:lnTo>
                    <a:pt x="214" y="325"/>
                  </a:lnTo>
                  <a:lnTo>
                    <a:pt x="213" y="325"/>
                  </a:lnTo>
                  <a:lnTo>
                    <a:pt x="211" y="325"/>
                  </a:lnTo>
                  <a:lnTo>
                    <a:pt x="211" y="323"/>
                  </a:lnTo>
                  <a:lnTo>
                    <a:pt x="210" y="323"/>
                  </a:lnTo>
                  <a:lnTo>
                    <a:pt x="208" y="323"/>
                  </a:lnTo>
                  <a:lnTo>
                    <a:pt x="206" y="325"/>
                  </a:lnTo>
                  <a:lnTo>
                    <a:pt x="205" y="325"/>
                  </a:lnTo>
                  <a:lnTo>
                    <a:pt x="203" y="325"/>
                  </a:lnTo>
                  <a:lnTo>
                    <a:pt x="201" y="325"/>
                  </a:lnTo>
                  <a:lnTo>
                    <a:pt x="201" y="326"/>
                  </a:lnTo>
                  <a:lnTo>
                    <a:pt x="201" y="328"/>
                  </a:lnTo>
                  <a:lnTo>
                    <a:pt x="200" y="328"/>
                  </a:lnTo>
                  <a:lnTo>
                    <a:pt x="200" y="330"/>
                  </a:lnTo>
                  <a:lnTo>
                    <a:pt x="198" y="330"/>
                  </a:lnTo>
                  <a:lnTo>
                    <a:pt x="197" y="330"/>
                  </a:lnTo>
                  <a:lnTo>
                    <a:pt x="195" y="330"/>
                  </a:lnTo>
                  <a:lnTo>
                    <a:pt x="195" y="328"/>
                  </a:lnTo>
                  <a:lnTo>
                    <a:pt x="193" y="328"/>
                  </a:lnTo>
                  <a:lnTo>
                    <a:pt x="193" y="326"/>
                  </a:lnTo>
                  <a:lnTo>
                    <a:pt x="193" y="325"/>
                  </a:lnTo>
                  <a:lnTo>
                    <a:pt x="192" y="325"/>
                  </a:lnTo>
                  <a:lnTo>
                    <a:pt x="190" y="325"/>
                  </a:lnTo>
                  <a:lnTo>
                    <a:pt x="188" y="325"/>
                  </a:lnTo>
                  <a:lnTo>
                    <a:pt x="187" y="325"/>
                  </a:lnTo>
                  <a:lnTo>
                    <a:pt x="185" y="325"/>
                  </a:lnTo>
                  <a:lnTo>
                    <a:pt x="183" y="323"/>
                  </a:lnTo>
                  <a:lnTo>
                    <a:pt x="182" y="323"/>
                  </a:lnTo>
                  <a:lnTo>
                    <a:pt x="180" y="323"/>
                  </a:lnTo>
                  <a:lnTo>
                    <a:pt x="179" y="322"/>
                  </a:lnTo>
                  <a:lnTo>
                    <a:pt x="177" y="322"/>
                  </a:lnTo>
                  <a:lnTo>
                    <a:pt x="177" y="328"/>
                  </a:lnTo>
                  <a:lnTo>
                    <a:pt x="177" y="330"/>
                  </a:lnTo>
                  <a:lnTo>
                    <a:pt x="177" y="331"/>
                  </a:lnTo>
                  <a:lnTo>
                    <a:pt x="177" y="340"/>
                  </a:lnTo>
                  <a:lnTo>
                    <a:pt x="174" y="340"/>
                  </a:lnTo>
                  <a:lnTo>
                    <a:pt x="172" y="340"/>
                  </a:lnTo>
                  <a:lnTo>
                    <a:pt x="167" y="340"/>
                  </a:lnTo>
                  <a:lnTo>
                    <a:pt x="164" y="340"/>
                  </a:lnTo>
                  <a:lnTo>
                    <a:pt x="159" y="340"/>
                  </a:lnTo>
                  <a:lnTo>
                    <a:pt x="157" y="344"/>
                  </a:lnTo>
                  <a:lnTo>
                    <a:pt x="157" y="346"/>
                  </a:lnTo>
                  <a:lnTo>
                    <a:pt x="157" y="351"/>
                  </a:lnTo>
                  <a:lnTo>
                    <a:pt x="157" y="353"/>
                  </a:lnTo>
                  <a:lnTo>
                    <a:pt x="157" y="356"/>
                  </a:lnTo>
                  <a:lnTo>
                    <a:pt x="157" y="359"/>
                  </a:lnTo>
                  <a:lnTo>
                    <a:pt x="157" y="361"/>
                  </a:lnTo>
                  <a:lnTo>
                    <a:pt x="157" y="372"/>
                  </a:lnTo>
                  <a:lnTo>
                    <a:pt x="157" y="375"/>
                  </a:lnTo>
                  <a:lnTo>
                    <a:pt x="157" y="377"/>
                  </a:lnTo>
                  <a:lnTo>
                    <a:pt x="156" y="377"/>
                  </a:lnTo>
                  <a:lnTo>
                    <a:pt x="154" y="377"/>
                  </a:lnTo>
                  <a:lnTo>
                    <a:pt x="144" y="375"/>
                  </a:lnTo>
                  <a:lnTo>
                    <a:pt x="143" y="375"/>
                  </a:lnTo>
                  <a:lnTo>
                    <a:pt x="138" y="375"/>
                  </a:lnTo>
                  <a:lnTo>
                    <a:pt x="133" y="375"/>
                  </a:lnTo>
                  <a:lnTo>
                    <a:pt x="128" y="375"/>
                  </a:lnTo>
                  <a:lnTo>
                    <a:pt x="123" y="375"/>
                  </a:lnTo>
                  <a:lnTo>
                    <a:pt x="120" y="375"/>
                  </a:lnTo>
                  <a:lnTo>
                    <a:pt x="116" y="375"/>
                  </a:lnTo>
                  <a:lnTo>
                    <a:pt x="113" y="375"/>
                  </a:lnTo>
                  <a:lnTo>
                    <a:pt x="94" y="375"/>
                  </a:lnTo>
                  <a:lnTo>
                    <a:pt x="92" y="375"/>
                  </a:lnTo>
                  <a:lnTo>
                    <a:pt x="89" y="375"/>
                  </a:lnTo>
                  <a:lnTo>
                    <a:pt x="87" y="375"/>
                  </a:lnTo>
                  <a:lnTo>
                    <a:pt x="85" y="374"/>
                  </a:lnTo>
                  <a:lnTo>
                    <a:pt x="81" y="374"/>
                  </a:lnTo>
                  <a:lnTo>
                    <a:pt x="79" y="374"/>
                  </a:lnTo>
                  <a:lnTo>
                    <a:pt x="72" y="374"/>
                  </a:lnTo>
                  <a:lnTo>
                    <a:pt x="71" y="374"/>
                  </a:lnTo>
                  <a:lnTo>
                    <a:pt x="64" y="374"/>
                  </a:lnTo>
                  <a:lnTo>
                    <a:pt x="54" y="374"/>
                  </a:lnTo>
                  <a:lnTo>
                    <a:pt x="38" y="374"/>
                  </a:lnTo>
                  <a:lnTo>
                    <a:pt x="36" y="374"/>
                  </a:lnTo>
                  <a:lnTo>
                    <a:pt x="36" y="372"/>
                  </a:lnTo>
                  <a:lnTo>
                    <a:pt x="36" y="371"/>
                  </a:lnTo>
                  <a:lnTo>
                    <a:pt x="38" y="371"/>
                  </a:lnTo>
                  <a:lnTo>
                    <a:pt x="38" y="369"/>
                  </a:lnTo>
                  <a:lnTo>
                    <a:pt x="40" y="367"/>
                  </a:lnTo>
                  <a:lnTo>
                    <a:pt x="40" y="366"/>
                  </a:lnTo>
                  <a:lnTo>
                    <a:pt x="41" y="366"/>
                  </a:lnTo>
                  <a:lnTo>
                    <a:pt x="41" y="364"/>
                  </a:lnTo>
                  <a:lnTo>
                    <a:pt x="41" y="362"/>
                  </a:lnTo>
                  <a:lnTo>
                    <a:pt x="41" y="361"/>
                  </a:lnTo>
                  <a:lnTo>
                    <a:pt x="41" y="359"/>
                  </a:lnTo>
                  <a:lnTo>
                    <a:pt x="41" y="358"/>
                  </a:lnTo>
                  <a:lnTo>
                    <a:pt x="43" y="358"/>
                  </a:lnTo>
                  <a:lnTo>
                    <a:pt x="43" y="356"/>
                  </a:lnTo>
                  <a:lnTo>
                    <a:pt x="45" y="356"/>
                  </a:lnTo>
                  <a:lnTo>
                    <a:pt x="45" y="354"/>
                  </a:lnTo>
                  <a:lnTo>
                    <a:pt x="43" y="354"/>
                  </a:lnTo>
                  <a:lnTo>
                    <a:pt x="43" y="353"/>
                  </a:lnTo>
                  <a:lnTo>
                    <a:pt x="41" y="353"/>
                  </a:lnTo>
                  <a:lnTo>
                    <a:pt x="40" y="353"/>
                  </a:lnTo>
                  <a:lnTo>
                    <a:pt x="38" y="351"/>
                  </a:lnTo>
                  <a:lnTo>
                    <a:pt x="38" y="349"/>
                  </a:lnTo>
                  <a:lnTo>
                    <a:pt x="38" y="348"/>
                  </a:lnTo>
                  <a:lnTo>
                    <a:pt x="36" y="348"/>
                  </a:lnTo>
                  <a:lnTo>
                    <a:pt x="36" y="346"/>
                  </a:lnTo>
                  <a:lnTo>
                    <a:pt x="35" y="346"/>
                  </a:lnTo>
                  <a:lnTo>
                    <a:pt x="35" y="344"/>
                  </a:lnTo>
                  <a:lnTo>
                    <a:pt x="33" y="344"/>
                  </a:lnTo>
                  <a:lnTo>
                    <a:pt x="33" y="343"/>
                  </a:lnTo>
                  <a:lnTo>
                    <a:pt x="33" y="341"/>
                  </a:lnTo>
                  <a:lnTo>
                    <a:pt x="33" y="340"/>
                  </a:lnTo>
                  <a:lnTo>
                    <a:pt x="33" y="338"/>
                  </a:lnTo>
                  <a:lnTo>
                    <a:pt x="33" y="336"/>
                  </a:lnTo>
                  <a:lnTo>
                    <a:pt x="33" y="335"/>
                  </a:lnTo>
                  <a:lnTo>
                    <a:pt x="31" y="335"/>
                  </a:lnTo>
                  <a:lnTo>
                    <a:pt x="31" y="333"/>
                  </a:lnTo>
                  <a:lnTo>
                    <a:pt x="31" y="331"/>
                  </a:lnTo>
                  <a:lnTo>
                    <a:pt x="33" y="331"/>
                  </a:lnTo>
                  <a:lnTo>
                    <a:pt x="33" y="330"/>
                  </a:lnTo>
                  <a:lnTo>
                    <a:pt x="35" y="330"/>
                  </a:lnTo>
                  <a:lnTo>
                    <a:pt x="35" y="328"/>
                  </a:lnTo>
                  <a:lnTo>
                    <a:pt x="35" y="325"/>
                  </a:lnTo>
                  <a:lnTo>
                    <a:pt x="35" y="323"/>
                  </a:lnTo>
                  <a:lnTo>
                    <a:pt x="33" y="322"/>
                  </a:lnTo>
                  <a:lnTo>
                    <a:pt x="31" y="320"/>
                  </a:lnTo>
                  <a:lnTo>
                    <a:pt x="30" y="318"/>
                  </a:lnTo>
                  <a:lnTo>
                    <a:pt x="28" y="318"/>
                  </a:lnTo>
                  <a:lnTo>
                    <a:pt x="28" y="320"/>
                  </a:lnTo>
                  <a:lnTo>
                    <a:pt x="27" y="320"/>
                  </a:lnTo>
                  <a:lnTo>
                    <a:pt x="25" y="320"/>
                  </a:lnTo>
                  <a:lnTo>
                    <a:pt x="23" y="320"/>
                  </a:lnTo>
                  <a:lnTo>
                    <a:pt x="23" y="318"/>
                  </a:lnTo>
                  <a:lnTo>
                    <a:pt x="22" y="318"/>
                  </a:lnTo>
                  <a:lnTo>
                    <a:pt x="20" y="317"/>
                  </a:lnTo>
                  <a:lnTo>
                    <a:pt x="20" y="315"/>
                  </a:lnTo>
                  <a:lnTo>
                    <a:pt x="20" y="313"/>
                  </a:lnTo>
                  <a:lnTo>
                    <a:pt x="20" y="312"/>
                  </a:lnTo>
                  <a:lnTo>
                    <a:pt x="20" y="310"/>
                  </a:lnTo>
                  <a:lnTo>
                    <a:pt x="20" y="308"/>
                  </a:lnTo>
                  <a:lnTo>
                    <a:pt x="22" y="308"/>
                  </a:lnTo>
                  <a:lnTo>
                    <a:pt x="23" y="308"/>
                  </a:lnTo>
                  <a:lnTo>
                    <a:pt x="25" y="307"/>
                  </a:lnTo>
                  <a:lnTo>
                    <a:pt x="25" y="305"/>
                  </a:lnTo>
                  <a:lnTo>
                    <a:pt x="25" y="304"/>
                  </a:lnTo>
                  <a:lnTo>
                    <a:pt x="23" y="304"/>
                  </a:lnTo>
                  <a:lnTo>
                    <a:pt x="22" y="304"/>
                  </a:lnTo>
                  <a:lnTo>
                    <a:pt x="20" y="302"/>
                  </a:lnTo>
                  <a:lnTo>
                    <a:pt x="18" y="302"/>
                  </a:lnTo>
                  <a:lnTo>
                    <a:pt x="17" y="302"/>
                  </a:lnTo>
                  <a:lnTo>
                    <a:pt x="15" y="302"/>
                  </a:lnTo>
                  <a:lnTo>
                    <a:pt x="15" y="300"/>
                  </a:lnTo>
                  <a:lnTo>
                    <a:pt x="15" y="299"/>
                  </a:lnTo>
                  <a:lnTo>
                    <a:pt x="15" y="297"/>
                  </a:lnTo>
                  <a:lnTo>
                    <a:pt x="15" y="295"/>
                  </a:lnTo>
                  <a:lnTo>
                    <a:pt x="15" y="294"/>
                  </a:lnTo>
                  <a:lnTo>
                    <a:pt x="15" y="292"/>
                  </a:lnTo>
                  <a:lnTo>
                    <a:pt x="15" y="291"/>
                  </a:lnTo>
                  <a:lnTo>
                    <a:pt x="15" y="289"/>
                  </a:lnTo>
                  <a:lnTo>
                    <a:pt x="14" y="289"/>
                  </a:lnTo>
                  <a:lnTo>
                    <a:pt x="12" y="289"/>
                  </a:lnTo>
                  <a:lnTo>
                    <a:pt x="10" y="289"/>
                  </a:lnTo>
                  <a:lnTo>
                    <a:pt x="9" y="289"/>
                  </a:lnTo>
                  <a:lnTo>
                    <a:pt x="7" y="289"/>
                  </a:lnTo>
                  <a:lnTo>
                    <a:pt x="5" y="289"/>
                  </a:lnTo>
                  <a:lnTo>
                    <a:pt x="4" y="289"/>
                  </a:lnTo>
                  <a:lnTo>
                    <a:pt x="4" y="287"/>
                  </a:lnTo>
                  <a:lnTo>
                    <a:pt x="2" y="287"/>
                  </a:lnTo>
                  <a:lnTo>
                    <a:pt x="4" y="286"/>
                  </a:lnTo>
                  <a:lnTo>
                    <a:pt x="4" y="284"/>
                  </a:lnTo>
                  <a:lnTo>
                    <a:pt x="5" y="284"/>
                  </a:lnTo>
                  <a:lnTo>
                    <a:pt x="7" y="284"/>
                  </a:lnTo>
                  <a:lnTo>
                    <a:pt x="9" y="282"/>
                  </a:lnTo>
                  <a:lnTo>
                    <a:pt x="10" y="282"/>
                  </a:lnTo>
                  <a:lnTo>
                    <a:pt x="10" y="281"/>
                  </a:lnTo>
                  <a:lnTo>
                    <a:pt x="10" y="279"/>
                  </a:lnTo>
                  <a:lnTo>
                    <a:pt x="10" y="276"/>
                  </a:lnTo>
                  <a:lnTo>
                    <a:pt x="9" y="274"/>
                  </a:lnTo>
                  <a:lnTo>
                    <a:pt x="9" y="273"/>
                  </a:lnTo>
                  <a:lnTo>
                    <a:pt x="9" y="271"/>
                  </a:lnTo>
                  <a:lnTo>
                    <a:pt x="10" y="271"/>
                  </a:lnTo>
                  <a:lnTo>
                    <a:pt x="10" y="269"/>
                  </a:lnTo>
                  <a:lnTo>
                    <a:pt x="12" y="269"/>
                  </a:lnTo>
                  <a:lnTo>
                    <a:pt x="14" y="269"/>
                  </a:lnTo>
                  <a:lnTo>
                    <a:pt x="15" y="269"/>
                  </a:lnTo>
                  <a:lnTo>
                    <a:pt x="15" y="271"/>
                  </a:lnTo>
                  <a:lnTo>
                    <a:pt x="15" y="269"/>
                  </a:lnTo>
                  <a:lnTo>
                    <a:pt x="15" y="268"/>
                  </a:lnTo>
                  <a:lnTo>
                    <a:pt x="15" y="266"/>
                  </a:lnTo>
                  <a:lnTo>
                    <a:pt x="14" y="264"/>
                  </a:lnTo>
                  <a:lnTo>
                    <a:pt x="14" y="263"/>
                  </a:lnTo>
                  <a:lnTo>
                    <a:pt x="12" y="263"/>
                  </a:lnTo>
                  <a:lnTo>
                    <a:pt x="10" y="263"/>
                  </a:lnTo>
                  <a:lnTo>
                    <a:pt x="9" y="261"/>
                  </a:lnTo>
                  <a:lnTo>
                    <a:pt x="7" y="261"/>
                  </a:lnTo>
                  <a:lnTo>
                    <a:pt x="7" y="259"/>
                  </a:lnTo>
                  <a:lnTo>
                    <a:pt x="5" y="259"/>
                  </a:lnTo>
                  <a:lnTo>
                    <a:pt x="5" y="258"/>
                  </a:lnTo>
                  <a:lnTo>
                    <a:pt x="5" y="256"/>
                  </a:lnTo>
                  <a:lnTo>
                    <a:pt x="4" y="256"/>
                  </a:lnTo>
                  <a:lnTo>
                    <a:pt x="4" y="255"/>
                  </a:lnTo>
                  <a:lnTo>
                    <a:pt x="5" y="255"/>
                  </a:lnTo>
                  <a:lnTo>
                    <a:pt x="5" y="253"/>
                  </a:lnTo>
                  <a:lnTo>
                    <a:pt x="7" y="255"/>
                  </a:lnTo>
                  <a:lnTo>
                    <a:pt x="9" y="253"/>
                  </a:lnTo>
                  <a:lnTo>
                    <a:pt x="10" y="253"/>
                  </a:lnTo>
                  <a:lnTo>
                    <a:pt x="12" y="251"/>
                  </a:lnTo>
                  <a:lnTo>
                    <a:pt x="14" y="250"/>
                  </a:lnTo>
                  <a:lnTo>
                    <a:pt x="15" y="250"/>
                  </a:lnTo>
                  <a:lnTo>
                    <a:pt x="15" y="248"/>
                  </a:lnTo>
                  <a:lnTo>
                    <a:pt x="14" y="245"/>
                  </a:lnTo>
                  <a:lnTo>
                    <a:pt x="14" y="243"/>
                  </a:lnTo>
                  <a:lnTo>
                    <a:pt x="14" y="241"/>
                  </a:lnTo>
                  <a:lnTo>
                    <a:pt x="12" y="240"/>
                  </a:lnTo>
                  <a:lnTo>
                    <a:pt x="12" y="238"/>
                  </a:lnTo>
                  <a:lnTo>
                    <a:pt x="10" y="238"/>
                  </a:lnTo>
                  <a:lnTo>
                    <a:pt x="10" y="237"/>
                  </a:lnTo>
                  <a:lnTo>
                    <a:pt x="10" y="235"/>
                  </a:lnTo>
                  <a:lnTo>
                    <a:pt x="12" y="235"/>
                  </a:lnTo>
                  <a:lnTo>
                    <a:pt x="14" y="235"/>
                  </a:lnTo>
                  <a:lnTo>
                    <a:pt x="15" y="237"/>
                  </a:lnTo>
                  <a:lnTo>
                    <a:pt x="15" y="235"/>
                  </a:lnTo>
                  <a:lnTo>
                    <a:pt x="17" y="235"/>
                  </a:lnTo>
                  <a:lnTo>
                    <a:pt x="17" y="233"/>
                  </a:lnTo>
                  <a:lnTo>
                    <a:pt x="17" y="232"/>
                  </a:lnTo>
                  <a:lnTo>
                    <a:pt x="17" y="230"/>
                  </a:lnTo>
                  <a:lnTo>
                    <a:pt x="15" y="230"/>
                  </a:lnTo>
                  <a:lnTo>
                    <a:pt x="15" y="228"/>
                  </a:lnTo>
                  <a:lnTo>
                    <a:pt x="15" y="227"/>
                  </a:lnTo>
                  <a:lnTo>
                    <a:pt x="15" y="225"/>
                  </a:lnTo>
                  <a:lnTo>
                    <a:pt x="15" y="224"/>
                  </a:lnTo>
                  <a:lnTo>
                    <a:pt x="17" y="222"/>
                  </a:lnTo>
                  <a:lnTo>
                    <a:pt x="17" y="220"/>
                  </a:lnTo>
                  <a:lnTo>
                    <a:pt x="17" y="219"/>
                  </a:lnTo>
                  <a:lnTo>
                    <a:pt x="17" y="217"/>
                  </a:lnTo>
                  <a:lnTo>
                    <a:pt x="15" y="217"/>
                  </a:lnTo>
                  <a:lnTo>
                    <a:pt x="14" y="217"/>
                  </a:lnTo>
                  <a:lnTo>
                    <a:pt x="14" y="215"/>
                  </a:lnTo>
                  <a:lnTo>
                    <a:pt x="12" y="215"/>
                  </a:lnTo>
                  <a:lnTo>
                    <a:pt x="12" y="214"/>
                  </a:lnTo>
                  <a:lnTo>
                    <a:pt x="12" y="212"/>
                  </a:lnTo>
                  <a:lnTo>
                    <a:pt x="14" y="212"/>
                  </a:lnTo>
                  <a:lnTo>
                    <a:pt x="15" y="212"/>
                  </a:lnTo>
                  <a:lnTo>
                    <a:pt x="17" y="212"/>
                  </a:lnTo>
                  <a:lnTo>
                    <a:pt x="17" y="214"/>
                  </a:lnTo>
                  <a:lnTo>
                    <a:pt x="17" y="215"/>
                  </a:lnTo>
                  <a:lnTo>
                    <a:pt x="18" y="215"/>
                  </a:lnTo>
                  <a:lnTo>
                    <a:pt x="20" y="214"/>
                  </a:lnTo>
                  <a:lnTo>
                    <a:pt x="22" y="212"/>
                  </a:lnTo>
                  <a:lnTo>
                    <a:pt x="22" y="210"/>
                  </a:lnTo>
                  <a:lnTo>
                    <a:pt x="22" y="209"/>
                  </a:lnTo>
                  <a:lnTo>
                    <a:pt x="22" y="207"/>
                  </a:lnTo>
                  <a:lnTo>
                    <a:pt x="20" y="206"/>
                  </a:lnTo>
                  <a:lnTo>
                    <a:pt x="20" y="202"/>
                  </a:lnTo>
                  <a:lnTo>
                    <a:pt x="18" y="201"/>
                  </a:lnTo>
                  <a:lnTo>
                    <a:pt x="18" y="199"/>
                  </a:lnTo>
                  <a:lnTo>
                    <a:pt x="20" y="199"/>
                  </a:lnTo>
                  <a:lnTo>
                    <a:pt x="20" y="197"/>
                  </a:lnTo>
                  <a:lnTo>
                    <a:pt x="20" y="196"/>
                  </a:lnTo>
                  <a:lnTo>
                    <a:pt x="20" y="194"/>
                  </a:lnTo>
                  <a:lnTo>
                    <a:pt x="20" y="192"/>
                  </a:lnTo>
                  <a:lnTo>
                    <a:pt x="18" y="192"/>
                  </a:lnTo>
                  <a:lnTo>
                    <a:pt x="18" y="191"/>
                  </a:lnTo>
                  <a:lnTo>
                    <a:pt x="17" y="191"/>
                  </a:lnTo>
                  <a:lnTo>
                    <a:pt x="17" y="189"/>
                  </a:lnTo>
                  <a:lnTo>
                    <a:pt x="18" y="189"/>
                  </a:lnTo>
                  <a:lnTo>
                    <a:pt x="18" y="188"/>
                  </a:lnTo>
                  <a:lnTo>
                    <a:pt x="20" y="188"/>
                  </a:lnTo>
                  <a:lnTo>
                    <a:pt x="20" y="186"/>
                  </a:lnTo>
                  <a:lnTo>
                    <a:pt x="20" y="184"/>
                  </a:lnTo>
                  <a:lnTo>
                    <a:pt x="20" y="183"/>
                  </a:lnTo>
                  <a:lnTo>
                    <a:pt x="22" y="183"/>
                  </a:lnTo>
                  <a:lnTo>
                    <a:pt x="22" y="181"/>
                  </a:lnTo>
                  <a:lnTo>
                    <a:pt x="22" y="179"/>
                  </a:lnTo>
                  <a:lnTo>
                    <a:pt x="22" y="178"/>
                  </a:lnTo>
                  <a:lnTo>
                    <a:pt x="22" y="176"/>
                  </a:lnTo>
                  <a:lnTo>
                    <a:pt x="20" y="176"/>
                  </a:lnTo>
                  <a:lnTo>
                    <a:pt x="20" y="175"/>
                  </a:lnTo>
                  <a:lnTo>
                    <a:pt x="18" y="173"/>
                  </a:lnTo>
                  <a:lnTo>
                    <a:pt x="17" y="173"/>
                  </a:lnTo>
                  <a:lnTo>
                    <a:pt x="17" y="171"/>
                  </a:lnTo>
                  <a:lnTo>
                    <a:pt x="15" y="171"/>
                  </a:lnTo>
                  <a:lnTo>
                    <a:pt x="15" y="170"/>
                  </a:lnTo>
                  <a:lnTo>
                    <a:pt x="15" y="168"/>
                  </a:lnTo>
                  <a:lnTo>
                    <a:pt x="17" y="166"/>
                  </a:lnTo>
                  <a:lnTo>
                    <a:pt x="18" y="166"/>
                  </a:lnTo>
                  <a:lnTo>
                    <a:pt x="18" y="165"/>
                  </a:lnTo>
                  <a:lnTo>
                    <a:pt x="18" y="163"/>
                  </a:lnTo>
                  <a:lnTo>
                    <a:pt x="18" y="161"/>
                  </a:lnTo>
                  <a:lnTo>
                    <a:pt x="17" y="161"/>
                  </a:lnTo>
                  <a:lnTo>
                    <a:pt x="18" y="161"/>
                  </a:lnTo>
                  <a:lnTo>
                    <a:pt x="18" y="160"/>
                  </a:lnTo>
                  <a:lnTo>
                    <a:pt x="17" y="160"/>
                  </a:lnTo>
                  <a:lnTo>
                    <a:pt x="17" y="158"/>
                  </a:lnTo>
                  <a:lnTo>
                    <a:pt x="17" y="157"/>
                  </a:lnTo>
                  <a:lnTo>
                    <a:pt x="18" y="157"/>
                  </a:lnTo>
                  <a:lnTo>
                    <a:pt x="18" y="155"/>
                  </a:lnTo>
                  <a:lnTo>
                    <a:pt x="17" y="155"/>
                  </a:lnTo>
                  <a:lnTo>
                    <a:pt x="15" y="155"/>
                  </a:lnTo>
                  <a:lnTo>
                    <a:pt x="14" y="155"/>
                  </a:lnTo>
                  <a:lnTo>
                    <a:pt x="14" y="153"/>
                  </a:lnTo>
                  <a:lnTo>
                    <a:pt x="12" y="153"/>
                  </a:lnTo>
                  <a:lnTo>
                    <a:pt x="12" y="152"/>
                  </a:lnTo>
                  <a:lnTo>
                    <a:pt x="14" y="152"/>
                  </a:lnTo>
                  <a:lnTo>
                    <a:pt x="14" y="150"/>
                  </a:lnTo>
                  <a:lnTo>
                    <a:pt x="15" y="150"/>
                  </a:lnTo>
                  <a:lnTo>
                    <a:pt x="15" y="148"/>
                  </a:lnTo>
                  <a:lnTo>
                    <a:pt x="14" y="148"/>
                  </a:lnTo>
                  <a:lnTo>
                    <a:pt x="12" y="148"/>
                  </a:lnTo>
                  <a:lnTo>
                    <a:pt x="10" y="148"/>
                  </a:lnTo>
                  <a:lnTo>
                    <a:pt x="10" y="147"/>
                  </a:lnTo>
                  <a:lnTo>
                    <a:pt x="12" y="145"/>
                  </a:lnTo>
                  <a:lnTo>
                    <a:pt x="12" y="143"/>
                  </a:lnTo>
                  <a:lnTo>
                    <a:pt x="12" y="142"/>
                  </a:lnTo>
                  <a:lnTo>
                    <a:pt x="10" y="140"/>
                  </a:lnTo>
                  <a:lnTo>
                    <a:pt x="9" y="140"/>
                  </a:lnTo>
                  <a:lnTo>
                    <a:pt x="7" y="140"/>
                  </a:lnTo>
                  <a:lnTo>
                    <a:pt x="5" y="142"/>
                  </a:lnTo>
                  <a:lnTo>
                    <a:pt x="5" y="143"/>
                  </a:lnTo>
                  <a:lnTo>
                    <a:pt x="5" y="145"/>
                  </a:lnTo>
                  <a:lnTo>
                    <a:pt x="4" y="145"/>
                  </a:lnTo>
                  <a:lnTo>
                    <a:pt x="2" y="145"/>
                  </a:lnTo>
                  <a:lnTo>
                    <a:pt x="0" y="145"/>
                  </a:lnTo>
                  <a:lnTo>
                    <a:pt x="0" y="143"/>
                  </a:lnTo>
                  <a:lnTo>
                    <a:pt x="0" y="142"/>
                  </a:lnTo>
                  <a:lnTo>
                    <a:pt x="2" y="140"/>
                  </a:lnTo>
                  <a:lnTo>
                    <a:pt x="2" y="139"/>
                  </a:lnTo>
                  <a:lnTo>
                    <a:pt x="4" y="137"/>
                  </a:lnTo>
                  <a:lnTo>
                    <a:pt x="4" y="135"/>
                  </a:lnTo>
                  <a:lnTo>
                    <a:pt x="4" y="134"/>
                  </a:lnTo>
                  <a:lnTo>
                    <a:pt x="5" y="132"/>
                  </a:lnTo>
                  <a:lnTo>
                    <a:pt x="7" y="132"/>
                  </a:lnTo>
                  <a:lnTo>
                    <a:pt x="10" y="130"/>
                  </a:lnTo>
                  <a:lnTo>
                    <a:pt x="12" y="129"/>
                  </a:lnTo>
                  <a:lnTo>
                    <a:pt x="14" y="127"/>
                  </a:lnTo>
                  <a:lnTo>
                    <a:pt x="17" y="127"/>
                  </a:lnTo>
                  <a:lnTo>
                    <a:pt x="18" y="125"/>
                  </a:lnTo>
                  <a:lnTo>
                    <a:pt x="20" y="125"/>
                  </a:lnTo>
                  <a:lnTo>
                    <a:pt x="22" y="125"/>
                  </a:lnTo>
                  <a:lnTo>
                    <a:pt x="23" y="125"/>
                  </a:lnTo>
                  <a:lnTo>
                    <a:pt x="25" y="125"/>
                  </a:lnTo>
                  <a:lnTo>
                    <a:pt x="27" y="125"/>
                  </a:lnTo>
                  <a:lnTo>
                    <a:pt x="28" y="125"/>
                  </a:lnTo>
                  <a:lnTo>
                    <a:pt x="30" y="125"/>
                  </a:lnTo>
                  <a:lnTo>
                    <a:pt x="31" y="125"/>
                  </a:lnTo>
                  <a:lnTo>
                    <a:pt x="33" y="125"/>
                  </a:lnTo>
                  <a:lnTo>
                    <a:pt x="36" y="125"/>
                  </a:lnTo>
                  <a:lnTo>
                    <a:pt x="36" y="124"/>
                  </a:lnTo>
                  <a:lnTo>
                    <a:pt x="36" y="122"/>
                  </a:lnTo>
                  <a:lnTo>
                    <a:pt x="36" y="121"/>
                  </a:lnTo>
                  <a:lnTo>
                    <a:pt x="35" y="119"/>
                  </a:lnTo>
                  <a:lnTo>
                    <a:pt x="33" y="119"/>
                  </a:lnTo>
                  <a:lnTo>
                    <a:pt x="31" y="119"/>
                  </a:lnTo>
                  <a:lnTo>
                    <a:pt x="31" y="117"/>
                  </a:lnTo>
                  <a:lnTo>
                    <a:pt x="30" y="117"/>
                  </a:lnTo>
                  <a:lnTo>
                    <a:pt x="30" y="116"/>
                  </a:lnTo>
                  <a:lnTo>
                    <a:pt x="30" y="114"/>
                  </a:lnTo>
                  <a:lnTo>
                    <a:pt x="31" y="114"/>
                  </a:lnTo>
                  <a:lnTo>
                    <a:pt x="33" y="112"/>
                  </a:lnTo>
                  <a:lnTo>
                    <a:pt x="35" y="112"/>
                  </a:lnTo>
                  <a:lnTo>
                    <a:pt x="36" y="111"/>
                  </a:lnTo>
                  <a:lnTo>
                    <a:pt x="38" y="111"/>
                  </a:lnTo>
                  <a:lnTo>
                    <a:pt x="38" y="109"/>
                  </a:lnTo>
                  <a:lnTo>
                    <a:pt x="38" y="108"/>
                  </a:lnTo>
                  <a:lnTo>
                    <a:pt x="38" y="106"/>
                  </a:lnTo>
                  <a:lnTo>
                    <a:pt x="38" y="104"/>
                  </a:lnTo>
                  <a:lnTo>
                    <a:pt x="40" y="104"/>
                  </a:lnTo>
                  <a:lnTo>
                    <a:pt x="41" y="104"/>
                  </a:lnTo>
                  <a:lnTo>
                    <a:pt x="43" y="104"/>
                  </a:lnTo>
                  <a:lnTo>
                    <a:pt x="43" y="103"/>
                  </a:lnTo>
                  <a:lnTo>
                    <a:pt x="45" y="103"/>
                  </a:lnTo>
                  <a:lnTo>
                    <a:pt x="45" y="101"/>
                  </a:lnTo>
                  <a:lnTo>
                    <a:pt x="43" y="101"/>
                  </a:lnTo>
                  <a:lnTo>
                    <a:pt x="43" y="99"/>
                  </a:lnTo>
                  <a:lnTo>
                    <a:pt x="43" y="98"/>
                  </a:lnTo>
                  <a:lnTo>
                    <a:pt x="43" y="96"/>
                  </a:lnTo>
                  <a:lnTo>
                    <a:pt x="43" y="94"/>
                  </a:lnTo>
                  <a:lnTo>
                    <a:pt x="45" y="94"/>
                  </a:lnTo>
                  <a:lnTo>
                    <a:pt x="46" y="93"/>
                  </a:lnTo>
                  <a:lnTo>
                    <a:pt x="48" y="93"/>
                  </a:lnTo>
                  <a:lnTo>
                    <a:pt x="49" y="93"/>
                  </a:lnTo>
                  <a:lnTo>
                    <a:pt x="51" y="93"/>
                  </a:lnTo>
                  <a:lnTo>
                    <a:pt x="53" y="93"/>
                  </a:lnTo>
                  <a:lnTo>
                    <a:pt x="54" y="93"/>
                  </a:lnTo>
                  <a:lnTo>
                    <a:pt x="56" y="93"/>
                  </a:lnTo>
                  <a:lnTo>
                    <a:pt x="58" y="93"/>
                  </a:lnTo>
                  <a:lnTo>
                    <a:pt x="59" y="93"/>
                  </a:lnTo>
                  <a:lnTo>
                    <a:pt x="61" y="93"/>
                  </a:lnTo>
                  <a:lnTo>
                    <a:pt x="63" y="93"/>
                  </a:lnTo>
                  <a:lnTo>
                    <a:pt x="64" y="93"/>
                  </a:lnTo>
                  <a:lnTo>
                    <a:pt x="66" y="91"/>
                  </a:lnTo>
                  <a:lnTo>
                    <a:pt x="67" y="91"/>
                  </a:lnTo>
                  <a:lnTo>
                    <a:pt x="69" y="91"/>
                  </a:lnTo>
                  <a:lnTo>
                    <a:pt x="71" y="91"/>
                  </a:lnTo>
                  <a:lnTo>
                    <a:pt x="71" y="93"/>
                  </a:lnTo>
                  <a:lnTo>
                    <a:pt x="72" y="93"/>
                  </a:lnTo>
                  <a:lnTo>
                    <a:pt x="74" y="93"/>
                  </a:lnTo>
                  <a:lnTo>
                    <a:pt x="76" y="93"/>
                  </a:lnTo>
                  <a:lnTo>
                    <a:pt x="77" y="93"/>
                  </a:lnTo>
                  <a:lnTo>
                    <a:pt x="77" y="91"/>
                  </a:lnTo>
                  <a:lnTo>
                    <a:pt x="79" y="91"/>
                  </a:lnTo>
                  <a:lnTo>
                    <a:pt x="81" y="91"/>
                  </a:lnTo>
                  <a:lnTo>
                    <a:pt x="82" y="91"/>
                  </a:lnTo>
                  <a:lnTo>
                    <a:pt x="82" y="90"/>
                  </a:lnTo>
                  <a:lnTo>
                    <a:pt x="85" y="88"/>
                  </a:lnTo>
                  <a:lnTo>
                    <a:pt x="87" y="88"/>
                  </a:lnTo>
                  <a:lnTo>
                    <a:pt x="89" y="86"/>
                  </a:lnTo>
                  <a:lnTo>
                    <a:pt x="89" y="85"/>
                  </a:lnTo>
                  <a:lnTo>
                    <a:pt x="89" y="83"/>
                  </a:lnTo>
                  <a:lnTo>
                    <a:pt x="89" y="81"/>
                  </a:lnTo>
                  <a:lnTo>
                    <a:pt x="89" y="80"/>
                  </a:lnTo>
                  <a:lnTo>
                    <a:pt x="87" y="80"/>
                  </a:lnTo>
                  <a:lnTo>
                    <a:pt x="87" y="78"/>
                  </a:lnTo>
                  <a:lnTo>
                    <a:pt x="85" y="78"/>
                  </a:lnTo>
                  <a:lnTo>
                    <a:pt x="84" y="76"/>
                  </a:lnTo>
                  <a:lnTo>
                    <a:pt x="84" y="75"/>
                  </a:lnTo>
                  <a:lnTo>
                    <a:pt x="82" y="75"/>
                  </a:lnTo>
                  <a:lnTo>
                    <a:pt x="82" y="73"/>
                  </a:lnTo>
                  <a:lnTo>
                    <a:pt x="82" y="72"/>
                  </a:lnTo>
                  <a:lnTo>
                    <a:pt x="82" y="70"/>
                  </a:lnTo>
                  <a:lnTo>
                    <a:pt x="81" y="70"/>
                  </a:lnTo>
                  <a:lnTo>
                    <a:pt x="79" y="70"/>
                  </a:lnTo>
                  <a:lnTo>
                    <a:pt x="77" y="70"/>
                  </a:lnTo>
                  <a:lnTo>
                    <a:pt x="76" y="70"/>
                  </a:lnTo>
                  <a:lnTo>
                    <a:pt x="74" y="70"/>
                  </a:lnTo>
                  <a:lnTo>
                    <a:pt x="72" y="70"/>
                  </a:lnTo>
                  <a:lnTo>
                    <a:pt x="71" y="70"/>
                  </a:lnTo>
                  <a:lnTo>
                    <a:pt x="69" y="68"/>
                  </a:lnTo>
                  <a:lnTo>
                    <a:pt x="69" y="67"/>
                  </a:lnTo>
                  <a:lnTo>
                    <a:pt x="67" y="65"/>
                  </a:lnTo>
                  <a:lnTo>
                    <a:pt x="67" y="63"/>
                  </a:lnTo>
                  <a:lnTo>
                    <a:pt x="67" y="62"/>
                  </a:lnTo>
                  <a:lnTo>
                    <a:pt x="67" y="60"/>
                  </a:lnTo>
                  <a:lnTo>
                    <a:pt x="67" y="58"/>
                  </a:lnTo>
                  <a:lnTo>
                    <a:pt x="66" y="58"/>
                  </a:lnTo>
                  <a:lnTo>
                    <a:pt x="66" y="57"/>
                  </a:lnTo>
                  <a:lnTo>
                    <a:pt x="64" y="55"/>
                  </a:lnTo>
                  <a:lnTo>
                    <a:pt x="63" y="54"/>
                  </a:lnTo>
                  <a:lnTo>
                    <a:pt x="61" y="54"/>
                  </a:lnTo>
                  <a:lnTo>
                    <a:pt x="61" y="52"/>
                  </a:lnTo>
                  <a:lnTo>
                    <a:pt x="59" y="52"/>
                  </a:lnTo>
                  <a:lnTo>
                    <a:pt x="59" y="50"/>
                  </a:lnTo>
                  <a:lnTo>
                    <a:pt x="58" y="49"/>
                  </a:lnTo>
                  <a:lnTo>
                    <a:pt x="58" y="47"/>
                  </a:lnTo>
                  <a:lnTo>
                    <a:pt x="56" y="45"/>
                  </a:lnTo>
                  <a:lnTo>
                    <a:pt x="56" y="44"/>
                  </a:lnTo>
                  <a:lnTo>
                    <a:pt x="56" y="42"/>
                  </a:lnTo>
                  <a:lnTo>
                    <a:pt x="56" y="41"/>
                  </a:lnTo>
                  <a:lnTo>
                    <a:pt x="54" y="39"/>
                  </a:lnTo>
                  <a:lnTo>
                    <a:pt x="54" y="37"/>
                  </a:lnTo>
                  <a:lnTo>
                    <a:pt x="54" y="36"/>
                  </a:lnTo>
                  <a:lnTo>
                    <a:pt x="56" y="36"/>
                  </a:lnTo>
                  <a:lnTo>
                    <a:pt x="56" y="34"/>
                  </a:lnTo>
                  <a:lnTo>
                    <a:pt x="56" y="32"/>
                  </a:lnTo>
                  <a:lnTo>
                    <a:pt x="58" y="32"/>
                  </a:lnTo>
                  <a:lnTo>
                    <a:pt x="59" y="31"/>
                  </a:lnTo>
                  <a:lnTo>
                    <a:pt x="61" y="31"/>
                  </a:lnTo>
                  <a:lnTo>
                    <a:pt x="63" y="29"/>
                  </a:lnTo>
                  <a:lnTo>
                    <a:pt x="63" y="27"/>
                  </a:lnTo>
                  <a:lnTo>
                    <a:pt x="63" y="26"/>
                  </a:lnTo>
                  <a:lnTo>
                    <a:pt x="63" y="24"/>
                  </a:lnTo>
                  <a:lnTo>
                    <a:pt x="61" y="24"/>
                  </a:lnTo>
                  <a:lnTo>
                    <a:pt x="59" y="23"/>
                  </a:lnTo>
                  <a:lnTo>
                    <a:pt x="58" y="21"/>
                  </a:lnTo>
                  <a:lnTo>
                    <a:pt x="59" y="21"/>
                  </a:lnTo>
                  <a:lnTo>
                    <a:pt x="61" y="21"/>
                  </a:lnTo>
                  <a:lnTo>
                    <a:pt x="63" y="21"/>
                  </a:lnTo>
                  <a:lnTo>
                    <a:pt x="64" y="21"/>
                  </a:lnTo>
                  <a:lnTo>
                    <a:pt x="66" y="21"/>
                  </a:lnTo>
                  <a:lnTo>
                    <a:pt x="67" y="21"/>
                  </a:lnTo>
                  <a:lnTo>
                    <a:pt x="69" y="21"/>
                  </a:lnTo>
                  <a:lnTo>
                    <a:pt x="69" y="19"/>
                  </a:lnTo>
                  <a:lnTo>
                    <a:pt x="69" y="18"/>
                  </a:lnTo>
                  <a:lnTo>
                    <a:pt x="69" y="16"/>
                  </a:lnTo>
                  <a:lnTo>
                    <a:pt x="71" y="16"/>
                  </a:lnTo>
                  <a:lnTo>
                    <a:pt x="74" y="18"/>
                  </a:lnTo>
                  <a:lnTo>
                    <a:pt x="76" y="19"/>
                  </a:lnTo>
                  <a:lnTo>
                    <a:pt x="76" y="21"/>
                  </a:lnTo>
                  <a:lnTo>
                    <a:pt x="76" y="23"/>
                  </a:lnTo>
                  <a:lnTo>
                    <a:pt x="77" y="23"/>
                  </a:lnTo>
                  <a:lnTo>
                    <a:pt x="79" y="24"/>
                  </a:lnTo>
                  <a:lnTo>
                    <a:pt x="81" y="24"/>
                  </a:lnTo>
                  <a:lnTo>
                    <a:pt x="82" y="24"/>
                  </a:lnTo>
                  <a:lnTo>
                    <a:pt x="84" y="24"/>
                  </a:lnTo>
                  <a:lnTo>
                    <a:pt x="85" y="26"/>
                  </a:lnTo>
                  <a:lnTo>
                    <a:pt x="87" y="26"/>
                  </a:lnTo>
                  <a:lnTo>
                    <a:pt x="89" y="26"/>
                  </a:lnTo>
                  <a:lnTo>
                    <a:pt x="90" y="26"/>
                  </a:lnTo>
                  <a:lnTo>
                    <a:pt x="92" y="26"/>
                  </a:lnTo>
                  <a:lnTo>
                    <a:pt x="92" y="24"/>
                  </a:lnTo>
                  <a:lnTo>
                    <a:pt x="94" y="24"/>
                  </a:lnTo>
                  <a:lnTo>
                    <a:pt x="95" y="24"/>
                  </a:lnTo>
                  <a:lnTo>
                    <a:pt x="97" y="24"/>
                  </a:lnTo>
                  <a:lnTo>
                    <a:pt x="97" y="26"/>
                  </a:lnTo>
                  <a:lnTo>
                    <a:pt x="95" y="26"/>
                  </a:lnTo>
                  <a:lnTo>
                    <a:pt x="95" y="29"/>
                  </a:lnTo>
                  <a:lnTo>
                    <a:pt x="97" y="31"/>
                  </a:lnTo>
                  <a:lnTo>
                    <a:pt x="98" y="31"/>
                  </a:lnTo>
                  <a:lnTo>
                    <a:pt x="100" y="31"/>
                  </a:lnTo>
                  <a:lnTo>
                    <a:pt x="102" y="31"/>
                  </a:lnTo>
                  <a:lnTo>
                    <a:pt x="103" y="31"/>
                  </a:lnTo>
                  <a:lnTo>
                    <a:pt x="105" y="31"/>
                  </a:lnTo>
                  <a:lnTo>
                    <a:pt x="105" y="32"/>
                  </a:lnTo>
                  <a:lnTo>
                    <a:pt x="105" y="34"/>
                  </a:lnTo>
                  <a:lnTo>
                    <a:pt x="105" y="36"/>
                  </a:lnTo>
                  <a:lnTo>
                    <a:pt x="103" y="36"/>
                  </a:lnTo>
                  <a:lnTo>
                    <a:pt x="103" y="37"/>
                  </a:lnTo>
                  <a:lnTo>
                    <a:pt x="105" y="39"/>
                  </a:lnTo>
                  <a:lnTo>
                    <a:pt x="105" y="41"/>
                  </a:lnTo>
                  <a:lnTo>
                    <a:pt x="107" y="41"/>
                  </a:lnTo>
                  <a:lnTo>
                    <a:pt x="108" y="42"/>
                  </a:lnTo>
                  <a:lnTo>
                    <a:pt x="108" y="41"/>
                  </a:lnTo>
                  <a:lnTo>
                    <a:pt x="110" y="41"/>
                  </a:lnTo>
                  <a:lnTo>
                    <a:pt x="112" y="41"/>
                  </a:lnTo>
                  <a:lnTo>
                    <a:pt x="112" y="39"/>
                  </a:lnTo>
                  <a:lnTo>
                    <a:pt x="113" y="39"/>
                  </a:lnTo>
                  <a:lnTo>
                    <a:pt x="115" y="39"/>
                  </a:lnTo>
                  <a:lnTo>
                    <a:pt x="115" y="41"/>
                  </a:lnTo>
                  <a:lnTo>
                    <a:pt x="116" y="41"/>
                  </a:lnTo>
                  <a:lnTo>
                    <a:pt x="116" y="42"/>
                  </a:lnTo>
                  <a:lnTo>
                    <a:pt x="116" y="44"/>
                  </a:lnTo>
                  <a:lnTo>
                    <a:pt x="116" y="45"/>
                  </a:lnTo>
                  <a:lnTo>
                    <a:pt x="116" y="47"/>
                  </a:lnTo>
                  <a:lnTo>
                    <a:pt x="116" y="49"/>
                  </a:lnTo>
                  <a:lnTo>
                    <a:pt x="116" y="50"/>
                  </a:lnTo>
                  <a:lnTo>
                    <a:pt x="115" y="52"/>
                  </a:lnTo>
                  <a:lnTo>
                    <a:pt x="115" y="54"/>
                  </a:lnTo>
                  <a:lnTo>
                    <a:pt x="115" y="55"/>
                  </a:lnTo>
                  <a:lnTo>
                    <a:pt x="115" y="57"/>
                  </a:lnTo>
                  <a:lnTo>
                    <a:pt x="115" y="58"/>
                  </a:lnTo>
                  <a:lnTo>
                    <a:pt x="116" y="60"/>
                  </a:lnTo>
                  <a:lnTo>
                    <a:pt x="118" y="62"/>
                  </a:lnTo>
                  <a:lnTo>
                    <a:pt x="120" y="63"/>
                  </a:lnTo>
                  <a:lnTo>
                    <a:pt x="121" y="63"/>
                  </a:lnTo>
                  <a:lnTo>
                    <a:pt x="121" y="62"/>
                  </a:lnTo>
                  <a:lnTo>
                    <a:pt x="123" y="62"/>
                  </a:lnTo>
                  <a:lnTo>
                    <a:pt x="125" y="62"/>
                  </a:lnTo>
                  <a:lnTo>
                    <a:pt x="125" y="60"/>
                  </a:lnTo>
                  <a:lnTo>
                    <a:pt x="125" y="58"/>
                  </a:lnTo>
                  <a:lnTo>
                    <a:pt x="126" y="58"/>
                  </a:lnTo>
                  <a:lnTo>
                    <a:pt x="128" y="58"/>
                  </a:lnTo>
                  <a:lnTo>
                    <a:pt x="130" y="58"/>
                  </a:lnTo>
                  <a:lnTo>
                    <a:pt x="131" y="58"/>
                  </a:lnTo>
                  <a:lnTo>
                    <a:pt x="131" y="57"/>
                  </a:lnTo>
                  <a:lnTo>
                    <a:pt x="133" y="57"/>
                  </a:lnTo>
                  <a:lnTo>
                    <a:pt x="134" y="57"/>
                  </a:lnTo>
                  <a:lnTo>
                    <a:pt x="134" y="55"/>
                  </a:lnTo>
                  <a:lnTo>
                    <a:pt x="134" y="54"/>
                  </a:lnTo>
                  <a:lnTo>
                    <a:pt x="134" y="52"/>
                  </a:lnTo>
                  <a:lnTo>
                    <a:pt x="136" y="52"/>
                  </a:lnTo>
                  <a:lnTo>
                    <a:pt x="136" y="50"/>
                  </a:lnTo>
                  <a:lnTo>
                    <a:pt x="136" y="49"/>
                  </a:lnTo>
                  <a:lnTo>
                    <a:pt x="138" y="49"/>
                  </a:lnTo>
                  <a:lnTo>
                    <a:pt x="138" y="47"/>
                  </a:lnTo>
                  <a:lnTo>
                    <a:pt x="139" y="47"/>
                  </a:lnTo>
                  <a:lnTo>
                    <a:pt x="139" y="45"/>
                  </a:lnTo>
                  <a:lnTo>
                    <a:pt x="141" y="45"/>
                  </a:lnTo>
                  <a:lnTo>
                    <a:pt x="141" y="44"/>
                  </a:lnTo>
                  <a:lnTo>
                    <a:pt x="143" y="44"/>
                  </a:lnTo>
                  <a:lnTo>
                    <a:pt x="143" y="42"/>
                  </a:lnTo>
                  <a:lnTo>
                    <a:pt x="144" y="42"/>
                  </a:lnTo>
                  <a:lnTo>
                    <a:pt x="144" y="44"/>
                  </a:lnTo>
                  <a:lnTo>
                    <a:pt x="146" y="44"/>
                  </a:lnTo>
                  <a:lnTo>
                    <a:pt x="148" y="45"/>
                  </a:lnTo>
                  <a:lnTo>
                    <a:pt x="149" y="45"/>
                  </a:lnTo>
                  <a:lnTo>
                    <a:pt x="149" y="47"/>
                  </a:lnTo>
                  <a:lnTo>
                    <a:pt x="151" y="47"/>
                  </a:lnTo>
                  <a:lnTo>
                    <a:pt x="152" y="47"/>
                  </a:lnTo>
                  <a:lnTo>
                    <a:pt x="152" y="45"/>
                  </a:lnTo>
                  <a:lnTo>
                    <a:pt x="154" y="45"/>
                  </a:lnTo>
                  <a:lnTo>
                    <a:pt x="154" y="44"/>
                  </a:lnTo>
                  <a:lnTo>
                    <a:pt x="154" y="42"/>
                  </a:lnTo>
                  <a:lnTo>
                    <a:pt x="154" y="41"/>
                  </a:lnTo>
                  <a:lnTo>
                    <a:pt x="154" y="39"/>
                  </a:lnTo>
                  <a:lnTo>
                    <a:pt x="156" y="39"/>
                  </a:lnTo>
                  <a:lnTo>
                    <a:pt x="156" y="37"/>
                  </a:lnTo>
                  <a:lnTo>
                    <a:pt x="154" y="37"/>
                  </a:lnTo>
                  <a:lnTo>
                    <a:pt x="154" y="36"/>
                  </a:lnTo>
                  <a:lnTo>
                    <a:pt x="156" y="36"/>
                  </a:lnTo>
                  <a:lnTo>
                    <a:pt x="157" y="36"/>
                  </a:lnTo>
                  <a:lnTo>
                    <a:pt x="157" y="34"/>
                  </a:lnTo>
                  <a:lnTo>
                    <a:pt x="159" y="34"/>
                  </a:lnTo>
                  <a:lnTo>
                    <a:pt x="159" y="32"/>
                  </a:lnTo>
                  <a:lnTo>
                    <a:pt x="161" y="31"/>
                  </a:lnTo>
                  <a:lnTo>
                    <a:pt x="162" y="31"/>
                  </a:lnTo>
                  <a:lnTo>
                    <a:pt x="162" y="29"/>
                  </a:lnTo>
                  <a:lnTo>
                    <a:pt x="164" y="29"/>
                  </a:lnTo>
                  <a:lnTo>
                    <a:pt x="164" y="27"/>
                  </a:lnTo>
                  <a:lnTo>
                    <a:pt x="165" y="27"/>
                  </a:lnTo>
                  <a:lnTo>
                    <a:pt x="167" y="27"/>
                  </a:lnTo>
                  <a:lnTo>
                    <a:pt x="169" y="29"/>
                  </a:lnTo>
                  <a:lnTo>
                    <a:pt x="170" y="29"/>
                  </a:lnTo>
                  <a:lnTo>
                    <a:pt x="174" y="26"/>
                  </a:lnTo>
                  <a:lnTo>
                    <a:pt x="175" y="26"/>
                  </a:lnTo>
                  <a:lnTo>
                    <a:pt x="177" y="24"/>
                  </a:lnTo>
                  <a:lnTo>
                    <a:pt x="179" y="24"/>
                  </a:lnTo>
                  <a:lnTo>
                    <a:pt x="180" y="24"/>
                  </a:lnTo>
                  <a:lnTo>
                    <a:pt x="182" y="24"/>
                  </a:lnTo>
                  <a:lnTo>
                    <a:pt x="182" y="23"/>
                  </a:lnTo>
                  <a:lnTo>
                    <a:pt x="182" y="21"/>
                  </a:lnTo>
                  <a:lnTo>
                    <a:pt x="183" y="21"/>
                  </a:lnTo>
                  <a:lnTo>
                    <a:pt x="183" y="19"/>
                  </a:lnTo>
                  <a:lnTo>
                    <a:pt x="185" y="19"/>
                  </a:lnTo>
                  <a:lnTo>
                    <a:pt x="187" y="19"/>
                  </a:lnTo>
                  <a:lnTo>
                    <a:pt x="188" y="19"/>
                  </a:lnTo>
                  <a:lnTo>
                    <a:pt x="190" y="19"/>
                  </a:lnTo>
                  <a:lnTo>
                    <a:pt x="192" y="19"/>
                  </a:lnTo>
                  <a:lnTo>
                    <a:pt x="192" y="18"/>
                  </a:lnTo>
                  <a:lnTo>
                    <a:pt x="193" y="18"/>
                  </a:lnTo>
                  <a:lnTo>
                    <a:pt x="193" y="16"/>
                  </a:lnTo>
                  <a:lnTo>
                    <a:pt x="193" y="14"/>
                  </a:lnTo>
                  <a:lnTo>
                    <a:pt x="193" y="13"/>
                  </a:lnTo>
                  <a:lnTo>
                    <a:pt x="193" y="11"/>
                  </a:lnTo>
                  <a:lnTo>
                    <a:pt x="193" y="9"/>
                  </a:lnTo>
                  <a:lnTo>
                    <a:pt x="195" y="9"/>
                  </a:lnTo>
                  <a:lnTo>
                    <a:pt x="197" y="9"/>
                  </a:lnTo>
                  <a:lnTo>
                    <a:pt x="197" y="11"/>
                  </a:lnTo>
                  <a:lnTo>
                    <a:pt x="198" y="13"/>
                  </a:lnTo>
                  <a:lnTo>
                    <a:pt x="200" y="13"/>
                  </a:lnTo>
                  <a:lnTo>
                    <a:pt x="201" y="13"/>
                  </a:lnTo>
                  <a:lnTo>
                    <a:pt x="203" y="13"/>
                  </a:lnTo>
                  <a:lnTo>
                    <a:pt x="205" y="11"/>
                  </a:lnTo>
                  <a:lnTo>
                    <a:pt x="205" y="9"/>
                  </a:lnTo>
                  <a:lnTo>
                    <a:pt x="206" y="9"/>
                  </a:lnTo>
                  <a:lnTo>
                    <a:pt x="208" y="9"/>
                  </a:lnTo>
                  <a:lnTo>
                    <a:pt x="210" y="9"/>
                  </a:lnTo>
                  <a:lnTo>
                    <a:pt x="211" y="8"/>
                  </a:lnTo>
                  <a:lnTo>
                    <a:pt x="213" y="8"/>
                  </a:lnTo>
                  <a:lnTo>
                    <a:pt x="213" y="6"/>
                  </a:lnTo>
                  <a:lnTo>
                    <a:pt x="213" y="3"/>
                  </a:lnTo>
                  <a:lnTo>
                    <a:pt x="214" y="1"/>
                  </a:lnTo>
                  <a:lnTo>
                    <a:pt x="214" y="0"/>
                  </a:lnTo>
                  <a:lnTo>
                    <a:pt x="216" y="0"/>
                  </a:lnTo>
                  <a:lnTo>
                    <a:pt x="218" y="0"/>
                  </a:lnTo>
                  <a:lnTo>
                    <a:pt x="219" y="0"/>
                  </a:lnTo>
                  <a:lnTo>
                    <a:pt x="221" y="0"/>
                  </a:lnTo>
                  <a:lnTo>
                    <a:pt x="223" y="0"/>
                  </a:lnTo>
                  <a:lnTo>
                    <a:pt x="223" y="1"/>
                  </a:lnTo>
                  <a:lnTo>
                    <a:pt x="224" y="1"/>
                  </a:lnTo>
                  <a:lnTo>
                    <a:pt x="226" y="1"/>
                  </a:lnTo>
                  <a:lnTo>
                    <a:pt x="228" y="1"/>
                  </a:lnTo>
                  <a:lnTo>
                    <a:pt x="229" y="1"/>
                  </a:lnTo>
                  <a:lnTo>
                    <a:pt x="229" y="0"/>
                  </a:lnTo>
                  <a:lnTo>
                    <a:pt x="231" y="0"/>
                  </a:lnTo>
                  <a:lnTo>
                    <a:pt x="232" y="0"/>
                  </a:lnTo>
                  <a:lnTo>
                    <a:pt x="234" y="0"/>
                  </a:lnTo>
                  <a:lnTo>
                    <a:pt x="236" y="1"/>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59" name="Freeform 296"/>
            <p:cNvSpPr>
              <a:spLocks/>
            </p:cNvSpPr>
            <p:nvPr/>
          </p:nvSpPr>
          <p:spPr bwMode="auto">
            <a:xfrm>
              <a:off x="1678" y="1747"/>
              <a:ext cx="672" cy="377"/>
            </a:xfrm>
            <a:custGeom>
              <a:avLst/>
              <a:gdLst>
                <a:gd name="T0" fmla="*/ 253 w 672"/>
                <a:gd name="T1" fmla="*/ 8 h 377"/>
                <a:gd name="T2" fmla="*/ 281 w 672"/>
                <a:gd name="T3" fmla="*/ 8 h 377"/>
                <a:gd name="T4" fmla="*/ 304 w 672"/>
                <a:gd name="T5" fmla="*/ 8 h 377"/>
                <a:gd name="T6" fmla="*/ 329 w 672"/>
                <a:gd name="T7" fmla="*/ 18 h 377"/>
                <a:gd name="T8" fmla="*/ 345 w 672"/>
                <a:gd name="T9" fmla="*/ 29 h 377"/>
                <a:gd name="T10" fmla="*/ 371 w 672"/>
                <a:gd name="T11" fmla="*/ 27 h 377"/>
                <a:gd name="T12" fmla="*/ 391 w 672"/>
                <a:gd name="T13" fmla="*/ 27 h 377"/>
                <a:gd name="T14" fmla="*/ 412 w 672"/>
                <a:gd name="T15" fmla="*/ 26 h 377"/>
                <a:gd name="T16" fmla="*/ 440 w 672"/>
                <a:gd name="T17" fmla="*/ 29 h 377"/>
                <a:gd name="T18" fmla="*/ 459 w 672"/>
                <a:gd name="T19" fmla="*/ 45 h 377"/>
                <a:gd name="T20" fmla="*/ 472 w 672"/>
                <a:gd name="T21" fmla="*/ 65 h 377"/>
                <a:gd name="T22" fmla="*/ 497 w 672"/>
                <a:gd name="T23" fmla="*/ 58 h 377"/>
                <a:gd name="T24" fmla="*/ 518 w 672"/>
                <a:gd name="T25" fmla="*/ 52 h 377"/>
                <a:gd name="T26" fmla="*/ 538 w 672"/>
                <a:gd name="T27" fmla="*/ 65 h 377"/>
                <a:gd name="T28" fmla="*/ 556 w 672"/>
                <a:gd name="T29" fmla="*/ 70 h 377"/>
                <a:gd name="T30" fmla="*/ 572 w 672"/>
                <a:gd name="T31" fmla="*/ 75 h 377"/>
                <a:gd name="T32" fmla="*/ 592 w 672"/>
                <a:gd name="T33" fmla="*/ 76 h 377"/>
                <a:gd name="T34" fmla="*/ 670 w 672"/>
                <a:gd name="T35" fmla="*/ 78 h 377"/>
                <a:gd name="T36" fmla="*/ 668 w 672"/>
                <a:gd name="T37" fmla="*/ 103 h 377"/>
                <a:gd name="T38" fmla="*/ 663 w 672"/>
                <a:gd name="T39" fmla="*/ 119 h 377"/>
                <a:gd name="T40" fmla="*/ 670 w 672"/>
                <a:gd name="T41" fmla="*/ 139 h 377"/>
                <a:gd name="T42" fmla="*/ 665 w 672"/>
                <a:gd name="T43" fmla="*/ 165 h 377"/>
                <a:gd name="T44" fmla="*/ 662 w 672"/>
                <a:gd name="T45" fmla="*/ 188 h 377"/>
                <a:gd name="T46" fmla="*/ 647 w 672"/>
                <a:gd name="T47" fmla="*/ 201 h 377"/>
                <a:gd name="T48" fmla="*/ 644 w 672"/>
                <a:gd name="T49" fmla="*/ 219 h 377"/>
                <a:gd name="T50" fmla="*/ 645 w 672"/>
                <a:gd name="T51" fmla="*/ 240 h 377"/>
                <a:gd name="T52" fmla="*/ 645 w 672"/>
                <a:gd name="T53" fmla="*/ 263 h 377"/>
                <a:gd name="T54" fmla="*/ 645 w 672"/>
                <a:gd name="T55" fmla="*/ 282 h 377"/>
                <a:gd name="T56" fmla="*/ 647 w 672"/>
                <a:gd name="T57" fmla="*/ 302 h 377"/>
                <a:gd name="T58" fmla="*/ 647 w 672"/>
                <a:gd name="T59" fmla="*/ 326 h 377"/>
                <a:gd name="T60" fmla="*/ 655 w 672"/>
                <a:gd name="T61" fmla="*/ 344 h 377"/>
                <a:gd name="T62" fmla="*/ 559 w 672"/>
                <a:gd name="T63" fmla="*/ 349 h 377"/>
                <a:gd name="T64" fmla="*/ 466 w 672"/>
                <a:gd name="T65" fmla="*/ 351 h 377"/>
                <a:gd name="T66" fmla="*/ 420 w 672"/>
                <a:gd name="T67" fmla="*/ 358 h 377"/>
                <a:gd name="T68" fmla="*/ 407 w 672"/>
                <a:gd name="T69" fmla="*/ 374 h 377"/>
                <a:gd name="T70" fmla="*/ 382 w 672"/>
                <a:gd name="T71" fmla="*/ 369 h 377"/>
                <a:gd name="T72" fmla="*/ 361 w 672"/>
                <a:gd name="T73" fmla="*/ 369 h 377"/>
                <a:gd name="T74" fmla="*/ 338 w 672"/>
                <a:gd name="T75" fmla="*/ 366 h 377"/>
                <a:gd name="T76" fmla="*/ 319 w 672"/>
                <a:gd name="T77" fmla="*/ 359 h 377"/>
                <a:gd name="T78" fmla="*/ 302 w 672"/>
                <a:gd name="T79" fmla="*/ 354 h 377"/>
                <a:gd name="T80" fmla="*/ 279 w 672"/>
                <a:gd name="T81" fmla="*/ 348 h 377"/>
                <a:gd name="T82" fmla="*/ 270 w 672"/>
                <a:gd name="T83" fmla="*/ 335 h 377"/>
                <a:gd name="T84" fmla="*/ 253 w 672"/>
                <a:gd name="T85" fmla="*/ 330 h 377"/>
                <a:gd name="T86" fmla="*/ 232 w 672"/>
                <a:gd name="T87" fmla="*/ 323 h 377"/>
                <a:gd name="T88" fmla="*/ 212 w 672"/>
                <a:gd name="T89" fmla="*/ 325 h 377"/>
                <a:gd name="T90" fmla="*/ 193 w 672"/>
                <a:gd name="T91" fmla="*/ 328 h 377"/>
                <a:gd name="T92" fmla="*/ 175 w 672"/>
                <a:gd name="T93" fmla="*/ 340 h 377"/>
                <a:gd name="T94" fmla="*/ 152 w 672"/>
                <a:gd name="T95" fmla="*/ 377 h 377"/>
                <a:gd name="T96" fmla="*/ 70 w 672"/>
                <a:gd name="T97" fmla="*/ 374 h 377"/>
                <a:gd name="T98" fmla="*/ 39 w 672"/>
                <a:gd name="T99" fmla="*/ 358 h 377"/>
                <a:gd name="T100" fmla="*/ 31 w 672"/>
                <a:gd name="T101" fmla="*/ 343 h 377"/>
                <a:gd name="T102" fmla="*/ 28 w 672"/>
                <a:gd name="T103" fmla="*/ 318 h 377"/>
                <a:gd name="T104" fmla="*/ 23 w 672"/>
                <a:gd name="T105" fmla="*/ 305 h 377"/>
                <a:gd name="T106" fmla="*/ 10 w 672"/>
                <a:gd name="T107" fmla="*/ 289 h 377"/>
                <a:gd name="T108" fmla="*/ 7 w 672"/>
                <a:gd name="T109" fmla="*/ 274 h 377"/>
                <a:gd name="T110" fmla="*/ 5 w 672"/>
                <a:gd name="T111" fmla="*/ 261 h 377"/>
                <a:gd name="T112" fmla="*/ 12 w 672"/>
                <a:gd name="T113" fmla="*/ 243 h 377"/>
                <a:gd name="T114" fmla="*/ 13 w 672"/>
                <a:gd name="T115" fmla="*/ 227 h 377"/>
                <a:gd name="T116" fmla="*/ 15 w 672"/>
                <a:gd name="T117" fmla="*/ 215 h 377"/>
                <a:gd name="T118" fmla="*/ 16 w 672"/>
                <a:gd name="T119" fmla="*/ 19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2" h="377">
                  <a:moveTo>
                    <a:pt x="234" y="1"/>
                  </a:moveTo>
                  <a:lnTo>
                    <a:pt x="235" y="1"/>
                  </a:lnTo>
                  <a:lnTo>
                    <a:pt x="237" y="3"/>
                  </a:lnTo>
                  <a:lnTo>
                    <a:pt x="239" y="3"/>
                  </a:lnTo>
                  <a:lnTo>
                    <a:pt x="240" y="3"/>
                  </a:lnTo>
                  <a:lnTo>
                    <a:pt x="242" y="1"/>
                  </a:lnTo>
                  <a:lnTo>
                    <a:pt x="244" y="1"/>
                  </a:lnTo>
                  <a:lnTo>
                    <a:pt x="245" y="1"/>
                  </a:lnTo>
                  <a:lnTo>
                    <a:pt x="247" y="1"/>
                  </a:lnTo>
                  <a:lnTo>
                    <a:pt x="247" y="0"/>
                  </a:lnTo>
                  <a:lnTo>
                    <a:pt x="248" y="0"/>
                  </a:lnTo>
                  <a:lnTo>
                    <a:pt x="250" y="1"/>
                  </a:lnTo>
                  <a:lnTo>
                    <a:pt x="250" y="3"/>
                  </a:lnTo>
                  <a:lnTo>
                    <a:pt x="252" y="3"/>
                  </a:lnTo>
                  <a:lnTo>
                    <a:pt x="252" y="5"/>
                  </a:lnTo>
                  <a:lnTo>
                    <a:pt x="252" y="6"/>
                  </a:lnTo>
                  <a:lnTo>
                    <a:pt x="253" y="8"/>
                  </a:lnTo>
                  <a:lnTo>
                    <a:pt x="255" y="8"/>
                  </a:lnTo>
                  <a:lnTo>
                    <a:pt x="255" y="9"/>
                  </a:lnTo>
                  <a:lnTo>
                    <a:pt x="257" y="9"/>
                  </a:lnTo>
                  <a:lnTo>
                    <a:pt x="258" y="9"/>
                  </a:lnTo>
                  <a:lnTo>
                    <a:pt x="260" y="9"/>
                  </a:lnTo>
                  <a:lnTo>
                    <a:pt x="262" y="11"/>
                  </a:lnTo>
                  <a:lnTo>
                    <a:pt x="263" y="11"/>
                  </a:lnTo>
                  <a:lnTo>
                    <a:pt x="265" y="11"/>
                  </a:lnTo>
                  <a:lnTo>
                    <a:pt x="266" y="11"/>
                  </a:lnTo>
                  <a:lnTo>
                    <a:pt x="268" y="9"/>
                  </a:lnTo>
                  <a:lnTo>
                    <a:pt x="270" y="9"/>
                  </a:lnTo>
                  <a:lnTo>
                    <a:pt x="271" y="9"/>
                  </a:lnTo>
                  <a:lnTo>
                    <a:pt x="273" y="9"/>
                  </a:lnTo>
                  <a:lnTo>
                    <a:pt x="275" y="9"/>
                  </a:lnTo>
                  <a:lnTo>
                    <a:pt x="276" y="9"/>
                  </a:lnTo>
                  <a:lnTo>
                    <a:pt x="278" y="8"/>
                  </a:lnTo>
                  <a:lnTo>
                    <a:pt x="281" y="8"/>
                  </a:lnTo>
                  <a:lnTo>
                    <a:pt x="283" y="8"/>
                  </a:lnTo>
                  <a:lnTo>
                    <a:pt x="284" y="6"/>
                  </a:lnTo>
                  <a:lnTo>
                    <a:pt x="286" y="6"/>
                  </a:lnTo>
                  <a:lnTo>
                    <a:pt x="286" y="5"/>
                  </a:lnTo>
                  <a:lnTo>
                    <a:pt x="288" y="5"/>
                  </a:lnTo>
                  <a:lnTo>
                    <a:pt x="289" y="5"/>
                  </a:lnTo>
                  <a:lnTo>
                    <a:pt x="291" y="5"/>
                  </a:lnTo>
                  <a:lnTo>
                    <a:pt x="293" y="3"/>
                  </a:lnTo>
                  <a:lnTo>
                    <a:pt x="294" y="3"/>
                  </a:lnTo>
                  <a:lnTo>
                    <a:pt x="296" y="3"/>
                  </a:lnTo>
                  <a:lnTo>
                    <a:pt x="297" y="3"/>
                  </a:lnTo>
                  <a:lnTo>
                    <a:pt x="297" y="5"/>
                  </a:lnTo>
                  <a:lnTo>
                    <a:pt x="299" y="5"/>
                  </a:lnTo>
                  <a:lnTo>
                    <a:pt x="301" y="6"/>
                  </a:lnTo>
                  <a:lnTo>
                    <a:pt x="302" y="6"/>
                  </a:lnTo>
                  <a:lnTo>
                    <a:pt x="302" y="8"/>
                  </a:lnTo>
                  <a:lnTo>
                    <a:pt x="304" y="8"/>
                  </a:lnTo>
                  <a:lnTo>
                    <a:pt x="304" y="9"/>
                  </a:lnTo>
                  <a:lnTo>
                    <a:pt x="306" y="9"/>
                  </a:lnTo>
                  <a:lnTo>
                    <a:pt x="306" y="11"/>
                  </a:lnTo>
                  <a:lnTo>
                    <a:pt x="307" y="11"/>
                  </a:lnTo>
                  <a:lnTo>
                    <a:pt x="309" y="11"/>
                  </a:lnTo>
                  <a:lnTo>
                    <a:pt x="312" y="11"/>
                  </a:lnTo>
                  <a:lnTo>
                    <a:pt x="314" y="11"/>
                  </a:lnTo>
                  <a:lnTo>
                    <a:pt x="317" y="13"/>
                  </a:lnTo>
                  <a:lnTo>
                    <a:pt x="319" y="13"/>
                  </a:lnTo>
                  <a:lnTo>
                    <a:pt x="319" y="14"/>
                  </a:lnTo>
                  <a:lnTo>
                    <a:pt x="319" y="16"/>
                  </a:lnTo>
                  <a:lnTo>
                    <a:pt x="320" y="16"/>
                  </a:lnTo>
                  <a:lnTo>
                    <a:pt x="322" y="18"/>
                  </a:lnTo>
                  <a:lnTo>
                    <a:pt x="324" y="18"/>
                  </a:lnTo>
                  <a:lnTo>
                    <a:pt x="325" y="18"/>
                  </a:lnTo>
                  <a:lnTo>
                    <a:pt x="327" y="18"/>
                  </a:lnTo>
                  <a:lnTo>
                    <a:pt x="329" y="18"/>
                  </a:lnTo>
                  <a:lnTo>
                    <a:pt x="330" y="19"/>
                  </a:lnTo>
                  <a:lnTo>
                    <a:pt x="332" y="19"/>
                  </a:lnTo>
                  <a:lnTo>
                    <a:pt x="333" y="19"/>
                  </a:lnTo>
                  <a:lnTo>
                    <a:pt x="335" y="19"/>
                  </a:lnTo>
                  <a:lnTo>
                    <a:pt x="337" y="19"/>
                  </a:lnTo>
                  <a:lnTo>
                    <a:pt x="338" y="19"/>
                  </a:lnTo>
                  <a:lnTo>
                    <a:pt x="340" y="21"/>
                  </a:lnTo>
                  <a:lnTo>
                    <a:pt x="342" y="21"/>
                  </a:lnTo>
                  <a:lnTo>
                    <a:pt x="342" y="23"/>
                  </a:lnTo>
                  <a:lnTo>
                    <a:pt x="340" y="23"/>
                  </a:lnTo>
                  <a:lnTo>
                    <a:pt x="340" y="24"/>
                  </a:lnTo>
                  <a:lnTo>
                    <a:pt x="340" y="26"/>
                  </a:lnTo>
                  <a:lnTo>
                    <a:pt x="340" y="27"/>
                  </a:lnTo>
                  <a:lnTo>
                    <a:pt x="342" y="27"/>
                  </a:lnTo>
                  <a:lnTo>
                    <a:pt x="343" y="27"/>
                  </a:lnTo>
                  <a:lnTo>
                    <a:pt x="345" y="27"/>
                  </a:lnTo>
                  <a:lnTo>
                    <a:pt x="345" y="29"/>
                  </a:lnTo>
                  <a:lnTo>
                    <a:pt x="346" y="29"/>
                  </a:lnTo>
                  <a:lnTo>
                    <a:pt x="348" y="29"/>
                  </a:lnTo>
                  <a:lnTo>
                    <a:pt x="350" y="29"/>
                  </a:lnTo>
                  <a:lnTo>
                    <a:pt x="351" y="29"/>
                  </a:lnTo>
                  <a:lnTo>
                    <a:pt x="353" y="29"/>
                  </a:lnTo>
                  <a:lnTo>
                    <a:pt x="353" y="27"/>
                  </a:lnTo>
                  <a:lnTo>
                    <a:pt x="355" y="27"/>
                  </a:lnTo>
                  <a:lnTo>
                    <a:pt x="356" y="27"/>
                  </a:lnTo>
                  <a:lnTo>
                    <a:pt x="358" y="26"/>
                  </a:lnTo>
                  <a:lnTo>
                    <a:pt x="360" y="26"/>
                  </a:lnTo>
                  <a:lnTo>
                    <a:pt x="361" y="27"/>
                  </a:lnTo>
                  <a:lnTo>
                    <a:pt x="361" y="29"/>
                  </a:lnTo>
                  <a:lnTo>
                    <a:pt x="363" y="27"/>
                  </a:lnTo>
                  <a:lnTo>
                    <a:pt x="364" y="27"/>
                  </a:lnTo>
                  <a:lnTo>
                    <a:pt x="366" y="27"/>
                  </a:lnTo>
                  <a:lnTo>
                    <a:pt x="369" y="26"/>
                  </a:lnTo>
                  <a:lnTo>
                    <a:pt x="371" y="27"/>
                  </a:lnTo>
                  <a:lnTo>
                    <a:pt x="373" y="27"/>
                  </a:lnTo>
                  <a:lnTo>
                    <a:pt x="374" y="27"/>
                  </a:lnTo>
                  <a:lnTo>
                    <a:pt x="376" y="27"/>
                  </a:lnTo>
                  <a:lnTo>
                    <a:pt x="378" y="27"/>
                  </a:lnTo>
                  <a:lnTo>
                    <a:pt x="379" y="27"/>
                  </a:lnTo>
                  <a:lnTo>
                    <a:pt x="379" y="26"/>
                  </a:lnTo>
                  <a:lnTo>
                    <a:pt x="381" y="26"/>
                  </a:lnTo>
                  <a:lnTo>
                    <a:pt x="381" y="27"/>
                  </a:lnTo>
                  <a:lnTo>
                    <a:pt x="382" y="27"/>
                  </a:lnTo>
                  <a:lnTo>
                    <a:pt x="382" y="29"/>
                  </a:lnTo>
                  <a:lnTo>
                    <a:pt x="384" y="29"/>
                  </a:lnTo>
                  <a:lnTo>
                    <a:pt x="386" y="29"/>
                  </a:lnTo>
                  <a:lnTo>
                    <a:pt x="387" y="27"/>
                  </a:lnTo>
                  <a:lnTo>
                    <a:pt x="387" y="29"/>
                  </a:lnTo>
                  <a:lnTo>
                    <a:pt x="389" y="29"/>
                  </a:lnTo>
                  <a:lnTo>
                    <a:pt x="391" y="29"/>
                  </a:lnTo>
                  <a:lnTo>
                    <a:pt x="391" y="27"/>
                  </a:lnTo>
                  <a:lnTo>
                    <a:pt x="392" y="27"/>
                  </a:lnTo>
                  <a:lnTo>
                    <a:pt x="394" y="27"/>
                  </a:lnTo>
                  <a:lnTo>
                    <a:pt x="395" y="27"/>
                  </a:lnTo>
                  <a:lnTo>
                    <a:pt x="395" y="29"/>
                  </a:lnTo>
                  <a:lnTo>
                    <a:pt x="397" y="29"/>
                  </a:lnTo>
                  <a:lnTo>
                    <a:pt x="399" y="29"/>
                  </a:lnTo>
                  <a:lnTo>
                    <a:pt x="399" y="27"/>
                  </a:lnTo>
                  <a:lnTo>
                    <a:pt x="400" y="27"/>
                  </a:lnTo>
                  <a:lnTo>
                    <a:pt x="402" y="29"/>
                  </a:lnTo>
                  <a:lnTo>
                    <a:pt x="404" y="29"/>
                  </a:lnTo>
                  <a:lnTo>
                    <a:pt x="405" y="29"/>
                  </a:lnTo>
                  <a:lnTo>
                    <a:pt x="407" y="29"/>
                  </a:lnTo>
                  <a:lnTo>
                    <a:pt x="407" y="27"/>
                  </a:lnTo>
                  <a:lnTo>
                    <a:pt x="409" y="27"/>
                  </a:lnTo>
                  <a:lnTo>
                    <a:pt x="410" y="27"/>
                  </a:lnTo>
                  <a:lnTo>
                    <a:pt x="410" y="26"/>
                  </a:lnTo>
                  <a:lnTo>
                    <a:pt x="412" y="26"/>
                  </a:lnTo>
                  <a:lnTo>
                    <a:pt x="413" y="26"/>
                  </a:lnTo>
                  <a:lnTo>
                    <a:pt x="415" y="26"/>
                  </a:lnTo>
                  <a:lnTo>
                    <a:pt x="417" y="26"/>
                  </a:lnTo>
                  <a:lnTo>
                    <a:pt x="420" y="26"/>
                  </a:lnTo>
                  <a:lnTo>
                    <a:pt x="420" y="27"/>
                  </a:lnTo>
                  <a:lnTo>
                    <a:pt x="422" y="27"/>
                  </a:lnTo>
                  <a:lnTo>
                    <a:pt x="423" y="27"/>
                  </a:lnTo>
                  <a:lnTo>
                    <a:pt x="425" y="27"/>
                  </a:lnTo>
                  <a:lnTo>
                    <a:pt x="427" y="27"/>
                  </a:lnTo>
                  <a:lnTo>
                    <a:pt x="428" y="27"/>
                  </a:lnTo>
                  <a:lnTo>
                    <a:pt x="430" y="26"/>
                  </a:lnTo>
                  <a:lnTo>
                    <a:pt x="431" y="26"/>
                  </a:lnTo>
                  <a:lnTo>
                    <a:pt x="433" y="26"/>
                  </a:lnTo>
                  <a:lnTo>
                    <a:pt x="435" y="26"/>
                  </a:lnTo>
                  <a:lnTo>
                    <a:pt x="436" y="27"/>
                  </a:lnTo>
                  <a:lnTo>
                    <a:pt x="438" y="27"/>
                  </a:lnTo>
                  <a:lnTo>
                    <a:pt x="440" y="29"/>
                  </a:lnTo>
                  <a:lnTo>
                    <a:pt x="441" y="29"/>
                  </a:lnTo>
                  <a:lnTo>
                    <a:pt x="443" y="29"/>
                  </a:lnTo>
                  <a:lnTo>
                    <a:pt x="445" y="29"/>
                  </a:lnTo>
                  <a:lnTo>
                    <a:pt x="446" y="29"/>
                  </a:lnTo>
                  <a:lnTo>
                    <a:pt x="448" y="31"/>
                  </a:lnTo>
                  <a:lnTo>
                    <a:pt x="449" y="31"/>
                  </a:lnTo>
                  <a:lnTo>
                    <a:pt x="449" y="32"/>
                  </a:lnTo>
                  <a:lnTo>
                    <a:pt x="451" y="34"/>
                  </a:lnTo>
                  <a:lnTo>
                    <a:pt x="453" y="36"/>
                  </a:lnTo>
                  <a:lnTo>
                    <a:pt x="453" y="37"/>
                  </a:lnTo>
                  <a:lnTo>
                    <a:pt x="453" y="39"/>
                  </a:lnTo>
                  <a:lnTo>
                    <a:pt x="453" y="41"/>
                  </a:lnTo>
                  <a:lnTo>
                    <a:pt x="454" y="42"/>
                  </a:lnTo>
                  <a:lnTo>
                    <a:pt x="454" y="44"/>
                  </a:lnTo>
                  <a:lnTo>
                    <a:pt x="456" y="44"/>
                  </a:lnTo>
                  <a:lnTo>
                    <a:pt x="458" y="44"/>
                  </a:lnTo>
                  <a:lnTo>
                    <a:pt x="459" y="45"/>
                  </a:lnTo>
                  <a:lnTo>
                    <a:pt x="459" y="47"/>
                  </a:lnTo>
                  <a:lnTo>
                    <a:pt x="461" y="47"/>
                  </a:lnTo>
                  <a:lnTo>
                    <a:pt x="461" y="49"/>
                  </a:lnTo>
                  <a:lnTo>
                    <a:pt x="462" y="49"/>
                  </a:lnTo>
                  <a:lnTo>
                    <a:pt x="462" y="50"/>
                  </a:lnTo>
                  <a:lnTo>
                    <a:pt x="464" y="50"/>
                  </a:lnTo>
                  <a:lnTo>
                    <a:pt x="466" y="52"/>
                  </a:lnTo>
                  <a:lnTo>
                    <a:pt x="466" y="54"/>
                  </a:lnTo>
                  <a:lnTo>
                    <a:pt x="466" y="55"/>
                  </a:lnTo>
                  <a:lnTo>
                    <a:pt x="467" y="57"/>
                  </a:lnTo>
                  <a:lnTo>
                    <a:pt x="467" y="58"/>
                  </a:lnTo>
                  <a:lnTo>
                    <a:pt x="469" y="60"/>
                  </a:lnTo>
                  <a:lnTo>
                    <a:pt x="469" y="62"/>
                  </a:lnTo>
                  <a:lnTo>
                    <a:pt x="471" y="62"/>
                  </a:lnTo>
                  <a:lnTo>
                    <a:pt x="471" y="63"/>
                  </a:lnTo>
                  <a:lnTo>
                    <a:pt x="471" y="65"/>
                  </a:lnTo>
                  <a:lnTo>
                    <a:pt x="472" y="65"/>
                  </a:lnTo>
                  <a:lnTo>
                    <a:pt x="474" y="67"/>
                  </a:lnTo>
                  <a:lnTo>
                    <a:pt x="476" y="67"/>
                  </a:lnTo>
                  <a:lnTo>
                    <a:pt x="476" y="68"/>
                  </a:lnTo>
                  <a:lnTo>
                    <a:pt x="477" y="68"/>
                  </a:lnTo>
                  <a:lnTo>
                    <a:pt x="479" y="68"/>
                  </a:lnTo>
                  <a:lnTo>
                    <a:pt x="480" y="68"/>
                  </a:lnTo>
                  <a:lnTo>
                    <a:pt x="482" y="67"/>
                  </a:lnTo>
                  <a:lnTo>
                    <a:pt x="484" y="67"/>
                  </a:lnTo>
                  <a:lnTo>
                    <a:pt x="485" y="67"/>
                  </a:lnTo>
                  <a:lnTo>
                    <a:pt x="487" y="67"/>
                  </a:lnTo>
                  <a:lnTo>
                    <a:pt x="487" y="65"/>
                  </a:lnTo>
                  <a:lnTo>
                    <a:pt x="487" y="63"/>
                  </a:lnTo>
                  <a:lnTo>
                    <a:pt x="489" y="63"/>
                  </a:lnTo>
                  <a:lnTo>
                    <a:pt x="490" y="63"/>
                  </a:lnTo>
                  <a:lnTo>
                    <a:pt x="492" y="62"/>
                  </a:lnTo>
                  <a:lnTo>
                    <a:pt x="495" y="60"/>
                  </a:lnTo>
                  <a:lnTo>
                    <a:pt x="497" y="58"/>
                  </a:lnTo>
                  <a:lnTo>
                    <a:pt x="498" y="58"/>
                  </a:lnTo>
                  <a:lnTo>
                    <a:pt x="498" y="57"/>
                  </a:lnTo>
                  <a:lnTo>
                    <a:pt x="500" y="57"/>
                  </a:lnTo>
                  <a:lnTo>
                    <a:pt x="502" y="57"/>
                  </a:lnTo>
                  <a:lnTo>
                    <a:pt x="503" y="55"/>
                  </a:lnTo>
                  <a:lnTo>
                    <a:pt x="503" y="54"/>
                  </a:lnTo>
                  <a:lnTo>
                    <a:pt x="507" y="54"/>
                  </a:lnTo>
                  <a:lnTo>
                    <a:pt x="508" y="52"/>
                  </a:lnTo>
                  <a:lnTo>
                    <a:pt x="508" y="50"/>
                  </a:lnTo>
                  <a:lnTo>
                    <a:pt x="508" y="49"/>
                  </a:lnTo>
                  <a:lnTo>
                    <a:pt x="510" y="49"/>
                  </a:lnTo>
                  <a:lnTo>
                    <a:pt x="512" y="49"/>
                  </a:lnTo>
                  <a:lnTo>
                    <a:pt x="513" y="49"/>
                  </a:lnTo>
                  <a:lnTo>
                    <a:pt x="515" y="49"/>
                  </a:lnTo>
                  <a:lnTo>
                    <a:pt x="515" y="50"/>
                  </a:lnTo>
                  <a:lnTo>
                    <a:pt x="516" y="50"/>
                  </a:lnTo>
                  <a:lnTo>
                    <a:pt x="518" y="52"/>
                  </a:lnTo>
                  <a:lnTo>
                    <a:pt x="518" y="54"/>
                  </a:lnTo>
                  <a:lnTo>
                    <a:pt x="520" y="54"/>
                  </a:lnTo>
                  <a:lnTo>
                    <a:pt x="521" y="54"/>
                  </a:lnTo>
                  <a:lnTo>
                    <a:pt x="521" y="55"/>
                  </a:lnTo>
                  <a:lnTo>
                    <a:pt x="523" y="57"/>
                  </a:lnTo>
                  <a:lnTo>
                    <a:pt x="523" y="58"/>
                  </a:lnTo>
                  <a:lnTo>
                    <a:pt x="525" y="58"/>
                  </a:lnTo>
                  <a:lnTo>
                    <a:pt x="526" y="58"/>
                  </a:lnTo>
                  <a:lnTo>
                    <a:pt x="526" y="60"/>
                  </a:lnTo>
                  <a:lnTo>
                    <a:pt x="528" y="60"/>
                  </a:lnTo>
                  <a:lnTo>
                    <a:pt x="529" y="60"/>
                  </a:lnTo>
                  <a:lnTo>
                    <a:pt x="531" y="60"/>
                  </a:lnTo>
                  <a:lnTo>
                    <a:pt x="533" y="62"/>
                  </a:lnTo>
                  <a:lnTo>
                    <a:pt x="534" y="62"/>
                  </a:lnTo>
                  <a:lnTo>
                    <a:pt x="534" y="63"/>
                  </a:lnTo>
                  <a:lnTo>
                    <a:pt x="536" y="63"/>
                  </a:lnTo>
                  <a:lnTo>
                    <a:pt x="538" y="65"/>
                  </a:lnTo>
                  <a:lnTo>
                    <a:pt x="538" y="63"/>
                  </a:lnTo>
                  <a:lnTo>
                    <a:pt x="538" y="65"/>
                  </a:lnTo>
                  <a:lnTo>
                    <a:pt x="539" y="65"/>
                  </a:lnTo>
                  <a:lnTo>
                    <a:pt x="539" y="67"/>
                  </a:lnTo>
                  <a:lnTo>
                    <a:pt x="541" y="67"/>
                  </a:lnTo>
                  <a:lnTo>
                    <a:pt x="543" y="65"/>
                  </a:lnTo>
                  <a:lnTo>
                    <a:pt x="544" y="65"/>
                  </a:lnTo>
                  <a:lnTo>
                    <a:pt x="544" y="67"/>
                  </a:lnTo>
                  <a:lnTo>
                    <a:pt x="546" y="67"/>
                  </a:lnTo>
                  <a:lnTo>
                    <a:pt x="546" y="68"/>
                  </a:lnTo>
                  <a:lnTo>
                    <a:pt x="547" y="68"/>
                  </a:lnTo>
                  <a:lnTo>
                    <a:pt x="549" y="68"/>
                  </a:lnTo>
                  <a:lnTo>
                    <a:pt x="549" y="67"/>
                  </a:lnTo>
                  <a:lnTo>
                    <a:pt x="551" y="68"/>
                  </a:lnTo>
                  <a:lnTo>
                    <a:pt x="552" y="70"/>
                  </a:lnTo>
                  <a:lnTo>
                    <a:pt x="554" y="70"/>
                  </a:lnTo>
                  <a:lnTo>
                    <a:pt x="556" y="70"/>
                  </a:lnTo>
                  <a:lnTo>
                    <a:pt x="556" y="72"/>
                  </a:lnTo>
                  <a:lnTo>
                    <a:pt x="556" y="73"/>
                  </a:lnTo>
                  <a:lnTo>
                    <a:pt x="557" y="73"/>
                  </a:lnTo>
                  <a:lnTo>
                    <a:pt x="559" y="73"/>
                  </a:lnTo>
                  <a:lnTo>
                    <a:pt x="561" y="73"/>
                  </a:lnTo>
                  <a:lnTo>
                    <a:pt x="561" y="75"/>
                  </a:lnTo>
                  <a:lnTo>
                    <a:pt x="562" y="75"/>
                  </a:lnTo>
                  <a:lnTo>
                    <a:pt x="564" y="75"/>
                  </a:lnTo>
                  <a:lnTo>
                    <a:pt x="564" y="73"/>
                  </a:lnTo>
                  <a:lnTo>
                    <a:pt x="565" y="73"/>
                  </a:lnTo>
                  <a:lnTo>
                    <a:pt x="567" y="73"/>
                  </a:lnTo>
                  <a:lnTo>
                    <a:pt x="569" y="73"/>
                  </a:lnTo>
                  <a:lnTo>
                    <a:pt x="569" y="72"/>
                  </a:lnTo>
                  <a:lnTo>
                    <a:pt x="570" y="72"/>
                  </a:lnTo>
                  <a:lnTo>
                    <a:pt x="570" y="73"/>
                  </a:lnTo>
                  <a:lnTo>
                    <a:pt x="572" y="73"/>
                  </a:lnTo>
                  <a:lnTo>
                    <a:pt x="572" y="75"/>
                  </a:lnTo>
                  <a:lnTo>
                    <a:pt x="574" y="75"/>
                  </a:lnTo>
                  <a:lnTo>
                    <a:pt x="575" y="73"/>
                  </a:lnTo>
                  <a:lnTo>
                    <a:pt x="577" y="73"/>
                  </a:lnTo>
                  <a:lnTo>
                    <a:pt x="577" y="75"/>
                  </a:lnTo>
                  <a:lnTo>
                    <a:pt x="578" y="73"/>
                  </a:lnTo>
                  <a:lnTo>
                    <a:pt x="580" y="73"/>
                  </a:lnTo>
                  <a:lnTo>
                    <a:pt x="582" y="73"/>
                  </a:lnTo>
                  <a:lnTo>
                    <a:pt x="583" y="72"/>
                  </a:lnTo>
                  <a:lnTo>
                    <a:pt x="585" y="72"/>
                  </a:lnTo>
                  <a:lnTo>
                    <a:pt x="585" y="70"/>
                  </a:lnTo>
                  <a:lnTo>
                    <a:pt x="587" y="70"/>
                  </a:lnTo>
                  <a:lnTo>
                    <a:pt x="587" y="72"/>
                  </a:lnTo>
                  <a:lnTo>
                    <a:pt x="588" y="72"/>
                  </a:lnTo>
                  <a:lnTo>
                    <a:pt x="590" y="72"/>
                  </a:lnTo>
                  <a:lnTo>
                    <a:pt x="590" y="73"/>
                  </a:lnTo>
                  <a:lnTo>
                    <a:pt x="592" y="75"/>
                  </a:lnTo>
                  <a:lnTo>
                    <a:pt x="592" y="76"/>
                  </a:lnTo>
                  <a:lnTo>
                    <a:pt x="593" y="76"/>
                  </a:lnTo>
                  <a:lnTo>
                    <a:pt x="595" y="76"/>
                  </a:lnTo>
                  <a:lnTo>
                    <a:pt x="600" y="76"/>
                  </a:lnTo>
                  <a:lnTo>
                    <a:pt x="601" y="76"/>
                  </a:lnTo>
                  <a:lnTo>
                    <a:pt x="608" y="76"/>
                  </a:lnTo>
                  <a:lnTo>
                    <a:pt x="611" y="78"/>
                  </a:lnTo>
                  <a:lnTo>
                    <a:pt x="634" y="78"/>
                  </a:lnTo>
                  <a:lnTo>
                    <a:pt x="647" y="78"/>
                  </a:lnTo>
                  <a:lnTo>
                    <a:pt x="654" y="78"/>
                  </a:lnTo>
                  <a:lnTo>
                    <a:pt x="660" y="78"/>
                  </a:lnTo>
                  <a:lnTo>
                    <a:pt x="662" y="78"/>
                  </a:lnTo>
                  <a:lnTo>
                    <a:pt x="663" y="78"/>
                  </a:lnTo>
                  <a:lnTo>
                    <a:pt x="667" y="78"/>
                  </a:lnTo>
                  <a:lnTo>
                    <a:pt x="668" y="78"/>
                  </a:lnTo>
                  <a:lnTo>
                    <a:pt x="670" y="78"/>
                  </a:lnTo>
                  <a:lnTo>
                    <a:pt x="672" y="78"/>
                  </a:lnTo>
                  <a:lnTo>
                    <a:pt x="670" y="78"/>
                  </a:lnTo>
                  <a:lnTo>
                    <a:pt x="670" y="80"/>
                  </a:lnTo>
                  <a:lnTo>
                    <a:pt x="668" y="80"/>
                  </a:lnTo>
                  <a:lnTo>
                    <a:pt x="668" y="81"/>
                  </a:lnTo>
                  <a:lnTo>
                    <a:pt x="668" y="83"/>
                  </a:lnTo>
                  <a:lnTo>
                    <a:pt x="668" y="85"/>
                  </a:lnTo>
                  <a:lnTo>
                    <a:pt x="668" y="86"/>
                  </a:lnTo>
                  <a:lnTo>
                    <a:pt x="668" y="88"/>
                  </a:lnTo>
                  <a:lnTo>
                    <a:pt x="668" y="90"/>
                  </a:lnTo>
                  <a:lnTo>
                    <a:pt x="668" y="91"/>
                  </a:lnTo>
                  <a:lnTo>
                    <a:pt x="668" y="93"/>
                  </a:lnTo>
                  <a:lnTo>
                    <a:pt x="668" y="94"/>
                  </a:lnTo>
                  <a:lnTo>
                    <a:pt x="668" y="96"/>
                  </a:lnTo>
                  <a:lnTo>
                    <a:pt x="670" y="98"/>
                  </a:lnTo>
                  <a:lnTo>
                    <a:pt x="670" y="99"/>
                  </a:lnTo>
                  <a:lnTo>
                    <a:pt x="670" y="101"/>
                  </a:lnTo>
                  <a:lnTo>
                    <a:pt x="670" y="103"/>
                  </a:lnTo>
                  <a:lnTo>
                    <a:pt x="668" y="103"/>
                  </a:lnTo>
                  <a:lnTo>
                    <a:pt x="668" y="104"/>
                  </a:lnTo>
                  <a:lnTo>
                    <a:pt x="670" y="104"/>
                  </a:lnTo>
                  <a:lnTo>
                    <a:pt x="668" y="106"/>
                  </a:lnTo>
                  <a:lnTo>
                    <a:pt x="670" y="106"/>
                  </a:lnTo>
                  <a:lnTo>
                    <a:pt x="670" y="108"/>
                  </a:lnTo>
                  <a:lnTo>
                    <a:pt x="668" y="108"/>
                  </a:lnTo>
                  <a:lnTo>
                    <a:pt x="668" y="109"/>
                  </a:lnTo>
                  <a:lnTo>
                    <a:pt x="667" y="109"/>
                  </a:lnTo>
                  <a:lnTo>
                    <a:pt x="667" y="111"/>
                  </a:lnTo>
                  <a:lnTo>
                    <a:pt x="665" y="112"/>
                  </a:lnTo>
                  <a:lnTo>
                    <a:pt x="667" y="112"/>
                  </a:lnTo>
                  <a:lnTo>
                    <a:pt x="665" y="112"/>
                  </a:lnTo>
                  <a:lnTo>
                    <a:pt x="665" y="114"/>
                  </a:lnTo>
                  <a:lnTo>
                    <a:pt x="665" y="116"/>
                  </a:lnTo>
                  <a:lnTo>
                    <a:pt x="665" y="117"/>
                  </a:lnTo>
                  <a:lnTo>
                    <a:pt x="663" y="117"/>
                  </a:lnTo>
                  <a:lnTo>
                    <a:pt x="663" y="119"/>
                  </a:lnTo>
                  <a:lnTo>
                    <a:pt x="663" y="121"/>
                  </a:lnTo>
                  <a:lnTo>
                    <a:pt x="663" y="122"/>
                  </a:lnTo>
                  <a:lnTo>
                    <a:pt x="663" y="124"/>
                  </a:lnTo>
                  <a:lnTo>
                    <a:pt x="665" y="124"/>
                  </a:lnTo>
                  <a:lnTo>
                    <a:pt x="667" y="124"/>
                  </a:lnTo>
                  <a:lnTo>
                    <a:pt x="667" y="125"/>
                  </a:lnTo>
                  <a:lnTo>
                    <a:pt x="667" y="127"/>
                  </a:lnTo>
                  <a:lnTo>
                    <a:pt x="668" y="127"/>
                  </a:lnTo>
                  <a:lnTo>
                    <a:pt x="668" y="129"/>
                  </a:lnTo>
                  <a:lnTo>
                    <a:pt x="668" y="130"/>
                  </a:lnTo>
                  <a:lnTo>
                    <a:pt x="668" y="132"/>
                  </a:lnTo>
                  <a:lnTo>
                    <a:pt x="668" y="134"/>
                  </a:lnTo>
                  <a:lnTo>
                    <a:pt x="670" y="134"/>
                  </a:lnTo>
                  <a:lnTo>
                    <a:pt x="670" y="135"/>
                  </a:lnTo>
                  <a:lnTo>
                    <a:pt x="672" y="135"/>
                  </a:lnTo>
                  <a:lnTo>
                    <a:pt x="670" y="137"/>
                  </a:lnTo>
                  <a:lnTo>
                    <a:pt x="670" y="139"/>
                  </a:lnTo>
                  <a:lnTo>
                    <a:pt x="670" y="140"/>
                  </a:lnTo>
                  <a:lnTo>
                    <a:pt x="668" y="142"/>
                  </a:lnTo>
                  <a:lnTo>
                    <a:pt x="668" y="143"/>
                  </a:lnTo>
                  <a:lnTo>
                    <a:pt x="668" y="145"/>
                  </a:lnTo>
                  <a:lnTo>
                    <a:pt x="668" y="147"/>
                  </a:lnTo>
                  <a:lnTo>
                    <a:pt x="668" y="148"/>
                  </a:lnTo>
                  <a:lnTo>
                    <a:pt x="668" y="150"/>
                  </a:lnTo>
                  <a:lnTo>
                    <a:pt x="667" y="150"/>
                  </a:lnTo>
                  <a:lnTo>
                    <a:pt x="667" y="152"/>
                  </a:lnTo>
                  <a:lnTo>
                    <a:pt x="667" y="153"/>
                  </a:lnTo>
                  <a:lnTo>
                    <a:pt x="667" y="155"/>
                  </a:lnTo>
                  <a:lnTo>
                    <a:pt x="667" y="157"/>
                  </a:lnTo>
                  <a:lnTo>
                    <a:pt x="667" y="158"/>
                  </a:lnTo>
                  <a:lnTo>
                    <a:pt x="667" y="160"/>
                  </a:lnTo>
                  <a:lnTo>
                    <a:pt x="665" y="161"/>
                  </a:lnTo>
                  <a:lnTo>
                    <a:pt x="665" y="163"/>
                  </a:lnTo>
                  <a:lnTo>
                    <a:pt x="665" y="165"/>
                  </a:lnTo>
                  <a:lnTo>
                    <a:pt x="665" y="166"/>
                  </a:lnTo>
                  <a:lnTo>
                    <a:pt x="663" y="166"/>
                  </a:lnTo>
                  <a:lnTo>
                    <a:pt x="662" y="168"/>
                  </a:lnTo>
                  <a:lnTo>
                    <a:pt x="662" y="170"/>
                  </a:lnTo>
                  <a:lnTo>
                    <a:pt x="660" y="170"/>
                  </a:lnTo>
                  <a:lnTo>
                    <a:pt x="660" y="171"/>
                  </a:lnTo>
                  <a:lnTo>
                    <a:pt x="660" y="173"/>
                  </a:lnTo>
                  <a:lnTo>
                    <a:pt x="660" y="175"/>
                  </a:lnTo>
                  <a:lnTo>
                    <a:pt x="662" y="176"/>
                  </a:lnTo>
                  <a:lnTo>
                    <a:pt x="662" y="178"/>
                  </a:lnTo>
                  <a:lnTo>
                    <a:pt x="662" y="179"/>
                  </a:lnTo>
                  <a:lnTo>
                    <a:pt x="662" y="181"/>
                  </a:lnTo>
                  <a:lnTo>
                    <a:pt x="662" y="183"/>
                  </a:lnTo>
                  <a:lnTo>
                    <a:pt x="663" y="184"/>
                  </a:lnTo>
                  <a:lnTo>
                    <a:pt x="663" y="186"/>
                  </a:lnTo>
                  <a:lnTo>
                    <a:pt x="663" y="188"/>
                  </a:lnTo>
                  <a:lnTo>
                    <a:pt x="662" y="188"/>
                  </a:lnTo>
                  <a:lnTo>
                    <a:pt x="660" y="188"/>
                  </a:lnTo>
                  <a:lnTo>
                    <a:pt x="660" y="189"/>
                  </a:lnTo>
                  <a:lnTo>
                    <a:pt x="660" y="188"/>
                  </a:lnTo>
                  <a:lnTo>
                    <a:pt x="659" y="188"/>
                  </a:lnTo>
                  <a:lnTo>
                    <a:pt x="659" y="189"/>
                  </a:lnTo>
                  <a:lnTo>
                    <a:pt x="657" y="189"/>
                  </a:lnTo>
                  <a:lnTo>
                    <a:pt x="655" y="191"/>
                  </a:lnTo>
                  <a:lnTo>
                    <a:pt x="655" y="192"/>
                  </a:lnTo>
                  <a:lnTo>
                    <a:pt x="654" y="194"/>
                  </a:lnTo>
                  <a:lnTo>
                    <a:pt x="652" y="194"/>
                  </a:lnTo>
                  <a:lnTo>
                    <a:pt x="652" y="196"/>
                  </a:lnTo>
                  <a:lnTo>
                    <a:pt x="650" y="196"/>
                  </a:lnTo>
                  <a:lnTo>
                    <a:pt x="650" y="197"/>
                  </a:lnTo>
                  <a:lnTo>
                    <a:pt x="649" y="197"/>
                  </a:lnTo>
                  <a:lnTo>
                    <a:pt x="649" y="199"/>
                  </a:lnTo>
                  <a:lnTo>
                    <a:pt x="647" y="199"/>
                  </a:lnTo>
                  <a:lnTo>
                    <a:pt x="647" y="201"/>
                  </a:lnTo>
                  <a:lnTo>
                    <a:pt x="645" y="201"/>
                  </a:lnTo>
                  <a:lnTo>
                    <a:pt x="645" y="202"/>
                  </a:lnTo>
                  <a:lnTo>
                    <a:pt x="645" y="204"/>
                  </a:lnTo>
                  <a:lnTo>
                    <a:pt x="644" y="204"/>
                  </a:lnTo>
                  <a:lnTo>
                    <a:pt x="644" y="206"/>
                  </a:lnTo>
                  <a:lnTo>
                    <a:pt x="645" y="206"/>
                  </a:lnTo>
                  <a:lnTo>
                    <a:pt x="645" y="207"/>
                  </a:lnTo>
                  <a:lnTo>
                    <a:pt x="647" y="207"/>
                  </a:lnTo>
                  <a:lnTo>
                    <a:pt x="647" y="209"/>
                  </a:lnTo>
                  <a:lnTo>
                    <a:pt x="647" y="210"/>
                  </a:lnTo>
                  <a:lnTo>
                    <a:pt x="647" y="212"/>
                  </a:lnTo>
                  <a:lnTo>
                    <a:pt x="647" y="214"/>
                  </a:lnTo>
                  <a:lnTo>
                    <a:pt x="645" y="214"/>
                  </a:lnTo>
                  <a:lnTo>
                    <a:pt x="645" y="215"/>
                  </a:lnTo>
                  <a:lnTo>
                    <a:pt x="644" y="215"/>
                  </a:lnTo>
                  <a:lnTo>
                    <a:pt x="644" y="217"/>
                  </a:lnTo>
                  <a:lnTo>
                    <a:pt x="644" y="219"/>
                  </a:lnTo>
                  <a:lnTo>
                    <a:pt x="645" y="219"/>
                  </a:lnTo>
                  <a:lnTo>
                    <a:pt x="644" y="220"/>
                  </a:lnTo>
                  <a:lnTo>
                    <a:pt x="644" y="222"/>
                  </a:lnTo>
                  <a:lnTo>
                    <a:pt x="644" y="224"/>
                  </a:lnTo>
                  <a:lnTo>
                    <a:pt x="645" y="224"/>
                  </a:lnTo>
                  <a:lnTo>
                    <a:pt x="645" y="225"/>
                  </a:lnTo>
                  <a:lnTo>
                    <a:pt x="645" y="227"/>
                  </a:lnTo>
                  <a:lnTo>
                    <a:pt x="647" y="227"/>
                  </a:lnTo>
                  <a:lnTo>
                    <a:pt x="647" y="228"/>
                  </a:lnTo>
                  <a:lnTo>
                    <a:pt x="647" y="230"/>
                  </a:lnTo>
                  <a:lnTo>
                    <a:pt x="647" y="232"/>
                  </a:lnTo>
                  <a:lnTo>
                    <a:pt x="647" y="233"/>
                  </a:lnTo>
                  <a:lnTo>
                    <a:pt x="647" y="235"/>
                  </a:lnTo>
                  <a:lnTo>
                    <a:pt x="645" y="235"/>
                  </a:lnTo>
                  <a:lnTo>
                    <a:pt x="645" y="237"/>
                  </a:lnTo>
                  <a:lnTo>
                    <a:pt x="645" y="238"/>
                  </a:lnTo>
                  <a:lnTo>
                    <a:pt x="645" y="240"/>
                  </a:lnTo>
                  <a:lnTo>
                    <a:pt x="644" y="240"/>
                  </a:lnTo>
                  <a:lnTo>
                    <a:pt x="644" y="241"/>
                  </a:lnTo>
                  <a:lnTo>
                    <a:pt x="645" y="241"/>
                  </a:lnTo>
                  <a:lnTo>
                    <a:pt x="645" y="243"/>
                  </a:lnTo>
                  <a:lnTo>
                    <a:pt x="645" y="245"/>
                  </a:lnTo>
                  <a:lnTo>
                    <a:pt x="645" y="246"/>
                  </a:lnTo>
                  <a:lnTo>
                    <a:pt x="645" y="248"/>
                  </a:lnTo>
                  <a:lnTo>
                    <a:pt x="645" y="250"/>
                  </a:lnTo>
                  <a:lnTo>
                    <a:pt x="645" y="251"/>
                  </a:lnTo>
                  <a:lnTo>
                    <a:pt x="647" y="253"/>
                  </a:lnTo>
                  <a:lnTo>
                    <a:pt x="645" y="255"/>
                  </a:lnTo>
                  <a:lnTo>
                    <a:pt x="645" y="256"/>
                  </a:lnTo>
                  <a:lnTo>
                    <a:pt x="645" y="258"/>
                  </a:lnTo>
                  <a:lnTo>
                    <a:pt x="644" y="258"/>
                  </a:lnTo>
                  <a:lnTo>
                    <a:pt x="645" y="259"/>
                  </a:lnTo>
                  <a:lnTo>
                    <a:pt x="645" y="261"/>
                  </a:lnTo>
                  <a:lnTo>
                    <a:pt x="645" y="263"/>
                  </a:lnTo>
                  <a:lnTo>
                    <a:pt x="645" y="264"/>
                  </a:lnTo>
                  <a:lnTo>
                    <a:pt x="645" y="266"/>
                  </a:lnTo>
                  <a:lnTo>
                    <a:pt x="645" y="268"/>
                  </a:lnTo>
                  <a:lnTo>
                    <a:pt x="644" y="269"/>
                  </a:lnTo>
                  <a:lnTo>
                    <a:pt x="645" y="269"/>
                  </a:lnTo>
                  <a:lnTo>
                    <a:pt x="645" y="271"/>
                  </a:lnTo>
                  <a:lnTo>
                    <a:pt x="645" y="273"/>
                  </a:lnTo>
                  <a:lnTo>
                    <a:pt x="645" y="274"/>
                  </a:lnTo>
                  <a:lnTo>
                    <a:pt x="645" y="276"/>
                  </a:lnTo>
                  <a:lnTo>
                    <a:pt x="645" y="277"/>
                  </a:lnTo>
                  <a:lnTo>
                    <a:pt x="647" y="277"/>
                  </a:lnTo>
                  <a:lnTo>
                    <a:pt x="645" y="277"/>
                  </a:lnTo>
                  <a:lnTo>
                    <a:pt x="645" y="279"/>
                  </a:lnTo>
                  <a:lnTo>
                    <a:pt x="645" y="281"/>
                  </a:lnTo>
                  <a:lnTo>
                    <a:pt x="644" y="281"/>
                  </a:lnTo>
                  <a:lnTo>
                    <a:pt x="644" y="282"/>
                  </a:lnTo>
                  <a:lnTo>
                    <a:pt x="645" y="282"/>
                  </a:lnTo>
                  <a:lnTo>
                    <a:pt x="645" y="284"/>
                  </a:lnTo>
                  <a:lnTo>
                    <a:pt x="647" y="286"/>
                  </a:lnTo>
                  <a:lnTo>
                    <a:pt x="649" y="287"/>
                  </a:lnTo>
                  <a:lnTo>
                    <a:pt x="649" y="289"/>
                  </a:lnTo>
                  <a:lnTo>
                    <a:pt x="647" y="289"/>
                  </a:lnTo>
                  <a:lnTo>
                    <a:pt x="647" y="291"/>
                  </a:lnTo>
                  <a:lnTo>
                    <a:pt x="647" y="292"/>
                  </a:lnTo>
                  <a:lnTo>
                    <a:pt x="645" y="292"/>
                  </a:lnTo>
                  <a:lnTo>
                    <a:pt x="645" y="294"/>
                  </a:lnTo>
                  <a:lnTo>
                    <a:pt x="645" y="295"/>
                  </a:lnTo>
                  <a:lnTo>
                    <a:pt x="645" y="297"/>
                  </a:lnTo>
                  <a:lnTo>
                    <a:pt x="645" y="299"/>
                  </a:lnTo>
                  <a:lnTo>
                    <a:pt x="647" y="299"/>
                  </a:lnTo>
                  <a:lnTo>
                    <a:pt x="647" y="300"/>
                  </a:lnTo>
                  <a:lnTo>
                    <a:pt x="647" y="302"/>
                  </a:lnTo>
                  <a:lnTo>
                    <a:pt x="649" y="302"/>
                  </a:lnTo>
                  <a:lnTo>
                    <a:pt x="647" y="302"/>
                  </a:lnTo>
                  <a:lnTo>
                    <a:pt x="647" y="304"/>
                  </a:lnTo>
                  <a:lnTo>
                    <a:pt x="647" y="305"/>
                  </a:lnTo>
                  <a:lnTo>
                    <a:pt x="647" y="307"/>
                  </a:lnTo>
                  <a:lnTo>
                    <a:pt x="647" y="308"/>
                  </a:lnTo>
                  <a:lnTo>
                    <a:pt x="647" y="310"/>
                  </a:lnTo>
                  <a:lnTo>
                    <a:pt x="645" y="312"/>
                  </a:lnTo>
                  <a:lnTo>
                    <a:pt x="647" y="312"/>
                  </a:lnTo>
                  <a:lnTo>
                    <a:pt x="647" y="313"/>
                  </a:lnTo>
                  <a:lnTo>
                    <a:pt x="647" y="315"/>
                  </a:lnTo>
                  <a:lnTo>
                    <a:pt x="647" y="317"/>
                  </a:lnTo>
                  <a:lnTo>
                    <a:pt x="647" y="318"/>
                  </a:lnTo>
                  <a:lnTo>
                    <a:pt x="647" y="320"/>
                  </a:lnTo>
                  <a:lnTo>
                    <a:pt x="647" y="322"/>
                  </a:lnTo>
                  <a:lnTo>
                    <a:pt x="649" y="322"/>
                  </a:lnTo>
                  <a:lnTo>
                    <a:pt x="647" y="323"/>
                  </a:lnTo>
                  <a:lnTo>
                    <a:pt x="647" y="325"/>
                  </a:lnTo>
                  <a:lnTo>
                    <a:pt x="647" y="326"/>
                  </a:lnTo>
                  <a:lnTo>
                    <a:pt x="647" y="328"/>
                  </a:lnTo>
                  <a:lnTo>
                    <a:pt x="647" y="330"/>
                  </a:lnTo>
                  <a:lnTo>
                    <a:pt x="645" y="330"/>
                  </a:lnTo>
                  <a:lnTo>
                    <a:pt x="645" y="331"/>
                  </a:lnTo>
                  <a:lnTo>
                    <a:pt x="645" y="333"/>
                  </a:lnTo>
                  <a:lnTo>
                    <a:pt x="647" y="333"/>
                  </a:lnTo>
                  <a:lnTo>
                    <a:pt x="649" y="333"/>
                  </a:lnTo>
                  <a:lnTo>
                    <a:pt x="650" y="333"/>
                  </a:lnTo>
                  <a:lnTo>
                    <a:pt x="652" y="335"/>
                  </a:lnTo>
                  <a:lnTo>
                    <a:pt x="654" y="335"/>
                  </a:lnTo>
                  <a:lnTo>
                    <a:pt x="654" y="336"/>
                  </a:lnTo>
                  <a:lnTo>
                    <a:pt x="654" y="338"/>
                  </a:lnTo>
                  <a:lnTo>
                    <a:pt x="654" y="340"/>
                  </a:lnTo>
                  <a:lnTo>
                    <a:pt x="654" y="341"/>
                  </a:lnTo>
                  <a:lnTo>
                    <a:pt x="654" y="343"/>
                  </a:lnTo>
                  <a:lnTo>
                    <a:pt x="655" y="343"/>
                  </a:lnTo>
                  <a:lnTo>
                    <a:pt x="655" y="344"/>
                  </a:lnTo>
                  <a:lnTo>
                    <a:pt x="655" y="346"/>
                  </a:lnTo>
                  <a:lnTo>
                    <a:pt x="655" y="348"/>
                  </a:lnTo>
                  <a:lnTo>
                    <a:pt x="655" y="349"/>
                  </a:lnTo>
                  <a:lnTo>
                    <a:pt x="657" y="349"/>
                  </a:lnTo>
                  <a:lnTo>
                    <a:pt x="659" y="349"/>
                  </a:lnTo>
                  <a:lnTo>
                    <a:pt x="660" y="349"/>
                  </a:lnTo>
                  <a:lnTo>
                    <a:pt x="662" y="349"/>
                  </a:lnTo>
                  <a:lnTo>
                    <a:pt x="663" y="349"/>
                  </a:lnTo>
                  <a:lnTo>
                    <a:pt x="663" y="351"/>
                  </a:lnTo>
                  <a:lnTo>
                    <a:pt x="665" y="351"/>
                  </a:lnTo>
                  <a:lnTo>
                    <a:pt x="659" y="351"/>
                  </a:lnTo>
                  <a:lnTo>
                    <a:pt x="629" y="351"/>
                  </a:lnTo>
                  <a:lnTo>
                    <a:pt x="590" y="349"/>
                  </a:lnTo>
                  <a:lnTo>
                    <a:pt x="588" y="349"/>
                  </a:lnTo>
                  <a:lnTo>
                    <a:pt x="572" y="349"/>
                  </a:lnTo>
                  <a:lnTo>
                    <a:pt x="570" y="349"/>
                  </a:lnTo>
                  <a:lnTo>
                    <a:pt x="559" y="349"/>
                  </a:lnTo>
                  <a:lnTo>
                    <a:pt x="559" y="351"/>
                  </a:lnTo>
                  <a:lnTo>
                    <a:pt x="554" y="351"/>
                  </a:lnTo>
                  <a:lnTo>
                    <a:pt x="546" y="351"/>
                  </a:lnTo>
                  <a:lnTo>
                    <a:pt x="534" y="351"/>
                  </a:lnTo>
                  <a:lnTo>
                    <a:pt x="521" y="351"/>
                  </a:lnTo>
                  <a:lnTo>
                    <a:pt x="518" y="351"/>
                  </a:lnTo>
                  <a:lnTo>
                    <a:pt x="515" y="351"/>
                  </a:lnTo>
                  <a:lnTo>
                    <a:pt x="513" y="351"/>
                  </a:lnTo>
                  <a:lnTo>
                    <a:pt x="512" y="351"/>
                  </a:lnTo>
                  <a:lnTo>
                    <a:pt x="503" y="351"/>
                  </a:lnTo>
                  <a:lnTo>
                    <a:pt x="502" y="351"/>
                  </a:lnTo>
                  <a:lnTo>
                    <a:pt x="494" y="351"/>
                  </a:lnTo>
                  <a:lnTo>
                    <a:pt x="489" y="351"/>
                  </a:lnTo>
                  <a:lnTo>
                    <a:pt x="482" y="351"/>
                  </a:lnTo>
                  <a:lnTo>
                    <a:pt x="480" y="351"/>
                  </a:lnTo>
                  <a:lnTo>
                    <a:pt x="467" y="351"/>
                  </a:lnTo>
                  <a:lnTo>
                    <a:pt x="466" y="351"/>
                  </a:lnTo>
                  <a:lnTo>
                    <a:pt x="464" y="351"/>
                  </a:lnTo>
                  <a:lnTo>
                    <a:pt x="462" y="351"/>
                  </a:lnTo>
                  <a:lnTo>
                    <a:pt x="459" y="349"/>
                  </a:lnTo>
                  <a:lnTo>
                    <a:pt x="456" y="349"/>
                  </a:lnTo>
                  <a:lnTo>
                    <a:pt x="453" y="349"/>
                  </a:lnTo>
                  <a:lnTo>
                    <a:pt x="451" y="349"/>
                  </a:lnTo>
                  <a:lnTo>
                    <a:pt x="451" y="351"/>
                  </a:lnTo>
                  <a:lnTo>
                    <a:pt x="446" y="351"/>
                  </a:lnTo>
                  <a:lnTo>
                    <a:pt x="430" y="349"/>
                  </a:lnTo>
                  <a:lnTo>
                    <a:pt x="428" y="349"/>
                  </a:lnTo>
                  <a:lnTo>
                    <a:pt x="422" y="349"/>
                  </a:lnTo>
                  <a:lnTo>
                    <a:pt x="422" y="351"/>
                  </a:lnTo>
                  <a:lnTo>
                    <a:pt x="420" y="351"/>
                  </a:lnTo>
                  <a:lnTo>
                    <a:pt x="420" y="353"/>
                  </a:lnTo>
                  <a:lnTo>
                    <a:pt x="420" y="354"/>
                  </a:lnTo>
                  <a:lnTo>
                    <a:pt x="420" y="356"/>
                  </a:lnTo>
                  <a:lnTo>
                    <a:pt x="420" y="358"/>
                  </a:lnTo>
                  <a:lnTo>
                    <a:pt x="422" y="359"/>
                  </a:lnTo>
                  <a:lnTo>
                    <a:pt x="422" y="361"/>
                  </a:lnTo>
                  <a:lnTo>
                    <a:pt x="422" y="362"/>
                  </a:lnTo>
                  <a:lnTo>
                    <a:pt x="422" y="364"/>
                  </a:lnTo>
                  <a:lnTo>
                    <a:pt x="420" y="364"/>
                  </a:lnTo>
                  <a:lnTo>
                    <a:pt x="420" y="366"/>
                  </a:lnTo>
                  <a:lnTo>
                    <a:pt x="418" y="366"/>
                  </a:lnTo>
                  <a:lnTo>
                    <a:pt x="417" y="366"/>
                  </a:lnTo>
                  <a:lnTo>
                    <a:pt x="417" y="367"/>
                  </a:lnTo>
                  <a:lnTo>
                    <a:pt x="415" y="367"/>
                  </a:lnTo>
                  <a:lnTo>
                    <a:pt x="415" y="369"/>
                  </a:lnTo>
                  <a:lnTo>
                    <a:pt x="413" y="369"/>
                  </a:lnTo>
                  <a:lnTo>
                    <a:pt x="412" y="369"/>
                  </a:lnTo>
                  <a:lnTo>
                    <a:pt x="410" y="371"/>
                  </a:lnTo>
                  <a:lnTo>
                    <a:pt x="409" y="371"/>
                  </a:lnTo>
                  <a:lnTo>
                    <a:pt x="409" y="372"/>
                  </a:lnTo>
                  <a:lnTo>
                    <a:pt x="407" y="374"/>
                  </a:lnTo>
                  <a:lnTo>
                    <a:pt x="407" y="375"/>
                  </a:lnTo>
                  <a:lnTo>
                    <a:pt x="405" y="375"/>
                  </a:lnTo>
                  <a:lnTo>
                    <a:pt x="404" y="375"/>
                  </a:lnTo>
                  <a:lnTo>
                    <a:pt x="404" y="377"/>
                  </a:lnTo>
                  <a:lnTo>
                    <a:pt x="402" y="377"/>
                  </a:lnTo>
                  <a:lnTo>
                    <a:pt x="400" y="377"/>
                  </a:lnTo>
                  <a:lnTo>
                    <a:pt x="399" y="377"/>
                  </a:lnTo>
                  <a:lnTo>
                    <a:pt x="399" y="375"/>
                  </a:lnTo>
                  <a:lnTo>
                    <a:pt x="397" y="377"/>
                  </a:lnTo>
                  <a:lnTo>
                    <a:pt x="395" y="377"/>
                  </a:lnTo>
                  <a:lnTo>
                    <a:pt x="394" y="375"/>
                  </a:lnTo>
                  <a:lnTo>
                    <a:pt x="394" y="372"/>
                  </a:lnTo>
                  <a:lnTo>
                    <a:pt x="389" y="372"/>
                  </a:lnTo>
                  <a:lnTo>
                    <a:pt x="386" y="372"/>
                  </a:lnTo>
                  <a:lnTo>
                    <a:pt x="386" y="369"/>
                  </a:lnTo>
                  <a:lnTo>
                    <a:pt x="384" y="369"/>
                  </a:lnTo>
                  <a:lnTo>
                    <a:pt x="382" y="369"/>
                  </a:lnTo>
                  <a:lnTo>
                    <a:pt x="379" y="369"/>
                  </a:lnTo>
                  <a:lnTo>
                    <a:pt x="376" y="369"/>
                  </a:lnTo>
                  <a:lnTo>
                    <a:pt x="376" y="371"/>
                  </a:lnTo>
                  <a:lnTo>
                    <a:pt x="374" y="371"/>
                  </a:lnTo>
                  <a:lnTo>
                    <a:pt x="373" y="371"/>
                  </a:lnTo>
                  <a:lnTo>
                    <a:pt x="373" y="369"/>
                  </a:lnTo>
                  <a:lnTo>
                    <a:pt x="371" y="369"/>
                  </a:lnTo>
                  <a:lnTo>
                    <a:pt x="371" y="371"/>
                  </a:lnTo>
                  <a:lnTo>
                    <a:pt x="369" y="371"/>
                  </a:lnTo>
                  <a:lnTo>
                    <a:pt x="368" y="371"/>
                  </a:lnTo>
                  <a:lnTo>
                    <a:pt x="366" y="371"/>
                  </a:lnTo>
                  <a:lnTo>
                    <a:pt x="366" y="372"/>
                  </a:lnTo>
                  <a:lnTo>
                    <a:pt x="364" y="372"/>
                  </a:lnTo>
                  <a:lnTo>
                    <a:pt x="364" y="371"/>
                  </a:lnTo>
                  <a:lnTo>
                    <a:pt x="363" y="371"/>
                  </a:lnTo>
                  <a:lnTo>
                    <a:pt x="361" y="371"/>
                  </a:lnTo>
                  <a:lnTo>
                    <a:pt x="361" y="369"/>
                  </a:lnTo>
                  <a:lnTo>
                    <a:pt x="360" y="369"/>
                  </a:lnTo>
                  <a:lnTo>
                    <a:pt x="358" y="367"/>
                  </a:lnTo>
                  <a:lnTo>
                    <a:pt x="356" y="367"/>
                  </a:lnTo>
                  <a:lnTo>
                    <a:pt x="355" y="367"/>
                  </a:lnTo>
                  <a:lnTo>
                    <a:pt x="353" y="367"/>
                  </a:lnTo>
                  <a:lnTo>
                    <a:pt x="353" y="369"/>
                  </a:lnTo>
                  <a:lnTo>
                    <a:pt x="351" y="369"/>
                  </a:lnTo>
                  <a:lnTo>
                    <a:pt x="350" y="369"/>
                  </a:lnTo>
                  <a:lnTo>
                    <a:pt x="348" y="369"/>
                  </a:lnTo>
                  <a:lnTo>
                    <a:pt x="346" y="369"/>
                  </a:lnTo>
                  <a:lnTo>
                    <a:pt x="345" y="369"/>
                  </a:lnTo>
                  <a:lnTo>
                    <a:pt x="343" y="369"/>
                  </a:lnTo>
                  <a:lnTo>
                    <a:pt x="343" y="367"/>
                  </a:lnTo>
                  <a:lnTo>
                    <a:pt x="342" y="367"/>
                  </a:lnTo>
                  <a:lnTo>
                    <a:pt x="340" y="367"/>
                  </a:lnTo>
                  <a:lnTo>
                    <a:pt x="338" y="367"/>
                  </a:lnTo>
                  <a:lnTo>
                    <a:pt x="338" y="366"/>
                  </a:lnTo>
                  <a:lnTo>
                    <a:pt x="337" y="366"/>
                  </a:lnTo>
                  <a:lnTo>
                    <a:pt x="337" y="364"/>
                  </a:lnTo>
                  <a:lnTo>
                    <a:pt x="337" y="362"/>
                  </a:lnTo>
                  <a:lnTo>
                    <a:pt x="335" y="362"/>
                  </a:lnTo>
                  <a:lnTo>
                    <a:pt x="335" y="361"/>
                  </a:lnTo>
                  <a:lnTo>
                    <a:pt x="333" y="362"/>
                  </a:lnTo>
                  <a:lnTo>
                    <a:pt x="332" y="362"/>
                  </a:lnTo>
                  <a:lnTo>
                    <a:pt x="330" y="364"/>
                  </a:lnTo>
                  <a:lnTo>
                    <a:pt x="329" y="364"/>
                  </a:lnTo>
                  <a:lnTo>
                    <a:pt x="327" y="364"/>
                  </a:lnTo>
                  <a:lnTo>
                    <a:pt x="327" y="362"/>
                  </a:lnTo>
                  <a:lnTo>
                    <a:pt x="327" y="361"/>
                  </a:lnTo>
                  <a:lnTo>
                    <a:pt x="327" y="359"/>
                  </a:lnTo>
                  <a:lnTo>
                    <a:pt x="325" y="359"/>
                  </a:lnTo>
                  <a:lnTo>
                    <a:pt x="324" y="359"/>
                  </a:lnTo>
                  <a:lnTo>
                    <a:pt x="320" y="359"/>
                  </a:lnTo>
                  <a:lnTo>
                    <a:pt x="319" y="359"/>
                  </a:lnTo>
                  <a:lnTo>
                    <a:pt x="317" y="361"/>
                  </a:lnTo>
                  <a:lnTo>
                    <a:pt x="315" y="361"/>
                  </a:lnTo>
                  <a:lnTo>
                    <a:pt x="315" y="362"/>
                  </a:lnTo>
                  <a:lnTo>
                    <a:pt x="314" y="361"/>
                  </a:lnTo>
                  <a:lnTo>
                    <a:pt x="312" y="361"/>
                  </a:lnTo>
                  <a:lnTo>
                    <a:pt x="311" y="362"/>
                  </a:lnTo>
                  <a:lnTo>
                    <a:pt x="309" y="362"/>
                  </a:lnTo>
                  <a:lnTo>
                    <a:pt x="307" y="362"/>
                  </a:lnTo>
                  <a:lnTo>
                    <a:pt x="306" y="362"/>
                  </a:lnTo>
                  <a:lnTo>
                    <a:pt x="307" y="361"/>
                  </a:lnTo>
                  <a:lnTo>
                    <a:pt x="307" y="359"/>
                  </a:lnTo>
                  <a:lnTo>
                    <a:pt x="307" y="358"/>
                  </a:lnTo>
                  <a:lnTo>
                    <a:pt x="306" y="358"/>
                  </a:lnTo>
                  <a:lnTo>
                    <a:pt x="304" y="358"/>
                  </a:lnTo>
                  <a:lnTo>
                    <a:pt x="304" y="356"/>
                  </a:lnTo>
                  <a:lnTo>
                    <a:pt x="302" y="356"/>
                  </a:lnTo>
                  <a:lnTo>
                    <a:pt x="302" y="354"/>
                  </a:lnTo>
                  <a:lnTo>
                    <a:pt x="301" y="354"/>
                  </a:lnTo>
                  <a:lnTo>
                    <a:pt x="299" y="354"/>
                  </a:lnTo>
                  <a:lnTo>
                    <a:pt x="299" y="353"/>
                  </a:lnTo>
                  <a:lnTo>
                    <a:pt x="297" y="353"/>
                  </a:lnTo>
                  <a:lnTo>
                    <a:pt x="296" y="353"/>
                  </a:lnTo>
                  <a:lnTo>
                    <a:pt x="294" y="353"/>
                  </a:lnTo>
                  <a:lnTo>
                    <a:pt x="293" y="353"/>
                  </a:lnTo>
                  <a:lnTo>
                    <a:pt x="291" y="351"/>
                  </a:lnTo>
                  <a:lnTo>
                    <a:pt x="289" y="351"/>
                  </a:lnTo>
                  <a:lnTo>
                    <a:pt x="288" y="351"/>
                  </a:lnTo>
                  <a:lnTo>
                    <a:pt x="286" y="349"/>
                  </a:lnTo>
                  <a:lnTo>
                    <a:pt x="286" y="348"/>
                  </a:lnTo>
                  <a:lnTo>
                    <a:pt x="284" y="348"/>
                  </a:lnTo>
                  <a:lnTo>
                    <a:pt x="283" y="349"/>
                  </a:lnTo>
                  <a:lnTo>
                    <a:pt x="281" y="349"/>
                  </a:lnTo>
                  <a:lnTo>
                    <a:pt x="279" y="349"/>
                  </a:lnTo>
                  <a:lnTo>
                    <a:pt x="279" y="348"/>
                  </a:lnTo>
                  <a:lnTo>
                    <a:pt x="278" y="348"/>
                  </a:lnTo>
                  <a:lnTo>
                    <a:pt x="278" y="349"/>
                  </a:lnTo>
                  <a:lnTo>
                    <a:pt x="278" y="348"/>
                  </a:lnTo>
                  <a:lnTo>
                    <a:pt x="276" y="348"/>
                  </a:lnTo>
                  <a:lnTo>
                    <a:pt x="276" y="346"/>
                  </a:lnTo>
                  <a:lnTo>
                    <a:pt x="275" y="346"/>
                  </a:lnTo>
                  <a:lnTo>
                    <a:pt x="275" y="344"/>
                  </a:lnTo>
                  <a:lnTo>
                    <a:pt x="275" y="343"/>
                  </a:lnTo>
                  <a:lnTo>
                    <a:pt x="276" y="343"/>
                  </a:lnTo>
                  <a:lnTo>
                    <a:pt x="276" y="341"/>
                  </a:lnTo>
                  <a:lnTo>
                    <a:pt x="275" y="340"/>
                  </a:lnTo>
                  <a:lnTo>
                    <a:pt x="275" y="338"/>
                  </a:lnTo>
                  <a:lnTo>
                    <a:pt x="275" y="336"/>
                  </a:lnTo>
                  <a:lnTo>
                    <a:pt x="273" y="336"/>
                  </a:lnTo>
                  <a:lnTo>
                    <a:pt x="271" y="336"/>
                  </a:lnTo>
                  <a:lnTo>
                    <a:pt x="271" y="335"/>
                  </a:lnTo>
                  <a:lnTo>
                    <a:pt x="270" y="335"/>
                  </a:lnTo>
                  <a:lnTo>
                    <a:pt x="268" y="335"/>
                  </a:lnTo>
                  <a:lnTo>
                    <a:pt x="266" y="335"/>
                  </a:lnTo>
                  <a:lnTo>
                    <a:pt x="266" y="336"/>
                  </a:lnTo>
                  <a:lnTo>
                    <a:pt x="265" y="336"/>
                  </a:lnTo>
                  <a:lnTo>
                    <a:pt x="265" y="335"/>
                  </a:lnTo>
                  <a:lnTo>
                    <a:pt x="263" y="335"/>
                  </a:lnTo>
                  <a:lnTo>
                    <a:pt x="262" y="333"/>
                  </a:lnTo>
                  <a:lnTo>
                    <a:pt x="260" y="333"/>
                  </a:lnTo>
                  <a:lnTo>
                    <a:pt x="260" y="331"/>
                  </a:lnTo>
                  <a:lnTo>
                    <a:pt x="258" y="331"/>
                  </a:lnTo>
                  <a:lnTo>
                    <a:pt x="258" y="333"/>
                  </a:lnTo>
                  <a:lnTo>
                    <a:pt x="257" y="333"/>
                  </a:lnTo>
                  <a:lnTo>
                    <a:pt x="255" y="333"/>
                  </a:lnTo>
                  <a:lnTo>
                    <a:pt x="255" y="331"/>
                  </a:lnTo>
                  <a:lnTo>
                    <a:pt x="253" y="331"/>
                  </a:lnTo>
                  <a:lnTo>
                    <a:pt x="252" y="330"/>
                  </a:lnTo>
                  <a:lnTo>
                    <a:pt x="253" y="330"/>
                  </a:lnTo>
                  <a:lnTo>
                    <a:pt x="252" y="328"/>
                  </a:lnTo>
                  <a:lnTo>
                    <a:pt x="250" y="328"/>
                  </a:lnTo>
                  <a:lnTo>
                    <a:pt x="248" y="328"/>
                  </a:lnTo>
                  <a:lnTo>
                    <a:pt x="247" y="328"/>
                  </a:lnTo>
                  <a:lnTo>
                    <a:pt x="245" y="328"/>
                  </a:lnTo>
                  <a:lnTo>
                    <a:pt x="244" y="328"/>
                  </a:lnTo>
                  <a:lnTo>
                    <a:pt x="242" y="328"/>
                  </a:lnTo>
                  <a:lnTo>
                    <a:pt x="240" y="326"/>
                  </a:lnTo>
                  <a:lnTo>
                    <a:pt x="239" y="325"/>
                  </a:lnTo>
                  <a:lnTo>
                    <a:pt x="240" y="325"/>
                  </a:lnTo>
                  <a:lnTo>
                    <a:pt x="240" y="323"/>
                  </a:lnTo>
                  <a:lnTo>
                    <a:pt x="239" y="323"/>
                  </a:lnTo>
                  <a:lnTo>
                    <a:pt x="237" y="323"/>
                  </a:lnTo>
                  <a:lnTo>
                    <a:pt x="235" y="323"/>
                  </a:lnTo>
                  <a:lnTo>
                    <a:pt x="234" y="325"/>
                  </a:lnTo>
                  <a:lnTo>
                    <a:pt x="234" y="323"/>
                  </a:lnTo>
                  <a:lnTo>
                    <a:pt x="232" y="323"/>
                  </a:lnTo>
                  <a:lnTo>
                    <a:pt x="230" y="323"/>
                  </a:lnTo>
                  <a:lnTo>
                    <a:pt x="229" y="323"/>
                  </a:lnTo>
                  <a:lnTo>
                    <a:pt x="229" y="325"/>
                  </a:lnTo>
                  <a:lnTo>
                    <a:pt x="227" y="325"/>
                  </a:lnTo>
                  <a:lnTo>
                    <a:pt x="227" y="323"/>
                  </a:lnTo>
                  <a:lnTo>
                    <a:pt x="226" y="323"/>
                  </a:lnTo>
                  <a:lnTo>
                    <a:pt x="226" y="322"/>
                  </a:lnTo>
                  <a:lnTo>
                    <a:pt x="224" y="322"/>
                  </a:lnTo>
                  <a:lnTo>
                    <a:pt x="222" y="320"/>
                  </a:lnTo>
                  <a:lnTo>
                    <a:pt x="222" y="322"/>
                  </a:lnTo>
                  <a:lnTo>
                    <a:pt x="221" y="322"/>
                  </a:lnTo>
                  <a:lnTo>
                    <a:pt x="219" y="323"/>
                  </a:lnTo>
                  <a:lnTo>
                    <a:pt x="217" y="323"/>
                  </a:lnTo>
                  <a:lnTo>
                    <a:pt x="217" y="325"/>
                  </a:lnTo>
                  <a:lnTo>
                    <a:pt x="216" y="325"/>
                  </a:lnTo>
                  <a:lnTo>
                    <a:pt x="214" y="325"/>
                  </a:lnTo>
                  <a:lnTo>
                    <a:pt x="212" y="325"/>
                  </a:lnTo>
                  <a:lnTo>
                    <a:pt x="211" y="325"/>
                  </a:lnTo>
                  <a:lnTo>
                    <a:pt x="209" y="325"/>
                  </a:lnTo>
                  <a:lnTo>
                    <a:pt x="209" y="323"/>
                  </a:lnTo>
                  <a:lnTo>
                    <a:pt x="208" y="323"/>
                  </a:lnTo>
                  <a:lnTo>
                    <a:pt x="206" y="323"/>
                  </a:lnTo>
                  <a:lnTo>
                    <a:pt x="204" y="325"/>
                  </a:lnTo>
                  <a:lnTo>
                    <a:pt x="203" y="325"/>
                  </a:lnTo>
                  <a:lnTo>
                    <a:pt x="201" y="325"/>
                  </a:lnTo>
                  <a:lnTo>
                    <a:pt x="199" y="325"/>
                  </a:lnTo>
                  <a:lnTo>
                    <a:pt x="199" y="326"/>
                  </a:lnTo>
                  <a:lnTo>
                    <a:pt x="199" y="328"/>
                  </a:lnTo>
                  <a:lnTo>
                    <a:pt x="198" y="328"/>
                  </a:lnTo>
                  <a:lnTo>
                    <a:pt x="198" y="330"/>
                  </a:lnTo>
                  <a:lnTo>
                    <a:pt x="196" y="330"/>
                  </a:lnTo>
                  <a:lnTo>
                    <a:pt x="195" y="330"/>
                  </a:lnTo>
                  <a:lnTo>
                    <a:pt x="193" y="330"/>
                  </a:lnTo>
                  <a:lnTo>
                    <a:pt x="193" y="328"/>
                  </a:lnTo>
                  <a:lnTo>
                    <a:pt x="191" y="328"/>
                  </a:lnTo>
                  <a:lnTo>
                    <a:pt x="191" y="326"/>
                  </a:lnTo>
                  <a:lnTo>
                    <a:pt x="191" y="325"/>
                  </a:lnTo>
                  <a:lnTo>
                    <a:pt x="190" y="325"/>
                  </a:lnTo>
                  <a:lnTo>
                    <a:pt x="188" y="325"/>
                  </a:lnTo>
                  <a:lnTo>
                    <a:pt x="186" y="325"/>
                  </a:lnTo>
                  <a:lnTo>
                    <a:pt x="185" y="325"/>
                  </a:lnTo>
                  <a:lnTo>
                    <a:pt x="183" y="325"/>
                  </a:lnTo>
                  <a:lnTo>
                    <a:pt x="181" y="323"/>
                  </a:lnTo>
                  <a:lnTo>
                    <a:pt x="180" y="323"/>
                  </a:lnTo>
                  <a:lnTo>
                    <a:pt x="178" y="323"/>
                  </a:lnTo>
                  <a:lnTo>
                    <a:pt x="177" y="322"/>
                  </a:lnTo>
                  <a:lnTo>
                    <a:pt x="175" y="322"/>
                  </a:lnTo>
                  <a:lnTo>
                    <a:pt x="175" y="328"/>
                  </a:lnTo>
                  <a:lnTo>
                    <a:pt x="175" y="330"/>
                  </a:lnTo>
                  <a:lnTo>
                    <a:pt x="175" y="331"/>
                  </a:lnTo>
                  <a:lnTo>
                    <a:pt x="175" y="340"/>
                  </a:lnTo>
                  <a:lnTo>
                    <a:pt x="172" y="340"/>
                  </a:lnTo>
                  <a:lnTo>
                    <a:pt x="170" y="340"/>
                  </a:lnTo>
                  <a:lnTo>
                    <a:pt x="165" y="340"/>
                  </a:lnTo>
                  <a:lnTo>
                    <a:pt x="162" y="340"/>
                  </a:lnTo>
                  <a:lnTo>
                    <a:pt x="157" y="340"/>
                  </a:lnTo>
                  <a:lnTo>
                    <a:pt x="155" y="344"/>
                  </a:lnTo>
                  <a:lnTo>
                    <a:pt x="155" y="346"/>
                  </a:lnTo>
                  <a:lnTo>
                    <a:pt x="155" y="351"/>
                  </a:lnTo>
                  <a:lnTo>
                    <a:pt x="155" y="353"/>
                  </a:lnTo>
                  <a:lnTo>
                    <a:pt x="155" y="356"/>
                  </a:lnTo>
                  <a:lnTo>
                    <a:pt x="155" y="359"/>
                  </a:lnTo>
                  <a:lnTo>
                    <a:pt x="155" y="361"/>
                  </a:lnTo>
                  <a:lnTo>
                    <a:pt x="155" y="372"/>
                  </a:lnTo>
                  <a:lnTo>
                    <a:pt x="155" y="375"/>
                  </a:lnTo>
                  <a:lnTo>
                    <a:pt x="155" y="377"/>
                  </a:lnTo>
                  <a:lnTo>
                    <a:pt x="154" y="377"/>
                  </a:lnTo>
                  <a:lnTo>
                    <a:pt x="152" y="377"/>
                  </a:lnTo>
                  <a:lnTo>
                    <a:pt x="142" y="375"/>
                  </a:lnTo>
                  <a:lnTo>
                    <a:pt x="141" y="375"/>
                  </a:lnTo>
                  <a:lnTo>
                    <a:pt x="136" y="375"/>
                  </a:lnTo>
                  <a:lnTo>
                    <a:pt x="131" y="375"/>
                  </a:lnTo>
                  <a:lnTo>
                    <a:pt x="126" y="375"/>
                  </a:lnTo>
                  <a:lnTo>
                    <a:pt x="121" y="375"/>
                  </a:lnTo>
                  <a:lnTo>
                    <a:pt x="118" y="375"/>
                  </a:lnTo>
                  <a:lnTo>
                    <a:pt x="114" y="375"/>
                  </a:lnTo>
                  <a:lnTo>
                    <a:pt x="111" y="375"/>
                  </a:lnTo>
                  <a:lnTo>
                    <a:pt x="92" y="375"/>
                  </a:lnTo>
                  <a:lnTo>
                    <a:pt x="90" y="375"/>
                  </a:lnTo>
                  <a:lnTo>
                    <a:pt x="87" y="375"/>
                  </a:lnTo>
                  <a:lnTo>
                    <a:pt x="85" y="375"/>
                  </a:lnTo>
                  <a:lnTo>
                    <a:pt x="83" y="374"/>
                  </a:lnTo>
                  <a:lnTo>
                    <a:pt x="79" y="374"/>
                  </a:lnTo>
                  <a:lnTo>
                    <a:pt x="77" y="374"/>
                  </a:lnTo>
                  <a:lnTo>
                    <a:pt x="70" y="374"/>
                  </a:lnTo>
                  <a:lnTo>
                    <a:pt x="69" y="374"/>
                  </a:lnTo>
                  <a:lnTo>
                    <a:pt x="62" y="374"/>
                  </a:lnTo>
                  <a:lnTo>
                    <a:pt x="52" y="374"/>
                  </a:lnTo>
                  <a:lnTo>
                    <a:pt x="36" y="374"/>
                  </a:lnTo>
                  <a:lnTo>
                    <a:pt x="34" y="374"/>
                  </a:lnTo>
                  <a:lnTo>
                    <a:pt x="34" y="372"/>
                  </a:lnTo>
                  <a:lnTo>
                    <a:pt x="34" y="371"/>
                  </a:lnTo>
                  <a:lnTo>
                    <a:pt x="36" y="371"/>
                  </a:lnTo>
                  <a:lnTo>
                    <a:pt x="36" y="369"/>
                  </a:lnTo>
                  <a:lnTo>
                    <a:pt x="38" y="367"/>
                  </a:lnTo>
                  <a:lnTo>
                    <a:pt x="38" y="366"/>
                  </a:lnTo>
                  <a:lnTo>
                    <a:pt x="39" y="366"/>
                  </a:lnTo>
                  <a:lnTo>
                    <a:pt x="39" y="364"/>
                  </a:lnTo>
                  <a:lnTo>
                    <a:pt x="39" y="362"/>
                  </a:lnTo>
                  <a:lnTo>
                    <a:pt x="39" y="361"/>
                  </a:lnTo>
                  <a:lnTo>
                    <a:pt x="39" y="359"/>
                  </a:lnTo>
                  <a:lnTo>
                    <a:pt x="39" y="358"/>
                  </a:lnTo>
                  <a:lnTo>
                    <a:pt x="41" y="358"/>
                  </a:lnTo>
                  <a:lnTo>
                    <a:pt x="41" y="356"/>
                  </a:lnTo>
                  <a:lnTo>
                    <a:pt x="43" y="356"/>
                  </a:lnTo>
                  <a:lnTo>
                    <a:pt x="43" y="354"/>
                  </a:lnTo>
                  <a:lnTo>
                    <a:pt x="41" y="354"/>
                  </a:lnTo>
                  <a:lnTo>
                    <a:pt x="41" y="353"/>
                  </a:lnTo>
                  <a:lnTo>
                    <a:pt x="39" y="353"/>
                  </a:lnTo>
                  <a:lnTo>
                    <a:pt x="38" y="353"/>
                  </a:lnTo>
                  <a:lnTo>
                    <a:pt x="36" y="351"/>
                  </a:lnTo>
                  <a:lnTo>
                    <a:pt x="36" y="349"/>
                  </a:lnTo>
                  <a:lnTo>
                    <a:pt x="36" y="348"/>
                  </a:lnTo>
                  <a:lnTo>
                    <a:pt x="34" y="348"/>
                  </a:lnTo>
                  <a:lnTo>
                    <a:pt x="34" y="346"/>
                  </a:lnTo>
                  <a:lnTo>
                    <a:pt x="33" y="346"/>
                  </a:lnTo>
                  <a:lnTo>
                    <a:pt x="33" y="344"/>
                  </a:lnTo>
                  <a:lnTo>
                    <a:pt x="31" y="344"/>
                  </a:lnTo>
                  <a:lnTo>
                    <a:pt x="31" y="343"/>
                  </a:lnTo>
                  <a:lnTo>
                    <a:pt x="31" y="341"/>
                  </a:lnTo>
                  <a:lnTo>
                    <a:pt x="31" y="340"/>
                  </a:lnTo>
                  <a:lnTo>
                    <a:pt x="31" y="338"/>
                  </a:lnTo>
                  <a:lnTo>
                    <a:pt x="31" y="336"/>
                  </a:lnTo>
                  <a:lnTo>
                    <a:pt x="31" y="335"/>
                  </a:lnTo>
                  <a:lnTo>
                    <a:pt x="29" y="335"/>
                  </a:lnTo>
                  <a:lnTo>
                    <a:pt x="29" y="333"/>
                  </a:lnTo>
                  <a:lnTo>
                    <a:pt x="29" y="331"/>
                  </a:lnTo>
                  <a:lnTo>
                    <a:pt x="31" y="331"/>
                  </a:lnTo>
                  <a:lnTo>
                    <a:pt x="31" y="330"/>
                  </a:lnTo>
                  <a:lnTo>
                    <a:pt x="33" y="330"/>
                  </a:lnTo>
                  <a:lnTo>
                    <a:pt x="33" y="328"/>
                  </a:lnTo>
                  <a:lnTo>
                    <a:pt x="33" y="325"/>
                  </a:lnTo>
                  <a:lnTo>
                    <a:pt x="33" y="323"/>
                  </a:lnTo>
                  <a:lnTo>
                    <a:pt x="31" y="322"/>
                  </a:lnTo>
                  <a:lnTo>
                    <a:pt x="29" y="320"/>
                  </a:lnTo>
                  <a:lnTo>
                    <a:pt x="28" y="318"/>
                  </a:lnTo>
                  <a:lnTo>
                    <a:pt x="26" y="318"/>
                  </a:lnTo>
                  <a:lnTo>
                    <a:pt x="26" y="320"/>
                  </a:lnTo>
                  <a:lnTo>
                    <a:pt x="25" y="320"/>
                  </a:lnTo>
                  <a:lnTo>
                    <a:pt x="23" y="320"/>
                  </a:lnTo>
                  <a:lnTo>
                    <a:pt x="21" y="320"/>
                  </a:lnTo>
                  <a:lnTo>
                    <a:pt x="21" y="318"/>
                  </a:lnTo>
                  <a:lnTo>
                    <a:pt x="20" y="318"/>
                  </a:lnTo>
                  <a:lnTo>
                    <a:pt x="18" y="317"/>
                  </a:lnTo>
                  <a:lnTo>
                    <a:pt x="18" y="315"/>
                  </a:lnTo>
                  <a:lnTo>
                    <a:pt x="18" y="313"/>
                  </a:lnTo>
                  <a:lnTo>
                    <a:pt x="18" y="312"/>
                  </a:lnTo>
                  <a:lnTo>
                    <a:pt x="18" y="310"/>
                  </a:lnTo>
                  <a:lnTo>
                    <a:pt x="18" y="308"/>
                  </a:lnTo>
                  <a:lnTo>
                    <a:pt x="20" y="308"/>
                  </a:lnTo>
                  <a:lnTo>
                    <a:pt x="21" y="308"/>
                  </a:lnTo>
                  <a:lnTo>
                    <a:pt x="23" y="307"/>
                  </a:lnTo>
                  <a:lnTo>
                    <a:pt x="23" y="305"/>
                  </a:lnTo>
                  <a:lnTo>
                    <a:pt x="23" y="304"/>
                  </a:lnTo>
                  <a:lnTo>
                    <a:pt x="21" y="304"/>
                  </a:lnTo>
                  <a:lnTo>
                    <a:pt x="20" y="304"/>
                  </a:lnTo>
                  <a:lnTo>
                    <a:pt x="18" y="302"/>
                  </a:lnTo>
                  <a:lnTo>
                    <a:pt x="16" y="302"/>
                  </a:lnTo>
                  <a:lnTo>
                    <a:pt x="15" y="302"/>
                  </a:lnTo>
                  <a:lnTo>
                    <a:pt x="13" y="302"/>
                  </a:lnTo>
                  <a:lnTo>
                    <a:pt x="13" y="300"/>
                  </a:lnTo>
                  <a:lnTo>
                    <a:pt x="13" y="299"/>
                  </a:lnTo>
                  <a:lnTo>
                    <a:pt x="13" y="297"/>
                  </a:lnTo>
                  <a:lnTo>
                    <a:pt x="13" y="295"/>
                  </a:lnTo>
                  <a:lnTo>
                    <a:pt x="13" y="294"/>
                  </a:lnTo>
                  <a:lnTo>
                    <a:pt x="13" y="292"/>
                  </a:lnTo>
                  <a:lnTo>
                    <a:pt x="13" y="291"/>
                  </a:lnTo>
                  <a:lnTo>
                    <a:pt x="13" y="289"/>
                  </a:lnTo>
                  <a:lnTo>
                    <a:pt x="12" y="289"/>
                  </a:lnTo>
                  <a:lnTo>
                    <a:pt x="10" y="289"/>
                  </a:lnTo>
                  <a:lnTo>
                    <a:pt x="8" y="289"/>
                  </a:lnTo>
                  <a:lnTo>
                    <a:pt x="7" y="289"/>
                  </a:lnTo>
                  <a:lnTo>
                    <a:pt x="5" y="289"/>
                  </a:lnTo>
                  <a:lnTo>
                    <a:pt x="3" y="289"/>
                  </a:lnTo>
                  <a:lnTo>
                    <a:pt x="2" y="289"/>
                  </a:lnTo>
                  <a:lnTo>
                    <a:pt x="2" y="287"/>
                  </a:lnTo>
                  <a:lnTo>
                    <a:pt x="0" y="287"/>
                  </a:lnTo>
                  <a:lnTo>
                    <a:pt x="2" y="286"/>
                  </a:lnTo>
                  <a:lnTo>
                    <a:pt x="2" y="284"/>
                  </a:lnTo>
                  <a:lnTo>
                    <a:pt x="3" y="284"/>
                  </a:lnTo>
                  <a:lnTo>
                    <a:pt x="5" y="284"/>
                  </a:lnTo>
                  <a:lnTo>
                    <a:pt x="7" y="282"/>
                  </a:lnTo>
                  <a:lnTo>
                    <a:pt x="8" y="282"/>
                  </a:lnTo>
                  <a:lnTo>
                    <a:pt x="8" y="281"/>
                  </a:lnTo>
                  <a:lnTo>
                    <a:pt x="8" y="279"/>
                  </a:lnTo>
                  <a:lnTo>
                    <a:pt x="8" y="276"/>
                  </a:lnTo>
                  <a:lnTo>
                    <a:pt x="7" y="274"/>
                  </a:lnTo>
                  <a:lnTo>
                    <a:pt x="7" y="273"/>
                  </a:lnTo>
                  <a:lnTo>
                    <a:pt x="7" y="271"/>
                  </a:lnTo>
                  <a:lnTo>
                    <a:pt x="8" y="271"/>
                  </a:lnTo>
                  <a:lnTo>
                    <a:pt x="8" y="269"/>
                  </a:lnTo>
                  <a:lnTo>
                    <a:pt x="10" y="269"/>
                  </a:lnTo>
                  <a:lnTo>
                    <a:pt x="12" y="269"/>
                  </a:lnTo>
                  <a:lnTo>
                    <a:pt x="13" y="269"/>
                  </a:lnTo>
                  <a:lnTo>
                    <a:pt x="13" y="271"/>
                  </a:lnTo>
                  <a:lnTo>
                    <a:pt x="13" y="269"/>
                  </a:lnTo>
                  <a:lnTo>
                    <a:pt x="13" y="268"/>
                  </a:lnTo>
                  <a:lnTo>
                    <a:pt x="13" y="266"/>
                  </a:lnTo>
                  <a:lnTo>
                    <a:pt x="12" y="264"/>
                  </a:lnTo>
                  <a:lnTo>
                    <a:pt x="12" y="263"/>
                  </a:lnTo>
                  <a:lnTo>
                    <a:pt x="10" y="263"/>
                  </a:lnTo>
                  <a:lnTo>
                    <a:pt x="8" y="263"/>
                  </a:lnTo>
                  <a:lnTo>
                    <a:pt x="7" y="261"/>
                  </a:lnTo>
                  <a:lnTo>
                    <a:pt x="5" y="261"/>
                  </a:lnTo>
                  <a:lnTo>
                    <a:pt x="5" y="259"/>
                  </a:lnTo>
                  <a:lnTo>
                    <a:pt x="3" y="259"/>
                  </a:lnTo>
                  <a:lnTo>
                    <a:pt x="3" y="258"/>
                  </a:lnTo>
                  <a:lnTo>
                    <a:pt x="3" y="256"/>
                  </a:lnTo>
                  <a:lnTo>
                    <a:pt x="2" y="256"/>
                  </a:lnTo>
                  <a:lnTo>
                    <a:pt x="2" y="255"/>
                  </a:lnTo>
                  <a:lnTo>
                    <a:pt x="3" y="255"/>
                  </a:lnTo>
                  <a:lnTo>
                    <a:pt x="3" y="253"/>
                  </a:lnTo>
                  <a:lnTo>
                    <a:pt x="5" y="255"/>
                  </a:lnTo>
                  <a:lnTo>
                    <a:pt x="7" y="253"/>
                  </a:lnTo>
                  <a:lnTo>
                    <a:pt x="8" y="253"/>
                  </a:lnTo>
                  <a:lnTo>
                    <a:pt x="10" y="251"/>
                  </a:lnTo>
                  <a:lnTo>
                    <a:pt x="12" y="250"/>
                  </a:lnTo>
                  <a:lnTo>
                    <a:pt x="13" y="250"/>
                  </a:lnTo>
                  <a:lnTo>
                    <a:pt x="13" y="248"/>
                  </a:lnTo>
                  <a:lnTo>
                    <a:pt x="12" y="245"/>
                  </a:lnTo>
                  <a:lnTo>
                    <a:pt x="12" y="243"/>
                  </a:lnTo>
                  <a:lnTo>
                    <a:pt x="12" y="241"/>
                  </a:lnTo>
                  <a:lnTo>
                    <a:pt x="10" y="240"/>
                  </a:lnTo>
                  <a:lnTo>
                    <a:pt x="10" y="238"/>
                  </a:lnTo>
                  <a:lnTo>
                    <a:pt x="8" y="238"/>
                  </a:lnTo>
                  <a:lnTo>
                    <a:pt x="8" y="237"/>
                  </a:lnTo>
                  <a:lnTo>
                    <a:pt x="8" y="235"/>
                  </a:lnTo>
                  <a:lnTo>
                    <a:pt x="10" y="235"/>
                  </a:lnTo>
                  <a:lnTo>
                    <a:pt x="12" y="235"/>
                  </a:lnTo>
                  <a:lnTo>
                    <a:pt x="13" y="237"/>
                  </a:lnTo>
                  <a:lnTo>
                    <a:pt x="13" y="235"/>
                  </a:lnTo>
                  <a:lnTo>
                    <a:pt x="15" y="235"/>
                  </a:lnTo>
                  <a:lnTo>
                    <a:pt x="15" y="233"/>
                  </a:lnTo>
                  <a:lnTo>
                    <a:pt x="15" y="232"/>
                  </a:lnTo>
                  <a:lnTo>
                    <a:pt x="15" y="230"/>
                  </a:lnTo>
                  <a:lnTo>
                    <a:pt x="13" y="230"/>
                  </a:lnTo>
                  <a:lnTo>
                    <a:pt x="13" y="228"/>
                  </a:lnTo>
                  <a:lnTo>
                    <a:pt x="13" y="227"/>
                  </a:lnTo>
                  <a:lnTo>
                    <a:pt x="13" y="225"/>
                  </a:lnTo>
                  <a:lnTo>
                    <a:pt x="13" y="224"/>
                  </a:lnTo>
                  <a:lnTo>
                    <a:pt x="15" y="222"/>
                  </a:lnTo>
                  <a:lnTo>
                    <a:pt x="15" y="220"/>
                  </a:lnTo>
                  <a:lnTo>
                    <a:pt x="15" y="219"/>
                  </a:lnTo>
                  <a:lnTo>
                    <a:pt x="15" y="217"/>
                  </a:lnTo>
                  <a:lnTo>
                    <a:pt x="13" y="217"/>
                  </a:lnTo>
                  <a:lnTo>
                    <a:pt x="12" y="217"/>
                  </a:lnTo>
                  <a:lnTo>
                    <a:pt x="12" y="215"/>
                  </a:lnTo>
                  <a:lnTo>
                    <a:pt x="10" y="215"/>
                  </a:lnTo>
                  <a:lnTo>
                    <a:pt x="10" y="214"/>
                  </a:lnTo>
                  <a:lnTo>
                    <a:pt x="10" y="212"/>
                  </a:lnTo>
                  <a:lnTo>
                    <a:pt x="12" y="212"/>
                  </a:lnTo>
                  <a:lnTo>
                    <a:pt x="13" y="212"/>
                  </a:lnTo>
                  <a:lnTo>
                    <a:pt x="15" y="212"/>
                  </a:lnTo>
                  <a:lnTo>
                    <a:pt x="15" y="214"/>
                  </a:lnTo>
                  <a:lnTo>
                    <a:pt x="15" y="215"/>
                  </a:lnTo>
                  <a:lnTo>
                    <a:pt x="16" y="215"/>
                  </a:lnTo>
                  <a:lnTo>
                    <a:pt x="18" y="214"/>
                  </a:lnTo>
                  <a:lnTo>
                    <a:pt x="20" y="212"/>
                  </a:lnTo>
                  <a:lnTo>
                    <a:pt x="20" y="210"/>
                  </a:lnTo>
                  <a:lnTo>
                    <a:pt x="20" y="209"/>
                  </a:lnTo>
                  <a:lnTo>
                    <a:pt x="20" y="207"/>
                  </a:lnTo>
                  <a:lnTo>
                    <a:pt x="18" y="206"/>
                  </a:lnTo>
                  <a:lnTo>
                    <a:pt x="18" y="202"/>
                  </a:lnTo>
                  <a:lnTo>
                    <a:pt x="16" y="201"/>
                  </a:lnTo>
                  <a:lnTo>
                    <a:pt x="16" y="199"/>
                  </a:lnTo>
                  <a:lnTo>
                    <a:pt x="18" y="199"/>
                  </a:lnTo>
                  <a:lnTo>
                    <a:pt x="18" y="197"/>
                  </a:lnTo>
                  <a:lnTo>
                    <a:pt x="18" y="196"/>
                  </a:lnTo>
                  <a:lnTo>
                    <a:pt x="18" y="194"/>
                  </a:lnTo>
                  <a:lnTo>
                    <a:pt x="18" y="192"/>
                  </a:lnTo>
                  <a:lnTo>
                    <a:pt x="16" y="192"/>
                  </a:lnTo>
                  <a:lnTo>
                    <a:pt x="16" y="191"/>
                  </a:lnTo>
                  <a:lnTo>
                    <a:pt x="15" y="191"/>
                  </a:lnTo>
                  <a:lnTo>
                    <a:pt x="15" y="189"/>
                  </a:lnTo>
                  <a:lnTo>
                    <a:pt x="16" y="189"/>
                  </a:lnTo>
                  <a:lnTo>
                    <a:pt x="16" y="188"/>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60" name="Freeform 297"/>
            <p:cNvSpPr>
              <a:spLocks/>
            </p:cNvSpPr>
            <p:nvPr/>
          </p:nvSpPr>
          <p:spPr bwMode="auto">
            <a:xfrm>
              <a:off x="1676" y="1747"/>
              <a:ext cx="236" cy="188"/>
            </a:xfrm>
            <a:custGeom>
              <a:avLst/>
              <a:gdLst>
                <a:gd name="T0" fmla="*/ 22 w 236"/>
                <a:gd name="T1" fmla="*/ 183 h 188"/>
                <a:gd name="T2" fmla="*/ 20 w 236"/>
                <a:gd name="T3" fmla="*/ 175 h 188"/>
                <a:gd name="T4" fmla="*/ 15 w 236"/>
                <a:gd name="T5" fmla="*/ 168 h 188"/>
                <a:gd name="T6" fmla="*/ 17 w 236"/>
                <a:gd name="T7" fmla="*/ 161 h 188"/>
                <a:gd name="T8" fmla="*/ 18 w 236"/>
                <a:gd name="T9" fmla="*/ 157 h 188"/>
                <a:gd name="T10" fmla="*/ 12 w 236"/>
                <a:gd name="T11" fmla="*/ 153 h 188"/>
                <a:gd name="T12" fmla="*/ 14 w 236"/>
                <a:gd name="T13" fmla="*/ 148 h 188"/>
                <a:gd name="T14" fmla="*/ 12 w 236"/>
                <a:gd name="T15" fmla="*/ 142 h 188"/>
                <a:gd name="T16" fmla="*/ 5 w 236"/>
                <a:gd name="T17" fmla="*/ 145 h 188"/>
                <a:gd name="T18" fmla="*/ 2 w 236"/>
                <a:gd name="T19" fmla="*/ 140 h 188"/>
                <a:gd name="T20" fmla="*/ 7 w 236"/>
                <a:gd name="T21" fmla="*/ 132 h 188"/>
                <a:gd name="T22" fmla="*/ 20 w 236"/>
                <a:gd name="T23" fmla="*/ 125 h 188"/>
                <a:gd name="T24" fmla="*/ 30 w 236"/>
                <a:gd name="T25" fmla="*/ 125 h 188"/>
                <a:gd name="T26" fmla="*/ 36 w 236"/>
                <a:gd name="T27" fmla="*/ 121 h 188"/>
                <a:gd name="T28" fmla="*/ 30 w 236"/>
                <a:gd name="T29" fmla="*/ 116 h 188"/>
                <a:gd name="T30" fmla="*/ 38 w 236"/>
                <a:gd name="T31" fmla="*/ 111 h 188"/>
                <a:gd name="T32" fmla="*/ 41 w 236"/>
                <a:gd name="T33" fmla="*/ 104 h 188"/>
                <a:gd name="T34" fmla="*/ 43 w 236"/>
                <a:gd name="T35" fmla="*/ 99 h 188"/>
                <a:gd name="T36" fmla="*/ 48 w 236"/>
                <a:gd name="T37" fmla="*/ 93 h 188"/>
                <a:gd name="T38" fmla="*/ 58 w 236"/>
                <a:gd name="T39" fmla="*/ 93 h 188"/>
                <a:gd name="T40" fmla="*/ 67 w 236"/>
                <a:gd name="T41" fmla="*/ 91 h 188"/>
                <a:gd name="T42" fmla="*/ 76 w 236"/>
                <a:gd name="T43" fmla="*/ 93 h 188"/>
                <a:gd name="T44" fmla="*/ 82 w 236"/>
                <a:gd name="T45" fmla="*/ 90 h 188"/>
                <a:gd name="T46" fmla="*/ 89 w 236"/>
                <a:gd name="T47" fmla="*/ 81 h 188"/>
                <a:gd name="T48" fmla="*/ 84 w 236"/>
                <a:gd name="T49" fmla="*/ 75 h 188"/>
                <a:gd name="T50" fmla="*/ 79 w 236"/>
                <a:gd name="T51" fmla="*/ 70 h 188"/>
                <a:gd name="T52" fmla="*/ 69 w 236"/>
                <a:gd name="T53" fmla="*/ 68 h 188"/>
                <a:gd name="T54" fmla="*/ 67 w 236"/>
                <a:gd name="T55" fmla="*/ 58 h 188"/>
                <a:gd name="T56" fmla="*/ 61 w 236"/>
                <a:gd name="T57" fmla="*/ 52 h 188"/>
                <a:gd name="T58" fmla="*/ 56 w 236"/>
                <a:gd name="T59" fmla="*/ 44 h 188"/>
                <a:gd name="T60" fmla="*/ 56 w 236"/>
                <a:gd name="T61" fmla="*/ 36 h 188"/>
                <a:gd name="T62" fmla="*/ 63 w 236"/>
                <a:gd name="T63" fmla="*/ 29 h 188"/>
                <a:gd name="T64" fmla="*/ 58 w 236"/>
                <a:gd name="T65" fmla="*/ 21 h 188"/>
                <a:gd name="T66" fmla="*/ 67 w 236"/>
                <a:gd name="T67" fmla="*/ 21 h 188"/>
                <a:gd name="T68" fmla="*/ 74 w 236"/>
                <a:gd name="T69" fmla="*/ 18 h 188"/>
                <a:gd name="T70" fmla="*/ 81 w 236"/>
                <a:gd name="T71" fmla="*/ 24 h 188"/>
                <a:gd name="T72" fmla="*/ 90 w 236"/>
                <a:gd name="T73" fmla="*/ 26 h 188"/>
                <a:gd name="T74" fmla="*/ 97 w 236"/>
                <a:gd name="T75" fmla="*/ 26 h 188"/>
                <a:gd name="T76" fmla="*/ 102 w 236"/>
                <a:gd name="T77" fmla="*/ 31 h 188"/>
                <a:gd name="T78" fmla="*/ 103 w 236"/>
                <a:gd name="T79" fmla="*/ 36 h 188"/>
                <a:gd name="T80" fmla="*/ 108 w 236"/>
                <a:gd name="T81" fmla="*/ 41 h 188"/>
                <a:gd name="T82" fmla="*/ 115 w 236"/>
                <a:gd name="T83" fmla="*/ 41 h 188"/>
                <a:gd name="T84" fmla="*/ 116 w 236"/>
                <a:gd name="T85" fmla="*/ 49 h 188"/>
                <a:gd name="T86" fmla="*/ 115 w 236"/>
                <a:gd name="T87" fmla="*/ 58 h 188"/>
                <a:gd name="T88" fmla="*/ 123 w 236"/>
                <a:gd name="T89" fmla="*/ 62 h 188"/>
                <a:gd name="T90" fmla="*/ 130 w 236"/>
                <a:gd name="T91" fmla="*/ 58 h 188"/>
                <a:gd name="T92" fmla="*/ 134 w 236"/>
                <a:gd name="T93" fmla="*/ 54 h 188"/>
                <a:gd name="T94" fmla="*/ 138 w 236"/>
                <a:gd name="T95" fmla="*/ 47 h 188"/>
                <a:gd name="T96" fmla="*/ 143 w 236"/>
                <a:gd name="T97" fmla="*/ 42 h 188"/>
                <a:gd name="T98" fmla="*/ 149 w 236"/>
                <a:gd name="T99" fmla="*/ 47 h 188"/>
                <a:gd name="T100" fmla="*/ 154 w 236"/>
                <a:gd name="T101" fmla="*/ 42 h 188"/>
                <a:gd name="T102" fmla="*/ 154 w 236"/>
                <a:gd name="T103" fmla="*/ 36 h 188"/>
                <a:gd name="T104" fmla="*/ 161 w 236"/>
                <a:gd name="T105" fmla="*/ 31 h 188"/>
                <a:gd name="T106" fmla="*/ 167 w 236"/>
                <a:gd name="T107" fmla="*/ 27 h 188"/>
                <a:gd name="T108" fmla="*/ 179 w 236"/>
                <a:gd name="T109" fmla="*/ 24 h 188"/>
                <a:gd name="T110" fmla="*/ 183 w 236"/>
                <a:gd name="T111" fmla="*/ 19 h 188"/>
                <a:gd name="T112" fmla="*/ 192 w 236"/>
                <a:gd name="T113" fmla="*/ 18 h 188"/>
                <a:gd name="T114" fmla="*/ 193 w 236"/>
                <a:gd name="T115" fmla="*/ 9 h 188"/>
                <a:gd name="T116" fmla="*/ 201 w 236"/>
                <a:gd name="T117" fmla="*/ 13 h 188"/>
                <a:gd name="T118" fmla="*/ 210 w 236"/>
                <a:gd name="T119" fmla="*/ 9 h 188"/>
                <a:gd name="T120" fmla="*/ 214 w 236"/>
                <a:gd name="T121" fmla="*/ 0 h 188"/>
                <a:gd name="T122" fmla="*/ 223 w 236"/>
                <a:gd name="T123" fmla="*/ 1 h 188"/>
                <a:gd name="T124" fmla="*/ 231 w 236"/>
                <a:gd name="T1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88">
                  <a:moveTo>
                    <a:pt x="18" y="188"/>
                  </a:moveTo>
                  <a:lnTo>
                    <a:pt x="20" y="188"/>
                  </a:lnTo>
                  <a:lnTo>
                    <a:pt x="20" y="186"/>
                  </a:lnTo>
                  <a:lnTo>
                    <a:pt x="20" y="184"/>
                  </a:lnTo>
                  <a:lnTo>
                    <a:pt x="20" y="183"/>
                  </a:lnTo>
                  <a:lnTo>
                    <a:pt x="22" y="183"/>
                  </a:lnTo>
                  <a:lnTo>
                    <a:pt x="22" y="181"/>
                  </a:lnTo>
                  <a:lnTo>
                    <a:pt x="22" y="179"/>
                  </a:lnTo>
                  <a:lnTo>
                    <a:pt x="22" y="178"/>
                  </a:lnTo>
                  <a:lnTo>
                    <a:pt x="22" y="176"/>
                  </a:lnTo>
                  <a:lnTo>
                    <a:pt x="20" y="176"/>
                  </a:lnTo>
                  <a:lnTo>
                    <a:pt x="20" y="175"/>
                  </a:lnTo>
                  <a:lnTo>
                    <a:pt x="18" y="173"/>
                  </a:lnTo>
                  <a:lnTo>
                    <a:pt x="17" y="173"/>
                  </a:lnTo>
                  <a:lnTo>
                    <a:pt x="17" y="171"/>
                  </a:lnTo>
                  <a:lnTo>
                    <a:pt x="15" y="171"/>
                  </a:lnTo>
                  <a:lnTo>
                    <a:pt x="15" y="170"/>
                  </a:lnTo>
                  <a:lnTo>
                    <a:pt x="15" y="168"/>
                  </a:lnTo>
                  <a:lnTo>
                    <a:pt x="17" y="166"/>
                  </a:lnTo>
                  <a:lnTo>
                    <a:pt x="18" y="166"/>
                  </a:lnTo>
                  <a:lnTo>
                    <a:pt x="18" y="165"/>
                  </a:lnTo>
                  <a:lnTo>
                    <a:pt x="18" y="163"/>
                  </a:lnTo>
                  <a:lnTo>
                    <a:pt x="18" y="161"/>
                  </a:lnTo>
                  <a:lnTo>
                    <a:pt x="17" y="161"/>
                  </a:lnTo>
                  <a:lnTo>
                    <a:pt x="18" y="161"/>
                  </a:lnTo>
                  <a:lnTo>
                    <a:pt x="18" y="160"/>
                  </a:lnTo>
                  <a:lnTo>
                    <a:pt x="17" y="160"/>
                  </a:lnTo>
                  <a:lnTo>
                    <a:pt x="17" y="158"/>
                  </a:lnTo>
                  <a:lnTo>
                    <a:pt x="17" y="157"/>
                  </a:lnTo>
                  <a:lnTo>
                    <a:pt x="18" y="157"/>
                  </a:lnTo>
                  <a:lnTo>
                    <a:pt x="18" y="155"/>
                  </a:lnTo>
                  <a:lnTo>
                    <a:pt x="17" y="155"/>
                  </a:lnTo>
                  <a:lnTo>
                    <a:pt x="15" y="155"/>
                  </a:lnTo>
                  <a:lnTo>
                    <a:pt x="14" y="155"/>
                  </a:lnTo>
                  <a:lnTo>
                    <a:pt x="14" y="153"/>
                  </a:lnTo>
                  <a:lnTo>
                    <a:pt x="12" y="153"/>
                  </a:lnTo>
                  <a:lnTo>
                    <a:pt x="12" y="152"/>
                  </a:lnTo>
                  <a:lnTo>
                    <a:pt x="14" y="152"/>
                  </a:lnTo>
                  <a:lnTo>
                    <a:pt x="14" y="150"/>
                  </a:lnTo>
                  <a:lnTo>
                    <a:pt x="15" y="150"/>
                  </a:lnTo>
                  <a:lnTo>
                    <a:pt x="15" y="148"/>
                  </a:lnTo>
                  <a:lnTo>
                    <a:pt x="14" y="148"/>
                  </a:lnTo>
                  <a:lnTo>
                    <a:pt x="12" y="148"/>
                  </a:lnTo>
                  <a:lnTo>
                    <a:pt x="10" y="148"/>
                  </a:lnTo>
                  <a:lnTo>
                    <a:pt x="10" y="147"/>
                  </a:lnTo>
                  <a:lnTo>
                    <a:pt x="12" y="145"/>
                  </a:lnTo>
                  <a:lnTo>
                    <a:pt x="12" y="143"/>
                  </a:lnTo>
                  <a:lnTo>
                    <a:pt x="12" y="142"/>
                  </a:lnTo>
                  <a:lnTo>
                    <a:pt x="10" y="140"/>
                  </a:lnTo>
                  <a:lnTo>
                    <a:pt x="9" y="140"/>
                  </a:lnTo>
                  <a:lnTo>
                    <a:pt x="7" y="140"/>
                  </a:lnTo>
                  <a:lnTo>
                    <a:pt x="5" y="142"/>
                  </a:lnTo>
                  <a:lnTo>
                    <a:pt x="5" y="143"/>
                  </a:lnTo>
                  <a:lnTo>
                    <a:pt x="5" y="145"/>
                  </a:lnTo>
                  <a:lnTo>
                    <a:pt x="4" y="145"/>
                  </a:lnTo>
                  <a:lnTo>
                    <a:pt x="2" y="145"/>
                  </a:lnTo>
                  <a:lnTo>
                    <a:pt x="0" y="145"/>
                  </a:lnTo>
                  <a:lnTo>
                    <a:pt x="0" y="143"/>
                  </a:lnTo>
                  <a:lnTo>
                    <a:pt x="0" y="142"/>
                  </a:lnTo>
                  <a:lnTo>
                    <a:pt x="2" y="140"/>
                  </a:lnTo>
                  <a:lnTo>
                    <a:pt x="2" y="139"/>
                  </a:lnTo>
                  <a:lnTo>
                    <a:pt x="4" y="137"/>
                  </a:lnTo>
                  <a:lnTo>
                    <a:pt x="4" y="135"/>
                  </a:lnTo>
                  <a:lnTo>
                    <a:pt x="4" y="134"/>
                  </a:lnTo>
                  <a:lnTo>
                    <a:pt x="5" y="132"/>
                  </a:lnTo>
                  <a:lnTo>
                    <a:pt x="7" y="132"/>
                  </a:lnTo>
                  <a:lnTo>
                    <a:pt x="10" y="130"/>
                  </a:lnTo>
                  <a:lnTo>
                    <a:pt x="12" y="129"/>
                  </a:lnTo>
                  <a:lnTo>
                    <a:pt x="14" y="127"/>
                  </a:lnTo>
                  <a:lnTo>
                    <a:pt x="17" y="127"/>
                  </a:lnTo>
                  <a:lnTo>
                    <a:pt x="18" y="125"/>
                  </a:lnTo>
                  <a:lnTo>
                    <a:pt x="20" y="125"/>
                  </a:lnTo>
                  <a:lnTo>
                    <a:pt x="22" y="125"/>
                  </a:lnTo>
                  <a:lnTo>
                    <a:pt x="23" y="125"/>
                  </a:lnTo>
                  <a:lnTo>
                    <a:pt x="25" y="125"/>
                  </a:lnTo>
                  <a:lnTo>
                    <a:pt x="27" y="125"/>
                  </a:lnTo>
                  <a:lnTo>
                    <a:pt x="28" y="125"/>
                  </a:lnTo>
                  <a:lnTo>
                    <a:pt x="30" y="125"/>
                  </a:lnTo>
                  <a:lnTo>
                    <a:pt x="31" y="125"/>
                  </a:lnTo>
                  <a:lnTo>
                    <a:pt x="33" y="125"/>
                  </a:lnTo>
                  <a:lnTo>
                    <a:pt x="36" y="125"/>
                  </a:lnTo>
                  <a:lnTo>
                    <a:pt x="36" y="124"/>
                  </a:lnTo>
                  <a:lnTo>
                    <a:pt x="36" y="122"/>
                  </a:lnTo>
                  <a:lnTo>
                    <a:pt x="36" y="121"/>
                  </a:lnTo>
                  <a:lnTo>
                    <a:pt x="35" y="119"/>
                  </a:lnTo>
                  <a:lnTo>
                    <a:pt x="33" y="119"/>
                  </a:lnTo>
                  <a:lnTo>
                    <a:pt x="31" y="119"/>
                  </a:lnTo>
                  <a:lnTo>
                    <a:pt x="31" y="117"/>
                  </a:lnTo>
                  <a:lnTo>
                    <a:pt x="30" y="117"/>
                  </a:lnTo>
                  <a:lnTo>
                    <a:pt x="30" y="116"/>
                  </a:lnTo>
                  <a:lnTo>
                    <a:pt x="30" y="114"/>
                  </a:lnTo>
                  <a:lnTo>
                    <a:pt x="31" y="114"/>
                  </a:lnTo>
                  <a:lnTo>
                    <a:pt x="33" y="112"/>
                  </a:lnTo>
                  <a:lnTo>
                    <a:pt x="35" y="112"/>
                  </a:lnTo>
                  <a:lnTo>
                    <a:pt x="36" y="111"/>
                  </a:lnTo>
                  <a:lnTo>
                    <a:pt x="38" y="111"/>
                  </a:lnTo>
                  <a:lnTo>
                    <a:pt x="38" y="109"/>
                  </a:lnTo>
                  <a:lnTo>
                    <a:pt x="38" y="108"/>
                  </a:lnTo>
                  <a:lnTo>
                    <a:pt x="38" y="106"/>
                  </a:lnTo>
                  <a:lnTo>
                    <a:pt x="38" y="104"/>
                  </a:lnTo>
                  <a:lnTo>
                    <a:pt x="40" y="104"/>
                  </a:lnTo>
                  <a:lnTo>
                    <a:pt x="41" y="104"/>
                  </a:lnTo>
                  <a:lnTo>
                    <a:pt x="43" y="104"/>
                  </a:lnTo>
                  <a:lnTo>
                    <a:pt x="43" y="103"/>
                  </a:lnTo>
                  <a:lnTo>
                    <a:pt x="45" y="103"/>
                  </a:lnTo>
                  <a:lnTo>
                    <a:pt x="45" y="101"/>
                  </a:lnTo>
                  <a:lnTo>
                    <a:pt x="43" y="101"/>
                  </a:lnTo>
                  <a:lnTo>
                    <a:pt x="43" y="99"/>
                  </a:lnTo>
                  <a:lnTo>
                    <a:pt x="43" y="98"/>
                  </a:lnTo>
                  <a:lnTo>
                    <a:pt x="43" y="96"/>
                  </a:lnTo>
                  <a:lnTo>
                    <a:pt x="43" y="94"/>
                  </a:lnTo>
                  <a:lnTo>
                    <a:pt x="45" y="94"/>
                  </a:lnTo>
                  <a:lnTo>
                    <a:pt x="46" y="93"/>
                  </a:lnTo>
                  <a:lnTo>
                    <a:pt x="48" y="93"/>
                  </a:lnTo>
                  <a:lnTo>
                    <a:pt x="49" y="93"/>
                  </a:lnTo>
                  <a:lnTo>
                    <a:pt x="51" y="93"/>
                  </a:lnTo>
                  <a:lnTo>
                    <a:pt x="53" y="93"/>
                  </a:lnTo>
                  <a:lnTo>
                    <a:pt x="54" y="93"/>
                  </a:lnTo>
                  <a:lnTo>
                    <a:pt x="56" y="93"/>
                  </a:lnTo>
                  <a:lnTo>
                    <a:pt x="58" y="93"/>
                  </a:lnTo>
                  <a:lnTo>
                    <a:pt x="59" y="93"/>
                  </a:lnTo>
                  <a:lnTo>
                    <a:pt x="61" y="93"/>
                  </a:lnTo>
                  <a:lnTo>
                    <a:pt x="63" y="93"/>
                  </a:lnTo>
                  <a:lnTo>
                    <a:pt x="64" y="93"/>
                  </a:lnTo>
                  <a:lnTo>
                    <a:pt x="66" y="91"/>
                  </a:lnTo>
                  <a:lnTo>
                    <a:pt x="67" y="91"/>
                  </a:lnTo>
                  <a:lnTo>
                    <a:pt x="69" y="91"/>
                  </a:lnTo>
                  <a:lnTo>
                    <a:pt x="71" y="91"/>
                  </a:lnTo>
                  <a:lnTo>
                    <a:pt x="71" y="93"/>
                  </a:lnTo>
                  <a:lnTo>
                    <a:pt x="72" y="93"/>
                  </a:lnTo>
                  <a:lnTo>
                    <a:pt x="74" y="93"/>
                  </a:lnTo>
                  <a:lnTo>
                    <a:pt x="76" y="93"/>
                  </a:lnTo>
                  <a:lnTo>
                    <a:pt x="77" y="93"/>
                  </a:lnTo>
                  <a:lnTo>
                    <a:pt x="77" y="91"/>
                  </a:lnTo>
                  <a:lnTo>
                    <a:pt x="79" y="91"/>
                  </a:lnTo>
                  <a:lnTo>
                    <a:pt x="81" y="91"/>
                  </a:lnTo>
                  <a:lnTo>
                    <a:pt x="82" y="91"/>
                  </a:lnTo>
                  <a:lnTo>
                    <a:pt x="82" y="90"/>
                  </a:lnTo>
                  <a:lnTo>
                    <a:pt x="85" y="88"/>
                  </a:lnTo>
                  <a:lnTo>
                    <a:pt x="87" y="88"/>
                  </a:lnTo>
                  <a:lnTo>
                    <a:pt x="89" y="86"/>
                  </a:lnTo>
                  <a:lnTo>
                    <a:pt x="89" y="85"/>
                  </a:lnTo>
                  <a:lnTo>
                    <a:pt x="89" y="83"/>
                  </a:lnTo>
                  <a:lnTo>
                    <a:pt x="89" y="81"/>
                  </a:lnTo>
                  <a:lnTo>
                    <a:pt x="89" y="80"/>
                  </a:lnTo>
                  <a:lnTo>
                    <a:pt x="87" y="80"/>
                  </a:lnTo>
                  <a:lnTo>
                    <a:pt x="87" y="78"/>
                  </a:lnTo>
                  <a:lnTo>
                    <a:pt x="85" y="78"/>
                  </a:lnTo>
                  <a:lnTo>
                    <a:pt x="84" y="76"/>
                  </a:lnTo>
                  <a:lnTo>
                    <a:pt x="84" y="75"/>
                  </a:lnTo>
                  <a:lnTo>
                    <a:pt x="82" y="75"/>
                  </a:lnTo>
                  <a:lnTo>
                    <a:pt x="82" y="73"/>
                  </a:lnTo>
                  <a:lnTo>
                    <a:pt x="82" y="72"/>
                  </a:lnTo>
                  <a:lnTo>
                    <a:pt x="82" y="70"/>
                  </a:lnTo>
                  <a:lnTo>
                    <a:pt x="81" y="70"/>
                  </a:lnTo>
                  <a:lnTo>
                    <a:pt x="79" y="70"/>
                  </a:lnTo>
                  <a:lnTo>
                    <a:pt x="77" y="70"/>
                  </a:lnTo>
                  <a:lnTo>
                    <a:pt x="76" y="70"/>
                  </a:lnTo>
                  <a:lnTo>
                    <a:pt x="74" y="70"/>
                  </a:lnTo>
                  <a:lnTo>
                    <a:pt x="72" y="70"/>
                  </a:lnTo>
                  <a:lnTo>
                    <a:pt x="71" y="70"/>
                  </a:lnTo>
                  <a:lnTo>
                    <a:pt x="69" y="68"/>
                  </a:lnTo>
                  <a:lnTo>
                    <a:pt x="69" y="67"/>
                  </a:lnTo>
                  <a:lnTo>
                    <a:pt x="67" y="65"/>
                  </a:lnTo>
                  <a:lnTo>
                    <a:pt x="67" y="63"/>
                  </a:lnTo>
                  <a:lnTo>
                    <a:pt x="67" y="62"/>
                  </a:lnTo>
                  <a:lnTo>
                    <a:pt x="67" y="60"/>
                  </a:lnTo>
                  <a:lnTo>
                    <a:pt x="67" y="58"/>
                  </a:lnTo>
                  <a:lnTo>
                    <a:pt x="66" y="58"/>
                  </a:lnTo>
                  <a:lnTo>
                    <a:pt x="66" y="57"/>
                  </a:lnTo>
                  <a:lnTo>
                    <a:pt x="64" y="55"/>
                  </a:lnTo>
                  <a:lnTo>
                    <a:pt x="63" y="54"/>
                  </a:lnTo>
                  <a:lnTo>
                    <a:pt x="61" y="54"/>
                  </a:lnTo>
                  <a:lnTo>
                    <a:pt x="61" y="52"/>
                  </a:lnTo>
                  <a:lnTo>
                    <a:pt x="59" y="52"/>
                  </a:lnTo>
                  <a:lnTo>
                    <a:pt x="59" y="50"/>
                  </a:lnTo>
                  <a:lnTo>
                    <a:pt x="58" y="49"/>
                  </a:lnTo>
                  <a:lnTo>
                    <a:pt x="58" y="47"/>
                  </a:lnTo>
                  <a:lnTo>
                    <a:pt x="56" y="45"/>
                  </a:lnTo>
                  <a:lnTo>
                    <a:pt x="56" y="44"/>
                  </a:lnTo>
                  <a:lnTo>
                    <a:pt x="56" y="42"/>
                  </a:lnTo>
                  <a:lnTo>
                    <a:pt x="56" y="41"/>
                  </a:lnTo>
                  <a:lnTo>
                    <a:pt x="54" y="39"/>
                  </a:lnTo>
                  <a:lnTo>
                    <a:pt x="54" y="37"/>
                  </a:lnTo>
                  <a:lnTo>
                    <a:pt x="54" y="36"/>
                  </a:lnTo>
                  <a:lnTo>
                    <a:pt x="56" y="36"/>
                  </a:lnTo>
                  <a:lnTo>
                    <a:pt x="56" y="34"/>
                  </a:lnTo>
                  <a:lnTo>
                    <a:pt x="56" y="32"/>
                  </a:lnTo>
                  <a:lnTo>
                    <a:pt x="58" y="32"/>
                  </a:lnTo>
                  <a:lnTo>
                    <a:pt x="59" y="31"/>
                  </a:lnTo>
                  <a:lnTo>
                    <a:pt x="61" y="31"/>
                  </a:lnTo>
                  <a:lnTo>
                    <a:pt x="63" y="29"/>
                  </a:lnTo>
                  <a:lnTo>
                    <a:pt x="63" y="27"/>
                  </a:lnTo>
                  <a:lnTo>
                    <a:pt x="63" y="26"/>
                  </a:lnTo>
                  <a:lnTo>
                    <a:pt x="63" y="24"/>
                  </a:lnTo>
                  <a:lnTo>
                    <a:pt x="61" y="24"/>
                  </a:lnTo>
                  <a:lnTo>
                    <a:pt x="59" y="23"/>
                  </a:lnTo>
                  <a:lnTo>
                    <a:pt x="58" y="21"/>
                  </a:lnTo>
                  <a:lnTo>
                    <a:pt x="59" y="21"/>
                  </a:lnTo>
                  <a:lnTo>
                    <a:pt x="61" y="21"/>
                  </a:lnTo>
                  <a:lnTo>
                    <a:pt x="63" y="21"/>
                  </a:lnTo>
                  <a:lnTo>
                    <a:pt x="64" y="21"/>
                  </a:lnTo>
                  <a:lnTo>
                    <a:pt x="66" y="21"/>
                  </a:lnTo>
                  <a:lnTo>
                    <a:pt x="67" y="21"/>
                  </a:lnTo>
                  <a:lnTo>
                    <a:pt x="69" y="21"/>
                  </a:lnTo>
                  <a:lnTo>
                    <a:pt x="69" y="19"/>
                  </a:lnTo>
                  <a:lnTo>
                    <a:pt x="69" y="18"/>
                  </a:lnTo>
                  <a:lnTo>
                    <a:pt x="69" y="16"/>
                  </a:lnTo>
                  <a:lnTo>
                    <a:pt x="71" y="16"/>
                  </a:lnTo>
                  <a:lnTo>
                    <a:pt x="74" y="18"/>
                  </a:lnTo>
                  <a:lnTo>
                    <a:pt x="76" y="19"/>
                  </a:lnTo>
                  <a:lnTo>
                    <a:pt x="76" y="21"/>
                  </a:lnTo>
                  <a:lnTo>
                    <a:pt x="76" y="23"/>
                  </a:lnTo>
                  <a:lnTo>
                    <a:pt x="77" y="23"/>
                  </a:lnTo>
                  <a:lnTo>
                    <a:pt x="79" y="24"/>
                  </a:lnTo>
                  <a:lnTo>
                    <a:pt x="81" y="24"/>
                  </a:lnTo>
                  <a:lnTo>
                    <a:pt x="82" y="24"/>
                  </a:lnTo>
                  <a:lnTo>
                    <a:pt x="84" y="24"/>
                  </a:lnTo>
                  <a:lnTo>
                    <a:pt x="85" y="26"/>
                  </a:lnTo>
                  <a:lnTo>
                    <a:pt x="87" y="26"/>
                  </a:lnTo>
                  <a:lnTo>
                    <a:pt x="89" y="26"/>
                  </a:lnTo>
                  <a:lnTo>
                    <a:pt x="90" y="26"/>
                  </a:lnTo>
                  <a:lnTo>
                    <a:pt x="92" y="26"/>
                  </a:lnTo>
                  <a:lnTo>
                    <a:pt x="92" y="24"/>
                  </a:lnTo>
                  <a:lnTo>
                    <a:pt x="94" y="24"/>
                  </a:lnTo>
                  <a:lnTo>
                    <a:pt x="95" y="24"/>
                  </a:lnTo>
                  <a:lnTo>
                    <a:pt x="97" y="24"/>
                  </a:lnTo>
                  <a:lnTo>
                    <a:pt x="97" y="26"/>
                  </a:lnTo>
                  <a:lnTo>
                    <a:pt x="95" y="26"/>
                  </a:lnTo>
                  <a:lnTo>
                    <a:pt x="95" y="29"/>
                  </a:lnTo>
                  <a:lnTo>
                    <a:pt x="97" y="31"/>
                  </a:lnTo>
                  <a:lnTo>
                    <a:pt x="98" y="31"/>
                  </a:lnTo>
                  <a:lnTo>
                    <a:pt x="100" y="31"/>
                  </a:lnTo>
                  <a:lnTo>
                    <a:pt x="102" y="31"/>
                  </a:lnTo>
                  <a:lnTo>
                    <a:pt x="103" y="31"/>
                  </a:lnTo>
                  <a:lnTo>
                    <a:pt x="105" y="31"/>
                  </a:lnTo>
                  <a:lnTo>
                    <a:pt x="105" y="32"/>
                  </a:lnTo>
                  <a:lnTo>
                    <a:pt x="105" y="34"/>
                  </a:lnTo>
                  <a:lnTo>
                    <a:pt x="105" y="36"/>
                  </a:lnTo>
                  <a:lnTo>
                    <a:pt x="103" y="36"/>
                  </a:lnTo>
                  <a:lnTo>
                    <a:pt x="103" y="37"/>
                  </a:lnTo>
                  <a:lnTo>
                    <a:pt x="105" y="39"/>
                  </a:lnTo>
                  <a:lnTo>
                    <a:pt x="105" y="41"/>
                  </a:lnTo>
                  <a:lnTo>
                    <a:pt x="107" y="41"/>
                  </a:lnTo>
                  <a:lnTo>
                    <a:pt x="108" y="42"/>
                  </a:lnTo>
                  <a:lnTo>
                    <a:pt x="108" y="41"/>
                  </a:lnTo>
                  <a:lnTo>
                    <a:pt x="110" y="41"/>
                  </a:lnTo>
                  <a:lnTo>
                    <a:pt x="112" y="41"/>
                  </a:lnTo>
                  <a:lnTo>
                    <a:pt x="112" y="39"/>
                  </a:lnTo>
                  <a:lnTo>
                    <a:pt x="113" y="39"/>
                  </a:lnTo>
                  <a:lnTo>
                    <a:pt x="115" y="39"/>
                  </a:lnTo>
                  <a:lnTo>
                    <a:pt x="115" y="41"/>
                  </a:lnTo>
                  <a:lnTo>
                    <a:pt x="116" y="41"/>
                  </a:lnTo>
                  <a:lnTo>
                    <a:pt x="116" y="42"/>
                  </a:lnTo>
                  <a:lnTo>
                    <a:pt x="116" y="44"/>
                  </a:lnTo>
                  <a:lnTo>
                    <a:pt x="116" y="45"/>
                  </a:lnTo>
                  <a:lnTo>
                    <a:pt x="116" y="47"/>
                  </a:lnTo>
                  <a:lnTo>
                    <a:pt x="116" y="49"/>
                  </a:lnTo>
                  <a:lnTo>
                    <a:pt x="116" y="50"/>
                  </a:lnTo>
                  <a:lnTo>
                    <a:pt x="115" y="52"/>
                  </a:lnTo>
                  <a:lnTo>
                    <a:pt x="115" y="54"/>
                  </a:lnTo>
                  <a:lnTo>
                    <a:pt x="115" y="55"/>
                  </a:lnTo>
                  <a:lnTo>
                    <a:pt x="115" y="57"/>
                  </a:lnTo>
                  <a:lnTo>
                    <a:pt x="115" y="58"/>
                  </a:lnTo>
                  <a:lnTo>
                    <a:pt x="116" y="60"/>
                  </a:lnTo>
                  <a:lnTo>
                    <a:pt x="118" y="62"/>
                  </a:lnTo>
                  <a:lnTo>
                    <a:pt x="120" y="63"/>
                  </a:lnTo>
                  <a:lnTo>
                    <a:pt x="121" y="63"/>
                  </a:lnTo>
                  <a:lnTo>
                    <a:pt x="121" y="62"/>
                  </a:lnTo>
                  <a:lnTo>
                    <a:pt x="123" y="62"/>
                  </a:lnTo>
                  <a:lnTo>
                    <a:pt x="125" y="62"/>
                  </a:lnTo>
                  <a:lnTo>
                    <a:pt x="125" y="60"/>
                  </a:lnTo>
                  <a:lnTo>
                    <a:pt x="125" y="58"/>
                  </a:lnTo>
                  <a:lnTo>
                    <a:pt x="126" y="58"/>
                  </a:lnTo>
                  <a:lnTo>
                    <a:pt x="128" y="58"/>
                  </a:lnTo>
                  <a:lnTo>
                    <a:pt x="130" y="58"/>
                  </a:lnTo>
                  <a:lnTo>
                    <a:pt x="131" y="58"/>
                  </a:lnTo>
                  <a:lnTo>
                    <a:pt x="131" y="57"/>
                  </a:lnTo>
                  <a:lnTo>
                    <a:pt x="133" y="57"/>
                  </a:lnTo>
                  <a:lnTo>
                    <a:pt x="134" y="57"/>
                  </a:lnTo>
                  <a:lnTo>
                    <a:pt x="134" y="55"/>
                  </a:lnTo>
                  <a:lnTo>
                    <a:pt x="134" y="54"/>
                  </a:lnTo>
                  <a:lnTo>
                    <a:pt x="134" y="52"/>
                  </a:lnTo>
                  <a:lnTo>
                    <a:pt x="136" y="52"/>
                  </a:lnTo>
                  <a:lnTo>
                    <a:pt x="136" y="50"/>
                  </a:lnTo>
                  <a:lnTo>
                    <a:pt x="136" y="49"/>
                  </a:lnTo>
                  <a:lnTo>
                    <a:pt x="138" y="49"/>
                  </a:lnTo>
                  <a:lnTo>
                    <a:pt x="138" y="47"/>
                  </a:lnTo>
                  <a:lnTo>
                    <a:pt x="139" y="47"/>
                  </a:lnTo>
                  <a:lnTo>
                    <a:pt x="139" y="45"/>
                  </a:lnTo>
                  <a:lnTo>
                    <a:pt x="141" y="45"/>
                  </a:lnTo>
                  <a:lnTo>
                    <a:pt x="141" y="44"/>
                  </a:lnTo>
                  <a:lnTo>
                    <a:pt x="143" y="44"/>
                  </a:lnTo>
                  <a:lnTo>
                    <a:pt x="143" y="42"/>
                  </a:lnTo>
                  <a:lnTo>
                    <a:pt x="144" y="42"/>
                  </a:lnTo>
                  <a:lnTo>
                    <a:pt x="144" y="44"/>
                  </a:lnTo>
                  <a:lnTo>
                    <a:pt x="146" y="44"/>
                  </a:lnTo>
                  <a:lnTo>
                    <a:pt x="148" y="45"/>
                  </a:lnTo>
                  <a:lnTo>
                    <a:pt x="149" y="45"/>
                  </a:lnTo>
                  <a:lnTo>
                    <a:pt x="149" y="47"/>
                  </a:lnTo>
                  <a:lnTo>
                    <a:pt x="151" y="47"/>
                  </a:lnTo>
                  <a:lnTo>
                    <a:pt x="152" y="47"/>
                  </a:lnTo>
                  <a:lnTo>
                    <a:pt x="152" y="45"/>
                  </a:lnTo>
                  <a:lnTo>
                    <a:pt x="154" y="45"/>
                  </a:lnTo>
                  <a:lnTo>
                    <a:pt x="154" y="44"/>
                  </a:lnTo>
                  <a:lnTo>
                    <a:pt x="154" y="42"/>
                  </a:lnTo>
                  <a:lnTo>
                    <a:pt x="154" y="41"/>
                  </a:lnTo>
                  <a:lnTo>
                    <a:pt x="154" y="39"/>
                  </a:lnTo>
                  <a:lnTo>
                    <a:pt x="156" y="39"/>
                  </a:lnTo>
                  <a:lnTo>
                    <a:pt x="156" y="37"/>
                  </a:lnTo>
                  <a:lnTo>
                    <a:pt x="154" y="37"/>
                  </a:lnTo>
                  <a:lnTo>
                    <a:pt x="154" y="36"/>
                  </a:lnTo>
                  <a:lnTo>
                    <a:pt x="156" y="36"/>
                  </a:lnTo>
                  <a:lnTo>
                    <a:pt x="157" y="36"/>
                  </a:lnTo>
                  <a:lnTo>
                    <a:pt x="157" y="34"/>
                  </a:lnTo>
                  <a:lnTo>
                    <a:pt x="159" y="34"/>
                  </a:lnTo>
                  <a:lnTo>
                    <a:pt x="159" y="32"/>
                  </a:lnTo>
                  <a:lnTo>
                    <a:pt x="161" y="31"/>
                  </a:lnTo>
                  <a:lnTo>
                    <a:pt x="162" y="31"/>
                  </a:lnTo>
                  <a:lnTo>
                    <a:pt x="162" y="29"/>
                  </a:lnTo>
                  <a:lnTo>
                    <a:pt x="164" y="29"/>
                  </a:lnTo>
                  <a:lnTo>
                    <a:pt x="164" y="27"/>
                  </a:lnTo>
                  <a:lnTo>
                    <a:pt x="165" y="27"/>
                  </a:lnTo>
                  <a:lnTo>
                    <a:pt x="167" y="27"/>
                  </a:lnTo>
                  <a:lnTo>
                    <a:pt x="169" y="29"/>
                  </a:lnTo>
                  <a:lnTo>
                    <a:pt x="170" y="29"/>
                  </a:lnTo>
                  <a:lnTo>
                    <a:pt x="174" y="26"/>
                  </a:lnTo>
                  <a:lnTo>
                    <a:pt x="175" y="26"/>
                  </a:lnTo>
                  <a:lnTo>
                    <a:pt x="177" y="24"/>
                  </a:lnTo>
                  <a:lnTo>
                    <a:pt x="179" y="24"/>
                  </a:lnTo>
                  <a:lnTo>
                    <a:pt x="180" y="24"/>
                  </a:lnTo>
                  <a:lnTo>
                    <a:pt x="182" y="24"/>
                  </a:lnTo>
                  <a:lnTo>
                    <a:pt x="182" y="23"/>
                  </a:lnTo>
                  <a:lnTo>
                    <a:pt x="182" y="21"/>
                  </a:lnTo>
                  <a:lnTo>
                    <a:pt x="183" y="21"/>
                  </a:lnTo>
                  <a:lnTo>
                    <a:pt x="183" y="19"/>
                  </a:lnTo>
                  <a:lnTo>
                    <a:pt x="185" y="19"/>
                  </a:lnTo>
                  <a:lnTo>
                    <a:pt x="187" y="19"/>
                  </a:lnTo>
                  <a:lnTo>
                    <a:pt x="188" y="19"/>
                  </a:lnTo>
                  <a:lnTo>
                    <a:pt x="190" y="19"/>
                  </a:lnTo>
                  <a:lnTo>
                    <a:pt x="192" y="19"/>
                  </a:lnTo>
                  <a:lnTo>
                    <a:pt x="192" y="18"/>
                  </a:lnTo>
                  <a:lnTo>
                    <a:pt x="193" y="18"/>
                  </a:lnTo>
                  <a:lnTo>
                    <a:pt x="193" y="16"/>
                  </a:lnTo>
                  <a:lnTo>
                    <a:pt x="193" y="14"/>
                  </a:lnTo>
                  <a:lnTo>
                    <a:pt x="193" y="13"/>
                  </a:lnTo>
                  <a:lnTo>
                    <a:pt x="193" y="11"/>
                  </a:lnTo>
                  <a:lnTo>
                    <a:pt x="193" y="9"/>
                  </a:lnTo>
                  <a:lnTo>
                    <a:pt x="195" y="9"/>
                  </a:lnTo>
                  <a:lnTo>
                    <a:pt x="197" y="9"/>
                  </a:lnTo>
                  <a:lnTo>
                    <a:pt x="197" y="11"/>
                  </a:lnTo>
                  <a:lnTo>
                    <a:pt x="198" y="13"/>
                  </a:lnTo>
                  <a:lnTo>
                    <a:pt x="200" y="13"/>
                  </a:lnTo>
                  <a:lnTo>
                    <a:pt x="201" y="13"/>
                  </a:lnTo>
                  <a:lnTo>
                    <a:pt x="203" y="13"/>
                  </a:lnTo>
                  <a:lnTo>
                    <a:pt x="205" y="11"/>
                  </a:lnTo>
                  <a:lnTo>
                    <a:pt x="205" y="9"/>
                  </a:lnTo>
                  <a:lnTo>
                    <a:pt x="206" y="9"/>
                  </a:lnTo>
                  <a:lnTo>
                    <a:pt x="208" y="9"/>
                  </a:lnTo>
                  <a:lnTo>
                    <a:pt x="210" y="9"/>
                  </a:lnTo>
                  <a:lnTo>
                    <a:pt x="211" y="8"/>
                  </a:lnTo>
                  <a:lnTo>
                    <a:pt x="213" y="8"/>
                  </a:lnTo>
                  <a:lnTo>
                    <a:pt x="213" y="6"/>
                  </a:lnTo>
                  <a:lnTo>
                    <a:pt x="213" y="3"/>
                  </a:lnTo>
                  <a:lnTo>
                    <a:pt x="214" y="1"/>
                  </a:lnTo>
                  <a:lnTo>
                    <a:pt x="214" y="0"/>
                  </a:lnTo>
                  <a:lnTo>
                    <a:pt x="216" y="0"/>
                  </a:lnTo>
                  <a:lnTo>
                    <a:pt x="218" y="0"/>
                  </a:lnTo>
                  <a:lnTo>
                    <a:pt x="219" y="0"/>
                  </a:lnTo>
                  <a:lnTo>
                    <a:pt x="221" y="0"/>
                  </a:lnTo>
                  <a:lnTo>
                    <a:pt x="223" y="0"/>
                  </a:lnTo>
                  <a:lnTo>
                    <a:pt x="223" y="1"/>
                  </a:lnTo>
                  <a:lnTo>
                    <a:pt x="224" y="1"/>
                  </a:lnTo>
                  <a:lnTo>
                    <a:pt x="226" y="1"/>
                  </a:lnTo>
                  <a:lnTo>
                    <a:pt x="228" y="1"/>
                  </a:lnTo>
                  <a:lnTo>
                    <a:pt x="229" y="1"/>
                  </a:lnTo>
                  <a:lnTo>
                    <a:pt x="229" y="0"/>
                  </a:lnTo>
                  <a:lnTo>
                    <a:pt x="231" y="0"/>
                  </a:lnTo>
                  <a:lnTo>
                    <a:pt x="232" y="0"/>
                  </a:lnTo>
                  <a:lnTo>
                    <a:pt x="234" y="0"/>
                  </a:lnTo>
                  <a:lnTo>
                    <a:pt x="236"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61" name="Freeform 298"/>
            <p:cNvSpPr>
              <a:spLocks noEditPoints="1"/>
            </p:cNvSpPr>
            <p:nvPr/>
          </p:nvSpPr>
          <p:spPr bwMode="auto">
            <a:xfrm>
              <a:off x="3984" y="1959"/>
              <a:ext cx="617" cy="1577"/>
            </a:xfrm>
            <a:custGeom>
              <a:avLst/>
              <a:gdLst>
                <a:gd name="T0" fmla="*/ 589 w 617"/>
                <a:gd name="T1" fmla="*/ 317 h 1577"/>
                <a:gd name="T2" fmla="*/ 594 w 617"/>
                <a:gd name="T3" fmla="*/ 278 h 1577"/>
                <a:gd name="T4" fmla="*/ 586 w 617"/>
                <a:gd name="T5" fmla="*/ 291 h 1577"/>
                <a:gd name="T6" fmla="*/ 594 w 617"/>
                <a:gd name="T7" fmla="*/ 278 h 1577"/>
                <a:gd name="T8" fmla="*/ 591 w 617"/>
                <a:gd name="T9" fmla="*/ 247 h 1577"/>
                <a:gd name="T10" fmla="*/ 602 w 617"/>
                <a:gd name="T11" fmla="*/ 204 h 1577"/>
                <a:gd name="T12" fmla="*/ 614 w 617"/>
                <a:gd name="T13" fmla="*/ 159 h 1577"/>
                <a:gd name="T14" fmla="*/ 599 w 617"/>
                <a:gd name="T15" fmla="*/ 150 h 1577"/>
                <a:gd name="T16" fmla="*/ 576 w 617"/>
                <a:gd name="T17" fmla="*/ 132 h 1577"/>
                <a:gd name="T18" fmla="*/ 576 w 617"/>
                <a:gd name="T19" fmla="*/ 132 h 1577"/>
                <a:gd name="T20" fmla="*/ 498 w 617"/>
                <a:gd name="T21" fmla="*/ 113 h 1577"/>
                <a:gd name="T22" fmla="*/ 485 w 617"/>
                <a:gd name="T23" fmla="*/ 110 h 1577"/>
                <a:gd name="T24" fmla="*/ 519 w 617"/>
                <a:gd name="T25" fmla="*/ 101 h 1577"/>
                <a:gd name="T26" fmla="*/ 333 w 617"/>
                <a:gd name="T27" fmla="*/ 36 h 1577"/>
                <a:gd name="T28" fmla="*/ 465 w 617"/>
                <a:gd name="T29" fmla="*/ 92 h 1577"/>
                <a:gd name="T30" fmla="*/ 493 w 617"/>
                <a:gd name="T31" fmla="*/ 113 h 1577"/>
                <a:gd name="T32" fmla="*/ 519 w 617"/>
                <a:gd name="T33" fmla="*/ 101 h 1577"/>
                <a:gd name="T34" fmla="*/ 544 w 617"/>
                <a:gd name="T35" fmla="*/ 129 h 1577"/>
                <a:gd name="T36" fmla="*/ 575 w 617"/>
                <a:gd name="T37" fmla="*/ 118 h 1577"/>
                <a:gd name="T38" fmla="*/ 583 w 617"/>
                <a:gd name="T39" fmla="*/ 150 h 1577"/>
                <a:gd name="T40" fmla="*/ 612 w 617"/>
                <a:gd name="T41" fmla="*/ 159 h 1577"/>
                <a:gd name="T42" fmla="*/ 611 w 617"/>
                <a:gd name="T43" fmla="*/ 190 h 1577"/>
                <a:gd name="T44" fmla="*/ 589 w 617"/>
                <a:gd name="T45" fmla="*/ 214 h 1577"/>
                <a:gd name="T46" fmla="*/ 588 w 617"/>
                <a:gd name="T47" fmla="*/ 245 h 1577"/>
                <a:gd name="T48" fmla="*/ 599 w 617"/>
                <a:gd name="T49" fmla="*/ 273 h 1577"/>
                <a:gd name="T50" fmla="*/ 586 w 617"/>
                <a:gd name="T51" fmla="*/ 296 h 1577"/>
                <a:gd name="T52" fmla="*/ 594 w 617"/>
                <a:gd name="T53" fmla="*/ 322 h 1577"/>
                <a:gd name="T54" fmla="*/ 585 w 617"/>
                <a:gd name="T55" fmla="*/ 355 h 1577"/>
                <a:gd name="T56" fmla="*/ 571 w 617"/>
                <a:gd name="T57" fmla="*/ 378 h 1577"/>
                <a:gd name="T58" fmla="*/ 568 w 617"/>
                <a:gd name="T59" fmla="*/ 415 h 1577"/>
                <a:gd name="T60" fmla="*/ 570 w 617"/>
                <a:gd name="T61" fmla="*/ 466 h 1577"/>
                <a:gd name="T62" fmla="*/ 573 w 617"/>
                <a:gd name="T63" fmla="*/ 534 h 1577"/>
                <a:gd name="T64" fmla="*/ 578 w 617"/>
                <a:gd name="T65" fmla="*/ 670 h 1577"/>
                <a:gd name="T66" fmla="*/ 581 w 617"/>
                <a:gd name="T67" fmla="*/ 748 h 1577"/>
                <a:gd name="T68" fmla="*/ 585 w 617"/>
                <a:gd name="T69" fmla="*/ 822 h 1577"/>
                <a:gd name="T70" fmla="*/ 589 w 617"/>
                <a:gd name="T71" fmla="*/ 912 h 1577"/>
                <a:gd name="T72" fmla="*/ 591 w 617"/>
                <a:gd name="T73" fmla="*/ 971 h 1577"/>
                <a:gd name="T74" fmla="*/ 594 w 617"/>
                <a:gd name="T75" fmla="*/ 1038 h 1577"/>
                <a:gd name="T76" fmla="*/ 599 w 617"/>
                <a:gd name="T77" fmla="*/ 1170 h 1577"/>
                <a:gd name="T78" fmla="*/ 604 w 617"/>
                <a:gd name="T79" fmla="*/ 1258 h 1577"/>
                <a:gd name="T80" fmla="*/ 606 w 617"/>
                <a:gd name="T81" fmla="*/ 1307 h 1577"/>
                <a:gd name="T82" fmla="*/ 607 w 617"/>
                <a:gd name="T83" fmla="*/ 1355 h 1577"/>
                <a:gd name="T84" fmla="*/ 609 w 617"/>
                <a:gd name="T85" fmla="*/ 1402 h 1577"/>
                <a:gd name="T86" fmla="*/ 611 w 617"/>
                <a:gd name="T87" fmla="*/ 1448 h 1577"/>
                <a:gd name="T88" fmla="*/ 614 w 617"/>
                <a:gd name="T89" fmla="*/ 1502 h 1577"/>
                <a:gd name="T90" fmla="*/ 614 w 617"/>
                <a:gd name="T91" fmla="*/ 1554 h 1577"/>
                <a:gd name="T92" fmla="*/ 493 w 617"/>
                <a:gd name="T93" fmla="*/ 1560 h 1577"/>
                <a:gd name="T94" fmla="*/ 398 w 617"/>
                <a:gd name="T95" fmla="*/ 1564 h 1577"/>
                <a:gd name="T96" fmla="*/ 317 w 617"/>
                <a:gd name="T97" fmla="*/ 1567 h 1577"/>
                <a:gd name="T98" fmla="*/ 264 w 617"/>
                <a:gd name="T99" fmla="*/ 1569 h 1577"/>
                <a:gd name="T100" fmla="*/ 199 w 617"/>
                <a:gd name="T101" fmla="*/ 1572 h 1577"/>
                <a:gd name="T102" fmla="*/ 129 w 617"/>
                <a:gd name="T103" fmla="*/ 1574 h 1577"/>
                <a:gd name="T104" fmla="*/ 71 w 617"/>
                <a:gd name="T105" fmla="*/ 1575 h 1577"/>
                <a:gd name="T106" fmla="*/ 53 w 617"/>
                <a:gd name="T107" fmla="*/ 1448 h 1577"/>
                <a:gd name="T108" fmla="*/ 40 w 617"/>
                <a:gd name="T109" fmla="*/ 1284 h 1577"/>
                <a:gd name="T110" fmla="*/ 32 w 617"/>
                <a:gd name="T111" fmla="*/ 1046 h 1577"/>
                <a:gd name="T112" fmla="*/ 22 w 617"/>
                <a:gd name="T113" fmla="*/ 851 h 1577"/>
                <a:gd name="T114" fmla="*/ 16 w 617"/>
                <a:gd name="T115" fmla="*/ 706 h 1577"/>
                <a:gd name="T116" fmla="*/ 11 w 617"/>
                <a:gd name="T117" fmla="*/ 513 h 1577"/>
                <a:gd name="T118" fmla="*/ 6 w 617"/>
                <a:gd name="T119" fmla="*/ 283 h 1577"/>
                <a:gd name="T120" fmla="*/ 8 w 617"/>
                <a:gd name="T121" fmla="*/ 131 h 1577"/>
                <a:gd name="T122" fmla="*/ 71 w 617"/>
                <a:gd name="T123" fmla="*/ 54 h 1577"/>
                <a:gd name="T124" fmla="*/ 212 w 617"/>
                <a:gd name="T125" fmla="*/ 3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7" h="1577">
                  <a:moveTo>
                    <a:pt x="565" y="378"/>
                  </a:moveTo>
                  <a:lnTo>
                    <a:pt x="565" y="376"/>
                  </a:lnTo>
                  <a:lnTo>
                    <a:pt x="567" y="376"/>
                  </a:lnTo>
                  <a:lnTo>
                    <a:pt x="568" y="376"/>
                  </a:lnTo>
                  <a:lnTo>
                    <a:pt x="567" y="376"/>
                  </a:lnTo>
                  <a:lnTo>
                    <a:pt x="567" y="378"/>
                  </a:lnTo>
                  <a:lnTo>
                    <a:pt x="565" y="378"/>
                  </a:lnTo>
                  <a:close/>
                  <a:moveTo>
                    <a:pt x="578" y="361"/>
                  </a:moveTo>
                  <a:lnTo>
                    <a:pt x="576" y="361"/>
                  </a:lnTo>
                  <a:lnTo>
                    <a:pt x="575" y="361"/>
                  </a:lnTo>
                  <a:lnTo>
                    <a:pt x="576" y="361"/>
                  </a:lnTo>
                  <a:lnTo>
                    <a:pt x="576" y="360"/>
                  </a:lnTo>
                  <a:lnTo>
                    <a:pt x="578" y="360"/>
                  </a:lnTo>
                  <a:lnTo>
                    <a:pt x="578" y="361"/>
                  </a:lnTo>
                  <a:close/>
                  <a:moveTo>
                    <a:pt x="586" y="346"/>
                  </a:moveTo>
                  <a:lnTo>
                    <a:pt x="586" y="345"/>
                  </a:lnTo>
                  <a:lnTo>
                    <a:pt x="586" y="346"/>
                  </a:lnTo>
                  <a:close/>
                  <a:moveTo>
                    <a:pt x="586" y="327"/>
                  </a:moveTo>
                  <a:lnTo>
                    <a:pt x="588" y="327"/>
                  </a:lnTo>
                  <a:lnTo>
                    <a:pt x="586" y="327"/>
                  </a:lnTo>
                  <a:close/>
                  <a:moveTo>
                    <a:pt x="593" y="317"/>
                  </a:moveTo>
                  <a:lnTo>
                    <a:pt x="594" y="317"/>
                  </a:lnTo>
                  <a:lnTo>
                    <a:pt x="594" y="319"/>
                  </a:lnTo>
                  <a:lnTo>
                    <a:pt x="594" y="320"/>
                  </a:lnTo>
                  <a:lnTo>
                    <a:pt x="593" y="320"/>
                  </a:lnTo>
                  <a:lnTo>
                    <a:pt x="593" y="319"/>
                  </a:lnTo>
                  <a:lnTo>
                    <a:pt x="591" y="319"/>
                  </a:lnTo>
                  <a:lnTo>
                    <a:pt x="589" y="319"/>
                  </a:lnTo>
                  <a:lnTo>
                    <a:pt x="589" y="317"/>
                  </a:lnTo>
                  <a:lnTo>
                    <a:pt x="591" y="317"/>
                  </a:lnTo>
                  <a:lnTo>
                    <a:pt x="591" y="315"/>
                  </a:lnTo>
                  <a:lnTo>
                    <a:pt x="591" y="317"/>
                  </a:lnTo>
                  <a:lnTo>
                    <a:pt x="593" y="317"/>
                  </a:lnTo>
                  <a:close/>
                  <a:moveTo>
                    <a:pt x="593" y="302"/>
                  </a:moveTo>
                  <a:lnTo>
                    <a:pt x="593" y="304"/>
                  </a:lnTo>
                  <a:lnTo>
                    <a:pt x="593" y="302"/>
                  </a:lnTo>
                  <a:close/>
                  <a:moveTo>
                    <a:pt x="588" y="293"/>
                  </a:moveTo>
                  <a:lnTo>
                    <a:pt x="588" y="291"/>
                  </a:lnTo>
                  <a:lnTo>
                    <a:pt x="588" y="293"/>
                  </a:lnTo>
                  <a:close/>
                  <a:moveTo>
                    <a:pt x="588" y="293"/>
                  </a:moveTo>
                  <a:lnTo>
                    <a:pt x="588" y="294"/>
                  </a:lnTo>
                  <a:lnTo>
                    <a:pt x="586" y="294"/>
                  </a:lnTo>
                  <a:lnTo>
                    <a:pt x="586" y="296"/>
                  </a:lnTo>
                  <a:lnTo>
                    <a:pt x="585" y="296"/>
                  </a:lnTo>
                  <a:lnTo>
                    <a:pt x="585" y="294"/>
                  </a:lnTo>
                  <a:lnTo>
                    <a:pt x="586" y="293"/>
                  </a:lnTo>
                  <a:lnTo>
                    <a:pt x="586" y="294"/>
                  </a:lnTo>
                  <a:lnTo>
                    <a:pt x="586" y="293"/>
                  </a:lnTo>
                  <a:lnTo>
                    <a:pt x="586" y="291"/>
                  </a:lnTo>
                  <a:lnTo>
                    <a:pt x="586" y="293"/>
                  </a:lnTo>
                  <a:lnTo>
                    <a:pt x="588" y="293"/>
                  </a:lnTo>
                  <a:close/>
                  <a:moveTo>
                    <a:pt x="589" y="289"/>
                  </a:moveTo>
                  <a:lnTo>
                    <a:pt x="588" y="289"/>
                  </a:lnTo>
                  <a:lnTo>
                    <a:pt x="589" y="289"/>
                  </a:lnTo>
                  <a:close/>
                  <a:moveTo>
                    <a:pt x="591" y="286"/>
                  </a:moveTo>
                  <a:lnTo>
                    <a:pt x="593" y="286"/>
                  </a:lnTo>
                  <a:lnTo>
                    <a:pt x="591" y="286"/>
                  </a:lnTo>
                  <a:close/>
                  <a:moveTo>
                    <a:pt x="594" y="278"/>
                  </a:moveTo>
                  <a:lnTo>
                    <a:pt x="593" y="278"/>
                  </a:lnTo>
                  <a:lnTo>
                    <a:pt x="594" y="278"/>
                  </a:lnTo>
                  <a:close/>
                  <a:moveTo>
                    <a:pt x="601" y="275"/>
                  </a:moveTo>
                  <a:lnTo>
                    <a:pt x="601" y="276"/>
                  </a:lnTo>
                  <a:lnTo>
                    <a:pt x="602" y="276"/>
                  </a:lnTo>
                  <a:lnTo>
                    <a:pt x="602" y="278"/>
                  </a:lnTo>
                  <a:lnTo>
                    <a:pt x="602" y="279"/>
                  </a:lnTo>
                  <a:lnTo>
                    <a:pt x="604" y="279"/>
                  </a:lnTo>
                  <a:lnTo>
                    <a:pt x="604" y="281"/>
                  </a:lnTo>
                  <a:lnTo>
                    <a:pt x="602" y="283"/>
                  </a:lnTo>
                  <a:lnTo>
                    <a:pt x="601" y="283"/>
                  </a:lnTo>
                  <a:lnTo>
                    <a:pt x="599" y="283"/>
                  </a:lnTo>
                  <a:lnTo>
                    <a:pt x="598" y="283"/>
                  </a:lnTo>
                  <a:lnTo>
                    <a:pt x="598" y="284"/>
                  </a:lnTo>
                  <a:lnTo>
                    <a:pt x="596" y="284"/>
                  </a:lnTo>
                  <a:lnTo>
                    <a:pt x="596" y="286"/>
                  </a:lnTo>
                  <a:lnTo>
                    <a:pt x="594" y="286"/>
                  </a:lnTo>
                  <a:lnTo>
                    <a:pt x="596" y="286"/>
                  </a:lnTo>
                  <a:lnTo>
                    <a:pt x="594" y="288"/>
                  </a:lnTo>
                  <a:lnTo>
                    <a:pt x="594" y="289"/>
                  </a:lnTo>
                  <a:lnTo>
                    <a:pt x="594" y="291"/>
                  </a:lnTo>
                  <a:lnTo>
                    <a:pt x="593" y="293"/>
                  </a:lnTo>
                  <a:lnTo>
                    <a:pt x="591" y="293"/>
                  </a:lnTo>
                  <a:lnTo>
                    <a:pt x="589" y="293"/>
                  </a:lnTo>
                  <a:lnTo>
                    <a:pt x="589" y="294"/>
                  </a:lnTo>
                  <a:lnTo>
                    <a:pt x="588" y="294"/>
                  </a:lnTo>
                  <a:lnTo>
                    <a:pt x="588" y="293"/>
                  </a:lnTo>
                  <a:lnTo>
                    <a:pt x="588" y="291"/>
                  </a:lnTo>
                  <a:lnTo>
                    <a:pt x="586" y="291"/>
                  </a:lnTo>
                  <a:lnTo>
                    <a:pt x="586" y="289"/>
                  </a:lnTo>
                  <a:lnTo>
                    <a:pt x="588" y="289"/>
                  </a:lnTo>
                  <a:lnTo>
                    <a:pt x="589" y="289"/>
                  </a:lnTo>
                  <a:lnTo>
                    <a:pt x="591" y="289"/>
                  </a:lnTo>
                  <a:lnTo>
                    <a:pt x="591" y="288"/>
                  </a:lnTo>
                  <a:lnTo>
                    <a:pt x="591" y="286"/>
                  </a:lnTo>
                  <a:lnTo>
                    <a:pt x="593" y="286"/>
                  </a:lnTo>
                  <a:lnTo>
                    <a:pt x="593" y="284"/>
                  </a:lnTo>
                  <a:lnTo>
                    <a:pt x="594" y="284"/>
                  </a:lnTo>
                  <a:lnTo>
                    <a:pt x="596" y="284"/>
                  </a:lnTo>
                  <a:lnTo>
                    <a:pt x="594" y="284"/>
                  </a:lnTo>
                  <a:lnTo>
                    <a:pt x="593" y="284"/>
                  </a:lnTo>
                  <a:lnTo>
                    <a:pt x="593" y="283"/>
                  </a:lnTo>
                  <a:lnTo>
                    <a:pt x="593" y="281"/>
                  </a:lnTo>
                  <a:lnTo>
                    <a:pt x="594" y="281"/>
                  </a:lnTo>
                  <a:lnTo>
                    <a:pt x="594" y="279"/>
                  </a:lnTo>
                  <a:lnTo>
                    <a:pt x="596" y="279"/>
                  </a:lnTo>
                  <a:lnTo>
                    <a:pt x="598" y="279"/>
                  </a:lnTo>
                  <a:lnTo>
                    <a:pt x="598" y="278"/>
                  </a:lnTo>
                  <a:lnTo>
                    <a:pt x="596" y="278"/>
                  </a:lnTo>
                  <a:lnTo>
                    <a:pt x="596" y="279"/>
                  </a:lnTo>
                  <a:lnTo>
                    <a:pt x="594" y="279"/>
                  </a:lnTo>
                  <a:lnTo>
                    <a:pt x="594" y="278"/>
                  </a:lnTo>
                  <a:lnTo>
                    <a:pt x="593" y="278"/>
                  </a:lnTo>
                  <a:lnTo>
                    <a:pt x="594" y="278"/>
                  </a:lnTo>
                  <a:lnTo>
                    <a:pt x="596" y="278"/>
                  </a:lnTo>
                  <a:lnTo>
                    <a:pt x="598" y="278"/>
                  </a:lnTo>
                  <a:lnTo>
                    <a:pt x="596" y="278"/>
                  </a:lnTo>
                  <a:lnTo>
                    <a:pt x="594" y="278"/>
                  </a:lnTo>
                  <a:lnTo>
                    <a:pt x="593" y="278"/>
                  </a:lnTo>
                  <a:lnTo>
                    <a:pt x="593" y="279"/>
                  </a:lnTo>
                  <a:lnTo>
                    <a:pt x="591" y="279"/>
                  </a:lnTo>
                  <a:lnTo>
                    <a:pt x="591" y="278"/>
                  </a:lnTo>
                  <a:lnTo>
                    <a:pt x="593" y="278"/>
                  </a:lnTo>
                  <a:lnTo>
                    <a:pt x="593" y="276"/>
                  </a:lnTo>
                  <a:lnTo>
                    <a:pt x="593" y="275"/>
                  </a:lnTo>
                  <a:lnTo>
                    <a:pt x="594" y="275"/>
                  </a:lnTo>
                  <a:lnTo>
                    <a:pt x="596" y="275"/>
                  </a:lnTo>
                  <a:lnTo>
                    <a:pt x="598" y="275"/>
                  </a:lnTo>
                  <a:lnTo>
                    <a:pt x="599" y="275"/>
                  </a:lnTo>
                  <a:lnTo>
                    <a:pt x="599" y="273"/>
                  </a:lnTo>
                  <a:lnTo>
                    <a:pt x="601" y="273"/>
                  </a:lnTo>
                  <a:lnTo>
                    <a:pt x="601" y="275"/>
                  </a:lnTo>
                  <a:close/>
                  <a:moveTo>
                    <a:pt x="591" y="247"/>
                  </a:moveTo>
                  <a:lnTo>
                    <a:pt x="593" y="247"/>
                  </a:lnTo>
                  <a:lnTo>
                    <a:pt x="594" y="247"/>
                  </a:lnTo>
                  <a:lnTo>
                    <a:pt x="594" y="248"/>
                  </a:lnTo>
                  <a:lnTo>
                    <a:pt x="596" y="248"/>
                  </a:lnTo>
                  <a:lnTo>
                    <a:pt x="596" y="250"/>
                  </a:lnTo>
                  <a:lnTo>
                    <a:pt x="594" y="250"/>
                  </a:lnTo>
                  <a:lnTo>
                    <a:pt x="593" y="250"/>
                  </a:lnTo>
                  <a:lnTo>
                    <a:pt x="591" y="250"/>
                  </a:lnTo>
                  <a:lnTo>
                    <a:pt x="591" y="248"/>
                  </a:lnTo>
                  <a:lnTo>
                    <a:pt x="589" y="248"/>
                  </a:lnTo>
                  <a:lnTo>
                    <a:pt x="589" y="247"/>
                  </a:lnTo>
                  <a:lnTo>
                    <a:pt x="591" y="247"/>
                  </a:lnTo>
                  <a:close/>
                  <a:moveTo>
                    <a:pt x="589" y="247"/>
                  </a:moveTo>
                  <a:lnTo>
                    <a:pt x="591" y="247"/>
                  </a:lnTo>
                  <a:lnTo>
                    <a:pt x="589" y="247"/>
                  </a:lnTo>
                  <a:lnTo>
                    <a:pt x="589" y="248"/>
                  </a:lnTo>
                  <a:lnTo>
                    <a:pt x="589" y="247"/>
                  </a:lnTo>
                  <a:lnTo>
                    <a:pt x="588" y="247"/>
                  </a:lnTo>
                  <a:lnTo>
                    <a:pt x="588" y="245"/>
                  </a:lnTo>
                  <a:lnTo>
                    <a:pt x="588" y="247"/>
                  </a:lnTo>
                  <a:lnTo>
                    <a:pt x="589" y="247"/>
                  </a:lnTo>
                  <a:close/>
                  <a:moveTo>
                    <a:pt x="588" y="245"/>
                  </a:moveTo>
                  <a:lnTo>
                    <a:pt x="586" y="245"/>
                  </a:lnTo>
                  <a:lnTo>
                    <a:pt x="588" y="245"/>
                  </a:lnTo>
                  <a:close/>
                  <a:moveTo>
                    <a:pt x="586" y="244"/>
                  </a:moveTo>
                  <a:lnTo>
                    <a:pt x="585" y="244"/>
                  </a:lnTo>
                  <a:lnTo>
                    <a:pt x="586" y="244"/>
                  </a:lnTo>
                  <a:close/>
                  <a:moveTo>
                    <a:pt x="589" y="244"/>
                  </a:moveTo>
                  <a:lnTo>
                    <a:pt x="589" y="245"/>
                  </a:lnTo>
                  <a:lnTo>
                    <a:pt x="591" y="245"/>
                  </a:lnTo>
                  <a:lnTo>
                    <a:pt x="593" y="245"/>
                  </a:lnTo>
                  <a:lnTo>
                    <a:pt x="593" y="247"/>
                  </a:lnTo>
                  <a:lnTo>
                    <a:pt x="591" y="247"/>
                  </a:lnTo>
                  <a:lnTo>
                    <a:pt x="591" y="245"/>
                  </a:lnTo>
                  <a:lnTo>
                    <a:pt x="589" y="245"/>
                  </a:lnTo>
                  <a:lnTo>
                    <a:pt x="588" y="245"/>
                  </a:lnTo>
                  <a:lnTo>
                    <a:pt x="586" y="245"/>
                  </a:lnTo>
                  <a:lnTo>
                    <a:pt x="586" y="244"/>
                  </a:lnTo>
                  <a:lnTo>
                    <a:pt x="588" y="244"/>
                  </a:lnTo>
                  <a:lnTo>
                    <a:pt x="589" y="244"/>
                  </a:lnTo>
                  <a:close/>
                  <a:moveTo>
                    <a:pt x="602" y="204"/>
                  </a:moveTo>
                  <a:lnTo>
                    <a:pt x="602" y="206"/>
                  </a:lnTo>
                  <a:lnTo>
                    <a:pt x="602" y="204"/>
                  </a:lnTo>
                  <a:lnTo>
                    <a:pt x="602" y="203"/>
                  </a:lnTo>
                  <a:lnTo>
                    <a:pt x="604" y="203"/>
                  </a:lnTo>
                  <a:lnTo>
                    <a:pt x="604" y="204"/>
                  </a:lnTo>
                  <a:lnTo>
                    <a:pt x="602" y="204"/>
                  </a:lnTo>
                  <a:lnTo>
                    <a:pt x="602" y="206"/>
                  </a:lnTo>
                  <a:lnTo>
                    <a:pt x="602" y="208"/>
                  </a:lnTo>
                  <a:lnTo>
                    <a:pt x="601" y="208"/>
                  </a:lnTo>
                  <a:lnTo>
                    <a:pt x="602" y="208"/>
                  </a:lnTo>
                  <a:lnTo>
                    <a:pt x="601" y="208"/>
                  </a:lnTo>
                  <a:lnTo>
                    <a:pt x="601" y="206"/>
                  </a:lnTo>
                  <a:lnTo>
                    <a:pt x="599" y="206"/>
                  </a:lnTo>
                  <a:lnTo>
                    <a:pt x="599" y="204"/>
                  </a:lnTo>
                  <a:lnTo>
                    <a:pt x="601" y="204"/>
                  </a:lnTo>
                  <a:lnTo>
                    <a:pt x="602" y="204"/>
                  </a:lnTo>
                  <a:lnTo>
                    <a:pt x="602" y="203"/>
                  </a:lnTo>
                  <a:lnTo>
                    <a:pt x="602" y="201"/>
                  </a:lnTo>
                  <a:lnTo>
                    <a:pt x="604" y="201"/>
                  </a:lnTo>
                  <a:lnTo>
                    <a:pt x="604" y="203"/>
                  </a:lnTo>
                  <a:lnTo>
                    <a:pt x="602" y="203"/>
                  </a:lnTo>
                  <a:lnTo>
                    <a:pt x="602" y="204"/>
                  </a:lnTo>
                  <a:close/>
                  <a:moveTo>
                    <a:pt x="617" y="167"/>
                  </a:moveTo>
                  <a:lnTo>
                    <a:pt x="617" y="165"/>
                  </a:lnTo>
                  <a:lnTo>
                    <a:pt x="617" y="167"/>
                  </a:lnTo>
                  <a:close/>
                  <a:moveTo>
                    <a:pt x="616" y="160"/>
                  </a:moveTo>
                  <a:lnTo>
                    <a:pt x="614" y="160"/>
                  </a:lnTo>
                  <a:lnTo>
                    <a:pt x="614" y="159"/>
                  </a:lnTo>
                  <a:lnTo>
                    <a:pt x="614" y="160"/>
                  </a:lnTo>
                  <a:lnTo>
                    <a:pt x="616" y="160"/>
                  </a:lnTo>
                  <a:close/>
                  <a:moveTo>
                    <a:pt x="614" y="159"/>
                  </a:moveTo>
                  <a:lnTo>
                    <a:pt x="612" y="159"/>
                  </a:lnTo>
                  <a:lnTo>
                    <a:pt x="612" y="157"/>
                  </a:lnTo>
                  <a:lnTo>
                    <a:pt x="614" y="157"/>
                  </a:lnTo>
                  <a:lnTo>
                    <a:pt x="614" y="159"/>
                  </a:lnTo>
                  <a:close/>
                  <a:moveTo>
                    <a:pt x="606" y="155"/>
                  </a:moveTo>
                  <a:lnTo>
                    <a:pt x="604" y="155"/>
                  </a:lnTo>
                  <a:lnTo>
                    <a:pt x="604" y="154"/>
                  </a:lnTo>
                  <a:lnTo>
                    <a:pt x="606" y="154"/>
                  </a:lnTo>
                  <a:lnTo>
                    <a:pt x="606" y="155"/>
                  </a:lnTo>
                  <a:close/>
                  <a:moveTo>
                    <a:pt x="604" y="154"/>
                  </a:moveTo>
                  <a:lnTo>
                    <a:pt x="602" y="154"/>
                  </a:lnTo>
                  <a:lnTo>
                    <a:pt x="602" y="152"/>
                  </a:lnTo>
                  <a:lnTo>
                    <a:pt x="604" y="152"/>
                  </a:lnTo>
                  <a:lnTo>
                    <a:pt x="604" y="154"/>
                  </a:lnTo>
                  <a:close/>
                  <a:moveTo>
                    <a:pt x="594" y="152"/>
                  </a:moveTo>
                  <a:lnTo>
                    <a:pt x="594" y="150"/>
                  </a:lnTo>
                  <a:lnTo>
                    <a:pt x="596" y="150"/>
                  </a:lnTo>
                  <a:lnTo>
                    <a:pt x="594" y="152"/>
                  </a:lnTo>
                  <a:lnTo>
                    <a:pt x="596" y="152"/>
                  </a:lnTo>
                  <a:lnTo>
                    <a:pt x="594" y="152"/>
                  </a:lnTo>
                  <a:close/>
                  <a:moveTo>
                    <a:pt x="601" y="150"/>
                  </a:moveTo>
                  <a:lnTo>
                    <a:pt x="601" y="152"/>
                  </a:lnTo>
                  <a:lnTo>
                    <a:pt x="601" y="150"/>
                  </a:lnTo>
                  <a:close/>
                  <a:moveTo>
                    <a:pt x="601" y="150"/>
                  </a:moveTo>
                  <a:lnTo>
                    <a:pt x="602" y="150"/>
                  </a:lnTo>
                  <a:lnTo>
                    <a:pt x="602" y="152"/>
                  </a:lnTo>
                  <a:lnTo>
                    <a:pt x="602" y="150"/>
                  </a:lnTo>
                  <a:lnTo>
                    <a:pt x="601" y="150"/>
                  </a:lnTo>
                  <a:close/>
                  <a:moveTo>
                    <a:pt x="599" y="150"/>
                  </a:moveTo>
                  <a:lnTo>
                    <a:pt x="599" y="152"/>
                  </a:lnTo>
                  <a:lnTo>
                    <a:pt x="599" y="150"/>
                  </a:lnTo>
                  <a:lnTo>
                    <a:pt x="598" y="150"/>
                  </a:lnTo>
                  <a:lnTo>
                    <a:pt x="599" y="150"/>
                  </a:lnTo>
                  <a:close/>
                  <a:moveTo>
                    <a:pt x="585" y="150"/>
                  </a:moveTo>
                  <a:lnTo>
                    <a:pt x="586" y="150"/>
                  </a:lnTo>
                  <a:lnTo>
                    <a:pt x="586" y="152"/>
                  </a:lnTo>
                  <a:lnTo>
                    <a:pt x="585" y="152"/>
                  </a:lnTo>
                  <a:lnTo>
                    <a:pt x="585" y="150"/>
                  </a:lnTo>
                  <a:lnTo>
                    <a:pt x="583" y="150"/>
                  </a:lnTo>
                  <a:lnTo>
                    <a:pt x="585" y="150"/>
                  </a:lnTo>
                  <a:close/>
                  <a:moveTo>
                    <a:pt x="602" y="152"/>
                  </a:moveTo>
                  <a:lnTo>
                    <a:pt x="601" y="152"/>
                  </a:lnTo>
                  <a:lnTo>
                    <a:pt x="599" y="152"/>
                  </a:lnTo>
                  <a:lnTo>
                    <a:pt x="599" y="150"/>
                  </a:lnTo>
                  <a:lnTo>
                    <a:pt x="601" y="150"/>
                  </a:lnTo>
                  <a:lnTo>
                    <a:pt x="601" y="152"/>
                  </a:lnTo>
                  <a:lnTo>
                    <a:pt x="602" y="152"/>
                  </a:lnTo>
                  <a:close/>
                  <a:moveTo>
                    <a:pt x="580" y="139"/>
                  </a:moveTo>
                  <a:lnTo>
                    <a:pt x="580" y="137"/>
                  </a:lnTo>
                  <a:lnTo>
                    <a:pt x="580" y="139"/>
                  </a:lnTo>
                  <a:close/>
                  <a:moveTo>
                    <a:pt x="580" y="137"/>
                  </a:moveTo>
                  <a:lnTo>
                    <a:pt x="580" y="136"/>
                  </a:lnTo>
                  <a:lnTo>
                    <a:pt x="580" y="137"/>
                  </a:lnTo>
                  <a:close/>
                  <a:moveTo>
                    <a:pt x="581" y="136"/>
                  </a:moveTo>
                  <a:lnTo>
                    <a:pt x="580" y="136"/>
                  </a:lnTo>
                  <a:lnTo>
                    <a:pt x="581" y="136"/>
                  </a:lnTo>
                  <a:close/>
                  <a:moveTo>
                    <a:pt x="576" y="134"/>
                  </a:moveTo>
                  <a:lnTo>
                    <a:pt x="576" y="132"/>
                  </a:lnTo>
                  <a:lnTo>
                    <a:pt x="576" y="134"/>
                  </a:lnTo>
                  <a:close/>
                  <a:moveTo>
                    <a:pt x="581" y="132"/>
                  </a:moveTo>
                  <a:lnTo>
                    <a:pt x="581" y="134"/>
                  </a:lnTo>
                  <a:lnTo>
                    <a:pt x="581" y="136"/>
                  </a:lnTo>
                  <a:lnTo>
                    <a:pt x="581" y="137"/>
                  </a:lnTo>
                  <a:lnTo>
                    <a:pt x="580" y="137"/>
                  </a:lnTo>
                  <a:lnTo>
                    <a:pt x="580" y="139"/>
                  </a:lnTo>
                  <a:lnTo>
                    <a:pt x="580" y="137"/>
                  </a:lnTo>
                  <a:lnTo>
                    <a:pt x="580" y="136"/>
                  </a:lnTo>
                  <a:lnTo>
                    <a:pt x="581" y="136"/>
                  </a:lnTo>
                  <a:lnTo>
                    <a:pt x="581" y="134"/>
                  </a:lnTo>
                  <a:lnTo>
                    <a:pt x="581" y="132"/>
                  </a:lnTo>
                  <a:close/>
                  <a:moveTo>
                    <a:pt x="580" y="132"/>
                  </a:moveTo>
                  <a:lnTo>
                    <a:pt x="580" y="131"/>
                  </a:lnTo>
                  <a:lnTo>
                    <a:pt x="581" y="131"/>
                  </a:lnTo>
                  <a:lnTo>
                    <a:pt x="580" y="132"/>
                  </a:lnTo>
                  <a:close/>
                  <a:moveTo>
                    <a:pt x="580" y="132"/>
                  </a:moveTo>
                  <a:lnTo>
                    <a:pt x="581" y="132"/>
                  </a:lnTo>
                  <a:lnTo>
                    <a:pt x="581" y="134"/>
                  </a:lnTo>
                  <a:lnTo>
                    <a:pt x="580" y="134"/>
                  </a:lnTo>
                  <a:lnTo>
                    <a:pt x="580" y="136"/>
                  </a:lnTo>
                  <a:lnTo>
                    <a:pt x="580" y="137"/>
                  </a:lnTo>
                  <a:lnTo>
                    <a:pt x="580" y="139"/>
                  </a:lnTo>
                  <a:lnTo>
                    <a:pt x="578" y="139"/>
                  </a:lnTo>
                  <a:lnTo>
                    <a:pt x="578" y="137"/>
                  </a:lnTo>
                  <a:lnTo>
                    <a:pt x="578" y="136"/>
                  </a:lnTo>
                  <a:lnTo>
                    <a:pt x="578" y="134"/>
                  </a:lnTo>
                  <a:lnTo>
                    <a:pt x="576" y="134"/>
                  </a:lnTo>
                  <a:lnTo>
                    <a:pt x="576" y="132"/>
                  </a:lnTo>
                  <a:lnTo>
                    <a:pt x="578" y="132"/>
                  </a:lnTo>
                  <a:lnTo>
                    <a:pt x="580" y="132"/>
                  </a:lnTo>
                  <a:lnTo>
                    <a:pt x="580" y="131"/>
                  </a:lnTo>
                  <a:lnTo>
                    <a:pt x="580" y="132"/>
                  </a:lnTo>
                  <a:close/>
                  <a:moveTo>
                    <a:pt x="534" y="123"/>
                  </a:moveTo>
                  <a:lnTo>
                    <a:pt x="535" y="123"/>
                  </a:lnTo>
                  <a:lnTo>
                    <a:pt x="534" y="123"/>
                  </a:lnTo>
                  <a:close/>
                  <a:moveTo>
                    <a:pt x="532" y="121"/>
                  </a:moveTo>
                  <a:lnTo>
                    <a:pt x="532" y="119"/>
                  </a:lnTo>
                  <a:lnTo>
                    <a:pt x="532" y="121"/>
                  </a:lnTo>
                  <a:close/>
                  <a:moveTo>
                    <a:pt x="550" y="119"/>
                  </a:moveTo>
                  <a:lnTo>
                    <a:pt x="550" y="118"/>
                  </a:lnTo>
                  <a:lnTo>
                    <a:pt x="550" y="119"/>
                  </a:lnTo>
                  <a:close/>
                  <a:moveTo>
                    <a:pt x="560" y="118"/>
                  </a:moveTo>
                  <a:lnTo>
                    <a:pt x="562" y="118"/>
                  </a:lnTo>
                  <a:lnTo>
                    <a:pt x="560" y="118"/>
                  </a:lnTo>
                  <a:close/>
                  <a:moveTo>
                    <a:pt x="529" y="118"/>
                  </a:moveTo>
                  <a:lnTo>
                    <a:pt x="529" y="116"/>
                  </a:lnTo>
                  <a:lnTo>
                    <a:pt x="527" y="116"/>
                  </a:lnTo>
                  <a:lnTo>
                    <a:pt x="529" y="116"/>
                  </a:lnTo>
                  <a:lnTo>
                    <a:pt x="529" y="118"/>
                  </a:lnTo>
                  <a:close/>
                  <a:moveTo>
                    <a:pt x="501" y="114"/>
                  </a:moveTo>
                  <a:lnTo>
                    <a:pt x="500" y="114"/>
                  </a:lnTo>
                  <a:lnTo>
                    <a:pt x="498" y="114"/>
                  </a:lnTo>
                  <a:lnTo>
                    <a:pt x="500" y="114"/>
                  </a:lnTo>
                  <a:lnTo>
                    <a:pt x="501" y="114"/>
                  </a:lnTo>
                  <a:close/>
                  <a:moveTo>
                    <a:pt x="498" y="113"/>
                  </a:moveTo>
                  <a:lnTo>
                    <a:pt x="500" y="113"/>
                  </a:lnTo>
                  <a:lnTo>
                    <a:pt x="498" y="113"/>
                  </a:lnTo>
                  <a:lnTo>
                    <a:pt x="496" y="113"/>
                  </a:lnTo>
                  <a:lnTo>
                    <a:pt x="498" y="113"/>
                  </a:lnTo>
                  <a:close/>
                  <a:moveTo>
                    <a:pt x="537" y="123"/>
                  </a:moveTo>
                  <a:lnTo>
                    <a:pt x="535" y="123"/>
                  </a:lnTo>
                  <a:lnTo>
                    <a:pt x="534" y="123"/>
                  </a:lnTo>
                  <a:lnTo>
                    <a:pt x="534" y="121"/>
                  </a:lnTo>
                  <a:lnTo>
                    <a:pt x="532" y="121"/>
                  </a:lnTo>
                  <a:lnTo>
                    <a:pt x="532" y="119"/>
                  </a:lnTo>
                  <a:lnTo>
                    <a:pt x="531" y="119"/>
                  </a:lnTo>
                  <a:lnTo>
                    <a:pt x="531" y="118"/>
                  </a:lnTo>
                  <a:lnTo>
                    <a:pt x="529" y="118"/>
                  </a:lnTo>
                  <a:lnTo>
                    <a:pt x="529" y="116"/>
                  </a:lnTo>
                  <a:lnTo>
                    <a:pt x="527" y="116"/>
                  </a:lnTo>
                  <a:lnTo>
                    <a:pt x="527" y="114"/>
                  </a:lnTo>
                  <a:lnTo>
                    <a:pt x="527" y="113"/>
                  </a:lnTo>
                  <a:lnTo>
                    <a:pt x="527" y="114"/>
                  </a:lnTo>
                  <a:lnTo>
                    <a:pt x="529" y="114"/>
                  </a:lnTo>
                  <a:lnTo>
                    <a:pt x="531" y="116"/>
                  </a:lnTo>
                  <a:lnTo>
                    <a:pt x="531" y="118"/>
                  </a:lnTo>
                  <a:lnTo>
                    <a:pt x="532" y="118"/>
                  </a:lnTo>
                  <a:lnTo>
                    <a:pt x="534" y="118"/>
                  </a:lnTo>
                  <a:lnTo>
                    <a:pt x="534" y="119"/>
                  </a:lnTo>
                  <a:lnTo>
                    <a:pt x="535" y="119"/>
                  </a:lnTo>
                  <a:lnTo>
                    <a:pt x="535" y="121"/>
                  </a:lnTo>
                  <a:lnTo>
                    <a:pt x="537" y="121"/>
                  </a:lnTo>
                  <a:lnTo>
                    <a:pt x="537" y="123"/>
                  </a:lnTo>
                  <a:close/>
                  <a:moveTo>
                    <a:pt x="486" y="111"/>
                  </a:moveTo>
                  <a:lnTo>
                    <a:pt x="485" y="111"/>
                  </a:lnTo>
                  <a:lnTo>
                    <a:pt x="485" y="110"/>
                  </a:lnTo>
                  <a:lnTo>
                    <a:pt x="483" y="110"/>
                  </a:lnTo>
                  <a:lnTo>
                    <a:pt x="485" y="110"/>
                  </a:lnTo>
                  <a:lnTo>
                    <a:pt x="485" y="111"/>
                  </a:lnTo>
                  <a:lnTo>
                    <a:pt x="486" y="111"/>
                  </a:lnTo>
                  <a:close/>
                  <a:moveTo>
                    <a:pt x="483" y="110"/>
                  </a:moveTo>
                  <a:lnTo>
                    <a:pt x="482" y="110"/>
                  </a:lnTo>
                  <a:lnTo>
                    <a:pt x="483" y="110"/>
                  </a:lnTo>
                  <a:close/>
                  <a:moveTo>
                    <a:pt x="480" y="108"/>
                  </a:moveTo>
                  <a:lnTo>
                    <a:pt x="482" y="108"/>
                  </a:lnTo>
                  <a:lnTo>
                    <a:pt x="480" y="108"/>
                  </a:lnTo>
                  <a:close/>
                  <a:moveTo>
                    <a:pt x="480" y="108"/>
                  </a:moveTo>
                  <a:lnTo>
                    <a:pt x="480" y="106"/>
                  </a:lnTo>
                  <a:lnTo>
                    <a:pt x="480" y="108"/>
                  </a:lnTo>
                  <a:close/>
                  <a:moveTo>
                    <a:pt x="506" y="110"/>
                  </a:moveTo>
                  <a:lnTo>
                    <a:pt x="506" y="108"/>
                  </a:lnTo>
                  <a:lnTo>
                    <a:pt x="506" y="106"/>
                  </a:lnTo>
                  <a:lnTo>
                    <a:pt x="508" y="106"/>
                  </a:lnTo>
                  <a:lnTo>
                    <a:pt x="508" y="108"/>
                  </a:lnTo>
                  <a:lnTo>
                    <a:pt x="506" y="108"/>
                  </a:lnTo>
                  <a:lnTo>
                    <a:pt x="506" y="110"/>
                  </a:lnTo>
                  <a:close/>
                  <a:moveTo>
                    <a:pt x="508" y="105"/>
                  </a:moveTo>
                  <a:lnTo>
                    <a:pt x="508" y="106"/>
                  </a:lnTo>
                  <a:lnTo>
                    <a:pt x="506" y="106"/>
                  </a:lnTo>
                  <a:lnTo>
                    <a:pt x="506" y="105"/>
                  </a:lnTo>
                  <a:lnTo>
                    <a:pt x="508" y="105"/>
                  </a:lnTo>
                  <a:lnTo>
                    <a:pt x="508" y="103"/>
                  </a:lnTo>
                  <a:lnTo>
                    <a:pt x="508" y="105"/>
                  </a:lnTo>
                  <a:close/>
                  <a:moveTo>
                    <a:pt x="521" y="101"/>
                  </a:moveTo>
                  <a:lnTo>
                    <a:pt x="519" y="101"/>
                  </a:lnTo>
                  <a:lnTo>
                    <a:pt x="521" y="101"/>
                  </a:lnTo>
                  <a:close/>
                  <a:moveTo>
                    <a:pt x="521" y="101"/>
                  </a:moveTo>
                  <a:lnTo>
                    <a:pt x="519" y="101"/>
                  </a:lnTo>
                  <a:lnTo>
                    <a:pt x="519" y="100"/>
                  </a:lnTo>
                  <a:lnTo>
                    <a:pt x="518" y="100"/>
                  </a:lnTo>
                  <a:lnTo>
                    <a:pt x="516" y="100"/>
                  </a:lnTo>
                  <a:lnTo>
                    <a:pt x="514" y="100"/>
                  </a:lnTo>
                  <a:lnTo>
                    <a:pt x="514" y="98"/>
                  </a:lnTo>
                  <a:lnTo>
                    <a:pt x="513" y="98"/>
                  </a:lnTo>
                  <a:lnTo>
                    <a:pt x="514" y="98"/>
                  </a:lnTo>
                  <a:lnTo>
                    <a:pt x="516" y="98"/>
                  </a:lnTo>
                  <a:lnTo>
                    <a:pt x="518" y="98"/>
                  </a:lnTo>
                  <a:lnTo>
                    <a:pt x="519" y="98"/>
                  </a:lnTo>
                  <a:lnTo>
                    <a:pt x="519" y="100"/>
                  </a:lnTo>
                  <a:lnTo>
                    <a:pt x="521" y="100"/>
                  </a:lnTo>
                  <a:lnTo>
                    <a:pt x="521" y="101"/>
                  </a:lnTo>
                  <a:close/>
                  <a:moveTo>
                    <a:pt x="292" y="10"/>
                  </a:moveTo>
                  <a:lnTo>
                    <a:pt x="297" y="10"/>
                  </a:lnTo>
                  <a:lnTo>
                    <a:pt x="300" y="10"/>
                  </a:lnTo>
                  <a:lnTo>
                    <a:pt x="302" y="13"/>
                  </a:lnTo>
                  <a:lnTo>
                    <a:pt x="302" y="15"/>
                  </a:lnTo>
                  <a:lnTo>
                    <a:pt x="302" y="20"/>
                  </a:lnTo>
                  <a:lnTo>
                    <a:pt x="320" y="18"/>
                  </a:lnTo>
                  <a:lnTo>
                    <a:pt x="320" y="28"/>
                  </a:lnTo>
                  <a:lnTo>
                    <a:pt x="330" y="26"/>
                  </a:lnTo>
                  <a:lnTo>
                    <a:pt x="330" y="28"/>
                  </a:lnTo>
                  <a:lnTo>
                    <a:pt x="330" y="36"/>
                  </a:lnTo>
                  <a:lnTo>
                    <a:pt x="331" y="36"/>
                  </a:lnTo>
                  <a:lnTo>
                    <a:pt x="333" y="36"/>
                  </a:lnTo>
                  <a:lnTo>
                    <a:pt x="338" y="36"/>
                  </a:lnTo>
                  <a:lnTo>
                    <a:pt x="339" y="36"/>
                  </a:lnTo>
                  <a:lnTo>
                    <a:pt x="341" y="36"/>
                  </a:lnTo>
                  <a:lnTo>
                    <a:pt x="341" y="44"/>
                  </a:lnTo>
                  <a:lnTo>
                    <a:pt x="341" y="49"/>
                  </a:lnTo>
                  <a:lnTo>
                    <a:pt x="341" y="59"/>
                  </a:lnTo>
                  <a:lnTo>
                    <a:pt x="341" y="64"/>
                  </a:lnTo>
                  <a:lnTo>
                    <a:pt x="343" y="82"/>
                  </a:lnTo>
                  <a:lnTo>
                    <a:pt x="343" y="90"/>
                  </a:lnTo>
                  <a:lnTo>
                    <a:pt x="354" y="90"/>
                  </a:lnTo>
                  <a:lnTo>
                    <a:pt x="361" y="90"/>
                  </a:lnTo>
                  <a:lnTo>
                    <a:pt x="364" y="90"/>
                  </a:lnTo>
                  <a:lnTo>
                    <a:pt x="380" y="88"/>
                  </a:lnTo>
                  <a:lnTo>
                    <a:pt x="388" y="88"/>
                  </a:lnTo>
                  <a:lnTo>
                    <a:pt x="393" y="88"/>
                  </a:lnTo>
                  <a:lnTo>
                    <a:pt x="403" y="88"/>
                  </a:lnTo>
                  <a:lnTo>
                    <a:pt x="423" y="88"/>
                  </a:lnTo>
                  <a:lnTo>
                    <a:pt x="426" y="87"/>
                  </a:lnTo>
                  <a:lnTo>
                    <a:pt x="431" y="87"/>
                  </a:lnTo>
                  <a:lnTo>
                    <a:pt x="437" y="87"/>
                  </a:lnTo>
                  <a:lnTo>
                    <a:pt x="451" y="87"/>
                  </a:lnTo>
                  <a:lnTo>
                    <a:pt x="457" y="87"/>
                  </a:lnTo>
                  <a:lnTo>
                    <a:pt x="460" y="87"/>
                  </a:lnTo>
                  <a:lnTo>
                    <a:pt x="462" y="87"/>
                  </a:lnTo>
                  <a:lnTo>
                    <a:pt x="462" y="88"/>
                  </a:lnTo>
                  <a:lnTo>
                    <a:pt x="464" y="88"/>
                  </a:lnTo>
                  <a:lnTo>
                    <a:pt x="464" y="90"/>
                  </a:lnTo>
                  <a:lnTo>
                    <a:pt x="464" y="92"/>
                  </a:lnTo>
                  <a:lnTo>
                    <a:pt x="465" y="92"/>
                  </a:lnTo>
                  <a:lnTo>
                    <a:pt x="465" y="93"/>
                  </a:lnTo>
                  <a:lnTo>
                    <a:pt x="465" y="95"/>
                  </a:lnTo>
                  <a:lnTo>
                    <a:pt x="467" y="95"/>
                  </a:lnTo>
                  <a:lnTo>
                    <a:pt x="467" y="96"/>
                  </a:lnTo>
                  <a:lnTo>
                    <a:pt x="469" y="96"/>
                  </a:lnTo>
                  <a:lnTo>
                    <a:pt x="470" y="96"/>
                  </a:lnTo>
                  <a:lnTo>
                    <a:pt x="470" y="98"/>
                  </a:lnTo>
                  <a:lnTo>
                    <a:pt x="470" y="100"/>
                  </a:lnTo>
                  <a:lnTo>
                    <a:pt x="472" y="100"/>
                  </a:lnTo>
                  <a:lnTo>
                    <a:pt x="472" y="101"/>
                  </a:lnTo>
                  <a:lnTo>
                    <a:pt x="472" y="103"/>
                  </a:lnTo>
                  <a:lnTo>
                    <a:pt x="473" y="103"/>
                  </a:lnTo>
                  <a:lnTo>
                    <a:pt x="473" y="105"/>
                  </a:lnTo>
                  <a:lnTo>
                    <a:pt x="475" y="105"/>
                  </a:lnTo>
                  <a:lnTo>
                    <a:pt x="477" y="106"/>
                  </a:lnTo>
                  <a:lnTo>
                    <a:pt x="478" y="106"/>
                  </a:lnTo>
                  <a:lnTo>
                    <a:pt x="478" y="108"/>
                  </a:lnTo>
                  <a:lnTo>
                    <a:pt x="478" y="110"/>
                  </a:lnTo>
                  <a:lnTo>
                    <a:pt x="480" y="110"/>
                  </a:lnTo>
                  <a:lnTo>
                    <a:pt x="482" y="110"/>
                  </a:lnTo>
                  <a:lnTo>
                    <a:pt x="482" y="111"/>
                  </a:lnTo>
                  <a:lnTo>
                    <a:pt x="483" y="111"/>
                  </a:lnTo>
                  <a:lnTo>
                    <a:pt x="485" y="111"/>
                  </a:lnTo>
                  <a:lnTo>
                    <a:pt x="485" y="113"/>
                  </a:lnTo>
                  <a:lnTo>
                    <a:pt x="486" y="113"/>
                  </a:lnTo>
                  <a:lnTo>
                    <a:pt x="488" y="113"/>
                  </a:lnTo>
                  <a:lnTo>
                    <a:pt x="490" y="113"/>
                  </a:lnTo>
                  <a:lnTo>
                    <a:pt x="491" y="113"/>
                  </a:lnTo>
                  <a:lnTo>
                    <a:pt x="493" y="113"/>
                  </a:lnTo>
                  <a:lnTo>
                    <a:pt x="493" y="114"/>
                  </a:lnTo>
                  <a:lnTo>
                    <a:pt x="495" y="113"/>
                  </a:lnTo>
                  <a:lnTo>
                    <a:pt x="495" y="114"/>
                  </a:lnTo>
                  <a:lnTo>
                    <a:pt x="496" y="114"/>
                  </a:lnTo>
                  <a:lnTo>
                    <a:pt x="498" y="114"/>
                  </a:lnTo>
                  <a:lnTo>
                    <a:pt x="498" y="116"/>
                  </a:lnTo>
                  <a:lnTo>
                    <a:pt x="500" y="116"/>
                  </a:lnTo>
                  <a:lnTo>
                    <a:pt x="501" y="116"/>
                  </a:lnTo>
                  <a:lnTo>
                    <a:pt x="501" y="114"/>
                  </a:lnTo>
                  <a:lnTo>
                    <a:pt x="503" y="114"/>
                  </a:lnTo>
                  <a:lnTo>
                    <a:pt x="503" y="113"/>
                  </a:lnTo>
                  <a:lnTo>
                    <a:pt x="504" y="113"/>
                  </a:lnTo>
                  <a:lnTo>
                    <a:pt x="504" y="111"/>
                  </a:lnTo>
                  <a:lnTo>
                    <a:pt x="506" y="111"/>
                  </a:lnTo>
                  <a:lnTo>
                    <a:pt x="506" y="110"/>
                  </a:lnTo>
                  <a:lnTo>
                    <a:pt x="508" y="110"/>
                  </a:lnTo>
                  <a:lnTo>
                    <a:pt x="508" y="108"/>
                  </a:lnTo>
                  <a:lnTo>
                    <a:pt x="509" y="108"/>
                  </a:lnTo>
                  <a:lnTo>
                    <a:pt x="509" y="106"/>
                  </a:lnTo>
                  <a:lnTo>
                    <a:pt x="509" y="105"/>
                  </a:lnTo>
                  <a:lnTo>
                    <a:pt x="509" y="103"/>
                  </a:lnTo>
                  <a:lnTo>
                    <a:pt x="509" y="101"/>
                  </a:lnTo>
                  <a:lnTo>
                    <a:pt x="511" y="101"/>
                  </a:lnTo>
                  <a:lnTo>
                    <a:pt x="511" y="100"/>
                  </a:lnTo>
                  <a:lnTo>
                    <a:pt x="513" y="100"/>
                  </a:lnTo>
                  <a:lnTo>
                    <a:pt x="514" y="100"/>
                  </a:lnTo>
                  <a:lnTo>
                    <a:pt x="516" y="100"/>
                  </a:lnTo>
                  <a:lnTo>
                    <a:pt x="518" y="101"/>
                  </a:lnTo>
                  <a:lnTo>
                    <a:pt x="519" y="101"/>
                  </a:lnTo>
                  <a:lnTo>
                    <a:pt x="521" y="101"/>
                  </a:lnTo>
                  <a:lnTo>
                    <a:pt x="522" y="101"/>
                  </a:lnTo>
                  <a:lnTo>
                    <a:pt x="522" y="103"/>
                  </a:lnTo>
                  <a:lnTo>
                    <a:pt x="522" y="105"/>
                  </a:lnTo>
                  <a:lnTo>
                    <a:pt x="524" y="105"/>
                  </a:lnTo>
                  <a:lnTo>
                    <a:pt x="524" y="106"/>
                  </a:lnTo>
                  <a:lnTo>
                    <a:pt x="524" y="108"/>
                  </a:lnTo>
                  <a:lnTo>
                    <a:pt x="524" y="110"/>
                  </a:lnTo>
                  <a:lnTo>
                    <a:pt x="526" y="111"/>
                  </a:lnTo>
                  <a:lnTo>
                    <a:pt x="526" y="113"/>
                  </a:lnTo>
                  <a:lnTo>
                    <a:pt x="527" y="114"/>
                  </a:lnTo>
                  <a:lnTo>
                    <a:pt x="527" y="116"/>
                  </a:lnTo>
                  <a:lnTo>
                    <a:pt x="529" y="118"/>
                  </a:lnTo>
                  <a:lnTo>
                    <a:pt x="531" y="118"/>
                  </a:lnTo>
                  <a:lnTo>
                    <a:pt x="531" y="119"/>
                  </a:lnTo>
                  <a:lnTo>
                    <a:pt x="532" y="119"/>
                  </a:lnTo>
                  <a:lnTo>
                    <a:pt x="532" y="121"/>
                  </a:lnTo>
                  <a:lnTo>
                    <a:pt x="534" y="121"/>
                  </a:lnTo>
                  <a:lnTo>
                    <a:pt x="534" y="123"/>
                  </a:lnTo>
                  <a:lnTo>
                    <a:pt x="535" y="123"/>
                  </a:lnTo>
                  <a:lnTo>
                    <a:pt x="537" y="123"/>
                  </a:lnTo>
                  <a:lnTo>
                    <a:pt x="539" y="123"/>
                  </a:lnTo>
                  <a:lnTo>
                    <a:pt x="539" y="124"/>
                  </a:lnTo>
                  <a:lnTo>
                    <a:pt x="540" y="124"/>
                  </a:lnTo>
                  <a:lnTo>
                    <a:pt x="540" y="126"/>
                  </a:lnTo>
                  <a:lnTo>
                    <a:pt x="540" y="128"/>
                  </a:lnTo>
                  <a:lnTo>
                    <a:pt x="542" y="128"/>
                  </a:lnTo>
                  <a:lnTo>
                    <a:pt x="542" y="129"/>
                  </a:lnTo>
                  <a:lnTo>
                    <a:pt x="544" y="129"/>
                  </a:lnTo>
                  <a:lnTo>
                    <a:pt x="545" y="129"/>
                  </a:lnTo>
                  <a:lnTo>
                    <a:pt x="547" y="129"/>
                  </a:lnTo>
                  <a:lnTo>
                    <a:pt x="547" y="128"/>
                  </a:lnTo>
                  <a:lnTo>
                    <a:pt x="547" y="126"/>
                  </a:lnTo>
                  <a:lnTo>
                    <a:pt x="547" y="124"/>
                  </a:lnTo>
                  <a:lnTo>
                    <a:pt x="549" y="124"/>
                  </a:lnTo>
                  <a:lnTo>
                    <a:pt x="549" y="123"/>
                  </a:lnTo>
                  <a:lnTo>
                    <a:pt x="549" y="121"/>
                  </a:lnTo>
                  <a:lnTo>
                    <a:pt x="550" y="121"/>
                  </a:lnTo>
                  <a:lnTo>
                    <a:pt x="550" y="119"/>
                  </a:lnTo>
                  <a:lnTo>
                    <a:pt x="550" y="118"/>
                  </a:lnTo>
                  <a:lnTo>
                    <a:pt x="552" y="118"/>
                  </a:lnTo>
                  <a:lnTo>
                    <a:pt x="552" y="116"/>
                  </a:lnTo>
                  <a:lnTo>
                    <a:pt x="553" y="116"/>
                  </a:lnTo>
                  <a:lnTo>
                    <a:pt x="555" y="116"/>
                  </a:lnTo>
                  <a:lnTo>
                    <a:pt x="555" y="118"/>
                  </a:lnTo>
                  <a:lnTo>
                    <a:pt x="557" y="118"/>
                  </a:lnTo>
                  <a:lnTo>
                    <a:pt x="558" y="118"/>
                  </a:lnTo>
                  <a:lnTo>
                    <a:pt x="560" y="118"/>
                  </a:lnTo>
                  <a:lnTo>
                    <a:pt x="560" y="119"/>
                  </a:lnTo>
                  <a:lnTo>
                    <a:pt x="562" y="118"/>
                  </a:lnTo>
                  <a:lnTo>
                    <a:pt x="563" y="118"/>
                  </a:lnTo>
                  <a:lnTo>
                    <a:pt x="565" y="118"/>
                  </a:lnTo>
                  <a:lnTo>
                    <a:pt x="567" y="118"/>
                  </a:lnTo>
                  <a:lnTo>
                    <a:pt x="568" y="118"/>
                  </a:lnTo>
                  <a:lnTo>
                    <a:pt x="570" y="118"/>
                  </a:lnTo>
                  <a:lnTo>
                    <a:pt x="571" y="118"/>
                  </a:lnTo>
                  <a:lnTo>
                    <a:pt x="573" y="118"/>
                  </a:lnTo>
                  <a:lnTo>
                    <a:pt x="575" y="118"/>
                  </a:lnTo>
                  <a:lnTo>
                    <a:pt x="576" y="118"/>
                  </a:lnTo>
                  <a:lnTo>
                    <a:pt x="576" y="119"/>
                  </a:lnTo>
                  <a:lnTo>
                    <a:pt x="578" y="119"/>
                  </a:lnTo>
                  <a:lnTo>
                    <a:pt x="580" y="119"/>
                  </a:lnTo>
                  <a:lnTo>
                    <a:pt x="580" y="121"/>
                  </a:lnTo>
                  <a:lnTo>
                    <a:pt x="580" y="123"/>
                  </a:lnTo>
                  <a:lnTo>
                    <a:pt x="580" y="124"/>
                  </a:lnTo>
                  <a:lnTo>
                    <a:pt x="580" y="126"/>
                  </a:lnTo>
                  <a:lnTo>
                    <a:pt x="580" y="128"/>
                  </a:lnTo>
                  <a:lnTo>
                    <a:pt x="580" y="129"/>
                  </a:lnTo>
                  <a:lnTo>
                    <a:pt x="580" y="131"/>
                  </a:lnTo>
                  <a:lnTo>
                    <a:pt x="580" y="132"/>
                  </a:lnTo>
                  <a:lnTo>
                    <a:pt x="578" y="132"/>
                  </a:lnTo>
                  <a:lnTo>
                    <a:pt x="576" y="132"/>
                  </a:lnTo>
                  <a:lnTo>
                    <a:pt x="576" y="134"/>
                  </a:lnTo>
                  <a:lnTo>
                    <a:pt x="576" y="136"/>
                  </a:lnTo>
                  <a:lnTo>
                    <a:pt x="578" y="136"/>
                  </a:lnTo>
                  <a:lnTo>
                    <a:pt x="578" y="137"/>
                  </a:lnTo>
                  <a:lnTo>
                    <a:pt x="578" y="139"/>
                  </a:lnTo>
                  <a:lnTo>
                    <a:pt x="580" y="139"/>
                  </a:lnTo>
                  <a:lnTo>
                    <a:pt x="580" y="141"/>
                  </a:lnTo>
                  <a:lnTo>
                    <a:pt x="580" y="142"/>
                  </a:lnTo>
                  <a:lnTo>
                    <a:pt x="580" y="144"/>
                  </a:lnTo>
                  <a:lnTo>
                    <a:pt x="581" y="144"/>
                  </a:lnTo>
                  <a:lnTo>
                    <a:pt x="581" y="146"/>
                  </a:lnTo>
                  <a:lnTo>
                    <a:pt x="581" y="147"/>
                  </a:lnTo>
                  <a:lnTo>
                    <a:pt x="581" y="149"/>
                  </a:lnTo>
                  <a:lnTo>
                    <a:pt x="583" y="149"/>
                  </a:lnTo>
                  <a:lnTo>
                    <a:pt x="583" y="150"/>
                  </a:lnTo>
                  <a:lnTo>
                    <a:pt x="585" y="150"/>
                  </a:lnTo>
                  <a:lnTo>
                    <a:pt x="585" y="152"/>
                  </a:lnTo>
                  <a:lnTo>
                    <a:pt x="586" y="152"/>
                  </a:lnTo>
                  <a:lnTo>
                    <a:pt x="586" y="150"/>
                  </a:lnTo>
                  <a:lnTo>
                    <a:pt x="588" y="150"/>
                  </a:lnTo>
                  <a:lnTo>
                    <a:pt x="589" y="150"/>
                  </a:lnTo>
                  <a:lnTo>
                    <a:pt x="589" y="152"/>
                  </a:lnTo>
                  <a:lnTo>
                    <a:pt x="589" y="150"/>
                  </a:lnTo>
                  <a:lnTo>
                    <a:pt x="589" y="152"/>
                  </a:lnTo>
                  <a:lnTo>
                    <a:pt x="591" y="152"/>
                  </a:lnTo>
                  <a:lnTo>
                    <a:pt x="593" y="152"/>
                  </a:lnTo>
                  <a:lnTo>
                    <a:pt x="594" y="152"/>
                  </a:lnTo>
                  <a:lnTo>
                    <a:pt x="596" y="152"/>
                  </a:lnTo>
                  <a:lnTo>
                    <a:pt x="596" y="150"/>
                  </a:lnTo>
                  <a:lnTo>
                    <a:pt x="598" y="150"/>
                  </a:lnTo>
                  <a:lnTo>
                    <a:pt x="599" y="150"/>
                  </a:lnTo>
                  <a:lnTo>
                    <a:pt x="599" y="152"/>
                  </a:lnTo>
                  <a:lnTo>
                    <a:pt x="601" y="152"/>
                  </a:lnTo>
                  <a:lnTo>
                    <a:pt x="602" y="152"/>
                  </a:lnTo>
                  <a:lnTo>
                    <a:pt x="602" y="154"/>
                  </a:lnTo>
                  <a:lnTo>
                    <a:pt x="604" y="154"/>
                  </a:lnTo>
                  <a:lnTo>
                    <a:pt x="604" y="155"/>
                  </a:lnTo>
                  <a:lnTo>
                    <a:pt x="606" y="155"/>
                  </a:lnTo>
                  <a:lnTo>
                    <a:pt x="607" y="155"/>
                  </a:lnTo>
                  <a:lnTo>
                    <a:pt x="607" y="157"/>
                  </a:lnTo>
                  <a:lnTo>
                    <a:pt x="609" y="157"/>
                  </a:lnTo>
                  <a:lnTo>
                    <a:pt x="611" y="157"/>
                  </a:lnTo>
                  <a:lnTo>
                    <a:pt x="611" y="159"/>
                  </a:lnTo>
                  <a:lnTo>
                    <a:pt x="612" y="159"/>
                  </a:lnTo>
                  <a:lnTo>
                    <a:pt x="614" y="159"/>
                  </a:lnTo>
                  <a:lnTo>
                    <a:pt x="614" y="160"/>
                  </a:lnTo>
                  <a:lnTo>
                    <a:pt x="616" y="160"/>
                  </a:lnTo>
                  <a:lnTo>
                    <a:pt x="616" y="162"/>
                  </a:lnTo>
                  <a:lnTo>
                    <a:pt x="617" y="162"/>
                  </a:lnTo>
                  <a:lnTo>
                    <a:pt x="617" y="163"/>
                  </a:lnTo>
                  <a:lnTo>
                    <a:pt x="617" y="165"/>
                  </a:lnTo>
                  <a:lnTo>
                    <a:pt x="617" y="167"/>
                  </a:lnTo>
                  <a:lnTo>
                    <a:pt x="617" y="168"/>
                  </a:lnTo>
                  <a:lnTo>
                    <a:pt x="617" y="170"/>
                  </a:lnTo>
                  <a:lnTo>
                    <a:pt x="617" y="172"/>
                  </a:lnTo>
                  <a:lnTo>
                    <a:pt x="617" y="173"/>
                  </a:lnTo>
                  <a:lnTo>
                    <a:pt x="617" y="175"/>
                  </a:lnTo>
                  <a:lnTo>
                    <a:pt x="616" y="175"/>
                  </a:lnTo>
                  <a:lnTo>
                    <a:pt x="616" y="177"/>
                  </a:lnTo>
                  <a:lnTo>
                    <a:pt x="616" y="178"/>
                  </a:lnTo>
                  <a:lnTo>
                    <a:pt x="616" y="180"/>
                  </a:lnTo>
                  <a:lnTo>
                    <a:pt x="614" y="180"/>
                  </a:lnTo>
                  <a:lnTo>
                    <a:pt x="614" y="181"/>
                  </a:lnTo>
                  <a:lnTo>
                    <a:pt x="612" y="181"/>
                  </a:lnTo>
                  <a:lnTo>
                    <a:pt x="611" y="181"/>
                  </a:lnTo>
                  <a:lnTo>
                    <a:pt x="611" y="183"/>
                  </a:lnTo>
                  <a:lnTo>
                    <a:pt x="611" y="185"/>
                  </a:lnTo>
                  <a:lnTo>
                    <a:pt x="611" y="186"/>
                  </a:lnTo>
                  <a:lnTo>
                    <a:pt x="609" y="188"/>
                  </a:lnTo>
                  <a:lnTo>
                    <a:pt x="611" y="188"/>
                  </a:lnTo>
                  <a:lnTo>
                    <a:pt x="609" y="188"/>
                  </a:lnTo>
                  <a:lnTo>
                    <a:pt x="611" y="188"/>
                  </a:lnTo>
                  <a:lnTo>
                    <a:pt x="611" y="190"/>
                  </a:lnTo>
                  <a:lnTo>
                    <a:pt x="609" y="191"/>
                  </a:lnTo>
                  <a:lnTo>
                    <a:pt x="609" y="193"/>
                  </a:lnTo>
                  <a:lnTo>
                    <a:pt x="607" y="193"/>
                  </a:lnTo>
                  <a:lnTo>
                    <a:pt x="607" y="195"/>
                  </a:lnTo>
                  <a:lnTo>
                    <a:pt x="606" y="195"/>
                  </a:lnTo>
                  <a:lnTo>
                    <a:pt x="606" y="196"/>
                  </a:lnTo>
                  <a:lnTo>
                    <a:pt x="604" y="196"/>
                  </a:lnTo>
                  <a:lnTo>
                    <a:pt x="604" y="198"/>
                  </a:lnTo>
                  <a:lnTo>
                    <a:pt x="604" y="199"/>
                  </a:lnTo>
                  <a:lnTo>
                    <a:pt x="604" y="201"/>
                  </a:lnTo>
                  <a:lnTo>
                    <a:pt x="602" y="201"/>
                  </a:lnTo>
                  <a:lnTo>
                    <a:pt x="602" y="203"/>
                  </a:lnTo>
                  <a:lnTo>
                    <a:pt x="602" y="204"/>
                  </a:lnTo>
                  <a:lnTo>
                    <a:pt x="601" y="204"/>
                  </a:lnTo>
                  <a:lnTo>
                    <a:pt x="599" y="204"/>
                  </a:lnTo>
                  <a:lnTo>
                    <a:pt x="599" y="206"/>
                  </a:lnTo>
                  <a:lnTo>
                    <a:pt x="601" y="206"/>
                  </a:lnTo>
                  <a:lnTo>
                    <a:pt x="601" y="208"/>
                  </a:lnTo>
                  <a:lnTo>
                    <a:pt x="601" y="209"/>
                  </a:lnTo>
                  <a:lnTo>
                    <a:pt x="601" y="211"/>
                  </a:lnTo>
                  <a:lnTo>
                    <a:pt x="599" y="211"/>
                  </a:lnTo>
                  <a:lnTo>
                    <a:pt x="599" y="212"/>
                  </a:lnTo>
                  <a:lnTo>
                    <a:pt x="598" y="212"/>
                  </a:lnTo>
                  <a:lnTo>
                    <a:pt x="596" y="212"/>
                  </a:lnTo>
                  <a:lnTo>
                    <a:pt x="596" y="214"/>
                  </a:lnTo>
                  <a:lnTo>
                    <a:pt x="594" y="214"/>
                  </a:lnTo>
                  <a:lnTo>
                    <a:pt x="593" y="214"/>
                  </a:lnTo>
                  <a:lnTo>
                    <a:pt x="591" y="214"/>
                  </a:lnTo>
                  <a:lnTo>
                    <a:pt x="589" y="214"/>
                  </a:lnTo>
                  <a:lnTo>
                    <a:pt x="588" y="214"/>
                  </a:lnTo>
                  <a:lnTo>
                    <a:pt x="588" y="216"/>
                  </a:lnTo>
                  <a:lnTo>
                    <a:pt x="586" y="216"/>
                  </a:lnTo>
                  <a:lnTo>
                    <a:pt x="585" y="216"/>
                  </a:lnTo>
                  <a:lnTo>
                    <a:pt x="585" y="217"/>
                  </a:lnTo>
                  <a:lnTo>
                    <a:pt x="583" y="217"/>
                  </a:lnTo>
                  <a:lnTo>
                    <a:pt x="583" y="219"/>
                  </a:lnTo>
                  <a:lnTo>
                    <a:pt x="581" y="219"/>
                  </a:lnTo>
                  <a:lnTo>
                    <a:pt x="581" y="221"/>
                  </a:lnTo>
                  <a:lnTo>
                    <a:pt x="583" y="221"/>
                  </a:lnTo>
                  <a:lnTo>
                    <a:pt x="583" y="222"/>
                  </a:lnTo>
                  <a:lnTo>
                    <a:pt x="583" y="224"/>
                  </a:lnTo>
                  <a:lnTo>
                    <a:pt x="583" y="226"/>
                  </a:lnTo>
                  <a:lnTo>
                    <a:pt x="583" y="227"/>
                  </a:lnTo>
                  <a:lnTo>
                    <a:pt x="583" y="229"/>
                  </a:lnTo>
                  <a:lnTo>
                    <a:pt x="583" y="230"/>
                  </a:lnTo>
                  <a:lnTo>
                    <a:pt x="583" y="232"/>
                  </a:lnTo>
                  <a:lnTo>
                    <a:pt x="583" y="234"/>
                  </a:lnTo>
                  <a:lnTo>
                    <a:pt x="585" y="235"/>
                  </a:lnTo>
                  <a:lnTo>
                    <a:pt x="585" y="237"/>
                  </a:lnTo>
                  <a:lnTo>
                    <a:pt x="585" y="239"/>
                  </a:lnTo>
                  <a:lnTo>
                    <a:pt x="583" y="239"/>
                  </a:lnTo>
                  <a:lnTo>
                    <a:pt x="585" y="239"/>
                  </a:lnTo>
                  <a:lnTo>
                    <a:pt x="585" y="240"/>
                  </a:lnTo>
                  <a:lnTo>
                    <a:pt x="585" y="242"/>
                  </a:lnTo>
                  <a:lnTo>
                    <a:pt x="585" y="244"/>
                  </a:lnTo>
                  <a:lnTo>
                    <a:pt x="586" y="244"/>
                  </a:lnTo>
                  <a:lnTo>
                    <a:pt x="586" y="245"/>
                  </a:lnTo>
                  <a:lnTo>
                    <a:pt x="588" y="245"/>
                  </a:lnTo>
                  <a:lnTo>
                    <a:pt x="588" y="247"/>
                  </a:lnTo>
                  <a:lnTo>
                    <a:pt x="588" y="248"/>
                  </a:lnTo>
                  <a:lnTo>
                    <a:pt x="589" y="248"/>
                  </a:lnTo>
                  <a:lnTo>
                    <a:pt x="589" y="247"/>
                  </a:lnTo>
                  <a:lnTo>
                    <a:pt x="589" y="248"/>
                  </a:lnTo>
                  <a:lnTo>
                    <a:pt x="591" y="248"/>
                  </a:lnTo>
                  <a:lnTo>
                    <a:pt x="591" y="250"/>
                  </a:lnTo>
                  <a:lnTo>
                    <a:pt x="593" y="250"/>
                  </a:lnTo>
                  <a:lnTo>
                    <a:pt x="594" y="250"/>
                  </a:lnTo>
                  <a:lnTo>
                    <a:pt x="596" y="250"/>
                  </a:lnTo>
                  <a:lnTo>
                    <a:pt x="598" y="250"/>
                  </a:lnTo>
                  <a:lnTo>
                    <a:pt x="599" y="250"/>
                  </a:lnTo>
                  <a:lnTo>
                    <a:pt x="599" y="252"/>
                  </a:lnTo>
                  <a:lnTo>
                    <a:pt x="601" y="253"/>
                  </a:lnTo>
                  <a:lnTo>
                    <a:pt x="601" y="255"/>
                  </a:lnTo>
                  <a:lnTo>
                    <a:pt x="602" y="255"/>
                  </a:lnTo>
                  <a:lnTo>
                    <a:pt x="602" y="257"/>
                  </a:lnTo>
                  <a:lnTo>
                    <a:pt x="602" y="258"/>
                  </a:lnTo>
                  <a:lnTo>
                    <a:pt x="602" y="260"/>
                  </a:lnTo>
                  <a:lnTo>
                    <a:pt x="602" y="262"/>
                  </a:lnTo>
                  <a:lnTo>
                    <a:pt x="602" y="263"/>
                  </a:lnTo>
                  <a:lnTo>
                    <a:pt x="602" y="265"/>
                  </a:lnTo>
                  <a:lnTo>
                    <a:pt x="602" y="266"/>
                  </a:lnTo>
                  <a:lnTo>
                    <a:pt x="602" y="268"/>
                  </a:lnTo>
                  <a:lnTo>
                    <a:pt x="601" y="268"/>
                  </a:lnTo>
                  <a:lnTo>
                    <a:pt x="601" y="270"/>
                  </a:lnTo>
                  <a:lnTo>
                    <a:pt x="599" y="270"/>
                  </a:lnTo>
                  <a:lnTo>
                    <a:pt x="599" y="271"/>
                  </a:lnTo>
                  <a:lnTo>
                    <a:pt x="599" y="273"/>
                  </a:lnTo>
                  <a:lnTo>
                    <a:pt x="599" y="275"/>
                  </a:lnTo>
                  <a:lnTo>
                    <a:pt x="598" y="275"/>
                  </a:lnTo>
                  <a:lnTo>
                    <a:pt x="596" y="275"/>
                  </a:lnTo>
                  <a:lnTo>
                    <a:pt x="594" y="275"/>
                  </a:lnTo>
                  <a:lnTo>
                    <a:pt x="593" y="275"/>
                  </a:lnTo>
                  <a:lnTo>
                    <a:pt x="593" y="276"/>
                  </a:lnTo>
                  <a:lnTo>
                    <a:pt x="591" y="278"/>
                  </a:lnTo>
                  <a:lnTo>
                    <a:pt x="591" y="279"/>
                  </a:lnTo>
                  <a:lnTo>
                    <a:pt x="593" y="279"/>
                  </a:lnTo>
                  <a:lnTo>
                    <a:pt x="594" y="279"/>
                  </a:lnTo>
                  <a:lnTo>
                    <a:pt x="594" y="281"/>
                  </a:lnTo>
                  <a:lnTo>
                    <a:pt x="593" y="281"/>
                  </a:lnTo>
                  <a:lnTo>
                    <a:pt x="593" y="283"/>
                  </a:lnTo>
                  <a:lnTo>
                    <a:pt x="593" y="284"/>
                  </a:lnTo>
                  <a:lnTo>
                    <a:pt x="591" y="284"/>
                  </a:lnTo>
                  <a:lnTo>
                    <a:pt x="591" y="286"/>
                  </a:lnTo>
                  <a:lnTo>
                    <a:pt x="591" y="288"/>
                  </a:lnTo>
                  <a:lnTo>
                    <a:pt x="589" y="288"/>
                  </a:lnTo>
                  <a:lnTo>
                    <a:pt x="588" y="288"/>
                  </a:lnTo>
                  <a:lnTo>
                    <a:pt x="586" y="288"/>
                  </a:lnTo>
                  <a:lnTo>
                    <a:pt x="586" y="289"/>
                  </a:lnTo>
                  <a:lnTo>
                    <a:pt x="586" y="291"/>
                  </a:lnTo>
                  <a:lnTo>
                    <a:pt x="585" y="291"/>
                  </a:lnTo>
                  <a:lnTo>
                    <a:pt x="586" y="291"/>
                  </a:lnTo>
                  <a:lnTo>
                    <a:pt x="586" y="293"/>
                  </a:lnTo>
                  <a:lnTo>
                    <a:pt x="585" y="293"/>
                  </a:lnTo>
                  <a:lnTo>
                    <a:pt x="585" y="294"/>
                  </a:lnTo>
                  <a:lnTo>
                    <a:pt x="585" y="296"/>
                  </a:lnTo>
                  <a:lnTo>
                    <a:pt x="586" y="296"/>
                  </a:lnTo>
                  <a:lnTo>
                    <a:pt x="585" y="296"/>
                  </a:lnTo>
                  <a:lnTo>
                    <a:pt x="585" y="297"/>
                  </a:lnTo>
                  <a:lnTo>
                    <a:pt x="585" y="299"/>
                  </a:lnTo>
                  <a:lnTo>
                    <a:pt x="585" y="301"/>
                  </a:lnTo>
                  <a:lnTo>
                    <a:pt x="586" y="301"/>
                  </a:lnTo>
                  <a:lnTo>
                    <a:pt x="586" y="302"/>
                  </a:lnTo>
                  <a:lnTo>
                    <a:pt x="588" y="302"/>
                  </a:lnTo>
                  <a:lnTo>
                    <a:pt x="589" y="302"/>
                  </a:lnTo>
                  <a:lnTo>
                    <a:pt x="591" y="302"/>
                  </a:lnTo>
                  <a:lnTo>
                    <a:pt x="593" y="302"/>
                  </a:lnTo>
                  <a:lnTo>
                    <a:pt x="593" y="304"/>
                  </a:lnTo>
                  <a:lnTo>
                    <a:pt x="593" y="306"/>
                  </a:lnTo>
                  <a:lnTo>
                    <a:pt x="593" y="307"/>
                  </a:lnTo>
                  <a:lnTo>
                    <a:pt x="593" y="309"/>
                  </a:lnTo>
                  <a:lnTo>
                    <a:pt x="591" y="309"/>
                  </a:lnTo>
                  <a:lnTo>
                    <a:pt x="591" y="311"/>
                  </a:lnTo>
                  <a:lnTo>
                    <a:pt x="589" y="311"/>
                  </a:lnTo>
                  <a:lnTo>
                    <a:pt x="589" y="312"/>
                  </a:lnTo>
                  <a:lnTo>
                    <a:pt x="589" y="314"/>
                  </a:lnTo>
                  <a:lnTo>
                    <a:pt x="589" y="315"/>
                  </a:lnTo>
                  <a:lnTo>
                    <a:pt x="591" y="315"/>
                  </a:lnTo>
                  <a:lnTo>
                    <a:pt x="591" y="317"/>
                  </a:lnTo>
                  <a:lnTo>
                    <a:pt x="589" y="317"/>
                  </a:lnTo>
                  <a:lnTo>
                    <a:pt x="589" y="319"/>
                  </a:lnTo>
                  <a:lnTo>
                    <a:pt x="591" y="319"/>
                  </a:lnTo>
                  <a:lnTo>
                    <a:pt x="591" y="320"/>
                  </a:lnTo>
                  <a:lnTo>
                    <a:pt x="593" y="320"/>
                  </a:lnTo>
                  <a:lnTo>
                    <a:pt x="593" y="322"/>
                  </a:lnTo>
                  <a:lnTo>
                    <a:pt x="594" y="322"/>
                  </a:lnTo>
                  <a:lnTo>
                    <a:pt x="594" y="324"/>
                  </a:lnTo>
                  <a:lnTo>
                    <a:pt x="594" y="325"/>
                  </a:lnTo>
                  <a:lnTo>
                    <a:pt x="593" y="327"/>
                  </a:lnTo>
                  <a:lnTo>
                    <a:pt x="591" y="327"/>
                  </a:lnTo>
                  <a:lnTo>
                    <a:pt x="589" y="327"/>
                  </a:lnTo>
                  <a:lnTo>
                    <a:pt x="588" y="327"/>
                  </a:lnTo>
                  <a:lnTo>
                    <a:pt x="586" y="327"/>
                  </a:lnTo>
                  <a:lnTo>
                    <a:pt x="586" y="329"/>
                  </a:lnTo>
                  <a:lnTo>
                    <a:pt x="585" y="329"/>
                  </a:lnTo>
                  <a:lnTo>
                    <a:pt x="585" y="330"/>
                  </a:lnTo>
                  <a:lnTo>
                    <a:pt x="586" y="330"/>
                  </a:lnTo>
                  <a:lnTo>
                    <a:pt x="586" y="332"/>
                  </a:lnTo>
                  <a:lnTo>
                    <a:pt x="586" y="333"/>
                  </a:lnTo>
                  <a:lnTo>
                    <a:pt x="586" y="335"/>
                  </a:lnTo>
                  <a:lnTo>
                    <a:pt x="586" y="337"/>
                  </a:lnTo>
                  <a:lnTo>
                    <a:pt x="588" y="337"/>
                  </a:lnTo>
                  <a:lnTo>
                    <a:pt x="588" y="338"/>
                  </a:lnTo>
                  <a:lnTo>
                    <a:pt x="588" y="340"/>
                  </a:lnTo>
                  <a:lnTo>
                    <a:pt x="588" y="342"/>
                  </a:lnTo>
                  <a:lnTo>
                    <a:pt x="588" y="343"/>
                  </a:lnTo>
                  <a:lnTo>
                    <a:pt x="586" y="343"/>
                  </a:lnTo>
                  <a:lnTo>
                    <a:pt x="586" y="345"/>
                  </a:lnTo>
                  <a:lnTo>
                    <a:pt x="585" y="345"/>
                  </a:lnTo>
                  <a:lnTo>
                    <a:pt x="585" y="346"/>
                  </a:lnTo>
                  <a:lnTo>
                    <a:pt x="585" y="348"/>
                  </a:lnTo>
                  <a:lnTo>
                    <a:pt x="585" y="350"/>
                  </a:lnTo>
                  <a:lnTo>
                    <a:pt x="585" y="351"/>
                  </a:lnTo>
                  <a:lnTo>
                    <a:pt x="585" y="353"/>
                  </a:lnTo>
                  <a:lnTo>
                    <a:pt x="585" y="355"/>
                  </a:lnTo>
                  <a:lnTo>
                    <a:pt x="585" y="356"/>
                  </a:lnTo>
                  <a:lnTo>
                    <a:pt x="585" y="358"/>
                  </a:lnTo>
                  <a:lnTo>
                    <a:pt x="585" y="360"/>
                  </a:lnTo>
                  <a:lnTo>
                    <a:pt x="583" y="360"/>
                  </a:lnTo>
                  <a:lnTo>
                    <a:pt x="583" y="361"/>
                  </a:lnTo>
                  <a:lnTo>
                    <a:pt x="581" y="361"/>
                  </a:lnTo>
                  <a:lnTo>
                    <a:pt x="580" y="361"/>
                  </a:lnTo>
                  <a:lnTo>
                    <a:pt x="580" y="360"/>
                  </a:lnTo>
                  <a:lnTo>
                    <a:pt x="578" y="360"/>
                  </a:lnTo>
                  <a:lnTo>
                    <a:pt x="576" y="360"/>
                  </a:lnTo>
                  <a:lnTo>
                    <a:pt x="575" y="360"/>
                  </a:lnTo>
                  <a:lnTo>
                    <a:pt x="575" y="361"/>
                  </a:lnTo>
                  <a:lnTo>
                    <a:pt x="573" y="361"/>
                  </a:lnTo>
                  <a:lnTo>
                    <a:pt x="573" y="363"/>
                  </a:lnTo>
                  <a:lnTo>
                    <a:pt x="571" y="363"/>
                  </a:lnTo>
                  <a:lnTo>
                    <a:pt x="570" y="363"/>
                  </a:lnTo>
                  <a:lnTo>
                    <a:pt x="570" y="364"/>
                  </a:lnTo>
                  <a:lnTo>
                    <a:pt x="568" y="364"/>
                  </a:lnTo>
                  <a:lnTo>
                    <a:pt x="568" y="366"/>
                  </a:lnTo>
                  <a:lnTo>
                    <a:pt x="568" y="368"/>
                  </a:lnTo>
                  <a:lnTo>
                    <a:pt x="568" y="369"/>
                  </a:lnTo>
                  <a:lnTo>
                    <a:pt x="570" y="369"/>
                  </a:lnTo>
                  <a:lnTo>
                    <a:pt x="571" y="369"/>
                  </a:lnTo>
                  <a:lnTo>
                    <a:pt x="571" y="371"/>
                  </a:lnTo>
                  <a:lnTo>
                    <a:pt x="573" y="371"/>
                  </a:lnTo>
                  <a:lnTo>
                    <a:pt x="573" y="373"/>
                  </a:lnTo>
                  <a:lnTo>
                    <a:pt x="573" y="374"/>
                  </a:lnTo>
                  <a:lnTo>
                    <a:pt x="573" y="376"/>
                  </a:lnTo>
                  <a:lnTo>
                    <a:pt x="571" y="378"/>
                  </a:lnTo>
                  <a:lnTo>
                    <a:pt x="571" y="376"/>
                  </a:lnTo>
                  <a:lnTo>
                    <a:pt x="570" y="376"/>
                  </a:lnTo>
                  <a:lnTo>
                    <a:pt x="568" y="376"/>
                  </a:lnTo>
                  <a:lnTo>
                    <a:pt x="567" y="376"/>
                  </a:lnTo>
                  <a:lnTo>
                    <a:pt x="565" y="376"/>
                  </a:lnTo>
                  <a:lnTo>
                    <a:pt x="565" y="378"/>
                  </a:lnTo>
                  <a:lnTo>
                    <a:pt x="565" y="379"/>
                  </a:lnTo>
                  <a:lnTo>
                    <a:pt x="563" y="379"/>
                  </a:lnTo>
                  <a:lnTo>
                    <a:pt x="563" y="381"/>
                  </a:lnTo>
                  <a:lnTo>
                    <a:pt x="563" y="382"/>
                  </a:lnTo>
                  <a:lnTo>
                    <a:pt x="563" y="384"/>
                  </a:lnTo>
                  <a:lnTo>
                    <a:pt x="563" y="386"/>
                  </a:lnTo>
                  <a:lnTo>
                    <a:pt x="565" y="386"/>
                  </a:lnTo>
                  <a:lnTo>
                    <a:pt x="567" y="387"/>
                  </a:lnTo>
                  <a:lnTo>
                    <a:pt x="568" y="387"/>
                  </a:lnTo>
                  <a:lnTo>
                    <a:pt x="568" y="389"/>
                  </a:lnTo>
                  <a:lnTo>
                    <a:pt x="568" y="391"/>
                  </a:lnTo>
                  <a:lnTo>
                    <a:pt x="568" y="392"/>
                  </a:lnTo>
                  <a:lnTo>
                    <a:pt x="568" y="394"/>
                  </a:lnTo>
                  <a:lnTo>
                    <a:pt x="567" y="395"/>
                  </a:lnTo>
                  <a:lnTo>
                    <a:pt x="567" y="397"/>
                  </a:lnTo>
                  <a:lnTo>
                    <a:pt x="567" y="399"/>
                  </a:lnTo>
                  <a:lnTo>
                    <a:pt x="567" y="400"/>
                  </a:lnTo>
                  <a:lnTo>
                    <a:pt x="567" y="402"/>
                  </a:lnTo>
                  <a:lnTo>
                    <a:pt x="567" y="404"/>
                  </a:lnTo>
                  <a:lnTo>
                    <a:pt x="568" y="410"/>
                  </a:lnTo>
                  <a:lnTo>
                    <a:pt x="568" y="412"/>
                  </a:lnTo>
                  <a:lnTo>
                    <a:pt x="568" y="413"/>
                  </a:lnTo>
                  <a:lnTo>
                    <a:pt x="568" y="415"/>
                  </a:lnTo>
                  <a:lnTo>
                    <a:pt x="568" y="417"/>
                  </a:lnTo>
                  <a:lnTo>
                    <a:pt x="568" y="418"/>
                  </a:lnTo>
                  <a:lnTo>
                    <a:pt x="568" y="422"/>
                  </a:lnTo>
                  <a:lnTo>
                    <a:pt x="568" y="423"/>
                  </a:lnTo>
                  <a:lnTo>
                    <a:pt x="568" y="425"/>
                  </a:lnTo>
                  <a:lnTo>
                    <a:pt x="568" y="427"/>
                  </a:lnTo>
                  <a:lnTo>
                    <a:pt x="568" y="428"/>
                  </a:lnTo>
                  <a:lnTo>
                    <a:pt x="568" y="430"/>
                  </a:lnTo>
                  <a:lnTo>
                    <a:pt x="568" y="431"/>
                  </a:lnTo>
                  <a:lnTo>
                    <a:pt x="568" y="433"/>
                  </a:lnTo>
                  <a:lnTo>
                    <a:pt x="568" y="435"/>
                  </a:lnTo>
                  <a:lnTo>
                    <a:pt x="568" y="436"/>
                  </a:lnTo>
                  <a:lnTo>
                    <a:pt x="568" y="438"/>
                  </a:lnTo>
                  <a:lnTo>
                    <a:pt x="568" y="440"/>
                  </a:lnTo>
                  <a:lnTo>
                    <a:pt x="568" y="441"/>
                  </a:lnTo>
                  <a:lnTo>
                    <a:pt x="568" y="443"/>
                  </a:lnTo>
                  <a:lnTo>
                    <a:pt x="568" y="445"/>
                  </a:lnTo>
                  <a:lnTo>
                    <a:pt x="568" y="446"/>
                  </a:lnTo>
                  <a:lnTo>
                    <a:pt x="568" y="448"/>
                  </a:lnTo>
                  <a:lnTo>
                    <a:pt x="570" y="449"/>
                  </a:lnTo>
                  <a:lnTo>
                    <a:pt x="570" y="451"/>
                  </a:lnTo>
                  <a:lnTo>
                    <a:pt x="570" y="453"/>
                  </a:lnTo>
                  <a:lnTo>
                    <a:pt x="570" y="454"/>
                  </a:lnTo>
                  <a:lnTo>
                    <a:pt x="570" y="458"/>
                  </a:lnTo>
                  <a:lnTo>
                    <a:pt x="570" y="459"/>
                  </a:lnTo>
                  <a:lnTo>
                    <a:pt x="570" y="461"/>
                  </a:lnTo>
                  <a:lnTo>
                    <a:pt x="570" y="462"/>
                  </a:lnTo>
                  <a:lnTo>
                    <a:pt x="570" y="464"/>
                  </a:lnTo>
                  <a:lnTo>
                    <a:pt x="570" y="466"/>
                  </a:lnTo>
                  <a:lnTo>
                    <a:pt x="570" y="469"/>
                  </a:lnTo>
                  <a:lnTo>
                    <a:pt x="570" y="471"/>
                  </a:lnTo>
                  <a:lnTo>
                    <a:pt x="570" y="474"/>
                  </a:lnTo>
                  <a:lnTo>
                    <a:pt x="570" y="476"/>
                  </a:lnTo>
                  <a:lnTo>
                    <a:pt x="570" y="479"/>
                  </a:lnTo>
                  <a:lnTo>
                    <a:pt x="570" y="480"/>
                  </a:lnTo>
                  <a:lnTo>
                    <a:pt x="570" y="482"/>
                  </a:lnTo>
                  <a:lnTo>
                    <a:pt x="570" y="484"/>
                  </a:lnTo>
                  <a:lnTo>
                    <a:pt x="570" y="485"/>
                  </a:lnTo>
                  <a:lnTo>
                    <a:pt x="571" y="487"/>
                  </a:lnTo>
                  <a:lnTo>
                    <a:pt x="571" y="489"/>
                  </a:lnTo>
                  <a:lnTo>
                    <a:pt x="571" y="490"/>
                  </a:lnTo>
                  <a:lnTo>
                    <a:pt x="571" y="492"/>
                  </a:lnTo>
                  <a:lnTo>
                    <a:pt x="571" y="494"/>
                  </a:lnTo>
                  <a:lnTo>
                    <a:pt x="571" y="495"/>
                  </a:lnTo>
                  <a:lnTo>
                    <a:pt x="571" y="500"/>
                  </a:lnTo>
                  <a:lnTo>
                    <a:pt x="571" y="502"/>
                  </a:lnTo>
                  <a:lnTo>
                    <a:pt x="571" y="505"/>
                  </a:lnTo>
                  <a:lnTo>
                    <a:pt x="571" y="508"/>
                  </a:lnTo>
                  <a:lnTo>
                    <a:pt x="571" y="510"/>
                  </a:lnTo>
                  <a:lnTo>
                    <a:pt x="571" y="512"/>
                  </a:lnTo>
                  <a:lnTo>
                    <a:pt x="571" y="515"/>
                  </a:lnTo>
                  <a:lnTo>
                    <a:pt x="571" y="518"/>
                  </a:lnTo>
                  <a:lnTo>
                    <a:pt x="571" y="520"/>
                  </a:lnTo>
                  <a:lnTo>
                    <a:pt x="571" y="525"/>
                  </a:lnTo>
                  <a:lnTo>
                    <a:pt x="573" y="529"/>
                  </a:lnTo>
                  <a:lnTo>
                    <a:pt x="573" y="531"/>
                  </a:lnTo>
                  <a:lnTo>
                    <a:pt x="573" y="533"/>
                  </a:lnTo>
                  <a:lnTo>
                    <a:pt x="573" y="534"/>
                  </a:lnTo>
                  <a:lnTo>
                    <a:pt x="573" y="536"/>
                  </a:lnTo>
                  <a:lnTo>
                    <a:pt x="573" y="538"/>
                  </a:lnTo>
                  <a:lnTo>
                    <a:pt x="573" y="541"/>
                  </a:lnTo>
                  <a:lnTo>
                    <a:pt x="573" y="543"/>
                  </a:lnTo>
                  <a:lnTo>
                    <a:pt x="573" y="544"/>
                  </a:lnTo>
                  <a:lnTo>
                    <a:pt x="573" y="546"/>
                  </a:lnTo>
                  <a:lnTo>
                    <a:pt x="573" y="547"/>
                  </a:lnTo>
                  <a:lnTo>
                    <a:pt x="573" y="549"/>
                  </a:lnTo>
                  <a:lnTo>
                    <a:pt x="573" y="554"/>
                  </a:lnTo>
                  <a:lnTo>
                    <a:pt x="573" y="557"/>
                  </a:lnTo>
                  <a:lnTo>
                    <a:pt x="573" y="565"/>
                  </a:lnTo>
                  <a:lnTo>
                    <a:pt x="573" y="567"/>
                  </a:lnTo>
                  <a:lnTo>
                    <a:pt x="575" y="580"/>
                  </a:lnTo>
                  <a:lnTo>
                    <a:pt x="575" y="585"/>
                  </a:lnTo>
                  <a:lnTo>
                    <a:pt x="575" y="588"/>
                  </a:lnTo>
                  <a:lnTo>
                    <a:pt x="575" y="590"/>
                  </a:lnTo>
                  <a:lnTo>
                    <a:pt x="575" y="592"/>
                  </a:lnTo>
                  <a:lnTo>
                    <a:pt x="575" y="593"/>
                  </a:lnTo>
                  <a:lnTo>
                    <a:pt x="575" y="595"/>
                  </a:lnTo>
                  <a:lnTo>
                    <a:pt x="575" y="598"/>
                  </a:lnTo>
                  <a:lnTo>
                    <a:pt x="576" y="605"/>
                  </a:lnTo>
                  <a:lnTo>
                    <a:pt x="576" y="628"/>
                  </a:lnTo>
                  <a:lnTo>
                    <a:pt x="576" y="632"/>
                  </a:lnTo>
                  <a:lnTo>
                    <a:pt x="576" y="634"/>
                  </a:lnTo>
                  <a:lnTo>
                    <a:pt x="578" y="645"/>
                  </a:lnTo>
                  <a:lnTo>
                    <a:pt x="578" y="650"/>
                  </a:lnTo>
                  <a:lnTo>
                    <a:pt x="578" y="667"/>
                  </a:lnTo>
                  <a:lnTo>
                    <a:pt x="578" y="668"/>
                  </a:lnTo>
                  <a:lnTo>
                    <a:pt x="578" y="670"/>
                  </a:lnTo>
                  <a:lnTo>
                    <a:pt x="578" y="672"/>
                  </a:lnTo>
                  <a:lnTo>
                    <a:pt x="578" y="673"/>
                  </a:lnTo>
                  <a:lnTo>
                    <a:pt x="578" y="675"/>
                  </a:lnTo>
                  <a:lnTo>
                    <a:pt x="578" y="677"/>
                  </a:lnTo>
                  <a:lnTo>
                    <a:pt x="578" y="678"/>
                  </a:lnTo>
                  <a:lnTo>
                    <a:pt x="580" y="699"/>
                  </a:lnTo>
                  <a:lnTo>
                    <a:pt x="580" y="701"/>
                  </a:lnTo>
                  <a:lnTo>
                    <a:pt x="580" y="712"/>
                  </a:lnTo>
                  <a:lnTo>
                    <a:pt x="580" y="716"/>
                  </a:lnTo>
                  <a:lnTo>
                    <a:pt x="580" y="717"/>
                  </a:lnTo>
                  <a:lnTo>
                    <a:pt x="581" y="719"/>
                  </a:lnTo>
                  <a:lnTo>
                    <a:pt x="581" y="721"/>
                  </a:lnTo>
                  <a:lnTo>
                    <a:pt x="581" y="722"/>
                  </a:lnTo>
                  <a:lnTo>
                    <a:pt x="581" y="724"/>
                  </a:lnTo>
                  <a:lnTo>
                    <a:pt x="581" y="726"/>
                  </a:lnTo>
                  <a:lnTo>
                    <a:pt x="581" y="727"/>
                  </a:lnTo>
                  <a:lnTo>
                    <a:pt x="581" y="729"/>
                  </a:lnTo>
                  <a:lnTo>
                    <a:pt x="581" y="730"/>
                  </a:lnTo>
                  <a:lnTo>
                    <a:pt x="581" y="732"/>
                  </a:lnTo>
                  <a:lnTo>
                    <a:pt x="581" y="734"/>
                  </a:lnTo>
                  <a:lnTo>
                    <a:pt x="581" y="735"/>
                  </a:lnTo>
                  <a:lnTo>
                    <a:pt x="581" y="737"/>
                  </a:lnTo>
                  <a:lnTo>
                    <a:pt x="581" y="739"/>
                  </a:lnTo>
                  <a:lnTo>
                    <a:pt x="581" y="740"/>
                  </a:lnTo>
                  <a:lnTo>
                    <a:pt x="581" y="742"/>
                  </a:lnTo>
                  <a:lnTo>
                    <a:pt x="581" y="744"/>
                  </a:lnTo>
                  <a:lnTo>
                    <a:pt x="581" y="745"/>
                  </a:lnTo>
                  <a:lnTo>
                    <a:pt x="581" y="747"/>
                  </a:lnTo>
                  <a:lnTo>
                    <a:pt x="581" y="748"/>
                  </a:lnTo>
                  <a:lnTo>
                    <a:pt x="581" y="750"/>
                  </a:lnTo>
                  <a:lnTo>
                    <a:pt x="581" y="752"/>
                  </a:lnTo>
                  <a:lnTo>
                    <a:pt x="581" y="753"/>
                  </a:lnTo>
                  <a:lnTo>
                    <a:pt x="581" y="755"/>
                  </a:lnTo>
                  <a:lnTo>
                    <a:pt x="583" y="758"/>
                  </a:lnTo>
                  <a:lnTo>
                    <a:pt x="583" y="760"/>
                  </a:lnTo>
                  <a:lnTo>
                    <a:pt x="583" y="763"/>
                  </a:lnTo>
                  <a:lnTo>
                    <a:pt x="583" y="765"/>
                  </a:lnTo>
                  <a:lnTo>
                    <a:pt x="583" y="766"/>
                  </a:lnTo>
                  <a:lnTo>
                    <a:pt x="583" y="768"/>
                  </a:lnTo>
                  <a:lnTo>
                    <a:pt x="583" y="770"/>
                  </a:lnTo>
                  <a:lnTo>
                    <a:pt x="583" y="771"/>
                  </a:lnTo>
                  <a:lnTo>
                    <a:pt x="583" y="773"/>
                  </a:lnTo>
                  <a:lnTo>
                    <a:pt x="583" y="775"/>
                  </a:lnTo>
                  <a:lnTo>
                    <a:pt x="583" y="776"/>
                  </a:lnTo>
                  <a:lnTo>
                    <a:pt x="583" y="778"/>
                  </a:lnTo>
                  <a:lnTo>
                    <a:pt x="583" y="779"/>
                  </a:lnTo>
                  <a:lnTo>
                    <a:pt x="583" y="781"/>
                  </a:lnTo>
                  <a:lnTo>
                    <a:pt x="583" y="783"/>
                  </a:lnTo>
                  <a:lnTo>
                    <a:pt x="583" y="784"/>
                  </a:lnTo>
                  <a:lnTo>
                    <a:pt x="583" y="786"/>
                  </a:lnTo>
                  <a:lnTo>
                    <a:pt x="583" y="788"/>
                  </a:lnTo>
                  <a:lnTo>
                    <a:pt x="583" y="793"/>
                  </a:lnTo>
                  <a:lnTo>
                    <a:pt x="583" y="794"/>
                  </a:lnTo>
                  <a:lnTo>
                    <a:pt x="585" y="809"/>
                  </a:lnTo>
                  <a:lnTo>
                    <a:pt x="585" y="811"/>
                  </a:lnTo>
                  <a:lnTo>
                    <a:pt x="585" y="817"/>
                  </a:lnTo>
                  <a:lnTo>
                    <a:pt x="585" y="820"/>
                  </a:lnTo>
                  <a:lnTo>
                    <a:pt x="585" y="822"/>
                  </a:lnTo>
                  <a:lnTo>
                    <a:pt x="585" y="824"/>
                  </a:lnTo>
                  <a:lnTo>
                    <a:pt x="585" y="827"/>
                  </a:lnTo>
                  <a:lnTo>
                    <a:pt x="585" y="830"/>
                  </a:lnTo>
                  <a:lnTo>
                    <a:pt x="585" y="832"/>
                  </a:lnTo>
                  <a:lnTo>
                    <a:pt x="585" y="833"/>
                  </a:lnTo>
                  <a:lnTo>
                    <a:pt x="586" y="835"/>
                  </a:lnTo>
                  <a:lnTo>
                    <a:pt x="586" y="837"/>
                  </a:lnTo>
                  <a:lnTo>
                    <a:pt x="586" y="840"/>
                  </a:lnTo>
                  <a:lnTo>
                    <a:pt x="586" y="848"/>
                  </a:lnTo>
                  <a:lnTo>
                    <a:pt x="586" y="853"/>
                  </a:lnTo>
                  <a:lnTo>
                    <a:pt x="586" y="863"/>
                  </a:lnTo>
                  <a:lnTo>
                    <a:pt x="586" y="866"/>
                  </a:lnTo>
                  <a:lnTo>
                    <a:pt x="586" y="868"/>
                  </a:lnTo>
                  <a:lnTo>
                    <a:pt x="586" y="871"/>
                  </a:lnTo>
                  <a:lnTo>
                    <a:pt x="588" y="876"/>
                  </a:lnTo>
                  <a:lnTo>
                    <a:pt x="588" y="878"/>
                  </a:lnTo>
                  <a:lnTo>
                    <a:pt x="588" y="879"/>
                  </a:lnTo>
                  <a:lnTo>
                    <a:pt x="588" y="881"/>
                  </a:lnTo>
                  <a:lnTo>
                    <a:pt x="588" y="882"/>
                  </a:lnTo>
                  <a:lnTo>
                    <a:pt x="588" y="884"/>
                  </a:lnTo>
                  <a:lnTo>
                    <a:pt x="588" y="886"/>
                  </a:lnTo>
                  <a:lnTo>
                    <a:pt x="588" y="887"/>
                  </a:lnTo>
                  <a:lnTo>
                    <a:pt x="588" y="889"/>
                  </a:lnTo>
                  <a:lnTo>
                    <a:pt x="588" y="891"/>
                  </a:lnTo>
                  <a:lnTo>
                    <a:pt x="588" y="897"/>
                  </a:lnTo>
                  <a:lnTo>
                    <a:pt x="588" y="899"/>
                  </a:lnTo>
                  <a:lnTo>
                    <a:pt x="588" y="902"/>
                  </a:lnTo>
                  <a:lnTo>
                    <a:pt x="588" y="904"/>
                  </a:lnTo>
                  <a:lnTo>
                    <a:pt x="589" y="912"/>
                  </a:lnTo>
                  <a:lnTo>
                    <a:pt x="589" y="913"/>
                  </a:lnTo>
                  <a:lnTo>
                    <a:pt x="589" y="915"/>
                  </a:lnTo>
                  <a:lnTo>
                    <a:pt x="589" y="918"/>
                  </a:lnTo>
                  <a:lnTo>
                    <a:pt x="589" y="920"/>
                  </a:lnTo>
                  <a:lnTo>
                    <a:pt x="589" y="922"/>
                  </a:lnTo>
                  <a:lnTo>
                    <a:pt x="589" y="923"/>
                  </a:lnTo>
                  <a:lnTo>
                    <a:pt x="589" y="925"/>
                  </a:lnTo>
                  <a:lnTo>
                    <a:pt x="589" y="927"/>
                  </a:lnTo>
                  <a:lnTo>
                    <a:pt x="589" y="930"/>
                  </a:lnTo>
                  <a:lnTo>
                    <a:pt x="589" y="931"/>
                  </a:lnTo>
                  <a:lnTo>
                    <a:pt x="589" y="935"/>
                  </a:lnTo>
                  <a:lnTo>
                    <a:pt x="589" y="936"/>
                  </a:lnTo>
                  <a:lnTo>
                    <a:pt x="589" y="938"/>
                  </a:lnTo>
                  <a:lnTo>
                    <a:pt x="589" y="940"/>
                  </a:lnTo>
                  <a:lnTo>
                    <a:pt x="589" y="941"/>
                  </a:lnTo>
                  <a:lnTo>
                    <a:pt x="589" y="943"/>
                  </a:lnTo>
                  <a:lnTo>
                    <a:pt x="589" y="946"/>
                  </a:lnTo>
                  <a:lnTo>
                    <a:pt x="591" y="948"/>
                  </a:lnTo>
                  <a:lnTo>
                    <a:pt x="591" y="951"/>
                  </a:lnTo>
                  <a:lnTo>
                    <a:pt x="591" y="953"/>
                  </a:lnTo>
                  <a:lnTo>
                    <a:pt x="591" y="954"/>
                  </a:lnTo>
                  <a:lnTo>
                    <a:pt x="591" y="956"/>
                  </a:lnTo>
                  <a:lnTo>
                    <a:pt x="591" y="958"/>
                  </a:lnTo>
                  <a:lnTo>
                    <a:pt x="591" y="959"/>
                  </a:lnTo>
                  <a:lnTo>
                    <a:pt x="591" y="962"/>
                  </a:lnTo>
                  <a:lnTo>
                    <a:pt x="591" y="964"/>
                  </a:lnTo>
                  <a:lnTo>
                    <a:pt x="591" y="967"/>
                  </a:lnTo>
                  <a:lnTo>
                    <a:pt x="591" y="969"/>
                  </a:lnTo>
                  <a:lnTo>
                    <a:pt x="591" y="971"/>
                  </a:lnTo>
                  <a:lnTo>
                    <a:pt x="591" y="976"/>
                  </a:lnTo>
                  <a:lnTo>
                    <a:pt x="591" y="979"/>
                  </a:lnTo>
                  <a:lnTo>
                    <a:pt x="591" y="984"/>
                  </a:lnTo>
                  <a:lnTo>
                    <a:pt x="593" y="987"/>
                  </a:lnTo>
                  <a:lnTo>
                    <a:pt x="593" y="989"/>
                  </a:lnTo>
                  <a:lnTo>
                    <a:pt x="593" y="990"/>
                  </a:lnTo>
                  <a:lnTo>
                    <a:pt x="593" y="992"/>
                  </a:lnTo>
                  <a:lnTo>
                    <a:pt x="593" y="995"/>
                  </a:lnTo>
                  <a:lnTo>
                    <a:pt x="593" y="997"/>
                  </a:lnTo>
                  <a:lnTo>
                    <a:pt x="593" y="1000"/>
                  </a:lnTo>
                  <a:lnTo>
                    <a:pt x="593" y="1002"/>
                  </a:lnTo>
                  <a:lnTo>
                    <a:pt x="593" y="1007"/>
                  </a:lnTo>
                  <a:lnTo>
                    <a:pt x="593" y="1008"/>
                  </a:lnTo>
                  <a:lnTo>
                    <a:pt x="593" y="1011"/>
                  </a:lnTo>
                  <a:lnTo>
                    <a:pt x="593" y="1013"/>
                  </a:lnTo>
                  <a:lnTo>
                    <a:pt x="593" y="1015"/>
                  </a:lnTo>
                  <a:lnTo>
                    <a:pt x="593" y="1016"/>
                  </a:lnTo>
                  <a:lnTo>
                    <a:pt x="593" y="1018"/>
                  </a:lnTo>
                  <a:lnTo>
                    <a:pt x="593" y="1020"/>
                  </a:lnTo>
                  <a:lnTo>
                    <a:pt x="593" y="1021"/>
                  </a:lnTo>
                  <a:lnTo>
                    <a:pt x="594" y="1023"/>
                  </a:lnTo>
                  <a:lnTo>
                    <a:pt x="594" y="1025"/>
                  </a:lnTo>
                  <a:lnTo>
                    <a:pt x="594" y="1028"/>
                  </a:lnTo>
                  <a:lnTo>
                    <a:pt x="594" y="1029"/>
                  </a:lnTo>
                  <a:lnTo>
                    <a:pt x="594" y="1031"/>
                  </a:lnTo>
                  <a:lnTo>
                    <a:pt x="594" y="1033"/>
                  </a:lnTo>
                  <a:lnTo>
                    <a:pt x="594" y="1034"/>
                  </a:lnTo>
                  <a:lnTo>
                    <a:pt x="594" y="1036"/>
                  </a:lnTo>
                  <a:lnTo>
                    <a:pt x="594" y="1038"/>
                  </a:lnTo>
                  <a:lnTo>
                    <a:pt x="594" y="1039"/>
                  </a:lnTo>
                  <a:lnTo>
                    <a:pt x="594" y="1041"/>
                  </a:lnTo>
                  <a:lnTo>
                    <a:pt x="594" y="1049"/>
                  </a:lnTo>
                  <a:lnTo>
                    <a:pt x="594" y="1052"/>
                  </a:lnTo>
                  <a:lnTo>
                    <a:pt x="594" y="1061"/>
                  </a:lnTo>
                  <a:lnTo>
                    <a:pt x="596" y="1064"/>
                  </a:lnTo>
                  <a:lnTo>
                    <a:pt x="596" y="1067"/>
                  </a:lnTo>
                  <a:lnTo>
                    <a:pt x="596" y="1069"/>
                  </a:lnTo>
                  <a:lnTo>
                    <a:pt x="596" y="1074"/>
                  </a:lnTo>
                  <a:lnTo>
                    <a:pt x="596" y="1075"/>
                  </a:lnTo>
                  <a:lnTo>
                    <a:pt x="596" y="1078"/>
                  </a:lnTo>
                  <a:lnTo>
                    <a:pt x="596" y="1080"/>
                  </a:lnTo>
                  <a:lnTo>
                    <a:pt x="596" y="1085"/>
                  </a:lnTo>
                  <a:lnTo>
                    <a:pt x="596" y="1087"/>
                  </a:lnTo>
                  <a:lnTo>
                    <a:pt x="596" y="1093"/>
                  </a:lnTo>
                  <a:lnTo>
                    <a:pt x="596" y="1096"/>
                  </a:lnTo>
                  <a:lnTo>
                    <a:pt x="598" y="1103"/>
                  </a:lnTo>
                  <a:lnTo>
                    <a:pt x="598" y="1110"/>
                  </a:lnTo>
                  <a:lnTo>
                    <a:pt x="598" y="1113"/>
                  </a:lnTo>
                  <a:lnTo>
                    <a:pt x="598" y="1114"/>
                  </a:lnTo>
                  <a:lnTo>
                    <a:pt x="598" y="1118"/>
                  </a:lnTo>
                  <a:lnTo>
                    <a:pt x="598" y="1119"/>
                  </a:lnTo>
                  <a:lnTo>
                    <a:pt x="599" y="1147"/>
                  </a:lnTo>
                  <a:lnTo>
                    <a:pt x="599" y="1149"/>
                  </a:lnTo>
                  <a:lnTo>
                    <a:pt x="599" y="1154"/>
                  </a:lnTo>
                  <a:lnTo>
                    <a:pt x="599" y="1155"/>
                  </a:lnTo>
                  <a:lnTo>
                    <a:pt x="599" y="1162"/>
                  </a:lnTo>
                  <a:lnTo>
                    <a:pt x="599" y="1165"/>
                  </a:lnTo>
                  <a:lnTo>
                    <a:pt x="599" y="1170"/>
                  </a:lnTo>
                  <a:lnTo>
                    <a:pt x="599" y="1173"/>
                  </a:lnTo>
                  <a:lnTo>
                    <a:pt x="599" y="1177"/>
                  </a:lnTo>
                  <a:lnTo>
                    <a:pt x="601" y="1185"/>
                  </a:lnTo>
                  <a:lnTo>
                    <a:pt x="601" y="1188"/>
                  </a:lnTo>
                  <a:lnTo>
                    <a:pt x="601" y="1191"/>
                  </a:lnTo>
                  <a:lnTo>
                    <a:pt x="601" y="1194"/>
                  </a:lnTo>
                  <a:lnTo>
                    <a:pt x="601" y="1201"/>
                  </a:lnTo>
                  <a:lnTo>
                    <a:pt x="601" y="1214"/>
                  </a:lnTo>
                  <a:lnTo>
                    <a:pt x="601" y="1216"/>
                  </a:lnTo>
                  <a:lnTo>
                    <a:pt x="601" y="1217"/>
                  </a:lnTo>
                  <a:lnTo>
                    <a:pt x="602" y="1217"/>
                  </a:lnTo>
                  <a:lnTo>
                    <a:pt x="602" y="1219"/>
                  </a:lnTo>
                  <a:lnTo>
                    <a:pt x="602" y="1222"/>
                  </a:lnTo>
                  <a:lnTo>
                    <a:pt x="602" y="1224"/>
                  </a:lnTo>
                  <a:lnTo>
                    <a:pt x="602" y="1226"/>
                  </a:lnTo>
                  <a:lnTo>
                    <a:pt x="602" y="1227"/>
                  </a:lnTo>
                  <a:lnTo>
                    <a:pt x="602" y="1229"/>
                  </a:lnTo>
                  <a:lnTo>
                    <a:pt x="602" y="1230"/>
                  </a:lnTo>
                  <a:lnTo>
                    <a:pt x="602" y="1234"/>
                  </a:lnTo>
                  <a:lnTo>
                    <a:pt x="602" y="1235"/>
                  </a:lnTo>
                  <a:lnTo>
                    <a:pt x="602" y="1242"/>
                  </a:lnTo>
                  <a:lnTo>
                    <a:pt x="602" y="1245"/>
                  </a:lnTo>
                  <a:lnTo>
                    <a:pt x="602" y="1247"/>
                  </a:lnTo>
                  <a:lnTo>
                    <a:pt x="602" y="1250"/>
                  </a:lnTo>
                  <a:lnTo>
                    <a:pt x="602" y="1252"/>
                  </a:lnTo>
                  <a:lnTo>
                    <a:pt x="602" y="1253"/>
                  </a:lnTo>
                  <a:lnTo>
                    <a:pt x="602" y="1255"/>
                  </a:lnTo>
                  <a:lnTo>
                    <a:pt x="602" y="1257"/>
                  </a:lnTo>
                  <a:lnTo>
                    <a:pt x="604" y="1258"/>
                  </a:lnTo>
                  <a:lnTo>
                    <a:pt x="604" y="1260"/>
                  </a:lnTo>
                  <a:lnTo>
                    <a:pt x="604" y="1261"/>
                  </a:lnTo>
                  <a:lnTo>
                    <a:pt x="604" y="1263"/>
                  </a:lnTo>
                  <a:lnTo>
                    <a:pt x="604" y="1265"/>
                  </a:lnTo>
                  <a:lnTo>
                    <a:pt x="604" y="1266"/>
                  </a:lnTo>
                  <a:lnTo>
                    <a:pt x="604" y="1268"/>
                  </a:lnTo>
                  <a:lnTo>
                    <a:pt x="604" y="1270"/>
                  </a:lnTo>
                  <a:lnTo>
                    <a:pt x="604" y="1271"/>
                  </a:lnTo>
                  <a:lnTo>
                    <a:pt x="604" y="1273"/>
                  </a:lnTo>
                  <a:lnTo>
                    <a:pt x="604" y="1275"/>
                  </a:lnTo>
                  <a:lnTo>
                    <a:pt x="604" y="1278"/>
                  </a:lnTo>
                  <a:lnTo>
                    <a:pt x="604" y="1279"/>
                  </a:lnTo>
                  <a:lnTo>
                    <a:pt x="604" y="1281"/>
                  </a:lnTo>
                  <a:lnTo>
                    <a:pt x="604" y="1283"/>
                  </a:lnTo>
                  <a:lnTo>
                    <a:pt x="604" y="1284"/>
                  </a:lnTo>
                  <a:lnTo>
                    <a:pt x="604" y="1286"/>
                  </a:lnTo>
                  <a:lnTo>
                    <a:pt x="604" y="1288"/>
                  </a:lnTo>
                  <a:lnTo>
                    <a:pt x="604" y="1289"/>
                  </a:lnTo>
                  <a:lnTo>
                    <a:pt x="604" y="1291"/>
                  </a:lnTo>
                  <a:lnTo>
                    <a:pt x="604" y="1293"/>
                  </a:lnTo>
                  <a:lnTo>
                    <a:pt x="604" y="1294"/>
                  </a:lnTo>
                  <a:lnTo>
                    <a:pt x="606" y="1296"/>
                  </a:lnTo>
                  <a:lnTo>
                    <a:pt x="606" y="1297"/>
                  </a:lnTo>
                  <a:lnTo>
                    <a:pt x="606" y="1299"/>
                  </a:lnTo>
                  <a:lnTo>
                    <a:pt x="606" y="1301"/>
                  </a:lnTo>
                  <a:lnTo>
                    <a:pt x="606" y="1302"/>
                  </a:lnTo>
                  <a:lnTo>
                    <a:pt x="606" y="1304"/>
                  </a:lnTo>
                  <a:lnTo>
                    <a:pt x="606" y="1306"/>
                  </a:lnTo>
                  <a:lnTo>
                    <a:pt x="606" y="1307"/>
                  </a:lnTo>
                  <a:lnTo>
                    <a:pt x="606" y="1309"/>
                  </a:lnTo>
                  <a:lnTo>
                    <a:pt x="606" y="1310"/>
                  </a:lnTo>
                  <a:lnTo>
                    <a:pt x="606" y="1312"/>
                  </a:lnTo>
                  <a:lnTo>
                    <a:pt x="606" y="1314"/>
                  </a:lnTo>
                  <a:lnTo>
                    <a:pt x="606" y="1315"/>
                  </a:lnTo>
                  <a:lnTo>
                    <a:pt x="606" y="1317"/>
                  </a:lnTo>
                  <a:lnTo>
                    <a:pt x="606" y="1319"/>
                  </a:lnTo>
                  <a:lnTo>
                    <a:pt x="606" y="1320"/>
                  </a:lnTo>
                  <a:lnTo>
                    <a:pt x="606" y="1322"/>
                  </a:lnTo>
                  <a:lnTo>
                    <a:pt x="606" y="1324"/>
                  </a:lnTo>
                  <a:lnTo>
                    <a:pt x="606" y="1325"/>
                  </a:lnTo>
                  <a:lnTo>
                    <a:pt x="606" y="1327"/>
                  </a:lnTo>
                  <a:lnTo>
                    <a:pt x="606" y="1328"/>
                  </a:lnTo>
                  <a:lnTo>
                    <a:pt x="606" y="1330"/>
                  </a:lnTo>
                  <a:lnTo>
                    <a:pt x="606" y="1332"/>
                  </a:lnTo>
                  <a:lnTo>
                    <a:pt x="606" y="1333"/>
                  </a:lnTo>
                  <a:lnTo>
                    <a:pt x="607" y="1335"/>
                  </a:lnTo>
                  <a:lnTo>
                    <a:pt x="607" y="1337"/>
                  </a:lnTo>
                  <a:lnTo>
                    <a:pt x="607" y="1338"/>
                  </a:lnTo>
                  <a:lnTo>
                    <a:pt x="607" y="1340"/>
                  </a:lnTo>
                  <a:lnTo>
                    <a:pt x="607" y="1342"/>
                  </a:lnTo>
                  <a:lnTo>
                    <a:pt x="607" y="1343"/>
                  </a:lnTo>
                  <a:lnTo>
                    <a:pt x="607" y="1345"/>
                  </a:lnTo>
                  <a:lnTo>
                    <a:pt x="607" y="1346"/>
                  </a:lnTo>
                  <a:lnTo>
                    <a:pt x="607" y="1348"/>
                  </a:lnTo>
                  <a:lnTo>
                    <a:pt x="607" y="1350"/>
                  </a:lnTo>
                  <a:lnTo>
                    <a:pt x="607" y="1351"/>
                  </a:lnTo>
                  <a:lnTo>
                    <a:pt x="607" y="1353"/>
                  </a:lnTo>
                  <a:lnTo>
                    <a:pt x="607" y="1355"/>
                  </a:lnTo>
                  <a:lnTo>
                    <a:pt x="607" y="1356"/>
                  </a:lnTo>
                  <a:lnTo>
                    <a:pt x="607" y="1358"/>
                  </a:lnTo>
                  <a:lnTo>
                    <a:pt x="607" y="1360"/>
                  </a:lnTo>
                  <a:lnTo>
                    <a:pt x="607" y="1361"/>
                  </a:lnTo>
                  <a:lnTo>
                    <a:pt x="607" y="1363"/>
                  </a:lnTo>
                  <a:lnTo>
                    <a:pt x="607" y="1364"/>
                  </a:lnTo>
                  <a:lnTo>
                    <a:pt x="607" y="1366"/>
                  </a:lnTo>
                  <a:lnTo>
                    <a:pt x="607" y="1368"/>
                  </a:lnTo>
                  <a:lnTo>
                    <a:pt x="607" y="1369"/>
                  </a:lnTo>
                  <a:lnTo>
                    <a:pt x="607" y="1371"/>
                  </a:lnTo>
                  <a:lnTo>
                    <a:pt x="609" y="1373"/>
                  </a:lnTo>
                  <a:lnTo>
                    <a:pt x="609" y="1374"/>
                  </a:lnTo>
                  <a:lnTo>
                    <a:pt x="609" y="1376"/>
                  </a:lnTo>
                  <a:lnTo>
                    <a:pt x="609" y="1377"/>
                  </a:lnTo>
                  <a:lnTo>
                    <a:pt x="609" y="1379"/>
                  </a:lnTo>
                  <a:lnTo>
                    <a:pt x="609" y="1381"/>
                  </a:lnTo>
                  <a:lnTo>
                    <a:pt x="609" y="1382"/>
                  </a:lnTo>
                  <a:lnTo>
                    <a:pt x="609" y="1384"/>
                  </a:lnTo>
                  <a:lnTo>
                    <a:pt x="609" y="1386"/>
                  </a:lnTo>
                  <a:lnTo>
                    <a:pt x="609" y="1387"/>
                  </a:lnTo>
                  <a:lnTo>
                    <a:pt x="609" y="1389"/>
                  </a:lnTo>
                  <a:lnTo>
                    <a:pt x="609" y="1391"/>
                  </a:lnTo>
                  <a:lnTo>
                    <a:pt x="609" y="1392"/>
                  </a:lnTo>
                  <a:lnTo>
                    <a:pt x="609" y="1394"/>
                  </a:lnTo>
                  <a:lnTo>
                    <a:pt x="609" y="1395"/>
                  </a:lnTo>
                  <a:lnTo>
                    <a:pt x="609" y="1397"/>
                  </a:lnTo>
                  <a:lnTo>
                    <a:pt x="609" y="1399"/>
                  </a:lnTo>
                  <a:lnTo>
                    <a:pt x="609" y="1400"/>
                  </a:lnTo>
                  <a:lnTo>
                    <a:pt x="609" y="1402"/>
                  </a:lnTo>
                  <a:lnTo>
                    <a:pt x="609" y="1404"/>
                  </a:lnTo>
                  <a:lnTo>
                    <a:pt x="609" y="1405"/>
                  </a:lnTo>
                  <a:lnTo>
                    <a:pt x="609" y="1407"/>
                  </a:lnTo>
                  <a:lnTo>
                    <a:pt x="609" y="1409"/>
                  </a:lnTo>
                  <a:lnTo>
                    <a:pt x="609" y="1410"/>
                  </a:lnTo>
                  <a:lnTo>
                    <a:pt x="611" y="1410"/>
                  </a:lnTo>
                  <a:lnTo>
                    <a:pt x="611" y="1412"/>
                  </a:lnTo>
                  <a:lnTo>
                    <a:pt x="611" y="1413"/>
                  </a:lnTo>
                  <a:lnTo>
                    <a:pt x="611" y="1415"/>
                  </a:lnTo>
                  <a:lnTo>
                    <a:pt x="611" y="1417"/>
                  </a:lnTo>
                  <a:lnTo>
                    <a:pt x="611" y="1418"/>
                  </a:lnTo>
                  <a:lnTo>
                    <a:pt x="611" y="1420"/>
                  </a:lnTo>
                  <a:lnTo>
                    <a:pt x="611" y="1422"/>
                  </a:lnTo>
                  <a:lnTo>
                    <a:pt x="611" y="1423"/>
                  </a:lnTo>
                  <a:lnTo>
                    <a:pt x="611" y="1425"/>
                  </a:lnTo>
                  <a:lnTo>
                    <a:pt x="611" y="1427"/>
                  </a:lnTo>
                  <a:lnTo>
                    <a:pt x="611" y="1428"/>
                  </a:lnTo>
                  <a:lnTo>
                    <a:pt x="611" y="1430"/>
                  </a:lnTo>
                  <a:lnTo>
                    <a:pt x="611" y="1431"/>
                  </a:lnTo>
                  <a:lnTo>
                    <a:pt x="611" y="1433"/>
                  </a:lnTo>
                  <a:lnTo>
                    <a:pt x="611" y="1435"/>
                  </a:lnTo>
                  <a:lnTo>
                    <a:pt x="611" y="1436"/>
                  </a:lnTo>
                  <a:lnTo>
                    <a:pt x="611" y="1438"/>
                  </a:lnTo>
                  <a:lnTo>
                    <a:pt x="611" y="1440"/>
                  </a:lnTo>
                  <a:lnTo>
                    <a:pt x="611" y="1441"/>
                  </a:lnTo>
                  <a:lnTo>
                    <a:pt x="611" y="1443"/>
                  </a:lnTo>
                  <a:lnTo>
                    <a:pt x="611" y="1444"/>
                  </a:lnTo>
                  <a:lnTo>
                    <a:pt x="611" y="1446"/>
                  </a:lnTo>
                  <a:lnTo>
                    <a:pt x="611" y="1448"/>
                  </a:lnTo>
                  <a:lnTo>
                    <a:pt x="612" y="1449"/>
                  </a:lnTo>
                  <a:lnTo>
                    <a:pt x="612" y="1453"/>
                  </a:lnTo>
                  <a:lnTo>
                    <a:pt x="612" y="1454"/>
                  </a:lnTo>
                  <a:lnTo>
                    <a:pt x="612" y="1456"/>
                  </a:lnTo>
                  <a:lnTo>
                    <a:pt x="612" y="1458"/>
                  </a:lnTo>
                  <a:lnTo>
                    <a:pt x="612" y="1459"/>
                  </a:lnTo>
                  <a:lnTo>
                    <a:pt x="612" y="1461"/>
                  </a:lnTo>
                  <a:lnTo>
                    <a:pt x="612" y="1462"/>
                  </a:lnTo>
                  <a:lnTo>
                    <a:pt x="612" y="1464"/>
                  </a:lnTo>
                  <a:lnTo>
                    <a:pt x="612" y="1466"/>
                  </a:lnTo>
                  <a:lnTo>
                    <a:pt x="612" y="1467"/>
                  </a:lnTo>
                  <a:lnTo>
                    <a:pt x="612" y="1469"/>
                  </a:lnTo>
                  <a:lnTo>
                    <a:pt x="612" y="1476"/>
                  </a:lnTo>
                  <a:lnTo>
                    <a:pt x="612" y="1477"/>
                  </a:lnTo>
                  <a:lnTo>
                    <a:pt x="612" y="1479"/>
                  </a:lnTo>
                  <a:lnTo>
                    <a:pt x="612" y="1480"/>
                  </a:lnTo>
                  <a:lnTo>
                    <a:pt x="612" y="1482"/>
                  </a:lnTo>
                  <a:lnTo>
                    <a:pt x="612" y="1484"/>
                  </a:lnTo>
                  <a:lnTo>
                    <a:pt x="612" y="1485"/>
                  </a:lnTo>
                  <a:lnTo>
                    <a:pt x="614" y="1487"/>
                  </a:lnTo>
                  <a:lnTo>
                    <a:pt x="614" y="1489"/>
                  </a:lnTo>
                  <a:lnTo>
                    <a:pt x="614" y="1490"/>
                  </a:lnTo>
                  <a:lnTo>
                    <a:pt x="614" y="1492"/>
                  </a:lnTo>
                  <a:lnTo>
                    <a:pt x="614" y="1493"/>
                  </a:lnTo>
                  <a:lnTo>
                    <a:pt x="614" y="1495"/>
                  </a:lnTo>
                  <a:lnTo>
                    <a:pt x="614" y="1497"/>
                  </a:lnTo>
                  <a:lnTo>
                    <a:pt x="614" y="1498"/>
                  </a:lnTo>
                  <a:lnTo>
                    <a:pt x="614" y="1500"/>
                  </a:lnTo>
                  <a:lnTo>
                    <a:pt x="614" y="1502"/>
                  </a:lnTo>
                  <a:lnTo>
                    <a:pt x="614" y="1503"/>
                  </a:lnTo>
                  <a:lnTo>
                    <a:pt x="614" y="1505"/>
                  </a:lnTo>
                  <a:lnTo>
                    <a:pt x="614" y="1507"/>
                  </a:lnTo>
                  <a:lnTo>
                    <a:pt x="614" y="1508"/>
                  </a:lnTo>
                  <a:lnTo>
                    <a:pt x="614" y="1510"/>
                  </a:lnTo>
                  <a:lnTo>
                    <a:pt x="614" y="1515"/>
                  </a:lnTo>
                  <a:lnTo>
                    <a:pt x="614" y="1520"/>
                  </a:lnTo>
                  <a:lnTo>
                    <a:pt x="614" y="1521"/>
                  </a:lnTo>
                  <a:lnTo>
                    <a:pt x="614" y="1523"/>
                  </a:lnTo>
                  <a:lnTo>
                    <a:pt x="616" y="1525"/>
                  </a:lnTo>
                  <a:lnTo>
                    <a:pt x="616" y="1526"/>
                  </a:lnTo>
                  <a:lnTo>
                    <a:pt x="616" y="1528"/>
                  </a:lnTo>
                  <a:lnTo>
                    <a:pt x="616" y="1529"/>
                  </a:lnTo>
                  <a:lnTo>
                    <a:pt x="616" y="1531"/>
                  </a:lnTo>
                  <a:lnTo>
                    <a:pt x="616" y="1533"/>
                  </a:lnTo>
                  <a:lnTo>
                    <a:pt x="616" y="1534"/>
                  </a:lnTo>
                  <a:lnTo>
                    <a:pt x="616" y="1536"/>
                  </a:lnTo>
                  <a:lnTo>
                    <a:pt x="616" y="1538"/>
                  </a:lnTo>
                  <a:lnTo>
                    <a:pt x="616" y="1539"/>
                  </a:lnTo>
                  <a:lnTo>
                    <a:pt x="616" y="1541"/>
                  </a:lnTo>
                  <a:lnTo>
                    <a:pt x="616" y="1543"/>
                  </a:lnTo>
                  <a:lnTo>
                    <a:pt x="616" y="1544"/>
                  </a:lnTo>
                  <a:lnTo>
                    <a:pt x="616" y="1546"/>
                  </a:lnTo>
                  <a:lnTo>
                    <a:pt x="616" y="1547"/>
                  </a:lnTo>
                  <a:lnTo>
                    <a:pt x="616" y="1549"/>
                  </a:lnTo>
                  <a:lnTo>
                    <a:pt x="616" y="1551"/>
                  </a:lnTo>
                  <a:lnTo>
                    <a:pt x="616" y="1552"/>
                  </a:lnTo>
                  <a:lnTo>
                    <a:pt x="616" y="1554"/>
                  </a:lnTo>
                  <a:lnTo>
                    <a:pt x="614" y="1554"/>
                  </a:lnTo>
                  <a:lnTo>
                    <a:pt x="612" y="1556"/>
                  </a:lnTo>
                  <a:lnTo>
                    <a:pt x="611" y="1556"/>
                  </a:lnTo>
                  <a:lnTo>
                    <a:pt x="609" y="1556"/>
                  </a:lnTo>
                  <a:lnTo>
                    <a:pt x="607" y="1556"/>
                  </a:lnTo>
                  <a:lnTo>
                    <a:pt x="606" y="1556"/>
                  </a:lnTo>
                  <a:lnTo>
                    <a:pt x="604" y="1556"/>
                  </a:lnTo>
                  <a:lnTo>
                    <a:pt x="602" y="1556"/>
                  </a:lnTo>
                  <a:lnTo>
                    <a:pt x="596" y="1556"/>
                  </a:lnTo>
                  <a:lnTo>
                    <a:pt x="581" y="1556"/>
                  </a:lnTo>
                  <a:lnTo>
                    <a:pt x="575" y="1556"/>
                  </a:lnTo>
                  <a:lnTo>
                    <a:pt x="568" y="1557"/>
                  </a:lnTo>
                  <a:lnTo>
                    <a:pt x="565" y="1557"/>
                  </a:lnTo>
                  <a:lnTo>
                    <a:pt x="544" y="1557"/>
                  </a:lnTo>
                  <a:lnTo>
                    <a:pt x="542" y="1557"/>
                  </a:lnTo>
                  <a:lnTo>
                    <a:pt x="534" y="1557"/>
                  </a:lnTo>
                  <a:lnTo>
                    <a:pt x="529" y="1559"/>
                  </a:lnTo>
                  <a:lnTo>
                    <a:pt x="526" y="1559"/>
                  </a:lnTo>
                  <a:lnTo>
                    <a:pt x="524" y="1559"/>
                  </a:lnTo>
                  <a:lnTo>
                    <a:pt x="513" y="1559"/>
                  </a:lnTo>
                  <a:lnTo>
                    <a:pt x="511" y="1559"/>
                  </a:lnTo>
                  <a:lnTo>
                    <a:pt x="509" y="1559"/>
                  </a:lnTo>
                  <a:lnTo>
                    <a:pt x="508" y="1559"/>
                  </a:lnTo>
                  <a:lnTo>
                    <a:pt x="506" y="1559"/>
                  </a:lnTo>
                  <a:lnTo>
                    <a:pt x="504" y="1559"/>
                  </a:lnTo>
                  <a:lnTo>
                    <a:pt x="503" y="1559"/>
                  </a:lnTo>
                  <a:lnTo>
                    <a:pt x="501" y="1559"/>
                  </a:lnTo>
                  <a:lnTo>
                    <a:pt x="498" y="1560"/>
                  </a:lnTo>
                  <a:lnTo>
                    <a:pt x="496" y="1560"/>
                  </a:lnTo>
                  <a:lnTo>
                    <a:pt x="493" y="1560"/>
                  </a:lnTo>
                  <a:lnTo>
                    <a:pt x="491" y="1560"/>
                  </a:lnTo>
                  <a:lnTo>
                    <a:pt x="488" y="1560"/>
                  </a:lnTo>
                  <a:lnTo>
                    <a:pt x="482" y="1560"/>
                  </a:lnTo>
                  <a:lnTo>
                    <a:pt x="472" y="1560"/>
                  </a:lnTo>
                  <a:lnTo>
                    <a:pt x="470" y="1560"/>
                  </a:lnTo>
                  <a:lnTo>
                    <a:pt x="457" y="1562"/>
                  </a:lnTo>
                  <a:lnTo>
                    <a:pt x="454" y="1562"/>
                  </a:lnTo>
                  <a:lnTo>
                    <a:pt x="452" y="1562"/>
                  </a:lnTo>
                  <a:lnTo>
                    <a:pt x="451" y="1562"/>
                  </a:lnTo>
                  <a:lnTo>
                    <a:pt x="449" y="1562"/>
                  </a:lnTo>
                  <a:lnTo>
                    <a:pt x="447" y="1562"/>
                  </a:lnTo>
                  <a:lnTo>
                    <a:pt x="446" y="1562"/>
                  </a:lnTo>
                  <a:lnTo>
                    <a:pt x="442" y="1562"/>
                  </a:lnTo>
                  <a:lnTo>
                    <a:pt x="441" y="1562"/>
                  </a:lnTo>
                  <a:lnTo>
                    <a:pt x="437" y="1562"/>
                  </a:lnTo>
                  <a:lnTo>
                    <a:pt x="436" y="1562"/>
                  </a:lnTo>
                  <a:lnTo>
                    <a:pt x="434" y="1562"/>
                  </a:lnTo>
                  <a:lnTo>
                    <a:pt x="433" y="1562"/>
                  </a:lnTo>
                  <a:lnTo>
                    <a:pt x="431" y="1562"/>
                  </a:lnTo>
                  <a:lnTo>
                    <a:pt x="429" y="1562"/>
                  </a:lnTo>
                  <a:lnTo>
                    <a:pt x="428" y="1562"/>
                  </a:lnTo>
                  <a:lnTo>
                    <a:pt x="419" y="1562"/>
                  </a:lnTo>
                  <a:lnTo>
                    <a:pt x="418" y="1562"/>
                  </a:lnTo>
                  <a:lnTo>
                    <a:pt x="408" y="1564"/>
                  </a:lnTo>
                  <a:lnTo>
                    <a:pt x="405" y="1564"/>
                  </a:lnTo>
                  <a:lnTo>
                    <a:pt x="403" y="1564"/>
                  </a:lnTo>
                  <a:lnTo>
                    <a:pt x="402" y="1564"/>
                  </a:lnTo>
                  <a:lnTo>
                    <a:pt x="400" y="1564"/>
                  </a:lnTo>
                  <a:lnTo>
                    <a:pt x="398" y="1564"/>
                  </a:lnTo>
                  <a:lnTo>
                    <a:pt x="395" y="1564"/>
                  </a:lnTo>
                  <a:lnTo>
                    <a:pt x="393" y="1564"/>
                  </a:lnTo>
                  <a:lnTo>
                    <a:pt x="392" y="1564"/>
                  </a:lnTo>
                  <a:lnTo>
                    <a:pt x="390" y="1564"/>
                  </a:lnTo>
                  <a:lnTo>
                    <a:pt x="387" y="1564"/>
                  </a:lnTo>
                  <a:lnTo>
                    <a:pt x="385" y="1564"/>
                  </a:lnTo>
                  <a:lnTo>
                    <a:pt x="382" y="1564"/>
                  </a:lnTo>
                  <a:lnTo>
                    <a:pt x="380" y="1564"/>
                  </a:lnTo>
                  <a:lnTo>
                    <a:pt x="380" y="1565"/>
                  </a:lnTo>
                  <a:lnTo>
                    <a:pt x="377" y="1565"/>
                  </a:lnTo>
                  <a:lnTo>
                    <a:pt x="375" y="1565"/>
                  </a:lnTo>
                  <a:lnTo>
                    <a:pt x="374" y="1565"/>
                  </a:lnTo>
                  <a:lnTo>
                    <a:pt x="372" y="1565"/>
                  </a:lnTo>
                  <a:lnTo>
                    <a:pt x="370" y="1565"/>
                  </a:lnTo>
                  <a:lnTo>
                    <a:pt x="359" y="1565"/>
                  </a:lnTo>
                  <a:lnTo>
                    <a:pt x="354" y="1565"/>
                  </a:lnTo>
                  <a:lnTo>
                    <a:pt x="341" y="1567"/>
                  </a:lnTo>
                  <a:lnTo>
                    <a:pt x="336" y="1567"/>
                  </a:lnTo>
                  <a:lnTo>
                    <a:pt x="335" y="1567"/>
                  </a:lnTo>
                  <a:lnTo>
                    <a:pt x="333" y="1567"/>
                  </a:lnTo>
                  <a:lnTo>
                    <a:pt x="331" y="1567"/>
                  </a:lnTo>
                  <a:lnTo>
                    <a:pt x="330" y="1567"/>
                  </a:lnTo>
                  <a:lnTo>
                    <a:pt x="326" y="1567"/>
                  </a:lnTo>
                  <a:lnTo>
                    <a:pt x="325" y="1567"/>
                  </a:lnTo>
                  <a:lnTo>
                    <a:pt x="323" y="1567"/>
                  </a:lnTo>
                  <a:lnTo>
                    <a:pt x="321" y="1567"/>
                  </a:lnTo>
                  <a:lnTo>
                    <a:pt x="320" y="1567"/>
                  </a:lnTo>
                  <a:lnTo>
                    <a:pt x="318" y="1567"/>
                  </a:lnTo>
                  <a:lnTo>
                    <a:pt x="317" y="1567"/>
                  </a:lnTo>
                  <a:lnTo>
                    <a:pt x="315" y="1567"/>
                  </a:lnTo>
                  <a:lnTo>
                    <a:pt x="313" y="1567"/>
                  </a:lnTo>
                  <a:lnTo>
                    <a:pt x="312" y="1567"/>
                  </a:lnTo>
                  <a:lnTo>
                    <a:pt x="310" y="1567"/>
                  </a:lnTo>
                  <a:lnTo>
                    <a:pt x="308" y="1567"/>
                  </a:lnTo>
                  <a:lnTo>
                    <a:pt x="305" y="1567"/>
                  </a:lnTo>
                  <a:lnTo>
                    <a:pt x="303" y="1567"/>
                  </a:lnTo>
                  <a:lnTo>
                    <a:pt x="302" y="1569"/>
                  </a:lnTo>
                  <a:lnTo>
                    <a:pt x="300" y="1569"/>
                  </a:lnTo>
                  <a:lnTo>
                    <a:pt x="299" y="1569"/>
                  </a:lnTo>
                  <a:lnTo>
                    <a:pt x="297" y="1569"/>
                  </a:lnTo>
                  <a:lnTo>
                    <a:pt x="295" y="1569"/>
                  </a:lnTo>
                  <a:lnTo>
                    <a:pt x="294" y="1569"/>
                  </a:lnTo>
                  <a:lnTo>
                    <a:pt x="292" y="1569"/>
                  </a:lnTo>
                  <a:lnTo>
                    <a:pt x="290" y="1569"/>
                  </a:lnTo>
                  <a:lnTo>
                    <a:pt x="289" y="1569"/>
                  </a:lnTo>
                  <a:lnTo>
                    <a:pt x="287" y="1569"/>
                  </a:lnTo>
                  <a:lnTo>
                    <a:pt x="286" y="1569"/>
                  </a:lnTo>
                  <a:lnTo>
                    <a:pt x="284" y="1569"/>
                  </a:lnTo>
                  <a:lnTo>
                    <a:pt x="282" y="1569"/>
                  </a:lnTo>
                  <a:lnTo>
                    <a:pt x="281" y="1569"/>
                  </a:lnTo>
                  <a:lnTo>
                    <a:pt x="277" y="1569"/>
                  </a:lnTo>
                  <a:lnTo>
                    <a:pt x="276" y="1569"/>
                  </a:lnTo>
                  <a:lnTo>
                    <a:pt x="272" y="1569"/>
                  </a:lnTo>
                  <a:lnTo>
                    <a:pt x="271" y="1569"/>
                  </a:lnTo>
                  <a:lnTo>
                    <a:pt x="269" y="1569"/>
                  </a:lnTo>
                  <a:lnTo>
                    <a:pt x="268" y="1569"/>
                  </a:lnTo>
                  <a:lnTo>
                    <a:pt x="266" y="1569"/>
                  </a:lnTo>
                  <a:lnTo>
                    <a:pt x="264" y="1569"/>
                  </a:lnTo>
                  <a:lnTo>
                    <a:pt x="261" y="1569"/>
                  </a:lnTo>
                  <a:lnTo>
                    <a:pt x="259" y="1569"/>
                  </a:lnTo>
                  <a:lnTo>
                    <a:pt x="258" y="1569"/>
                  </a:lnTo>
                  <a:lnTo>
                    <a:pt x="256" y="1569"/>
                  </a:lnTo>
                  <a:lnTo>
                    <a:pt x="254" y="1569"/>
                  </a:lnTo>
                  <a:lnTo>
                    <a:pt x="254" y="1570"/>
                  </a:lnTo>
                  <a:lnTo>
                    <a:pt x="251" y="1570"/>
                  </a:lnTo>
                  <a:lnTo>
                    <a:pt x="250" y="1570"/>
                  </a:lnTo>
                  <a:lnTo>
                    <a:pt x="245" y="1570"/>
                  </a:lnTo>
                  <a:lnTo>
                    <a:pt x="241" y="1570"/>
                  </a:lnTo>
                  <a:lnTo>
                    <a:pt x="236" y="1570"/>
                  </a:lnTo>
                  <a:lnTo>
                    <a:pt x="235" y="1570"/>
                  </a:lnTo>
                  <a:lnTo>
                    <a:pt x="233" y="1570"/>
                  </a:lnTo>
                  <a:lnTo>
                    <a:pt x="232" y="1570"/>
                  </a:lnTo>
                  <a:lnTo>
                    <a:pt x="230" y="1570"/>
                  </a:lnTo>
                  <a:lnTo>
                    <a:pt x="228" y="1570"/>
                  </a:lnTo>
                  <a:lnTo>
                    <a:pt x="227" y="1570"/>
                  </a:lnTo>
                  <a:lnTo>
                    <a:pt x="225" y="1570"/>
                  </a:lnTo>
                  <a:lnTo>
                    <a:pt x="222" y="1570"/>
                  </a:lnTo>
                  <a:lnTo>
                    <a:pt x="220" y="1570"/>
                  </a:lnTo>
                  <a:lnTo>
                    <a:pt x="217" y="1570"/>
                  </a:lnTo>
                  <a:lnTo>
                    <a:pt x="212" y="1570"/>
                  </a:lnTo>
                  <a:lnTo>
                    <a:pt x="210" y="1570"/>
                  </a:lnTo>
                  <a:lnTo>
                    <a:pt x="209" y="1570"/>
                  </a:lnTo>
                  <a:lnTo>
                    <a:pt x="205" y="1570"/>
                  </a:lnTo>
                  <a:lnTo>
                    <a:pt x="204" y="1572"/>
                  </a:lnTo>
                  <a:lnTo>
                    <a:pt x="202" y="1572"/>
                  </a:lnTo>
                  <a:lnTo>
                    <a:pt x="201" y="1572"/>
                  </a:lnTo>
                  <a:lnTo>
                    <a:pt x="199" y="1572"/>
                  </a:lnTo>
                  <a:lnTo>
                    <a:pt x="196" y="1572"/>
                  </a:lnTo>
                  <a:lnTo>
                    <a:pt x="194" y="1572"/>
                  </a:lnTo>
                  <a:lnTo>
                    <a:pt x="192" y="1572"/>
                  </a:lnTo>
                  <a:lnTo>
                    <a:pt x="191" y="1572"/>
                  </a:lnTo>
                  <a:lnTo>
                    <a:pt x="189" y="1572"/>
                  </a:lnTo>
                  <a:lnTo>
                    <a:pt x="184" y="1572"/>
                  </a:lnTo>
                  <a:lnTo>
                    <a:pt x="181" y="1572"/>
                  </a:lnTo>
                  <a:lnTo>
                    <a:pt x="174" y="1572"/>
                  </a:lnTo>
                  <a:lnTo>
                    <a:pt x="173" y="1572"/>
                  </a:lnTo>
                  <a:lnTo>
                    <a:pt x="171" y="1572"/>
                  </a:lnTo>
                  <a:lnTo>
                    <a:pt x="168" y="1572"/>
                  </a:lnTo>
                  <a:lnTo>
                    <a:pt x="166" y="1572"/>
                  </a:lnTo>
                  <a:lnTo>
                    <a:pt x="163" y="1572"/>
                  </a:lnTo>
                  <a:lnTo>
                    <a:pt x="161" y="1572"/>
                  </a:lnTo>
                  <a:lnTo>
                    <a:pt x="160" y="1572"/>
                  </a:lnTo>
                  <a:lnTo>
                    <a:pt x="156" y="1574"/>
                  </a:lnTo>
                  <a:lnTo>
                    <a:pt x="153" y="1574"/>
                  </a:lnTo>
                  <a:lnTo>
                    <a:pt x="152" y="1574"/>
                  </a:lnTo>
                  <a:lnTo>
                    <a:pt x="150" y="1574"/>
                  </a:lnTo>
                  <a:lnTo>
                    <a:pt x="148" y="1574"/>
                  </a:lnTo>
                  <a:lnTo>
                    <a:pt x="147" y="1574"/>
                  </a:lnTo>
                  <a:lnTo>
                    <a:pt x="145" y="1574"/>
                  </a:lnTo>
                  <a:lnTo>
                    <a:pt x="143" y="1574"/>
                  </a:lnTo>
                  <a:lnTo>
                    <a:pt x="140" y="1574"/>
                  </a:lnTo>
                  <a:lnTo>
                    <a:pt x="138" y="1574"/>
                  </a:lnTo>
                  <a:lnTo>
                    <a:pt x="135" y="1574"/>
                  </a:lnTo>
                  <a:lnTo>
                    <a:pt x="134" y="1574"/>
                  </a:lnTo>
                  <a:lnTo>
                    <a:pt x="130" y="1574"/>
                  </a:lnTo>
                  <a:lnTo>
                    <a:pt x="129" y="1574"/>
                  </a:lnTo>
                  <a:lnTo>
                    <a:pt x="127" y="1574"/>
                  </a:lnTo>
                  <a:lnTo>
                    <a:pt x="124" y="1574"/>
                  </a:lnTo>
                  <a:lnTo>
                    <a:pt x="122" y="1574"/>
                  </a:lnTo>
                  <a:lnTo>
                    <a:pt x="120" y="1574"/>
                  </a:lnTo>
                  <a:lnTo>
                    <a:pt x="119" y="1574"/>
                  </a:lnTo>
                  <a:lnTo>
                    <a:pt x="117" y="1574"/>
                  </a:lnTo>
                  <a:lnTo>
                    <a:pt x="114" y="1574"/>
                  </a:lnTo>
                  <a:lnTo>
                    <a:pt x="112" y="1574"/>
                  </a:lnTo>
                  <a:lnTo>
                    <a:pt x="111" y="1575"/>
                  </a:lnTo>
                  <a:lnTo>
                    <a:pt x="107" y="1575"/>
                  </a:lnTo>
                  <a:lnTo>
                    <a:pt x="106" y="1575"/>
                  </a:lnTo>
                  <a:lnTo>
                    <a:pt x="104" y="1575"/>
                  </a:lnTo>
                  <a:lnTo>
                    <a:pt x="103" y="1575"/>
                  </a:lnTo>
                  <a:lnTo>
                    <a:pt x="101" y="1575"/>
                  </a:lnTo>
                  <a:lnTo>
                    <a:pt x="99" y="1575"/>
                  </a:lnTo>
                  <a:lnTo>
                    <a:pt x="96" y="1575"/>
                  </a:lnTo>
                  <a:lnTo>
                    <a:pt x="94" y="1575"/>
                  </a:lnTo>
                  <a:lnTo>
                    <a:pt x="91" y="1575"/>
                  </a:lnTo>
                  <a:lnTo>
                    <a:pt x="89" y="1575"/>
                  </a:lnTo>
                  <a:lnTo>
                    <a:pt x="88" y="1575"/>
                  </a:lnTo>
                  <a:lnTo>
                    <a:pt x="86" y="1575"/>
                  </a:lnTo>
                  <a:lnTo>
                    <a:pt x="85" y="1575"/>
                  </a:lnTo>
                  <a:lnTo>
                    <a:pt x="83" y="1575"/>
                  </a:lnTo>
                  <a:lnTo>
                    <a:pt x="81" y="1575"/>
                  </a:lnTo>
                  <a:lnTo>
                    <a:pt x="80" y="1575"/>
                  </a:lnTo>
                  <a:lnTo>
                    <a:pt x="78" y="1575"/>
                  </a:lnTo>
                  <a:lnTo>
                    <a:pt x="75" y="1575"/>
                  </a:lnTo>
                  <a:lnTo>
                    <a:pt x="73" y="1575"/>
                  </a:lnTo>
                  <a:lnTo>
                    <a:pt x="71" y="1575"/>
                  </a:lnTo>
                  <a:lnTo>
                    <a:pt x="68" y="1575"/>
                  </a:lnTo>
                  <a:lnTo>
                    <a:pt x="67" y="1575"/>
                  </a:lnTo>
                  <a:lnTo>
                    <a:pt x="63" y="1575"/>
                  </a:lnTo>
                  <a:lnTo>
                    <a:pt x="62" y="1575"/>
                  </a:lnTo>
                  <a:lnTo>
                    <a:pt x="62" y="1577"/>
                  </a:lnTo>
                  <a:lnTo>
                    <a:pt x="60" y="1577"/>
                  </a:lnTo>
                  <a:lnTo>
                    <a:pt x="58" y="1577"/>
                  </a:lnTo>
                  <a:lnTo>
                    <a:pt x="57" y="1577"/>
                  </a:lnTo>
                  <a:lnTo>
                    <a:pt x="57" y="1575"/>
                  </a:lnTo>
                  <a:lnTo>
                    <a:pt x="57" y="1572"/>
                  </a:lnTo>
                  <a:lnTo>
                    <a:pt x="57" y="1567"/>
                  </a:lnTo>
                  <a:lnTo>
                    <a:pt x="57" y="1565"/>
                  </a:lnTo>
                  <a:lnTo>
                    <a:pt x="57" y="1562"/>
                  </a:lnTo>
                  <a:lnTo>
                    <a:pt x="57" y="1557"/>
                  </a:lnTo>
                  <a:lnTo>
                    <a:pt x="57" y="1551"/>
                  </a:lnTo>
                  <a:lnTo>
                    <a:pt x="57" y="1541"/>
                  </a:lnTo>
                  <a:lnTo>
                    <a:pt x="55" y="1538"/>
                  </a:lnTo>
                  <a:lnTo>
                    <a:pt x="55" y="1531"/>
                  </a:lnTo>
                  <a:lnTo>
                    <a:pt x="55" y="1525"/>
                  </a:lnTo>
                  <a:lnTo>
                    <a:pt x="55" y="1520"/>
                  </a:lnTo>
                  <a:lnTo>
                    <a:pt x="55" y="1511"/>
                  </a:lnTo>
                  <a:lnTo>
                    <a:pt x="55" y="1498"/>
                  </a:lnTo>
                  <a:lnTo>
                    <a:pt x="55" y="1497"/>
                  </a:lnTo>
                  <a:lnTo>
                    <a:pt x="55" y="1495"/>
                  </a:lnTo>
                  <a:lnTo>
                    <a:pt x="55" y="1484"/>
                  </a:lnTo>
                  <a:lnTo>
                    <a:pt x="55" y="1480"/>
                  </a:lnTo>
                  <a:lnTo>
                    <a:pt x="53" y="1467"/>
                  </a:lnTo>
                  <a:lnTo>
                    <a:pt x="53" y="1461"/>
                  </a:lnTo>
                  <a:lnTo>
                    <a:pt x="53" y="1448"/>
                  </a:lnTo>
                  <a:lnTo>
                    <a:pt x="53" y="1444"/>
                  </a:lnTo>
                  <a:lnTo>
                    <a:pt x="53" y="1440"/>
                  </a:lnTo>
                  <a:lnTo>
                    <a:pt x="53" y="1431"/>
                  </a:lnTo>
                  <a:lnTo>
                    <a:pt x="53" y="1415"/>
                  </a:lnTo>
                  <a:lnTo>
                    <a:pt x="53" y="1400"/>
                  </a:lnTo>
                  <a:lnTo>
                    <a:pt x="53" y="1397"/>
                  </a:lnTo>
                  <a:lnTo>
                    <a:pt x="44" y="1399"/>
                  </a:lnTo>
                  <a:lnTo>
                    <a:pt x="44" y="1394"/>
                  </a:lnTo>
                  <a:lnTo>
                    <a:pt x="44" y="1389"/>
                  </a:lnTo>
                  <a:lnTo>
                    <a:pt x="44" y="1386"/>
                  </a:lnTo>
                  <a:lnTo>
                    <a:pt x="44" y="1382"/>
                  </a:lnTo>
                  <a:lnTo>
                    <a:pt x="44" y="1374"/>
                  </a:lnTo>
                  <a:lnTo>
                    <a:pt x="42" y="1368"/>
                  </a:lnTo>
                  <a:lnTo>
                    <a:pt x="42" y="1366"/>
                  </a:lnTo>
                  <a:lnTo>
                    <a:pt x="42" y="1360"/>
                  </a:lnTo>
                  <a:lnTo>
                    <a:pt x="42" y="1358"/>
                  </a:lnTo>
                  <a:lnTo>
                    <a:pt x="42" y="1356"/>
                  </a:lnTo>
                  <a:lnTo>
                    <a:pt x="42" y="1355"/>
                  </a:lnTo>
                  <a:lnTo>
                    <a:pt x="42" y="1348"/>
                  </a:lnTo>
                  <a:lnTo>
                    <a:pt x="42" y="1346"/>
                  </a:lnTo>
                  <a:lnTo>
                    <a:pt x="42" y="1342"/>
                  </a:lnTo>
                  <a:lnTo>
                    <a:pt x="42" y="1340"/>
                  </a:lnTo>
                  <a:lnTo>
                    <a:pt x="42" y="1335"/>
                  </a:lnTo>
                  <a:lnTo>
                    <a:pt x="42" y="1333"/>
                  </a:lnTo>
                  <a:lnTo>
                    <a:pt x="42" y="1332"/>
                  </a:lnTo>
                  <a:lnTo>
                    <a:pt x="42" y="1317"/>
                  </a:lnTo>
                  <a:lnTo>
                    <a:pt x="40" y="1314"/>
                  </a:lnTo>
                  <a:lnTo>
                    <a:pt x="40" y="1288"/>
                  </a:lnTo>
                  <a:lnTo>
                    <a:pt x="40" y="1284"/>
                  </a:lnTo>
                  <a:lnTo>
                    <a:pt x="39" y="1258"/>
                  </a:lnTo>
                  <a:lnTo>
                    <a:pt x="39" y="1255"/>
                  </a:lnTo>
                  <a:lnTo>
                    <a:pt x="39" y="1230"/>
                  </a:lnTo>
                  <a:lnTo>
                    <a:pt x="37" y="1206"/>
                  </a:lnTo>
                  <a:lnTo>
                    <a:pt x="37" y="1203"/>
                  </a:lnTo>
                  <a:lnTo>
                    <a:pt x="37" y="1198"/>
                  </a:lnTo>
                  <a:lnTo>
                    <a:pt x="37" y="1191"/>
                  </a:lnTo>
                  <a:lnTo>
                    <a:pt x="37" y="1186"/>
                  </a:lnTo>
                  <a:lnTo>
                    <a:pt x="37" y="1181"/>
                  </a:lnTo>
                  <a:lnTo>
                    <a:pt x="37" y="1178"/>
                  </a:lnTo>
                  <a:lnTo>
                    <a:pt x="37" y="1175"/>
                  </a:lnTo>
                  <a:lnTo>
                    <a:pt x="37" y="1173"/>
                  </a:lnTo>
                  <a:lnTo>
                    <a:pt x="37" y="1167"/>
                  </a:lnTo>
                  <a:lnTo>
                    <a:pt x="37" y="1165"/>
                  </a:lnTo>
                  <a:lnTo>
                    <a:pt x="37" y="1160"/>
                  </a:lnTo>
                  <a:lnTo>
                    <a:pt x="36" y="1154"/>
                  </a:lnTo>
                  <a:lnTo>
                    <a:pt x="36" y="1149"/>
                  </a:lnTo>
                  <a:lnTo>
                    <a:pt x="36" y="1123"/>
                  </a:lnTo>
                  <a:lnTo>
                    <a:pt x="36" y="1121"/>
                  </a:lnTo>
                  <a:lnTo>
                    <a:pt x="36" y="1105"/>
                  </a:lnTo>
                  <a:lnTo>
                    <a:pt x="34" y="1095"/>
                  </a:lnTo>
                  <a:lnTo>
                    <a:pt x="34" y="1085"/>
                  </a:lnTo>
                  <a:lnTo>
                    <a:pt x="34" y="1083"/>
                  </a:lnTo>
                  <a:lnTo>
                    <a:pt x="34" y="1059"/>
                  </a:lnTo>
                  <a:lnTo>
                    <a:pt x="34" y="1057"/>
                  </a:lnTo>
                  <a:lnTo>
                    <a:pt x="34" y="1056"/>
                  </a:lnTo>
                  <a:lnTo>
                    <a:pt x="34" y="1054"/>
                  </a:lnTo>
                  <a:lnTo>
                    <a:pt x="32" y="1049"/>
                  </a:lnTo>
                  <a:lnTo>
                    <a:pt x="32" y="1046"/>
                  </a:lnTo>
                  <a:lnTo>
                    <a:pt x="32" y="1044"/>
                  </a:lnTo>
                  <a:lnTo>
                    <a:pt x="32" y="1036"/>
                  </a:lnTo>
                  <a:lnTo>
                    <a:pt x="32" y="1020"/>
                  </a:lnTo>
                  <a:lnTo>
                    <a:pt x="32" y="1018"/>
                  </a:lnTo>
                  <a:lnTo>
                    <a:pt x="32" y="1015"/>
                  </a:lnTo>
                  <a:lnTo>
                    <a:pt x="32" y="997"/>
                  </a:lnTo>
                  <a:lnTo>
                    <a:pt x="31" y="989"/>
                  </a:lnTo>
                  <a:lnTo>
                    <a:pt x="27" y="989"/>
                  </a:lnTo>
                  <a:lnTo>
                    <a:pt x="26" y="989"/>
                  </a:lnTo>
                  <a:lnTo>
                    <a:pt x="26" y="984"/>
                  </a:lnTo>
                  <a:lnTo>
                    <a:pt x="26" y="980"/>
                  </a:lnTo>
                  <a:lnTo>
                    <a:pt x="24" y="961"/>
                  </a:lnTo>
                  <a:lnTo>
                    <a:pt x="24" y="938"/>
                  </a:lnTo>
                  <a:lnTo>
                    <a:pt x="24" y="936"/>
                  </a:lnTo>
                  <a:lnTo>
                    <a:pt x="24" y="935"/>
                  </a:lnTo>
                  <a:lnTo>
                    <a:pt x="24" y="923"/>
                  </a:lnTo>
                  <a:lnTo>
                    <a:pt x="24" y="913"/>
                  </a:lnTo>
                  <a:lnTo>
                    <a:pt x="24" y="912"/>
                  </a:lnTo>
                  <a:lnTo>
                    <a:pt x="24" y="907"/>
                  </a:lnTo>
                  <a:lnTo>
                    <a:pt x="22" y="900"/>
                  </a:lnTo>
                  <a:lnTo>
                    <a:pt x="22" y="897"/>
                  </a:lnTo>
                  <a:lnTo>
                    <a:pt x="22" y="895"/>
                  </a:lnTo>
                  <a:lnTo>
                    <a:pt x="22" y="894"/>
                  </a:lnTo>
                  <a:lnTo>
                    <a:pt x="22" y="879"/>
                  </a:lnTo>
                  <a:lnTo>
                    <a:pt x="22" y="873"/>
                  </a:lnTo>
                  <a:lnTo>
                    <a:pt x="22" y="871"/>
                  </a:lnTo>
                  <a:lnTo>
                    <a:pt x="22" y="866"/>
                  </a:lnTo>
                  <a:lnTo>
                    <a:pt x="22" y="855"/>
                  </a:lnTo>
                  <a:lnTo>
                    <a:pt x="22" y="851"/>
                  </a:lnTo>
                  <a:lnTo>
                    <a:pt x="22" y="848"/>
                  </a:lnTo>
                  <a:lnTo>
                    <a:pt x="22" y="846"/>
                  </a:lnTo>
                  <a:lnTo>
                    <a:pt x="22" y="845"/>
                  </a:lnTo>
                  <a:lnTo>
                    <a:pt x="21" y="838"/>
                  </a:lnTo>
                  <a:lnTo>
                    <a:pt x="21" y="837"/>
                  </a:lnTo>
                  <a:lnTo>
                    <a:pt x="21" y="827"/>
                  </a:lnTo>
                  <a:lnTo>
                    <a:pt x="21" y="820"/>
                  </a:lnTo>
                  <a:lnTo>
                    <a:pt x="21" y="817"/>
                  </a:lnTo>
                  <a:lnTo>
                    <a:pt x="21" y="815"/>
                  </a:lnTo>
                  <a:lnTo>
                    <a:pt x="21" y="812"/>
                  </a:lnTo>
                  <a:lnTo>
                    <a:pt x="21" y="797"/>
                  </a:lnTo>
                  <a:lnTo>
                    <a:pt x="21" y="793"/>
                  </a:lnTo>
                  <a:lnTo>
                    <a:pt x="21" y="791"/>
                  </a:lnTo>
                  <a:lnTo>
                    <a:pt x="21" y="789"/>
                  </a:lnTo>
                  <a:lnTo>
                    <a:pt x="21" y="776"/>
                  </a:lnTo>
                  <a:lnTo>
                    <a:pt x="21" y="775"/>
                  </a:lnTo>
                  <a:lnTo>
                    <a:pt x="19" y="766"/>
                  </a:lnTo>
                  <a:lnTo>
                    <a:pt x="19" y="765"/>
                  </a:lnTo>
                  <a:lnTo>
                    <a:pt x="19" y="757"/>
                  </a:lnTo>
                  <a:lnTo>
                    <a:pt x="19" y="753"/>
                  </a:lnTo>
                  <a:lnTo>
                    <a:pt x="19" y="752"/>
                  </a:lnTo>
                  <a:lnTo>
                    <a:pt x="19" y="750"/>
                  </a:lnTo>
                  <a:lnTo>
                    <a:pt x="19" y="739"/>
                  </a:lnTo>
                  <a:lnTo>
                    <a:pt x="19" y="734"/>
                  </a:lnTo>
                  <a:lnTo>
                    <a:pt x="19" y="726"/>
                  </a:lnTo>
                  <a:lnTo>
                    <a:pt x="19" y="719"/>
                  </a:lnTo>
                  <a:lnTo>
                    <a:pt x="18" y="711"/>
                  </a:lnTo>
                  <a:lnTo>
                    <a:pt x="16" y="711"/>
                  </a:lnTo>
                  <a:lnTo>
                    <a:pt x="16" y="706"/>
                  </a:lnTo>
                  <a:lnTo>
                    <a:pt x="16" y="704"/>
                  </a:lnTo>
                  <a:lnTo>
                    <a:pt x="16" y="695"/>
                  </a:lnTo>
                  <a:lnTo>
                    <a:pt x="16" y="686"/>
                  </a:lnTo>
                  <a:lnTo>
                    <a:pt x="16" y="681"/>
                  </a:lnTo>
                  <a:lnTo>
                    <a:pt x="16" y="680"/>
                  </a:lnTo>
                  <a:lnTo>
                    <a:pt x="16" y="677"/>
                  </a:lnTo>
                  <a:lnTo>
                    <a:pt x="16" y="668"/>
                  </a:lnTo>
                  <a:lnTo>
                    <a:pt x="16" y="665"/>
                  </a:lnTo>
                  <a:lnTo>
                    <a:pt x="14" y="655"/>
                  </a:lnTo>
                  <a:lnTo>
                    <a:pt x="14" y="652"/>
                  </a:lnTo>
                  <a:lnTo>
                    <a:pt x="14" y="647"/>
                  </a:lnTo>
                  <a:lnTo>
                    <a:pt x="14" y="632"/>
                  </a:lnTo>
                  <a:lnTo>
                    <a:pt x="14" y="629"/>
                  </a:lnTo>
                  <a:lnTo>
                    <a:pt x="14" y="614"/>
                  </a:lnTo>
                  <a:lnTo>
                    <a:pt x="14" y="611"/>
                  </a:lnTo>
                  <a:lnTo>
                    <a:pt x="13" y="605"/>
                  </a:lnTo>
                  <a:lnTo>
                    <a:pt x="13" y="585"/>
                  </a:lnTo>
                  <a:lnTo>
                    <a:pt x="13" y="574"/>
                  </a:lnTo>
                  <a:lnTo>
                    <a:pt x="13" y="567"/>
                  </a:lnTo>
                  <a:lnTo>
                    <a:pt x="13" y="565"/>
                  </a:lnTo>
                  <a:lnTo>
                    <a:pt x="13" y="564"/>
                  </a:lnTo>
                  <a:lnTo>
                    <a:pt x="13" y="561"/>
                  </a:lnTo>
                  <a:lnTo>
                    <a:pt x="13" y="557"/>
                  </a:lnTo>
                  <a:lnTo>
                    <a:pt x="13" y="556"/>
                  </a:lnTo>
                  <a:lnTo>
                    <a:pt x="11" y="543"/>
                  </a:lnTo>
                  <a:lnTo>
                    <a:pt x="11" y="534"/>
                  </a:lnTo>
                  <a:lnTo>
                    <a:pt x="11" y="529"/>
                  </a:lnTo>
                  <a:lnTo>
                    <a:pt x="11" y="523"/>
                  </a:lnTo>
                  <a:lnTo>
                    <a:pt x="11" y="513"/>
                  </a:lnTo>
                  <a:lnTo>
                    <a:pt x="11" y="510"/>
                  </a:lnTo>
                  <a:lnTo>
                    <a:pt x="11" y="492"/>
                  </a:lnTo>
                  <a:lnTo>
                    <a:pt x="11" y="489"/>
                  </a:lnTo>
                  <a:lnTo>
                    <a:pt x="9" y="484"/>
                  </a:lnTo>
                  <a:lnTo>
                    <a:pt x="9" y="480"/>
                  </a:lnTo>
                  <a:lnTo>
                    <a:pt x="9" y="459"/>
                  </a:lnTo>
                  <a:lnTo>
                    <a:pt x="9" y="458"/>
                  </a:lnTo>
                  <a:lnTo>
                    <a:pt x="9" y="456"/>
                  </a:lnTo>
                  <a:lnTo>
                    <a:pt x="9" y="454"/>
                  </a:lnTo>
                  <a:lnTo>
                    <a:pt x="9" y="446"/>
                  </a:lnTo>
                  <a:lnTo>
                    <a:pt x="9" y="436"/>
                  </a:lnTo>
                  <a:lnTo>
                    <a:pt x="11" y="436"/>
                  </a:lnTo>
                  <a:lnTo>
                    <a:pt x="11" y="435"/>
                  </a:lnTo>
                  <a:lnTo>
                    <a:pt x="11" y="430"/>
                  </a:lnTo>
                  <a:lnTo>
                    <a:pt x="11" y="428"/>
                  </a:lnTo>
                  <a:lnTo>
                    <a:pt x="9" y="407"/>
                  </a:lnTo>
                  <a:lnTo>
                    <a:pt x="9" y="405"/>
                  </a:lnTo>
                  <a:lnTo>
                    <a:pt x="9" y="399"/>
                  </a:lnTo>
                  <a:lnTo>
                    <a:pt x="9" y="387"/>
                  </a:lnTo>
                  <a:lnTo>
                    <a:pt x="9" y="386"/>
                  </a:lnTo>
                  <a:lnTo>
                    <a:pt x="9" y="374"/>
                  </a:lnTo>
                  <a:lnTo>
                    <a:pt x="9" y="371"/>
                  </a:lnTo>
                  <a:lnTo>
                    <a:pt x="9" y="355"/>
                  </a:lnTo>
                  <a:lnTo>
                    <a:pt x="8" y="335"/>
                  </a:lnTo>
                  <a:lnTo>
                    <a:pt x="8" y="299"/>
                  </a:lnTo>
                  <a:lnTo>
                    <a:pt x="8" y="297"/>
                  </a:lnTo>
                  <a:lnTo>
                    <a:pt x="8" y="294"/>
                  </a:lnTo>
                  <a:lnTo>
                    <a:pt x="6" y="288"/>
                  </a:lnTo>
                  <a:lnTo>
                    <a:pt x="6" y="283"/>
                  </a:lnTo>
                  <a:lnTo>
                    <a:pt x="6" y="281"/>
                  </a:lnTo>
                  <a:lnTo>
                    <a:pt x="6" y="279"/>
                  </a:lnTo>
                  <a:lnTo>
                    <a:pt x="6" y="276"/>
                  </a:lnTo>
                  <a:lnTo>
                    <a:pt x="6" y="270"/>
                  </a:lnTo>
                  <a:lnTo>
                    <a:pt x="6" y="265"/>
                  </a:lnTo>
                  <a:lnTo>
                    <a:pt x="6" y="257"/>
                  </a:lnTo>
                  <a:lnTo>
                    <a:pt x="6" y="252"/>
                  </a:lnTo>
                  <a:lnTo>
                    <a:pt x="6" y="245"/>
                  </a:lnTo>
                  <a:lnTo>
                    <a:pt x="6" y="244"/>
                  </a:lnTo>
                  <a:lnTo>
                    <a:pt x="6" y="242"/>
                  </a:lnTo>
                  <a:lnTo>
                    <a:pt x="4" y="224"/>
                  </a:lnTo>
                  <a:lnTo>
                    <a:pt x="4" y="214"/>
                  </a:lnTo>
                  <a:lnTo>
                    <a:pt x="4" y="209"/>
                  </a:lnTo>
                  <a:lnTo>
                    <a:pt x="4" y="208"/>
                  </a:lnTo>
                  <a:lnTo>
                    <a:pt x="4" y="206"/>
                  </a:lnTo>
                  <a:lnTo>
                    <a:pt x="4" y="186"/>
                  </a:lnTo>
                  <a:lnTo>
                    <a:pt x="3" y="183"/>
                  </a:lnTo>
                  <a:lnTo>
                    <a:pt x="3" y="177"/>
                  </a:lnTo>
                  <a:lnTo>
                    <a:pt x="3" y="167"/>
                  </a:lnTo>
                  <a:lnTo>
                    <a:pt x="3" y="159"/>
                  </a:lnTo>
                  <a:lnTo>
                    <a:pt x="1" y="159"/>
                  </a:lnTo>
                  <a:lnTo>
                    <a:pt x="0" y="152"/>
                  </a:lnTo>
                  <a:lnTo>
                    <a:pt x="0" y="144"/>
                  </a:lnTo>
                  <a:lnTo>
                    <a:pt x="0" y="134"/>
                  </a:lnTo>
                  <a:lnTo>
                    <a:pt x="0" y="132"/>
                  </a:lnTo>
                  <a:lnTo>
                    <a:pt x="0" y="131"/>
                  </a:lnTo>
                  <a:lnTo>
                    <a:pt x="4" y="131"/>
                  </a:lnTo>
                  <a:lnTo>
                    <a:pt x="6" y="131"/>
                  </a:lnTo>
                  <a:lnTo>
                    <a:pt x="8" y="131"/>
                  </a:lnTo>
                  <a:lnTo>
                    <a:pt x="9" y="131"/>
                  </a:lnTo>
                  <a:lnTo>
                    <a:pt x="18" y="131"/>
                  </a:lnTo>
                  <a:lnTo>
                    <a:pt x="18" y="121"/>
                  </a:lnTo>
                  <a:lnTo>
                    <a:pt x="27" y="121"/>
                  </a:lnTo>
                  <a:lnTo>
                    <a:pt x="37" y="121"/>
                  </a:lnTo>
                  <a:lnTo>
                    <a:pt x="37" y="111"/>
                  </a:lnTo>
                  <a:lnTo>
                    <a:pt x="36" y="105"/>
                  </a:lnTo>
                  <a:lnTo>
                    <a:pt x="36" y="103"/>
                  </a:lnTo>
                  <a:lnTo>
                    <a:pt x="36" y="101"/>
                  </a:lnTo>
                  <a:lnTo>
                    <a:pt x="42" y="101"/>
                  </a:lnTo>
                  <a:lnTo>
                    <a:pt x="44" y="101"/>
                  </a:lnTo>
                  <a:lnTo>
                    <a:pt x="45" y="101"/>
                  </a:lnTo>
                  <a:lnTo>
                    <a:pt x="45" y="96"/>
                  </a:lnTo>
                  <a:lnTo>
                    <a:pt x="45" y="95"/>
                  </a:lnTo>
                  <a:lnTo>
                    <a:pt x="45" y="92"/>
                  </a:lnTo>
                  <a:lnTo>
                    <a:pt x="49" y="92"/>
                  </a:lnTo>
                  <a:lnTo>
                    <a:pt x="55" y="92"/>
                  </a:lnTo>
                  <a:lnTo>
                    <a:pt x="55" y="87"/>
                  </a:lnTo>
                  <a:lnTo>
                    <a:pt x="53" y="83"/>
                  </a:lnTo>
                  <a:lnTo>
                    <a:pt x="60" y="82"/>
                  </a:lnTo>
                  <a:lnTo>
                    <a:pt x="63" y="82"/>
                  </a:lnTo>
                  <a:lnTo>
                    <a:pt x="63" y="75"/>
                  </a:lnTo>
                  <a:lnTo>
                    <a:pt x="63" y="74"/>
                  </a:lnTo>
                  <a:lnTo>
                    <a:pt x="65" y="74"/>
                  </a:lnTo>
                  <a:lnTo>
                    <a:pt x="65" y="72"/>
                  </a:lnTo>
                  <a:lnTo>
                    <a:pt x="65" y="69"/>
                  </a:lnTo>
                  <a:lnTo>
                    <a:pt x="65" y="64"/>
                  </a:lnTo>
                  <a:lnTo>
                    <a:pt x="71" y="64"/>
                  </a:lnTo>
                  <a:lnTo>
                    <a:pt x="71" y="54"/>
                  </a:lnTo>
                  <a:lnTo>
                    <a:pt x="80" y="54"/>
                  </a:lnTo>
                  <a:lnTo>
                    <a:pt x="81" y="54"/>
                  </a:lnTo>
                  <a:lnTo>
                    <a:pt x="81" y="52"/>
                  </a:lnTo>
                  <a:lnTo>
                    <a:pt x="81" y="46"/>
                  </a:lnTo>
                  <a:lnTo>
                    <a:pt x="81" y="43"/>
                  </a:lnTo>
                  <a:lnTo>
                    <a:pt x="85" y="43"/>
                  </a:lnTo>
                  <a:lnTo>
                    <a:pt x="89" y="43"/>
                  </a:lnTo>
                  <a:lnTo>
                    <a:pt x="89" y="34"/>
                  </a:lnTo>
                  <a:lnTo>
                    <a:pt x="89" y="29"/>
                  </a:lnTo>
                  <a:lnTo>
                    <a:pt x="89" y="26"/>
                  </a:lnTo>
                  <a:lnTo>
                    <a:pt x="99" y="26"/>
                  </a:lnTo>
                  <a:lnTo>
                    <a:pt x="99" y="25"/>
                  </a:lnTo>
                  <a:lnTo>
                    <a:pt x="99" y="21"/>
                  </a:lnTo>
                  <a:lnTo>
                    <a:pt x="99" y="16"/>
                  </a:lnTo>
                  <a:lnTo>
                    <a:pt x="101" y="16"/>
                  </a:lnTo>
                  <a:lnTo>
                    <a:pt x="103" y="16"/>
                  </a:lnTo>
                  <a:lnTo>
                    <a:pt x="104" y="16"/>
                  </a:lnTo>
                  <a:lnTo>
                    <a:pt x="117" y="16"/>
                  </a:lnTo>
                  <a:lnTo>
                    <a:pt x="117" y="7"/>
                  </a:lnTo>
                  <a:lnTo>
                    <a:pt x="148" y="7"/>
                  </a:lnTo>
                  <a:lnTo>
                    <a:pt x="150" y="7"/>
                  </a:lnTo>
                  <a:lnTo>
                    <a:pt x="160" y="7"/>
                  </a:lnTo>
                  <a:lnTo>
                    <a:pt x="161" y="7"/>
                  </a:lnTo>
                  <a:lnTo>
                    <a:pt x="181" y="5"/>
                  </a:lnTo>
                  <a:lnTo>
                    <a:pt x="184" y="5"/>
                  </a:lnTo>
                  <a:lnTo>
                    <a:pt x="191" y="5"/>
                  </a:lnTo>
                  <a:lnTo>
                    <a:pt x="196" y="5"/>
                  </a:lnTo>
                  <a:lnTo>
                    <a:pt x="207" y="3"/>
                  </a:lnTo>
                  <a:lnTo>
                    <a:pt x="212" y="3"/>
                  </a:lnTo>
                  <a:lnTo>
                    <a:pt x="217" y="3"/>
                  </a:lnTo>
                  <a:lnTo>
                    <a:pt x="219" y="3"/>
                  </a:lnTo>
                  <a:lnTo>
                    <a:pt x="222" y="3"/>
                  </a:lnTo>
                  <a:lnTo>
                    <a:pt x="245" y="3"/>
                  </a:lnTo>
                  <a:lnTo>
                    <a:pt x="256" y="2"/>
                  </a:lnTo>
                  <a:lnTo>
                    <a:pt x="259" y="2"/>
                  </a:lnTo>
                  <a:lnTo>
                    <a:pt x="263" y="2"/>
                  </a:lnTo>
                  <a:lnTo>
                    <a:pt x="272" y="2"/>
                  </a:lnTo>
                  <a:lnTo>
                    <a:pt x="276" y="2"/>
                  </a:lnTo>
                  <a:lnTo>
                    <a:pt x="279" y="2"/>
                  </a:lnTo>
                  <a:lnTo>
                    <a:pt x="282" y="2"/>
                  </a:lnTo>
                  <a:lnTo>
                    <a:pt x="287" y="2"/>
                  </a:lnTo>
                  <a:lnTo>
                    <a:pt x="290" y="0"/>
                  </a:lnTo>
                  <a:lnTo>
                    <a:pt x="290" y="2"/>
                  </a:lnTo>
                  <a:lnTo>
                    <a:pt x="292" y="1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62" name="Freeform 299"/>
            <p:cNvSpPr>
              <a:spLocks/>
            </p:cNvSpPr>
            <p:nvPr/>
          </p:nvSpPr>
          <p:spPr bwMode="auto">
            <a:xfrm>
              <a:off x="4549" y="2335"/>
              <a:ext cx="3" cy="2"/>
            </a:xfrm>
            <a:custGeom>
              <a:avLst/>
              <a:gdLst>
                <a:gd name="T0" fmla="*/ 0 w 3"/>
                <a:gd name="T1" fmla="*/ 2 h 2"/>
                <a:gd name="T2" fmla="*/ 0 w 3"/>
                <a:gd name="T3" fmla="*/ 0 h 2"/>
                <a:gd name="T4" fmla="*/ 2 w 3"/>
                <a:gd name="T5" fmla="*/ 0 h 2"/>
                <a:gd name="T6" fmla="*/ 3 w 3"/>
                <a:gd name="T7" fmla="*/ 0 h 2"/>
                <a:gd name="T8" fmla="*/ 2 w 3"/>
                <a:gd name="T9" fmla="*/ 0 h 2"/>
                <a:gd name="T10" fmla="*/ 2 w 3"/>
                <a:gd name="T11" fmla="*/ 2 h 2"/>
                <a:gd name="T12" fmla="*/ 0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2"/>
                  </a:moveTo>
                  <a:lnTo>
                    <a:pt x="0" y="0"/>
                  </a:lnTo>
                  <a:lnTo>
                    <a:pt x="2" y="0"/>
                  </a:lnTo>
                  <a:lnTo>
                    <a:pt x="3" y="0"/>
                  </a:lnTo>
                  <a:lnTo>
                    <a:pt x="2" y="0"/>
                  </a:lnTo>
                  <a:lnTo>
                    <a:pt x="2" y="2"/>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63" name="Freeform 300"/>
            <p:cNvSpPr>
              <a:spLocks/>
            </p:cNvSpPr>
            <p:nvPr/>
          </p:nvSpPr>
          <p:spPr bwMode="auto">
            <a:xfrm>
              <a:off x="4559" y="2319"/>
              <a:ext cx="3" cy="1"/>
            </a:xfrm>
            <a:custGeom>
              <a:avLst/>
              <a:gdLst>
                <a:gd name="T0" fmla="*/ 3 w 3"/>
                <a:gd name="T1" fmla="*/ 1 h 1"/>
                <a:gd name="T2" fmla="*/ 1 w 3"/>
                <a:gd name="T3" fmla="*/ 1 h 1"/>
                <a:gd name="T4" fmla="*/ 0 w 3"/>
                <a:gd name="T5" fmla="*/ 1 h 1"/>
                <a:gd name="T6" fmla="*/ 1 w 3"/>
                <a:gd name="T7" fmla="*/ 1 h 1"/>
                <a:gd name="T8" fmla="*/ 1 w 3"/>
                <a:gd name="T9" fmla="*/ 0 h 1"/>
                <a:gd name="T10" fmla="*/ 3 w 3"/>
                <a:gd name="T11" fmla="*/ 0 h 1"/>
                <a:gd name="T12" fmla="*/ 3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1"/>
                  </a:moveTo>
                  <a:lnTo>
                    <a:pt x="1" y="1"/>
                  </a:lnTo>
                  <a:lnTo>
                    <a:pt x="0" y="1"/>
                  </a:lnTo>
                  <a:lnTo>
                    <a:pt x="1" y="1"/>
                  </a:lnTo>
                  <a:lnTo>
                    <a:pt x="1" y="0"/>
                  </a:lnTo>
                  <a:lnTo>
                    <a:pt x="3" y="0"/>
                  </a:lnTo>
                  <a:lnTo>
                    <a:pt x="3"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64" name="Freeform 301"/>
            <p:cNvSpPr>
              <a:spLocks/>
            </p:cNvSpPr>
            <p:nvPr/>
          </p:nvSpPr>
          <p:spPr bwMode="auto">
            <a:xfrm>
              <a:off x="4570" y="230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65" name="Freeform 302"/>
            <p:cNvSpPr>
              <a:spLocks/>
            </p:cNvSpPr>
            <p:nvPr/>
          </p:nvSpPr>
          <p:spPr bwMode="auto">
            <a:xfrm>
              <a:off x="4570" y="228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66" name="Freeform 303"/>
            <p:cNvSpPr>
              <a:spLocks/>
            </p:cNvSpPr>
            <p:nvPr/>
          </p:nvSpPr>
          <p:spPr bwMode="auto">
            <a:xfrm>
              <a:off x="4573" y="2274"/>
              <a:ext cx="5" cy="5"/>
            </a:xfrm>
            <a:custGeom>
              <a:avLst/>
              <a:gdLst>
                <a:gd name="T0" fmla="*/ 4 w 5"/>
                <a:gd name="T1" fmla="*/ 2 h 5"/>
                <a:gd name="T2" fmla="*/ 5 w 5"/>
                <a:gd name="T3" fmla="*/ 2 h 5"/>
                <a:gd name="T4" fmla="*/ 5 w 5"/>
                <a:gd name="T5" fmla="*/ 4 h 5"/>
                <a:gd name="T6" fmla="*/ 5 w 5"/>
                <a:gd name="T7" fmla="*/ 5 h 5"/>
                <a:gd name="T8" fmla="*/ 4 w 5"/>
                <a:gd name="T9" fmla="*/ 5 h 5"/>
                <a:gd name="T10" fmla="*/ 4 w 5"/>
                <a:gd name="T11" fmla="*/ 4 h 5"/>
                <a:gd name="T12" fmla="*/ 2 w 5"/>
                <a:gd name="T13" fmla="*/ 4 h 5"/>
                <a:gd name="T14" fmla="*/ 0 w 5"/>
                <a:gd name="T15" fmla="*/ 4 h 5"/>
                <a:gd name="T16" fmla="*/ 0 w 5"/>
                <a:gd name="T17" fmla="*/ 2 h 5"/>
                <a:gd name="T18" fmla="*/ 2 w 5"/>
                <a:gd name="T19" fmla="*/ 2 h 5"/>
                <a:gd name="T20" fmla="*/ 2 w 5"/>
                <a:gd name="T21" fmla="*/ 0 h 5"/>
                <a:gd name="T22" fmla="*/ 2 w 5"/>
                <a:gd name="T23" fmla="*/ 2 h 5"/>
                <a:gd name="T24" fmla="*/ 4 w 5"/>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4" y="2"/>
                  </a:moveTo>
                  <a:lnTo>
                    <a:pt x="5" y="2"/>
                  </a:lnTo>
                  <a:lnTo>
                    <a:pt x="5" y="4"/>
                  </a:lnTo>
                  <a:lnTo>
                    <a:pt x="5" y="5"/>
                  </a:lnTo>
                  <a:lnTo>
                    <a:pt x="4" y="5"/>
                  </a:lnTo>
                  <a:lnTo>
                    <a:pt x="4" y="4"/>
                  </a:lnTo>
                  <a:lnTo>
                    <a:pt x="2" y="4"/>
                  </a:lnTo>
                  <a:lnTo>
                    <a:pt x="0" y="4"/>
                  </a:lnTo>
                  <a:lnTo>
                    <a:pt x="0" y="2"/>
                  </a:lnTo>
                  <a:lnTo>
                    <a:pt x="2" y="2"/>
                  </a:lnTo>
                  <a:lnTo>
                    <a:pt x="2" y="0"/>
                  </a:lnTo>
                  <a:lnTo>
                    <a:pt x="2" y="2"/>
                  </a:lnTo>
                  <a:lnTo>
                    <a:pt x="4"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67" name="Freeform 304"/>
            <p:cNvSpPr>
              <a:spLocks/>
            </p:cNvSpPr>
            <p:nvPr/>
          </p:nvSpPr>
          <p:spPr bwMode="auto">
            <a:xfrm>
              <a:off x="4577" y="2261"/>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68" name="Freeform 305"/>
            <p:cNvSpPr>
              <a:spLocks/>
            </p:cNvSpPr>
            <p:nvPr/>
          </p:nvSpPr>
          <p:spPr bwMode="auto">
            <a:xfrm>
              <a:off x="4572" y="2250"/>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69" name="Freeform 306"/>
            <p:cNvSpPr>
              <a:spLocks/>
            </p:cNvSpPr>
            <p:nvPr/>
          </p:nvSpPr>
          <p:spPr bwMode="auto">
            <a:xfrm>
              <a:off x="4569" y="2250"/>
              <a:ext cx="3" cy="5"/>
            </a:xfrm>
            <a:custGeom>
              <a:avLst/>
              <a:gdLst>
                <a:gd name="T0" fmla="*/ 3 w 3"/>
                <a:gd name="T1" fmla="*/ 2 h 5"/>
                <a:gd name="T2" fmla="*/ 3 w 3"/>
                <a:gd name="T3" fmla="*/ 3 h 5"/>
                <a:gd name="T4" fmla="*/ 1 w 3"/>
                <a:gd name="T5" fmla="*/ 3 h 5"/>
                <a:gd name="T6" fmla="*/ 1 w 3"/>
                <a:gd name="T7" fmla="*/ 5 h 5"/>
                <a:gd name="T8" fmla="*/ 0 w 3"/>
                <a:gd name="T9" fmla="*/ 5 h 5"/>
                <a:gd name="T10" fmla="*/ 0 w 3"/>
                <a:gd name="T11" fmla="*/ 3 h 5"/>
                <a:gd name="T12" fmla="*/ 1 w 3"/>
                <a:gd name="T13" fmla="*/ 2 h 5"/>
                <a:gd name="T14" fmla="*/ 1 w 3"/>
                <a:gd name="T15" fmla="*/ 3 h 5"/>
                <a:gd name="T16" fmla="*/ 1 w 3"/>
                <a:gd name="T17" fmla="*/ 2 h 5"/>
                <a:gd name="T18" fmla="*/ 1 w 3"/>
                <a:gd name="T19" fmla="*/ 0 h 5"/>
                <a:gd name="T20" fmla="*/ 1 w 3"/>
                <a:gd name="T21" fmla="*/ 2 h 5"/>
                <a:gd name="T22" fmla="*/ 3 w 3"/>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3" y="2"/>
                  </a:moveTo>
                  <a:lnTo>
                    <a:pt x="3" y="3"/>
                  </a:lnTo>
                  <a:lnTo>
                    <a:pt x="1" y="3"/>
                  </a:lnTo>
                  <a:lnTo>
                    <a:pt x="1" y="5"/>
                  </a:lnTo>
                  <a:lnTo>
                    <a:pt x="0" y="5"/>
                  </a:lnTo>
                  <a:lnTo>
                    <a:pt x="0" y="3"/>
                  </a:lnTo>
                  <a:lnTo>
                    <a:pt x="1" y="2"/>
                  </a:lnTo>
                  <a:lnTo>
                    <a:pt x="1" y="3"/>
                  </a:lnTo>
                  <a:lnTo>
                    <a:pt x="1" y="2"/>
                  </a:lnTo>
                  <a:lnTo>
                    <a:pt x="1" y="0"/>
                  </a:lnTo>
                  <a:lnTo>
                    <a:pt x="1" y="2"/>
                  </a:lnTo>
                  <a:lnTo>
                    <a:pt x="3"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70" name="Freeform 307"/>
            <p:cNvSpPr>
              <a:spLocks/>
            </p:cNvSpPr>
            <p:nvPr/>
          </p:nvSpPr>
          <p:spPr bwMode="auto">
            <a:xfrm>
              <a:off x="4572" y="224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71" name="Freeform 308"/>
            <p:cNvSpPr>
              <a:spLocks/>
            </p:cNvSpPr>
            <p:nvPr/>
          </p:nvSpPr>
          <p:spPr bwMode="auto">
            <a:xfrm>
              <a:off x="4575" y="2245"/>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72" name="Freeform 309"/>
            <p:cNvSpPr>
              <a:spLocks/>
            </p:cNvSpPr>
            <p:nvPr/>
          </p:nvSpPr>
          <p:spPr bwMode="auto">
            <a:xfrm>
              <a:off x="4577" y="223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73" name="Freeform 310"/>
            <p:cNvSpPr>
              <a:spLocks/>
            </p:cNvSpPr>
            <p:nvPr/>
          </p:nvSpPr>
          <p:spPr bwMode="auto">
            <a:xfrm>
              <a:off x="4570" y="2232"/>
              <a:ext cx="18" cy="21"/>
            </a:xfrm>
            <a:custGeom>
              <a:avLst/>
              <a:gdLst>
                <a:gd name="T0" fmla="*/ 15 w 18"/>
                <a:gd name="T1" fmla="*/ 3 h 21"/>
                <a:gd name="T2" fmla="*/ 16 w 18"/>
                <a:gd name="T3" fmla="*/ 5 h 21"/>
                <a:gd name="T4" fmla="*/ 18 w 18"/>
                <a:gd name="T5" fmla="*/ 6 h 21"/>
                <a:gd name="T6" fmla="*/ 16 w 18"/>
                <a:gd name="T7" fmla="*/ 10 h 21"/>
                <a:gd name="T8" fmla="*/ 13 w 18"/>
                <a:gd name="T9" fmla="*/ 10 h 21"/>
                <a:gd name="T10" fmla="*/ 12 w 18"/>
                <a:gd name="T11" fmla="*/ 11 h 21"/>
                <a:gd name="T12" fmla="*/ 10 w 18"/>
                <a:gd name="T13" fmla="*/ 13 h 21"/>
                <a:gd name="T14" fmla="*/ 10 w 18"/>
                <a:gd name="T15" fmla="*/ 13 h 21"/>
                <a:gd name="T16" fmla="*/ 8 w 18"/>
                <a:gd name="T17" fmla="*/ 16 h 21"/>
                <a:gd name="T18" fmla="*/ 7 w 18"/>
                <a:gd name="T19" fmla="*/ 20 h 21"/>
                <a:gd name="T20" fmla="*/ 3 w 18"/>
                <a:gd name="T21" fmla="*/ 20 h 21"/>
                <a:gd name="T22" fmla="*/ 2 w 18"/>
                <a:gd name="T23" fmla="*/ 21 h 21"/>
                <a:gd name="T24" fmla="*/ 2 w 18"/>
                <a:gd name="T25" fmla="*/ 18 h 21"/>
                <a:gd name="T26" fmla="*/ 0 w 18"/>
                <a:gd name="T27" fmla="*/ 16 h 21"/>
                <a:gd name="T28" fmla="*/ 3 w 18"/>
                <a:gd name="T29" fmla="*/ 16 h 21"/>
                <a:gd name="T30" fmla="*/ 5 w 18"/>
                <a:gd name="T31" fmla="*/ 15 h 21"/>
                <a:gd name="T32" fmla="*/ 7 w 18"/>
                <a:gd name="T33" fmla="*/ 13 h 21"/>
                <a:gd name="T34" fmla="*/ 8 w 18"/>
                <a:gd name="T35" fmla="*/ 11 h 21"/>
                <a:gd name="T36" fmla="*/ 8 w 18"/>
                <a:gd name="T37" fmla="*/ 11 h 21"/>
                <a:gd name="T38" fmla="*/ 7 w 18"/>
                <a:gd name="T39" fmla="*/ 10 h 21"/>
                <a:gd name="T40" fmla="*/ 8 w 18"/>
                <a:gd name="T41" fmla="*/ 8 h 21"/>
                <a:gd name="T42" fmla="*/ 10 w 18"/>
                <a:gd name="T43" fmla="*/ 6 h 21"/>
                <a:gd name="T44" fmla="*/ 12 w 18"/>
                <a:gd name="T45" fmla="*/ 5 h 21"/>
                <a:gd name="T46" fmla="*/ 10 w 18"/>
                <a:gd name="T47" fmla="*/ 6 h 21"/>
                <a:gd name="T48" fmla="*/ 8 w 18"/>
                <a:gd name="T49" fmla="*/ 5 h 21"/>
                <a:gd name="T50" fmla="*/ 8 w 18"/>
                <a:gd name="T51" fmla="*/ 5 h 21"/>
                <a:gd name="T52" fmla="*/ 12 w 18"/>
                <a:gd name="T53" fmla="*/ 5 h 21"/>
                <a:gd name="T54" fmla="*/ 8 w 18"/>
                <a:gd name="T55" fmla="*/ 5 h 21"/>
                <a:gd name="T56" fmla="*/ 7 w 18"/>
                <a:gd name="T57" fmla="*/ 6 h 21"/>
                <a:gd name="T58" fmla="*/ 5 w 18"/>
                <a:gd name="T59" fmla="*/ 5 h 21"/>
                <a:gd name="T60" fmla="*/ 7 w 18"/>
                <a:gd name="T61" fmla="*/ 3 h 21"/>
                <a:gd name="T62" fmla="*/ 8 w 18"/>
                <a:gd name="T63" fmla="*/ 2 h 21"/>
                <a:gd name="T64" fmla="*/ 12 w 18"/>
                <a:gd name="T65" fmla="*/ 2 h 21"/>
                <a:gd name="T66" fmla="*/ 13 w 18"/>
                <a:gd name="T67" fmla="*/ 0 h 21"/>
                <a:gd name="T68" fmla="*/ 15 w 18"/>
                <a:gd name="T6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21">
                  <a:moveTo>
                    <a:pt x="15" y="2"/>
                  </a:moveTo>
                  <a:lnTo>
                    <a:pt x="15" y="3"/>
                  </a:lnTo>
                  <a:lnTo>
                    <a:pt x="16" y="3"/>
                  </a:lnTo>
                  <a:lnTo>
                    <a:pt x="16" y="5"/>
                  </a:lnTo>
                  <a:lnTo>
                    <a:pt x="16" y="6"/>
                  </a:lnTo>
                  <a:lnTo>
                    <a:pt x="18" y="6"/>
                  </a:lnTo>
                  <a:lnTo>
                    <a:pt x="18" y="8"/>
                  </a:lnTo>
                  <a:lnTo>
                    <a:pt x="16" y="10"/>
                  </a:lnTo>
                  <a:lnTo>
                    <a:pt x="15" y="10"/>
                  </a:lnTo>
                  <a:lnTo>
                    <a:pt x="13" y="10"/>
                  </a:lnTo>
                  <a:lnTo>
                    <a:pt x="12" y="10"/>
                  </a:lnTo>
                  <a:lnTo>
                    <a:pt x="12" y="11"/>
                  </a:lnTo>
                  <a:lnTo>
                    <a:pt x="10" y="11"/>
                  </a:lnTo>
                  <a:lnTo>
                    <a:pt x="10" y="13"/>
                  </a:lnTo>
                  <a:lnTo>
                    <a:pt x="8" y="13"/>
                  </a:lnTo>
                  <a:lnTo>
                    <a:pt x="10" y="13"/>
                  </a:lnTo>
                  <a:lnTo>
                    <a:pt x="8" y="15"/>
                  </a:lnTo>
                  <a:lnTo>
                    <a:pt x="8" y="16"/>
                  </a:lnTo>
                  <a:lnTo>
                    <a:pt x="8" y="18"/>
                  </a:lnTo>
                  <a:lnTo>
                    <a:pt x="7" y="20"/>
                  </a:lnTo>
                  <a:lnTo>
                    <a:pt x="5" y="20"/>
                  </a:lnTo>
                  <a:lnTo>
                    <a:pt x="3" y="20"/>
                  </a:lnTo>
                  <a:lnTo>
                    <a:pt x="3" y="21"/>
                  </a:lnTo>
                  <a:lnTo>
                    <a:pt x="2" y="21"/>
                  </a:lnTo>
                  <a:lnTo>
                    <a:pt x="2" y="20"/>
                  </a:lnTo>
                  <a:lnTo>
                    <a:pt x="2" y="18"/>
                  </a:lnTo>
                  <a:lnTo>
                    <a:pt x="0" y="18"/>
                  </a:lnTo>
                  <a:lnTo>
                    <a:pt x="0" y="16"/>
                  </a:lnTo>
                  <a:lnTo>
                    <a:pt x="2" y="16"/>
                  </a:lnTo>
                  <a:lnTo>
                    <a:pt x="3" y="16"/>
                  </a:lnTo>
                  <a:lnTo>
                    <a:pt x="5" y="16"/>
                  </a:lnTo>
                  <a:lnTo>
                    <a:pt x="5" y="15"/>
                  </a:lnTo>
                  <a:lnTo>
                    <a:pt x="5" y="13"/>
                  </a:lnTo>
                  <a:lnTo>
                    <a:pt x="7" y="13"/>
                  </a:lnTo>
                  <a:lnTo>
                    <a:pt x="7" y="11"/>
                  </a:lnTo>
                  <a:lnTo>
                    <a:pt x="8" y="11"/>
                  </a:lnTo>
                  <a:lnTo>
                    <a:pt x="10" y="11"/>
                  </a:lnTo>
                  <a:lnTo>
                    <a:pt x="8" y="11"/>
                  </a:lnTo>
                  <a:lnTo>
                    <a:pt x="7" y="11"/>
                  </a:lnTo>
                  <a:lnTo>
                    <a:pt x="7" y="10"/>
                  </a:lnTo>
                  <a:lnTo>
                    <a:pt x="7" y="8"/>
                  </a:lnTo>
                  <a:lnTo>
                    <a:pt x="8" y="8"/>
                  </a:lnTo>
                  <a:lnTo>
                    <a:pt x="8" y="6"/>
                  </a:lnTo>
                  <a:lnTo>
                    <a:pt x="10" y="6"/>
                  </a:lnTo>
                  <a:lnTo>
                    <a:pt x="12" y="6"/>
                  </a:lnTo>
                  <a:lnTo>
                    <a:pt x="12" y="5"/>
                  </a:lnTo>
                  <a:lnTo>
                    <a:pt x="10" y="5"/>
                  </a:lnTo>
                  <a:lnTo>
                    <a:pt x="10" y="6"/>
                  </a:lnTo>
                  <a:lnTo>
                    <a:pt x="8" y="6"/>
                  </a:lnTo>
                  <a:lnTo>
                    <a:pt x="8" y="5"/>
                  </a:lnTo>
                  <a:lnTo>
                    <a:pt x="7" y="5"/>
                  </a:lnTo>
                  <a:lnTo>
                    <a:pt x="8" y="5"/>
                  </a:lnTo>
                  <a:lnTo>
                    <a:pt x="10" y="5"/>
                  </a:lnTo>
                  <a:lnTo>
                    <a:pt x="12" y="5"/>
                  </a:lnTo>
                  <a:lnTo>
                    <a:pt x="10" y="5"/>
                  </a:lnTo>
                  <a:lnTo>
                    <a:pt x="8" y="5"/>
                  </a:lnTo>
                  <a:lnTo>
                    <a:pt x="7" y="5"/>
                  </a:lnTo>
                  <a:lnTo>
                    <a:pt x="7" y="6"/>
                  </a:lnTo>
                  <a:lnTo>
                    <a:pt x="5" y="6"/>
                  </a:lnTo>
                  <a:lnTo>
                    <a:pt x="5" y="5"/>
                  </a:lnTo>
                  <a:lnTo>
                    <a:pt x="7" y="5"/>
                  </a:lnTo>
                  <a:lnTo>
                    <a:pt x="7" y="3"/>
                  </a:lnTo>
                  <a:lnTo>
                    <a:pt x="7" y="2"/>
                  </a:lnTo>
                  <a:lnTo>
                    <a:pt x="8" y="2"/>
                  </a:lnTo>
                  <a:lnTo>
                    <a:pt x="10" y="2"/>
                  </a:lnTo>
                  <a:lnTo>
                    <a:pt x="12" y="2"/>
                  </a:lnTo>
                  <a:lnTo>
                    <a:pt x="13" y="2"/>
                  </a:lnTo>
                  <a:lnTo>
                    <a:pt x="13" y="0"/>
                  </a:lnTo>
                  <a:lnTo>
                    <a:pt x="15" y="0"/>
                  </a:lnTo>
                  <a:lnTo>
                    <a:pt x="15"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74" name="Freeform 311"/>
            <p:cNvSpPr>
              <a:spLocks/>
            </p:cNvSpPr>
            <p:nvPr/>
          </p:nvSpPr>
          <p:spPr bwMode="auto">
            <a:xfrm>
              <a:off x="4573" y="2206"/>
              <a:ext cx="7" cy="3"/>
            </a:xfrm>
            <a:custGeom>
              <a:avLst/>
              <a:gdLst>
                <a:gd name="T0" fmla="*/ 2 w 7"/>
                <a:gd name="T1" fmla="*/ 0 h 3"/>
                <a:gd name="T2" fmla="*/ 4 w 7"/>
                <a:gd name="T3" fmla="*/ 0 h 3"/>
                <a:gd name="T4" fmla="*/ 5 w 7"/>
                <a:gd name="T5" fmla="*/ 0 h 3"/>
                <a:gd name="T6" fmla="*/ 5 w 7"/>
                <a:gd name="T7" fmla="*/ 1 h 3"/>
                <a:gd name="T8" fmla="*/ 7 w 7"/>
                <a:gd name="T9" fmla="*/ 1 h 3"/>
                <a:gd name="T10" fmla="*/ 7 w 7"/>
                <a:gd name="T11" fmla="*/ 3 h 3"/>
                <a:gd name="T12" fmla="*/ 5 w 7"/>
                <a:gd name="T13" fmla="*/ 3 h 3"/>
                <a:gd name="T14" fmla="*/ 4 w 7"/>
                <a:gd name="T15" fmla="*/ 3 h 3"/>
                <a:gd name="T16" fmla="*/ 2 w 7"/>
                <a:gd name="T17" fmla="*/ 3 h 3"/>
                <a:gd name="T18" fmla="*/ 2 w 7"/>
                <a:gd name="T19" fmla="*/ 1 h 3"/>
                <a:gd name="T20" fmla="*/ 0 w 7"/>
                <a:gd name="T21" fmla="*/ 1 h 3"/>
                <a:gd name="T22" fmla="*/ 0 w 7"/>
                <a:gd name="T23" fmla="*/ 0 h 3"/>
                <a:gd name="T24" fmla="*/ 2 w 7"/>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
                  <a:moveTo>
                    <a:pt x="2" y="0"/>
                  </a:moveTo>
                  <a:lnTo>
                    <a:pt x="4" y="0"/>
                  </a:lnTo>
                  <a:lnTo>
                    <a:pt x="5" y="0"/>
                  </a:lnTo>
                  <a:lnTo>
                    <a:pt x="5" y="1"/>
                  </a:lnTo>
                  <a:lnTo>
                    <a:pt x="7" y="1"/>
                  </a:lnTo>
                  <a:lnTo>
                    <a:pt x="7" y="3"/>
                  </a:lnTo>
                  <a:lnTo>
                    <a:pt x="5" y="3"/>
                  </a:lnTo>
                  <a:lnTo>
                    <a:pt x="4" y="3"/>
                  </a:lnTo>
                  <a:lnTo>
                    <a:pt x="2" y="3"/>
                  </a:lnTo>
                  <a:lnTo>
                    <a:pt x="2" y="1"/>
                  </a:lnTo>
                  <a:lnTo>
                    <a:pt x="0" y="1"/>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75" name="Freeform 312"/>
            <p:cNvSpPr>
              <a:spLocks/>
            </p:cNvSpPr>
            <p:nvPr/>
          </p:nvSpPr>
          <p:spPr bwMode="auto">
            <a:xfrm>
              <a:off x="4572" y="2204"/>
              <a:ext cx="3" cy="3"/>
            </a:xfrm>
            <a:custGeom>
              <a:avLst/>
              <a:gdLst>
                <a:gd name="T0" fmla="*/ 1 w 3"/>
                <a:gd name="T1" fmla="*/ 2 h 3"/>
                <a:gd name="T2" fmla="*/ 3 w 3"/>
                <a:gd name="T3" fmla="*/ 2 h 3"/>
                <a:gd name="T4" fmla="*/ 1 w 3"/>
                <a:gd name="T5" fmla="*/ 2 h 3"/>
                <a:gd name="T6" fmla="*/ 1 w 3"/>
                <a:gd name="T7" fmla="*/ 3 h 3"/>
                <a:gd name="T8" fmla="*/ 1 w 3"/>
                <a:gd name="T9" fmla="*/ 2 h 3"/>
                <a:gd name="T10" fmla="*/ 0 w 3"/>
                <a:gd name="T11" fmla="*/ 2 h 3"/>
                <a:gd name="T12" fmla="*/ 0 w 3"/>
                <a:gd name="T13" fmla="*/ 0 h 3"/>
                <a:gd name="T14" fmla="*/ 0 w 3"/>
                <a:gd name="T15" fmla="*/ 2 h 3"/>
                <a:gd name="T16" fmla="*/ 1 w 3"/>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2"/>
                  </a:moveTo>
                  <a:lnTo>
                    <a:pt x="3" y="2"/>
                  </a:lnTo>
                  <a:lnTo>
                    <a:pt x="1" y="2"/>
                  </a:lnTo>
                  <a:lnTo>
                    <a:pt x="1" y="3"/>
                  </a:lnTo>
                  <a:lnTo>
                    <a:pt x="1" y="2"/>
                  </a:lnTo>
                  <a:lnTo>
                    <a:pt x="0" y="2"/>
                  </a:lnTo>
                  <a:lnTo>
                    <a:pt x="0" y="0"/>
                  </a:lnTo>
                  <a:lnTo>
                    <a:pt x="0" y="2"/>
                  </a:lnTo>
                  <a:lnTo>
                    <a:pt x="1"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76" name="Freeform 313"/>
            <p:cNvSpPr>
              <a:spLocks/>
            </p:cNvSpPr>
            <p:nvPr/>
          </p:nvSpPr>
          <p:spPr bwMode="auto">
            <a:xfrm>
              <a:off x="4570" y="2204"/>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77" name="Freeform 314"/>
            <p:cNvSpPr>
              <a:spLocks/>
            </p:cNvSpPr>
            <p:nvPr/>
          </p:nvSpPr>
          <p:spPr bwMode="auto">
            <a:xfrm>
              <a:off x="4569" y="220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78" name="Freeform 315"/>
            <p:cNvSpPr>
              <a:spLocks/>
            </p:cNvSpPr>
            <p:nvPr/>
          </p:nvSpPr>
          <p:spPr bwMode="auto">
            <a:xfrm>
              <a:off x="4570" y="2203"/>
              <a:ext cx="7" cy="3"/>
            </a:xfrm>
            <a:custGeom>
              <a:avLst/>
              <a:gdLst>
                <a:gd name="T0" fmla="*/ 3 w 7"/>
                <a:gd name="T1" fmla="*/ 0 h 3"/>
                <a:gd name="T2" fmla="*/ 3 w 7"/>
                <a:gd name="T3" fmla="*/ 1 h 3"/>
                <a:gd name="T4" fmla="*/ 5 w 7"/>
                <a:gd name="T5" fmla="*/ 1 h 3"/>
                <a:gd name="T6" fmla="*/ 7 w 7"/>
                <a:gd name="T7" fmla="*/ 1 h 3"/>
                <a:gd name="T8" fmla="*/ 7 w 7"/>
                <a:gd name="T9" fmla="*/ 3 h 3"/>
                <a:gd name="T10" fmla="*/ 5 w 7"/>
                <a:gd name="T11" fmla="*/ 3 h 3"/>
                <a:gd name="T12" fmla="*/ 5 w 7"/>
                <a:gd name="T13" fmla="*/ 1 h 3"/>
                <a:gd name="T14" fmla="*/ 3 w 7"/>
                <a:gd name="T15" fmla="*/ 1 h 3"/>
                <a:gd name="T16" fmla="*/ 2 w 7"/>
                <a:gd name="T17" fmla="*/ 1 h 3"/>
                <a:gd name="T18" fmla="*/ 0 w 7"/>
                <a:gd name="T19" fmla="*/ 1 h 3"/>
                <a:gd name="T20" fmla="*/ 0 w 7"/>
                <a:gd name="T21" fmla="*/ 0 h 3"/>
                <a:gd name="T22" fmla="*/ 2 w 7"/>
                <a:gd name="T23" fmla="*/ 0 h 3"/>
                <a:gd name="T24" fmla="*/ 3 w 7"/>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
                  <a:moveTo>
                    <a:pt x="3" y="0"/>
                  </a:moveTo>
                  <a:lnTo>
                    <a:pt x="3" y="1"/>
                  </a:lnTo>
                  <a:lnTo>
                    <a:pt x="5" y="1"/>
                  </a:lnTo>
                  <a:lnTo>
                    <a:pt x="7" y="1"/>
                  </a:lnTo>
                  <a:lnTo>
                    <a:pt x="7" y="3"/>
                  </a:lnTo>
                  <a:lnTo>
                    <a:pt x="5" y="3"/>
                  </a:lnTo>
                  <a:lnTo>
                    <a:pt x="5" y="1"/>
                  </a:lnTo>
                  <a:lnTo>
                    <a:pt x="3" y="1"/>
                  </a:lnTo>
                  <a:lnTo>
                    <a:pt x="2" y="1"/>
                  </a:lnTo>
                  <a:lnTo>
                    <a:pt x="0" y="1"/>
                  </a:lnTo>
                  <a:lnTo>
                    <a:pt x="0" y="0"/>
                  </a:lnTo>
                  <a:lnTo>
                    <a:pt x="2"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79" name="Freeform 316"/>
            <p:cNvSpPr>
              <a:spLocks/>
            </p:cNvSpPr>
            <p:nvPr/>
          </p:nvSpPr>
          <p:spPr bwMode="auto">
            <a:xfrm>
              <a:off x="4583" y="2160"/>
              <a:ext cx="5" cy="7"/>
            </a:xfrm>
            <a:custGeom>
              <a:avLst/>
              <a:gdLst>
                <a:gd name="T0" fmla="*/ 3 w 5"/>
                <a:gd name="T1" fmla="*/ 3 h 7"/>
                <a:gd name="T2" fmla="*/ 3 w 5"/>
                <a:gd name="T3" fmla="*/ 5 h 7"/>
                <a:gd name="T4" fmla="*/ 3 w 5"/>
                <a:gd name="T5" fmla="*/ 3 h 7"/>
                <a:gd name="T6" fmla="*/ 3 w 5"/>
                <a:gd name="T7" fmla="*/ 2 h 7"/>
                <a:gd name="T8" fmla="*/ 5 w 5"/>
                <a:gd name="T9" fmla="*/ 2 h 7"/>
                <a:gd name="T10" fmla="*/ 5 w 5"/>
                <a:gd name="T11" fmla="*/ 3 h 7"/>
                <a:gd name="T12" fmla="*/ 3 w 5"/>
                <a:gd name="T13" fmla="*/ 3 h 7"/>
                <a:gd name="T14" fmla="*/ 3 w 5"/>
                <a:gd name="T15" fmla="*/ 5 h 7"/>
                <a:gd name="T16" fmla="*/ 3 w 5"/>
                <a:gd name="T17" fmla="*/ 7 h 7"/>
                <a:gd name="T18" fmla="*/ 2 w 5"/>
                <a:gd name="T19" fmla="*/ 7 h 7"/>
                <a:gd name="T20" fmla="*/ 3 w 5"/>
                <a:gd name="T21" fmla="*/ 7 h 7"/>
                <a:gd name="T22" fmla="*/ 2 w 5"/>
                <a:gd name="T23" fmla="*/ 7 h 7"/>
                <a:gd name="T24" fmla="*/ 2 w 5"/>
                <a:gd name="T25" fmla="*/ 5 h 7"/>
                <a:gd name="T26" fmla="*/ 0 w 5"/>
                <a:gd name="T27" fmla="*/ 5 h 7"/>
                <a:gd name="T28" fmla="*/ 0 w 5"/>
                <a:gd name="T29" fmla="*/ 3 h 7"/>
                <a:gd name="T30" fmla="*/ 2 w 5"/>
                <a:gd name="T31" fmla="*/ 3 h 7"/>
                <a:gd name="T32" fmla="*/ 3 w 5"/>
                <a:gd name="T33" fmla="*/ 3 h 7"/>
                <a:gd name="T34" fmla="*/ 3 w 5"/>
                <a:gd name="T35" fmla="*/ 2 h 7"/>
                <a:gd name="T36" fmla="*/ 3 w 5"/>
                <a:gd name="T37" fmla="*/ 0 h 7"/>
                <a:gd name="T38" fmla="*/ 5 w 5"/>
                <a:gd name="T39" fmla="*/ 0 h 7"/>
                <a:gd name="T40" fmla="*/ 5 w 5"/>
                <a:gd name="T41" fmla="*/ 2 h 7"/>
                <a:gd name="T42" fmla="*/ 3 w 5"/>
                <a:gd name="T43" fmla="*/ 2 h 7"/>
                <a:gd name="T44" fmla="*/ 3 w 5"/>
                <a:gd name="T4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7">
                  <a:moveTo>
                    <a:pt x="3" y="3"/>
                  </a:moveTo>
                  <a:lnTo>
                    <a:pt x="3" y="5"/>
                  </a:lnTo>
                  <a:lnTo>
                    <a:pt x="3" y="3"/>
                  </a:lnTo>
                  <a:lnTo>
                    <a:pt x="3" y="2"/>
                  </a:lnTo>
                  <a:lnTo>
                    <a:pt x="5" y="2"/>
                  </a:lnTo>
                  <a:lnTo>
                    <a:pt x="5" y="3"/>
                  </a:lnTo>
                  <a:lnTo>
                    <a:pt x="3" y="3"/>
                  </a:lnTo>
                  <a:lnTo>
                    <a:pt x="3" y="5"/>
                  </a:lnTo>
                  <a:lnTo>
                    <a:pt x="3" y="7"/>
                  </a:lnTo>
                  <a:lnTo>
                    <a:pt x="2" y="7"/>
                  </a:lnTo>
                  <a:lnTo>
                    <a:pt x="3" y="7"/>
                  </a:lnTo>
                  <a:lnTo>
                    <a:pt x="2" y="7"/>
                  </a:lnTo>
                  <a:lnTo>
                    <a:pt x="2" y="5"/>
                  </a:lnTo>
                  <a:lnTo>
                    <a:pt x="0" y="5"/>
                  </a:lnTo>
                  <a:lnTo>
                    <a:pt x="0" y="3"/>
                  </a:lnTo>
                  <a:lnTo>
                    <a:pt x="2" y="3"/>
                  </a:lnTo>
                  <a:lnTo>
                    <a:pt x="3" y="3"/>
                  </a:lnTo>
                  <a:lnTo>
                    <a:pt x="3" y="2"/>
                  </a:lnTo>
                  <a:lnTo>
                    <a:pt x="3" y="0"/>
                  </a:lnTo>
                  <a:lnTo>
                    <a:pt x="5" y="0"/>
                  </a:lnTo>
                  <a:lnTo>
                    <a:pt x="5" y="2"/>
                  </a:lnTo>
                  <a:lnTo>
                    <a:pt x="3" y="2"/>
                  </a:lnTo>
                  <a:lnTo>
                    <a:pt x="3"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80" name="Freeform 317"/>
            <p:cNvSpPr>
              <a:spLocks/>
            </p:cNvSpPr>
            <p:nvPr/>
          </p:nvSpPr>
          <p:spPr bwMode="auto">
            <a:xfrm>
              <a:off x="4601" y="2124"/>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81" name="Freeform 318"/>
            <p:cNvSpPr>
              <a:spLocks/>
            </p:cNvSpPr>
            <p:nvPr/>
          </p:nvSpPr>
          <p:spPr bwMode="auto">
            <a:xfrm>
              <a:off x="4598" y="2118"/>
              <a:ext cx="2" cy="1"/>
            </a:xfrm>
            <a:custGeom>
              <a:avLst/>
              <a:gdLst>
                <a:gd name="T0" fmla="*/ 2 w 2"/>
                <a:gd name="T1" fmla="*/ 1 h 1"/>
                <a:gd name="T2" fmla="*/ 0 w 2"/>
                <a:gd name="T3" fmla="*/ 1 h 1"/>
                <a:gd name="T4" fmla="*/ 0 w 2"/>
                <a:gd name="T5" fmla="*/ 0 h 1"/>
                <a:gd name="T6" fmla="*/ 0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0" y="1"/>
                  </a:lnTo>
                  <a:lnTo>
                    <a:pt x="0" y="0"/>
                  </a:lnTo>
                  <a:lnTo>
                    <a:pt x="0" y="1"/>
                  </a:lnTo>
                  <a:lnTo>
                    <a:pt x="2"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82" name="Rectangle 319"/>
            <p:cNvSpPr>
              <a:spLocks noChangeArrowheads="1"/>
            </p:cNvSpPr>
            <p:nvPr/>
          </p:nvSpPr>
          <p:spPr bwMode="auto">
            <a:xfrm>
              <a:off x="4596" y="2116"/>
              <a:ext cx="2"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83" name="Rectangle 320"/>
            <p:cNvSpPr>
              <a:spLocks noChangeArrowheads="1"/>
            </p:cNvSpPr>
            <p:nvPr/>
          </p:nvSpPr>
          <p:spPr bwMode="auto">
            <a:xfrm>
              <a:off x="4588" y="2113"/>
              <a:ext cx="2" cy="1"/>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84" name="Rectangle 321"/>
            <p:cNvSpPr>
              <a:spLocks noChangeArrowheads="1"/>
            </p:cNvSpPr>
            <p:nvPr/>
          </p:nvSpPr>
          <p:spPr bwMode="auto">
            <a:xfrm>
              <a:off x="4586" y="2111"/>
              <a:ext cx="2"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85" name="Freeform 322"/>
            <p:cNvSpPr>
              <a:spLocks/>
            </p:cNvSpPr>
            <p:nvPr/>
          </p:nvSpPr>
          <p:spPr bwMode="auto">
            <a:xfrm>
              <a:off x="4578" y="2109"/>
              <a:ext cx="2" cy="2"/>
            </a:xfrm>
            <a:custGeom>
              <a:avLst/>
              <a:gdLst>
                <a:gd name="T0" fmla="*/ 0 w 2"/>
                <a:gd name="T1" fmla="*/ 2 h 2"/>
                <a:gd name="T2" fmla="*/ 0 w 2"/>
                <a:gd name="T3" fmla="*/ 0 h 2"/>
                <a:gd name="T4" fmla="*/ 2 w 2"/>
                <a:gd name="T5" fmla="*/ 0 h 2"/>
                <a:gd name="T6" fmla="*/ 0 w 2"/>
                <a:gd name="T7" fmla="*/ 2 h 2"/>
                <a:gd name="T8" fmla="*/ 2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0"/>
                  </a:lnTo>
                  <a:lnTo>
                    <a:pt x="2" y="0"/>
                  </a:lnTo>
                  <a:lnTo>
                    <a:pt x="0" y="2"/>
                  </a:lnTo>
                  <a:lnTo>
                    <a:pt x="2" y="2"/>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86" name="Freeform 323"/>
            <p:cNvSpPr>
              <a:spLocks/>
            </p:cNvSpPr>
            <p:nvPr/>
          </p:nvSpPr>
          <p:spPr bwMode="auto">
            <a:xfrm>
              <a:off x="4585" y="2109"/>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87" name="Freeform 324"/>
            <p:cNvSpPr>
              <a:spLocks/>
            </p:cNvSpPr>
            <p:nvPr/>
          </p:nvSpPr>
          <p:spPr bwMode="auto">
            <a:xfrm>
              <a:off x="4585" y="2109"/>
              <a:ext cx="1" cy="2"/>
            </a:xfrm>
            <a:custGeom>
              <a:avLst/>
              <a:gdLst>
                <a:gd name="T0" fmla="*/ 0 w 1"/>
                <a:gd name="T1" fmla="*/ 0 h 2"/>
                <a:gd name="T2" fmla="*/ 1 w 1"/>
                <a:gd name="T3" fmla="*/ 0 h 2"/>
                <a:gd name="T4" fmla="*/ 1 w 1"/>
                <a:gd name="T5" fmla="*/ 2 h 2"/>
                <a:gd name="T6" fmla="*/ 1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0"/>
                  </a:lnTo>
                  <a:lnTo>
                    <a:pt x="1" y="2"/>
                  </a:lnTo>
                  <a:lnTo>
                    <a:pt x="1"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88" name="Freeform 325"/>
            <p:cNvSpPr>
              <a:spLocks/>
            </p:cNvSpPr>
            <p:nvPr/>
          </p:nvSpPr>
          <p:spPr bwMode="auto">
            <a:xfrm>
              <a:off x="4582" y="2109"/>
              <a:ext cx="1" cy="2"/>
            </a:xfrm>
            <a:custGeom>
              <a:avLst/>
              <a:gdLst>
                <a:gd name="T0" fmla="*/ 1 w 1"/>
                <a:gd name="T1" fmla="*/ 0 h 2"/>
                <a:gd name="T2" fmla="*/ 1 w 1"/>
                <a:gd name="T3" fmla="*/ 2 h 2"/>
                <a:gd name="T4" fmla="*/ 1 w 1"/>
                <a:gd name="T5" fmla="*/ 0 h 2"/>
                <a:gd name="T6" fmla="*/ 0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2"/>
                  </a:lnTo>
                  <a:lnTo>
                    <a:pt x="1" y="0"/>
                  </a:ln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89" name="Freeform 326"/>
            <p:cNvSpPr>
              <a:spLocks/>
            </p:cNvSpPr>
            <p:nvPr/>
          </p:nvSpPr>
          <p:spPr bwMode="auto">
            <a:xfrm>
              <a:off x="4567" y="2109"/>
              <a:ext cx="3" cy="2"/>
            </a:xfrm>
            <a:custGeom>
              <a:avLst/>
              <a:gdLst>
                <a:gd name="T0" fmla="*/ 2 w 3"/>
                <a:gd name="T1" fmla="*/ 0 h 2"/>
                <a:gd name="T2" fmla="*/ 3 w 3"/>
                <a:gd name="T3" fmla="*/ 0 h 2"/>
                <a:gd name="T4" fmla="*/ 3 w 3"/>
                <a:gd name="T5" fmla="*/ 2 h 2"/>
                <a:gd name="T6" fmla="*/ 2 w 3"/>
                <a:gd name="T7" fmla="*/ 2 h 2"/>
                <a:gd name="T8" fmla="*/ 2 w 3"/>
                <a:gd name="T9" fmla="*/ 0 h 2"/>
                <a:gd name="T10" fmla="*/ 0 w 3"/>
                <a:gd name="T11" fmla="*/ 0 h 2"/>
                <a:gd name="T12" fmla="*/ 2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0"/>
                  </a:moveTo>
                  <a:lnTo>
                    <a:pt x="3" y="0"/>
                  </a:lnTo>
                  <a:lnTo>
                    <a:pt x="3" y="2"/>
                  </a:lnTo>
                  <a:lnTo>
                    <a:pt x="2" y="2"/>
                  </a:lnTo>
                  <a:lnTo>
                    <a:pt x="2" y="0"/>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90" name="Freeform 327"/>
            <p:cNvSpPr>
              <a:spLocks/>
            </p:cNvSpPr>
            <p:nvPr/>
          </p:nvSpPr>
          <p:spPr bwMode="auto">
            <a:xfrm>
              <a:off x="4583" y="2109"/>
              <a:ext cx="3" cy="2"/>
            </a:xfrm>
            <a:custGeom>
              <a:avLst/>
              <a:gdLst>
                <a:gd name="T0" fmla="*/ 3 w 3"/>
                <a:gd name="T1" fmla="*/ 2 h 2"/>
                <a:gd name="T2" fmla="*/ 2 w 3"/>
                <a:gd name="T3" fmla="*/ 2 h 2"/>
                <a:gd name="T4" fmla="*/ 0 w 3"/>
                <a:gd name="T5" fmla="*/ 2 h 2"/>
                <a:gd name="T6" fmla="*/ 0 w 3"/>
                <a:gd name="T7" fmla="*/ 0 h 2"/>
                <a:gd name="T8" fmla="*/ 2 w 3"/>
                <a:gd name="T9" fmla="*/ 0 h 2"/>
                <a:gd name="T10" fmla="*/ 2 w 3"/>
                <a:gd name="T11" fmla="*/ 2 h 2"/>
                <a:gd name="T12" fmla="*/ 3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3" y="2"/>
                  </a:moveTo>
                  <a:lnTo>
                    <a:pt x="2" y="2"/>
                  </a:lnTo>
                  <a:lnTo>
                    <a:pt x="0" y="2"/>
                  </a:lnTo>
                  <a:lnTo>
                    <a:pt x="0" y="0"/>
                  </a:lnTo>
                  <a:lnTo>
                    <a:pt x="2" y="0"/>
                  </a:lnTo>
                  <a:lnTo>
                    <a:pt x="2" y="2"/>
                  </a:lnTo>
                  <a:lnTo>
                    <a:pt x="3"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91" name="Freeform 328"/>
            <p:cNvSpPr>
              <a:spLocks/>
            </p:cNvSpPr>
            <p:nvPr/>
          </p:nvSpPr>
          <p:spPr bwMode="auto">
            <a:xfrm>
              <a:off x="4564" y="2096"/>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92" name="Freeform 329"/>
            <p:cNvSpPr>
              <a:spLocks/>
            </p:cNvSpPr>
            <p:nvPr/>
          </p:nvSpPr>
          <p:spPr bwMode="auto">
            <a:xfrm>
              <a:off x="4564" y="209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93" name="Freeform 330"/>
            <p:cNvSpPr>
              <a:spLocks/>
            </p:cNvSpPr>
            <p:nvPr/>
          </p:nvSpPr>
          <p:spPr bwMode="auto">
            <a:xfrm>
              <a:off x="4564" y="209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94" name="Freeform 331"/>
            <p:cNvSpPr>
              <a:spLocks/>
            </p:cNvSpPr>
            <p:nvPr/>
          </p:nvSpPr>
          <p:spPr bwMode="auto">
            <a:xfrm>
              <a:off x="4560" y="209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95" name="Freeform 332"/>
            <p:cNvSpPr>
              <a:spLocks/>
            </p:cNvSpPr>
            <p:nvPr/>
          </p:nvSpPr>
          <p:spPr bwMode="auto">
            <a:xfrm>
              <a:off x="4564" y="2091"/>
              <a:ext cx="1" cy="7"/>
            </a:xfrm>
            <a:custGeom>
              <a:avLst/>
              <a:gdLst>
                <a:gd name="T0" fmla="*/ 1 w 1"/>
                <a:gd name="T1" fmla="*/ 0 h 7"/>
                <a:gd name="T2" fmla="*/ 1 w 1"/>
                <a:gd name="T3" fmla="*/ 2 h 7"/>
                <a:gd name="T4" fmla="*/ 1 w 1"/>
                <a:gd name="T5" fmla="*/ 4 h 7"/>
                <a:gd name="T6" fmla="*/ 1 w 1"/>
                <a:gd name="T7" fmla="*/ 5 h 7"/>
                <a:gd name="T8" fmla="*/ 0 w 1"/>
                <a:gd name="T9" fmla="*/ 5 h 7"/>
                <a:gd name="T10" fmla="*/ 0 w 1"/>
                <a:gd name="T11" fmla="*/ 7 h 7"/>
                <a:gd name="T12" fmla="*/ 0 w 1"/>
                <a:gd name="T13" fmla="*/ 5 h 7"/>
                <a:gd name="T14" fmla="*/ 0 w 1"/>
                <a:gd name="T15" fmla="*/ 4 h 7"/>
                <a:gd name="T16" fmla="*/ 1 w 1"/>
                <a:gd name="T17" fmla="*/ 4 h 7"/>
                <a:gd name="T18" fmla="*/ 1 w 1"/>
                <a:gd name="T19" fmla="*/ 2 h 7"/>
                <a:gd name="T20" fmla="*/ 1 w 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7">
                  <a:moveTo>
                    <a:pt x="1" y="0"/>
                  </a:moveTo>
                  <a:lnTo>
                    <a:pt x="1" y="2"/>
                  </a:lnTo>
                  <a:lnTo>
                    <a:pt x="1" y="4"/>
                  </a:lnTo>
                  <a:lnTo>
                    <a:pt x="1" y="5"/>
                  </a:lnTo>
                  <a:lnTo>
                    <a:pt x="0" y="5"/>
                  </a:lnTo>
                  <a:lnTo>
                    <a:pt x="0" y="7"/>
                  </a:lnTo>
                  <a:lnTo>
                    <a:pt x="0" y="5"/>
                  </a:lnTo>
                  <a:lnTo>
                    <a:pt x="0" y="4"/>
                  </a:lnTo>
                  <a:lnTo>
                    <a:pt x="1" y="4"/>
                  </a:lnTo>
                  <a:lnTo>
                    <a:pt x="1" y="2"/>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96" name="Freeform 333"/>
            <p:cNvSpPr>
              <a:spLocks/>
            </p:cNvSpPr>
            <p:nvPr/>
          </p:nvSpPr>
          <p:spPr bwMode="auto">
            <a:xfrm>
              <a:off x="4564" y="2090"/>
              <a:ext cx="1" cy="1"/>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97" name="Freeform 334"/>
            <p:cNvSpPr>
              <a:spLocks/>
            </p:cNvSpPr>
            <p:nvPr/>
          </p:nvSpPr>
          <p:spPr bwMode="auto">
            <a:xfrm>
              <a:off x="4560" y="2090"/>
              <a:ext cx="5" cy="8"/>
            </a:xfrm>
            <a:custGeom>
              <a:avLst/>
              <a:gdLst>
                <a:gd name="T0" fmla="*/ 4 w 5"/>
                <a:gd name="T1" fmla="*/ 1 h 8"/>
                <a:gd name="T2" fmla="*/ 5 w 5"/>
                <a:gd name="T3" fmla="*/ 1 h 8"/>
                <a:gd name="T4" fmla="*/ 5 w 5"/>
                <a:gd name="T5" fmla="*/ 3 h 8"/>
                <a:gd name="T6" fmla="*/ 4 w 5"/>
                <a:gd name="T7" fmla="*/ 3 h 8"/>
                <a:gd name="T8" fmla="*/ 4 w 5"/>
                <a:gd name="T9" fmla="*/ 5 h 8"/>
                <a:gd name="T10" fmla="*/ 4 w 5"/>
                <a:gd name="T11" fmla="*/ 6 h 8"/>
                <a:gd name="T12" fmla="*/ 4 w 5"/>
                <a:gd name="T13" fmla="*/ 8 h 8"/>
                <a:gd name="T14" fmla="*/ 2 w 5"/>
                <a:gd name="T15" fmla="*/ 8 h 8"/>
                <a:gd name="T16" fmla="*/ 2 w 5"/>
                <a:gd name="T17" fmla="*/ 6 h 8"/>
                <a:gd name="T18" fmla="*/ 2 w 5"/>
                <a:gd name="T19" fmla="*/ 5 h 8"/>
                <a:gd name="T20" fmla="*/ 2 w 5"/>
                <a:gd name="T21" fmla="*/ 3 h 8"/>
                <a:gd name="T22" fmla="*/ 0 w 5"/>
                <a:gd name="T23" fmla="*/ 3 h 8"/>
                <a:gd name="T24" fmla="*/ 0 w 5"/>
                <a:gd name="T25" fmla="*/ 1 h 8"/>
                <a:gd name="T26" fmla="*/ 2 w 5"/>
                <a:gd name="T27" fmla="*/ 1 h 8"/>
                <a:gd name="T28" fmla="*/ 4 w 5"/>
                <a:gd name="T29" fmla="*/ 1 h 8"/>
                <a:gd name="T30" fmla="*/ 4 w 5"/>
                <a:gd name="T31" fmla="*/ 0 h 8"/>
                <a:gd name="T32" fmla="*/ 4 w 5"/>
                <a:gd name="T3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8">
                  <a:moveTo>
                    <a:pt x="4" y="1"/>
                  </a:moveTo>
                  <a:lnTo>
                    <a:pt x="5" y="1"/>
                  </a:lnTo>
                  <a:lnTo>
                    <a:pt x="5" y="3"/>
                  </a:lnTo>
                  <a:lnTo>
                    <a:pt x="4" y="3"/>
                  </a:lnTo>
                  <a:lnTo>
                    <a:pt x="4" y="5"/>
                  </a:lnTo>
                  <a:lnTo>
                    <a:pt x="4" y="6"/>
                  </a:lnTo>
                  <a:lnTo>
                    <a:pt x="4" y="8"/>
                  </a:lnTo>
                  <a:lnTo>
                    <a:pt x="2" y="8"/>
                  </a:lnTo>
                  <a:lnTo>
                    <a:pt x="2" y="6"/>
                  </a:lnTo>
                  <a:lnTo>
                    <a:pt x="2" y="5"/>
                  </a:lnTo>
                  <a:lnTo>
                    <a:pt x="2" y="3"/>
                  </a:lnTo>
                  <a:lnTo>
                    <a:pt x="0" y="3"/>
                  </a:lnTo>
                  <a:lnTo>
                    <a:pt x="0" y="1"/>
                  </a:lnTo>
                  <a:lnTo>
                    <a:pt x="2" y="1"/>
                  </a:lnTo>
                  <a:lnTo>
                    <a:pt x="4" y="1"/>
                  </a:lnTo>
                  <a:lnTo>
                    <a:pt x="4" y="0"/>
                  </a:lnTo>
                  <a:lnTo>
                    <a:pt x="4"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98" name="Freeform 335"/>
            <p:cNvSpPr>
              <a:spLocks/>
            </p:cNvSpPr>
            <p:nvPr/>
          </p:nvSpPr>
          <p:spPr bwMode="auto">
            <a:xfrm>
              <a:off x="4518" y="2082"/>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99" name="Freeform 336"/>
            <p:cNvSpPr>
              <a:spLocks/>
            </p:cNvSpPr>
            <p:nvPr/>
          </p:nvSpPr>
          <p:spPr bwMode="auto">
            <a:xfrm>
              <a:off x="4516" y="207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00" name="Freeform 337"/>
            <p:cNvSpPr>
              <a:spLocks/>
            </p:cNvSpPr>
            <p:nvPr/>
          </p:nvSpPr>
          <p:spPr bwMode="auto">
            <a:xfrm>
              <a:off x="4534" y="207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01" name="Freeform 338"/>
            <p:cNvSpPr>
              <a:spLocks/>
            </p:cNvSpPr>
            <p:nvPr/>
          </p:nvSpPr>
          <p:spPr bwMode="auto">
            <a:xfrm>
              <a:off x="4544" y="2077"/>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02" name="Freeform 339"/>
            <p:cNvSpPr>
              <a:spLocks/>
            </p:cNvSpPr>
            <p:nvPr/>
          </p:nvSpPr>
          <p:spPr bwMode="auto">
            <a:xfrm>
              <a:off x="4511" y="2075"/>
              <a:ext cx="2" cy="2"/>
            </a:xfrm>
            <a:custGeom>
              <a:avLst/>
              <a:gdLst>
                <a:gd name="T0" fmla="*/ 2 w 2"/>
                <a:gd name="T1" fmla="*/ 2 h 2"/>
                <a:gd name="T2" fmla="*/ 2 w 2"/>
                <a:gd name="T3" fmla="*/ 0 h 2"/>
                <a:gd name="T4" fmla="*/ 0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0"/>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03" name="Freeform 340"/>
            <p:cNvSpPr>
              <a:spLocks/>
            </p:cNvSpPr>
            <p:nvPr/>
          </p:nvSpPr>
          <p:spPr bwMode="auto">
            <a:xfrm>
              <a:off x="4482" y="2073"/>
              <a:ext cx="3" cy="0"/>
            </a:xfrm>
            <a:custGeom>
              <a:avLst/>
              <a:gdLst>
                <a:gd name="T0" fmla="*/ 3 w 3"/>
                <a:gd name="T1" fmla="*/ 2 w 3"/>
                <a:gd name="T2" fmla="*/ 0 w 3"/>
                <a:gd name="T3" fmla="*/ 2 w 3"/>
                <a:gd name="T4" fmla="*/ 3 w 3"/>
              </a:gdLst>
              <a:ahLst/>
              <a:cxnLst>
                <a:cxn ang="0">
                  <a:pos x="T0" y="0"/>
                </a:cxn>
                <a:cxn ang="0">
                  <a:pos x="T1" y="0"/>
                </a:cxn>
                <a:cxn ang="0">
                  <a:pos x="T2" y="0"/>
                </a:cxn>
                <a:cxn ang="0">
                  <a:pos x="T3" y="0"/>
                </a:cxn>
                <a:cxn ang="0">
                  <a:pos x="T4" y="0"/>
                </a:cxn>
              </a:cxnLst>
              <a:rect l="0" t="0" r="r" b="b"/>
              <a:pathLst>
                <a:path w="3">
                  <a:moveTo>
                    <a:pt x="3" y="0"/>
                  </a:moveTo>
                  <a:lnTo>
                    <a:pt x="2" y="0"/>
                  </a:lnTo>
                  <a:lnTo>
                    <a:pt x="0" y="0"/>
                  </a:lnTo>
                  <a:lnTo>
                    <a:pt x="2"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04" name="Freeform 341"/>
            <p:cNvSpPr>
              <a:spLocks/>
            </p:cNvSpPr>
            <p:nvPr/>
          </p:nvSpPr>
          <p:spPr bwMode="auto">
            <a:xfrm>
              <a:off x="4480" y="2072"/>
              <a:ext cx="4" cy="0"/>
            </a:xfrm>
            <a:custGeom>
              <a:avLst/>
              <a:gdLst>
                <a:gd name="T0" fmla="*/ 2 w 4"/>
                <a:gd name="T1" fmla="*/ 4 w 4"/>
                <a:gd name="T2" fmla="*/ 2 w 4"/>
                <a:gd name="T3" fmla="*/ 0 w 4"/>
                <a:gd name="T4" fmla="*/ 2 w 4"/>
              </a:gdLst>
              <a:ahLst/>
              <a:cxnLst>
                <a:cxn ang="0">
                  <a:pos x="T0" y="0"/>
                </a:cxn>
                <a:cxn ang="0">
                  <a:pos x="T1" y="0"/>
                </a:cxn>
                <a:cxn ang="0">
                  <a:pos x="T2" y="0"/>
                </a:cxn>
                <a:cxn ang="0">
                  <a:pos x="T3" y="0"/>
                </a:cxn>
                <a:cxn ang="0">
                  <a:pos x="T4" y="0"/>
                </a:cxn>
              </a:cxnLst>
              <a:rect l="0" t="0" r="r" b="b"/>
              <a:pathLst>
                <a:path w="4">
                  <a:moveTo>
                    <a:pt x="2" y="0"/>
                  </a:moveTo>
                  <a:lnTo>
                    <a:pt x="4" y="0"/>
                  </a:lnTo>
                  <a:lnTo>
                    <a:pt x="2" y="0"/>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05" name="Freeform 342"/>
            <p:cNvSpPr>
              <a:spLocks/>
            </p:cNvSpPr>
            <p:nvPr/>
          </p:nvSpPr>
          <p:spPr bwMode="auto">
            <a:xfrm>
              <a:off x="4511" y="2072"/>
              <a:ext cx="10" cy="10"/>
            </a:xfrm>
            <a:custGeom>
              <a:avLst/>
              <a:gdLst>
                <a:gd name="T0" fmla="*/ 10 w 10"/>
                <a:gd name="T1" fmla="*/ 10 h 10"/>
                <a:gd name="T2" fmla="*/ 8 w 10"/>
                <a:gd name="T3" fmla="*/ 10 h 10"/>
                <a:gd name="T4" fmla="*/ 7 w 10"/>
                <a:gd name="T5" fmla="*/ 10 h 10"/>
                <a:gd name="T6" fmla="*/ 7 w 10"/>
                <a:gd name="T7" fmla="*/ 8 h 10"/>
                <a:gd name="T8" fmla="*/ 5 w 10"/>
                <a:gd name="T9" fmla="*/ 8 h 10"/>
                <a:gd name="T10" fmla="*/ 5 w 10"/>
                <a:gd name="T11" fmla="*/ 6 h 10"/>
                <a:gd name="T12" fmla="*/ 4 w 10"/>
                <a:gd name="T13" fmla="*/ 6 h 10"/>
                <a:gd name="T14" fmla="*/ 4 w 10"/>
                <a:gd name="T15" fmla="*/ 5 h 10"/>
                <a:gd name="T16" fmla="*/ 2 w 10"/>
                <a:gd name="T17" fmla="*/ 5 h 10"/>
                <a:gd name="T18" fmla="*/ 2 w 10"/>
                <a:gd name="T19" fmla="*/ 3 h 10"/>
                <a:gd name="T20" fmla="*/ 0 w 10"/>
                <a:gd name="T21" fmla="*/ 3 h 10"/>
                <a:gd name="T22" fmla="*/ 0 w 10"/>
                <a:gd name="T23" fmla="*/ 1 h 10"/>
                <a:gd name="T24" fmla="*/ 0 w 10"/>
                <a:gd name="T25" fmla="*/ 0 h 10"/>
                <a:gd name="T26" fmla="*/ 0 w 10"/>
                <a:gd name="T27" fmla="*/ 1 h 10"/>
                <a:gd name="T28" fmla="*/ 2 w 10"/>
                <a:gd name="T29" fmla="*/ 1 h 10"/>
                <a:gd name="T30" fmla="*/ 4 w 10"/>
                <a:gd name="T31" fmla="*/ 3 h 10"/>
                <a:gd name="T32" fmla="*/ 4 w 10"/>
                <a:gd name="T33" fmla="*/ 5 h 10"/>
                <a:gd name="T34" fmla="*/ 5 w 10"/>
                <a:gd name="T35" fmla="*/ 5 h 10"/>
                <a:gd name="T36" fmla="*/ 7 w 10"/>
                <a:gd name="T37" fmla="*/ 5 h 10"/>
                <a:gd name="T38" fmla="*/ 7 w 10"/>
                <a:gd name="T39" fmla="*/ 6 h 10"/>
                <a:gd name="T40" fmla="*/ 8 w 10"/>
                <a:gd name="T41" fmla="*/ 6 h 10"/>
                <a:gd name="T42" fmla="*/ 8 w 10"/>
                <a:gd name="T43" fmla="*/ 8 h 10"/>
                <a:gd name="T44" fmla="*/ 10 w 10"/>
                <a:gd name="T45" fmla="*/ 8 h 10"/>
                <a:gd name="T46" fmla="*/ 10 w 10"/>
                <a:gd name="T4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10">
                  <a:moveTo>
                    <a:pt x="10" y="10"/>
                  </a:moveTo>
                  <a:lnTo>
                    <a:pt x="8" y="10"/>
                  </a:lnTo>
                  <a:lnTo>
                    <a:pt x="7" y="10"/>
                  </a:lnTo>
                  <a:lnTo>
                    <a:pt x="7" y="8"/>
                  </a:lnTo>
                  <a:lnTo>
                    <a:pt x="5" y="8"/>
                  </a:lnTo>
                  <a:lnTo>
                    <a:pt x="5" y="6"/>
                  </a:lnTo>
                  <a:lnTo>
                    <a:pt x="4" y="6"/>
                  </a:lnTo>
                  <a:lnTo>
                    <a:pt x="4" y="5"/>
                  </a:lnTo>
                  <a:lnTo>
                    <a:pt x="2" y="5"/>
                  </a:lnTo>
                  <a:lnTo>
                    <a:pt x="2" y="3"/>
                  </a:lnTo>
                  <a:lnTo>
                    <a:pt x="0" y="3"/>
                  </a:lnTo>
                  <a:lnTo>
                    <a:pt x="0" y="1"/>
                  </a:lnTo>
                  <a:lnTo>
                    <a:pt x="0" y="0"/>
                  </a:lnTo>
                  <a:lnTo>
                    <a:pt x="0" y="1"/>
                  </a:lnTo>
                  <a:lnTo>
                    <a:pt x="2" y="1"/>
                  </a:lnTo>
                  <a:lnTo>
                    <a:pt x="4" y="3"/>
                  </a:lnTo>
                  <a:lnTo>
                    <a:pt x="4" y="5"/>
                  </a:lnTo>
                  <a:lnTo>
                    <a:pt x="5" y="5"/>
                  </a:lnTo>
                  <a:lnTo>
                    <a:pt x="7" y="5"/>
                  </a:lnTo>
                  <a:lnTo>
                    <a:pt x="7" y="6"/>
                  </a:lnTo>
                  <a:lnTo>
                    <a:pt x="8" y="6"/>
                  </a:lnTo>
                  <a:lnTo>
                    <a:pt x="8" y="8"/>
                  </a:lnTo>
                  <a:lnTo>
                    <a:pt x="10" y="8"/>
                  </a:lnTo>
                  <a:lnTo>
                    <a:pt x="10" y="1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06" name="Freeform 343"/>
            <p:cNvSpPr>
              <a:spLocks/>
            </p:cNvSpPr>
            <p:nvPr/>
          </p:nvSpPr>
          <p:spPr bwMode="auto">
            <a:xfrm>
              <a:off x="4467" y="2069"/>
              <a:ext cx="3" cy="1"/>
            </a:xfrm>
            <a:custGeom>
              <a:avLst/>
              <a:gdLst>
                <a:gd name="T0" fmla="*/ 3 w 3"/>
                <a:gd name="T1" fmla="*/ 1 h 1"/>
                <a:gd name="T2" fmla="*/ 2 w 3"/>
                <a:gd name="T3" fmla="*/ 1 h 1"/>
                <a:gd name="T4" fmla="*/ 2 w 3"/>
                <a:gd name="T5" fmla="*/ 0 h 1"/>
                <a:gd name="T6" fmla="*/ 0 w 3"/>
                <a:gd name="T7" fmla="*/ 0 h 1"/>
                <a:gd name="T8" fmla="*/ 2 w 3"/>
                <a:gd name="T9" fmla="*/ 0 h 1"/>
                <a:gd name="T10" fmla="*/ 2 w 3"/>
                <a:gd name="T11" fmla="*/ 1 h 1"/>
                <a:gd name="T12" fmla="*/ 3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1"/>
                  </a:moveTo>
                  <a:lnTo>
                    <a:pt x="2" y="1"/>
                  </a:lnTo>
                  <a:lnTo>
                    <a:pt x="2" y="0"/>
                  </a:lnTo>
                  <a:lnTo>
                    <a:pt x="0" y="0"/>
                  </a:lnTo>
                  <a:lnTo>
                    <a:pt x="2" y="0"/>
                  </a:lnTo>
                  <a:lnTo>
                    <a:pt x="2" y="1"/>
                  </a:lnTo>
                  <a:lnTo>
                    <a:pt x="3"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07" name="Freeform 344"/>
            <p:cNvSpPr>
              <a:spLocks/>
            </p:cNvSpPr>
            <p:nvPr/>
          </p:nvSpPr>
          <p:spPr bwMode="auto">
            <a:xfrm>
              <a:off x="4466" y="206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08" name="Freeform 345"/>
            <p:cNvSpPr>
              <a:spLocks/>
            </p:cNvSpPr>
            <p:nvPr/>
          </p:nvSpPr>
          <p:spPr bwMode="auto">
            <a:xfrm>
              <a:off x="4464" y="2067"/>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09" name="Freeform 346"/>
            <p:cNvSpPr>
              <a:spLocks/>
            </p:cNvSpPr>
            <p:nvPr/>
          </p:nvSpPr>
          <p:spPr bwMode="auto">
            <a:xfrm>
              <a:off x="4464" y="2065"/>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10" name="Freeform 347"/>
            <p:cNvSpPr>
              <a:spLocks/>
            </p:cNvSpPr>
            <p:nvPr/>
          </p:nvSpPr>
          <p:spPr bwMode="auto">
            <a:xfrm>
              <a:off x="4490" y="2065"/>
              <a:ext cx="2" cy="4"/>
            </a:xfrm>
            <a:custGeom>
              <a:avLst/>
              <a:gdLst>
                <a:gd name="T0" fmla="*/ 0 w 2"/>
                <a:gd name="T1" fmla="*/ 4 h 4"/>
                <a:gd name="T2" fmla="*/ 0 w 2"/>
                <a:gd name="T3" fmla="*/ 2 h 4"/>
                <a:gd name="T4" fmla="*/ 0 w 2"/>
                <a:gd name="T5" fmla="*/ 0 h 4"/>
                <a:gd name="T6" fmla="*/ 2 w 2"/>
                <a:gd name="T7" fmla="*/ 0 h 4"/>
                <a:gd name="T8" fmla="*/ 2 w 2"/>
                <a:gd name="T9" fmla="*/ 2 h 4"/>
                <a:gd name="T10" fmla="*/ 0 w 2"/>
                <a:gd name="T11" fmla="*/ 2 h 4"/>
                <a:gd name="T12" fmla="*/ 0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4"/>
                  </a:moveTo>
                  <a:lnTo>
                    <a:pt x="0" y="2"/>
                  </a:lnTo>
                  <a:lnTo>
                    <a:pt x="0" y="0"/>
                  </a:lnTo>
                  <a:lnTo>
                    <a:pt x="2" y="0"/>
                  </a:lnTo>
                  <a:lnTo>
                    <a:pt x="2" y="2"/>
                  </a:lnTo>
                  <a:lnTo>
                    <a:pt x="0" y="2"/>
                  </a:lnTo>
                  <a:lnTo>
                    <a:pt x="0" y="4"/>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11" name="Freeform 348"/>
            <p:cNvSpPr>
              <a:spLocks/>
            </p:cNvSpPr>
            <p:nvPr/>
          </p:nvSpPr>
          <p:spPr bwMode="auto">
            <a:xfrm>
              <a:off x="4490" y="2062"/>
              <a:ext cx="2" cy="3"/>
            </a:xfrm>
            <a:custGeom>
              <a:avLst/>
              <a:gdLst>
                <a:gd name="T0" fmla="*/ 2 w 2"/>
                <a:gd name="T1" fmla="*/ 2 h 3"/>
                <a:gd name="T2" fmla="*/ 2 w 2"/>
                <a:gd name="T3" fmla="*/ 3 h 3"/>
                <a:gd name="T4" fmla="*/ 0 w 2"/>
                <a:gd name="T5" fmla="*/ 3 h 3"/>
                <a:gd name="T6" fmla="*/ 0 w 2"/>
                <a:gd name="T7" fmla="*/ 2 h 3"/>
                <a:gd name="T8" fmla="*/ 2 w 2"/>
                <a:gd name="T9" fmla="*/ 2 h 3"/>
                <a:gd name="T10" fmla="*/ 2 w 2"/>
                <a:gd name="T11" fmla="*/ 0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lnTo>
                    <a:pt x="2" y="3"/>
                  </a:lnTo>
                  <a:lnTo>
                    <a:pt x="0" y="3"/>
                  </a:lnTo>
                  <a:lnTo>
                    <a:pt x="0" y="2"/>
                  </a:lnTo>
                  <a:lnTo>
                    <a:pt x="2" y="2"/>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12" name="Freeform 349"/>
            <p:cNvSpPr>
              <a:spLocks/>
            </p:cNvSpPr>
            <p:nvPr/>
          </p:nvSpPr>
          <p:spPr bwMode="auto">
            <a:xfrm>
              <a:off x="4503" y="2060"/>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13" name="Freeform 350"/>
            <p:cNvSpPr>
              <a:spLocks/>
            </p:cNvSpPr>
            <p:nvPr/>
          </p:nvSpPr>
          <p:spPr bwMode="auto">
            <a:xfrm>
              <a:off x="4497" y="2057"/>
              <a:ext cx="8" cy="3"/>
            </a:xfrm>
            <a:custGeom>
              <a:avLst/>
              <a:gdLst>
                <a:gd name="T0" fmla="*/ 8 w 8"/>
                <a:gd name="T1" fmla="*/ 3 h 3"/>
                <a:gd name="T2" fmla="*/ 6 w 8"/>
                <a:gd name="T3" fmla="*/ 3 h 3"/>
                <a:gd name="T4" fmla="*/ 6 w 8"/>
                <a:gd name="T5" fmla="*/ 2 h 3"/>
                <a:gd name="T6" fmla="*/ 5 w 8"/>
                <a:gd name="T7" fmla="*/ 2 h 3"/>
                <a:gd name="T8" fmla="*/ 3 w 8"/>
                <a:gd name="T9" fmla="*/ 2 h 3"/>
                <a:gd name="T10" fmla="*/ 1 w 8"/>
                <a:gd name="T11" fmla="*/ 2 h 3"/>
                <a:gd name="T12" fmla="*/ 1 w 8"/>
                <a:gd name="T13" fmla="*/ 0 h 3"/>
                <a:gd name="T14" fmla="*/ 0 w 8"/>
                <a:gd name="T15" fmla="*/ 0 h 3"/>
                <a:gd name="T16" fmla="*/ 1 w 8"/>
                <a:gd name="T17" fmla="*/ 0 h 3"/>
                <a:gd name="T18" fmla="*/ 3 w 8"/>
                <a:gd name="T19" fmla="*/ 0 h 3"/>
                <a:gd name="T20" fmla="*/ 5 w 8"/>
                <a:gd name="T21" fmla="*/ 0 h 3"/>
                <a:gd name="T22" fmla="*/ 6 w 8"/>
                <a:gd name="T23" fmla="*/ 0 h 3"/>
                <a:gd name="T24" fmla="*/ 6 w 8"/>
                <a:gd name="T25" fmla="*/ 2 h 3"/>
                <a:gd name="T26" fmla="*/ 8 w 8"/>
                <a:gd name="T27" fmla="*/ 2 h 3"/>
                <a:gd name="T28" fmla="*/ 8 w 8"/>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3">
                  <a:moveTo>
                    <a:pt x="8" y="3"/>
                  </a:moveTo>
                  <a:lnTo>
                    <a:pt x="6" y="3"/>
                  </a:lnTo>
                  <a:lnTo>
                    <a:pt x="6" y="2"/>
                  </a:lnTo>
                  <a:lnTo>
                    <a:pt x="5" y="2"/>
                  </a:lnTo>
                  <a:lnTo>
                    <a:pt x="3" y="2"/>
                  </a:lnTo>
                  <a:lnTo>
                    <a:pt x="1" y="2"/>
                  </a:lnTo>
                  <a:lnTo>
                    <a:pt x="1" y="0"/>
                  </a:lnTo>
                  <a:lnTo>
                    <a:pt x="0" y="0"/>
                  </a:lnTo>
                  <a:lnTo>
                    <a:pt x="1" y="0"/>
                  </a:lnTo>
                  <a:lnTo>
                    <a:pt x="3" y="0"/>
                  </a:lnTo>
                  <a:lnTo>
                    <a:pt x="5" y="0"/>
                  </a:lnTo>
                  <a:lnTo>
                    <a:pt x="6" y="0"/>
                  </a:lnTo>
                  <a:lnTo>
                    <a:pt x="6" y="2"/>
                  </a:lnTo>
                  <a:lnTo>
                    <a:pt x="8" y="2"/>
                  </a:lnTo>
                  <a:lnTo>
                    <a:pt x="8"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14" name="Freeform 351"/>
            <p:cNvSpPr>
              <a:spLocks/>
            </p:cNvSpPr>
            <p:nvPr/>
          </p:nvSpPr>
          <p:spPr bwMode="auto">
            <a:xfrm>
              <a:off x="4276" y="1969"/>
              <a:ext cx="325" cy="1557"/>
            </a:xfrm>
            <a:custGeom>
              <a:avLst/>
              <a:gdLst>
                <a:gd name="T0" fmla="*/ 49 w 325"/>
                <a:gd name="T1" fmla="*/ 34 h 1557"/>
                <a:gd name="T2" fmla="*/ 159 w 325"/>
                <a:gd name="T3" fmla="*/ 77 h 1557"/>
                <a:gd name="T4" fmla="*/ 180 w 325"/>
                <a:gd name="T5" fmla="*/ 90 h 1557"/>
                <a:gd name="T6" fmla="*/ 196 w 325"/>
                <a:gd name="T7" fmla="*/ 103 h 1557"/>
                <a:gd name="T8" fmla="*/ 214 w 325"/>
                <a:gd name="T9" fmla="*/ 101 h 1557"/>
                <a:gd name="T10" fmla="*/ 230 w 325"/>
                <a:gd name="T11" fmla="*/ 91 h 1557"/>
                <a:gd name="T12" fmla="*/ 242 w 325"/>
                <a:gd name="T13" fmla="*/ 113 h 1557"/>
                <a:gd name="T14" fmla="*/ 257 w 325"/>
                <a:gd name="T15" fmla="*/ 113 h 1557"/>
                <a:gd name="T16" fmla="*/ 275 w 325"/>
                <a:gd name="T17" fmla="*/ 108 h 1557"/>
                <a:gd name="T18" fmla="*/ 288 w 325"/>
                <a:gd name="T19" fmla="*/ 122 h 1557"/>
                <a:gd name="T20" fmla="*/ 291 w 325"/>
                <a:gd name="T21" fmla="*/ 140 h 1557"/>
                <a:gd name="T22" fmla="*/ 307 w 325"/>
                <a:gd name="T23" fmla="*/ 142 h 1557"/>
                <a:gd name="T24" fmla="*/ 325 w 325"/>
                <a:gd name="T25" fmla="*/ 152 h 1557"/>
                <a:gd name="T26" fmla="*/ 319 w 325"/>
                <a:gd name="T27" fmla="*/ 173 h 1557"/>
                <a:gd name="T28" fmla="*/ 312 w 325"/>
                <a:gd name="T29" fmla="*/ 191 h 1557"/>
                <a:gd name="T30" fmla="*/ 301 w 325"/>
                <a:gd name="T31" fmla="*/ 204 h 1557"/>
                <a:gd name="T32" fmla="*/ 291 w 325"/>
                <a:gd name="T33" fmla="*/ 219 h 1557"/>
                <a:gd name="T34" fmla="*/ 297 w 325"/>
                <a:gd name="T35" fmla="*/ 238 h 1557"/>
                <a:gd name="T36" fmla="*/ 310 w 325"/>
                <a:gd name="T37" fmla="*/ 252 h 1557"/>
                <a:gd name="T38" fmla="*/ 299 w 325"/>
                <a:gd name="T39" fmla="*/ 269 h 1557"/>
                <a:gd name="T40" fmla="*/ 294 w 325"/>
                <a:gd name="T41" fmla="*/ 283 h 1557"/>
                <a:gd name="T42" fmla="*/ 301 w 325"/>
                <a:gd name="T43" fmla="*/ 297 h 1557"/>
                <a:gd name="T44" fmla="*/ 302 w 325"/>
                <a:gd name="T45" fmla="*/ 314 h 1557"/>
                <a:gd name="T46" fmla="*/ 296 w 325"/>
                <a:gd name="T47" fmla="*/ 330 h 1557"/>
                <a:gd name="T48" fmla="*/ 289 w 325"/>
                <a:gd name="T49" fmla="*/ 351 h 1557"/>
                <a:gd name="T50" fmla="*/ 279 w 325"/>
                <a:gd name="T51" fmla="*/ 359 h 1557"/>
                <a:gd name="T52" fmla="*/ 271 w 325"/>
                <a:gd name="T53" fmla="*/ 374 h 1557"/>
                <a:gd name="T54" fmla="*/ 276 w 325"/>
                <a:gd name="T55" fmla="*/ 403 h 1557"/>
                <a:gd name="T56" fmla="*/ 276 w 325"/>
                <a:gd name="T57" fmla="*/ 433 h 1557"/>
                <a:gd name="T58" fmla="*/ 278 w 325"/>
                <a:gd name="T59" fmla="*/ 466 h 1557"/>
                <a:gd name="T60" fmla="*/ 279 w 325"/>
                <a:gd name="T61" fmla="*/ 502 h 1557"/>
                <a:gd name="T62" fmla="*/ 281 w 325"/>
                <a:gd name="T63" fmla="*/ 544 h 1557"/>
                <a:gd name="T64" fmla="*/ 286 w 325"/>
                <a:gd name="T65" fmla="*/ 640 h 1557"/>
                <a:gd name="T66" fmla="*/ 289 w 325"/>
                <a:gd name="T67" fmla="*/ 714 h 1557"/>
                <a:gd name="T68" fmla="*/ 289 w 325"/>
                <a:gd name="T69" fmla="*/ 742 h 1557"/>
                <a:gd name="T70" fmla="*/ 291 w 325"/>
                <a:gd name="T71" fmla="*/ 773 h 1557"/>
                <a:gd name="T72" fmla="*/ 294 w 325"/>
                <a:gd name="T73" fmla="*/ 827 h 1557"/>
                <a:gd name="T74" fmla="*/ 296 w 325"/>
                <a:gd name="T75" fmla="*/ 881 h 1557"/>
                <a:gd name="T76" fmla="*/ 297 w 325"/>
                <a:gd name="T77" fmla="*/ 926 h 1557"/>
                <a:gd name="T78" fmla="*/ 299 w 325"/>
                <a:gd name="T79" fmla="*/ 961 h 1557"/>
                <a:gd name="T80" fmla="*/ 301 w 325"/>
                <a:gd name="T81" fmla="*/ 1006 h 1557"/>
                <a:gd name="T82" fmla="*/ 302 w 325"/>
                <a:gd name="T83" fmla="*/ 1051 h 1557"/>
                <a:gd name="T84" fmla="*/ 306 w 325"/>
                <a:gd name="T85" fmla="*/ 1109 h 1557"/>
                <a:gd name="T86" fmla="*/ 309 w 325"/>
                <a:gd name="T87" fmla="*/ 1207 h 1557"/>
                <a:gd name="T88" fmla="*/ 310 w 325"/>
                <a:gd name="T89" fmla="*/ 1245 h 1557"/>
                <a:gd name="T90" fmla="*/ 312 w 325"/>
                <a:gd name="T91" fmla="*/ 1274 h 1557"/>
                <a:gd name="T92" fmla="*/ 314 w 325"/>
                <a:gd name="T93" fmla="*/ 1302 h 1557"/>
                <a:gd name="T94" fmla="*/ 315 w 325"/>
                <a:gd name="T95" fmla="*/ 1330 h 1557"/>
                <a:gd name="T96" fmla="*/ 315 w 325"/>
                <a:gd name="T97" fmla="*/ 1358 h 1557"/>
                <a:gd name="T98" fmla="*/ 317 w 325"/>
                <a:gd name="T99" fmla="*/ 1385 h 1557"/>
                <a:gd name="T100" fmla="*/ 319 w 325"/>
                <a:gd name="T101" fmla="*/ 1412 h 1557"/>
                <a:gd name="T102" fmla="*/ 320 w 325"/>
                <a:gd name="T103" fmla="*/ 1439 h 1557"/>
                <a:gd name="T104" fmla="*/ 320 w 325"/>
                <a:gd name="T105" fmla="*/ 1474 h 1557"/>
                <a:gd name="T106" fmla="*/ 322 w 325"/>
                <a:gd name="T107" fmla="*/ 1505 h 1557"/>
                <a:gd name="T108" fmla="*/ 324 w 325"/>
                <a:gd name="T109" fmla="*/ 1536 h 1557"/>
                <a:gd name="T110" fmla="*/ 276 w 325"/>
                <a:gd name="T111" fmla="*/ 1547 h 1557"/>
                <a:gd name="T112" fmla="*/ 204 w 325"/>
                <a:gd name="T113" fmla="*/ 1550 h 1557"/>
                <a:gd name="T114" fmla="*/ 144 w 325"/>
                <a:gd name="T115" fmla="*/ 1552 h 1557"/>
                <a:gd name="T116" fmla="*/ 98 w 325"/>
                <a:gd name="T117" fmla="*/ 1554 h 1557"/>
                <a:gd name="T118" fmla="*/ 39 w 325"/>
                <a:gd name="T119" fmla="*/ 1557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5" h="1557">
                  <a:moveTo>
                    <a:pt x="0" y="0"/>
                  </a:moveTo>
                  <a:lnTo>
                    <a:pt x="5" y="0"/>
                  </a:lnTo>
                  <a:lnTo>
                    <a:pt x="8" y="0"/>
                  </a:lnTo>
                  <a:lnTo>
                    <a:pt x="10" y="3"/>
                  </a:lnTo>
                  <a:lnTo>
                    <a:pt x="10" y="5"/>
                  </a:lnTo>
                  <a:lnTo>
                    <a:pt x="10" y="10"/>
                  </a:lnTo>
                  <a:lnTo>
                    <a:pt x="28" y="8"/>
                  </a:lnTo>
                  <a:lnTo>
                    <a:pt x="28" y="18"/>
                  </a:lnTo>
                  <a:lnTo>
                    <a:pt x="38" y="16"/>
                  </a:lnTo>
                  <a:lnTo>
                    <a:pt x="38" y="18"/>
                  </a:lnTo>
                  <a:lnTo>
                    <a:pt x="38" y="26"/>
                  </a:lnTo>
                  <a:lnTo>
                    <a:pt x="39" y="26"/>
                  </a:lnTo>
                  <a:lnTo>
                    <a:pt x="41" y="26"/>
                  </a:lnTo>
                  <a:lnTo>
                    <a:pt x="46" y="26"/>
                  </a:lnTo>
                  <a:lnTo>
                    <a:pt x="47" y="26"/>
                  </a:lnTo>
                  <a:lnTo>
                    <a:pt x="49" y="26"/>
                  </a:lnTo>
                  <a:lnTo>
                    <a:pt x="49" y="34"/>
                  </a:lnTo>
                  <a:lnTo>
                    <a:pt x="49" y="39"/>
                  </a:lnTo>
                  <a:lnTo>
                    <a:pt x="49" y="49"/>
                  </a:lnTo>
                  <a:lnTo>
                    <a:pt x="49" y="54"/>
                  </a:lnTo>
                  <a:lnTo>
                    <a:pt x="51" y="72"/>
                  </a:lnTo>
                  <a:lnTo>
                    <a:pt x="51" y="80"/>
                  </a:lnTo>
                  <a:lnTo>
                    <a:pt x="62" y="80"/>
                  </a:lnTo>
                  <a:lnTo>
                    <a:pt x="69" y="80"/>
                  </a:lnTo>
                  <a:lnTo>
                    <a:pt x="72" y="80"/>
                  </a:lnTo>
                  <a:lnTo>
                    <a:pt x="88" y="78"/>
                  </a:lnTo>
                  <a:lnTo>
                    <a:pt x="96" y="78"/>
                  </a:lnTo>
                  <a:lnTo>
                    <a:pt x="101" y="78"/>
                  </a:lnTo>
                  <a:lnTo>
                    <a:pt x="111" y="78"/>
                  </a:lnTo>
                  <a:lnTo>
                    <a:pt x="131" y="78"/>
                  </a:lnTo>
                  <a:lnTo>
                    <a:pt x="134" y="77"/>
                  </a:lnTo>
                  <a:lnTo>
                    <a:pt x="139" y="77"/>
                  </a:lnTo>
                  <a:lnTo>
                    <a:pt x="145" y="77"/>
                  </a:lnTo>
                  <a:lnTo>
                    <a:pt x="159" y="77"/>
                  </a:lnTo>
                  <a:lnTo>
                    <a:pt x="165" y="77"/>
                  </a:lnTo>
                  <a:lnTo>
                    <a:pt x="168" y="77"/>
                  </a:lnTo>
                  <a:lnTo>
                    <a:pt x="170" y="77"/>
                  </a:lnTo>
                  <a:lnTo>
                    <a:pt x="170" y="78"/>
                  </a:lnTo>
                  <a:lnTo>
                    <a:pt x="172" y="78"/>
                  </a:lnTo>
                  <a:lnTo>
                    <a:pt x="172" y="80"/>
                  </a:lnTo>
                  <a:lnTo>
                    <a:pt x="172" y="82"/>
                  </a:lnTo>
                  <a:lnTo>
                    <a:pt x="173" y="82"/>
                  </a:lnTo>
                  <a:lnTo>
                    <a:pt x="173" y="83"/>
                  </a:lnTo>
                  <a:lnTo>
                    <a:pt x="173" y="85"/>
                  </a:lnTo>
                  <a:lnTo>
                    <a:pt x="175" y="85"/>
                  </a:lnTo>
                  <a:lnTo>
                    <a:pt x="175" y="86"/>
                  </a:lnTo>
                  <a:lnTo>
                    <a:pt x="177" y="86"/>
                  </a:lnTo>
                  <a:lnTo>
                    <a:pt x="178" y="86"/>
                  </a:lnTo>
                  <a:lnTo>
                    <a:pt x="178" y="88"/>
                  </a:lnTo>
                  <a:lnTo>
                    <a:pt x="178" y="90"/>
                  </a:lnTo>
                  <a:lnTo>
                    <a:pt x="180" y="90"/>
                  </a:lnTo>
                  <a:lnTo>
                    <a:pt x="180" y="91"/>
                  </a:lnTo>
                  <a:lnTo>
                    <a:pt x="180" y="93"/>
                  </a:lnTo>
                  <a:lnTo>
                    <a:pt x="181" y="93"/>
                  </a:lnTo>
                  <a:lnTo>
                    <a:pt x="181" y="95"/>
                  </a:lnTo>
                  <a:lnTo>
                    <a:pt x="183" y="95"/>
                  </a:lnTo>
                  <a:lnTo>
                    <a:pt x="185" y="96"/>
                  </a:lnTo>
                  <a:lnTo>
                    <a:pt x="186" y="96"/>
                  </a:lnTo>
                  <a:lnTo>
                    <a:pt x="186" y="98"/>
                  </a:lnTo>
                  <a:lnTo>
                    <a:pt x="186" y="100"/>
                  </a:lnTo>
                  <a:lnTo>
                    <a:pt x="188" y="100"/>
                  </a:lnTo>
                  <a:lnTo>
                    <a:pt x="190" y="100"/>
                  </a:lnTo>
                  <a:lnTo>
                    <a:pt x="190" y="101"/>
                  </a:lnTo>
                  <a:lnTo>
                    <a:pt x="191" y="101"/>
                  </a:lnTo>
                  <a:lnTo>
                    <a:pt x="193" y="101"/>
                  </a:lnTo>
                  <a:lnTo>
                    <a:pt x="193" y="103"/>
                  </a:lnTo>
                  <a:lnTo>
                    <a:pt x="194" y="103"/>
                  </a:lnTo>
                  <a:lnTo>
                    <a:pt x="196" y="103"/>
                  </a:lnTo>
                  <a:lnTo>
                    <a:pt x="198" y="103"/>
                  </a:lnTo>
                  <a:lnTo>
                    <a:pt x="199" y="103"/>
                  </a:lnTo>
                  <a:lnTo>
                    <a:pt x="201" y="103"/>
                  </a:lnTo>
                  <a:lnTo>
                    <a:pt x="201" y="104"/>
                  </a:lnTo>
                  <a:lnTo>
                    <a:pt x="203" y="103"/>
                  </a:lnTo>
                  <a:lnTo>
                    <a:pt x="203" y="104"/>
                  </a:lnTo>
                  <a:lnTo>
                    <a:pt x="204" y="104"/>
                  </a:lnTo>
                  <a:lnTo>
                    <a:pt x="206" y="104"/>
                  </a:lnTo>
                  <a:lnTo>
                    <a:pt x="206" y="106"/>
                  </a:lnTo>
                  <a:lnTo>
                    <a:pt x="208" y="106"/>
                  </a:lnTo>
                  <a:lnTo>
                    <a:pt x="209" y="106"/>
                  </a:lnTo>
                  <a:lnTo>
                    <a:pt x="209" y="104"/>
                  </a:lnTo>
                  <a:lnTo>
                    <a:pt x="211" y="104"/>
                  </a:lnTo>
                  <a:lnTo>
                    <a:pt x="211" y="103"/>
                  </a:lnTo>
                  <a:lnTo>
                    <a:pt x="212" y="103"/>
                  </a:lnTo>
                  <a:lnTo>
                    <a:pt x="212" y="101"/>
                  </a:lnTo>
                  <a:lnTo>
                    <a:pt x="214" y="101"/>
                  </a:lnTo>
                  <a:lnTo>
                    <a:pt x="214" y="100"/>
                  </a:lnTo>
                  <a:lnTo>
                    <a:pt x="216" y="100"/>
                  </a:lnTo>
                  <a:lnTo>
                    <a:pt x="216" y="98"/>
                  </a:lnTo>
                  <a:lnTo>
                    <a:pt x="217" y="98"/>
                  </a:lnTo>
                  <a:lnTo>
                    <a:pt x="217" y="96"/>
                  </a:lnTo>
                  <a:lnTo>
                    <a:pt x="217" y="95"/>
                  </a:lnTo>
                  <a:lnTo>
                    <a:pt x="217" y="93"/>
                  </a:lnTo>
                  <a:lnTo>
                    <a:pt x="217" y="91"/>
                  </a:lnTo>
                  <a:lnTo>
                    <a:pt x="219" y="91"/>
                  </a:lnTo>
                  <a:lnTo>
                    <a:pt x="219" y="90"/>
                  </a:lnTo>
                  <a:lnTo>
                    <a:pt x="221" y="90"/>
                  </a:lnTo>
                  <a:lnTo>
                    <a:pt x="222" y="90"/>
                  </a:lnTo>
                  <a:lnTo>
                    <a:pt x="224" y="90"/>
                  </a:lnTo>
                  <a:lnTo>
                    <a:pt x="226" y="91"/>
                  </a:lnTo>
                  <a:lnTo>
                    <a:pt x="227" y="91"/>
                  </a:lnTo>
                  <a:lnTo>
                    <a:pt x="229" y="91"/>
                  </a:lnTo>
                  <a:lnTo>
                    <a:pt x="230" y="91"/>
                  </a:lnTo>
                  <a:lnTo>
                    <a:pt x="230" y="93"/>
                  </a:lnTo>
                  <a:lnTo>
                    <a:pt x="230" y="95"/>
                  </a:lnTo>
                  <a:lnTo>
                    <a:pt x="232" y="95"/>
                  </a:lnTo>
                  <a:lnTo>
                    <a:pt x="232" y="96"/>
                  </a:lnTo>
                  <a:lnTo>
                    <a:pt x="232" y="98"/>
                  </a:lnTo>
                  <a:lnTo>
                    <a:pt x="232" y="100"/>
                  </a:lnTo>
                  <a:lnTo>
                    <a:pt x="234" y="101"/>
                  </a:lnTo>
                  <a:lnTo>
                    <a:pt x="234" y="103"/>
                  </a:lnTo>
                  <a:lnTo>
                    <a:pt x="235" y="104"/>
                  </a:lnTo>
                  <a:lnTo>
                    <a:pt x="235" y="106"/>
                  </a:lnTo>
                  <a:lnTo>
                    <a:pt x="237" y="108"/>
                  </a:lnTo>
                  <a:lnTo>
                    <a:pt x="239" y="108"/>
                  </a:lnTo>
                  <a:lnTo>
                    <a:pt x="239" y="109"/>
                  </a:lnTo>
                  <a:lnTo>
                    <a:pt x="240" y="109"/>
                  </a:lnTo>
                  <a:lnTo>
                    <a:pt x="240" y="111"/>
                  </a:lnTo>
                  <a:lnTo>
                    <a:pt x="242" y="111"/>
                  </a:lnTo>
                  <a:lnTo>
                    <a:pt x="242" y="113"/>
                  </a:lnTo>
                  <a:lnTo>
                    <a:pt x="243" y="113"/>
                  </a:lnTo>
                  <a:lnTo>
                    <a:pt x="245" y="113"/>
                  </a:lnTo>
                  <a:lnTo>
                    <a:pt x="247" y="113"/>
                  </a:lnTo>
                  <a:lnTo>
                    <a:pt x="247" y="114"/>
                  </a:lnTo>
                  <a:lnTo>
                    <a:pt x="248" y="114"/>
                  </a:lnTo>
                  <a:lnTo>
                    <a:pt x="248" y="116"/>
                  </a:lnTo>
                  <a:lnTo>
                    <a:pt x="248" y="118"/>
                  </a:lnTo>
                  <a:lnTo>
                    <a:pt x="250" y="118"/>
                  </a:lnTo>
                  <a:lnTo>
                    <a:pt x="250" y="119"/>
                  </a:lnTo>
                  <a:lnTo>
                    <a:pt x="252" y="119"/>
                  </a:lnTo>
                  <a:lnTo>
                    <a:pt x="253" y="119"/>
                  </a:lnTo>
                  <a:lnTo>
                    <a:pt x="255" y="119"/>
                  </a:lnTo>
                  <a:lnTo>
                    <a:pt x="255" y="118"/>
                  </a:lnTo>
                  <a:lnTo>
                    <a:pt x="255" y="116"/>
                  </a:lnTo>
                  <a:lnTo>
                    <a:pt x="255" y="114"/>
                  </a:lnTo>
                  <a:lnTo>
                    <a:pt x="257" y="114"/>
                  </a:lnTo>
                  <a:lnTo>
                    <a:pt x="257" y="113"/>
                  </a:lnTo>
                  <a:lnTo>
                    <a:pt x="257" y="111"/>
                  </a:lnTo>
                  <a:lnTo>
                    <a:pt x="258" y="111"/>
                  </a:lnTo>
                  <a:lnTo>
                    <a:pt x="258" y="109"/>
                  </a:lnTo>
                  <a:lnTo>
                    <a:pt x="258" y="108"/>
                  </a:lnTo>
                  <a:lnTo>
                    <a:pt x="260" y="108"/>
                  </a:lnTo>
                  <a:lnTo>
                    <a:pt x="260" y="106"/>
                  </a:lnTo>
                  <a:lnTo>
                    <a:pt x="261" y="106"/>
                  </a:lnTo>
                  <a:lnTo>
                    <a:pt x="263" y="106"/>
                  </a:lnTo>
                  <a:lnTo>
                    <a:pt x="263" y="108"/>
                  </a:lnTo>
                  <a:lnTo>
                    <a:pt x="265" y="108"/>
                  </a:lnTo>
                  <a:lnTo>
                    <a:pt x="266" y="108"/>
                  </a:lnTo>
                  <a:lnTo>
                    <a:pt x="268" y="108"/>
                  </a:lnTo>
                  <a:lnTo>
                    <a:pt x="268" y="109"/>
                  </a:lnTo>
                  <a:lnTo>
                    <a:pt x="270" y="108"/>
                  </a:lnTo>
                  <a:lnTo>
                    <a:pt x="271" y="108"/>
                  </a:lnTo>
                  <a:lnTo>
                    <a:pt x="273" y="108"/>
                  </a:lnTo>
                  <a:lnTo>
                    <a:pt x="275" y="108"/>
                  </a:lnTo>
                  <a:lnTo>
                    <a:pt x="276" y="108"/>
                  </a:lnTo>
                  <a:lnTo>
                    <a:pt x="278" y="108"/>
                  </a:lnTo>
                  <a:lnTo>
                    <a:pt x="279" y="108"/>
                  </a:lnTo>
                  <a:lnTo>
                    <a:pt x="281" y="108"/>
                  </a:lnTo>
                  <a:lnTo>
                    <a:pt x="283" y="108"/>
                  </a:lnTo>
                  <a:lnTo>
                    <a:pt x="284" y="108"/>
                  </a:lnTo>
                  <a:lnTo>
                    <a:pt x="284" y="109"/>
                  </a:lnTo>
                  <a:lnTo>
                    <a:pt x="286" y="109"/>
                  </a:lnTo>
                  <a:lnTo>
                    <a:pt x="288" y="109"/>
                  </a:lnTo>
                  <a:lnTo>
                    <a:pt x="288" y="111"/>
                  </a:lnTo>
                  <a:lnTo>
                    <a:pt x="288" y="113"/>
                  </a:lnTo>
                  <a:lnTo>
                    <a:pt x="288" y="114"/>
                  </a:lnTo>
                  <a:lnTo>
                    <a:pt x="288" y="116"/>
                  </a:lnTo>
                  <a:lnTo>
                    <a:pt x="288" y="118"/>
                  </a:lnTo>
                  <a:lnTo>
                    <a:pt x="288" y="119"/>
                  </a:lnTo>
                  <a:lnTo>
                    <a:pt x="288" y="121"/>
                  </a:lnTo>
                  <a:lnTo>
                    <a:pt x="288" y="122"/>
                  </a:lnTo>
                  <a:lnTo>
                    <a:pt x="286" y="122"/>
                  </a:lnTo>
                  <a:lnTo>
                    <a:pt x="284" y="122"/>
                  </a:lnTo>
                  <a:lnTo>
                    <a:pt x="284" y="124"/>
                  </a:lnTo>
                  <a:lnTo>
                    <a:pt x="284" y="126"/>
                  </a:lnTo>
                  <a:lnTo>
                    <a:pt x="286" y="126"/>
                  </a:lnTo>
                  <a:lnTo>
                    <a:pt x="286" y="127"/>
                  </a:lnTo>
                  <a:lnTo>
                    <a:pt x="286" y="129"/>
                  </a:lnTo>
                  <a:lnTo>
                    <a:pt x="288" y="129"/>
                  </a:lnTo>
                  <a:lnTo>
                    <a:pt x="288" y="131"/>
                  </a:lnTo>
                  <a:lnTo>
                    <a:pt x="288" y="132"/>
                  </a:lnTo>
                  <a:lnTo>
                    <a:pt x="288" y="134"/>
                  </a:lnTo>
                  <a:lnTo>
                    <a:pt x="289" y="134"/>
                  </a:lnTo>
                  <a:lnTo>
                    <a:pt x="289" y="136"/>
                  </a:lnTo>
                  <a:lnTo>
                    <a:pt x="289" y="137"/>
                  </a:lnTo>
                  <a:lnTo>
                    <a:pt x="289" y="139"/>
                  </a:lnTo>
                  <a:lnTo>
                    <a:pt x="291" y="139"/>
                  </a:lnTo>
                  <a:lnTo>
                    <a:pt x="291" y="140"/>
                  </a:lnTo>
                  <a:lnTo>
                    <a:pt x="293" y="140"/>
                  </a:lnTo>
                  <a:lnTo>
                    <a:pt x="293" y="142"/>
                  </a:lnTo>
                  <a:lnTo>
                    <a:pt x="294" y="142"/>
                  </a:lnTo>
                  <a:lnTo>
                    <a:pt x="294" y="140"/>
                  </a:lnTo>
                  <a:lnTo>
                    <a:pt x="296" y="140"/>
                  </a:lnTo>
                  <a:lnTo>
                    <a:pt x="297" y="140"/>
                  </a:lnTo>
                  <a:lnTo>
                    <a:pt x="297" y="142"/>
                  </a:lnTo>
                  <a:lnTo>
                    <a:pt x="297" y="140"/>
                  </a:lnTo>
                  <a:lnTo>
                    <a:pt x="297" y="142"/>
                  </a:lnTo>
                  <a:lnTo>
                    <a:pt x="299" y="142"/>
                  </a:lnTo>
                  <a:lnTo>
                    <a:pt x="301" y="142"/>
                  </a:lnTo>
                  <a:lnTo>
                    <a:pt x="302" y="142"/>
                  </a:lnTo>
                  <a:lnTo>
                    <a:pt x="304" y="142"/>
                  </a:lnTo>
                  <a:lnTo>
                    <a:pt x="304" y="140"/>
                  </a:lnTo>
                  <a:lnTo>
                    <a:pt x="306" y="140"/>
                  </a:lnTo>
                  <a:lnTo>
                    <a:pt x="307" y="140"/>
                  </a:lnTo>
                  <a:lnTo>
                    <a:pt x="307" y="142"/>
                  </a:lnTo>
                  <a:lnTo>
                    <a:pt x="309" y="142"/>
                  </a:lnTo>
                  <a:lnTo>
                    <a:pt x="310" y="142"/>
                  </a:lnTo>
                  <a:lnTo>
                    <a:pt x="310" y="144"/>
                  </a:lnTo>
                  <a:lnTo>
                    <a:pt x="312" y="144"/>
                  </a:lnTo>
                  <a:lnTo>
                    <a:pt x="312" y="145"/>
                  </a:lnTo>
                  <a:lnTo>
                    <a:pt x="314" y="145"/>
                  </a:lnTo>
                  <a:lnTo>
                    <a:pt x="315" y="145"/>
                  </a:lnTo>
                  <a:lnTo>
                    <a:pt x="315" y="147"/>
                  </a:lnTo>
                  <a:lnTo>
                    <a:pt x="317" y="147"/>
                  </a:lnTo>
                  <a:lnTo>
                    <a:pt x="319" y="147"/>
                  </a:lnTo>
                  <a:lnTo>
                    <a:pt x="319" y="149"/>
                  </a:lnTo>
                  <a:lnTo>
                    <a:pt x="320" y="149"/>
                  </a:lnTo>
                  <a:lnTo>
                    <a:pt x="322" y="149"/>
                  </a:lnTo>
                  <a:lnTo>
                    <a:pt x="322" y="150"/>
                  </a:lnTo>
                  <a:lnTo>
                    <a:pt x="324" y="150"/>
                  </a:lnTo>
                  <a:lnTo>
                    <a:pt x="324" y="152"/>
                  </a:lnTo>
                  <a:lnTo>
                    <a:pt x="325" y="152"/>
                  </a:lnTo>
                  <a:lnTo>
                    <a:pt x="325" y="153"/>
                  </a:lnTo>
                  <a:lnTo>
                    <a:pt x="325" y="155"/>
                  </a:lnTo>
                  <a:lnTo>
                    <a:pt x="325" y="157"/>
                  </a:lnTo>
                  <a:lnTo>
                    <a:pt x="325" y="158"/>
                  </a:lnTo>
                  <a:lnTo>
                    <a:pt x="325" y="160"/>
                  </a:lnTo>
                  <a:lnTo>
                    <a:pt x="325" y="162"/>
                  </a:lnTo>
                  <a:lnTo>
                    <a:pt x="325" y="163"/>
                  </a:lnTo>
                  <a:lnTo>
                    <a:pt x="325" y="165"/>
                  </a:lnTo>
                  <a:lnTo>
                    <a:pt x="324" y="165"/>
                  </a:lnTo>
                  <a:lnTo>
                    <a:pt x="324" y="167"/>
                  </a:lnTo>
                  <a:lnTo>
                    <a:pt x="324" y="168"/>
                  </a:lnTo>
                  <a:lnTo>
                    <a:pt x="324" y="170"/>
                  </a:lnTo>
                  <a:lnTo>
                    <a:pt x="322" y="170"/>
                  </a:lnTo>
                  <a:lnTo>
                    <a:pt x="322" y="171"/>
                  </a:lnTo>
                  <a:lnTo>
                    <a:pt x="320" y="171"/>
                  </a:lnTo>
                  <a:lnTo>
                    <a:pt x="319" y="171"/>
                  </a:lnTo>
                  <a:lnTo>
                    <a:pt x="319" y="173"/>
                  </a:lnTo>
                  <a:lnTo>
                    <a:pt x="319" y="175"/>
                  </a:lnTo>
                  <a:lnTo>
                    <a:pt x="319" y="176"/>
                  </a:lnTo>
                  <a:lnTo>
                    <a:pt x="317" y="178"/>
                  </a:lnTo>
                  <a:lnTo>
                    <a:pt x="319" y="178"/>
                  </a:lnTo>
                  <a:lnTo>
                    <a:pt x="317" y="178"/>
                  </a:lnTo>
                  <a:lnTo>
                    <a:pt x="319" y="178"/>
                  </a:lnTo>
                  <a:lnTo>
                    <a:pt x="319" y="180"/>
                  </a:lnTo>
                  <a:lnTo>
                    <a:pt x="317" y="181"/>
                  </a:lnTo>
                  <a:lnTo>
                    <a:pt x="317" y="183"/>
                  </a:lnTo>
                  <a:lnTo>
                    <a:pt x="315" y="183"/>
                  </a:lnTo>
                  <a:lnTo>
                    <a:pt x="315" y="185"/>
                  </a:lnTo>
                  <a:lnTo>
                    <a:pt x="314" y="185"/>
                  </a:lnTo>
                  <a:lnTo>
                    <a:pt x="314" y="186"/>
                  </a:lnTo>
                  <a:lnTo>
                    <a:pt x="312" y="186"/>
                  </a:lnTo>
                  <a:lnTo>
                    <a:pt x="312" y="188"/>
                  </a:lnTo>
                  <a:lnTo>
                    <a:pt x="312" y="189"/>
                  </a:lnTo>
                  <a:lnTo>
                    <a:pt x="312" y="191"/>
                  </a:lnTo>
                  <a:lnTo>
                    <a:pt x="310" y="191"/>
                  </a:lnTo>
                  <a:lnTo>
                    <a:pt x="310" y="193"/>
                  </a:lnTo>
                  <a:lnTo>
                    <a:pt x="310" y="194"/>
                  </a:lnTo>
                  <a:lnTo>
                    <a:pt x="309" y="194"/>
                  </a:lnTo>
                  <a:lnTo>
                    <a:pt x="307" y="194"/>
                  </a:lnTo>
                  <a:lnTo>
                    <a:pt x="307" y="196"/>
                  </a:lnTo>
                  <a:lnTo>
                    <a:pt x="309" y="196"/>
                  </a:lnTo>
                  <a:lnTo>
                    <a:pt x="309" y="198"/>
                  </a:lnTo>
                  <a:lnTo>
                    <a:pt x="309" y="199"/>
                  </a:lnTo>
                  <a:lnTo>
                    <a:pt x="309" y="201"/>
                  </a:lnTo>
                  <a:lnTo>
                    <a:pt x="307" y="201"/>
                  </a:lnTo>
                  <a:lnTo>
                    <a:pt x="307" y="202"/>
                  </a:lnTo>
                  <a:lnTo>
                    <a:pt x="306" y="202"/>
                  </a:lnTo>
                  <a:lnTo>
                    <a:pt x="304" y="202"/>
                  </a:lnTo>
                  <a:lnTo>
                    <a:pt x="304" y="204"/>
                  </a:lnTo>
                  <a:lnTo>
                    <a:pt x="302" y="204"/>
                  </a:lnTo>
                  <a:lnTo>
                    <a:pt x="301" y="204"/>
                  </a:lnTo>
                  <a:lnTo>
                    <a:pt x="299" y="204"/>
                  </a:lnTo>
                  <a:lnTo>
                    <a:pt x="297" y="204"/>
                  </a:lnTo>
                  <a:lnTo>
                    <a:pt x="296" y="204"/>
                  </a:lnTo>
                  <a:lnTo>
                    <a:pt x="296" y="206"/>
                  </a:lnTo>
                  <a:lnTo>
                    <a:pt x="294" y="206"/>
                  </a:lnTo>
                  <a:lnTo>
                    <a:pt x="293" y="206"/>
                  </a:lnTo>
                  <a:lnTo>
                    <a:pt x="293" y="207"/>
                  </a:lnTo>
                  <a:lnTo>
                    <a:pt x="291" y="207"/>
                  </a:lnTo>
                  <a:lnTo>
                    <a:pt x="291" y="209"/>
                  </a:lnTo>
                  <a:lnTo>
                    <a:pt x="289" y="209"/>
                  </a:lnTo>
                  <a:lnTo>
                    <a:pt x="289" y="211"/>
                  </a:lnTo>
                  <a:lnTo>
                    <a:pt x="291" y="211"/>
                  </a:lnTo>
                  <a:lnTo>
                    <a:pt x="291" y="212"/>
                  </a:lnTo>
                  <a:lnTo>
                    <a:pt x="291" y="214"/>
                  </a:lnTo>
                  <a:lnTo>
                    <a:pt x="291" y="216"/>
                  </a:lnTo>
                  <a:lnTo>
                    <a:pt x="291" y="217"/>
                  </a:lnTo>
                  <a:lnTo>
                    <a:pt x="291" y="219"/>
                  </a:lnTo>
                  <a:lnTo>
                    <a:pt x="291" y="220"/>
                  </a:lnTo>
                  <a:lnTo>
                    <a:pt x="291" y="222"/>
                  </a:lnTo>
                  <a:lnTo>
                    <a:pt x="291" y="224"/>
                  </a:lnTo>
                  <a:lnTo>
                    <a:pt x="293" y="225"/>
                  </a:lnTo>
                  <a:lnTo>
                    <a:pt x="293" y="227"/>
                  </a:lnTo>
                  <a:lnTo>
                    <a:pt x="293" y="229"/>
                  </a:lnTo>
                  <a:lnTo>
                    <a:pt x="291" y="229"/>
                  </a:lnTo>
                  <a:lnTo>
                    <a:pt x="293" y="229"/>
                  </a:lnTo>
                  <a:lnTo>
                    <a:pt x="293" y="230"/>
                  </a:lnTo>
                  <a:lnTo>
                    <a:pt x="293" y="232"/>
                  </a:lnTo>
                  <a:lnTo>
                    <a:pt x="293" y="234"/>
                  </a:lnTo>
                  <a:lnTo>
                    <a:pt x="294" y="234"/>
                  </a:lnTo>
                  <a:lnTo>
                    <a:pt x="294" y="235"/>
                  </a:lnTo>
                  <a:lnTo>
                    <a:pt x="296" y="235"/>
                  </a:lnTo>
                  <a:lnTo>
                    <a:pt x="296" y="237"/>
                  </a:lnTo>
                  <a:lnTo>
                    <a:pt x="296" y="238"/>
                  </a:lnTo>
                  <a:lnTo>
                    <a:pt x="297" y="238"/>
                  </a:lnTo>
                  <a:lnTo>
                    <a:pt x="297" y="237"/>
                  </a:lnTo>
                  <a:lnTo>
                    <a:pt x="297" y="238"/>
                  </a:lnTo>
                  <a:lnTo>
                    <a:pt x="299" y="238"/>
                  </a:lnTo>
                  <a:lnTo>
                    <a:pt x="299" y="240"/>
                  </a:lnTo>
                  <a:lnTo>
                    <a:pt x="301" y="240"/>
                  </a:lnTo>
                  <a:lnTo>
                    <a:pt x="302" y="240"/>
                  </a:lnTo>
                  <a:lnTo>
                    <a:pt x="304" y="240"/>
                  </a:lnTo>
                  <a:lnTo>
                    <a:pt x="306" y="240"/>
                  </a:lnTo>
                  <a:lnTo>
                    <a:pt x="307" y="240"/>
                  </a:lnTo>
                  <a:lnTo>
                    <a:pt x="307" y="242"/>
                  </a:lnTo>
                  <a:lnTo>
                    <a:pt x="309" y="243"/>
                  </a:lnTo>
                  <a:lnTo>
                    <a:pt x="309" y="245"/>
                  </a:lnTo>
                  <a:lnTo>
                    <a:pt x="310" y="245"/>
                  </a:lnTo>
                  <a:lnTo>
                    <a:pt x="310" y="247"/>
                  </a:lnTo>
                  <a:lnTo>
                    <a:pt x="310" y="248"/>
                  </a:lnTo>
                  <a:lnTo>
                    <a:pt x="310" y="250"/>
                  </a:lnTo>
                  <a:lnTo>
                    <a:pt x="310" y="252"/>
                  </a:lnTo>
                  <a:lnTo>
                    <a:pt x="310" y="253"/>
                  </a:lnTo>
                  <a:lnTo>
                    <a:pt x="310" y="255"/>
                  </a:lnTo>
                  <a:lnTo>
                    <a:pt x="310" y="256"/>
                  </a:lnTo>
                  <a:lnTo>
                    <a:pt x="310" y="258"/>
                  </a:lnTo>
                  <a:lnTo>
                    <a:pt x="309" y="258"/>
                  </a:lnTo>
                  <a:lnTo>
                    <a:pt x="309" y="260"/>
                  </a:lnTo>
                  <a:lnTo>
                    <a:pt x="307" y="260"/>
                  </a:lnTo>
                  <a:lnTo>
                    <a:pt x="307" y="261"/>
                  </a:lnTo>
                  <a:lnTo>
                    <a:pt x="307" y="263"/>
                  </a:lnTo>
                  <a:lnTo>
                    <a:pt x="307" y="265"/>
                  </a:lnTo>
                  <a:lnTo>
                    <a:pt x="306" y="265"/>
                  </a:lnTo>
                  <a:lnTo>
                    <a:pt x="304" y="265"/>
                  </a:lnTo>
                  <a:lnTo>
                    <a:pt x="302" y="265"/>
                  </a:lnTo>
                  <a:lnTo>
                    <a:pt x="301" y="265"/>
                  </a:lnTo>
                  <a:lnTo>
                    <a:pt x="301" y="266"/>
                  </a:lnTo>
                  <a:lnTo>
                    <a:pt x="299" y="268"/>
                  </a:lnTo>
                  <a:lnTo>
                    <a:pt x="299" y="269"/>
                  </a:lnTo>
                  <a:lnTo>
                    <a:pt x="301" y="269"/>
                  </a:lnTo>
                  <a:lnTo>
                    <a:pt x="302" y="269"/>
                  </a:lnTo>
                  <a:lnTo>
                    <a:pt x="302" y="271"/>
                  </a:lnTo>
                  <a:lnTo>
                    <a:pt x="301" y="271"/>
                  </a:lnTo>
                  <a:lnTo>
                    <a:pt x="301" y="273"/>
                  </a:lnTo>
                  <a:lnTo>
                    <a:pt x="301" y="274"/>
                  </a:lnTo>
                  <a:lnTo>
                    <a:pt x="299" y="274"/>
                  </a:lnTo>
                  <a:lnTo>
                    <a:pt x="299" y="276"/>
                  </a:lnTo>
                  <a:lnTo>
                    <a:pt x="299" y="278"/>
                  </a:lnTo>
                  <a:lnTo>
                    <a:pt x="297" y="278"/>
                  </a:lnTo>
                  <a:lnTo>
                    <a:pt x="296" y="278"/>
                  </a:lnTo>
                  <a:lnTo>
                    <a:pt x="294" y="278"/>
                  </a:lnTo>
                  <a:lnTo>
                    <a:pt x="294" y="279"/>
                  </a:lnTo>
                  <a:lnTo>
                    <a:pt x="294" y="281"/>
                  </a:lnTo>
                  <a:lnTo>
                    <a:pt x="293" y="281"/>
                  </a:lnTo>
                  <a:lnTo>
                    <a:pt x="294" y="281"/>
                  </a:lnTo>
                  <a:lnTo>
                    <a:pt x="294" y="283"/>
                  </a:lnTo>
                  <a:lnTo>
                    <a:pt x="293" y="283"/>
                  </a:lnTo>
                  <a:lnTo>
                    <a:pt x="293" y="284"/>
                  </a:lnTo>
                  <a:lnTo>
                    <a:pt x="293" y="286"/>
                  </a:lnTo>
                  <a:lnTo>
                    <a:pt x="294" y="286"/>
                  </a:lnTo>
                  <a:lnTo>
                    <a:pt x="293" y="286"/>
                  </a:lnTo>
                  <a:lnTo>
                    <a:pt x="293" y="287"/>
                  </a:lnTo>
                  <a:lnTo>
                    <a:pt x="293" y="289"/>
                  </a:lnTo>
                  <a:lnTo>
                    <a:pt x="293" y="291"/>
                  </a:lnTo>
                  <a:lnTo>
                    <a:pt x="294" y="291"/>
                  </a:lnTo>
                  <a:lnTo>
                    <a:pt x="294" y="292"/>
                  </a:lnTo>
                  <a:lnTo>
                    <a:pt x="296" y="292"/>
                  </a:lnTo>
                  <a:lnTo>
                    <a:pt x="297" y="292"/>
                  </a:lnTo>
                  <a:lnTo>
                    <a:pt x="299" y="292"/>
                  </a:lnTo>
                  <a:lnTo>
                    <a:pt x="301" y="292"/>
                  </a:lnTo>
                  <a:lnTo>
                    <a:pt x="301" y="294"/>
                  </a:lnTo>
                  <a:lnTo>
                    <a:pt x="301" y="296"/>
                  </a:lnTo>
                  <a:lnTo>
                    <a:pt x="301" y="297"/>
                  </a:lnTo>
                  <a:lnTo>
                    <a:pt x="301" y="299"/>
                  </a:lnTo>
                  <a:lnTo>
                    <a:pt x="299" y="299"/>
                  </a:lnTo>
                  <a:lnTo>
                    <a:pt x="299" y="301"/>
                  </a:lnTo>
                  <a:lnTo>
                    <a:pt x="297" y="301"/>
                  </a:lnTo>
                  <a:lnTo>
                    <a:pt x="297" y="302"/>
                  </a:lnTo>
                  <a:lnTo>
                    <a:pt x="297" y="304"/>
                  </a:lnTo>
                  <a:lnTo>
                    <a:pt x="297" y="305"/>
                  </a:lnTo>
                  <a:lnTo>
                    <a:pt x="299" y="305"/>
                  </a:lnTo>
                  <a:lnTo>
                    <a:pt x="299" y="307"/>
                  </a:lnTo>
                  <a:lnTo>
                    <a:pt x="297" y="307"/>
                  </a:lnTo>
                  <a:lnTo>
                    <a:pt x="297" y="309"/>
                  </a:lnTo>
                  <a:lnTo>
                    <a:pt x="299" y="309"/>
                  </a:lnTo>
                  <a:lnTo>
                    <a:pt x="299" y="310"/>
                  </a:lnTo>
                  <a:lnTo>
                    <a:pt x="301" y="310"/>
                  </a:lnTo>
                  <a:lnTo>
                    <a:pt x="301" y="312"/>
                  </a:lnTo>
                  <a:lnTo>
                    <a:pt x="302" y="312"/>
                  </a:lnTo>
                  <a:lnTo>
                    <a:pt x="302" y="314"/>
                  </a:lnTo>
                  <a:lnTo>
                    <a:pt x="302" y="315"/>
                  </a:lnTo>
                  <a:lnTo>
                    <a:pt x="301" y="317"/>
                  </a:lnTo>
                  <a:lnTo>
                    <a:pt x="299" y="317"/>
                  </a:lnTo>
                  <a:lnTo>
                    <a:pt x="297" y="317"/>
                  </a:lnTo>
                  <a:lnTo>
                    <a:pt x="296" y="317"/>
                  </a:lnTo>
                  <a:lnTo>
                    <a:pt x="294" y="317"/>
                  </a:lnTo>
                  <a:lnTo>
                    <a:pt x="294" y="319"/>
                  </a:lnTo>
                  <a:lnTo>
                    <a:pt x="293" y="319"/>
                  </a:lnTo>
                  <a:lnTo>
                    <a:pt x="293" y="320"/>
                  </a:lnTo>
                  <a:lnTo>
                    <a:pt x="294" y="320"/>
                  </a:lnTo>
                  <a:lnTo>
                    <a:pt x="294" y="322"/>
                  </a:lnTo>
                  <a:lnTo>
                    <a:pt x="294" y="323"/>
                  </a:lnTo>
                  <a:lnTo>
                    <a:pt x="294" y="325"/>
                  </a:lnTo>
                  <a:lnTo>
                    <a:pt x="294" y="327"/>
                  </a:lnTo>
                  <a:lnTo>
                    <a:pt x="296" y="327"/>
                  </a:lnTo>
                  <a:lnTo>
                    <a:pt x="296" y="328"/>
                  </a:lnTo>
                  <a:lnTo>
                    <a:pt x="296" y="330"/>
                  </a:lnTo>
                  <a:lnTo>
                    <a:pt x="296" y="332"/>
                  </a:lnTo>
                  <a:lnTo>
                    <a:pt x="296" y="333"/>
                  </a:lnTo>
                  <a:lnTo>
                    <a:pt x="294" y="333"/>
                  </a:lnTo>
                  <a:lnTo>
                    <a:pt x="294" y="335"/>
                  </a:lnTo>
                  <a:lnTo>
                    <a:pt x="293" y="335"/>
                  </a:lnTo>
                  <a:lnTo>
                    <a:pt x="293" y="336"/>
                  </a:lnTo>
                  <a:lnTo>
                    <a:pt x="293" y="338"/>
                  </a:lnTo>
                  <a:lnTo>
                    <a:pt x="293" y="340"/>
                  </a:lnTo>
                  <a:lnTo>
                    <a:pt x="293" y="341"/>
                  </a:lnTo>
                  <a:lnTo>
                    <a:pt x="293" y="343"/>
                  </a:lnTo>
                  <a:lnTo>
                    <a:pt x="293" y="345"/>
                  </a:lnTo>
                  <a:lnTo>
                    <a:pt x="293" y="346"/>
                  </a:lnTo>
                  <a:lnTo>
                    <a:pt x="293" y="348"/>
                  </a:lnTo>
                  <a:lnTo>
                    <a:pt x="293" y="350"/>
                  </a:lnTo>
                  <a:lnTo>
                    <a:pt x="291" y="350"/>
                  </a:lnTo>
                  <a:lnTo>
                    <a:pt x="291" y="351"/>
                  </a:lnTo>
                  <a:lnTo>
                    <a:pt x="289" y="351"/>
                  </a:lnTo>
                  <a:lnTo>
                    <a:pt x="288" y="351"/>
                  </a:lnTo>
                  <a:lnTo>
                    <a:pt x="288" y="350"/>
                  </a:lnTo>
                  <a:lnTo>
                    <a:pt x="286" y="350"/>
                  </a:lnTo>
                  <a:lnTo>
                    <a:pt x="284" y="350"/>
                  </a:lnTo>
                  <a:lnTo>
                    <a:pt x="283" y="350"/>
                  </a:lnTo>
                  <a:lnTo>
                    <a:pt x="283" y="351"/>
                  </a:lnTo>
                  <a:lnTo>
                    <a:pt x="281" y="351"/>
                  </a:lnTo>
                  <a:lnTo>
                    <a:pt x="281" y="353"/>
                  </a:lnTo>
                  <a:lnTo>
                    <a:pt x="279" y="353"/>
                  </a:lnTo>
                  <a:lnTo>
                    <a:pt x="278" y="353"/>
                  </a:lnTo>
                  <a:lnTo>
                    <a:pt x="278" y="354"/>
                  </a:lnTo>
                  <a:lnTo>
                    <a:pt x="276" y="354"/>
                  </a:lnTo>
                  <a:lnTo>
                    <a:pt x="276" y="356"/>
                  </a:lnTo>
                  <a:lnTo>
                    <a:pt x="276" y="358"/>
                  </a:lnTo>
                  <a:lnTo>
                    <a:pt x="276" y="359"/>
                  </a:lnTo>
                  <a:lnTo>
                    <a:pt x="278" y="359"/>
                  </a:lnTo>
                  <a:lnTo>
                    <a:pt x="279" y="359"/>
                  </a:lnTo>
                  <a:lnTo>
                    <a:pt x="279" y="361"/>
                  </a:lnTo>
                  <a:lnTo>
                    <a:pt x="281" y="361"/>
                  </a:lnTo>
                  <a:lnTo>
                    <a:pt x="281" y="363"/>
                  </a:lnTo>
                  <a:lnTo>
                    <a:pt x="281" y="364"/>
                  </a:lnTo>
                  <a:lnTo>
                    <a:pt x="281" y="366"/>
                  </a:lnTo>
                  <a:lnTo>
                    <a:pt x="279" y="368"/>
                  </a:lnTo>
                  <a:lnTo>
                    <a:pt x="279" y="366"/>
                  </a:lnTo>
                  <a:lnTo>
                    <a:pt x="278" y="366"/>
                  </a:lnTo>
                  <a:lnTo>
                    <a:pt x="276" y="366"/>
                  </a:lnTo>
                  <a:lnTo>
                    <a:pt x="275" y="366"/>
                  </a:lnTo>
                  <a:lnTo>
                    <a:pt x="273" y="366"/>
                  </a:lnTo>
                  <a:lnTo>
                    <a:pt x="273" y="368"/>
                  </a:lnTo>
                  <a:lnTo>
                    <a:pt x="273" y="369"/>
                  </a:lnTo>
                  <a:lnTo>
                    <a:pt x="271" y="369"/>
                  </a:lnTo>
                  <a:lnTo>
                    <a:pt x="271" y="371"/>
                  </a:lnTo>
                  <a:lnTo>
                    <a:pt x="271" y="372"/>
                  </a:lnTo>
                  <a:lnTo>
                    <a:pt x="271" y="374"/>
                  </a:lnTo>
                  <a:lnTo>
                    <a:pt x="271" y="376"/>
                  </a:lnTo>
                  <a:lnTo>
                    <a:pt x="273" y="376"/>
                  </a:lnTo>
                  <a:lnTo>
                    <a:pt x="275" y="377"/>
                  </a:lnTo>
                  <a:lnTo>
                    <a:pt x="276" y="377"/>
                  </a:lnTo>
                  <a:lnTo>
                    <a:pt x="276" y="379"/>
                  </a:lnTo>
                  <a:lnTo>
                    <a:pt x="276" y="381"/>
                  </a:lnTo>
                  <a:lnTo>
                    <a:pt x="276" y="382"/>
                  </a:lnTo>
                  <a:lnTo>
                    <a:pt x="276" y="384"/>
                  </a:lnTo>
                  <a:lnTo>
                    <a:pt x="275" y="385"/>
                  </a:lnTo>
                  <a:lnTo>
                    <a:pt x="275" y="387"/>
                  </a:lnTo>
                  <a:lnTo>
                    <a:pt x="275" y="389"/>
                  </a:lnTo>
                  <a:lnTo>
                    <a:pt x="275" y="390"/>
                  </a:lnTo>
                  <a:lnTo>
                    <a:pt x="275" y="392"/>
                  </a:lnTo>
                  <a:lnTo>
                    <a:pt x="275" y="394"/>
                  </a:lnTo>
                  <a:lnTo>
                    <a:pt x="276" y="400"/>
                  </a:lnTo>
                  <a:lnTo>
                    <a:pt x="276" y="402"/>
                  </a:lnTo>
                  <a:lnTo>
                    <a:pt x="276" y="403"/>
                  </a:lnTo>
                  <a:lnTo>
                    <a:pt x="276" y="405"/>
                  </a:lnTo>
                  <a:lnTo>
                    <a:pt x="276" y="407"/>
                  </a:lnTo>
                  <a:lnTo>
                    <a:pt x="276" y="408"/>
                  </a:lnTo>
                  <a:lnTo>
                    <a:pt x="276" y="412"/>
                  </a:lnTo>
                  <a:lnTo>
                    <a:pt x="276" y="413"/>
                  </a:lnTo>
                  <a:lnTo>
                    <a:pt x="276" y="415"/>
                  </a:lnTo>
                  <a:lnTo>
                    <a:pt x="276" y="417"/>
                  </a:lnTo>
                  <a:lnTo>
                    <a:pt x="276" y="418"/>
                  </a:lnTo>
                  <a:lnTo>
                    <a:pt x="276" y="420"/>
                  </a:lnTo>
                  <a:lnTo>
                    <a:pt x="276" y="421"/>
                  </a:lnTo>
                  <a:lnTo>
                    <a:pt x="276" y="423"/>
                  </a:lnTo>
                  <a:lnTo>
                    <a:pt x="276" y="425"/>
                  </a:lnTo>
                  <a:lnTo>
                    <a:pt x="276" y="426"/>
                  </a:lnTo>
                  <a:lnTo>
                    <a:pt x="276" y="428"/>
                  </a:lnTo>
                  <a:lnTo>
                    <a:pt x="276" y="430"/>
                  </a:lnTo>
                  <a:lnTo>
                    <a:pt x="276" y="431"/>
                  </a:lnTo>
                  <a:lnTo>
                    <a:pt x="276" y="433"/>
                  </a:lnTo>
                  <a:lnTo>
                    <a:pt x="276" y="435"/>
                  </a:lnTo>
                  <a:lnTo>
                    <a:pt x="276" y="436"/>
                  </a:lnTo>
                  <a:lnTo>
                    <a:pt x="276" y="438"/>
                  </a:lnTo>
                  <a:lnTo>
                    <a:pt x="278" y="439"/>
                  </a:lnTo>
                  <a:lnTo>
                    <a:pt x="278" y="441"/>
                  </a:lnTo>
                  <a:lnTo>
                    <a:pt x="278" y="443"/>
                  </a:lnTo>
                  <a:lnTo>
                    <a:pt x="278" y="444"/>
                  </a:lnTo>
                  <a:lnTo>
                    <a:pt x="278" y="448"/>
                  </a:lnTo>
                  <a:lnTo>
                    <a:pt x="278" y="449"/>
                  </a:lnTo>
                  <a:lnTo>
                    <a:pt x="278" y="451"/>
                  </a:lnTo>
                  <a:lnTo>
                    <a:pt x="278" y="452"/>
                  </a:lnTo>
                  <a:lnTo>
                    <a:pt x="278" y="454"/>
                  </a:lnTo>
                  <a:lnTo>
                    <a:pt x="278" y="456"/>
                  </a:lnTo>
                  <a:lnTo>
                    <a:pt x="278" y="459"/>
                  </a:lnTo>
                  <a:lnTo>
                    <a:pt x="278" y="461"/>
                  </a:lnTo>
                  <a:lnTo>
                    <a:pt x="278" y="464"/>
                  </a:lnTo>
                  <a:lnTo>
                    <a:pt x="278" y="466"/>
                  </a:lnTo>
                  <a:lnTo>
                    <a:pt x="278" y="469"/>
                  </a:lnTo>
                  <a:lnTo>
                    <a:pt x="278" y="470"/>
                  </a:lnTo>
                  <a:lnTo>
                    <a:pt x="278" y="472"/>
                  </a:lnTo>
                  <a:lnTo>
                    <a:pt x="278" y="474"/>
                  </a:lnTo>
                  <a:lnTo>
                    <a:pt x="278" y="475"/>
                  </a:lnTo>
                  <a:lnTo>
                    <a:pt x="279" y="477"/>
                  </a:lnTo>
                  <a:lnTo>
                    <a:pt x="279" y="479"/>
                  </a:lnTo>
                  <a:lnTo>
                    <a:pt x="279" y="480"/>
                  </a:lnTo>
                  <a:lnTo>
                    <a:pt x="279" y="482"/>
                  </a:lnTo>
                  <a:lnTo>
                    <a:pt x="279" y="484"/>
                  </a:lnTo>
                  <a:lnTo>
                    <a:pt x="279" y="485"/>
                  </a:lnTo>
                  <a:lnTo>
                    <a:pt x="279" y="490"/>
                  </a:lnTo>
                  <a:lnTo>
                    <a:pt x="279" y="492"/>
                  </a:lnTo>
                  <a:lnTo>
                    <a:pt x="279" y="495"/>
                  </a:lnTo>
                  <a:lnTo>
                    <a:pt x="279" y="498"/>
                  </a:lnTo>
                  <a:lnTo>
                    <a:pt x="279" y="500"/>
                  </a:lnTo>
                  <a:lnTo>
                    <a:pt x="279" y="502"/>
                  </a:lnTo>
                  <a:lnTo>
                    <a:pt x="279" y="505"/>
                  </a:lnTo>
                  <a:lnTo>
                    <a:pt x="279" y="508"/>
                  </a:lnTo>
                  <a:lnTo>
                    <a:pt x="279" y="510"/>
                  </a:lnTo>
                  <a:lnTo>
                    <a:pt x="279" y="515"/>
                  </a:lnTo>
                  <a:lnTo>
                    <a:pt x="281" y="519"/>
                  </a:lnTo>
                  <a:lnTo>
                    <a:pt x="281" y="521"/>
                  </a:lnTo>
                  <a:lnTo>
                    <a:pt x="281" y="523"/>
                  </a:lnTo>
                  <a:lnTo>
                    <a:pt x="281" y="524"/>
                  </a:lnTo>
                  <a:lnTo>
                    <a:pt x="281" y="526"/>
                  </a:lnTo>
                  <a:lnTo>
                    <a:pt x="281" y="528"/>
                  </a:lnTo>
                  <a:lnTo>
                    <a:pt x="281" y="531"/>
                  </a:lnTo>
                  <a:lnTo>
                    <a:pt x="281" y="533"/>
                  </a:lnTo>
                  <a:lnTo>
                    <a:pt x="281" y="534"/>
                  </a:lnTo>
                  <a:lnTo>
                    <a:pt x="281" y="536"/>
                  </a:lnTo>
                  <a:lnTo>
                    <a:pt x="281" y="537"/>
                  </a:lnTo>
                  <a:lnTo>
                    <a:pt x="281" y="539"/>
                  </a:lnTo>
                  <a:lnTo>
                    <a:pt x="281" y="544"/>
                  </a:lnTo>
                  <a:lnTo>
                    <a:pt x="281" y="547"/>
                  </a:lnTo>
                  <a:lnTo>
                    <a:pt x="281" y="555"/>
                  </a:lnTo>
                  <a:lnTo>
                    <a:pt x="281" y="557"/>
                  </a:lnTo>
                  <a:lnTo>
                    <a:pt x="283" y="570"/>
                  </a:lnTo>
                  <a:lnTo>
                    <a:pt x="283" y="575"/>
                  </a:lnTo>
                  <a:lnTo>
                    <a:pt x="283" y="578"/>
                  </a:lnTo>
                  <a:lnTo>
                    <a:pt x="283" y="580"/>
                  </a:lnTo>
                  <a:lnTo>
                    <a:pt x="283" y="582"/>
                  </a:lnTo>
                  <a:lnTo>
                    <a:pt x="283" y="583"/>
                  </a:lnTo>
                  <a:lnTo>
                    <a:pt x="283" y="585"/>
                  </a:lnTo>
                  <a:lnTo>
                    <a:pt x="283" y="588"/>
                  </a:lnTo>
                  <a:lnTo>
                    <a:pt x="284" y="595"/>
                  </a:lnTo>
                  <a:lnTo>
                    <a:pt x="284" y="618"/>
                  </a:lnTo>
                  <a:lnTo>
                    <a:pt x="284" y="622"/>
                  </a:lnTo>
                  <a:lnTo>
                    <a:pt x="284" y="624"/>
                  </a:lnTo>
                  <a:lnTo>
                    <a:pt x="286" y="635"/>
                  </a:lnTo>
                  <a:lnTo>
                    <a:pt x="286" y="640"/>
                  </a:lnTo>
                  <a:lnTo>
                    <a:pt x="286" y="657"/>
                  </a:lnTo>
                  <a:lnTo>
                    <a:pt x="286" y="658"/>
                  </a:lnTo>
                  <a:lnTo>
                    <a:pt x="286" y="660"/>
                  </a:lnTo>
                  <a:lnTo>
                    <a:pt x="286" y="662"/>
                  </a:lnTo>
                  <a:lnTo>
                    <a:pt x="286" y="663"/>
                  </a:lnTo>
                  <a:lnTo>
                    <a:pt x="286" y="665"/>
                  </a:lnTo>
                  <a:lnTo>
                    <a:pt x="286" y="667"/>
                  </a:lnTo>
                  <a:lnTo>
                    <a:pt x="286" y="668"/>
                  </a:lnTo>
                  <a:lnTo>
                    <a:pt x="288" y="689"/>
                  </a:lnTo>
                  <a:lnTo>
                    <a:pt x="288" y="691"/>
                  </a:lnTo>
                  <a:lnTo>
                    <a:pt x="288" y="702"/>
                  </a:lnTo>
                  <a:lnTo>
                    <a:pt x="288" y="706"/>
                  </a:lnTo>
                  <a:lnTo>
                    <a:pt x="288" y="707"/>
                  </a:lnTo>
                  <a:lnTo>
                    <a:pt x="289" y="709"/>
                  </a:lnTo>
                  <a:lnTo>
                    <a:pt x="289" y="711"/>
                  </a:lnTo>
                  <a:lnTo>
                    <a:pt x="289" y="712"/>
                  </a:lnTo>
                  <a:lnTo>
                    <a:pt x="289" y="714"/>
                  </a:lnTo>
                  <a:lnTo>
                    <a:pt x="289" y="716"/>
                  </a:lnTo>
                  <a:lnTo>
                    <a:pt x="289" y="717"/>
                  </a:lnTo>
                  <a:lnTo>
                    <a:pt x="289" y="719"/>
                  </a:lnTo>
                  <a:lnTo>
                    <a:pt x="289" y="720"/>
                  </a:lnTo>
                  <a:lnTo>
                    <a:pt x="289" y="722"/>
                  </a:lnTo>
                  <a:lnTo>
                    <a:pt x="289" y="724"/>
                  </a:lnTo>
                  <a:lnTo>
                    <a:pt x="289" y="725"/>
                  </a:lnTo>
                  <a:lnTo>
                    <a:pt x="289" y="727"/>
                  </a:lnTo>
                  <a:lnTo>
                    <a:pt x="289" y="729"/>
                  </a:lnTo>
                  <a:lnTo>
                    <a:pt x="289" y="730"/>
                  </a:lnTo>
                  <a:lnTo>
                    <a:pt x="289" y="732"/>
                  </a:lnTo>
                  <a:lnTo>
                    <a:pt x="289" y="734"/>
                  </a:lnTo>
                  <a:lnTo>
                    <a:pt x="289" y="735"/>
                  </a:lnTo>
                  <a:lnTo>
                    <a:pt x="289" y="737"/>
                  </a:lnTo>
                  <a:lnTo>
                    <a:pt x="289" y="738"/>
                  </a:lnTo>
                  <a:lnTo>
                    <a:pt x="289" y="740"/>
                  </a:lnTo>
                  <a:lnTo>
                    <a:pt x="289" y="742"/>
                  </a:lnTo>
                  <a:lnTo>
                    <a:pt x="289" y="743"/>
                  </a:lnTo>
                  <a:lnTo>
                    <a:pt x="289" y="745"/>
                  </a:lnTo>
                  <a:lnTo>
                    <a:pt x="291" y="748"/>
                  </a:lnTo>
                  <a:lnTo>
                    <a:pt x="291" y="750"/>
                  </a:lnTo>
                  <a:lnTo>
                    <a:pt x="291" y="753"/>
                  </a:lnTo>
                  <a:lnTo>
                    <a:pt x="291" y="755"/>
                  </a:lnTo>
                  <a:lnTo>
                    <a:pt x="291" y="756"/>
                  </a:lnTo>
                  <a:lnTo>
                    <a:pt x="291" y="758"/>
                  </a:lnTo>
                  <a:lnTo>
                    <a:pt x="291" y="760"/>
                  </a:lnTo>
                  <a:lnTo>
                    <a:pt x="291" y="761"/>
                  </a:lnTo>
                  <a:lnTo>
                    <a:pt x="291" y="763"/>
                  </a:lnTo>
                  <a:lnTo>
                    <a:pt x="291" y="765"/>
                  </a:lnTo>
                  <a:lnTo>
                    <a:pt x="291" y="766"/>
                  </a:lnTo>
                  <a:lnTo>
                    <a:pt x="291" y="768"/>
                  </a:lnTo>
                  <a:lnTo>
                    <a:pt x="291" y="769"/>
                  </a:lnTo>
                  <a:lnTo>
                    <a:pt x="291" y="771"/>
                  </a:lnTo>
                  <a:lnTo>
                    <a:pt x="291" y="773"/>
                  </a:lnTo>
                  <a:lnTo>
                    <a:pt x="291" y="774"/>
                  </a:lnTo>
                  <a:lnTo>
                    <a:pt x="291" y="776"/>
                  </a:lnTo>
                  <a:lnTo>
                    <a:pt x="291" y="778"/>
                  </a:lnTo>
                  <a:lnTo>
                    <a:pt x="291" y="783"/>
                  </a:lnTo>
                  <a:lnTo>
                    <a:pt x="291" y="784"/>
                  </a:lnTo>
                  <a:lnTo>
                    <a:pt x="293" y="799"/>
                  </a:lnTo>
                  <a:lnTo>
                    <a:pt x="293" y="801"/>
                  </a:lnTo>
                  <a:lnTo>
                    <a:pt x="293" y="807"/>
                  </a:lnTo>
                  <a:lnTo>
                    <a:pt x="293" y="810"/>
                  </a:lnTo>
                  <a:lnTo>
                    <a:pt x="293" y="812"/>
                  </a:lnTo>
                  <a:lnTo>
                    <a:pt x="293" y="814"/>
                  </a:lnTo>
                  <a:lnTo>
                    <a:pt x="293" y="817"/>
                  </a:lnTo>
                  <a:lnTo>
                    <a:pt x="293" y="820"/>
                  </a:lnTo>
                  <a:lnTo>
                    <a:pt x="293" y="822"/>
                  </a:lnTo>
                  <a:lnTo>
                    <a:pt x="293" y="823"/>
                  </a:lnTo>
                  <a:lnTo>
                    <a:pt x="294" y="825"/>
                  </a:lnTo>
                  <a:lnTo>
                    <a:pt x="294" y="827"/>
                  </a:lnTo>
                  <a:lnTo>
                    <a:pt x="294" y="830"/>
                  </a:lnTo>
                  <a:lnTo>
                    <a:pt x="294" y="838"/>
                  </a:lnTo>
                  <a:lnTo>
                    <a:pt x="294" y="843"/>
                  </a:lnTo>
                  <a:lnTo>
                    <a:pt x="294" y="853"/>
                  </a:lnTo>
                  <a:lnTo>
                    <a:pt x="294" y="856"/>
                  </a:lnTo>
                  <a:lnTo>
                    <a:pt x="294" y="858"/>
                  </a:lnTo>
                  <a:lnTo>
                    <a:pt x="294" y="861"/>
                  </a:lnTo>
                  <a:lnTo>
                    <a:pt x="296" y="866"/>
                  </a:lnTo>
                  <a:lnTo>
                    <a:pt x="296" y="868"/>
                  </a:lnTo>
                  <a:lnTo>
                    <a:pt x="296" y="869"/>
                  </a:lnTo>
                  <a:lnTo>
                    <a:pt x="296" y="871"/>
                  </a:lnTo>
                  <a:lnTo>
                    <a:pt x="296" y="872"/>
                  </a:lnTo>
                  <a:lnTo>
                    <a:pt x="296" y="874"/>
                  </a:lnTo>
                  <a:lnTo>
                    <a:pt x="296" y="876"/>
                  </a:lnTo>
                  <a:lnTo>
                    <a:pt x="296" y="877"/>
                  </a:lnTo>
                  <a:lnTo>
                    <a:pt x="296" y="879"/>
                  </a:lnTo>
                  <a:lnTo>
                    <a:pt x="296" y="881"/>
                  </a:lnTo>
                  <a:lnTo>
                    <a:pt x="296" y="887"/>
                  </a:lnTo>
                  <a:lnTo>
                    <a:pt x="296" y="889"/>
                  </a:lnTo>
                  <a:lnTo>
                    <a:pt x="296" y="892"/>
                  </a:lnTo>
                  <a:lnTo>
                    <a:pt x="296" y="894"/>
                  </a:lnTo>
                  <a:lnTo>
                    <a:pt x="297" y="902"/>
                  </a:lnTo>
                  <a:lnTo>
                    <a:pt x="297" y="903"/>
                  </a:lnTo>
                  <a:lnTo>
                    <a:pt x="297" y="905"/>
                  </a:lnTo>
                  <a:lnTo>
                    <a:pt x="297" y="908"/>
                  </a:lnTo>
                  <a:lnTo>
                    <a:pt x="297" y="910"/>
                  </a:lnTo>
                  <a:lnTo>
                    <a:pt x="297" y="912"/>
                  </a:lnTo>
                  <a:lnTo>
                    <a:pt x="297" y="913"/>
                  </a:lnTo>
                  <a:lnTo>
                    <a:pt x="297" y="915"/>
                  </a:lnTo>
                  <a:lnTo>
                    <a:pt x="297" y="917"/>
                  </a:lnTo>
                  <a:lnTo>
                    <a:pt x="297" y="920"/>
                  </a:lnTo>
                  <a:lnTo>
                    <a:pt x="297" y="921"/>
                  </a:lnTo>
                  <a:lnTo>
                    <a:pt x="297" y="925"/>
                  </a:lnTo>
                  <a:lnTo>
                    <a:pt x="297" y="926"/>
                  </a:lnTo>
                  <a:lnTo>
                    <a:pt x="297" y="928"/>
                  </a:lnTo>
                  <a:lnTo>
                    <a:pt x="297" y="930"/>
                  </a:lnTo>
                  <a:lnTo>
                    <a:pt x="297" y="931"/>
                  </a:lnTo>
                  <a:lnTo>
                    <a:pt x="297" y="933"/>
                  </a:lnTo>
                  <a:lnTo>
                    <a:pt x="297" y="936"/>
                  </a:lnTo>
                  <a:lnTo>
                    <a:pt x="299" y="938"/>
                  </a:lnTo>
                  <a:lnTo>
                    <a:pt x="299" y="941"/>
                  </a:lnTo>
                  <a:lnTo>
                    <a:pt x="299" y="943"/>
                  </a:lnTo>
                  <a:lnTo>
                    <a:pt x="299" y="944"/>
                  </a:lnTo>
                  <a:lnTo>
                    <a:pt x="299" y="946"/>
                  </a:lnTo>
                  <a:lnTo>
                    <a:pt x="299" y="948"/>
                  </a:lnTo>
                  <a:lnTo>
                    <a:pt x="299" y="949"/>
                  </a:lnTo>
                  <a:lnTo>
                    <a:pt x="299" y="952"/>
                  </a:lnTo>
                  <a:lnTo>
                    <a:pt x="299" y="954"/>
                  </a:lnTo>
                  <a:lnTo>
                    <a:pt x="299" y="957"/>
                  </a:lnTo>
                  <a:lnTo>
                    <a:pt x="299" y="959"/>
                  </a:lnTo>
                  <a:lnTo>
                    <a:pt x="299" y="961"/>
                  </a:lnTo>
                  <a:lnTo>
                    <a:pt x="299" y="966"/>
                  </a:lnTo>
                  <a:lnTo>
                    <a:pt x="299" y="969"/>
                  </a:lnTo>
                  <a:lnTo>
                    <a:pt x="299" y="974"/>
                  </a:lnTo>
                  <a:lnTo>
                    <a:pt x="301" y="977"/>
                  </a:lnTo>
                  <a:lnTo>
                    <a:pt x="301" y="979"/>
                  </a:lnTo>
                  <a:lnTo>
                    <a:pt x="301" y="980"/>
                  </a:lnTo>
                  <a:lnTo>
                    <a:pt x="301" y="982"/>
                  </a:lnTo>
                  <a:lnTo>
                    <a:pt x="301" y="985"/>
                  </a:lnTo>
                  <a:lnTo>
                    <a:pt x="301" y="987"/>
                  </a:lnTo>
                  <a:lnTo>
                    <a:pt x="301" y="990"/>
                  </a:lnTo>
                  <a:lnTo>
                    <a:pt x="301" y="992"/>
                  </a:lnTo>
                  <a:lnTo>
                    <a:pt x="301" y="997"/>
                  </a:lnTo>
                  <a:lnTo>
                    <a:pt x="301" y="998"/>
                  </a:lnTo>
                  <a:lnTo>
                    <a:pt x="301" y="1001"/>
                  </a:lnTo>
                  <a:lnTo>
                    <a:pt x="301" y="1003"/>
                  </a:lnTo>
                  <a:lnTo>
                    <a:pt x="301" y="1005"/>
                  </a:lnTo>
                  <a:lnTo>
                    <a:pt x="301" y="1006"/>
                  </a:lnTo>
                  <a:lnTo>
                    <a:pt x="301" y="1008"/>
                  </a:lnTo>
                  <a:lnTo>
                    <a:pt x="301" y="1010"/>
                  </a:lnTo>
                  <a:lnTo>
                    <a:pt x="301" y="1011"/>
                  </a:lnTo>
                  <a:lnTo>
                    <a:pt x="302" y="1013"/>
                  </a:lnTo>
                  <a:lnTo>
                    <a:pt x="302" y="1015"/>
                  </a:lnTo>
                  <a:lnTo>
                    <a:pt x="302" y="1018"/>
                  </a:lnTo>
                  <a:lnTo>
                    <a:pt x="302" y="1019"/>
                  </a:lnTo>
                  <a:lnTo>
                    <a:pt x="302" y="1021"/>
                  </a:lnTo>
                  <a:lnTo>
                    <a:pt x="302" y="1023"/>
                  </a:lnTo>
                  <a:lnTo>
                    <a:pt x="302" y="1024"/>
                  </a:lnTo>
                  <a:lnTo>
                    <a:pt x="302" y="1026"/>
                  </a:lnTo>
                  <a:lnTo>
                    <a:pt x="302" y="1028"/>
                  </a:lnTo>
                  <a:lnTo>
                    <a:pt x="302" y="1029"/>
                  </a:lnTo>
                  <a:lnTo>
                    <a:pt x="302" y="1031"/>
                  </a:lnTo>
                  <a:lnTo>
                    <a:pt x="302" y="1039"/>
                  </a:lnTo>
                  <a:lnTo>
                    <a:pt x="302" y="1042"/>
                  </a:lnTo>
                  <a:lnTo>
                    <a:pt x="302" y="1051"/>
                  </a:lnTo>
                  <a:lnTo>
                    <a:pt x="304" y="1054"/>
                  </a:lnTo>
                  <a:lnTo>
                    <a:pt x="304" y="1057"/>
                  </a:lnTo>
                  <a:lnTo>
                    <a:pt x="304" y="1059"/>
                  </a:lnTo>
                  <a:lnTo>
                    <a:pt x="304" y="1064"/>
                  </a:lnTo>
                  <a:lnTo>
                    <a:pt x="304" y="1065"/>
                  </a:lnTo>
                  <a:lnTo>
                    <a:pt x="304" y="1068"/>
                  </a:lnTo>
                  <a:lnTo>
                    <a:pt x="304" y="1070"/>
                  </a:lnTo>
                  <a:lnTo>
                    <a:pt x="304" y="1075"/>
                  </a:lnTo>
                  <a:lnTo>
                    <a:pt x="304" y="1077"/>
                  </a:lnTo>
                  <a:lnTo>
                    <a:pt x="304" y="1083"/>
                  </a:lnTo>
                  <a:lnTo>
                    <a:pt x="304" y="1086"/>
                  </a:lnTo>
                  <a:lnTo>
                    <a:pt x="306" y="1093"/>
                  </a:lnTo>
                  <a:lnTo>
                    <a:pt x="306" y="1100"/>
                  </a:lnTo>
                  <a:lnTo>
                    <a:pt x="306" y="1103"/>
                  </a:lnTo>
                  <a:lnTo>
                    <a:pt x="306" y="1104"/>
                  </a:lnTo>
                  <a:lnTo>
                    <a:pt x="306" y="1108"/>
                  </a:lnTo>
                  <a:lnTo>
                    <a:pt x="306" y="1109"/>
                  </a:lnTo>
                  <a:lnTo>
                    <a:pt x="307" y="1137"/>
                  </a:lnTo>
                  <a:lnTo>
                    <a:pt x="307" y="1139"/>
                  </a:lnTo>
                  <a:lnTo>
                    <a:pt x="307" y="1144"/>
                  </a:lnTo>
                  <a:lnTo>
                    <a:pt x="307" y="1145"/>
                  </a:lnTo>
                  <a:lnTo>
                    <a:pt x="307" y="1152"/>
                  </a:lnTo>
                  <a:lnTo>
                    <a:pt x="307" y="1155"/>
                  </a:lnTo>
                  <a:lnTo>
                    <a:pt x="307" y="1160"/>
                  </a:lnTo>
                  <a:lnTo>
                    <a:pt x="307" y="1163"/>
                  </a:lnTo>
                  <a:lnTo>
                    <a:pt x="307" y="1167"/>
                  </a:lnTo>
                  <a:lnTo>
                    <a:pt x="309" y="1175"/>
                  </a:lnTo>
                  <a:lnTo>
                    <a:pt x="309" y="1178"/>
                  </a:lnTo>
                  <a:lnTo>
                    <a:pt x="309" y="1181"/>
                  </a:lnTo>
                  <a:lnTo>
                    <a:pt x="309" y="1184"/>
                  </a:lnTo>
                  <a:lnTo>
                    <a:pt x="309" y="1191"/>
                  </a:lnTo>
                  <a:lnTo>
                    <a:pt x="309" y="1204"/>
                  </a:lnTo>
                  <a:lnTo>
                    <a:pt x="309" y="1206"/>
                  </a:lnTo>
                  <a:lnTo>
                    <a:pt x="309" y="1207"/>
                  </a:lnTo>
                  <a:lnTo>
                    <a:pt x="310" y="1207"/>
                  </a:lnTo>
                  <a:lnTo>
                    <a:pt x="310" y="1209"/>
                  </a:lnTo>
                  <a:lnTo>
                    <a:pt x="310" y="1212"/>
                  </a:lnTo>
                  <a:lnTo>
                    <a:pt x="310" y="1214"/>
                  </a:lnTo>
                  <a:lnTo>
                    <a:pt x="310" y="1216"/>
                  </a:lnTo>
                  <a:lnTo>
                    <a:pt x="310" y="1217"/>
                  </a:lnTo>
                  <a:lnTo>
                    <a:pt x="310" y="1219"/>
                  </a:lnTo>
                  <a:lnTo>
                    <a:pt x="310" y="1220"/>
                  </a:lnTo>
                  <a:lnTo>
                    <a:pt x="310" y="1224"/>
                  </a:lnTo>
                  <a:lnTo>
                    <a:pt x="310" y="1225"/>
                  </a:lnTo>
                  <a:lnTo>
                    <a:pt x="310" y="1232"/>
                  </a:lnTo>
                  <a:lnTo>
                    <a:pt x="310" y="1235"/>
                  </a:lnTo>
                  <a:lnTo>
                    <a:pt x="310" y="1237"/>
                  </a:lnTo>
                  <a:lnTo>
                    <a:pt x="310" y="1240"/>
                  </a:lnTo>
                  <a:lnTo>
                    <a:pt x="310" y="1242"/>
                  </a:lnTo>
                  <a:lnTo>
                    <a:pt x="310" y="1243"/>
                  </a:lnTo>
                  <a:lnTo>
                    <a:pt x="310" y="1245"/>
                  </a:lnTo>
                  <a:lnTo>
                    <a:pt x="310" y="1247"/>
                  </a:lnTo>
                  <a:lnTo>
                    <a:pt x="312" y="1248"/>
                  </a:lnTo>
                  <a:lnTo>
                    <a:pt x="312" y="1250"/>
                  </a:lnTo>
                  <a:lnTo>
                    <a:pt x="312" y="1251"/>
                  </a:lnTo>
                  <a:lnTo>
                    <a:pt x="312" y="1253"/>
                  </a:lnTo>
                  <a:lnTo>
                    <a:pt x="312" y="1255"/>
                  </a:lnTo>
                  <a:lnTo>
                    <a:pt x="312" y="1256"/>
                  </a:lnTo>
                  <a:lnTo>
                    <a:pt x="312" y="1258"/>
                  </a:lnTo>
                  <a:lnTo>
                    <a:pt x="312" y="1260"/>
                  </a:lnTo>
                  <a:lnTo>
                    <a:pt x="312" y="1261"/>
                  </a:lnTo>
                  <a:lnTo>
                    <a:pt x="312" y="1263"/>
                  </a:lnTo>
                  <a:lnTo>
                    <a:pt x="312" y="1265"/>
                  </a:lnTo>
                  <a:lnTo>
                    <a:pt x="312" y="1268"/>
                  </a:lnTo>
                  <a:lnTo>
                    <a:pt x="312" y="1269"/>
                  </a:lnTo>
                  <a:lnTo>
                    <a:pt x="312" y="1271"/>
                  </a:lnTo>
                  <a:lnTo>
                    <a:pt x="312" y="1273"/>
                  </a:lnTo>
                  <a:lnTo>
                    <a:pt x="312" y="1274"/>
                  </a:lnTo>
                  <a:lnTo>
                    <a:pt x="312" y="1276"/>
                  </a:lnTo>
                  <a:lnTo>
                    <a:pt x="312" y="1278"/>
                  </a:lnTo>
                  <a:lnTo>
                    <a:pt x="312" y="1279"/>
                  </a:lnTo>
                  <a:lnTo>
                    <a:pt x="312" y="1281"/>
                  </a:lnTo>
                  <a:lnTo>
                    <a:pt x="312" y="1283"/>
                  </a:lnTo>
                  <a:lnTo>
                    <a:pt x="312" y="1284"/>
                  </a:lnTo>
                  <a:lnTo>
                    <a:pt x="314" y="1286"/>
                  </a:lnTo>
                  <a:lnTo>
                    <a:pt x="314" y="1287"/>
                  </a:lnTo>
                  <a:lnTo>
                    <a:pt x="314" y="1289"/>
                  </a:lnTo>
                  <a:lnTo>
                    <a:pt x="314" y="1291"/>
                  </a:lnTo>
                  <a:lnTo>
                    <a:pt x="314" y="1292"/>
                  </a:lnTo>
                  <a:lnTo>
                    <a:pt x="314" y="1294"/>
                  </a:lnTo>
                  <a:lnTo>
                    <a:pt x="314" y="1296"/>
                  </a:lnTo>
                  <a:lnTo>
                    <a:pt x="314" y="1297"/>
                  </a:lnTo>
                  <a:lnTo>
                    <a:pt x="314" y="1299"/>
                  </a:lnTo>
                  <a:lnTo>
                    <a:pt x="314" y="1300"/>
                  </a:lnTo>
                  <a:lnTo>
                    <a:pt x="314" y="1302"/>
                  </a:lnTo>
                  <a:lnTo>
                    <a:pt x="314" y="1304"/>
                  </a:lnTo>
                  <a:lnTo>
                    <a:pt x="314" y="1305"/>
                  </a:lnTo>
                  <a:lnTo>
                    <a:pt x="314" y="1307"/>
                  </a:lnTo>
                  <a:lnTo>
                    <a:pt x="314" y="1309"/>
                  </a:lnTo>
                  <a:lnTo>
                    <a:pt x="314" y="1310"/>
                  </a:lnTo>
                  <a:lnTo>
                    <a:pt x="314" y="1312"/>
                  </a:lnTo>
                  <a:lnTo>
                    <a:pt x="314" y="1314"/>
                  </a:lnTo>
                  <a:lnTo>
                    <a:pt x="314" y="1315"/>
                  </a:lnTo>
                  <a:lnTo>
                    <a:pt x="314" y="1317"/>
                  </a:lnTo>
                  <a:lnTo>
                    <a:pt x="314" y="1318"/>
                  </a:lnTo>
                  <a:lnTo>
                    <a:pt x="314" y="1320"/>
                  </a:lnTo>
                  <a:lnTo>
                    <a:pt x="314" y="1322"/>
                  </a:lnTo>
                  <a:lnTo>
                    <a:pt x="314" y="1323"/>
                  </a:lnTo>
                  <a:lnTo>
                    <a:pt x="315" y="1325"/>
                  </a:lnTo>
                  <a:lnTo>
                    <a:pt x="315" y="1327"/>
                  </a:lnTo>
                  <a:lnTo>
                    <a:pt x="315" y="1328"/>
                  </a:lnTo>
                  <a:lnTo>
                    <a:pt x="315" y="1330"/>
                  </a:lnTo>
                  <a:lnTo>
                    <a:pt x="315" y="1332"/>
                  </a:lnTo>
                  <a:lnTo>
                    <a:pt x="315" y="1333"/>
                  </a:lnTo>
                  <a:lnTo>
                    <a:pt x="315" y="1335"/>
                  </a:lnTo>
                  <a:lnTo>
                    <a:pt x="315" y="1336"/>
                  </a:lnTo>
                  <a:lnTo>
                    <a:pt x="315" y="1338"/>
                  </a:lnTo>
                  <a:lnTo>
                    <a:pt x="315" y="1340"/>
                  </a:lnTo>
                  <a:lnTo>
                    <a:pt x="315" y="1341"/>
                  </a:lnTo>
                  <a:lnTo>
                    <a:pt x="315" y="1343"/>
                  </a:lnTo>
                  <a:lnTo>
                    <a:pt x="315" y="1345"/>
                  </a:lnTo>
                  <a:lnTo>
                    <a:pt x="315" y="1346"/>
                  </a:lnTo>
                  <a:lnTo>
                    <a:pt x="315" y="1348"/>
                  </a:lnTo>
                  <a:lnTo>
                    <a:pt x="315" y="1350"/>
                  </a:lnTo>
                  <a:lnTo>
                    <a:pt x="315" y="1351"/>
                  </a:lnTo>
                  <a:lnTo>
                    <a:pt x="315" y="1353"/>
                  </a:lnTo>
                  <a:lnTo>
                    <a:pt x="315" y="1354"/>
                  </a:lnTo>
                  <a:lnTo>
                    <a:pt x="315" y="1356"/>
                  </a:lnTo>
                  <a:lnTo>
                    <a:pt x="315" y="1358"/>
                  </a:lnTo>
                  <a:lnTo>
                    <a:pt x="315" y="1359"/>
                  </a:lnTo>
                  <a:lnTo>
                    <a:pt x="315" y="1361"/>
                  </a:lnTo>
                  <a:lnTo>
                    <a:pt x="317" y="1363"/>
                  </a:lnTo>
                  <a:lnTo>
                    <a:pt x="317" y="1364"/>
                  </a:lnTo>
                  <a:lnTo>
                    <a:pt x="317" y="1366"/>
                  </a:lnTo>
                  <a:lnTo>
                    <a:pt x="317" y="1367"/>
                  </a:lnTo>
                  <a:lnTo>
                    <a:pt x="317" y="1369"/>
                  </a:lnTo>
                  <a:lnTo>
                    <a:pt x="317" y="1371"/>
                  </a:lnTo>
                  <a:lnTo>
                    <a:pt x="317" y="1372"/>
                  </a:lnTo>
                  <a:lnTo>
                    <a:pt x="317" y="1374"/>
                  </a:lnTo>
                  <a:lnTo>
                    <a:pt x="317" y="1376"/>
                  </a:lnTo>
                  <a:lnTo>
                    <a:pt x="317" y="1377"/>
                  </a:lnTo>
                  <a:lnTo>
                    <a:pt x="317" y="1379"/>
                  </a:lnTo>
                  <a:lnTo>
                    <a:pt x="317" y="1381"/>
                  </a:lnTo>
                  <a:lnTo>
                    <a:pt x="317" y="1382"/>
                  </a:lnTo>
                  <a:lnTo>
                    <a:pt x="317" y="1384"/>
                  </a:lnTo>
                  <a:lnTo>
                    <a:pt x="317" y="1385"/>
                  </a:lnTo>
                  <a:lnTo>
                    <a:pt x="317" y="1387"/>
                  </a:lnTo>
                  <a:lnTo>
                    <a:pt x="317" y="1389"/>
                  </a:lnTo>
                  <a:lnTo>
                    <a:pt x="317" y="1390"/>
                  </a:lnTo>
                  <a:lnTo>
                    <a:pt x="317" y="1392"/>
                  </a:lnTo>
                  <a:lnTo>
                    <a:pt x="317" y="1394"/>
                  </a:lnTo>
                  <a:lnTo>
                    <a:pt x="317" y="1395"/>
                  </a:lnTo>
                  <a:lnTo>
                    <a:pt x="317" y="1397"/>
                  </a:lnTo>
                  <a:lnTo>
                    <a:pt x="317" y="1399"/>
                  </a:lnTo>
                  <a:lnTo>
                    <a:pt x="317" y="1400"/>
                  </a:lnTo>
                  <a:lnTo>
                    <a:pt x="319" y="1400"/>
                  </a:lnTo>
                  <a:lnTo>
                    <a:pt x="319" y="1402"/>
                  </a:lnTo>
                  <a:lnTo>
                    <a:pt x="319" y="1403"/>
                  </a:lnTo>
                  <a:lnTo>
                    <a:pt x="319" y="1405"/>
                  </a:lnTo>
                  <a:lnTo>
                    <a:pt x="319" y="1407"/>
                  </a:lnTo>
                  <a:lnTo>
                    <a:pt x="319" y="1408"/>
                  </a:lnTo>
                  <a:lnTo>
                    <a:pt x="319" y="1410"/>
                  </a:lnTo>
                  <a:lnTo>
                    <a:pt x="319" y="1412"/>
                  </a:lnTo>
                  <a:lnTo>
                    <a:pt x="319" y="1413"/>
                  </a:lnTo>
                  <a:lnTo>
                    <a:pt x="319" y="1415"/>
                  </a:lnTo>
                  <a:lnTo>
                    <a:pt x="319" y="1417"/>
                  </a:lnTo>
                  <a:lnTo>
                    <a:pt x="319" y="1418"/>
                  </a:lnTo>
                  <a:lnTo>
                    <a:pt x="319" y="1420"/>
                  </a:lnTo>
                  <a:lnTo>
                    <a:pt x="319" y="1421"/>
                  </a:lnTo>
                  <a:lnTo>
                    <a:pt x="319" y="1423"/>
                  </a:lnTo>
                  <a:lnTo>
                    <a:pt x="319" y="1425"/>
                  </a:lnTo>
                  <a:lnTo>
                    <a:pt x="319" y="1426"/>
                  </a:lnTo>
                  <a:lnTo>
                    <a:pt x="319" y="1428"/>
                  </a:lnTo>
                  <a:lnTo>
                    <a:pt x="319" y="1430"/>
                  </a:lnTo>
                  <a:lnTo>
                    <a:pt x="319" y="1431"/>
                  </a:lnTo>
                  <a:lnTo>
                    <a:pt x="319" y="1433"/>
                  </a:lnTo>
                  <a:lnTo>
                    <a:pt x="319" y="1434"/>
                  </a:lnTo>
                  <a:lnTo>
                    <a:pt x="319" y="1436"/>
                  </a:lnTo>
                  <a:lnTo>
                    <a:pt x="319" y="1438"/>
                  </a:lnTo>
                  <a:lnTo>
                    <a:pt x="320" y="1439"/>
                  </a:lnTo>
                  <a:lnTo>
                    <a:pt x="320" y="1443"/>
                  </a:lnTo>
                  <a:lnTo>
                    <a:pt x="320" y="1444"/>
                  </a:lnTo>
                  <a:lnTo>
                    <a:pt x="320" y="1446"/>
                  </a:lnTo>
                  <a:lnTo>
                    <a:pt x="320" y="1448"/>
                  </a:lnTo>
                  <a:lnTo>
                    <a:pt x="320" y="1449"/>
                  </a:lnTo>
                  <a:lnTo>
                    <a:pt x="320" y="1451"/>
                  </a:lnTo>
                  <a:lnTo>
                    <a:pt x="320" y="1452"/>
                  </a:lnTo>
                  <a:lnTo>
                    <a:pt x="320" y="1454"/>
                  </a:lnTo>
                  <a:lnTo>
                    <a:pt x="320" y="1456"/>
                  </a:lnTo>
                  <a:lnTo>
                    <a:pt x="320" y="1457"/>
                  </a:lnTo>
                  <a:lnTo>
                    <a:pt x="320" y="1459"/>
                  </a:lnTo>
                  <a:lnTo>
                    <a:pt x="320" y="1466"/>
                  </a:lnTo>
                  <a:lnTo>
                    <a:pt x="320" y="1467"/>
                  </a:lnTo>
                  <a:lnTo>
                    <a:pt x="320" y="1469"/>
                  </a:lnTo>
                  <a:lnTo>
                    <a:pt x="320" y="1470"/>
                  </a:lnTo>
                  <a:lnTo>
                    <a:pt x="320" y="1472"/>
                  </a:lnTo>
                  <a:lnTo>
                    <a:pt x="320" y="1474"/>
                  </a:lnTo>
                  <a:lnTo>
                    <a:pt x="320" y="1475"/>
                  </a:lnTo>
                  <a:lnTo>
                    <a:pt x="322" y="1477"/>
                  </a:lnTo>
                  <a:lnTo>
                    <a:pt x="322" y="1479"/>
                  </a:lnTo>
                  <a:lnTo>
                    <a:pt x="322" y="1480"/>
                  </a:lnTo>
                  <a:lnTo>
                    <a:pt x="322" y="1482"/>
                  </a:lnTo>
                  <a:lnTo>
                    <a:pt x="322" y="1483"/>
                  </a:lnTo>
                  <a:lnTo>
                    <a:pt x="322" y="1485"/>
                  </a:lnTo>
                  <a:lnTo>
                    <a:pt x="322" y="1487"/>
                  </a:lnTo>
                  <a:lnTo>
                    <a:pt x="322" y="1488"/>
                  </a:lnTo>
                  <a:lnTo>
                    <a:pt x="322" y="1490"/>
                  </a:lnTo>
                  <a:lnTo>
                    <a:pt x="322" y="1492"/>
                  </a:lnTo>
                  <a:lnTo>
                    <a:pt x="322" y="1493"/>
                  </a:lnTo>
                  <a:lnTo>
                    <a:pt x="322" y="1495"/>
                  </a:lnTo>
                  <a:lnTo>
                    <a:pt x="322" y="1497"/>
                  </a:lnTo>
                  <a:lnTo>
                    <a:pt x="322" y="1498"/>
                  </a:lnTo>
                  <a:lnTo>
                    <a:pt x="322" y="1500"/>
                  </a:lnTo>
                  <a:lnTo>
                    <a:pt x="322" y="1505"/>
                  </a:lnTo>
                  <a:lnTo>
                    <a:pt x="322" y="1510"/>
                  </a:lnTo>
                  <a:lnTo>
                    <a:pt x="322" y="1511"/>
                  </a:lnTo>
                  <a:lnTo>
                    <a:pt x="322" y="1513"/>
                  </a:lnTo>
                  <a:lnTo>
                    <a:pt x="324" y="1515"/>
                  </a:lnTo>
                  <a:lnTo>
                    <a:pt x="324" y="1516"/>
                  </a:lnTo>
                  <a:lnTo>
                    <a:pt x="324" y="1518"/>
                  </a:lnTo>
                  <a:lnTo>
                    <a:pt x="324" y="1519"/>
                  </a:lnTo>
                  <a:lnTo>
                    <a:pt x="324" y="1521"/>
                  </a:lnTo>
                  <a:lnTo>
                    <a:pt x="324" y="1523"/>
                  </a:lnTo>
                  <a:lnTo>
                    <a:pt x="324" y="1524"/>
                  </a:lnTo>
                  <a:lnTo>
                    <a:pt x="324" y="1526"/>
                  </a:lnTo>
                  <a:lnTo>
                    <a:pt x="324" y="1528"/>
                  </a:lnTo>
                  <a:lnTo>
                    <a:pt x="324" y="1529"/>
                  </a:lnTo>
                  <a:lnTo>
                    <a:pt x="324" y="1531"/>
                  </a:lnTo>
                  <a:lnTo>
                    <a:pt x="324" y="1533"/>
                  </a:lnTo>
                  <a:lnTo>
                    <a:pt x="324" y="1534"/>
                  </a:lnTo>
                  <a:lnTo>
                    <a:pt x="324" y="1536"/>
                  </a:lnTo>
                  <a:lnTo>
                    <a:pt x="324" y="1537"/>
                  </a:lnTo>
                  <a:lnTo>
                    <a:pt x="324" y="1539"/>
                  </a:lnTo>
                  <a:lnTo>
                    <a:pt x="324" y="1541"/>
                  </a:lnTo>
                  <a:lnTo>
                    <a:pt x="324" y="1542"/>
                  </a:lnTo>
                  <a:lnTo>
                    <a:pt x="324" y="1544"/>
                  </a:lnTo>
                  <a:lnTo>
                    <a:pt x="322" y="1544"/>
                  </a:lnTo>
                  <a:lnTo>
                    <a:pt x="320" y="1546"/>
                  </a:lnTo>
                  <a:lnTo>
                    <a:pt x="319" y="1546"/>
                  </a:lnTo>
                  <a:lnTo>
                    <a:pt x="317" y="1546"/>
                  </a:lnTo>
                  <a:lnTo>
                    <a:pt x="315" y="1546"/>
                  </a:lnTo>
                  <a:lnTo>
                    <a:pt x="314" y="1546"/>
                  </a:lnTo>
                  <a:lnTo>
                    <a:pt x="312" y="1546"/>
                  </a:lnTo>
                  <a:lnTo>
                    <a:pt x="310" y="1546"/>
                  </a:lnTo>
                  <a:lnTo>
                    <a:pt x="304" y="1546"/>
                  </a:lnTo>
                  <a:lnTo>
                    <a:pt x="289" y="1546"/>
                  </a:lnTo>
                  <a:lnTo>
                    <a:pt x="283" y="1546"/>
                  </a:lnTo>
                  <a:lnTo>
                    <a:pt x="276" y="1547"/>
                  </a:lnTo>
                  <a:lnTo>
                    <a:pt x="273" y="1547"/>
                  </a:lnTo>
                  <a:lnTo>
                    <a:pt x="252" y="1547"/>
                  </a:lnTo>
                  <a:lnTo>
                    <a:pt x="250" y="1547"/>
                  </a:lnTo>
                  <a:lnTo>
                    <a:pt x="242" y="1547"/>
                  </a:lnTo>
                  <a:lnTo>
                    <a:pt x="237" y="1549"/>
                  </a:lnTo>
                  <a:lnTo>
                    <a:pt x="234" y="1549"/>
                  </a:lnTo>
                  <a:lnTo>
                    <a:pt x="232" y="1549"/>
                  </a:lnTo>
                  <a:lnTo>
                    <a:pt x="221" y="1549"/>
                  </a:lnTo>
                  <a:lnTo>
                    <a:pt x="219" y="1549"/>
                  </a:lnTo>
                  <a:lnTo>
                    <a:pt x="217" y="1549"/>
                  </a:lnTo>
                  <a:lnTo>
                    <a:pt x="216" y="1549"/>
                  </a:lnTo>
                  <a:lnTo>
                    <a:pt x="214" y="1549"/>
                  </a:lnTo>
                  <a:lnTo>
                    <a:pt x="212" y="1549"/>
                  </a:lnTo>
                  <a:lnTo>
                    <a:pt x="211" y="1549"/>
                  </a:lnTo>
                  <a:lnTo>
                    <a:pt x="209" y="1549"/>
                  </a:lnTo>
                  <a:lnTo>
                    <a:pt x="206" y="1550"/>
                  </a:lnTo>
                  <a:lnTo>
                    <a:pt x="204" y="1550"/>
                  </a:lnTo>
                  <a:lnTo>
                    <a:pt x="201" y="1550"/>
                  </a:lnTo>
                  <a:lnTo>
                    <a:pt x="199" y="1550"/>
                  </a:lnTo>
                  <a:lnTo>
                    <a:pt x="196" y="1550"/>
                  </a:lnTo>
                  <a:lnTo>
                    <a:pt x="190" y="1550"/>
                  </a:lnTo>
                  <a:lnTo>
                    <a:pt x="180" y="1550"/>
                  </a:lnTo>
                  <a:lnTo>
                    <a:pt x="178" y="1550"/>
                  </a:lnTo>
                  <a:lnTo>
                    <a:pt x="165" y="1552"/>
                  </a:lnTo>
                  <a:lnTo>
                    <a:pt x="162" y="1552"/>
                  </a:lnTo>
                  <a:lnTo>
                    <a:pt x="160" y="1552"/>
                  </a:lnTo>
                  <a:lnTo>
                    <a:pt x="159" y="1552"/>
                  </a:lnTo>
                  <a:lnTo>
                    <a:pt x="157" y="1552"/>
                  </a:lnTo>
                  <a:lnTo>
                    <a:pt x="155" y="1552"/>
                  </a:lnTo>
                  <a:lnTo>
                    <a:pt x="154" y="1552"/>
                  </a:lnTo>
                  <a:lnTo>
                    <a:pt x="150" y="1552"/>
                  </a:lnTo>
                  <a:lnTo>
                    <a:pt x="149" y="1552"/>
                  </a:lnTo>
                  <a:lnTo>
                    <a:pt x="145" y="1552"/>
                  </a:lnTo>
                  <a:lnTo>
                    <a:pt x="144" y="1552"/>
                  </a:lnTo>
                  <a:lnTo>
                    <a:pt x="142" y="1552"/>
                  </a:lnTo>
                  <a:lnTo>
                    <a:pt x="141" y="1552"/>
                  </a:lnTo>
                  <a:lnTo>
                    <a:pt x="139" y="1552"/>
                  </a:lnTo>
                  <a:lnTo>
                    <a:pt x="137" y="1552"/>
                  </a:lnTo>
                  <a:lnTo>
                    <a:pt x="136" y="1552"/>
                  </a:lnTo>
                  <a:lnTo>
                    <a:pt x="127" y="1552"/>
                  </a:lnTo>
                  <a:lnTo>
                    <a:pt x="126" y="1552"/>
                  </a:lnTo>
                  <a:lnTo>
                    <a:pt x="116" y="1554"/>
                  </a:lnTo>
                  <a:lnTo>
                    <a:pt x="113" y="1554"/>
                  </a:lnTo>
                  <a:lnTo>
                    <a:pt x="111" y="1554"/>
                  </a:lnTo>
                  <a:lnTo>
                    <a:pt x="110" y="1554"/>
                  </a:lnTo>
                  <a:lnTo>
                    <a:pt x="108" y="1554"/>
                  </a:lnTo>
                  <a:lnTo>
                    <a:pt x="106" y="1554"/>
                  </a:lnTo>
                  <a:lnTo>
                    <a:pt x="103" y="1554"/>
                  </a:lnTo>
                  <a:lnTo>
                    <a:pt x="101" y="1554"/>
                  </a:lnTo>
                  <a:lnTo>
                    <a:pt x="100" y="1554"/>
                  </a:lnTo>
                  <a:lnTo>
                    <a:pt x="98" y="1554"/>
                  </a:lnTo>
                  <a:lnTo>
                    <a:pt x="95" y="1554"/>
                  </a:lnTo>
                  <a:lnTo>
                    <a:pt x="93" y="1554"/>
                  </a:lnTo>
                  <a:lnTo>
                    <a:pt x="90" y="1554"/>
                  </a:lnTo>
                  <a:lnTo>
                    <a:pt x="88" y="1554"/>
                  </a:lnTo>
                  <a:lnTo>
                    <a:pt x="88" y="1555"/>
                  </a:lnTo>
                  <a:lnTo>
                    <a:pt x="85" y="1555"/>
                  </a:lnTo>
                  <a:lnTo>
                    <a:pt x="83" y="1555"/>
                  </a:lnTo>
                  <a:lnTo>
                    <a:pt x="82" y="1555"/>
                  </a:lnTo>
                  <a:lnTo>
                    <a:pt x="80" y="1555"/>
                  </a:lnTo>
                  <a:lnTo>
                    <a:pt x="78" y="1555"/>
                  </a:lnTo>
                  <a:lnTo>
                    <a:pt x="67" y="1555"/>
                  </a:lnTo>
                  <a:lnTo>
                    <a:pt x="62" y="1555"/>
                  </a:lnTo>
                  <a:lnTo>
                    <a:pt x="49" y="1557"/>
                  </a:lnTo>
                  <a:lnTo>
                    <a:pt x="44" y="1557"/>
                  </a:lnTo>
                  <a:lnTo>
                    <a:pt x="43" y="1557"/>
                  </a:lnTo>
                  <a:lnTo>
                    <a:pt x="41" y="1557"/>
                  </a:lnTo>
                  <a:lnTo>
                    <a:pt x="39" y="1557"/>
                  </a:lnTo>
                  <a:lnTo>
                    <a:pt x="38" y="1557"/>
                  </a:lnTo>
                  <a:lnTo>
                    <a:pt x="34" y="1557"/>
                  </a:lnTo>
                  <a:lnTo>
                    <a:pt x="33" y="1557"/>
                  </a:lnTo>
                  <a:lnTo>
                    <a:pt x="31" y="1557"/>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15" name="Freeform 352"/>
            <p:cNvSpPr>
              <a:spLocks/>
            </p:cNvSpPr>
            <p:nvPr/>
          </p:nvSpPr>
          <p:spPr bwMode="auto">
            <a:xfrm>
              <a:off x="3984" y="1959"/>
              <a:ext cx="323" cy="1577"/>
            </a:xfrm>
            <a:custGeom>
              <a:avLst/>
              <a:gdLst>
                <a:gd name="T0" fmla="*/ 313 w 323"/>
                <a:gd name="T1" fmla="*/ 1567 h 1577"/>
                <a:gd name="T2" fmla="*/ 300 w 323"/>
                <a:gd name="T3" fmla="*/ 1569 h 1577"/>
                <a:gd name="T4" fmla="*/ 289 w 323"/>
                <a:gd name="T5" fmla="*/ 1569 h 1577"/>
                <a:gd name="T6" fmla="*/ 276 w 323"/>
                <a:gd name="T7" fmla="*/ 1569 h 1577"/>
                <a:gd name="T8" fmla="*/ 261 w 323"/>
                <a:gd name="T9" fmla="*/ 1569 h 1577"/>
                <a:gd name="T10" fmla="*/ 250 w 323"/>
                <a:gd name="T11" fmla="*/ 1570 h 1577"/>
                <a:gd name="T12" fmla="*/ 230 w 323"/>
                <a:gd name="T13" fmla="*/ 1570 h 1577"/>
                <a:gd name="T14" fmla="*/ 212 w 323"/>
                <a:gd name="T15" fmla="*/ 1570 h 1577"/>
                <a:gd name="T16" fmla="*/ 199 w 323"/>
                <a:gd name="T17" fmla="*/ 1572 h 1577"/>
                <a:gd name="T18" fmla="*/ 181 w 323"/>
                <a:gd name="T19" fmla="*/ 1572 h 1577"/>
                <a:gd name="T20" fmla="*/ 161 w 323"/>
                <a:gd name="T21" fmla="*/ 1572 h 1577"/>
                <a:gd name="T22" fmla="*/ 147 w 323"/>
                <a:gd name="T23" fmla="*/ 1574 h 1577"/>
                <a:gd name="T24" fmla="*/ 130 w 323"/>
                <a:gd name="T25" fmla="*/ 1574 h 1577"/>
                <a:gd name="T26" fmla="*/ 117 w 323"/>
                <a:gd name="T27" fmla="*/ 1574 h 1577"/>
                <a:gd name="T28" fmla="*/ 103 w 323"/>
                <a:gd name="T29" fmla="*/ 1575 h 1577"/>
                <a:gd name="T30" fmla="*/ 88 w 323"/>
                <a:gd name="T31" fmla="*/ 1575 h 1577"/>
                <a:gd name="T32" fmla="*/ 75 w 323"/>
                <a:gd name="T33" fmla="*/ 1575 h 1577"/>
                <a:gd name="T34" fmla="*/ 62 w 323"/>
                <a:gd name="T35" fmla="*/ 1577 h 1577"/>
                <a:gd name="T36" fmla="*/ 57 w 323"/>
                <a:gd name="T37" fmla="*/ 1565 h 1577"/>
                <a:gd name="T38" fmla="*/ 55 w 323"/>
                <a:gd name="T39" fmla="*/ 1525 h 1577"/>
                <a:gd name="T40" fmla="*/ 55 w 323"/>
                <a:gd name="T41" fmla="*/ 1480 h 1577"/>
                <a:gd name="T42" fmla="*/ 53 w 323"/>
                <a:gd name="T43" fmla="*/ 1415 h 1577"/>
                <a:gd name="T44" fmla="*/ 44 w 323"/>
                <a:gd name="T45" fmla="*/ 1382 h 1577"/>
                <a:gd name="T46" fmla="*/ 42 w 323"/>
                <a:gd name="T47" fmla="*/ 1355 h 1577"/>
                <a:gd name="T48" fmla="*/ 42 w 323"/>
                <a:gd name="T49" fmla="*/ 1332 h 1577"/>
                <a:gd name="T50" fmla="*/ 39 w 323"/>
                <a:gd name="T51" fmla="*/ 1230 h 1577"/>
                <a:gd name="T52" fmla="*/ 37 w 323"/>
                <a:gd name="T53" fmla="*/ 1178 h 1577"/>
                <a:gd name="T54" fmla="*/ 36 w 323"/>
                <a:gd name="T55" fmla="*/ 1149 h 1577"/>
                <a:gd name="T56" fmla="*/ 34 w 323"/>
                <a:gd name="T57" fmla="*/ 1059 h 1577"/>
                <a:gd name="T58" fmla="*/ 32 w 323"/>
                <a:gd name="T59" fmla="*/ 1036 h 1577"/>
                <a:gd name="T60" fmla="*/ 26 w 323"/>
                <a:gd name="T61" fmla="*/ 989 h 1577"/>
                <a:gd name="T62" fmla="*/ 24 w 323"/>
                <a:gd name="T63" fmla="*/ 923 h 1577"/>
                <a:gd name="T64" fmla="*/ 22 w 323"/>
                <a:gd name="T65" fmla="*/ 894 h 1577"/>
                <a:gd name="T66" fmla="*/ 22 w 323"/>
                <a:gd name="T67" fmla="*/ 848 h 1577"/>
                <a:gd name="T68" fmla="*/ 21 w 323"/>
                <a:gd name="T69" fmla="*/ 817 h 1577"/>
                <a:gd name="T70" fmla="*/ 21 w 323"/>
                <a:gd name="T71" fmla="*/ 776 h 1577"/>
                <a:gd name="T72" fmla="*/ 19 w 323"/>
                <a:gd name="T73" fmla="*/ 750 h 1577"/>
                <a:gd name="T74" fmla="*/ 16 w 323"/>
                <a:gd name="T75" fmla="*/ 706 h 1577"/>
                <a:gd name="T76" fmla="*/ 16 w 323"/>
                <a:gd name="T77" fmla="*/ 668 h 1577"/>
                <a:gd name="T78" fmla="*/ 14 w 323"/>
                <a:gd name="T79" fmla="*/ 614 h 1577"/>
                <a:gd name="T80" fmla="*/ 13 w 323"/>
                <a:gd name="T81" fmla="*/ 564 h 1577"/>
                <a:gd name="T82" fmla="*/ 11 w 323"/>
                <a:gd name="T83" fmla="*/ 523 h 1577"/>
                <a:gd name="T84" fmla="*/ 9 w 323"/>
                <a:gd name="T85" fmla="*/ 459 h 1577"/>
                <a:gd name="T86" fmla="*/ 11 w 323"/>
                <a:gd name="T87" fmla="*/ 435 h 1577"/>
                <a:gd name="T88" fmla="*/ 9 w 323"/>
                <a:gd name="T89" fmla="*/ 386 h 1577"/>
                <a:gd name="T90" fmla="*/ 8 w 323"/>
                <a:gd name="T91" fmla="*/ 294 h 1577"/>
                <a:gd name="T92" fmla="*/ 6 w 323"/>
                <a:gd name="T93" fmla="*/ 265 h 1577"/>
                <a:gd name="T94" fmla="*/ 4 w 323"/>
                <a:gd name="T95" fmla="*/ 214 h 1577"/>
                <a:gd name="T96" fmla="*/ 3 w 323"/>
                <a:gd name="T97" fmla="*/ 167 h 1577"/>
                <a:gd name="T98" fmla="*/ 0 w 323"/>
                <a:gd name="T99" fmla="*/ 131 h 1577"/>
                <a:gd name="T100" fmla="*/ 27 w 323"/>
                <a:gd name="T101" fmla="*/ 121 h 1577"/>
                <a:gd name="T102" fmla="*/ 44 w 323"/>
                <a:gd name="T103" fmla="*/ 101 h 1577"/>
                <a:gd name="T104" fmla="*/ 55 w 323"/>
                <a:gd name="T105" fmla="*/ 87 h 1577"/>
                <a:gd name="T106" fmla="*/ 65 w 323"/>
                <a:gd name="T107" fmla="*/ 72 h 1577"/>
                <a:gd name="T108" fmla="*/ 81 w 323"/>
                <a:gd name="T109" fmla="*/ 52 h 1577"/>
                <a:gd name="T110" fmla="*/ 89 w 323"/>
                <a:gd name="T111" fmla="*/ 26 h 1577"/>
                <a:gd name="T112" fmla="*/ 104 w 323"/>
                <a:gd name="T113" fmla="*/ 16 h 1577"/>
                <a:gd name="T114" fmla="*/ 181 w 323"/>
                <a:gd name="T115" fmla="*/ 5 h 1577"/>
                <a:gd name="T116" fmla="*/ 219 w 323"/>
                <a:gd name="T117" fmla="*/ 3 h 1577"/>
                <a:gd name="T118" fmla="*/ 276 w 323"/>
                <a:gd name="T119" fmla="*/ 2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3" h="1577">
                  <a:moveTo>
                    <a:pt x="323" y="1567"/>
                  </a:moveTo>
                  <a:lnTo>
                    <a:pt x="321" y="1567"/>
                  </a:lnTo>
                  <a:lnTo>
                    <a:pt x="320" y="1567"/>
                  </a:lnTo>
                  <a:lnTo>
                    <a:pt x="318" y="1567"/>
                  </a:lnTo>
                  <a:lnTo>
                    <a:pt x="317" y="1567"/>
                  </a:lnTo>
                  <a:lnTo>
                    <a:pt x="315" y="1567"/>
                  </a:lnTo>
                  <a:lnTo>
                    <a:pt x="313" y="1567"/>
                  </a:lnTo>
                  <a:lnTo>
                    <a:pt x="312" y="1567"/>
                  </a:lnTo>
                  <a:lnTo>
                    <a:pt x="310" y="1567"/>
                  </a:lnTo>
                  <a:lnTo>
                    <a:pt x="308" y="1567"/>
                  </a:lnTo>
                  <a:lnTo>
                    <a:pt x="305" y="1567"/>
                  </a:lnTo>
                  <a:lnTo>
                    <a:pt x="303" y="1567"/>
                  </a:lnTo>
                  <a:lnTo>
                    <a:pt x="302" y="1569"/>
                  </a:lnTo>
                  <a:lnTo>
                    <a:pt x="300" y="1569"/>
                  </a:lnTo>
                  <a:lnTo>
                    <a:pt x="299" y="1569"/>
                  </a:lnTo>
                  <a:lnTo>
                    <a:pt x="297" y="1569"/>
                  </a:lnTo>
                  <a:lnTo>
                    <a:pt x="295" y="1569"/>
                  </a:lnTo>
                  <a:lnTo>
                    <a:pt x="294" y="1569"/>
                  </a:lnTo>
                  <a:lnTo>
                    <a:pt x="292" y="1569"/>
                  </a:lnTo>
                  <a:lnTo>
                    <a:pt x="290" y="1569"/>
                  </a:lnTo>
                  <a:lnTo>
                    <a:pt x="289" y="1569"/>
                  </a:lnTo>
                  <a:lnTo>
                    <a:pt x="287" y="1569"/>
                  </a:lnTo>
                  <a:lnTo>
                    <a:pt x="286" y="1569"/>
                  </a:lnTo>
                  <a:lnTo>
                    <a:pt x="284" y="1569"/>
                  </a:lnTo>
                  <a:lnTo>
                    <a:pt x="282" y="1569"/>
                  </a:lnTo>
                  <a:lnTo>
                    <a:pt x="281" y="1569"/>
                  </a:lnTo>
                  <a:lnTo>
                    <a:pt x="277" y="1569"/>
                  </a:lnTo>
                  <a:lnTo>
                    <a:pt x="276" y="1569"/>
                  </a:lnTo>
                  <a:lnTo>
                    <a:pt x="272" y="1569"/>
                  </a:lnTo>
                  <a:lnTo>
                    <a:pt x="271" y="1569"/>
                  </a:lnTo>
                  <a:lnTo>
                    <a:pt x="269" y="1569"/>
                  </a:lnTo>
                  <a:lnTo>
                    <a:pt x="268" y="1569"/>
                  </a:lnTo>
                  <a:lnTo>
                    <a:pt x="266" y="1569"/>
                  </a:lnTo>
                  <a:lnTo>
                    <a:pt x="264" y="1569"/>
                  </a:lnTo>
                  <a:lnTo>
                    <a:pt x="261" y="1569"/>
                  </a:lnTo>
                  <a:lnTo>
                    <a:pt x="259" y="1569"/>
                  </a:lnTo>
                  <a:lnTo>
                    <a:pt x="258" y="1569"/>
                  </a:lnTo>
                  <a:lnTo>
                    <a:pt x="256" y="1569"/>
                  </a:lnTo>
                  <a:lnTo>
                    <a:pt x="254" y="1569"/>
                  </a:lnTo>
                  <a:lnTo>
                    <a:pt x="254" y="1570"/>
                  </a:lnTo>
                  <a:lnTo>
                    <a:pt x="251" y="1570"/>
                  </a:lnTo>
                  <a:lnTo>
                    <a:pt x="250" y="1570"/>
                  </a:lnTo>
                  <a:lnTo>
                    <a:pt x="245" y="1570"/>
                  </a:lnTo>
                  <a:lnTo>
                    <a:pt x="241" y="1570"/>
                  </a:lnTo>
                  <a:lnTo>
                    <a:pt x="236" y="1570"/>
                  </a:lnTo>
                  <a:lnTo>
                    <a:pt x="235" y="1570"/>
                  </a:lnTo>
                  <a:lnTo>
                    <a:pt x="233" y="1570"/>
                  </a:lnTo>
                  <a:lnTo>
                    <a:pt x="232" y="1570"/>
                  </a:lnTo>
                  <a:lnTo>
                    <a:pt x="230" y="1570"/>
                  </a:lnTo>
                  <a:lnTo>
                    <a:pt x="228" y="1570"/>
                  </a:lnTo>
                  <a:lnTo>
                    <a:pt x="227" y="1570"/>
                  </a:lnTo>
                  <a:lnTo>
                    <a:pt x="225" y="1570"/>
                  </a:lnTo>
                  <a:lnTo>
                    <a:pt x="222" y="1570"/>
                  </a:lnTo>
                  <a:lnTo>
                    <a:pt x="220" y="1570"/>
                  </a:lnTo>
                  <a:lnTo>
                    <a:pt x="217" y="1570"/>
                  </a:lnTo>
                  <a:lnTo>
                    <a:pt x="212" y="1570"/>
                  </a:lnTo>
                  <a:lnTo>
                    <a:pt x="210" y="1570"/>
                  </a:lnTo>
                  <a:lnTo>
                    <a:pt x="209" y="1570"/>
                  </a:lnTo>
                  <a:lnTo>
                    <a:pt x="205" y="1570"/>
                  </a:lnTo>
                  <a:lnTo>
                    <a:pt x="204" y="1572"/>
                  </a:lnTo>
                  <a:lnTo>
                    <a:pt x="202" y="1572"/>
                  </a:lnTo>
                  <a:lnTo>
                    <a:pt x="201" y="1572"/>
                  </a:lnTo>
                  <a:lnTo>
                    <a:pt x="199" y="1572"/>
                  </a:lnTo>
                  <a:lnTo>
                    <a:pt x="196" y="1572"/>
                  </a:lnTo>
                  <a:lnTo>
                    <a:pt x="194" y="1572"/>
                  </a:lnTo>
                  <a:lnTo>
                    <a:pt x="192" y="1572"/>
                  </a:lnTo>
                  <a:lnTo>
                    <a:pt x="191" y="1572"/>
                  </a:lnTo>
                  <a:lnTo>
                    <a:pt x="189" y="1572"/>
                  </a:lnTo>
                  <a:lnTo>
                    <a:pt x="184" y="1572"/>
                  </a:lnTo>
                  <a:lnTo>
                    <a:pt x="181" y="1572"/>
                  </a:lnTo>
                  <a:lnTo>
                    <a:pt x="174" y="1572"/>
                  </a:lnTo>
                  <a:lnTo>
                    <a:pt x="173" y="1572"/>
                  </a:lnTo>
                  <a:lnTo>
                    <a:pt x="171" y="1572"/>
                  </a:lnTo>
                  <a:lnTo>
                    <a:pt x="168" y="1572"/>
                  </a:lnTo>
                  <a:lnTo>
                    <a:pt x="166" y="1572"/>
                  </a:lnTo>
                  <a:lnTo>
                    <a:pt x="163" y="1572"/>
                  </a:lnTo>
                  <a:lnTo>
                    <a:pt x="161" y="1572"/>
                  </a:lnTo>
                  <a:lnTo>
                    <a:pt x="160" y="1572"/>
                  </a:lnTo>
                  <a:lnTo>
                    <a:pt x="156" y="1574"/>
                  </a:lnTo>
                  <a:lnTo>
                    <a:pt x="153" y="1574"/>
                  </a:lnTo>
                  <a:lnTo>
                    <a:pt x="152" y="1574"/>
                  </a:lnTo>
                  <a:lnTo>
                    <a:pt x="150" y="1574"/>
                  </a:lnTo>
                  <a:lnTo>
                    <a:pt x="148" y="1574"/>
                  </a:lnTo>
                  <a:lnTo>
                    <a:pt x="147" y="1574"/>
                  </a:lnTo>
                  <a:lnTo>
                    <a:pt x="145" y="1574"/>
                  </a:lnTo>
                  <a:lnTo>
                    <a:pt x="143" y="1574"/>
                  </a:lnTo>
                  <a:lnTo>
                    <a:pt x="140" y="1574"/>
                  </a:lnTo>
                  <a:lnTo>
                    <a:pt x="138" y="1574"/>
                  </a:lnTo>
                  <a:lnTo>
                    <a:pt x="135" y="1574"/>
                  </a:lnTo>
                  <a:lnTo>
                    <a:pt x="134" y="1574"/>
                  </a:lnTo>
                  <a:lnTo>
                    <a:pt x="130" y="1574"/>
                  </a:lnTo>
                  <a:lnTo>
                    <a:pt x="129" y="1574"/>
                  </a:lnTo>
                  <a:lnTo>
                    <a:pt x="127" y="1574"/>
                  </a:lnTo>
                  <a:lnTo>
                    <a:pt x="124" y="1574"/>
                  </a:lnTo>
                  <a:lnTo>
                    <a:pt x="122" y="1574"/>
                  </a:lnTo>
                  <a:lnTo>
                    <a:pt x="120" y="1574"/>
                  </a:lnTo>
                  <a:lnTo>
                    <a:pt x="119" y="1574"/>
                  </a:lnTo>
                  <a:lnTo>
                    <a:pt x="117" y="1574"/>
                  </a:lnTo>
                  <a:lnTo>
                    <a:pt x="114" y="1574"/>
                  </a:lnTo>
                  <a:lnTo>
                    <a:pt x="112" y="1574"/>
                  </a:lnTo>
                  <a:lnTo>
                    <a:pt x="111" y="1575"/>
                  </a:lnTo>
                  <a:lnTo>
                    <a:pt x="107" y="1575"/>
                  </a:lnTo>
                  <a:lnTo>
                    <a:pt x="106" y="1575"/>
                  </a:lnTo>
                  <a:lnTo>
                    <a:pt x="104" y="1575"/>
                  </a:lnTo>
                  <a:lnTo>
                    <a:pt x="103" y="1575"/>
                  </a:lnTo>
                  <a:lnTo>
                    <a:pt x="101" y="1575"/>
                  </a:lnTo>
                  <a:lnTo>
                    <a:pt x="99" y="1575"/>
                  </a:lnTo>
                  <a:lnTo>
                    <a:pt x="96" y="1575"/>
                  </a:lnTo>
                  <a:lnTo>
                    <a:pt x="94" y="1575"/>
                  </a:lnTo>
                  <a:lnTo>
                    <a:pt x="91" y="1575"/>
                  </a:lnTo>
                  <a:lnTo>
                    <a:pt x="89" y="1575"/>
                  </a:lnTo>
                  <a:lnTo>
                    <a:pt x="88" y="1575"/>
                  </a:lnTo>
                  <a:lnTo>
                    <a:pt x="86" y="1575"/>
                  </a:lnTo>
                  <a:lnTo>
                    <a:pt x="85" y="1575"/>
                  </a:lnTo>
                  <a:lnTo>
                    <a:pt x="83" y="1575"/>
                  </a:lnTo>
                  <a:lnTo>
                    <a:pt x="81" y="1575"/>
                  </a:lnTo>
                  <a:lnTo>
                    <a:pt x="80" y="1575"/>
                  </a:lnTo>
                  <a:lnTo>
                    <a:pt x="78" y="1575"/>
                  </a:lnTo>
                  <a:lnTo>
                    <a:pt x="75" y="1575"/>
                  </a:lnTo>
                  <a:lnTo>
                    <a:pt x="73" y="1575"/>
                  </a:lnTo>
                  <a:lnTo>
                    <a:pt x="71" y="1575"/>
                  </a:lnTo>
                  <a:lnTo>
                    <a:pt x="68" y="1575"/>
                  </a:lnTo>
                  <a:lnTo>
                    <a:pt x="67" y="1575"/>
                  </a:lnTo>
                  <a:lnTo>
                    <a:pt x="63" y="1575"/>
                  </a:lnTo>
                  <a:lnTo>
                    <a:pt x="62" y="1575"/>
                  </a:lnTo>
                  <a:lnTo>
                    <a:pt x="62" y="1577"/>
                  </a:lnTo>
                  <a:lnTo>
                    <a:pt x="60" y="1577"/>
                  </a:lnTo>
                  <a:lnTo>
                    <a:pt x="58" y="1577"/>
                  </a:lnTo>
                  <a:lnTo>
                    <a:pt x="57" y="1577"/>
                  </a:lnTo>
                  <a:lnTo>
                    <a:pt x="57" y="1575"/>
                  </a:lnTo>
                  <a:lnTo>
                    <a:pt x="57" y="1572"/>
                  </a:lnTo>
                  <a:lnTo>
                    <a:pt x="57" y="1567"/>
                  </a:lnTo>
                  <a:lnTo>
                    <a:pt x="57" y="1565"/>
                  </a:lnTo>
                  <a:lnTo>
                    <a:pt x="57" y="1562"/>
                  </a:lnTo>
                  <a:lnTo>
                    <a:pt x="57" y="1557"/>
                  </a:lnTo>
                  <a:lnTo>
                    <a:pt x="57" y="1551"/>
                  </a:lnTo>
                  <a:lnTo>
                    <a:pt x="57" y="1541"/>
                  </a:lnTo>
                  <a:lnTo>
                    <a:pt x="55" y="1538"/>
                  </a:lnTo>
                  <a:lnTo>
                    <a:pt x="55" y="1531"/>
                  </a:lnTo>
                  <a:lnTo>
                    <a:pt x="55" y="1525"/>
                  </a:lnTo>
                  <a:lnTo>
                    <a:pt x="55" y="1520"/>
                  </a:lnTo>
                  <a:lnTo>
                    <a:pt x="55" y="1511"/>
                  </a:lnTo>
                  <a:lnTo>
                    <a:pt x="55" y="1498"/>
                  </a:lnTo>
                  <a:lnTo>
                    <a:pt x="55" y="1497"/>
                  </a:lnTo>
                  <a:lnTo>
                    <a:pt x="55" y="1495"/>
                  </a:lnTo>
                  <a:lnTo>
                    <a:pt x="55" y="1484"/>
                  </a:lnTo>
                  <a:lnTo>
                    <a:pt x="55" y="1480"/>
                  </a:lnTo>
                  <a:lnTo>
                    <a:pt x="53" y="1467"/>
                  </a:lnTo>
                  <a:lnTo>
                    <a:pt x="53" y="1461"/>
                  </a:lnTo>
                  <a:lnTo>
                    <a:pt x="53" y="1448"/>
                  </a:lnTo>
                  <a:lnTo>
                    <a:pt x="53" y="1444"/>
                  </a:lnTo>
                  <a:lnTo>
                    <a:pt x="53" y="1440"/>
                  </a:lnTo>
                  <a:lnTo>
                    <a:pt x="53" y="1431"/>
                  </a:lnTo>
                  <a:lnTo>
                    <a:pt x="53" y="1415"/>
                  </a:lnTo>
                  <a:lnTo>
                    <a:pt x="53" y="1400"/>
                  </a:lnTo>
                  <a:lnTo>
                    <a:pt x="53" y="1397"/>
                  </a:lnTo>
                  <a:lnTo>
                    <a:pt x="44" y="1399"/>
                  </a:lnTo>
                  <a:lnTo>
                    <a:pt x="44" y="1394"/>
                  </a:lnTo>
                  <a:lnTo>
                    <a:pt x="44" y="1389"/>
                  </a:lnTo>
                  <a:lnTo>
                    <a:pt x="44" y="1386"/>
                  </a:lnTo>
                  <a:lnTo>
                    <a:pt x="44" y="1382"/>
                  </a:lnTo>
                  <a:lnTo>
                    <a:pt x="44" y="1374"/>
                  </a:lnTo>
                  <a:lnTo>
                    <a:pt x="42" y="1368"/>
                  </a:lnTo>
                  <a:lnTo>
                    <a:pt x="42" y="1366"/>
                  </a:lnTo>
                  <a:lnTo>
                    <a:pt x="42" y="1360"/>
                  </a:lnTo>
                  <a:lnTo>
                    <a:pt x="42" y="1358"/>
                  </a:lnTo>
                  <a:lnTo>
                    <a:pt x="42" y="1356"/>
                  </a:lnTo>
                  <a:lnTo>
                    <a:pt x="42" y="1355"/>
                  </a:lnTo>
                  <a:lnTo>
                    <a:pt x="42" y="1348"/>
                  </a:lnTo>
                  <a:lnTo>
                    <a:pt x="42" y="1346"/>
                  </a:lnTo>
                  <a:lnTo>
                    <a:pt x="42" y="1342"/>
                  </a:lnTo>
                  <a:lnTo>
                    <a:pt x="42" y="1340"/>
                  </a:lnTo>
                  <a:lnTo>
                    <a:pt x="42" y="1335"/>
                  </a:lnTo>
                  <a:lnTo>
                    <a:pt x="42" y="1333"/>
                  </a:lnTo>
                  <a:lnTo>
                    <a:pt x="42" y="1332"/>
                  </a:lnTo>
                  <a:lnTo>
                    <a:pt x="42" y="1317"/>
                  </a:lnTo>
                  <a:lnTo>
                    <a:pt x="40" y="1314"/>
                  </a:lnTo>
                  <a:lnTo>
                    <a:pt x="40" y="1288"/>
                  </a:lnTo>
                  <a:lnTo>
                    <a:pt x="40" y="1284"/>
                  </a:lnTo>
                  <a:lnTo>
                    <a:pt x="39" y="1258"/>
                  </a:lnTo>
                  <a:lnTo>
                    <a:pt x="39" y="1255"/>
                  </a:lnTo>
                  <a:lnTo>
                    <a:pt x="39" y="1230"/>
                  </a:lnTo>
                  <a:lnTo>
                    <a:pt x="37" y="1206"/>
                  </a:lnTo>
                  <a:lnTo>
                    <a:pt x="37" y="1203"/>
                  </a:lnTo>
                  <a:lnTo>
                    <a:pt x="37" y="1198"/>
                  </a:lnTo>
                  <a:lnTo>
                    <a:pt x="37" y="1191"/>
                  </a:lnTo>
                  <a:lnTo>
                    <a:pt x="37" y="1186"/>
                  </a:lnTo>
                  <a:lnTo>
                    <a:pt x="37" y="1181"/>
                  </a:lnTo>
                  <a:lnTo>
                    <a:pt x="37" y="1178"/>
                  </a:lnTo>
                  <a:lnTo>
                    <a:pt x="37" y="1175"/>
                  </a:lnTo>
                  <a:lnTo>
                    <a:pt x="37" y="1173"/>
                  </a:lnTo>
                  <a:lnTo>
                    <a:pt x="37" y="1167"/>
                  </a:lnTo>
                  <a:lnTo>
                    <a:pt x="37" y="1165"/>
                  </a:lnTo>
                  <a:lnTo>
                    <a:pt x="37" y="1160"/>
                  </a:lnTo>
                  <a:lnTo>
                    <a:pt x="36" y="1154"/>
                  </a:lnTo>
                  <a:lnTo>
                    <a:pt x="36" y="1149"/>
                  </a:lnTo>
                  <a:lnTo>
                    <a:pt x="36" y="1123"/>
                  </a:lnTo>
                  <a:lnTo>
                    <a:pt x="36" y="1121"/>
                  </a:lnTo>
                  <a:lnTo>
                    <a:pt x="36" y="1105"/>
                  </a:lnTo>
                  <a:lnTo>
                    <a:pt x="34" y="1095"/>
                  </a:lnTo>
                  <a:lnTo>
                    <a:pt x="34" y="1085"/>
                  </a:lnTo>
                  <a:lnTo>
                    <a:pt x="34" y="1083"/>
                  </a:lnTo>
                  <a:lnTo>
                    <a:pt x="34" y="1059"/>
                  </a:lnTo>
                  <a:lnTo>
                    <a:pt x="34" y="1057"/>
                  </a:lnTo>
                  <a:lnTo>
                    <a:pt x="34" y="1056"/>
                  </a:lnTo>
                  <a:lnTo>
                    <a:pt x="34" y="1054"/>
                  </a:lnTo>
                  <a:lnTo>
                    <a:pt x="32" y="1049"/>
                  </a:lnTo>
                  <a:lnTo>
                    <a:pt x="32" y="1046"/>
                  </a:lnTo>
                  <a:lnTo>
                    <a:pt x="32" y="1044"/>
                  </a:lnTo>
                  <a:lnTo>
                    <a:pt x="32" y="1036"/>
                  </a:lnTo>
                  <a:lnTo>
                    <a:pt x="32" y="1020"/>
                  </a:lnTo>
                  <a:lnTo>
                    <a:pt x="32" y="1018"/>
                  </a:lnTo>
                  <a:lnTo>
                    <a:pt x="32" y="1015"/>
                  </a:lnTo>
                  <a:lnTo>
                    <a:pt x="32" y="997"/>
                  </a:lnTo>
                  <a:lnTo>
                    <a:pt x="31" y="989"/>
                  </a:lnTo>
                  <a:lnTo>
                    <a:pt x="27" y="989"/>
                  </a:lnTo>
                  <a:lnTo>
                    <a:pt x="26" y="989"/>
                  </a:lnTo>
                  <a:lnTo>
                    <a:pt x="26" y="984"/>
                  </a:lnTo>
                  <a:lnTo>
                    <a:pt x="26" y="980"/>
                  </a:lnTo>
                  <a:lnTo>
                    <a:pt x="24" y="961"/>
                  </a:lnTo>
                  <a:lnTo>
                    <a:pt x="24" y="938"/>
                  </a:lnTo>
                  <a:lnTo>
                    <a:pt x="24" y="936"/>
                  </a:lnTo>
                  <a:lnTo>
                    <a:pt x="24" y="935"/>
                  </a:lnTo>
                  <a:lnTo>
                    <a:pt x="24" y="923"/>
                  </a:lnTo>
                  <a:lnTo>
                    <a:pt x="24" y="913"/>
                  </a:lnTo>
                  <a:lnTo>
                    <a:pt x="24" y="912"/>
                  </a:lnTo>
                  <a:lnTo>
                    <a:pt x="24" y="907"/>
                  </a:lnTo>
                  <a:lnTo>
                    <a:pt x="22" y="900"/>
                  </a:lnTo>
                  <a:lnTo>
                    <a:pt x="22" y="897"/>
                  </a:lnTo>
                  <a:lnTo>
                    <a:pt x="22" y="895"/>
                  </a:lnTo>
                  <a:lnTo>
                    <a:pt x="22" y="894"/>
                  </a:lnTo>
                  <a:lnTo>
                    <a:pt x="22" y="879"/>
                  </a:lnTo>
                  <a:lnTo>
                    <a:pt x="22" y="873"/>
                  </a:lnTo>
                  <a:lnTo>
                    <a:pt x="22" y="871"/>
                  </a:lnTo>
                  <a:lnTo>
                    <a:pt x="22" y="866"/>
                  </a:lnTo>
                  <a:lnTo>
                    <a:pt x="22" y="855"/>
                  </a:lnTo>
                  <a:lnTo>
                    <a:pt x="22" y="851"/>
                  </a:lnTo>
                  <a:lnTo>
                    <a:pt x="22" y="848"/>
                  </a:lnTo>
                  <a:lnTo>
                    <a:pt x="22" y="846"/>
                  </a:lnTo>
                  <a:lnTo>
                    <a:pt x="22" y="845"/>
                  </a:lnTo>
                  <a:lnTo>
                    <a:pt x="21" y="838"/>
                  </a:lnTo>
                  <a:lnTo>
                    <a:pt x="21" y="837"/>
                  </a:lnTo>
                  <a:lnTo>
                    <a:pt x="21" y="827"/>
                  </a:lnTo>
                  <a:lnTo>
                    <a:pt x="21" y="820"/>
                  </a:lnTo>
                  <a:lnTo>
                    <a:pt x="21" y="817"/>
                  </a:lnTo>
                  <a:lnTo>
                    <a:pt x="21" y="815"/>
                  </a:lnTo>
                  <a:lnTo>
                    <a:pt x="21" y="812"/>
                  </a:lnTo>
                  <a:lnTo>
                    <a:pt x="21" y="797"/>
                  </a:lnTo>
                  <a:lnTo>
                    <a:pt x="21" y="793"/>
                  </a:lnTo>
                  <a:lnTo>
                    <a:pt x="21" y="791"/>
                  </a:lnTo>
                  <a:lnTo>
                    <a:pt x="21" y="789"/>
                  </a:lnTo>
                  <a:lnTo>
                    <a:pt x="21" y="776"/>
                  </a:lnTo>
                  <a:lnTo>
                    <a:pt x="21" y="775"/>
                  </a:lnTo>
                  <a:lnTo>
                    <a:pt x="19" y="766"/>
                  </a:lnTo>
                  <a:lnTo>
                    <a:pt x="19" y="765"/>
                  </a:lnTo>
                  <a:lnTo>
                    <a:pt x="19" y="757"/>
                  </a:lnTo>
                  <a:lnTo>
                    <a:pt x="19" y="753"/>
                  </a:lnTo>
                  <a:lnTo>
                    <a:pt x="19" y="752"/>
                  </a:lnTo>
                  <a:lnTo>
                    <a:pt x="19" y="750"/>
                  </a:lnTo>
                  <a:lnTo>
                    <a:pt x="19" y="739"/>
                  </a:lnTo>
                  <a:lnTo>
                    <a:pt x="19" y="734"/>
                  </a:lnTo>
                  <a:lnTo>
                    <a:pt x="19" y="726"/>
                  </a:lnTo>
                  <a:lnTo>
                    <a:pt x="19" y="719"/>
                  </a:lnTo>
                  <a:lnTo>
                    <a:pt x="18" y="711"/>
                  </a:lnTo>
                  <a:lnTo>
                    <a:pt x="16" y="711"/>
                  </a:lnTo>
                  <a:lnTo>
                    <a:pt x="16" y="706"/>
                  </a:lnTo>
                  <a:lnTo>
                    <a:pt x="16" y="704"/>
                  </a:lnTo>
                  <a:lnTo>
                    <a:pt x="16" y="695"/>
                  </a:lnTo>
                  <a:lnTo>
                    <a:pt x="16" y="686"/>
                  </a:lnTo>
                  <a:lnTo>
                    <a:pt x="16" y="681"/>
                  </a:lnTo>
                  <a:lnTo>
                    <a:pt x="16" y="680"/>
                  </a:lnTo>
                  <a:lnTo>
                    <a:pt x="16" y="677"/>
                  </a:lnTo>
                  <a:lnTo>
                    <a:pt x="16" y="668"/>
                  </a:lnTo>
                  <a:lnTo>
                    <a:pt x="16" y="665"/>
                  </a:lnTo>
                  <a:lnTo>
                    <a:pt x="14" y="655"/>
                  </a:lnTo>
                  <a:lnTo>
                    <a:pt x="14" y="652"/>
                  </a:lnTo>
                  <a:lnTo>
                    <a:pt x="14" y="647"/>
                  </a:lnTo>
                  <a:lnTo>
                    <a:pt x="14" y="632"/>
                  </a:lnTo>
                  <a:lnTo>
                    <a:pt x="14" y="629"/>
                  </a:lnTo>
                  <a:lnTo>
                    <a:pt x="14" y="614"/>
                  </a:lnTo>
                  <a:lnTo>
                    <a:pt x="14" y="611"/>
                  </a:lnTo>
                  <a:lnTo>
                    <a:pt x="13" y="605"/>
                  </a:lnTo>
                  <a:lnTo>
                    <a:pt x="13" y="585"/>
                  </a:lnTo>
                  <a:lnTo>
                    <a:pt x="13" y="574"/>
                  </a:lnTo>
                  <a:lnTo>
                    <a:pt x="13" y="567"/>
                  </a:lnTo>
                  <a:lnTo>
                    <a:pt x="13" y="565"/>
                  </a:lnTo>
                  <a:lnTo>
                    <a:pt x="13" y="564"/>
                  </a:lnTo>
                  <a:lnTo>
                    <a:pt x="13" y="561"/>
                  </a:lnTo>
                  <a:lnTo>
                    <a:pt x="13" y="557"/>
                  </a:lnTo>
                  <a:lnTo>
                    <a:pt x="13" y="556"/>
                  </a:lnTo>
                  <a:lnTo>
                    <a:pt x="11" y="543"/>
                  </a:lnTo>
                  <a:lnTo>
                    <a:pt x="11" y="534"/>
                  </a:lnTo>
                  <a:lnTo>
                    <a:pt x="11" y="529"/>
                  </a:lnTo>
                  <a:lnTo>
                    <a:pt x="11" y="523"/>
                  </a:lnTo>
                  <a:lnTo>
                    <a:pt x="11" y="513"/>
                  </a:lnTo>
                  <a:lnTo>
                    <a:pt x="11" y="510"/>
                  </a:lnTo>
                  <a:lnTo>
                    <a:pt x="11" y="492"/>
                  </a:lnTo>
                  <a:lnTo>
                    <a:pt x="11" y="489"/>
                  </a:lnTo>
                  <a:lnTo>
                    <a:pt x="9" y="484"/>
                  </a:lnTo>
                  <a:lnTo>
                    <a:pt x="9" y="480"/>
                  </a:lnTo>
                  <a:lnTo>
                    <a:pt x="9" y="459"/>
                  </a:lnTo>
                  <a:lnTo>
                    <a:pt x="9" y="458"/>
                  </a:lnTo>
                  <a:lnTo>
                    <a:pt x="9" y="456"/>
                  </a:lnTo>
                  <a:lnTo>
                    <a:pt x="9" y="454"/>
                  </a:lnTo>
                  <a:lnTo>
                    <a:pt x="9" y="446"/>
                  </a:lnTo>
                  <a:lnTo>
                    <a:pt x="9" y="436"/>
                  </a:lnTo>
                  <a:lnTo>
                    <a:pt x="11" y="436"/>
                  </a:lnTo>
                  <a:lnTo>
                    <a:pt x="11" y="435"/>
                  </a:lnTo>
                  <a:lnTo>
                    <a:pt x="11" y="430"/>
                  </a:lnTo>
                  <a:lnTo>
                    <a:pt x="11" y="428"/>
                  </a:lnTo>
                  <a:lnTo>
                    <a:pt x="9" y="407"/>
                  </a:lnTo>
                  <a:lnTo>
                    <a:pt x="9" y="405"/>
                  </a:lnTo>
                  <a:lnTo>
                    <a:pt x="9" y="399"/>
                  </a:lnTo>
                  <a:lnTo>
                    <a:pt x="9" y="387"/>
                  </a:lnTo>
                  <a:lnTo>
                    <a:pt x="9" y="386"/>
                  </a:lnTo>
                  <a:lnTo>
                    <a:pt x="9" y="374"/>
                  </a:lnTo>
                  <a:lnTo>
                    <a:pt x="9" y="371"/>
                  </a:lnTo>
                  <a:lnTo>
                    <a:pt x="9" y="355"/>
                  </a:lnTo>
                  <a:lnTo>
                    <a:pt x="8" y="335"/>
                  </a:lnTo>
                  <a:lnTo>
                    <a:pt x="8" y="299"/>
                  </a:lnTo>
                  <a:lnTo>
                    <a:pt x="8" y="297"/>
                  </a:lnTo>
                  <a:lnTo>
                    <a:pt x="8" y="294"/>
                  </a:lnTo>
                  <a:lnTo>
                    <a:pt x="6" y="288"/>
                  </a:lnTo>
                  <a:lnTo>
                    <a:pt x="6" y="283"/>
                  </a:lnTo>
                  <a:lnTo>
                    <a:pt x="6" y="281"/>
                  </a:lnTo>
                  <a:lnTo>
                    <a:pt x="6" y="279"/>
                  </a:lnTo>
                  <a:lnTo>
                    <a:pt x="6" y="276"/>
                  </a:lnTo>
                  <a:lnTo>
                    <a:pt x="6" y="270"/>
                  </a:lnTo>
                  <a:lnTo>
                    <a:pt x="6" y="265"/>
                  </a:lnTo>
                  <a:lnTo>
                    <a:pt x="6" y="257"/>
                  </a:lnTo>
                  <a:lnTo>
                    <a:pt x="6" y="252"/>
                  </a:lnTo>
                  <a:lnTo>
                    <a:pt x="6" y="245"/>
                  </a:lnTo>
                  <a:lnTo>
                    <a:pt x="6" y="244"/>
                  </a:lnTo>
                  <a:lnTo>
                    <a:pt x="6" y="242"/>
                  </a:lnTo>
                  <a:lnTo>
                    <a:pt x="4" y="224"/>
                  </a:lnTo>
                  <a:lnTo>
                    <a:pt x="4" y="214"/>
                  </a:lnTo>
                  <a:lnTo>
                    <a:pt x="4" y="209"/>
                  </a:lnTo>
                  <a:lnTo>
                    <a:pt x="4" y="208"/>
                  </a:lnTo>
                  <a:lnTo>
                    <a:pt x="4" y="206"/>
                  </a:lnTo>
                  <a:lnTo>
                    <a:pt x="4" y="186"/>
                  </a:lnTo>
                  <a:lnTo>
                    <a:pt x="3" y="183"/>
                  </a:lnTo>
                  <a:lnTo>
                    <a:pt x="3" y="177"/>
                  </a:lnTo>
                  <a:lnTo>
                    <a:pt x="3" y="167"/>
                  </a:lnTo>
                  <a:lnTo>
                    <a:pt x="3" y="159"/>
                  </a:lnTo>
                  <a:lnTo>
                    <a:pt x="1" y="159"/>
                  </a:lnTo>
                  <a:lnTo>
                    <a:pt x="0" y="152"/>
                  </a:lnTo>
                  <a:lnTo>
                    <a:pt x="0" y="144"/>
                  </a:lnTo>
                  <a:lnTo>
                    <a:pt x="0" y="134"/>
                  </a:lnTo>
                  <a:lnTo>
                    <a:pt x="0" y="132"/>
                  </a:lnTo>
                  <a:lnTo>
                    <a:pt x="0" y="131"/>
                  </a:lnTo>
                  <a:lnTo>
                    <a:pt x="4" y="131"/>
                  </a:lnTo>
                  <a:lnTo>
                    <a:pt x="6" y="131"/>
                  </a:lnTo>
                  <a:lnTo>
                    <a:pt x="8" y="131"/>
                  </a:lnTo>
                  <a:lnTo>
                    <a:pt x="9" y="131"/>
                  </a:lnTo>
                  <a:lnTo>
                    <a:pt x="18" y="131"/>
                  </a:lnTo>
                  <a:lnTo>
                    <a:pt x="18" y="121"/>
                  </a:lnTo>
                  <a:lnTo>
                    <a:pt x="27" y="121"/>
                  </a:lnTo>
                  <a:lnTo>
                    <a:pt x="37" y="121"/>
                  </a:lnTo>
                  <a:lnTo>
                    <a:pt x="37" y="111"/>
                  </a:lnTo>
                  <a:lnTo>
                    <a:pt x="36" y="105"/>
                  </a:lnTo>
                  <a:lnTo>
                    <a:pt x="36" y="103"/>
                  </a:lnTo>
                  <a:lnTo>
                    <a:pt x="36" y="101"/>
                  </a:lnTo>
                  <a:lnTo>
                    <a:pt x="42" y="101"/>
                  </a:lnTo>
                  <a:lnTo>
                    <a:pt x="44" y="101"/>
                  </a:lnTo>
                  <a:lnTo>
                    <a:pt x="45" y="101"/>
                  </a:lnTo>
                  <a:lnTo>
                    <a:pt x="45" y="96"/>
                  </a:lnTo>
                  <a:lnTo>
                    <a:pt x="45" y="95"/>
                  </a:lnTo>
                  <a:lnTo>
                    <a:pt x="45" y="92"/>
                  </a:lnTo>
                  <a:lnTo>
                    <a:pt x="49" y="92"/>
                  </a:lnTo>
                  <a:lnTo>
                    <a:pt x="55" y="92"/>
                  </a:lnTo>
                  <a:lnTo>
                    <a:pt x="55" y="87"/>
                  </a:lnTo>
                  <a:lnTo>
                    <a:pt x="53" y="83"/>
                  </a:lnTo>
                  <a:lnTo>
                    <a:pt x="60" y="82"/>
                  </a:lnTo>
                  <a:lnTo>
                    <a:pt x="63" y="82"/>
                  </a:lnTo>
                  <a:lnTo>
                    <a:pt x="63" y="75"/>
                  </a:lnTo>
                  <a:lnTo>
                    <a:pt x="63" y="74"/>
                  </a:lnTo>
                  <a:lnTo>
                    <a:pt x="65" y="74"/>
                  </a:lnTo>
                  <a:lnTo>
                    <a:pt x="65" y="72"/>
                  </a:lnTo>
                  <a:lnTo>
                    <a:pt x="65" y="69"/>
                  </a:lnTo>
                  <a:lnTo>
                    <a:pt x="65" y="64"/>
                  </a:lnTo>
                  <a:lnTo>
                    <a:pt x="71" y="64"/>
                  </a:lnTo>
                  <a:lnTo>
                    <a:pt x="71" y="54"/>
                  </a:lnTo>
                  <a:lnTo>
                    <a:pt x="80" y="54"/>
                  </a:lnTo>
                  <a:lnTo>
                    <a:pt x="81" y="54"/>
                  </a:lnTo>
                  <a:lnTo>
                    <a:pt x="81" y="52"/>
                  </a:lnTo>
                  <a:lnTo>
                    <a:pt x="81" y="46"/>
                  </a:lnTo>
                  <a:lnTo>
                    <a:pt x="81" y="43"/>
                  </a:lnTo>
                  <a:lnTo>
                    <a:pt x="85" y="43"/>
                  </a:lnTo>
                  <a:lnTo>
                    <a:pt x="89" y="43"/>
                  </a:lnTo>
                  <a:lnTo>
                    <a:pt x="89" y="34"/>
                  </a:lnTo>
                  <a:lnTo>
                    <a:pt x="89" y="29"/>
                  </a:lnTo>
                  <a:lnTo>
                    <a:pt x="89" y="26"/>
                  </a:lnTo>
                  <a:lnTo>
                    <a:pt x="99" y="26"/>
                  </a:lnTo>
                  <a:lnTo>
                    <a:pt x="99" y="25"/>
                  </a:lnTo>
                  <a:lnTo>
                    <a:pt x="99" y="21"/>
                  </a:lnTo>
                  <a:lnTo>
                    <a:pt x="99" y="16"/>
                  </a:lnTo>
                  <a:lnTo>
                    <a:pt x="101" y="16"/>
                  </a:lnTo>
                  <a:lnTo>
                    <a:pt x="103" y="16"/>
                  </a:lnTo>
                  <a:lnTo>
                    <a:pt x="104" y="16"/>
                  </a:lnTo>
                  <a:lnTo>
                    <a:pt x="117" y="16"/>
                  </a:lnTo>
                  <a:lnTo>
                    <a:pt x="117" y="7"/>
                  </a:lnTo>
                  <a:lnTo>
                    <a:pt x="148" y="7"/>
                  </a:lnTo>
                  <a:lnTo>
                    <a:pt x="150" y="7"/>
                  </a:lnTo>
                  <a:lnTo>
                    <a:pt x="160" y="7"/>
                  </a:lnTo>
                  <a:lnTo>
                    <a:pt x="161" y="7"/>
                  </a:lnTo>
                  <a:lnTo>
                    <a:pt x="181" y="5"/>
                  </a:lnTo>
                  <a:lnTo>
                    <a:pt x="184" y="5"/>
                  </a:lnTo>
                  <a:lnTo>
                    <a:pt x="191" y="5"/>
                  </a:lnTo>
                  <a:lnTo>
                    <a:pt x="196" y="5"/>
                  </a:lnTo>
                  <a:lnTo>
                    <a:pt x="207" y="3"/>
                  </a:lnTo>
                  <a:lnTo>
                    <a:pt x="212" y="3"/>
                  </a:lnTo>
                  <a:lnTo>
                    <a:pt x="217" y="3"/>
                  </a:lnTo>
                  <a:lnTo>
                    <a:pt x="219" y="3"/>
                  </a:lnTo>
                  <a:lnTo>
                    <a:pt x="222" y="3"/>
                  </a:lnTo>
                  <a:lnTo>
                    <a:pt x="245" y="3"/>
                  </a:lnTo>
                  <a:lnTo>
                    <a:pt x="256" y="2"/>
                  </a:lnTo>
                  <a:lnTo>
                    <a:pt x="259" y="2"/>
                  </a:lnTo>
                  <a:lnTo>
                    <a:pt x="263" y="2"/>
                  </a:lnTo>
                  <a:lnTo>
                    <a:pt x="272" y="2"/>
                  </a:lnTo>
                  <a:lnTo>
                    <a:pt x="276" y="2"/>
                  </a:lnTo>
                  <a:lnTo>
                    <a:pt x="279" y="2"/>
                  </a:lnTo>
                  <a:lnTo>
                    <a:pt x="282" y="2"/>
                  </a:lnTo>
                  <a:lnTo>
                    <a:pt x="287" y="2"/>
                  </a:lnTo>
                  <a:lnTo>
                    <a:pt x="290" y="0"/>
                  </a:lnTo>
                  <a:lnTo>
                    <a:pt x="290" y="2"/>
                  </a:lnTo>
                  <a:lnTo>
                    <a:pt x="292" y="1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16" name="Freeform 353"/>
            <p:cNvSpPr>
              <a:spLocks/>
            </p:cNvSpPr>
            <p:nvPr/>
          </p:nvSpPr>
          <p:spPr bwMode="auto">
            <a:xfrm>
              <a:off x="1719" y="1428"/>
              <a:ext cx="660" cy="397"/>
            </a:xfrm>
            <a:custGeom>
              <a:avLst/>
              <a:gdLst>
                <a:gd name="T0" fmla="*/ 145 w 660"/>
                <a:gd name="T1" fmla="*/ 21 h 397"/>
                <a:gd name="T2" fmla="*/ 191 w 660"/>
                <a:gd name="T3" fmla="*/ 20 h 397"/>
                <a:gd name="T4" fmla="*/ 204 w 660"/>
                <a:gd name="T5" fmla="*/ 33 h 397"/>
                <a:gd name="T6" fmla="*/ 204 w 660"/>
                <a:gd name="T7" fmla="*/ 47 h 397"/>
                <a:gd name="T8" fmla="*/ 203 w 660"/>
                <a:gd name="T9" fmla="*/ 62 h 397"/>
                <a:gd name="T10" fmla="*/ 199 w 660"/>
                <a:gd name="T11" fmla="*/ 70 h 397"/>
                <a:gd name="T12" fmla="*/ 189 w 660"/>
                <a:gd name="T13" fmla="*/ 87 h 397"/>
                <a:gd name="T14" fmla="*/ 188 w 660"/>
                <a:gd name="T15" fmla="*/ 106 h 397"/>
                <a:gd name="T16" fmla="*/ 204 w 660"/>
                <a:gd name="T17" fmla="*/ 123 h 397"/>
                <a:gd name="T18" fmla="*/ 214 w 660"/>
                <a:gd name="T19" fmla="*/ 141 h 397"/>
                <a:gd name="T20" fmla="*/ 240 w 660"/>
                <a:gd name="T21" fmla="*/ 162 h 397"/>
                <a:gd name="T22" fmla="*/ 263 w 660"/>
                <a:gd name="T23" fmla="*/ 173 h 397"/>
                <a:gd name="T24" fmla="*/ 274 w 660"/>
                <a:gd name="T25" fmla="*/ 194 h 397"/>
                <a:gd name="T26" fmla="*/ 291 w 660"/>
                <a:gd name="T27" fmla="*/ 219 h 397"/>
                <a:gd name="T28" fmla="*/ 312 w 660"/>
                <a:gd name="T29" fmla="*/ 240 h 397"/>
                <a:gd name="T30" fmla="*/ 337 w 660"/>
                <a:gd name="T31" fmla="*/ 250 h 397"/>
                <a:gd name="T32" fmla="*/ 359 w 660"/>
                <a:gd name="T33" fmla="*/ 263 h 397"/>
                <a:gd name="T34" fmla="*/ 441 w 660"/>
                <a:gd name="T35" fmla="*/ 263 h 397"/>
                <a:gd name="T36" fmla="*/ 537 w 660"/>
                <a:gd name="T37" fmla="*/ 265 h 397"/>
                <a:gd name="T38" fmla="*/ 639 w 660"/>
                <a:gd name="T39" fmla="*/ 266 h 397"/>
                <a:gd name="T40" fmla="*/ 654 w 660"/>
                <a:gd name="T41" fmla="*/ 288 h 397"/>
                <a:gd name="T42" fmla="*/ 640 w 660"/>
                <a:gd name="T43" fmla="*/ 311 h 397"/>
                <a:gd name="T44" fmla="*/ 619 w 660"/>
                <a:gd name="T45" fmla="*/ 327 h 397"/>
                <a:gd name="T46" fmla="*/ 639 w 660"/>
                <a:gd name="T47" fmla="*/ 338 h 397"/>
                <a:gd name="T48" fmla="*/ 637 w 660"/>
                <a:gd name="T49" fmla="*/ 355 h 397"/>
                <a:gd name="T50" fmla="*/ 627 w 660"/>
                <a:gd name="T51" fmla="*/ 379 h 397"/>
                <a:gd name="T52" fmla="*/ 621 w 660"/>
                <a:gd name="T53" fmla="*/ 397 h 397"/>
                <a:gd name="T54" fmla="*/ 537 w 660"/>
                <a:gd name="T55" fmla="*/ 392 h 397"/>
                <a:gd name="T56" fmla="*/ 513 w 660"/>
                <a:gd name="T57" fmla="*/ 389 h 397"/>
                <a:gd name="T58" fmla="*/ 487 w 660"/>
                <a:gd name="T59" fmla="*/ 379 h 397"/>
                <a:gd name="T60" fmla="*/ 461 w 660"/>
                <a:gd name="T61" fmla="*/ 376 h 397"/>
                <a:gd name="T62" fmla="*/ 430 w 660"/>
                <a:gd name="T63" fmla="*/ 382 h 397"/>
                <a:gd name="T64" fmla="*/ 412 w 660"/>
                <a:gd name="T65" fmla="*/ 355 h 397"/>
                <a:gd name="T66" fmla="*/ 376 w 660"/>
                <a:gd name="T67" fmla="*/ 345 h 397"/>
                <a:gd name="T68" fmla="*/ 346 w 660"/>
                <a:gd name="T69" fmla="*/ 348 h 397"/>
                <a:gd name="T70" fmla="*/ 315 w 660"/>
                <a:gd name="T71" fmla="*/ 346 h 397"/>
                <a:gd name="T72" fmla="*/ 291 w 660"/>
                <a:gd name="T73" fmla="*/ 338 h 397"/>
                <a:gd name="T74" fmla="*/ 258 w 660"/>
                <a:gd name="T75" fmla="*/ 324 h 397"/>
                <a:gd name="T76" fmla="*/ 222 w 660"/>
                <a:gd name="T77" fmla="*/ 330 h 397"/>
                <a:gd name="T78" fmla="*/ 193 w 660"/>
                <a:gd name="T79" fmla="*/ 320 h 397"/>
                <a:gd name="T80" fmla="*/ 163 w 660"/>
                <a:gd name="T81" fmla="*/ 328 h 397"/>
                <a:gd name="T82" fmla="*/ 140 w 660"/>
                <a:gd name="T83" fmla="*/ 340 h 397"/>
                <a:gd name="T84" fmla="*/ 111 w 660"/>
                <a:gd name="T85" fmla="*/ 355 h 397"/>
                <a:gd name="T86" fmla="*/ 96 w 660"/>
                <a:gd name="T87" fmla="*/ 366 h 397"/>
                <a:gd name="T88" fmla="*/ 75 w 660"/>
                <a:gd name="T89" fmla="*/ 381 h 397"/>
                <a:gd name="T90" fmla="*/ 62 w 660"/>
                <a:gd name="T91" fmla="*/ 360 h 397"/>
                <a:gd name="T92" fmla="*/ 44 w 660"/>
                <a:gd name="T93" fmla="*/ 345 h 397"/>
                <a:gd name="T94" fmla="*/ 15 w 660"/>
                <a:gd name="T95" fmla="*/ 338 h 397"/>
                <a:gd name="T96" fmla="*/ 34 w 660"/>
                <a:gd name="T97" fmla="*/ 311 h 397"/>
                <a:gd name="T98" fmla="*/ 23 w 660"/>
                <a:gd name="T99" fmla="*/ 291 h 397"/>
                <a:gd name="T100" fmla="*/ 2 w 660"/>
                <a:gd name="T101" fmla="*/ 276 h 397"/>
                <a:gd name="T102" fmla="*/ 18 w 660"/>
                <a:gd name="T103" fmla="*/ 255 h 397"/>
                <a:gd name="T104" fmla="*/ 34 w 660"/>
                <a:gd name="T105" fmla="*/ 226 h 397"/>
                <a:gd name="T106" fmla="*/ 69 w 660"/>
                <a:gd name="T107" fmla="*/ 199 h 397"/>
                <a:gd name="T108" fmla="*/ 54 w 660"/>
                <a:gd name="T109" fmla="*/ 159 h 397"/>
                <a:gd name="T110" fmla="*/ 67 w 660"/>
                <a:gd name="T111" fmla="*/ 126 h 397"/>
                <a:gd name="T112" fmla="*/ 87 w 660"/>
                <a:gd name="T113" fmla="*/ 103 h 397"/>
                <a:gd name="T114" fmla="*/ 83 w 660"/>
                <a:gd name="T115" fmla="*/ 80 h 397"/>
                <a:gd name="T116" fmla="*/ 77 w 660"/>
                <a:gd name="T117" fmla="*/ 52 h 397"/>
                <a:gd name="T118" fmla="*/ 88 w 660"/>
                <a:gd name="T119" fmla="*/ 39 h 397"/>
                <a:gd name="T120" fmla="*/ 100 w 660"/>
                <a:gd name="T121" fmla="*/ 1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0" h="397">
                  <a:moveTo>
                    <a:pt x="114" y="11"/>
                  </a:moveTo>
                  <a:lnTo>
                    <a:pt x="116" y="11"/>
                  </a:lnTo>
                  <a:lnTo>
                    <a:pt x="118" y="11"/>
                  </a:lnTo>
                  <a:lnTo>
                    <a:pt x="119" y="11"/>
                  </a:lnTo>
                  <a:lnTo>
                    <a:pt x="121" y="11"/>
                  </a:lnTo>
                  <a:lnTo>
                    <a:pt x="122" y="11"/>
                  </a:lnTo>
                  <a:lnTo>
                    <a:pt x="124" y="11"/>
                  </a:lnTo>
                  <a:lnTo>
                    <a:pt x="126" y="11"/>
                  </a:lnTo>
                  <a:lnTo>
                    <a:pt x="127" y="11"/>
                  </a:lnTo>
                  <a:lnTo>
                    <a:pt x="129" y="13"/>
                  </a:lnTo>
                  <a:lnTo>
                    <a:pt x="131" y="13"/>
                  </a:lnTo>
                  <a:lnTo>
                    <a:pt x="131" y="15"/>
                  </a:lnTo>
                  <a:lnTo>
                    <a:pt x="132" y="15"/>
                  </a:lnTo>
                  <a:lnTo>
                    <a:pt x="134" y="18"/>
                  </a:lnTo>
                  <a:lnTo>
                    <a:pt x="136" y="18"/>
                  </a:lnTo>
                  <a:lnTo>
                    <a:pt x="136" y="20"/>
                  </a:lnTo>
                  <a:lnTo>
                    <a:pt x="137" y="20"/>
                  </a:lnTo>
                  <a:lnTo>
                    <a:pt x="139" y="18"/>
                  </a:lnTo>
                  <a:lnTo>
                    <a:pt x="140" y="18"/>
                  </a:lnTo>
                  <a:lnTo>
                    <a:pt x="140" y="20"/>
                  </a:lnTo>
                  <a:lnTo>
                    <a:pt x="142" y="20"/>
                  </a:lnTo>
                  <a:lnTo>
                    <a:pt x="144" y="20"/>
                  </a:lnTo>
                  <a:lnTo>
                    <a:pt x="145" y="21"/>
                  </a:lnTo>
                  <a:lnTo>
                    <a:pt x="147" y="21"/>
                  </a:lnTo>
                  <a:lnTo>
                    <a:pt x="149" y="21"/>
                  </a:lnTo>
                  <a:lnTo>
                    <a:pt x="150" y="23"/>
                  </a:lnTo>
                  <a:lnTo>
                    <a:pt x="154" y="23"/>
                  </a:lnTo>
                  <a:lnTo>
                    <a:pt x="154" y="21"/>
                  </a:lnTo>
                  <a:lnTo>
                    <a:pt x="155" y="21"/>
                  </a:lnTo>
                  <a:lnTo>
                    <a:pt x="157" y="20"/>
                  </a:lnTo>
                  <a:lnTo>
                    <a:pt x="158" y="18"/>
                  </a:lnTo>
                  <a:lnTo>
                    <a:pt x="160" y="16"/>
                  </a:lnTo>
                  <a:lnTo>
                    <a:pt x="162" y="15"/>
                  </a:lnTo>
                  <a:lnTo>
                    <a:pt x="163" y="13"/>
                  </a:lnTo>
                  <a:lnTo>
                    <a:pt x="165" y="11"/>
                  </a:lnTo>
                  <a:lnTo>
                    <a:pt x="167" y="10"/>
                  </a:lnTo>
                  <a:lnTo>
                    <a:pt x="171" y="10"/>
                  </a:lnTo>
                  <a:lnTo>
                    <a:pt x="176" y="10"/>
                  </a:lnTo>
                  <a:lnTo>
                    <a:pt x="180" y="10"/>
                  </a:lnTo>
                  <a:lnTo>
                    <a:pt x="181" y="10"/>
                  </a:lnTo>
                  <a:lnTo>
                    <a:pt x="186" y="10"/>
                  </a:lnTo>
                  <a:lnTo>
                    <a:pt x="188" y="10"/>
                  </a:lnTo>
                  <a:lnTo>
                    <a:pt x="188" y="11"/>
                  </a:lnTo>
                  <a:lnTo>
                    <a:pt x="188" y="18"/>
                  </a:lnTo>
                  <a:lnTo>
                    <a:pt x="188" y="20"/>
                  </a:lnTo>
                  <a:lnTo>
                    <a:pt x="191" y="20"/>
                  </a:lnTo>
                  <a:lnTo>
                    <a:pt x="194" y="20"/>
                  </a:lnTo>
                  <a:lnTo>
                    <a:pt x="198" y="20"/>
                  </a:lnTo>
                  <a:lnTo>
                    <a:pt x="203" y="20"/>
                  </a:lnTo>
                  <a:lnTo>
                    <a:pt x="204" y="20"/>
                  </a:lnTo>
                  <a:lnTo>
                    <a:pt x="206" y="20"/>
                  </a:lnTo>
                  <a:lnTo>
                    <a:pt x="209" y="20"/>
                  </a:lnTo>
                  <a:lnTo>
                    <a:pt x="207" y="20"/>
                  </a:lnTo>
                  <a:lnTo>
                    <a:pt x="207" y="21"/>
                  </a:lnTo>
                  <a:lnTo>
                    <a:pt x="207" y="23"/>
                  </a:lnTo>
                  <a:lnTo>
                    <a:pt x="206" y="23"/>
                  </a:lnTo>
                  <a:lnTo>
                    <a:pt x="206" y="25"/>
                  </a:lnTo>
                  <a:lnTo>
                    <a:pt x="204" y="25"/>
                  </a:lnTo>
                  <a:lnTo>
                    <a:pt x="204" y="26"/>
                  </a:lnTo>
                  <a:lnTo>
                    <a:pt x="204" y="28"/>
                  </a:lnTo>
                  <a:lnTo>
                    <a:pt x="203" y="28"/>
                  </a:lnTo>
                  <a:lnTo>
                    <a:pt x="203" y="29"/>
                  </a:lnTo>
                  <a:lnTo>
                    <a:pt x="204" y="29"/>
                  </a:lnTo>
                  <a:lnTo>
                    <a:pt x="203" y="29"/>
                  </a:lnTo>
                  <a:lnTo>
                    <a:pt x="203" y="31"/>
                  </a:lnTo>
                  <a:lnTo>
                    <a:pt x="204" y="31"/>
                  </a:lnTo>
                  <a:lnTo>
                    <a:pt x="203" y="31"/>
                  </a:lnTo>
                  <a:lnTo>
                    <a:pt x="203" y="33"/>
                  </a:lnTo>
                  <a:lnTo>
                    <a:pt x="204" y="33"/>
                  </a:lnTo>
                  <a:lnTo>
                    <a:pt x="204" y="34"/>
                  </a:lnTo>
                  <a:lnTo>
                    <a:pt x="204" y="36"/>
                  </a:lnTo>
                  <a:lnTo>
                    <a:pt x="204" y="34"/>
                  </a:lnTo>
                  <a:lnTo>
                    <a:pt x="203" y="34"/>
                  </a:lnTo>
                  <a:lnTo>
                    <a:pt x="203" y="36"/>
                  </a:lnTo>
                  <a:lnTo>
                    <a:pt x="204" y="36"/>
                  </a:lnTo>
                  <a:lnTo>
                    <a:pt x="203" y="38"/>
                  </a:lnTo>
                  <a:lnTo>
                    <a:pt x="204" y="38"/>
                  </a:lnTo>
                  <a:lnTo>
                    <a:pt x="204" y="36"/>
                  </a:lnTo>
                  <a:lnTo>
                    <a:pt x="206" y="36"/>
                  </a:lnTo>
                  <a:lnTo>
                    <a:pt x="206" y="38"/>
                  </a:lnTo>
                  <a:lnTo>
                    <a:pt x="206" y="39"/>
                  </a:lnTo>
                  <a:lnTo>
                    <a:pt x="204" y="39"/>
                  </a:lnTo>
                  <a:lnTo>
                    <a:pt x="204" y="38"/>
                  </a:lnTo>
                  <a:lnTo>
                    <a:pt x="203" y="38"/>
                  </a:lnTo>
                  <a:lnTo>
                    <a:pt x="203" y="39"/>
                  </a:lnTo>
                  <a:lnTo>
                    <a:pt x="204" y="39"/>
                  </a:lnTo>
                  <a:lnTo>
                    <a:pt x="204" y="41"/>
                  </a:lnTo>
                  <a:lnTo>
                    <a:pt x="204" y="43"/>
                  </a:lnTo>
                  <a:lnTo>
                    <a:pt x="204" y="44"/>
                  </a:lnTo>
                  <a:lnTo>
                    <a:pt x="204" y="46"/>
                  </a:lnTo>
                  <a:lnTo>
                    <a:pt x="206" y="47"/>
                  </a:lnTo>
                  <a:lnTo>
                    <a:pt x="204" y="47"/>
                  </a:lnTo>
                  <a:lnTo>
                    <a:pt x="204" y="49"/>
                  </a:lnTo>
                  <a:lnTo>
                    <a:pt x="204" y="51"/>
                  </a:lnTo>
                  <a:lnTo>
                    <a:pt x="203" y="51"/>
                  </a:lnTo>
                  <a:lnTo>
                    <a:pt x="203" y="49"/>
                  </a:lnTo>
                  <a:lnTo>
                    <a:pt x="201" y="49"/>
                  </a:lnTo>
                  <a:lnTo>
                    <a:pt x="201" y="51"/>
                  </a:lnTo>
                  <a:lnTo>
                    <a:pt x="203" y="51"/>
                  </a:lnTo>
                  <a:lnTo>
                    <a:pt x="201" y="51"/>
                  </a:lnTo>
                  <a:lnTo>
                    <a:pt x="201" y="52"/>
                  </a:lnTo>
                  <a:lnTo>
                    <a:pt x="199" y="52"/>
                  </a:lnTo>
                  <a:lnTo>
                    <a:pt x="201" y="52"/>
                  </a:lnTo>
                  <a:lnTo>
                    <a:pt x="199" y="54"/>
                  </a:lnTo>
                  <a:lnTo>
                    <a:pt x="199" y="56"/>
                  </a:lnTo>
                  <a:lnTo>
                    <a:pt x="199" y="57"/>
                  </a:lnTo>
                  <a:lnTo>
                    <a:pt x="199" y="56"/>
                  </a:lnTo>
                  <a:lnTo>
                    <a:pt x="201" y="56"/>
                  </a:lnTo>
                  <a:lnTo>
                    <a:pt x="201" y="57"/>
                  </a:lnTo>
                  <a:lnTo>
                    <a:pt x="203" y="57"/>
                  </a:lnTo>
                  <a:lnTo>
                    <a:pt x="203" y="59"/>
                  </a:lnTo>
                  <a:lnTo>
                    <a:pt x="203" y="61"/>
                  </a:lnTo>
                  <a:lnTo>
                    <a:pt x="201" y="59"/>
                  </a:lnTo>
                  <a:lnTo>
                    <a:pt x="201" y="61"/>
                  </a:lnTo>
                  <a:lnTo>
                    <a:pt x="203" y="62"/>
                  </a:lnTo>
                  <a:lnTo>
                    <a:pt x="201" y="62"/>
                  </a:lnTo>
                  <a:lnTo>
                    <a:pt x="199" y="62"/>
                  </a:lnTo>
                  <a:lnTo>
                    <a:pt x="199" y="61"/>
                  </a:lnTo>
                  <a:lnTo>
                    <a:pt x="198" y="61"/>
                  </a:lnTo>
                  <a:lnTo>
                    <a:pt x="198" y="62"/>
                  </a:lnTo>
                  <a:lnTo>
                    <a:pt x="198" y="64"/>
                  </a:lnTo>
                  <a:lnTo>
                    <a:pt x="199" y="64"/>
                  </a:lnTo>
                  <a:lnTo>
                    <a:pt x="199" y="62"/>
                  </a:lnTo>
                  <a:lnTo>
                    <a:pt x="201" y="62"/>
                  </a:lnTo>
                  <a:lnTo>
                    <a:pt x="201" y="64"/>
                  </a:lnTo>
                  <a:lnTo>
                    <a:pt x="199" y="64"/>
                  </a:lnTo>
                  <a:lnTo>
                    <a:pt x="199" y="65"/>
                  </a:lnTo>
                  <a:lnTo>
                    <a:pt x="201" y="65"/>
                  </a:lnTo>
                  <a:lnTo>
                    <a:pt x="199" y="65"/>
                  </a:lnTo>
                  <a:lnTo>
                    <a:pt x="199" y="67"/>
                  </a:lnTo>
                  <a:lnTo>
                    <a:pt x="201" y="67"/>
                  </a:lnTo>
                  <a:lnTo>
                    <a:pt x="199" y="67"/>
                  </a:lnTo>
                  <a:lnTo>
                    <a:pt x="198" y="67"/>
                  </a:lnTo>
                  <a:lnTo>
                    <a:pt x="198" y="69"/>
                  </a:lnTo>
                  <a:lnTo>
                    <a:pt x="199" y="69"/>
                  </a:lnTo>
                  <a:lnTo>
                    <a:pt x="201" y="69"/>
                  </a:lnTo>
                  <a:lnTo>
                    <a:pt x="201" y="70"/>
                  </a:lnTo>
                  <a:lnTo>
                    <a:pt x="199" y="70"/>
                  </a:lnTo>
                  <a:lnTo>
                    <a:pt x="199" y="72"/>
                  </a:lnTo>
                  <a:lnTo>
                    <a:pt x="199" y="70"/>
                  </a:lnTo>
                  <a:lnTo>
                    <a:pt x="201" y="72"/>
                  </a:lnTo>
                  <a:lnTo>
                    <a:pt x="199" y="72"/>
                  </a:lnTo>
                  <a:lnTo>
                    <a:pt x="198" y="74"/>
                  </a:lnTo>
                  <a:lnTo>
                    <a:pt x="199" y="74"/>
                  </a:lnTo>
                  <a:lnTo>
                    <a:pt x="199" y="75"/>
                  </a:lnTo>
                  <a:lnTo>
                    <a:pt x="198" y="75"/>
                  </a:lnTo>
                  <a:lnTo>
                    <a:pt x="198" y="77"/>
                  </a:lnTo>
                  <a:lnTo>
                    <a:pt x="196" y="77"/>
                  </a:lnTo>
                  <a:lnTo>
                    <a:pt x="196" y="78"/>
                  </a:lnTo>
                  <a:lnTo>
                    <a:pt x="194" y="80"/>
                  </a:lnTo>
                  <a:lnTo>
                    <a:pt x="194" y="82"/>
                  </a:lnTo>
                  <a:lnTo>
                    <a:pt x="193" y="82"/>
                  </a:lnTo>
                  <a:lnTo>
                    <a:pt x="193" y="80"/>
                  </a:lnTo>
                  <a:lnTo>
                    <a:pt x="191" y="80"/>
                  </a:lnTo>
                  <a:lnTo>
                    <a:pt x="191" y="82"/>
                  </a:lnTo>
                  <a:lnTo>
                    <a:pt x="193" y="82"/>
                  </a:lnTo>
                  <a:lnTo>
                    <a:pt x="193" y="83"/>
                  </a:lnTo>
                  <a:lnTo>
                    <a:pt x="193" y="85"/>
                  </a:lnTo>
                  <a:lnTo>
                    <a:pt x="191" y="85"/>
                  </a:lnTo>
                  <a:lnTo>
                    <a:pt x="191" y="87"/>
                  </a:lnTo>
                  <a:lnTo>
                    <a:pt x="189" y="87"/>
                  </a:lnTo>
                  <a:lnTo>
                    <a:pt x="189" y="88"/>
                  </a:lnTo>
                  <a:lnTo>
                    <a:pt x="189" y="90"/>
                  </a:lnTo>
                  <a:lnTo>
                    <a:pt x="188" y="90"/>
                  </a:lnTo>
                  <a:lnTo>
                    <a:pt x="188" y="92"/>
                  </a:lnTo>
                  <a:lnTo>
                    <a:pt x="186" y="93"/>
                  </a:lnTo>
                  <a:lnTo>
                    <a:pt x="188" y="95"/>
                  </a:lnTo>
                  <a:lnTo>
                    <a:pt x="188" y="96"/>
                  </a:lnTo>
                  <a:lnTo>
                    <a:pt x="188" y="98"/>
                  </a:lnTo>
                  <a:lnTo>
                    <a:pt x="186" y="98"/>
                  </a:lnTo>
                  <a:lnTo>
                    <a:pt x="186" y="96"/>
                  </a:lnTo>
                  <a:lnTo>
                    <a:pt x="186" y="98"/>
                  </a:lnTo>
                  <a:lnTo>
                    <a:pt x="185" y="98"/>
                  </a:lnTo>
                  <a:lnTo>
                    <a:pt x="186" y="98"/>
                  </a:lnTo>
                  <a:lnTo>
                    <a:pt x="186" y="100"/>
                  </a:lnTo>
                  <a:lnTo>
                    <a:pt x="185" y="100"/>
                  </a:lnTo>
                  <a:lnTo>
                    <a:pt x="186" y="100"/>
                  </a:lnTo>
                  <a:lnTo>
                    <a:pt x="186" y="101"/>
                  </a:lnTo>
                  <a:lnTo>
                    <a:pt x="185" y="101"/>
                  </a:lnTo>
                  <a:lnTo>
                    <a:pt x="185" y="103"/>
                  </a:lnTo>
                  <a:lnTo>
                    <a:pt x="186" y="103"/>
                  </a:lnTo>
                  <a:lnTo>
                    <a:pt x="186" y="105"/>
                  </a:lnTo>
                  <a:lnTo>
                    <a:pt x="188" y="105"/>
                  </a:lnTo>
                  <a:lnTo>
                    <a:pt x="188" y="106"/>
                  </a:lnTo>
                  <a:lnTo>
                    <a:pt x="189" y="106"/>
                  </a:lnTo>
                  <a:lnTo>
                    <a:pt x="189" y="108"/>
                  </a:lnTo>
                  <a:lnTo>
                    <a:pt x="189" y="110"/>
                  </a:lnTo>
                  <a:lnTo>
                    <a:pt x="191" y="110"/>
                  </a:lnTo>
                  <a:lnTo>
                    <a:pt x="193" y="110"/>
                  </a:lnTo>
                  <a:lnTo>
                    <a:pt x="193" y="111"/>
                  </a:lnTo>
                  <a:lnTo>
                    <a:pt x="194" y="111"/>
                  </a:lnTo>
                  <a:lnTo>
                    <a:pt x="194" y="113"/>
                  </a:lnTo>
                  <a:lnTo>
                    <a:pt x="196" y="113"/>
                  </a:lnTo>
                  <a:lnTo>
                    <a:pt x="198" y="114"/>
                  </a:lnTo>
                  <a:lnTo>
                    <a:pt x="199" y="114"/>
                  </a:lnTo>
                  <a:lnTo>
                    <a:pt x="199" y="116"/>
                  </a:lnTo>
                  <a:lnTo>
                    <a:pt x="199" y="118"/>
                  </a:lnTo>
                  <a:lnTo>
                    <a:pt x="201" y="118"/>
                  </a:lnTo>
                  <a:lnTo>
                    <a:pt x="201" y="116"/>
                  </a:lnTo>
                  <a:lnTo>
                    <a:pt x="201" y="118"/>
                  </a:lnTo>
                  <a:lnTo>
                    <a:pt x="201" y="119"/>
                  </a:lnTo>
                  <a:lnTo>
                    <a:pt x="201" y="121"/>
                  </a:lnTo>
                  <a:lnTo>
                    <a:pt x="203" y="121"/>
                  </a:lnTo>
                  <a:lnTo>
                    <a:pt x="203" y="119"/>
                  </a:lnTo>
                  <a:lnTo>
                    <a:pt x="203" y="121"/>
                  </a:lnTo>
                  <a:lnTo>
                    <a:pt x="203" y="123"/>
                  </a:lnTo>
                  <a:lnTo>
                    <a:pt x="204" y="123"/>
                  </a:lnTo>
                  <a:lnTo>
                    <a:pt x="204" y="124"/>
                  </a:lnTo>
                  <a:lnTo>
                    <a:pt x="206" y="124"/>
                  </a:lnTo>
                  <a:lnTo>
                    <a:pt x="206" y="126"/>
                  </a:lnTo>
                  <a:lnTo>
                    <a:pt x="207" y="126"/>
                  </a:lnTo>
                  <a:lnTo>
                    <a:pt x="209" y="128"/>
                  </a:lnTo>
                  <a:lnTo>
                    <a:pt x="209" y="129"/>
                  </a:lnTo>
                  <a:lnTo>
                    <a:pt x="211" y="129"/>
                  </a:lnTo>
                  <a:lnTo>
                    <a:pt x="211" y="131"/>
                  </a:lnTo>
                  <a:lnTo>
                    <a:pt x="212" y="131"/>
                  </a:lnTo>
                  <a:lnTo>
                    <a:pt x="211" y="131"/>
                  </a:lnTo>
                  <a:lnTo>
                    <a:pt x="212" y="131"/>
                  </a:lnTo>
                  <a:lnTo>
                    <a:pt x="212" y="132"/>
                  </a:lnTo>
                  <a:lnTo>
                    <a:pt x="212" y="134"/>
                  </a:lnTo>
                  <a:lnTo>
                    <a:pt x="212" y="132"/>
                  </a:lnTo>
                  <a:lnTo>
                    <a:pt x="214" y="134"/>
                  </a:lnTo>
                  <a:lnTo>
                    <a:pt x="212" y="134"/>
                  </a:lnTo>
                  <a:lnTo>
                    <a:pt x="212" y="136"/>
                  </a:lnTo>
                  <a:lnTo>
                    <a:pt x="214" y="136"/>
                  </a:lnTo>
                  <a:lnTo>
                    <a:pt x="214" y="137"/>
                  </a:lnTo>
                  <a:lnTo>
                    <a:pt x="216" y="137"/>
                  </a:lnTo>
                  <a:lnTo>
                    <a:pt x="216" y="139"/>
                  </a:lnTo>
                  <a:lnTo>
                    <a:pt x="214" y="139"/>
                  </a:lnTo>
                  <a:lnTo>
                    <a:pt x="214" y="141"/>
                  </a:lnTo>
                  <a:lnTo>
                    <a:pt x="216" y="141"/>
                  </a:lnTo>
                  <a:lnTo>
                    <a:pt x="216" y="142"/>
                  </a:lnTo>
                  <a:lnTo>
                    <a:pt x="217" y="142"/>
                  </a:lnTo>
                  <a:lnTo>
                    <a:pt x="219" y="144"/>
                  </a:lnTo>
                  <a:lnTo>
                    <a:pt x="219" y="145"/>
                  </a:lnTo>
                  <a:lnTo>
                    <a:pt x="221" y="147"/>
                  </a:lnTo>
                  <a:lnTo>
                    <a:pt x="221" y="149"/>
                  </a:lnTo>
                  <a:lnTo>
                    <a:pt x="222" y="149"/>
                  </a:lnTo>
                  <a:lnTo>
                    <a:pt x="224" y="150"/>
                  </a:lnTo>
                  <a:lnTo>
                    <a:pt x="225" y="152"/>
                  </a:lnTo>
                  <a:lnTo>
                    <a:pt x="227" y="152"/>
                  </a:lnTo>
                  <a:lnTo>
                    <a:pt x="229" y="152"/>
                  </a:lnTo>
                  <a:lnTo>
                    <a:pt x="230" y="154"/>
                  </a:lnTo>
                  <a:lnTo>
                    <a:pt x="232" y="154"/>
                  </a:lnTo>
                  <a:lnTo>
                    <a:pt x="232" y="155"/>
                  </a:lnTo>
                  <a:lnTo>
                    <a:pt x="232" y="157"/>
                  </a:lnTo>
                  <a:lnTo>
                    <a:pt x="234" y="157"/>
                  </a:lnTo>
                  <a:lnTo>
                    <a:pt x="235" y="157"/>
                  </a:lnTo>
                  <a:lnTo>
                    <a:pt x="237" y="157"/>
                  </a:lnTo>
                  <a:lnTo>
                    <a:pt x="238" y="159"/>
                  </a:lnTo>
                  <a:lnTo>
                    <a:pt x="238" y="160"/>
                  </a:lnTo>
                  <a:lnTo>
                    <a:pt x="238" y="162"/>
                  </a:lnTo>
                  <a:lnTo>
                    <a:pt x="240" y="162"/>
                  </a:lnTo>
                  <a:lnTo>
                    <a:pt x="240" y="163"/>
                  </a:lnTo>
                  <a:lnTo>
                    <a:pt x="242" y="163"/>
                  </a:lnTo>
                  <a:lnTo>
                    <a:pt x="243" y="163"/>
                  </a:lnTo>
                  <a:lnTo>
                    <a:pt x="245" y="163"/>
                  </a:lnTo>
                  <a:lnTo>
                    <a:pt x="245" y="165"/>
                  </a:lnTo>
                  <a:lnTo>
                    <a:pt x="245" y="167"/>
                  </a:lnTo>
                  <a:lnTo>
                    <a:pt x="247" y="167"/>
                  </a:lnTo>
                  <a:lnTo>
                    <a:pt x="247" y="165"/>
                  </a:lnTo>
                  <a:lnTo>
                    <a:pt x="248" y="165"/>
                  </a:lnTo>
                  <a:lnTo>
                    <a:pt x="248" y="167"/>
                  </a:lnTo>
                  <a:lnTo>
                    <a:pt x="250" y="167"/>
                  </a:lnTo>
                  <a:lnTo>
                    <a:pt x="252" y="165"/>
                  </a:lnTo>
                  <a:lnTo>
                    <a:pt x="253" y="165"/>
                  </a:lnTo>
                  <a:lnTo>
                    <a:pt x="253" y="167"/>
                  </a:lnTo>
                  <a:lnTo>
                    <a:pt x="255" y="167"/>
                  </a:lnTo>
                  <a:lnTo>
                    <a:pt x="255" y="168"/>
                  </a:lnTo>
                  <a:lnTo>
                    <a:pt x="256" y="168"/>
                  </a:lnTo>
                  <a:lnTo>
                    <a:pt x="258" y="170"/>
                  </a:lnTo>
                  <a:lnTo>
                    <a:pt x="260" y="170"/>
                  </a:lnTo>
                  <a:lnTo>
                    <a:pt x="260" y="172"/>
                  </a:lnTo>
                  <a:lnTo>
                    <a:pt x="261" y="172"/>
                  </a:lnTo>
                  <a:lnTo>
                    <a:pt x="263" y="172"/>
                  </a:lnTo>
                  <a:lnTo>
                    <a:pt x="263" y="173"/>
                  </a:lnTo>
                  <a:lnTo>
                    <a:pt x="265" y="173"/>
                  </a:lnTo>
                  <a:lnTo>
                    <a:pt x="266" y="173"/>
                  </a:lnTo>
                  <a:lnTo>
                    <a:pt x="268" y="173"/>
                  </a:lnTo>
                  <a:lnTo>
                    <a:pt x="268" y="175"/>
                  </a:lnTo>
                  <a:lnTo>
                    <a:pt x="270" y="175"/>
                  </a:lnTo>
                  <a:lnTo>
                    <a:pt x="270" y="177"/>
                  </a:lnTo>
                  <a:lnTo>
                    <a:pt x="270" y="178"/>
                  </a:lnTo>
                  <a:lnTo>
                    <a:pt x="270" y="180"/>
                  </a:lnTo>
                  <a:lnTo>
                    <a:pt x="270" y="181"/>
                  </a:lnTo>
                  <a:lnTo>
                    <a:pt x="270" y="183"/>
                  </a:lnTo>
                  <a:lnTo>
                    <a:pt x="270" y="185"/>
                  </a:lnTo>
                  <a:lnTo>
                    <a:pt x="271" y="185"/>
                  </a:lnTo>
                  <a:lnTo>
                    <a:pt x="270" y="186"/>
                  </a:lnTo>
                  <a:lnTo>
                    <a:pt x="270" y="188"/>
                  </a:lnTo>
                  <a:lnTo>
                    <a:pt x="270" y="190"/>
                  </a:lnTo>
                  <a:lnTo>
                    <a:pt x="270" y="191"/>
                  </a:lnTo>
                  <a:lnTo>
                    <a:pt x="271" y="191"/>
                  </a:lnTo>
                  <a:lnTo>
                    <a:pt x="270" y="191"/>
                  </a:lnTo>
                  <a:lnTo>
                    <a:pt x="270" y="193"/>
                  </a:lnTo>
                  <a:lnTo>
                    <a:pt x="270" y="194"/>
                  </a:lnTo>
                  <a:lnTo>
                    <a:pt x="271" y="194"/>
                  </a:lnTo>
                  <a:lnTo>
                    <a:pt x="273" y="194"/>
                  </a:lnTo>
                  <a:lnTo>
                    <a:pt x="274" y="194"/>
                  </a:lnTo>
                  <a:lnTo>
                    <a:pt x="276" y="196"/>
                  </a:lnTo>
                  <a:lnTo>
                    <a:pt x="278" y="196"/>
                  </a:lnTo>
                  <a:lnTo>
                    <a:pt x="279" y="198"/>
                  </a:lnTo>
                  <a:lnTo>
                    <a:pt x="281" y="198"/>
                  </a:lnTo>
                  <a:lnTo>
                    <a:pt x="281" y="199"/>
                  </a:lnTo>
                  <a:lnTo>
                    <a:pt x="283" y="199"/>
                  </a:lnTo>
                  <a:lnTo>
                    <a:pt x="283" y="201"/>
                  </a:lnTo>
                  <a:lnTo>
                    <a:pt x="283" y="203"/>
                  </a:lnTo>
                  <a:lnTo>
                    <a:pt x="283" y="204"/>
                  </a:lnTo>
                  <a:lnTo>
                    <a:pt x="284" y="204"/>
                  </a:lnTo>
                  <a:lnTo>
                    <a:pt x="284" y="206"/>
                  </a:lnTo>
                  <a:lnTo>
                    <a:pt x="284" y="208"/>
                  </a:lnTo>
                  <a:lnTo>
                    <a:pt x="286" y="208"/>
                  </a:lnTo>
                  <a:lnTo>
                    <a:pt x="286" y="209"/>
                  </a:lnTo>
                  <a:lnTo>
                    <a:pt x="286" y="211"/>
                  </a:lnTo>
                  <a:lnTo>
                    <a:pt x="288" y="212"/>
                  </a:lnTo>
                  <a:lnTo>
                    <a:pt x="286" y="212"/>
                  </a:lnTo>
                  <a:lnTo>
                    <a:pt x="288" y="212"/>
                  </a:lnTo>
                  <a:lnTo>
                    <a:pt x="288" y="214"/>
                  </a:lnTo>
                  <a:lnTo>
                    <a:pt x="289" y="216"/>
                  </a:lnTo>
                  <a:lnTo>
                    <a:pt x="289" y="217"/>
                  </a:lnTo>
                  <a:lnTo>
                    <a:pt x="289" y="219"/>
                  </a:lnTo>
                  <a:lnTo>
                    <a:pt x="291" y="219"/>
                  </a:lnTo>
                  <a:lnTo>
                    <a:pt x="291" y="221"/>
                  </a:lnTo>
                  <a:lnTo>
                    <a:pt x="292" y="221"/>
                  </a:lnTo>
                  <a:lnTo>
                    <a:pt x="292" y="222"/>
                  </a:lnTo>
                  <a:lnTo>
                    <a:pt x="294" y="224"/>
                  </a:lnTo>
                  <a:lnTo>
                    <a:pt x="294" y="226"/>
                  </a:lnTo>
                  <a:lnTo>
                    <a:pt x="296" y="227"/>
                  </a:lnTo>
                  <a:lnTo>
                    <a:pt x="296" y="229"/>
                  </a:lnTo>
                  <a:lnTo>
                    <a:pt x="297" y="229"/>
                  </a:lnTo>
                  <a:lnTo>
                    <a:pt x="299" y="230"/>
                  </a:lnTo>
                  <a:lnTo>
                    <a:pt x="301" y="229"/>
                  </a:lnTo>
                  <a:lnTo>
                    <a:pt x="301" y="230"/>
                  </a:lnTo>
                  <a:lnTo>
                    <a:pt x="302" y="230"/>
                  </a:lnTo>
                  <a:lnTo>
                    <a:pt x="304" y="230"/>
                  </a:lnTo>
                  <a:lnTo>
                    <a:pt x="304" y="232"/>
                  </a:lnTo>
                  <a:lnTo>
                    <a:pt x="304" y="234"/>
                  </a:lnTo>
                  <a:lnTo>
                    <a:pt x="305" y="234"/>
                  </a:lnTo>
                  <a:lnTo>
                    <a:pt x="305" y="235"/>
                  </a:lnTo>
                  <a:lnTo>
                    <a:pt x="305" y="237"/>
                  </a:lnTo>
                  <a:lnTo>
                    <a:pt x="307" y="239"/>
                  </a:lnTo>
                  <a:lnTo>
                    <a:pt x="307" y="240"/>
                  </a:lnTo>
                  <a:lnTo>
                    <a:pt x="309" y="240"/>
                  </a:lnTo>
                  <a:lnTo>
                    <a:pt x="310" y="240"/>
                  </a:lnTo>
                  <a:lnTo>
                    <a:pt x="312" y="240"/>
                  </a:lnTo>
                  <a:lnTo>
                    <a:pt x="314" y="240"/>
                  </a:lnTo>
                  <a:lnTo>
                    <a:pt x="315" y="239"/>
                  </a:lnTo>
                  <a:lnTo>
                    <a:pt x="317" y="239"/>
                  </a:lnTo>
                  <a:lnTo>
                    <a:pt x="319" y="239"/>
                  </a:lnTo>
                  <a:lnTo>
                    <a:pt x="320" y="239"/>
                  </a:lnTo>
                  <a:lnTo>
                    <a:pt x="322" y="239"/>
                  </a:lnTo>
                  <a:lnTo>
                    <a:pt x="322" y="240"/>
                  </a:lnTo>
                  <a:lnTo>
                    <a:pt x="323" y="240"/>
                  </a:lnTo>
                  <a:lnTo>
                    <a:pt x="323" y="242"/>
                  </a:lnTo>
                  <a:lnTo>
                    <a:pt x="325" y="242"/>
                  </a:lnTo>
                  <a:lnTo>
                    <a:pt x="327" y="244"/>
                  </a:lnTo>
                  <a:lnTo>
                    <a:pt x="328" y="244"/>
                  </a:lnTo>
                  <a:lnTo>
                    <a:pt x="328" y="242"/>
                  </a:lnTo>
                  <a:lnTo>
                    <a:pt x="328" y="244"/>
                  </a:lnTo>
                  <a:lnTo>
                    <a:pt x="330" y="244"/>
                  </a:lnTo>
                  <a:lnTo>
                    <a:pt x="332" y="244"/>
                  </a:lnTo>
                  <a:lnTo>
                    <a:pt x="332" y="245"/>
                  </a:lnTo>
                  <a:lnTo>
                    <a:pt x="333" y="245"/>
                  </a:lnTo>
                  <a:lnTo>
                    <a:pt x="333" y="247"/>
                  </a:lnTo>
                  <a:lnTo>
                    <a:pt x="335" y="247"/>
                  </a:lnTo>
                  <a:lnTo>
                    <a:pt x="335" y="248"/>
                  </a:lnTo>
                  <a:lnTo>
                    <a:pt x="337" y="248"/>
                  </a:lnTo>
                  <a:lnTo>
                    <a:pt x="337" y="250"/>
                  </a:lnTo>
                  <a:lnTo>
                    <a:pt x="338" y="250"/>
                  </a:lnTo>
                  <a:lnTo>
                    <a:pt x="340" y="252"/>
                  </a:lnTo>
                  <a:lnTo>
                    <a:pt x="341" y="252"/>
                  </a:lnTo>
                  <a:lnTo>
                    <a:pt x="343" y="252"/>
                  </a:lnTo>
                  <a:lnTo>
                    <a:pt x="345" y="252"/>
                  </a:lnTo>
                  <a:lnTo>
                    <a:pt x="346" y="252"/>
                  </a:lnTo>
                  <a:lnTo>
                    <a:pt x="346" y="250"/>
                  </a:lnTo>
                  <a:lnTo>
                    <a:pt x="348" y="252"/>
                  </a:lnTo>
                  <a:lnTo>
                    <a:pt x="350" y="252"/>
                  </a:lnTo>
                  <a:lnTo>
                    <a:pt x="351" y="252"/>
                  </a:lnTo>
                  <a:lnTo>
                    <a:pt x="353" y="252"/>
                  </a:lnTo>
                  <a:lnTo>
                    <a:pt x="353" y="250"/>
                  </a:lnTo>
                  <a:lnTo>
                    <a:pt x="354" y="250"/>
                  </a:lnTo>
                  <a:lnTo>
                    <a:pt x="356" y="252"/>
                  </a:lnTo>
                  <a:lnTo>
                    <a:pt x="358" y="252"/>
                  </a:lnTo>
                  <a:lnTo>
                    <a:pt x="359" y="253"/>
                  </a:lnTo>
                  <a:lnTo>
                    <a:pt x="359" y="255"/>
                  </a:lnTo>
                  <a:lnTo>
                    <a:pt x="359" y="257"/>
                  </a:lnTo>
                  <a:lnTo>
                    <a:pt x="359" y="258"/>
                  </a:lnTo>
                  <a:lnTo>
                    <a:pt x="361" y="258"/>
                  </a:lnTo>
                  <a:lnTo>
                    <a:pt x="361" y="260"/>
                  </a:lnTo>
                  <a:lnTo>
                    <a:pt x="359" y="261"/>
                  </a:lnTo>
                  <a:lnTo>
                    <a:pt x="359" y="263"/>
                  </a:lnTo>
                  <a:lnTo>
                    <a:pt x="358" y="263"/>
                  </a:lnTo>
                  <a:lnTo>
                    <a:pt x="359" y="263"/>
                  </a:lnTo>
                  <a:lnTo>
                    <a:pt x="363" y="263"/>
                  </a:lnTo>
                  <a:lnTo>
                    <a:pt x="364" y="263"/>
                  </a:lnTo>
                  <a:lnTo>
                    <a:pt x="366" y="263"/>
                  </a:lnTo>
                  <a:lnTo>
                    <a:pt x="368" y="263"/>
                  </a:lnTo>
                  <a:lnTo>
                    <a:pt x="372" y="263"/>
                  </a:lnTo>
                  <a:lnTo>
                    <a:pt x="374" y="263"/>
                  </a:lnTo>
                  <a:lnTo>
                    <a:pt x="381" y="263"/>
                  </a:lnTo>
                  <a:lnTo>
                    <a:pt x="386" y="263"/>
                  </a:lnTo>
                  <a:lnTo>
                    <a:pt x="394" y="263"/>
                  </a:lnTo>
                  <a:lnTo>
                    <a:pt x="397" y="263"/>
                  </a:lnTo>
                  <a:lnTo>
                    <a:pt x="407" y="263"/>
                  </a:lnTo>
                  <a:lnTo>
                    <a:pt x="408" y="263"/>
                  </a:lnTo>
                  <a:lnTo>
                    <a:pt x="413" y="263"/>
                  </a:lnTo>
                  <a:lnTo>
                    <a:pt x="417" y="263"/>
                  </a:lnTo>
                  <a:lnTo>
                    <a:pt x="420" y="263"/>
                  </a:lnTo>
                  <a:lnTo>
                    <a:pt x="421" y="263"/>
                  </a:lnTo>
                  <a:lnTo>
                    <a:pt x="423" y="263"/>
                  </a:lnTo>
                  <a:lnTo>
                    <a:pt x="425" y="263"/>
                  </a:lnTo>
                  <a:lnTo>
                    <a:pt x="433" y="263"/>
                  </a:lnTo>
                  <a:lnTo>
                    <a:pt x="438" y="263"/>
                  </a:lnTo>
                  <a:lnTo>
                    <a:pt x="441" y="263"/>
                  </a:lnTo>
                  <a:lnTo>
                    <a:pt x="443" y="263"/>
                  </a:lnTo>
                  <a:lnTo>
                    <a:pt x="444" y="263"/>
                  </a:lnTo>
                  <a:lnTo>
                    <a:pt x="448" y="265"/>
                  </a:lnTo>
                  <a:lnTo>
                    <a:pt x="449" y="265"/>
                  </a:lnTo>
                  <a:lnTo>
                    <a:pt x="449" y="263"/>
                  </a:lnTo>
                  <a:lnTo>
                    <a:pt x="453" y="263"/>
                  </a:lnTo>
                  <a:lnTo>
                    <a:pt x="454" y="265"/>
                  </a:lnTo>
                  <a:lnTo>
                    <a:pt x="459" y="265"/>
                  </a:lnTo>
                  <a:lnTo>
                    <a:pt x="461" y="265"/>
                  </a:lnTo>
                  <a:lnTo>
                    <a:pt x="464" y="265"/>
                  </a:lnTo>
                  <a:lnTo>
                    <a:pt x="466" y="265"/>
                  </a:lnTo>
                  <a:lnTo>
                    <a:pt x="475" y="265"/>
                  </a:lnTo>
                  <a:lnTo>
                    <a:pt x="482" y="265"/>
                  </a:lnTo>
                  <a:lnTo>
                    <a:pt x="485" y="265"/>
                  </a:lnTo>
                  <a:lnTo>
                    <a:pt x="487" y="265"/>
                  </a:lnTo>
                  <a:lnTo>
                    <a:pt x="490" y="265"/>
                  </a:lnTo>
                  <a:lnTo>
                    <a:pt x="505" y="265"/>
                  </a:lnTo>
                  <a:lnTo>
                    <a:pt x="516" y="265"/>
                  </a:lnTo>
                  <a:lnTo>
                    <a:pt x="518" y="265"/>
                  </a:lnTo>
                  <a:lnTo>
                    <a:pt x="529" y="265"/>
                  </a:lnTo>
                  <a:lnTo>
                    <a:pt x="531" y="265"/>
                  </a:lnTo>
                  <a:lnTo>
                    <a:pt x="533" y="265"/>
                  </a:lnTo>
                  <a:lnTo>
                    <a:pt x="537" y="265"/>
                  </a:lnTo>
                  <a:lnTo>
                    <a:pt x="539" y="265"/>
                  </a:lnTo>
                  <a:lnTo>
                    <a:pt x="542" y="265"/>
                  </a:lnTo>
                  <a:lnTo>
                    <a:pt x="547" y="265"/>
                  </a:lnTo>
                  <a:lnTo>
                    <a:pt x="554" y="265"/>
                  </a:lnTo>
                  <a:lnTo>
                    <a:pt x="555" y="265"/>
                  </a:lnTo>
                  <a:lnTo>
                    <a:pt x="557" y="265"/>
                  </a:lnTo>
                  <a:lnTo>
                    <a:pt x="564" y="266"/>
                  </a:lnTo>
                  <a:lnTo>
                    <a:pt x="569" y="266"/>
                  </a:lnTo>
                  <a:lnTo>
                    <a:pt x="570" y="266"/>
                  </a:lnTo>
                  <a:lnTo>
                    <a:pt x="572" y="266"/>
                  </a:lnTo>
                  <a:lnTo>
                    <a:pt x="573" y="266"/>
                  </a:lnTo>
                  <a:lnTo>
                    <a:pt x="577" y="266"/>
                  </a:lnTo>
                  <a:lnTo>
                    <a:pt x="590" y="266"/>
                  </a:lnTo>
                  <a:lnTo>
                    <a:pt x="593" y="266"/>
                  </a:lnTo>
                  <a:lnTo>
                    <a:pt x="595" y="266"/>
                  </a:lnTo>
                  <a:lnTo>
                    <a:pt x="603" y="266"/>
                  </a:lnTo>
                  <a:lnTo>
                    <a:pt x="619" y="266"/>
                  </a:lnTo>
                  <a:lnTo>
                    <a:pt x="621" y="266"/>
                  </a:lnTo>
                  <a:lnTo>
                    <a:pt x="626" y="266"/>
                  </a:lnTo>
                  <a:lnTo>
                    <a:pt x="629" y="266"/>
                  </a:lnTo>
                  <a:lnTo>
                    <a:pt x="636" y="266"/>
                  </a:lnTo>
                  <a:lnTo>
                    <a:pt x="637" y="266"/>
                  </a:lnTo>
                  <a:lnTo>
                    <a:pt x="639" y="266"/>
                  </a:lnTo>
                  <a:lnTo>
                    <a:pt x="645" y="266"/>
                  </a:lnTo>
                  <a:lnTo>
                    <a:pt x="652" y="266"/>
                  </a:lnTo>
                  <a:lnTo>
                    <a:pt x="655" y="266"/>
                  </a:lnTo>
                  <a:lnTo>
                    <a:pt x="660" y="266"/>
                  </a:lnTo>
                  <a:lnTo>
                    <a:pt x="660" y="268"/>
                  </a:lnTo>
                  <a:lnTo>
                    <a:pt x="660" y="270"/>
                  </a:lnTo>
                  <a:lnTo>
                    <a:pt x="660" y="271"/>
                  </a:lnTo>
                  <a:lnTo>
                    <a:pt x="658" y="273"/>
                  </a:lnTo>
                  <a:lnTo>
                    <a:pt x="657" y="275"/>
                  </a:lnTo>
                  <a:lnTo>
                    <a:pt x="655" y="275"/>
                  </a:lnTo>
                  <a:lnTo>
                    <a:pt x="654" y="275"/>
                  </a:lnTo>
                  <a:lnTo>
                    <a:pt x="654" y="276"/>
                  </a:lnTo>
                  <a:lnTo>
                    <a:pt x="654" y="278"/>
                  </a:lnTo>
                  <a:lnTo>
                    <a:pt x="654" y="279"/>
                  </a:lnTo>
                  <a:lnTo>
                    <a:pt x="654" y="281"/>
                  </a:lnTo>
                  <a:lnTo>
                    <a:pt x="652" y="281"/>
                  </a:lnTo>
                  <a:lnTo>
                    <a:pt x="652" y="283"/>
                  </a:lnTo>
                  <a:lnTo>
                    <a:pt x="652" y="284"/>
                  </a:lnTo>
                  <a:lnTo>
                    <a:pt x="650" y="284"/>
                  </a:lnTo>
                  <a:lnTo>
                    <a:pt x="652" y="284"/>
                  </a:lnTo>
                  <a:lnTo>
                    <a:pt x="652" y="286"/>
                  </a:lnTo>
                  <a:lnTo>
                    <a:pt x="652" y="288"/>
                  </a:lnTo>
                  <a:lnTo>
                    <a:pt x="654" y="288"/>
                  </a:lnTo>
                  <a:lnTo>
                    <a:pt x="654" y="289"/>
                  </a:lnTo>
                  <a:lnTo>
                    <a:pt x="655" y="289"/>
                  </a:lnTo>
                  <a:lnTo>
                    <a:pt x="657" y="291"/>
                  </a:lnTo>
                  <a:lnTo>
                    <a:pt x="657" y="293"/>
                  </a:lnTo>
                  <a:lnTo>
                    <a:pt x="655" y="294"/>
                  </a:lnTo>
                  <a:lnTo>
                    <a:pt x="655" y="296"/>
                  </a:lnTo>
                  <a:lnTo>
                    <a:pt x="655" y="297"/>
                  </a:lnTo>
                  <a:lnTo>
                    <a:pt x="654" y="297"/>
                  </a:lnTo>
                  <a:lnTo>
                    <a:pt x="654" y="299"/>
                  </a:lnTo>
                  <a:lnTo>
                    <a:pt x="654" y="301"/>
                  </a:lnTo>
                  <a:lnTo>
                    <a:pt x="652" y="301"/>
                  </a:lnTo>
                  <a:lnTo>
                    <a:pt x="652" y="302"/>
                  </a:lnTo>
                  <a:lnTo>
                    <a:pt x="652" y="304"/>
                  </a:lnTo>
                  <a:lnTo>
                    <a:pt x="650" y="304"/>
                  </a:lnTo>
                  <a:lnTo>
                    <a:pt x="650" y="306"/>
                  </a:lnTo>
                  <a:lnTo>
                    <a:pt x="649" y="306"/>
                  </a:lnTo>
                  <a:lnTo>
                    <a:pt x="649" y="307"/>
                  </a:lnTo>
                  <a:lnTo>
                    <a:pt x="647" y="307"/>
                  </a:lnTo>
                  <a:lnTo>
                    <a:pt x="645" y="309"/>
                  </a:lnTo>
                  <a:lnTo>
                    <a:pt x="645" y="311"/>
                  </a:lnTo>
                  <a:lnTo>
                    <a:pt x="644" y="311"/>
                  </a:lnTo>
                  <a:lnTo>
                    <a:pt x="642" y="311"/>
                  </a:lnTo>
                  <a:lnTo>
                    <a:pt x="640" y="311"/>
                  </a:lnTo>
                  <a:lnTo>
                    <a:pt x="639" y="311"/>
                  </a:lnTo>
                  <a:lnTo>
                    <a:pt x="637" y="311"/>
                  </a:lnTo>
                  <a:lnTo>
                    <a:pt x="637" y="312"/>
                  </a:lnTo>
                  <a:lnTo>
                    <a:pt x="636" y="312"/>
                  </a:lnTo>
                  <a:lnTo>
                    <a:pt x="634" y="312"/>
                  </a:lnTo>
                  <a:lnTo>
                    <a:pt x="632" y="312"/>
                  </a:lnTo>
                  <a:lnTo>
                    <a:pt x="632" y="314"/>
                  </a:lnTo>
                  <a:lnTo>
                    <a:pt x="631" y="314"/>
                  </a:lnTo>
                  <a:lnTo>
                    <a:pt x="631" y="315"/>
                  </a:lnTo>
                  <a:lnTo>
                    <a:pt x="629" y="315"/>
                  </a:lnTo>
                  <a:lnTo>
                    <a:pt x="627" y="315"/>
                  </a:lnTo>
                  <a:lnTo>
                    <a:pt x="626" y="315"/>
                  </a:lnTo>
                  <a:lnTo>
                    <a:pt x="624" y="315"/>
                  </a:lnTo>
                  <a:lnTo>
                    <a:pt x="624" y="317"/>
                  </a:lnTo>
                  <a:lnTo>
                    <a:pt x="624" y="319"/>
                  </a:lnTo>
                  <a:lnTo>
                    <a:pt x="622" y="320"/>
                  </a:lnTo>
                  <a:lnTo>
                    <a:pt x="621" y="320"/>
                  </a:lnTo>
                  <a:lnTo>
                    <a:pt x="621" y="322"/>
                  </a:lnTo>
                  <a:lnTo>
                    <a:pt x="619" y="324"/>
                  </a:lnTo>
                  <a:lnTo>
                    <a:pt x="619" y="325"/>
                  </a:lnTo>
                  <a:lnTo>
                    <a:pt x="621" y="325"/>
                  </a:lnTo>
                  <a:lnTo>
                    <a:pt x="619" y="325"/>
                  </a:lnTo>
                  <a:lnTo>
                    <a:pt x="619" y="327"/>
                  </a:lnTo>
                  <a:lnTo>
                    <a:pt x="621" y="327"/>
                  </a:lnTo>
                  <a:lnTo>
                    <a:pt x="622" y="327"/>
                  </a:lnTo>
                  <a:lnTo>
                    <a:pt x="622" y="328"/>
                  </a:lnTo>
                  <a:lnTo>
                    <a:pt x="621" y="328"/>
                  </a:lnTo>
                  <a:lnTo>
                    <a:pt x="621" y="330"/>
                  </a:lnTo>
                  <a:lnTo>
                    <a:pt x="622" y="332"/>
                  </a:lnTo>
                  <a:lnTo>
                    <a:pt x="622" y="333"/>
                  </a:lnTo>
                  <a:lnTo>
                    <a:pt x="624" y="333"/>
                  </a:lnTo>
                  <a:lnTo>
                    <a:pt x="624" y="335"/>
                  </a:lnTo>
                  <a:lnTo>
                    <a:pt x="626" y="335"/>
                  </a:lnTo>
                  <a:lnTo>
                    <a:pt x="626" y="333"/>
                  </a:lnTo>
                  <a:lnTo>
                    <a:pt x="626" y="335"/>
                  </a:lnTo>
                  <a:lnTo>
                    <a:pt x="627" y="337"/>
                  </a:lnTo>
                  <a:lnTo>
                    <a:pt x="629" y="337"/>
                  </a:lnTo>
                  <a:lnTo>
                    <a:pt x="631" y="337"/>
                  </a:lnTo>
                  <a:lnTo>
                    <a:pt x="631" y="338"/>
                  </a:lnTo>
                  <a:lnTo>
                    <a:pt x="631" y="340"/>
                  </a:lnTo>
                  <a:lnTo>
                    <a:pt x="632" y="340"/>
                  </a:lnTo>
                  <a:lnTo>
                    <a:pt x="634" y="340"/>
                  </a:lnTo>
                  <a:lnTo>
                    <a:pt x="636" y="340"/>
                  </a:lnTo>
                  <a:lnTo>
                    <a:pt x="636" y="342"/>
                  </a:lnTo>
                  <a:lnTo>
                    <a:pt x="637" y="340"/>
                  </a:lnTo>
                  <a:lnTo>
                    <a:pt x="639" y="338"/>
                  </a:lnTo>
                  <a:lnTo>
                    <a:pt x="639" y="340"/>
                  </a:lnTo>
                  <a:lnTo>
                    <a:pt x="640" y="340"/>
                  </a:lnTo>
                  <a:lnTo>
                    <a:pt x="640" y="338"/>
                  </a:lnTo>
                  <a:lnTo>
                    <a:pt x="642" y="338"/>
                  </a:lnTo>
                  <a:lnTo>
                    <a:pt x="642" y="340"/>
                  </a:lnTo>
                  <a:lnTo>
                    <a:pt x="642" y="342"/>
                  </a:lnTo>
                  <a:lnTo>
                    <a:pt x="644" y="342"/>
                  </a:lnTo>
                  <a:lnTo>
                    <a:pt x="644" y="343"/>
                  </a:lnTo>
                  <a:lnTo>
                    <a:pt x="644" y="345"/>
                  </a:lnTo>
                  <a:lnTo>
                    <a:pt x="645" y="345"/>
                  </a:lnTo>
                  <a:lnTo>
                    <a:pt x="647" y="345"/>
                  </a:lnTo>
                  <a:lnTo>
                    <a:pt x="647" y="346"/>
                  </a:lnTo>
                  <a:lnTo>
                    <a:pt x="647" y="348"/>
                  </a:lnTo>
                  <a:lnTo>
                    <a:pt x="645" y="348"/>
                  </a:lnTo>
                  <a:lnTo>
                    <a:pt x="644" y="348"/>
                  </a:lnTo>
                  <a:lnTo>
                    <a:pt x="642" y="348"/>
                  </a:lnTo>
                  <a:lnTo>
                    <a:pt x="640" y="350"/>
                  </a:lnTo>
                  <a:lnTo>
                    <a:pt x="640" y="351"/>
                  </a:lnTo>
                  <a:lnTo>
                    <a:pt x="639" y="351"/>
                  </a:lnTo>
                  <a:lnTo>
                    <a:pt x="639" y="353"/>
                  </a:lnTo>
                  <a:lnTo>
                    <a:pt x="640" y="353"/>
                  </a:lnTo>
                  <a:lnTo>
                    <a:pt x="639" y="355"/>
                  </a:lnTo>
                  <a:lnTo>
                    <a:pt x="637" y="355"/>
                  </a:lnTo>
                  <a:lnTo>
                    <a:pt x="637" y="356"/>
                  </a:lnTo>
                  <a:lnTo>
                    <a:pt x="636" y="356"/>
                  </a:lnTo>
                  <a:lnTo>
                    <a:pt x="634" y="356"/>
                  </a:lnTo>
                  <a:lnTo>
                    <a:pt x="632" y="358"/>
                  </a:lnTo>
                  <a:lnTo>
                    <a:pt x="632" y="360"/>
                  </a:lnTo>
                  <a:lnTo>
                    <a:pt x="631" y="360"/>
                  </a:lnTo>
                  <a:lnTo>
                    <a:pt x="631" y="361"/>
                  </a:lnTo>
                  <a:lnTo>
                    <a:pt x="629" y="363"/>
                  </a:lnTo>
                  <a:lnTo>
                    <a:pt x="629" y="364"/>
                  </a:lnTo>
                  <a:lnTo>
                    <a:pt x="629" y="366"/>
                  </a:lnTo>
                  <a:lnTo>
                    <a:pt x="627" y="368"/>
                  </a:lnTo>
                  <a:lnTo>
                    <a:pt x="626" y="368"/>
                  </a:lnTo>
                  <a:lnTo>
                    <a:pt x="627" y="368"/>
                  </a:lnTo>
                  <a:lnTo>
                    <a:pt x="627" y="369"/>
                  </a:lnTo>
                  <a:lnTo>
                    <a:pt x="629" y="369"/>
                  </a:lnTo>
                  <a:lnTo>
                    <a:pt x="631" y="369"/>
                  </a:lnTo>
                  <a:lnTo>
                    <a:pt x="631" y="371"/>
                  </a:lnTo>
                  <a:lnTo>
                    <a:pt x="631" y="373"/>
                  </a:lnTo>
                  <a:lnTo>
                    <a:pt x="631" y="374"/>
                  </a:lnTo>
                  <a:lnTo>
                    <a:pt x="631" y="376"/>
                  </a:lnTo>
                  <a:lnTo>
                    <a:pt x="631" y="377"/>
                  </a:lnTo>
                  <a:lnTo>
                    <a:pt x="629" y="379"/>
                  </a:lnTo>
                  <a:lnTo>
                    <a:pt x="627" y="379"/>
                  </a:lnTo>
                  <a:lnTo>
                    <a:pt x="627" y="381"/>
                  </a:lnTo>
                  <a:lnTo>
                    <a:pt x="627" y="382"/>
                  </a:lnTo>
                  <a:lnTo>
                    <a:pt x="627" y="384"/>
                  </a:lnTo>
                  <a:lnTo>
                    <a:pt x="627" y="386"/>
                  </a:lnTo>
                  <a:lnTo>
                    <a:pt x="629" y="386"/>
                  </a:lnTo>
                  <a:lnTo>
                    <a:pt x="629" y="387"/>
                  </a:lnTo>
                  <a:lnTo>
                    <a:pt x="631" y="387"/>
                  </a:lnTo>
                  <a:lnTo>
                    <a:pt x="629" y="389"/>
                  </a:lnTo>
                  <a:lnTo>
                    <a:pt x="631" y="389"/>
                  </a:lnTo>
                  <a:lnTo>
                    <a:pt x="631" y="391"/>
                  </a:lnTo>
                  <a:lnTo>
                    <a:pt x="632" y="391"/>
                  </a:lnTo>
                  <a:lnTo>
                    <a:pt x="632" y="392"/>
                  </a:lnTo>
                  <a:lnTo>
                    <a:pt x="632" y="394"/>
                  </a:lnTo>
                  <a:lnTo>
                    <a:pt x="634" y="394"/>
                  </a:lnTo>
                  <a:lnTo>
                    <a:pt x="634" y="395"/>
                  </a:lnTo>
                  <a:lnTo>
                    <a:pt x="632" y="395"/>
                  </a:lnTo>
                  <a:lnTo>
                    <a:pt x="632" y="397"/>
                  </a:lnTo>
                  <a:lnTo>
                    <a:pt x="631" y="397"/>
                  </a:lnTo>
                  <a:lnTo>
                    <a:pt x="629" y="397"/>
                  </a:lnTo>
                  <a:lnTo>
                    <a:pt x="627" y="397"/>
                  </a:lnTo>
                  <a:lnTo>
                    <a:pt x="626" y="397"/>
                  </a:lnTo>
                  <a:lnTo>
                    <a:pt x="622" y="397"/>
                  </a:lnTo>
                  <a:lnTo>
                    <a:pt x="621" y="397"/>
                  </a:lnTo>
                  <a:lnTo>
                    <a:pt x="619" y="397"/>
                  </a:lnTo>
                  <a:lnTo>
                    <a:pt x="613" y="397"/>
                  </a:lnTo>
                  <a:lnTo>
                    <a:pt x="606" y="397"/>
                  </a:lnTo>
                  <a:lnTo>
                    <a:pt x="593" y="397"/>
                  </a:lnTo>
                  <a:lnTo>
                    <a:pt x="570" y="397"/>
                  </a:lnTo>
                  <a:lnTo>
                    <a:pt x="567" y="395"/>
                  </a:lnTo>
                  <a:lnTo>
                    <a:pt x="560" y="395"/>
                  </a:lnTo>
                  <a:lnTo>
                    <a:pt x="559" y="395"/>
                  </a:lnTo>
                  <a:lnTo>
                    <a:pt x="554" y="395"/>
                  </a:lnTo>
                  <a:lnTo>
                    <a:pt x="552" y="395"/>
                  </a:lnTo>
                  <a:lnTo>
                    <a:pt x="551" y="395"/>
                  </a:lnTo>
                  <a:lnTo>
                    <a:pt x="551" y="394"/>
                  </a:lnTo>
                  <a:lnTo>
                    <a:pt x="549" y="392"/>
                  </a:lnTo>
                  <a:lnTo>
                    <a:pt x="549" y="391"/>
                  </a:lnTo>
                  <a:lnTo>
                    <a:pt x="547" y="391"/>
                  </a:lnTo>
                  <a:lnTo>
                    <a:pt x="546" y="391"/>
                  </a:lnTo>
                  <a:lnTo>
                    <a:pt x="546" y="389"/>
                  </a:lnTo>
                  <a:lnTo>
                    <a:pt x="544" y="389"/>
                  </a:lnTo>
                  <a:lnTo>
                    <a:pt x="544" y="391"/>
                  </a:lnTo>
                  <a:lnTo>
                    <a:pt x="542" y="391"/>
                  </a:lnTo>
                  <a:lnTo>
                    <a:pt x="541" y="392"/>
                  </a:lnTo>
                  <a:lnTo>
                    <a:pt x="539" y="392"/>
                  </a:lnTo>
                  <a:lnTo>
                    <a:pt x="537" y="392"/>
                  </a:lnTo>
                  <a:lnTo>
                    <a:pt x="536" y="394"/>
                  </a:lnTo>
                  <a:lnTo>
                    <a:pt x="536" y="392"/>
                  </a:lnTo>
                  <a:lnTo>
                    <a:pt x="534" y="392"/>
                  </a:lnTo>
                  <a:lnTo>
                    <a:pt x="533" y="394"/>
                  </a:lnTo>
                  <a:lnTo>
                    <a:pt x="531" y="394"/>
                  </a:lnTo>
                  <a:lnTo>
                    <a:pt x="531" y="392"/>
                  </a:lnTo>
                  <a:lnTo>
                    <a:pt x="529" y="392"/>
                  </a:lnTo>
                  <a:lnTo>
                    <a:pt x="529" y="391"/>
                  </a:lnTo>
                  <a:lnTo>
                    <a:pt x="528" y="391"/>
                  </a:lnTo>
                  <a:lnTo>
                    <a:pt x="528" y="392"/>
                  </a:lnTo>
                  <a:lnTo>
                    <a:pt x="526" y="392"/>
                  </a:lnTo>
                  <a:lnTo>
                    <a:pt x="524" y="392"/>
                  </a:lnTo>
                  <a:lnTo>
                    <a:pt x="523" y="392"/>
                  </a:lnTo>
                  <a:lnTo>
                    <a:pt x="523" y="394"/>
                  </a:lnTo>
                  <a:lnTo>
                    <a:pt x="521" y="394"/>
                  </a:lnTo>
                  <a:lnTo>
                    <a:pt x="520" y="394"/>
                  </a:lnTo>
                  <a:lnTo>
                    <a:pt x="520" y="392"/>
                  </a:lnTo>
                  <a:lnTo>
                    <a:pt x="518" y="392"/>
                  </a:lnTo>
                  <a:lnTo>
                    <a:pt x="516" y="392"/>
                  </a:lnTo>
                  <a:lnTo>
                    <a:pt x="515" y="392"/>
                  </a:lnTo>
                  <a:lnTo>
                    <a:pt x="515" y="391"/>
                  </a:lnTo>
                  <a:lnTo>
                    <a:pt x="515" y="389"/>
                  </a:lnTo>
                  <a:lnTo>
                    <a:pt x="513" y="389"/>
                  </a:lnTo>
                  <a:lnTo>
                    <a:pt x="511" y="389"/>
                  </a:lnTo>
                  <a:lnTo>
                    <a:pt x="510" y="387"/>
                  </a:lnTo>
                  <a:lnTo>
                    <a:pt x="508" y="386"/>
                  </a:lnTo>
                  <a:lnTo>
                    <a:pt x="508" y="387"/>
                  </a:lnTo>
                  <a:lnTo>
                    <a:pt x="506" y="387"/>
                  </a:lnTo>
                  <a:lnTo>
                    <a:pt x="505" y="387"/>
                  </a:lnTo>
                  <a:lnTo>
                    <a:pt x="505" y="386"/>
                  </a:lnTo>
                  <a:lnTo>
                    <a:pt x="503" y="386"/>
                  </a:lnTo>
                  <a:lnTo>
                    <a:pt x="503" y="384"/>
                  </a:lnTo>
                  <a:lnTo>
                    <a:pt x="502" y="384"/>
                  </a:lnTo>
                  <a:lnTo>
                    <a:pt x="500" y="386"/>
                  </a:lnTo>
                  <a:lnTo>
                    <a:pt x="498" y="386"/>
                  </a:lnTo>
                  <a:lnTo>
                    <a:pt x="498" y="384"/>
                  </a:lnTo>
                  <a:lnTo>
                    <a:pt x="497" y="384"/>
                  </a:lnTo>
                  <a:lnTo>
                    <a:pt x="497" y="382"/>
                  </a:lnTo>
                  <a:lnTo>
                    <a:pt x="497" y="384"/>
                  </a:lnTo>
                  <a:lnTo>
                    <a:pt x="495" y="382"/>
                  </a:lnTo>
                  <a:lnTo>
                    <a:pt x="493" y="382"/>
                  </a:lnTo>
                  <a:lnTo>
                    <a:pt x="493" y="381"/>
                  </a:lnTo>
                  <a:lnTo>
                    <a:pt x="492" y="381"/>
                  </a:lnTo>
                  <a:lnTo>
                    <a:pt x="490" y="379"/>
                  </a:lnTo>
                  <a:lnTo>
                    <a:pt x="488" y="379"/>
                  </a:lnTo>
                  <a:lnTo>
                    <a:pt x="487" y="379"/>
                  </a:lnTo>
                  <a:lnTo>
                    <a:pt x="485" y="379"/>
                  </a:lnTo>
                  <a:lnTo>
                    <a:pt x="485" y="377"/>
                  </a:lnTo>
                  <a:lnTo>
                    <a:pt x="484" y="377"/>
                  </a:lnTo>
                  <a:lnTo>
                    <a:pt x="482" y="377"/>
                  </a:lnTo>
                  <a:lnTo>
                    <a:pt x="482" y="376"/>
                  </a:lnTo>
                  <a:lnTo>
                    <a:pt x="480" y="374"/>
                  </a:lnTo>
                  <a:lnTo>
                    <a:pt x="480" y="373"/>
                  </a:lnTo>
                  <a:lnTo>
                    <a:pt x="479" y="373"/>
                  </a:lnTo>
                  <a:lnTo>
                    <a:pt x="477" y="373"/>
                  </a:lnTo>
                  <a:lnTo>
                    <a:pt x="477" y="371"/>
                  </a:lnTo>
                  <a:lnTo>
                    <a:pt x="475" y="369"/>
                  </a:lnTo>
                  <a:lnTo>
                    <a:pt x="474" y="369"/>
                  </a:lnTo>
                  <a:lnTo>
                    <a:pt x="474" y="368"/>
                  </a:lnTo>
                  <a:lnTo>
                    <a:pt x="472" y="368"/>
                  </a:lnTo>
                  <a:lnTo>
                    <a:pt x="471" y="368"/>
                  </a:lnTo>
                  <a:lnTo>
                    <a:pt x="469" y="368"/>
                  </a:lnTo>
                  <a:lnTo>
                    <a:pt x="467" y="368"/>
                  </a:lnTo>
                  <a:lnTo>
                    <a:pt x="467" y="369"/>
                  </a:lnTo>
                  <a:lnTo>
                    <a:pt x="467" y="371"/>
                  </a:lnTo>
                  <a:lnTo>
                    <a:pt x="466" y="373"/>
                  </a:lnTo>
                  <a:lnTo>
                    <a:pt x="462" y="373"/>
                  </a:lnTo>
                  <a:lnTo>
                    <a:pt x="462" y="374"/>
                  </a:lnTo>
                  <a:lnTo>
                    <a:pt x="461" y="376"/>
                  </a:lnTo>
                  <a:lnTo>
                    <a:pt x="459" y="376"/>
                  </a:lnTo>
                  <a:lnTo>
                    <a:pt x="457" y="376"/>
                  </a:lnTo>
                  <a:lnTo>
                    <a:pt x="457" y="377"/>
                  </a:lnTo>
                  <a:lnTo>
                    <a:pt x="456" y="377"/>
                  </a:lnTo>
                  <a:lnTo>
                    <a:pt x="454" y="379"/>
                  </a:lnTo>
                  <a:lnTo>
                    <a:pt x="451" y="381"/>
                  </a:lnTo>
                  <a:lnTo>
                    <a:pt x="449" y="382"/>
                  </a:lnTo>
                  <a:lnTo>
                    <a:pt x="448" y="382"/>
                  </a:lnTo>
                  <a:lnTo>
                    <a:pt x="446" y="382"/>
                  </a:lnTo>
                  <a:lnTo>
                    <a:pt x="446" y="384"/>
                  </a:lnTo>
                  <a:lnTo>
                    <a:pt x="446" y="386"/>
                  </a:lnTo>
                  <a:lnTo>
                    <a:pt x="444" y="386"/>
                  </a:lnTo>
                  <a:lnTo>
                    <a:pt x="443" y="386"/>
                  </a:lnTo>
                  <a:lnTo>
                    <a:pt x="441" y="386"/>
                  </a:lnTo>
                  <a:lnTo>
                    <a:pt x="439" y="387"/>
                  </a:lnTo>
                  <a:lnTo>
                    <a:pt x="438" y="387"/>
                  </a:lnTo>
                  <a:lnTo>
                    <a:pt x="436" y="387"/>
                  </a:lnTo>
                  <a:lnTo>
                    <a:pt x="435" y="387"/>
                  </a:lnTo>
                  <a:lnTo>
                    <a:pt x="435" y="386"/>
                  </a:lnTo>
                  <a:lnTo>
                    <a:pt x="433" y="386"/>
                  </a:lnTo>
                  <a:lnTo>
                    <a:pt x="431" y="384"/>
                  </a:lnTo>
                  <a:lnTo>
                    <a:pt x="430" y="384"/>
                  </a:lnTo>
                  <a:lnTo>
                    <a:pt x="430" y="382"/>
                  </a:lnTo>
                  <a:lnTo>
                    <a:pt x="430" y="381"/>
                  </a:lnTo>
                  <a:lnTo>
                    <a:pt x="428" y="381"/>
                  </a:lnTo>
                  <a:lnTo>
                    <a:pt x="428" y="379"/>
                  </a:lnTo>
                  <a:lnTo>
                    <a:pt x="426" y="377"/>
                  </a:lnTo>
                  <a:lnTo>
                    <a:pt x="426" y="376"/>
                  </a:lnTo>
                  <a:lnTo>
                    <a:pt x="425" y="374"/>
                  </a:lnTo>
                  <a:lnTo>
                    <a:pt x="425" y="373"/>
                  </a:lnTo>
                  <a:lnTo>
                    <a:pt x="425" y="371"/>
                  </a:lnTo>
                  <a:lnTo>
                    <a:pt x="423" y="369"/>
                  </a:lnTo>
                  <a:lnTo>
                    <a:pt x="421" y="369"/>
                  </a:lnTo>
                  <a:lnTo>
                    <a:pt x="421" y="368"/>
                  </a:lnTo>
                  <a:lnTo>
                    <a:pt x="420" y="368"/>
                  </a:lnTo>
                  <a:lnTo>
                    <a:pt x="420" y="366"/>
                  </a:lnTo>
                  <a:lnTo>
                    <a:pt x="418" y="366"/>
                  </a:lnTo>
                  <a:lnTo>
                    <a:pt x="418" y="364"/>
                  </a:lnTo>
                  <a:lnTo>
                    <a:pt x="417" y="363"/>
                  </a:lnTo>
                  <a:lnTo>
                    <a:pt x="415" y="363"/>
                  </a:lnTo>
                  <a:lnTo>
                    <a:pt x="413" y="363"/>
                  </a:lnTo>
                  <a:lnTo>
                    <a:pt x="413" y="361"/>
                  </a:lnTo>
                  <a:lnTo>
                    <a:pt x="412" y="360"/>
                  </a:lnTo>
                  <a:lnTo>
                    <a:pt x="412" y="358"/>
                  </a:lnTo>
                  <a:lnTo>
                    <a:pt x="412" y="356"/>
                  </a:lnTo>
                  <a:lnTo>
                    <a:pt x="412" y="355"/>
                  </a:lnTo>
                  <a:lnTo>
                    <a:pt x="410" y="353"/>
                  </a:lnTo>
                  <a:lnTo>
                    <a:pt x="408" y="351"/>
                  </a:lnTo>
                  <a:lnTo>
                    <a:pt x="408" y="350"/>
                  </a:lnTo>
                  <a:lnTo>
                    <a:pt x="407" y="350"/>
                  </a:lnTo>
                  <a:lnTo>
                    <a:pt x="405" y="348"/>
                  </a:lnTo>
                  <a:lnTo>
                    <a:pt x="404" y="348"/>
                  </a:lnTo>
                  <a:lnTo>
                    <a:pt x="402" y="348"/>
                  </a:lnTo>
                  <a:lnTo>
                    <a:pt x="400" y="348"/>
                  </a:lnTo>
                  <a:lnTo>
                    <a:pt x="399" y="348"/>
                  </a:lnTo>
                  <a:lnTo>
                    <a:pt x="397" y="346"/>
                  </a:lnTo>
                  <a:lnTo>
                    <a:pt x="395" y="346"/>
                  </a:lnTo>
                  <a:lnTo>
                    <a:pt x="394" y="345"/>
                  </a:lnTo>
                  <a:lnTo>
                    <a:pt x="392" y="345"/>
                  </a:lnTo>
                  <a:lnTo>
                    <a:pt x="390" y="345"/>
                  </a:lnTo>
                  <a:lnTo>
                    <a:pt x="389" y="345"/>
                  </a:lnTo>
                  <a:lnTo>
                    <a:pt x="387" y="346"/>
                  </a:lnTo>
                  <a:lnTo>
                    <a:pt x="386" y="346"/>
                  </a:lnTo>
                  <a:lnTo>
                    <a:pt x="384" y="346"/>
                  </a:lnTo>
                  <a:lnTo>
                    <a:pt x="382" y="346"/>
                  </a:lnTo>
                  <a:lnTo>
                    <a:pt x="381" y="346"/>
                  </a:lnTo>
                  <a:lnTo>
                    <a:pt x="379" y="346"/>
                  </a:lnTo>
                  <a:lnTo>
                    <a:pt x="379" y="345"/>
                  </a:lnTo>
                  <a:lnTo>
                    <a:pt x="376" y="345"/>
                  </a:lnTo>
                  <a:lnTo>
                    <a:pt x="374" y="345"/>
                  </a:lnTo>
                  <a:lnTo>
                    <a:pt x="372" y="345"/>
                  </a:lnTo>
                  <a:lnTo>
                    <a:pt x="371" y="345"/>
                  </a:lnTo>
                  <a:lnTo>
                    <a:pt x="369" y="345"/>
                  </a:lnTo>
                  <a:lnTo>
                    <a:pt x="369" y="346"/>
                  </a:lnTo>
                  <a:lnTo>
                    <a:pt x="368" y="346"/>
                  </a:lnTo>
                  <a:lnTo>
                    <a:pt x="366" y="346"/>
                  </a:lnTo>
                  <a:lnTo>
                    <a:pt x="366" y="348"/>
                  </a:lnTo>
                  <a:lnTo>
                    <a:pt x="364" y="348"/>
                  </a:lnTo>
                  <a:lnTo>
                    <a:pt x="363" y="348"/>
                  </a:lnTo>
                  <a:lnTo>
                    <a:pt x="361" y="348"/>
                  </a:lnTo>
                  <a:lnTo>
                    <a:pt x="359" y="346"/>
                  </a:lnTo>
                  <a:lnTo>
                    <a:pt x="358" y="346"/>
                  </a:lnTo>
                  <a:lnTo>
                    <a:pt x="358" y="348"/>
                  </a:lnTo>
                  <a:lnTo>
                    <a:pt x="356" y="348"/>
                  </a:lnTo>
                  <a:lnTo>
                    <a:pt x="354" y="348"/>
                  </a:lnTo>
                  <a:lnTo>
                    <a:pt x="354" y="346"/>
                  </a:lnTo>
                  <a:lnTo>
                    <a:pt x="353" y="346"/>
                  </a:lnTo>
                  <a:lnTo>
                    <a:pt x="351" y="346"/>
                  </a:lnTo>
                  <a:lnTo>
                    <a:pt x="350" y="346"/>
                  </a:lnTo>
                  <a:lnTo>
                    <a:pt x="350" y="348"/>
                  </a:lnTo>
                  <a:lnTo>
                    <a:pt x="348" y="348"/>
                  </a:lnTo>
                  <a:lnTo>
                    <a:pt x="346" y="348"/>
                  </a:lnTo>
                  <a:lnTo>
                    <a:pt x="346" y="346"/>
                  </a:lnTo>
                  <a:lnTo>
                    <a:pt x="345" y="348"/>
                  </a:lnTo>
                  <a:lnTo>
                    <a:pt x="343" y="348"/>
                  </a:lnTo>
                  <a:lnTo>
                    <a:pt x="341" y="348"/>
                  </a:lnTo>
                  <a:lnTo>
                    <a:pt x="341" y="346"/>
                  </a:lnTo>
                  <a:lnTo>
                    <a:pt x="340" y="346"/>
                  </a:lnTo>
                  <a:lnTo>
                    <a:pt x="340" y="345"/>
                  </a:lnTo>
                  <a:lnTo>
                    <a:pt x="338" y="345"/>
                  </a:lnTo>
                  <a:lnTo>
                    <a:pt x="338" y="346"/>
                  </a:lnTo>
                  <a:lnTo>
                    <a:pt x="337" y="346"/>
                  </a:lnTo>
                  <a:lnTo>
                    <a:pt x="335" y="346"/>
                  </a:lnTo>
                  <a:lnTo>
                    <a:pt x="333" y="346"/>
                  </a:lnTo>
                  <a:lnTo>
                    <a:pt x="332" y="346"/>
                  </a:lnTo>
                  <a:lnTo>
                    <a:pt x="330" y="346"/>
                  </a:lnTo>
                  <a:lnTo>
                    <a:pt x="328" y="345"/>
                  </a:lnTo>
                  <a:lnTo>
                    <a:pt x="325" y="346"/>
                  </a:lnTo>
                  <a:lnTo>
                    <a:pt x="323" y="346"/>
                  </a:lnTo>
                  <a:lnTo>
                    <a:pt x="322" y="346"/>
                  </a:lnTo>
                  <a:lnTo>
                    <a:pt x="320" y="348"/>
                  </a:lnTo>
                  <a:lnTo>
                    <a:pt x="320" y="346"/>
                  </a:lnTo>
                  <a:lnTo>
                    <a:pt x="319" y="345"/>
                  </a:lnTo>
                  <a:lnTo>
                    <a:pt x="317" y="345"/>
                  </a:lnTo>
                  <a:lnTo>
                    <a:pt x="315" y="346"/>
                  </a:lnTo>
                  <a:lnTo>
                    <a:pt x="314" y="346"/>
                  </a:lnTo>
                  <a:lnTo>
                    <a:pt x="312" y="346"/>
                  </a:lnTo>
                  <a:lnTo>
                    <a:pt x="312" y="348"/>
                  </a:lnTo>
                  <a:lnTo>
                    <a:pt x="310" y="348"/>
                  </a:lnTo>
                  <a:lnTo>
                    <a:pt x="309" y="348"/>
                  </a:lnTo>
                  <a:lnTo>
                    <a:pt x="307" y="348"/>
                  </a:lnTo>
                  <a:lnTo>
                    <a:pt x="305" y="348"/>
                  </a:lnTo>
                  <a:lnTo>
                    <a:pt x="304" y="348"/>
                  </a:lnTo>
                  <a:lnTo>
                    <a:pt x="304" y="346"/>
                  </a:lnTo>
                  <a:lnTo>
                    <a:pt x="302" y="346"/>
                  </a:lnTo>
                  <a:lnTo>
                    <a:pt x="301" y="346"/>
                  </a:lnTo>
                  <a:lnTo>
                    <a:pt x="299" y="346"/>
                  </a:lnTo>
                  <a:lnTo>
                    <a:pt x="299" y="345"/>
                  </a:lnTo>
                  <a:lnTo>
                    <a:pt x="299" y="343"/>
                  </a:lnTo>
                  <a:lnTo>
                    <a:pt x="299" y="342"/>
                  </a:lnTo>
                  <a:lnTo>
                    <a:pt x="301" y="342"/>
                  </a:lnTo>
                  <a:lnTo>
                    <a:pt x="301" y="340"/>
                  </a:lnTo>
                  <a:lnTo>
                    <a:pt x="299" y="340"/>
                  </a:lnTo>
                  <a:lnTo>
                    <a:pt x="297" y="338"/>
                  </a:lnTo>
                  <a:lnTo>
                    <a:pt x="296" y="338"/>
                  </a:lnTo>
                  <a:lnTo>
                    <a:pt x="294" y="338"/>
                  </a:lnTo>
                  <a:lnTo>
                    <a:pt x="292" y="338"/>
                  </a:lnTo>
                  <a:lnTo>
                    <a:pt x="291" y="338"/>
                  </a:lnTo>
                  <a:lnTo>
                    <a:pt x="289" y="338"/>
                  </a:lnTo>
                  <a:lnTo>
                    <a:pt x="288" y="337"/>
                  </a:lnTo>
                  <a:lnTo>
                    <a:pt x="286" y="337"/>
                  </a:lnTo>
                  <a:lnTo>
                    <a:pt x="284" y="337"/>
                  </a:lnTo>
                  <a:lnTo>
                    <a:pt x="283" y="337"/>
                  </a:lnTo>
                  <a:lnTo>
                    <a:pt x="281" y="337"/>
                  </a:lnTo>
                  <a:lnTo>
                    <a:pt x="279" y="335"/>
                  </a:lnTo>
                  <a:lnTo>
                    <a:pt x="278" y="335"/>
                  </a:lnTo>
                  <a:lnTo>
                    <a:pt x="278" y="333"/>
                  </a:lnTo>
                  <a:lnTo>
                    <a:pt x="278" y="332"/>
                  </a:lnTo>
                  <a:lnTo>
                    <a:pt x="276" y="332"/>
                  </a:lnTo>
                  <a:lnTo>
                    <a:pt x="273" y="330"/>
                  </a:lnTo>
                  <a:lnTo>
                    <a:pt x="271" y="330"/>
                  </a:lnTo>
                  <a:lnTo>
                    <a:pt x="268" y="330"/>
                  </a:lnTo>
                  <a:lnTo>
                    <a:pt x="266" y="330"/>
                  </a:lnTo>
                  <a:lnTo>
                    <a:pt x="265" y="330"/>
                  </a:lnTo>
                  <a:lnTo>
                    <a:pt x="265" y="328"/>
                  </a:lnTo>
                  <a:lnTo>
                    <a:pt x="263" y="328"/>
                  </a:lnTo>
                  <a:lnTo>
                    <a:pt x="263" y="327"/>
                  </a:lnTo>
                  <a:lnTo>
                    <a:pt x="261" y="327"/>
                  </a:lnTo>
                  <a:lnTo>
                    <a:pt x="261" y="325"/>
                  </a:lnTo>
                  <a:lnTo>
                    <a:pt x="260" y="325"/>
                  </a:lnTo>
                  <a:lnTo>
                    <a:pt x="258" y="324"/>
                  </a:lnTo>
                  <a:lnTo>
                    <a:pt x="256" y="324"/>
                  </a:lnTo>
                  <a:lnTo>
                    <a:pt x="256" y="322"/>
                  </a:lnTo>
                  <a:lnTo>
                    <a:pt x="255" y="322"/>
                  </a:lnTo>
                  <a:lnTo>
                    <a:pt x="253" y="322"/>
                  </a:lnTo>
                  <a:lnTo>
                    <a:pt x="252" y="322"/>
                  </a:lnTo>
                  <a:lnTo>
                    <a:pt x="250" y="324"/>
                  </a:lnTo>
                  <a:lnTo>
                    <a:pt x="248" y="324"/>
                  </a:lnTo>
                  <a:lnTo>
                    <a:pt x="247" y="324"/>
                  </a:lnTo>
                  <a:lnTo>
                    <a:pt x="245" y="324"/>
                  </a:lnTo>
                  <a:lnTo>
                    <a:pt x="245" y="325"/>
                  </a:lnTo>
                  <a:lnTo>
                    <a:pt x="243" y="325"/>
                  </a:lnTo>
                  <a:lnTo>
                    <a:pt x="242" y="327"/>
                  </a:lnTo>
                  <a:lnTo>
                    <a:pt x="240" y="327"/>
                  </a:lnTo>
                  <a:lnTo>
                    <a:pt x="237" y="327"/>
                  </a:lnTo>
                  <a:lnTo>
                    <a:pt x="235" y="328"/>
                  </a:lnTo>
                  <a:lnTo>
                    <a:pt x="234" y="328"/>
                  </a:lnTo>
                  <a:lnTo>
                    <a:pt x="232" y="328"/>
                  </a:lnTo>
                  <a:lnTo>
                    <a:pt x="230" y="328"/>
                  </a:lnTo>
                  <a:lnTo>
                    <a:pt x="229" y="328"/>
                  </a:lnTo>
                  <a:lnTo>
                    <a:pt x="227" y="328"/>
                  </a:lnTo>
                  <a:lnTo>
                    <a:pt x="225" y="330"/>
                  </a:lnTo>
                  <a:lnTo>
                    <a:pt x="224" y="330"/>
                  </a:lnTo>
                  <a:lnTo>
                    <a:pt x="222" y="330"/>
                  </a:lnTo>
                  <a:lnTo>
                    <a:pt x="221" y="330"/>
                  </a:lnTo>
                  <a:lnTo>
                    <a:pt x="219" y="328"/>
                  </a:lnTo>
                  <a:lnTo>
                    <a:pt x="217" y="328"/>
                  </a:lnTo>
                  <a:lnTo>
                    <a:pt x="216" y="328"/>
                  </a:lnTo>
                  <a:lnTo>
                    <a:pt x="214" y="328"/>
                  </a:lnTo>
                  <a:lnTo>
                    <a:pt x="214" y="327"/>
                  </a:lnTo>
                  <a:lnTo>
                    <a:pt x="212" y="327"/>
                  </a:lnTo>
                  <a:lnTo>
                    <a:pt x="211" y="325"/>
                  </a:lnTo>
                  <a:lnTo>
                    <a:pt x="211" y="324"/>
                  </a:lnTo>
                  <a:lnTo>
                    <a:pt x="211" y="322"/>
                  </a:lnTo>
                  <a:lnTo>
                    <a:pt x="209" y="322"/>
                  </a:lnTo>
                  <a:lnTo>
                    <a:pt x="209" y="320"/>
                  </a:lnTo>
                  <a:lnTo>
                    <a:pt x="207" y="319"/>
                  </a:lnTo>
                  <a:lnTo>
                    <a:pt x="206" y="319"/>
                  </a:lnTo>
                  <a:lnTo>
                    <a:pt x="206" y="320"/>
                  </a:lnTo>
                  <a:lnTo>
                    <a:pt x="204" y="320"/>
                  </a:lnTo>
                  <a:lnTo>
                    <a:pt x="203" y="320"/>
                  </a:lnTo>
                  <a:lnTo>
                    <a:pt x="201" y="320"/>
                  </a:lnTo>
                  <a:lnTo>
                    <a:pt x="199" y="322"/>
                  </a:lnTo>
                  <a:lnTo>
                    <a:pt x="198" y="322"/>
                  </a:lnTo>
                  <a:lnTo>
                    <a:pt x="196" y="322"/>
                  </a:lnTo>
                  <a:lnTo>
                    <a:pt x="194" y="320"/>
                  </a:lnTo>
                  <a:lnTo>
                    <a:pt x="193" y="320"/>
                  </a:lnTo>
                  <a:lnTo>
                    <a:pt x="191" y="319"/>
                  </a:lnTo>
                  <a:lnTo>
                    <a:pt x="189" y="319"/>
                  </a:lnTo>
                  <a:lnTo>
                    <a:pt x="188" y="319"/>
                  </a:lnTo>
                  <a:lnTo>
                    <a:pt x="186" y="319"/>
                  </a:lnTo>
                  <a:lnTo>
                    <a:pt x="186" y="320"/>
                  </a:lnTo>
                  <a:lnTo>
                    <a:pt x="185" y="320"/>
                  </a:lnTo>
                  <a:lnTo>
                    <a:pt x="183" y="320"/>
                  </a:lnTo>
                  <a:lnTo>
                    <a:pt x="181" y="320"/>
                  </a:lnTo>
                  <a:lnTo>
                    <a:pt x="180" y="320"/>
                  </a:lnTo>
                  <a:lnTo>
                    <a:pt x="180" y="319"/>
                  </a:lnTo>
                  <a:lnTo>
                    <a:pt x="178" y="319"/>
                  </a:lnTo>
                  <a:lnTo>
                    <a:pt x="176" y="319"/>
                  </a:lnTo>
                  <a:lnTo>
                    <a:pt x="175" y="319"/>
                  </a:lnTo>
                  <a:lnTo>
                    <a:pt x="173" y="319"/>
                  </a:lnTo>
                  <a:lnTo>
                    <a:pt x="171" y="319"/>
                  </a:lnTo>
                  <a:lnTo>
                    <a:pt x="171" y="320"/>
                  </a:lnTo>
                  <a:lnTo>
                    <a:pt x="170" y="322"/>
                  </a:lnTo>
                  <a:lnTo>
                    <a:pt x="170" y="325"/>
                  </a:lnTo>
                  <a:lnTo>
                    <a:pt x="170" y="327"/>
                  </a:lnTo>
                  <a:lnTo>
                    <a:pt x="168" y="327"/>
                  </a:lnTo>
                  <a:lnTo>
                    <a:pt x="167" y="328"/>
                  </a:lnTo>
                  <a:lnTo>
                    <a:pt x="165" y="328"/>
                  </a:lnTo>
                  <a:lnTo>
                    <a:pt x="163" y="328"/>
                  </a:lnTo>
                  <a:lnTo>
                    <a:pt x="162" y="328"/>
                  </a:lnTo>
                  <a:lnTo>
                    <a:pt x="162" y="330"/>
                  </a:lnTo>
                  <a:lnTo>
                    <a:pt x="160" y="332"/>
                  </a:lnTo>
                  <a:lnTo>
                    <a:pt x="158" y="332"/>
                  </a:lnTo>
                  <a:lnTo>
                    <a:pt x="157" y="332"/>
                  </a:lnTo>
                  <a:lnTo>
                    <a:pt x="155" y="332"/>
                  </a:lnTo>
                  <a:lnTo>
                    <a:pt x="154" y="330"/>
                  </a:lnTo>
                  <a:lnTo>
                    <a:pt x="154" y="328"/>
                  </a:lnTo>
                  <a:lnTo>
                    <a:pt x="152" y="328"/>
                  </a:lnTo>
                  <a:lnTo>
                    <a:pt x="150" y="328"/>
                  </a:lnTo>
                  <a:lnTo>
                    <a:pt x="150" y="330"/>
                  </a:lnTo>
                  <a:lnTo>
                    <a:pt x="150" y="332"/>
                  </a:lnTo>
                  <a:lnTo>
                    <a:pt x="150" y="333"/>
                  </a:lnTo>
                  <a:lnTo>
                    <a:pt x="150" y="335"/>
                  </a:lnTo>
                  <a:lnTo>
                    <a:pt x="150" y="337"/>
                  </a:lnTo>
                  <a:lnTo>
                    <a:pt x="149" y="337"/>
                  </a:lnTo>
                  <a:lnTo>
                    <a:pt x="149" y="338"/>
                  </a:lnTo>
                  <a:lnTo>
                    <a:pt x="147" y="338"/>
                  </a:lnTo>
                  <a:lnTo>
                    <a:pt x="145" y="338"/>
                  </a:lnTo>
                  <a:lnTo>
                    <a:pt x="144" y="338"/>
                  </a:lnTo>
                  <a:lnTo>
                    <a:pt x="142" y="338"/>
                  </a:lnTo>
                  <a:lnTo>
                    <a:pt x="140" y="338"/>
                  </a:lnTo>
                  <a:lnTo>
                    <a:pt x="140" y="340"/>
                  </a:lnTo>
                  <a:lnTo>
                    <a:pt x="139" y="340"/>
                  </a:lnTo>
                  <a:lnTo>
                    <a:pt x="139" y="342"/>
                  </a:lnTo>
                  <a:lnTo>
                    <a:pt x="139" y="343"/>
                  </a:lnTo>
                  <a:lnTo>
                    <a:pt x="137" y="343"/>
                  </a:lnTo>
                  <a:lnTo>
                    <a:pt x="136" y="343"/>
                  </a:lnTo>
                  <a:lnTo>
                    <a:pt x="134" y="343"/>
                  </a:lnTo>
                  <a:lnTo>
                    <a:pt x="132" y="345"/>
                  </a:lnTo>
                  <a:lnTo>
                    <a:pt x="131" y="345"/>
                  </a:lnTo>
                  <a:lnTo>
                    <a:pt x="127" y="348"/>
                  </a:lnTo>
                  <a:lnTo>
                    <a:pt x="126" y="348"/>
                  </a:lnTo>
                  <a:lnTo>
                    <a:pt x="124" y="346"/>
                  </a:lnTo>
                  <a:lnTo>
                    <a:pt x="122" y="346"/>
                  </a:lnTo>
                  <a:lnTo>
                    <a:pt x="121" y="346"/>
                  </a:lnTo>
                  <a:lnTo>
                    <a:pt x="121" y="348"/>
                  </a:lnTo>
                  <a:lnTo>
                    <a:pt x="119" y="348"/>
                  </a:lnTo>
                  <a:lnTo>
                    <a:pt x="119" y="350"/>
                  </a:lnTo>
                  <a:lnTo>
                    <a:pt x="118" y="350"/>
                  </a:lnTo>
                  <a:lnTo>
                    <a:pt x="116" y="351"/>
                  </a:lnTo>
                  <a:lnTo>
                    <a:pt x="116" y="353"/>
                  </a:lnTo>
                  <a:lnTo>
                    <a:pt x="114" y="353"/>
                  </a:lnTo>
                  <a:lnTo>
                    <a:pt x="114" y="355"/>
                  </a:lnTo>
                  <a:lnTo>
                    <a:pt x="113" y="355"/>
                  </a:lnTo>
                  <a:lnTo>
                    <a:pt x="111" y="355"/>
                  </a:lnTo>
                  <a:lnTo>
                    <a:pt x="111" y="356"/>
                  </a:lnTo>
                  <a:lnTo>
                    <a:pt x="113" y="356"/>
                  </a:lnTo>
                  <a:lnTo>
                    <a:pt x="113" y="358"/>
                  </a:lnTo>
                  <a:lnTo>
                    <a:pt x="111" y="358"/>
                  </a:lnTo>
                  <a:lnTo>
                    <a:pt x="111" y="360"/>
                  </a:lnTo>
                  <a:lnTo>
                    <a:pt x="111" y="361"/>
                  </a:lnTo>
                  <a:lnTo>
                    <a:pt x="111" y="363"/>
                  </a:lnTo>
                  <a:lnTo>
                    <a:pt x="111" y="364"/>
                  </a:lnTo>
                  <a:lnTo>
                    <a:pt x="109" y="364"/>
                  </a:lnTo>
                  <a:lnTo>
                    <a:pt x="109" y="366"/>
                  </a:lnTo>
                  <a:lnTo>
                    <a:pt x="108" y="366"/>
                  </a:lnTo>
                  <a:lnTo>
                    <a:pt x="106" y="366"/>
                  </a:lnTo>
                  <a:lnTo>
                    <a:pt x="106" y="364"/>
                  </a:lnTo>
                  <a:lnTo>
                    <a:pt x="105" y="364"/>
                  </a:lnTo>
                  <a:lnTo>
                    <a:pt x="103" y="363"/>
                  </a:lnTo>
                  <a:lnTo>
                    <a:pt x="101" y="363"/>
                  </a:lnTo>
                  <a:lnTo>
                    <a:pt x="101" y="361"/>
                  </a:lnTo>
                  <a:lnTo>
                    <a:pt x="100" y="361"/>
                  </a:lnTo>
                  <a:lnTo>
                    <a:pt x="100" y="363"/>
                  </a:lnTo>
                  <a:lnTo>
                    <a:pt x="98" y="363"/>
                  </a:lnTo>
                  <a:lnTo>
                    <a:pt x="98" y="364"/>
                  </a:lnTo>
                  <a:lnTo>
                    <a:pt x="96" y="364"/>
                  </a:lnTo>
                  <a:lnTo>
                    <a:pt x="96" y="366"/>
                  </a:lnTo>
                  <a:lnTo>
                    <a:pt x="95" y="366"/>
                  </a:lnTo>
                  <a:lnTo>
                    <a:pt x="95" y="368"/>
                  </a:lnTo>
                  <a:lnTo>
                    <a:pt x="93" y="368"/>
                  </a:lnTo>
                  <a:lnTo>
                    <a:pt x="93" y="369"/>
                  </a:lnTo>
                  <a:lnTo>
                    <a:pt x="93" y="371"/>
                  </a:lnTo>
                  <a:lnTo>
                    <a:pt x="91" y="371"/>
                  </a:lnTo>
                  <a:lnTo>
                    <a:pt x="91" y="373"/>
                  </a:lnTo>
                  <a:lnTo>
                    <a:pt x="91" y="374"/>
                  </a:lnTo>
                  <a:lnTo>
                    <a:pt x="91" y="376"/>
                  </a:lnTo>
                  <a:lnTo>
                    <a:pt x="90" y="376"/>
                  </a:lnTo>
                  <a:lnTo>
                    <a:pt x="88" y="376"/>
                  </a:lnTo>
                  <a:lnTo>
                    <a:pt x="88" y="377"/>
                  </a:lnTo>
                  <a:lnTo>
                    <a:pt x="87" y="377"/>
                  </a:lnTo>
                  <a:lnTo>
                    <a:pt x="85" y="377"/>
                  </a:lnTo>
                  <a:lnTo>
                    <a:pt x="83" y="377"/>
                  </a:lnTo>
                  <a:lnTo>
                    <a:pt x="82" y="377"/>
                  </a:lnTo>
                  <a:lnTo>
                    <a:pt x="82" y="379"/>
                  </a:lnTo>
                  <a:lnTo>
                    <a:pt x="82" y="381"/>
                  </a:lnTo>
                  <a:lnTo>
                    <a:pt x="80" y="381"/>
                  </a:lnTo>
                  <a:lnTo>
                    <a:pt x="78" y="381"/>
                  </a:lnTo>
                  <a:lnTo>
                    <a:pt x="78" y="382"/>
                  </a:lnTo>
                  <a:lnTo>
                    <a:pt x="77" y="382"/>
                  </a:lnTo>
                  <a:lnTo>
                    <a:pt x="75" y="381"/>
                  </a:lnTo>
                  <a:lnTo>
                    <a:pt x="73" y="379"/>
                  </a:lnTo>
                  <a:lnTo>
                    <a:pt x="72" y="377"/>
                  </a:lnTo>
                  <a:lnTo>
                    <a:pt x="72" y="376"/>
                  </a:lnTo>
                  <a:lnTo>
                    <a:pt x="72" y="374"/>
                  </a:lnTo>
                  <a:lnTo>
                    <a:pt x="72" y="373"/>
                  </a:lnTo>
                  <a:lnTo>
                    <a:pt x="72" y="371"/>
                  </a:lnTo>
                  <a:lnTo>
                    <a:pt x="73" y="369"/>
                  </a:lnTo>
                  <a:lnTo>
                    <a:pt x="73" y="368"/>
                  </a:lnTo>
                  <a:lnTo>
                    <a:pt x="73" y="366"/>
                  </a:lnTo>
                  <a:lnTo>
                    <a:pt x="73" y="364"/>
                  </a:lnTo>
                  <a:lnTo>
                    <a:pt x="73" y="363"/>
                  </a:lnTo>
                  <a:lnTo>
                    <a:pt x="73" y="361"/>
                  </a:lnTo>
                  <a:lnTo>
                    <a:pt x="73" y="360"/>
                  </a:lnTo>
                  <a:lnTo>
                    <a:pt x="72" y="360"/>
                  </a:lnTo>
                  <a:lnTo>
                    <a:pt x="72" y="358"/>
                  </a:lnTo>
                  <a:lnTo>
                    <a:pt x="70" y="358"/>
                  </a:lnTo>
                  <a:lnTo>
                    <a:pt x="69" y="358"/>
                  </a:lnTo>
                  <a:lnTo>
                    <a:pt x="69" y="360"/>
                  </a:lnTo>
                  <a:lnTo>
                    <a:pt x="67" y="360"/>
                  </a:lnTo>
                  <a:lnTo>
                    <a:pt x="65" y="360"/>
                  </a:lnTo>
                  <a:lnTo>
                    <a:pt x="65" y="361"/>
                  </a:lnTo>
                  <a:lnTo>
                    <a:pt x="64" y="360"/>
                  </a:lnTo>
                  <a:lnTo>
                    <a:pt x="62" y="360"/>
                  </a:lnTo>
                  <a:lnTo>
                    <a:pt x="62" y="358"/>
                  </a:lnTo>
                  <a:lnTo>
                    <a:pt x="60" y="356"/>
                  </a:lnTo>
                  <a:lnTo>
                    <a:pt x="60" y="355"/>
                  </a:lnTo>
                  <a:lnTo>
                    <a:pt x="62" y="355"/>
                  </a:lnTo>
                  <a:lnTo>
                    <a:pt x="62" y="353"/>
                  </a:lnTo>
                  <a:lnTo>
                    <a:pt x="62" y="351"/>
                  </a:lnTo>
                  <a:lnTo>
                    <a:pt x="62" y="350"/>
                  </a:lnTo>
                  <a:lnTo>
                    <a:pt x="60" y="350"/>
                  </a:lnTo>
                  <a:lnTo>
                    <a:pt x="59" y="350"/>
                  </a:lnTo>
                  <a:lnTo>
                    <a:pt x="57" y="350"/>
                  </a:lnTo>
                  <a:lnTo>
                    <a:pt x="55" y="350"/>
                  </a:lnTo>
                  <a:lnTo>
                    <a:pt x="54" y="350"/>
                  </a:lnTo>
                  <a:lnTo>
                    <a:pt x="52" y="348"/>
                  </a:lnTo>
                  <a:lnTo>
                    <a:pt x="52" y="345"/>
                  </a:lnTo>
                  <a:lnTo>
                    <a:pt x="54" y="345"/>
                  </a:lnTo>
                  <a:lnTo>
                    <a:pt x="54" y="343"/>
                  </a:lnTo>
                  <a:lnTo>
                    <a:pt x="52" y="343"/>
                  </a:lnTo>
                  <a:lnTo>
                    <a:pt x="51" y="343"/>
                  </a:lnTo>
                  <a:lnTo>
                    <a:pt x="49" y="343"/>
                  </a:lnTo>
                  <a:lnTo>
                    <a:pt x="49" y="345"/>
                  </a:lnTo>
                  <a:lnTo>
                    <a:pt x="47" y="345"/>
                  </a:lnTo>
                  <a:lnTo>
                    <a:pt x="46" y="345"/>
                  </a:lnTo>
                  <a:lnTo>
                    <a:pt x="44" y="345"/>
                  </a:lnTo>
                  <a:lnTo>
                    <a:pt x="42" y="345"/>
                  </a:lnTo>
                  <a:lnTo>
                    <a:pt x="41" y="343"/>
                  </a:lnTo>
                  <a:lnTo>
                    <a:pt x="39" y="343"/>
                  </a:lnTo>
                  <a:lnTo>
                    <a:pt x="38" y="343"/>
                  </a:lnTo>
                  <a:lnTo>
                    <a:pt x="36" y="343"/>
                  </a:lnTo>
                  <a:lnTo>
                    <a:pt x="34" y="342"/>
                  </a:lnTo>
                  <a:lnTo>
                    <a:pt x="33" y="342"/>
                  </a:lnTo>
                  <a:lnTo>
                    <a:pt x="33" y="340"/>
                  </a:lnTo>
                  <a:lnTo>
                    <a:pt x="33" y="338"/>
                  </a:lnTo>
                  <a:lnTo>
                    <a:pt x="31" y="337"/>
                  </a:lnTo>
                  <a:lnTo>
                    <a:pt x="28" y="335"/>
                  </a:lnTo>
                  <a:lnTo>
                    <a:pt x="26" y="335"/>
                  </a:lnTo>
                  <a:lnTo>
                    <a:pt x="26" y="337"/>
                  </a:lnTo>
                  <a:lnTo>
                    <a:pt x="26" y="338"/>
                  </a:lnTo>
                  <a:lnTo>
                    <a:pt x="26" y="340"/>
                  </a:lnTo>
                  <a:lnTo>
                    <a:pt x="24" y="340"/>
                  </a:lnTo>
                  <a:lnTo>
                    <a:pt x="23" y="340"/>
                  </a:lnTo>
                  <a:lnTo>
                    <a:pt x="21" y="340"/>
                  </a:lnTo>
                  <a:lnTo>
                    <a:pt x="20" y="340"/>
                  </a:lnTo>
                  <a:lnTo>
                    <a:pt x="18" y="340"/>
                  </a:lnTo>
                  <a:lnTo>
                    <a:pt x="16" y="340"/>
                  </a:lnTo>
                  <a:lnTo>
                    <a:pt x="15" y="340"/>
                  </a:lnTo>
                  <a:lnTo>
                    <a:pt x="15" y="338"/>
                  </a:lnTo>
                  <a:lnTo>
                    <a:pt x="13" y="337"/>
                  </a:lnTo>
                  <a:lnTo>
                    <a:pt x="13" y="335"/>
                  </a:lnTo>
                  <a:lnTo>
                    <a:pt x="13" y="333"/>
                  </a:lnTo>
                  <a:lnTo>
                    <a:pt x="13" y="332"/>
                  </a:lnTo>
                  <a:lnTo>
                    <a:pt x="15" y="330"/>
                  </a:lnTo>
                  <a:lnTo>
                    <a:pt x="15" y="328"/>
                  </a:lnTo>
                  <a:lnTo>
                    <a:pt x="15" y="327"/>
                  </a:lnTo>
                  <a:lnTo>
                    <a:pt x="16" y="325"/>
                  </a:lnTo>
                  <a:lnTo>
                    <a:pt x="18" y="325"/>
                  </a:lnTo>
                  <a:lnTo>
                    <a:pt x="20" y="324"/>
                  </a:lnTo>
                  <a:lnTo>
                    <a:pt x="21" y="322"/>
                  </a:lnTo>
                  <a:lnTo>
                    <a:pt x="21" y="320"/>
                  </a:lnTo>
                  <a:lnTo>
                    <a:pt x="21" y="317"/>
                  </a:lnTo>
                  <a:lnTo>
                    <a:pt x="23" y="315"/>
                  </a:lnTo>
                  <a:lnTo>
                    <a:pt x="24" y="314"/>
                  </a:lnTo>
                  <a:lnTo>
                    <a:pt x="26" y="314"/>
                  </a:lnTo>
                  <a:lnTo>
                    <a:pt x="26" y="312"/>
                  </a:lnTo>
                  <a:lnTo>
                    <a:pt x="28" y="312"/>
                  </a:lnTo>
                  <a:lnTo>
                    <a:pt x="29" y="312"/>
                  </a:lnTo>
                  <a:lnTo>
                    <a:pt x="31" y="312"/>
                  </a:lnTo>
                  <a:lnTo>
                    <a:pt x="31" y="311"/>
                  </a:lnTo>
                  <a:lnTo>
                    <a:pt x="33" y="311"/>
                  </a:lnTo>
                  <a:lnTo>
                    <a:pt x="34" y="311"/>
                  </a:lnTo>
                  <a:lnTo>
                    <a:pt x="36" y="311"/>
                  </a:lnTo>
                  <a:lnTo>
                    <a:pt x="38" y="311"/>
                  </a:lnTo>
                  <a:lnTo>
                    <a:pt x="38" y="309"/>
                  </a:lnTo>
                  <a:lnTo>
                    <a:pt x="39" y="307"/>
                  </a:lnTo>
                  <a:lnTo>
                    <a:pt x="39" y="306"/>
                  </a:lnTo>
                  <a:lnTo>
                    <a:pt x="41" y="306"/>
                  </a:lnTo>
                  <a:lnTo>
                    <a:pt x="41" y="304"/>
                  </a:lnTo>
                  <a:lnTo>
                    <a:pt x="41" y="302"/>
                  </a:lnTo>
                  <a:lnTo>
                    <a:pt x="41" y="301"/>
                  </a:lnTo>
                  <a:lnTo>
                    <a:pt x="39" y="301"/>
                  </a:lnTo>
                  <a:lnTo>
                    <a:pt x="39" y="299"/>
                  </a:lnTo>
                  <a:lnTo>
                    <a:pt x="38" y="299"/>
                  </a:lnTo>
                  <a:lnTo>
                    <a:pt x="38" y="297"/>
                  </a:lnTo>
                  <a:lnTo>
                    <a:pt x="36" y="297"/>
                  </a:lnTo>
                  <a:lnTo>
                    <a:pt x="34" y="297"/>
                  </a:lnTo>
                  <a:lnTo>
                    <a:pt x="34" y="296"/>
                  </a:lnTo>
                  <a:lnTo>
                    <a:pt x="33" y="296"/>
                  </a:lnTo>
                  <a:lnTo>
                    <a:pt x="31" y="294"/>
                  </a:lnTo>
                  <a:lnTo>
                    <a:pt x="29" y="294"/>
                  </a:lnTo>
                  <a:lnTo>
                    <a:pt x="28" y="294"/>
                  </a:lnTo>
                  <a:lnTo>
                    <a:pt x="26" y="293"/>
                  </a:lnTo>
                  <a:lnTo>
                    <a:pt x="24" y="293"/>
                  </a:lnTo>
                  <a:lnTo>
                    <a:pt x="23" y="291"/>
                  </a:lnTo>
                  <a:lnTo>
                    <a:pt x="21" y="291"/>
                  </a:lnTo>
                  <a:lnTo>
                    <a:pt x="21" y="293"/>
                  </a:lnTo>
                  <a:lnTo>
                    <a:pt x="20" y="293"/>
                  </a:lnTo>
                  <a:lnTo>
                    <a:pt x="18" y="293"/>
                  </a:lnTo>
                  <a:lnTo>
                    <a:pt x="16" y="293"/>
                  </a:lnTo>
                  <a:lnTo>
                    <a:pt x="15" y="291"/>
                  </a:lnTo>
                  <a:lnTo>
                    <a:pt x="15" y="289"/>
                  </a:lnTo>
                  <a:lnTo>
                    <a:pt x="13" y="289"/>
                  </a:lnTo>
                  <a:lnTo>
                    <a:pt x="11" y="289"/>
                  </a:lnTo>
                  <a:lnTo>
                    <a:pt x="10" y="289"/>
                  </a:lnTo>
                  <a:lnTo>
                    <a:pt x="8" y="289"/>
                  </a:lnTo>
                  <a:lnTo>
                    <a:pt x="6" y="289"/>
                  </a:lnTo>
                  <a:lnTo>
                    <a:pt x="5" y="289"/>
                  </a:lnTo>
                  <a:lnTo>
                    <a:pt x="3" y="289"/>
                  </a:lnTo>
                  <a:lnTo>
                    <a:pt x="3" y="288"/>
                  </a:lnTo>
                  <a:lnTo>
                    <a:pt x="2" y="288"/>
                  </a:lnTo>
                  <a:lnTo>
                    <a:pt x="2" y="286"/>
                  </a:lnTo>
                  <a:lnTo>
                    <a:pt x="2" y="284"/>
                  </a:lnTo>
                  <a:lnTo>
                    <a:pt x="0" y="283"/>
                  </a:lnTo>
                  <a:lnTo>
                    <a:pt x="0" y="281"/>
                  </a:lnTo>
                  <a:lnTo>
                    <a:pt x="2" y="279"/>
                  </a:lnTo>
                  <a:lnTo>
                    <a:pt x="2" y="278"/>
                  </a:lnTo>
                  <a:lnTo>
                    <a:pt x="2" y="276"/>
                  </a:lnTo>
                  <a:lnTo>
                    <a:pt x="0" y="275"/>
                  </a:lnTo>
                  <a:lnTo>
                    <a:pt x="0" y="273"/>
                  </a:lnTo>
                  <a:lnTo>
                    <a:pt x="0" y="271"/>
                  </a:lnTo>
                  <a:lnTo>
                    <a:pt x="2" y="270"/>
                  </a:lnTo>
                  <a:lnTo>
                    <a:pt x="2" y="268"/>
                  </a:lnTo>
                  <a:lnTo>
                    <a:pt x="3" y="268"/>
                  </a:lnTo>
                  <a:lnTo>
                    <a:pt x="5" y="266"/>
                  </a:lnTo>
                  <a:lnTo>
                    <a:pt x="6" y="266"/>
                  </a:lnTo>
                  <a:lnTo>
                    <a:pt x="8" y="268"/>
                  </a:lnTo>
                  <a:lnTo>
                    <a:pt x="10" y="270"/>
                  </a:lnTo>
                  <a:lnTo>
                    <a:pt x="11" y="270"/>
                  </a:lnTo>
                  <a:lnTo>
                    <a:pt x="13" y="270"/>
                  </a:lnTo>
                  <a:lnTo>
                    <a:pt x="15" y="270"/>
                  </a:lnTo>
                  <a:lnTo>
                    <a:pt x="16" y="268"/>
                  </a:lnTo>
                  <a:lnTo>
                    <a:pt x="16" y="266"/>
                  </a:lnTo>
                  <a:lnTo>
                    <a:pt x="16" y="265"/>
                  </a:lnTo>
                  <a:lnTo>
                    <a:pt x="16" y="263"/>
                  </a:lnTo>
                  <a:lnTo>
                    <a:pt x="16" y="261"/>
                  </a:lnTo>
                  <a:lnTo>
                    <a:pt x="16" y="260"/>
                  </a:lnTo>
                  <a:lnTo>
                    <a:pt x="18" y="260"/>
                  </a:lnTo>
                  <a:lnTo>
                    <a:pt x="18" y="258"/>
                  </a:lnTo>
                  <a:lnTo>
                    <a:pt x="18" y="257"/>
                  </a:lnTo>
                  <a:lnTo>
                    <a:pt x="18" y="255"/>
                  </a:lnTo>
                  <a:lnTo>
                    <a:pt x="20" y="255"/>
                  </a:lnTo>
                  <a:lnTo>
                    <a:pt x="20" y="253"/>
                  </a:lnTo>
                  <a:lnTo>
                    <a:pt x="21" y="253"/>
                  </a:lnTo>
                  <a:lnTo>
                    <a:pt x="21" y="252"/>
                  </a:lnTo>
                  <a:lnTo>
                    <a:pt x="23" y="252"/>
                  </a:lnTo>
                  <a:lnTo>
                    <a:pt x="23" y="250"/>
                  </a:lnTo>
                  <a:lnTo>
                    <a:pt x="23" y="248"/>
                  </a:lnTo>
                  <a:lnTo>
                    <a:pt x="24" y="245"/>
                  </a:lnTo>
                  <a:lnTo>
                    <a:pt x="24" y="244"/>
                  </a:lnTo>
                  <a:lnTo>
                    <a:pt x="26" y="242"/>
                  </a:lnTo>
                  <a:lnTo>
                    <a:pt x="26" y="240"/>
                  </a:lnTo>
                  <a:lnTo>
                    <a:pt x="28" y="239"/>
                  </a:lnTo>
                  <a:lnTo>
                    <a:pt x="29" y="237"/>
                  </a:lnTo>
                  <a:lnTo>
                    <a:pt x="31" y="237"/>
                  </a:lnTo>
                  <a:lnTo>
                    <a:pt x="31" y="235"/>
                  </a:lnTo>
                  <a:lnTo>
                    <a:pt x="33" y="234"/>
                  </a:lnTo>
                  <a:lnTo>
                    <a:pt x="33" y="232"/>
                  </a:lnTo>
                  <a:lnTo>
                    <a:pt x="31" y="232"/>
                  </a:lnTo>
                  <a:lnTo>
                    <a:pt x="33" y="230"/>
                  </a:lnTo>
                  <a:lnTo>
                    <a:pt x="33" y="229"/>
                  </a:lnTo>
                  <a:lnTo>
                    <a:pt x="33" y="227"/>
                  </a:lnTo>
                  <a:lnTo>
                    <a:pt x="33" y="226"/>
                  </a:lnTo>
                  <a:lnTo>
                    <a:pt x="34" y="226"/>
                  </a:lnTo>
                  <a:lnTo>
                    <a:pt x="36" y="226"/>
                  </a:lnTo>
                  <a:lnTo>
                    <a:pt x="39" y="226"/>
                  </a:lnTo>
                  <a:lnTo>
                    <a:pt x="42" y="226"/>
                  </a:lnTo>
                  <a:lnTo>
                    <a:pt x="46" y="227"/>
                  </a:lnTo>
                  <a:lnTo>
                    <a:pt x="47" y="227"/>
                  </a:lnTo>
                  <a:lnTo>
                    <a:pt x="49" y="229"/>
                  </a:lnTo>
                  <a:lnTo>
                    <a:pt x="51" y="227"/>
                  </a:lnTo>
                  <a:lnTo>
                    <a:pt x="52" y="227"/>
                  </a:lnTo>
                  <a:lnTo>
                    <a:pt x="52" y="226"/>
                  </a:lnTo>
                  <a:lnTo>
                    <a:pt x="54" y="224"/>
                  </a:lnTo>
                  <a:lnTo>
                    <a:pt x="55" y="224"/>
                  </a:lnTo>
                  <a:lnTo>
                    <a:pt x="55" y="222"/>
                  </a:lnTo>
                  <a:lnTo>
                    <a:pt x="57" y="221"/>
                  </a:lnTo>
                  <a:lnTo>
                    <a:pt x="59" y="219"/>
                  </a:lnTo>
                  <a:lnTo>
                    <a:pt x="64" y="217"/>
                  </a:lnTo>
                  <a:lnTo>
                    <a:pt x="65" y="217"/>
                  </a:lnTo>
                  <a:lnTo>
                    <a:pt x="65" y="216"/>
                  </a:lnTo>
                  <a:lnTo>
                    <a:pt x="67" y="212"/>
                  </a:lnTo>
                  <a:lnTo>
                    <a:pt x="67" y="209"/>
                  </a:lnTo>
                  <a:lnTo>
                    <a:pt x="67" y="208"/>
                  </a:lnTo>
                  <a:lnTo>
                    <a:pt x="67" y="206"/>
                  </a:lnTo>
                  <a:lnTo>
                    <a:pt x="69" y="204"/>
                  </a:lnTo>
                  <a:lnTo>
                    <a:pt x="69" y="199"/>
                  </a:lnTo>
                  <a:lnTo>
                    <a:pt x="69" y="198"/>
                  </a:lnTo>
                  <a:lnTo>
                    <a:pt x="69" y="196"/>
                  </a:lnTo>
                  <a:lnTo>
                    <a:pt x="69" y="194"/>
                  </a:lnTo>
                  <a:lnTo>
                    <a:pt x="69" y="191"/>
                  </a:lnTo>
                  <a:lnTo>
                    <a:pt x="67" y="190"/>
                  </a:lnTo>
                  <a:lnTo>
                    <a:pt x="65" y="188"/>
                  </a:lnTo>
                  <a:lnTo>
                    <a:pt x="64" y="188"/>
                  </a:lnTo>
                  <a:lnTo>
                    <a:pt x="62" y="188"/>
                  </a:lnTo>
                  <a:lnTo>
                    <a:pt x="60" y="188"/>
                  </a:lnTo>
                  <a:lnTo>
                    <a:pt x="57" y="188"/>
                  </a:lnTo>
                  <a:lnTo>
                    <a:pt x="55" y="188"/>
                  </a:lnTo>
                  <a:lnTo>
                    <a:pt x="54" y="181"/>
                  </a:lnTo>
                  <a:lnTo>
                    <a:pt x="54" y="180"/>
                  </a:lnTo>
                  <a:lnTo>
                    <a:pt x="54" y="178"/>
                  </a:lnTo>
                  <a:lnTo>
                    <a:pt x="54" y="175"/>
                  </a:lnTo>
                  <a:lnTo>
                    <a:pt x="52" y="173"/>
                  </a:lnTo>
                  <a:lnTo>
                    <a:pt x="52" y="172"/>
                  </a:lnTo>
                  <a:lnTo>
                    <a:pt x="52" y="170"/>
                  </a:lnTo>
                  <a:lnTo>
                    <a:pt x="52" y="165"/>
                  </a:lnTo>
                  <a:lnTo>
                    <a:pt x="52" y="163"/>
                  </a:lnTo>
                  <a:lnTo>
                    <a:pt x="52" y="162"/>
                  </a:lnTo>
                  <a:lnTo>
                    <a:pt x="52" y="160"/>
                  </a:lnTo>
                  <a:lnTo>
                    <a:pt x="54" y="159"/>
                  </a:lnTo>
                  <a:lnTo>
                    <a:pt x="55" y="157"/>
                  </a:lnTo>
                  <a:lnTo>
                    <a:pt x="55" y="155"/>
                  </a:lnTo>
                  <a:lnTo>
                    <a:pt x="55" y="154"/>
                  </a:lnTo>
                  <a:lnTo>
                    <a:pt x="55" y="149"/>
                  </a:lnTo>
                  <a:lnTo>
                    <a:pt x="55" y="147"/>
                  </a:lnTo>
                  <a:lnTo>
                    <a:pt x="55" y="145"/>
                  </a:lnTo>
                  <a:lnTo>
                    <a:pt x="55" y="144"/>
                  </a:lnTo>
                  <a:lnTo>
                    <a:pt x="57" y="142"/>
                  </a:lnTo>
                  <a:lnTo>
                    <a:pt x="57" y="141"/>
                  </a:lnTo>
                  <a:lnTo>
                    <a:pt x="57" y="139"/>
                  </a:lnTo>
                  <a:lnTo>
                    <a:pt x="57" y="137"/>
                  </a:lnTo>
                  <a:lnTo>
                    <a:pt x="57" y="136"/>
                  </a:lnTo>
                  <a:lnTo>
                    <a:pt x="55" y="134"/>
                  </a:lnTo>
                  <a:lnTo>
                    <a:pt x="55" y="132"/>
                  </a:lnTo>
                  <a:lnTo>
                    <a:pt x="55" y="131"/>
                  </a:lnTo>
                  <a:lnTo>
                    <a:pt x="57" y="131"/>
                  </a:lnTo>
                  <a:lnTo>
                    <a:pt x="57" y="129"/>
                  </a:lnTo>
                  <a:lnTo>
                    <a:pt x="59" y="129"/>
                  </a:lnTo>
                  <a:lnTo>
                    <a:pt x="60" y="128"/>
                  </a:lnTo>
                  <a:lnTo>
                    <a:pt x="62" y="128"/>
                  </a:lnTo>
                  <a:lnTo>
                    <a:pt x="64" y="128"/>
                  </a:lnTo>
                  <a:lnTo>
                    <a:pt x="65" y="126"/>
                  </a:lnTo>
                  <a:lnTo>
                    <a:pt x="67" y="126"/>
                  </a:lnTo>
                  <a:lnTo>
                    <a:pt x="67" y="124"/>
                  </a:lnTo>
                  <a:lnTo>
                    <a:pt x="67" y="123"/>
                  </a:lnTo>
                  <a:lnTo>
                    <a:pt x="69" y="123"/>
                  </a:lnTo>
                  <a:lnTo>
                    <a:pt x="69" y="121"/>
                  </a:lnTo>
                  <a:lnTo>
                    <a:pt x="70" y="119"/>
                  </a:lnTo>
                  <a:lnTo>
                    <a:pt x="72" y="119"/>
                  </a:lnTo>
                  <a:lnTo>
                    <a:pt x="72" y="118"/>
                  </a:lnTo>
                  <a:lnTo>
                    <a:pt x="73" y="118"/>
                  </a:lnTo>
                  <a:lnTo>
                    <a:pt x="75" y="118"/>
                  </a:lnTo>
                  <a:lnTo>
                    <a:pt x="78" y="118"/>
                  </a:lnTo>
                  <a:lnTo>
                    <a:pt x="80" y="118"/>
                  </a:lnTo>
                  <a:lnTo>
                    <a:pt x="80" y="116"/>
                  </a:lnTo>
                  <a:lnTo>
                    <a:pt x="82" y="116"/>
                  </a:lnTo>
                  <a:lnTo>
                    <a:pt x="83" y="114"/>
                  </a:lnTo>
                  <a:lnTo>
                    <a:pt x="85" y="111"/>
                  </a:lnTo>
                  <a:lnTo>
                    <a:pt x="87" y="110"/>
                  </a:lnTo>
                  <a:lnTo>
                    <a:pt x="88" y="110"/>
                  </a:lnTo>
                  <a:lnTo>
                    <a:pt x="90" y="108"/>
                  </a:lnTo>
                  <a:lnTo>
                    <a:pt x="90" y="106"/>
                  </a:lnTo>
                  <a:lnTo>
                    <a:pt x="90" y="105"/>
                  </a:lnTo>
                  <a:lnTo>
                    <a:pt x="88" y="106"/>
                  </a:lnTo>
                  <a:lnTo>
                    <a:pt x="88" y="105"/>
                  </a:lnTo>
                  <a:lnTo>
                    <a:pt x="87" y="103"/>
                  </a:lnTo>
                  <a:lnTo>
                    <a:pt x="85" y="101"/>
                  </a:lnTo>
                  <a:lnTo>
                    <a:pt x="85" y="100"/>
                  </a:lnTo>
                  <a:lnTo>
                    <a:pt x="83" y="100"/>
                  </a:lnTo>
                  <a:lnTo>
                    <a:pt x="83" y="98"/>
                  </a:lnTo>
                  <a:lnTo>
                    <a:pt x="83" y="96"/>
                  </a:lnTo>
                  <a:lnTo>
                    <a:pt x="82" y="95"/>
                  </a:lnTo>
                  <a:lnTo>
                    <a:pt x="80" y="93"/>
                  </a:lnTo>
                  <a:lnTo>
                    <a:pt x="78" y="93"/>
                  </a:lnTo>
                  <a:lnTo>
                    <a:pt x="77" y="92"/>
                  </a:lnTo>
                  <a:lnTo>
                    <a:pt x="75" y="92"/>
                  </a:lnTo>
                  <a:lnTo>
                    <a:pt x="75" y="90"/>
                  </a:lnTo>
                  <a:lnTo>
                    <a:pt x="73" y="88"/>
                  </a:lnTo>
                  <a:lnTo>
                    <a:pt x="73" y="85"/>
                  </a:lnTo>
                  <a:lnTo>
                    <a:pt x="73" y="83"/>
                  </a:lnTo>
                  <a:lnTo>
                    <a:pt x="73" y="82"/>
                  </a:lnTo>
                  <a:lnTo>
                    <a:pt x="75" y="80"/>
                  </a:lnTo>
                  <a:lnTo>
                    <a:pt x="75" y="78"/>
                  </a:lnTo>
                  <a:lnTo>
                    <a:pt x="77" y="78"/>
                  </a:lnTo>
                  <a:lnTo>
                    <a:pt x="78" y="78"/>
                  </a:lnTo>
                  <a:lnTo>
                    <a:pt x="80" y="78"/>
                  </a:lnTo>
                  <a:lnTo>
                    <a:pt x="82" y="78"/>
                  </a:lnTo>
                  <a:lnTo>
                    <a:pt x="82" y="80"/>
                  </a:lnTo>
                  <a:lnTo>
                    <a:pt x="83" y="80"/>
                  </a:lnTo>
                  <a:lnTo>
                    <a:pt x="85" y="80"/>
                  </a:lnTo>
                  <a:lnTo>
                    <a:pt x="87" y="80"/>
                  </a:lnTo>
                  <a:lnTo>
                    <a:pt x="87" y="78"/>
                  </a:lnTo>
                  <a:lnTo>
                    <a:pt x="88" y="78"/>
                  </a:lnTo>
                  <a:lnTo>
                    <a:pt x="88" y="77"/>
                  </a:lnTo>
                  <a:lnTo>
                    <a:pt x="88" y="75"/>
                  </a:lnTo>
                  <a:lnTo>
                    <a:pt x="87" y="74"/>
                  </a:lnTo>
                  <a:lnTo>
                    <a:pt x="85" y="74"/>
                  </a:lnTo>
                  <a:lnTo>
                    <a:pt x="85" y="72"/>
                  </a:lnTo>
                  <a:lnTo>
                    <a:pt x="83" y="70"/>
                  </a:lnTo>
                  <a:lnTo>
                    <a:pt x="83" y="69"/>
                  </a:lnTo>
                  <a:lnTo>
                    <a:pt x="82" y="69"/>
                  </a:lnTo>
                  <a:lnTo>
                    <a:pt x="82" y="67"/>
                  </a:lnTo>
                  <a:lnTo>
                    <a:pt x="82" y="64"/>
                  </a:lnTo>
                  <a:lnTo>
                    <a:pt x="82" y="62"/>
                  </a:lnTo>
                  <a:lnTo>
                    <a:pt x="80" y="62"/>
                  </a:lnTo>
                  <a:lnTo>
                    <a:pt x="80" y="61"/>
                  </a:lnTo>
                  <a:lnTo>
                    <a:pt x="80" y="59"/>
                  </a:lnTo>
                  <a:lnTo>
                    <a:pt x="82" y="57"/>
                  </a:lnTo>
                  <a:lnTo>
                    <a:pt x="82" y="56"/>
                  </a:lnTo>
                  <a:lnTo>
                    <a:pt x="80" y="54"/>
                  </a:lnTo>
                  <a:lnTo>
                    <a:pt x="78" y="52"/>
                  </a:lnTo>
                  <a:lnTo>
                    <a:pt x="77" y="52"/>
                  </a:lnTo>
                  <a:lnTo>
                    <a:pt x="75" y="52"/>
                  </a:lnTo>
                  <a:lnTo>
                    <a:pt x="73" y="54"/>
                  </a:lnTo>
                  <a:lnTo>
                    <a:pt x="72" y="54"/>
                  </a:lnTo>
                  <a:lnTo>
                    <a:pt x="70" y="54"/>
                  </a:lnTo>
                  <a:lnTo>
                    <a:pt x="69" y="54"/>
                  </a:lnTo>
                  <a:lnTo>
                    <a:pt x="69" y="52"/>
                  </a:lnTo>
                  <a:lnTo>
                    <a:pt x="69" y="51"/>
                  </a:lnTo>
                  <a:lnTo>
                    <a:pt x="67" y="49"/>
                  </a:lnTo>
                  <a:lnTo>
                    <a:pt x="67" y="47"/>
                  </a:lnTo>
                  <a:lnTo>
                    <a:pt x="67" y="46"/>
                  </a:lnTo>
                  <a:lnTo>
                    <a:pt x="69" y="44"/>
                  </a:lnTo>
                  <a:lnTo>
                    <a:pt x="69" y="43"/>
                  </a:lnTo>
                  <a:lnTo>
                    <a:pt x="70" y="43"/>
                  </a:lnTo>
                  <a:lnTo>
                    <a:pt x="70" y="41"/>
                  </a:lnTo>
                  <a:lnTo>
                    <a:pt x="72" y="41"/>
                  </a:lnTo>
                  <a:lnTo>
                    <a:pt x="72" y="39"/>
                  </a:lnTo>
                  <a:lnTo>
                    <a:pt x="73" y="39"/>
                  </a:lnTo>
                  <a:lnTo>
                    <a:pt x="77" y="39"/>
                  </a:lnTo>
                  <a:lnTo>
                    <a:pt x="78" y="39"/>
                  </a:lnTo>
                  <a:lnTo>
                    <a:pt x="82" y="39"/>
                  </a:lnTo>
                  <a:lnTo>
                    <a:pt x="83" y="39"/>
                  </a:lnTo>
                  <a:lnTo>
                    <a:pt x="87" y="39"/>
                  </a:lnTo>
                  <a:lnTo>
                    <a:pt x="88" y="39"/>
                  </a:lnTo>
                  <a:lnTo>
                    <a:pt x="90" y="39"/>
                  </a:lnTo>
                  <a:lnTo>
                    <a:pt x="91" y="39"/>
                  </a:lnTo>
                  <a:lnTo>
                    <a:pt x="91" y="38"/>
                  </a:lnTo>
                  <a:lnTo>
                    <a:pt x="91" y="34"/>
                  </a:lnTo>
                  <a:lnTo>
                    <a:pt x="93" y="33"/>
                  </a:lnTo>
                  <a:lnTo>
                    <a:pt x="93" y="31"/>
                  </a:lnTo>
                  <a:lnTo>
                    <a:pt x="91" y="29"/>
                  </a:lnTo>
                  <a:lnTo>
                    <a:pt x="91" y="28"/>
                  </a:lnTo>
                  <a:lnTo>
                    <a:pt x="91" y="26"/>
                  </a:lnTo>
                  <a:lnTo>
                    <a:pt x="91" y="25"/>
                  </a:lnTo>
                  <a:lnTo>
                    <a:pt x="90" y="23"/>
                  </a:lnTo>
                  <a:lnTo>
                    <a:pt x="90" y="21"/>
                  </a:lnTo>
                  <a:lnTo>
                    <a:pt x="90" y="20"/>
                  </a:lnTo>
                  <a:lnTo>
                    <a:pt x="90" y="18"/>
                  </a:lnTo>
                  <a:lnTo>
                    <a:pt x="90" y="16"/>
                  </a:lnTo>
                  <a:lnTo>
                    <a:pt x="91" y="16"/>
                  </a:lnTo>
                  <a:lnTo>
                    <a:pt x="91" y="15"/>
                  </a:lnTo>
                  <a:lnTo>
                    <a:pt x="91" y="13"/>
                  </a:lnTo>
                  <a:lnTo>
                    <a:pt x="93" y="13"/>
                  </a:lnTo>
                  <a:lnTo>
                    <a:pt x="95" y="11"/>
                  </a:lnTo>
                  <a:lnTo>
                    <a:pt x="96" y="10"/>
                  </a:lnTo>
                  <a:lnTo>
                    <a:pt x="98" y="10"/>
                  </a:lnTo>
                  <a:lnTo>
                    <a:pt x="100" y="10"/>
                  </a:lnTo>
                  <a:lnTo>
                    <a:pt x="100" y="8"/>
                  </a:lnTo>
                  <a:lnTo>
                    <a:pt x="101" y="8"/>
                  </a:lnTo>
                  <a:lnTo>
                    <a:pt x="101" y="7"/>
                  </a:lnTo>
                  <a:lnTo>
                    <a:pt x="103" y="7"/>
                  </a:lnTo>
                  <a:lnTo>
                    <a:pt x="103" y="5"/>
                  </a:lnTo>
                  <a:lnTo>
                    <a:pt x="103" y="3"/>
                  </a:lnTo>
                  <a:lnTo>
                    <a:pt x="105" y="2"/>
                  </a:lnTo>
                  <a:lnTo>
                    <a:pt x="106" y="0"/>
                  </a:lnTo>
                  <a:lnTo>
                    <a:pt x="108" y="0"/>
                  </a:lnTo>
                  <a:lnTo>
                    <a:pt x="108" y="2"/>
                  </a:lnTo>
                  <a:lnTo>
                    <a:pt x="109" y="2"/>
                  </a:lnTo>
                  <a:lnTo>
                    <a:pt x="109" y="3"/>
                  </a:lnTo>
                  <a:lnTo>
                    <a:pt x="111" y="5"/>
                  </a:lnTo>
                  <a:lnTo>
                    <a:pt x="111" y="7"/>
                  </a:lnTo>
                  <a:lnTo>
                    <a:pt x="113" y="8"/>
                  </a:lnTo>
                  <a:lnTo>
                    <a:pt x="113" y="10"/>
                  </a:lnTo>
                  <a:lnTo>
                    <a:pt x="114" y="11"/>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17" name="Freeform 354"/>
            <p:cNvSpPr>
              <a:spLocks/>
            </p:cNvSpPr>
            <p:nvPr/>
          </p:nvSpPr>
          <p:spPr bwMode="auto">
            <a:xfrm>
              <a:off x="1807" y="1438"/>
              <a:ext cx="572" cy="387"/>
            </a:xfrm>
            <a:custGeom>
              <a:avLst/>
              <a:gdLst>
                <a:gd name="T0" fmla="*/ 49 w 572"/>
                <a:gd name="T1" fmla="*/ 10 h 387"/>
                <a:gd name="T2" fmla="*/ 75 w 572"/>
                <a:gd name="T3" fmla="*/ 3 h 387"/>
                <a:gd name="T4" fmla="*/ 118 w 572"/>
                <a:gd name="T5" fmla="*/ 10 h 387"/>
                <a:gd name="T6" fmla="*/ 115 w 572"/>
                <a:gd name="T7" fmla="*/ 23 h 387"/>
                <a:gd name="T8" fmla="*/ 115 w 572"/>
                <a:gd name="T9" fmla="*/ 29 h 387"/>
                <a:gd name="T10" fmla="*/ 111 w 572"/>
                <a:gd name="T11" fmla="*/ 42 h 387"/>
                <a:gd name="T12" fmla="*/ 110 w 572"/>
                <a:gd name="T13" fmla="*/ 51 h 387"/>
                <a:gd name="T14" fmla="*/ 113 w 572"/>
                <a:gd name="T15" fmla="*/ 59 h 387"/>
                <a:gd name="T16" fmla="*/ 105 w 572"/>
                <a:gd name="T17" fmla="*/ 70 h 387"/>
                <a:gd name="T18" fmla="*/ 98 w 572"/>
                <a:gd name="T19" fmla="*/ 88 h 387"/>
                <a:gd name="T20" fmla="*/ 101 w 572"/>
                <a:gd name="T21" fmla="*/ 100 h 387"/>
                <a:gd name="T22" fmla="*/ 115 w 572"/>
                <a:gd name="T23" fmla="*/ 109 h 387"/>
                <a:gd name="T24" fmla="*/ 124 w 572"/>
                <a:gd name="T25" fmla="*/ 122 h 387"/>
                <a:gd name="T26" fmla="*/ 134 w 572"/>
                <a:gd name="T27" fmla="*/ 139 h 387"/>
                <a:gd name="T28" fmla="*/ 154 w 572"/>
                <a:gd name="T29" fmla="*/ 153 h 387"/>
                <a:gd name="T30" fmla="*/ 172 w 572"/>
                <a:gd name="T31" fmla="*/ 160 h 387"/>
                <a:gd name="T32" fmla="*/ 182 w 572"/>
                <a:gd name="T33" fmla="*/ 176 h 387"/>
                <a:gd name="T34" fmla="*/ 195 w 572"/>
                <a:gd name="T35" fmla="*/ 191 h 387"/>
                <a:gd name="T36" fmla="*/ 203 w 572"/>
                <a:gd name="T37" fmla="*/ 211 h 387"/>
                <a:gd name="T38" fmla="*/ 217 w 572"/>
                <a:gd name="T39" fmla="*/ 227 h 387"/>
                <a:gd name="T40" fmla="*/ 240 w 572"/>
                <a:gd name="T41" fmla="*/ 234 h 387"/>
                <a:gd name="T42" fmla="*/ 258 w 572"/>
                <a:gd name="T43" fmla="*/ 242 h 387"/>
                <a:gd name="T44" fmla="*/ 271 w 572"/>
                <a:gd name="T45" fmla="*/ 253 h 387"/>
                <a:gd name="T46" fmla="*/ 332 w 572"/>
                <a:gd name="T47" fmla="*/ 253 h 387"/>
                <a:gd name="T48" fmla="*/ 378 w 572"/>
                <a:gd name="T49" fmla="*/ 255 h 387"/>
                <a:gd name="T50" fmla="*/ 467 w 572"/>
                <a:gd name="T51" fmla="*/ 255 h 387"/>
                <a:gd name="T52" fmla="*/ 549 w 572"/>
                <a:gd name="T53" fmla="*/ 256 h 387"/>
                <a:gd name="T54" fmla="*/ 564 w 572"/>
                <a:gd name="T55" fmla="*/ 271 h 387"/>
                <a:gd name="T56" fmla="*/ 566 w 572"/>
                <a:gd name="T57" fmla="*/ 291 h 387"/>
                <a:gd name="T58" fmla="*/ 548 w 572"/>
                <a:gd name="T59" fmla="*/ 302 h 387"/>
                <a:gd name="T60" fmla="*/ 533 w 572"/>
                <a:gd name="T61" fmla="*/ 315 h 387"/>
                <a:gd name="T62" fmla="*/ 543 w 572"/>
                <a:gd name="T63" fmla="*/ 327 h 387"/>
                <a:gd name="T64" fmla="*/ 556 w 572"/>
                <a:gd name="T65" fmla="*/ 335 h 387"/>
                <a:gd name="T66" fmla="*/ 546 w 572"/>
                <a:gd name="T67" fmla="*/ 346 h 387"/>
                <a:gd name="T68" fmla="*/ 543 w 572"/>
                <a:gd name="T69" fmla="*/ 366 h 387"/>
                <a:gd name="T70" fmla="*/ 546 w 572"/>
                <a:gd name="T71" fmla="*/ 384 h 387"/>
                <a:gd name="T72" fmla="*/ 471 w 572"/>
                <a:gd name="T73" fmla="*/ 385 h 387"/>
                <a:gd name="T74" fmla="*/ 448 w 572"/>
                <a:gd name="T75" fmla="*/ 382 h 387"/>
                <a:gd name="T76" fmla="*/ 428 w 572"/>
                <a:gd name="T77" fmla="*/ 382 h 387"/>
                <a:gd name="T78" fmla="*/ 410 w 572"/>
                <a:gd name="T79" fmla="*/ 374 h 387"/>
                <a:gd name="T80" fmla="*/ 392 w 572"/>
                <a:gd name="T81" fmla="*/ 363 h 387"/>
                <a:gd name="T82" fmla="*/ 371 w 572"/>
                <a:gd name="T83" fmla="*/ 366 h 387"/>
                <a:gd name="T84" fmla="*/ 347 w 572"/>
                <a:gd name="T85" fmla="*/ 377 h 387"/>
                <a:gd name="T86" fmla="*/ 332 w 572"/>
                <a:gd name="T87" fmla="*/ 358 h 387"/>
                <a:gd name="T88" fmla="*/ 316 w 572"/>
                <a:gd name="T89" fmla="*/ 338 h 387"/>
                <a:gd name="T90" fmla="*/ 288 w 572"/>
                <a:gd name="T91" fmla="*/ 335 h 387"/>
                <a:gd name="T92" fmla="*/ 266 w 572"/>
                <a:gd name="T93" fmla="*/ 336 h 387"/>
                <a:gd name="T94" fmla="*/ 247 w 572"/>
                <a:gd name="T95" fmla="*/ 336 h 387"/>
                <a:gd name="T96" fmla="*/ 221 w 572"/>
                <a:gd name="T97" fmla="*/ 338 h 387"/>
                <a:gd name="T98" fmla="*/ 204 w 572"/>
                <a:gd name="T99" fmla="*/ 328 h 387"/>
                <a:gd name="T100" fmla="*/ 177 w 572"/>
                <a:gd name="T101" fmla="*/ 320 h 387"/>
                <a:gd name="T102" fmla="*/ 157 w 572"/>
                <a:gd name="T103" fmla="*/ 315 h 387"/>
                <a:gd name="T104" fmla="*/ 128 w 572"/>
                <a:gd name="T105" fmla="*/ 318 h 387"/>
                <a:gd name="T106" fmla="*/ 108 w 572"/>
                <a:gd name="T107" fmla="*/ 312 h 387"/>
                <a:gd name="T108" fmla="*/ 83 w 572"/>
                <a:gd name="T109" fmla="*/ 309 h 387"/>
                <a:gd name="T110" fmla="*/ 64 w 572"/>
                <a:gd name="T111" fmla="*/ 318 h 387"/>
                <a:gd name="T112" fmla="*/ 51 w 572"/>
                <a:gd name="T113" fmla="*/ 333 h 387"/>
                <a:gd name="T114" fmla="*/ 26 w 572"/>
                <a:gd name="T115" fmla="*/ 343 h 387"/>
                <a:gd name="T116" fmla="*/ 17 w 572"/>
                <a:gd name="T117" fmla="*/ 354 h 387"/>
                <a:gd name="T118" fmla="*/ 3 w 572"/>
                <a:gd name="T119" fmla="*/ 36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2" h="387">
                  <a:moveTo>
                    <a:pt x="26" y="1"/>
                  </a:moveTo>
                  <a:lnTo>
                    <a:pt x="28" y="1"/>
                  </a:lnTo>
                  <a:lnTo>
                    <a:pt x="30" y="1"/>
                  </a:lnTo>
                  <a:lnTo>
                    <a:pt x="31" y="1"/>
                  </a:lnTo>
                  <a:lnTo>
                    <a:pt x="33" y="1"/>
                  </a:lnTo>
                  <a:lnTo>
                    <a:pt x="34" y="1"/>
                  </a:lnTo>
                  <a:lnTo>
                    <a:pt x="36" y="1"/>
                  </a:lnTo>
                  <a:lnTo>
                    <a:pt x="38" y="1"/>
                  </a:lnTo>
                  <a:lnTo>
                    <a:pt x="39" y="1"/>
                  </a:lnTo>
                  <a:lnTo>
                    <a:pt x="41" y="3"/>
                  </a:lnTo>
                  <a:lnTo>
                    <a:pt x="43" y="3"/>
                  </a:lnTo>
                  <a:lnTo>
                    <a:pt x="43" y="5"/>
                  </a:lnTo>
                  <a:lnTo>
                    <a:pt x="44" y="5"/>
                  </a:lnTo>
                  <a:lnTo>
                    <a:pt x="46" y="8"/>
                  </a:lnTo>
                  <a:lnTo>
                    <a:pt x="48" y="8"/>
                  </a:lnTo>
                  <a:lnTo>
                    <a:pt x="48" y="10"/>
                  </a:lnTo>
                  <a:lnTo>
                    <a:pt x="49" y="10"/>
                  </a:lnTo>
                  <a:lnTo>
                    <a:pt x="51" y="8"/>
                  </a:lnTo>
                  <a:lnTo>
                    <a:pt x="52" y="8"/>
                  </a:lnTo>
                  <a:lnTo>
                    <a:pt x="52" y="10"/>
                  </a:lnTo>
                  <a:lnTo>
                    <a:pt x="54" y="10"/>
                  </a:lnTo>
                  <a:lnTo>
                    <a:pt x="56" y="10"/>
                  </a:lnTo>
                  <a:lnTo>
                    <a:pt x="57" y="11"/>
                  </a:lnTo>
                  <a:lnTo>
                    <a:pt x="59" y="11"/>
                  </a:lnTo>
                  <a:lnTo>
                    <a:pt x="61" y="11"/>
                  </a:lnTo>
                  <a:lnTo>
                    <a:pt x="62" y="13"/>
                  </a:lnTo>
                  <a:lnTo>
                    <a:pt x="66" y="13"/>
                  </a:lnTo>
                  <a:lnTo>
                    <a:pt x="66" y="11"/>
                  </a:lnTo>
                  <a:lnTo>
                    <a:pt x="67" y="11"/>
                  </a:lnTo>
                  <a:lnTo>
                    <a:pt x="69" y="10"/>
                  </a:lnTo>
                  <a:lnTo>
                    <a:pt x="70" y="8"/>
                  </a:lnTo>
                  <a:lnTo>
                    <a:pt x="72" y="6"/>
                  </a:lnTo>
                  <a:lnTo>
                    <a:pt x="74" y="5"/>
                  </a:lnTo>
                  <a:lnTo>
                    <a:pt x="75" y="3"/>
                  </a:lnTo>
                  <a:lnTo>
                    <a:pt x="77" y="1"/>
                  </a:lnTo>
                  <a:lnTo>
                    <a:pt x="79" y="0"/>
                  </a:lnTo>
                  <a:lnTo>
                    <a:pt x="83" y="0"/>
                  </a:lnTo>
                  <a:lnTo>
                    <a:pt x="88" y="0"/>
                  </a:lnTo>
                  <a:lnTo>
                    <a:pt x="92" y="0"/>
                  </a:lnTo>
                  <a:lnTo>
                    <a:pt x="93" y="0"/>
                  </a:lnTo>
                  <a:lnTo>
                    <a:pt x="98" y="0"/>
                  </a:lnTo>
                  <a:lnTo>
                    <a:pt x="100" y="0"/>
                  </a:lnTo>
                  <a:lnTo>
                    <a:pt x="100" y="1"/>
                  </a:lnTo>
                  <a:lnTo>
                    <a:pt x="100" y="8"/>
                  </a:lnTo>
                  <a:lnTo>
                    <a:pt x="100" y="10"/>
                  </a:lnTo>
                  <a:lnTo>
                    <a:pt x="103" y="10"/>
                  </a:lnTo>
                  <a:lnTo>
                    <a:pt x="106" y="10"/>
                  </a:lnTo>
                  <a:lnTo>
                    <a:pt x="110" y="10"/>
                  </a:lnTo>
                  <a:lnTo>
                    <a:pt x="115" y="10"/>
                  </a:lnTo>
                  <a:lnTo>
                    <a:pt x="116" y="10"/>
                  </a:lnTo>
                  <a:lnTo>
                    <a:pt x="118" y="10"/>
                  </a:lnTo>
                  <a:lnTo>
                    <a:pt x="121" y="10"/>
                  </a:lnTo>
                  <a:lnTo>
                    <a:pt x="119" y="10"/>
                  </a:lnTo>
                  <a:lnTo>
                    <a:pt x="119" y="11"/>
                  </a:lnTo>
                  <a:lnTo>
                    <a:pt x="119" y="13"/>
                  </a:lnTo>
                  <a:lnTo>
                    <a:pt x="118" y="13"/>
                  </a:lnTo>
                  <a:lnTo>
                    <a:pt x="118" y="15"/>
                  </a:lnTo>
                  <a:lnTo>
                    <a:pt x="116" y="15"/>
                  </a:lnTo>
                  <a:lnTo>
                    <a:pt x="116" y="16"/>
                  </a:lnTo>
                  <a:lnTo>
                    <a:pt x="116" y="18"/>
                  </a:lnTo>
                  <a:lnTo>
                    <a:pt x="115" y="18"/>
                  </a:lnTo>
                  <a:lnTo>
                    <a:pt x="115" y="19"/>
                  </a:lnTo>
                  <a:lnTo>
                    <a:pt x="116" y="19"/>
                  </a:lnTo>
                  <a:lnTo>
                    <a:pt x="115" y="19"/>
                  </a:lnTo>
                  <a:lnTo>
                    <a:pt x="115" y="21"/>
                  </a:lnTo>
                  <a:lnTo>
                    <a:pt x="116" y="21"/>
                  </a:lnTo>
                  <a:lnTo>
                    <a:pt x="115" y="21"/>
                  </a:lnTo>
                  <a:lnTo>
                    <a:pt x="115" y="23"/>
                  </a:lnTo>
                  <a:lnTo>
                    <a:pt x="116" y="23"/>
                  </a:lnTo>
                  <a:lnTo>
                    <a:pt x="116" y="24"/>
                  </a:lnTo>
                  <a:lnTo>
                    <a:pt x="116" y="26"/>
                  </a:lnTo>
                  <a:lnTo>
                    <a:pt x="116" y="24"/>
                  </a:lnTo>
                  <a:lnTo>
                    <a:pt x="115" y="24"/>
                  </a:lnTo>
                  <a:lnTo>
                    <a:pt x="115" y="26"/>
                  </a:lnTo>
                  <a:lnTo>
                    <a:pt x="116" y="26"/>
                  </a:lnTo>
                  <a:lnTo>
                    <a:pt x="115" y="28"/>
                  </a:lnTo>
                  <a:lnTo>
                    <a:pt x="116" y="28"/>
                  </a:lnTo>
                  <a:lnTo>
                    <a:pt x="116" y="26"/>
                  </a:lnTo>
                  <a:lnTo>
                    <a:pt x="118" y="26"/>
                  </a:lnTo>
                  <a:lnTo>
                    <a:pt x="118" y="28"/>
                  </a:lnTo>
                  <a:lnTo>
                    <a:pt x="118" y="29"/>
                  </a:lnTo>
                  <a:lnTo>
                    <a:pt x="116" y="29"/>
                  </a:lnTo>
                  <a:lnTo>
                    <a:pt x="116" y="28"/>
                  </a:lnTo>
                  <a:lnTo>
                    <a:pt x="115" y="28"/>
                  </a:lnTo>
                  <a:lnTo>
                    <a:pt x="115" y="29"/>
                  </a:lnTo>
                  <a:lnTo>
                    <a:pt x="116" y="29"/>
                  </a:lnTo>
                  <a:lnTo>
                    <a:pt x="116" y="31"/>
                  </a:lnTo>
                  <a:lnTo>
                    <a:pt x="116" y="33"/>
                  </a:lnTo>
                  <a:lnTo>
                    <a:pt x="116" y="34"/>
                  </a:lnTo>
                  <a:lnTo>
                    <a:pt x="116" y="36"/>
                  </a:lnTo>
                  <a:lnTo>
                    <a:pt x="118" y="37"/>
                  </a:lnTo>
                  <a:lnTo>
                    <a:pt x="116" y="37"/>
                  </a:lnTo>
                  <a:lnTo>
                    <a:pt x="116" y="39"/>
                  </a:lnTo>
                  <a:lnTo>
                    <a:pt x="116" y="41"/>
                  </a:lnTo>
                  <a:lnTo>
                    <a:pt x="115" y="41"/>
                  </a:lnTo>
                  <a:lnTo>
                    <a:pt x="115" y="39"/>
                  </a:lnTo>
                  <a:lnTo>
                    <a:pt x="113" y="39"/>
                  </a:lnTo>
                  <a:lnTo>
                    <a:pt x="113" y="41"/>
                  </a:lnTo>
                  <a:lnTo>
                    <a:pt x="115" y="41"/>
                  </a:lnTo>
                  <a:lnTo>
                    <a:pt x="113" y="41"/>
                  </a:lnTo>
                  <a:lnTo>
                    <a:pt x="113" y="42"/>
                  </a:lnTo>
                  <a:lnTo>
                    <a:pt x="111" y="42"/>
                  </a:lnTo>
                  <a:lnTo>
                    <a:pt x="113" y="42"/>
                  </a:lnTo>
                  <a:lnTo>
                    <a:pt x="111" y="44"/>
                  </a:lnTo>
                  <a:lnTo>
                    <a:pt x="111" y="46"/>
                  </a:lnTo>
                  <a:lnTo>
                    <a:pt x="111" y="47"/>
                  </a:lnTo>
                  <a:lnTo>
                    <a:pt x="111" y="46"/>
                  </a:lnTo>
                  <a:lnTo>
                    <a:pt x="113" y="46"/>
                  </a:lnTo>
                  <a:lnTo>
                    <a:pt x="113" y="47"/>
                  </a:lnTo>
                  <a:lnTo>
                    <a:pt x="115" y="47"/>
                  </a:lnTo>
                  <a:lnTo>
                    <a:pt x="115" y="49"/>
                  </a:lnTo>
                  <a:lnTo>
                    <a:pt x="115" y="51"/>
                  </a:lnTo>
                  <a:lnTo>
                    <a:pt x="113" y="49"/>
                  </a:lnTo>
                  <a:lnTo>
                    <a:pt x="113" y="51"/>
                  </a:lnTo>
                  <a:lnTo>
                    <a:pt x="115" y="52"/>
                  </a:lnTo>
                  <a:lnTo>
                    <a:pt x="113" y="52"/>
                  </a:lnTo>
                  <a:lnTo>
                    <a:pt x="111" y="52"/>
                  </a:lnTo>
                  <a:lnTo>
                    <a:pt x="111" y="51"/>
                  </a:lnTo>
                  <a:lnTo>
                    <a:pt x="110" y="51"/>
                  </a:lnTo>
                  <a:lnTo>
                    <a:pt x="110" y="52"/>
                  </a:lnTo>
                  <a:lnTo>
                    <a:pt x="110" y="54"/>
                  </a:lnTo>
                  <a:lnTo>
                    <a:pt x="111" y="54"/>
                  </a:lnTo>
                  <a:lnTo>
                    <a:pt x="111" y="52"/>
                  </a:lnTo>
                  <a:lnTo>
                    <a:pt x="113" y="52"/>
                  </a:lnTo>
                  <a:lnTo>
                    <a:pt x="113" y="54"/>
                  </a:lnTo>
                  <a:lnTo>
                    <a:pt x="111" y="54"/>
                  </a:lnTo>
                  <a:lnTo>
                    <a:pt x="111" y="55"/>
                  </a:lnTo>
                  <a:lnTo>
                    <a:pt x="113" y="55"/>
                  </a:lnTo>
                  <a:lnTo>
                    <a:pt x="111" y="55"/>
                  </a:lnTo>
                  <a:lnTo>
                    <a:pt x="111" y="57"/>
                  </a:lnTo>
                  <a:lnTo>
                    <a:pt x="113" y="57"/>
                  </a:lnTo>
                  <a:lnTo>
                    <a:pt x="111" y="57"/>
                  </a:lnTo>
                  <a:lnTo>
                    <a:pt x="110" y="57"/>
                  </a:lnTo>
                  <a:lnTo>
                    <a:pt x="110" y="59"/>
                  </a:lnTo>
                  <a:lnTo>
                    <a:pt x="111" y="59"/>
                  </a:lnTo>
                  <a:lnTo>
                    <a:pt x="113" y="59"/>
                  </a:lnTo>
                  <a:lnTo>
                    <a:pt x="113" y="60"/>
                  </a:lnTo>
                  <a:lnTo>
                    <a:pt x="111" y="60"/>
                  </a:lnTo>
                  <a:lnTo>
                    <a:pt x="111" y="62"/>
                  </a:lnTo>
                  <a:lnTo>
                    <a:pt x="111" y="60"/>
                  </a:lnTo>
                  <a:lnTo>
                    <a:pt x="113" y="62"/>
                  </a:lnTo>
                  <a:lnTo>
                    <a:pt x="111" y="62"/>
                  </a:lnTo>
                  <a:lnTo>
                    <a:pt x="110" y="64"/>
                  </a:lnTo>
                  <a:lnTo>
                    <a:pt x="111" y="64"/>
                  </a:lnTo>
                  <a:lnTo>
                    <a:pt x="111" y="65"/>
                  </a:lnTo>
                  <a:lnTo>
                    <a:pt x="110" y="65"/>
                  </a:lnTo>
                  <a:lnTo>
                    <a:pt x="110" y="67"/>
                  </a:lnTo>
                  <a:lnTo>
                    <a:pt x="108" y="67"/>
                  </a:lnTo>
                  <a:lnTo>
                    <a:pt x="108" y="68"/>
                  </a:lnTo>
                  <a:lnTo>
                    <a:pt x="106" y="70"/>
                  </a:lnTo>
                  <a:lnTo>
                    <a:pt x="106" y="72"/>
                  </a:lnTo>
                  <a:lnTo>
                    <a:pt x="105" y="72"/>
                  </a:lnTo>
                  <a:lnTo>
                    <a:pt x="105" y="70"/>
                  </a:lnTo>
                  <a:lnTo>
                    <a:pt x="103" y="70"/>
                  </a:lnTo>
                  <a:lnTo>
                    <a:pt x="103" y="72"/>
                  </a:lnTo>
                  <a:lnTo>
                    <a:pt x="105" y="72"/>
                  </a:lnTo>
                  <a:lnTo>
                    <a:pt x="105" y="73"/>
                  </a:lnTo>
                  <a:lnTo>
                    <a:pt x="105" y="75"/>
                  </a:lnTo>
                  <a:lnTo>
                    <a:pt x="103" y="75"/>
                  </a:lnTo>
                  <a:lnTo>
                    <a:pt x="103" y="77"/>
                  </a:lnTo>
                  <a:lnTo>
                    <a:pt x="101" y="77"/>
                  </a:lnTo>
                  <a:lnTo>
                    <a:pt x="101" y="78"/>
                  </a:lnTo>
                  <a:lnTo>
                    <a:pt x="101" y="80"/>
                  </a:lnTo>
                  <a:lnTo>
                    <a:pt x="100" y="80"/>
                  </a:lnTo>
                  <a:lnTo>
                    <a:pt x="100" y="82"/>
                  </a:lnTo>
                  <a:lnTo>
                    <a:pt x="98" y="83"/>
                  </a:lnTo>
                  <a:lnTo>
                    <a:pt x="100" y="85"/>
                  </a:lnTo>
                  <a:lnTo>
                    <a:pt x="100" y="86"/>
                  </a:lnTo>
                  <a:lnTo>
                    <a:pt x="100" y="88"/>
                  </a:lnTo>
                  <a:lnTo>
                    <a:pt x="98" y="88"/>
                  </a:lnTo>
                  <a:lnTo>
                    <a:pt x="98" y="86"/>
                  </a:lnTo>
                  <a:lnTo>
                    <a:pt x="98" y="88"/>
                  </a:lnTo>
                  <a:lnTo>
                    <a:pt x="97" y="88"/>
                  </a:lnTo>
                  <a:lnTo>
                    <a:pt x="98" y="88"/>
                  </a:lnTo>
                  <a:lnTo>
                    <a:pt x="98" y="90"/>
                  </a:lnTo>
                  <a:lnTo>
                    <a:pt x="97" y="90"/>
                  </a:lnTo>
                  <a:lnTo>
                    <a:pt x="98" y="90"/>
                  </a:lnTo>
                  <a:lnTo>
                    <a:pt x="98" y="91"/>
                  </a:lnTo>
                  <a:lnTo>
                    <a:pt x="97" y="91"/>
                  </a:lnTo>
                  <a:lnTo>
                    <a:pt x="97" y="93"/>
                  </a:lnTo>
                  <a:lnTo>
                    <a:pt x="98" y="93"/>
                  </a:lnTo>
                  <a:lnTo>
                    <a:pt x="98" y="95"/>
                  </a:lnTo>
                  <a:lnTo>
                    <a:pt x="100" y="95"/>
                  </a:lnTo>
                  <a:lnTo>
                    <a:pt x="100" y="96"/>
                  </a:lnTo>
                  <a:lnTo>
                    <a:pt x="101" y="96"/>
                  </a:lnTo>
                  <a:lnTo>
                    <a:pt x="101" y="98"/>
                  </a:lnTo>
                  <a:lnTo>
                    <a:pt x="101" y="100"/>
                  </a:lnTo>
                  <a:lnTo>
                    <a:pt x="103" y="100"/>
                  </a:lnTo>
                  <a:lnTo>
                    <a:pt x="105" y="100"/>
                  </a:lnTo>
                  <a:lnTo>
                    <a:pt x="105" y="101"/>
                  </a:lnTo>
                  <a:lnTo>
                    <a:pt x="106" y="101"/>
                  </a:lnTo>
                  <a:lnTo>
                    <a:pt x="106" y="103"/>
                  </a:lnTo>
                  <a:lnTo>
                    <a:pt x="108" y="103"/>
                  </a:lnTo>
                  <a:lnTo>
                    <a:pt x="110" y="104"/>
                  </a:lnTo>
                  <a:lnTo>
                    <a:pt x="111" y="104"/>
                  </a:lnTo>
                  <a:lnTo>
                    <a:pt x="111" y="106"/>
                  </a:lnTo>
                  <a:lnTo>
                    <a:pt x="111" y="108"/>
                  </a:lnTo>
                  <a:lnTo>
                    <a:pt x="113" y="108"/>
                  </a:lnTo>
                  <a:lnTo>
                    <a:pt x="113" y="106"/>
                  </a:lnTo>
                  <a:lnTo>
                    <a:pt x="113" y="108"/>
                  </a:lnTo>
                  <a:lnTo>
                    <a:pt x="113" y="109"/>
                  </a:lnTo>
                  <a:lnTo>
                    <a:pt x="113" y="111"/>
                  </a:lnTo>
                  <a:lnTo>
                    <a:pt x="115" y="111"/>
                  </a:lnTo>
                  <a:lnTo>
                    <a:pt x="115" y="109"/>
                  </a:lnTo>
                  <a:lnTo>
                    <a:pt x="115" y="111"/>
                  </a:lnTo>
                  <a:lnTo>
                    <a:pt x="115" y="113"/>
                  </a:lnTo>
                  <a:lnTo>
                    <a:pt x="116" y="113"/>
                  </a:lnTo>
                  <a:lnTo>
                    <a:pt x="116" y="114"/>
                  </a:lnTo>
                  <a:lnTo>
                    <a:pt x="118" y="114"/>
                  </a:lnTo>
                  <a:lnTo>
                    <a:pt x="118" y="116"/>
                  </a:lnTo>
                  <a:lnTo>
                    <a:pt x="119" y="116"/>
                  </a:lnTo>
                  <a:lnTo>
                    <a:pt x="121" y="118"/>
                  </a:lnTo>
                  <a:lnTo>
                    <a:pt x="121" y="119"/>
                  </a:lnTo>
                  <a:lnTo>
                    <a:pt x="123" y="119"/>
                  </a:lnTo>
                  <a:lnTo>
                    <a:pt x="123" y="121"/>
                  </a:lnTo>
                  <a:lnTo>
                    <a:pt x="124" y="121"/>
                  </a:lnTo>
                  <a:lnTo>
                    <a:pt x="123" y="121"/>
                  </a:lnTo>
                  <a:lnTo>
                    <a:pt x="124" y="121"/>
                  </a:lnTo>
                  <a:lnTo>
                    <a:pt x="124" y="122"/>
                  </a:lnTo>
                  <a:lnTo>
                    <a:pt x="124" y="124"/>
                  </a:lnTo>
                  <a:lnTo>
                    <a:pt x="124" y="122"/>
                  </a:lnTo>
                  <a:lnTo>
                    <a:pt x="126" y="124"/>
                  </a:lnTo>
                  <a:lnTo>
                    <a:pt x="124" y="124"/>
                  </a:lnTo>
                  <a:lnTo>
                    <a:pt x="124" y="126"/>
                  </a:lnTo>
                  <a:lnTo>
                    <a:pt x="126" y="126"/>
                  </a:lnTo>
                  <a:lnTo>
                    <a:pt x="126" y="127"/>
                  </a:lnTo>
                  <a:lnTo>
                    <a:pt x="128" y="127"/>
                  </a:lnTo>
                  <a:lnTo>
                    <a:pt x="128" y="129"/>
                  </a:lnTo>
                  <a:lnTo>
                    <a:pt x="126" y="129"/>
                  </a:lnTo>
                  <a:lnTo>
                    <a:pt x="126" y="131"/>
                  </a:lnTo>
                  <a:lnTo>
                    <a:pt x="128" y="131"/>
                  </a:lnTo>
                  <a:lnTo>
                    <a:pt x="128" y="132"/>
                  </a:lnTo>
                  <a:lnTo>
                    <a:pt x="129" y="132"/>
                  </a:lnTo>
                  <a:lnTo>
                    <a:pt x="131" y="134"/>
                  </a:lnTo>
                  <a:lnTo>
                    <a:pt x="131" y="135"/>
                  </a:lnTo>
                  <a:lnTo>
                    <a:pt x="133" y="137"/>
                  </a:lnTo>
                  <a:lnTo>
                    <a:pt x="133" y="139"/>
                  </a:lnTo>
                  <a:lnTo>
                    <a:pt x="134" y="139"/>
                  </a:lnTo>
                  <a:lnTo>
                    <a:pt x="136" y="140"/>
                  </a:lnTo>
                  <a:lnTo>
                    <a:pt x="137" y="142"/>
                  </a:lnTo>
                  <a:lnTo>
                    <a:pt x="139" y="142"/>
                  </a:lnTo>
                  <a:lnTo>
                    <a:pt x="141" y="142"/>
                  </a:lnTo>
                  <a:lnTo>
                    <a:pt x="142" y="144"/>
                  </a:lnTo>
                  <a:lnTo>
                    <a:pt x="144" y="144"/>
                  </a:lnTo>
                  <a:lnTo>
                    <a:pt x="144" y="145"/>
                  </a:lnTo>
                  <a:lnTo>
                    <a:pt x="144" y="147"/>
                  </a:lnTo>
                  <a:lnTo>
                    <a:pt x="146" y="147"/>
                  </a:lnTo>
                  <a:lnTo>
                    <a:pt x="147" y="147"/>
                  </a:lnTo>
                  <a:lnTo>
                    <a:pt x="149" y="147"/>
                  </a:lnTo>
                  <a:lnTo>
                    <a:pt x="150" y="149"/>
                  </a:lnTo>
                  <a:lnTo>
                    <a:pt x="150" y="150"/>
                  </a:lnTo>
                  <a:lnTo>
                    <a:pt x="150" y="152"/>
                  </a:lnTo>
                  <a:lnTo>
                    <a:pt x="152" y="152"/>
                  </a:lnTo>
                  <a:lnTo>
                    <a:pt x="152" y="153"/>
                  </a:lnTo>
                  <a:lnTo>
                    <a:pt x="154" y="153"/>
                  </a:lnTo>
                  <a:lnTo>
                    <a:pt x="155" y="153"/>
                  </a:lnTo>
                  <a:lnTo>
                    <a:pt x="157" y="153"/>
                  </a:lnTo>
                  <a:lnTo>
                    <a:pt x="157" y="155"/>
                  </a:lnTo>
                  <a:lnTo>
                    <a:pt x="157" y="157"/>
                  </a:lnTo>
                  <a:lnTo>
                    <a:pt x="159" y="157"/>
                  </a:lnTo>
                  <a:lnTo>
                    <a:pt x="159" y="155"/>
                  </a:lnTo>
                  <a:lnTo>
                    <a:pt x="160" y="155"/>
                  </a:lnTo>
                  <a:lnTo>
                    <a:pt x="160" y="157"/>
                  </a:lnTo>
                  <a:lnTo>
                    <a:pt x="162" y="157"/>
                  </a:lnTo>
                  <a:lnTo>
                    <a:pt x="164" y="155"/>
                  </a:lnTo>
                  <a:lnTo>
                    <a:pt x="165" y="155"/>
                  </a:lnTo>
                  <a:lnTo>
                    <a:pt x="165" y="157"/>
                  </a:lnTo>
                  <a:lnTo>
                    <a:pt x="167" y="157"/>
                  </a:lnTo>
                  <a:lnTo>
                    <a:pt x="167" y="158"/>
                  </a:lnTo>
                  <a:lnTo>
                    <a:pt x="168" y="158"/>
                  </a:lnTo>
                  <a:lnTo>
                    <a:pt x="170" y="160"/>
                  </a:lnTo>
                  <a:lnTo>
                    <a:pt x="172" y="160"/>
                  </a:lnTo>
                  <a:lnTo>
                    <a:pt x="172" y="162"/>
                  </a:lnTo>
                  <a:lnTo>
                    <a:pt x="173" y="162"/>
                  </a:lnTo>
                  <a:lnTo>
                    <a:pt x="175" y="162"/>
                  </a:lnTo>
                  <a:lnTo>
                    <a:pt x="175" y="163"/>
                  </a:lnTo>
                  <a:lnTo>
                    <a:pt x="177" y="163"/>
                  </a:lnTo>
                  <a:lnTo>
                    <a:pt x="178" y="163"/>
                  </a:lnTo>
                  <a:lnTo>
                    <a:pt x="180" y="163"/>
                  </a:lnTo>
                  <a:lnTo>
                    <a:pt x="180" y="165"/>
                  </a:lnTo>
                  <a:lnTo>
                    <a:pt x="182" y="165"/>
                  </a:lnTo>
                  <a:lnTo>
                    <a:pt x="182" y="167"/>
                  </a:lnTo>
                  <a:lnTo>
                    <a:pt x="182" y="168"/>
                  </a:lnTo>
                  <a:lnTo>
                    <a:pt x="182" y="170"/>
                  </a:lnTo>
                  <a:lnTo>
                    <a:pt x="182" y="171"/>
                  </a:lnTo>
                  <a:lnTo>
                    <a:pt x="182" y="173"/>
                  </a:lnTo>
                  <a:lnTo>
                    <a:pt x="182" y="175"/>
                  </a:lnTo>
                  <a:lnTo>
                    <a:pt x="183" y="175"/>
                  </a:lnTo>
                  <a:lnTo>
                    <a:pt x="182" y="176"/>
                  </a:lnTo>
                  <a:lnTo>
                    <a:pt x="182" y="178"/>
                  </a:lnTo>
                  <a:lnTo>
                    <a:pt x="182" y="180"/>
                  </a:lnTo>
                  <a:lnTo>
                    <a:pt x="182" y="181"/>
                  </a:lnTo>
                  <a:lnTo>
                    <a:pt x="183" y="181"/>
                  </a:lnTo>
                  <a:lnTo>
                    <a:pt x="182" y="181"/>
                  </a:lnTo>
                  <a:lnTo>
                    <a:pt x="182" y="183"/>
                  </a:lnTo>
                  <a:lnTo>
                    <a:pt x="182" y="184"/>
                  </a:lnTo>
                  <a:lnTo>
                    <a:pt x="183" y="184"/>
                  </a:lnTo>
                  <a:lnTo>
                    <a:pt x="185" y="184"/>
                  </a:lnTo>
                  <a:lnTo>
                    <a:pt x="186" y="184"/>
                  </a:lnTo>
                  <a:lnTo>
                    <a:pt x="188" y="186"/>
                  </a:lnTo>
                  <a:lnTo>
                    <a:pt x="190" y="186"/>
                  </a:lnTo>
                  <a:lnTo>
                    <a:pt x="191" y="188"/>
                  </a:lnTo>
                  <a:lnTo>
                    <a:pt x="193" y="188"/>
                  </a:lnTo>
                  <a:lnTo>
                    <a:pt x="193" y="189"/>
                  </a:lnTo>
                  <a:lnTo>
                    <a:pt x="195" y="189"/>
                  </a:lnTo>
                  <a:lnTo>
                    <a:pt x="195" y="191"/>
                  </a:lnTo>
                  <a:lnTo>
                    <a:pt x="195" y="193"/>
                  </a:lnTo>
                  <a:lnTo>
                    <a:pt x="195" y="194"/>
                  </a:lnTo>
                  <a:lnTo>
                    <a:pt x="196" y="194"/>
                  </a:lnTo>
                  <a:lnTo>
                    <a:pt x="196" y="196"/>
                  </a:lnTo>
                  <a:lnTo>
                    <a:pt x="196" y="198"/>
                  </a:lnTo>
                  <a:lnTo>
                    <a:pt x="198" y="198"/>
                  </a:lnTo>
                  <a:lnTo>
                    <a:pt x="198" y="199"/>
                  </a:lnTo>
                  <a:lnTo>
                    <a:pt x="198" y="201"/>
                  </a:lnTo>
                  <a:lnTo>
                    <a:pt x="200" y="202"/>
                  </a:lnTo>
                  <a:lnTo>
                    <a:pt x="198" y="202"/>
                  </a:lnTo>
                  <a:lnTo>
                    <a:pt x="200" y="202"/>
                  </a:lnTo>
                  <a:lnTo>
                    <a:pt x="200" y="204"/>
                  </a:lnTo>
                  <a:lnTo>
                    <a:pt x="201" y="206"/>
                  </a:lnTo>
                  <a:lnTo>
                    <a:pt x="201" y="207"/>
                  </a:lnTo>
                  <a:lnTo>
                    <a:pt x="201" y="209"/>
                  </a:lnTo>
                  <a:lnTo>
                    <a:pt x="203" y="209"/>
                  </a:lnTo>
                  <a:lnTo>
                    <a:pt x="203" y="211"/>
                  </a:lnTo>
                  <a:lnTo>
                    <a:pt x="204" y="211"/>
                  </a:lnTo>
                  <a:lnTo>
                    <a:pt x="204" y="212"/>
                  </a:lnTo>
                  <a:lnTo>
                    <a:pt x="206" y="214"/>
                  </a:lnTo>
                  <a:lnTo>
                    <a:pt x="206" y="216"/>
                  </a:lnTo>
                  <a:lnTo>
                    <a:pt x="208" y="217"/>
                  </a:lnTo>
                  <a:lnTo>
                    <a:pt x="208" y="219"/>
                  </a:lnTo>
                  <a:lnTo>
                    <a:pt x="209" y="219"/>
                  </a:lnTo>
                  <a:lnTo>
                    <a:pt x="211" y="220"/>
                  </a:lnTo>
                  <a:lnTo>
                    <a:pt x="213" y="219"/>
                  </a:lnTo>
                  <a:lnTo>
                    <a:pt x="213" y="220"/>
                  </a:lnTo>
                  <a:lnTo>
                    <a:pt x="214" y="220"/>
                  </a:lnTo>
                  <a:lnTo>
                    <a:pt x="216" y="220"/>
                  </a:lnTo>
                  <a:lnTo>
                    <a:pt x="216" y="222"/>
                  </a:lnTo>
                  <a:lnTo>
                    <a:pt x="216" y="224"/>
                  </a:lnTo>
                  <a:lnTo>
                    <a:pt x="217" y="224"/>
                  </a:lnTo>
                  <a:lnTo>
                    <a:pt x="217" y="225"/>
                  </a:lnTo>
                  <a:lnTo>
                    <a:pt x="217" y="227"/>
                  </a:lnTo>
                  <a:lnTo>
                    <a:pt x="219" y="229"/>
                  </a:lnTo>
                  <a:lnTo>
                    <a:pt x="219" y="230"/>
                  </a:lnTo>
                  <a:lnTo>
                    <a:pt x="221" y="230"/>
                  </a:lnTo>
                  <a:lnTo>
                    <a:pt x="222" y="230"/>
                  </a:lnTo>
                  <a:lnTo>
                    <a:pt x="224" y="230"/>
                  </a:lnTo>
                  <a:lnTo>
                    <a:pt x="226" y="230"/>
                  </a:lnTo>
                  <a:lnTo>
                    <a:pt x="227" y="229"/>
                  </a:lnTo>
                  <a:lnTo>
                    <a:pt x="229" y="229"/>
                  </a:lnTo>
                  <a:lnTo>
                    <a:pt x="231" y="229"/>
                  </a:lnTo>
                  <a:lnTo>
                    <a:pt x="232" y="229"/>
                  </a:lnTo>
                  <a:lnTo>
                    <a:pt x="234" y="229"/>
                  </a:lnTo>
                  <a:lnTo>
                    <a:pt x="234" y="230"/>
                  </a:lnTo>
                  <a:lnTo>
                    <a:pt x="235" y="230"/>
                  </a:lnTo>
                  <a:lnTo>
                    <a:pt x="235" y="232"/>
                  </a:lnTo>
                  <a:lnTo>
                    <a:pt x="237" y="232"/>
                  </a:lnTo>
                  <a:lnTo>
                    <a:pt x="239" y="234"/>
                  </a:lnTo>
                  <a:lnTo>
                    <a:pt x="240" y="234"/>
                  </a:lnTo>
                  <a:lnTo>
                    <a:pt x="240" y="232"/>
                  </a:lnTo>
                  <a:lnTo>
                    <a:pt x="240" y="234"/>
                  </a:lnTo>
                  <a:lnTo>
                    <a:pt x="242" y="234"/>
                  </a:lnTo>
                  <a:lnTo>
                    <a:pt x="244" y="234"/>
                  </a:lnTo>
                  <a:lnTo>
                    <a:pt x="244" y="235"/>
                  </a:lnTo>
                  <a:lnTo>
                    <a:pt x="245" y="235"/>
                  </a:lnTo>
                  <a:lnTo>
                    <a:pt x="245" y="237"/>
                  </a:lnTo>
                  <a:lnTo>
                    <a:pt x="247" y="237"/>
                  </a:lnTo>
                  <a:lnTo>
                    <a:pt x="247" y="238"/>
                  </a:lnTo>
                  <a:lnTo>
                    <a:pt x="249" y="238"/>
                  </a:lnTo>
                  <a:lnTo>
                    <a:pt x="249" y="240"/>
                  </a:lnTo>
                  <a:lnTo>
                    <a:pt x="250" y="240"/>
                  </a:lnTo>
                  <a:lnTo>
                    <a:pt x="252" y="242"/>
                  </a:lnTo>
                  <a:lnTo>
                    <a:pt x="253" y="242"/>
                  </a:lnTo>
                  <a:lnTo>
                    <a:pt x="255" y="242"/>
                  </a:lnTo>
                  <a:lnTo>
                    <a:pt x="257" y="242"/>
                  </a:lnTo>
                  <a:lnTo>
                    <a:pt x="258" y="242"/>
                  </a:lnTo>
                  <a:lnTo>
                    <a:pt x="258" y="240"/>
                  </a:lnTo>
                  <a:lnTo>
                    <a:pt x="260" y="242"/>
                  </a:lnTo>
                  <a:lnTo>
                    <a:pt x="262" y="242"/>
                  </a:lnTo>
                  <a:lnTo>
                    <a:pt x="263" y="242"/>
                  </a:lnTo>
                  <a:lnTo>
                    <a:pt x="265" y="242"/>
                  </a:lnTo>
                  <a:lnTo>
                    <a:pt x="265" y="240"/>
                  </a:lnTo>
                  <a:lnTo>
                    <a:pt x="266" y="240"/>
                  </a:lnTo>
                  <a:lnTo>
                    <a:pt x="268" y="242"/>
                  </a:lnTo>
                  <a:lnTo>
                    <a:pt x="270" y="242"/>
                  </a:lnTo>
                  <a:lnTo>
                    <a:pt x="271" y="243"/>
                  </a:lnTo>
                  <a:lnTo>
                    <a:pt x="271" y="245"/>
                  </a:lnTo>
                  <a:lnTo>
                    <a:pt x="271" y="247"/>
                  </a:lnTo>
                  <a:lnTo>
                    <a:pt x="271" y="248"/>
                  </a:lnTo>
                  <a:lnTo>
                    <a:pt x="273" y="248"/>
                  </a:lnTo>
                  <a:lnTo>
                    <a:pt x="273" y="250"/>
                  </a:lnTo>
                  <a:lnTo>
                    <a:pt x="271" y="251"/>
                  </a:lnTo>
                  <a:lnTo>
                    <a:pt x="271" y="253"/>
                  </a:lnTo>
                  <a:lnTo>
                    <a:pt x="270" y="253"/>
                  </a:lnTo>
                  <a:lnTo>
                    <a:pt x="271" y="253"/>
                  </a:lnTo>
                  <a:lnTo>
                    <a:pt x="275" y="253"/>
                  </a:lnTo>
                  <a:lnTo>
                    <a:pt x="276" y="253"/>
                  </a:lnTo>
                  <a:lnTo>
                    <a:pt x="278" y="253"/>
                  </a:lnTo>
                  <a:lnTo>
                    <a:pt x="280" y="253"/>
                  </a:lnTo>
                  <a:lnTo>
                    <a:pt x="284" y="253"/>
                  </a:lnTo>
                  <a:lnTo>
                    <a:pt x="286" y="253"/>
                  </a:lnTo>
                  <a:lnTo>
                    <a:pt x="293" y="253"/>
                  </a:lnTo>
                  <a:lnTo>
                    <a:pt x="298" y="253"/>
                  </a:lnTo>
                  <a:lnTo>
                    <a:pt x="306" y="253"/>
                  </a:lnTo>
                  <a:lnTo>
                    <a:pt x="309" y="253"/>
                  </a:lnTo>
                  <a:lnTo>
                    <a:pt x="319" y="253"/>
                  </a:lnTo>
                  <a:lnTo>
                    <a:pt x="320" y="253"/>
                  </a:lnTo>
                  <a:lnTo>
                    <a:pt x="325" y="253"/>
                  </a:lnTo>
                  <a:lnTo>
                    <a:pt x="329" y="253"/>
                  </a:lnTo>
                  <a:lnTo>
                    <a:pt x="332" y="253"/>
                  </a:lnTo>
                  <a:lnTo>
                    <a:pt x="333" y="253"/>
                  </a:lnTo>
                  <a:lnTo>
                    <a:pt x="335" y="253"/>
                  </a:lnTo>
                  <a:lnTo>
                    <a:pt x="337" y="253"/>
                  </a:lnTo>
                  <a:lnTo>
                    <a:pt x="345" y="253"/>
                  </a:lnTo>
                  <a:lnTo>
                    <a:pt x="350" y="253"/>
                  </a:lnTo>
                  <a:lnTo>
                    <a:pt x="353" y="253"/>
                  </a:lnTo>
                  <a:lnTo>
                    <a:pt x="355" y="253"/>
                  </a:lnTo>
                  <a:lnTo>
                    <a:pt x="356" y="253"/>
                  </a:lnTo>
                  <a:lnTo>
                    <a:pt x="360" y="255"/>
                  </a:lnTo>
                  <a:lnTo>
                    <a:pt x="361" y="255"/>
                  </a:lnTo>
                  <a:lnTo>
                    <a:pt x="361" y="253"/>
                  </a:lnTo>
                  <a:lnTo>
                    <a:pt x="365" y="253"/>
                  </a:lnTo>
                  <a:lnTo>
                    <a:pt x="366" y="255"/>
                  </a:lnTo>
                  <a:lnTo>
                    <a:pt x="371" y="255"/>
                  </a:lnTo>
                  <a:lnTo>
                    <a:pt x="373" y="255"/>
                  </a:lnTo>
                  <a:lnTo>
                    <a:pt x="376" y="255"/>
                  </a:lnTo>
                  <a:lnTo>
                    <a:pt x="378" y="255"/>
                  </a:lnTo>
                  <a:lnTo>
                    <a:pt x="387" y="255"/>
                  </a:lnTo>
                  <a:lnTo>
                    <a:pt x="394" y="255"/>
                  </a:lnTo>
                  <a:lnTo>
                    <a:pt x="397" y="255"/>
                  </a:lnTo>
                  <a:lnTo>
                    <a:pt x="399" y="255"/>
                  </a:lnTo>
                  <a:lnTo>
                    <a:pt x="402" y="255"/>
                  </a:lnTo>
                  <a:lnTo>
                    <a:pt x="417" y="255"/>
                  </a:lnTo>
                  <a:lnTo>
                    <a:pt x="428" y="255"/>
                  </a:lnTo>
                  <a:lnTo>
                    <a:pt x="430" y="255"/>
                  </a:lnTo>
                  <a:lnTo>
                    <a:pt x="441" y="255"/>
                  </a:lnTo>
                  <a:lnTo>
                    <a:pt x="443" y="255"/>
                  </a:lnTo>
                  <a:lnTo>
                    <a:pt x="445" y="255"/>
                  </a:lnTo>
                  <a:lnTo>
                    <a:pt x="449" y="255"/>
                  </a:lnTo>
                  <a:lnTo>
                    <a:pt x="451" y="255"/>
                  </a:lnTo>
                  <a:lnTo>
                    <a:pt x="454" y="255"/>
                  </a:lnTo>
                  <a:lnTo>
                    <a:pt x="459" y="255"/>
                  </a:lnTo>
                  <a:lnTo>
                    <a:pt x="466" y="255"/>
                  </a:lnTo>
                  <a:lnTo>
                    <a:pt x="467" y="255"/>
                  </a:lnTo>
                  <a:lnTo>
                    <a:pt x="469" y="255"/>
                  </a:lnTo>
                  <a:lnTo>
                    <a:pt x="476" y="256"/>
                  </a:lnTo>
                  <a:lnTo>
                    <a:pt x="481" y="256"/>
                  </a:lnTo>
                  <a:lnTo>
                    <a:pt x="482" y="256"/>
                  </a:lnTo>
                  <a:lnTo>
                    <a:pt x="484" y="256"/>
                  </a:lnTo>
                  <a:lnTo>
                    <a:pt x="485" y="256"/>
                  </a:lnTo>
                  <a:lnTo>
                    <a:pt x="489" y="256"/>
                  </a:lnTo>
                  <a:lnTo>
                    <a:pt x="502" y="256"/>
                  </a:lnTo>
                  <a:lnTo>
                    <a:pt x="505" y="256"/>
                  </a:lnTo>
                  <a:lnTo>
                    <a:pt x="507" y="256"/>
                  </a:lnTo>
                  <a:lnTo>
                    <a:pt x="515" y="256"/>
                  </a:lnTo>
                  <a:lnTo>
                    <a:pt x="531" y="256"/>
                  </a:lnTo>
                  <a:lnTo>
                    <a:pt x="533" y="256"/>
                  </a:lnTo>
                  <a:lnTo>
                    <a:pt x="538" y="256"/>
                  </a:lnTo>
                  <a:lnTo>
                    <a:pt x="541" y="256"/>
                  </a:lnTo>
                  <a:lnTo>
                    <a:pt x="548" y="256"/>
                  </a:lnTo>
                  <a:lnTo>
                    <a:pt x="549" y="256"/>
                  </a:lnTo>
                  <a:lnTo>
                    <a:pt x="551" y="256"/>
                  </a:lnTo>
                  <a:lnTo>
                    <a:pt x="557" y="256"/>
                  </a:lnTo>
                  <a:lnTo>
                    <a:pt x="564" y="256"/>
                  </a:lnTo>
                  <a:lnTo>
                    <a:pt x="567" y="256"/>
                  </a:lnTo>
                  <a:lnTo>
                    <a:pt x="572" y="256"/>
                  </a:lnTo>
                  <a:lnTo>
                    <a:pt x="572" y="258"/>
                  </a:lnTo>
                  <a:lnTo>
                    <a:pt x="572" y="260"/>
                  </a:lnTo>
                  <a:lnTo>
                    <a:pt x="572" y="261"/>
                  </a:lnTo>
                  <a:lnTo>
                    <a:pt x="570" y="263"/>
                  </a:lnTo>
                  <a:lnTo>
                    <a:pt x="569" y="265"/>
                  </a:lnTo>
                  <a:lnTo>
                    <a:pt x="567" y="265"/>
                  </a:lnTo>
                  <a:lnTo>
                    <a:pt x="566" y="265"/>
                  </a:lnTo>
                  <a:lnTo>
                    <a:pt x="566" y="266"/>
                  </a:lnTo>
                  <a:lnTo>
                    <a:pt x="566" y="268"/>
                  </a:lnTo>
                  <a:lnTo>
                    <a:pt x="566" y="269"/>
                  </a:lnTo>
                  <a:lnTo>
                    <a:pt x="566" y="271"/>
                  </a:lnTo>
                  <a:lnTo>
                    <a:pt x="564" y="271"/>
                  </a:lnTo>
                  <a:lnTo>
                    <a:pt x="564" y="273"/>
                  </a:lnTo>
                  <a:lnTo>
                    <a:pt x="564" y="274"/>
                  </a:lnTo>
                  <a:lnTo>
                    <a:pt x="562" y="274"/>
                  </a:lnTo>
                  <a:lnTo>
                    <a:pt x="564" y="274"/>
                  </a:lnTo>
                  <a:lnTo>
                    <a:pt x="564" y="276"/>
                  </a:lnTo>
                  <a:lnTo>
                    <a:pt x="564" y="278"/>
                  </a:lnTo>
                  <a:lnTo>
                    <a:pt x="566" y="278"/>
                  </a:lnTo>
                  <a:lnTo>
                    <a:pt x="566" y="279"/>
                  </a:lnTo>
                  <a:lnTo>
                    <a:pt x="567" y="279"/>
                  </a:lnTo>
                  <a:lnTo>
                    <a:pt x="569" y="281"/>
                  </a:lnTo>
                  <a:lnTo>
                    <a:pt x="569" y="283"/>
                  </a:lnTo>
                  <a:lnTo>
                    <a:pt x="567" y="284"/>
                  </a:lnTo>
                  <a:lnTo>
                    <a:pt x="567" y="286"/>
                  </a:lnTo>
                  <a:lnTo>
                    <a:pt x="567" y="287"/>
                  </a:lnTo>
                  <a:lnTo>
                    <a:pt x="566" y="287"/>
                  </a:lnTo>
                  <a:lnTo>
                    <a:pt x="566" y="289"/>
                  </a:lnTo>
                  <a:lnTo>
                    <a:pt x="566" y="291"/>
                  </a:lnTo>
                  <a:lnTo>
                    <a:pt x="564" y="291"/>
                  </a:lnTo>
                  <a:lnTo>
                    <a:pt x="564" y="292"/>
                  </a:lnTo>
                  <a:lnTo>
                    <a:pt x="564" y="294"/>
                  </a:lnTo>
                  <a:lnTo>
                    <a:pt x="562" y="294"/>
                  </a:lnTo>
                  <a:lnTo>
                    <a:pt x="562" y="296"/>
                  </a:lnTo>
                  <a:lnTo>
                    <a:pt x="561" y="296"/>
                  </a:lnTo>
                  <a:lnTo>
                    <a:pt x="561" y="297"/>
                  </a:lnTo>
                  <a:lnTo>
                    <a:pt x="559" y="297"/>
                  </a:lnTo>
                  <a:lnTo>
                    <a:pt x="557" y="299"/>
                  </a:lnTo>
                  <a:lnTo>
                    <a:pt x="557" y="301"/>
                  </a:lnTo>
                  <a:lnTo>
                    <a:pt x="556" y="301"/>
                  </a:lnTo>
                  <a:lnTo>
                    <a:pt x="554" y="301"/>
                  </a:lnTo>
                  <a:lnTo>
                    <a:pt x="552" y="301"/>
                  </a:lnTo>
                  <a:lnTo>
                    <a:pt x="551" y="301"/>
                  </a:lnTo>
                  <a:lnTo>
                    <a:pt x="549" y="301"/>
                  </a:lnTo>
                  <a:lnTo>
                    <a:pt x="549" y="302"/>
                  </a:lnTo>
                  <a:lnTo>
                    <a:pt x="548" y="302"/>
                  </a:lnTo>
                  <a:lnTo>
                    <a:pt x="546" y="302"/>
                  </a:lnTo>
                  <a:lnTo>
                    <a:pt x="544" y="302"/>
                  </a:lnTo>
                  <a:lnTo>
                    <a:pt x="544" y="304"/>
                  </a:lnTo>
                  <a:lnTo>
                    <a:pt x="543" y="304"/>
                  </a:lnTo>
                  <a:lnTo>
                    <a:pt x="543" y="305"/>
                  </a:lnTo>
                  <a:lnTo>
                    <a:pt x="541" y="305"/>
                  </a:lnTo>
                  <a:lnTo>
                    <a:pt x="539" y="305"/>
                  </a:lnTo>
                  <a:lnTo>
                    <a:pt x="538" y="305"/>
                  </a:lnTo>
                  <a:lnTo>
                    <a:pt x="536" y="305"/>
                  </a:lnTo>
                  <a:lnTo>
                    <a:pt x="536" y="307"/>
                  </a:lnTo>
                  <a:lnTo>
                    <a:pt x="536" y="309"/>
                  </a:lnTo>
                  <a:lnTo>
                    <a:pt x="534" y="310"/>
                  </a:lnTo>
                  <a:lnTo>
                    <a:pt x="533" y="310"/>
                  </a:lnTo>
                  <a:lnTo>
                    <a:pt x="533" y="312"/>
                  </a:lnTo>
                  <a:lnTo>
                    <a:pt x="531" y="314"/>
                  </a:lnTo>
                  <a:lnTo>
                    <a:pt x="531" y="315"/>
                  </a:lnTo>
                  <a:lnTo>
                    <a:pt x="533" y="315"/>
                  </a:lnTo>
                  <a:lnTo>
                    <a:pt x="531" y="315"/>
                  </a:lnTo>
                  <a:lnTo>
                    <a:pt x="531" y="317"/>
                  </a:lnTo>
                  <a:lnTo>
                    <a:pt x="533" y="317"/>
                  </a:lnTo>
                  <a:lnTo>
                    <a:pt x="534" y="317"/>
                  </a:lnTo>
                  <a:lnTo>
                    <a:pt x="534" y="318"/>
                  </a:lnTo>
                  <a:lnTo>
                    <a:pt x="533" y="318"/>
                  </a:lnTo>
                  <a:lnTo>
                    <a:pt x="533" y="320"/>
                  </a:lnTo>
                  <a:lnTo>
                    <a:pt x="534" y="322"/>
                  </a:lnTo>
                  <a:lnTo>
                    <a:pt x="534" y="323"/>
                  </a:lnTo>
                  <a:lnTo>
                    <a:pt x="536" y="323"/>
                  </a:lnTo>
                  <a:lnTo>
                    <a:pt x="536" y="325"/>
                  </a:lnTo>
                  <a:lnTo>
                    <a:pt x="538" y="325"/>
                  </a:lnTo>
                  <a:lnTo>
                    <a:pt x="538" y="323"/>
                  </a:lnTo>
                  <a:lnTo>
                    <a:pt x="538" y="325"/>
                  </a:lnTo>
                  <a:lnTo>
                    <a:pt x="539" y="327"/>
                  </a:lnTo>
                  <a:lnTo>
                    <a:pt x="541" y="327"/>
                  </a:lnTo>
                  <a:lnTo>
                    <a:pt x="543" y="327"/>
                  </a:lnTo>
                  <a:lnTo>
                    <a:pt x="543" y="328"/>
                  </a:lnTo>
                  <a:lnTo>
                    <a:pt x="543" y="330"/>
                  </a:lnTo>
                  <a:lnTo>
                    <a:pt x="544" y="330"/>
                  </a:lnTo>
                  <a:lnTo>
                    <a:pt x="546" y="330"/>
                  </a:lnTo>
                  <a:lnTo>
                    <a:pt x="548" y="330"/>
                  </a:lnTo>
                  <a:lnTo>
                    <a:pt x="548" y="332"/>
                  </a:lnTo>
                  <a:lnTo>
                    <a:pt x="549" y="330"/>
                  </a:lnTo>
                  <a:lnTo>
                    <a:pt x="551" y="328"/>
                  </a:lnTo>
                  <a:lnTo>
                    <a:pt x="551" y="330"/>
                  </a:lnTo>
                  <a:lnTo>
                    <a:pt x="552" y="330"/>
                  </a:lnTo>
                  <a:lnTo>
                    <a:pt x="552" y="328"/>
                  </a:lnTo>
                  <a:lnTo>
                    <a:pt x="554" y="328"/>
                  </a:lnTo>
                  <a:lnTo>
                    <a:pt x="554" y="330"/>
                  </a:lnTo>
                  <a:lnTo>
                    <a:pt x="554" y="332"/>
                  </a:lnTo>
                  <a:lnTo>
                    <a:pt x="556" y="332"/>
                  </a:lnTo>
                  <a:lnTo>
                    <a:pt x="556" y="333"/>
                  </a:lnTo>
                  <a:lnTo>
                    <a:pt x="556" y="335"/>
                  </a:lnTo>
                  <a:lnTo>
                    <a:pt x="557" y="335"/>
                  </a:lnTo>
                  <a:lnTo>
                    <a:pt x="559" y="335"/>
                  </a:lnTo>
                  <a:lnTo>
                    <a:pt x="559" y="336"/>
                  </a:lnTo>
                  <a:lnTo>
                    <a:pt x="559" y="338"/>
                  </a:lnTo>
                  <a:lnTo>
                    <a:pt x="557" y="338"/>
                  </a:lnTo>
                  <a:lnTo>
                    <a:pt x="556" y="338"/>
                  </a:lnTo>
                  <a:lnTo>
                    <a:pt x="554" y="338"/>
                  </a:lnTo>
                  <a:lnTo>
                    <a:pt x="552" y="340"/>
                  </a:lnTo>
                  <a:lnTo>
                    <a:pt x="552" y="341"/>
                  </a:lnTo>
                  <a:lnTo>
                    <a:pt x="551" y="341"/>
                  </a:lnTo>
                  <a:lnTo>
                    <a:pt x="551" y="343"/>
                  </a:lnTo>
                  <a:lnTo>
                    <a:pt x="552" y="343"/>
                  </a:lnTo>
                  <a:lnTo>
                    <a:pt x="551" y="345"/>
                  </a:lnTo>
                  <a:lnTo>
                    <a:pt x="549" y="345"/>
                  </a:lnTo>
                  <a:lnTo>
                    <a:pt x="549" y="346"/>
                  </a:lnTo>
                  <a:lnTo>
                    <a:pt x="548" y="346"/>
                  </a:lnTo>
                  <a:lnTo>
                    <a:pt x="546" y="346"/>
                  </a:lnTo>
                  <a:lnTo>
                    <a:pt x="544" y="348"/>
                  </a:lnTo>
                  <a:lnTo>
                    <a:pt x="544" y="350"/>
                  </a:lnTo>
                  <a:lnTo>
                    <a:pt x="543" y="350"/>
                  </a:lnTo>
                  <a:lnTo>
                    <a:pt x="543" y="351"/>
                  </a:lnTo>
                  <a:lnTo>
                    <a:pt x="541" y="353"/>
                  </a:lnTo>
                  <a:lnTo>
                    <a:pt x="541" y="354"/>
                  </a:lnTo>
                  <a:lnTo>
                    <a:pt x="541" y="356"/>
                  </a:lnTo>
                  <a:lnTo>
                    <a:pt x="539" y="358"/>
                  </a:lnTo>
                  <a:lnTo>
                    <a:pt x="538" y="358"/>
                  </a:lnTo>
                  <a:lnTo>
                    <a:pt x="539" y="358"/>
                  </a:lnTo>
                  <a:lnTo>
                    <a:pt x="539" y="359"/>
                  </a:lnTo>
                  <a:lnTo>
                    <a:pt x="541" y="359"/>
                  </a:lnTo>
                  <a:lnTo>
                    <a:pt x="543" y="359"/>
                  </a:lnTo>
                  <a:lnTo>
                    <a:pt x="543" y="361"/>
                  </a:lnTo>
                  <a:lnTo>
                    <a:pt x="543" y="363"/>
                  </a:lnTo>
                  <a:lnTo>
                    <a:pt x="543" y="364"/>
                  </a:lnTo>
                  <a:lnTo>
                    <a:pt x="543" y="366"/>
                  </a:lnTo>
                  <a:lnTo>
                    <a:pt x="543" y="367"/>
                  </a:lnTo>
                  <a:lnTo>
                    <a:pt x="541" y="369"/>
                  </a:lnTo>
                  <a:lnTo>
                    <a:pt x="539" y="369"/>
                  </a:lnTo>
                  <a:lnTo>
                    <a:pt x="539" y="371"/>
                  </a:lnTo>
                  <a:lnTo>
                    <a:pt x="539" y="372"/>
                  </a:lnTo>
                  <a:lnTo>
                    <a:pt x="539" y="374"/>
                  </a:lnTo>
                  <a:lnTo>
                    <a:pt x="539" y="376"/>
                  </a:lnTo>
                  <a:lnTo>
                    <a:pt x="541" y="376"/>
                  </a:lnTo>
                  <a:lnTo>
                    <a:pt x="541" y="377"/>
                  </a:lnTo>
                  <a:lnTo>
                    <a:pt x="543" y="377"/>
                  </a:lnTo>
                  <a:lnTo>
                    <a:pt x="541" y="379"/>
                  </a:lnTo>
                  <a:lnTo>
                    <a:pt x="543" y="379"/>
                  </a:lnTo>
                  <a:lnTo>
                    <a:pt x="543" y="381"/>
                  </a:lnTo>
                  <a:lnTo>
                    <a:pt x="544" y="381"/>
                  </a:lnTo>
                  <a:lnTo>
                    <a:pt x="544" y="382"/>
                  </a:lnTo>
                  <a:lnTo>
                    <a:pt x="544" y="384"/>
                  </a:lnTo>
                  <a:lnTo>
                    <a:pt x="546" y="384"/>
                  </a:lnTo>
                  <a:lnTo>
                    <a:pt x="546" y="385"/>
                  </a:lnTo>
                  <a:lnTo>
                    <a:pt x="544" y="385"/>
                  </a:lnTo>
                  <a:lnTo>
                    <a:pt x="544" y="387"/>
                  </a:lnTo>
                  <a:lnTo>
                    <a:pt x="543" y="387"/>
                  </a:lnTo>
                  <a:lnTo>
                    <a:pt x="541" y="387"/>
                  </a:lnTo>
                  <a:lnTo>
                    <a:pt x="539" y="387"/>
                  </a:lnTo>
                  <a:lnTo>
                    <a:pt x="538" y="387"/>
                  </a:lnTo>
                  <a:lnTo>
                    <a:pt x="534" y="387"/>
                  </a:lnTo>
                  <a:lnTo>
                    <a:pt x="533" y="387"/>
                  </a:lnTo>
                  <a:lnTo>
                    <a:pt x="531" y="387"/>
                  </a:lnTo>
                  <a:lnTo>
                    <a:pt x="525" y="387"/>
                  </a:lnTo>
                  <a:lnTo>
                    <a:pt x="518" y="387"/>
                  </a:lnTo>
                  <a:lnTo>
                    <a:pt x="505" y="387"/>
                  </a:lnTo>
                  <a:lnTo>
                    <a:pt x="482" y="387"/>
                  </a:lnTo>
                  <a:lnTo>
                    <a:pt x="479" y="385"/>
                  </a:lnTo>
                  <a:lnTo>
                    <a:pt x="472" y="385"/>
                  </a:lnTo>
                  <a:lnTo>
                    <a:pt x="471" y="385"/>
                  </a:lnTo>
                  <a:lnTo>
                    <a:pt x="466" y="385"/>
                  </a:lnTo>
                  <a:lnTo>
                    <a:pt x="464" y="385"/>
                  </a:lnTo>
                  <a:lnTo>
                    <a:pt x="463" y="385"/>
                  </a:lnTo>
                  <a:lnTo>
                    <a:pt x="463" y="384"/>
                  </a:lnTo>
                  <a:lnTo>
                    <a:pt x="461" y="382"/>
                  </a:lnTo>
                  <a:lnTo>
                    <a:pt x="461" y="381"/>
                  </a:lnTo>
                  <a:lnTo>
                    <a:pt x="459" y="381"/>
                  </a:lnTo>
                  <a:lnTo>
                    <a:pt x="458" y="381"/>
                  </a:lnTo>
                  <a:lnTo>
                    <a:pt x="458" y="379"/>
                  </a:lnTo>
                  <a:lnTo>
                    <a:pt x="456" y="379"/>
                  </a:lnTo>
                  <a:lnTo>
                    <a:pt x="456" y="381"/>
                  </a:lnTo>
                  <a:lnTo>
                    <a:pt x="454" y="381"/>
                  </a:lnTo>
                  <a:lnTo>
                    <a:pt x="453" y="382"/>
                  </a:lnTo>
                  <a:lnTo>
                    <a:pt x="451" y="382"/>
                  </a:lnTo>
                  <a:lnTo>
                    <a:pt x="449" y="382"/>
                  </a:lnTo>
                  <a:lnTo>
                    <a:pt x="448" y="384"/>
                  </a:lnTo>
                  <a:lnTo>
                    <a:pt x="448" y="382"/>
                  </a:lnTo>
                  <a:lnTo>
                    <a:pt x="446" y="382"/>
                  </a:lnTo>
                  <a:lnTo>
                    <a:pt x="445" y="384"/>
                  </a:lnTo>
                  <a:lnTo>
                    <a:pt x="443" y="384"/>
                  </a:lnTo>
                  <a:lnTo>
                    <a:pt x="443" y="382"/>
                  </a:lnTo>
                  <a:lnTo>
                    <a:pt x="441" y="382"/>
                  </a:lnTo>
                  <a:lnTo>
                    <a:pt x="441" y="381"/>
                  </a:lnTo>
                  <a:lnTo>
                    <a:pt x="440" y="381"/>
                  </a:lnTo>
                  <a:lnTo>
                    <a:pt x="440" y="382"/>
                  </a:lnTo>
                  <a:lnTo>
                    <a:pt x="438" y="382"/>
                  </a:lnTo>
                  <a:lnTo>
                    <a:pt x="436" y="382"/>
                  </a:lnTo>
                  <a:lnTo>
                    <a:pt x="435" y="382"/>
                  </a:lnTo>
                  <a:lnTo>
                    <a:pt x="435" y="384"/>
                  </a:lnTo>
                  <a:lnTo>
                    <a:pt x="433" y="384"/>
                  </a:lnTo>
                  <a:lnTo>
                    <a:pt x="432" y="384"/>
                  </a:lnTo>
                  <a:lnTo>
                    <a:pt x="432" y="382"/>
                  </a:lnTo>
                  <a:lnTo>
                    <a:pt x="430" y="382"/>
                  </a:lnTo>
                  <a:lnTo>
                    <a:pt x="428" y="382"/>
                  </a:lnTo>
                  <a:lnTo>
                    <a:pt x="427" y="382"/>
                  </a:lnTo>
                  <a:lnTo>
                    <a:pt x="427" y="381"/>
                  </a:lnTo>
                  <a:lnTo>
                    <a:pt x="427" y="379"/>
                  </a:lnTo>
                  <a:lnTo>
                    <a:pt x="425" y="379"/>
                  </a:lnTo>
                  <a:lnTo>
                    <a:pt x="423" y="379"/>
                  </a:lnTo>
                  <a:lnTo>
                    <a:pt x="422" y="377"/>
                  </a:lnTo>
                  <a:lnTo>
                    <a:pt x="420" y="376"/>
                  </a:lnTo>
                  <a:lnTo>
                    <a:pt x="420" y="377"/>
                  </a:lnTo>
                  <a:lnTo>
                    <a:pt x="418" y="377"/>
                  </a:lnTo>
                  <a:lnTo>
                    <a:pt x="417" y="377"/>
                  </a:lnTo>
                  <a:lnTo>
                    <a:pt x="417" y="376"/>
                  </a:lnTo>
                  <a:lnTo>
                    <a:pt x="415" y="376"/>
                  </a:lnTo>
                  <a:lnTo>
                    <a:pt x="415" y="374"/>
                  </a:lnTo>
                  <a:lnTo>
                    <a:pt x="414" y="374"/>
                  </a:lnTo>
                  <a:lnTo>
                    <a:pt x="412" y="376"/>
                  </a:lnTo>
                  <a:lnTo>
                    <a:pt x="410" y="376"/>
                  </a:lnTo>
                  <a:lnTo>
                    <a:pt x="410" y="374"/>
                  </a:lnTo>
                  <a:lnTo>
                    <a:pt x="409" y="374"/>
                  </a:lnTo>
                  <a:lnTo>
                    <a:pt x="409" y="372"/>
                  </a:lnTo>
                  <a:lnTo>
                    <a:pt x="409" y="374"/>
                  </a:lnTo>
                  <a:lnTo>
                    <a:pt x="407" y="372"/>
                  </a:lnTo>
                  <a:lnTo>
                    <a:pt x="405" y="372"/>
                  </a:lnTo>
                  <a:lnTo>
                    <a:pt x="405" y="371"/>
                  </a:lnTo>
                  <a:lnTo>
                    <a:pt x="404" y="371"/>
                  </a:lnTo>
                  <a:lnTo>
                    <a:pt x="402" y="369"/>
                  </a:lnTo>
                  <a:lnTo>
                    <a:pt x="400" y="369"/>
                  </a:lnTo>
                  <a:lnTo>
                    <a:pt x="399" y="369"/>
                  </a:lnTo>
                  <a:lnTo>
                    <a:pt x="397" y="369"/>
                  </a:lnTo>
                  <a:lnTo>
                    <a:pt x="397" y="367"/>
                  </a:lnTo>
                  <a:lnTo>
                    <a:pt x="396" y="367"/>
                  </a:lnTo>
                  <a:lnTo>
                    <a:pt x="394" y="367"/>
                  </a:lnTo>
                  <a:lnTo>
                    <a:pt x="394" y="366"/>
                  </a:lnTo>
                  <a:lnTo>
                    <a:pt x="392" y="364"/>
                  </a:lnTo>
                  <a:lnTo>
                    <a:pt x="392" y="363"/>
                  </a:lnTo>
                  <a:lnTo>
                    <a:pt x="391" y="363"/>
                  </a:lnTo>
                  <a:lnTo>
                    <a:pt x="389" y="363"/>
                  </a:lnTo>
                  <a:lnTo>
                    <a:pt x="389" y="361"/>
                  </a:lnTo>
                  <a:lnTo>
                    <a:pt x="387" y="359"/>
                  </a:lnTo>
                  <a:lnTo>
                    <a:pt x="386" y="359"/>
                  </a:lnTo>
                  <a:lnTo>
                    <a:pt x="386" y="358"/>
                  </a:lnTo>
                  <a:lnTo>
                    <a:pt x="384" y="358"/>
                  </a:lnTo>
                  <a:lnTo>
                    <a:pt x="383" y="358"/>
                  </a:lnTo>
                  <a:lnTo>
                    <a:pt x="381" y="358"/>
                  </a:lnTo>
                  <a:lnTo>
                    <a:pt x="379" y="358"/>
                  </a:lnTo>
                  <a:lnTo>
                    <a:pt x="379" y="359"/>
                  </a:lnTo>
                  <a:lnTo>
                    <a:pt x="379" y="361"/>
                  </a:lnTo>
                  <a:lnTo>
                    <a:pt x="378" y="363"/>
                  </a:lnTo>
                  <a:lnTo>
                    <a:pt x="374" y="363"/>
                  </a:lnTo>
                  <a:lnTo>
                    <a:pt x="374" y="364"/>
                  </a:lnTo>
                  <a:lnTo>
                    <a:pt x="373" y="366"/>
                  </a:lnTo>
                  <a:lnTo>
                    <a:pt x="371" y="366"/>
                  </a:lnTo>
                  <a:lnTo>
                    <a:pt x="369" y="366"/>
                  </a:lnTo>
                  <a:lnTo>
                    <a:pt x="369" y="367"/>
                  </a:lnTo>
                  <a:lnTo>
                    <a:pt x="368" y="367"/>
                  </a:lnTo>
                  <a:lnTo>
                    <a:pt x="366" y="369"/>
                  </a:lnTo>
                  <a:lnTo>
                    <a:pt x="363" y="371"/>
                  </a:lnTo>
                  <a:lnTo>
                    <a:pt x="361" y="372"/>
                  </a:lnTo>
                  <a:lnTo>
                    <a:pt x="360" y="372"/>
                  </a:lnTo>
                  <a:lnTo>
                    <a:pt x="358" y="372"/>
                  </a:lnTo>
                  <a:lnTo>
                    <a:pt x="358" y="374"/>
                  </a:lnTo>
                  <a:lnTo>
                    <a:pt x="358" y="376"/>
                  </a:lnTo>
                  <a:lnTo>
                    <a:pt x="356" y="376"/>
                  </a:lnTo>
                  <a:lnTo>
                    <a:pt x="355" y="376"/>
                  </a:lnTo>
                  <a:lnTo>
                    <a:pt x="353" y="376"/>
                  </a:lnTo>
                  <a:lnTo>
                    <a:pt x="351" y="377"/>
                  </a:lnTo>
                  <a:lnTo>
                    <a:pt x="350" y="377"/>
                  </a:lnTo>
                  <a:lnTo>
                    <a:pt x="348" y="377"/>
                  </a:lnTo>
                  <a:lnTo>
                    <a:pt x="347" y="377"/>
                  </a:lnTo>
                  <a:lnTo>
                    <a:pt x="347" y="376"/>
                  </a:lnTo>
                  <a:lnTo>
                    <a:pt x="345" y="376"/>
                  </a:lnTo>
                  <a:lnTo>
                    <a:pt x="343" y="374"/>
                  </a:lnTo>
                  <a:lnTo>
                    <a:pt x="342" y="374"/>
                  </a:lnTo>
                  <a:lnTo>
                    <a:pt x="342" y="372"/>
                  </a:lnTo>
                  <a:lnTo>
                    <a:pt x="342" y="371"/>
                  </a:lnTo>
                  <a:lnTo>
                    <a:pt x="340" y="371"/>
                  </a:lnTo>
                  <a:lnTo>
                    <a:pt x="340" y="369"/>
                  </a:lnTo>
                  <a:lnTo>
                    <a:pt x="338" y="367"/>
                  </a:lnTo>
                  <a:lnTo>
                    <a:pt x="338" y="366"/>
                  </a:lnTo>
                  <a:lnTo>
                    <a:pt x="337" y="364"/>
                  </a:lnTo>
                  <a:lnTo>
                    <a:pt x="337" y="363"/>
                  </a:lnTo>
                  <a:lnTo>
                    <a:pt x="337" y="361"/>
                  </a:lnTo>
                  <a:lnTo>
                    <a:pt x="335" y="359"/>
                  </a:lnTo>
                  <a:lnTo>
                    <a:pt x="333" y="359"/>
                  </a:lnTo>
                  <a:lnTo>
                    <a:pt x="333" y="358"/>
                  </a:lnTo>
                  <a:lnTo>
                    <a:pt x="332" y="358"/>
                  </a:lnTo>
                  <a:lnTo>
                    <a:pt x="332" y="356"/>
                  </a:lnTo>
                  <a:lnTo>
                    <a:pt x="330" y="356"/>
                  </a:lnTo>
                  <a:lnTo>
                    <a:pt x="330" y="354"/>
                  </a:lnTo>
                  <a:lnTo>
                    <a:pt x="329" y="353"/>
                  </a:lnTo>
                  <a:lnTo>
                    <a:pt x="327" y="353"/>
                  </a:lnTo>
                  <a:lnTo>
                    <a:pt x="325" y="353"/>
                  </a:lnTo>
                  <a:lnTo>
                    <a:pt x="325" y="351"/>
                  </a:lnTo>
                  <a:lnTo>
                    <a:pt x="324" y="350"/>
                  </a:lnTo>
                  <a:lnTo>
                    <a:pt x="324" y="348"/>
                  </a:lnTo>
                  <a:lnTo>
                    <a:pt x="324" y="346"/>
                  </a:lnTo>
                  <a:lnTo>
                    <a:pt x="324" y="345"/>
                  </a:lnTo>
                  <a:lnTo>
                    <a:pt x="322" y="343"/>
                  </a:lnTo>
                  <a:lnTo>
                    <a:pt x="320" y="341"/>
                  </a:lnTo>
                  <a:lnTo>
                    <a:pt x="320" y="340"/>
                  </a:lnTo>
                  <a:lnTo>
                    <a:pt x="319" y="340"/>
                  </a:lnTo>
                  <a:lnTo>
                    <a:pt x="317" y="338"/>
                  </a:lnTo>
                  <a:lnTo>
                    <a:pt x="316" y="338"/>
                  </a:lnTo>
                  <a:lnTo>
                    <a:pt x="314" y="338"/>
                  </a:lnTo>
                  <a:lnTo>
                    <a:pt x="312" y="338"/>
                  </a:lnTo>
                  <a:lnTo>
                    <a:pt x="311" y="338"/>
                  </a:lnTo>
                  <a:lnTo>
                    <a:pt x="309" y="336"/>
                  </a:lnTo>
                  <a:lnTo>
                    <a:pt x="307" y="336"/>
                  </a:lnTo>
                  <a:lnTo>
                    <a:pt x="306" y="335"/>
                  </a:lnTo>
                  <a:lnTo>
                    <a:pt x="304" y="335"/>
                  </a:lnTo>
                  <a:lnTo>
                    <a:pt x="302" y="335"/>
                  </a:lnTo>
                  <a:lnTo>
                    <a:pt x="301" y="335"/>
                  </a:lnTo>
                  <a:lnTo>
                    <a:pt x="299" y="336"/>
                  </a:lnTo>
                  <a:lnTo>
                    <a:pt x="298" y="336"/>
                  </a:lnTo>
                  <a:lnTo>
                    <a:pt x="296" y="336"/>
                  </a:lnTo>
                  <a:lnTo>
                    <a:pt x="294" y="336"/>
                  </a:lnTo>
                  <a:lnTo>
                    <a:pt x="293" y="336"/>
                  </a:lnTo>
                  <a:lnTo>
                    <a:pt x="291" y="336"/>
                  </a:lnTo>
                  <a:lnTo>
                    <a:pt x="291" y="335"/>
                  </a:lnTo>
                  <a:lnTo>
                    <a:pt x="288" y="335"/>
                  </a:lnTo>
                  <a:lnTo>
                    <a:pt x="286" y="335"/>
                  </a:lnTo>
                  <a:lnTo>
                    <a:pt x="284" y="335"/>
                  </a:lnTo>
                  <a:lnTo>
                    <a:pt x="283" y="335"/>
                  </a:lnTo>
                  <a:lnTo>
                    <a:pt x="281" y="335"/>
                  </a:lnTo>
                  <a:lnTo>
                    <a:pt x="281" y="336"/>
                  </a:lnTo>
                  <a:lnTo>
                    <a:pt x="280" y="336"/>
                  </a:lnTo>
                  <a:lnTo>
                    <a:pt x="278" y="336"/>
                  </a:lnTo>
                  <a:lnTo>
                    <a:pt x="278" y="338"/>
                  </a:lnTo>
                  <a:lnTo>
                    <a:pt x="276" y="338"/>
                  </a:lnTo>
                  <a:lnTo>
                    <a:pt x="275" y="338"/>
                  </a:lnTo>
                  <a:lnTo>
                    <a:pt x="273" y="338"/>
                  </a:lnTo>
                  <a:lnTo>
                    <a:pt x="271" y="336"/>
                  </a:lnTo>
                  <a:lnTo>
                    <a:pt x="270" y="336"/>
                  </a:lnTo>
                  <a:lnTo>
                    <a:pt x="270" y="338"/>
                  </a:lnTo>
                  <a:lnTo>
                    <a:pt x="268" y="338"/>
                  </a:lnTo>
                  <a:lnTo>
                    <a:pt x="266" y="338"/>
                  </a:lnTo>
                  <a:lnTo>
                    <a:pt x="266" y="336"/>
                  </a:lnTo>
                  <a:lnTo>
                    <a:pt x="265" y="336"/>
                  </a:lnTo>
                  <a:lnTo>
                    <a:pt x="263" y="336"/>
                  </a:lnTo>
                  <a:lnTo>
                    <a:pt x="262" y="336"/>
                  </a:lnTo>
                  <a:lnTo>
                    <a:pt x="262" y="338"/>
                  </a:lnTo>
                  <a:lnTo>
                    <a:pt x="260" y="338"/>
                  </a:lnTo>
                  <a:lnTo>
                    <a:pt x="258" y="338"/>
                  </a:lnTo>
                  <a:lnTo>
                    <a:pt x="258" y="336"/>
                  </a:lnTo>
                  <a:lnTo>
                    <a:pt x="257" y="338"/>
                  </a:lnTo>
                  <a:lnTo>
                    <a:pt x="255" y="338"/>
                  </a:lnTo>
                  <a:lnTo>
                    <a:pt x="253" y="338"/>
                  </a:lnTo>
                  <a:lnTo>
                    <a:pt x="253" y="336"/>
                  </a:lnTo>
                  <a:lnTo>
                    <a:pt x="252" y="336"/>
                  </a:lnTo>
                  <a:lnTo>
                    <a:pt x="252" y="335"/>
                  </a:lnTo>
                  <a:lnTo>
                    <a:pt x="250" y="335"/>
                  </a:lnTo>
                  <a:lnTo>
                    <a:pt x="250" y="336"/>
                  </a:lnTo>
                  <a:lnTo>
                    <a:pt x="249" y="336"/>
                  </a:lnTo>
                  <a:lnTo>
                    <a:pt x="247" y="336"/>
                  </a:lnTo>
                  <a:lnTo>
                    <a:pt x="245" y="336"/>
                  </a:lnTo>
                  <a:lnTo>
                    <a:pt x="244" y="336"/>
                  </a:lnTo>
                  <a:lnTo>
                    <a:pt x="242" y="336"/>
                  </a:lnTo>
                  <a:lnTo>
                    <a:pt x="240" y="335"/>
                  </a:lnTo>
                  <a:lnTo>
                    <a:pt x="237" y="336"/>
                  </a:lnTo>
                  <a:lnTo>
                    <a:pt x="235" y="336"/>
                  </a:lnTo>
                  <a:lnTo>
                    <a:pt x="234" y="336"/>
                  </a:lnTo>
                  <a:lnTo>
                    <a:pt x="232" y="338"/>
                  </a:lnTo>
                  <a:lnTo>
                    <a:pt x="232" y="336"/>
                  </a:lnTo>
                  <a:lnTo>
                    <a:pt x="231" y="335"/>
                  </a:lnTo>
                  <a:lnTo>
                    <a:pt x="229" y="335"/>
                  </a:lnTo>
                  <a:lnTo>
                    <a:pt x="227" y="336"/>
                  </a:lnTo>
                  <a:lnTo>
                    <a:pt x="226" y="336"/>
                  </a:lnTo>
                  <a:lnTo>
                    <a:pt x="224" y="336"/>
                  </a:lnTo>
                  <a:lnTo>
                    <a:pt x="224" y="338"/>
                  </a:lnTo>
                  <a:lnTo>
                    <a:pt x="222" y="338"/>
                  </a:lnTo>
                  <a:lnTo>
                    <a:pt x="221" y="338"/>
                  </a:lnTo>
                  <a:lnTo>
                    <a:pt x="219" y="338"/>
                  </a:lnTo>
                  <a:lnTo>
                    <a:pt x="217" y="338"/>
                  </a:lnTo>
                  <a:lnTo>
                    <a:pt x="216" y="338"/>
                  </a:lnTo>
                  <a:lnTo>
                    <a:pt x="216" y="336"/>
                  </a:lnTo>
                  <a:lnTo>
                    <a:pt x="214" y="336"/>
                  </a:lnTo>
                  <a:lnTo>
                    <a:pt x="213" y="336"/>
                  </a:lnTo>
                  <a:lnTo>
                    <a:pt x="211" y="336"/>
                  </a:lnTo>
                  <a:lnTo>
                    <a:pt x="211" y="335"/>
                  </a:lnTo>
                  <a:lnTo>
                    <a:pt x="211" y="333"/>
                  </a:lnTo>
                  <a:lnTo>
                    <a:pt x="211" y="332"/>
                  </a:lnTo>
                  <a:lnTo>
                    <a:pt x="213" y="332"/>
                  </a:lnTo>
                  <a:lnTo>
                    <a:pt x="213" y="330"/>
                  </a:lnTo>
                  <a:lnTo>
                    <a:pt x="211" y="330"/>
                  </a:lnTo>
                  <a:lnTo>
                    <a:pt x="209" y="328"/>
                  </a:lnTo>
                  <a:lnTo>
                    <a:pt x="208" y="328"/>
                  </a:lnTo>
                  <a:lnTo>
                    <a:pt x="206" y="328"/>
                  </a:lnTo>
                  <a:lnTo>
                    <a:pt x="204" y="328"/>
                  </a:lnTo>
                  <a:lnTo>
                    <a:pt x="203" y="328"/>
                  </a:lnTo>
                  <a:lnTo>
                    <a:pt x="201" y="328"/>
                  </a:lnTo>
                  <a:lnTo>
                    <a:pt x="200" y="327"/>
                  </a:lnTo>
                  <a:lnTo>
                    <a:pt x="198" y="327"/>
                  </a:lnTo>
                  <a:lnTo>
                    <a:pt x="196" y="327"/>
                  </a:lnTo>
                  <a:lnTo>
                    <a:pt x="195" y="327"/>
                  </a:lnTo>
                  <a:lnTo>
                    <a:pt x="193" y="327"/>
                  </a:lnTo>
                  <a:lnTo>
                    <a:pt x="191" y="325"/>
                  </a:lnTo>
                  <a:lnTo>
                    <a:pt x="190" y="325"/>
                  </a:lnTo>
                  <a:lnTo>
                    <a:pt x="190" y="323"/>
                  </a:lnTo>
                  <a:lnTo>
                    <a:pt x="190" y="322"/>
                  </a:lnTo>
                  <a:lnTo>
                    <a:pt x="188" y="322"/>
                  </a:lnTo>
                  <a:lnTo>
                    <a:pt x="185" y="320"/>
                  </a:lnTo>
                  <a:lnTo>
                    <a:pt x="183" y="320"/>
                  </a:lnTo>
                  <a:lnTo>
                    <a:pt x="180" y="320"/>
                  </a:lnTo>
                  <a:lnTo>
                    <a:pt x="178" y="320"/>
                  </a:lnTo>
                  <a:lnTo>
                    <a:pt x="177" y="320"/>
                  </a:lnTo>
                  <a:lnTo>
                    <a:pt x="177" y="318"/>
                  </a:lnTo>
                  <a:lnTo>
                    <a:pt x="175" y="318"/>
                  </a:lnTo>
                  <a:lnTo>
                    <a:pt x="175" y="317"/>
                  </a:lnTo>
                  <a:lnTo>
                    <a:pt x="173" y="317"/>
                  </a:lnTo>
                  <a:lnTo>
                    <a:pt x="173" y="315"/>
                  </a:lnTo>
                  <a:lnTo>
                    <a:pt x="172" y="315"/>
                  </a:lnTo>
                  <a:lnTo>
                    <a:pt x="170" y="314"/>
                  </a:lnTo>
                  <a:lnTo>
                    <a:pt x="168" y="314"/>
                  </a:lnTo>
                  <a:lnTo>
                    <a:pt x="168" y="312"/>
                  </a:lnTo>
                  <a:lnTo>
                    <a:pt x="167" y="312"/>
                  </a:lnTo>
                  <a:lnTo>
                    <a:pt x="165" y="312"/>
                  </a:lnTo>
                  <a:lnTo>
                    <a:pt x="164" y="312"/>
                  </a:lnTo>
                  <a:lnTo>
                    <a:pt x="162" y="314"/>
                  </a:lnTo>
                  <a:lnTo>
                    <a:pt x="160" y="314"/>
                  </a:lnTo>
                  <a:lnTo>
                    <a:pt x="159" y="314"/>
                  </a:lnTo>
                  <a:lnTo>
                    <a:pt x="157" y="314"/>
                  </a:lnTo>
                  <a:lnTo>
                    <a:pt x="157" y="315"/>
                  </a:lnTo>
                  <a:lnTo>
                    <a:pt x="155" y="315"/>
                  </a:lnTo>
                  <a:lnTo>
                    <a:pt x="154" y="317"/>
                  </a:lnTo>
                  <a:lnTo>
                    <a:pt x="152" y="317"/>
                  </a:lnTo>
                  <a:lnTo>
                    <a:pt x="149" y="317"/>
                  </a:lnTo>
                  <a:lnTo>
                    <a:pt x="147" y="318"/>
                  </a:lnTo>
                  <a:lnTo>
                    <a:pt x="146" y="318"/>
                  </a:lnTo>
                  <a:lnTo>
                    <a:pt x="144" y="318"/>
                  </a:lnTo>
                  <a:lnTo>
                    <a:pt x="142" y="318"/>
                  </a:lnTo>
                  <a:lnTo>
                    <a:pt x="141" y="318"/>
                  </a:lnTo>
                  <a:lnTo>
                    <a:pt x="139" y="318"/>
                  </a:lnTo>
                  <a:lnTo>
                    <a:pt x="137" y="320"/>
                  </a:lnTo>
                  <a:lnTo>
                    <a:pt x="136" y="320"/>
                  </a:lnTo>
                  <a:lnTo>
                    <a:pt x="134" y="320"/>
                  </a:lnTo>
                  <a:lnTo>
                    <a:pt x="133" y="320"/>
                  </a:lnTo>
                  <a:lnTo>
                    <a:pt x="131" y="318"/>
                  </a:lnTo>
                  <a:lnTo>
                    <a:pt x="129" y="318"/>
                  </a:lnTo>
                  <a:lnTo>
                    <a:pt x="128" y="318"/>
                  </a:lnTo>
                  <a:lnTo>
                    <a:pt x="126" y="318"/>
                  </a:lnTo>
                  <a:lnTo>
                    <a:pt x="126" y="317"/>
                  </a:lnTo>
                  <a:lnTo>
                    <a:pt x="124" y="317"/>
                  </a:lnTo>
                  <a:lnTo>
                    <a:pt x="123" y="315"/>
                  </a:lnTo>
                  <a:lnTo>
                    <a:pt x="123" y="314"/>
                  </a:lnTo>
                  <a:lnTo>
                    <a:pt x="123" y="312"/>
                  </a:lnTo>
                  <a:lnTo>
                    <a:pt x="121" y="312"/>
                  </a:lnTo>
                  <a:lnTo>
                    <a:pt x="121" y="310"/>
                  </a:lnTo>
                  <a:lnTo>
                    <a:pt x="119" y="309"/>
                  </a:lnTo>
                  <a:lnTo>
                    <a:pt x="118" y="309"/>
                  </a:lnTo>
                  <a:lnTo>
                    <a:pt x="118" y="310"/>
                  </a:lnTo>
                  <a:lnTo>
                    <a:pt x="116" y="310"/>
                  </a:lnTo>
                  <a:lnTo>
                    <a:pt x="115" y="310"/>
                  </a:lnTo>
                  <a:lnTo>
                    <a:pt x="113" y="310"/>
                  </a:lnTo>
                  <a:lnTo>
                    <a:pt x="111" y="312"/>
                  </a:lnTo>
                  <a:lnTo>
                    <a:pt x="110" y="312"/>
                  </a:lnTo>
                  <a:lnTo>
                    <a:pt x="108" y="312"/>
                  </a:lnTo>
                  <a:lnTo>
                    <a:pt x="106" y="310"/>
                  </a:lnTo>
                  <a:lnTo>
                    <a:pt x="105" y="310"/>
                  </a:lnTo>
                  <a:lnTo>
                    <a:pt x="103" y="309"/>
                  </a:lnTo>
                  <a:lnTo>
                    <a:pt x="101" y="309"/>
                  </a:lnTo>
                  <a:lnTo>
                    <a:pt x="100" y="309"/>
                  </a:lnTo>
                  <a:lnTo>
                    <a:pt x="98" y="309"/>
                  </a:lnTo>
                  <a:lnTo>
                    <a:pt x="98" y="310"/>
                  </a:lnTo>
                  <a:lnTo>
                    <a:pt x="97" y="310"/>
                  </a:lnTo>
                  <a:lnTo>
                    <a:pt x="95" y="310"/>
                  </a:lnTo>
                  <a:lnTo>
                    <a:pt x="93" y="310"/>
                  </a:lnTo>
                  <a:lnTo>
                    <a:pt x="92" y="310"/>
                  </a:lnTo>
                  <a:lnTo>
                    <a:pt x="92" y="309"/>
                  </a:lnTo>
                  <a:lnTo>
                    <a:pt x="90" y="309"/>
                  </a:lnTo>
                  <a:lnTo>
                    <a:pt x="88" y="309"/>
                  </a:lnTo>
                  <a:lnTo>
                    <a:pt x="87" y="309"/>
                  </a:lnTo>
                  <a:lnTo>
                    <a:pt x="85" y="309"/>
                  </a:lnTo>
                  <a:lnTo>
                    <a:pt x="83" y="309"/>
                  </a:lnTo>
                  <a:lnTo>
                    <a:pt x="83" y="310"/>
                  </a:lnTo>
                  <a:lnTo>
                    <a:pt x="82" y="312"/>
                  </a:lnTo>
                  <a:lnTo>
                    <a:pt x="82" y="315"/>
                  </a:lnTo>
                  <a:lnTo>
                    <a:pt x="82" y="317"/>
                  </a:lnTo>
                  <a:lnTo>
                    <a:pt x="80" y="317"/>
                  </a:lnTo>
                  <a:lnTo>
                    <a:pt x="79" y="318"/>
                  </a:lnTo>
                  <a:lnTo>
                    <a:pt x="77" y="318"/>
                  </a:lnTo>
                  <a:lnTo>
                    <a:pt x="75" y="318"/>
                  </a:lnTo>
                  <a:lnTo>
                    <a:pt x="74" y="318"/>
                  </a:lnTo>
                  <a:lnTo>
                    <a:pt x="74" y="320"/>
                  </a:lnTo>
                  <a:lnTo>
                    <a:pt x="72" y="322"/>
                  </a:lnTo>
                  <a:lnTo>
                    <a:pt x="70" y="322"/>
                  </a:lnTo>
                  <a:lnTo>
                    <a:pt x="69" y="322"/>
                  </a:lnTo>
                  <a:lnTo>
                    <a:pt x="67" y="322"/>
                  </a:lnTo>
                  <a:lnTo>
                    <a:pt x="66" y="320"/>
                  </a:lnTo>
                  <a:lnTo>
                    <a:pt x="66" y="318"/>
                  </a:lnTo>
                  <a:lnTo>
                    <a:pt x="64" y="318"/>
                  </a:lnTo>
                  <a:lnTo>
                    <a:pt x="62" y="318"/>
                  </a:lnTo>
                  <a:lnTo>
                    <a:pt x="62" y="320"/>
                  </a:lnTo>
                  <a:lnTo>
                    <a:pt x="62" y="322"/>
                  </a:lnTo>
                  <a:lnTo>
                    <a:pt x="62" y="323"/>
                  </a:lnTo>
                  <a:lnTo>
                    <a:pt x="62" y="325"/>
                  </a:lnTo>
                  <a:lnTo>
                    <a:pt x="62" y="327"/>
                  </a:lnTo>
                  <a:lnTo>
                    <a:pt x="61" y="327"/>
                  </a:lnTo>
                  <a:lnTo>
                    <a:pt x="61" y="328"/>
                  </a:lnTo>
                  <a:lnTo>
                    <a:pt x="59" y="328"/>
                  </a:lnTo>
                  <a:lnTo>
                    <a:pt x="57" y="328"/>
                  </a:lnTo>
                  <a:lnTo>
                    <a:pt x="56" y="328"/>
                  </a:lnTo>
                  <a:lnTo>
                    <a:pt x="54" y="328"/>
                  </a:lnTo>
                  <a:lnTo>
                    <a:pt x="52" y="328"/>
                  </a:lnTo>
                  <a:lnTo>
                    <a:pt x="52" y="330"/>
                  </a:lnTo>
                  <a:lnTo>
                    <a:pt x="51" y="330"/>
                  </a:lnTo>
                  <a:lnTo>
                    <a:pt x="51" y="332"/>
                  </a:lnTo>
                  <a:lnTo>
                    <a:pt x="51" y="333"/>
                  </a:lnTo>
                  <a:lnTo>
                    <a:pt x="49" y="333"/>
                  </a:lnTo>
                  <a:lnTo>
                    <a:pt x="48" y="333"/>
                  </a:lnTo>
                  <a:lnTo>
                    <a:pt x="46" y="333"/>
                  </a:lnTo>
                  <a:lnTo>
                    <a:pt x="44" y="335"/>
                  </a:lnTo>
                  <a:lnTo>
                    <a:pt x="43" y="335"/>
                  </a:lnTo>
                  <a:lnTo>
                    <a:pt x="39" y="338"/>
                  </a:lnTo>
                  <a:lnTo>
                    <a:pt x="38" y="338"/>
                  </a:lnTo>
                  <a:lnTo>
                    <a:pt x="36" y="336"/>
                  </a:lnTo>
                  <a:lnTo>
                    <a:pt x="34" y="336"/>
                  </a:lnTo>
                  <a:lnTo>
                    <a:pt x="33" y="336"/>
                  </a:lnTo>
                  <a:lnTo>
                    <a:pt x="33" y="338"/>
                  </a:lnTo>
                  <a:lnTo>
                    <a:pt x="31" y="338"/>
                  </a:lnTo>
                  <a:lnTo>
                    <a:pt x="31" y="340"/>
                  </a:lnTo>
                  <a:lnTo>
                    <a:pt x="30" y="340"/>
                  </a:lnTo>
                  <a:lnTo>
                    <a:pt x="28" y="341"/>
                  </a:lnTo>
                  <a:lnTo>
                    <a:pt x="28" y="343"/>
                  </a:lnTo>
                  <a:lnTo>
                    <a:pt x="26" y="343"/>
                  </a:lnTo>
                  <a:lnTo>
                    <a:pt x="26" y="345"/>
                  </a:lnTo>
                  <a:lnTo>
                    <a:pt x="25" y="345"/>
                  </a:lnTo>
                  <a:lnTo>
                    <a:pt x="23" y="345"/>
                  </a:lnTo>
                  <a:lnTo>
                    <a:pt x="23" y="346"/>
                  </a:lnTo>
                  <a:lnTo>
                    <a:pt x="25" y="346"/>
                  </a:lnTo>
                  <a:lnTo>
                    <a:pt x="25" y="348"/>
                  </a:lnTo>
                  <a:lnTo>
                    <a:pt x="23" y="348"/>
                  </a:lnTo>
                  <a:lnTo>
                    <a:pt x="23" y="350"/>
                  </a:lnTo>
                  <a:lnTo>
                    <a:pt x="23" y="351"/>
                  </a:lnTo>
                  <a:lnTo>
                    <a:pt x="23" y="353"/>
                  </a:lnTo>
                  <a:lnTo>
                    <a:pt x="23" y="354"/>
                  </a:lnTo>
                  <a:lnTo>
                    <a:pt x="21" y="354"/>
                  </a:lnTo>
                  <a:lnTo>
                    <a:pt x="21" y="356"/>
                  </a:lnTo>
                  <a:lnTo>
                    <a:pt x="20" y="356"/>
                  </a:lnTo>
                  <a:lnTo>
                    <a:pt x="18" y="356"/>
                  </a:lnTo>
                  <a:lnTo>
                    <a:pt x="18" y="354"/>
                  </a:lnTo>
                  <a:lnTo>
                    <a:pt x="17" y="354"/>
                  </a:lnTo>
                  <a:lnTo>
                    <a:pt x="15" y="353"/>
                  </a:lnTo>
                  <a:lnTo>
                    <a:pt x="13" y="353"/>
                  </a:lnTo>
                  <a:lnTo>
                    <a:pt x="13" y="351"/>
                  </a:lnTo>
                  <a:lnTo>
                    <a:pt x="12" y="351"/>
                  </a:lnTo>
                  <a:lnTo>
                    <a:pt x="12" y="353"/>
                  </a:lnTo>
                  <a:lnTo>
                    <a:pt x="10" y="353"/>
                  </a:lnTo>
                  <a:lnTo>
                    <a:pt x="10" y="354"/>
                  </a:lnTo>
                  <a:lnTo>
                    <a:pt x="8" y="354"/>
                  </a:lnTo>
                  <a:lnTo>
                    <a:pt x="8" y="356"/>
                  </a:lnTo>
                  <a:lnTo>
                    <a:pt x="7" y="356"/>
                  </a:lnTo>
                  <a:lnTo>
                    <a:pt x="7" y="358"/>
                  </a:lnTo>
                  <a:lnTo>
                    <a:pt x="5" y="358"/>
                  </a:lnTo>
                  <a:lnTo>
                    <a:pt x="5" y="359"/>
                  </a:lnTo>
                  <a:lnTo>
                    <a:pt x="5" y="361"/>
                  </a:lnTo>
                  <a:lnTo>
                    <a:pt x="3" y="361"/>
                  </a:lnTo>
                  <a:lnTo>
                    <a:pt x="3" y="363"/>
                  </a:lnTo>
                  <a:lnTo>
                    <a:pt x="3" y="364"/>
                  </a:lnTo>
                  <a:lnTo>
                    <a:pt x="3" y="366"/>
                  </a:lnTo>
                  <a:lnTo>
                    <a:pt x="2" y="366"/>
                  </a:lnTo>
                  <a:lnTo>
                    <a:pt x="0" y="366"/>
                  </a:lnTo>
                  <a:lnTo>
                    <a:pt x="0" y="367"/>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18" name="Freeform 355"/>
            <p:cNvSpPr>
              <a:spLocks/>
            </p:cNvSpPr>
            <p:nvPr/>
          </p:nvSpPr>
          <p:spPr bwMode="auto">
            <a:xfrm>
              <a:off x="1719" y="1428"/>
              <a:ext cx="114" cy="382"/>
            </a:xfrm>
            <a:custGeom>
              <a:avLst/>
              <a:gdLst>
                <a:gd name="T0" fmla="*/ 82 w 114"/>
                <a:gd name="T1" fmla="*/ 381 h 382"/>
                <a:gd name="T2" fmla="*/ 72 w 114"/>
                <a:gd name="T3" fmla="*/ 377 h 382"/>
                <a:gd name="T4" fmla="*/ 73 w 114"/>
                <a:gd name="T5" fmla="*/ 366 h 382"/>
                <a:gd name="T6" fmla="*/ 70 w 114"/>
                <a:gd name="T7" fmla="*/ 358 h 382"/>
                <a:gd name="T8" fmla="*/ 62 w 114"/>
                <a:gd name="T9" fmla="*/ 360 h 382"/>
                <a:gd name="T10" fmla="*/ 62 w 114"/>
                <a:gd name="T11" fmla="*/ 350 h 382"/>
                <a:gd name="T12" fmla="*/ 52 w 114"/>
                <a:gd name="T13" fmla="*/ 345 h 382"/>
                <a:gd name="T14" fmla="*/ 47 w 114"/>
                <a:gd name="T15" fmla="*/ 345 h 382"/>
                <a:gd name="T16" fmla="*/ 36 w 114"/>
                <a:gd name="T17" fmla="*/ 343 h 382"/>
                <a:gd name="T18" fmla="*/ 26 w 114"/>
                <a:gd name="T19" fmla="*/ 335 h 382"/>
                <a:gd name="T20" fmla="*/ 20 w 114"/>
                <a:gd name="T21" fmla="*/ 340 h 382"/>
                <a:gd name="T22" fmla="*/ 13 w 114"/>
                <a:gd name="T23" fmla="*/ 333 h 382"/>
                <a:gd name="T24" fmla="*/ 20 w 114"/>
                <a:gd name="T25" fmla="*/ 324 h 382"/>
                <a:gd name="T26" fmla="*/ 26 w 114"/>
                <a:gd name="T27" fmla="*/ 312 h 382"/>
                <a:gd name="T28" fmla="*/ 36 w 114"/>
                <a:gd name="T29" fmla="*/ 311 h 382"/>
                <a:gd name="T30" fmla="*/ 41 w 114"/>
                <a:gd name="T31" fmla="*/ 302 h 382"/>
                <a:gd name="T32" fmla="*/ 34 w 114"/>
                <a:gd name="T33" fmla="*/ 297 h 382"/>
                <a:gd name="T34" fmla="*/ 24 w 114"/>
                <a:gd name="T35" fmla="*/ 293 h 382"/>
                <a:gd name="T36" fmla="*/ 15 w 114"/>
                <a:gd name="T37" fmla="*/ 291 h 382"/>
                <a:gd name="T38" fmla="*/ 5 w 114"/>
                <a:gd name="T39" fmla="*/ 289 h 382"/>
                <a:gd name="T40" fmla="*/ 0 w 114"/>
                <a:gd name="T41" fmla="*/ 281 h 382"/>
                <a:gd name="T42" fmla="*/ 2 w 114"/>
                <a:gd name="T43" fmla="*/ 270 h 382"/>
                <a:gd name="T44" fmla="*/ 11 w 114"/>
                <a:gd name="T45" fmla="*/ 270 h 382"/>
                <a:gd name="T46" fmla="*/ 16 w 114"/>
                <a:gd name="T47" fmla="*/ 261 h 382"/>
                <a:gd name="T48" fmla="*/ 20 w 114"/>
                <a:gd name="T49" fmla="*/ 253 h 382"/>
                <a:gd name="T50" fmla="*/ 24 w 114"/>
                <a:gd name="T51" fmla="*/ 244 h 382"/>
                <a:gd name="T52" fmla="*/ 33 w 114"/>
                <a:gd name="T53" fmla="*/ 234 h 382"/>
                <a:gd name="T54" fmla="*/ 34 w 114"/>
                <a:gd name="T55" fmla="*/ 226 h 382"/>
                <a:gd name="T56" fmla="*/ 51 w 114"/>
                <a:gd name="T57" fmla="*/ 227 h 382"/>
                <a:gd name="T58" fmla="*/ 59 w 114"/>
                <a:gd name="T59" fmla="*/ 219 h 382"/>
                <a:gd name="T60" fmla="*/ 67 w 114"/>
                <a:gd name="T61" fmla="*/ 206 h 382"/>
                <a:gd name="T62" fmla="*/ 67 w 114"/>
                <a:gd name="T63" fmla="*/ 190 h 382"/>
                <a:gd name="T64" fmla="*/ 54 w 114"/>
                <a:gd name="T65" fmla="*/ 181 h 382"/>
                <a:gd name="T66" fmla="*/ 52 w 114"/>
                <a:gd name="T67" fmla="*/ 165 h 382"/>
                <a:gd name="T68" fmla="*/ 55 w 114"/>
                <a:gd name="T69" fmla="*/ 154 h 382"/>
                <a:gd name="T70" fmla="*/ 57 w 114"/>
                <a:gd name="T71" fmla="*/ 139 h 382"/>
                <a:gd name="T72" fmla="*/ 57 w 114"/>
                <a:gd name="T73" fmla="*/ 129 h 382"/>
                <a:gd name="T74" fmla="*/ 67 w 114"/>
                <a:gd name="T75" fmla="*/ 124 h 382"/>
                <a:gd name="T76" fmla="*/ 73 w 114"/>
                <a:gd name="T77" fmla="*/ 118 h 382"/>
                <a:gd name="T78" fmla="*/ 85 w 114"/>
                <a:gd name="T79" fmla="*/ 111 h 382"/>
                <a:gd name="T80" fmla="*/ 88 w 114"/>
                <a:gd name="T81" fmla="*/ 105 h 382"/>
                <a:gd name="T82" fmla="*/ 82 w 114"/>
                <a:gd name="T83" fmla="*/ 95 h 382"/>
                <a:gd name="T84" fmla="*/ 73 w 114"/>
                <a:gd name="T85" fmla="*/ 85 h 382"/>
                <a:gd name="T86" fmla="*/ 80 w 114"/>
                <a:gd name="T87" fmla="*/ 78 h 382"/>
                <a:gd name="T88" fmla="*/ 88 w 114"/>
                <a:gd name="T89" fmla="*/ 78 h 382"/>
                <a:gd name="T90" fmla="*/ 83 w 114"/>
                <a:gd name="T91" fmla="*/ 69 h 382"/>
                <a:gd name="T92" fmla="*/ 80 w 114"/>
                <a:gd name="T93" fmla="*/ 59 h 382"/>
                <a:gd name="T94" fmla="*/ 73 w 114"/>
                <a:gd name="T95" fmla="*/ 54 h 382"/>
                <a:gd name="T96" fmla="*/ 67 w 114"/>
                <a:gd name="T97" fmla="*/ 47 h 382"/>
                <a:gd name="T98" fmla="*/ 72 w 114"/>
                <a:gd name="T99" fmla="*/ 39 h 382"/>
                <a:gd name="T100" fmla="*/ 88 w 114"/>
                <a:gd name="T101" fmla="*/ 39 h 382"/>
                <a:gd name="T102" fmla="*/ 91 w 114"/>
                <a:gd name="T103" fmla="*/ 29 h 382"/>
                <a:gd name="T104" fmla="*/ 90 w 114"/>
                <a:gd name="T105" fmla="*/ 18 h 382"/>
                <a:gd name="T106" fmla="*/ 96 w 114"/>
                <a:gd name="T107" fmla="*/ 10 h 382"/>
                <a:gd name="T108" fmla="*/ 103 w 114"/>
                <a:gd name="T109" fmla="*/ 5 h 382"/>
                <a:gd name="T110" fmla="*/ 109 w 114"/>
                <a:gd name="T111"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 h="382">
                  <a:moveTo>
                    <a:pt x="88" y="377"/>
                  </a:moveTo>
                  <a:lnTo>
                    <a:pt x="87" y="377"/>
                  </a:lnTo>
                  <a:lnTo>
                    <a:pt x="85" y="377"/>
                  </a:lnTo>
                  <a:lnTo>
                    <a:pt x="83" y="377"/>
                  </a:lnTo>
                  <a:lnTo>
                    <a:pt x="82" y="377"/>
                  </a:lnTo>
                  <a:lnTo>
                    <a:pt x="82" y="379"/>
                  </a:lnTo>
                  <a:lnTo>
                    <a:pt x="82" y="381"/>
                  </a:lnTo>
                  <a:lnTo>
                    <a:pt x="80" y="381"/>
                  </a:lnTo>
                  <a:lnTo>
                    <a:pt x="78" y="381"/>
                  </a:lnTo>
                  <a:lnTo>
                    <a:pt x="78" y="382"/>
                  </a:lnTo>
                  <a:lnTo>
                    <a:pt x="77" y="382"/>
                  </a:lnTo>
                  <a:lnTo>
                    <a:pt x="75" y="381"/>
                  </a:lnTo>
                  <a:lnTo>
                    <a:pt x="73" y="379"/>
                  </a:lnTo>
                  <a:lnTo>
                    <a:pt x="72" y="377"/>
                  </a:lnTo>
                  <a:lnTo>
                    <a:pt x="72" y="376"/>
                  </a:lnTo>
                  <a:lnTo>
                    <a:pt x="72" y="374"/>
                  </a:lnTo>
                  <a:lnTo>
                    <a:pt x="72" y="373"/>
                  </a:lnTo>
                  <a:lnTo>
                    <a:pt x="72" y="371"/>
                  </a:lnTo>
                  <a:lnTo>
                    <a:pt x="73" y="369"/>
                  </a:lnTo>
                  <a:lnTo>
                    <a:pt x="73" y="368"/>
                  </a:lnTo>
                  <a:lnTo>
                    <a:pt x="73" y="366"/>
                  </a:lnTo>
                  <a:lnTo>
                    <a:pt x="73" y="364"/>
                  </a:lnTo>
                  <a:lnTo>
                    <a:pt x="73" y="363"/>
                  </a:lnTo>
                  <a:lnTo>
                    <a:pt x="73" y="361"/>
                  </a:lnTo>
                  <a:lnTo>
                    <a:pt x="73" y="360"/>
                  </a:lnTo>
                  <a:lnTo>
                    <a:pt x="72" y="360"/>
                  </a:lnTo>
                  <a:lnTo>
                    <a:pt x="72" y="358"/>
                  </a:lnTo>
                  <a:lnTo>
                    <a:pt x="70" y="358"/>
                  </a:lnTo>
                  <a:lnTo>
                    <a:pt x="69" y="358"/>
                  </a:lnTo>
                  <a:lnTo>
                    <a:pt x="69" y="360"/>
                  </a:lnTo>
                  <a:lnTo>
                    <a:pt x="67" y="360"/>
                  </a:lnTo>
                  <a:lnTo>
                    <a:pt x="65" y="360"/>
                  </a:lnTo>
                  <a:lnTo>
                    <a:pt x="65" y="361"/>
                  </a:lnTo>
                  <a:lnTo>
                    <a:pt x="64" y="360"/>
                  </a:lnTo>
                  <a:lnTo>
                    <a:pt x="62" y="360"/>
                  </a:lnTo>
                  <a:lnTo>
                    <a:pt x="62" y="358"/>
                  </a:lnTo>
                  <a:lnTo>
                    <a:pt x="60" y="356"/>
                  </a:lnTo>
                  <a:lnTo>
                    <a:pt x="60" y="355"/>
                  </a:lnTo>
                  <a:lnTo>
                    <a:pt x="62" y="355"/>
                  </a:lnTo>
                  <a:lnTo>
                    <a:pt x="62" y="353"/>
                  </a:lnTo>
                  <a:lnTo>
                    <a:pt x="62" y="351"/>
                  </a:lnTo>
                  <a:lnTo>
                    <a:pt x="62" y="350"/>
                  </a:lnTo>
                  <a:lnTo>
                    <a:pt x="60" y="350"/>
                  </a:lnTo>
                  <a:lnTo>
                    <a:pt x="59" y="350"/>
                  </a:lnTo>
                  <a:lnTo>
                    <a:pt x="57" y="350"/>
                  </a:lnTo>
                  <a:lnTo>
                    <a:pt x="55" y="350"/>
                  </a:lnTo>
                  <a:lnTo>
                    <a:pt x="54" y="350"/>
                  </a:lnTo>
                  <a:lnTo>
                    <a:pt x="52" y="348"/>
                  </a:lnTo>
                  <a:lnTo>
                    <a:pt x="52" y="345"/>
                  </a:lnTo>
                  <a:lnTo>
                    <a:pt x="54" y="345"/>
                  </a:lnTo>
                  <a:lnTo>
                    <a:pt x="54" y="343"/>
                  </a:lnTo>
                  <a:lnTo>
                    <a:pt x="52" y="343"/>
                  </a:lnTo>
                  <a:lnTo>
                    <a:pt x="51" y="343"/>
                  </a:lnTo>
                  <a:lnTo>
                    <a:pt x="49" y="343"/>
                  </a:lnTo>
                  <a:lnTo>
                    <a:pt x="49" y="345"/>
                  </a:lnTo>
                  <a:lnTo>
                    <a:pt x="47" y="345"/>
                  </a:lnTo>
                  <a:lnTo>
                    <a:pt x="46" y="345"/>
                  </a:lnTo>
                  <a:lnTo>
                    <a:pt x="44" y="345"/>
                  </a:lnTo>
                  <a:lnTo>
                    <a:pt x="42" y="345"/>
                  </a:lnTo>
                  <a:lnTo>
                    <a:pt x="41" y="343"/>
                  </a:lnTo>
                  <a:lnTo>
                    <a:pt x="39" y="343"/>
                  </a:lnTo>
                  <a:lnTo>
                    <a:pt x="38" y="343"/>
                  </a:lnTo>
                  <a:lnTo>
                    <a:pt x="36" y="343"/>
                  </a:lnTo>
                  <a:lnTo>
                    <a:pt x="34" y="342"/>
                  </a:lnTo>
                  <a:lnTo>
                    <a:pt x="33" y="342"/>
                  </a:lnTo>
                  <a:lnTo>
                    <a:pt x="33" y="340"/>
                  </a:lnTo>
                  <a:lnTo>
                    <a:pt x="33" y="338"/>
                  </a:lnTo>
                  <a:lnTo>
                    <a:pt x="31" y="337"/>
                  </a:lnTo>
                  <a:lnTo>
                    <a:pt x="28" y="335"/>
                  </a:lnTo>
                  <a:lnTo>
                    <a:pt x="26" y="335"/>
                  </a:lnTo>
                  <a:lnTo>
                    <a:pt x="26" y="337"/>
                  </a:lnTo>
                  <a:lnTo>
                    <a:pt x="26" y="338"/>
                  </a:lnTo>
                  <a:lnTo>
                    <a:pt x="26" y="340"/>
                  </a:lnTo>
                  <a:lnTo>
                    <a:pt x="24" y="340"/>
                  </a:lnTo>
                  <a:lnTo>
                    <a:pt x="23" y="340"/>
                  </a:lnTo>
                  <a:lnTo>
                    <a:pt x="21" y="340"/>
                  </a:lnTo>
                  <a:lnTo>
                    <a:pt x="20" y="340"/>
                  </a:lnTo>
                  <a:lnTo>
                    <a:pt x="18" y="340"/>
                  </a:lnTo>
                  <a:lnTo>
                    <a:pt x="16" y="340"/>
                  </a:lnTo>
                  <a:lnTo>
                    <a:pt x="15" y="340"/>
                  </a:lnTo>
                  <a:lnTo>
                    <a:pt x="15" y="338"/>
                  </a:lnTo>
                  <a:lnTo>
                    <a:pt x="13" y="337"/>
                  </a:lnTo>
                  <a:lnTo>
                    <a:pt x="13" y="335"/>
                  </a:lnTo>
                  <a:lnTo>
                    <a:pt x="13" y="333"/>
                  </a:lnTo>
                  <a:lnTo>
                    <a:pt x="13" y="332"/>
                  </a:lnTo>
                  <a:lnTo>
                    <a:pt x="15" y="330"/>
                  </a:lnTo>
                  <a:lnTo>
                    <a:pt x="15" y="328"/>
                  </a:lnTo>
                  <a:lnTo>
                    <a:pt x="15" y="327"/>
                  </a:lnTo>
                  <a:lnTo>
                    <a:pt x="16" y="325"/>
                  </a:lnTo>
                  <a:lnTo>
                    <a:pt x="18" y="325"/>
                  </a:lnTo>
                  <a:lnTo>
                    <a:pt x="20" y="324"/>
                  </a:lnTo>
                  <a:lnTo>
                    <a:pt x="21" y="322"/>
                  </a:lnTo>
                  <a:lnTo>
                    <a:pt x="21" y="320"/>
                  </a:lnTo>
                  <a:lnTo>
                    <a:pt x="21" y="317"/>
                  </a:lnTo>
                  <a:lnTo>
                    <a:pt x="23" y="315"/>
                  </a:lnTo>
                  <a:lnTo>
                    <a:pt x="24" y="314"/>
                  </a:lnTo>
                  <a:lnTo>
                    <a:pt x="26" y="314"/>
                  </a:lnTo>
                  <a:lnTo>
                    <a:pt x="26" y="312"/>
                  </a:lnTo>
                  <a:lnTo>
                    <a:pt x="28" y="312"/>
                  </a:lnTo>
                  <a:lnTo>
                    <a:pt x="29" y="312"/>
                  </a:lnTo>
                  <a:lnTo>
                    <a:pt x="31" y="312"/>
                  </a:lnTo>
                  <a:lnTo>
                    <a:pt x="31" y="311"/>
                  </a:lnTo>
                  <a:lnTo>
                    <a:pt x="33" y="311"/>
                  </a:lnTo>
                  <a:lnTo>
                    <a:pt x="34" y="311"/>
                  </a:lnTo>
                  <a:lnTo>
                    <a:pt x="36" y="311"/>
                  </a:lnTo>
                  <a:lnTo>
                    <a:pt x="38" y="311"/>
                  </a:lnTo>
                  <a:lnTo>
                    <a:pt x="38" y="309"/>
                  </a:lnTo>
                  <a:lnTo>
                    <a:pt x="39" y="307"/>
                  </a:lnTo>
                  <a:lnTo>
                    <a:pt x="39" y="306"/>
                  </a:lnTo>
                  <a:lnTo>
                    <a:pt x="41" y="306"/>
                  </a:lnTo>
                  <a:lnTo>
                    <a:pt x="41" y="304"/>
                  </a:lnTo>
                  <a:lnTo>
                    <a:pt x="41" y="302"/>
                  </a:lnTo>
                  <a:lnTo>
                    <a:pt x="41" y="301"/>
                  </a:lnTo>
                  <a:lnTo>
                    <a:pt x="39" y="301"/>
                  </a:lnTo>
                  <a:lnTo>
                    <a:pt x="39" y="299"/>
                  </a:lnTo>
                  <a:lnTo>
                    <a:pt x="38" y="299"/>
                  </a:lnTo>
                  <a:lnTo>
                    <a:pt x="38" y="297"/>
                  </a:lnTo>
                  <a:lnTo>
                    <a:pt x="36" y="297"/>
                  </a:lnTo>
                  <a:lnTo>
                    <a:pt x="34" y="297"/>
                  </a:lnTo>
                  <a:lnTo>
                    <a:pt x="34" y="296"/>
                  </a:lnTo>
                  <a:lnTo>
                    <a:pt x="33" y="296"/>
                  </a:lnTo>
                  <a:lnTo>
                    <a:pt x="31" y="294"/>
                  </a:lnTo>
                  <a:lnTo>
                    <a:pt x="29" y="294"/>
                  </a:lnTo>
                  <a:lnTo>
                    <a:pt x="28" y="294"/>
                  </a:lnTo>
                  <a:lnTo>
                    <a:pt x="26" y="293"/>
                  </a:lnTo>
                  <a:lnTo>
                    <a:pt x="24" y="293"/>
                  </a:lnTo>
                  <a:lnTo>
                    <a:pt x="23" y="291"/>
                  </a:lnTo>
                  <a:lnTo>
                    <a:pt x="21" y="291"/>
                  </a:lnTo>
                  <a:lnTo>
                    <a:pt x="21" y="293"/>
                  </a:lnTo>
                  <a:lnTo>
                    <a:pt x="20" y="293"/>
                  </a:lnTo>
                  <a:lnTo>
                    <a:pt x="18" y="293"/>
                  </a:lnTo>
                  <a:lnTo>
                    <a:pt x="16" y="293"/>
                  </a:lnTo>
                  <a:lnTo>
                    <a:pt x="15" y="291"/>
                  </a:lnTo>
                  <a:lnTo>
                    <a:pt x="15" y="289"/>
                  </a:lnTo>
                  <a:lnTo>
                    <a:pt x="13" y="289"/>
                  </a:lnTo>
                  <a:lnTo>
                    <a:pt x="11" y="289"/>
                  </a:lnTo>
                  <a:lnTo>
                    <a:pt x="10" y="289"/>
                  </a:lnTo>
                  <a:lnTo>
                    <a:pt x="8" y="289"/>
                  </a:lnTo>
                  <a:lnTo>
                    <a:pt x="6" y="289"/>
                  </a:lnTo>
                  <a:lnTo>
                    <a:pt x="5" y="289"/>
                  </a:lnTo>
                  <a:lnTo>
                    <a:pt x="3" y="289"/>
                  </a:lnTo>
                  <a:lnTo>
                    <a:pt x="3" y="288"/>
                  </a:lnTo>
                  <a:lnTo>
                    <a:pt x="2" y="288"/>
                  </a:lnTo>
                  <a:lnTo>
                    <a:pt x="2" y="286"/>
                  </a:lnTo>
                  <a:lnTo>
                    <a:pt x="2" y="284"/>
                  </a:lnTo>
                  <a:lnTo>
                    <a:pt x="0" y="283"/>
                  </a:lnTo>
                  <a:lnTo>
                    <a:pt x="0" y="281"/>
                  </a:lnTo>
                  <a:lnTo>
                    <a:pt x="2" y="279"/>
                  </a:lnTo>
                  <a:lnTo>
                    <a:pt x="2" y="278"/>
                  </a:lnTo>
                  <a:lnTo>
                    <a:pt x="2" y="276"/>
                  </a:lnTo>
                  <a:lnTo>
                    <a:pt x="0" y="275"/>
                  </a:lnTo>
                  <a:lnTo>
                    <a:pt x="0" y="273"/>
                  </a:lnTo>
                  <a:lnTo>
                    <a:pt x="0" y="271"/>
                  </a:lnTo>
                  <a:lnTo>
                    <a:pt x="2" y="270"/>
                  </a:lnTo>
                  <a:lnTo>
                    <a:pt x="2" y="268"/>
                  </a:lnTo>
                  <a:lnTo>
                    <a:pt x="3" y="268"/>
                  </a:lnTo>
                  <a:lnTo>
                    <a:pt x="5" y="266"/>
                  </a:lnTo>
                  <a:lnTo>
                    <a:pt x="6" y="266"/>
                  </a:lnTo>
                  <a:lnTo>
                    <a:pt x="8" y="268"/>
                  </a:lnTo>
                  <a:lnTo>
                    <a:pt x="10" y="270"/>
                  </a:lnTo>
                  <a:lnTo>
                    <a:pt x="11" y="270"/>
                  </a:lnTo>
                  <a:lnTo>
                    <a:pt x="13" y="270"/>
                  </a:lnTo>
                  <a:lnTo>
                    <a:pt x="15" y="270"/>
                  </a:lnTo>
                  <a:lnTo>
                    <a:pt x="16" y="268"/>
                  </a:lnTo>
                  <a:lnTo>
                    <a:pt x="16" y="266"/>
                  </a:lnTo>
                  <a:lnTo>
                    <a:pt x="16" y="265"/>
                  </a:lnTo>
                  <a:lnTo>
                    <a:pt x="16" y="263"/>
                  </a:lnTo>
                  <a:lnTo>
                    <a:pt x="16" y="261"/>
                  </a:lnTo>
                  <a:lnTo>
                    <a:pt x="16" y="260"/>
                  </a:lnTo>
                  <a:lnTo>
                    <a:pt x="18" y="260"/>
                  </a:lnTo>
                  <a:lnTo>
                    <a:pt x="18" y="258"/>
                  </a:lnTo>
                  <a:lnTo>
                    <a:pt x="18" y="257"/>
                  </a:lnTo>
                  <a:lnTo>
                    <a:pt x="18" y="255"/>
                  </a:lnTo>
                  <a:lnTo>
                    <a:pt x="20" y="255"/>
                  </a:lnTo>
                  <a:lnTo>
                    <a:pt x="20" y="253"/>
                  </a:lnTo>
                  <a:lnTo>
                    <a:pt x="21" y="253"/>
                  </a:lnTo>
                  <a:lnTo>
                    <a:pt x="21" y="252"/>
                  </a:lnTo>
                  <a:lnTo>
                    <a:pt x="23" y="252"/>
                  </a:lnTo>
                  <a:lnTo>
                    <a:pt x="23" y="250"/>
                  </a:lnTo>
                  <a:lnTo>
                    <a:pt x="23" y="248"/>
                  </a:lnTo>
                  <a:lnTo>
                    <a:pt x="24" y="245"/>
                  </a:lnTo>
                  <a:lnTo>
                    <a:pt x="24" y="244"/>
                  </a:lnTo>
                  <a:lnTo>
                    <a:pt x="26" y="242"/>
                  </a:lnTo>
                  <a:lnTo>
                    <a:pt x="26" y="240"/>
                  </a:lnTo>
                  <a:lnTo>
                    <a:pt x="28" y="239"/>
                  </a:lnTo>
                  <a:lnTo>
                    <a:pt x="29" y="237"/>
                  </a:lnTo>
                  <a:lnTo>
                    <a:pt x="31" y="237"/>
                  </a:lnTo>
                  <a:lnTo>
                    <a:pt x="31" y="235"/>
                  </a:lnTo>
                  <a:lnTo>
                    <a:pt x="33" y="234"/>
                  </a:lnTo>
                  <a:lnTo>
                    <a:pt x="33" y="232"/>
                  </a:lnTo>
                  <a:lnTo>
                    <a:pt x="31" y="232"/>
                  </a:lnTo>
                  <a:lnTo>
                    <a:pt x="33" y="230"/>
                  </a:lnTo>
                  <a:lnTo>
                    <a:pt x="33" y="229"/>
                  </a:lnTo>
                  <a:lnTo>
                    <a:pt x="33" y="227"/>
                  </a:lnTo>
                  <a:lnTo>
                    <a:pt x="33" y="226"/>
                  </a:lnTo>
                  <a:lnTo>
                    <a:pt x="34" y="226"/>
                  </a:lnTo>
                  <a:lnTo>
                    <a:pt x="36" y="226"/>
                  </a:lnTo>
                  <a:lnTo>
                    <a:pt x="39" y="226"/>
                  </a:lnTo>
                  <a:lnTo>
                    <a:pt x="42" y="226"/>
                  </a:lnTo>
                  <a:lnTo>
                    <a:pt x="46" y="227"/>
                  </a:lnTo>
                  <a:lnTo>
                    <a:pt x="47" y="227"/>
                  </a:lnTo>
                  <a:lnTo>
                    <a:pt x="49" y="229"/>
                  </a:lnTo>
                  <a:lnTo>
                    <a:pt x="51" y="227"/>
                  </a:lnTo>
                  <a:lnTo>
                    <a:pt x="52" y="227"/>
                  </a:lnTo>
                  <a:lnTo>
                    <a:pt x="52" y="226"/>
                  </a:lnTo>
                  <a:lnTo>
                    <a:pt x="54" y="224"/>
                  </a:lnTo>
                  <a:lnTo>
                    <a:pt x="55" y="224"/>
                  </a:lnTo>
                  <a:lnTo>
                    <a:pt x="55" y="222"/>
                  </a:lnTo>
                  <a:lnTo>
                    <a:pt x="57" y="221"/>
                  </a:lnTo>
                  <a:lnTo>
                    <a:pt x="59" y="219"/>
                  </a:lnTo>
                  <a:lnTo>
                    <a:pt x="64" y="217"/>
                  </a:lnTo>
                  <a:lnTo>
                    <a:pt x="65" y="217"/>
                  </a:lnTo>
                  <a:lnTo>
                    <a:pt x="65" y="216"/>
                  </a:lnTo>
                  <a:lnTo>
                    <a:pt x="67" y="212"/>
                  </a:lnTo>
                  <a:lnTo>
                    <a:pt x="67" y="209"/>
                  </a:lnTo>
                  <a:lnTo>
                    <a:pt x="67" y="208"/>
                  </a:lnTo>
                  <a:lnTo>
                    <a:pt x="67" y="206"/>
                  </a:lnTo>
                  <a:lnTo>
                    <a:pt x="69" y="204"/>
                  </a:lnTo>
                  <a:lnTo>
                    <a:pt x="69" y="199"/>
                  </a:lnTo>
                  <a:lnTo>
                    <a:pt x="69" y="198"/>
                  </a:lnTo>
                  <a:lnTo>
                    <a:pt x="69" y="196"/>
                  </a:lnTo>
                  <a:lnTo>
                    <a:pt x="69" y="194"/>
                  </a:lnTo>
                  <a:lnTo>
                    <a:pt x="69" y="191"/>
                  </a:lnTo>
                  <a:lnTo>
                    <a:pt x="67" y="190"/>
                  </a:lnTo>
                  <a:lnTo>
                    <a:pt x="65" y="188"/>
                  </a:lnTo>
                  <a:lnTo>
                    <a:pt x="64" y="188"/>
                  </a:lnTo>
                  <a:lnTo>
                    <a:pt x="62" y="188"/>
                  </a:lnTo>
                  <a:lnTo>
                    <a:pt x="60" y="188"/>
                  </a:lnTo>
                  <a:lnTo>
                    <a:pt x="57" y="188"/>
                  </a:lnTo>
                  <a:lnTo>
                    <a:pt x="55" y="188"/>
                  </a:lnTo>
                  <a:lnTo>
                    <a:pt x="54" y="181"/>
                  </a:lnTo>
                  <a:lnTo>
                    <a:pt x="54" y="180"/>
                  </a:lnTo>
                  <a:lnTo>
                    <a:pt x="54" y="178"/>
                  </a:lnTo>
                  <a:lnTo>
                    <a:pt x="54" y="175"/>
                  </a:lnTo>
                  <a:lnTo>
                    <a:pt x="52" y="173"/>
                  </a:lnTo>
                  <a:lnTo>
                    <a:pt x="52" y="172"/>
                  </a:lnTo>
                  <a:lnTo>
                    <a:pt x="52" y="170"/>
                  </a:lnTo>
                  <a:lnTo>
                    <a:pt x="52" y="165"/>
                  </a:lnTo>
                  <a:lnTo>
                    <a:pt x="52" y="163"/>
                  </a:lnTo>
                  <a:lnTo>
                    <a:pt x="52" y="162"/>
                  </a:lnTo>
                  <a:lnTo>
                    <a:pt x="52" y="160"/>
                  </a:lnTo>
                  <a:lnTo>
                    <a:pt x="54" y="159"/>
                  </a:lnTo>
                  <a:lnTo>
                    <a:pt x="55" y="157"/>
                  </a:lnTo>
                  <a:lnTo>
                    <a:pt x="55" y="155"/>
                  </a:lnTo>
                  <a:lnTo>
                    <a:pt x="55" y="154"/>
                  </a:lnTo>
                  <a:lnTo>
                    <a:pt x="55" y="149"/>
                  </a:lnTo>
                  <a:lnTo>
                    <a:pt x="55" y="147"/>
                  </a:lnTo>
                  <a:lnTo>
                    <a:pt x="55" y="145"/>
                  </a:lnTo>
                  <a:lnTo>
                    <a:pt x="55" y="144"/>
                  </a:lnTo>
                  <a:lnTo>
                    <a:pt x="57" y="142"/>
                  </a:lnTo>
                  <a:lnTo>
                    <a:pt x="57" y="141"/>
                  </a:lnTo>
                  <a:lnTo>
                    <a:pt x="57" y="139"/>
                  </a:lnTo>
                  <a:lnTo>
                    <a:pt x="57" y="137"/>
                  </a:lnTo>
                  <a:lnTo>
                    <a:pt x="57" y="136"/>
                  </a:lnTo>
                  <a:lnTo>
                    <a:pt x="55" y="134"/>
                  </a:lnTo>
                  <a:lnTo>
                    <a:pt x="55" y="132"/>
                  </a:lnTo>
                  <a:lnTo>
                    <a:pt x="55" y="131"/>
                  </a:lnTo>
                  <a:lnTo>
                    <a:pt x="57" y="131"/>
                  </a:lnTo>
                  <a:lnTo>
                    <a:pt x="57" y="129"/>
                  </a:lnTo>
                  <a:lnTo>
                    <a:pt x="59" y="129"/>
                  </a:lnTo>
                  <a:lnTo>
                    <a:pt x="60" y="128"/>
                  </a:lnTo>
                  <a:lnTo>
                    <a:pt x="62" y="128"/>
                  </a:lnTo>
                  <a:lnTo>
                    <a:pt x="64" y="128"/>
                  </a:lnTo>
                  <a:lnTo>
                    <a:pt x="65" y="126"/>
                  </a:lnTo>
                  <a:lnTo>
                    <a:pt x="67" y="126"/>
                  </a:lnTo>
                  <a:lnTo>
                    <a:pt x="67" y="124"/>
                  </a:lnTo>
                  <a:lnTo>
                    <a:pt x="67" y="123"/>
                  </a:lnTo>
                  <a:lnTo>
                    <a:pt x="69" y="123"/>
                  </a:lnTo>
                  <a:lnTo>
                    <a:pt x="69" y="121"/>
                  </a:lnTo>
                  <a:lnTo>
                    <a:pt x="70" y="119"/>
                  </a:lnTo>
                  <a:lnTo>
                    <a:pt x="72" y="119"/>
                  </a:lnTo>
                  <a:lnTo>
                    <a:pt x="72" y="118"/>
                  </a:lnTo>
                  <a:lnTo>
                    <a:pt x="73" y="118"/>
                  </a:lnTo>
                  <a:lnTo>
                    <a:pt x="75" y="118"/>
                  </a:lnTo>
                  <a:lnTo>
                    <a:pt x="78" y="118"/>
                  </a:lnTo>
                  <a:lnTo>
                    <a:pt x="80" y="118"/>
                  </a:lnTo>
                  <a:lnTo>
                    <a:pt x="80" y="116"/>
                  </a:lnTo>
                  <a:lnTo>
                    <a:pt x="82" y="116"/>
                  </a:lnTo>
                  <a:lnTo>
                    <a:pt x="83" y="114"/>
                  </a:lnTo>
                  <a:lnTo>
                    <a:pt x="85" y="111"/>
                  </a:lnTo>
                  <a:lnTo>
                    <a:pt x="87" y="110"/>
                  </a:lnTo>
                  <a:lnTo>
                    <a:pt x="88" y="110"/>
                  </a:lnTo>
                  <a:lnTo>
                    <a:pt x="90" y="108"/>
                  </a:lnTo>
                  <a:lnTo>
                    <a:pt x="90" y="106"/>
                  </a:lnTo>
                  <a:lnTo>
                    <a:pt x="90" y="105"/>
                  </a:lnTo>
                  <a:lnTo>
                    <a:pt x="88" y="106"/>
                  </a:lnTo>
                  <a:lnTo>
                    <a:pt x="88" y="105"/>
                  </a:lnTo>
                  <a:lnTo>
                    <a:pt x="87" y="103"/>
                  </a:lnTo>
                  <a:lnTo>
                    <a:pt x="85" y="101"/>
                  </a:lnTo>
                  <a:lnTo>
                    <a:pt x="85" y="100"/>
                  </a:lnTo>
                  <a:lnTo>
                    <a:pt x="83" y="100"/>
                  </a:lnTo>
                  <a:lnTo>
                    <a:pt x="83" y="98"/>
                  </a:lnTo>
                  <a:lnTo>
                    <a:pt x="83" y="96"/>
                  </a:lnTo>
                  <a:lnTo>
                    <a:pt x="82" y="95"/>
                  </a:lnTo>
                  <a:lnTo>
                    <a:pt x="80" y="93"/>
                  </a:lnTo>
                  <a:lnTo>
                    <a:pt x="78" y="93"/>
                  </a:lnTo>
                  <a:lnTo>
                    <a:pt x="77" y="92"/>
                  </a:lnTo>
                  <a:lnTo>
                    <a:pt x="75" y="92"/>
                  </a:lnTo>
                  <a:lnTo>
                    <a:pt x="75" y="90"/>
                  </a:lnTo>
                  <a:lnTo>
                    <a:pt x="73" y="88"/>
                  </a:lnTo>
                  <a:lnTo>
                    <a:pt x="73" y="85"/>
                  </a:lnTo>
                  <a:lnTo>
                    <a:pt x="73" y="83"/>
                  </a:lnTo>
                  <a:lnTo>
                    <a:pt x="73" y="82"/>
                  </a:lnTo>
                  <a:lnTo>
                    <a:pt x="75" y="80"/>
                  </a:lnTo>
                  <a:lnTo>
                    <a:pt x="75" y="78"/>
                  </a:lnTo>
                  <a:lnTo>
                    <a:pt x="77" y="78"/>
                  </a:lnTo>
                  <a:lnTo>
                    <a:pt x="78" y="78"/>
                  </a:lnTo>
                  <a:lnTo>
                    <a:pt x="80" y="78"/>
                  </a:lnTo>
                  <a:lnTo>
                    <a:pt x="82" y="78"/>
                  </a:lnTo>
                  <a:lnTo>
                    <a:pt x="82" y="80"/>
                  </a:lnTo>
                  <a:lnTo>
                    <a:pt x="83" y="80"/>
                  </a:lnTo>
                  <a:lnTo>
                    <a:pt x="85" y="80"/>
                  </a:lnTo>
                  <a:lnTo>
                    <a:pt x="87" y="80"/>
                  </a:lnTo>
                  <a:lnTo>
                    <a:pt x="87" y="78"/>
                  </a:lnTo>
                  <a:lnTo>
                    <a:pt x="88" y="78"/>
                  </a:lnTo>
                  <a:lnTo>
                    <a:pt x="88" y="77"/>
                  </a:lnTo>
                  <a:lnTo>
                    <a:pt x="88" y="75"/>
                  </a:lnTo>
                  <a:lnTo>
                    <a:pt x="87" y="74"/>
                  </a:lnTo>
                  <a:lnTo>
                    <a:pt x="85" y="74"/>
                  </a:lnTo>
                  <a:lnTo>
                    <a:pt x="85" y="72"/>
                  </a:lnTo>
                  <a:lnTo>
                    <a:pt x="83" y="70"/>
                  </a:lnTo>
                  <a:lnTo>
                    <a:pt x="83" y="69"/>
                  </a:lnTo>
                  <a:lnTo>
                    <a:pt x="82" y="69"/>
                  </a:lnTo>
                  <a:lnTo>
                    <a:pt x="82" y="67"/>
                  </a:lnTo>
                  <a:lnTo>
                    <a:pt x="82" y="64"/>
                  </a:lnTo>
                  <a:lnTo>
                    <a:pt x="82" y="62"/>
                  </a:lnTo>
                  <a:lnTo>
                    <a:pt x="80" y="62"/>
                  </a:lnTo>
                  <a:lnTo>
                    <a:pt x="80" y="61"/>
                  </a:lnTo>
                  <a:lnTo>
                    <a:pt x="80" y="59"/>
                  </a:lnTo>
                  <a:lnTo>
                    <a:pt x="82" y="57"/>
                  </a:lnTo>
                  <a:lnTo>
                    <a:pt x="82" y="56"/>
                  </a:lnTo>
                  <a:lnTo>
                    <a:pt x="80" y="54"/>
                  </a:lnTo>
                  <a:lnTo>
                    <a:pt x="78" y="52"/>
                  </a:lnTo>
                  <a:lnTo>
                    <a:pt x="77" y="52"/>
                  </a:lnTo>
                  <a:lnTo>
                    <a:pt x="75" y="52"/>
                  </a:lnTo>
                  <a:lnTo>
                    <a:pt x="73" y="54"/>
                  </a:lnTo>
                  <a:lnTo>
                    <a:pt x="72" y="54"/>
                  </a:lnTo>
                  <a:lnTo>
                    <a:pt x="70" y="54"/>
                  </a:lnTo>
                  <a:lnTo>
                    <a:pt x="69" y="54"/>
                  </a:lnTo>
                  <a:lnTo>
                    <a:pt x="69" y="52"/>
                  </a:lnTo>
                  <a:lnTo>
                    <a:pt x="69" y="51"/>
                  </a:lnTo>
                  <a:lnTo>
                    <a:pt x="67" y="49"/>
                  </a:lnTo>
                  <a:lnTo>
                    <a:pt x="67" y="47"/>
                  </a:lnTo>
                  <a:lnTo>
                    <a:pt x="67" y="46"/>
                  </a:lnTo>
                  <a:lnTo>
                    <a:pt x="69" y="44"/>
                  </a:lnTo>
                  <a:lnTo>
                    <a:pt x="69" y="43"/>
                  </a:lnTo>
                  <a:lnTo>
                    <a:pt x="70" y="43"/>
                  </a:lnTo>
                  <a:lnTo>
                    <a:pt x="70" y="41"/>
                  </a:lnTo>
                  <a:lnTo>
                    <a:pt x="72" y="41"/>
                  </a:lnTo>
                  <a:lnTo>
                    <a:pt x="72" y="39"/>
                  </a:lnTo>
                  <a:lnTo>
                    <a:pt x="73" y="39"/>
                  </a:lnTo>
                  <a:lnTo>
                    <a:pt x="77" y="39"/>
                  </a:lnTo>
                  <a:lnTo>
                    <a:pt x="78" y="39"/>
                  </a:lnTo>
                  <a:lnTo>
                    <a:pt x="82" y="39"/>
                  </a:lnTo>
                  <a:lnTo>
                    <a:pt x="83" y="39"/>
                  </a:lnTo>
                  <a:lnTo>
                    <a:pt x="87" y="39"/>
                  </a:lnTo>
                  <a:lnTo>
                    <a:pt x="88" y="39"/>
                  </a:lnTo>
                  <a:lnTo>
                    <a:pt x="90" y="39"/>
                  </a:lnTo>
                  <a:lnTo>
                    <a:pt x="91" y="39"/>
                  </a:lnTo>
                  <a:lnTo>
                    <a:pt x="91" y="38"/>
                  </a:lnTo>
                  <a:lnTo>
                    <a:pt x="91" y="34"/>
                  </a:lnTo>
                  <a:lnTo>
                    <a:pt x="93" y="33"/>
                  </a:lnTo>
                  <a:lnTo>
                    <a:pt x="93" y="31"/>
                  </a:lnTo>
                  <a:lnTo>
                    <a:pt x="91" y="29"/>
                  </a:lnTo>
                  <a:lnTo>
                    <a:pt x="91" y="28"/>
                  </a:lnTo>
                  <a:lnTo>
                    <a:pt x="91" y="26"/>
                  </a:lnTo>
                  <a:lnTo>
                    <a:pt x="91" y="25"/>
                  </a:lnTo>
                  <a:lnTo>
                    <a:pt x="90" y="23"/>
                  </a:lnTo>
                  <a:lnTo>
                    <a:pt x="90" y="21"/>
                  </a:lnTo>
                  <a:lnTo>
                    <a:pt x="90" y="20"/>
                  </a:lnTo>
                  <a:lnTo>
                    <a:pt x="90" y="18"/>
                  </a:lnTo>
                  <a:lnTo>
                    <a:pt x="90" y="16"/>
                  </a:lnTo>
                  <a:lnTo>
                    <a:pt x="91" y="16"/>
                  </a:lnTo>
                  <a:lnTo>
                    <a:pt x="91" y="15"/>
                  </a:lnTo>
                  <a:lnTo>
                    <a:pt x="91" y="13"/>
                  </a:lnTo>
                  <a:lnTo>
                    <a:pt x="93" y="13"/>
                  </a:lnTo>
                  <a:lnTo>
                    <a:pt x="95" y="11"/>
                  </a:lnTo>
                  <a:lnTo>
                    <a:pt x="96" y="10"/>
                  </a:lnTo>
                  <a:lnTo>
                    <a:pt x="98" y="10"/>
                  </a:lnTo>
                  <a:lnTo>
                    <a:pt x="100" y="10"/>
                  </a:lnTo>
                  <a:lnTo>
                    <a:pt x="100" y="8"/>
                  </a:lnTo>
                  <a:lnTo>
                    <a:pt x="101" y="8"/>
                  </a:lnTo>
                  <a:lnTo>
                    <a:pt x="101" y="7"/>
                  </a:lnTo>
                  <a:lnTo>
                    <a:pt x="103" y="7"/>
                  </a:lnTo>
                  <a:lnTo>
                    <a:pt x="103" y="5"/>
                  </a:lnTo>
                  <a:lnTo>
                    <a:pt x="103" y="3"/>
                  </a:lnTo>
                  <a:lnTo>
                    <a:pt x="105" y="2"/>
                  </a:lnTo>
                  <a:lnTo>
                    <a:pt x="106" y="0"/>
                  </a:lnTo>
                  <a:lnTo>
                    <a:pt x="108" y="0"/>
                  </a:lnTo>
                  <a:lnTo>
                    <a:pt x="108" y="2"/>
                  </a:lnTo>
                  <a:lnTo>
                    <a:pt x="109" y="2"/>
                  </a:lnTo>
                  <a:lnTo>
                    <a:pt x="109" y="3"/>
                  </a:lnTo>
                  <a:lnTo>
                    <a:pt x="111" y="5"/>
                  </a:lnTo>
                  <a:lnTo>
                    <a:pt x="111" y="7"/>
                  </a:lnTo>
                  <a:lnTo>
                    <a:pt x="113" y="8"/>
                  </a:lnTo>
                  <a:lnTo>
                    <a:pt x="113" y="10"/>
                  </a:lnTo>
                  <a:lnTo>
                    <a:pt x="114" y="1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19" name="Freeform 356"/>
            <p:cNvSpPr>
              <a:spLocks noEditPoints="1"/>
            </p:cNvSpPr>
            <p:nvPr/>
          </p:nvSpPr>
          <p:spPr bwMode="auto">
            <a:xfrm>
              <a:off x="3163" y="1036"/>
              <a:ext cx="392" cy="595"/>
            </a:xfrm>
            <a:custGeom>
              <a:avLst/>
              <a:gdLst>
                <a:gd name="T0" fmla="*/ 20 w 392"/>
                <a:gd name="T1" fmla="*/ 67 h 595"/>
                <a:gd name="T2" fmla="*/ 177 w 392"/>
                <a:gd name="T3" fmla="*/ 10 h 595"/>
                <a:gd name="T4" fmla="*/ 170 w 392"/>
                <a:gd name="T5" fmla="*/ 16 h 595"/>
                <a:gd name="T6" fmla="*/ 180 w 392"/>
                <a:gd name="T7" fmla="*/ 5 h 595"/>
                <a:gd name="T8" fmla="*/ 180 w 392"/>
                <a:gd name="T9" fmla="*/ 5 h 595"/>
                <a:gd name="T10" fmla="*/ 200 w 392"/>
                <a:gd name="T11" fmla="*/ 3 h 595"/>
                <a:gd name="T12" fmla="*/ 211 w 392"/>
                <a:gd name="T13" fmla="*/ 10 h 595"/>
                <a:gd name="T14" fmla="*/ 229 w 392"/>
                <a:gd name="T15" fmla="*/ 11 h 595"/>
                <a:gd name="T16" fmla="*/ 242 w 392"/>
                <a:gd name="T17" fmla="*/ 8 h 595"/>
                <a:gd name="T18" fmla="*/ 255 w 392"/>
                <a:gd name="T19" fmla="*/ 5 h 595"/>
                <a:gd name="T20" fmla="*/ 255 w 392"/>
                <a:gd name="T21" fmla="*/ 37 h 595"/>
                <a:gd name="T22" fmla="*/ 255 w 392"/>
                <a:gd name="T23" fmla="*/ 59 h 595"/>
                <a:gd name="T24" fmla="*/ 255 w 392"/>
                <a:gd name="T25" fmla="*/ 85 h 595"/>
                <a:gd name="T26" fmla="*/ 255 w 392"/>
                <a:gd name="T27" fmla="*/ 139 h 595"/>
                <a:gd name="T28" fmla="*/ 257 w 392"/>
                <a:gd name="T29" fmla="*/ 203 h 595"/>
                <a:gd name="T30" fmla="*/ 293 w 392"/>
                <a:gd name="T31" fmla="*/ 203 h 595"/>
                <a:gd name="T32" fmla="*/ 340 w 392"/>
                <a:gd name="T33" fmla="*/ 203 h 595"/>
                <a:gd name="T34" fmla="*/ 360 w 392"/>
                <a:gd name="T35" fmla="*/ 256 h 595"/>
                <a:gd name="T36" fmla="*/ 389 w 392"/>
                <a:gd name="T37" fmla="*/ 312 h 595"/>
                <a:gd name="T38" fmla="*/ 389 w 392"/>
                <a:gd name="T39" fmla="*/ 397 h 595"/>
                <a:gd name="T40" fmla="*/ 391 w 392"/>
                <a:gd name="T41" fmla="*/ 446 h 595"/>
                <a:gd name="T42" fmla="*/ 391 w 392"/>
                <a:gd name="T43" fmla="*/ 482 h 595"/>
                <a:gd name="T44" fmla="*/ 391 w 392"/>
                <a:gd name="T45" fmla="*/ 506 h 595"/>
                <a:gd name="T46" fmla="*/ 391 w 392"/>
                <a:gd name="T47" fmla="*/ 534 h 595"/>
                <a:gd name="T48" fmla="*/ 386 w 392"/>
                <a:gd name="T49" fmla="*/ 580 h 595"/>
                <a:gd name="T50" fmla="*/ 352 w 392"/>
                <a:gd name="T51" fmla="*/ 590 h 595"/>
                <a:gd name="T52" fmla="*/ 311 w 392"/>
                <a:gd name="T53" fmla="*/ 591 h 595"/>
                <a:gd name="T54" fmla="*/ 278 w 392"/>
                <a:gd name="T55" fmla="*/ 591 h 595"/>
                <a:gd name="T56" fmla="*/ 252 w 392"/>
                <a:gd name="T57" fmla="*/ 591 h 595"/>
                <a:gd name="T58" fmla="*/ 208 w 392"/>
                <a:gd name="T59" fmla="*/ 591 h 595"/>
                <a:gd name="T60" fmla="*/ 174 w 392"/>
                <a:gd name="T61" fmla="*/ 593 h 595"/>
                <a:gd name="T62" fmla="*/ 149 w 392"/>
                <a:gd name="T63" fmla="*/ 593 h 595"/>
                <a:gd name="T64" fmla="*/ 108 w 392"/>
                <a:gd name="T65" fmla="*/ 593 h 595"/>
                <a:gd name="T66" fmla="*/ 100 w 392"/>
                <a:gd name="T67" fmla="*/ 546 h 595"/>
                <a:gd name="T68" fmla="*/ 113 w 392"/>
                <a:gd name="T69" fmla="*/ 484 h 595"/>
                <a:gd name="T70" fmla="*/ 67 w 392"/>
                <a:gd name="T71" fmla="*/ 482 h 595"/>
                <a:gd name="T72" fmla="*/ 58 w 392"/>
                <a:gd name="T73" fmla="*/ 443 h 595"/>
                <a:gd name="T74" fmla="*/ 13 w 392"/>
                <a:gd name="T75" fmla="*/ 426 h 595"/>
                <a:gd name="T76" fmla="*/ 0 w 392"/>
                <a:gd name="T77" fmla="*/ 369 h 595"/>
                <a:gd name="T78" fmla="*/ 0 w 392"/>
                <a:gd name="T79" fmla="*/ 309 h 595"/>
                <a:gd name="T80" fmla="*/ 4 w 392"/>
                <a:gd name="T81" fmla="*/ 238 h 595"/>
                <a:gd name="T82" fmla="*/ 4 w 392"/>
                <a:gd name="T83" fmla="*/ 155 h 595"/>
                <a:gd name="T84" fmla="*/ 2 w 392"/>
                <a:gd name="T85" fmla="*/ 87 h 595"/>
                <a:gd name="T86" fmla="*/ 12 w 392"/>
                <a:gd name="T87" fmla="*/ 72 h 595"/>
                <a:gd name="T88" fmla="*/ 17 w 392"/>
                <a:gd name="T89" fmla="*/ 70 h 595"/>
                <a:gd name="T90" fmla="*/ 28 w 392"/>
                <a:gd name="T91" fmla="*/ 65 h 595"/>
                <a:gd name="T92" fmla="*/ 46 w 392"/>
                <a:gd name="T93" fmla="*/ 64 h 595"/>
                <a:gd name="T94" fmla="*/ 62 w 392"/>
                <a:gd name="T95" fmla="*/ 57 h 595"/>
                <a:gd name="T96" fmla="*/ 79 w 392"/>
                <a:gd name="T97" fmla="*/ 54 h 595"/>
                <a:gd name="T98" fmla="*/ 89 w 392"/>
                <a:gd name="T99" fmla="*/ 52 h 595"/>
                <a:gd name="T100" fmla="*/ 100 w 392"/>
                <a:gd name="T101" fmla="*/ 54 h 595"/>
                <a:gd name="T102" fmla="*/ 115 w 392"/>
                <a:gd name="T103" fmla="*/ 55 h 595"/>
                <a:gd name="T104" fmla="*/ 128 w 392"/>
                <a:gd name="T105" fmla="*/ 49 h 595"/>
                <a:gd name="T106" fmla="*/ 136 w 392"/>
                <a:gd name="T107" fmla="*/ 47 h 595"/>
                <a:gd name="T108" fmla="*/ 147 w 392"/>
                <a:gd name="T109" fmla="*/ 42 h 595"/>
                <a:gd name="T110" fmla="*/ 156 w 392"/>
                <a:gd name="T111" fmla="*/ 37 h 595"/>
                <a:gd name="T112" fmla="*/ 169 w 392"/>
                <a:gd name="T113" fmla="*/ 29 h 595"/>
                <a:gd name="T114" fmla="*/ 174 w 392"/>
                <a:gd name="T115" fmla="*/ 21 h 595"/>
                <a:gd name="T116" fmla="*/ 178 w 392"/>
                <a:gd name="T117" fmla="*/ 16 h 595"/>
                <a:gd name="T118" fmla="*/ 182 w 392"/>
                <a:gd name="T119" fmla="*/ 5 h 595"/>
                <a:gd name="T120" fmla="*/ 190 w 392"/>
                <a:gd name="T121"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595">
                  <a:moveTo>
                    <a:pt x="18" y="69"/>
                  </a:moveTo>
                  <a:lnTo>
                    <a:pt x="18" y="67"/>
                  </a:lnTo>
                  <a:lnTo>
                    <a:pt x="20" y="69"/>
                  </a:lnTo>
                  <a:lnTo>
                    <a:pt x="18" y="69"/>
                  </a:lnTo>
                  <a:close/>
                  <a:moveTo>
                    <a:pt x="18" y="67"/>
                  </a:moveTo>
                  <a:lnTo>
                    <a:pt x="18" y="69"/>
                  </a:lnTo>
                  <a:lnTo>
                    <a:pt x="17" y="69"/>
                  </a:lnTo>
                  <a:lnTo>
                    <a:pt x="15" y="69"/>
                  </a:lnTo>
                  <a:lnTo>
                    <a:pt x="17" y="69"/>
                  </a:lnTo>
                  <a:lnTo>
                    <a:pt x="17" y="67"/>
                  </a:lnTo>
                  <a:lnTo>
                    <a:pt x="18" y="67"/>
                  </a:lnTo>
                  <a:lnTo>
                    <a:pt x="20" y="67"/>
                  </a:lnTo>
                  <a:lnTo>
                    <a:pt x="18" y="67"/>
                  </a:lnTo>
                  <a:close/>
                  <a:moveTo>
                    <a:pt x="98" y="54"/>
                  </a:moveTo>
                  <a:lnTo>
                    <a:pt x="97" y="54"/>
                  </a:lnTo>
                  <a:lnTo>
                    <a:pt x="98" y="54"/>
                  </a:lnTo>
                  <a:close/>
                  <a:moveTo>
                    <a:pt x="92" y="54"/>
                  </a:moveTo>
                  <a:lnTo>
                    <a:pt x="92" y="52"/>
                  </a:lnTo>
                  <a:lnTo>
                    <a:pt x="92" y="54"/>
                  </a:lnTo>
                  <a:close/>
                  <a:moveTo>
                    <a:pt x="178" y="8"/>
                  </a:moveTo>
                  <a:lnTo>
                    <a:pt x="177" y="8"/>
                  </a:lnTo>
                  <a:lnTo>
                    <a:pt x="177" y="10"/>
                  </a:lnTo>
                  <a:lnTo>
                    <a:pt x="175" y="10"/>
                  </a:lnTo>
                  <a:lnTo>
                    <a:pt x="177" y="10"/>
                  </a:lnTo>
                  <a:lnTo>
                    <a:pt x="177" y="8"/>
                  </a:lnTo>
                  <a:lnTo>
                    <a:pt x="178" y="8"/>
                  </a:lnTo>
                  <a:close/>
                  <a:moveTo>
                    <a:pt x="177" y="6"/>
                  </a:moveTo>
                  <a:lnTo>
                    <a:pt x="177" y="8"/>
                  </a:lnTo>
                  <a:lnTo>
                    <a:pt x="175" y="8"/>
                  </a:lnTo>
                  <a:lnTo>
                    <a:pt x="174" y="10"/>
                  </a:lnTo>
                  <a:lnTo>
                    <a:pt x="174" y="11"/>
                  </a:lnTo>
                  <a:lnTo>
                    <a:pt x="174" y="13"/>
                  </a:lnTo>
                  <a:lnTo>
                    <a:pt x="172" y="13"/>
                  </a:lnTo>
                  <a:lnTo>
                    <a:pt x="170" y="13"/>
                  </a:lnTo>
                  <a:lnTo>
                    <a:pt x="170" y="15"/>
                  </a:lnTo>
                  <a:lnTo>
                    <a:pt x="170" y="16"/>
                  </a:lnTo>
                  <a:lnTo>
                    <a:pt x="169" y="16"/>
                  </a:lnTo>
                  <a:lnTo>
                    <a:pt x="169" y="15"/>
                  </a:lnTo>
                  <a:lnTo>
                    <a:pt x="170" y="15"/>
                  </a:lnTo>
                  <a:lnTo>
                    <a:pt x="170" y="13"/>
                  </a:lnTo>
                  <a:lnTo>
                    <a:pt x="172" y="13"/>
                  </a:lnTo>
                  <a:lnTo>
                    <a:pt x="172" y="11"/>
                  </a:lnTo>
                  <a:lnTo>
                    <a:pt x="174" y="11"/>
                  </a:lnTo>
                  <a:lnTo>
                    <a:pt x="174" y="10"/>
                  </a:lnTo>
                  <a:lnTo>
                    <a:pt x="175" y="8"/>
                  </a:lnTo>
                  <a:lnTo>
                    <a:pt x="177" y="8"/>
                  </a:lnTo>
                  <a:lnTo>
                    <a:pt x="177" y="6"/>
                  </a:lnTo>
                  <a:close/>
                  <a:moveTo>
                    <a:pt x="180" y="5"/>
                  </a:moveTo>
                  <a:lnTo>
                    <a:pt x="180" y="6"/>
                  </a:lnTo>
                  <a:lnTo>
                    <a:pt x="180" y="8"/>
                  </a:lnTo>
                  <a:lnTo>
                    <a:pt x="178" y="8"/>
                  </a:lnTo>
                  <a:lnTo>
                    <a:pt x="178" y="10"/>
                  </a:lnTo>
                  <a:lnTo>
                    <a:pt x="178" y="8"/>
                  </a:lnTo>
                  <a:lnTo>
                    <a:pt x="178" y="6"/>
                  </a:lnTo>
                  <a:lnTo>
                    <a:pt x="178" y="8"/>
                  </a:lnTo>
                  <a:lnTo>
                    <a:pt x="178" y="6"/>
                  </a:lnTo>
                  <a:lnTo>
                    <a:pt x="180" y="6"/>
                  </a:lnTo>
                  <a:lnTo>
                    <a:pt x="180" y="5"/>
                  </a:lnTo>
                  <a:lnTo>
                    <a:pt x="178" y="5"/>
                  </a:lnTo>
                  <a:lnTo>
                    <a:pt x="180" y="5"/>
                  </a:lnTo>
                  <a:lnTo>
                    <a:pt x="180" y="3"/>
                  </a:lnTo>
                  <a:lnTo>
                    <a:pt x="180" y="5"/>
                  </a:lnTo>
                  <a:close/>
                  <a:moveTo>
                    <a:pt x="192" y="0"/>
                  </a:moveTo>
                  <a:lnTo>
                    <a:pt x="193" y="0"/>
                  </a:lnTo>
                  <a:lnTo>
                    <a:pt x="195" y="0"/>
                  </a:lnTo>
                  <a:lnTo>
                    <a:pt x="196" y="0"/>
                  </a:lnTo>
                  <a:lnTo>
                    <a:pt x="196" y="2"/>
                  </a:lnTo>
                  <a:lnTo>
                    <a:pt x="198" y="2"/>
                  </a:lnTo>
                  <a:lnTo>
                    <a:pt x="200" y="2"/>
                  </a:lnTo>
                  <a:lnTo>
                    <a:pt x="200" y="3"/>
                  </a:lnTo>
                  <a:lnTo>
                    <a:pt x="201" y="3"/>
                  </a:lnTo>
                  <a:lnTo>
                    <a:pt x="200" y="3"/>
                  </a:lnTo>
                  <a:lnTo>
                    <a:pt x="201" y="3"/>
                  </a:lnTo>
                  <a:lnTo>
                    <a:pt x="201" y="5"/>
                  </a:lnTo>
                  <a:lnTo>
                    <a:pt x="201" y="3"/>
                  </a:lnTo>
                  <a:lnTo>
                    <a:pt x="201" y="5"/>
                  </a:lnTo>
                  <a:lnTo>
                    <a:pt x="203" y="5"/>
                  </a:lnTo>
                  <a:lnTo>
                    <a:pt x="205" y="5"/>
                  </a:lnTo>
                  <a:lnTo>
                    <a:pt x="205" y="6"/>
                  </a:lnTo>
                  <a:lnTo>
                    <a:pt x="206" y="6"/>
                  </a:lnTo>
                  <a:lnTo>
                    <a:pt x="208" y="8"/>
                  </a:lnTo>
                  <a:lnTo>
                    <a:pt x="209" y="8"/>
                  </a:lnTo>
                  <a:lnTo>
                    <a:pt x="211" y="8"/>
                  </a:lnTo>
                  <a:lnTo>
                    <a:pt x="211" y="10"/>
                  </a:lnTo>
                  <a:lnTo>
                    <a:pt x="213" y="10"/>
                  </a:lnTo>
                  <a:lnTo>
                    <a:pt x="214" y="10"/>
                  </a:lnTo>
                  <a:lnTo>
                    <a:pt x="216" y="10"/>
                  </a:lnTo>
                  <a:lnTo>
                    <a:pt x="218" y="10"/>
                  </a:lnTo>
                  <a:lnTo>
                    <a:pt x="218" y="11"/>
                  </a:lnTo>
                  <a:lnTo>
                    <a:pt x="219" y="11"/>
                  </a:lnTo>
                  <a:lnTo>
                    <a:pt x="221" y="11"/>
                  </a:lnTo>
                  <a:lnTo>
                    <a:pt x="223" y="11"/>
                  </a:lnTo>
                  <a:lnTo>
                    <a:pt x="224" y="11"/>
                  </a:lnTo>
                  <a:lnTo>
                    <a:pt x="226" y="11"/>
                  </a:lnTo>
                  <a:lnTo>
                    <a:pt x="227" y="11"/>
                  </a:lnTo>
                  <a:lnTo>
                    <a:pt x="229" y="11"/>
                  </a:lnTo>
                  <a:lnTo>
                    <a:pt x="231" y="11"/>
                  </a:lnTo>
                  <a:lnTo>
                    <a:pt x="232" y="11"/>
                  </a:lnTo>
                  <a:lnTo>
                    <a:pt x="234" y="11"/>
                  </a:lnTo>
                  <a:lnTo>
                    <a:pt x="236" y="11"/>
                  </a:lnTo>
                  <a:lnTo>
                    <a:pt x="237" y="11"/>
                  </a:lnTo>
                  <a:lnTo>
                    <a:pt x="239" y="11"/>
                  </a:lnTo>
                  <a:lnTo>
                    <a:pt x="239" y="10"/>
                  </a:lnTo>
                  <a:lnTo>
                    <a:pt x="241" y="10"/>
                  </a:lnTo>
                  <a:lnTo>
                    <a:pt x="241" y="8"/>
                  </a:lnTo>
                  <a:lnTo>
                    <a:pt x="242" y="8"/>
                  </a:lnTo>
                  <a:lnTo>
                    <a:pt x="244" y="8"/>
                  </a:lnTo>
                  <a:lnTo>
                    <a:pt x="242" y="8"/>
                  </a:lnTo>
                  <a:lnTo>
                    <a:pt x="244" y="8"/>
                  </a:lnTo>
                  <a:lnTo>
                    <a:pt x="244" y="6"/>
                  </a:lnTo>
                  <a:lnTo>
                    <a:pt x="245" y="6"/>
                  </a:lnTo>
                  <a:lnTo>
                    <a:pt x="247" y="6"/>
                  </a:lnTo>
                  <a:lnTo>
                    <a:pt x="247" y="5"/>
                  </a:lnTo>
                  <a:lnTo>
                    <a:pt x="249" y="5"/>
                  </a:lnTo>
                  <a:lnTo>
                    <a:pt x="250" y="5"/>
                  </a:lnTo>
                  <a:lnTo>
                    <a:pt x="250" y="3"/>
                  </a:lnTo>
                  <a:lnTo>
                    <a:pt x="252" y="3"/>
                  </a:lnTo>
                  <a:lnTo>
                    <a:pt x="254" y="3"/>
                  </a:lnTo>
                  <a:lnTo>
                    <a:pt x="255" y="3"/>
                  </a:lnTo>
                  <a:lnTo>
                    <a:pt x="255" y="5"/>
                  </a:lnTo>
                  <a:lnTo>
                    <a:pt x="255" y="6"/>
                  </a:lnTo>
                  <a:lnTo>
                    <a:pt x="255" y="8"/>
                  </a:lnTo>
                  <a:lnTo>
                    <a:pt x="255" y="10"/>
                  </a:lnTo>
                  <a:lnTo>
                    <a:pt x="255" y="11"/>
                  </a:lnTo>
                  <a:lnTo>
                    <a:pt x="255" y="16"/>
                  </a:lnTo>
                  <a:lnTo>
                    <a:pt x="255" y="20"/>
                  </a:lnTo>
                  <a:lnTo>
                    <a:pt x="255" y="21"/>
                  </a:lnTo>
                  <a:lnTo>
                    <a:pt x="255" y="24"/>
                  </a:lnTo>
                  <a:lnTo>
                    <a:pt x="255" y="26"/>
                  </a:lnTo>
                  <a:lnTo>
                    <a:pt x="255" y="28"/>
                  </a:lnTo>
                  <a:lnTo>
                    <a:pt x="255" y="34"/>
                  </a:lnTo>
                  <a:lnTo>
                    <a:pt x="255" y="37"/>
                  </a:lnTo>
                  <a:lnTo>
                    <a:pt x="255" y="39"/>
                  </a:lnTo>
                  <a:lnTo>
                    <a:pt x="255" y="41"/>
                  </a:lnTo>
                  <a:lnTo>
                    <a:pt x="255" y="42"/>
                  </a:lnTo>
                  <a:lnTo>
                    <a:pt x="255" y="44"/>
                  </a:lnTo>
                  <a:lnTo>
                    <a:pt x="255" y="46"/>
                  </a:lnTo>
                  <a:lnTo>
                    <a:pt x="255" y="47"/>
                  </a:lnTo>
                  <a:lnTo>
                    <a:pt x="255" y="49"/>
                  </a:lnTo>
                  <a:lnTo>
                    <a:pt x="255" y="52"/>
                  </a:lnTo>
                  <a:lnTo>
                    <a:pt x="255" y="54"/>
                  </a:lnTo>
                  <a:lnTo>
                    <a:pt x="255" y="55"/>
                  </a:lnTo>
                  <a:lnTo>
                    <a:pt x="255" y="57"/>
                  </a:lnTo>
                  <a:lnTo>
                    <a:pt x="255" y="59"/>
                  </a:lnTo>
                  <a:lnTo>
                    <a:pt x="255" y="60"/>
                  </a:lnTo>
                  <a:lnTo>
                    <a:pt x="255" y="65"/>
                  </a:lnTo>
                  <a:lnTo>
                    <a:pt x="255" y="67"/>
                  </a:lnTo>
                  <a:lnTo>
                    <a:pt x="255" y="69"/>
                  </a:lnTo>
                  <a:lnTo>
                    <a:pt x="255" y="70"/>
                  </a:lnTo>
                  <a:lnTo>
                    <a:pt x="255" y="72"/>
                  </a:lnTo>
                  <a:lnTo>
                    <a:pt x="255" y="73"/>
                  </a:lnTo>
                  <a:lnTo>
                    <a:pt x="255" y="75"/>
                  </a:lnTo>
                  <a:lnTo>
                    <a:pt x="255" y="78"/>
                  </a:lnTo>
                  <a:lnTo>
                    <a:pt x="255" y="82"/>
                  </a:lnTo>
                  <a:lnTo>
                    <a:pt x="255" y="83"/>
                  </a:lnTo>
                  <a:lnTo>
                    <a:pt x="255" y="85"/>
                  </a:lnTo>
                  <a:lnTo>
                    <a:pt x="255" y="87"/>
                  </a:lnTo>
                  <a:lnTo>
                    <a:pt x="255" y="90"/>
                  </a:lnTo>
                  <a:lnTo>
                    <a:pt x="255" y="93"/>
                  </a:lnTo>
                  <a:lnTo>
                    <a:pt x="255" y="95"/>
                  </a:lnTo>
                  <a:lnTo>
                    <a:pt x="255" y="100"/>
                  </a:lnTo>
                  <a:lnTo>
                    <a:pt x="255" y="103"/>
                  </a:lnTo>
                  <a:lnTo>
                    <a:pt x="255" y="104"/>
                  </a:lnTo>
                  <a:lnTo>
                    <a:pt x="255" y="106"/>
                  </a:lnTo>
                  <a:lnTo>
                    <a:pt x="255" y="108"/>
                  </a:lnTo>
                  <a:lnTo>
                    <a:pt x="255" y="111"/>
                  </a:lnTo>
                  <a:lnTo>
                    <a:pt x="255" y="137"/>
                  </a:lnTo>
                  <a:lnTo>
                    <a:pt x="255" y="139"/>
                  </a:lnTo>
                  <a:lnTo>
                    <a:pt x="255" y="147"/>
                  </a:lnTo>
                  <a:lnTo>
                    <a:pt x="257" y="147"/>
                  </a:lnTo>
                  <a:lnTo>
                    <a:pt x="257" y="155"/>
                  </a:lnTo>
                  <a:lnTo>
                    <a:pt x="257" y="170"/>
                  </a:lnTo>
                  <a:lnTo>
                    <a:pt x="257" y="180"/>
                  </a:lnTo>
                  <a:lnTo>
                    <a:pt x="257" y="188"/>
                  </a:lnTo>
                  <a:lnTo>
                    <a:pt x="257" y="189"/>
                  </a:lnTo>
                  <a:lnTo>
                    <a:pt x="257" y="191"/>
                  </a:lnTo>
                  <a:lnTo>
                    <a:pt x="257" y="194"/>
                  </a:lnTo>
                  <a:lnTo>
                    <a:pt x="257" y="198"/>
                  </a:lnTo>
                  <a:lnTo>
                    <a:pt x="257" y="199"/>
                  </a:lnTo>
                  <a:lnTo>
                    <a:pt x="257" y="203"/>
                  </a:lnTo>
                  <a:lnTo>
                    <a:pt x="262" y="203"/>
                  </a:lnTo>
                  <a:lnTo>
                    <a:pt x="263" y="203"/>
                  </a:lnTo>
                  <a:lnTo>
                    <a:pt x="265" y="203"/>
                  </a:lnTo>
                  <a:lnTo>
                    <a:pt x="268" y="203"/>
                  </a:lnTo>
                  <a:lnTo>
                    <a:pt x="275" y="203"/>
                  </a:lnTo>
                  <a:lnTo>
                    <a:pt x="280" y="203"/>
                  </a:lnTo>
                  <a:lnTo>
                    <a:pt x="283" y="203"/>
                  </a:lnTo>
                  <a:lnTo>
                    <a:pt x="285" y="203"/>
                  </a:lnTo>
                  <a:lnTo>
                    <a:pt x="286" y="203"/>
                  </a:lnTo>
                  <a:lnTo>
                    <a:pt x="290" y="203"/>
                  </a:lnTo>
                  <a:lnTo>
                    <a:pt x="291" y="203"/>
                  </a:lnTo>
                  <a:lnTo>
                    <a:pt x="293" y="203"/>
                  </a:lnTo>
                  <a:lnTo>
                    <a:pt x="296" y="203"/>
                  </a:lnTo>
                  <a:lnTo>
                    <a:pt x="299" y="203"/>
                  </a:lnTo>
                  <a:lnTo>
                    <a:pt x="304" y="203"/>
                  </a:lnTo>
                  <a:lnTo>
                    <a:pt x="312" y="203"/>
                  </a:lnTo>
                  <a:lnTo>
                    <a:pt x="314" y="203"/>
                  </a:lnTo>
                  <a:lnTo>
                    <a:pt x="317" y="203"/>
                  </a:lnTo>
                  <a:lnTo>
                    <a:pt x="319" y="203"/>
                  </a:lnTo>
                  <a:lnTo>
                    <a:pt x="327" y="203"/>
                  </a:lnTo>
                  <a:lnTo>
                    <a:pt x="330" y="203"/>
                  </a:lnTo>
                  <a:lnTo>
                    <a:pt x="335" y="201"/>
                  </a:lnTo>
                  <a:lnTo>
                    <a:pt x="339" y="201"/>
                  </a:lnTo>
                  <a:lnTo>
                    <a:pt x="340" y="203"/>
                  </a:lnTo>
                  <a:lnTo>
                    <a:pt x="340" y="216"/>
                  </a:lnTo>
                  <a:lnTo>
                    <a:pt x="340" y="219"/>
                  </a:lnTo>
                  <a:lnTo>
                    <a:pt x="340" y="220"/>
                  </a:lnTo>
                  <a:lnTo>
                    <a:pt x="340" y="224"/>
                  </a:lnTo>
                  <a:lnTo>
                    <a:pt x="340" y="225"/>
                  </a:lnTo>
                  <a:lnTo>
                    <a:pt x="340" y="230"/>
                  </a:lnTo>
                  <a:lnTo>
                    <a:pt x="342" y="240"/>
                  </a:lnTo>
                  <a:lnTo>
                    <a:pt x="342" y="242"/>
                  </a:lnTo>
                  <a:lnTo>
                    <a:pt x="342" y="255"/>
                  </a:lnTo>
                  <a:lnTo>
                    <a:pt x="342" y="256"/>
                  </a:lnTo>
                  <a:lnTo>
                    <a:pt x="357" y="256"/>
                  </a:lnTo>
                  <a:lnTo>
                    <a:pt x="360" y="256"/>
                  </a:lnTo>
                  <a:lnTo>
                    <a:pt x="361" y="256"/>
                  </a:lnTo>
                  <a:lnTo>
                    <a:pt x="378" y="256"/>
                  </a:lnTo>
                  <a:lnTo>
                    <a:pt x="386" y="256"/>
                  </a:lnTo>
                  <a:lnTo>
                    <a:pt x="388" y="256"/>
                  </a:lnTo>
                  <a:lnTo>
                    <a:pt x="388" y="260"/>
                  </a:lnTo>
                  <a:lnTo>
                    <a:pt x="388" y="266"/>
                  </a:lnTo>
                  <a:lnTo>
                    <a:pt x="388" y="270"/>
                  </a:lnTo>
                  <a:lnTo>
                    <a:pt x="388" y="286"/>
                  </a:lnTo>
                  <a:lnTo>
                    <a:pt x="388" y="292"/>
                  </a:lnTo>
                  <a:lnTo>
                    <a:pt x="389" y="297"/>
                  </a:lnTo>
                  <a:lnTo>
                    <a:pt x="389" y="299"/>
                  </a:lnTo>
                  <a:lnTo>
                    <a:pt x="389" y="312"/>
                  </a:lnTo>
                  <a:lnTo>
                    <a:pt x="389" y="317"/>
                  </a:lnTo>
                  <a:lnTo>
                    <a:pt x="389" y="325"/>
                  </a:lnTo>
                  <a:lnTo>
                    <a:pt x="389" y="328"/>
                  </a:lnTo>
                  <a:lnTo>
                    <a:pt x="389" y="332"/>
                  </a:lnTo>
                  <a:lnTo>
                    <a:pt x="389" y="337"/>
                  </a:lnTo>
                  <a:lnTo>
                    <a:pt x="389" y="346"/>
                  </a:lnTo>
                  <a:lnTo>
                    <a:pt x="389" y="348"/>
                  </a:lnTo>
                  <a:lnTo>
                    <a:pt x="389" y="359"/>
                  </a:lnTo>
                  <a:lnTo>
                    <a:pt x="389" y="372"/>
                  </a:lnTo>
                  <a:lnTo>
                    <a:pt x="389" y="392"/>
                  </a:lnTo>
                  <a:lnTo>
                    <a:pt x="389" y="395"/>
                  </a:lnTo>
                  <a:lnTo>
                    <a:pt x="389" y="397"/>
                  </a:lnTo>
                  <a:lnTo>
                    <a:pt x="389" y="403"/>
                  </a:lnTo>
                  <a:lnTo>
                    <a:pt x="389" y="413"/>
                  </a:lnTo>
                  <a:lnTo>
                    <a:pt x="389" y="423"/>
                  </a:lnTo>
                  <a:lnTo>
                    <a:pt x="391" y="423"/>
                  </a:lnTo>
                  <a:lnTo>
                    <a:pt x="391" y="425"/>
                  </a:lnTo>
                  <a:lnTo>
                    <a:pt x="391" y="426"/>
                  </a:lnTo>
                  <a:lnTo>
                    <a:pt x="389" y="431"/>
                  </a:lnTo>
                  <a:lnTo>
                    <a:pt x="389" y="433"/>
                  </a:lnTo>
                  <a:lnTo>
                    <a:pt x="389" y="435"/>
                  </a:lnTo>
                  <a:lnTo>
                    <a:pt x="389" y="438"/>
                  </a:lnTo>
                  <a:lnTo>
                    <a:pt x="391" y="444"/>
                  </a:lnTo>
                  <a:lnTo>
                    <a:pt x="391" y="446"/>
                  </a:lnTo>
                  <a:lnTo>
                    <a:pt x="391" y="448"/>
                  </a:lnTo>
                  <a:lnTo>
                    <a:pt x="391" y="453"/>
                  </a:lnTo>
                  <a:lnTo>
                    <a:pt x="391" y="457"/>
                  </a:lnTo>
                  <a:lnTo>
                    <a:pt x="391" y="461"/>
                  </a:lnTo>
                  <a:lnTo>
                    <a:pt x="391" y="462"/>
                  </a:lnTo>
                  <a:lnTo>
                    <a:pt x="391" y="467"/>
                  </a:lnTo>
                  <a:lnTo>
                    <a:pt x="391" y="472"/>
                  </a:lnTo>
                  <a:lnTo>
                    <a:pt x="391" y="474"/>
                  </a:lnTo>
                  <a:lnTo>
                    <a:pt x="391" y="477"/>
                  </a:lnTo>
                  <a:lnTo>
                    <a:pt x="391" y="479"/>
                  </a:lnTo>
                  <a:lnTo>
                    <a:pt x="391" y="480"/>
                  </a:lnTo>
                  <a:lnTo>
                    <a:pt x="391" y="482"/>
                  </a:lnTo>
                  <a:lnTo>
                    <a:pt x="391" y="484"/>
                  </a:lnTo>
                  <a:lnTo>
                    <a:pt x="391" y="487"/>
                  </a:lnTo>
                  <a:lnTo>
                    <a:pt x="391" y="488"/>
                  </a:lnTo>
                  <a:lnTo>
                    <a:pt x="391" y="490"/>
                  </a:lnTo>
                  <a:lnTo>
                    <a:pt x="391" y="492"/>
                  </a:lnTo>
                  <a:lnTo>
                    <a:pt x="391" y="495"/>
                  </a:lnTo>
                  <a:lnTo>
                    <a:pt x="391" y="497"/>
                  </a:lnTo>
                  <a:lnTo>
                    <a:pt x="391" y="500"/>
                  </a:lnTo>
                  <a:lnTo>
                    <a:pt x="391" y="502"/>
                  </a:lnTo>
                  <a:lnTo>
                    <a:pt x="391" y="503"/>
                  </a:lnTo>
                  <a:lnTo>
                    <a:pt x="391" y="505"/>
                  </a:lnTo>
                  <a:lnTo>
                    <a:pt x="391" y="506"/>
                  </a:lnTo>
                  <a:lnTo>
                    <a:pt x="391" y="510"/>
                  </a:lnTo>
                  <a:lnTo>
                    <a:pt x="391" y="511"/>
                  </a:lnTo>
                  <a:lnTo>
                    <a:pt x="391" y="513"/>
                  </a:lnTo>
                  <a:lnTo>
                    <a:pt x="391" y="515"/>
                  </a:lnTo>
                  <a:lnTo>
                    <a:pt x="391" y="516"/>
                  </a:lnTo>
                  <a:lnTo>
                    <a:pt x="391" y="520"/>
                  </a:lnTo>
                  <a:lnTo>
                    <a:pt x="391" y="521"/>
                  </a:lnTo>
                  <a:lnTo>
                    <a:pt x="392" y="524"/>
                  </a:lnTo>
                  <a:lnTo>
                    <a:pt x="392" y="528"/>
                  </a:lnTo>
                  <a:lnTo>
                    <a:pt x="392" y="533"/>
                  </a:lnTo>
                  <a:lnTo>
                    <a:pt x="392" y="534"/>
                  </a:lnTo>
                  <a:lnTo>
                    <a:pt x="391" y="534"/>
                  </a:lnTo>
                  <a:lnTo>
                    <a:pt x="388" y="534"/>
                  </a:lnTo>
                  <a:lnTo>
                    <a:pt x="386" y="534"/>
                  </a:lnTo>
                  <a:lnTo>
                    <a:pt x="384" y="534"/>
                  </a:lnTo>
                  <a:lnTo>
                    <a:pt x="384" y="542"/>
                  </a:lnTo>
                  <a:lnTo>
                    <a:pt x="384" y="547"/>
                  </a:lnTo>
                  <a:lnTo>
                    <a:pt x="384" y="552"/>
                  </a:lnTo>
                  <a:lnTo>
                    <a:pt x="384" y="554"/>
                  </a:lnTo>
                  <a:lnTo>
                    <a:pt x="384" y="560"/>
                  </a:lnTo>
                  <a:lnTo>
                    <a:pt x="384" y="562"/>
                  </a:lnTo>
                  <a:lnTo>
                    <a:pt x="384" y="575"/>
                  </a:lnTo>
                  <a:lnTo>
                    <a:pt x="384" y="580"/>
                  </a:lnTo>
                  <a:lnTo>
                    <a:pt x="386" y="580"/>
                  </a:lnTo>
                  <a:lnTo>
                    <a:pt x="386" y="582"/>
                  </a:lnTo>
                  <a:lnTo>
                    <a:pt x="386" y="583"/>
                  </a:lnTo>
                  <a:lnTo>
                    <a:pt x="384" y="586"/>
                  </a:lnTo>
                  <a:lnTo>
                    <a:pt x="384" y="590"/>
                  </a:lnTo>
                  <a:lnTo>
                    <a:pt x="381" y="590"/>
                  </a:lnTo>
                  <a:lnTo>
                    <a:pt x="379" y="590"/>
                  </a:lnTo>
                  <a:lnTo>
                    <a:pt x="378" y="590"/>
                  </a:lnTo>
                  <a:lnTo>
                    <a:pt x="370" y="590"/>
                  </a:lnTo>
                  <a:lnTo>
                    <a:pt x="366" y="590"/>
                  </a:lnTo>
                  <a:lnTo>
                    <a:pt x="360" y="590"/>
                  </a:lnTo>
                  <a:lnTo>
                    <a:pt x="355" y="590"/>
                  </a:lnTo>
                  <a:lnTo>
                    <a:pt x="352" y="590"/>
                  </a:lnTo>
                  <a:lnTo>
                    <a:pt x="345" y="590"/>
                  </a:lnTo>
                  <a:lnTo>
                    <a:pt x="340" y="590"/>
                  </a:lnTo>
                  <a:lnTo>
                    <a:pt x="339" y="590"/>
                  </a:lnTo>
                  <a:lnTo>
                    <a:pt x="337" y="590"/>
                  </a:lnTo>
                  <a:lnTo>
                    <a:pt x="334" y="590"/>
                  </a:lnTo>
                  <a:lnTo>
                    <a:pt x="330" y="590"/>
                  </a:lnTo>
                  <a:lnTo>
                    <a:pt x="327" y="590"/>
                  </a:lnTo>
                  <a:lnTo>
                    <a:pt x="324" y="590"/>
                  </a:lnTo>
                  <a:lnTo>
                    <a:pt x="322" y="590"/>
                  </a:lnTo>
                  <a:lnTo>
                    <a:pt x="321" y="590"/>
                  </a:lnTo>
                  <a:lnTo>
                    <a:pt x="314" y="591"/>
                  </a:lnTo>
                  <a:lnTo>
                    <a:pt x="311" y="591"/>
                  </a:lnTo>
                  <a:lnTo>
                    <a:pt x="306" y="591"/>
                  </a:lnTo>
                  <a:lnTo>
                    <a:pt x="304" y="591"/>
                  </a:lnTo>
                  <a:lnTo>
                    <a:pt x="298" y="591"/>
                  </a:lnTo>
                  <a:lnTo>
                    <a:pt x="296" y="591"/>
                  </a:lnTo>
                  <a:lnTo>
                    <a:pt x="291" y="591"/>
                  </a:lnTo>
                  <a:lnTo>
                    <a:pt x="288" y="591"/>
                  </a:lnTo>
                  <a:lnTo>
                    <a:pt x="286" y="591"/>
                  </a:lnTo>
                  <a:lnTo>
                    <a:pt x="285" y="591"/>
                  </a:lnTo>
                  <a:lnTo>
                    <a:pt x="283" y="591"/>
                  </a:lnTo>
                  <a:lnTo>
                    <a:pt x="281" y="591"/>
                  </a:lnTo>
                  <a:lnTo>
                    <a:pt x="280" y="591"/>
                  </a:lnTo>
                  <a:lnTo>
                    <a:pt x="278" y="591"/>
                  </a:lnTo>
                  <a:lnTo>
                    <a:pt x="276" y="591"/>
                  </a:lnTo>
                  <a:lnTo>
                    <a:pt x="275" y="591"/>
                  </a:lnTo>
                  <a:lnTo>
                    <a:pt x="273" y="591"/>
                  </a:lnTo>
                  <a:lnTo>
                    <a:pt x="272" y="591"/>
                  </a:lnTo>
                  <a:lnTo>
                    <a:pt x="268" y="591"/>
                  </a:lnTo>
                  <a:lnTo>
                    <a:pt x="263" y="591"/>
                  </a:lnTo>
                  <a:lnTo>
                    <a:pt x="260" y="591"/>
                  </a:lnTo>
                  <a:lnTo>
                    <a:pt x="258" y="591"/>
                  </a:lnTo>
                  <a:lnTo>
                    <a:pt x="257" y="591"/>
                  </a:lnTo>
                  <a:lnTo>
                    <a:pt x="255" y="591"/>
                  </a:lnTo>
                  <a:lnTo>
                    <a:pt x="254" y="591"/>
                  </a:lnTo>
                  <a:lnTo>
                    <a:pt x="252" y="591"/>
                  </a:lnTo>
                  <a:lnTo>
                    <a:pt x="237" y="591"/>
                  </a:lnTo>
                  <a:lnTo>
                    <a:pt x="236" y="591"/>
                  </a:lnTo>
                  <a:lnTo>
                    <a:pt x="232" y="591"/>
                  </a:lnTo>
                  <a:lnTo>
                    <a:pt x="229" y="591"/>
                  </a:lnTo>
                  <a:lnTo>
                    <a:pt x="227" y="591"/>
                  </a:lnTo>
                  <a:lnTo>
                    <a:pt x="226" y="591"/>
                  </a:lnTo>
                  <a:lnTo>
                    <a:pt x="224" y="591"/>
                  </a:lnTo>
                  <a:lnTo>
                    <a:pt x="221" y="591"/>
                  </a:lnTo>
                  <a:lnTo>
                    <a:pt x="218" y="591"/>
                  </a:lnTo>
                  <a:lnTo>
                    <a:pt x="214" y="591"/>
                  </a:lnTo>
                  <a:lnTo>
                    <a:pt x="213" y="591"/>
                  </a:lnTo>
                  <a:lnTo>
                    <a:pt x="208" y="591"/>
                  </a:lnTo>
                  <a:lnTo>
                    <a:pt x="203" y="591"/>
                  </a:lnTo>
                  <a:lnTo>
                    <a:pt x="201" y="591"/>
                  </a:lnTo>
                  <a:lnTo>
                    <a:pt x="198" y="591"/>
                  </a:lnTo>
                  <a:lnTo>
                    <a:pt x="195" y="591"/>
                  </a:lnTo>
                  <a:lnTo>
                    <a:pt x="193" y="591"/>
                  </a:lnTo>
                  <a:lnTo>
                    <a:pt x="190" y="593"/>
                  </a:lnTo>
                  <a:lnTo>
                    <a:pt x="188" y="593"/>
                  </a:lnTo>
                  <a:lnTo>
                    <a:pt x="185" y="593"/>
                  </a:lnTo>
                  <a:lnTo>
                    <a:pt x="183" y="593"/>
                  </a:lnTo>
                  <a:lnTo>
                    <a:pt x="180" y="593"/>
                  </a:lnTo>
                  <a:lnTo>
                    <a:pt x="175" y="593"/>
                  </a:lnTo>
                  <a:lnTo>
                    <a:pt x="174" y="593"/>
                  </a:lnTo>
                  <a:lnTo>
                    <a:pt x="172" y="593"/>
                  </a:lnTo>
                  <a:lnTo>
                    <a:pt x="170" y="593"/>
                  </a:lnTo>
                  <a:lnTo>
                    <a:pt x="167" y="593"/>
                  </a:lnTo>
                  <a:lnTo>
                    <a:pt x="162" y="593"/>
                  </a:lnTo>
                  <a:lnTo>
                    <a:pt x="160" y="593"/>
                  </a:lnTo>
                  <a:lnTo>
                    <a:pt x="159" y="593"/>
                  </a:lnTo>
                  <a:lnTo>
                    <a:pt x="157" y="593"/>
                  </a:lnTo>
                  <a:lnTo>
                    <a:pt x="157" y="595"/>
                  </a:lnTo>
                  <a:lnTo>
                    <a:pt x="156" y="593"/>
                  </a:lnTo>
                  <a:lnTo>
                    <a:pt x="154" y="593"/>
                  </a:lnTo>
                  <a:lnTo>
                    <a:pt x="151" y="593"/>
                  </a:lnTo>
                  <a:lnTo>
                    <a:pt x="149" y="593"/>
                  </a:lnTo>
                  <a:lnTo>
                    <a:pt x="146" y="593"/>
                  </a:lnTo>
                  <a:lnTo>
                    <a:pt x="138" y="593"/>
                  </a:lnTo>
                  <a:lnTo>
                    <a:pt x="136" y="593"/>
                  </a:lnTo>
                  <a:lnTo>
                    <a:pt x="131" y="593"/>
                  </a:lnTo>
                  <a:lnTo>
                    <a:pt x="126" y="593"/>
                  </a:lnTo>
                  <a:lnTo>
                    <a:pt x="125" y="593"/>
                  </a:lnTo>
                  <a:lnTo>
                    <a:pt x="123" y="593"/>
                  </a:lnTo>
                  <a:lnTo>
                    <a:pt x="120" y="593"/>
                  </a:lnTo>
                  <a:lnTo>
                    <a:pt x="118" y="593"/>
                  </a:lnTo>
                  <a:lnTo>
                    <a:pt x="116" y="593"/>
                  </a:lnTo>
                  <a:lnTo>
                    <a:pt x="115" y="593"/>
                  </a:lnTo>
                  <a:lnTo>
                    <a:pt x="108" y="593"/>
                  </a:lnTo>
                  <a:lnTo>
                    <a:pt x="103" y="593"/>
                  </a:lnTo>
                  <a:lnTo>
                    <a:pt x="100" y="593"/>
                  </a:lnTo>
                  <a:lnTo>
                    <a:pt x="100" y="591"/>
                  </a:lnTo>
                  <a:lnTo>
                    <a:pt x="100" y="590"/>
                  </a:lnTo>
                  <a:lnTo>
                    <a:pt x="100" y="588"/>
                  </a:lnTo>
                  <a:lnTo>
                    <a:pt x="100" y="586"/>
                  </a:lnTo>
                  <a:lnTo>
                    <a:pt x="100" y="583"/>
                  </a:lnTo>
                  <a:lnTo>
                    <a:pt x="100" y="575"/>
                  </a:lnTo>
                  <a:lnTo>
                    <a:pt x="100" y="572"/>
                  </a:lnTo>
                  <a:lnTo>
                    <a:pt x="100" y="559"/>
                  </a:lnTo>
                  <a:lnTo>
                    <a:pt x="100" y="547"/>
                  </a:lnTo>
                  <a:lnTo>
                    <a:pt x="100" y="546"/>
                  </a:lnTo>
                  <a:lnTo>
                    <a:pt x="100" y="537"/>
                  </a:lnTo>
                  <a:lnTo>
                    <a:pt x="107" y="537"/>
                  </a:lnTo>
                  <a:lnTo>
                    <a:pt x="111" y="537"/>
                  </a:lnTo>
                  <a:lnTo>
                    <a:pt x="113" y="537"/>
                  </a:lnTo>
                  <a:lnTo>
                    <a:pt x="113" y="536"/>
                  </a:lnTo>
                  <a:lnTo>
                    <a:pt x="113" y="534"/>
                  </a:lnTo>
                  <a:lnTo>
                    <a:pt x="113" y="533"/>
                  </a:lnTo>
                  <a:lnTo>
                    <a:pt x="113" y="524"/>
                  </a:lnTo>
                  <a:lnTo>
                    <a:pt x="113" y="510"/>
                  </a:lnTo>
                  <a:lnTo>
                    <a:pt x="113" y="503"/>
                  </a:lnTo>
                  <a:lnTo>
                    <a:pt x="113" y="497"/>
                  </a:lnTo>
                  <a:lnTo>
                    <a:pt x="113" y="484"/>
                  </a:lnTo>
                  <a:lnTo>
                    <a:pt x="111" y="482"/>
                  </a:lnTo>
                  <a:lnTo>
                    <a:pt x="108" y="482"/>
                  </a:lnTo>
                  <a:lnTo>
                    <a:pt x="103" y="482"/>
                  </a:lnTo>
                  <a:lnTo>
                    <a:pt x="102" y="482"/>
                  </a:lnTo>
                  <a:lnTo>
                    <a:pt x="98" y="482"/>
                  </a:lnTo>
                  <a:lnTo>
                    <a:pt x="92" y="482"/>
                  </a:lnTo>
                  <a:lnTo>
                    <a:pt x="85" y="482"/>
                  </a:lnTo>
                  <a:lnTo>
                    <a:pt x="82" y="482"/>
                  </a:lnTo>
                  <a:lnTo>
                    <a:pt x="75" y="482"/>
                  </a:lnTo>
                  <a:lnTo>
                    <a:pt x="74" y="482"/>
                  </a:lnTo>
                  <a:lnTo>
                    <a:pt x="71" y="482"/>
                  </a:lnTo>
                  <a:lnTo>
                    <a:pt x="67" y="482"/>
                  </a:lnTo>
                  <a:lnTo>
                    <a:pt x="64" y="482"/>
                  </a:lnTo>
                  <a:lnTo>
                    <a:pt x="61" y="482"/>
                  </a:lnTo>
                  <a:lnTo>
                    <a:pt x="59" y="482"/>
                  </a:lnTo>
                  <a:lnTo>
                    <a:pt x="58" y="482"/>
                  </a:lnTo>
                  <a:lnTo>
                    <a:pt x="58" y="479"/>
                  </a:lnTo>
                  <a:lnTo>
                    <a:pt x="58" y="469"/>
                  </a:lnTo>
                  <a:lnTo>
                    <a:pt x="58" y="467"/>
                  </a:lnTo>
                  <a:lnTo>
                    <a:pt x="58" y="464"/>
                  </a:lnTo>
                  <a:lnTo>
                    <a:pt x="58" y="453"/>
                  </a:lnTo>
                  <a:lnTo>
                    <a:pt x="58" y="449"/>
                  </a:lnTo>
                  <a:lnTo>
                    <a:pt x="58" y="444"/>
                  </a:lnTo>
                  <a:lnTo>
                    <a:pt x="58" y="443"/>
                  </a:lnTo>
                  <a:lnTo>
                    <a:pt x="58" y="436"/>
                  </a:lnTo>
                  <a:lnTo>
                    <a:pt x="58" y="435"/>
                  </a:lnTo>
                  <a:lnTo>
                    <a:pt x="58" y="431"/>
                  </a:lnTo>
                  <a:lnTo>
                    <a:pt x="58" y="426"/>
                  </a:lnTo>
                  <a:lnTo>
                    <a:pt x="54" y="426"/>
                  </a:lnTo>
                  <a:lnTo>
                    <a:pt x="53" y="426"/>
                  </a:lnTo>
                  <a:lnTo>
                    <a:pt x="49" y="426"/>
                  </a:lnTo>
                  <a:lnTo>
                    <a:pt x="46" y="426"/>
                  </a:lnTo>
                  <a:lnTo>
                    <a:pt x="40" y="426"/>
                  </a:lnTo>
                  <a:lnTo>
                    <a:pt x="33" y="426"/>
                  </a:lnTo>
                  <a:lnTo>
                    <a:pt x="17" y="426"/>
                  </a:lnTo>
                  <a:lnTo>
                    <a:pt x="13" y="426"/>
                  </a:lnTo>
                  <a:lnTo>
                    <a:pt x="7" y="426"/>
                  </a:lnTo>
                  <a:lnTo>
                    <a:pt x="4" y="426"/>
                  </a:lnTo>
                  <a:lnTo>
                    <a:pt x="0" y="426"/>
                  </a:lnTo>
                  <a:lnTo>
                    <a:pt x="0" y="417"/>
                  </a:lnTo>
                  <a:lnTo>
                    <a:pt x="0" y="413"/>
                  </a:lnTo>
                  <a:lnTo>
                    <a:pt x="0" y="412"/>
                  </a:lnTo>
                  <a:lnTo>
                    <a:pt x="0" y="394"/>
                  </a:lnTo>
                  <a:lnTo>
                    <a:pt x="0" y="390"/>
                  </a:lnTo>
                  <a:lnTo>
                    <a:pt x="0" y="387"/>
                  </a:lnTo>
                  <a:lnTo>
                    <a:pt x="0" y="382"/>
                  </a:lnTo>
                  <a:lnTo>
                    <a:pt x="0" y="379"/>
                  </a:lnTo>
                  <a:lnTo>
                    <a:pt x="0" y="369"/>
                  </a:lnTo>
                  <a:lnTo>
                    <a:pt x="0" y="368"/>
                  </a:lnTo>
                  <a:lnTo>
                    <a:pt x="0" y="366"/>
                  </a:lnTo>
                  <a:lnTo>
                    <a:pt x="0" y="361"/>
                  </a:lnTo>
                  <a:lnTo>
                    <a:pt x="0" y="353"/>
                  </a:lnTo>
                  <a:lnTo>
                    <a:pt x="0" y="351"/>
                  </a:lnTo>
                  <a:lnTo>
                    <a:pt x="0" y="346"/>
                  </a:lnTo>
                  <a:lnTo>
                    <a:pt x="0" y="343"/>
                  </a:lnTo>
                  <a:lnTo>
                    <a:pt x="0" y="335"/>
                  </a:lnTo>
                  <a:lnTo>
                    <a:pt x="0" y="328"/>
                  </a:lnTo>
                  <a:lnTo>
                    <a:pt x="0" y="323"/>
                  </a:lnTo>
                  <a:lnTo>
                    <a:pt x="0" y="315"/>
                  </a:lnTo>
                  <a:lnTo>
                    <a:pt x="0" y="309"/>
                  </a:lnTo>
                  <a:lnTo>
                    <a:pt x="0" y="302"/>
                  </a:lnTo>
                  <a:lnTo>
                    <a:pt x="0" y="286"/>
                  </a:lnTo>
                  <a:lnTo>
                    <a:pt x="0" y="284"/>
                  </a:lnTo>
                  <a:lnTo>
                    <a:pt x="0" y="271"/>
                  </a:lnTo>
                  <a:lnTo>
                    <a:pt x="0" y="270"/>
                  </a:lnTo>
                  <a:lnTo>
                    <a:pt x="0" y="266"/>
                  </a:lnTo>
                  <a:lnTo>
                    <a:pt x="0" y="260"/>
                  </a:lnTo>
                  <a:lnTo>
                    <a:pt x="2" y="260"/>
                  </a:lnTo>
                  <a:lnTo>
                    <a:pt x="4" y="260"/>
                  </a:lnTo>
                  <a:lnTo>
                    <a:pt x="4" y="258"/>
                  </a:lnTo>
                  <a:lnTo>
                    <a:pt x="4" y="255"/>
                  </a:lnTo>
                  <a:lnTo>
                    <a:pt x="4" y="238"/>
                  </a:lnTo>
                  <a:lnTo>
                    <a:pt x="4" y="227"/>
                  </a:lnTo>
                  <a:lnTo>
                    <a:pt x="4" y="222"/>
                  </a:lnTo>
                  <a:lnTo>
                    <a:pt x="4" y="219"/>
                  </a:lnTo>
                  <a:lnTo>
                    <a:pt x="4" y="217"/>
                  </a:lnTo>
                  <a:lnTo>
                    <a:pt x="4" y="212"/>
                  </a:lnTo>
                  <a:lnTo>
                    <a:pt x="4" y="211"/>
                  </a:lnTo>
                  <a:lnTo>
                    <a:pt x="4" y="203"/>
                  </a:lnTo>
                  <a:lnTo>
                    <a:pt x="4" y="194"/>
                  </a:lnTo>
                  <a:lnTo>
                    <a:pt x="4" y="191"/>
                  </a:lnTo>
                  <a:lnTo>
                    <a:pt x="4" y="176"/>
                  </a:lnTo>
                  <a:lnTo>
                    <a:pt x="4" y="170"/>
                  </a:lnTo>
                  <a:lnTo>
                    <a:pt x="4" y="155"/>
                  </a:lnTo>
                  <a:lnTo>
                    <a:pt x="4" y="154"/>
                  </a:lnTo>
                  <a:lnTo>
                    <a:pt x="4" y="152"/>
                  </a:lnTo>
                  <a:lnTo>
                    <a:pt x="2" y="140"/>
                  </a:lnTo>
                  <a:lnTo>
                    <a:pt x="2" y="136"/>
                  </a:lnTo>
                  <a:lnTo>
                    <a:pt x="2" y="111"/>
                  </a:lnTo>
                  <a:lnTo>
                    <a:pt x="2" y="106"/>
                  </a:lnTo>
                  <a:lnTo>
                    <a:pt x="2" y="103"/>
                  </a:lnTo>
                  <a:lnTo>
                    <a:pt x="2" y="101"/>
                  </a:lnTo>
                  <a:lnTo>
                    <a:pt x="2" y="98"/>
                  </a:lnTo>
                  <a:lnTo>
                    <a:pt x="2" y="93"/>
                  </a:lnTo>
                  <a:lnTo>
                    <a:pt x="2" y="91"/>
                  </a:lnTo>
                  <a:lnTo>
                    <a:pt x="2" y="87"/>
                  </a:lnTo>
                  <a:lnTo>
                    <a:pt x="2" y="85"/>
                  </a:lnTo>
                  <a:lnTo>
                    <a:pt x="2" y="78"/>
                  </a:lnTo>
                  <a:lnTo>
                    <a:pt x="2" y="77"/>
                  </a:lnTo>
                  <a:lnTo>
                    <a:pt x="2" y="75"/>
                  </a:lnTo>
                  <a:lnTo>
                    <a:pt x="4" y="75"/>
                  </a:lnTo>
                  <a:lnTo>
                    <a:pt x="5" y="75"/>
                  </a:lnTo>
                  <a:lnTo>
                    <a:pt x="5" y="73"/>
                  </a:lnTo>
                  <a:lnTo>
                    <a:pt x="7" y="73"/>
                  </a:lnTo>
                  <a:lnTo>
                    <a:pt x="8" y="73"/>
                  </a:lnTo>
                  <a:lnTo>
                    <a:pt x="10" y="73"/>
                  </a:lnTo>
                  <a:lnTo>
                    <a:pt x="10" y="72"/>
                  </a:lnTo>
                  <a:lnTo>
                    <a:pt x="12" y="72"/>
                  </a:lnTo>
                  <a:lnTo>
                    <a:pt x="12" y="70"/>
                  </a:lnTo>
                  <a:lnTo>
                    <a:pt x="13" y="70"/>
                  </a:lnTo>
                  <a:lnTo>
                    <a:pt x="13" y="69"/>
                  </a:lnTo>
                  <a:lnTo>
                    <a:pt x="13" y="70"/>
                  </a:lnTo>
                  <a:lnTo>
                    <a:pt x="12" y="70"/>
                  </a:lnTo>
                  <a:lnTo>
                    <a:pt x="12" y="72"/>
                  </a:lnTo>
                  <a:lnTo>
                    <a:pt x="13" y="72"/>
                  </a:lnTo>
                  <a:lnTo>
                    <a:pt x="15" y="72"/>
                  </a:lnTo>
                  <a:lnTo>
                    <a:pt x="15" y="70"/>
                  </a:lnTo>
                  <a:lnTo>
                    <a:pt x="15" y="72"/>
                  </a:lnTo>
                  <a:lnTo>
                    <a:pt x="15" y="70"/>
                  </a:lnTo>
                  <a:lnTo>
                    <a:pt x="17" y="70"/>
                  </a:lnTo>
                  <a:lnTo>
                    <a:pt x="18" y="70"/>
                  </a:lnTo>
                  <a:lnTo>
                    <a:pt x="20" y="70"/>
                  </a:lnTo>
                  <a:lnTo>
                    <a:pt x="22" y="70"/>
                  </a:lnTo>
                  <a:lnTo>
                    <a:pt x="22" y="69"/>
                  </a:lnTo>
                  <a:lnTo>
                    <a:pt x="22" y="67"/>
                  </a:lnTo>
                  <a:lnTo>
                    <a:pt x="22" y="65"/>
                  </a:lnTo>
                  <a:lnTo>
                    <a:pt x="23" y="65"/>
                  </a:lnTo>
                  <a:lnTo>
                    <a:pt x="25" y="65"/>
                  </a:lnTo>
                  <a:lnTo>
                    <a:pt x="25" y="67"/>
                  </a:lnTo>
                  <a:lnTo>
                    <a:pt x="25" y="65"/>
                  </a:lnTo>
                  <a:lnTo>
                    <a:pt x="26" y="65"/>
                  </a:lnTo>
                  <a:lnTo>
                    <a:pt x="28" y="65"/>
                  </a:lnTo>
                  <a:lnTo>
                    <a:pt x="30" y="65"/>
                  </a:lnTo>
                  <a:lnTo>
                    <a:pt x="31" y="65"/>
                  </a:lnTo>
                  <a:lnTo>
                    <a:pt x="31" y="67"/>
                  </a:lnTo>
                  <a:lnTo>
                    <a:pt x="33" y="67"/>
                  </a:lnTo>
                  <a:lnTo>
                    <a:pt x="35" y="67"/>
                  </a:lnTo>
                  <a:lnTo>
                    <a:pt x="36" y="67"/>
                  </a:lnTo>
                  <a:lnTo>
                    <a:pt x="38" y="65"/>
                  </a:lnTo>
                  <a:lnTo>
                    <a:pt x="40" y="65"/>
                  </a:lnTo>
                  <a:lnTo>
                    <a:pt x="41" y="65"/>
                  </a:lnTo>
                  <a:lnTo>
                    <a:pt x="43" y="65"/>
                  </a:lnTo>
                  <a:lnTo>
                    <a:pt x="44" y="65"/>
                  </a:lnTo>
                  <a:lnTo>
                    <a:pt x="46" y="64"/>
                  </a:lnTo>
                  <a:lnTo>
                    <a:pt x="48" y="64"/>
                  </a:lnTo>
                  <a:lnTo>
                    <a:pt x="49" y="64"/>
                  </a:lnTo>
                  <a:lnTo>
                    <a:pt x="51" y="62"/>
                  </a:lnTo>
                  <a:lnTo>
                    <a:pt x="53" y="62"/>
                  </a:lnTo>
                  <a:lnTo>
                    <a:pt x="54" y="62"/>
                  </a:lnTo>
                  <a:lnTo>
                    <a:pt x="54" y="60"/>
                  </a:lnTo>
                  <a:lnTo>
                    <a:pt x="56" y="60"/>
                  </a:lnTo>
                  <a:lnTo>
                    <a:pt x="58" y="60"/>
                  </a:lnTo>
                  <a:lnTo>
                    <a:pt x="58" y="59"/>
                  </a:lnTo>
                  <a:lnTo>
                    <a:pt x="59" y="59"/>
                  </a:lnTo>
                  <a:lnTo>
                    <a:pt x="61" y="59"/>
                  </a:lnTo>
                  <a:lnTo>
                    <a:pt x="62" y="57"/>
                  </a:lnTo>
                  <a:lnTo>
                    <a:pt x="64" y="57"/>
                  </a:lnTo>
                  <a:lnTo>
                    <a:pt x="64" y="55"/>
                  </a:lnTo>
                  <a:lnTo>
                    <a:pt x="66" y="55"/>
                  </a:lnTo>
                  <a:lnTo>
                    <a:pt x="67" y="55"/>
                  </a:lnTo>
                  <a:lnTo>
                    <a:pt x="69" y="55"/>
                  </a:lnTo>
                  <a:lnTo>
                    <a:pt x="71" y="55"/>
                  </a:lnTo>
                  <a:lnTo>
                    <a:pt x="71" y="54"/>
                  </a:lnTo>
                  <a:lnTo>
                    <a:pt x="72" y="54"/>
                  </a:lnTo>
                  <a:lnTo>
                    <a:pt x="74" y="54"/>
                  </a:lnTo>
                  <a:lnTo>
                    <a:pt x="75" y="54"/>
                  </a:lnTo>
                  <a:lnTo>
                    <a:pt x="77" y="54"/>
                  </a:lnTo>
                  <a:lnTo>
                    <a:pt x="79" y="54"/>
                  </a:lnTo>
                  <a:lnTo>
                    <a:pt x="79" y="52"/>
                  </a:lnTo>
                  <a:lnTo>
                    <a:pt x="79" y="54"/>
                  </a:lnTo>
                  <a:lnTo>
                    <a:pt x="79" y="52"/>
                  </a:lnTo>
                  <a:lnTo>
                    <a:pt x="80" y="52"/>
                  </a:lnTo>
                  <a:lnTo>
                    <a:pt x="82" y="52"/>
                  </a:lnTo>
                  <a:lnTo>
                    <a:pt x="84" y="52"/>
                  </a:lnTo>
                  <a:lnTo>
                    <a:pt x="85" y="52"/>
                  </a:lnTo>
                  <a:lnTo>
                    <a:pt x="87" y="52"/>
                  </a:lnTo>
                  <a:lnTo>
                    <a:pt x="87" y="54"/>
                  </a:lnTo>
                  <a:lnTo>
                    <a:pt x="87" y="52"/>
                  </a:lnTo>
                  <a:lnTo>
                    <a:pt x="89" y="54"/>
                  </a:lnTo>
                  <a:lnTo>
                    <a:pt x="89" y="52"/>
                  </a:lnTo>
                  <a:lnTo>
                    <a:pt x="90" y="52"/>
                  </a:lnTo>
                  <a:lnTo>
                    <a:pt x="90" y="54"/>
                  </a:lnTo>
                  <a:lnTo>
                    <a:pt x="89" y="54"/>
                  </a:lnTo>
                  <a:lnTo>
                    <a:pt x="90" y="54"/>
                  </a:lnTo>
                  <a:lnTo>
                    <a:pt x="90" y="52"/>
                  </a:lnTo>
                  <a:lnTo>
                    <a:pt x="90" y="54"/>
                  </a:lnTo>
                  <a:lnTo>
                    <a:pt x="92" y="54"/>
                  </a:lnTo>
                  <a:lnTo>
                    <a:pt x="93" y="54"/>
                  </a:lnTo>
                  <a:lnTo>
                    <a:pt x="95" y="54"/>
                  </a:lnTo>
                  <a:lnTo>
                    <a:pt x="97" y="54"/>
                  </a:lnTo>
                  <a:lnTo>
                    <a:pt x="98" y="54"/>
                  </a:lnTo>
                  <a:lnTo>
                    <a:pt x="100" y="54"/>
                  </a:lnTo>
                  <a:lnTo>
                    <a:pt x="100" y="55"/>
                  </a:lnTo>
                  <a:lnTo>
                    <a:pt x="100" y="54"/>
                  </a:lnTo>
                  <a:lnTo>
                    <a:pt x="100" y="55"/>
                  </a:lnTo>
                  <a:lnTo>
                    <a:pt x="102" y="55"/>
                  </a:lnTo>
                  <a:lnTo>
                    <a:pt x="103" y="55"/>
                  </a:lnTo>
                  <a:lnTo>
                    <a:pt x="105" y="55"/>
                  </a:lnTo>
                  <a:lnTo>
                    <a:pt x="107" y="55"/>
                  </a:lnTo>
                  <a:lnTo>
                    <a:pt x="108" y="55"/>
                  </a:lnTo>
                  <a:lnTo>
                    <a:pt x="110" y="55"/>
                  </a:lnTo>
                  <a:lnTo>
                    <a:pt x="111" y="55"/>
                  </a:lnTo>
                  <a:lnTo>
                    <a:pt x="113" y="55"/>
                  </a:lnTo>
                  <a:lnTo>
                    <a:pt x="115" y="55"/>
                  </a:lnTo>
                  <a:lnTo>
                    <a:pt x="116" y="55"/>
                  </a:lnTo>
                  <a:lnTo>
                    <a:pt x="118" y="55"/>
                  </a:lnTo>
                  <a:lnTo>
                    <a:pt x="120" y="54"/>
                  </a:lnTo>
                  <a:lnTo>
                    <a:pt x="121" y="54"/>
                  </a:lnTo>
                  <a:lnTo>
                    <a:pt x="123" y="54"/>
                  </a:lnTo>
                  <a:lnTo>
                    <a:pt x="125" y="54"/>
                  </a:lnTo>
                  <a:lnTo>
                    <a:pt x="126" y="54"/>
                  </a:lnTo>
                  <a:lnTo>
                    <a:pt x="128" y="52"/>
                  </a:lnTo>
                  <a:lnTo>
                    <a:pt x="128" y="51"/>
                  </a:lnTo>
                  <a:lnTo>
                    <a:pt x="129" y="51"/>
                  </a:lnTo>
                  <a:lnTo>
                    <a:pt x="129" y="49"/>
                  </a:lnTo>
                  <a:lnTo>
                    <a:pt x="128" y="49"/>
                  </a:lnTo>
                  <a:lnTo>
                    <a:pt x="129" y="49"/>
                  </a:lnTo>
                  <a:lnTo>
                    <a:pt x="129" y="51"/>
                  </a:lnTo>
                  <a:lnTo>
                    <a:pt x="129" y="49"/>
                  </a:lnTo>
                  <a:lnTo>
                    <a:pt x="131" y="49"/>
                  </a:lnTo>
                  <a:lnTo>
                    <a:pt x="131" y="51"/>
                  </a:lnTo>
                  <a:lnTo>
                    <a:pt x="131" y="49"/>
                  </a:lnTo>
                  <a:lnTo>
                    <a:pt x="129" y="49"/>
                  </a:lnTo>
                  <a:lnTo>
                    <a:pt x="131" y="49"/>
                  </a:lnTo>
                  <a:lnTo>
                    <a:pt x="133" y="49"/>
                  </a:lnTo>
                  <a:lnTo>
                    <a:pt x="133" y="47"/>
                  </a:lnTo>
                  <a:lnTo>
                    <a:pt x="134" y="47"/>
                  </a:lnTo>
                  <a:lnTo>
                    <a:pt x="136" y="47"/>
                  </a:lnTo>
                  <a:lnTo>
                    <a:pt x="136" y="46"/>
                  </a:lnTo>
                  <a:lnTo>
                    <a:pt x="138" y="46"/>
                  </a:lnTo>
                  <a:lnTo>
                    <a:pt x="138" y="44"/>
                  </a:lnTo>
                  <a:lnTo>
                    <a:pt x="139" y="44"/>
                  </a:lnTo>
                  <a:lnTo>
                    <a:pt x="141" y="44"/>
                  </a:lnTo>
                  <a:lnTo>
                    <a:pt x="142" y="44"/>
                  </a:lnTo>
                  <a:lnTo>
                    <a:pt x="144" y="44"/>
                  </a:lnTo>
                  <a:lnTo>
                    <a:pt x="146" y="44"/>
                  </a:lnTo>
                  <a:lnTo>
                    <a:pt x="147" y="44"/>
                  </a:lnTo>
                  <a:lnTo>
                    <a:pt x="147" y="42"/>
                  </a:lnTo>
                  <a:lnTo>
                    <a:pt x="147" y="44"/>
                  </a:lnTo>
                  <a:lnTo>
                    <a:pt x="147" y="42"/>
                  </a:lnTo>
                  <a:lnTo>
                    <a:pt x="147" y="44"/>
                  </a:lnTo>
                  <a:lnTo>
                    <a:pt x="149" y="44"/>
                  </a:lnTo>
                  <a:lnTo>
                    <a:pt x="149" y="42"/>
                  </a:lnTo>
                  <a:lnTo>
                    <a:pt x="149" y="44"/>
                  </a:lnTo>
                  <a:lnTo>
                    <a:pt x="151" y="44"/>
                  </a:lnTo>
                  <a:lnTo>
                    <a:pt x="151" y="42"/>
                  </a:lnTo>
                  <a:lnTo>
                    <a:pt x="152" y="42"/>
                  </a:lnTo>
                  <a:lnTo>
                    <a:pt x="152" y="41"/>
                  </a:lnTo>
                  <a:lnTo>
                    <a:pt x="152" y="39"/>
                  </a:lnTo>
                  <a:lnTo>
                    <a:pt x="154" y="39"/>
                  </a:lnTo>
                  <a:lnTo>
                    <a:pt x="154" y="37"/>
                  </a:lnTo>
                  <a:lnTo>
                    <a:pt x="156" y="37"/>
                  </a:lnTo>
                  <a:lnTo>
                    <a:pt x="156" y="36"/>
                  </a:lnTo>
                  <a:lnTo>
                    <a:pt x="157" y="36"/>
                  </a:lnTo>
                  <a:lnTo>
                    <a:pt x="157" y="34"/>
                  </a:lnTo>
                  <a:lnTo>
                    <a:pt x="159" y="34"/>
                  </a:lnTo>
                  <a:lnTo>
                    <a:pt x="159" y="33"/>
                  </a:lnTo>
                  <a:lnTo>
                    <a:pt x="159" y="31"/>
                  </a:lnTo>
                  <a:lnTo>
                    <a:pt x="160" y="31"/>
                  </a:lnTo>
                  <a:lnTo>
                    <a:pt x="162" y="31"/>
                  </a:lnTo>
                  <a:lnTo>
                    <a:pt x="164" y="31"/>
                  </a:lnTo>
                  <a:lnTo>
                    <a:pt x="164" y="29"/>
                  </a:lnTo>
                  <a:lnTo>
                    <a:pt x="167" y="29"/>
                  </a:lnTo>
                  <a:lnTo>
                    <a:pt x="169" y="29"/>
                  </a:lnTo>
                  <a:lnTo>
                    <a:pt x="169" y="28"/>
                  </a:lnTo>
                  <a:lnTo>
                    <a:pt x="170" y="28"/>
                  </a:lnTo>
                  <a:lnTo>
                    <a:pt x="172" y="28"/>
                  </a:lnTo>
                  <a:lnTo>
                    <a:pt x="172" y="26"/>
                  </a:lnTo>
                  <a:lnTo>
                    <a:pt x="174" y="26"/>
                  </a:lnTo>
                  <a:lnTo>
                    <a:pt x="174" y="24"/>
                  </a:lnTo>
                  <a:lnTo>
                    <a:pt x="175" y="24"/>
                  </a:lnTo>
                  <a:lnTo>
                    <a:pt x="177" y="24"/>
                  </a:lnTo>
                  <a:lnTo>
                    <a:pt x="177" y="23"/>
                  </a:lnTo>
                  <a:lnTo>
                    <a:pt x="175" y="23"/>
                  </a:lnTo>
                  <a:lnTo>
                    <a:pt x="175" y="21"/>
                  </a:lnTo>
                  <a:lnTo>
                    <a:pt x="174" y="21"/>
                  </a:lnTo>
                  <a:lnTo>
                    <a:pt x="174" y="20"/>
                  </a:lnTo>
                  <a:lnTo>
                    <a:pt x="175" y="20"/>
                  </a:lnTo>
                  <a:lnTo>
                    <a:pt x="177" y="20"/>
                  </a:lnTo>
                  <a:lnTo>
                    <a:pt x="178" y="20"/>
                  </a:lnTo>
                  <a:lnTo>
                    <a:pt x="177" y="20"/>
                  </a:lnTo>
                  <a:lnTo>
                    <a:pt x="178" y="20"/>
                  </a:lnTo>
                  <a:lnTo>
                    <a:pt x="178" y="18"/>
                  </a:lnTo>
                  <a:lnTo>
                    <a:pt x="178" y="16"/>
                  </a:lnTo>
                  <a:lnTo>
                    <a:pt x="180" y="16"/>
                  </a:lnTo>
                  <a:lnTo>
                    <a:pt x="180" y="15"/>
                  </a:lnTo>
                  <a:lnTo>
                    <a:pt x="178" y="15"/>
                  </a:lnTo>
                  <a:lnTo>
                    <a:pt x="178" y="16"/>
                  </a:lnTo>
                  <a:lnTo>
                    <a:pt x="178" y="15"/>
                  </a:lnTo>
                  <a:lnTo>
                    <a:pt x="178" y="13"/>
                  </a:lnTo>
                  <a:lnTo>
                    <a:pt x="180" y="13"/>
                  </a:lnTo>
                  <a:lnTo>
                    <a:pt x="180" y="11"/>
                  </a:lnTo>
                  <a:lnTo>
                    <a:pt x="180" y="10"/>
                  </a:lnTo>
                  <a:lnTo>
                    <a:pt x="180" y="8"/>
                  </a:lnTo>
                  <a:lnTo>
                    <a:pt x="182" y="6"/>
                  </a:lnTo>
                  <a:lnTo>
                    <a:pt x="183" y="6"/>
                  </a:lnTo>
                  <a:lnTo>
                    <a:pt x="183" y="5"/>
                  </a:lnTo>
                  <a:lnTo>
                    <a:pt x="182" y="5"/>
                  </a:lnTo>
                  <a:lnTo>
                    <a:pt x="182" y="6"/>
                  </a:lnTo>
                  <a:lnTo>
                    <a:pt x="182" y="5"/>
                  </a:lnTo>
                  <a:lnTo>
                    <a:pt x="182" y="3"/>
                  </a:lnTo>
                  <a:lnTo>
                    <a:pt x="183" y="3"/>
                  </a:lnTo>
                  <a:lnTo>
                    <a:pt x="185" y="3"/>
                  </a:lnTo>
                  <a:lnTo>
                    <a:pt x="185" y="2"/>
                  </a:lnTo>
                  <a:lnTo>
                    <a:pt x="183" y="2"/>
                  </a:lnTo>
                  <a:lnTo>
                    <a:pt x="183" y="3"/>
                  </a:lnTo>
                  <a:lnTo>
                    <a:pt x="183" y="2"/>
                  </a:lnTo>
                  <a:lnTo>
                    <a:pt x="185" y="2"/>
                  </a:lnTo>
                  <a:lnTo>
                    <a:pt x="185" y="0"/>
                  </a:lnTo>
                  <a:lnTo>
                    <a:pt x="187" y="0"/>
                  </a:lnTo>
                  <a:lnTo>
                    <a:pt x="188" y="0"/>
                  </a:lnTo>
                  <a:lnTo>
                    <a:pt x="190" y="0"/>
                  </a:lnTo>
                  <a:lnTo>
                    <a:pt x="192" y="0"/>
                  </a:lnTo>
                  <a:close/>
                </a:path>
              </a:pathLst>
            </a:custGeom>
            <a:solidFill>
              <a:srgbClr val="FFE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20" name="Freeform 357"/>
            <p:cNvSpPr>
              <a:spLocks noEditPoints="1"/>
            </p:cNvSpPr>
            <p:nvPr/>
          </p:nvSpPr>
          <p:spPr bwMode="auto">
            <a:xfrm>
              <a:off x="3163" y="1036"/>
              <a:ext cx="392" cy="595"/>
            </a:xfrm>
            <a:custGeom>
              <a:avLst/>
              <a:gdLst>
                <a:gd name="T0" fmla="*/ 20 w 392"/>
                <a:gd name="T1" fmla="*/ 67 h 595"/>
                <a:gd name="T2" fmla="*/ 177 w 392"/>
                <a:gd name="T3" fmla="*/ 10 h 595"/>
                <a:gd name="T4" fmla="*/ 170 w 392"/>
                <a:gd name="T5" fmla="*/ 16 h 595"/>
                <a:gd name="T6" fmla="*/ 180 w 392"/>
                <a:gd name="T7" fmla="*/ 5 h 595"/>
                <a:gd name="T8" fmla="*/ 180 w 392"/>
                <a:gd name="T9" fmla="*/ 5 h 595"/>
                <a:gd name="T10" fmla="*/ 200 w 392"/>
                <a:gd name="T11" fmla="*/ 3 h 595"/>
                <a:gd name="T12" fmla="*/ 211 w 392"/>
                <a:gd name="T13" fmla="*/ 10 h 595"/>
                <a:gd name="T14" fmla="*/ 229 w 392"/>
                <a:gd name="T15" fmla="*/ 11 h 595"/>
                <a:gd name="T16" fmla="*/ 242 w 392"/>
                <a:gd name="T17" fmla="*/ 8 h 595"/>
                <a:gd name="T18" fmla="*/ 255 w 392"/>
                <a:gd name="T19" fmla="*/ 5 h 595"/>
                <a:gd name="T20" fmla="*/ 255 w 392"/>
                <a:gd name="T21" fmla="*/ 37 h 595"/>
                <a:gd name="T22" fmla="*/ 255 w 392"/>
                <a:gd name="T23" fmla="*/ 59 h 595"/>
                <a:gd name="T24" fmla="*/ 255 w 392"/>
                <a:gd name="T25" fmla="*/ 85 h 595"/>
                <a:gd name="T26" fmla="*/ 255 w 392"/>
                <a:gd name="T27" fmla="*/ 139 h 595"/>
                <a:gd name="T28" fmla="*/ 257 w 392"/>
                <a:gd name="T29" fmla="*/ 203 h 595"/>
                <a:gd name="T30" fmla="*/ 293 w 392"/>
                <a:gd name="T31" fmla="*/ 203 h 595"/>
                <a:gd name="T32" fmla="*/ 340 w 392"/>
                <a:gd name="T33" fmla="*/ 203 h 595"/>
                <a:gd name="T34" fmla="*/ 360 w 392"/>
                <a:gd name="T35" fmla="*/ 256 h 595"/>
                <a:gd name="T36" fmla="*/ 389 w 392"/>
                <a:gd name="T37" fmla="*/ 312 h 595"/>
                <a:gd name="T38" fmla="*/ 389 w 392"/>
                <a:gd name="T39" fmla="*/ 397 h 595"/>
                <a:gd name="T40" fmla="*/ 391 w 392"/>
                <a:gd name="T41" fmla="*/ 446 h 595"/>
                <a:gd name="T42" fmla="*/ 391 w 392"/>
                <a:gd name="T43" fmla="*/ 482 h 595"/>
                <a:gd name="T44" fmla="*/ 391 w 392"/>
                <a:gd name="T45" fmla="*/ 506 h 595"/>
                <a:gd name="T46" fmla="*/ 391 w 392"/>
                <a:gd name="T47" fmla="*/ 534 h 595"/>
                <a:gd name="T48" fmla="*/ 386 w 392"/>
                <a:gd name="T49" fmla="*/ 580 h 595"/>
                <a:gd name="T50" fmla="*/ 352 w 392"/>
                <a:gd name="T51" fmla="*/ 590 h 595"/>
                <a:gd name="T52" fmla="*/ 311 w 392"/>
                <a:gd name="T53" fmla="*/ 591 h 595"/>
                <a:gd name="T54" fmla="*/ 278 w 392"/>
                <a:gd name="T55" fmla="*/ 591 h 595"/>
                <a:gd name="T56" fmla="*/ 252 w 392"/>
                <a:gd name="T57" fmla="*/ 591 h 595"/>
                <a:gd name="T58" fmla="*/ 208 w 392"/>
                <a:gd name="T59" fmla="*/ 591 h 595"/>
                <a:gd name="T60" fmla="*/ 174 w 392"/>
                <a:gd name="T61" fmla="*/ 593 h 595"/>
                <a:gd name="T62" fmla="*/ 149 w 392"/>
                <a:gd name="T63" fmla="*/ 593 h 595"/>
                <a:gd name="T64" fmla="*/ 108 w 392"/>
                <a:gd name="T65" fmla="*/ 593 h 595"/>
                <a:gd name="T66" fmla="*/ 100 w 392"/>
                <a:gd name="T67" fmla="*/ 546 h 595"/>
                <a:gd name="T68" fmla="*/ 113 w 392"/>
                <a:gd name="T69" fmla="*/ 484 h 595"/>
                <a:gd name="T70" fmla="*/ 67 w 392"/>
                <a:gd name="T71" fmla="*/ 482 h 595"/>
                <a:gd name="T72" fmla="*/ 58 w 392"/>
                <a:gd name="T73" fmla="*/ 443 h 595"/>
                <a:gd name="T74" fmla="*/ 13 w 392"/>
                <a:gd name="T75" fmla="*/ 426 h 595"/>
                <a:gd name="T76" fmla="*/ 0 w 392"/>
                <a:gd name="T77" fmla="*/ 369 h 595"/>
                <a:gd name="T78" fmla="*/ 0 w 392"/>
                <a:gd name="T79" fmla="*/ 309 h 595"/>
                <a:gd name="T80" fmla="*/ 4 w 392"/>
                <a:gd name="T81" fmla="*/ 238 h 595"/>
                <a:gd name="T82" fmla="*/ 4 w 392"/>
                <a:gd name="T83" fmla="*/ 155 h 595"/>
                <a:gd name="T84" fmla="*/ 2 w 392"/>
                <a:gd name="T85" fmla="*/ 87 h 595"/>
                <a:gd name="T86" fmla="*/ 12 w 392"/>
                <a:gd name="T87" fmla="*/ 72 h 595"/>
                <a:gd name="T88" fmla="*/ 17 w 392"/>
                <a:gd name="T89" fmla="*/ 70 h 595"/>
                <a:gd name="T90" fmla="*/ 28 w 392"/>
                <a:gd name="T91" fmla="*/ 65 h 595"/>
                <a:gd name="T92" fmla="*/ 46 w 392"/>
                <a:gd name="T93" fmla="*/ 64 h 595"/>
                <a:gd name="T94" fmla="*/ 62 w 392"/>
                <a:gd name="T95" fmla="*/ 57 h 595"/>
                <a:gd name="T96" fmla="*/ 79 w 392"/>
                <a:gd name="T97" fmla="*/ 54 h 595"/>
                <a:gd name="T98" fmla="*/ 89 w 392"/>
                <a:gd name="T99" fmla="*/ 52 h 595"/>
                <a:gd name="T100" fmla="*/ 100 w 392"/>
                <a:gd name="T101" fmla="*/ 54 h 595"/>
                <a:gd name="T102" fmla="*/ 115 w 392"/>
                <a:gd name="T103" fmla="*/ 55 h 595"/>
                <a:gd name="T104" fmla="*/ 128 w 392"/>
                <a:gd name="T105" fmla="*/ 49 h 595"/>
                <a:gd name="T106" fmla="*/ 136 w 392"/>
                <a:gd name="T107" fmla="*/ 47 h 595"/>
                <a:gd name="T108" fmla="*/ 147 w 392"/>
                <a:gd name="T109" fmla="*/ 42 h 595"/>
                <a:gd name="T110" fmla="*/ 156 w 392"/>
                <a:gd name="T111" fmla="*/ 37 h 595"/>
                <a:gd name="T112" fmla="*/ 169 w 392"/>
                <a:gd name="T113" fmla="*/ 29 h 595"/>
                <a:gd name="T114" fmla="*/ 174 w 392"/>
                <a:gd name="T115" fmla="*/ 21 h 595"/>
                <a:gd name="T116" fmla="*/ 178 w 392"/>
                <a:gd name="T117" fmla="*/ 16 h 595"/>
                <a:gd name="T118" fmla="*/ 182 w 392"/>
                <a:gd name="T119" fmla="*/ 5 h 595"/>
                <a:gd name="T120" fmla="*/ 190 w 392"/>
                <a:gd name="T121"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595">
                  <a:moveTo>
                    <a:pt x="18" y="69"/>
                  </a:moveTo>
                  <a:lnTo>
                    <a:pt x="18" y="67"/>
                  </a:lnTo>
                  <a:lnTo>
                    <a:pt x="20" y="69"/>
                  </a:lnTo>
                  <a:lnTo>
                    <a:pt x="18" y="69"/>
                  </a:lnTo>
                  <a:moveTo>
                    <a:pt x="18" y="67"/>
                  </a:moveTo>
                  <a:lnTo>
                    <a:pt x="18" y="69"/>
                  </a:lnTo>
                  <a:lnTo>
                    <a:pt x="17" y="69"/>
                  </a:lnTo>
                  <a:lnTo>
                    <a:pt x="15" y="69"/>
                  </a:lnTo>
                  <a:lnTo>
                    <a:pt x="17" y="69"/>
                  </a:lnTo>
                  <a:lnTo>
                    <a:pt x="17" y="67"/>
                  </a:lnTo>
                  <a:lnTo>
                    <a:pt x="18" y="67"/>
                  </a:lnTo>
                  <a:lnTo>
                    <a:pt x="20" y="67"/>
                  </a:lnTo>
                  <a:lnTo>
                    <a:pt x="18" y="67"/>
                  </a:lnTo>
                  <a:moveTo>
                    <a:pt x="98" y="54"/>
                  </a:moveTo>
                  <a:lnTo>
                    <a:pt x="97" y="54"/>
                  </a:lnTo>
                  <a:lnTo>
                    <a:pt x="98" y="54"/>
                  </a:lnTo>
                  <a:moveTo>
                    <a:pt x="92" y="54"/>
                  </a:moveTo>
                  <a:lnTo>
                    <a:pt x="92" y="52"/>
                  </a:lnTo>
                  <a:lnTo>
                    <a:pt x="92" y="54"/>
                  </a:lnTo>
                  <a:moveTo>
                    <a:pt x="178" y="8"/>
                  </a:moveTo>
                  <a:lnTo>
                    <a:pt x="177" y="8"/>
                  </a:lnTo>
                  <a:lnTo>
                    <a:pt x="177" y="10"/>
                  </a:lnTo>
                  <a:lnTo>
                    <a:pt x="175" y="10"/>
                  </a:lnTo>
                  <a:lnTo>
                    <a:pt x="177" y="10"/>
                  </a:lnTo>
                  <a:lnTo>
                    <a:pt x="177" y="8"/>
                  </a:lnTo>
                  <a:lnTo>
                    <a:pt x="178" y="8"/>
                  </a:lnTo>
                  <a:moveTo>
                    <a:pt x="177" y="6"/>
                  </a:moveTo>
                  <a:lnTo>
                    <a:pt x="177" y="8"/>
                  </a:lnTo>
                  <a:lnTo>
                    <a:pt x="175" y="8"/>
                  </a:lnTo>
                  <a:lnTo>
                    <a:pt x="174" y="10"/>
                  </a:lnTo>
                  <a:lnTo>
                    <a:pt x="174" y="11"/>
                  </a:lnTo>
                  <a:lnTo>
                    <a:pt x="174" y="13"/>
                  </a:lnTo>
                  <a:lnTo>
                    <a:pt x="172" y="13"/>
                  </a:lnTo>
                  <a:lnTo>
                    <a:pt x="170" y="13"/>
                  </a:lnTo>
                  <a:lnTo>
                    <a:pt x="170" y="15"/>
                  </a:lnTo>
                  <a:lnTo>
                    <a:pt x="170" y="16"/>
                  </a:lnTo>
                  <a:lnTo>
                    <a:pt x="169" y="16"/>
                  </a:lnTo>
                  <a:lnTo>
                    <a:pt x="169" y="15"/>
                  </a:lnTo>
                  <a:lnTo>
                    <a:pt x="170" y="15"/>
                  </a:lnTo>
                  <a:lnTo>
                    <a:pt x="170" y="13"/>
                  </a:lnTo>
                  <a:lnTo>
                    <a:pt x="172" y="13"/>
                  </a:lnTo>
                  <a:lnTo>
                    <a:pt x="172" y="11"/>
                  </a:lnTo>
                  <a:lnTo>
                    <a:pt x="174" y="11"/>
                  </a:lnTo>
                  <a:lnTo>
                    <a:pt x="174" y="10"/>
                  </a:lnTo>
                  <a:lnTo>
                    <a:pt x="175" y="8"/>
                  </a:lnTo>
                  <a:lnTo>
                    <a:pt x="177" y="8"/>
                  </a:lnTo>
                  <a:lnTo>
                    <a:pt x="177" y="6"/>
                  </a:lnTo>
                  <a:moveTo>
                    <a:pt x="180" y="5"/>
                  </a:moveTo>
                  <a:lnTo>
                    <a:pt x="180" y="6"/>
                  </a:lnTo>
                  <a:lnTo>
                    <a:pt x="180" y="8"/>
                  </a:lnTo>
                  <a:lnTo>
                    <a:pt x="178" y="8"/>
                  </a:lnTo>
                  <a:lnTo>
                    <a:pt x="178" y="10"/>
                  </a:lnTo>
                  <a:lnTo>
                    <a:pt x="178" y="8"/>
                  </a:lnTo>
                  <a:lnTo>
                    <a:pt x="178" y="6"/>
                  </a:lnTo>
                  <a:lnTo>
                    <a:pt x="178" y="8"/>
                  </a:lnTo>
                  <a:lnTo>
                    <a:pt x="178" y="6"/>
                  </a:lnTo>
                  <a:lnTo>
                    <a:pt x="180" y="6"/>
                  </a:lnTo>
                  <a:lnTo>
                    <a:pt x="180" y="5"/>
                  </a:lnTo>
                  <a:lnTo>
                    <a:pt x="178" y="5"/>
                  </a:lnTo>
                  <a:lnTo>
                    <a:pt x="180" y="5"/>
                  </a:lnTo>
                  <a:lnTo>
                    <a:pt x="180" y="3"/>
                  </a:lnTo>
                  <a:lnTo>
                    <a:pt x="180" y="5"/>
                  </a:lnTo>
                  <a:moveTo>
                    <a:pt x="192" y="0"/>
                  </a:moveTo>
                  <a:lnTo>
                    <a:pt x="193" y="0"/>
                  </a:lnTo>
                  <a:lnTo>
                    <a:pt x="195" y="0"/>
                  </a:lnTo>
                  <a:lnTo>
                    <a:pt x="196" y="0"/>
                  </a:lnTo>
                  <a:lnTo>
                    <a:pt x="196" y="2"/>
                  </a:lnTo>
                  <a:lnTo>
                    <a:pt x="198" y="2"/>
                  </a:lnTo>
                  <a:lnTo>
                    <a:pt x="200" y="2"/>
                  </a:lnTo>
                  <a:lnTo>
                    <a:pt x="200" y="3"/>
                  </a:lnTo>
                  <a:lnTo>
                    <a:pt x="201" y="3"/>
                  </a:lnTo>
                  <a:lnTo>
                    <a:pt x="200" y="3"/>
                  </a:lnTo>
                  <a:lnTo>
                    <a:pt x="201" y="3"/>
                  </a:lnTo>
                  <a:lnTo>
                    <a:pt x="201" y="5"/>
                  </a:lnTo>
                  <a:lnTo>
                    <a:pt x="201" y="3"/>
                  </a:lnTo>
                  <a:lnTo>
                    <a:pt x="201" y="5"/>
                  </a:lnTo>
                  <a:lnTo>
                    <a:pt x="203" y="5"/>
                  </a:lnTo>
                  <a:lnTo>
                    <a:pt x="205" y="5"/>
                  </a:lnTo>
                  <a:lnTo>
                    <a:pt x="205" y="6"/>
                  </a:lnTo>
                  <a:lnTo>
                    <a:pt x="206" y="6"/>
                  </a:lnTo>
                  <a:lnTo>
                    <a:pt x="208" y="8"/>
                  </a:lnTo>
                  <a:lnTo>
                    <a:pt x="209" y="8"/>
                  </a:lnTo>
                  <a:lnTo>
                    <a:pt x="211" y="8"/>
                  </a:lnTo>
                  <a:lnTo>
                    <a:pt x="211" y="10"/>
                  </a:lnTo>
                  <a:lnTo>
                    <a:pt x="213" y="10"/>
                  </a:lnTo>
                  <a:lnTo>
                    <a:pt x="214" y="10"/>
                  </a:lnTo>
                  <a:lnTo>
                    <a:pt x="216" y="10"/>
                  </a:lnTo>
                  <a:lnTo>
                    <a:pt x="218" y="10"/>
                  </a:lnTo>
                  <a:lnTo>
                    <a:pt x="218" y="11"/>
                  </a:lnTo>
                  <a:lnTo>
                    <a:pt x="219" y="11"/>
                  </a:lnTo>
                  <a:lnTo>
                    <a:pt x="221" y="11"/>
                  </a:lnTo>
                  <a:lnTo>
                    <a:pt x="223" y="11"/>
                  </a:lnTo>
                  <a:lnTo>
                    <a:pt x="224" y="11"/>
                  </a:lnTo>
                  <a:lnTo>
                    <a:pt x="226" y="11"/>
                  </a:lnTo>
                  <a:lnTo>
                    <a:pt x="227" y="11"/>
                  </a:lnTo>
                  <a:lnTo>
                    <a:pt x="229" y="11"/>
                  </a:lnTo>
                  <a:lnTo>
                    <a:pt x="231" y="11"/>
                  </a:lnTo>
                  <a:lnTo>
                    <a:pt x="232" y="11"/>
                  </a:lnTo>
                  <a:lnTo>
                    <a:pt x="234" y="11"/>
                  </a:lnTo>
                  <a:lnTo>
                    <a:pt x="236" y="11"/>
                  </a:lnTo>
                  <a:lnTo>
                    <a:pt x="237" y="11"/>
                  </a:lnTo>
                  <a:lnTo>
                    <a:pt x="239" y="11"/>
                  </a:lnTo>
                  <a:lnTo>
                    <a:pt x="239" y="10"/>
                  </a:lnTo>
                  <a:lnTo>
                    <a:pt x="241" y="10"/>
                  </a:lnTo>
                  <a:lnTo>
                    <a:pt x="241" y="8"/>
                  </a:lnTo>
                  <a:lnTo>
                    <a:pt x="242" y="8"/>
                  </a:lnTo>
                  <a:lnTo>
                    <a:pt x="244" y="8"/>
                  </a:lnTo>
                  <a:lnTo>
                    <a:pt x="242" y="8"/>
                  </a:lnTo>
                  <a:lnTo>
                    <a:pt x="244" y="8"/>
                  </a:lnTo>
                  <a:lnTo>
                    <a:pt x="244" y="6"/>
                  </a:lnTo>
                  <a:lnTo>
                    <a:pt x="245" y="6"/>
                  </a:lnTo>
                  <a:lnTo>
                    <a:pt x="247" y="6"/>
                  </a:lnTo>
                  <a:lnTo>
                    <a:pt x="247" y="5"/>
                  </a:lnTo>
                  <a:lnTo>
                    <a:pt x="249" y="5"/>
                  </a:lnTo>
                  <a:lnTo>
                    <a:pt x="250" y="5"/>
                  </a:lnTo>
                  <a:lnTo>
                    <a:pt x="250" y="3"/>
                  </a:lnTo>
                  <a:lnTo>
                    <a:pt x="252" y="3"/>
                  </a:lnTo>
                  <a:lnTo>
                    <a:pt x="254" y="3"/>
                  </a:lnTo>
                  <a:lnTo>
                    <a:pt x="255" y="3"/>
                  </a:lnTo>
                  <a:lnTo>
                    <a:pt x="255" y="5"/>
                  </a:lnTo>
                  <a:lnTo>
                    <a:pt x="255" y="6"/>
                  </a:lnTo>
                  <a:lnTo>
                    <a:pt x="255" y="8"/>
                  </a:lnTo>
                  <a:lnTo>
                    <a:pt x="255" y="10"/>
                  </a:lnTo>
                  <a:lnTo>
                    <a:pt x="255" y="11"/>
                  </a:lnTo>
                  <a:lnTo>
                    <a:pt x="255" y="16"/>
                  </a:lnTo>
                  <a:lnTo>
                    <a:pt x="255" y="20"/>
                  </a:lnTo>
                  <a:lnTo>
                    <a:pt x="255" y="21"/>
                  </a:lnTo>
                  <a:lnTo>
                    <a:pt x="255" y="24"/>
                  </a:lnTo>
                  <a:lnTo>
                    <a:pt x="255" y="26"/>
                  </a:lnTo>
                  <a:lnTo>
                    <a:pt x="255" y="28"/>
                  </a:lnTo>
                  <a:lnTo>
                    <a:pt x="255" y="34"/>
                  </a:lnTo>
                  <a:lnTo>
                    <a:pt x="255" y="37"/>
                  </a:lnTo>
                  <a:lnTo>
                    <a:pt x="255" y="39"/>
                  </a:lnTo>
                  <a:lnTo>
                    <a:pt x="255" y="41"/>
                  </a:lnTo>
                  <a:lnTo>
                    <a:pt x="255" y="42"/>
                  </a:lnTo>
                  <a:lnTo>
                    <a:pt x="255" y="44"/>
                  </a:lnTo>
                  <a:lnTo>
                    <a:pt x="255" y="46"/>
                  </a:lnTo>
                  <a:lnTo>
                    <a:pt x="255" y="47"/>
                  </a:lnTo>
                  <a:lnTo>
                    <a:pt x="255" y="49"/>
                  </a:lnTo>
                  <a:lnTo>
                    <a:pt x="255" y="52"/>
                  </a:lnTo>
                  <a:lnTo>
                    <a:pt x="255" y="54"/>
                  </a:lnTo>
                  <a:lnTo>
                    <a:pt x="255" y="55"/>
                  </a:lnTo>
                  <a:lnTo>
                    <a:pt x="255" y="57"/>
                  </a:lnTo>
                  <a:lnTo>
                    <a:pt x="255" y="59"/>
                  </a:lnTo>
                  <a:lnTo>
                    <a:pt x="255" y="60"/>
                  </a:lnTo>
                  <a:lnTo>
                    <a:pt x="255" y="65"/>
                  </a:lnTo>
                  <a:lnTo>
                    <a:pt x="255" y="67"/>
                  </a:lnTo>
                  <a:lnTo>
                    <a:pt x="255" y="69"/>
                  </a:lnTo>
                  <a:lnTo>
                    <a:pt x="255" y="70"/>
                  </a:lnTo>
                  <a:lnTo>
                    <a:pt x="255" y="72"/>
                  </a:lnTo>
                  <a:lnTo>
                    <a:pt x="255" y="73"/>
                  </a:lnTo>
                  <a:lnTo>
                    <a:pt x="255" y="75"/>
                  </a:lnTo>
                  <a:lnTo>
                    <a:pt x="255" y="78"/>
                  </a:lnTo>
                  <a:lnTo>
                    <a:pt x="255" y="82"/>
                  </a:lnTo>
                  <a:lnTo>
                    <a:pt x="255" y="83"/>
                  </a:lnTo>
                  <a:lnTo>
                    <a:pt x="255" y="85"/>
                  </a:lnTo>
                  <a:lnTo>
                    <a:pt x="255" y="87"/>
                  </a:lnTo>
                  <a:lnTo>
                    <a:pt x="255" y="90"/>
                  </a:lnTo>
                  <a:lnTo>
                    <a:pt x="255" y="93"/>
                  </a:lnTo>
                  <a:lnTo>
                    <a:pt x="255" y="95"/>
                  </a:lnTo>
                  <a:lnTo>
                    <a:pt x="255" y="100"/>
                  </a:lnTo>
                  <a:lnTo>
                    <a:pt x="255" y="103"/>
                  </a:lnTo>
                  <a:lnTo>
                    <a:pt x="255" y="104"/>
                  </a:lnTo>
                  <a:lnTo>
                    <a:pt x="255" y="106"/>
                  </a:lnTo>
                  <a:lnTo>
                    <a:pt x="255" y="108"/>
                  </a:lnTo>
                  <a:lnTo>
                    <a:pt x="255" y="111"/>
                  </a:lnTo>
                  <a:lnTo>
                    <a:pt x="255" y="137"/>
                  </a:lnTo>
                  <a:lnTo>
                    <a:pt x="255" y="139"/>
                  </a:lnTo>
                  <a:lnTo>
                    <a:pt x="255" y="147"/>
                  </a:lnTo>
                  <a:lnTo>
                    <a:pt x="257" y="147"/>
                  </a:lnTo>
                  <a:lnTo>
                    <a:pt x="257" y="155"/>
                  </a:lnTo>
                  <a:lnTo>
                    <a:pt x="257" y="170"/>
                  </a:lnTo>
                  <a:lnTo>
                    <a:pt x="257" y="180"/>
                  </a:lnTo>
                  <a:lnTo>
                    <a:pt x="257" y="188"/>
                  </a:lnTo>
                  <a:lnTo>
                    <a:pt x="257" y="189"/>
                  </a:lnTo>
                  <a:lnTo>
                    <a:pt x="257" y="191"/>
                  </a:lnTo>
                  <a:lnTo>
                    <a:pt x="257" y="194"/>
                  </a:lnTo>
                  <a:lnTo>
                    <a:pt x="257" y="198"/>
                  </a:lnTo>
                  <a:lnTo>
                    <a:pt x="257" y="199"/>
                  </a:lnTo>
                  <a:lnTo>
                    <a:pt x="257" y="203"/>
                  </a:lnTo>
                  <a:lnTo>
                    <a:pt x="262" y="203"/>
                  </a:lnTo>
                  <a:lnTo>
                    <a:pt x="263" y="203"/>
                  </a:lnTo>
                  <a:lnTo>
                    <a:pt x="265" y="203"/>
                  </a:lnTo>
                  <a:lnTo>
                    <a:pt x="268" y="203"/>
                  </a:lnTo>
                  <a:lnTo>
                    <a:pt x="275" y="203"/>
                  </a:lnTo>
                  <a:lnTo>
                    <a:pt x="280" y="203"/>
                  </a:lnTo>
                  <a:lnTo>
                    <a:pt x="283" y="203"/>
                  </a:lnTo>
                  <a:lnTo>
                    <a:pt x="285" y="203"/>
                  </a:lnTo>
                  <a:lnTo>
                    <a:pt x="286" y="203"/>
                  </a:lnTo>
                  <a:lnTo>
                    <a:pt x="290" y="203"/>
                  </a:lnTo>
                  <a:lnTo>
                    <a:pt x="291" y="203"/>
                  </a:lnTo>
                  <a:lnTo>
                    <a:pt x="293" y="203"/>
                  </a:lnTo>
                  <a:lnTo>
                    <a:pt x="296" y="203"/>
                  </a:lnTo>
                  <a:lnTo>
                    <a:pt x="299" y="203"/>
                  </a:lnTo>
                  <a:lnTo>
                    <a:pt x="304" y="203"/>
                  </a:lnTo>
                  <a:lnTo>
                    <a:pt x="312" y="203"/>
                  </a:lnTo>
                  <a:lnTo>
                    <a:pt x="314" y="203"/>
                  </a:lnTo>
                  <a:lnTo>
                    <a:pt x="317" y="203"/>
                  </a:lnTo>
                  <a:lnTo>
                    <a:pt x="319" y="203"/>
                  </a:lnTo>
                  <a:lnTo>
                    <a:pt x="327" y="203"/>
                  </a:lnTo>
                  <a:lnTo>
                    <a:pt x="330" y="203"/>
                  </a:lnTo>
                  <a:lnTo>
                    <a:pt x="335" y="201"/>
                  </a:lnTo>
                  <a:lnTo>
                    <a:pt x="339" y="201"/>
                  </a:lnTo>
                  <a:lnTo>
                    <a:pt x="340" y="203"/>
                  </a:lnTo>
                  <a:lnTo>
                    <a:pt x="340" y="216"/>
                  </a:lnTo>
                  <a:lnTo>
                    <a:pt x="340" y="219"/>
                  </a:lnTo>
                  <a:lnTo>
                    <a:pt x="340" y="220"/>
                  </a:lnTo>
                  <a:lnTo>
                    <a:pt x="340" y="224"/>
                  </a:lnTo>
                  <a:lnTo>
                    <a:pt x="340" y="225"/>
                  </a:lnTo>
                  <a:lnTo>
                    <a:pt x="340" y="230"/>
                  </a:lnTo>
                  <a:lnTo>
                    <a:pt x="342" y="240"/>
                  </a:lnTo>
                  <a:lnTo>
                    <a:pt x="342" y="242"/>
                  </a:lnTo>
                  <a:lnTo>
                    <a:pt x="342" y="255"/>
                  </a:lnTo>
                  <a:lnTo>
                    <a:pt x="342" y="256"/>
                  </a:lnTo>
                  <a:lnTo>
                    <a:pt x="357" y="256"/>
                  </a:lnTo>
                  <a:lnTo>
                    <a:pt x="360" y="256"/>
                  </a:lnTo>
                  <a:lnTo>
                    <a:pt x="361" y="256"/>
                  </a:lnTo>
                  <a:lnTo>
                    <a:pt x="378" y="256"/>
                  </a:lnTo>
                  <a:lnTo>
                    <a:pt x="386" y="256"/>
                  </a:lnTo>
                  <a:lnTo>
                    <a:pt x="388" y="256"/>
                  </a:lnTo>
                  <a:lnTo>
                    <a:pt x="388" y="260"/>
                  </a:lnTo>
                  <a:lnTo>
                    <a:pt x="388" y="266"/>
                  </a:lnTo>
                  <a:lnTo>
                    <a:pt x="388" y="270"/>
                  </a:lnTo>
                  <a:lnTo>
                    <a:pt x="388" y="286"/>
                  </a:lnTo>
                  <a:lnTo>
                    <a:pt x="388" y="292"/>
                  </a:lnTo>
                  <a:lnTo>
                    <a:pt x="389" y="297"/>
                  </a:lnTo>
                  <a:lnTo>
                    <a:pt x="389" y="299"/>
                  </a:lnTo>
                  <a:lnTo>
                    <a:pt x="389" y="312"/>
                  </a:lnTo>
                  <a:lnTo>
                    <a:pt x="389" y="317"/>
                  </a:lnTo>
                  <a:lnTo>
                    <a:pt x="389" y="325"/>
                  </a:lnTo>
                  <a:lnTo>
                    <a:pt x="389" y="328"/>
                  </a:lnTo>
                  <a:lnTo>
                    <a:pt x="389" y="332"/>
                  </a:lnTo>
                  <a:lnTo>
                    <a:pt x="389" y="337"/>
                  </a:lnTo>
                  <a:lnTo>
                    <a:pt x="389" y="346"/>
                  </a:lnTo>
                  <a:lnTo>
                    <a:pt x="389" y="348"/>
                  </a:lnTo>
                  <a:lnTo>
                    <a:pt x="389" y="359"/>
                  </a:lnTo>
                  <a:lnTo>
                    <a:pt x="389" y="372"/>
                  </a:lnTo>
                  <a:lnTo>
                    <a:pt x="389" y="392"/>
                  </a:lnTo>
                  <a:lnTo>
                    <a:pt x="389" y="395"/>
                  </a:lnTo>
                  <a:lnTo>
                    <a:pt x="389" y="397"/>
                  </a:lnTo>
                  <a:lnTo>
                    <a:pt x="389" y="403"/>
                  </a:lnTo>
                  <a:lnTo>
                    <a:pt x="389" y="413"/>
                  </a:lnTo>
                  <a:lnTo>
                    <a:pt x="389" y="423"/>
                  </a:lnTo>
                  <a:lnTo>
                    <a:pt x="391" y="423"/>
                  </a:lnTo>
                  <a:lnTo>
                    <a:pt x="391" y="425"/>
                  </a:lnTo>
                  <a:lnTo>
                    <a:pt x="391" y="426"/>
                  </a:lnTo>
                  <a:lnTo>
                    <a:pt x="389" y="431"/>
                  </a:lnTo>
                  <a:lnTo>
                    <a:pt x="389" y="433"/>
                  </a:lnTo>
                  <a:lnTo>
                    <a:pt x="389" y="435"/>
                  </a:lnTo>
                  <a:lnTo>
                    <a:pt x="389" y="438"/>
                  </a:lnTo>
                  <a:lnTo>
                    <a:pt x="391" y="444"/>
                  </a:lnTo>
                  <a:lnTo>
                    <a:pt x="391" y="446"/>
                  </a:lnTo>
                  <a:lnTo>
                    <a:pt x="391" y="448"/>
                  </a:lnTo>
                  <a:lnTo>
                    <a:pt x="391" y="453"/>
                  </a:lnTo>
                  <a:lnTo>
                    <a:pt x="391" y="457"/>
                  </a:lnTo>
                  <a:lnTo>
                    <a:pt x="391" y="461"/>
                  </a:lnTo>
                  <a:lnTo>
                    <a:pt x="391" y="462"/>
                  </a:lnTo>
                  <a:lnTo>
                    <a:pt x="391" y="467"/>
                  </a:lnTo>
                  <a:lnTo>
                    <a:pt x="391" y="472"/>
                  </a:lnTo>
                  <a:lnTo>
                    <a:pt x="391" y="474"/>
                  </a:lnTo>
                  <a:lnTo>
                    <a:pt x="391" y="477"/>
                  </a:lnTo>
                  <a:lnTo>
                    <a:pt x="391" y="479"/>
                  </a:lnTo>
                  <a:lnTo>
                    <a:pt x="391" y="480"/>
                  </a:lnTo>
                  <a:lnTo>
                    <a:pt x="391" y="482"/>
                  </a:lnTo>
                  <a:lnTo>
                    <a:pt x="391" y="484"/>
                  </a:lnTo>
                  <a:lnTo>
                    <a:pt x="391" y="487"/>
                  </a:lnTo>
                  <a:lnTo>
                    <a:pt x="391" y="488"/>
                  </a:lnTo>
                  <a:lnTo>
                    <a:pt x="391" y="490"/>
                  </a:lnTo>
                  <a:lnTo>
                    <a:pt x="391" y="492"/>
                  </a:lnTo>
                  <a:lnTo>
                    <a:pt x="391" y="495"/>
                  </a:lnTo>
                  <a:lnTo>
                    <a:pt x="391" y="497"/>
                  </a:lnTo>
                  <a:lnTo>
                    <a:pt x="391" y="500"/>
                  </a:lnTo>
                  <a:lnTo>
                    <a:pt x="391" y="502"/>
                  </a:lnTo>
                  <a:lnTo>
                    <a:pt x="391" y="503"/>
                  </a:lnTo>
                  <a:lnTo>
                    <a:pt x="391" y="505"/>
                  </a:lnTo>
                  <a:lnTo>
                    <a:pt x="391" y="506"/>
                  </a:lnTo>
                  <a:lnTo>
                    <a:pt x="391" y="510"/>
                  </a:lnTo>
                  <a:lnTo>
                    <a:pt x="391" y="511"/>
                  </a:lnTo>
                  <a:lnTo>
                    <a:pt x="391" y="513"/>
                  </a:lnTo>
                  <a:lnTo>
                    <a:pt x="391" y="515"/>
                  </a:lnTo>
                  <a:lnTo>
                    <a:pt x="391" y="516"/>
                  </a:lnTo>
                  <a:lnTo>
                    <a:pt x="391" y="520"/>
                  </a:lnTo>
                  <a:lnTo>
                    <a:pt x="391" y="521"/>
                  </a:lnTo>
                  <a:lnTo>
                    <a:pt x="392" y="524"/>
                  </a:lnTo>
                  <a:lnTo>
                    <a:pt x="392" y="528"/>
                  </a:lnTo>
                  <a:lnTo>
                    <a:pt x="392" y="533"/>
                  </a:lnTo>
                  <a:lnTo>
                    <a:pt x="392" y="534"/>
                  </a:lnTo>
                  <a:lnTo>
                    <a:pt x="391" y="534"/>
                  </a:lnTo>
                  <a:lnTo>
                    <a:pt x="388" y="534"/>
                  </a:lnTo>
                  <a:lnTo>
                    <a:pt x="386" y="534"/>
                  </a:lnTo>
                  <a:lnTo>
                    <a:pt x="384" y="534"/>
                  </a:lnTo>
                  <a:lnTo>
                    <a:pt x="384" y="542"/>
                  </a:lnTo>
                  <a:lnTo>
                    <a:pt x="384" y="547"/>
                  </a:lnTo>
                  <a:lnTo>
                    <a:pt x="384" y="552"/>
                  </a:lnTo>
                  <a:lnTo>
                    <a:pt x="384" y="554"/>
                  </a:lnTo>
                  <a:lnTo>
                    <a:pt x="384" y="560"/>
                  </a:lnTo>
                  <a:lnTo>
                    <a:pt x="384" y="562"/>
                  </a:lnTo>
                  <a:lnTo>
                    <a:pt x="384" y="575"/>
                  </a:lnTo>
                  <a:lnTo>
                    <a:pt x="384" y="580"/>
                  </a:lnTo>
                  <a:lnTo>
                    <a:pt x="386" y="580"/>
                  </a:lnTo>
                  <a:lnTo>
                    <a:pt x="386" y="582"/>
                  </a:lnTo>
                  <a:lnTo>
                    <a:pt x="386" y="583"/>
                  </a:lnTo>
                  <a:lnTo>
                    <a:pt x="384" y="586"/>
                  </a:lnTo>
                  <a:lnTo>
                    <a:pt x="384" y="590"/>
                  </a:lnTo>
                  <a:lnTo>
                    <a:pt x="381" y="590"/>
                  </a:lnTo>
                  <a:lnTo>
                    <a:pt x="379" y="590"/>
                  </a:lnTo>
                  <a:lnTo>
                    <a:pt x="378" y="590"/>
                  </a:lnTo>
                  <a:lnTo>
                    <a:pt x="370" y="590"/>
                  </a:lnTo>
                  <a:lnTo>
                    <a:pt x="366" y="590"/>
                  </a:lnTo>
                  <a:lnTo>
                    <a:pt x="360" y="590"/>
                  </a:lnTo>
                  <a:lnTo>
                    <a:pt x="355" y="590"/>
                  </a:lnTo>
                  <a:lnTo>
                    <a:pt x="352" y="590"/>
                  </a:lnTo>
                  <a:lnTo>
                    <a:pt x="345" y="590"/>
                  </a:lnTo>
                  <a:lnTo>
                    <a:pt x="340" y="590"/>
                  </a:lnTo>
                  <a:lnTo>
                    <a:pt x="339" y="590"/>
                  </a:lnTo>
                  <a:lnTo>
                    <a:pt x="337" y="590"/>
                  </a:lnTo>
                  <a:lnTo>
                    <a:pt x="334" y="590"/>
                  </a:lnTo>
                  <a:lnTo>
                    <a:pt x="330" y="590"/>
                  </a:lnTo>
                  <a:lnTo>
                    <a:pt x="327" y="590"/>
                  </a:lnTo>
                  <a:lnTo>
                    <a:pt x="324" y="590"/>
                  </a:lnTo>
                  <a:lnTo>
                    <a:pt x="322" y="590"/>
                  </a:lnTo>
                  <a:lnTo>
                    <a:pt x="321" y="590"/>
                  </a:lnTo>
                  <a:lnTo>
                    <a:pt x="314" y="591"/>
                  </a:lnTo>
                  <a:lnTo>
                    <a:pt x="311" y="591"/>
                  </a:lnTo>
                  <a:lnTo>
                    <a:pt x="306" y="591"/>
                  </a:lnTo>
                  <a:lnTo>
                    <a:pt x="304" y="591"/>
                  </a:lnTo>
                  <a:lnTo>
                    <a:pt x="298" y="591"/>
                  </a:lnTo>
                  <a:lnTo>
                    <a:pt x="296" y="591"/>
                  </a:lnTo>
                  <a:lnTo>
                    <a:pt x="291" y="591"/>
                  </a:lnTo>
                  <a:lnTo>
                    <a:pt x="288" y="591"/>
                  </a:lnTo>
                  <a:lnTo>
                    <a:pt x="286" y="591"/>
                  </a:lnTo>
                  <a:lnTo>
                    <a:pt x="285" y="591"/>
                  </a:lnTo>
                  <a:lnTo>
                    <a:pt x="283" y="591"/>
                  </a:lnTo>
                  <a:lnTo>
                    <a:pt x="281" y="591"/>
                  </a:lnTo>
                  <a:lnTo>
                    <a:pt x="280" y="591"/>
                  </a:lnTo>
                  <a:lnTo>
                    <a:pt x="278" y="591"/>
                  </a:lnTo>
                  <a:lnTo>
                    <a:pt x="276" y="591"/>
                  </a:lnTo>
                  <a:lnTo>
                    <a:pt x="275" y="591"/>
                  </a:lnTo>
                  <a:lnTo>
                    <a:pt x="273" y="591"/>
                  </a:lnTo>
                  <a:lnTo>
                    <a:pt x="272" y="591"/>
                  </a:lnTo>
                  <a:lnTo>
                    <a:pt x="268" y="591"/>
                  </a:lnTo>
                  <a:lnTo>
                    <a:pt x="263" y="591"/>
                  </a:lnTo>
                  <a:lnTo>
                    <a:pt x="260" y="591"/>
                  </a:lnTo>
                  <a:lnTo>
                    <a:pt x="258" y="591"/>
                  </a:lnTo>
                  <a:lnTo>
                    <a:pt x="257" y="591"/>
                  </a:lnTo>
                  <a:lnTo>
                    <a:pt x="255" y="591"/>
                  </a:lnTo>
                  <a:lnTo>
                    <a:pt x="254" y="591"/>
                  </a:lnTo>
                  <a:lnTo>
                    <a:pt x="252" y="591"/>
                  </a:lnTo>
                  <a:lnTo>
                    <a:pt x="237" y="591"/>
                  </a:lnTo>
                  <a:lnTo>
                    <a:pt x="236" y="591"/>
                  </a:lnTo>
                  <a:lnTo>
                    <a:pt x="232" y="591"/>
                  </a:lnTo>
                  <a:lnTo>
                    <a:pt x="229" y="591"/>
                  </a:lnTo>
                  <a:lnTo>
                    <a:pt x="227" y="591"/>
                  </a:lnTo>
                  <a:lnTo>
                    <a:pt x="226" y="591"/>
                  </a:lnTo>
                  <a:lnTo>
                    <a:pt x="224" y="591"/>
                  </a:lnTo>
                  <a:lnTo>
                    <a:pt x="221" y="591"/>
                  </a:lnTo>
                  <a:lnTo>
                    <a:pt x="218" y="591"/>
                  </a:lnTo>
                  <a:lnTo>
                    <a:pt x="214" y="591"/>
                  </a:lnTo>
                  <a:lnTo>
                    <a:pt x="213" y="591"/>
                  </a:lnTo>
                  <a:lnTo>
                    <a:pt x="208" y="591"/>
                  </a:lnTo>
                  <a:lnTo>
                    <a:pt x="203" y="591"/>
                  </a:lnTo>
                  <a:lnTo>
                    <a:pt x="201" y="591"/>
                  </a:lnTo>
                  <a:lnTo>
                    <a:pt x="198" y="591"/>
                  </a:lnTo>
                  <a:lnTo>
                    <a:pt x="195" y="591"/>
                  </a:lnTo>
                  <a:lnTo>
                    <a:pt x="193" y="591"/>
                  </a:lnTo>
                  <a:lnTo>
                    <a:pt x="190" y="593"/>
                  </a:lnTo>
                  <a:lnTo>
                    <a:pt x="188" y="593"/>
                  </a:lnTo>
                  <a:lnTo>
                    <a:pt x="185" y="593"/>
                  </a:lnTo>
                  <a:lnTo>
                    <a:pt x="183" y="593"/>
                  </a:lnTo>
                  <a:lnTo>
                    <a:pt x="180" y="593"/>
                  </a:lnTo>
                  <a:lnTo>
                    <a:pt x="175" y="593"/>
                  </a:lnTo>
                  <a:lnTo>
                    <a:pt x="174" y="593"/>
                  </a:lnTo>
                  <a:lnTo>
                    <a:pt x="172" y="593"/>
                  </a:lnTo>
                  <a:lnTo>
                    <a:pt x="170" y="593"/>
                  </a:lnTo>
                  <a:lnTo>
                    <a:pt x="167" y="593"/>
                  </a:lnTo>
                  <a:lnTo>
                    <a:pt x="162" y="593"/>
                  </a:lnTo>
                  <a:lnTo>
                    <a:pt x="160" y="593"/>
                  </a:lnTo>
                  <a:lnTo>
                    <a:pt x="159" y="593"/>
                  </a:lnTo>
                  <a:lnTo>
                    <a:pt x="157" y="593"/>
                  </a:lnTo>
                  <a:lnTo>
                    <a:pt x="157" y="595"/>
                  </a:lnTo>
                  <a:lnTo>
                    <a:pt x="156" y="593"/>
                  </a:lnTo>
                  <a:lnTo>
                    <a:pt x="154" y="593"/>
                  </a:lnTo>
                  <a:lnTo>
                    <a:pt x="151" y="593"/>
                  </a:lnTo>
                  <a:lnTo>
                    <a:pt x="149" y="593"/>
                  </a:lnTo>
                  <a:lnTo>
                    <a:pt x="146" y="593"/>
                  </a:lnTo>
                  <a:lnTo>
                    <a:pt x="138" y="593"/>
                  </a:lnTo>
                  <a:lnTo>
                    <a:pt x="136" y="593"/>
                  </a:lnTo>
                  <a:lnTo>
                    <a:pt x="131" y="593"/>
                  </a:lnTo>
                  <a:lnTo>
                    <a:pt x="126" y="593"/>
                  </a:lnTo>
                  <a:lnTo>
                    <a:pt x="125" y="593"/>
                  </a:lnTo>
                  <a:lnTo>
                    <a:pt x="123" y="593"/>
                  </a:lnTo>
                  <a:lnTo>
                    <a:pt x="120" y="593"/>
                  </a:lnTo>
                  <a:lnTo>
                    <a:pt x="118" y="593"/>
                  </a:lnTo>
                  <a:lnTo>
                    <a:pt x="116" y="593"/>
                  </a:lnTo>
                  <a:lnTo>
                    <a:pt x="115" y="593"/>
                  </a:lnTo>
                  <a:lnTo>
                    <a:pt x="108" y="593"/>
                  </a:lnTo>
                  <a:lnTo>
                    <a:pt x="103" y="593"/>
                  </a:lnTo>
                  <a:lnTo>
                    <a:pt x="100" y="593"/>
                  </a:lnTo>
                  <a:lnTo>
                    <a:pt x="100" y="591"/>
                  </a:lnTo>
                  <a:lnTo>
                    <a:pt x="100" y="590"/>
                  </a:lnTo>
                  <a:lnTo>
                    <a:pt x="100" y="588"/>
                  </a:lnTo>
                  <a:lnTo>
                    <a:pt x="100" y="586"/>
                  </a:lnTo>
                  <a:lnTo>
                    <a:pt x="100" y="583"/>
                  </a:lnTo>
                  <a:lnTo>
                    <a:pt x="100" y="575"/>
                  </a:lnTo>
                  <a:lnTo>
                    <a:pt x="100" y="572"/>
                  </a:lnTo>
                  <a:lnTo>
                    <a:pt x="100" y="559"/>
                  </a:lnTo>
                  <a:lnTo>
                    <a:pt x="100" y="547"/>
                  </a:lnTo>
                  <a:lnTo>
                    <a:pt x="100" y="546"/>
                  </a:lnTo>
                  <a:lnTo>
                    <a:pt x="100" y="537"/>
                  </a:lnTo>
                  <a:lnTo>
                    <a:pt x="107" y="537"/>
                  </a:lnTo>
                  <a:lnTo>
                    <a:pt x="111" y="537"/>
                  </a:lnTo>
                  <a:lnTo>
                    <a:pt x="113" y="537"/>
                  </a:lnTo>
                  <a:lnTo>
                    <a:pt x="113" y="536"/>
                  </a:lnTo>
                  <a:lnTo>
                    <a:pt x="113" y="534"/>
                  </a:lnTo>
                  <a:lnTo>
                    <a:pt x="113" y="533"/>
                  </a:lnTo>
                  <a:lnTo>
                    <a:pt x="113" y="524"/>
                  </a:lnTo>
                  <a:lnTo>
                    <a:pt x="113" y="510"/>
                  </a:lnTo>
                  <a:lnTo>
                    <a:pt x="113" y="503"/>
                  </a:lnTo>
                  <a:lnTo>
                    <a:pt x="113" y="497"/>
                  </a:lnTo>
                  <a:lnTo>
                    <a:pt x="113" y="484"/>
                  </a:lnTo>
                  <a:lnTo>
                    <a:pt x="111" y="482"/>
                  </a:lnTo>
                  <a:lnTo>
                    <a:pt x="108" y="482"/>
                  </a:lnTo>
                  <a:lnTo>
                    <a:pt x="103" y="482"/>
                  </a:lnTo>
                  <a:lnTo>
                    <a:pt x="102" y="482"/>
                  </a:lnTo>
                  <a:lnTo>
                    <a:pt x="98" y="482"/>
                  </a:lnTo>
                  <a:lnTo>
                    <a:pt x="92" y="482"/>
                  </a:lnTo>
                  <a:lnTo>
                    <a:pt x="85" y="482"/>
                  </a:lnTo>
                  <a:lnTo>
                    <a:pt x="82" y="482"/>
                  </a:lnTo>
                  <a:lnTo>
                    <a:pt x="75" y="482"/>
                  </a:lnTo>
                  <a:lnTo>
                    <a:pt x="74" y="482"/>
                  </a:lnTo>
                  <a:lnTo>
                    <a:pt x="71" y="482"/>
                  </a:lnTo>
                  <a:lnTo>
                    <a:pt x="67" y="482"/>
                  </a:lnTo>
                  <a:lnTo>
                    <a:pt x="64" y="482"/>
                  </a:lnTo>
                  <a:lnTo>
                    <a:pt x="61" y="482"/>
                  </a:lnTo>
                  <a:lnTo>
                    <a:pt x="59" y="482"/>
                  </a:lnTo>
                  <a:lnTo>
                    <a:pt x="58" y="482"/>
                  </a:lnTo>
                  <a:lnTo>
                    <a:pt x="58" y="479"/>
                  </a:lnTo>
                  <a:lnTo>
                    <a:pt x="58" y="469"/>
                  </a:lnTo>
                  <a:lnTo>
                    <a:pt x="58" y="467"/>
                  </a:lnTo>
                  <a:lnTo>
                    <a:pt x="58" y="464"/>
                  </a:lnTo>
                  <a:lnTo>
                    <a:pt x="58" y="453"/>
                  </a:lnTo>
                  <a:lnTo>
                    <a:pt x="58" y="449"/>
                  </a:lnTo>
                  <a:lnTo>
                    <a:pt x="58" y="444"/>
                  </a:lnTo>
                  <a:lnTo>
                    <a:pt x="58" y="443"/>
                  </a:lnTo>
                  <a:lnTo>
                    <a:pt x="58" y="436"/>
                  </a:lnTo>
                  <a:lnTo>
                    <a:pt x="58" y="435"/>
                  </a:lnTo>
                  <a:lnTo>
                    <a:pt x="58" y="431"/>
                  </a:lnTo>
                  <a:lnTo>
                    <a:pt x="58" y="426"/>
                  </a:lnTo>
                  <a:lnTo>
                    <a:pt x="54" y="426"/>
                  </a:lnTo>
                  <a:lnTo>
                    <a:pt x="53" y="426"/>
                  </a:lnTo>
                  <a:lnTo>
                    <a:pt x="49" y="426"/>
                  </a:lnTo>
                  <a:lnTo>
                    <a:pt x="46" y="426"/>
                  </a:lnTo>
                  <a:lnTo>
                    <a:pt x="40" y="426"/>
                  </a:lnTo>
                  <a:lnTo>
                    <a:pt x="33" y="426"/>
                  </a:lnTo>
                  <a:lnTo>
                    <a:pt x="17" y="426"/>
                  </a:lnTo>
                  <a:lnTo>
                    <a:pt x="13" y="426"/>
                  </a:lnTo>
                  <a:lnTo>
                    <a:pt x="7" y="426"/>
                  </a:lnTo>
                  <a:lnTo>
                    <a:pt x="4" y="426"/>
                  </a:lnTo>
                  <a:lnTo>
                    <a:pt x="0" y="426"/>
                  </a:lnTo>
                  <a:lnTo>
                    <a:pt x="0" y="417"/>
                  </a:lnTo>
                  <a:lnTo>
                    <a:pt x="0" y="413"/>
                  </a:lnTo>
                  <a:lnTo>
                    <a:pt x="0" y="412"/>
                  </a:lnTo>
                  <a:lnTo>
                    <a:pt x="0" y="394"/>
                  </a:lnTo>
                  <a:lnTo>
                    <a:pt x="0" y="390"/>
                  </a:lnTo>
                  <a:lnTo>
                    <a:pt x="0" y="387"/>
                  </a:lnTo>
                  <a:lnTo>
                    <a:pt x="0" y="382"/>
                  </a:lnTo>
                  <a:lnTo>
                    <a:pt x="0" y="379"/>
                  </a:lnTo>
                  <a:lnTo>
                    <a:pt x="0" y="369"/>
                  </a:lnTo>
                  <a:lnTo>
                    <a:pt x="0" y="368"/>
                  </a:lnTo>
                  <a:lnTo>
                    <a:pt x="0" y="366"/>
                  </a:lnTo>
                  <a:lnTo>
                    <a:pt x="0" y="361"/>
                  </a:lnTo>
                  <a:lnTo>
                    <a:pt x="0" y="353"/>
                  </a:lnTo>
                  <a:lnTo>
                    <a:pt x="0" y="351"/>
                  </a:lnTo>
                  <a:lnTo>
                    <a:pt x="0" y="346"/>
                  </a:lnTo>
                  <a:lnTo>
                    <a:pt x="0" y="343"/>
                  </a:lnTo>
                  <a:lnTo>
                    <a:pt x="0" y="335"/>
                  </a:lnTo>
                  <a:lnTo>
                    <a:pt x="0" y="328"/>
                  </a:lnTo>
                  <a:lnTo>
                    <a:pt x="0" y="323"/>
                  </a:lnTo>
                  <a:lnTo>
                    <a:pt x="0" y="315"/>
                  </a:lnTo>
                  <a:lnTo>
                    <a:pt x="0" y="309"/>
                  </a:lnTo>
                  <a:lnTo>
                    <a:pt x="0" y="302"/>
                  </a:lnTo>
                  <a:lnTo>
                    <a:pt x="0" y="286"/>
                  </a:lnTo>
                  <a:lnTo>
                    <a:pt x="0" y="284"/>
                  </a:lnTo>
                  <a:lnTo>
                    <a:pt x="0" y="271"/>
                  </a:lnTo>
                  <a:lnTo>
                    <a:pt x="0" y="270"/>
                  </a:lnTo>
                  <a:lnTo>
                    <a:pt x="0" y="266"/>
                  </a:lnTo>
                  <a:lnTo>
                    <a:pt x="0" y="260"/>
                  </a:lnTo>
                  <a:lnTo>
                    <a:pt x="2" y="260"/>
                  </a:lnTo>
                  <a:lnTo>
                    <a:pt x="4" y="260"/>
                  </a:lnTo>
                  <a:lnTo>
                    <a:pt x="4" y="258"/>
                  </a:lnTo>
                  <a:lnTo>
                    <a:pt x="4" y="255"/>
                  </a:lnTo>
                  <a:lnTo>
                    <a:pt x="4" y="238"/>
                  </a:lnTo>
                  <a:lnTo>
                    <a:pt x="4" y="227"/>
                  </a:lnTo>
                  <a:lnTo>
                    <a:pt x="4" y="222"/>
                  </a:lnTo>
                  <a:lnTo>
                    <a:pt x="4" y="219"/>
                  </a:lnTo>
                  <a:lnTo>
                    <a:pt x="4" y="217"/>
                  </a:lnTo>
                  <a:lnTo>
                    <a:pt x="4" y="212"/>
                  </a:lnTo>
                  <a:lnTo>
                    <a:pt x="4" y="211"/>
                  </a:lnTo>
                  <a:lnTo>
                    <a:pt x="4" y="203"/>
                  </a:lnTo>
                  <a:lnTo>
                    <a:pt x="4" y="194"/>
                  </a:lnTo>
                  <a:lnTo>
                    <a:pt x="4" y="191"/>
                  </a:lnTo>
                  <a:lnTo>
                    <a:pt x="4" y="176"/>
                  </a:lnTo>
                  <a:lnTo>
                    <a:pt x="4" y="170"/>
                  </a:lnTo>
                  <a:lnTo>
                    <a:pt x="4" y="155"/>
                  </a:lnTo>
                  <a:lnTo>
                    <a:pt x="4" y="154"/>
                  </a:lnTo>
                  <a:lnTo>
                    <a:pt x="4" y="152"/>
                  </a:lnTo>
                  <a:lnTo>
                    <a:pt x="2" y="140"/>
                  </a:lnTo>
                  <a:lnTo>
                    <a:pt x="2" y="136"/>
                  </a:lnTo>
                  <a:lnTo>
                    <a:pt x="2" y="111"/>
                  </a:lnTo>
                  <a:lnTo>
                    <a:pt x="2" y="106"/>
                  </a:lnTo>
                  <a:lnTo>
                    <a:pt x="2" y="103"/>
                  </a:lnTo>
                  <a:lnTo>
                    <a:pt x="2" y="101"/>
                  </a:lnTo>
                  <a:lnTo>
                    <a:pt x="2" y="98"/>
                  </a:lnTo>
                  <a:lnTo>
                    <a:pt x="2" y="93"/>
                  </a:lnTo>
                  <a:lnTo>
                    <a:pt x="2" y="91"/>
                  </a:lnTo>
                  <a:lnTo>
                    <a:pt x="2" y="87"/>
                  </a:lnTo>
                  <a:lnTo>
                    <a:pt x="2" y="85"/>
                  </a:lnTo>
                  <a:lnTo>
                    <a:pt x="2" y="78"/>
                  </a:lnTo>
                  <a:lnTo>
                    <a:pt x="2" y="77"/>
                  </a:lnTo>
                  <a:lnTo>
                    <a:pt x="2" y="75"/>
                  </a:lnTo>
                  <a:lnTo>
                    <a:pt x="4" y="75"/>
                  </a:lnTo>
                  <a:lnTo>
                    <a:pt x="5" y="75"/>
                  </a:lnTo>
                  <a:lnTo>
                    <a:pt x="5" y="73"/>
                  </a:lnTo>
                  <a:lnTo>
                    <a:pt x="7" y="73"/>
                  </a:lnTo>
                  <a:lnTo>
                    <a:pt x="8" y="73"/>
                  </a:lnTo>
                  <a:lnTo>
                    <a:pt x="10" y="73"/>
                  </a:lnTo>
                  <a:lnTo>
                    <a:pt x="10" y="72"/>
                  </a:lnTo>
                  <a:lnTo>
                    <a:pt x="12" y="72"/>
                  </a:lnTo>
                  <a:lnTo>
                    <a:pt x="12" y="70"/>
                  </a:lnTo>
                  <a:lnTo>
                    <a:pt x="13" y="70"/>
                  </a:lnTo>
                  <a:lnTo>
                    <a:pt x="13" y="69"/>
                  </a:lnTo>
                  <a:lnTo>
                    <a:pt x="13" y="70"/>
                  </a:lnTo>
                  <a:lnTo>
                    <a:pt x="12" y="70"/>
                  </a:lnTo>
                  <a:lnTo>
                    <a:pt x="12" y="72"/>
                  </a:lnTo>
                  <a:lnTo>
                    <a:pt x="13" y="72"/>
                  </a:lnTo>
                  <a:lnTo>
                    <a:pt x="15" y="72"/>
                  </a:lnTo>
                  <a:lnTo>
                    <a:pt x="15" y="70"/>
                  </a:lnTo>
                  <a:lnTo>
                    <a:pt x="15" y="72"/>
                  </a:lnTo>
                  <a:lnTo>
                    <a:pt x="15" y="70"/>
                  </a:lnTo>
                  <a:lnTo>
                    <a:pt x="17" y="70"/>
                  </a:lnTo>
                  <a:lnTo>
                    <a:pt x="18" y="70"/>
                  </a:lnTo>
                  <a:lnTo>
                    <a:pt x="20" y="70"/>
                  </a:lnTo>
                  <a:lnTo>
                    <a:pt x="22" y="70"/>
                  </a:lnTo>
                  <a:lnTo>
                    <a:pt x="22" y="69"/>
                  </a:lnTo>
                  <a:lnTo>
                    <a:pt x="22" y="67"/>
                  </a:lnTo>
                  <a:lnTo>
                    <a:pt x="22" y="65"/>
                  </a:lnTo>
                  <a:lnTo>
                    <a:pt x="23" y="65"/>
                  </a:lnTo>
                  <a:lnTo>
                    <a:pt x="25" y="65"/>
                  </a:lnTo>
                  <a:lnTo>
                    <a:pt x="25" y="67"/>
                  </a:lnTo>
                  <a:lnTo>
                    <a:pt x="25" y="65"/>
                  </a:lnTo>
                  <a:lnTo>
                    <a:pt x="26" y="65"/>
                  </a:lnTo>
                  <a:lnTo>
                    <a:pt x="28" y="65"/>
                  </a:lnTo>
                  <a:lnTo>
                    <a:pt x="30" y="65"/>
                  </a:lnTo>
                  <a:lnTo>
                    <a:pt x="31" y="65"/>
                  </a:lnTo>
                  <a:lnTo>
                    <a:pt x="31" y="67"/>
                  </a:lnTo>
                  <a:lnTo>
                    <a:pt x="33" y="67"/>
                  </a:lnTo>
                  <a:lnTo>
                    <a:pt x="35" y="67"/>
                  </a:lnTo>
                  <a:lnTo>
                    <a:pt x="36" y="67"/>
                  </a:lnTo>
                  <a:lnTo>
                    <a:pt x="38" y="65"/>
                  </a:lnTo>
                  <a:lnTo>
                    <a:pt x="40" y="65"/>
                  </a:lnTo>
                  <a:lnTo>
                    <a:pt x="41" y="65"/>
                  </a:lnTo>
                  <a:lnTo>
                    <a:pt x="43" y="65"/>
                  </a:lnTo>
                  <a:lnTo>
                    <a:pt x="44" y="65"/>
                  </a:lnTo>
                  <a:lnTo>
                    <a:pt x="46" y="64"/>
                  </a:lnTo>
                  <a:lnTo>
                    <a:pt x="48" y="64"/>
                  </a:lnTo>
                  <a:lnTo>
                    <a:pt x="49" y="64"/>
                  </a:lnTo>
                  <a:lnTo>
                    <a:pt x="51" y="62"/>
                  </a:lnTo>
                  <a:lnTo>
                    <a:pt x="53" y="62"/>
                  </a:lnTo>
                  <a:lnTo>
                    <a:pt x="54" y="62"/>
                  </a:lnTo>
                  <a:lnTo>
                    <a:pt x="54" y="60"/>
                  </a:lnTo>
                  <a:lnTo>
                    <a:pt x="56" y="60"/>
                  </a:lnTo>
                  <a:lnTo>
                    <a:pt x="58" y="60"/>
                  </a:lnTo>
                  <a:lnTo>
                    <a:pt x="58" y="59"/>
                  </a:lnTo>
                  <a:lnTo>
                    <a:pt x="59" y="59"/>
                  </a:lnTo>
                  <a:lnTo>
                    <a:pt x="61" y="59"/>
                  </a:lnTo>
                  <a:lnTo>
                    <a:pt x="62" y="57"/>
                  </a:lnTo>
                  <a:lnTo>
                    <a:pt x="64" y="57"/>
                  </a:lnTo>
                  <a:lnTo>
                    <a:pt x="64" y="55"/>
                  </a:lnTo>
                  <a:lnTo>
                    <a:pt x="66" y="55"/>
                  </a:lnTo>
                  <a:lnTo>
                    <a:pt x="67" y="55"/>
                  </a:lnTo>
                  <a:lnTo>
                    <a:pt x="69" y="55"/>
                  </a:lnTo>
                  <a:lnTo>
                    <a:pt x="71" y="55"/>
                  </a:lnTo>
                  <a:lnTo>
                    <a:pt x="71" y="54"/>
                  </a:lnTo>
                  <a:lnTo>
                    <a:pt x="72" y="54"/>
                  </a:lnTo>
                  <a:lnTo>
                    <a:pt x="74" y="54"/>
                  </a:lnTo>
                  <a:lnTo>
                    <a:pt x="75" y="54"/>
                  </a:lnTo>
                  <a:lnTo>
                    <a:pt x="77" y="54"/>
                  </a:lnTo>
                  <a:lnTo>
                    <a:pt x="79" y="54"/>
                  </a:lnTo>
                  <a:lnTo>
                    <a:pt x="79" y="52"/>
                  </a:lnTo>
                  <a:lnTo>
                    <a:pt x="79" y="54"/>
                  </a:lnTo>
                  <a:lnTo>
                    <a:pt x="79" y="52"/>
                  </a:lnTo>
                  <a:lnTo>
                    <a:pt x="80" y="52"/>
                  </a:lnTo>
                  <a:lnTo>
                    <a:pt x="82" y="52"/>
                  </a:lnTo>
                  <a:lnTo>
                    <a:pt x="84" y="52"/>
                  </a:lnTo>
                  <a:lnTo>
                    <a:pt x="85" y="52"/>
                  </a:lnTo>
                  <a:lnTo>
                    <a:pt x="87" y="52"/>
                  </a:lnTo>
                  <a:lnTo>
                    <a:pt x="87" y="54"/>
                  </a:lnTo>
                  <a:lnTo>
                    <a:pt x="87" y="52"/>
                  </a:lnTo>
                  <a:lnTo>
                    <a:pt x="89" y="54"/>
                  </a:lnTo>
                  <a:lnTo>
                    <a:pt x="89" y="52"/>
                  </a:lnTo>
                  <a:lnTo>
                    <a:pt x="90" y="52"/>
                  </a:lnTo>
                  <a:lnTo>
                    <a:pt x="90" y="54"/>
                  </a:lnTo>
                  <a:lnTo>
                    <a:pt x="89" y="54"/>
                  </a:lnTo>
                  <a:lnTo>
                    <a:pt x="90" y="54"/>
                  </a:lnTo>
                  <a:lnTo>
                    <a:pt x="90" y="52"/>
                  </a:lnTo>
                  <a:lnTo>
                    <a:pt x="90" y="54"/>
                  </a:lnTo>
                  <a:lnTo>
                    <a:pt x="92" y="54"/>
                  </a:lnTo>
                  <a:lnTo>
                    <a:pt x="93" y="54"/>
                  </a:lnTo>
                  <a:lnTo>
                    <a:pt x="95" y="54"/>
                  </a:lnTo>
                  <a:lnTo>
                    <a:pt x="97" y="54"/>
                  </a:lnTo>
                  <a:lnTo>
                    <a:pt x="98" y="54"/>
                  </a:lnTo>
                  <a:lnTo>
                    <a:pt x="100" y="54"/>
                  </a:lnTo>
                  <a:lnTo>
                    <a:pt x="100" y="55"/>
                  </a:lnTo>
                  <a:lnTo>
                    <a:pt x="100" y="54"/>
                  </a:lnTo>
                  <a:lnTo>
                    <a:pt x="100" y="55"/>
                  </a:lnTo>
                  <a:lnTo>
                    <a:pt x="102" y="55"/>
                  </a:lnTo>
                  <a:lnTo>
                    <a:pt x="103" y="55"/>
                  </a:lnTo>
                  <a:lnTo>
                    <a:pt x="105" y="55"/>
                  </a:lnTo>
                  <a:lnTo>
                    <a:pt x="107" y="55"/>
                  </a:lnTo>
                  <a:lnTo>
                    <a:pt x="108" y="55"/>
                  </a:lnTo>
                  <a:lnTo>
                    <a:pt x="110" y="55"/>
                  </a:lnTo>
                  <a:lnTo>
                    <a:pt x="111" y="55"/>
                  </a:lnTo>
                  <a:lnTo>
                    <a:pt x="113" y="55"/>
                  </a:lnTo>
                  <a:lnTo>
                    <a:pt x="115" y="55"/>
                  </a:lnTo>
                  <a:lnTo>
                    <a:pt x="116" y="55"/>
                  </a:lnTo>
                  <a:lnTo>
                    <a:pt x="118" y="55"/>
                  </a:lnTo>
                  <a:lnTo>
                    <a:pt x="120" y="54"/>
                  </a:lnTo>
                  <a:lnTo>
                    <a:pt x="121" y="54"/>
                  </a:lnTo>
                  <a:lnTo>
                    <a:pt x="123" y="54"/>
                  </a:lnTo>
                  <a:lnTo>
                    <a:pt x="125" y="54"/>
                  </a:lnTo>
                  <a:lnTo>
                    <a:pt x="126" y="54"/>
                  </a:lnTo>
                  <a:lnTo>
                    <a:pt x="128" y="52"/>
                  </a:lnTo>
                  <a:lnTo>
                    <a:pt x="128" y="51"/>
                  </a:lnTo>
                  <a:lnTo>
                    <a:pt x="129" y="51"/>
                  </a:lnTo>
                  <a:lnTo>
                    <a:pt x="129" y="49"/>
                  </a:lnTo>
                  <a:lnTo>
                    <a:pt x="128" y="49"/>
                  </a:lnTo>
                  <a:lnTo>
                    <a:pt x="129" y="49"/>
                  </a:lnTo>
                  <a:lnTo>
                    <a:pt x="129" y="51"/>
                  </a:lnTo>
                  <a:lnTo>
                    <a:pt x="129" y="49"/>
                  </a:lnTo>
                  <a:lnTo>
                    <a:pt x="131" y="49"/>
                  </a:lnTo>
                  <a:lnTo>
                    <a:pt x="131" y="51"/>
                  </a:lnTo>
                  <a:lnTo>
                    <a:pt x="131" y="49"/>
                  </a:lnTo>
                  <a:lnTo>
                    <a:pt x="129" y="49"/>
                  </a:lnTo>
                  <a:lnTo>
                    <a:pt x="131" y="49"/>
                  </a:lnTo>
                  <a:lnTo>
                    <a:pt x="133" y="49"/>
                  </a:lnTo>
                  <a:lnTo>
                    <a:pt x="133" y="47"/>
                  </a:lnTo>
                  <a:lnTo>
                    <a:pt x="134" y="47"/>
                  </a:lnTo>
                  <a:lnTo>
                    <a:pt x="136" y="47"/>
                  </a:lnTo>
                  <a:lnTo>
                    <a:pt x="136" y="46"/>
                  </a:lnTo>
                  <a:lnTo>
                    <a:pt x="138" y="46"/>
                  </a:lnTo>
                  <a:lnTo>
                    <a:pt x="138" y="44"/>
                  </a:lnTo>
                  <a:lnTo>
                    <a:pt x="139" y="44"/>
                  </a:lnTo>
                  <a:lnTo>
                    <a:pt x="141" y="44"/>
                  </a:lnTo>
                  <a:lnTo>
                    <a:pt x="142" y="44"/>
                  </a:lnTo>
                  <a:lnTo>
                    <a:pt x="144" y="44"/>
                  </a:lnTo>
                  <a:lnTo>
                    <a:pt x="146" y="44"/>
                  </a:lnTo>
                  <a:lnTo>
                    <a:pt x="147" y="44"/>
                  </a:lnTo>
                  <a:lnTo>
                    <a:pt x="147" y="42"/>
                  </a:lnTo>
                  <a:lnTo>
                    <a:pt x="147" y="44"/>
                  </a:lnTo>
                  <a:lnTo>
                    <a:pt x="147" y="42"/>
                  </a:lnTo>
                  <a:lnTo>
                    <a:pt x="147" y="44"/>
                  </a:lnTo>
                  <a:lnTo>
                    <a:pt x="149" y="44"/>
                  </a:lnTo>
                  <a:lnTo>
                    <a:pt x="149" y="42"/>
                  </a:lnTo>
                  <a:lnTo>
                    <a:pt x="149" y="44"/>
                  </a:lnTo>
                  <a:lnTo>
                    <a:pt x="151" y="44"/>
                  </a:lnTo>
                  <a:lnTo>
                    <a:pt x="151" y="42"/>
                  </a:lnTo>
                  <a:lnTo>
                    <a:pt x="152" y="42"/>
                  </a:lnTo>
                  <a:lnTo>
                    <a:pt x="152" y="41"/>
                  </a:lnTo>
                  <a:lnTo>
                    <a:pt x="152" y="39"/>
                  </a:lnTo>
                  <a:lnTo>
                    <a:pt x="154" y="39"/>
                  </a:lnTo>
                  <a:lnTo>
                    <a:pt x="154" y="37"/>
                  </a:lnTo>
                  <a:lnTo>
                    <a:pt x="156" y="37"/>
                  </a:lnTo>
                  <a:lnTo>
                    <a:pt x="156" y="36"/>
                  </a:lnTo>
                  <a:lnTo>
                    <a:pt x="157" y="36"/>
                  </a:lnTo>
                  <a:lnTo>
                    <a:pt x="157" y="34"/>
                  </a:lnTo>
                  <a:lnTo>
                    <a:pt x="159" y="34"/>
                  </a:lnTo>
                  <a:lnTo>
                    <a:pt x="159" y="33"/>
                  </a:lnTo>
                  <a:lnTo>
                    <a:pt x="159" y="31"/>
                  </a:lnTo>
                  <a:lnTo>
                    <a:pt x="160" y="31"/>
                  </a:lnTo>
                  <a:lnTo>
                    <a:pt x="162" y="31"/>
                  </a:lnTo>
                  <a:lnTo>
                    <a:pt x="164" y="31"/>
                  </a:lnTo>
                  <a:lnTo>
                    <a:pt x="164" y="29"/>
                  </a:lnTo>
                  <a:lnTo>
                    <a:pt x="167" y="29"/>
                  </a:lnTo>
                  <a:lnTo>
                    <a:pt x="169" y="29"/>
                  </a:lnTo>
                  <a:lnTo>
                    <a:pt x="169" y="28"/>
                  </a:lnTo>
                  <a:lnTo>
                    <a:pt x="170" y="28"/>
                  </a:lnTo>
                  <a:lnTo>
                    <a:pt x="172" y="28"/>
                  </a:lnTo>
                  <a:lnTo>
                    <a:pt x="172" y="26"/>
                  </a:lnTo>
                  <a:lnTo>
                    <a:pt x="174" y="26"/>
                  </a:lnTo>
                  <a:lnTo>
                    <a:pt x="174" y="24"/>
                  </a:lnTo>
                  <a:lnTo>
                    <a:pt x="175" y="24"/>
                  </a:lnTo>
                  <a:lnTo>
                    <a:pt x="177" y="24"/>
                  </a:lnTo>
                  <a:lnTo>
                    <a:pt x="177" y="23"/>
                  </a:lnTo>
                  <a:lnTo>
                    <a:pt x="175" y="23"/>
                  </a:lnTo>
                  <a:lnTo>
                    <a:pt x="175" y="21"/>
                  </a:lnTo>
                  <a:lnTo>
                    <a:pt x="174" y="21"/>
                  </a:lnTo>
                  <a:lnTo>
                    <a:pt x="174" y="20"/>
                  </a:lnTo>
                  <a:lnTo>
                    <a:pt x="175" y="20"/>
                  </a:lnTo>
                  <a:lnTo>
                    <a:pt x="177" y="20"/>
                  </a:lnTo>
                  <a:lnTo>
                    <a:pt x="178" y="20"/>
                  </a:lnTo>
                  <a:lnTo>
                    <a:pt x="177" y="20"/>
                  </a:lnTo>
                  <a:lnTo>
                    <a:pt x="178" y="20"/>
                  </a:lnTo>
                  <a:lnTo>
                    <a:pt x="178" y="18"/>
                  </a:lnTo>
                  <a:lnTo>
                    <a:pt x="178" y="16"/>
                  </a:lnTo>
                  <a:lnTo>
                    <a:pt x="180" y="16"/>
                  </a:lnTo>
                  <a:lnTo>
                    <a:pt x="180" y="15"/>
                  </a:lnTo>
                  <a:lnTo>
                    <a:pt x="178" y="15"/>
                  </a:lnTo>
                  <a:lnTo>
                    <a:pt x="178" y="16"/>
                  </a:lnTo>
                  <a:lnTo>
                    <a:pt x="178" y="15"/>
                  </a:lnTo>
                  <a:lnTo>
                    <a:pt x="178" y="13"/>
                  </a:lnTo>
                  <a:lnTo>
                    <a:pt x="180" y="13"/>
                  </a:lnTo>
                  <a:lnTo>
                    <a:pt x="180" y="11"/>
                  </a:lnTo>
                  <a:lnTo>
                    <a:pt x="180" y="10"/>
                  </a:lnTo>
                  <a:lnTo>
                    <a:pt x="180" y="8"/>
                  </a:lnTo>
                  <a:lnTo>
                    <a:pt x="182" y="6"/>
                  </a:lnTo>
                  <a:lnTo>
                    <a:pt x="183" y="6"/>
                  </a:lnTo>
                  <a:lnTo>
                    <a:pt x="183" y="5"/>
                  </a:lnTo>
                  <a:lnTo>
                    <a:pt x="182" y="5"/>
                  </a:lnTo>
                  <a:lnTo>
                    <a:pt x="182" y="6"/>
                  </a:lnTo>
                  <a:lnTo>
                    <a:pt x="182" y="5"/>
                  </a:lnTo>
                  <a:lnTo>
                    <a:pt x="182" y="3"/>
                  </a:lnTo>
                  <a:lnTo>
                    <a:pt x="183" y="3"/>
                  </a:lnTo>
                  <a:lnTo>
                    <a:pt x="185" y="3"/>
                  </a:lnTo>
                  <a:lnTo>
                    <a:pt x="185" y="2"/>
                  </a:lnTo>
                  <a:lnTo>
                    <a:pt x="183" y="2"/>
                  </a:lnTo>
                  <a:lnTo>
                    <a:pt x="183" y="3"/>
                  </a:lnTo>
                  <a:lnTo>
                    <a:pt x="183" y="2"/>
                  </a:lnTo>
                  <a:lnTo>
                    <a:pt x="185" y="2"/>
                  </a:lnTo>
                  <a:lnTo>
                    <a:pt x="185" y="0"/>
                  </a:lnTo>
                  <a:lnTo>
                    <a:pt x="187" y="0"/>
                  </a:lnTo>
                  <a:lnTo>
                    <a:pt x="188" y="0"/>
                  </a:lnTo>
                  <a:lnTo>
                    <a:pt x="190" y="0"/>
                  </a:lnTo>
                  <a:lnTo>
                    <a:pt x="19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21" name="Freeform 358"/>
            <p:cNvSpPr>
              <a:spLocks noEditPoints="1"/>
            </p:cNvSpPr>
            <p:nvPr/>
          </p:nvSpPr>
          <p:spPr bwMode="auto">
            <a:xfrm>
              <a:off x="1850" y="1147"/>
              <a:ext cx="495" cy="191"/>
            </a:xfrm>
            <a:custGeom>
              <a:avLst/>
              <a:gdLst>
                <a:gd name="T0" fmla="*/ 263 w 495"/>
                <a:gd name="T1" fmla="*/ 121 h 191"/>
                <a:gd name="T2" fmla="*/ 322 w 495"/>
                <a:gd name="T3" fmla="*/ 119 h 191"/>
                <a:gd name="T4" fmla="*/ 255 w 495"/>
                <a:gd name="T5" fmla="*/ 113 h 191"/>
                <a:gd name="T6" fmla="*/ 214 w 495"/>
                <a:gd name="T7" fmla="*/ 109 h 191"/>
                <a:gd name="T8" fmla="*/ 212 w 495"/>
                <a:gd name="T9" fmla="*/ 111 h 191"/>
                <a:gd name="T10" fmla="*/ 248 w 495"/>
                <a:gd name="T11" fmla="*/ 108 h 191"/>
                <a:gd name="T12" fmla="*/ 253 w 495"/>
                <a:gd name="T13" fmla="*/ 111 h 191"/>
                <a:gd name="T14" fmla="*/ 165 w 495"/>
                <a:gd name="T15" fmla="*/ 88 h 191"/>
                <a:gd name="T16" fmla="*/ 171 w 495"/>
                <a:gd name="T17" fmla="*/ 95 h 191"/>
                <a:gd name="T18" fmla="*/ 171 w 495"/>
                <a:gd name="T19" fmla="*/ 92 h 191"/>
                <a:gd name="T20" fmla="*/ 199 w 495"/>
                <a:gd name="T21" fmla="*/ 100 h 191"/>
                <a:gd name="T22" fmla="*/ 196 w 495"/>
                <a:gd name="T23" fmla="*/ 106 h 191"/>
                <a:gd name="T24" fmla="*/ 171 w 495"/>
                <a:gd name="T25" fmla="*/ 96 h 191"/>
                <a:gd name="T26" fmla="*/ 165 w 495"/>
                <a:gd name="T27" fmla="*/ 92 h 191"/>
                <a:gd name="T28" fmla="*/ 436 w 495"/>
                <a:gd name="T29" fmla="*/ 65 h 191"/>
                <a:gd name="T30" fmla="*/ 439 w 495"/>
                <a:gd name="T31" fmla="*/ 65 h 191"/>
                <a:gd name="T32" fmla="*/ 86 w 495"/>
                <a:gd name="T33" fmla="*/ 59 h 191"/>
                <a:gd name="T34" fmla="*/ 103 w 495"/>
                <a:gd name="T35" fmla="*/ 65 h 191"/>
                <a:gd name="T36" fmla="*/ 116 w 495"/>
                <a:gd name="T37" fmla="*/ 78 h 191"/>
                <a:gd name="T38" fmla="*/ 117 w 495"/>
                <a:gd name="T39" fmla="*/ 80 h 191"/>
                <a:gd name="T40" fmla="*/ 99 w 495"/>
                <a:gd name="T41" fmla="*/ 72 h 191"/>
                <a:gd name="T42" fmla="*/ 85 w 495"/>
                <a:gd name="T43" fmla="*/ 57 h 191"/>
                <a:gd name="T44" fmla="*/ 68 w 495"/>
                <a:gd name="T45" fmla="*/ 23 h 191"/>
                <a:gd name="T46" fmla="*/ 75 w 495"/>
                <a:gd name="T47" fmla="*/ 51 h 191"/>
                <a:gd name="T48" fmla="*/ 90 w 495"/>
                <a:gd name="T49" fmla="*/ 67 h 191"/>
                <a:gd name="T50" fmla="*/ 111 w 495"/>
                <a:gd name="T51" fmla="*/ 80 h 191"/>
                <a:gd name="T52" fmla="*/ 139 w 495"/>
                <a:gd name="T53" fmla="*/ 83 h 191"/>
                <a:gd name="T54" fmla="*/ 163 w 495"/>
                <a:gd name="T55" fmla="*/ 95 h 191"/>
                <a:gd name="T56" fmla="*/ 181 w 495"/>
                <a:gd name="T57" fmla="*/ 108 h 191"/>
                <a:gd name="T58" fmla="*/ 207 w 495"/>
                <a:gd name="T59" fmla="*/ 113 h 191"/>
                <a:gd name="T60" fmla="*/ 227 w 495"/>
                <a:gd name="T61" fmla="*/ 109 h 191"/>
                <a:gd name="T62" fmla="*/ 250 w 495"/>
                <a:gd name="T63" fmla="*/ 109 h 191"/>
                <a:gd name="T64" fmla="*/ 266 w 495"/>
                <a:gd name="T65" fmla="*/ 126 h 191"/>
                <a:gd name="T66" fmla="*/ 294 w 495"/>
                <a:gd name="T67" fmla="*/ 124 h 191"/>
                <a:gd name="T68" fmla="*/ 315 w 495"/>
                <a:gd name="T69" fmla="*/ 119 h 191"/>
                <a:gd name="T70" fmla="*/ 336 w 495"/>
                <a:gd name="T71" fmla="*/ 114 h 191"/>
                <a:gd name="T72" fmla="*/ 356 w 495"/>
                <a:gd name="T73" fmla="*/ 103 h 191"/>
                <a:gd name="T74" fmla="*/ 382 w 495"/>
                <a:gd name="T75" fmla="*/ 95 h 191"/>
                <a:gd name="T76" fmla="*/ 402 w 495"/>
                <a:gd name="T77" fmla="*/ 83 h 191"/>
                <a:gd name="T78" fmla="*/ 426 w 495"/>
                <a:gd name="T79" fmla="*/ 75 h 191"/>
                <a:gd name="T80" fmla="*/ 447 w 495"/>
                <a:gd name="T81" fmla="*/ 64 h 191"/>
                <a:gd name="T82" fmla="*/ 454 w 495"/>
                <a:gd name="T83" fmla="*/ 92 h 191"/>
                <a:gd name="T84" fmla="*/ 457 w 495"/>
                <a:gd name="T85" fmla="*/ 114 h 191"/>
                <a:gd name="T86" fmla="*/ 454 w 495"/>
                <a:gd name="T87" fmla="*/ 131 h 191"/>
                <a:gd name="T88" fmla="*/ 473 w 495"/>
                <a:gd name="T89" fmla="*/ 145 h 191"/>
                <a:gd name="T90" fmla="*/ 483 w 495"/>
                <a:gd name="T91" fmla="*/ 167 h 191"/>
                <a:gd name="T92" fmla="*/ 467 w 495"/>
                <a:gd name="T93" fmla="*/ 180 h 191"/>
                <a:gd name="T94" fmla="*/ 367 w 495"/>
                <a:gd name="T95" fmla="*/ 178 h 191"/>
                <a:gd name="T96" fmla="*/ 295 w 495"/>
                <a:gd name="T97" fmla="*/ 176 h 191"/>
                <a:gd name="T98" fmla="*/ 250 w 495"/>
                <a:gd name="T99" fmla="*/ 175 h 191"/>
                <a:gd name="T100" fmla="*/ 210 w 495"/>
                <a:gd name="T101" fmla="*/ 175 h 191"/>
                <a:gd name="T102" fmla="*/ 174 w 495"/>
                <a:gd name="T103" fmla="*/ 173 h 191"/>
                <a:gd name="T104" fmla="*/ 139 w 495"/>
                <a:gd name="T105" fmla="*/ 173 h 191"/>
                <a:gd name="T106" fmla="*/ 122 w 495"/>
                <a:gd name="T107" fmla="*/ 183 h 191"/>
                <a:gd name="T108" fmla="*/ 96 w 495"/>
                <a:gd name="T109" fmla="*/ 190 h 191"/>
                <a:gd name="T110" fmla="*/ 80 w 495"/>
                <a:gd name="T111" fmla="*/ 180 h 191"/>
                <a:gd name="T112" fmla="*/ 80 w 495"/>
                <a:gd name="T113" fmla="*/ 150 h 191"/>
                <a:gd name="T114" fmla="*/ 72 w 495"/>
                <a:gd name="T115" fmla="*/ 129 h 191"/>
                <a:gd name="T116" fmla="*/ 54 w 495"/>
                <a:gd name="T117" fmla="*/ 106 h 191"/>
                <a:gd name="T118" fmla="*/ 26 w 495"/>
                <a:gd name="T119" fmla="*/ 78 h 191"/>
                <a:gd name="T120" fmla="*/ 0 w 495"/>
                <a:gd name="T121" fmla="*/ 52 h 191"/>
                <a:gd name="T122" fmla="*/ 18 w 495"/>
                <a:gd name="T123" fmla="*/ 2 h 191"/>
                <a:gd name="T124" fmla="*/ 72 w 495"/>
                <a:gd name="T12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5" h="191">
                  <a:moveTo>
                    <a:pt x="266" y="123"/>
                  </a:moveTo>
                  <a:lnTo>
                    <a:pt x="266" y="124"/>
                  </a:lnTo>
                  <a:lnTo>
                    <a:pt x="268" y="124"/>
                  </a:lnTo>
                  <a:lnTo>
                    <a:pt x="268" y="126"/>
                  </a:lnTo>
                  <a:lnTo>
                    <a:pt x="268" y="124"/>
                  </a:lnTo>
                  <a:lnTo>
                    <a:pt x="266" y="124"/>
                  </a:lnTo>
                  <a:lnTo>
                    <a:pt x="264" y="124"/>
                  </a:lnTo>
                  <a:lnTo>
                    <a:pt x="264" y="123"/>
                  </a:lnTo>
                  <a:lnTo>
                    <a:pt x="266" y="123"/>
                  </a:lnTo>
                  <a:close/>
                  <a:moveTo>
                    <a:pt x="266" y="126"/>
                  </a:moveTo>
                  <a:lnTo>
                    <a:pt x="264" y="124"/>
                  </a:lnTo>
                  <a:lnTo>
                    <a:pt x="263" y="124"/>
                  </a:lnTo>
                  <a:lnTo>
                    <a:pt x="263" y="123"/>
                  </a:lnTo>
                  <a:lnTo>
                    <a:pt x="264" y="123"/>
                  </a:lnTo>
                  <a:lnTo>
                    <a:pt x="264" y="124"/>
                  </a:lnTo>
                  <a:lnTo>
                    <a:pt x="266" y="124"/>
                  </a:lnTo>
                  <a:lnTo>
                    <a:pt x="266" y="126"/>
                  </a:lnTo>
                  <a:close/>
                  <a:moveTo>
                    <a:pt x="263" y="121"/>
                  </a:moveTo>
                  <a:lnTo>
                    <a:pt x="264" y="121"/>
                  </a:lnTo>
                  <a:lnTo>
                    <a:pt x="264" y="123"/>
                  </a:lnTo>
                  <a:lnTo>
                    <a:pt x="264" y="121"/>
                  </a:lnTo>
                  <a:lnTo>
                    <a:pt x="263" y="121"/>
                  </a:lnTo>
                  <a:lnTo>
                    <a:pt x="261" y="121"/>
                  </a:lnTo>
                  <a:lnTo>
                    <a:pt x="261" y="119"/>
                  </a:lnTo>
                  <a:lnTo>
                    <a:pt x="263" y="119"/>
                  </a:lnTo>
                  <a:lnTo>
                    <a:pt x="263" y="121"/>
                  </a:lnTo>
                  <a:close/>
                  <a:moveTo>
                    <a:pt x="326" y="116"/>
                  </a:moveTo>
                  <a:lnTo>
                    <a:pt x="328" y="116"/>
                  </a:lnTo>
                  <a:lnTo>
                    <a:pt x="330" y="116"/>
                  </a:lnTo>
                  <a:lnTo>
                    <a:pt x="330" y="118"/>
                  </a:lnTo>
                  <a:lnTo>
                    <a:pt x="328" y="118"/>
                  </a:lnTo>
                  <a:lnTo>
                    <a:pt x="328" y="119"/>
                  </a:lnTo>
                  <a:lnTo>
                    <a:pt x="326" y="119"/>
                  </a:lnTo>
                  <a:lnTo>
                    <a:pt x="325" y="119"/>
                  </a:lnTo>
                  <a:lnTo>
                    <a:pt x="323" y="119"/>
                  </a:lnTo>
                  <a:lnTo>
                    <a:pt x="322" y="119"/>
                  </a:lnTo>
                  <a:lnTo>
                    <a:pt x="320" y="119"/>
                  </a:lnTo>
                  <a:lnTo>
                    <a:pt x="320" y="118"/>
                  </a:lnTo>
                  <a:lnTo>
                    <a:pt x="322" y="118"/>
                  </a:lnTo>
                  <a:lnTo>
                    <a:pt x="323" y="118"/>
                  </a:lnTo>
                  <a:lnTo>
                    <a:pt x="325" y="118"/>
                  </a:lnTo>
                  <a:lnTo>
                    <a:pt x="323" y="118"/>
                  </a:lnTo>
                  <a:lnTo>
                    <a:pt x="322" y="118"/>
                  </a:lnTo>
                  <a:lnTo>
                    <a:pt x="320" y="118"/>
                  </a:lnTo>
                  <a:lnTo>
                    <a:pt x="318" y="118"/>
                  </a:lnTo>
                  <a:lnTo>
                    <a:pt x="320" y="118"/>
                  </a:lnTo>
                  <a:lnTo>
                    <a:pt x="322" y="118"/>
                  </a:lnTo>
                  <a:lnTo>
                    <a:pt x="322" y="116"/>
                  </a:lnTo>
                  <a:lnTo>
                    <a:pt x="323" y="116"/>
                  </a:lnTo>
                  <a:lnTo>
                    <a:pt x="325" y="116"/>
                  </a:lnTo>
                  <a:lnTo>
                    <a:pt x="326" y="116"/>
                  </a:lnTo>
                  <a:close/>
                  <a:moveTo>
                    <a:pt x="255" y="113"/>
                  </a:moveTo>
                  <a:lnTo>
                    <a:pt x="255" y="114"/>
                  </a:lnTo>
                  <a:lnTo>
                    <a:pt x="255" y="113"/>
                  </a:lnTo>
                  <a:close/>
                  <a:moveTo>
                    <a:pt x="258" y="113"/>
                  </a:moveTo>
                  <a:lnTo>
                    <a:pt x="258" y="114"/>
                  </a:lnTo>
                  <a:lnTo>
                    <a:pt x="259" y="114"/>
                  </a:lnTo>
                  <a:lnTo>
                    <a:pt x="259" y="116"/>
                  </a:lnTo>
                  <a:lnTo>
                    <a:pt x="261" y="116"/>
                  </a:lnTo>
                  <a:lnTo>
                    <a:pt x="261" y="118"/>
                  </a:lnTo>
                  <a:lnTo>
                    <a:pt x="259" y="118"/>
                  </a:lnTo>
                  <a:lnTo>
                    <a:pt x="259" y="116"/>
                  </a:lnTo>
                  <a:lnTo>
                    <a:pt x="258" y="116"/>
                  </a:lnTo>
                  <a:lnTo>
                    <a:pt x="258" y="114"/>
                  </a:lnTo>
                  <a:lnTo>
                    <a:pt x="258" y="113"/>
                  </a:lnTo>
                  <a:lnTo>
                    <a:pt x="256" y="113"/>
                  </a:lnTo>
                  <a:lnTo>
                    <a:pt x="258" y="113"/>
                  </a:lnTo>
                  <a:close/>
                  <a:moveTo>
                    <a:pt x="214" y="109"/>
                  </a:moveTo>
                  <a:lnTo>
                    <a:pt x="212" y="109"/>
                  </a:lnTo>
                  <a:lnTo>
                    <a:pt x="212" y="111"/>
                  </a:lnTo>
                  <a:lnTo>
                    <a:pt x="212" y="109"/>
                  </a:lnTo>
                  <a:lnTo>
                    <a:pt x="214" y="109"/>
                  </a:lnTo>
                  <a:close/>
                  <a:moveTo>
                    <a:pt x="251" y="109"/>
                  </a:moveTo>
                  <a:lnTo>
                    <a:pt x="251" y="108"/>
                  </a:lnTo>
                  <a:lnTo>
                    <a:pt x="251" y="109"/>
                  </a:lnTo>
                  <a:close/>
                  <a:moveTo>
                    <a:pt x="202" y="108"/>
                  </a:moveTo>
                  <a:lnTo>
                    <a:pt x="204" y="108"/>
                  </a:lnTo>
                  <a:lnTo>
                    <a:pt x="206" y="108"/>
                  </a:lnTo>
                  <a:lnTo>
                    <a:pt x="207" y="108"/>
                  </a:lnTo>
                  <a:lnTo>
                    <a:pt x="209" y="108"/>
                  </a:lnTo>
                  <a:lnTo>
                    <a:pt x="210" y="108"/>
                  </a:lnTo>
                  <a:lnTo>
                    <a:pt x="210" y="109"/>
                  </a:lnTo>
                  <a:lnTo>
                    <a:pt x="212" y="109"/>
                  </a:lnTo>
                  <a:lnTo>
                    <a:pt x="212" y="108"/>
                  </a:lnTo>
                  <a:lnTo>
                    <a:pt x="212" y="109"/>
                  </a:lnTo>
                  <a:lnTo>
                    <a:pt x="214" y="109"/>
                  </a:lnTo>
                  <a:lnTo>
                    <a:pt x="212" y="109"/>
                  </a:lnTo>
                  <a:lnTo>
                    <a:pt x="210" y="109"/>
                  </a:lnTo>
                  <a:lnTo>
                    <a:pt x="212" y="109"/>
                  </a:lnTo>
                  <a:lnTo>
                    <a:pt x="212" y="111"/>
                  </a:lnTo>
                  <a:lnTo>
                    <a:pt x="210" y="111"/>
                  </a:lnTo>
                  <a:lnTo>
                    <a:pt x="209" y="111"/>
                  </a:lnTo>
                  <a:lnTo>
                    <a:pt x="207" y="111"/>
                  </a:lnTo>
                  <a:lnTo>
                    <a:pt x="207" y="109"/>
                  </a:lnTo>
                  <a:lnTo>
                    <a:pt x="206" y="109"/>
                  </a:lnTo>
                  <a:lnTo>
                    <a:pt x="204" y="109"/>
                  </a:lnTo>
                  <a:lnTo>
                    <a:pt x="202" y="109"/>
                  </a:lnTo>
                  <a:lnTo>
                    <a:pt x="201" y="109"/>
                  </a:lnTo>
                  <a:lnTo>
                    <a:pt x="199" y="109"/>
                  </a:lnTo>
                  <a:lnTo>
                    <a:pt x="197" y="108"/>
                  </a:lnTo>
                  <a:lnTo>
                    <a:pt x="199" y="108"/>
                  </a:lnTo>
                  <a:lnTo>
                    <a:pt x="201" y="108"/>
                  </a:lnTo>
                  <a:lnTo>
                    <a:pt x="202" y="108"/>
                  </a:lnTo>
                  <a:close/>
                  <a:moveTo>
                    <a:pt x="210" y="108"/>
                  </a:moveTo>
                  <a:lnTo>
                    <a:pt x="209" y="108"/>
                  </a:lnTo>
                  <a:lnTo>
                    <a:pt x="210" y="108"/>
                  </a:lnTo>
                  <a:close/>
                  <a:moveTo>
                    <a:pt x="246" y="108"/>
                  </a:moveTo>
                  <a:lnTo>
                    <a:pt x="248" y="108"/>
                  </a:lnTo>
                  <a:lnTo>
                    <a:pt x="246" y="108"/>
                  </a:lnTo>
                  <a:close/>
                  <a:moveTo>
                    <a:pt x="256" y="106"/>
                  </a:moveTo>
                  <a:lnTo>
                    <a:pt x="256" y="108"/>
                  </a:lnTo>
                  <a:lnTo>
                    <a:pt x="255" y="108"/>
                  </a:lnTo>
                  <a:lnTo>
                    <a:pt x="256" y="106"/>
                  </a:lnTo>
                  <a:close/>
                  <a:moveTo>
                    <a:pt x="253" y="108"/>
                  </a:moveTo>
                  <a:lnTo>
                    <a:pt x="255" y="108"/>
                  </a:lnTo>
                  <a:lnTo>
                    <a:pt x="253" y="108"/>
                  </a:lnTo>
                  <a:lnTo>
                    <a:pt x="253" y="109"/>
                  </a:lnTo>
                  <a:lnTo>
                    <a:pt x="255" y="109"/>
                  </a:lnTo>
                  <a:lnTo>
                    <a:pt x="255" y="108"/>
                  </a:lnTo>
                  <a:lnTo>
                    <a:pt x="255" y="109"/>
                  </a:lnTo>
                  <a:lnTo>
                    <a:pt x="255" y="111"/>
                  </a:lnTo>
                  <a:lnTo>
                    <a:pt x="255" y="109"/>
                  </a:lnTo>
                  <a:lnTo>
                    <a:pt x="256" y="109"/>
                  </a:lnTo>
                  <a:lnTo>
                    <a:pt x="256" y="111"/>
                  </a:lnTo>
                  <a:lnTo>
                    <a:pt x="255" y="111"/>
                  </a:lnTo>
                  <a:lnTo>
                    <a:pt x="253" y="111"/>
                  </a:lnTo>
                  <a:lnTo>
                    <a:pt x="251" y="111"/>
                  </a:lnTo>
                  <a:lnTo>
                    <a:pt x="251" y="109"/>
                  </a:lnTo>
                  <a:lnTo>
                    <a:pt x="253" y="109"/>
                  </a:lnTo>
                  <a:lnTo>
                    <a:pt x="253" y="108"/>
                  </a:lnTo>
                  <a:lnTo>
                    <a:pt x="253" y="106"/>
                  </a:lnTo>
                  <a:lnTo>
                    <a:pt x="253" y="108"/>
                  </a:lnTo>
                  <a:close/>
                  <a:moveTo>
                    <a:pt x="243" y="106"/>
                  </a:moveTo>
                  <a:lnTo>
                    <a:pt x="243" y="105"/>
                  </a:lnTo>
                  <a:lnTo>
                    <a:pt x="243" y="106"/>
                  </a:lnTo>
                  <a:close/>
                  <a:moveTo>
                    <a:pt x="170" y="93"/>
                  </a:moveTo>
                  <a:lnTo>
                    <a:pt x="170" y="92"/>
                  </a:lnTo>
                  <a:lnTo>
                    <a:pt x="170" y="93"/>
                  </a:lnTo>
                  <a:close/>
                  <a:moveTo>
                    <a:pt x="168" y="90"/>
                  </a:moveTo>
                  <a:lnTo>
                    <a:pt x="165" y="88"/>
                  </a:lnTo>
                  <a:lnTo>
                    <a:pt x="163" y="88"/>
                  </a:lnTo>
                  <a:lnTo>
                    <a:pt x="163" y="87"/>
                  </a:lnTo>
                  <a:lnTo>
                    <a:pt x="165" y="87"/>
                  </a:lnTo>
                  <a:lnTo>
                    <a:pt x="165" y="88"/>
                  </a:lnTo>
                  <a:lnTo>
                    <a:pt x="166" y="88"/>
                  </a:lnTo>
                  <a:lnTo>
                    <a:pt x="168" y="88"/>
                  </a:lnTo>
                  <a:lnTo>
                    <a:pt x="168" y="90"/>
                  </a:lnTo>
                  <a:close/>
                  <a:moveTo>
                    <a:pt x="165" y="92"/>
                  </a:moveTo>
                  <a:lnTo>
                    <a:pt x="166" y="92"/>
                  </a:lnTo>
                  <a:lnTo>
                    <a:pt x="166" y="93"/>
                  </a:lnTo>
                  <a:lnTo>
                    <a:pt x="168" y="93"/>
                  </a:lnTo>
                  <a:lnTo>
                    <a:pt x="166" y="93"/>
                  </a:lnTo>
                  <a:lnTo>
                    <a:pt x="166" y="92"/>
                  </a:lnTo>
                  <a:lnTo>
                    <a:pt x="165" y="92"/>
                  </a:lnTo>
                  <a:lnTo>
                    <a:pt x="163" y="90"/>
                  </a:lnTo>
                  <a:lnTo>
                    <a:pt x="165" y="90"/>
                  </a:lnTo>
                  <a:lnTo>
                    <a:pt x="166" y="92"/>
                  </a:lnTo>
                  <a:lnTo>
                    <a:pt x="168" y="92"/>
                  </a:lnTo>
                  <a:lnTo>
                    <a:pt x="168" y="93"/>
                  </a:lnTo>
                  <a:lnTo>
                    <a:pt x="170" y="93"/>
                  </a:lnTo>
                  <a:lnTo>
                    <a:pt x="170" y="95"/>
                  </a:lnTo>
                  <a:lnTo>
                    <a:pt x="171" y="95"/>
                  </a:lnTo>
                  <a:lnTo>
                    <a:pt x="173" y="95"/>
                  </a:lnTo>
                  <a:lnTo>
                    <a:pt x="174" y="95"/>
                  </a:lnTo>
                  <a:lnTo>
                    <a:pt x="176" y="96"/>
                  </a:lnTo>
                  <a:lnTo>
                    <a:pt x="178" y="96"/>
                  </a:lnTo>
                  <a:lnTo>
                    <a:pt x="179" y="96"/>
                  </a:lnTo>
                  <a:lnTo>
                    <a:pt x="178" y="96"/>
                  </a:lnTo>
                  <a:lnTo>
                    <a:pt x="176" y="96"/>
                  </a:lnTo>
                  <a:lnTo>
                    <a:pt x="176" y="95"/>
                  </a:lnTo>
                  <a:lnTo>
                    <a:pt x="174" y="95"/>
                  </a:lnTo>
                  <a:lnTo>
                    <a:pt x="173" y="95"/>
                  </a:lnTo>
                  <a:lnTo>
                    <a:pt x="171" y="95"/>
                  </a:lnTo>
                  <a:lnTo>
                    <a:pt x="173" y="95"/>
                  </a:lnTo>
                  <a:lnTo>
                    <a:pt x="174" y="95"/>
                  </a:lnTo>
                  <a:lnTo>
                    <a:pt x="173" y="95"/>
                  </a:lnTo>
                  <a:lnTo>
                    <a:pt x="173" y="93"/>
                  </a:lnTo>
                  <a:lnTo>
                    <a:pt x="171" y="95"/>
                  </a:lnTo>
                  <a:lnTo>
                    <a:pt x="171" y="93"/>
                  </a:lnTo>
                  <a:lnTo>
                    <a:pt x="171" y="92"/>
                  </a:lnTo>
                  <a:lnTo>
                    <a:pt x="171" y="93"/>
                  </a:lnTo>
                  <a:lnTo>
                    <a:pt x="173" y="93"/>
                  </a:lnTo>
                  <a:lnTo>
                    <a:pt x="176" y="93"/>
                  </a:lnTo>
                  <a:lnTo>
                    <a:pt x="178" y="95"/>
                  </a:lnTo>
                  <a:lnTo>
                    <a:pt x="179" y="95"/>
                  </a:lnTo>
                  <a:lnTo>
                    <a:pt x="181" y="95"/>
                  </a:lnTo>
                  <a:lnTo>
                    <a:pt x="183" y="95"/>
                  </a:lnTo>
                  <a:lnTo>
                    <a:pt x="183" y="96"/>
                  </a:lnTo>
                  <a:lnTo>
                    <a:pt x="184" y="96"/>
                  </a:lnTo>
                  <a:lnTo>
                    <a:pt x="186" y="96"/>
                  </a:lnTo>
                  <a:lnTo>
                    <a:pt x="188" y="96"/>
                  </a:lnTo>
                  <a:lnTo>
                    <a:pt x="189" y="98"/>
                  </a:lnTo>
                  <a:lnTo>
                    <a:pt x="191" y="98"/>
                  </a:lnTo>
                  <a:lnTo>
                    <a:pt x="192" y="98"/>
                  </a:lnTo>
                  <a:lnTo>
                    <a:pt x="194" y="98"/>
                  </a:lnTo>
                  <a:lnTo>
                    <a:pt x="196" y="100"/>
                  </a:lnTo>
                  <a:lnTo>
                    <a:pt x="197" y="100"/>
                  </a:lnTo>
                  <a:lnTo>
                    <a:pt x="199" y="100"/>
                  </a:lnTo>
                  <a:lnTo>
                    <a:pt x="201" y="100"/>
                  </a:lnTo>
                  <a:lnTo>
                    <a:pt x="201" y="101"/>
                  </a:lnTo>
                  <a:lnTo>
                    <a:pt x="202" y="101"/>
                  </a:lnTo>
                  <a:lnTo>
                    <a:pt x="204" y="101"/>
                  </a:lnTo>
                  <a:lnTo>
                    <a:pt x="206" y="101"/>
                  </a:lnTo>
                  <a:lnTo>
                    <a:pt x="206" y="103"/>
                  </a:lnTo>
                  <a:lnTo>
                    <a:pt x="207" y="103"/>
                  </a:lnTo>
                  <a:lnTo>
                    <a:pt x="207" y="105"/>
                  </a:lnTo>
                  <a:lnTo>
                    <a:pt x="209" y="105"/>
                  </a:lnTo>
                  <a:lnTo>
                    <a:pt x="209" y="106"/>
                  </a:lnTo>
                  <a:lnTo>
                    <a:pt x="207" y="106"/>
                  </a:lnTo>
                  <a:lnTo>
                    <a:pt x="206" y="106"/>
                  </a:lnTo>
                  <a:lnTo>
                    <a:pt x="204" y="106"/>
                  </a:lnTo>
                  <a:lnTo>
                    <a:pt x="202" y="106"/>
                  </a:lnTo>
                  <a:lnTo>
                    <a:pt x="201" y="106"/>
                  </a:lnTo>
                  <a:lnTo>
                    <a:pt x="199" y="106"/>
                  </a:lnTo>
                  <a:lnTo>
                    <a:pt x="197" y="106"/>
                  </a:lnTo>
                  <a:lnTo>
                    <a:pt x="196" y="106"/>
                  </a:lnTo>
                  <a:lnTo>
                    <a:pt x="194" y="106"/>
                  </a:lnTo>
                  <a:lnTo>
                    <a:pt x="192" y="106"/>
                  </a:lnTo>
                  <a:lnTo>
                    <a:pt x="191" y="106"/>
                  </a:lnTo>
                  <a:lnTo>
                    <a:pt x="189" y="106"/>
                  </a:lnTo>
                  <a:lnTo>
                    <a:pt x="189" y="105"/>
                  </a:lnTo>
                  <a:lnTo>
                    <a:pt x="188" y="105"/>
                  </a:lnTo>
                  <a:lnTo>
                    <a:pt x="186" y="105"/>
                  </a:lnTo>
                  <a:lnTo>
                    <a:pt x="184" y="103"/>
                  </a:lnTo>
                  <a:lnTo>
                    <a:pt x="183" y="103"/>
                  </a:lnTo>
                  <a:lnTo>
                    <a:pt x="181" y="103"/>
                  </a:lnTo>
                  <a:lnTo>
                    <a:pt x="179" y="103"/>
                  </a:lnTo>
                  <a:lnTo>
                    <a:pt x="178" y="103"/>
                  </a:lnTo>
                  <a:lnTo>
                    <a:pt x="176" y="101"/>
                  </a:lnTo>
                  <a:lnTo>
                    <a:pt x="174" y="101"/>
                  </a:lnTo>
                  <a:lnTo>
                    <a:pt x="174" y="100"/>
                  </a:lnTo>
                  <a:lnTo>
                    <a:pt x="173" y="100"/>
                  </a:lnTo>
                  <a:lnTo>
                    <a:pt x="173" y="98"/>
                  </a:lnTo>
                  <a:lnTo>
                    <a:pt x="171" y="96"/>
                  </a:lnTo>
                  <a:lnTo>
                    <a:pt x="168" y="95"/>
                  </a:lnTo>
                  <a:lnTo>
                    <a:pt x="166" y="95"/>
                  </a:lnTo>
                  <a:lnTo>
                    <a:pt x="165" y="93"/>
                  </a:lnTo>
                  <a:lnTo>
                    <a:pt x="163" y="92"/>
                  </a:lnTo>
                  <a:lnTo>
                    <a:pt x="161" y="92"/>
                  </a:lnTo>
                  <a:lnTo>
                    <a:pt x="161" y="90"/>
                  </a:lnTo>
                  <a:lnTo>
                    <a:pt x="160" y="90"/>
                  </a:lnTo>
                  <a:lnTo>
                    <a:pt x="158" y="88"/>
                  </a:lnTo>
                  <a:lnTo>
                    <a:pt x="158" y="87"/>
                  </a:lnTo>
                  <a:lnTo>
                    <a:pt x="157" y="87"/>
                  </a:lnTo>
                  <a:lnTo>
                    <a:pt x="157" y="85"/>
                  </a:lnTo>
                  <a:lnTo>
                    <a:pt x="157" y="87"/>
                  </a:lnTo>
                  <a:lnTo>
                    <a:pt x="158" y="87"/>
                  </a:lnTo>
                  <a:lnTo>
                    <a:pt x="160" y="88"/>
                  </a:lnTo>
                  <a:lnTo>
                    <a:pt x="161" y="90"/>
                  </a:lnTo>
                  <a:lnTo>
                    <a:pt x="163" y="90"/>
                  </a:lnTo>
                  <a:lnTo>
                    <a:pt x="163" y="92"/>
                  </a:lnTo>
                  <a:lnTo>
                    <a:pt x="165" y="92"/>
                  </a:lnTo>
                  <a:close/>
                  <a:moveTo>
                    <a:pt x="122" y="80"/>
                  </a:moveTo>
                  <a:lnTo>
                    <a:pt x="121" y="78"/>
                  </a:lnTo>
                  <a:lnTo>
                    <a:pt x="122" y="78"/>
                  </a:lnTo>
                  <a:lnTo>
                    <a:pt x="122" y="80"/>
                  </a:lnTo>
                  <a:close/>
                  <a:moveTo>
                    <a:pt x="101" y="74"/>
                  </a:moveTo>
                  <a:lnTo>
                    <a:pt x="99" y="74"/>
                  </a:lnTo>
                  <a:lnTo>
                    <a:pt x="101" y="74"/>
                  </a:lnTo>
                  <a:close/>
                  <a:moveTo>
                    <a:pt x="439" y="65"/>
                  </a:moveTo>
                  <a:lnTo>
                    <a:pt x="441" y="65"/>
                  </a:lnTo>
                  <a:lnTo>
                    <a:pt x="441" y="67"/>
                  </a:lnTo>
                  <a:lnTo>
                    <a:pt x="441" y="65"/>
                  </a:lnTo>
                  <a:lnTo>
                    <a:pt x="442" y="65"/>
                  </a:lnTo>
                  <a:lnTo>
                    <a:pt x="441" y="65"/>
                  </a:lnTo>
                  <a:lnTo>
                    <a:pt x="441" y="67"/>
                  </a:lnTo>
                  <a:lnTo>
                    <a:pt x="439" y="67"/>
                  </a:lnTo>
                  <a:lnTo>
                    <a:pt x="438" y="67"/>
                  </a:lnTo>
                  <a:lnTo>
                    <a:pt x="436" y="67"/>
                  </a:lnTo>
                  <a:lnTo>
                    <a:pt x="436" y="65"/>
                  </a:lnTo>
                  <a:lnTo>
                    <a:pt x="438" y="65"/>
                  </a:lnTo>
                  <a:lnTo>
                    <a:pt x="439" y="65"/>
                  </a:lnTo>
                  <a:close/>
                  <a:moveTo>
                    <a:pt x="447" y="62"/>
                  </a:moveTo>
                  <a:lnTo>
                    <a:pt x="446" y="62"/>
                  </a:lnTo>
                  <a:lnTo>
                    <a:pt x="447" y="62"/>
                  </a:lnTo>
                  <a:close/>
                  <a:moveTo>
                    <a:pt x="439" y="62"/>
                  </a:moveTo>
                  <a:lnTo>
                    <a:pt x="441" y="62"/>
                  </a:lnTo>
                  <a:lnTo>
                    <a:pt x="441" y="64"/>
                  </a:lnTo>
                  <a:lnTo>
                    <a:pt x="442" y="64"/>
                  </a:lnTo>
                  <a:lnTo>
                    <a:pt x="444" y="64"/>
                  </a:lnTo>
                  <a:lnTo>
                    <a:pt x="446" y="64"/>
                  </a:lnTo>
                  <a:lnTo>
                    <a:pt x="444" y="64"/>
                  </a:lnTo>
                  <a:lnTo>
                    <a:pt x="444" y="65"/>
                  </a:lnTo>
                  <a:lnTo>
                    <a:pt x="442" y="65"/>
                  </a:lnTo>
                  <a:lnTo>
                    <a:pt x="442" y="64"/>
                  </a:lnTo>
                  <a:lnTo>
                    <a:pt x="441" y="64"/>
                  </a:lnTo>
                  <a:lnTo>
                    <a:pt x="441" y="65"/>
                  </a:lnTo>
                  <a:lnTo>
                    <a:pt x="439" y="65"/>
                  </a:lnTo>
                  <a:lnTo>
                    <a:pt x="438" y="65"/>
                  </a:lnTo>
                  <a:lnTo>
                    <a:pt x="439" y="65"/>
                  </a:lnTo>
                  <a:lnTo>
                    <a:pt x="441" y="65"/>
                  </a:lnTo>
                  <a:lnTo>
                    <a:pt x="441" y="64"/>
                  </a:lnTo>
                  <a:lnTo>
                    <a:pt x="439" y="64"/>
                  </a:lnTo>
                  <a:lnTo>
                    <a:pt x="438" y="64"/>
                  </a:lnTo>
                  <a:lnTo>
                    <a:pt x="438" y="62"/>
                  </a:lnTo>
                  <a:lnTo>
                    <a:pt x="439" y="62"/>
                  </a:lnTo>
                  <a:close/>
                  <a:moveTo>
                    <a:pt x="449" y="62"/>
                  </a:moveTo>
                  <a:lnTo>
                    <a:pt x="449" y="64"/>
                  </a:lnTo>
                  <a:lnTo>
                    <a:pt x="449" y="62"/>
                  </a:lnTo>
                  <a:lnTo>
                    <a:pt x="451" y="62"/>
                  </a:lnTo>
                  <a:lnTo>
                    <a:pt x="449" y="62"/>
                  </a:lnTo>
                  <a:close/>
                  <a:moveTo>
                    <a:pt x="83" y="56"/>
                  </a:moveTo>
                  <a:lnTo>
                    <a:pt x="85" y="56"/>
                  </a:lnTo>
                  <a:lnTo>
                    <a:pt x="85" y="57"/>
                  </a:lnTo>
                  <a:lnTo>
                    <a:pt x="86" y="57"/>
                  </a:lnTo>
                  <a:lnTo>
                    <a:pt x="86" y="59"/>
                  </a:lnTo>
                  <a:lnTo>
                    <a:pt x="88" y="59"/>
                  </a:lnTo>
                  <a:lnTo>
                    <a:pt x="90" y="59"/>
                  </a:lnTo>
                  <a:lnTo>
                    <a:pt x="90" y="60"/>
                  </a:lnTo>
                  <a:lnTo>
                    <a:pt x="91" y="60"/>
                  </a:lnTo>
                  <a:lnTo>
                    <a:pt x="90" y="60"/>
                  </a:lnTo>
                  <a:lnTo>
                    <a:pt x="91" y="60"/>
                  </a:lnTo>
                  <a:lnTo>
                    <a:pt x="93" y="60"/>
                  </a:lnTo>
                  <a:lnTo>
                    <a:pt x="93" y="62"/>
                  </a:lnTo>
                  <a:lnTo>
                    <a:pt x="93" y="60"/>
                  </a:lnTo>
                  <a:lnTo>
                    <a:pt x="91" y="60"/>
                  </a:lnTo>
                  <a:lnTo>
                    <a:pt x="93" y="60"/>
                  </a:lnTo>
                  <a:lnTo>
                    <a:pt x="94" y="60"/>
                  </a:lnTo>
                  <a:lnTo>
                    <a:pt x="94" y="62"/>
                  </a:lnTo>
                  <a:lnTo>
                    <a:pt x="96" y="62"/>
                  </a:lnTo>
                  <a:lnTo>
                    <a:pt x="98" y="64"/>
                  </a:lnTo>
                  <a:lnTo>
                    <a:pt x="99" y="64"/>
                  </a:lnTo>
                  <a:lnTo>
                    <a:pt x="101" y="65"/>
                  </a:lnTo>
                  <a:lnTo>
                    <a:pt x="103" y="65"/>
                  </a:lnTo>
                  <a:lnTo>
                    <a:pt x="103" y="67"/>
                  </a:lnTo>
                  <a:lnTo>
                    <a:pt x="103" y="69"/>
                  </a:lnTo>
                  <a:lnTo>
                    <a:pt x="104" y="69"/>
                  </a:lnTo>
                  <a:lnTo>
                    <a:pt x="106" y="69"/>
                  </a:lnTo>
                  <a:lnTo>
                    <a:pt x="106" y="70"/>
                  </a:lnTo>
                  <a:lnTo>
                    <a:pt x="104" y="70"/>
                  </a:lnTo>
                  <a:lnTo>
                    <a:pt x="106" y="70"/>
                  </a:lnTo>
                  <a:lnTo>
                    <a:pt x="107" y="70"/>
                  </a:lnTo>
                  <a:lnTo>
                    <a:pt x="107" y="72"/>
                  </a:lnTo>
                  <a:lnTo>
                    <a:pt x="109" y="72"/>
                  </a:lnTo>
                  <a:lnTo>
                    <a:pt x="111" y="74"/>
                  </a:lnTo>
                  <a:lnTo>
                    <a:pt x="112" y="74"/>
                  </a:lnTo>
                  <a:lnTo>
                    <a:pt x="112" y="75"/>
                  </a:lnTo>
                  <a:lnTo>
                    <a:pt x="114" y="75"/>
                  </a:lnTo>
                  <a:lnTo>
                    <a:pt x="116" y="77"/>
                  </a:lnTo>
                  <a:lnTo>
                    <a:pt x="114" y="77"/>
                  </a:lnTo>
                  <a:lnTo>
                    <a:pt x="114" y="78"/>
                  </a:lnTo>
                  <a:lnTo>
                    <a:pt x="116" y="78"/>
                  </a:lnTo>
                  <a:lnTo>
                    <a:pt x="117" y="78"/>
                  </a:lnTo>
                  <a:lnTo>
                    <a:pt x="117" y="77"/>
                  </a:lnTo>
                  <a:lnTo>
                    <a:pt x="117" y="78"/>
                  </a:lnTo>
                  <a:lnTo>
                    <a:pt x="117" y="80"/>
                  </a:lnTo>
                  <a:lnTo>
                    <a:pt x="119" y="80"/>
                  </a:lnTo>
                  <a:lnTo>
                    <a:pt x="119" y="77"/>
                  </a:lnTo>
                  <a:lnTo>
                    <a:pt x="117" y="77"/>
                  </a:lnTo>
                  <a:lnTo>
                    <a:pt x="119" y="77"/>
                  </a:lnTo>
                  <a:lnTo>
                    <a:pt x="119" y="78"/>
                  </a:lnTo>
                  <a:lnTo>
                    <a:pt x="121" y="78"/>
                  </a:lnTo>
                  <a:lnTo>
                    <a:pt x="121" y="80"/>
                  </a:lnTo>
                  <a:lnTo>
                    <a:pt x="122" y="80"/>
                  </a:lnTo>
                  <a:lnTo>
                    <a:pt x="124" y="80"/>
                  </a:lnTo>
                  <a:lnTo>
                    <a:pt x="124" y="82"/>
                  </a:lnTo>
                  <a:lnTo>
                    <a:pt x="122" y="82"/>
                  </a:lnTo>
                  <a:lnTo>
                    <a:pt x="121" y="82"/>
                  </a:lnTo>
                  <a:lnTo>
                    <a:pt x="119" y="82"/>
                  </a:lnTo>
                  <a:lnTo>
                    <a:pt x="117" y="80"/>
                  </a:lnTo>
                  <a:lnTo>
                    <a:pt x="116" y="80"/>
                  </a:lnTo>
                  <a:lnTo>
                    <a:pt x="114" y="78"/>
                  </a:lnTo>
                  <a:lnTo>
                    <a:pt x="114" y="80"/>
                  </a:lnTo>
                  <a:lnTo>
                    <a:pt x="112" y="80"/>
                  </a:lnTo>
                  <a:lnTo>
                    <a:pt x="112" y="78"/>
                  </a:lnTo>
                  <a:lnTo>
                    <a:pt x="112" y="77"/>
                  </a:lnTo>
                  <a:lnTo>
                    <a:pt x="111" y="77"/>
                  </a:lnTo>
                  <a:lnTo>
                    <a:pt x="111" y="78"/>
                  </a:lnTo>
                  <a:lnTo>
                    <a:pt x="109" y="77"/>
                  </a:lnTo>
                  <a:lnTo>
                    <a:pt x="107" y="77"/>
                  </a:lnTo>
                  <a:lnTo>
                    <a:pt x="107" y="75"/>
                  </a:lnTo>
                  <a:lnTo>
                    <a:pt x="106" y="75"/>
                  </a:lnTo>
                  <a:lnTo>
                    <a:pt x="104" y="75"/>
                  </a:lnTo>
                  <a:lnTo>
                    <a:pt x="104" y="74"/>
                  </a:lnTo>
                  <a:lnTo>
                    <a:pt x="103" y="74"/>
                  </a:lnTo>
                  <a:lnTo>
                    <a:pt x="103" y="72"/>
                  </a:lnTo>
                  <a:lnTo>
                    <a:pt x="101" y="72"/>
                  </a:lnTo>
                  <a:lnTo>
                    <a:pt x="99" y="72"/>
                  </a:lnTo>
                  <a:lnTo>
                    <a:pt x="99" y="70"/>
                  </a:lnTo>
                  <a:lnTo>
                    <a:pt x="98" y="70"/>
                  </a:lnTo>
                  <a:lnTo>
                    <a:pt x="96" y="70"/>
                  </a:lnTo>
                  <a:lnTo>
                    <a:pt x="96" y="69"/>
                  </a:lnTo>
                  <a:lnTo>
                    <a:pt x="94" y="69"/>
                  </a:lnTo>
                  <a:lnTo>
                    <a:pt x="94" y="67"/>
                  </a:lnTo>
                  <a:lnTo>
                    <a:pt x="93" y="67"/>
                  </a:lnTo>
                  <a:lnTo>
                    <a:pt x="93" y="65"/>
                  </a:lnTo>
                  <a:lnTo>
                    <a:pt x="91" y="65"/>
                  </a:lnTo>
                  <a:lnTo>
                    <a:pt x="90" y="65"/>
                  </a:lnTo>
                  <a:lnTo>
                    <a:pt x="90" y="64"/>
                  </a:lnTo>
                  <a:lnTo>
                    <a:pt x="88" y="64"/>
                  </a:lnTo>
                  <a:lnTo>
                    <a:pt x="88" y="62"/>
                  </a:lnTo>
                  <a:lnTo>
                    <a:pt x="86" y="62"/>
                  </a:lnTo>
                  <a:lnTo>
                    <a:pt x="86" y="60"/>
                  </a:lnTo>
                  <a:lnTo>
                    <a:pt x="85" y="60"/>
                  </a:lnTo>
                  <a:lnTo>
                    <a:pt x="85" y="59"/>
                  </a:lnTo>
                  <a:lnTo>
                    <a:pt x="85" y="57"/>
                  </a:lnTo>
                  <a:lnTo>
                    <a:pt x="83" y="57"/>
                  </a:lnTo>
                  <a:lnTo>
                    <a:pt x="83" y="56"/>
                  </a:lnTo>
                  <a:lnTo>
                    <a:pt x="81" y="56"/>
                  </a:lnTo>
                  <a:lnTo>
                    <a:pt x="83" y="56"/>
                  </a:lnTo>
                  <a:close/>
                  <a:moveTo>
                    <a:pt x="73" y="5"/>
                  </a:moveTo>
                  <a:lnTo>
                    <a:pt x="72" y="5"/>
                  </a:lnTo>
                  <a:lnTo>
                    <a:pt x="72" y="7"/>
                  </a:lnTo>
                  <a:lnTo>
                    <a:pt x="72" y="8"/>
                  </a:lnTo>
                  <a:lnTo>
                    <a:pt x="72" y="10"/>
                  </a:lnTo>
                  <a:lnTo>
                    <a:pt x="72" y="11"/>
                  </a:lnTo>
                  <a:lnTo>
                    <a:pt x="72" y="13"/>
                  </a:lnTo>
                  <a:lnTo>
                    <a:pt x="70" y="13"/>
                  </a:lnTo>
                  <a:lnTo>
                    <a:pt x="70" y="15"/>
                  </a:lnTo>
                  <a:lnTo>
                    <a:pt x="70" y="16"/>
                  </a:lnTo>
                  <a:lnTo>
                    <a:pt x="70" y="18"/>
                  </a:lnTo>
                  <a:lnTo>
                    <a:pt x="68" y="20"/>
                  </a:lnTo>
                  <a:lnTo>
                    <a:pt x="68" y="21"/>
                  </a:lnTo>
                  <a:lnTo>
                    <a:pt x="68" y="23"/>
                  </a:lnTo>
                  <a:lnTo>
                    <a:pt x="68" y="25"/>
                  </a:lnTo>
                  <a:lnTo>
                    <a:pt x="68" y="26"/>
                  </a:lnTo>
                  <a:lnTo>
                    <a:pt x="68" y="28"/>
                  </a:lnTo>
                  <a:lnTo>
                    <a:pt x="68" y="29"/>
                  </a:lnTo>
                  <a:lnTo>
                    <a:pt x="68" y="31"/>
                  </a:lnTo>
                  <a:lnTo>
                    <a:pt x="68" y="33"/>
                  </a:lnTo>
                  <a:lnTo>
                    <a:pt x="68" y="34"/>
                  </a:lnTo>
                  <a:lnTo>
                    <a:pt x="68" y="36"/>
                  </a:lnTo>
                  <a:lnTo>
                    <a:pt x="68" y="38"/>
                  </a:lnTo>
                  <a:lnTo>
                    <a:pt x="70" y="38"/>
                  </a:lnTo>
                  <a:lnTo>
                    <a:pt x="70" y="39"/>
                  </a:lnTo>
                  <a:lnTo>
                    <a:pt x="70" y="41"/>
                  </a:lnTo>
                  <a:lnTo>
                    <a:pt x="70" y="43"/>
                  </a:lnTo>
                  <a:lnTo>
                    <a:pt x="72" y="43"/>
                  </a:lnTo>
                  <a:lnTo>
                    <a:pt x="72" y="44"/>
                  </a:lnTo>
                  <a:lnTo>
                    <a:pt x="72" y="46"/>
                  </a:lnTo>
                  <a:lnTo>
                    <a:pt x="73" y="49"/>
                  </a:lnTo>
                  <a:lnTo>
                    <a:pt x="75" y="51"/>
                  </a:lnTo>
                  <a:lnTo>
                    <a:pt x="75" y="52"/>
                  </a:lnTo>
                  <a:lnTo>
                    <a:pt x="76" y="52"/>
                  </a:lnTo>
                  <a:lnTo>
                    <a:pt x="76" y="54"/>
                  </a:lnTo>
                  <a:lnTo>
                    <a:pt x="78" y="54"/>
                  </a:lnTo>
                  <a:lnTo>
                    <a:pt x="78" y="56"/>
                  </a:lnTo>
                  <a:lnTo>
                    <a:pt x="78" y="54"/>
                  </a:lnTo>
                  <a:lnTo>
                    <a:pt x="80" y="56"/>
                  </a:lnTo>
                  <a:lnTo>
                    <a:pt x="81" y="59"/>
                  </a:lnTo>
                  <a:lnTo>
                    <a:pt x="83" y="59"/>
                  </a:lnTo>
                  <a:lnTo>
                    <a:pt x="83" y="60"/>
                  </a:lnTo>
                  <a:lnTo>
                    <a:pt x="85" y="60"/>
                  </a:lnTo>
                  <a:lnTo>
                    <a:pt x="85" y="62"/>
                  </a:lnTo>
                  <a:lnTo>
                    <a:pt x="86" y="62"/>
                  </a:lnTo>
                  <a:lnTo>
                    <a:pt x="86" y="64"/>
                  </a:lnTo>
                  <a:lnTo>
                    <a:pt x="88" y="64"/>
                  </a:lnTo>
                  <a:lnTo>
                    <a:pt x="88" y="65"/>
                  </a:lnTo>
                  <a:lnTo>
                    <a:pt x="90" y="65"/>
                  </a:lnTo>
                  <a:lnTo>
                    <a:pt x="90" y="67"/>
                  </a:lnTo>
                  <a:lnTo>
                    <a:pt x="91" y="67"/>
                  </a:lnTo>
                  <a:lnTo>
                    <a:pt x="91" y="69"/>
                  </a:lnTo>
                  <a:lnTo>
                    <a:pt x="93" y="69"/>
                  </a:lnTo>
                  <a:lnTo>
                    <a:pt x="93" y="70"/>
                  </a:lnTo>
                  <a:lnTo>
                    <a:pt x="94" y="70"/>
                  </a:lnTo>
                  <a:lnTo>
                    <a:pt x="96" y="70"/>
                  </a:lnTo>
                  <a:lnTo>
                    <a:pt x="96" y="72"/>
                  </a:lnTo>
                  <a:lnTo>
                    <a:pt x="98" y="72"/>
                  </a:lnTo>
                  <a:lnTo>
                    <a:pt x="98" y="74"/>
                  </a:lnTo>
                  <a:lnTo>
                    <a:pt x="99" y="74"/>
                  </a:lnTo>
                  <a:lnTo>
                    <a:pt x="101" y="74"/>
                  </a:lnTo>
                  <a:lnTo>
                    <a:pt x="101" y="75"/>
                  </a:lnTo>
                  <a:lnTo>
                    <a:pt x="103" y="75"/>
                  </a:lnTo>
                  <a:lnTo>
                    <a:pt x="104" y="77"/>
                  </a:lnTo>
                  <a:lnTo>
                    <a:pt x="106" y="77"/>
                  </a:lnTo>
                  <a:lnTo>
                    <a:pt x="107" y="78"/>
                  </a:lnTo>
                  <a:lnTo>
                    <a:pt x="109" y="78"/>
                  </a:lnTo>
                  <a:lnTo>
                    <a:pt x="111" y="80"/>
                  </a:lnTo>
                  <a:lnTo>
                    <a:pt x="112" y="80"/>
                  </a:lnTo>
                  <a:lnTo>
                    <a:pt x="114" y="80"/>
                  </a:lnTo>
                  <a:lnTo>
                    <a:pt x="114" y="82"/>
                  </a:lnTo>
                  <a:lnTo>
                    <a:pt x="116" y="82"/>
                  </a:lnTo>
                  <a:lnTo>
                    <a:pt x="117" y="82"/>
                  </a:lnTo>
                  <a:lnTo>
                    <a:pt x="119" y="82"/>
                  </a:lnTo>
                  <a:lnTo>
                    <a:pt x="121" y="82"/>
                  </a:lnTo>
                  <a:lnTo>
                    <a:pt x="121" y="83"/>
                  </a:lnTo>
                  <a:lnTo>
                    <a:pt x="122" y="83"/>
                  </a:lnTo>
                  <a:lnTo>
                    <a:pt x="124" y="83"/>
                  </a:lnTo>
                  <a:lnTo>
                    <a:pt x="125" y="83"/>
                  </a:lnTo>
                  <a:lnTo>
                    <a:pt x="127" y="83"/>
                  </a:lnTo>
                  <a:lnTo>
                    <a:pt x="129" y="83"/>
                  </a:lnTo>
                  <a:lnTo>
                    <a:pt x="130" y="83"/>
                  </a:lnTo>
                  <a:lnTo>
                    <a:pt x="132" y="83"/>
                  </a:lnTo>
                  <a:lnTo>
                    <a:pt x="134" y="83"/>
                  </a:lnTo>
                  <a:lnTo>
                    <a:pt x="135" y="83"/>
                  </a:lnTo>
                  <a:lnTo>
                    <a:pt x="139" y="83"/>
                  </a:lnTo>
                  <a:lnTo>
                    <a:pt x="140" y="83"/>
                  </a:lnTo>
                  <a:lnTo>
                    <a:pt x="142" y="83"/>
                  </a:lnTo>
                  <a:lnTo>
                    <a:pt x="143" y="85"/>
                  </a:lnTo>
                  <a:lnTo>
                    <a:pt x="145" y="85"/>
                  </a:lnTo>
                  <a:lnTo>
                    <a:pt x="147" y="85"/>
                  </a:lnTo>
                  <a:lnTo>
                    <a:pt x="148" y="85"/>
                  </a:lnTo>
                  <a:lnTo>
                    <a:pt x="150" y="87"/>
                  </a:lnTo>
                  <a:lnTo>
                    <a:pt x="152" y="88"/>
                  </a:lnTo>
                  <a:lnTo>
                    <a:pt x="153" y="88"/>
                  </a:lnTo>
                  <a:lnTo>
                    <a:pt x="155" y="90"/>
                  </a:lnTo>
                  <a:lnTo>
                    <a:pt x="157" y="90"/>
                  </a:lnTo>
                  <a:lnTo>
                    <a:pt x="157" y="92"/>
                  </a:lnTo>
                  <a:lnTo>
                    <a:pt x="158" y="92"/>
                  </a:lnTo>
                  <a:lnTo>
                    <a:pt x="160" y="92"/>
                  </a:lnTo>
                  <a:lnTo>
                    <a:pt x="160" y="93"/>
                  </a:lnTo>
                  <a:lnTo>
                    <a:pt x="161" y="93"/>
                  </a:lnTo>
                  <a:lnTo>
                    <a:pt x="161" y="95"/>
                  </a:lnTo>
                  <a:lnTo>
                    <a:pt x="163" y="95"/>
                  </a:lnTo>
                  <a:lnTo>
                    <a:pt x="163" y="96"/>
                  </a:lnTo>
                  <a:lnTo>
                    <a:pt x="165" y="96"/>
                  </a:lnTo>
                  <a:lnTo>
                    <a:pt x="165" y="98"/>
                  </a:lnTo>
                  <a:lnTo>
                    <a:pt x="166" y="98"/>
                  </a:lnTo>
                  <a:lnTo>
                    <a:pt x="166" y="100"/>
                  </a:lnTo>
                  <a:lnTo>
                    <a:pt x="168" y="100"/>
                  </a:lnTo>
                  <a:lnTo>
                    <a:pt x="170" y="101"/>
                  </a:lnTo>
                  <a:lnTo>
                    <a:pt x="171" y="101"/>
                  </a:lnTo>
                  <a:lnTo>
                    <a:pt x="171" y="103"/>
                  </a:lnTo>
                  <a:lnTo>
                    <a:pt x="173" y="103"/>
                  </a:lnTo>
                  <a:lnTo>
                    <a:pt x="173" y="105"/>
                  </a:lnTo>
                  <a:lnTo>
                    <a:pt x="174" y="105"/>
                  </a:lnTo>
                  <a:lnTo>
                    <a:pt x="176" y="105"/>
                  </a:lnTo>
                  <a:lnTo>
                    <a:pt x="176" y="106"/>
                  </a:lnTo>
                  <a:lnTo>
                    <a:pt x="178" y="106"/>
                  </a:lnTo>
                  <a:lnTo>
                    <a:pt x="179" y="106"/>
                  </a:lnTo>
                  <a:lnTo>
                    <a:pt x="181" y="106"/>
                  </a:lnTo>
                  <a:lnTo>
                    <a:pt x="181" y="108"/>
                  </a:lnTo>
                  <a:lnTo>
                    <a:pt x="183" y="108"/>
                  </a:lnTo>
                  <a:lnTo>
                    <a:pt x="184" y="108"/>
                  </a:lnTo>
                  <a:lnTo>
                    <a:pt x="186" y="108"/>
                  </a:lnTo>
                  <a:lnTo>
                    <a:pt x="188" y="109"/>
                  </a:lnTo>
                  <a:lnTo>
                    <a:pt x="189" y="109"/>
                  </a:lnTo>
                  <a:lnTo>
                    <a:pt x="191" y="109"/>
                  </a:lnTo>
                  <a:lnTo>
                    <a:pt x="192" y="109"/>
                  </a:lnTo>
                  <a:lnTo>
                    <a:pt x="194" y="109"/>
                  </a:lnTo>
                  <a:lnTo>
                    <a:pt x="194" y="111"/>
                  </a:lnTo>
                  <a:lnTo>
                    <a:pt x="196" y="111"/>
                  </a:lnTo>
                  <a:lnTo>
                    <a:pt x="197" y="111"/>
                  </a:lnTo>
                  <a:lnTo>
                    <a:pt x="199" y="111"/>
                  </a:lnTo>
                  <a:lnTo>
                    <a:pt x="201" y="111"/>
                  </a:lnTo>
                  <a:lnTo>
                    <a:pt x="202" y="111"/>
                  </a:lnTo>
                  <a:lnTo>
                    <a:pt x="204" y="111"/>
                  </a:lnTo>
                  <a:lnTo>
                    <a:pt x="206" y="111"/>
                  </a:lnTo>
                  <a:lnTo>
                    <a:pt x="206" y="113"/>
                  </a:lnTo>
                  <a:lnTo>
                    <a:pt x="207" y="113"/>
                  </a:lnTo>
                  <a:lnTo>
                    <a:pt x="209" y="113"/>
                  </a:lnTo>
                  <a:lnTo>
                    <a:pt x="210" y="113"/>
                  </a:lnTo>
                  <a:lnTo>
                    <a:pt x="212" y="113"/>
                  </a:lnTo>
                  <a:lnTo>
                    <a:pt x="212" y="111"/>
                  </a:lnTo>
                  <a:lnTo>
                    <a:pt x="214" y="111"/>
                  </a:lnTo>
                  <a:lnTo>
                    <a:pt x="215" y="111"/>
                  </a:lnTo>
                  <a:lnTo>
                    <a:pt x="217" y="111"/>
                  </a:lnTo>
                  <a:lnTo>
                    <a:pt x="215" y="111"/>
                  </a:lnTo>
                  <a:lnTo>
                    <a:pt x="217" y="111"/>
                  </a:lnTo>
                  <a:lnTo>
                    <a:pt x="217" y="109"/>
                  </a:lnTo>
                  <a:lnTo>
                    <a:pt x="217" y="111"/>
                  </a:lnTo>
                  <a:lnTo>
                    <a:pt x="219" y="111"/>
                  </a:lnTo>
                  <a:lnTo>
                    <a:pt x="220" y="111"/>
                  </a:lnTo>
                  <a:lnTo>
                    <a:pt x="220" y="109"/>
                  </a:lnTo>
                  <a:lnTo>
                    <a:pt x="222" y="109"/>
                  </a:lnTo>
                  <a:lnTo>
                    <a:pt x="223" y="109"/>
                  </a:lnTo>
                  <a:lnTo>
                    <a:pt x="225" y="109"/>
                  </a:lnTo>
                  <a:lnTo>
                    <a:pt x="227" y="109"/>
                  </a:lnTo>
                  <a:lnTo>
                    <a:pt x="228" y="109"/>
                  </a:lnTo>
                  <a:lnTo>
                    <a:pt x="228" y="111"/>
                  </a:lnTo>
                  <a:lnTo>
                    <a:pt x="228" y="109"/>
                  </a:lnTo>
                  <a:lnTo>
                    <a:pt x="230" y="109"/>
                  </a:lnTo>
                  <a:lnTo>
                    <a:pt x="230" y="108"/>
                  </a:lnTo>
                  <a:lnTo>
                    <a:pt x="232" y="108"/>
                  </a:lnTo>
                  <a:lnTo>
                    <a:pt x="233" y="108"/>
                  </a:lnTo>
                  <a:lnTo>
                    <a:pt x="235" y="108"/>
                  </a:lnTo>
                  <a:lnTo>
                    <a:pt x="235" y="109"/>
                  </a:lnTo>
                  <a:lnTo>
                    <a:pt x="238" y="108"/>
                  </a:lnTo>
                  <a:lnTo>
                    <a:pt x="240" y="108"/>
                  </a:lnTo>
                  <a:lnTo>
                    <a:pt x="241" y="108"/>
                  </a:lnTo>
                  <a:lnTo>
                    <a:pt x="243" y="108"/>
                  </a:lnTo>
                  <a:lnTo>
                    <a:pt x="245" y="108"/>
                  </a:lnTo>
                  <a:lnTo>
                    <a:pt x="246" y="108"/>
                  </a:lnTo>
                  <a:lnTo>
                    <a:pt x="248" y="108"/>
                  </a:lnTo>
                  <a:lnTo>
                    <a:pt x="248" y="109"/>
                  </a:lnTo>
                  <a:lnTo>
                    <a:pt x="250" y="109"/>
                  </a:lnTo>
                  <a:lnTo>
                    <a:pt x="251" y="109"/>
                  </a:lnTo>
                  <a:lnTo>
                    <a:pt x="251" y="111"/>
                  </a:lnTo>
                  <a:lnTo>
                    <a:pt x="251" y="113"/>
                  </a:lnTo>
                  <a:lnTo>
                    <a:pt x="253" y="113"/>
                  </a:lnTo>
                  <a:lnTo>
                    <a:pt x="255" y="113"/>
                  </a:lnTo>
                  <a:lnTo>
                    <a:pt x="255" y="114"/>
                  </a:lnTo>
                  <a:lnTo>
                    <a:pt x="256" y="116"/>
                  </a:lnTo>
                  <a:lnTo>
                    <a:pt x="258" y="118"/>
                  </a:lnTo>
                  <a:lnTo>
                    <a:pt x="258" y="119"/>
                  </a:lnTo>
                  <a:lnTo>
                    <a:pt x="259" y="119"/>
                  </a:lnTo>
                  <a:lnTo>
                    <a:pt x="259" y="121"/>
                  </a:lnTo>
                  <a:lnTo>
                    <a:pt x="261" y="121"/>
                  </a:lnTo>
                  <a:lnTo>
                    <a:pt x="261" y="123"/>
                  </a:lnTo>
                  <a:lnTo>
                    <a:pt x="263" y="123"/>
                  </a:lnTo>
                  <a:lnTo>
                    <a:pt x="263" y="124"/>
                  </a:lnTo>
                  <a:lnTo>
                    <a:pt x="264" y="124"/>
                  </a:lnTo>
                  <a:lnTo>
                    <a:pt x="264" y="126"/>
                  </a:lnTo>
                  <a:lnTo>
                    <a:pt x="266" y="126"/>
                  </a:lnTo>
                  <a:lnTo>
                    <a:pt x="268" y="126"/>
                  </a:lnTo>
                  <a:lnTo>
                    <a:pt x="269" y="126"/>
                  </a:lnTo>
                  <a:lnTo>
                    <a:pt x="271" y="126"/>
                  </a:lnTo>
                  <a:lnTo>
                    <a:pt x="273" y="126"/>
                  </a:lnTo>
                  <a:lnTo>
                    <a:pt x="274" y="126"/>
                  </a:lnTo>
                  <a:lnTo>
                    <a:pt x="276" y="126"/>
                  </a:lnTo>
                  <a:lnTo>
                    <a:pt x="277" y="126"/>
                  </a:lnTo>
                  <a:lnTo>
                    <a:pt x="279" y="126"/>
                  </a:lnTo>
                  <a:lnTo>
                    <a:pt x="281" y="126"/>
                  </a:lnTo>
                  <a:lnTo>
                    <a:pt x="281" y="124"/>
                  </a:lnTo>
                  <a:lnTo>
                    <a:pt x="282" y="124"/>
                  </a:lnTo>
                  <a:lnTo>
                    <a:pt x="284" y="124"/>
                  </a:lnTo>
                  <a:lnTo>
                    <a:pt x="286" y="124"/>
                  </a:lnTo>
                  <a:lnTo>
                    <a:pt x="287" y="124"/>
                  </a:lnTo>
                  <a:lnTo>
                    <a:pt x="289" y="124"/>
                  </a:lnTo>
                  <a:lnTo>
                    <a:pt x="290" y="124"/>
                  </a:lnTo>
                  <a:lnTo>
                    <a:pt x="292" y="124"/>
                  </a:lnTo>
                  <a:lnTo>
                    <a:pt x="294" y="124"/>
                  </a:lnTo>
                  <a:lnTo>
                    <a:pt x="295" y="124"/>
                  </a:lnTo>
                  <a:lnTo>
                    <a:pt x="297" y="124"/>
                  </a:lnTo>
                  <a:lnTo>
                    <a:pt x="299" y="124"/>
                  </a:lnTo>
                  <a:lnTo>
                    <a:pt x="300" y="124"/>
                  </a:lnTo>
                  <a:lnTo>
                    <a:pt x="302" y="124"/>
                  </a:lnTo>
                  <a:lnTo>
                    <a:pt x="302" y="123"/>
                  </a:lnTo>
                  <a:lnTo>
                    <a:pt x="304" y="123"/>
                  </a:lnTo>
                  <a:lnTo>
                    <a:pt x="305" y="123"/>
                  </a:lnTo>
                  <a:lnTo>
                    <a:pt x="307" y="123"/>
                  </a:lnTo>
                  <a:lnTo>
                    <a:pt x="308" y="123"/>
                  </a:lnTo>
                  <a:lnTo>
                    <a:pt x="308" y="121"/>
                  </a:lnTo>
                  <a:lnTo>
                    <a:pt x="308" y="123"/>
                  </a:lnTo>
                  <a:lnTo>
                    <a:pt x="308" y="121"/>
                  </a:lnTo>
                  <a:lnTo>
                    <a:pt x="310" y="121"/>
                  </a:lnTo>
                  <a:lnTo>
                    <a:pt x="312" y="121"/>
                  </a:lnTo>
                  <a:lnTo>
                    <a:pt x="313" y="121"/>
                  </a:lnTo>
                  <a:lnTo>
                    <a:pt x="315" y="121"/>
                  </a:lnTo>
                  <a:lnTo>
                    <a:pt x="315" y="119"/>
                  </a:lnTo>
                  <a:lnTo>
                    <a:pt x="317" y="119"/>
                  </a:lnTo>
                  <a:lnTo>
                    <a:pt x="318" y="119"/>
                  </a:lnTo>
                  <a:lnTo>
                    <a:pt x="320" y="119"/>
                  </a:lnTo>
                  <a:lnTo>
                    <a:pt x="322" y="119"/>
                  </a:lnTo>
                  <a:lnTo>
                    <a:pt x="322" y="121"/>
                  </a:lnTo>
                  <a:lnTo>
                    <a:pt x="323" y="121"/>
                  </a:lnTo>
                  <a:lnTo>
                    <a:pt x="325" y="121"/>
                  </a:lnTo>
                  <a:lnTo>
                    <a:pt x="326" y="121"/>
                  </a:lnTo>
                  <a:lnTo>
                    <a:pt x="328" y="121"/>
                  </a:lnTo>
                  <a:lnTo>
                    <a:pt x="328" y="119"/>
                  </a:lnTo>
                  <a:lnTo>
                    <a:pt x="330" y="119"/>
                  </a:lnTo>
                  <a:lnTo>
                    <a:pt x="330" y="118"/>
                  </a:lnTo>
                  <a:lnTo>
                    <a:pt x="331" y="118"/>
                  </a:lnTo>
                  <a:lnTo>
                    <a:pt x="333" y="118"/>
                  </a:lnTo>
                  <a:lnTo>
                    <a:pt x="333" y="116"/>
                  </a:lnTo>
                  <a:lnTo>
                    <a:pt x="335" y="116"/>
                  </a:lnTo>
                  <a:lnTo>
                    <a:pt x="335" y="114"/>
                  </a:lnTo>
                  <a:lnTo>
                    <a:pt x="336" y="114"/>
                  </a:lnTo>
                  <a:lnTo>
                    <a:pt x="336" y="113"/>
                  </a:lnTo>
                  <a:lnTo>
                    <a:pt x="338" y="113"/>
                  </a:lnTo>
                  <a:lnTo>
                    <a:pt x="338" y="111"/>
                  </a:lnTo>
                  <a:lnTo>
                    <a:pt x="340" y="111"/>
                  </a:lnTo>
                  <a:lnTo>
                    <a:pt x="340" y="109"/>
                  </a:lnTo>
                  <a:lnTo>
                    <a:pt x="341" y="109"/>
                  </a:lnTo>
                  <a:lnTo>
                    <a:pt x="341" y="108"/>
                  </a:lnTo>
                  <a:lnTo>
                    <a:pt x="343" y="108"/>
                  </a:lnTo>
                  <a:lnTo>
                    <a:pt x="343" y="106"/>
                  </a:lnTo>
                  <a:lnTo>
                    <a:pt x="344" y="106"/>
                  </a:lnTo>
                  <a:lnTo>
                    <a:pt x="346" y="106"/>
                  </a:lnTo>
                  <a:lnTo>
                    <a:pt x="348" y="106"/>
                  </a:lnTo>
                  <a:lnTo>
                    <a:pt x="348" y="105"/>
                  </a:lnTo>
                  <a:lnTo>
                    <a:pt x="349" y="105"/>
                  </a:lnTo>
                  <a:lnTo>
                    <a:pt x="351" y="105"/>
                  </a:lnTo>
                  <a:lnTo>
                    <a:pt x="353" y="103"/>
                  </a:lnTo>
                  <a:lnTo>
                    <a:pt x="354" y="103"/>
                  </a:lnTo>
                  <a:lnTo>
                    <a:pt x="356" y="103"/>
                  </a:lnTo>
                  <a:lnTo>
                    <a:pt x="357" y="103"/>
                  </a:lnTo>
                  <a:lnTo>
                    <a:pt x="359" y="103"/>
                  </a:lnTo>
                  <a:lnTo>
                    <a:pt x="361" y="101"/>
                  </a:lnTo>
                  <a:lnTo>
                    <a:pt x="362" y="101"/>
                  </a:lnTo>
                  <a:lnTo>
                    <a:pt x="364" y="101"/>
                  </a:lnTo>
                  <a:lnTo>
                    <a:pt x="366" y="101"/>
                  </a:lnTo>
                  <a:lnTo>
                    <a:pt x="367" y="101"/>
                  </a:lnTo>
                  <a:lnTo>
                    <a:pt x="369" y="101"/>
                  </a:lnTo>
                  <a:lnTo>
                    <a:pt x="371" y="100"/>
                  </a:lnTo>
                  <a:lnTo>
                    <a:pt x="372" y="100"/>
                  </a:lnTo>
                  <a:lnTo>
                    <a:pt x="374" y="100"/>
                  </a:lnTo>
                  <a:lnTo>
                    <a:pt x="374" y="98"/>
                  </a:lnTo>
                  <a:lnTo>
                    <a:pt x="375" y="98"/>
                  </a:lnTo>
                  <a:lnTo>
                    <a:pt x="377" y="98"/>
                  </a:lnTo>
                  <a:lnTo>
                    <a:pt x="379" y="96"/>
                  </a:lnTo>
                  <a:lnTo>
                    <a:pt x="380" y="96"/>
                  </a:lnTo>
                  <a:lnTo>
                    <a:pt x="380" y="95"/>
                  </a:lnTo>
                  <a:lnTo>
                    <a:pt x="382" y="95"/>
                  </a:lnTo>
                  <a:lnTo>
                    <a:pt x="384" y="93"/>
                  </a:lnTo>
                  <a:lnTo>
                    <a:pt x="385" y="93"/>
                  </a:lnTo>
                  <a:lnTo>
                    <a:pt x="385" y="92"/>
                  </a:lnTo>
                  <a:lnTo>
                    <a:pt x="387" y="92"/>
                  </a:lnTo>
                  <a:lnTo>
                    <a:pt x="389" y="92"/>
                  </a:lnTo>
                  <a:lnTo>
                    <a:pt x="389" y="90"/>
                  </a:lnTo>
                  <a:lnTo>
                    <a:pt x="390" y="90"/>
                  </a:lnTo>
                  <a:lnTo>
                    <a:pt x="392" y="90"/>
                  </a:lnTo>
                  <a:lnTo>
                    <a:pt x="392" y="88"/>
                  </a:lnTo>
                  <a:lnTo>
                    <a:pt x="393" y="88"/>
                  </a:lnTo>
                  <a:lnTo>
                    <a:pt x="395" y="88"/>
                  </a:lnTo>
                  <a:lnTo>
                    <a:pt x="395" y="87"/>
                  </a:lnTo>
                  <a:lnTo>
                    <a:pt x="397" y="87"/>
                  </a:lnTo>
                  <a:lnTo>
                    <a:pt x="397" y="85"/>
                  </a:lnTo>
                  <a:lnTo>
                    <a:pt x="398" y="85"/>
                  </a:lnTo>
                  <a:lnTo>
                    <a:pt x="400" y="85"/>
                  </a:lnTo>
                  <a:lnTo>
                    <a:pt x="400" y="83"/>
                  </a:lnTo>
                  <a:lnTo>
                    <a:pt x="402" y="83"/>
                  </a:lnTo>
                  <a:lnTo>
                    <a:pt x="403" y="83"/>
                  </a:lnTo>
                  <a:lnTo>
                    <a:pt x="403" y="82"/>
                  </a:lnTo>
                  <a:lnTo>
                    <a:pt x="405" y="82"/>
                  </a:lnTo>
                  <a:lnTo>
                    <a:pt x="406" y="82"/>
                  </a:lnTo>
                  <a:lnTo>
                    <a:pt x="408" y="82"/>
                  </a:lnTo>
                  <a:lnTo>
                    <a:pt x="410" y="82"/>
                  </a:lnTo>
                  <a:lnTo>
                    <a:pt x="410" y="80"/>
                  </a:lnTo>
                  <a:lnTo>
                    <a:pt x="411" y="80"/>
                  </a:lnTo>
                  <a:lnTo>
                    <a:pt x="413" y="80"/>
                  </a:lnTo>
                  <a:lnTo>
                    <a:pt x="415" y="80"/>
                  </a:lnTo>
                  <a:lnTo>
                    <a:pt x="416" y="80"/>
                  </a:lnTo>
                  <a:lnTo>
                    <a:pt x="418" y="80"/>
                  </a:lnTo>
                  <a:lnTo>
                    <a:pt x="418" y="78"/>
                  </a:lnTo>
                  <a:lnTo>
                    <a:pt x="420" y="78"/>
                  </a:lnTo>
                  <a:lnTo>
                    <a:pt x="421" y="77"/>
                  </a:lnTo>
                  <a:lnTo>
                    <a:pt x="423" y="77"/>
                  </a:lnTo>
                  <a:lnTo>
                    <a:pt x="424" y="75"/>
                  </a:lnTo>
                  <a:lnTo>
                    <a:pt x="426" y="75"/>
                  </a:lnTo>
                  <a:lnTo>
                    <a:pt x="428" y="74"/>
                  </a:lnTo>
                  <a:lnTo>
                    <a:pt x="429" y="74"/>
                  </a:lnTo>
                  <a:lnTo>
                    <a:pt x="429" y="72"/>
                  </a:lnTo>
                  <a:lnTo>
                    <a:pt x="431" y="72"/>
                  </a:lnTo>
                  <a:lnTo>
                    <a:pt x="433" y="72"/>
                  </a:lnTo>
                  <a:lnTo>
                    <a:pt x="433" y="70"/>
                  </a:lnTo>
                  <a:lnTo>
                    <a:pt x="434" y="70"/>
                  </a:lnTo>
                  <a:lnTo>
                    <a:pt x="434" y="69"/>
                  </a:lnTo>
                  <a:lnTo>
                    <a:pt x="436" y="69"/>
                  </a:lnTo>
                  <a:lnTo>
                    <a:pt x="438" y="67"/>
                  </a:lnTo>
                  <a:lnTo>
                    <a:pt x="439" y="67"/>
                  </a:lnTo>
                  <a:lnTo>
                    <a:pt x="441" y="67"/>
                  </a:lnTo>
                  <a:lnTo>
                    <a:pt x="442" y="67"/>
                  </a:lnTo>
                  <a:lnTo>
                    <a:pt x="444" y="67"/>
                  </a:lnTo>
                  <a:lnTo>
                    <a:pt x="444" y="65"/>
                  </a:lnTo>
                  <a:lnTo>
                    <a:pt x="446" y="65"/>
                  </a:lnTo>
                  <a:lnTo>
                    <a:pt x="447" y="65"/>
                  </a:lnTo>
                  <a:lnTo>
                    <a:pt x="447" y="64"/>
                  </a:lnTo>
                  <a:lnTo>
                    <a:pt x="449" y="64"/>
                  </a:lnTo>
                  <a:lnTo>
                    <a:pt x="449" y="62"/>
                  </a:lnTo>
                  <a:lnTo>
                    <a:pt x="451" y="62"/>
                  </a:lnTo>
                  <a:lnTo>
                    <a:pt x="451" y="60"/>
                  </a:lnTo>
                  <a:lnTo>
                    <a:pt x="452" y="60"/>
                  </a:lnTo>
                  <a:lnTo>
                    <a:pt x="452" y="62"/>
                  </a:lnTo>
                  <a:lnTo>
                    <a:pt x="452" y="65"/>
                  </a:lnTo>
                  <a:lnTo>
                    <a:pt x="451" y="75"/>
                  </a:lnTo>
                  <a:lnTo>
                    <a:pt x="451" y="77"/>
                  </a:lnTo>
                  <a:lnTo>
                    <a:pt x="451" y="82"/>
                  </a:lnTo>
                  <a:lnTo>
                    <a:pt x="451" y="83"/>
                  </a:lnTo>
                  <a:lnTo>
                    <a:pt x="452" y="83"/>
                  </a:lnTo>
                  <a:lnTo>
                    <a:pt x="452" y="85"/>
                  </a:lnTo>
                  <a:lnTo>
                    <a:pt x="454" y="85"/>
                  </a:lnTo>
                  <a:lnTo>
                    <a:pt x="454" y="87"/>
                  </a:lnTo>
                  <a:lnTo>
                    <a:pt x="454" y="88"/>
                  </a:lnTo>
                  <a:lnTo>
                    <a:pt x="456" y="90"/>
                  </a:lnTo>
                  <a:lnTo>
                    <a:pt x="454" y="92"/>
                  </a:lnTo>
                  <a:lnTo>
                    <a:pt x="454" y="93"/>
                  </a:lnTo>
                  <a:lnTo>
                    <a:pt x="454" y="95"/>
                  </a:lnTo>
                  <a:lnTo>
                    <a:pt x="454" y="96"/>
                  </a:lnTo>
                  <a:lnTo>
                    <a:pt x="454" y="98"/>
                  </a:lnTo>
                  <a:lnTo>
                    <a:pt x="452" y="100"/>
                  </a:lnTo>
                  <a:lnTo>
                    <a:pt x="454" y="101"/>
                  </a:lnTo>
                  <a:lnTo>
                    <a:pt x="454" y="103"/>
                  </a:lnTo>
                  <a:lnTo>
                    <a:pt x="456" y="103"/>
                  </a:lnTo>
                  <a:lnTo>
                    <a:pt x="456" y="105"/>
                  </a:lnTo>
                  <a:lnTo>
                    <a:pt x="456" y="106"/>
                  </a:lnTo>
                  <a:lnTo>
                    <a:pt x="456" y="108"/>
                  </a:lnTo>
                  <a:lnTo>
                    <a:pt x="454" y="108"/>
                  </a:lnTo>
                  <a:lnTo>
                    <a:pt x="454" y="109"/>
                  </a:lnTo>
                  <a:lnTo>
                    <a:pt x="456" y="109"/>
                  </a:lnTo>
                  <a:lnTo>
                    <a:pt x="456" y="111"/>
                  </a:lnTo>
                  <a:lnTo>
                    <a:pt x="456" y="113"/>
                  </a:lnTo>
                  <a:lnTo>
                    <a:pt x="457" y="113"/>
                  </a:lnTo>
                  <a:lnTo>
                    <a:pt x="457" y="114"/>
                  </a:lnTo>
                  <a:lnTo>
                    <a:pt x="459" y="116"/>
                  </a:lnTo>
                  <a:lnTo>
                    <a:pt x="459" y="118"/>
                  </a:lnTo>
                  <a:lnTo>
                    <a:pt x="459" y="119"/>
                  </a:lnTo>
                  <a:lnTo>
                    <a:pt x="460" y="119"/>
                  </a:lnTo>
                  <a:lnTo>
                    <a:pt x="459" y="119"/>
                  </a:lnTo>
                  <a:lnTo>
                    <a:pt x="459" y="121"/>
                  </a:lnTo>
                  <a:lnTo>
                    <a:pt x="457" y="121"/>
                  </a:lnTo>
                  <a:lnTo>
                    <a:pt x="457" y="123"/>
                  </a:lnTo>
                  <a:lnTo>
                    <a:pt x="456" y="123"/>
                  </a:lnTo>
                  <a:lnTo>
                    <a:pt x="454" y="124"/>
                  </a:lnTo>
                  <a:lnTo>
                    <a:pt x="452" y="124"/>
                  </a:lnTo>
                  <a:lnTo>
                    <a:pt x="451" y="124"/>
                  </a:lnTo>
                  <a:lnTo>
                    <a:pt x="451" y="126"/>
                  </a:lnTo>
                  <a:lnTo>
                    <a:pt x="452" y="126"/>
                  </a:lnTo>
                  <a:lnTo>
                    <a:pt x="452" y="127"/>
                  </a:lnTo>
                  <a:lnTo>
                    <a:pt x="454" y="127"/>
                  </a:lnTo>
                  <a:lnTo>
                    <a:pt x="454" y="129"/>
                  </a:lnTo>
                  <a:lnTo>
                    <a:pt x="454" y="131"/>
                  </a:lnTo>
                  <a:lnTo>
                    <a:pt x="454" y="132"/>
                  </a:lnTo>
                  <a:lnTo>
                    <a:pt x="454" y="134"/>
                  </a:lnTo>
                  <a:lnTo>
                    <a:pt x="456" y="136"/>
                  </a:lnTo>
                  <a:lnTo>
                    <a:pt x="456" y="137"/>
                  </a:lnTo>
                  <a:lnTo>
                    <a:pt x="457" y="139"/>
                  </a:lnTo>
                  <a:lnTo>
                    <a:pt x="457" y="141"/>
                  </a:lnTo>
                  <a:lnTo>
                    <a:pt x="457" y="142"/>
                  </a:lnTo>
                  <a:lnTo>
                    <a:pt x="459" y="142"/>
                  </a:lnTo>
                  <a:lnTo>
                    <a:pt x="459" y="144"/>
                  </a:lnTo>
                  <a:lnTo>
                    <a:pt x="460" y="144"/>
                  </a:lnTo>
                  <a:lnTo>
                    <a:pt x="462" y="145"/>
                  </a:lnTo>
                  <a:lnTo>
                    <a:pt x="464" y="147"/>
                  </a:lnTo>
                  <a:lnTo>
                    <a:pt x="465" y="147"/>
                  </a:lnTo>
                  <a:lnTo>
                    <a:pt x="467" y="147"/>
                  </a:lnTo>
                  <a:lnTo>
                    <a:pt x="469" y="147"/>
                  </a:lnTo>
                  <a:lnTo>
                    <a:pt x="470" y="145"/>
                  </a:lnTo>
                  <a:lnTo>
                    <a:pt x="472" y="145"/>
                  </a:lnTo>
                  <a:lnTo>
                    <a:pt x="473" y="145"/>
                  </a:lnTo>
                  <a:lnTo>
                    <a:pt x="473" y="147"/>
                  </a:lnTo>
                  <a:lnTo>
                    <a:pt x="473" y="149"/>
                  </a:lnTo>
                  <a:lnTo>
                    <a:pt x="475" y="149"/>
                  </a:lnTo>
                  <a:lnTo>
                    <a:pt x="475" y="150"/>
                  </a:lnTo>
                  <a:lnTo>
                    <a:pt x="475" y="152"/>
                  </a:lnTo>
                  <a:lnTo>
                    <a:pt x="477" y="152"/>
                  </a:lnTo>
                  <a:lnTo>
                    <a:pt x="477" y="154"/>
                  </a:lnTo>
                  <a:lnTo>
                    <a:pt x="478" y="154"/>
                  </a:lnTo>
                  <a:lnTo>
                    <a:pt x="478" y="155"/>
                  </a:lnTo>
                  <a:lnTo>
                    <a:pt x="478" y="157"/>
                  </a:lnTo>
                  <a:lnTo>
                    <a:pt x="477" y="159"/>
                  </a:lnTo>
                  <a:lnTo>
                    <a:pt x="477" y="160"/>
                  </a:lnTo>
                  <a:lnTo>
                    <a:pt x="478" y="162"/>
                  </a:lnTo>
                  <a:lnTo>
                    <a:pt x="478" y="163"/>
                  </a:lnTo>
                  <a:lnTo>
                    <a:pt x="480" y="163"/>
                  </a:lnTo>
                  <a:lnTo>
                    <a:pt x="482" y="163"/>
                  </a:lnTo>
                  <a:lnTo>
                    <a:pt x="483" y="165"/>
                  </a:lnTo>
                  <a:lnTo>
                    <a:pt x="483" y="167"/>
                  </a:lnTo>
                  <a:lnTo>
                    <a:pt x="483" y="168"/>
                  </a:lnTo>
                  <a:lnTo>
                    <a:pt x="485" y="170"/>
                  </a:lnTo>
                  <a:lnTo>
                    <a:pt x="487" y="172"/>
                  </a:lnTo>
                  <a:lnTo>
                    <a:pt x="488" y="172"/>
                  </a:lnTo>
                  <a:lnTo>
                    <a:pt x="488" y="173"/>
                  </a:lnTo>
                  <a:lnTo>
                    <a:pt x="490" y="173"/>
                  </a:lnTo>
                  <a:lnTo>
                    <a:pt x="491" y="175"/>
                  </a:lnTo>
                  <a:lnTo>
                    <a:pt x="491" y="176"/>
                  </a:lnTo>
                  <a:lnTo>
                    <a:pt x="493" y="178"/>
                  </a:lnTo>
                  <a:lnTo>
                    <a:pt x="495" y="178"/>
                  </a:lnTo>
                  <a:lnTo>
                    <a:pt x="495" y="180"/>
                  </a:lnTo>
                  <a:lnTo>
                    <a:pt x="495" y="181"/>
                  </a:lnTo>
                  <a:lnTo>
                    <a:pt x="488" y="181"/>
                  </a:lnTo>
                  <a:lnTo>
                    <a:pt x="483" y="181"/>
                  </a:lnTo>
                  <a:lnTo>
                    <a:pt x="477" y="180"/>
                  </a:lnTo>
                  <a:lnTo>
                    <a:pt x="470" y="181"/>
                  </a:lnTo>
                  <a:lnTo>
                    <a:pt x="467" y="181"/>
                  </a:lnTo>
                  <a:lnTo>
                    <a:pt x="467" y="180"/>
                  </a:lnTo>
                  <a:lnTo>
                    <a:pt x="465" y="180"/>
                  </a:lnTo>
                  <a:lnTo>
                    <a:pt x="459" y="180"/>
                  </a:lnTo>
                  <a:lnTo>
                    <a:pt x="447" y="180"/>
                  </a:lnTo>
                  <a:lnTo>
                    <a:pt x="441" y="180"/>
                  </a:lnTo>
                  <a:lnTo>
                    <a:pt x="436" y="180"/>
                  </a:lnTo>
                  <a:lnTo>
                    <a:pt x="426" y="180"/>
                  </a:lnTo>
                  <a:lnTo>
                    <a:pt x="423" y="180"/>
                  </a:lnTo>
                  <a:lnTo>
                    <a:pt x="415" y="178"/>
                  </a:lnTo>
                  <a:lnTo>
                    <a:pt x="415" y="180"/>
                  </a:lnTo>
                  <a:lnTo>
                    <a:pt x="413" y="180"/>
                  </a:lnTo>
                  <a:lnTo>
                    <a:pt x="403" y="178"/>
                  </a:lnTo>
                  <a:lnTo>
                    <a:pt x="395" y="178"/>
                  </a:lnTo>
                  <a:lnTo>
                    <a:pt x="392" y="178"/>
                  </a:lnTo>
                  <a:lnTo>
                    <a:pt x="379" y="178"/>
                  </a:lnTo>
                  <a:lnTo>
                    <a:pt x="375" y="178"/>
                  </a:lnTo>
                  <a:lnTo>
                    <a:pt x="371" y="178"/>
                  </a:lnTo>
                  <a:lnTo>
                    <a:pt x="369" y="178"/>
                  </a:lnTo>
                  <a:lnTo>
                    <a:pt x="367" y="178"/>
                  </a:lnTo>
                  <a:lnTo>
                    <a:pt x="362" y="178"/>
                  </a:lnTo>
                  <a:lnTo>
                    <a:pt x="361" y="178"/>
                  </a:lnTo>
                  <a:lnTo>
                    <a:pt x="359" y="178"/>
                  </a:lnTo>
                  <a:lnTo>
                    <a:pt x="357" y="178"/>
                  </a:lnTo>
                  <a:lnTo>
                    <a:pt x="356" y="178"/>
                  </a:lnTo>
                  <a:lnTo>
                    <a:pt x="353" y="178"/>
                  </a:lnTo>
                  <a:lnTo>
                    <a:pt x="341" y="178"/>
                  </a:lnTo>
                  <a:lnTo>
                    <a:pt x="340" y="178"/>
                  </a:lnTo>
                  <a:lnTo>
                    <a:pt x="336" y="178"/>
                  </a:lnTo>
                  <a:lnTo>
                    <a:pt x="333" y="178"/>
                  </a:lnTo>
                  <a:lnTo>
                    <a:pt x="328" y="178"/>
                  </a:lnTo>
                  <a:lnTo>
                    <a:pt x="326" y="178"/>
                  </a:lnTo>
                  <a:lnTo>
                    <a:pt x="325" y="178"/>
                  </a:lnTo>
                  <a:lnTo>
                    <a:pt x="322" y="178"/>
                  </a:lnTo>
                  <a:lnTo>
                    <a:pt x="318" y="176"/>
                  </a:lnTo>
                  <a:lnTo>
                    <a:pt x="315" y="176"/>
                  </a:lnTo>
                  <a:lnTo>
                    <a:pt x="310" y="176"/>
                  </a:lnTo>
                  <a:lnTo>
                    <a:pt x="295" y="176"/>
                  </a:lnTo>
                  <a:lnTo>
                    <a:pt x="294" y="176"/>
                  </a:lnTo>
                  <a:lnTo>
                    <a:pt x="292" y="176"/>
                  </a:lnTo>
                  <a:lnTo>
                    <a:pt x="287" y="176"/>
                  </a:lnTo>
                  <a:lnTo>
                    <a:pt x="284" y="176"/>
                  </a:lnTo>
                  <a:lnTo>
                    <a:pt x="281" y="176"/>
                  </a:lnTo>
                  <a:lnTo>
                    <a:pt x="279" y="176"/>
                  </a:lnTo>
                  <a:lnTo>
                    <a:pt x="277" y="176"/>
                  </a:lnTo>
                  <a:lnTo>
                    <a:pt x="274" y="176"/>
                  </a:lnTo>
                  <a:lnTo>
                    <a:pt x="273" y="176"/>
                  </a:lnTo>
                  <a:lnTo>
                    <a:pt x="268" y="176"/>
                  </a:lnTo>
                  <a:lnTo>
                    <a:pt x="266" y="176"/>
                  </a:lnTo>
                  <a:lnTo>
                    <a:pt x="264" y="176"/>
                  </a:lnTo>
                  <a:lnTo>
                    <a:pt x="263" y="176"/>
                  </a:lnTo>
                  <a:lnTo>
                    <a:pt x="259" y="175"/>
                  </a:lnTo>
                  <a:lnTo>
                    <a:pt x="258" y="175"/>
                  </a:lnTo>
                  <a:lnTo>
                    <a:pt x="255" y="175"/>
                  </a:lnTo>
                  <a:lnTo>
                    <a:pt x="253" y="175"/>
                  </a:lnTo>
                  <a:lnTo>
                    <a:pt x="250" y="175"/>
                  </a:lnTo>
                  <a:lnTo>
                    <a:pt x="248" y="175"/>
                  </a:lnTo>
                  <a:lnTo>
                    <a:pt x="246" y="175"/>
                  </a:lnTo>
                  <a:lnTo>
                    <a:pt x="243" y="175"/>
                  </a:lnTo>
                  <a:lnTo>
                    <a:pt x="241" y="175"/>
                  </a:lnTo>
                  <a:lnTo>
                    <a:pt x="240" y="175"/>
                  </a:lnTo>
                  <a:lnTo>
                    <a:pt x="238" y="175"/>
                  </a:lnTo>
                  <a:lnTo>
                    <a:pt x="237" y="175"/>
                  </a:lnTo>
                  <a:lnTo>
                    <a:pt x="235" y="175"/>
                  </a:lnTo>
                  <a:lnTo>
                    <a:pt x="233" y="175"/>
                  </a:lnTo>
                  <a:lnTo>
                    <a:pt x="230" y="175"/>
                  </a:lnTo>
                  <a:lnTo>
                    <a:pt x="228" y="175"/>
                  </a:lnTo>
                  <a:lnTo>
                    <a:pt x="225" y="175"/>
                  </a:lnTo>
                  <a:lnTo>
                    <a:pt x="223" y="175"/>
                  </a:lnTo>
                  <a:lnTo>
                    <a:pt x="220" y="175"/>
                  </a:lnTo>
                  <a:lnTo>
                    <a:pt x="217" y="175"/>
                  </a:lnTo>
                  <a:lnTo>
                    <a:pt x="214" y="175"/>
                  </a:lnTo>
                  <a:lnTo>
                    <a:pt x="212" y="175"/>
                  </a:lnTo>
                  <a:lnTo>
                    <a:pt x="210" y="175"/>
                  </a:lnTo>
                  <a:lnTo>
                    <a:pt x="207" y="175"/>
                  </a:lnTo>
                  <a:lnTo>
                    <a:pt x="204" y="175"/>
                  </a:lnTo>
                  <a:lnTo>
                    <a:pt x="202" y="175"/>
                  </a:lnTo>
                  <a:lnTo>
                    <a:pt x="199" y="175"/>
                  </a:lnTo>
                  <a:lnTo>
                    <a:pt x="196" y="175"/>
                  </a:lnTo>
                  <a:lnTo>
                    <a:pt x="194" y="175"/>
                  </a:lnTo>
                  <a:lnTo>
                    <a:pt x="192" y="175"/>
                  </a:lnTo>
                  <a:lnTo>
                    <a:pt x="191" y="175"/>
                  </a:lnTo>
                  <a:lnTo>
                    <a:pt x="189" y="175"/>
                  </a:lnTo>
                  <a:lnTo>
                    <a:pt x="188" y="175"/>
                  </a:lnTo>
                  <a:lnTo>
                    <a:pt x="186" y="175"/>
                  </a:lnTo>
                  <a:lnTo>
                    <a:pt x="184" y="175"/>
                  </a:lnTo>
                  <a:lnTo>
                    <a:pt x="183" y="173"/>
                  </a:lnTo>
                  <a:lnTo>
                    <a:pt x="181" y="173"/>
                  </a:lnTo>
                  <a:lnTo>
                    <a:pt x="179" y="173"/>
                  </a:lnTo>
                  <a:lnTo>
                    <a:pt x="178" y="173"/>
                  </a:lnTo>
                  <a:lnTo>
                    <a:pt x="176" y="173"/>
                  </a:lnTo>
                  <a:lnTo>
                    <a:pt x="174" y="173"/>
                  </a:lnTo>
                  <a:lnTo>
                    <a:pt x="168" y="173"/>
                  </a:lnTo>
                  <a:lnTo>
                    <a:pt x="166" y="173"/>
                  </a:lnTo>
                  <a:lnTo>
                    <a:pt x="165" y="173"/>
                  </a:lnTo>
                  <a:lnTo>
                    <a:pt x="163" y="173"/>
                  </a:lnTo>
                  <a:lnTo>
                    <a:pt x="161" y="173"/>
                  </a:lnTo>
                  <a:lnTo>
                    <a:pt x="160" y="173"/>
                  </a:lnTo>
                  <a:lnTo>
                    <a:pt x="158" y="173"/>
                  </a:lnTo>
                  <a:lnTo>
                    <a:pt x="157" y="173"/>
                  </a:lnTo>
                  <a:lnTo>
                    <a:pt x="153" y="173"/>
                  </a:lnTo>
                  <a:lnTo>
                    <a:pt x="152" y="173"/>
                  </a:lnTo>
                  <a:lnTo>
                    <a:pt x="150" y="173"/>
                  </a:lnTo>
                  <a:lnTo>
                    <a:pt x="148" y="173"/>
                  </a:lnTo>
                  <a:lnTo>
                    <a:pt x="147" y="173"/>
                  </a:lnTo>
                  <a:lnTo>
                    <a:pt x="145" y="173"/>
                  </a:lnTo>
                  <a:lnTo>
                    <a:pt x="143" y="173"/>
                  </a:lnTo>
                  <a:lnTo>
                    <a:pt x="142" y="173"/>
                  </a:lnTo>
                  <a:lnTo>
                    <a:pt x="140" y="173"/>
                  </a:lnTo>
                  <a:lnTo>
                    <a:pt x="139" y="173"/>
                  </a:lnTo>
                  <a:lnTo>
                    <a:pt x="137" y="173"/>
                  </a:lnTo>
                  <a:lnTo>
                    <a:pt x="135" y="173"/>
                  </a:lnTo>
                  <a:lnTo>
                    <a:pt x="134" y="173"/>
                  </a:lnTo>
                  <a:lnTo>
                    <a:pt x="132" y="173"/>
                  </a:lnTo>
                  <a:lnTo>
                    <a:pt x="130" y="173"/>
                  </a:lnTo>
                  <a:lnTo>
                    <a:pt x="129" y="173"/>
                  </a:lnTo>
                  <a:lnTo>
                    <a:pt x="127" y="173"/>
                  </a:lnTo>
                  <a:lnTo>
                    <a:pt x="125" y="173"/>
                  </a:lnTo>
                  <a:lnTo>
                    <a:pt x="125" y="175"/>
                  </a:lnTo>
                  <a:lnTo>
                    <a:pt x="124" y="175"/>
                  </a:lnTo>
                  <a:lnTo>
                    <a:pt x="122" y="175"/>
                  </a:lnTo>
                  <a:lnTo>
                    <a:pt x="121" y="175"/>
                  </a:lnTo>
                  <a:lnTo>
                    <a:pt x="119" y="175"/>
                  </a:lnTo>
                  <a:lnTo>
                    <a:pt x="117" y="175"/>
                  </a:lnTo>
                  <a:lnTo>
                    <a:pt x="117" y="176"/>
                  </a:lnTo>
                  <a:lnTo>
                    <a:pt x="117" y="178"/>
                  </a:lnTo>
                  <a:lnTo>
                    <a:pt x="121" y="183"/>
                  </a:lnTo>
                  <a:lnTo>
                    <a:pt x="122" y="183"/>
                  </a:lnTo>
                  <a:lnTo>
                    <a:pt x="124" y="185"/>
                  </a:lnTo>
                  <a:lnTo>
                    <a:pt x="122" y="188"/>
                  </a:lnTo>
                  <a:lnTo>
                    <a:pt x="121" y="188"/>
                  </a:lnTo>
                  <a:lnTo>
                    <a:pt x="122" y="191"/>
                  </a:lnTo>
                  <a:lnTo>
                    <a:pt x="121" y="191"/>
                  </a:lnTo>
                  <a:lnTo>
                    <a:pt x="119" y="191"/>
                  </a:lnTo>
                  <a:lnTo>
                    <a:pt x="117" y="191"/>
                  </a:lnTo>
                  <a:lnTo>
                    <a:pt x="116" y="191"/>
                  </a:lnTo>
                  <a:lnTo>
                    <a:pt x="114" y="191"/>
                  </a:lnTo>
                  <a:lnTo>
                    <a:pt x="112" y="191"/>
                  </a:lnTo>
                  <a:lnTo>
                    <a:pt x="111" y="191"/>
                  </a:lnTo>
                  <a:lnTo>
                    <a:pt x="109" y="190"/>
                  </a:lnTo>
                  <a:lnTo>
                    <a:pt x="107" y="190"/>
                  </a:lnTo>
                  <a:lnTo>
                    <a:pt x="106" y="190"/>
                  </a:lnTo>
                  <a:lnTo>
                    <a:pt x="104" y="190"/>
                  </a:lnTo>
                  <a:lnTo>
                    <a:pt x="99" y="190"/>
                  </a:lnTo>
                  <a:lnTo>
                    <a:pt x="98" y="190"/>
                  </a:lnTo>
                  <a:lnTo>
                    <a:pt x="96" y="190"/>
                  </a:lnTo>
                  <a:lnTo>
                    <a:pt x="94" y="190"/>
                  </a:lnTo>
                  <a:lnTo>
                    <a:pt x="93" y="190"/>
                  </a:lnTo>
                  <a:lnTo>
                    <a:pt x="91" y="190"/>
                  </a:lnTo>
                  <a:lnTo>
                    <a:pt x="90" y="190"/>
                  </a:lnTo>
                  <a:lnTo>
                    <a:pt x="88" y="190"/>
                  </a:lnTo>
                  <a:lnTo>
                    <a:pt x="86" y="190"/>
                  </a:lnTo>
                  <a:lnTo>
                    <a:pt x="85" y="190"/>
                  </a:lnTo>
                  <a:lnTo>
                    <a:pt x="83" y="190"/>
                  </a:lnTo>
                  <a:lnTo>
                    <a:pt x="81" y="190"/>
                  </a:lnTo>
                  <a:lnTo>
                    <a:pt x="80" y="190"/>
                  </a:lnTo>
                  <a:lnTo>
                    <a:pt x="78" y="190"/>
                  </a:lnTo>
                  <a:lnTo>
                    <a:pt x="78" y="188"/>
                  </a:lnTo>
                  <a:lnTo>
                    <a:pt x="78" y="186"/>
                  </a:lnTo>
                  <a:lnTo>
                    <a:pt x="78" y="185"/>
                  </a:lnTo>
                  <a:lnTo>
                    <a:pt x="78" y="183"/>
                  </a:lnTo>
                  <a:lnTo>
                    <a:pt x="78" y="181"/>
                  </a:lnTo>
                  <a:lnTo>
                    <a:pt x="80" y="181"/>
                  </a:lnTo>
                  <a:lnTo>
                    <a:pt x="80" y="180"/>
                  </a:lnTo>
                  <a:lnTo>
                    <a:pt x="80" y="178"/>
                  </a:lnTo>
                  <a:lnTo>
                    <a:pt x="80" y="176"/>
                  </a:lnTo>
                  <a:lnTo>
                    <a:pt x="80" y="175"/>
                  </a:lnTo>
                  <a:lnTo>
                    <a:pt x="80" y="173"/>
                  </a:lnTo>
                  <a:lnTo>
                    <a:pt x="80" y="172"/>
                  </a:lnTo>
                  <a:lnTo>
                    <a:pt x="80" y="170"/>
                  </a:lnTo>
                  <a:lnTo>
                    <a:pt x="80" y="168"/>
                  </a:lnTo>
                  <a:lnTo>
                    <a:pt x="80" y="167"/>
                  </a:lnTo>
                  <a:lnTo>
                    <a:pt x="80" y="165"/>
                  </a:lnTo>
                  <a:lnTo>
                    <a:pt x="80" y="163"/>
                  </a:lnTo>
                  <a:lnTo>
                    <a:pt x="80" y="162"/>
                  </a:lnTo>
                  <a:lnTo>
                    <a:pt x="80" y="160"/>
                  </a:lnTo>
                  <a:lnTo>
                    <a:pt x="80" y="159"/>
                  </a:lnTo>
                  <a:lnTo>
                    <a:pt x="80" y="157"/>
                  </a:lnTo>
                  <a:lnTo>
                    <a:pt x="80" y="155"/>
                  </a:lnTo>
                  <a:lnTo>
                    <a:pt x="80" y="154"/>
                  </a:lnTo>
                  <a:lnTo>
                    <a:pt x="80" y="152"/>
                  </a:lnTo>
                  <a:lnTo>
                    <a:pt x="80" y="150"/>
                  </a:lnTo>
                  <a:lnTo>
                    <a:pt x="80" y="149"/>
                  </a:lnTo>
                  <a:lnTo>
                    <a:pt x="80" y="147"/>
                  </a:lnTo>
                  <a:lnTo>
                    <a:pt x="80" y="145"/>
                  </a:lnTo>
                  <a:lnTo>
                    <a:pt x="80" y="144"/>
                  </a:lnTo>
                  <a:lnTo>
                    <a:pt x="80" y="142"/>
                  </a:lnTo>
                  <a:lnTo>
                    <a:pt x="80" y="141"/>
                  </a:lnTo>
                  <a:lnTo>
                    <a:pt x="80" y="139"/>
                  </a:lnTo>
                  <a:lnTo>
                    <a:pt x="80" y="137"/>
                  </a:lnTo>
                  <a:lnTo>
                    <a:pt x="80" y="136"/>
                  </a:lnTo>
                  <a:lnTo>
                    <a:pt x="80" y="134"/>
                  </a:lnTo>
                  <a:lnTo>
                    <a:pt x="78" y="134"/>
                  </a:lnTo>
                  <a:lnTo>
                    <a:pt x="76" y="134"/>
                  </a:lnTo>
                  <a:lnTo>
                    <a:pt x="75" y="134"/>
                  </a:lnTo>
                  <a:lnTo>
                    <a:pt x="73" y="134"/>
                  </a:lnTo>
                  <a:lnTo>
                    <a:pt x="72" y="134"/>
                  </a:lnTo>
                  <a:lnTo>
                    <a:pt x="70" y="132"/>
                  </a:lnTo>
                  <a:lnTo>
                    <a:pt x="72" y="131"/>
                  </a:lnTo>
                  <a:lnTo>
                    <a:pt x="72" y="129"/>
                  </a:lnTo>
                  <a:lnTo>
                    <a:pt x="72" y="127"/>
                  </a:lnTo>
                  <a:lnTo>
                    <a:pt x="72" y="126"/>
                  </a:lnTo>
                  <a:lnTo>
                    <a:pt x="72" y="124"/>
                  </a:lnTo>
                  <a:lnTo>
                    <a:pt x="70" y="124"/>
                  </a:lnTo>
                  <a:lnTo>
                    <a:pt x="67" y="124"/>
                  </a:lnTo>
                  <a:lnTo>
                    <a:pt x="65" y="124"/>
                  </a:lnTo>
                  <a:lnTo>
                    <a:pt x="63" y="124"/>
                  </a:lnTo>
                  <a:lnTo>
                    <a:pt x="62" y="124"/>
                  </a:lnTo>
                  <a:lnTo>
                    <a:pt x="62" y="123"/>
                  </a:lnTo>
                  <a:lnTo>
                    <a:pt x="62" y="119"/>
                  </a:lnTo>
                  <a:lnTo>
                    <a:pt x="62" y="118"/>
                  </a:lnTo>
                  <a:lnTo>
                    <a:pt x="62" y="114"/>
                  </a:lnTo>
                  <a:lnTo>
                    <a:pt x="57" y="114"/>
                  </a:lnTo>
                  <a:lnTo>
                    <a:pt x="55" y="114"/>
                  </a:lnTo>
                  <a:lnTo>
                    <a:pt x="54" y="114"/>
                  </a:lnTo>
                  <a:lnTo>
                    <a:pt x="54" y="111"/>
                  </a:lnTo>
                  <a:lnTo>
                    <a:pt x="54" y="109"/>
                  </a:lnTo>
                  <a:lnTo>
                    <a:pt x="54" y="106"/>
                  </a:lnTo>
                  <a:lnTo>
                    <a:pt x="49" y="106"/>
                  </a:lnTo>
                  <a:lnTo>
                    <a:pt x="44" y="105"/>
                  </a:lnTo>
                  <a:lnTo>
                    <a:pt x="44" y="103"/>
                  </a:lnTo>
                  <a:lnTo>
                    <a:pt x="44" y="101"/>
                  </a:lnTo>
                  <a:lnTo>
                    <a:pt x="44" y="100"/>
                  </a:lnTo>
                  <a:lnTo>
                    <a:pt x="44" y="96"/>
                  </a:lnTo>
                  <a:lnTo>
                    <a:pt x="39" y="96"/>
                  </a:lnTo>
                  <a:lnTo>
                    <a:pt x="34" y="95"/>
                  </a:lnTo>
                  <a:lnTo>
                    <a:pt x="36" y="93"/>
                  </a:lnTo>
                  <a:lnTo>
                    <a:pt x="36" y="88"/>
                  </a:lnTo>
                  <a:lnTo>
                    <a:pt x="36" y="87"/>
                  </a:lnTo>
                  <a:lnTo>
                    <a:pt x="32" y="87"/>
                  </a:lnTo>
                  <a:lnTo>
                    <a:pt x="31" y="87"/>
                  </a:lnTo>
                  <a:lnTo>
                    <a:pt x="26" y="87"/>
                  </a:lnTo>
                  <a:lnTo>
                    <a:pt x="26" y="83"/>
                  </a:lnTo>
                  <a:lnTo>
                    <a:pt x="26" y="82"/>
                  </a:lnTo>
                  <a:lnTo>
                    <a:pt x="26" y="80"/>
                  </a:lnTo>
                  <a:lnTo>
                    <a:pt x="26" y="78"/>
                  </a:lnTo>
                  <a:lnTo>
                    <a:pt x="26" y="77"/>
                  </a:lnTo>
                  <a:lnTo>
                    <a:pt x="24" y="77"/>
                  </a:lnTo>
                  <a:lnTo>
                    <a:pt x="21" y="77"/>
                  </a:lnTo>
                  <a:lnTo>
                    <a:pt x="18" y="77"/>
                  </a:lnTo>
                  <a:lnTo>
                    <a:pt x="18" y="70"/>
                  </a:lnTo>
                  <a:lnTo>
                    <a:pt x="18" y="69"/>
                  </a:lnTo>
                  <a:lnTo>
                    <a:pt x="18" y="67"/>
                  </a:lnTo>
                  <a:lnTo>
                    <a:pt x="16" y="67"/>
                  </a:lnTo>
                  <a:lnTo>
                    <a:pt x="8" y="67"/>
                  </a:lnTo>
                  <a:lnTo>
                    <a:pt x="8" y="65"/>
                  </a:lnTo>
                  <a:lnTo>
                    <a:pt x="8" y="64"/>
                  </a:lnTo>
                  <a:lnTo>
                    <a:pt x="8" y="62"/>
                  </a:lnTo>
                  <a:lnTo>
                    <a:pt x="8" y="59"/>
                  </a:lnTo>
                  <a:lnTo>
                    <a:pt x="3" y="59"/>
                  </a:lnTo>
                  <a:lnTo>
                    <a:pt x="0" y="59"/>
                  </a:lnTo>
                  <a:lnTo>
                    <a:pt x="0" y="57"/>
                  </a:lnTo>
                  <a:lnTo>
                    <a:pt x="0" y="54"/>
                  </a:lnTo>
                  <a:lnTo>
                    <a:pt x="0" y="52"/>
                  </a:lnTo>
                  <a:lnTo>
                    <a:pt x="0" y="47"/>
                  </a:lnTo>
                  <a:lnTo>
                    <a:pt x="0" y="46"/>
                  </a:lnTo>
                  <a:lnTo>
                    <a:pt x="0" y="39"/>
                  </a:lnTo>
                  <a:lnTo>
                    <a:pt x="0" y="38"/>
                  </a:lnTo>
                  <a:lnTo>
                    <a:pt x="0" y="34"/>
                  </a:lnTo>
                  <a:lnTo>
                    <a:pt x="0" y="31"/>
                  </a:lnTo>
                  <a:lnTo>
                    <a:pt x="0" y="25"/>
                  </a:lnTo>
                  <a:lnTo>
                    <a:pt x="0" y="23"/>
                  </a:lnTo>
                  <a:lnTo>
                    <a:pt x="0" y="20"/>
                  </a:lnTo>
                  <a:lnTo>
                    <a:pt x="0" y="16"/>
                  </a:lnTo>
                  <a:lnTo>
                    <a:pt x="0" y="13"/>
                  </a:lnTo>
                  <a:lnTo>
                    <a:pt x="1" y="3"/>
                  </a:lnTo>
                  <a:lnTo>
                    <a:pt x="1" y="2"/>
                  </a:lnTo>
                  <a:lnTo>
                    <a:pt x="6" y="2"/>
                  </a:lnTo>
                  <a:lnTo>
                    <a:pt x="13" y="2"/>
                  </a:lnTo>
                  <a:lnTo>
                    <a:pt x="14" y="2"/>
                  </a:lnTo>
                  <a:lnTo>
                    <a:pt x="16" y="2"/>
                  </a:lnTo>
                  <a:lnTo>
                    <a:pt x="18" y="2"/>
                  </a:lnTo>
                  <a:lnTo>
                    <a:pt x="19" y="3"/>
                  </a:lnTo>
                  <a:lnTo>
                    <a:pt x="21" y="3"/>
                  </a:lnTo>
                  <a:lnTo>
                    <a:pt x="23" y="3"/>
                  </a:lnTo>
                  <a:lnTo>
                    <a:pt x="24" y="3"/>
                  </a:lnTo>
                  <a:lnTo>
                    <a:pt x="26" y="3"/>
                  </a:lnTo>
                  <a:lnTo>
                    <a:pt x="29" y="3"/>
                  </a:lnTo>
                  <a:lnTo>
                    <a:pt x="31" y="3"/>
                  </a:lnTo>
                  <a:lnTo>
                    <a:pt x="44" y="3"/>
                  </a:lnTo>
                  <a:lnTo>
                    <a:pt x="45" y="3"/>
                  </a:lnTo>
                  <a:lnTo>
                    <a:pt x="47" y="3"/>
                  </a:lnTo>
                  <a:lnTo>
                    <a:pt x="52" y="3"/>
                  </a:lnTo>
                  <a:lnTo>
                    <a:pt x="62" y="5"/>
                  </a:lnTo>
                  <a:lnTo>
                    <a:pt x="63" y="5"/>
                  </a:lnTo>
                  <a:lnTo>
                    <a:pt x="65" y="5"/>
                  </a:lnTo>
                  <a:lnTo>
                    <a:pt x="65" y="2"/>
                  </a:lnTo>
                  <a:lnTo>
                    <a:pt x="65" y="0"/>
                  </a:lnTo>
                  <a:lnTo>
                    <a:pt x="67" y="0"/>
                  </a:lnTo>
                  <a:lnTo>
                    <a:pt x="72" y="0"/>
                  </a:lnTo>
                  <a:lnTo>
                    <a:pt x="73" y="0"/>
                  </a:lnTo>
                  <a:lnTo>
                    <a:pt x="73" y="2"/>
                  </a:lnTo>
                  <a:lnTo>
                    <a:pt x="73" y="3"/>
                  </a:lnTo>
                  <a:lnTo>
                    <a:pt x="73" y="5"/>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22" name="Freeform 359"/>
            <p:cNvSpPr>
              <a:spLocks/>
            </p:cNvSpPr>
            <p:nvPr/>
          </p:nvSpPr>
          <p:spPr bwMode="auto">
            <a:xfrm>
              <a:off x="2114" y="1270"/>
              <a:ext cx="4" cy="3"/>
            </a:xfrm>
            <a:custGeom>
              <a:avLst/>
              <a:gdLst>
                <a:gd name="T0" fmla="*/ 2 w 4"/>
                <a:gd name="T1" fmla="*/ 0 h 3"/>
                <a:gd name="T2" fmla="*/ 2 w 4"/>
                <a:gd name="T3" fmla="*/ 1 h 3"/>
                <a:gd name="T4" fmla="*/ 4 w 4"/>
                <a:gd name="T5" fmla="*/ 1 h 3"/>
                <a:gd name="T6" fmla="*/ 4 w 4"/>
                <a:gd name="T7" fmla="*/ 3 h 3"/>
                <a:gd name="T8" fmla="*/ 4 w 4"/>
                <a:gd name="T9" fmla="*/ 1 h 3"/>
                <a:gd name="T10" fmla="*/ 2 w 4"/>
                <a:gd name="T11" fmla="*/ 1 h 3"/>
                <a:gd name="T12" fmla="*/ 0 w 4"/>
                <a:gd name="T13" fmla="*/ 1 h 3"/>
                <a:gd name="T14" fmla="*/ 0 w 4"/>
                <a:gd name="T15" fmla="*/ 0 h 3"/>
                <a:gd name="T16" fmla="*/ 2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0"/>
                  </a:moveTo>
                  <a:lnTo>
                    <a:pt x="2" y="1"/>
                  </a:lnTo>
                  <a:lnTo>
                    <a:pt x="4" y="1"/>
                  </a:lnTo>
                  <a:lnTo>
                    <a:pt x="4" y="3"/>
                  </a:lnTo>
                  <a:lnTo>
                    <a:pt x="4" y="1"/>
                  </a:lnTo>
                  <a:lnTo>
                    <a:pt x="2" y="1"/>
                  </a:lnTo>
                  <a:lnTo>
                    <a:pt x="0" y="1"/>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23" name="Freeform 360"/>
            <p:cNvSpPr>
              <a:spLocks/>
            </p:cNvSpPr>
            <p:nvPr/>
          </p:nvSpPr>
          <p:spPr bwMode="auto">
            <a:xfrm>
              <a:off x="2113" y="1270"/>
              <a:ext cx="3" cy="3"/>
            </a:xfrm>
            <a:custGeom>
              <a:avLst/>
              <a:gdLst>
                <a:gd name="T0" fmla="*/ 3 w 3"/>
                <a:gd name="T1" fmla="*/ 3 h 3"/>
                <a:gd name="T2" fmla="*/ 1 w 3"/>
                <a:gd name="T3" fmla="*/ 1 h 3"/>
                <a:gd name="T4" fmla="*/ 0 w 3"/>
                <a:gd name="T5" fmla="*/ 1 h 3"/>
                <a:gd name="T6" fmla="*/ 0 w 3"/>
                <a:gd name="T7" fmla="*/ 0 h 3"/>
                <a:gd name="T8" fmla="*/ 1 w 3"/>
                <a:gd name="T9" fmla="*/ 0 h 3"/>
                <a:gd name="T10" fmla="*/ 1 w 3"/>
                <a:gd name="T11" fmla="*/ 1 h 3"/>
                <a:gd name="T12" fmla="*/ 3 w 3"/>
                <a:gd name="T13" fmla="*/ 1 h 3"/>
                <a:gd name="T14" fmla="*/ 3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3"/>
                  </a:moveTo>
                  <a:lnTo>
                    <a:pt x="1" y="1"/>
                  </a:lnTo>
                  <a:lnTo>
                    <a:pt x="0" y="1"/>
                  </a:lnTo>
                  <a:lnTo>
                    <a:pt x="0" y="0"/>
                  </a:lnTo>
                  <a:lnTo>
                    <a:pt x="1" y="0"/>
                  </a:lnTo>
                  <a:lnTo>
                    <a:pt x="1" y="1"/>
                  </a:lnTo>
                  <a:lnTo>
                    <a:pt x="3" y="1"/>
                  </a:lnTo>
                  <a:lnTo>
                    <a:pt x="3"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24" name="Freeform 361"/>
            <p:cNvSpPr>
              <a:spLocks/>
            </p:cNvSpPr>
            <p:nvPr/>
          </p:nvSpPr>
          <p:spPr bwMode="auto">
            <a:xfrm>
              <a:off x="2111" y="1266"/>
              <a:ext cx="3" cy="4"/>
            </a:xfrm>
            <a:custGeom>
              <a:avLst/>
              <a:gdLst>
                <a:gd name="T0" fmla="*/ 2 w 3"/>
                <a:gd name="T1" fmla="*/ 2 h 4"/>
                <a:gd name="T2" fmla="*/ 3 w 3"/>
                <a:gd name="T3" fmla="*/ 2 h 4"/>
                <a:gd name="T4" fmla="*/ 3 w 3"/>
                <a:gd name="T5" fmla="*/ 4 h 4"/>
                <a:gd name="T6" fmla="*/ 3 w 3"/>
                <a:gd name="T7" fmla="*/ 2 h 4"/>
                <a:gd name="T8" fmla="*/ 2 w 3"/>
                <a:gd name="T9" fmla="*/ 2 h 4"/>
                <a:gd name="T10" fmla="*/ 0 w 3"/>
                <a:gd name="T11" fmla="*/ 2 h 4"/>
                <a:gd name="T12" fmla="*/ 0 w 3"/>
                <a:gd name="T13" fmla="*/ 0 h 4"/>
                <a:gd name="T14" fmla="*/ 2 w 3"/>
                <a:gd name="T15" fmla="*/ 0 h 4"/>
                <a:gd name="T16" fmla="*/ 2 w 3"/>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2" y="2"/>
                  </a:moveTo>
                  <a:lnTo>
                    <a:pt x="3" y="2"/>
                  </a:lnTo>
                  <a:lnTo>
                    <a:pt x="3" y="4"/>
                  </a:lnTo>
                  <a:lnTo>
                    <a:pt x="3" y="2"/>
                  </a:lnTo>
                  <a:lnTo>
                    <a:pt x="2" y="2"/>
                  </a:lnTo>
                  <a:lnTo>
                    <a:pt x="0" y="2"/>
                  </a:lnTo>
                  <a:lnTo>
                    <a:pt x="0" y="0"/>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25" name="Freeform 362"/>
            <p:cNvSpPr>
              <a:spLocks/>
            </p:cNvSpPr>
            <p:nvPr/>
          </p:nvSpPr>
          <p:spPr bwMode="auto">
            <a:xfrm>
              <a:off x="2168" y="1263"/>
              <a:ext cx="12" cy="3"/>
            </a:xfrm>
            <a:custGeom>
              <a:avLst/>
              <a:gdLst>
                <a:gd name="T0" fmla="*/ 8 w 12"/>
                <a:gd name="T1" fmla="*/ 0 h 3"/>
                <a:gd name="T2" fmla="*/ 10 w 12"/>
                <a:gd name="T3" fmla="*/ 0 h 3"/>
                <a:gd name="T4" fmla="*/ 12 w 12"/>
                <a:gd name="T5" fmla="*/ 0 h 3"/>
                <a:gd name="T6" fmla="*/ 12 w 12"/>
                <a:gd name="T7" fmla="*/ 2 h 3"/>
                <a:gd name="T8" fmla="*/ 10 w 12"/>
                <a:gd name="T9" fmla="*/ 2 h 3"/>
                <a:gd name="T10" fmla="*/ 10 w 12"/>
                <a:gd name="T11" fmla="*/ 3 h 3"/>
                <a:gd name="T12" fmla="*/ 8 w 12"/>
                <a:gd name="T13" fmla="*/ 3 h 3"/>
                <a:gd name="T14" fmla="*/ 7 w 12"/>
                <a:gd name="T15" fmla="*/ 3 h 3"/>
                <a:gd name="T16" fmla="*/ 5 w 12"/>
                <a:gd name="T17" fmla="*/ 3 h 3"/>
                <a:gd name="T18" fmla="*/ 4 w 12"/>
                <a:gd name="T19" fmla="*/ 3 h 3"/>
                <a:gd name="T20" fmla="*/ 2 w 12"/>
                <a:gd name="T21" fmla="*/ 3 h 3"/>
                <a:gd name="T22" fmla="*/ 2 w 12"/>
                <a:gd name="T23" fmla="*/ 2 h 3"/>
                <a:gd name="T24" fmla="*/ 4 w 12"/>
                <a:gd name="T25" fmla="*/ 2 h 3"/>
                <a:gd name="T26" fmla="*/ 5 w 12"/>
                <a:gd name="T27" fmla="*/ 2 h 3"/>
                <a:gd name="T28" fmla="*/ 7 w 12"/>
                <a:gd name="T29" fmla="*/ 2 h 3"/>
                <a:gd name="T30" fmla="*/ 5 w 12"/>
                <a:gd name="T31" fmla="*/ 2 h 3"/>
                <a:gd name="T32" fmla="*/ 4 w 12"/>
                <a:gd name="T33" fmla="*/ 2 h 3"/>
                <a:gd name="T34" fmla="*/ 2 w 12"/>
                <a:gd name="T35" fmla="*/ 2 h 3"/>
                <a:gd name="T36" fmla="*/ 0 w 12"/>
                <a:gd name="T37" fmla="*/ 2 h 3"/>
                <a:gd name="T38" fmla="*/ 2 w 12"/>
                <a:gd name="T39" fmla="*/ 2 h 3"/>
                <a:gd name="T40" fmla="*/ 4 w 12"/>
                <a:gd name="T41" fmla="*/ 2 h 3"/>
                <a:gd name="T42" fmla="*/ 4 w 12"/>
                <a:gd name="T43" fmla="*/ 0 h 3"/>
                <a:gd name="T44" fmla="*/ 5 w 12"/>
                <a:gd name="T45" fmla="*/ 0 h 3"/>
                <a:gd name="T46" fmla="*/ 7 w 12"/>
                <a:gd name="T47" fmla="*/ 0 h 3"/>
                <a:gd name="T48" fmla="*/ 8 w 12"/>
                <a:gd name="T4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3">
                  <a:moveTo>
                    <a:pt x="8" y="0"/>
                  </a:moveTo>
                  <a:lnTo>
                    <a:pt x="10" y="0"/>
                  </a:lnTo>
                  <a:lnTo>
                    <a:pt x="12" y="0"/>
                  </a:lnTo>
                  <a:lnTo>
                    <a:pt x="12" y="2"/>
                  </a:lnTo>
                  <a:lnTo>
                    <a:pt x="10" y="2"/>
                  </a:lnTo>
                  <a:lnTo>
                    <a:pt x="10" y="3"/>
                  </a:lnTo>
                  <a:lnTo>
                    <a:pt x="8" y="3"/>
                  </a:lnTo>
                  <a:lnTo>
                    <a:pt x="7" y="3"/>
                  </a:lnTo>
                  <a:lnTo>
                    <a:pt x="5" y="3"/>
                  </a:lnTo>
                  <a:lnTo>
                    <a:pt x="4" y="3"/>
                  </a:lnTo>
                  <a:lnTo>
                    <a:pt x="2" y="3"/>
                  </a:lnTo>
                  <a:lnTo>
                    <a:pt x="2" y="2"/>
                  </a:lnTo>
                  <a:lnTo>
                    <a:pt x="4" y="2"/>
                  </a:lnTo>
                  <a:lnTo>
                    <a:pt x="5" y="2"/>
                  </a:lnTo>
                  <a:lnTo>
                    <a:pt x="7" y="2"/>
                  </a:lnTo>
                  <a:lnTo>
                    <a:pt x="5" y="2"/>
                  </a:lnTo>
                  <a:lnTo>
                    <a:pt x="4" y="2"/>
                  </a:lnTo>
                  <a:lnTo>
                    <a:pt x="2" y="2"/>
                  </a:lnTo>
                  <a:lnTo>
                    <a:pt x="0" y="2"/>
                  </a:lnTo>
                  <a:lnTo>
                    <a:pt x="2" y="2"/>
                  </a:lnTo>
                  <a:lnTo>
                    <a:pt x="4" y="2"/>
                  </a:lnTo>
                  <a:lnTo>
                    <a:pt x="4" y="0"/>
                  </a:lnTo>
                  <a:lnTo>
                    <a:pt x="5" y="0"/>
                  </a:lnTo>
                  <a:lnTo>
                    <a:pt x="7" y="0"/>
                  </a:lnTo>
                  <a:lnTo>
                    <a:pt x="8"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26" name="Freeform 363"/>
            <p:cNvSpPr>
              <a:spLocks/>
            </p:cNvSpPr>
            <p:nvPr/>
          </p:nvSpPr>
          <p:spPr bwMode="auto">
            <a:xfrm>
              <a:off x="2105" y="126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27" name="Freeform 364"/>
            <p:cNvSpPr>
              <a:spLocks/>
            </p:cNvSpPr>
            <p:nvPr/>
          </p:nvSpPr>
          <p:spPr bwMode="auto">
            <a:xfrm>
              <a:off x="2106" y="1260"/>
              <a:ext cx="5" cy="5"/>
            </a:xfrm>
            <a:custGeom>
              <a:avLst/>
              <a:gdLst>
                <a:gd name="T0" fmla="*/ 2 w 5"/>
                <a:gd name="T1" fmla="*/ 0 h 5"/>
                <a:gd name="T2" fmla="*/ 2 w 5"/>
                <a:gd name="T3" fmla="*/ 1 h 5"/>
                <a:gd name="T4" fmla="*/ 3 w 5"/>
                <a:gd name="T5" fmla="*/ 1 h 5"/>
                <a:gd name="T6" fmla="*/ 3 w 5"/>
                <a:gd name="T7" fmla="*/ 3 h 5"/>
                <a:gd name="T8" fmla="*/ 5 w 5"/>
                <a:gd name="T9" fmla="*/ 3 h 5"/>
                <a:gd name="T10" fmla="*/ 5 w 5"/>
                <a:gd name="T11" fmla="*/ 5 h 5"/>
                <a:gd name="T12" fmla="*/ 3 w 5"/>
                <a:gd name="T13" fmla="*/ 5 h 5"/>
                <a:gd name="T14" fmla="*/ 3 w 5"/>
                <a:gd name="T15" fmla="*/ 3 h 5"/>
                <a:gd name="T16" fmla="*/ 2 w 5"/>
                <a:gd name="T17" fmla="*/ 3 h 5"/>
                <a:gd name="T18" fmla="*/ 2 w 5"/>
                <a:gd name="T19" fmla="*/ 1 h 5"/>
                <a:gd name="T20" fmla="*/ 2 w 5"/>
                <a:gd name="T21" fmla="*/ 0 h 5"/>
                <a:gd name="T22" fmla="*/ 0 w 5"/>
                <a:gd name="T23" fmla="*/ 0 h 5"/>
                <a:gd name="T24" fmla="*/ 2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2" y="0"/>
                  </a:moveTo>
                  <a:lnTo>
                    <a:pt x="2" y="1"/>
                  </a:lnTo>
                  <a:lnTo>
                    <a:pt x="3" y="1"/>
                  </a:lnTo>
                  <a:lnTo>
                    <a:pt x="3" y="3"/>
                  </a:lnTo>
                  <a:lnTo>
                    <a:pt x="5" y="3"/>
                  </a:lnTo>
                  <a:lnTo>
                    <a:pt x="5" y="5"/>
                  </a:lnTo>
                  <a:lnTo>
                    <a:pt x="3" y="5"/>
                  </a:lnTo>
                  <a:lnTo>
                    <a:pt x="3" y="3"/>
                  </a:lnTo>
                  <a:lnTo>
                    <a:pt x="2" y="3"/>
                  </a:lnTo>
                  <a:lnTo>
                    <a:pt x="2" y="1"/>
                  </a:lnTo>
                  <a:lnTo>
                    <a:pt x="2" y="0"/>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28" name="Freeform 365"/>
            <p:cNvSpPr>
              <a:spLocks/>
            </p:cNvSpPr>
            <p:nvPr/>
          </p:nvSpPr>
          <p:spPr bwMode="auto">
            <a:xfrm>
              <a:off x="2062" y="1256"/>
              <a:ext cx="2" cy="2"/>
            </a:xfrm>
            <a:custGeom>
              <a:avLst/>
              <a:gdLst>
                <a:gd name="T0" fmla="*/ 2 w 2"/>
                <a:gd name="T1" fmla="*/ 0 h 2"/>
                <a:gd name="T2" fmla="*/ 0 w 2"/>
                <a:gd name="T3" fmla="*/ 0 h 2"/>
                <a:gd name="T4" fmla="*/ 0 w 2"/>
                <a:gd name="T5" fmla="*/ 2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0"/>
                  </a:lnTo>
                  <a:lnTo>
                    <a:pt x="0" y="2"/>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29" name="Freeform 366"/>
            <p:cNvSpPr>
              <a:spLocks/>
            </p:cNvSpPr>
            <p:nvPr/>
          </p:nvSpPr>
          <p:spPr bwMode="auto">
            <a:xfrm>
              <a:off x="2101" y="125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30" name="Freeform 367"/>
            <p:cNvSpPr>
              <a:spLocks/>
            </p:cNvSpPr>
            <p:nvPr/>
          </p:nvSpPr>
          <p:spPr bwMode="auto">
            <a:xfrm>
              <a:off x="2047" y="1255"/>
              <a:ext cx="17" cy="3"/>
            </a:xfrm>
            <a:custGeom>
              <a:avLst/>
              <a:gdLst>
                <a:gd name="T0" fmla="*/ 5 w 17"/>
                <a:gd name="T1" fmla="*/ 0 h 3"/>
                <a:gd name="T2" fmla="*/ 7 w 17"/>
                <a:gd name="T3" fmla="*/ 0 h 3"/>
                <a:gd name="T4" fmla="*/ 9 w 17"/>
                <a:gd name="T5" fmla="*/ 0 h 3"/>
                <a:gd name="T6" fmla="*/ 10 w 17"/>
                <a:gd name="T7" fmla="*/ 0 h 3"/>
                <a:gd name="T8" fmla="*/ 12 w 17"/>
                <a:gd name="T9" fmla="*/ 0 h 3"/>
                <a:gd name="T10" fmla="*/ 13 w 17"/>
                <a:gd name="T11" fmla="*/ 0 h 3"/>
                <a:gd name="T12" fmla="*/ 13 w 17"/>
                <a:gd name="T13" fmla="*/ 1 h 3"/>
                <a:gd name="T14" fmla="*/ 15 w 17"/>
                <a:gd name="T15" fmla="*/ 1 h 3"/>
                <a:gd name="T16" fmla="*/ 15 w 17"/>
                <a:gd name="T17" fmla="*/ 0 h 3"/>
                <a:gd name="T18" fmla="*/ 15 w 17"/>
                <a:gd name="T19" fmla="*/ 1 h 3"/>
                <a:gd name="T20" fmla="*/ 17 w 17"/>
                <a:gd name="T21" fmla="*/ 1 h 3"/>
                <a:gd name="T22" fmla="*/ 15 w 17"/>
                <a:gd name="T23" fmla="*/ 1 h 3"/>
                <a:gd name="T24" fmla="*/ 13 w 17"/>
                <a:gd name="T25" fmla="*/ 1 h 3"/>
                <a:gd name="T26" fmla="*/ 15 w 17"/>
                <a:gd name="T27" fmla="*/ 1 h 3"/>
                <a:gd name="T28" fmla="*/ 15 w 17"/>
                <a:gd name="T29" fmla="*/ 3 h 3"/>
                <a:gd name="T30" fmla="*/ 13 w 17"/>
                <a:gd name="T31" fmla="*/ 3 h 3"/>
                <a:gd name="T32" fmla="*/ 12 w 17"/>
                <a:gd name="T33" fmla="*/ 3 h 3"/>
                <a:gd name="T34" fmla="*/ 10 w 17"/>
                <a:gd name="T35" fmla="*/ 3 h 3"/>
                <a:gd name="T36" fmla="*/ 10 w 17"/>
                <a:gd name="T37" fmla="*/ 1 h 3"/>
                <a:gd name="T38" fmla="*/ 9 w 17"/>
                <a:gd name="T39" fmla="*/ 1 h 3"/>
                <a:gd name="T40" fmla="*/ 7 w 17"/>
                <a:gd name="T41" fmla="*/ 1 h 3"/>
                <a:gd name="T42" fmla="*/ 5 w 17"/>
                <a:gd name="T43" fmla="*/ 1 h 3"/>
                <a:gd name="T44" fmla="*/ 4 w 17"/>
                <a:gd name="T45" fmla="*/ 1 h 3"/>
                <a:gd name="T46" fmla="*/ 2 w 17"/>
                <a:gd name="T47" fmla="*/ 1 h 3"/>
                <a:gd name="T48" fmla="*/ 0 w 17"/>
                <a:gd name="T49" fmla="*/ 0 h 3"/>
                <a:gd name="T50" fmla="*/ 2 w 17"/>
                <a:gd name="T51" fmla="*/ 0 h 3"/>
                <a:gd name="T52" fmla="*/ 4 w 17"/>
                <a:gd name="T53" fmla="*/ 0 h 3"/>
                <a:gd name="T54" fmla="*/ 5 w 17"/>
                <a:gd name="T5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 h="3">
                  <a:moveTo>
                    <a:pt x="5" y="0"/>
                  </a:moveTo>
                  <a:lnTo>
                    <a:pt x="7" y="0"/>
                  </a:lnTo>
                  <a:lnTo>
                    <a:pt x="9" y="0"/>
                  </a:lnTo>
                  <a:lnTo>
                    <a:pt x="10" y="0"/>
                  </a:lnTo>
                  <a:lnTo>
                    <a:pt x="12" y="0"/>
                  </a:lnTo>
                  <a:lnTo>
                    <a:pt x="13" y="0"/>
                  </a:lnTo>
                  <a:lnTo>
                    <a:pt x="13" y="1"/>
                  </a:lnTo>
                  <a:lnTo>
                    <a:pt x="15" y="1"/>
                  </a:lnTo>
                  <a:lnTo>
                    <a:pt x="15" y="0"/>
                  </a:lnTo>
                  <a:lnTo>
                    <a:pt x="15" y="1"/>
                  </a:lnTo>
                  <a:lnTo>
                    <a:pt x="17" y="1"/>
                  </a:lnTo>
                  <a:lnTo>
                    <a:pt x="15" y="1"/>
                  </a:lnTo>
                  <a:lnTo>
                    <a:pt x="13" y="1"/>
                  </a:lnTo>
                  <a:lnTo>
                    <a:pt x="15" y="1"/>
                  </a:lnTo>
                  <a:lnTo>
                    <a:pt x="15" y="3"/>
                  </a:lnTo>
                  <a:lnTo>
                    <a:pt x="13" y="3"/>
                  </a:lnTo>
                  <a:lnTo>
                    <a:pt x="12" y="3"/>
                  </a:lnTo>
                  <a:lnTo>
                    <a:pt x="10" y="3"/>
                  </a:lnTo>
                  <a:lnTo>
                    <a:pt x="10" y="1"/>
                  </a:lnTo>
                  <a:lnTo>
                    <a:pt x="9" y="1"/>
                  </a:lnTo>
                  <a:lnTo>
                    <a:pt x="7" y="1"/>
                  </a:lnTo>
                  <a:lnTo>
                    <a:pt x="5" y="1"/>
                  </a:lnTo>
                  <a:lnTo>
                    <a:pt x="4" y="1"/>
                  </a:lnTo>
                  <a:lnTo>
                    <a:pt x="2" y="1"/>
                  </a:lnTo>
                  <a:lnTo>
                    <a:pt x="0" y="0"/>
                  </a:lnTo>
                  <a:lnTo>
                    <a:pt x="2" y="0"/>
                  </a:lnTo>
                  <a:lnTo>
                    <a:pt x="4" y="0"/>
                  </a:lnTo>
                  <a:lnTo>
                    <a:pt x="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31" name="Freeform 368"/>
            <p:cNvSpPr>
              <a:spLocks/>
            </p:cNvSpPr>
            <p:nvPr/>
          </p:nvSpPr>
          <p:spPr bwMode="auto">
            <a:xfrm>
              <a:off x="2059" y="125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32" name="Freeform 369"/>
            <p:cNvSpPr>
              <a:spLocks/>
            </p:cNvSpPr>
            <p:nvPr/>
          </p:nvSpPr>
          <p:spPr bwMode="auto">
            <a:xfrm>
              <a:off x="2096" y="1255"/>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33" name="Freeform 370"/>
            <p:cNvSpPr>
              <a:spLocks/>
            </p:cNvSpPr>
            <p:nvPr/>
          </p:nvSpPr>
          <p:spPr bwMode="auto">
            <a:xfrm>
              <a:off x="2105" y="1253"/>
              <a:ext cx="1" cy="2"/>
            </a:xfrm>
            <a:custGeom>
              <a:avLst/>
              <a:gdLst>
                <a:gd name="T0" fmla="*/ 1 w 1"/>
                <a:gd name="T1" fmla="*/ 0 h 2"/>
                <a:gd name="T2" fmla="*/ 1 w 1"/>
                <a:gd name="T3" fmla="*/ 2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1" y="2"/>
                  </a:lnTo>
                  <a:lnTo>
                    <a:pt x="0" y="2"/>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34" name="Freeform 371"/>
            <p:cNvSpPr>
              <a:spLocks/>
            </p:cNvSpPr>
            <p:nvPr/>
          </p:nvSpPr>
          <p:spPr bwMode="auto">
            <a:xfrm>
              <a:off x="2101" y="1253"/>
              <a:ext cx="5" cy="5"/>
            </a:xfrm>
            <a:custGeom>
              <a:avLst/>
              <a:gdLst>
                <a:gd name="T0" fmla="*/ 2 w 5"/>
                <a:gd name="T1" fmla="*/ 2 h 5"/>
                <a:gd name="T2" fmla="*/ 4 w 5"/>
                <a:gd name="T3" fmla="*/ 2 h 5"/>
                <a:gd name="T4" fmla="*/ 2 w 5"/>
                <a:gd name="T5" fmla="*/ 2 h 5"/>
                <a:gd name="T6" fmla="*/ 2 w 5"/>
                <a:gd name="T7" fmla="*/ 3 h 5"/>
                <a:gd name="T8" fmla="*/ 4 w 5"/>
                <a:gd name="T9" fmla="*/ 3 h 5"/>
                <a:gd name="T10" fmla="*/ 4 w 5"/>
                <a:gd name="T11" fmla="*/ 2 h 5"/>
                <a:gd name="T12" fmla="*/ 4 w 5"/>
                <a:gd name="T13" fmla="*/ 3 h 5"/>
                <a:gd name="T14" fmla="*/ 4 w 5"/>
                <a:gd name="T15" fmla="*/ 5 h 5"/>
                <a:gd name="T16" fmla="*/ 4 w 5"/>
                <a:gd name="T17" fmla="*/ 3 h 5"/>
                <a:gd name="T18" fmla="*/ 5 w 5"/>
                <a:gd name="T19" fmla="*/ 3 h 5"/>
                <a:gd name="T20" fmla="*/ 5 w 5"/>
                <a:gd name="T21" fmla="*/ 5 h 5"/>
                <a:gd name="T22" fmla="*/ 4 w 5"/>
                <a:gd name="T23" fmla="*/ 5 h 5"/>
                <a:gd name="T24" fmla="*/ 2 w 5"/>
                <a:gd name="T25" fmla="*/ 5 h 5"/>
                <a:gd name="T26" fmla="*/ 0 w 5"/>
                <a:gd name="T27" fmla="*/ 5 h 5"/>
                <a:gd name="T28" fmla="*/ 0 w 5"/>
                <a:gd name="T29" fmla="*/ 3 h 5"/>
                <a:gd name="T30" fmla="*/ 2 w 5"/>
                <a:gd name="T31" fmla="*/ 3 h 5"/>
                <a:gd name="T32" fmla="*/ 2 w 5"/>
                <a:gd name="T33" fmla="*/ 2 h 5"/>
                <a:gd name="T34" fmla="*/ 2 w 5"/>
                <a:gd name="T35" fmla="*/ 0 h 5"/>
                <a:gd name="T36" fmla="*/ 2 w 5"/>
                <a:gd name="T3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2" y="2"/>
                  </a:moveTo>
                  <a:lnTo>
                    <a:pt x="4" y="2"/>
                  </a:lnTo>
                  <a:lnTo>
                    <a:pt x="2" y="2"/>
                  </a:lnTo>
                  <a:lnTo>
                    <a:pt x="2" y="3"/>
                  </a:lnTo>
                  <a:lnTo>
                    <a:pt x="4" y="3"/>
                  </a:lnTo>
                  <a:lnTo>
                    <a:pt x="4" y="2"/>
                  </a:lnTo>
                  <a:lnTo>
                    <a:pt x="4" y="3"/>
                  </a:lnTo>
                  <a:lnTo>
                    <a:pt x="4" y="5"/>
                  </a:lnTo>
                  <a:lnTo>
                    <a:pt x="4" y="3"/>
                  </a:lnTo>
                  <a:lnTo>
                    <a:pt x="5" y="3"/>
                  </a:lnTo>
                  <a:lnTo>
                    <a:pt x="5" y="5"/>
                  </a:lnTo>
                  <a:lnTo>
                    <a:pt x="4" y="5"/>
                  </a:lnTo>
                  <a:lnTo>
                    <a:pt x="2" y="5"/>
                  </a:lnTo>
                  <a:lnTo>
                    <a:pt x="0" y="5"/>
                  </a:lnTo>
                  <a:lnTo>
                    <a:pt x="0" y="3"/>
                  </a:lnTo>
                  <a:lnTo>
                    <a:pt x="2" y="3"/>
                  </a:lnTo>
                  <a:lnTo>
                    <a:pt x="2" y="2"/>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35" name="Freeform 372"/>
            <p:cNvSpPr>
              <a:spLocks/>
            </p:cNvSpPr>
            <p:nvPr/>
          </p:nvSpPr>
          <p:spPr bwMode="auto">
            <a:xfrm>
              <a:off x="2093" y="125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36" name="Freeform 373"/>
            <p:cNvSpPr>
              <a:spLocks/>
            </p:cNvSpPr>
            <p:nvPr/>
          </p:nvSpPr>
          <p:spPr bwMode="auto">
            <a:xfrm>
              <a:off x="2020" y="123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37" name="Freeform 374"/>
            <p:cNvSpPr>
              <a:spLocks/>
            </p:cNvSpPr>
            <p:nvPr/>
          </p:nvSpPr>
          <p:spPr bwMode="auto">
            <a:xfrm>
              <a:off x="2013" y="1234"/>
              <a:ext cx="5" cy="3"/>
            </a:xfrm>
            <a:custGeom>
              <a:avLst/>
              <a:gdLst>
                <a:gd name="T0" fmla="*/ 5 w 5"/>
                <a:gd name="T1" fmla="*/ 3 h 3"/>
                <a:gd name="T2" fmla="*/ 2 w 5"/>
                <a:gd name="T3" fmla="*/ 1 h 3"/>
                <a:gd name="T4" fmla="*/ 0 w 5"/>
                <a:gd name="T5" fmla="*/ 1 h 3"/>
                <a:gd name="T6" fmla="*/ 0 w 5"/>
                <a:gd name="T7" fmla="*/ 0 h 3"/>
                <a:gd name="T8" fmla="*/ 2 w 5"/>
                <a:gd name="T9" fmla="*/ 0 h 3"/>
                <a:gd name="T10" fmla="*/ 2 w 5"/>
                <a:gd name="T11" fmla="*/ 1 h 3"/>
                <a:gd name="T12" fmla="*/ 3 w 5"/>
                <a:gd name="T13" fmla="*/ 1 h 3"/>
                <a:gd name="T14" fmla="*/ 5 w 5"/>
                <a:gd name="T15" fmla="*/ 1 h 3"/>
                <a:gd name="T16" fmla="*/ 5 w 5"/>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5" y="3"/>
                  </a:moveTo>
                  <a:lnTo>
                    <a:pt x="2" y="1"/>
                  </a:lnTo>
                  <a:lnTo>
                    <a:pt x="0" y="1"/>
                  </a:lnTo>
                  <a:lnTo>
                    <a:pt x="0" y="0"/>
                  </a:lnTo>
                  <a:lnTo>
                    <a:pt x="2" y="0"/>
                  </a:lnTo>
                  <a:lnTo>
                    <a:pt x="2" y="1"/>
                  </a:lnTo>
                  <a:lnTo>
                    <a:pt x="3" y="1"/>
                  </a:lnTo>
                  <a:lnTo>
                    <a:pt x="5" y="1"/>
                  </a:lnTo>
                  <a:lnTo>
                    <a:pt x="5"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38" name="Freeform 375"/>
            <p:cNvSpPr>
              <a:spLocks/>
            </p:cNvSpPr>
            <p:nvPr/>
          </p:nvSpPr>
          <p:spPr bwMode="auto">
            <a:xfrm>
              <a:off x="2007" y="1232"/>
              <a:ext cx="52" cy="21"/>
            </a:xfrm>
            <a:custGeom>
              <a:avLst/>
              <a:gdLst>
                <a:gd name="T0" fmla="*/ 9 w 52"/>
                <a:gd name="T1" fmla="*/ 7 h 21"/>
                <a:gd name="T2" fmla="*/ 11 w 52"/>
                <a:gd name="T3" fmla="*/ 8 h 21"/>
                <a:gd name="T4" fmla="*/ 9 w 52"/>
                <a:gd name="T5" fmla="*/ 7 h 21"/>
                <a:gd name="T6" fmla="*/ 6 w 52"/>
                <a:gd name="T7" fmla="*/ 5 h 21"/>
                <a:gd name="T8" fmla="*/ 9 w 52"/>
                <a:gd name="T9" fmla="*/ 7 h 21"/>
                <a:gd name="T10" fmla="*/ 11 w 52"/>
                <a:gd name="T11" fmla="*/ 8 h 21"/>
                <a:gd name="T12" fmla="*/ 13 w 52"/>
                <a:gd name="T13" fmla="*/ 10 h 21"/>
                <a:gd name="T14" fmla="*/ 16 w 52"/>
                <a:gd name="T15" fmla="*/ 10 h 21"/>
                <a:gd name="T16" fmla="*/ 19 w 52"/>
                <a:gd name="T17" fmla="*/ 11 h 21"/>
                <a:gd name="T18" fmla="*/ 22 w 52"/>
                <a:gd name="T19" fmla="*/ 11 h 21"/>
                <a:gd name="T20" fmla="*/ 19 w 52"/>
                <a:gd name="T21" fmla="*/ 11 h 21"/>
                <a:gd name="T22" fmla="*/ 17 w 52"/>
                <a:gd name="T23" fmla="*/ 10 h 21"/>
                <a:gd name="T24" fmla="*/ 14 w 52"/>
                <a:gd name="T25" fmla="*/ 10 h 21"/>
                <a:gd name="T26" fmla="*/ 17 w 52"/>
                <a:gd name="T27" fmla="*/ 10 h 21"/>
                <a:gd name="T28" fmla="*/ 16 w 52"/>
                <a:gd name="T29" fmla="*/ 8 h 21"/>
                <a:gd name="T30" fmla="*/ 14 w 52"/>
                <a:gd name="T31" fmla="*/ 8 h 21"/>
                <a:gd name="T32" fmla="*/ 14 w 52"/>
                <a:gd name="T33" fmla="*/ 8 h 21"/>
                <a:gd name="T34" fmla="*/ 19 w 52"/>
                <a:gd name="T35" fmla="*/ 8 h 21"/>
                <a:gd name="T36" fmla="*/ 22 w 52"/>
                <a:gd name="T37" fmla="*/ 10 h 21"/>
                <a:gd name="T38" fmla="*/ 26 w 52"/>
                <a:gd name="T39" fmla="*/ 10 h 21"/>
                <a:gd name="T40" fmla="*/ 27 w 52"/>
                <a:gd name="T41" fmla="*/ 11 h 21"/>
                <a:gd name="T42" fmla="*/ 31 w 52"/>
                <a:gd name="T43" fmla="*/ 11 h 21"/>
                <a:gd name="T44" fmla="*/ 34 w 52"/>
                <a:gd name="T45" fmla="*/ 13 h 21"/>
                <a:gd name="T46" fmla="*/ 37 w 52"/>
                <a:gd name="T47" fmla="*/ 13 h 21"/>
                <a:gd name="T48" fmla="*/ 40 w 52"/>
                <a:gd name="T49" fmla="*/ 15 h 21"/>
                <a:gd name="T50" fmla="*/ 44 w 52"/>
                <a:gd name="T51" fmla="*/ 15 h 21"/>
                <a:gd name="T52" fmla="*/ 45 w 52"/>
                <a:gd name="T53" fmla="*/ 16 h 21"/>
                <a:gd name="T54" fmla="*/ 49 w 52"/>
                <a:gd name="T55" fmla="*/ 16 h 21"/>
                <a:gd name="T56" fmla="*/ 50 w 52"/>
                <a:gd name="T57" fmla="*/ 18 h 21"/>
                <a:gd name="T58" fmla="*/ 52 w 52"/>
                <a:gd name="T59" fmla="*/ 20 h 21"/>
                <a:gd name="T60" fmla="*/ 50 w 52"/>
                <a:gd name="T61" fmla="*/ 21 h 21"/>
                <a:gd name="T62" fmla="*/ 47 w 52"/>
                <a:gd name="T63" fmla="*/ 21 h 21"/>
                <a:gd name="T64" fmla="*/ 44 w 52"/>
                <a:gd name="T65" fmla="*/ 21 h 21"/>
                <a:gd name="T66" fmla="*/ 40 w 52"/>
                <a:gd name="T67" fmla="*/ 21 h 21"/>
                <a:gd name="T68" fmla="*/ 37 w 52"/>
                <a:gd name="T69" fmla="*/ 21 h 21"/>
                <a:gd name="T70" fmla="*/ 34 w 52"/>
                <a:gd name="T71" fmla="*/ 21 h 21"/>
                <a:gd name="T72" fmla="*/ 32 w 52"/>
                <a:gd name="T73" fmla="*/ 20 h 21"/>
                <a:gd name="T74" fmla="*/ 29 w 52"/>
                <a:gd name="T75" fmla="*/ 20 h 21"/>
                <a:gd name="T76" fmla="*/ 26 w 52"/>
                <a:gd name="T77" fmla="*/ 18 h 21"/>
                <a:gd name="T78" fmla="*/ 22 w 52"/>
                <a:gd name="T79" fmla="*/ 18 h 21"/>
                <a:gd name="T80" fmla="*/ 19 w 52"/>
                <a:gd name="T81" fmla="*/ 16 h 21"/>
                <a:gd name="T82" fmla="*/ 17 w 52"/>
                <a:gd name="T83" fmla="*/ 15 h 21"/>
                <a:gd name="T84" fmla="*/ 16 w 52"/>
                <a:gd name="T85" fmla="*/ 13 h 21"/>
                <a:gd name="T86" fmla="*/ 11 w 52"/>
                <a:gd name="T87" fmla="*/ 10 h 21"/>
                <a:gd name="T88" fmla="*/ 8 w 52"/>
                <a:gd name="T89" fmla="*/ 8 h 21"/>
                <a:gd name="T90" fmla="*/ 4 w 52"/>
                <a:gd name="T91" fmla="*/ 7 h 21"/>
                <a:gd name="T92" fmla="*/ 3 w 52"/>
                <a:gd name="T93" fmla="*/ 5 h 21"/>
                <a:gd name="T94" fmla="*/ 1 w 52"/>
                <a:gd name="T95" fmla="*/ 2 h 21"/>
                <a:gd name="T96" fmla="*/ 0 w 52"/>
                <a:gd name="T97" fmla="*/ 0 h 21"/>
                <a:gd name="T98" fmla="*/ 1 w 52"/>
                <a:gd name="T99" fmla="*/ 2 h 21"/>
                <a:gd name="T100" fmla="*/ 4 w 52"/>
                <a:gd name="T101" fmla="*/ 5 h 21"/>
                <a:gd name="T102" fmla="*/ 6 w 52"/>
                <a:gd name="T10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21">
                  <a:moveTo>
                    <a:pt x="8" y="7"/>
                  </a:moveTo>
                  <a:lnTo>
                    <a:pt x="9" y="7"/>
                  </a:lnTo>
                  <a:lnTo>
                    <a:pt x="9" y="8"/>
                  </a:lnTo>
                  <a:lnTo>
                    <a:pt x="11" y="8"/>
                  </a:lnTo>
                  <a:lnTo>
                    <a:pt x="9" y="8"/>
                  </a:lnTo>
                  <a:lnTo>
                    <a:pt x="9" y="7"/>
                  </a:lnTo>
                  <a:lnTo>
                    <a:pt x="8" y="7"/>
                  </a:lnTo>
                  <a:lnTo>
                    <a:pt x="6" y="5"/>
                  </a:lnTo>
                  <a:lnTo>
                    <a:pt x="8" y="5"/>
                  </a:lnTo>
                  <a:lnTo>
                    <a:pt x="9" y="7"/>
                  </a:lnTo>
                  <a:lnTo>
                    <a:pt x="11" y="7"/>
                  </a:lnTo>
                  <a:lnTo>
                    <a:pt x="11" y="8"/>
                  </a:lnTo>
                  <a:lnTo>
                    <a:pt x="13" y="8"/>
                  </a:lnTo>
                  <a:lnTo>
                    <a:pt x="13" y="10"/>
                  </a:lnTo>
                  <a:lnTo>
                    <a:pt x="14" y="10"/>
                  </a:lnTo>
                  <a:lnTo>
                    <a:pt x="16" y="10"/>
                  </a:lnTo>
                  <a:lnTo>
                    <a:pt x="17" y="10"/>
                  </a:lnTo>
                  <a:lnTo>
                    <a:pt x="19" y="11"/>
                  </a:lnTo>
                  <a:lnTo>
                    <a:pt x="21" y="11"/>
                  </a:lnTo>
                  <a:lnTo>
                    <a:pt x="22" y="11"/>
                  </a:lnTo>
                  <a:lnTo>
                    <a:pt x="21" y="11"/>
                  </a:lnTo>
                  <a:lnTo>
                    <a:pt x="19" y="11"/>
                  </a:lnTo>
                  <a:lnTo>
                    <a:pt x="19" y="10"/>
                  </a:lnTo>
                  <a:lnTo>
                    <a:pt x="17" y="10"/>
                  </a:lnTo>
                  <a:lnTo>
                    <a:pt x="16" y="10"/>
                  </a:lnTo>
                  <a:lnTo>
                    <a:pt x="14" y="10"/>
                  </a:lnTo>
                  <a:lnTo>
                    <a:pt x="16" y="10"/>
                  </a:lnTo>
                  <a:lnTo>
                    <a:pt x="17" y="10"/>
                  </a:lnTo>
                  <a:lnTo>
                    <a:pt x="16" y="10"/>
                  </a:lnTo>
                  <a:lnTo>
                    <a:pt x="16" y="8"/>
                  </a:lnTo>
                  <a:lnTo>
                    <a:pt x="14" y="10"/>
                  </a:lnTo>
                  <a:lnTo>
                    <a:pt x="14" y="8"/>
                  </a:lnTo>
                  <a:lnTo>
                    <a:pt x="14" y="7"/>
                  </a:lnTo>
                  <a:lnTo>
                    <a:pt x="14" y="8"/>
                  </a:lnTo>
                  <a:lnTo>
                    <a:pt x="16" y="8"/>
                  </a:lnTo>
                  <a:lnTo>
                    <a:pt x="19" y="8"/>
                  </a:lnTo>
                  <a:lnTo>
                    <a:pt x="21" y="10"/>
                  </a:lnTo>
                  <a:lnTo>
                    <a:pt x="22" y="10"/>
                  </a:lnTo>
                  <a:lnTo>
                    <a:pt x="24" y="10"/>
                  </a:lnTo>
                  <a:lnTo>
                    <a:pt x="26" y="10"/>
                  </a:lnTo>
                  <a:lnTo>
                    <a:pt x="26" y="11"/>
                  </a:lnTo>
                  <a:lnTo>
                    <a:pt x="27" y="11"/>
                  </a:lnTo>
                  <a:lnTo>
                    <a:pt x="29" y="11"/>
                  </a:lnTo>
                  <a:lnTo>
                    <a:pt x="31" y="11"/>
                  </a:lnTo>
                  <a:lnTo>
                    <a:pt x="32" y="13"/>
                  </a:lnTo>
                  <a:lnTo>
                    <a:pt x="34" y="13"/>
                  </a:lnTo>
                  <a:lnTo>
                    <a:pt x="35" y="13"/>
                  </a:lnTo>
                  <a:lnTo>
                    <a:pt x="37" y="13"/>
                  </a:lnTo>
                  <a:lnTo>
                    <a:pt x="39" y="15"/>
                  </a:lnTo>
                  <a:lnTo>
                    <a:pt x="40" y="15"/>
                  </a:lnTo>
                  <a:lnTo>
                    <a:pt x="42" y="15"/>
                  </a:lnTo>
                  <a:lnTo>
                    <a:pt x="44" y="15"/>
                  </a:lnTo>
                  <a:lnTo>
                    <a:pt x="44" y="16"/>
                  </a:lnTo>
                  <a:lnTo>
                    <a:pt x="45" y="16"/>
                  </a:lnTo>
                  <a:lnTo>
                    <a:pt x="47" y="16"/>
                  </a:lnTo>
                  <a:lnTo>
                    <a:pt x="49" y="16"/>
                  </a:lnTo>
                  <a:lnTo>
                    <a:pt x="49" y="18"/>
                  </a:lnTo>
                  <a:lnTo>
                    <a:pt x="50" y="18"/>
                  </a:lnTo>
                  <a:lnTo>
                    <a:pt x="50" y="20"/>
                  </a:lnTo>
                  <a:lnTo>
                    <a:pt x="52" y="20"/>
                  </a:lnTo>
                  <a:lnTo>
                    <a:pt x="52" y="21"/>
                  </a:lnTo>
                  <a:lnTo>
                    <a:pt x="50" y="21"/>
                  </a:lnTo>
                  <a:lnTo>
                    <a:pt x="49" y="21"/>
                  </a:lnTo>
                  <a:lnTo>
                    <a:pt x="47" y="21"/>
                  </a:lnTo>
                  <a:lnTo>
                    <a:pt x="45" y="21"/>
                  </a:lnTo>
                  <a:lnTo>
                    <a:pt x="44" y="21"/>
                  </a:lnTo>
                  <a:lnTo>
                    <a:pt x="42" y="21"/>
                  </a:lnTo>
                  <a:lnTo>
                    <a:pt x="40" y="21"/>
                  </a:lnTo>
                  <a:lnTo>
                    <a:pt x="39" y="21"/>
                  </a:lnTo>
                  <a:lnTo>
                    <a:pt x="37" y="21"/>
                  </a:lnTo>
                  <a:lnTo>
                    <a:pt x="35" y="21"/>
                  </a:lnTo>
                  <a:lnTo>
                    <a:pt x="34" y="21"/>
                  </a:lnTo>
                  <a:lnTo>
                    <a:pt x="32" y="21"/>
                  </a:lnTo>
                  <a:lnTo>
                    <a:pt x="32" y="20"/>
                  </a:lnTo>
                  <a:lnTo>
                    <a:pt x="31" y="20"/>
                  </a:lnTo>
                  <a:lnTo>
                    <a:pt x="29" y="20"/>
                  </a:lnTo>
                  <a:lnTo>
                    <a:pt x="27" y="18"/>
                  </a:lnTo>
                  <a:lnTo>
                    <a:pt x="26" y="18"/>
                  </a:lnTo>
                  <a:lnTo>
                    <a:pt x="24" y="18"/>
                  </a:lnTo>
                  <a:lnTo>
                    <a:pt x="22" y="18"/>
                  </a:lnTo>
                  <a:lnTo>
                    <a:pt x="21" y="18"/>
                  </a:lnTo>
                  <a:lnTo>
                    <a:pt x="19" y="16"/>
                  </a:lnTo>
                  <a:lnTo>
                    <a:pt x="17" y="16"/>
                  </a:lnTo>
                  <a:lnTo>
                    <a:pt x="17" y="15"/>
                  </a:lnTo>
                  <a:lnTo>
                    <a:pt x="16" y="15"/>
                  </a:lnTo>
                  <a:lnTo>
                    <a:pt x="16" y="13"/>
                  </a:lnTo>
                  <a:lnTo>
                    <a:pt x="14" y="11"/>
                  </a:lnTo>
                  <a:lnTo>
                    <a:pt x="11" y="10"/>
                  </a:lnTo>
                  <a:lnTo>
                    <a:pt x="9" y="10"/>
                  </a:lnTo>
                  <a:lnTo>
                    <a:pt x="8" y="8"/>
                  </a:lnTo>
                  <a:lnTo>
                    <a:pt x="6" y="7"/>
                  </a:lnTo>
                  <a:lnTo>
                    <a:pt x="4" y="7"/>
                  </a:lnTo>
                  <a:lnTo>
                    <a:pt x="4" y="5"/>
                  </a:lnTo>
                  <a:lnTo>
                    <a:pt x="3" y="5"/>
                  </a:lnTo>
                  <a:lnTo>
                    <a:pt x="1" y="3"/>
                  </a:lnTo>
                  <a:lnTo>
                    <a:pt x="1" y="2"/>
                  </a:lnTo>
                  <a:lnTo>
                    <a:pt x="0" y="2"/>
                  </a:lnTo>
                  <a:lnTo>
                    <a:pt x="0" y="0"/>
                  </a:lnTo>
                  <a:lnTo>
                    <a:pt x="0" y="2"/>
                  </a:lnTo>
                  <a:lnTo>
                    <a:pt x="1" y="2"/>
                  </a:lnTo>
                  <a:lnTo>
                    <a:pt x="3" y="3"/>
                  </a:lnTo>
                  <a:lnTo>
                    <a:pt x="4" y="5"/>
                  </a:lnTo>
                  <a:lnTo>
                    <a:pt x="6" y="5"/>
                  </a:lnTo>
                  <a:lnTo>
                    <a:pt x="6" y="7"/>
                  </a:lnTo>
                  <a:lnTo>
                    <a:pt x="8" y="7"/>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39" name="Freeform 376"/>
            <p:cNvSpPr>
              <a:spLocks/>
            </p:cNvSpPr>
            <p:nvPr/>
          </p:nvSpPr>
          <p:spPr bwMode="auto">
            <a:xfrm>
              <a:off x="1971" y="1225"/>
              <a:ext cx="1" cy="2"/>
            </a:xfrm>
            <a:custGeom>
              <a:avLst/>
              <a:gdLst>
                <a:gd name="T0" fmla="*/ 1 w 1"/>
                <a:gd name="T1" fmla="*/ 2 h 2"/>
                <a:gd name="T2" fmla="*/ 0 w 1"/>
                <a:gd name="T3" fmla="*/ 0 h 2"/>
                <a:gd name="T4" fmla="*/ 1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0" y="0"/>
                  </a:lnTo>
                  <a:lnTo>
                    <a:pt x="1" y="0"/>
                  </a:lnTo>
                  <a:lnTo>
                    <a:pt x="1"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40" name="Freeform 377"/>
            <p:cNvSpPr>
              <a:spLocks/>
            </p:cNvSpPr>
            <p:nvPr/>
          </p:nvSpPr>
          <p:spPr bwMode="auto">
            <a:xfrm>
              <a:off x="1949" y="1221"/>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41" name="Freeform 378"/>
            <p:cNvSpPr>
              <a:spLocks/>
            </p:cNvSpPr>
            <p:nvPr/>
          </p:nvSpPr>
          <p:spPr bwMode="auto">
            <a:xfrm>
              <a:off x="2286" y="1212"/>
              <a:ext cx="6" cy="2"/>
            </a:xfrm>
            <a:custGeom>
              <a:avLst/>
              <a:gdLst>
                <a:gd name="T0" fmla="*/ 3 w 6"/>
                <a:gd name="T1" fmla="*/ 0 h 2"/>
                <a:gd name="T2" fmla="*/ 5 w 6"/>
                <a:gd name="T3" fmla="*/ 0 h 2"/>
                <a:gd name="T4" fmla="*/ 5 w 6"/>
                <a:gd name="T5" fmla="*/ 2 h 2"/>
                <a:gd name="T6" fmla="*/ 5 w 6"/>
                <a:gd name="T7" fmla="*/ 0 h 2"/>
                <a:gd name="T8" fmla="*/ 6 w 6"/>
                <a:gd name="T9" fmla="*/ 0 h 2"/>
                <a:gd name="T10" fmla="*/ 5 w 6"/>
                <a:gd name="T11" fmla="*/ 0 h 2"/>
                <a:gd name="T12" fmla="*/ 5 w 6"/>
                <a:gd name="T13" fmla="*/ 2 h 2"/>
                <a:gd name="T14" fmla="*/ 3 w 6"/>
                <a:gd name="T15" fmla="*/ 2 h 2"/>
                <a:gd name="T16" fmla="*/ 2 w 6"/>
                <a:gd name="T17" fmla="*/ 2 h 2"/>
                <a:gd name="T18" fmla="*/ 0 w 6"/>
                <a:gd name="T19" fmla="*/ 2 h 2"/>
                <a:gd name="T20" fmla="*/ 0 w 6"/>
                <a:gd name="T21" fmla="*/ 0 h 2"/>
                <a:gd name="T22" fmla="*/ 2 w 6"/>
                <a:gd name="T23" fmla="*/ 0 h 2"/>
                <a:gd name="T24" fmla="*/ 3 w 6"/>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3" y="0"/>
                  </a:moveTo>
                  <a:lnTo>
                    <a:pt x="5" y="0"/>
                  </a:lnTo>
                  <a:lnTo>
                    <a:pt x="5" y="2"/>
                  </a:lnTo>
                  <a:lnTo>
                    <a:pt x="5" y="0"/>
                  </a:lnTo>
                  <a:lnTo>
                    <a:pt x="6" y="0"/>
                  </a:lnTo>
                  <a:lnTo>
                    <a:pt x="5" y="0"/>
                  </a:lnTo>
                  <a:lnTo>
                    <a:pt x="5" y="2"/>
                  </a:lnTo>
                  <a:lnTo>
                    <a:pt x="3" y="2"/>
                  </a:lnTo>
                  <a:lnTo>
                    <a:pt x="2" y="2"/>
                  </a:lnTo>
                  <a:lnTo>
                    <a:pt x="0" y="2"/>
                  </a:lnTo>
                  <a:lnTo>
                    <a:pt x="0" y="0"/>
                  </a:lnTo>
                  <a:lnTo>
                    <a:pt x="2"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42" name="Freeform 379"/>
            <p:cNvSpPr>
              <a:spLocks/>
            </p:cNvSpPr>
            <p:nvPr/>
          </p:nvSpPr>
          <p:spPr bwMode="auto">
            <a:xfrm>
              <a:off x="2296" y="120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43" name="Freeform 380"/>
            <p:cNvSpPr>
              <a:spLocks/>
            </p:cNvSpPr>
            <p:nvPr/>
          </p:nvSpPr>
          <p:spPr bwMode="auto">
            <a:xfrm>
              <a:off x="2288" y="1209"/>
              <a:ext cx="8" cy="3"/>
            </a:xfrm>
            <a:custGeom>
              <a:avLst/>
              <a:gdLst>
                <a:gd name="T0" fmla="*/ 1 w 8"/>
                <a:gd name="T1" fmla="*/ 0 h 3"/>
                <a:gd name="T2" fmla="*/ 3 w 8"/>
                <a:gd name="T3" fmla="*/ 0 h 3"/>
                <a:gd name="T4" fmla="*/ 3 w 8"/>
                <a:gd name="T5" fmla="*/ 2 h 3"/>
                <a:gd name="T6" fmla="*/ 4 w 8"/>
                <a:gd name="T7" fmla="*/ 2 h 3"/>
                <a:gd name="T8" fmla="*/ 6 w 8"/>
                <a:gd name="T9" fmla="*/ 2 h 3"/>
                <a:gd name="T10" fmla="*/ 8 w 8"/>
                <a:gd name="T11" fmla="*/ 2 h 3"/>
                <a:gd name="T12" fmla="*/ 6 w 8"/>
                <a:gd name="T13" fmla="*/ 2 h 3"/>
                <a:gd name="T14" fmla="*/ 6 w 8"/>
                <a:gd name="T15" fmla="*/ 3 h 3"/>
                <a:gd name="T16" fmla="*/ 4 w 8"/>
                <a:gd name="T17" fmla="*/ 3 h 3"/>
                <a:gd name="T18" fmla="*/ 4 w 8"/>
                <a:gd name="T19" fmla="*/ 2 h 3"/>
                <a:gd name="T20" fmla="*/ 3 w 8"/>
                <a:gd name="T21" fmla="*/ 2 h 3"/>
                <a:gd name="T22" fmla="*/ 3 w 8"/>
                <a:gd name="T23" fmla="*/ 3 h 3"/>
                <a:gd name="T24" fmla="*/ 1 w 8"/>
                <a:gd name="T25" fmla="*/ 3 h 3"/>
                <a:gd name="T26" fmla="*/ 0 w 8"/>
                <a:gd name="T27" fmla="*/ 3 h 3"/>
                <a:gd name="T28" fmla="*/ 1 w 8"/>
                <a:gd name="T29" fmla="*/ 3 h 3"/>
                <a:gd name="T30" fmla="*/ 3 w 8"/>
                <a:gd name="T31" fmla="*/ 3 h 3"/>
                <a:gd name="T32" fmla="*/ 3 w 8"/>
                <a:gd name="T33" fmla="*/ 2 h 3"/>
                <a:gd name="T34" fmla="*/ 1 w 8"/>
                <a:gd name="T35" fmla="*/ 2 h 3"/>
                <a:gd name="T36" fmla="*/ 0 w 8"/>
                <a:gd name="T37" fmla="*/ 2 h 3"/>
                <a:gd name="T38" fmla="*/ 0 w 8"/>
                <a:gd name="T39" fmla="*/ 0 h 3"/>
                <a:gd name="T40" fmla="*/ 1 w 8"/>
                <a:gd name="T4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3">
                  <a:moveTo>
                    <a:pt x="1" y="0"/>
                  </a:moveTo>
                  <a:lnTo>
                    <a:pt x="3" y="0"/>
                  </a:lnTo>
                  <a:lnTo>
                    <a:pt x="3" y="2"/>
                  </a:lnTo>
                  <a:lnTo>
                    <a:pt x="4" y="2"/>
                  </a:lnTo>
                  <a:lnTo>
                    <a:pt x="6" y="2"/>
                  </a:lnTo>
                  <a:lnTo>
                    <a:pt x="8" y="2"/>
                  </a:lnTo>
                  <a:lnTo>
                    <a:pt x="6" y="2"/>
                  </a:lnTo>
                  <a:lnTo>
                    <a:pt x="6" y="3"/>
                  </a:lnTo>
                  <a:lnTo>
                    <a:pt x="4" y="3"/>
                  </a:lnTo>
                  <a:lnTo>
                    <a:pt x="4" y="2"/>
                  </a:lnTo>
                  <a:lnTo>
                    <a:pt x="3" y="2"/>
                  </a:lnTo>
                  <a:lnTo>
                    <a:pt x="3" y="3"/>
                  </a:lnTo>
                  <a:lnTo>
                    <a:pt x="1" y="3"/>
                  </a:lnTo>
                  <a:lnTo>
                    <a:pt x="0" y="3"/>
                  </a:lnTo>
                  <a:lnTo>
                    <a:pt x="1" y="3"/>
                  </a:lnTo>
                  <a:lnTo>
                    <a:pt x="3" y="3"/>
                  </a:lnTo>
                  <a:lnTo>
                    <a:pt x="3" y="2"/>
                  </a:lnTo>
                  <a:lnTo>
                    <a:pt x="1" y="2"/>
                  </a:lnTo>
                  <a:lnTo>
                    <a:pt x="0" y="2"/>
                  </a:ln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44" name="Freeform 381"/>
            <p:cNvSpPr>
              <a:spLocks/>
            </p:cNvSpPr>
            <p:nvPr/>
          </p:nvSpPr>
          <p:spPr bwMode="auto">
            <a:xfrm>
              <a:off x="2299" y="1209"/>
              <a:ext cx="2" cy="2"/>
            </a:xfrm>
            <a:custGeom>
              <a:avLst/>
              <a:gdLst>
                <a:gd name="T0" fmla="*/ 0 w 2"/>
                <a:gd name="T1" fmla="*/ 0 h 2"/>
                <a:gd name="T2" fmla="*/ 0 w 2"/>
                <a:gd name="T3" fmla="*/ 2 h 2"/>
                <a:gd name="T4" fmla="*/ 0 w 2"/>
                <a:gd name="T5" fmla="*/ 0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0" y="0"/>
                  </a:ln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45" name="Freeform 382"/>
            <p:cNvSpPr>
              <a:spLocks/>
            </p:cNvSpPr>
            <p:nvPr/>
          </p:nvSpPr>
          <p:spPr bwMode="auto">
            <a:xfrm>
              <a:off x="1931" y="1203"/>
              <a:ext cx="43" cy="26"/>
            </a:xfrm>
            <a:custGeom>
              <a:avLst/>
              <a:gdLst>
                <a:gd name="T0" fmla="*/ 4 w 43"/>
                <a:gd name="T1" fmla="*/ 0 h 26"/>
                <a:gd name="T2" fmla="*/ 5 w 43"/>
                <a:gd name="T3" fmla="*/ 1 h 26"/>
                <a:gd name="T4" fmla="*/ 7 w 43"/>
                <a:gd name="T5" fmla="*/ 3 h 26"/>
                <a:gd name="T6" fmla="*/ 9 w 43"/>
                <a:gd name="T7" fmla="*/ 4 h 26"/>
                <a:gd name="T8" fmla="*/ 9 w 43"/>
                <a:gd name="T9" fmla="*/ 4 h 26"/>
                <a:gd name="T10" fmla="*/ 12 w 43"/>
                <a:gd name="T11" fmla="*/ 4 h 26"/>
                <a:gd name="T12" fmla="*/ 12 w 43"/>
                <a:gd name="T13" fmla="*/ 4 h 26"/>
                <a:gd name="T14" fmla="*/ 12 w 43"/>
                <a:gd name="T15" fmla="*/ 4 h 26"/>
                <a:gd name="T16" fmla="*/ 13 w 43"/>
                <a:gd name="T17" fmla="*/ 6 h 26"/>
                <a:gd name="T18" fmla="*/ 17 w 43"/>
                <a:gd name="T19" fmla="*/ 8 h 26"/>
                <a:gd name="T20" fmla="*/ 20 w 43"/>
                <a:gd name="T21" fmla="*/ 9 h 26"/>
                <a:gd name="T22" fmla="*/ 22 w 43"/>
                <a:gd name="T23" fmla="*/ 11 h 26"/>
                <a:gd name="T24" fmla="*/ 23 w 43"/>
                <a:gd name="T25" fmla="*/ 13 h 26"/>
                <a:gd name="T26" fmla="*/ 25 w 43"/>
                <a:gd name="T27" fmla="*/ 14 h 26"/>
                <a:gd name="T28" fmla="*/ 25 w 43"/>
                <a:gd name="T29" fmla="*/ 14 h 26"/>
                <a:gd name="T30" fmla="*/ 26 w 43"/>
                <a:gd name="T31" fmla="*/ 16 h 26"/>
                <a:gd name="T32" fmla="*/ 30 w 43"/>
                <a:gd name="T33" fmla="*/ 18 h 26"/>
                <a:gd name="T34" fmla="*/ 31 w 43"/>
                <a:gd name="T35" fmla="*/ 19 h 26"/>
                <a:gd name="T36" fmla="*/ 35 w 43"/>
                <a:gd name="T37" fmla="*/ 21 h 26"/>
                <a:gd name="T38" fmla="*/ 33 w 43"/>
                <a:gd name="T39" fmla="*/ 22 h 26"/>
                <a:gd name="T40" fmla="*/ 36 w 43"/>
                <a:gd name="T41" fmla="*/ 22 h 26"/>
                <a:gd name="T42" fmla="*/ 36 w 43"/>
                <a:gd name="T43" fmla="*/ 22 h 26"/>
                <a:gd name="T44" fmla="*/ 38 w 43"/>
                <a:gd name="T45" fmla="*/ 24 h 26"/>
                <a:gd name="T46" fmla="*/ 36 w 43"/>
                <a:gd name="T47" fmla="*/ 21 h 26"/>
                <a:gd name="T48" fmla="*/ 38 w 43"/>
                <a:gd name="T49" fmla="*/ 22 h 26"/>
                <a:gd name="T50" fmla="*/ 40 w 43"/>
                <a:gd name="T51" fmla="*/ 24 h 26"/>
                <a:gd name="T52" fmla="*/ 43 w 43"/>
                <a:gd name="T53" fmla="*/ 24 h 26"/>
                <a:gd name="T54" fmla="*/ 41 w 43"/>
                <a:gd name="T55" fmla="*/ 26 h 26"/>
                <a:gd name="T56" fmla="*/ 38 w 43"/>
                <a:gd name="T57" fmla="*/ 26 h 26"/>
                <a:gd name="T58" fmla="*/ 35 w 43"/>
                <a:gd name="T59" fmla="*/ 24 h 26"/>
                <a:gd name="T60" fmla="*/ 33 w 43"/>
                <a:gd name="T61" fmla="*/ 24 h 26"/>
                <a:gd name="T62" fmla="*/ 31 w 43"/>
                <a:gd name="T63" fmla="*/ 22 h 26"/>
                <a:gd name="T64" fmla="*/ 30 w 43"/>
                <a:gd name="T65" fmla="*/ 21 h 26"/>
                <a:gd name="T66" fmla="*/ 28 w 43"/>
                <a:gd name="T67" fmla="*/ 21 h 26"/>
                <a:gd name="T68" fmla="*/ 26 w 43"/>
                <a:gd name="T69" fmla="*/ 19 h 26"/>
                <a:gd name="T70" fmla="*/ 23 w 43"/>
                <a:gd name="T71" fmla="*/ 19 h 26"/>
                <a:gd name="T72" fmla="*/ 22 w 43"/>
                <a:gd name="T73" fmla="*/ 18 h 26"/>
                <a:gd name="T74" fmla="*/ 20 w 43"/>
                <a:gd name="T75" fmla="*/ 16 h 26"/>
                <a:gd name="T76" fmla="*/ 18 w 43"/>
                <a:gd name="T77" fmla="*/ 14 h 26"/>
                <a:gd name="T78" fmla="*/ 15 w 43"/>
                <a:gd name="T79" fmla="*/ 14 h 26"/>
                <a:gd name="T80" fmla="*/ 13 w 43"/>
                <a:gd name="T81" fmla="*/ 13 h 26"/>
                <a:gd name="T82" fmla="*/ 12 w 43"/>
                <a:gd name="T83" fmla="*/ 11 h 26"/>
                <a:gd name="T84" fmla="*/ 10 w 43"/>
                <a:gd name="T85" fmla="*/ 9 h 26"/>
                <a:gd name="T86" fmla="*/ 9 w 43"/>
                <a:gd name="T87" fmla="*/ 8 h 26"/>
                <a:gd name="T88" fmla="*/ 7 w 43"/>
                <a:gd name="T89" fmla="*/ 6 h 26"/>
                <a:gd name="T90" fmla="*/ 5 w 43"/>
                <a:gd name="T91" fmla="*/ 4 h 26"/>
                <a:gd name="T92" fmla="*/ 4 w 43"/>
                <a:gd name="T93" fmla="*/ 3 h 26"/>
                <a:gd name="T94" fmla="*/ 2 w 43"/>
                <a:gd name="T95" fmla="*/ 1 h 26"/>
                <a:gd name="T96" fmla="*/ 0 w 43"/>
                <a:gd name="T9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26">
                  <a:moveTo>
                    <a:pt x="2" y="0"/>
                  </a:moveTo>
                  <a:lnTo>
                    <a:pt x="4" y="0"/>
                  </a:lnTo>
                  <a:lnTo>
                    <a:pt x="4" y="1"/>
                  </a:lnTo>
                  <a:lnTo>
                    <a:pt x="5" y="1"/>
                  </a:lnTo>
                  <a:lnTo>
                    <a:pt x="5" y="3"/>
                  </a:lnTo>
                  <a:lnTo>
                    <a:pt x="7" y="3"/>
                  </a:lnTo>
                  <a:lnTo>
                    <a:pt x="9" y="3"/>
                  </a:lnTo>
                  <a:lnTo>
                    <a:pt x="9" y="4"/>
                  </a:lnTo>
                  <a:lnTo>
                    <a:pt x="10" y="4"/>
                  </a:lnTo>
                  <a:lnTo>
                    <a:pt x="9" y="4"/>
                  </a:lnTo>
                  <a:lnTo>
                    <a:pt x="10" y="4"/>
                  </a:lnTo>
                  <a:lnTo>
                    <a:pt x="12" y="4"/>
                  </a:lnTo>
                  <a:lnTo>
                    <a:pt x="12" y="6"/>
                  </a:lnTo>
                  <a:lnTo>
                    <a:pt x="12" y="4"/>
                  </a:lnTo>
                  <a:lnTo>
                    <a:pt x="10" y="4"/>
                  </a:lnTo>
                  <a:lnTo>
                    <a:pt x="12" y="4"/>
                  </a:lnTo>
                  <a:lnTo>
                    <a:pt x="13" y="4"/>
                  </a:lnTo>
                  <a:lnTo>
                    <a:pt x="13" y="6"/>
                  </a:lnTo>
                  <a:lnTo>
                    <a:pt x="15" y="6"/>
                  </a:lnTo>
                  <a:lnTo>
                    <a:pt x="17" y="8"/>
                  </a:lnTo>
                  <a:lnTo>
                    <a:pt x="18" y="8"/>
                  </a:lnTo>
                  <a:lnTo>
                    <a:pt x="20" y="9"/>
                  </a:lnTo>
                  <a:lnTo>
                    <a:pt x="22" y="9"/>
                  </a:lnTo>
                  <a:lnTo>
                    <a:pt x="22" y="11"/>
                  </a:lnTo>
                  <a:lnTo>
                    <a:pt x="22" y="13"/>
                  </a:lnTo>
                  <a:lnTo>
                    <a:pt x="23" y="13"/>
                  </a:lnTo>
                  <a:lnTo>
                    <a:pt x="25" y="13"/>
                  </a:lnTo>
                  <a:lnTo>
                    <a:pt x="25" y="14"/>
                  </a:lnTo>
                  <a:lnTo>
                    <a:pt x="23" y="14"/>
                  </a:lnTo>
                  <a:lnTo>
                    <a:pt x="25" y="14"/>
                  </a:lnTo>
                  <a:lnTo>
                    <a:pt x="26" y="14"/>
                  </a:lnTo>
                  <a:lnTo>
                    <a:pt x="26" y="16"/>
                  </a:lnTo>
                  <a:lnTo>
                    <a:pt x="28" y="16"/>
                  </a:lnTo>
                  <a:lnTo>
                    <a:pt x="30" y="18"/>
                  </a:lnTo>
                  <a:lnTo>
                    <a:pt x="31" y="18"/>
                  </a:lnTo>
                  <a:lnTo>
                    <a:pt x="31" y="19"/>
                  </a:lnTo>
                  <a:lnTo>
                    <a:pt x="33" y="19"/>
                  </a:lnTo>
                  <a:lnTo>
                    <a:pt x="35" y="21"/>
                  </a:lnTo>
                  <a:lnTo>
                    <a:pt x="33" y="21"/>
                  </a:lnTo>
                  <a:lnTo>
                    <a:pt x="33" y="22"/>
                  </a:lnTo>
                  <a:lnTo>
                    <a:pt x="35" y="22"/>
                  </a:lnTo>
                  <a:lnTo>
                    <a:pt x="36" y="22"/>
                  </a:lnTo>
                  <a:lnTo>
                    <a:pt x="36" y="21"/>
                  </a:lnTo>
                  <a:lnTo>
                    <a:pt x="36" y="22"/>
                  </a:lnTo>
                  <a:lnTo>
                    <a:pt x="36" y="24"/>
                  </a:lnTo>
                  <a:lnTo>
                    <a:pt x="38" y="24"/>
                  </a:lnTo>
                  <a:lnTo>
                    <a:pt x="38" y="21"/>
                  </a:lnTo>
                  <a:lnTo>
                    <a:pt x="36" y="21"/>
                  </a:lnTo>
                  <a:lnTo>
                    <a:pt x="38" y="21"/>
                  </a:lnTo>
                  <a:lnTo>
                    <a:pt x="38" y="22"/>
                  </a:lnTo>
                  <a:lnTo>
                    <a:pt x="40" y="22"/>
                  </a:lnTo>
                  <a:lnTo>
                    <a:pt x="40" y="24"/>
                  </a:lnTo>
                  <a:lnTo>
                    <a:pt x="41" y="24"/>
                  </a:lnTo>
                  <a:lnTo>
                    <a:pt x="43" y="24"/>
                  </a:lnTo>
                  <a:lnTo>
                    <a:pt x="43" y="26"/>
                  </a:lnTo>
                  <a:lnTo>
                    <a:pt x="41" y="26"/>
                  </a:lnTo>
                  <a:lnTo>
                    <a:pt x="40" y="26"/>
                  </a:lnTo>
                  <a:lnTo>
                    <a:pt x="38" y="26"/>
                  </a:lnTo>
                  <a:lnTo>
                    <a:pt x="36" y="24"/>
                  </a:lnTo>
                  <a:lnTo>
                    <a:pt x="35" y="24"/>
                  </a:lnTo>
                  <a:lnTo>
                    <a:pt x="33" y="22"/>
                  </a:lnTo>
                  <a:lnTo>
                    <a:pt x="33" y="24"/>
                  </a:lnTo>
                  <a:lnTo>
                    <a:pt x="31" y="24"/>
                  </a:lnTo>
                  <a:lnTo>
                    <a:pt x="31" y="22"/>
                  </a:lnTo>
                  <a:lnTo>
                    <a:pt x="31" y="21"/>
                  </a:lnTo>
                  <a:lnTo>
                    <a:pt x="30" y="21"/>
                  </a:lnTo>
                  <a:lnTo>
                    <a:pt x="30" y="22"/>
                  </a:lnTo>
                  <a:lnTo>
                    <a:pt x="28" y="21"/>
                  </a:lnTo>
                  <a:lnTo>
                    <a:pt x="26" y="21"/>
                  </a:lnTo>
                  <a:lnTo>
                    <a:pt x="26" y="19"/>
                  </a:lnTo>
                  <a:lnTo>
                    <a:pt x="25" y="19"/>
                  </a:lnTo>
                  <a:lnTo>
                    <a:pt x="23" y="19"/>
                  </a:lnTo>
                  <a:lnTo>
                    <a:pt x="23" y="18"/>
                  </a:lnTo>
                  <a:lnTo>
                    <a:pt x="22" y="18"/>
                  </a:lnTo>
                  <a:lnTo>
                    <a:pt x="22" y="16"/>
                  </a:lnTo>
                  <a:lnTo>
                    <a:pt x="20" y="16"/>
                  </a:lnTo>
                  <a:lnTo>
                    <a:pt x="18" y="16"/>
                  </a:lnTo>
                  <a:lnTo>
                    <a:pt x="18" y="14"/>
                  </a:lnTo>
                  <a:lnTo>
                    <a:pt x="17" y="14"/>
                  </a:lnTo>
                  <a:lnTo>
                    <a:pt x="15" y="14"/>
                  </a:lnTo>
                  <a:lnTo>
                    <a:pt x="15" y="13"/>
                  </a:lnTo>
                  <a:lnTo>
                    <a:pt x="13" y="13"/>
                  </a:lnTo>
                  <a:lnTo>
                    <a:pt x="13" y="11"/>
                  </a:lnTo>
                  <a:lnTo>
                    <a:pt x="12" y="11"/>
                  </a:lnTo>
                  <a:lnTo>
                    <a:pt x="12" y="9"/>
                  </a:lnTo>
                  <a:lnTo>
                    <a:pt x="10" y="9"/>
                  </a:lnTo>
                  <a:lnTo>
                    <a:pt x="9" y="9"/>
                  </a:lnTo>
                  <a:lnTo>
                    <a:pt x="9" y="8"/>
                  </a:lnTo>
                  <a:lnTo>
                    <a:pt x="7" y="8"/>
                  </a:lnTo>
                  <a:lnTo>
                    <a:pt x="7" y="6"/>
                  </a:lnTo>
                  <a:lnTo>
                    <a:pt x="5" y="6"/>
                  </a:lnTo>
                  <a:lnTo>
                    <a:pt x="5" y="4"/>
                  </a:lnTo>
                  <a:lnTo>
                    <a:pt x="4" y="4"/>
                  </a:lnTo>
                  <a:lnTo>
                    <a:pt x="4" y="3"/>
                  </a:lnTo>
                  <a:lnTo>
                    <a:pt x="4" y="1"/>
                  </a:lnTo>
                  <a:lnTo>
                    <a:pt x="2" y="1"/>
                  </a:lnTo>
                  <a:lnTo>
                    <a:pt x="2" y="0"/>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46" name="Freeform 383"/>
            <p:cNvSpPr>
              <a:spLocks/>
            </p:cNvSpPr>
            <p:nvPr/>
          </p:nvSpPr>
          <p:spPr bwMode="auto">
            <a:xfrm>
              <a:off x="1850" y="1147"/>
              <a:ext cx="495" cy="191"/>
            </a:xfrm>
            <a:custGeom>
              <a:avLst/>
              <a:gdLst>
                <a:gd name="T0" fmla="*/ 68 w 495"/>
                <a:gd name="T1" fmla="*/ 20 h 191"/>
                <a:gd name="T2" fmla="*/ 70 w 495"/>
                <a:gd name="T3" fmla="*/ 38 h 191"/>
                <a:gd name="T4" fmla="*/ 78 w 495"/>
                <a:gd name="T5" fmla="*/ 54 h 191"/>
                <a:gd name="T6" fmla="*/ 88 w 495"/>
                <a:gd name="T7" fmla="*/ 65 h 191"/>
                <a:gd name="T8" fmla="*/ 99 w 495"/>
                <a:gd name="T9" fmla="*/ 74 h 191"/>
                <a:gd name="T10" fmla="*/ 116 w 495"/>
                <a:gd name="T11" fmla="*/ 82 h 191"/>
                <a:gd name="T12" fmla="*/ 134 w 495"/>
                <a:gd name="T13" fmla="*/ 83 h 191"/>
                <a:gd name="T14" fmla="*/ 155 w 495"/>
                <a:gd name="T15" fmla="*/ 90 h 191"/>
                <a:gd name="T16" fmla="*/ 166 w 495"/>
                <a:gd name="T17" fmla="*/ 98 h 191"/>
                <a:gd name="T18" fmla="*/ 179 w 495"/>
                <a:gd name="T19" fmla="*/ 106 h 191"/>
                <a:gd name="T20" fmla="*/ 196 w 495"/>
                <a:gd name="T21" fmla="*/ 111 h 191"/>
                <a:gd name="T22" fmla="*/ 212 w 495"/>
                <a:gd name="T23" fmla="*/ 111 h 191"/>
                <a:gd name="T24" fmla="*/ 223 w 495"/>
                <a:gd name="T25" fmla="*/ 109 h 191"/>
                <a:gd name="T26" fmla="*/ 238 w 495"/>
                <a:gd name="T27" fmla="*/ 108 h 191"/>
                <a:gd name="T28" fmla="*/ 253 w 495"/>
                <a:gd name="T29" fmla="*/ 113 h 191"/>
                <a:gd name="T30" fmla="*/ 264 w 495"/>
                <a:gd name="T31" fmla="*/ 124 h 191"/>
                <a:gd name="T32" fmla="*/ 281 w 495"/>
                <a:gd name="T33" fmla="*/ 124 h 191"/>
                <a:gd name="T34" fmla="*/ 300 w 495"/>
                <a:gd name="T35" fmla="*/ 124 h 191"/>
                <a:gd name="T36" fmla="*/ 313 w 495"/>
                <a:gd name="T37" fmla="*/ 121 h 191"/>
                <a:gd name="T38" fmla="*/ 328 w 495"/>
                <a:gd name="T39" fmla="*/ 119 h 191"/>
                <a:gd name="T40" fmla="*/ 340 w 495"/>
                <a:gd name="T41" fmla="*/ 111 h 191"/>
                <a:gd name="T42" fmla="*/ 353 w 495"/>
                <a:gd name="T43" fmla="*/ 103 h 191"/>
                <a:gd name="T44" fmla="*/ 372 w 495"/>
                <a:gd name="T45" fmla="*/ 100 h 191"/>
                <a:gd name="T46" fmla="*/ 387 w 495"/>
                <a:gd name="T47" fmla="*/ 92 h 191"/>
                <a:gd name="T48" fmla="*/ 400 w 495"/>
                <a:gd name="T49" fmla="*/ 85 h 191"/>
                <a:gd name="T50" fmla="*/ 415 w 495"/>
                <a:gd name="T51" fmla="*/ 80 h 191"/>
                <a:gd name="T52" fmla="*/ 431 w 495"/>
                <a:gd name="T53" fmla="*/ 72 h 191"/>
                <a:gd name="T54" fmla="*/ 446 w 495"/>
                <a:gd name="T55" fmla="*/ 65 h 191"/>
                <a:gd name="T56" fmla="*/ 451 w 495"/>
                <a:gd name="T57" fmla="*/ 82 h 191"/>
                <a:gd name="T58" fmla="*/ 454 w 495"/>
                <a:gd name="T59" fmla="*/ 98 h 191"/>
                <a:gd name="T60" fmla="*/ 456 w 495"/>
                <a:gd name="T61" fmla="*/ 113 h 191"/>
                <a:gd name="T62" fmla="*/ 454 w 495"/>
                <a:gd name="T63" fmla="*/ 124 h 191"/>
                <a:gd name="T64" fmla="*/ 456 w 495"/>
                <a:gd name="T65" fmla="*/ 137 h 191"/>
                <a:gd name="T66" fmla="*/ 470 w 495"/>
                <a:gd name="T67" fmla="*/ 145 h 191"/>
                <a:gd name="T68" fmla="*/ 478 w 495"/>
                <a:gd name="T69" fmla="*/ 157 h 191"/>
                <a:gd name="T70" fmla="*/ 488 w 495"/>
                <a:gd name="T71" fmla="*/ 172 h 191"/>
                <a:gd name="T72" fmla="*/ 470 w 495"/>
                <a:gd name="T73" fmla="*/ 181 h 191"/>
                <a:gd name="T74" fmla="*/ 413 w 495"/>
                <a:gd name="T75" fmla="*/ 180 h 191"/>
                <a:gd name="T76" fmla="*/ 357 w 495"/>
                <a:gd name="T77" fmla="*/ 178 h 191"/>
                <a:gd name="T78" fmla="*/ 315 w 495"/>
                <a:gd name="T79" fmla="*/ 176 h 191"/>
                <a:gd name="T80" fmla="*/ 268 w 495"/>
                <a:gd name="T81" fmla="*/ 176 h 191"/>
                <a:gd name="T82" fmla="*/ 241 w 495"/>
                <a:gd name="T83" fmla="*/ 175 h 191"/>
                <a:gd name="T84" fmla="*/ 214 w 495"/>
                <a:gd name="T85" fmla="*/ 175 h 191"/>
                <a:gd name="T86" fmla="*/ 188 w 495"/>
                <a:gd name="T87" fmla="*/ 175 h 191"/>
                <a:gd name="T88" fmla="*/ 163 w 495"/>
                <a:gd name="T89" fmla="*/ 173 h 191"/>
                <a:gd name="T90" fmla="*/ 142 w 495"/>
                <a:gd name="T91" fmla="*/ 173 h 191"/>
                <a:gd name="T92" fmla="*/ 124 w 495"/>
                <a:gd name="T93" fmla="*/ 175 h 191"/>
                <a:gd name="T94" fmla="*/ 122 w 495"/>
                <a:gd name="T95" fmla="*/ 191 h 191"/>
                <a:gd name="T96" fmla="*/ 99 w 495"/>
                <a:gd name="T97" fmla="*/ 190 h 191"/>
                <a:gd name="T98" fmla="*/ 80 w 495"/>
                <a:gd name="T99" fmla="*/ 190 h 191"/>
                <a:gd name="T100" fmla="*/ 80 w 495"/>
                <a:gd name="T101" fmla="*/ 173 h 191"/>
                <a:gd name="T102" fmla="*/ 80 w 495"/>
                <a:gd name="T103" fmla="*/ 154 h 191"/>
                <a:gd name="T104" fmla="*/ 80 w 495"/>
                <a:gd name="T105" fmla="*/ 134 h 191"/>
                <a:gd name="T106" fmla="*/ 70 w 495"/>
                <a:gd name="T107" fmla="*/ 124 h 191"/>
                <a:gd name="T108" fmla="*/ 54 w 495"/>
                <a:gd name="T109" fmla="*/ 111 h 191"/>
                <a:gd name="T110" fmla="*/ 36 w 495"/>
                <a:gd name="T111" fmla="*/ 88 h 191"/>
                <a:gd name="T112" fmla="*/ 18 w 495"/>
                <a:gd name="T113" fmla="*/ 77 h 191"/>
                <a:gd name="T114" fmla="*/ 0 w 495"/>
                <a:gd name="T115" fmla="*/ 57 h 191"/>
                <a:gd name="T116" fmla="*/ 0 w 495"/>
                <a:gd name="T117" fmla="*/ 16 h 191"/>
                <a:gd name="T118" fmla="*/ 24 w 495"/>
                <a:gd name="T119" fmla="*/ 3 h 191"/>
                <a:gd name="T120" fmla="*/ 65 w 495"/>
                <a:gd name="T12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5" h="191">
                  <a:moveTo>
                    <a:pt x="73" y="5"/>
                  </a:moveTo>
                  <a:lnTo>
                    <a:pt x="72" y="5"/>
                  </a:lnTo>
                  <a:lnTo>
                    <a:pt x="72" y="7"/>
                  </a:lnTo>
                  <a:lnTo>
                    <a:pt x="72" y="8"/>
                  </a:lnTo>
                  <a:lnTo>
                    <a:pt x="72" y="10"/>
                  </a:lnTo>
                  <a:lnTo>
                    <a:pt x="72" y="11"/>
                  </a:lnTo>
                  <a:lnTo>
                    <a:pt x="72" y="13"/>
                  </a:lnTo>
                  <a:lnTo>
                    <a:pt x="70" y="13"/>
                  </a:lnTo>
                  <a:lnTo>
                    <a:pt x="70" y="15"/>
                  </a:lnTo>
                  <a:lnTo>
                    <a:pt x="70" y="16"/>
                  </a:lnTo>
                  <a:lnTo>
                    <a:pt x="70" y="18"/>
                  </a:lnTo>
                  <a:lnTo>
                    <a:pt x="68" y="20"/>
                  </a:lnTo>
                  <a:lnTo>
                    <a:pt x="68" y="21"/>
                  </a:lnTo>
                  <a:lnTo>
                    <a:pt x="68" y="23"/>
                  </a:lnTo>
                  <a:lnTo>
                    <a:pt x="68" y="25"/>
                  </a:lnTo>
                  <a:lnTo>
                    <a:pt x="68" y="26"/>
                  </a:lnTo>
                  <a:lnTo>
                    <a:pt x="68" y="28"/>
                  </a:lnTo>
                  <a:lnTo>
                    <a:pt x="68" y="29"/>
                  </a:lnTo>
                  <a:lnTo>
                    <a:pt x="68" y="31"/>
                  </a:lnTo>
                  <a:lnTo>
                    <a:pt x="68" y="33"/>
                  </a:lnTo>
                  <a:lnTo>
                    <a:pt x="68" y="34"/>
                  </a:lnTo>
                  <a:lnTo>
                    <a:pt x="68" y="36"/>
                  </a:lnTo>
                  <a:lnTo>
                    <a:pt x="68" y="38"/>
                  </a:lnTo>
                  <a:lnTo>
                    <a:pt x="70" y="38"/>
                  </a:lnTo>
                  <a:lnTo>
                    <a:pt x="70" y="39"/>
                  </a:lnTo>
                  <a:lnTo>
                    <a:pt x="70" y="41"/>
                  </a:lnTo>
                  <a:lnTo>
                    <a:pt x="70" y="43"/>
                  </a:lnTo>
                  <a:lnTo>
                    <a:pt x="72" y="43"/>
                  </a:lnTo>
                  <a:lnTo>
                    <a:pt x="72" y="44"/>
                  </a:lnTo>
                  <a:lnTo>
                    <a:pt x="72" y="46"/>
                  </a:lnTo>
                  <a:lnTo>
                    <a:pt x="73" y="49"/>
                  </a:lnTo>
                  <a:lnTo>
                    <a:pt x="75" y="51"/>
                  </a:lnTo>
                  <a:lnTo>
                    <a:pt x="75" y="52"/>
                  </a:lnTo>
                  <a:lnTo>
                    <a:pt x="76" y="52"/>
                  </a:lnTo>
                  <a:lnTo>
                    <a:pt x="76" y="54"/>
                  </a:lnTo>
                  <a:lnTo>
                    <a:pt x="78" y="54"/>
                  </a:lnTo>
                  <a:lnTo>
                    <a:pt x="78" y="56"/>
                  </a:lnTo>
                  <a:lnTo>
                    <a:pt x="78" y="54"/>
                  </a:lnTo>
                  <a:lnTo>
                    <a:pt x="80" y="56"/>
                  </a:lnTo>
                  <a:lnTo>
                    <a:pt x="81" y="59"/>
                  </a:lnTo>
                  <a:lnTo>
                    <a:pt x="83" y="59"/>
                  </a:lnTo>
                  <a:lnTo>
                    <a:pt x="83" y="60"/>
                  </a:lnTo>
                  <a:lnTo>
                    <a:pt x="85" y="60"/>
                  </a:lnTo>
                  <a:lnTo>
                    <a:pt x="85" y="62"/>
                  </a:lnTo>
                  <a:lnTo>
                    <a:pt x="86" y="62"/>
                  </a:lnTo>
                  <a:lnTo>
                    <a:pt x="86" y="64"/>
                  </a:lnTo>
                  <a:lnTo>
                    <a:pt x="88" y="64"/>
                  </a:lnTo>
                  <a:lnTo>
                    <a:pt x="88" y="65"/>
                  </a:lnTo>
                  <a:lnTo>
                    <a:pt x="90" y="65"/>
                  </a:lnTo>
                  <a:lnTo>
                    <a:pt x="90" y="67"/>
                  </a:lnTo>
                  <a:lnTo>
                    <a:pt x="91" y="67"/>
                  </a:lnTo>
                  <a:lnTo>
                    <a:pt x="91" y="69"/>
                  </a:lnTo>
                  <a:lnTo>
                    <a:pt x="93" y="69"/>
                  </a:lnTo>
                  <a:lnTo>
                    <a:pt x="93" y="70"/>
                  </a:lnTo>
                  <a:lnTo>
                    <a:pt x="94" y="70"/>
                  </a:lnTo>
                  <a:lnTo>
                    <a:pt x="96" y="70"/>
                  </a:lnTo>
                  <a:lnTo>
                    <a:pt x="96" y="72"/>
                  </a:lnTo>
                  <a:lnTo>
                    <a:pt x="98" y="72"/>
                  </a:lnTo>
                  <a:lnTo>
                    <a:pt x="98" y="74"/>
                  </a:lnTo>
                  <a:lnTo>
                    <a:pt x="99" y="74"/>
                  </a:lnTo>
                  <a:lnTo>
                    <a:pt x="101" y="74"/>
                  </a:lnTo>
                  <a:lnTo>
                    <a:pt x="101" y="75"/>
                  </a:lnTo>
                  <a:lnTo>
                    <a:pt x="103" y="75"/>
                  </a:lnTo>
                  <a:lnTo>
                    <a:pt x="104" y="77"/>
                  </a:lnTo>
                  <a:lnTo>
                    <a:pt x="106" y="77"/>
                  </a:lnTo>
                  <a:lnTo>
                    <a:pt x="107" y="78"/>
                  </a:lnTo>
                  <a:lnTo>
                    <a:pt x="109" y="78"/>
                  </a:lnTo>
                  <a:lnTo>
                    <a:pt x="111" y="80"/>
                  </a:lnTo>
                  <a:lnTo>
                    <a:pt x="112" y="80"/>
                  </a:lnTo>
                  <a:lnTo>
                    <a:pt x="114" y="80"/>
                  </a:lnTo>
                  <a:lnTo>
                    <a:pt x="114" y="82"/>
                  </a:lnTo>
                  <a:lnTo>
                    <a:pt x="116" y="82"/>
                  </a:lnTo>
                  <a:lnTo>
                    <a:pt x="117" y="82"/>
                  </a:lnTo>
                  <a:lnTo>
                    <a:pt x="119" y="82"/>
                  </a:lnTo>
                  <a:lnTo>
                    <a:pt x="121" y="82"/>
                  </a:lnTo>
                  <a:lnTo>
                    <a:pt x="121" y="83"/>
                  </a:lnTo>
                  <a:lnTo>
                    <a:pt x="122" y="83"/>
                  </a:lnTo>
                  <a:lnTo>
                    <a:pt x="124" y="83"/>
                  </a:lnTo>
                  <a:lnTo>
                    <a:pt x="125" y="83"/>
                  </a:lnTo>
                  <a:lnTo>
                    <a:pt x="127" y="83"/>
                  </a:lnTo>
                  <a:lnTo>
                    <a:pt x="129" y="83"/>
                  </a:lnTo>
                  <a:lnTo>
                    <a:pt x="130" y="83"/>
                  </a:lnTo>
                  <a:lnTo>
                    <a:pt x="132" y="83"/>
                  </a:lnTo>
                  <a:lnTo>
                    <a:pt x="134" y="83"/>
                  </a:lnTo>
                  <a:lnTo>
                    <a:pt x="135" y="83"/>
                  </a:lnTo>
                  <a:lnTo>
                    <a:pt x="139" y="83"/>
                  </a:lnTo>
                  <a:lnTo>
                    <a:pt x="140" y="83"/>
                  </a:lnTo>
                  <a:lnTo>
                    <a:pt x="142" y="83"/>
                  </a:lnTo>
                  <a:lnTo>
                    <a:pt x="143" y="85"/>
                  </a:lnTo>
                  <a:lnTo>
                    <a:pt x="145" y="85"/>
                  </a:lnTo>
                  <a:lnTo>
                    <a:pt x="147" y="85"/>
                  </a:lnTo>
                  <a:lnTo>
                    <a:pt x="148" y="85"/>
                  </a:lnTo>
                  <a:lnTo>
                    <a:pt x="150" y="87"/>
                  </a:lnTo>
                  <a:lnTo>
                    <a:pt x="152" y="88"/>
                  </a:lnTo>
                  <a:lnTo>
                    <a:pt x="153" y="88"/>
                  </a:lnTo>
                  <a:lnTo>
                    <a:pt x="155" y="90"/>
                  </a:lnTo>
                  <a:lnTo>
                    <a:pt x="157" y="90"/>
                  </a:lnTo>
                  <a:lnTo>
                    <a:pt x="157" y="92"/>
                  </a:lnTo>
                  <a:lnTo>
                    <a:pt x="158" y="92"/>
                  </a:lnTo>
                  <a:lnTo>
                    <a:pt x="160" y="92"/>
                  </a:lnTo>
                  <a:lnTo>
                    <a:pt x="160" y="93"/>
                  </a:lnTo>
                  <a:lnTo>
                    <a:pt x="161" y="93"/>
                  </a:lnTo>
                  <a:lnTo>
                    <a:pt x="161" y="95"/>
                  </a:lnTo>
                  <a:lnTo>
                    <a:pt x="163" y="95"/>
                  </a:lnTo>
                  <a:lnTo>
                    <a:pt x="163" y="96"/>
                  </a:lnTo>
                  <a:lnTo>
                    <a:pt x="165" y="96"/>
                  </a:lnTo>
                  <a:lnTo>
                    <a:pt x="165" y="98"/>
                  </a:lnTo>
                  <a:lnTo>
                    <a:pt x="166" y="98"/>
                  </a:lnTo>
                  <a:lnTo>
                    <a:pt x="166" y="100"/>
                  </a:lnTo>
                  <a:lnTo>
                    <a:pt x="168" y="100"/>
                  </a:lnTo>
                  <a:lnTo>
                    <a:pt x="170" y="101"/>
                  </a:lnTo>
                  <a:lnTo>
                    <a:pt x="171" y="101"/>
                  </a:lnTo>
                  <a:lnTo>
                    <a:pt x="171" y="103"/>
                  </a:lnTo>
                  <a:lnTo>
                    <a:pt x="173" y="103"/>
                  </a:lnTo>
                  <a:lnTo>
                    <a:pt x="173" y="105"/>
                  </a:lnTo>
                  <a:lnTo>
                    <a:pt x="174" y="105"/>
                  </a:lnTo>
                  <a:lnTo>
                    <a:pt x="176" y="105"/>
                  </a:lnTo>
                  <a:lnTo>
                    <a:pt x="176" y="106"/>
                  </a:lnTo>
                  <a:lnTo>
                    <a:pt x="178" y="106"/>
                  </a:lnTo>
                  <a:lnTo>
                    <a:pt x="179" y="106"/>
                  </a:lnTo>
                  <a:lnTo>
                    <a:pt x="181" y="106"/>
                  </a:lnTo>
                  <a:lnTo>
                    <a:pt x="181" y="108"/>
                  </a:lnTo>
                  <a:lnTo>
                    <a:pt x="183" y="108"/>
                  </a:lnTo>
                  <a:lnTo>
                    <a:pt x="184" y="108"/>
                  </a:lnTo>
                  <a:lnTo>
                    <a:pt x="186" y="108"/>
                  </a:lnTo>
                  <a:lnTo>
                    <a:pt x="188" y="109"/>
                  </a:lnTo>
                  <a:lnTo>
                    <a:pt x="189" y="109"/>
                  </a:lnTo>
                  <a:lnTo>
                    <a:pt x="191" y="109"/>
                  </a:lnTo>
                  <a:lnTo>
                    <a:pt x="192" y="109"/>
                  </a:lnTo>
                  <a:lnTo>
                    <a:pt x="194" y="109"/>
                  </a:lnTo>
                  <a:lnTo>
                    <a:pt x="194" y="111"/>
                  </a:lnTo>
                  <a:lnTo>
                    <a:pt x="196" y="111"/>
                  </a:lnTo>
                  <a:lnTo>
                    <a:pt x="197" y="111"/>
                  </a:lnTo>
                  <a:lnTo>
                    <a:pt x="199" y="111"/>
                  </a:lnTo>
                  <a:lnTo>
                    <a:pt x="201" y="111"/>
                  </a:lnTo>
                  <a:lnTo>
                    <a:pt x="202" y="111"/>
                  </a:lnTo>
                  <a:lnTo>
                    <a:pt x="204" y="111"/>
                  </a:lnTo>
                  <a:lnTo>
                    <a:pt x="206" y="111"/>
                  </a:lnTo>
                  <a:lnTo>
                    <a:pt x="206" y="113"/>
                  </a:lnTo>
                  <a:lnTo>
                    <a:pt x="207" y="113"/>
                  </a:lnTo>
                  <a:lnTo>
                    <a:pt x="209" y="113"/>
                  </a:lnTo>
                  <a:lnTo>
                    <a:pt x="210" y="113"/>
                  </a:lnTo>
                  <a:lnTo>
                    <a:pt x="212" y="113"/>
                  </a:lnTo>
                  <a:lnTo>
                    <a:pt x="212" y="111"/>
                  </a:lnTo>
                  <a:lnTo>
                    <a:pt x="214" y="111"/>
                  </a:lnTo>
                  <a:lnTo>
                    <a:pt x="215" y="111"/>
                  </a:lnTo>
                  <a:lnTo>
                    <a:pt x="217" y="111"/>
                  </a:lnTo>
                  <a:lnTo>
                    <a:pt x="215" y="111"/>
                  </a:lnTo>
                  <a:lnTo>
                    <a:pt x="217" y="111"/>
                  </a:lnTo>
                  <a:lnTo>
                    <a:pt x="217" y="109"/>
                  </a:lnTo>
                  <a:lnTo>
                    <a:pt x="217" y="111"/>
                  </a:lnTo>
                  <a:lnTo>
                    <a:pt x="219" y="111"/>
                  </a:lnTo>
                  <a:lnTo>
                    <a:pt x="220" y="111"/>
                  </a:lnTo>
                  <a:lnTo>
                    <a:pt x="220" y="109"/>
                  </a:lnTo>
                  <a:lnTo>
                    <a:pt x="222" y="109"/>
                  </a:lnTo>
                  <a:lnTo>
                    <a:pt x="223" y="109"/>
                  </a:lnTo>
                  <a:lnTo>
                    <a:pt x="225" y="109"/>
                  </a:lnTo>
                  <a:lnTo>
                    <a:pt x="227" y="109"/>
                  </a:lnTo>
                  <a:lnTo>
                    <a:pt x="228" y="109"/>
                  </a:lnTo>
                  <a:lnTo>
                    <a:pt x="228" y="111"/>
                  </a:lnTo>
                  <a:lnTo>
                    <a:pt x="228" y="109"/>
                  </a:lnTo>
                  <a:lnTo>
                    <a:pt x="230" y="109"/>
                  </a:lnTo>
                  <a:lnTo>
                    <a:pt x="230" y="108"/>
                  </a:lnTo>
                  <a:lnTo>
                    <a:pt x="232" y="108"/>
                  </a:lnTo>
                  <a:lnTo>
                    <a:pt x="233" y="108"/>
                  </a:lnTo>
                  <a:lnTo>
                    <a:pt x="235" y="108"/>
                  </a:lnTo>
                  <a:lnTo>
                    <a:pt x="235" y="109"/>
                  </a:lnTo>
                  <a:lnTo>
                    <a:pt x="238" y="108"/>
                  </a:lnTo>
                  <a:lnTo>
                    <a:pt x="240" y="108"/>
                  </a:lnTo>
                  <a:lnTo>
                    <a:pt x="241" y="108"/>
                  </a:lnTo>
                  <a:lnTo>
                    <a:pt x="243" y="108"/>
                  </a:lnTo>
                  <a:lnTo>
                    <a:pt x="245" y="108"/>
                  </a:lnTo>
                  <a:lnTo>
                    <a:pt x="246" y="108"/>
                  </a:lnTo>
                  <a:lnTo>
                    <a:pt x="248" y="108"/>
                  </a:lnTo>
                  <a:lnTo>
                    <a:pt x="248" y="109"/>
                  </a:lnTo>
                  <a:lnTo>
                    <a:pt x="250" y="109"/>
                  </a:lnTo>
                  <a:lnTo>
                    <a:pt x="251" y="109"/>
                  </a:lnTo>
                  <a:lnTo>
                    <a:pt x="251" y="111"/>
                  </a:lnTo>
                  <a:lnTo>
                    <a:pt x="251" y="113"/>
                  </a:lnTo>
                  <a:lnTo>
                    <a:pt x="253" y="113"/>
                  </a:lnTo>
                  <a:lnTo>
                    <a:pt x="255" y="113"/>
                  </a:lnTo>
                  <a:lnTo>
                    <a:pt x="255" y="114"/>
                  </a:lnTo>
                  <a:lnTo>
                    <a:pt x="256" y="116"/>
                  </a:lnTo>
                  <a:lnTo>
                    <a:pt x="258" y="118"/>
                  </a:lnTo>
                  <a:lnTo>
                    <a:pt x="258" y="119"/>
                  </a:lnTo>
                  <a:lnTo>
                    <a:pt x="259" y="119"/>
                  </a:lnTo>
                  <a:lnTo>
                    <a:pt x="259" y="121"/>
                  </a:lnTo>
                  <a:lnTo>
                    <a:pt x="261" y="121"/>
                  </a:lnTo>
                  <a:lnTo>
                    <a:pt x="261" y="123"/>
                  </a:lnTo>
                  <a:lnTo>
                    <a:pt x="263" y="123"/>
                  </a:lnTo>
                  <a:lnTo>
                    <a:pt x="263" y="124"/>
                  </a:lnTo>
                  <a:lnTo>
                    <a:pt x="264" y="124"/>
                  </a:lnTo>
                  <a:lnTo>
                    <a:pt x="264" y="126"/>
                  </a:lnTo>
                  <a:lnTo>
                    <a:pt x="266" y="126"/>
                  </a:lnTo>
                  <a:lnTo>
                    <a:pt x="268" y="126"/>
                  </a:lnTo>
                  <a:lnTo>
                    <a:pt x="269" y="126"/>
                  </a:lnTo>
                  <a:lnTo>
                    <a:pt x="271" y="126"/>
                  </a:lnTo>
                  <a:lnTo>
                    <a:pt x="273" y="126"/>
                  </a:lnTo>
                  <a:lnTo>
                    <a:pt x="274" y="126"/>
                  </a:lnTo>
                  <a:lnTo>
                    <a:pt x="276" y="126"/>
                  </a:lnTo>
                  <a:lnTo>
                    <a:pt x="277" y="126"/>
                  </a:lnTo>
                  <a:lnTo>
                    <a:pt x="279" y="126"/>
                  </a:lnTo>
                  <a:lnTo>
                    <a:pt x="281" y="126"/>
                  </a:lnTo>
                  <a:lnTo>
                    <a:pt x="281" y="124"/>
                  </a:lnTo>
                  <a:lnTo>
                    <a:pt x="282" y="124"/>
                  </a:lnTo>
                  <a:lnTo>
                    <a:pt x="284" y="124"/>
                  </a:lnTo>
                  <a:lnTo>
                    <a:pt x="286" y="124"/>
                  </a:lnTo>
                  <a:lnTo>
                    <a:pt x="287" y="124"/>
                  </a:lnTo>
                  <a:lnTo>
                    <a:pt x="289" y="124"/>
                  </a:lnTo>
                  <a:lnTo>
                    <a:pt x="290" y="124"/>
                  </a:lnTo>
                  <a:lnTo>
                    <a:pt x="292" y="124"/>
                  </a:lnTo>
                  <a:lnTo>
                    <a:pt x="294" y="124"/>
                  </a:lnTo>
                  <a:lnTo>
                    <a:pt x="295" y="124"/>
                  </a:lnTo>
                  <a:lnTo>
                    <a:pt x="297" y="124"/>
                  </a:lnTo>
                  <a:lnTo>
                    <a:pt x="299" y="124"/>
                  </a:lnTo>
                  <a:lnTo>
                    <a:pt x="300" y="124"/>
                  </a:lnTo>
                  <a:lnTo>
                    <a:pt x="302" y="124"/>
                  </a:lnTo>
                  <a:lnTo>
                    <a:pt x="302" y="123"/>
                  </a:lnTo>
                  <a:lnTo>
                    <a:pt x="304" y="123"/>
                  </a:lnTo>
                  <a:lnTo>
                    <a:pt x="305" y="123"/>
                  </a:lnTo>
                  <a:lnTo>
                    <a:pt x="307" y="123"/>
                  </a:lnTo>
                  <a:lnTo>
                    <a:pt x="308" y="123"/>
                  </a:lnTo>
                  <a:lnTo>
                    <a:pt x="308" y="121"/>
                  </a:lnTo>
                  <a:lnTo>
                    <a:pt x="308" y="123"/>
                  </a:lnTo>
                  <a:lnTo>
                    <a:pt x="308" y="121"/>
                  </a:lnTo>
                  <a:lnTo>
                    <a:pt x="310" y="121"/>
                  </a:lnTo>
                  <a:lnTo>
                    <a:pt x="312" y="121"/>
                  </a:lnTo>
                  <a:lnTo>
                    <a:pt x="313" y="121"/>
                  </a:lnTo>
                  <a:lnTo>
                    <a:pt x="315" y="121"/>
                  </a:lnTo>
                  <a:lnTo>
                    <a:pt x="315" y="119"/>
                  </a:lnTo>
                  <a:lnTo>
                    <a:pt x="317" y="119"/>
                  </a:lnTo>
                  <a:lnTo>
                    <a:pt x="318" y="119"/>
                  </a:lnTo>
                  <a:lnTo>
                    <a:pt x="320" y="119"/>
                  </a:lnTo>
                  <a:lnTo>
                    <a:pt x="322" y="119"/>
                  </a:lnTo>
                  <a:lnTo>
                    <a:pt x="322" y="121"/>
                  </a:lnTo>
                  <a:lnTo>
                    <a:pt x="323" y="121"/>
                  </a:lnTo>
                  <a:lnTo>
                    <a:pt x="325" y="121"/>
                  </a:lnTo>
                  <a:lnTo>
                    <a:pt x="326" y="121"/>
                  </a:lnTo>
                  <a:lnTo>
                    <a:pt x="328" y="121"/>
                  </a:lnTo>
                  <a:lnTo>
                    <a:pt x="328" y="119"/>
                  </a:lnTo>
                  <a:lnTo>
                    <a:pt x="330" y="119"/>
                  </a:lnTo>
                  <a:lnTo>
                    <a:pt x="330" y="118"/>
                  </a:lnTo>
                  <a:lnTo>
                    <a:pt x="331" y="118"/>
                  </a:lnTo>
                  <a:lnTo>
                    <a:pt x="333" y="118"/>
                  </a:lnTo>
                  <a:lnTo>
                    <a:pt x="333" y="116"/>
                  </a:lnTo>
                  <a:lnTo>
                    <a:pt x="335" y="116"/>
                  </a:lnTo>
                  <a:lnTo>
                    <a:pt x="335" y="114"/>
                  </a:lnTo>
                  <a:lnTo>
                    <a:pt x="336" y="114"/>
                  </a:lnTo>
                  <a:lnTo>
                    <a:pt x="336" y="113"/>
                  </a:lnTo>
                  <a:lnTo>
                    <a:pt x="338" y="113"/>
                  </a:lnTo>
                  <a:lnTo>
                    <a:pt x="338" y="111"/>
                  </a:lnTo>
                  <a:lnTo>
                    <a:pt x="340" y="111"/>
                  </a:lnTo>
                  <a:lnTo>
                    <a:pt x="340" y="109"/>
                  </a:lnTo>
                  <a:lnTo>
                    <a:pt x="341" y="109"/>
                  </a:lnTo>
                  <a:lnTo>
                    <a:pt x="341" y="108"/>
                  </a:lnTo>
                  <a:lnTo>
                    <a:pt x="343" y="108"/>
                  </a:lnTo>
                  <a:lnTo>
                    <a:pt x="343" y="106"/>
                  </a:lnTo>
                  <a:lnTo>
                    <a:pt x="344" y="106"/>
                  </a:lnTo>
                  <a:lnTo>
                    <a:pt x="346" y="106"/>
                  </a:lnTo>
                  <a:lnTo>
                    <a:pt x="348" y="106"/>
                  </a:lnTo>
                  <a:lnTo>
                    <a:pt x="348" y="105"/>
                  </a:lnTo>
                  <a:lnTo>
                    <a:pt x="349" y="105"/>
                  </a:lnTo>
                  <a:lnTo>
                    <a:pt x="351" y="105"/>
                  </a:lnTo>
                  <a:lnTo>
                    <a:pt x="353" y="103"/>
                  </a:lnTo>
                  <a:lnTo>
                    <a:pt x="354" y="103"/>
                  </a:lnTo>
                  <a:lnTo>
                    <a:pt x="356" y="103"/>
                  </a:lnTo>
                  <a:lnTo>
                    <a:pt x="357" y="103"/>
                  </a:lnTo>
                  <a:lnTo>
                    <a:pt x="359" y="103"/>
                  </a:lnTo>
                  <a:lnTo>
                    <a:pt x="361" y="101"/>
                  </a:lnTo>
                  <a:lnTo>
                    <a:pt x="362" y="101"/>
                  </a:lnTo>
                  <a:lnTo>
                    <a:pt x="364" y="101"/>
                  </a:lnTo>
                  <a:lnTo>
                    <a:pt x="366" y="101"/>
                  </a:lnTo>
                  <a:lnTo>
                    <a:pt x="367" y="101"/>
                  </a:lnTo>
                  <a:lnTo>
                    <a:pt x="369" y="101"/>
                  </a:lnTo>
                  <a:lnTo>
                    <a:pt x="371" y="100"/>
                  </a:lnTo>
                  <a:lnTo>
                    <a:pt x="372" y="100"/>
                  </a:lnTo>
                  <a:lnTo>
                    <a:pt x="374" y="100"/>
                  </a:lnTo>
                  <a:lnTo>
                    <a:pt x="374" y="98"/>
                  </a:lnTo>
                  <a:lnTo>
                    <a:pt x="375" y="98"/>
                  </a:lnTo>
                  <a:lnTo>
                    <a:pt x="377" y="98"/>
                  </a:lnTo>
                  <a:lnTo>
                    <a:pt x="379" y="96"/>
                  </a:lnTo>
                  <a:lnTo>
                    <a:pt x="380" y="96"/>
                  </a:lnTo>
                  <a:lnTo>
                    <a:pt x="380" y="95"/>
                  </a:lnTo>
                  <a:lnTo>
                    <a:pt x="382" y="95"/>
                  </a:lnTo>
                  <a:lnTo>
                    <a:pt x="384" y="93"/>
                  </a:lnTo>
                  <a:lnTo>
                    <a:pt x="385" y="93"/>
                  </a:lnTo>
                  <a:lnTo>
                    <a:pt x="385" y="92"/>
                  </a:lnTo>
                  <a:lnTo>
                    <a:pt x="387" y="92"/>
                  </a:lnTo>
                  <a:lnTo>
                    <a:pt x="389" y="92"/>
                  </a:lnTo>
                  <a:lnTo>
                    <a:pt x="389" y="90"/>
                  </a:lnTo>
                  <a:lnTo>
                    <a:pt x="390" y="90"/>
                  </a:lnTo>
                  <a:lnTo>
                    <a:pt x="392" y="90"/>
                  </a:lnTo>
                  <a:lnTo>
                    <a:pt x="392" y="88"/>
                  </a:lnTo>
                  <a:lnTo>
                    <a:pt x="393" y="88"/>
                  </a:lnTo>
                  <a:lnTo>
                    <a:pt x="395" y="88"/>
                  </a:lnTo>
                  <a:lnTo>
                    <a:pt x="395" y="87"/>
                  </a:lnTo>
                  <a:lnTo>
                    <a:pt x="397" y="87"/>
                  </a:lnTo>
                  <a:lnTo>
                    <a:pt x="397" y="85"/>
                  </a:lnTo>
                  <a:lnTo>
                    <a:pt x="398" y="85"/>
                  </a:lnTo>
                  <a:lnTo>
                    <a:pt x="400" y="85"/>
                  </a:lnTo>
                  <a:lnTo>
                    <a:pt x="400" y="83"/>
                  </a:lnTo>
                  <a:lnTo>
                    <a:pt x="402" y="83"/>
                  </a:lnTo>
                  <a:lnTo>
                    <a:pt x="403" y="83"/>
                  </a:lnTo>
                  <a:lnTo>
                    <a:pt x="403" y="82"/>
                  </a:lnTo>
                  <a:lnTo>
                    <a:pt x="405" y="82"/>
                  </a:lnTo>
                  <a:lnTo>
                    <a:pt x="406" y="82"/>
                  </a:lnTo>
                  <a:lnTo>
                    <a:pt x="408" y="82"/>
                  </a:lnTo>
                  <a:lnTo>
                    <a:pt x="410" y="82"/>
                  </a:lnTo>
                  <a:lnTo>
                    <a:pt x="410" y="80"/>
                  </a:lnTo>
                  <a:lnTo>
                    <a:pt x="411" y="80"/>
                  </a:lnTo>
                  <a:lnTo>
                    <a:pt x="413" y="80"/>
                  </a:lnTo>
                  <a:lnTo>
                    <a:pt x="415" y="80"/>
                  </a:lnTo>
                  <a:lnTo>
                    <a:pt x="416" y="80"/>
                  </a:lnTo>
                  <a:lnTo>
                    <a:pt x="418" y="80"/>
                  </a:lnTo>
                  <a:lnTo>
                    <a:pt x="418" y="78"/>
                  </a:lnTo>
                  <a:lnTo>
                    <a:pt x="420" y="78"/>
                  </a:lnTo>
                  <a:lnTo>
                    <a:pt x="421" y="77"/>
                  </a:lnTo>
                  <a:lnTo>
                    <a:pt x="423" y="77"/>
                  </a:lnTo>
                  <a:lnTo>
                    <a:pt x="424" y="75"/>
                  </a:lnTo>
                  <a:lnTo>
                    <a:pt x="426" y="75"/>
                  </a:lnTo>
                  <a:lnTo>
                    <a:pt x="428" y="74"/>
                  </a:lnTo>
                  <a:lnTo>
                    <a:pt x="429" y="74"/>
                  </a:lnTo>
                  <a:lnTo>
                    <a:pt x="429" y="72"/>
                  </a:lnTo>
                  <a:lnTo>
                    <a:pt x="431" y="72"/>
                  </a:lnTo>
                  <a:lnTo>
                    <a:pt x="433" y="72"/>
                  </a:lnTo>
                  <a:lnTo>
                    <a:pt x="433" y="70"/>
                  </a:lnTo>
                  <a:lnTo>
                    <a:pt x="434" y="70"/>
                  </a:lnTo>
                  <a:lnTo>
                    <a:pt x="434" y="69"/>
                  </a:lnTo>
                  <a:lnTo>
                    <a:pt x="436" y="69"/>
                  </a:lnTo>
                  <a:lnTo>
                    <a:pt x="438" y="67"/>
                  </a:lnTo>
                  <a:lnTo>
                    <a:pt x="439" y="67"/>
                  </a:lnTo>
                  <a:lnTo>
                    <a:pt x="441" y="67"/>
                  </a:lnTo>
                  <a:lnTo>
                    <a:pt x="442" y="67"/>
                  </a:lnTo>
                  <a:lnTo>
                    <a:pt x="444" y="67"/>
                  </a:lnTo>
                  <a:lnTo>
                    <a:pt x="444" y="65"/>
                  </a:lnTo>
                  <a:lnTo>
                    <a:pt x="446" y="65"/>
                  </a:lnTo>
                  <a:lnTo>
                    <a:pt x="447" y="65"/>
                  </a:lnTo>
                  <a:lnTo>
                    <a:pt x="447" y="64"/>
                  </a:lnTo>
                  <a:lnTo>
                    <a:pt x="449" y="64"/>
                  </a:lnTo>
                  <a:lnTo>
                    <a:pt x="449" y="62"/>
                  </a:lnTo>
                  <a:lnTo>
                    <a:pt x="451" y="62"/>
                  </a:lnTo>
                  <a:lnTo>
                    <a:pt x="451" y="60"/>
                  </a:lnTo>
                  <a:lnTo>
                    <a:pt x="452" y="60"/>
                  </a:lnTo>
                  <a:lnTo>
                    <a:pt x="452" y="62"/>
                  </a:lnTo>
                  <a:lnTo>
                    <a:pt x="452" y="65"/>
                  </a:lnTo>
                  <a:lnTo>
                    <a:pt x="451" y="75"/>
                  </a:lnTo>
                  <a:lnTo>
                    <a:pt x="451" y="77"/>
                  </a:lnTo>
                  <a:lnTo>
                    <a:pt x="451" y="82"/>
                  </a:lnTo>
                  <a:lnTo>
                    <a:pt x="451" y="83"/>
                  </a:lnTo>
                  <a:lnTo>
                    <a:pt x="452" y="83"/>
                  </a:lnTo>
                  <a:lnTo>
                    <a:pt x="452" y="85"/>
                  </a:lnTo>
                  <a:lnTo>
                    <a:pt x="454" y="85"/>
                  </a:lnTo>
                  <a:lnTo>
                    <a:pt x="454" y="87"/>
                  </a:lnTo>
                  <a:lnTo>
                    <a:pt x="454" y="88"/>
                  </a:lnTo>
                  <a:lnTo>
                    <a:pt x="456" y="90"/>
                  </a:lnTo>
                  <a:lnTo>
                    <a:pt x="454" y="92"/>
                  </a:lnTo>
                  <a:lnTo>
                    <a:pt x="454" y="93"/>
                  </a:lnTo>
                  <a:lnTo>
                    <a:pt x="454" y="95"/>
                  </a:lnTo>
                  <a:lnTo>
                    <a:pt x="454" y="96"/>
                  </a:lnTo>
                  <a:lnTo>
                    <a:pt x="454" y="98"/>
                  </a:lnTo>
                  <a:lnTo>
                    <a:pt x="452" y="100"/>
                  </a:lnTo>
                  <a:lnTo>
                    <a:pt x="454" y="101"/>
                  </a:lnTo>
                  <a:lnTo>
                    <a:pt x="454" y="103"/>
                  </a:lnTo>
                  <a:lnTo>
                    <a:pt x="456" y="103"/>
                  </a:lnTo>
                  <a:lnTo>
                    <a:pt x="456" y="105"/>
                  </a:lnTo>
                  <a:lnTo>
                    <a:pt x="456" y="106"/>
                  </a:lnTo>
                  <a:lnTo>
                    <a:pt x="456" y="108"/>
                  </a:lnTo>
                  <a:lnTo>
                    <a:pt x="454" y="108"/>
                  </a:lnTo>
                  <a:lnTo>
                    <a:pt x="454" y="109"/>
                  </a:lnTo>
                  <a:lnTo>
                    <a:pt x="456" y="109"/>
                  </a:lnTo>
                  <a:lnTo>
                    <a:pt x="456" y="111"/>
                  </a:lnTo>
                  <a:lnTo>
                    <a:pt x="456" y="113"/>
                  </a:lnTo>
                  <a:lnTo>
                    <a:pt x="457" y="113"/>
                  </a:lnTo>
                  <a:lnTo>
                    <a:pt x="457" y="114"/>
                  </a:lnTo>
                  <a:lnTo>
                    <a:pt x="459" y="116"/>
                  </a:lnTo>
                  <a:lnTo>
                    <a:pt x="459" y="118"/>
                  </a:lnTo>
                  <a:lnTo>
                    <a:pt x="459" y="119"/>
                  </a:lnTo>
                  <a:lnTo>
                    <a:pt x="460" y="119"/>
                  </a:lnTo>
                  <a:lnTo>
                    <a:pt x="459" y="119"/>
                  </a:lnTo>
                  <a:lnTo>
                    <a:pt x="459" y="121"/>
                  </a:lnTo>
                  <a:lnTo>
                    <a:pt x="457" y="121"/>
                  </a:lnTo>
                  <a:lnTo>
                    <a:pt x="457" y="123"/>
                  </a:lnTo>
                  <a:lnTo>
                    <a:pt x="456" y="123"/>
                  </a:lnTo>
                  <a:lnTo>
                    <a:pt x="454" y="124"/>
                  </a:lnTo>
                  <a:lnTo>
                    <a:pt x="452" y="124"/>
                  </a:lnTo>
                  <a:lnTo>
                    <a:pt x="451" y="124"/>
                  </a:lnTo>
                  <a:lnTo>
                    <a:pt x="451" y="126"/>
                  </a:lnTo>
                  <a:lnTo>
                    <a:pt x="452" y="126"/>
                  </a:lnTo>
                  <a:lnTo>
                    <a:pt x="452" y="127"/>
                  </a:lnTo>
                  <a:lnTo>
                    <a:pt x="454" y="127"/>
                  </a:lnTo>
                  <a:lnTo>
                    <a:pt x="454" y="129"/>
                  </a:lnTo>
                  <a:lnTo>
                    <a:pt x="454" y="131"/>
                  </a:lnTo>
                  <a:lnTo>
                    <a:pt x="454" y="132"/>
                  </a:lnTo>
                  <a:lnTo>
                    <a:pt x="454" y="134"/>
                  </a:lnTo>
                  <a:lnTo>
                    <a:pt x="456" y="136"/>
                  </a:lnTo>
                  <a:lnTo>
                    <a:pt x="456" y="137"/>
                  </a:lnTo>
                  <a:lnTo>
                    <a:pt x="457" y="139"/>
                  </a:lnTo>
                  <a:lnTo>
                    <a:pt x="457" y="141"/>
                  </a:lnTo>
                  <a:lnTo>
                    <a:pt x="457" y="142"/>
                  </a:lnTo>
                  <a:lnTo>
                    <a:pt x="459" y="142"/>
                  </a:lnTo>
                  <a:lnTo>
                    <a:pt x="459" y="144"/>
                  </a:lnTo>
                  <a:lnTo>
                    <a:pt x="460" y="144"/>
                  </a:lnTo>
                  <a:lnTo>
                    <a:pt x="462" y="145"/>
                  </a:lnTo>
                  <a:lnTo>
                    <a:pt x="464" y="147"/>
                  </a:lnTo>
                  <a:lnTo>
                    <a:pt x="465" y="147"/>
                  </a:lnTo>
                  <a:lnTo>
                    <a:pt x="467" y="147"/>
                  </a:lnTo>
                  <a:lnTo>
                    <a:pt x="469" y="147"/>
                  </a:lnTo>
                  <a:lnTo>
                    <a:pt x="470" y="145"/>
                  </a:lnTo>
                  <a:lnTo>
                    <a:pt x="472" y="145"/>
                  </a:lnTo>
                  <a:lnTo>
                    <a:pt x="473" y="145"/>
                  </a:lnTo>
                  <a:lnTo>
                    <a:pt x="473" y="147"/>
                  </a:lnTo>
                  <a:lnTo>
                    <a:pt x="473" y="149"/>
                  </a:lnTo>
                  <a:lnTo>
                    <a:pt x="475" y="149"/>
                  </a:lnTo>
                  <a:lnTo>
                    <a:pt x="475" y="150"/>
                  </a:lnTo>
                  <a:lnTo>
                    <a:pt x="475" y="152"/>
                  </a:lnTo>
                  <a:lnTo>
                    <a:pt x="477" y="152"/>
                  </a:lnTo>
                  <a:lnTo>
                    <a:pt x="477" y="154"/>
                  </a:lnTo>
                  <a:lnTo>
                    <a:pt x="478" y="154"/>
                  </a:lnTo>
                  <a:lnTo>
                    <a:pt x="478" y="155"/>
                  </a:lnTo>
                  <a:lnTo>
                    <a:pt x="478" y="157"/>
                  </a:lnTo>
                  <a:lnTo>
                    <a:pt x="477" y="159"/>
                  </a:lnTo>
                  <a:lnTo>
                    <a:pt x="477" y="160"/>
                  </a:lnTo>
                  <a:lnTo>
                    <a:pt x="478" y="162"/>
                  </a:lnTo>
                  <a:lnTo>
                    <a:pt x="478" y="163"/>
                  </a:lnTo>
                  <a:lnTo>
                    <a:pt x="480" y="163"/>
                  </a:lnTo>
                  <a:lnTo>
                    <a:pt x="482" y="163"/>
                  </a:lnTo>
                  <a:lnTo>
                    <a:pt x="483" y="165"/>
                  </a:lnTo>
                  <a:lnTo>
                    <a:pt x="483" y="167"/>
                  </a:lnTo>
                  <a:lnTo>
                    <a:pt x="483" y="168"/>
                  </a:lnTo>
                  <a:lnTo>
                    <a:pt x="485" y="170"/>
                  </a:lnTo>
                  <a:lnTo>
                    <a:pt x="487" y="172"/>
                  </a:lnTo>
                  <a:lnTo>
                    <a:pt x="488" y="172"/>
                  </a:lnTo>
                  <a:lnTo>
                    <a:pt x="488" y="173"/>
                  </a:lnTo>
                  <a:lnTo>
                    <a:pt x="490" y="173"/>
                  </a:lnTo>
                  <a:lnTo>
                    <a:pt x="491" y="175"/>
                  </a:lnTo>
                  <a:lnTo>
                    <a:pt x="491" y="176"/>
                  </a:lnTo>
                  <a:lnTo>
                    <a:pt x="493" y="178"/>
                  </a:lnTo>
                  <a:lnTo>
                    <a:pt x="495" y="178"/>
                  </a:lnTo>
                  <a:lnTo>
                    <a:pt x="495" y="180"/>
                  </a:lnTo>
                  <a:lnTo>
                    <a:pt x="495" y="181"/>
                  </a:lnTo>
                  <a:lnTo>
                    <a:pt x="488" y="181"/>
                  </a:lnTo>
                  <a:lnTo>
                    <a:pt x="483" y="181"/>
                  </a:lnTo>
                  <a:lnTo>
                    <a:pt x="477" y="180"/>
                  </a:lnTo>
                  <a:lnTo>
                    <a:pt x="470" y="181"/>
                  </a:lnTo>
                  <a:lnTo>
                    <a:pt x="467" y="181"/>
                  </a:lnTo>
                  <a:lnTo>
                    <a:pt x="467" y="180"/>
                  </a:lnTo>
                  <a:lnTo>
                    <a:pt x="465" y="180"/>
                  </a:lnTo>
                  <a:lnTo>
                    <a:pt x="459" y="180"/>
                  </a:lnTo>
                  <a:lnTo>
                    <a:pt x="447" y="180"/>
                  </a:lnTo>
                  <a:lnTo>
                    <a:pt x="441" y="180"/>
                  </a:lnTo>
                  <a:lnTo>
                    <a:pt x="436" y="180"/>
                  </a:lnTo>
                  <a:lnTo>
                    <a:pt x="426" y="180"/>
                  </a:lnTo>
                  <a:lnTo>
                    <a:pt x="423" y="180"/>
                  </a:lnTo>
                  <a:lnTo>
                    <a:pt x="415" y="178"/>
                  </a:lnTo>
                  <a:lnTo>
                    <a:pt x="415" y="180"/>
                  </a:lnTo>
                  <a:lnTo>
                    <a:pt x="413" y="180"/>
                  </a:lnTo>
                  <a:lnTo>
                    <a:pt x="403" y="178"/>
                  </a:lnTo>
                  <a:lnTo>
                    <a:pt x="395" y="178"/>
                  </a:lnTo>
                  <a:lnTo>
                    <a:pt x="392" y="178"/>
                  </a:lnTo>
                  <a:lnTo>
                    <a:pt x="379" y="178"/>
                  </a:lnTo>
                  <a:lnTo>
                    <a:pt x="375" y="178"/>
                  </a:lnTo>
                  <a:lnTo>
                    <a:pt x="371" y="178"/>
                  </a:lnTo>
                  <a:lnTo>
                    <a:pt x="369" y="178"/>
                  </a:lnTo>
                  <a:lnTo>
                    <a:pt x="367" y="178"/>
                  </a:lnTo>
                  <a:lnTo>
                    <a:pt x="362" y="178"/>
                  </a:lnTo>
                  <a:lnTo>
                    <a:pt x="361" y="178"/>
                  </a:lnTo>
                  <a:lnTo>
                    <a:pt x="359" y="178"/>
                  </a:lnTo>
                  <a:lnTo>
                    <a:pt x="357" y="178"/>
                  </a:lnTo>
                  <a:lnTo>
                    <a:pt x="356" y="178"/>
                  </a:lnTo>
                  <a:lnTo>
                    <a:pt x="353" y="178"/>
                  </a:lnTo>
                  <a:lnTo>
                    <a:pt x="341" y="178"/>
                  </a:lnTo>
                  <a:lnTo>
                    <a:pt x="340" y="178"/>
                  </a:lnTo>
                  <a:lnTo>
                    <a:pt x="336" y="178"/>
                  </a:lnTo>
                  <a:lnTo>
                    <a:pt x="333" y="178"/>
                  </a:lnTo>
                  <a:lnTo>
                    <a:pt x="328" y="178"/>
                  </a:lnTo>
                  <a:lnTo>
                    <a:pt x="326" y="178"/>
                  </a:lnTo>
                  <a:lnTo>
                    <a:pt x="325" y="178"/>
                  </a:lnTo>
                  <a:lnTo>
                    <a:pt x="322" y="178"/>
                  </a:lnTo>
                  <a:lnTo>
                    <a:pt x="318" y="176"/>
                  </a:lnTo>
                  <a:lnTo>
                    <a:pt x="315" y="176"/>
                  </a:lnTo>
                  <a:lnTo>
                    <a:pt x="310" y="176"/>
                  </a:lnTo>
                  <a:lnTo>
                    <a:pt x="295" y="176"/>
                  </a:lnTo>
                  <a:lnTo>
                    <a:pt x="294" y="176"/>
                  </a:lnTo>
                  <a:lnTo>
                    <a:pt x="292" y="176"/>
                  </a:lnTo>
                  <a:lnTo>
                    <a:pt x="287" y="176"/>
                  </a:lnTo>
                  <a:lnTo>
                    <a:pt x="284" y="176"/>
                  </a:lnTo>
                  <a:lnTo>
                    <a:pt x="281" y="176"/>
                  </a:lnTo>
                  <a:lnTo>
                    <a:pt x="279" y="176"/>
                  </a:lnTo>
                  <a:lnTo>
                    <a:pt x="277" y="176"/>
                  </a:lnTo>
                  <a:lnTo>
                    <a:pt x="274" y="176"/>
                  </a:lnTo>
                  <a:lnTo>
                    <a:pt x="273" y="176"/>
                  </a:lnTo>
                  <a:lnTo>
                    <a:pt x="268" y="176"/>
                  </a:lnTo>
                  <a:lnTo>
                    <a:pt x="266" y="176"/>
                  </a:lnTo>
                  <a:lnTo>
                    <a:pt x="264" y="176"/>
                  </a:lnTo>
                  <a:lnTo>
                    <a:pt x="263" y="176"/>
                  </a:lnTo>
                  <a:lnTo>
                    <a:pt x="259" y="175"/>
                  </a:lnTo>
                  <a:lnTo>
                    <a:pt x="258" y="175"/>
                  </a:lnTo>
                  <a:lnTo>
                    <a:pt x="255" y="175"/>
                  </a:lnTo>
                  <a:lnTo>
                    <a:pt x="253" y="175"/>
                  </a:lnTo>
                  <a:lnTo>
                    <a:pt x="250" y="175"/>
                  </a:lnTo>
                  <a:lnTo>
                    <a:pt x="248" y="175"/>
                  </a:lnTo>
                  <a:lnTo>
                    <a:pt x="246" y="175"/>
                  </a:lnTo>
                  <a:lnTo>
                    <a:pt x="243" y="175"/>
                  </a:lnTo>
                  <a:lnTo>
                    <a:pt x="241" y="175"/>
                  </a:lnTo>
                  <a:lnTo>
                    <a:pt x="240" y="175"/>
                  </a:lnTo>
                  <a:lnTo>
                    <a:pt x="238" y="175"/>
                  </a:lnTo>
                  <a:lnTo>
                    <a:pt x="237" y="175"/>
                  </a:lnTo>
                  <a:lnTo>
                    <a:pt x="235" y="175"/>
                  </a:lnTo>
                  <a:lnTo>
                    <a:pt x="233" y="175"/>
                  </a:lnTo>
                  <a:lnTo>
                    <a:pt x="230" y="175"/>
                  </a:lnTo>
                  <a:lnTo>
                    <a:pt x="228" y="175"/>
                  </a:lnTo>
                  <a:lnTo>
                    <a:pt x="225" y="175"/>
                  </a:lnTo>
                  <a:lnTo>
                    <a:pt x="223" y="175"/>
                  </a:lnTo>
                  <a:lnTo>
                    <a:pt x="220" y="175"/>
                  </a:lnTo>
                  <a:lnTo>
                    <a:pt x="217" y="175"/>
                  </a:lnTo>
                  <a:lnTo>
                    <a:pt x="214" y="175"/>
                  </a:lnTo>
                  <a:lnTo>
                    <a:pt x="212" y="175"/>
                  </a:lnTo>
                  <a:lnTo>
                    <a:pt x="210" y="175"/>
                  </a:lnTo>
                  <a:lnTo>
                    <a:pt x="207" y="175"/>
                  </a:lnTo>
                  <a:lnTo>
                    <a:pt x="204" y="175"/>
                  </a:lnTo>
                  <a:lnTo>
                    <a:pt x="202" y="175"/>
                  </a:lnTo>
                  <a:lnTo>
                    <a:pt x="199" y="175"/>
                  </a:lnTo>
                  <a:lnTo>
                    <a:pt x="196" y="175"/>
                  </a:lnTo>
                  <a:lnTo>
                    <a:pt x="194" y="175"/>
                  </a:lnTo>
                  <a:lnTo>
                    <a:pt x="192" y="175"/>
                  </a:lnTo>
                  <a:lnTo>
                    <a:pt x="191" y="175"/>
                  </a:lnTo>
                  <a:lnTo>
                    <a:pt x="189" y="175"/>
                  </a:lnTo>
                  <a:lnTo>
                    <a:pt x="188" y="175"/>
                  </a:lnTo>
                  <a:lnTo>
                    <a:pt x="186" y="175"/>
                  </a:lnTo>
                  <a:lnTo>
                    <a:pt x="184" y="175"/>
                  </a:lnTo>
                  <a:lnTo>
                    <a:pt x="183" y="173"/>
                  </a:lnTo>
                  <a:lnTo>
                    <a:pt x="181" y="173"/>
                  </a:lnTo>
                  <a:lnTo>
                    <a:pt x="179" y="173"/>
                  </a:lnTo>
                  <a:lnTo>
                    <a:pt x="178" y="173"/>
                  </a:lnTo>
                  <a:lnTo>
                    <a:pt x="176" y="173"/>
                  </a:lnTo>
                  <a:lnTo>
                    <a:pt x="174" y="173"/>
                  </a:lnTo>
                  <a:lnTo>
                    <a:pt x="168" y="173"/>
                  </a:lnTo>
                  <a:lnTo>
                    <a:pt x="166" y="173"/>
                  </a:lnTo>
                  <a:lnTo>
                    <a:pt x="165" y="173"/>
                  </a:lnTo>
                  <a:lnTo>
                    <a:pt x="163" y="173"/>
                  </a:lnTo>
                  <a:lnTo>
                    <a:pt x="161" y="173"/>
                  </a:lnTo>
                  <a:lnTo>
                    <a:pt x="160" y="173"/>
                  </a:lnTo>
                  <a:lnTo>
                    <a:pt x="158" y="173"/>
                  </a:lnTo>
                  <a:lnTo>
                    <a:pt x="157" y="173"/>
                  </a:lnTo>
                  <a:lnTo>
                    <a:pt x="153" y="173"/>
                  </a:lnTo>
                  <a:lnTo>
                    <a:pt x="152" y="173"/>
                  </a:lnTo>
                  <a:lnTo>
                    <a:pt x="150" y="173"/>
                  </a:lnTo>
                  <a:lnTo>
                    <a:pt x="148" y="173"/>
                  </a:lnTo>
                  <a:lnTo>
                    <a:pt x="147" y="173"/>
                  </a:lnTo>
                  <a:lnTo>
                    <a:pt x="145" y="173"/>
                  </a:lnTo>
                  <a:lnTo>
                    <a:pt x="143" y="173"/>
                  </a:lnTo>
                  <a:lnTo>
                    <a:pt x="142" y="173"/>
                  </a:lnTo>
                  <a:lnTo>
                    <a:pt x="140" y="173"/>
                  </a:lnTo>
                  <a:lnTo>
                    <a:pt x="139" y="173"/>
                  </a:lnTo>
                  <a:lnTo>
                    <a:pt x="137" y="173"/>
                  </a:lnTo>
                  <a:lnTo>
                    <a:pt x="135" y="173"/>
                  </a:lnTo>
                  <a:lnTo>
                    <a:pt x="134" y="173"/>
                  </a:lnTo>
                  <a:lnTo>
                    <a:pt x="132" y="173"/>
                  </a:lnTo>
                  <a:lnTo>
                    <a:pt x="130" y="173"/>
                  </a:lnTo>
                  <a:lnTo>
                    <a:pt x="129" y="173"/>
                  </a:lnTo>
                  <a:lnTo>
                    <a:pt x="127" y="173"/>
                  </a:lnTo>
                  <a:lnTo>
                    <a:pt x="125" y="173"/>
                  </a:lnTo>
                  <a:lnTo>
                    <a:pt x="125" y="175"/>
                  </a:lnTo>
                  <a:lnTo>
                    <a:pt x="124" y="175"/>
                  </a:lnTo>
                  <a:lnTo>
                    <a:pt x="122" y="175"/>
                  </a:lnTo>
                  <a:lnTo>
                    <a:pt x="121" y="175"/>
                  </a:lnTo>
                  <a:lnTo>
                    <a:pt x="119" y="175"/>
                  </a:lnTo>
                  <a:lnTo>
                    <a:pt x="117" y="175"/>
                  </a:lnTo>
                  <a:lnTo>
                    <a:pt x="117" y="176"/>
                  </a:lnTo>
                  <a:lnTo>
                    <a:pt x="117" y="178"/>
                  </a:lnTo>
                  <a:lnTo>
                    <a:pt x="121" y="183"/>
                  </a:lnTo>
                  <a:lnTo>
                    <a:pt x="122" y="183"/>
                  </a:lnTo>
                  <a:lnTo>
                    <a:pt x="124" y="185"/>
                  </a:lnTo>
                  <a:lnTo>
                    <a:pt x="122" y="188"/>
                  </a:lnTo>
                  <a:lnTo>
                    <a:pt x="121" y="188"/>
                  </a:lnTo>
                  <a:lnTo>
                    <a:pt x="122" y="191"/>
                  </a:lnTo>
                  <a:lnTo>
                    <a:pt x="121" y="191"/>
                  </a:lnTo>
                  <a:lnTo>
                    <a:pt x="119" y="191"/>
                  </a:lnTo>
                  <a:lnTo>
                    <a:pt x="117" y="191"/>
                  </a:lnTo>
                  <a:lnTo>
                    <a:pt x="116" y="191"/>
                  </a:lnTo>
                  <a:lnTo>
                    <a:pt x="114" y="191"/>
                  </a:lnTo>
                  <a:lnTo>
                    <a:pt x="112" y="191"/>
                  </a:lnTo>
                  <a:lnTo>
                    <a:pt x="111" y="191"/>
                  </a:lnTo>
                  <a:lnTo>
                    <a:pt x="109" y="190"/>
                  </a:lnTo>
                  <a:lnTo>
                    <a:pt x="107" y="190"/>
                  </a:lnTo>
                  <a:lnTo>
                    <a:pt x="106" y="190"/>
                  </a:lnTo>
                  <a:lnTo>
                    <a:pt x="104" y="190"/>
                  </a:lnTo>
                  <a:lnTo>
                    <a:pt x="99" y="190"/>
                  </a:lnTo>
                  <a:lnTo>
                    <a:pt x="98" y="190"/>
                  </a:lnTo>
                  <a:lnTo>
                    <a:pt x="96" y="190"/>
                  </a:lnTo>
                  <a:lnTo>
                    <a:pt x="94" y="190"/>
                  </a:lnTo>
                  <a:lnTo>
                    <a:pt x="93" y="190"/>
                  </a:lnTo>
                  <a:lnTo>
                    <a:pt x="91" y="190"/>
                  </a:lnTo>
                  <a:lnTo>
                    <a:pt x="90" y="190"/>
                  </a:lnTo>
                  <a:lnTo>
                    <a:pt x="88" y="190"/>
                  </a:lnTo>
                  <a:lnTo>
                    <a:pt x="86" y="190"/>
                  </a:lnTo>
                  <a:lnTo>
                    <a:pt x="85" y="190"/>
                  </a:lnTo>
                  <a:lnTo>
                    <a:pt x="83" y="190"/>
                  </a:lnTo>
                  <a:lnTo>
                    <a:pt x="81" y="190"/>
                  </a:lnTo>
                  <a:lnTo>
                    <a:pt x="80" y="190"/>
                  </a:lnTo>
                  <a:lnTo>
                    <a:pt x="78" y="190"/>
                  </a:lnTo>
                  <a:lnTo>
                    <a:pt x="78" y="188"/>
                  </a:lnTo>
                  <a:lnTo>
                    <a:pt x="78" y="186"/>
                  </a:lnTo>
                  <a:lnTo>
                    <a:pt x="78" y="185"/>
                  </a:lnTo>
                  <a:lnTo>
                    <a:pt x="78" y="183"/>
                  </a:lnTo>
                  <a:lnTo>
                    <a:pt x="78" y="181"/>
                  </a:lnTo>
                  <a:lnTo>
                    <a:pt x="80" y="181"/>
                  </a:lnTo>
                  <a:lnTo>
                    <a:pt x="80" y="180"/>
                  </a:lnTo>
                  <a:lnTo>
                    <a:pt x="80" y="178"/>
                  </a:lnTo>
                  <a:lnTo>
                    <a:pt x="80" y="176"/>
                  </a:lnTo>
                  <a:lnTo>
                    <a:pt x="80" y="175"/>
                  </a:lnTo>
                  <a:lnTo>
                    <a:pt x="80" y="173"/>
                  </a:lnTo>
                  <a:lnTo>
                    <a:pt x="80" y="172"/>
                  </a:lnTo>
                  <a:lnTo>
                    <a:pt x="80" y="170"/>
                  </a:lnTo>
                  <a:lnTo>
                    <a:pt x="80" y="168"/>
                  </a:lnTo>
                  <a:lnTo>
                    <a:pt x="80" y="167"/>
                  </a:lnTo>
                  <a:lnTo>
                    <a:pt x="80" y="165"/>
                  </a:lnTo>
                  <a:lnTo>
                    <a:pt x="80" y="163"/>
                  </a:lnTo>
                  <a:lnTo>
                    <a:pt x="80" y="162"/>
                  </a:lnTo>
                  <a:lnTo>
                    <a:pt x="80" y="160"/>
                  </a:lnTo>
                  <a:lnTo>
                    <a:pt x="80" y="159"/>
                  </a:lnTo>
                  <a:lnTo>
                    <a:pt x="80" y="157"/>
                  </a:lnTo>
                  <a:lnTo>
                    <a:pt x="80" y="155"/>
                  </a:lnTo>
                  <a:lnTo>
                    <a:pt x="80" y="154"/>
                  </a:lnTo>
                  <a:lnTo>
                    <a:pt x="80" y="152"/>
                  </a:lnTo>
                  <a:lnTo>
                    <a:pt x="80" y="150"/>
                  </a:lnTo>
                  <a:lnTo>
                    <a:pt x="80" y="149"/>
                  </a:lnTo>
                  <a:lnTo>
                    <a:pt x="80" y="147"/>
                  </a:lnTo>
                  <a:lnTo>
                    <a:pt x="80" y="145"/>
                  </a:lnTo>
                  <a:lnTo>
                    <a:pt x="80" y="144"/>
                  </a:lnTo>
                  <a:lnTo>
                    <a:pt x="80" y="142"/>
                  </a:lnTo>
                  <a:lnTo>
                    <a:pt x="80" y="141"/>
                  </a:lnTo>
                  <a:lnTo>
                    <a:pt x="80" y="139"/>
                  </a:lnTo>
                  <a:lnTo>
                    <a:pt x="80" y="137"/>
                  </a:lnTo>
                  <a:lnTo>
                    <a:pt x="80" y="136"/>
                  </a:lnTo>
                  <a:lnTo>
                    <a:pt x="80" y="134"/>
                  </a:lnTo>
                  <a:lnTo>
                    <a:pt x="78" y="134"/>
                  </a:lnTo>
                  <a:lnTo>
                    <a:pt x="76" y="134"/>
                  </a:lnTo>
                  <a:lnTo>
                    <a:pt x="75" y="134"/>
                  </a:lnTo>
                  <a:lnTo>
                    <a:pt x="73" y="134"/>
                  </a:lnTo>
                  <a:lnTo>
                    <a:pt x="72" y="134"/>
                  </a:lnTo>
                  <a:lnTo>
                    <a:pt x="70" y="132"/>
                  </a:lnTo>
                  <a:lnTo>
                    <a:pt x="72" y="131"/>
                  </a:lnTo>
                  <a:lnTo>
                    <a:pt x="72" y="129"/>
                  </a:lnTo>
                  <a:lnTo>
                    <a:pt x="72" y="127"/>
                  </a:lnTo>
                  <a:lnTo>
                    <a:pt x="72" y="126"/>
                  </a:lnTo>
                  <a:lnTo>
                    <a:pt x="72" y="124"/>
                  </a:lnTo>
                  <a:lnTo>
                    <a:pt x="70" y="124"/>
                  </a:lnTo>
                  <a:lnTo>
                    <a:pt x="67" y="124"/>
                  </a:lnTo>
                  <a:lnTo>
                    <a:pt x="65" y="124"/>
                  </a:lnTo>
                  <a:lnTo>
                    <a:pt x="63" y="124"/>
                  </a:lnTo>
                  <a:lnTo>
                    <a:pt x="62" y="124"/>
                  </a:lnTo>
                  <a:lnTo>
                    <a:pt x="62" y="123"/>
                  </a:lnTo>
                  <a:lnTo>
                    <a:pt x="62" y="119"/>
                  </a:lnTo>
                  <a:lnTo>
                    <a:pt x="62" y="118"/>
                  </a:lnTo>
                  <a:lnTo>
                    <a:pt x="62" y="114"/>
                  </a:lnTo>
                  <a:lnTo>
                    <a:pt x="57" y="114"/>
                  </a:lnTo>
                  <a:lnTo>
                    <a:pt x="55" y="114"/>
                  </a:lnTo>
                  <a:lnTo>
                    <a:pt x="54" y="114"/>
                  </a:lnTo>
                  <a:lnTo>
                    <a:pt x="54" y="111"/>
                  </a:lnTo>
                  <a:lnTo>
                    <a:pt x="54" y="109"/>
                  </a:lnTo>
                  <a:lnTo>
                    <a:pt x="54" y="106"/>
                  </a:lnTo>
                  <a:lnTo>
                    <a:pt x="49" y="106"/>
                  </a:lnTo>
                  <a:lnTo>
                    <a:pt x="44" y="105"/>
                  </a:lnTo>
                  <a:lnTo>
                    <a:pt x="44" y="103"/>
                  </a:lnTo>
                  <a:lnTo>
                    <a:pt x="44" y="101"/>
                  </a:lnTo>
                  <a:lnTo>
                    <a:pt x="44" y="100"/>
                  </a:lnTo>
                  <a:lnTo>
                    <a:pt x="44" y="96"/>
                  </a:lnTo>
                  <a:lnTo>
                    <a:pt x="39" y="96"/>
                  </a:lnTo>
                  <a:lnTo>
                    <a:pt x="34" y="95"/>
                  </a:lnTo>
                  <a:lnTo>
                    <a:pt x="36" y="93"/>
                  </a:lnTo>
                  <a:lnTo>
                    <a:pt x="36" y="88"/>
                  </a:lnTo>
                  <a:lnTo>
                    <a:pt x="36" y="87"/>
                  </a:lnTo>
                  <a:lnTo>
                    <a:pt x="32" y="87"/>
                  </a:lnTo>
                  <a:lnTo>
                    <a:pt x="31" y="87"/>
                  </a:lnTo>
                  <a:lnTo>
                    <a:pt x="26" y="87"/>
                  </a:lnTo>
                  <a:lnTo>
                    <a:pt x="26" y="83"/>
                  </a:lnTo>
                  <a:lnTo>
                    <a:pt x="26" y="82"/>
                  </a:lnTo>
                  <a:lnTo>
                    <a:pt x="26" y="80"/>
                  </a:lnTo>
                  <a:lnTo>
                    <a:pt x="26" y="78"/>
                  </a:lnTo>
                  <a:lnTo>
                    <a:pt x="26" y="77"/>
                  </a:lnTo>
                  <a:lnTo>
                    <a:pt x="24" y="77"/>
                  </a:lnTo>
                  <a:lnTo>
                    <a:pt x="21" y="77"/>
                  </a:lnTo>
                  <a:lnTo>
                    <a:pt x="18" y="77"/>
                  </a:lnTo>
                  <a:lnTo>
                    <a:pt x="18" y="70"/>
                  </a:lnTo>
                  <a:lnTo>
                    <a:pt x="18" y="69"/>
                  </a:lnTo>
                  <a:lnTo>
                    <a:pt x="18" y="67"/>
                  </a:lnTo>
                  <a:lnTo>
                    <a:pt x="16" y="67"/>
                  </a:lnTo>
                  <a:lnTo>
                    <a:pt x="8" y="67"/>
                  </a:lnTo>
                  <a:lnTo>
                    <a:pt x="8" y="65"/>
                  </a:lnTo>
                  <a:lnTo>
                    <a:pt x="8" y="64"/>
                  </a:lnTo>
                  <a:lnTo>
                    <a:pt x="8" y="62"/>
                  </a:lnTo>
                  <a:lnTo>
                    <a:pt x="8" y="59"/>
                  </a:lnTo>
                  <a:lnTo>
                    <a:pt x="3" y="59"/>
                  </a:lnTo>
                  <a:lnTo>
                    <a:pt x="0" y="59"/>
                  </a:lnTo>
                  <a:lnTo>
                    <a:pt x="0" y="57"/>
                  </a:lnTo>
                  <a:lnTo>
                    <a:pt x="0" y="54"/>
                  </a:lnTo>
                  <a:lnTo>
                    <a:pt x="0" y="52"/>
                  </a:lnTo>
                  <a:lnTo>
                    <a:pt x="0" y="47"/>
                  </a:lnTo>
                  <a:lnTo>
                    <a:pt x="0" y="46"/>
                  </a:lnTo>
                  <a:lnTo>
                    <a:pt x="0" y="39"/>
                  </a:lnTo>
                  <a:lnTo>
                    <a:pt x="0" y="38"/>
                  </a:lnTo>
                  <a:lnTo>
                    <a:pt x="0" y="34"/>
                  </a:lnTo>
                  <a:lnTo>
                    <a:pt x="0" y="31"/>
                  </a:lnTo>
                  <a:lnTo>
                    <a:pt x="0" y="25"/>
                  </a:lnTo>
                  <a:lnTo>
                    <a:pt x="0" y="23"/>
                  </a:lnTo>
                  <a:lnTo>
                    <a:pt x="0" y="20"/>
                  </a:lnTo>
                  <a:lnTo>
                    <a:pt x="0" y="16"/>
                  </a:lnTo>
                  <a:lnTo>
                    <a:pt x="0" y="13"/>
                  </a:lnTo>
                  <a:lnTo>
                    <a:pt x="1" y="3"/>
                  </a:lnTo>
                  <a:lnTo>
                    <a:pt x="1" y="2"/>
                  </a:lnTo>
                  <a:lnTo>
                    <a:pt x="6" y="2"/>
                  </a:lnTo>
                  <a:lnTo>
                    <a:pt x="13" y="2"/>
                  </a:lnTo>
                  <a:lnTo>
                    <a:pt x="14" y="2"/>
                  </a:lnTo>
                  <a:lnTo>
                    <a:pt x="16" y="2"/>
                  </a:lnTo>
                  <a:lnTo>
                    <a:pt x="18" y="2"/>
                  </a:lnTo>
                  <a:lnTo>
                    <a:pt x="19" y="3"/>
                  </a:lnTo>
                  <a:lnTo>
                    <a:pt x="21" y="3"/>
                  </a:lnTo>
                  <a:lnTo>
                    <a:pt x="23" y="3"/>
                  </a:lnTo>
                  <a:lnTo>
                    <a:pt x="24" y="3"/>
                  </a:lnTo>
                  <a:lnTo>
                    <a:pt x="26" y="3"/>
                  </a:lnTo>
                  <a:lnTo>
                    <a:pt x="29" y="3"/>
                  </a:lnTo>
                  <a:lnTo>
                    <a:pt x="31" y="3"/>
                  </a:lnTo>
                  <a:lnTo>
                    <a:pt x="44" y="3"/>
                  </a:lnTo>
                  <a:lnTo>
                    <a:pt x="45" y="3"/>
                  </a:lnTo>
                  <a:lnTo>
                    <a:pt x="47" y="3"/>
                  </a:lnTo>
                  <a:lnTo>
                    <a:pt x="52" y="3"/>
                  </a:lnTo>
                  <a:lnTo>
                    <a:pt x="62" y="5"/>
                  </a:lnTo>
                  <a:lnTo>
                    <a:pt x="63" y="5"/>
                  </a:lnTo>
                  <a:lnTo>
                    <a:pt x="65" y="5"/>
                  </a:lnTo>
                  <a:lnTo>
                    <a:pt x="65" y="2"/>
                  </a:lnTo>
                  <a:lnTo>
                    <a:pt x="65" y="0"/>
                  </a:lnTo>
                  <a:lnTo>
                    <a:pt x="67" y="0"/>
                  </a:lnTo>
                  <a:lnTo>
                    <a:pt x="72" y="0"/>
                  </a:lnTo>
                  <a:lnTo>
                    <a:pt x="73" y="0"/>
                  </a:lnTo>
                  <a:lnTo>
                    <a:pt x="73" y="2"/>
                  </a:lnTo>
                  <a:lnTo>
                    <a:pt x="73" y="3"/>
                  </a:lnTo>
                  <a:lnTo>
                    <a:pt x="73" y="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47" name="Freeform 384"/>
            <p:cNvSpPr>
              <a:spLocks/>
            </p:cNvSpPr>
            <p:nvPr/>
          </p:nvSpPr>
          <p:spPr bwMode="auto">
            <a:xfrm>
              <a:off x="1469" y="1551"/>
              <a:ext cx="319" cy="237"/>
            </a:xfrm>
            <a:custGeom>
              <a:avLst/>
              <a:gdLst>
                <a:gd name="T0" fmla="*/ 64 w 319"/>
                <a:gd name="T1" fmla="*/ 1 h 237"/>
                <a:gd name="T2" fmla="*/ 87 w 319"/>
                <a:gd name="T3" fmla="*/ 3 h 237"/>
                <a:gd name="T4" fmla="*/ 109 w 319"/>
                <a:gd name="T5" fmla="*/ 3 h 237"/>
                <a:gd name="T6" fmla="*/ 124 w 319"/>
                <a:gd name="T7" fmla="*/ 5 h 237"/>
                <a:gd name="T8" fmla="*/ 149 w 319"/>
                <a:gd name="T9" fmla="*/ 5 h 237"/>
                <a:gd name="T10" fmla="*/ 172 w 319"/>
                <a:gd name="T11" fmla="*/ 6 h 237"/>
                <a:gd name="T12" fmla="*/ 188 w 319"/>
                <a:gd name="T13" fmla="*/ 6 h 237"/>
                <a:gd name="T14" fmla="*/ 219 w 319"/>
                <a:gd name="T15" fmla="*/ 8 h 237"/>
                <a:gd name="T16" fmla="*/ 243 w 319"/>
                <a:gd name="T17" fmla="*/ 8 h 237"/>
                <a:gd name="T18" fmla="*/ 271 w 319"/>
                <a:gd name="T19" fmla="*/ 9 h 237"/>
                <a:gd name="T20" fmla="*/ 307 w 319"/>
                <a:gd name="T21" fmla="*/ 16 h 237"/>
                <a:gd name="T22" fmla="*/ 305 w 319"/>
                <a:gd name="T23" fmla="*/ 32 h 237"/>
                <a:gd name="T24" fmla="*/ 302 w 319"/>
                <a:gd name="T25" fmla="*/ 49 h 237"/>
                <a:gd name="T26" fmla="*/ 310 w 319"/>
                <a:gd name="T27" fmla="*/ 65 h 237"/>
                <a:gd name="T28" fmla="*/ 319 w 319"/>
                <a:gd name="T29" fmla="*/ 75 h 237"/>
                <a:gd name="T30" fmla="*/ 315 w 319"/>
                <a:gd name="T31" fmla="*/ 94 h 237"/>
                <a:gd name="T32" fmla="*/ 302 w 319"/>
                <a:gd name="T33" fmla="*/ 104 h 237"/>
                <a:gd name="T34" fmla="*/ 284 w 319"/>
                <a:gd name="T35" fmla="*/ 103 h 237"/>
                <a:gd name="T36" fmla="*/ 281 w 319"/>
                <a:gd name="T37" fmla="*/ 112 h 237"/>
                <a:gd name="T38" fmla="*/ 273 w 319"/>
                <a:gd name="T39" fmla="*/ 125 h 237"/>
                <a:gd name="T40" fmla="*/ 268 w 319"/>
                <a:gd name="T41" fmla="*/ 134 h 237"/>
                <a:gd name="T42" fmla="*/ 266 w 319"/>
                <a:gd name="T43" fmla="*/ 145 h 237"/>
                <a:gd name="T44" fmla="*/ 253 w 319"/>
                <a:gd name="T45" fmla="*/ 145 h 237"/>
                <a:gd name="T46" fmla="*/ 252 w 319"/>
                <a:gd name="T47" fmla="*/ 156 h 237"/>
                <a:gd name="T48" fmla="*/ 255 w 319"/>
                <a:gd name="T49" fmla="*/ 166 h 237"/>
                <a:gd name="T50" fmla="*/ 266 w 319"/>
                <a:gd name="T51" fmla="*/ 170 h 237"/>
                <a:gd name="T52" fmla="*/ 278 w 319"/>
                <a:gd name="T53" fmla="*/ 171 h 237"/>
                <a:gd name="T54" fmla="*/ 288 w 319"/>
                <a:gd name="T55" fmla="*/ 176 h 237"/>
                <a:gd name="T56" fmla="*/ 289 w 319"/>
                <a:gd name="T57" fmla="*/ 184 h 237"/>
                <a:gd name="T58" fmla="*/ 279 w 319"/>
                <a:gd name="T59" fmla="*/ 189 h 237"/>
                <a:gd name="T60" fmla="*/ 271 w 319"/>
                <a:gd name="T61" fmla="*/ 199 h 237"/>
                <a:gd name="T62" fmla="*/ 263 w 319"/>
                <a:gd name="T63" fmla="*/ 210 h 237"/>
                <a:gd name="T64" fmla="*/ 270 w 319"/>
                <a:gd name="T65" fmla="*/ 222 h 237"/>
                <a:gd name="T66" fmla="*/ 263 w 319"/>
                <a:gd name="T67" fmla="*/ 232 h 237"/>
                <a:gd name="T68" fmla="*/ 256 w 319"/>
                <a:gd name="T69" fmla="*/ 237 h 237"/>
                <a:gd name="T70" fmla="*/ 234 w 319"/>
                <a:gd name="T71" fmla="*/ 235 h 237"/>
                <a:gd name="T72" fmla="*/ 211 w 319"/>
                <a:gd name="T73" fmla="*/ 235 h 237"/>
                <a:gd name="T74" fmla="*/ 198 w 319"/>
                <a:gd name="T75" fmla="*/ 235 h 237"/>
                <a:gd name="T76" fmla="*/ 183 w 319"/>
                <a:gd name="T77" fmla="*/ 233 h 237"/>
                <a:gd name="T78" fmla="*/ 170 w 319"/>
                <a:gd name="T79" fmla="*/ 233 h 237"/>
                <a:gd name="T80" fmla="*/ 152 w 319"/>
                <a:gd name="T81" fmla="*/ 233 h 237"/>
                <a:gd name="T82" fmla="*/ 127 w 319"/>
                <a:gd name="T83" fmla="*/ 232 h 237"/>
                <a:gd name="T84" fmla="*/ 101 w 319"/>
                <a:gd name="T85" fmla="*/ 230 h 237"/>
                <a:gd name="T86" fmla="*/ 87 w 319"/>
                <a:gd name="T87" fmla="*/ 230 h 237"/>
                <a:gd name="T88" fmla="*/ 72 w 319"/>
                <a:gd name="T89" fmla="*/ 230 h 237"/>
                <a:gd name="T90" fmla="*/ 57 w 319"/>
                <a:gd name="T91" fmla="*/ 228 h 237"/>
                <a:gd name="T92" fmla="*/ 36 w 319"/>
                <a:gd name="T93" fmla="*/ 228 h 237"/>
                <a:gd name="T94" fmla="*/ 15 w 319"/>
                <a:gd name="T95" fmla="*/ 227 h 237"/>
                <a:gd name="T96" fmla="*/ 0 w 319"/>
                <a:gd name="T97" fmla="*/ 215 h 237"/>
                <a:gd name="T98" fmla="*/ 2 w 319"/>
                <a:gd name="T99" fmla="*/ 189 h 237"/>
                <a:gd name="T100" fmla="*/ 3 w 319"/>
                <a:gd name="T101" fmla="*/ 140 h 237"/>
                <a:gd name="T102" fmla="*/ 5 w 319"/>
                <a:gd name="T103" fmla="*/ 107 h 237"/>
                <a:gd name="T104" fmla="*/ 5 w 319"/>
                <a:gd name="T105" fmla="*/ 93 h 237"/>
                <a:gd name="T106" fmla="*/ 5 w 319"/>
                <a:gd name="T107" fmla="*/ 78 h 237"/>
                <a:gd name="T108" fmla="*/ 6 w 319"/>
                <a:gd name="T109" fmla="*/ 49 h 237"/>
                <a:gd name="T110" fmla="*/ 8 w 319"/>
                <a:gd name="T111" fmla="*/ 27 h 237"/>
                <a:gd name="T112" fmla="*/ 8 w 319"/>
                <a:gd name="T113" fmla="*/ 5 h 237"/>
                <a:gd name="T114" fmla="*/ 26 w 319"/>
                <a:gd name="T11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237">
                  <a:moveTo>
                    <a:pt x="39" y="0"/>
                  </a:moveTo>
                  <a:lnTo>
                    <a:pt x="54" y="1"/>
                  </a:lnTo>
                  <a:lnTo>
                    <a:pt x="55" y="1"/>
                  </a:lnTo>
                  <a:lnTo>
                    <a:pt x="57" y="1"/>
                  </a:lnTo>
                  <a:lnTo>
                    <a:pt x="59" y="1"/>
                  </a:lnTo>
                  <a:lnTo>
                    <a:pt x="60" y="1"/>
                  </a:lnTo>
                  <a:lnTo>
                    <a:pt x="62" y="1"/>
                  </a:lnTo>
                  <a:lnTo>
                    <a:pt x="64" y="1"/>
                  </a:lnTo>
                  <a:lnTo>
                    <a:pt x="69" y="1"/>
                  </a:lnTo>
                  <a:lnTo>
                    <a:pt x="73" y="1"/>
                  </a:lnTo>
                  <a:lnTo>
                    <a:pt x="75" y="1"/>
                  </a:lnTo>
                  <a:lnTo>
                    <a:pt x="77" y="1"/>
                  </a:lnTo>
                  <a:lnTo>
                    <a:pt x="78" y="1"/>
                  </a:lnTo>
                  <a:lnTo>
                    <a:pt x="80" y="1"/>
                  </a:lnTo>
                  <a:lnTo>
                    <a:pt x="85" y="3"/>
                  </a:lnTo>
                  <a:lnTo>
                    <a:pt x="87" y="3"/>
                  </a:lnTo>
                  <a:lnTo>
                    <a:pt x="88" y="3"/>
                  </a:lnTo>
                  <a:lnTo>
                    <a:pt x="90" y="3"/>
                  </a:lnTo>
                  <a:lnTo>
                    <a:pt x="91" y="3"/>
                  </a:lnTo>
                  <a:lnTo>
                    <a:pt x="95" y="3"/>
                  </a:lnTo>
                  <a:lnTo>
                    <a:pt x="101" y="3"/>
                  </a:lnTo>
                  <a:lnTo>
                    <a:pt x="103" y="3"/>
                  </a:lnTo>
                  <a:lnTo>
                    <a:pt x="105" y="3"/>
                  </a:lnTo>
                  <a:lnTo>
                    <a:pt x="109" y="3"/>
                  </a:lnTo>
                  <a:lnTo>
                    <a:pt x="113" y="3"/>
                  </a:lnTo>
                  <a:lnTo>
                    <a:pt x="113" y="5"/>
                  </a:lnTo>
                  <a:lnTo>
                    <a:pt x="114" y="5"/>
                  </a:lnTo>
                  <a:lnTo>
                    <a:pt x="116" y="5"/>
                  </a:lnTo>
                  <a:lnTo>
                    <a:pt x="118" y="5"/>
                  </a:lnTo>
                  <a:lnTo>
                    <a:pt x="119" y="5"/>
                  </a:lnTo>
                  <a:lnTo>
                    <a:pt x="121" y="5"/>
                  </a:lnTo>
                  <a:lnTo>
                    <a:pt x="124" y="5"/>
                  </a:lnTo>
                  <a:lnTo>
                    <a:pt x="129" y="5"/>
                  </a:lnTo>
                  <a:lnTo>
                    <a:pt x="132" y="5"/>
                  </a:lnTo>
                  <a:lnTo>
                    <a:pt x="134" y="5"/>
                  </a:lnTo>
                  <a:lnTo>
                    <a:pt x="136" y="5"/>
                  </a:lnTo>
                  <a:lnTo>
                    <a:pt x="140" y="5"/>
                  </a:lnTo>
                  <a:lnTo>
                    <a:pt x="142" y="5"/>
                  </a:lnTo>
                  <a:lnTo>
                    <a:pt x="145" y="5"/>
                  </a:lnTo>
                  <a:lnTo>
                    <a:pt x="149" y="5"/>
                  </a:lnTo>
                  <a:lnTo>
                    <a:pt x="150" y="5"/>
                  </a:lnTo>
                  <a:lnTo>
                    <a:pt x="155" y="5"/>
                  </a:lnTo>
                  <a:lnTo>
                    <a:pt x="157" y="6"/>
                  </a:lnTo>
                  <a:lnTo>
                    <a:pt x="158" y="6"/>
                  </a:lnTo>
                  <a:lnTo>
                    <a:pt x="165" y="6"/>
                  </a:lnTo>
                  <a:lnTo>
                    <a:pt x="167" y="6"/>
                  </a:lnTo>
                  <a:lnTo>
                    <a:pt x="170" y="6"/>
                  </a:lnTo>
                  <a:lnTo>
                    <a:pt x="172" y="6"/>
                  </a:lnTo>
                  <a:lnTo>
                    <a:pt x="175" y="6"/>
                  </a:lnTo>
                  <a:lnTo>
                    <a:pt x="176" y="6"/>
                  </a:lnTo>
                  <a:lnTo>
                    <a:pt x="178" y="6"/>
                  </a:lnTo>
                  <a:lnTo>
                    <a:pt x="180" y="6"/>
                  </a:lnTo>
                  <a:lnTo>
                    <a:pt x="181" y="6"/>
                  </a:lnTo>
                  <a:lnTo>
                    <a:pt x="183" y="6"/>
                  </a:lnTo>
                  <a:lnTo>
                    <a:pt x="186" y="6"/>
                  </a:lnTo>
                  <a:lnTo>
                    <a:pt x="188" y="6"/>
                  </a:lnTo>
                  <a:lnTo>
                    <a:pt x="189" y="6"/>
                  </a:lnTo>
                  <a:lnTo>
                    <a:pt x="191" y="6"/>
                  </a:lnTo>
                  <a:lnTo>
                    <a:pt x="204" y="8"/>
                  </a:lnTo>
                  <a:lnTo>
                    <a:pt x="207" y="8"/>
                  </a:lnTo>
                  <a:lnTo>
                    <a:pt x="211" y="8"/>
                  </a:lnTo>
                  <a:lnTo>
                    <a:pt x="212" y="8"/>
                  </a:lnTo>
                  <a:lnTo>
                    <a:pt x="216" y="8"/>
                  </a:lnTo>
                  <a:lnTo>
                    <a:pt x="219" y="8"/>
                  </a:lnTo>
                  <a:lnTo>
                    <a:pt x="221" y="8"/>
                  </a:lnTo>
                  <a:lnTo>
                    <a:pt x="222" y="8"/>
                  </a:lnTo>
                  <a:lnTo>
                    <a:pt x="224" y="8"/>
                  </a:lnTo>
                  <a:lnTo>
                    <a:pt x="232" y="8"/>
                  </a:lnTo>
                  <a:lnTo>
                    <a:pt x="237" y="8"/>
                  </a:lnTo>
                  <a:lnTo>
                    <a:pt x="240" y="8"/>
                  </a:lnTo>
                  <a:lnTo>
                    <a:pt x="242" y="8"/>
                  </a:lnTo>
                  <a:lnTo>
                    <a:pt x="243" y="8"/>
                  </a:lnTo>
                  <a:lnTo>
                    <a:pt x="245" y="8"/>
                  </a:lnTo>
                  <a:lnTo>
                    <a:pt x="247" y="8"/>
                  </a:lnTo>
                  <a:lnTo>
                    <a:pt x="253" y="9"/>
                  </a:lnTo>
                  <a:lnTo>
                    <a:pt x="256" y="9"/>
                  </a:lnTo>
                  <a:lnTo>
                    <a:pt x="263" y="9"/>
                  </a:lnTo>
                  <a:lnTo>
                    <a:pt x="265" y="9"/>
                  </a:lnTo>
                  <a:lnTo>
                    <a:pt x="266" y="9"/>
                  </a:lnTo>
                  <a:lnTo>
                    <a:pt x="271" y="9"/>
                  </a:lnTo>
                  <a:lnTo>
                    <a:pt x="279" y="9"/>
                  </a:lnTo>
                  <a:lnTo>
                    <a:pt x="284" y="9"/>
                  </a:lnTo>
                  <a:lnTo>
                    <a:pt x="296" y="9"/>
                  </a:lnTo>
                  <a:lnTo>
                    <a:pt x="304" y="11"/>
                  </a:lnTo>
                  <a:lnTo>
                    <a:pt x="305" y="11"/>
                  </a:lnTo>
                  <a:lnTo>
                    <a:pt x="307" y="13"/>
                  </a:lnTo>
                  <a:lnTo>
                    <a:pt x="307" y="14"/>
                  </a:lnTo>
                  <a:lnTo>
                    <a:pt x="307" y="16"/>
                  </a:lnTo>
                  <a:lnTo>
                    <a:pt x="307" y="18"/>
                  </a:lnTo>
                  <a:lnTo>
                    <a:pt x="307" y="19"/>
                  </a:lnTo>
                  <a:lnTo>
                    <a:pt x="305" y="21"/>
                  </a:lnTo>
                  <a:lnTo>
                    <a:pt x="305" y="22"/>
                  </a:lnTo>
                  <a:lnTo>
                    <a:pt x="305" y="24"/>
                  </a:lnTo>
                  <a:lnTo>
                    <a:pt x="305" y="26"/>
                  </a:lnTo>
                  <a:lnTo>
                    <a:pt x="305" y="31"/>
                  </a:lnTo>
                  <a:lnTo>
                    <a:pt x="305" y="32"/>
                  </a:lnTo>
                  <a:lnTo>
                    <a:pt x="305" y="34"/>
                  </a:lnTo>
                  <a:lnTo>
                    <a:pt x="304" y="36"/>
                  </a:lnTo>
                  <a:lnTo>
                    <a:pt x="302" y="37"/>
                  </a:lnTo>
                  <a:lnTo>
                    <a:pt x="302" y="39"/>
                  </a:lnTo>
                  <a:lnTo>
                    <a:pt x="302" y="40"/>
                  </a:lnTo>
                  <a:lnTo>
                    <a:pt x="302" y="42"/>
                  </a:lnTo>
                  <a:lnTo>
                    <a:pt x="302" y="47"/>
                  </a:lnTo>
                  <a:lnTo>
                    <a:pt x="302" y="49"/>
                  </a:lnTo>
                  <a:lnTo>
                    <a:pt x="302" y="50"/>
                  </a:lnTo>
                  <a:lnTo>
                    <a:pt x="304" y="52"/>
                  </a:lnTo>
                  <a:lnTo>
                    <a:pt x="304" y="55"/>
                  </a:lnTo>
                  <a:lnTo>
                    <a:pt x="304" y="57"/>
                  </a:lnTo>
                  <a:lnTo>
                    <a:pt x="304" y="58"/>
                  </a:lnTo>
                  <a:lnTo>
                    <a:pt x="305" y="65"/>
                  </a:lnTo>
                  <a:lnTo>
                    <a:pt x="307" y="65"/>
                  </a:lnTo>
                  <a:lnTo>
                    <a:pt x="310" y="65"/>
                  </a:lnTo>
                  <a:lnTo>
                    <a:pt x="312" y="65"/>
                  </a:lnTo>
                  <a:lnTo>
                    <a:pt x="314" y="65"/>
                  </a:lnTo>
                  <a:lnTo>
                    <a:pt x="315" y="65"/>
                  </a:lnTo>
                  <a:lnTo>
                    <a:pt x="317" y="67"/>
                  </a:lnTo>
                  <a:lnTo>
                    <a:pt x="319" y="68"/>
                  </a:lnTo>
                  <a:lnTo>
                    <a:pt x="319" y="71"/>
                  </a:lnTo>
                  <a:lnTo>
                    <a:pt x="319" y="73"/>
                  </a:lnTo>
                  <a:lnTo>
                    <a:pt x="319" y="75"/>
                  </a:lnTo>
                  <a:lnTo>
                    <a:pt x="319" y="76"/>
                  </a:lnTo>
                  <a:lnTo>
                    <a:pt x="319" y="81"/>
                  </a:lnTo>
                  <a:lnTo>
                    <a:pt x="317" y="83"/>
                  </a:lnTo>
                  <a:lnTo>
                    <a:pt x="317" y="85"/>
                  </a:lnTo>
                  <a:lnTo>
                    <a:pt x="317" y="86"/>
                  </a:lnTo>
                  <a:lnTo>
                    <a:pt x="317" y="89"/>
                  </a:lnTo>
                  <a:lnTo>
                    <a:pt x="315" y="93"/>
                  </a:lnTo>
                  <a:lnTo>
                    <a:pt x="315" y="94"/>
                  </a:lnTo>
                  <a:lnTo>
                    <a:pt x="314" y="94"/>
                  </a:lnTo>
                  <a:lnTo>
                    <a:pt x="309" y="96"/>
                  </a:lnTo>
                  <a:lnTo>
                    <a:pt x="307" y="98"/>
                  </a:lnTo>
                  <a:lnTo>
                    <a:pt x="305" y="99"/>
                  </a:lnTo>
                  <a:lnTo>
                    <a:pt x="305" y="101"/>
                  </a:lnTo>
                  <a:lnTo>
                    <a:pt x="304" y="101"/>
                  </a:lnTo>
                  <a:lnTo>
                    <a:pt x="302" y="103"/>
                  </a:lnTo>
                  <a:lnTo>
                    <a:pt x="302" y="104"/>
                  </a:lnTo>
                  <a:lnTo>
                    <a:pt x="301" y="104"/>
                  </a:lnTo>
                  <a:lnTo>
                    <a:pt x="299" y="106"/>
                  </a:lnTo>
                  <a:lnTo>
                    <a:pt x="297" y="104"/>
                  </a:lnTo>
                  <a:lnTo>
                    <a:pt x="296" y="104"/>
                  </a:lnTo>
                  <a:lnTo>
                    <a:pt x="292" y="103"/>
                  </a:lnTo>
                  <a:lnTo>
                    <a:pt x="289" y="103"/>
                  </a:lnTo>
                  <a:lnTo>
                    <a:pt x="286" y="103"/>
                  </a:lnTo>
                  <a:lnTo>
                    <a:pt x="284" y="103"/>
                  </a:lnTo>
                  <a:lnTo>
                    <a:pt x="283" y="103"/>
                  </a:lnTo>
                  <a:lnTo>
                    <a:pt x="283" y="104"/>
                  </a:lnTo>
                  <a:lnTo>
                    <a:pt x="283" y="106"/>
                  </a:lnTo>
                  <a:lnTo>
                    <a:pt x="283" y="107"/>
                  </a:lnTo>
                  <a:lnTo>
                    <a:pt x="281" y="109"/>
                  </a:lnTo>
                  <a:lnTo>
                    <a:pt x="283" y="109"/>
                  </a:lnTo>
                  <a:lnTo>
                    <a:pt x="283" y="111"/>
                  </a:lnTo>
                  <a:lnTo>
                    <a:pt x="281" y="112"/>
                  </a:lnTo>
                  <a:lnTo>
                    <a:pt x="281" y="114"/>
                  </a:lnTo>
                  <a:lnTo>
                    <a:pt x="279" y="114"/>
                  </a:lnTo>
                  <a:lnTo>
                    <a:pt x="278" y="116"/>
                  </a:lnTo>
                  <a:lnTo>
                    <a:pt x="276" y="117"/>
                  </a:lnTo>
                  <a:lnTo>
                    <a:pt x="276" y="119"/>
                  </a:lnTo>
                  <a:lnTo>
                    <a:pt x="274" y="121"/>
                  </a:lnTo>
                  <a:lnTo>
                    <a:pt x="274" y="122"/>
                  </a:lnTo>
                  <a:lnTo>
                    <a:pt x="273" y="125"/>
                  </a:lnTo>
                  <a:lnTo>
                    <a:pt x="273" y="127"/>
                  </a:lnTo>
                  <a:lnTo>
                    <a:pt x="273" y="129"/>
                  </a:lnTo>
                  <a:lnTo>
                    <a:pt x="271" y="129"/>
                  </a:lnTo>
                  <a:lnTo>
                    <a:pt x="271" y="130"/>
                  </a:lnTo>
                  <a:lnTo>
                    <a:pt x="270" y="130"/>
                  </a:lnTo>
                  <a:lnTo>
                    <a:pt x="270" y="132"/>
                  </a:lnTo>
                  <a:lnTo>
                    <a:pt x="268" y="132"/>
                  </a:lnTo>
                  <a:lnTo>
                    <a:pt x="268" y="134"/>
                  </a:lnTo>
                  <a:lnTo>
                    <a:pt x="268" y="135"/>
                  </a:lnTo>
                  <a:lnTo>
                    <a:pt x="268" y="137"/>
                  </a:lnTo>
                  <a:lnTo>
                    <a:pt x="266" y="137"/>
                  </a:lnTo>
                  <a:lnTo>
                    <a:pt x="266" y="138"/>
                  </a:lnTo>
                  <a:lnTo>
                    <a:pt x="266" y="140"/>
                  </a:lnTo>
                  <a:lnTo>
                    <a:pt x="266" y="142"/>
                  </a:lnTo>
                  <a:lnTo>
                    <a:pt x="266" y="143"/>
                  </a:lnTo>
                  <a:lnTo>
                    <a:pt x="266" y="145"/>
                  </a:lnTo>
                  <a:lnTo>
                    <a:pt x="265" y="147"/>
                  </a:lnTo>
                  <a:lnTo>
                    <a:pt x="263" y="147"/>
                  </a:lnTo>
                  <a:lnTo>
                    <a:pt x="261" y="147"/>
                  </a:lnTo>
                  <a:lnTo>
                    <a:pt x="260" y="147"/>
                  </a:lnTo>
                  <a:lnTo>
                    <a:pt x="258" y="145"/>
                  </a:lnTo>
                  <a:lnTo>
                    <a:pt x="256" y="143"/>
                  </a:lnTo>
                  <a:lnTo>
                    <a:pt x="255" y="143"/>
                  </a:lnTo>
                  <a:lnTo>
                    <a:pt x="253" y="145"/>
                  </a:lnTo>
                  <a:lnTo>
                    <a:pt x="252" y="145"/>
                  </a:lnTo>
                  <a:lnTo>
                    <a:pt x="252" y="147"/>
                  </a:lnTo>
                  <a:lnTo>
                    <a:pt x="250" y="148"/>
                  </a:lnTo>
                  <a:lnTo>
                    <a:pt x="250" y="150"/>
                  </a:lnTo>
                  <a:lnTo>
                    <a:pt x="250" y="152"/>
                  </a:lnTo>
                  <a:lnTo>
                    <a:pt x="252" y="153"/>
                  </a:lnTo>
                  <a:lnTo>
                    <a:pt x="252" y="155"/>
                  </a:lnTo>
                  <a:lnTo>
                    <a:pt x="252" y="156"/>
                  </a:lnTo>
                  <a:lnTo>
                    <a:pt x="250" y="158"/>
                  </a:lnTo>
                  <a:lnTo>
                    <a:pt x="250" y="160"/>
                  </a:lnTo>
                  <a:lnTo>
                    <a:pt x="252" y="161"/>
                  </a:lnTo>
                  <a:lnTo>
                    <a:pt x="252" y="163"/>
                  </a:lnTo>
                  <a:lnTo>
                    <a:pt x="252" y="165"/>
                  </a:lnTo>
                  <a:lnTo>
                    <a:pt x="253" y="165"/>
                  </a:lnTo>
                  <a:lnTo>
                    <a:pt x="253" y="166"/>
                  </a:lnTo>
                  <a:lnTo>
                    <a:pt x="255" y="166"/>
                  </a:lnTo>
                  <a:lnTo>
                    <a:pt x="256" y="166"/>
                  </a:lnTo>
                  <a:lnTo>
                    <a:pt x="258" y="166"/>
                  </a:lnTo>
                  <a:lnTo>
                    <a:pt x="260" y="166"/>
                  </a:lnTo>
                  <a:lnTo>
                    <a:pt x="261" y="166"/>
                  </a:lnTo>
                  <a:lnTo>
                    <a:pt x="263" y="166"/>
                  </a:lnTo>
                  <a:lnTo>
                    <a:pt x="265" y="166"/>
                  </a:lnTo>
                  <a:lnTo>
                    <a:pt x="265" y="168"/>
                  </a:lnTo>
                  <a:lnTo>
                    <a:pt x="266" y="170"/>
                  </a:lnTo>
                  <a:lnTo>
                    <a:pt x="268" y="170"/>
                  </a:lnTo>
                  <a:lnTo>
                    <a:pt x="270" y="170"/>
                  </a:lnTo>
                  <a:lnTo>
                    <a:pt x="271" y="170"/>
                  </a:lnTo>
                  <a:lnTo>
                    <a:pt x="271" y="168"/>
                  </a:lnTo>
                  <a:lnTo>
                    <a:pt x="273" y="168"/>
                  </a:lnTo>
                  <a:lnTo>
                    <a:pt x="274" y="170"/>
                  </a:lnTo>
                  <a:lnTo>
                    <a:pt x="276" y="170"/>
                  </a:lnTo>
                  <a:lnTo>
                    <a:pt x="278" y="171"/>
                  </a:lnTo>
                  <a:lnTo>
                    <a:pt x="279" y="171"/>
                  </a:lnTo>
                  <a:lnTo>
                    <a:pt x="281" y="171"/>
                  </a:lnTo>
                  <a:lnTo>
                    <a:pt x="283" y="173"/>
                  </a:lnTo>
                  <a:lnTo>
                    <a:pt x="284" y="173"/>
                  </a:lnTo>
                  <a:lnTo>
                    <a:pt x="284" y="174"/>
                  </a:lnTo>
                  <a:lnTo>
                    <a:pt x="286" y="174"/>
                  </a:lnTo>
                  <a:lnTo>
                    <a:pt x="288" y="174"/>
                  </a:lnTo>
                  <a:lnTo>
                    <a:pt x="288" y="176"/>
                  </a:lnTo>
                  <a:lnTo>
                    <a:pt x="289" y="176"/>
                  </a:lnTo>
                  <a:lnTo>
                    <a:pt x="289" y="178"/>
                  </a:lnTo>
                  <a:lnTo>
                    <a:pt x="291" y="178"/>
                  </a:lnTo>
                  <a:lnTo>
                    <a:pt x="291" y="179"/>
                  </a:lnTo>
                  <a:lnTo>
                    <a:pt x="291" y="181"/>
                  </a:lnTo>
                  <a:lnTo>
                    <a:pt x="291" y="183"/>
                  </a:lnTo>
                  <a:lnTo>
                    <a:pt x="289" y="183"/>
                  </a:lnTo>
                  <a:lnTo>
                    <a:pt x="289" y="184"/>
                  </a:lnTo>
                  <a:lnTo>
                    <a:pt x="288" y="186"/>
                  </a:lnTo>
                  <a:lnTo>
                    <a:pt x="288" y="188"/>
                  </a:lnTo>
                  <a:lnTo>
                    <a:pt x="286" y="188"/>
                  </a:lnTo>
                  <a:lnTo>
                    <a:pt x="284" y="188"/>
                  </a:lnTo>
                  <a:lnTo>
                    <a:pt x="283" y="188"/>
                  </a:lnTo>
                  <a:lnTo>
                    <a:pt x="281" y="188"/>
                  </a:lnTo>
                  <a:lnTo>
                    <a:pt x="281" y="189"/>
                  </a:lnTo>
                  <a:lnTo>
                    <a:pt x="279" y="189"/>
                  </a:lnTo>
                  <a:lnTo>
                    <a:pt x="278" y="189"/>
                  </a:lnTo>
                  <a:lnTo>
                    <a:pt x="276" y="189"/>
                  </a:lnTo>
                  <a:lnTo>
                    <a:pt x="276" y="191"/>
                  </a:lnTo>
                  <a:lnTo>
                    <a:pt x="274" y="191"/>
                  </a:lnTo>
                  <a:lnTo>
                    <a:pt x="273" y="192"/>
                  </a:lnTo>
                  <a:lnTo>
                    <a:pt x="271" y="194"/>
                  </a:lnTo>
                  <a:lnTo>
                    <a:pt x="271" y="197"/>
                  </a:lnTo>
                  <a:lnTo>
                    <a:pt x="271" y="199"/>
                  </a:lnTo>
                  <a:lnTo>
                    <a:pt x="270" y="201"/>
                  </a:lnTo>
                  <a:lnTo>
                    <a:pt x="268" y="202"/>
                  </a:lnTo>
                  <a:lnTo>
                    <a:pt x="266" y="202"/>
                  </a:lnTo>
                  <a:lnTo>
                    <a:pt x="265" y="204"/>
                  </a:lnTo>
                  <a:lnTo>
                    <a:pt x="265" y="205"/>
                  </a:lnTo>
                  <a:lnTo>
                    <a:pt x="265" y="207"/>
                  </a:lnTo>
                  <a:lnTo>
                    <a:pt x="263" y="209"/>
                  </a:lnTo>
                  <a:lnTo>
                    <a:pt x="263" y="210"/>
                  </a:lnTo>
                  <a:lnTo>
                    <a:pt x="263" y="212"/>
                  </a:lnTo>
                  <a:lnTo>
                    <a:pt x="263" y="214"/>
                  </a:lnTo>
                  <a:lnTo>
                    <a:pt x="265" y="215"/>
                  </a:lnTo>
                  <a:lnTo>
                    <a:pt x="265" y="217"/>
                  </a:lnTo>
                  <a:lnTo>
                    <a:pt x="266" y="219"/>
                  </a:lnTo>
                  <a:lnTo>
                    <a:pt x="268" y="220"/>
                  </a:lnTo>
                  <a:lnTo>
                    <a:pt x="270" y="220"/>
                  </a:lnTo>
                  <a:lnTo>
                    <a:pt x="270" y="222"/>
                  </a:lnTo>
                  <a:lnTo>
                    <a:pt x="270" y="223"/>
                  </a:lnTo>
                  <a:lnTo>
                    <a:pt x="270" y="225"/>
                  </a:lnTo>
                  <a:lnTo>
                    <a:pt x="268" y="227"/>
                  </a:lnTo>
                  <a:lnTo>
                    <a:pt x="266" y="227"/>
                  </a:lnTo>
                  <a:lnTo>
                    <a:pt x="265" y="228"/>
                  </a:lnTo>
                  <a:lnTo>
                    <a:pt x="263" y="228"/>
                  </a:lnTo>
                  <a:lnTo>
                    <a:pt x="263" y="230"/>
                  </a:lnTo>
                  <a:lnTo>
                    <a:pt x="263" y="232"/>
                  </a:lnTo>
                  <a:lnTo>
                    <a:pt x="261" y="232"/>
                  </a:lnTo>
                  <a:lnTo>
                    <a:pt x="261" y="233"/>
                  </a:lnTo>
                  <a:lnTo>
                    <a:pt x="261" y="235"/>
                  </a:lnTo>
                  <a:lnTo>
                    <a:pt x="263" y="237"/>
                  </a:lnTo>
                  <a:lnTo>
                    <a:pt x="261" y="237"/>
                  </a:lnTo>
                  <a:lnTo>
                    <a:pt x="260" y="237"/>
                  </a:lnTo>
                  <a:lnTo>
                    <a:pt x="258" y="237"/>
                  </a:lnTo>
                  <a:lnTo>
                    <a:pt x="256" y="237"/>
                  </a:lnTo>
                  <a:lnTo>
                    <a:pt x="255" y="237"/>
                  </a:lnTo>
                  <a:lnTo>
                    <a:pt x="252" y="237"/>
                  </a:lnTo>
                  <a:lnTo>
                    <a:pt x="250" y="237"/>
                  </a:lnTo>
                  <a:lnTo>
                    <a:pt x="247" y="237"/>
                  </a:lnTo>
                  <a:lnTo>
                    <a:pt x="242" y="235"/>
                  </a:lnTo>
                  <a:lnTo>
                    <a:pt x="238" y="235"/>
                  </a:lnTo>
                  <a:lnTo>
                    <a:pt x="237" y="235"/>
                  </a:lnTo>
                  <a:lnTo>
                    <a:pt x="234" y="235"/>
                  </a:lnTo>
                  <a:lnTo>
                    <a:pt x="232" y="235"/>
                  </a:lnTo>
                  <a:lnTo>
                    <a:pt x="229" y="235"/>
                  </a:lnTo>
                  <a:lnTo>
                    <a:pt x="222" y="235"/>
                  </a:lnTo>
                  <a:lnTo>
                    <a:pt x="219" y="235"/>
                  </a:lnTo>
                  <a:lnTo>
                    <a:pt x="216" y="235"/>
                  </a:lnTo>
                  <a:lnTo>
                    <a:pt x="214" y="235"/>
                  </a:lnTo>
                  <a:lnTo>
                    <a:pt x="212" y="235"/>
                  </a:lnTo>
                  <a:lnTo>
                    <a:pt x="211" y="235"/>
                  </a:lnTo>
                  <a:lnTo>
                    <a:pt x="209" y="235"/>
                  </a:lnTo>
                  <a:lnTo>
                    <a:pt x="207" y="235"/>
                  </a:lnTo>
                  <a:lnTo>
                    <a:pt x="206" y="235"/>
                  </a:lnTo>
                  <a:lnTo>
                    <a:pt x="204" y="235"/>
                  </a:lnTo>
                  <a:lnTo>
                    <a:pt x="203" y="235"/>
                  </a:lnTo>
                  <a:lnTo>
                    <a:pt x="201" y="235"/>
                  </a:lnTo>
                  <a:lnTo>
                    <a:pt x="199" y="235"/>
                  </a:lnTo>
                  <a:lnTo>
                    <a:pt x="198" y="235"/>
                  </a:lnTo>
                  <a:lnTo>
                    <a:pt x="196" y="235"/>
                  </a:lnTo>
                  <a:lnTo>
                    <a:pt x="194" y="235"/>
                  </a:lnTo>
                  <a:lnTo>
                    <a:pt x="193" y="235"/>
                  </a:lnTo>
                  <a:lnTo>
                    <a:pt x="191" y="235"/>
                  </a:lnTo>
                  <a:lnTo>
                    <a:pt x="188" y="233"/>
                  </a:lnTo>
                  <a:lnTo>
                    <a:pt x="186" y="233"/>
                  </a:lnTo>
                  <a:lnTo>
                    <a:pt x="185" y="233"/>
                  </a:lnTo>
                  <a:lnTo>
                    <a:pt x="183" y="233"/>
                  </a:lnTo>
                  <a:lnTo>
                    <a:pt x="181" y="233"/>
                  </a:lnTo>
                  <a:lnTo>
                    <a:pt x="180" y="233"/>
                  </a:lnTo>
                  <a:lnTo>
                    <a:pt x="178" y="233"/>
                  </a:lnTo>
                  <a:lnTo>
                    <a:pt x="176" y="233"/>
                  </a:lnTo>
                  <a:lnTo>
                    <a:pt x="175" y="233"/>
                  </a:lnTo>
                  <a:lnTo>
                    <a:pt x="173" y="233"/>
                  </a:lnTo>
                  <a:lnTo>
                    <a:pt x="172" y="233"/>
                  </a:lnTo>
                  <a:lnTo>
                    <a:pt x="170" y="233"/>
                  </a:lnTo>
                  <a:lnTo>
                    <a:pt x="168" y="233"/>
                  </a:lnTo>
                  <a:lnTo>
                    <a:pt x="167" y="233"/>
                  </a:lnTo>
                  <a:lnTo>
                    <a:pt x="163" y="233"/>
                  </a:lnTo>
                  <a:lnTo>
                    <a:pt x="162" y="233"/>
                  </a:lnTo>
                  <a:lnTo>
                    <a:pt x="160" y="233"/>
                  </a:lnTo>
                  <a:lnTo>
                    <a:pt x="158" y="233"/>
                  </a:lnTo>
                  <a:lnTo>
                    <a:pt x="154" y="233"/>
                  </a:lnTo>
                  <a:lnTo>
                    <a:pt x="152" y="233"/>
                  </a:lnTo>
                  <a:lnTo>
                    <a:pt x="149" y="233"/>
                  </a:lnTo>
                  <a:lnTo>
                    <a:pt x="147" y="233"/>
                  </a:lnTo>
                  <a:lnTo>
                    <a:pt x="145" y="233"/>
                  </a:lnTo>
                  <a:lnTo>
                    <a:pt x="144" y="233"/>
                  </a:lnTo>
                  <a:lnTo>
                    <a:pt x="142" y="233"/>
                  </a:lnTo>
                  <a:lnTo>
                    <a:pt x="134" y="232"/>
                  </a:lnTo>
                  <a:lnTo>
                    <a:pt x="131" y="232"/>
                  </a:lnTo>
                  <a:lnTo>
                    <a:pt x="127" y="232"/>
                  </a:lnTo>
                  <a:lnTo>
                    <a:pt x="122" y="232"/>
                  </a:lnTo>
                  <a:lnTo>
                    <a:pt x="121" y="232"/>
                  </a:lnTo>
                  <a:lnTo>
                    <a:pt x="119" y="232"/>
                  </a:lnTo>
                  <a:lnTo>
                    <a:pt x="118" y="232"/>
                  </a:lnTo>
                  <a:lnTo>
                    <a:pt x="116" y="232"/>
                  </a:lnTo>
                  <a:lnTo>
                    <a:pt x="113" y="232"/>
                  </a:lnTo>
                  <a:lnTo>
                    <a:pt x="108" y="232"/>
                  </a:lnTo>
                  <a:lnTo>
                    <a:pt x="101" y="230"/>
                  </a:lnTo>
                  <a:lnTo>
                    <a:pt x="100" y="230"/>
                  </a:lnTo>
                  <a:lnTo>
                    <a:pt x="98" y="230"/>
                  </a:lnTo>
                  <a:lnTo>
                    <a:pt x="96" y="230"/>
                  </a:lnTo>
                  <a:lnTo>
                    <a:pt x="95" y="230"/>
                  </a:lnTo>
                  <a:lnTo>
                    <a:pt x="93" y="230"/>
                  </a:lnTo>
                  <a:lnTo>
                    <a:pt x="90" y="230"/>
                  </a:lnTo>
                  <a:lnTo>
                    <a:pt x="88" y="230"/>
                  </a:lnTo>
                  <a:lnTo>
                    <a:pt x="87" y="230"/>
                  </a:lnTo>
                  <a:lnTo>
                    <a:pt x="85" y="230"/>
                  </a:lnTo>
                  <a:lnTo>
                    <a:pt x="83" y="230"/>
                  </a:lnTo>
                  <a:lnTo>
                    <a:pt x="82" y="230"/>
                  </a:lnTo>
                  <a:lnTo>
                    <a:pt x="78" y="230"/>
                  </a:lnTo>
                  <a:lnTo>
                    <a:pt x="77" y="230"/>
                  </a:lnTo>
                  <a:lnTo>
                    <a:pt x="75" y="230"/>
                  </a:lnTo>
                  <a:lnTo>
                    <a:pt x="73" y="230"/>
                  </a:lnTo>
                  <a:lnTo>
                    <a:pt x="72" y="230"/>
                  </a:lnTo>
                  <a:lnTo>
                    <a:pt x="70" y="230"/>
                  </a:lnTo>
                  <a:lnTo>
                    <a:pt x="69" y="230"/>
                  </a:lnTo>
                  <a:lnTo>
                    <a:pt x="67" y="230"/>
                  </a:lnTo>
                  <a:lnTo>
                    <a:pt x="65" y="230"/>
                  </a:lnTo>
                  <a:lnTo>
                    <a:pt x="64" y="230"/>
                  </a:lnTo>
                  <a:lnTo>
                    <a:pt x="62" y="230"/>
                  </a:lnTo>
                  <a:lnTo>
                    <a:pt x="60" y="230"/>
                  </a:lnTo>
                  <a:lnTo>
                    <a:pt x="57" y="228"/>
                  </a:lnTo>
                  <a:lnTo>
                    <a:pt x="55" y="228"/>
                  </a:lnTo>
                  <a:lnTo>
                    <a:pt x="54" y="228"/>
                  </a:lnTo>
                  <a:lnTo>
                    <a:pt x="51" y="228"/>
                  </a:lnTo>
                  <a:lnTo>
                    <a:pt x="46" y="228"/>
                  </a:lnTo>
                  <a:lnTo>
                    <a:pt x="44" y="228"/>
                  </a:lnTo>
                  <a:lnTo>
                    <a:pt x="39" y="228"/>
                  </a:lnTo>
                  <a:lnTo>
                    <a:pt x="38" y="228"/>
                  </a:lnTo>
                  <a:lnTo>
                    <a:pt x="36" y="228"/>
                  </a:lnTo>
                  <a:lnTo>
                    <a:pt x="29" y="227"/>
                  </a:lnTo>
                  <a:lnTo>
                    <a:pt x="28" y="227"/>
                  </a:lnTo>
                  <a:lnTo>
                    <a:pt x="23" y="227"/>
                  </a:lnTo>
                  <a:lnTo>
                    <a:pt x="21" y="227"/>
                  </a:lnTo>
                  <a:lnTo>
                    <a:pt x="20" y="227"/>
                  </a:lnTo>
                  <a:lnTo>
                    <a:pt x="18" y="227"/>
                  </a:lnTo>
                  <a:lnTo>
                    <a:pt x="16" y="227"/>
                  </a:lnTo>
                  <a:lnTo>
                    <a:pt x="15" y="227"/>
                  </a:lnTo>
                  <a:lnTo>
                    <a:pt x="13" y="227"/>
                  </a:lnTo>
                  <a:lnTo>
                    <a:pt x="8" y="227"/>
                  </a:lnTo>
                  <a:lnTo>
                    <a:pt x="10" y="220"/>
                  </a:lnTo>
                  <a:lnTo>
                    <a:pt x="10" y="219"/>
                  </a:lnTo>
                  <a:lnTo>
                    <a:pt x="10" y="215"/>
                  </a:lnTo>
                  <a:lnTo>
                    <a:pt x="5" y="215"/>
                  </a:lnTo>
                  <a:lnTo>
                    <a:pt x="3" y="215"/>
                  </a:lnTo>
                  <a:lnTo>
                    <a:pt x="0" y="215"/>
                  </a:lnTo>
                  <a:lnTo>
                    <a:pt x="0" y="210"/>
                  </a:lnTo>
                  <a:lnTo>
                    <a:pt x="0" y="209"/>
                  </a:lnTo>
                  <a:lnTo>
                    <a:pt x="0" y="205"/>
                  </a:lnTo>
                  <a:lnTo>
                    <a:pt x="0" y="199"/>
                  </a:lnTo>
                  <a:lnTo>
                    <a:pt x="0" y="196"/>
                  </a:lnTo>
                  <a:lnTo>
                    <a:pt x="0" y="194"/>
                  </a:lnTo>
                  <a:lnTo>
                    <a:pt x="0" y="191"/>
                  </a:lnTo>
                  <a:lnTo>
                    <a:pt x="2" y="189"/>
                  </a:lnTo>
                  <a:lnTo>
                    <a:pt x="2" y="173"/>
                  </a:lnTo>
                  <a:lnTo>
                    <a:pt x="2" y="160"/>
                  </a:lnTo>
                  <a:lnTo>
                    <a:pt x="2" y="155"/>
                  </a:lnTo>
                  <a:lnTo>
                    <a:pt x="2" y="153"/>
                  </a:lnTo>
                  <a:lnTo>
                    <a:pt x="2" y="148"/>
                  </a:lnTo>
                  <a:lnTo>
                    <a:pt x="2" y="145"/>
                  </a:lnTo>
                  <a:lnTo>
                    <a:pt x="2" y="143"/>
                  </a:lnTo>
                  <a:lnTo>
                    <a:pt x="3" y="140"/>
                  </a:lnTo>
                  <a:lnTo>
                    <a:pt x="3" y="135"/>
                  </a:lnTo>
                  <a:lnTo>
                    <a:pt x="3" y="129"/>
                  </a:lnTo>
                  <a:lnTo>
                    <a:pt x="3" y="125"/>
                  </a:lnTo>
                  <a:lnTo>
                    <a:pt x="3" y="124"/>
                  </a:lnTo>
                  <a:lnTo>
                    <a:pt x="3" y="122"/>
                  </a:lnTo>
                  <a:lnTo>
                    <a:pt x="3" y="121"/>
                  </a:lnTo>
                  <a:lnTo>
                    <a:pt x="3" y="114"/>
                  </a:lnTo>
                  <a:lnTo>
                    <a:pt x="5" y="107"/>
                  </a:lnTo>
                  <a:lnTo>
                    <a:pt x="5" y="104"/>
                  </a:lnTo>
                  <a:lnTo>
                    <a:pt x="5" y="103"/>
                  </a:lnTo>
                  <a:lnTo>
                    <a:pt x="5" y="101"/>
                  </a:lnTo>
                  <a:lnTo>
                    <a:pt x="5" y="99"/>
                  </a:lnTo>
                  <a:lnTo>
                    <a:pt x="5" y="98"/>
                  </a:lnTo>
                  <a:lnTo>
                    <a:pt x="5" y="96"/>
                  </a:lnTo>
                  <a:lnTo>
                    <a:pt x="5" y="94"/>
                  </a:lnTo>
                  <a:lnTo>
                    <a:pt x="5" y="93"/>
                  </a:lnTo>
                  <a:lnTo>
                    <a:pt x="5" y="91"/>
                  </a:lnTo>
                  <a:lnTo>
                    <a:pt x="5" y="88"/>
                  </a:lnTo>
                  <a:lnTo>
                    <a:pt x="5" y="86"/>
                  </a:lnTo>
                  <a:lnTo>
                    <a:pt x="5" y="85"/>
                  </a:lnTo>
                  <a:lnTo>
                    <a:pt x="5" y="83"/>
                  </a:lnTo>
                  <a:lnTo>
                    <a:pt x="5" y="81"/>
                  </a:lnTo>
                  <a:lnTo>
                    <a:pt x="5" y="80"/>
                  </a:lnTo>
                  <a:lnTo>
                    <a:pt x="5" y="78"/>
                  </a:lnTo>
                  <a:lnTo>
                    <a:pt x="5" y="73"/>
                  </a:lnTo>
                  <a:lnTo>
                    <a:pt x="6" y="71"/>
                  </a:lnTo>
                  <a:lnTo>
                    <a:pt x="6" y="70"/>
                  </a:lnTo>
                  <a:lnTo>
                    <a:pt x="6" y="65"/>
                  </a:lnTo>
                  <a:lnTo>
                    <a:pt x="6" y="60"/>
                  </a:lnTo>
                  <a:lnTo>
                    <a:pt x="6" y="58"/>
                  </a:lnTo>
                  <a:lnTo>
                    <a:pt x="6" y="55"/>
                  </a:lnTo>
                  <a:lnTo>
                    <a:pt x="6" y="49"/>
                  </a:lnTo>
                  <a:lnTo>
                    <a:pt x="6" y="47"/>
                  </a:lnTo>
                  <a:lnTo>
                    <a:pt x="6" y="45"/>
                  </a:lnTo>
                  <a:lnTo>
                    <a:pt x="6" y="36"/>
                  </a:lnTo>
                  <a:lnTo>
                    <a:pt x="6" y="34"/>
                  </a:lnTo>
                  <a:lnTo>
                    <a:pt x="6" y="32"/>
                  </a:lnTo>
                  <a:lnTo>
                    <a:pt x="6" y="29"/>
                  </a:lnTo>
                  <a:lnTo>
                    <a:pt x="6" y="27"/>
                  </a:lnTo>
                  <a:lnTo>
                    <a:pt x="8" y="27"/>
                  </a:lnTo>
                  <a:lnTo>
                    <a:pt x="8" y="26"/>
                  </a:lnTo>
                  <a:lnTo>
                    <a:pt x="8" y="24"/>
                  </a:lnTo>
                  <a:lnTo>
                    <a:pt x="8" y="21"/>
                  </a:lnTo>
                  <a:lnTo>
                    <a:pt x="8" y="19"/>
                  </a:lnTo>
                  <a:lnTo>
                    <a:pt x="8" y="16"/>
                  </a:lnTo>
                  <a:lnTo>
                    <a:pt x="8" y="8"/>
                  </a:lnTo>
                  <a:lnTo>
                    <a:pt x="8" y="6"/>
                  </a:lnTo>
                  <a:lnTo>
                    <a:pt x="8" y="5"/>
                  </a:lnTo>
                  <a:lnTo>
                    <a:pt x="8" y="3"/>
                  </a:lnTo>
                  <a:lnTo>
                    <a:pt x="8" y="1"/>
                  </a:lnTo>
                  <a:lnTo>
                    <a:pt x="8" y="0"/>
                  </a:lnTo>
                  <a:lnTo>
                    <a:pt x="10" y="0"/>
                  </a:lnTo>
                  <a:lnTo>
                    <a:pt x="13" y="0"/>
                  </a:lnTo>
                  <a:lnTo>
                    <a:pt x="18" y="0"/>
                  </a:lnTo>
                  <a:lnTo>
                    <a:pt x="20" y="0"/>
                  </a:lnTo>
                  <a:lnTo>
                    <a:pt x="26" y="0"/>
                  </a:lnTo>
                  <a:lnTo>
                    <a:pt x="28" y="0"/>
                  </a:lnTo>
                  <a:lnTo>
                    <a:pt x="33" y="0"/>
                  </a:lnTo>
                  <a:lnTo>
                    <a:pt x="36" y="0"/>
                  </a:lnTo>
                  <a:lnTo>
                    <a:pt x="39"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48" name="Freeform 385"/>
            <p:cNvSpPr>
              <a:spLocks/>
            </p:cNvSpPr>
            <p:nvPr/>
          </p:nvSpPr>
          <p:spPr bwMode="auto">
            <a:xfrm>
              <a:off x="1469" y="1551"/>
              <a:ext cx="319" cy="237"/>
            </a:xfrm>
            <a:custGeom>
              <a:avLst/>
              <a:gdLst>
                <a:gd name="T0" fmla="*/ 64 w 319"/>
                <a:gd name="T1" fmla="*/ 1 h 237"/>
                <a:gd name="T2" fmla="*/ 87 w 319"/>
                <a:gd name="T3" fmla="*/ 3 h 237"/>
                <a:gd name="T4" fmla="*/ 109 w 319"/>
                <a:gd name="T5" fmla="*/ 3 h 237"/>
                <a:gd name="T6" fmla="*/ 124 w 319"/>
                <a:gd name="T7" fmla="*/ 5 h 237"/>
                <a:gd name="T8" fmla="*/ 149 w 319"/>
                <a:gd name="T9" fmla="*/ 5 h 237"/>
                <a:gd name="T10" fmla="*/ 172 w 319"/>
                <a:gd name="T11" fmla="*/ 6 h 237"/>
                <a:gd name="T12" fmla="*/ 188 w 319"/>
                <a:gd name="T13" fmla="*/ 6 h 237"/>
                <a:gd name="T14" fmla="*/ 219 w 319"/>
                <a:gd name="T15" fmla="*/ 8 h 237"/>
                <a:gd name="T16" fmla="*/ 243 w 319"/>
                <a:gd name="T17" fmla="*/ 8 h 237"/>
                <a:gd name="T18" fmla="*/ 271 w 319"/>
                <a:gd name="T19" fmla="*/ 9 h 237"/>
                <a:gd name="T20" fmla="*/ 307 w 319"/>
                <a:gd name="T21" fmla="*/ 16 h 237"/>
                <a:gd name="T22" fmla="*/ 305 w 319"/>
                <a:gd name="T23" fmla="*/ 32 h 237"/>
                <a:gd name="T24" fmla="*/ 302 w 319"/>
                <a:gd name="T25" fmla="*/ 49 h 237"/>
                <a:gd name="T26" fmla="*/ 310 w 319"/>
                <a:gd name="T27" fmla="*/ 65 h 237"/>
                <a:gd name="T28" fmla="*/ 319 w 319"/>
                <a:gd name="T29" fmla="*/ 75 h 237"/>
                <a:gd name="T30" fmla="*/ 315 w 319"/>
                <a:gd name="T31" fmla="*/ 94 h 237"/>
                <a:gd name="T32" fmla="*/ 302 w 319"/>
                <a:gd name="T33" fmla="*/ 104 h 237"/>
                <a:gd name="T34" fmla="*/ 284 w 319"/>
                <a:gd name="T35" fmla="*/ 103 h 237"/>
                <a:gd name="T36" fmla="*/ 281 w 319"/>
                <a:gd name="T37" fmla="*/ 112 h 237"/>
                <a:gd name="T38" fmla="*/ 273 w 319"/>
                <a:gd name="T39" fmla="*/ 125 h 237"/>
                <a:gd name="T40" fmla="*/ 268 w 319"/>
                <a:gd name="T41" fmla="*/ 134 h 237"/>
                <a:gd name="T42" fmla="*/ 266 w 319"/>
                <a:gd name="T43" fmla="*/ 145 h 237"/>
                <a:gd name="T44" fmla="*/ 253 w 319"/>
                <a:gd name="T45" fmla="*/ 145 h 237"/>
                <a:gd name="T46" fmla="*/ 252 w 319"/>
                <a:gd name="T47" fmla="*/ 156 h 237"/>
                <a:gd name="T48" fmla="*/ 255 w 319"/>
                <a:gd name="T49" fmla="*/ 166 h 237"/>
                <a:gd name="T50" fmla="*/ 266 w 319"/>
                <a:gd name="T51" fmla="*/ 170 h 237"/>
                <a:gd name="T52" fmla="*/ 278 w 319"/>
                <a:gd name="T53" fmla="*/ 171 h 237"/>
                <a:gd name="T54" fmla="*/ 288 w 319"/>
                <a:gd name="T55" fmla="*/ 176 h 237"/>
                <a:gd name="T56" fmla="*/ 289 w 319"/>
                <a:gd name="T57" fmla="*/ 184 h 237"/>
                <a:gd name="T58" fmla="*/ 279 w 319"/>
                <a:gd name="T59" fmla="*/ 189 h 237"/>
                <a:gd name="T60" fmla="*/ 271 w 319"/>
                <a:gd name="T61" fmla="*/ 199 h 237"/>
                <a:gd name="T62" fmla="*/ 263 w 319"/>
                <a:gd name="T63" fmla="*/ 210 h 237"/>
                <a:gd name="T64" fmla="*/ 270 w 319"/>
                <a:gd name="T65" fmla="*/ 222 h 237"/>
                <a:gd name="T66" fmla="*/ 263 w 319"/>
                <a:gd name="T67" fmla="*/ 232 h 237"/>
                <a:gd name="T68" fmla="*/ 256 w 319"/>
                <a:gd name="T69" fmla="*/ 237 h 237"/>
                <a:gd name="T70" fmla="*/ 234 w 319"/>
                <a:gd name="T71" fmla="*/ 235 h 237"/>
                <a:gd name="T72" fmla="*/ 211 w 319"/>
                <a:gd name="T73" fmla="*/ 235 h 237"/>
                <a:gd name="T74" fmla="*/ 198 w 319"/>
                <a:gd name="T75" fmla="*/ 235 h 237"/>
                <a:gd name="T76" fmla="*/ 183 w 319"/>
                <a:gd name="T77" fmla="*/ 233 h 237"/>
                <a:gd name="T78" fmla="*/ 170 w 319"/>
                <a:gd name="T79" fmla="*/ 233 h 237"/>
                <a:gd name="T80" fmla="*/ 152 w 319"/>
                <a:gd name="T81" fmla="*/ 233 h 237"/>
                <a:gd name="T82" fmla="*/ 127 w 319"/>
                <a:gd name="T83" fmla="*/ 232 h 237"/>
                <a:gd name="T84" fmla="*/ 101 w 319"/>
                <a:gd name="T85" fmla="*/ 230 h 237"/>
                <a:gd name="T86" fmla="*/ 87 w 319"/>
                <a:gd name="T87" fmla="*/ 230 h 237"/>
                <a:gd name="T88" fmla="*/ 72 w 319"/>
                <a:gd name="T89" fmla="*/ 230 h 237"/>
                <a:gd name="T90" fmla="*/ 57 w 319"/>
                <a:gd name="T91" fmla="*/ 228 h 237"/>
                <a:gd name="T92" fmla="*/ 36 w 319"/>
                <a:gd name="T93" fmla="*/ 228 h 237"/>
                <a:gd name="T94" fmla="*/ 15 w 319"/>
                <a:gd name="T95" fmla="*/ 227 h 237"/>
                <a:gd name="T96" fmla="*/ 0 w 319"/>
                <a:gd name="T97" fmla="*/ 215 h 237"/>
                <a:gd name="T98" fmla="*/ 2 w 319"/>
                <a:gd name="T99" fmla="*/ 189 h 237"/>
                <a:gd name="T100" fmla="*/ 3 w 319"/>
                <a:gd name="T101" fmla="*/ 140 h 237"/>
                <a:gd name="T102" fmla="*/ 5 w 319"/>
                <a:gd name="T103" fmla="*/ 107 h 237"/>
                <a:gd name="T104" fmla="*/ 5 w 319"/>
                <a:gd name="T105" fmla="*/ 93 h 237"/>
                <a:gd name="T106" fmla="*/ 5 w 319"/>
                <a:gd name="T107" fmla="*/ 78 h 237"/>
                <a:gd name="T108" fmla="*/ 6 w 319"/>
                <a:gd name="T109" fmla="*/ 49 h 237"/>
                <a:gd name="T110" fmla="*/ 8 w 319"/>
                <a:gd name="T111" fmla="*/ 27 h 237"/>
                <a:gd name="T112" fmla="*/ 8 w 319"/>
                <a:gd name="T113" fmla="*/ 5 h 237"/>
                <a:gd name="T114" fmla="*/ 26 w 319"/>
                <a:gd name="T11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237">
                  <a:moveTo>
                    <a:pt x="39" y="0"/>
                  </a:moveTo>
                  <a:lnTo>
                    <a:pt x="54" y="1"/>
                  </a:lnTo>
                  <a:lnTo>
                    <a:pt x="55" y="1"/>
                  </a:lnTo>
                  <a:lnTo>
                    <a:pt x="57" y="1"/>
                  </a:lnTo>
                  <a:lnTo>
                    <a:pt x="59" y="1"/>
                  </a:lnTo>
                  <a:lnTo>
                    <a:pt x="60" y="1"/>
                  </a:lnTo>
                  <a:lnTo>
                    <a:pt x="62" y="1"/>
                  </a:lnTo>
                  <a:lnTo>
                    <a:pt x="64" y="1"/>
                  </a:lnTo>
                  <a:lnTo>
                    <a:pt x="69" y="1"/>
                  </a:lnTo>
                  <a:lnTo>
                    <a:pt x="73" y="1"/>
                  </a:lnTo>
                  <a:lnTo>
                    <a:pt x="75" y="1"/>
                  </a:lnTo>
                  <a:lnTo>
                    <a:pt x="77" y="1"/>
                  </a:lnTo>
                  <a:lnTo>
                    <a:pt x="78" y="1"/>
                  </a:lnTo>
                  <a:lnTo>
                    <a:pt x="80" y="1"/>
                  </a:lnTo>
                  <a:lnTo>
                    <a:pt x="85" y="3"/>
                  </a:lnTo>
                  <a:lnTo>
                    <a:pt x="87" y="3"/>
                  </a:lnTo>
                  <a:lnTo>
                    <a:pt x="88" y="3"/>
                  </a:lnTo>
                  <a:lnTo>
                    <a:pt x="90" y="3"/>
                  </a:lnTo>
                  <a:lnTo>
                    <a:pt x="91" y="3"/>
                  </a:lnTo>
                  <a:lnTo>
                    <a:pt x="95" y="3"/>
                  </a:lnTo>
                  <a:lnTo>
                    <a:pt x="101" y="3"/>
                  </a:lnTo>
                  <a:lnTo>
                    <a:pt x="103" y="3"/>
                  </a:lnTo>
                  <a:lnTo>
                    <a:pt x="105" y="3"/>
                  </a:lnTo>
                  <a:lnTo>
                    <a:pt x="109" y="3"/>
                  </a:lnTo>
                  <a:lnTo>
                    <a:pt x="113" y="3"/>
                  </a:lnTo>
                  <a:lnTo>
                    <a:pt x="113" y="5"/>
                  </a:lnTo>
                  <a:lnTo>
                    <a:pt x="114" y="5"/>
                  </a:lnTo>
                  <a:lnTo>
                    <a:pt x="116" y="5"/>
                  </a:lnTo>
                  <a:lnTo>
                    <a:pt x="118" y="5"/>
                  </a:lnTo>
                  <a:lnTo>
                    <a:pt x="119" y="5"/>
                  </a:lnTo>
                  <a:lnTo>
                    <a:pt x="121" y="5"/>
                  </a:lnTo>
                  <a:lnTo>
                    <a:pt x="124" y="5"/>
                  </a:lnTo>
                  <a:lnTo>
                    <a:pt x="129" y="5"/>
                  </a:lnTo>
                  <a:lnTo>
                    <a:pt x="132" y="5"/>
                  </a:lnTo>
                  <a:lnTo>
                    <a:pt x="134" y="5"/>
                  </a:lnTo>
                  <a:lnTo>
                    <a:pt x="136" y="5"/>
                  </a:lnTo>
                  <a:lnTo>
                    <a:pt x="140" y="5"/>
                  </a:lnTo>
                  <a:lnTo>
                    <a:pt x="142" y="5"/>
                  </a:lnTo>
                  <a:lnTo>
                    <a:pt x="145" y="5"/>
                  </a:lnTo>
                  <a:lnTo>
                    <a:pt x="149" y="5"/>
                  </a:lnTo>
                  <a:lnTo>
                    <a:pt x="150" y="5"/>
                  </a:lnTo>
                  <a:lnTo>
                    <a:pt x="155" y="5"/>
                  </a:lnTo>
                  <a:lnTo>
                    <a:pt x="157" y="6"/>
                  </a:lnTo>
                  <a:lnTo>
                    <a:pt x="158" y="6"/>
                  </a:lnTo>
                  <a:lnTo>
                    <a:pt x="165" y="6"/>
                  </a:lnTo>
                  <a:lnTo>
                    <a:pt x="167" y="6"/>
                  </a:lnTo>
                  <a:lnTo>
                    <a:pt x="170" y="6"/>
                  </a:lnTo>
                  <a:lnTo>
                    <a:pt x="172" y="6"/>
                  </a:lnTo>
                  <a:lnTo>
                    <a:pt x="175" y="6"/>
                  </a:lnTo>
                  <a:lnTo>
                    <a:pt x="176" y="6"/>
                  </a:lnTo>
                  <a:lnTo>
                    <a:pt x="178" y="6"/>
                  </a:lnTo>
                  <a:lnTo>
                    <a:pt x="180" y="6"/>
                  </a:lnTo>
                  <a:lnTo>
                    <a:pt x="181" y="6"/>
                  </a:lnTo>
                  <a:lnTo>
                    <a:pt x="183" y="6"/>
                  </a:lnTo>
                  <a:lnTo>
                    <a:pt x="186" y="6"/>
                  </a:lnTo>
                  <a:lnTo>
                    <a:pt x="188" y="6"/>
                  </a:lnTo>
                  <a:lnTo>
                    <a:pt x="189" y="6"/>
                  </a:lnTo>
                  <a:lnTo>
                    <a:pt x="191" y="6"/>
                  </a:lnTo>
                  <a:lnTo>
                    <a:pt x="204" y="8"/>
                  </a:lnTo>
                  <a:lnTo>
                    <a:pt x="207" y="8"/>
                  </a:lnTo>
                  <a:lnTo>
                    <a:pt x="211" y="8"/>
                  </a:lnTo>
                  <a:lnTo>
                    <a:pt x="212" y="8"/>
                  </a:lnTo>
                  <a:lnTo>
                    <a:pt x="216" y="8"/>
                  </a:lnTo>
                  <a:lnTo>
                    <a:pt x="219" y="8"/>
                  </a:lnTo>
                  <a:lnTo>
                    <a:pt x="221" y="8"/>
                  </a:lnTo>
                  <a:lnTo>
                    <a:pt x="222" y="8"/>
                  </a:lnTo>
                  <a:lnTo>
                    <a:pt x="224" y="8"/>
                  </a:lnTo>
                  <a:lnTo>
                    <a:pt x="232" y="8"/>
                  </a:lnTo>
                  <a:lnTo>
                    <a:pt x="237" y="8"/>
                  </a:lnTo>
                  <a:lnTo>
                    <a:pt x="240" y="8"/>
                  </a:lnTo>
                  <a:lnTo>
                    <a:pt x="242" y="8"/>
                  </a:lnTo>
                  <a:lnTo>
                    <a:pt x="243" y="8"/>
                  </a:lnTo>
                  <a:lnTo>
                    <a:pt x="245" y="8"/>
                  </a:lnTo>
                  <a:lnTo>
                    <a:pt x="247" y="8"/>
                  </a:lnTo>
                  <a:lnTo>
                    <a:pt x="253" y="9"/>
                  </a:lnTo>
                  <a:lnTo>
                    <a:pt x="256" y="9"/>
                  </a:lnTo>
                  <a:lnTo>
                    <a:pt x="263" y="9"/>
                  </a:lnTo>
                  <a:lnTo>
                    <a:pt x="265" y="9"/>
                  </a:lnTo>
                  <a:lnTo>
                    <a:pt x="266" y="9"/>
                  </a:lnTo>
                  <a:lnTo>
                    <a:pt x="271" y="9"/>
                  </a:lnTo>
                  <a:lnTo>
                    <a:pt x="279" y="9"/>
                  </a:lnTo>
                  <a:lnTo>
                    <a:pt x="284" y="9"/>
                  </a:lnTo>
                  <a:lnTo>
                    <a:pt x="296" y="9"/>
                  </a:lnTo>
                  <a:lnTo>
                    <a:pt x="304" y="11"/>
                  </a:lnTo>
                  <a:lnTo>
                    <a:pt x="305" y="11"/>
                  </a:lnTo>
                  <a:lnTo>
                    <a:pt x="307" y="13"/>
                  </a:lnTo>
                  <a:lnTo>
                    <a:pt x="307" y="14"/>
                  </a:lnTo>
                  <a:lnTo>
                    <a:pt x="307" y="16"/>
                  </a:lnTo>
                  <a:lnTo>
                    <a:pt x="307" y="18"/>
                  </a:lnTo>
                  <a:lnTo>
                    <a:pt x="307" y="19"/>
                  </a:lnTo>
                  <a:lnTo>
                    <a:pt x="305" y="21"/>
                  </a:lnTo>
                  <a:lnTo>
                    <a:pt x="305" y="22"/>
                  </a:lnTo>
                  <a:lnTo>
                    <a:pt x="305" y="24"/>
                  </a:lnTo>
                  <a:lnTo>
                    <a:pt x="305" y="26"/>
                  </a:lnTo>
                  <a:lnTo>
                    <a:pt x="305" y="31"/>
                  </a:lnTo>
                  <a:lnTo>
                    <a:pt x="305" y="32"/>
                  </a:lnTo>
                  <a:lnTo>
                    <a:pt x="305" y="34"/>
                  </a:lnTo>
                  <a:lnTo>
                    <a:pt x="304" y="36"/>
                  </a:lnTo>
                  <a:lnTo>
                    <a:pt x="302" y="37"/>
                  </a:lnTo>
                  <a:lnTo>
                    <a:pt x="302" y="39"/>
                  </a:lnTo>
                  <a:lnTo>
                    <a:pt x="302" y="40"/>
                  </a:lnTo>
                  <a:lnTo>
                    <a:pt x="302" y="42"/>
                  </a:lnTo>
                  <a:lnTo>
                    <a:pt x="302" y="47"/>
                  </a:lnTo>
                  <a:lnTo>
                    <a:pt x="302" y="49"/>
                  </a:lnTo>
                  <a:lnTo>
                    <a:pt x="302" y="50"/>
                  </a:lnTo>
                  <a:lnTo>
                    <a:pt x="304" y="52"/>
                  </a:lnTo>
                  <a:lnTo>
                    <a:pt x="304" y="55"/>
                  </a:lnTo>
                  <a:lnTo>
                    <a:pt x="304" y="57"/>
                  </a:lnTo>
                  <a:lnTo>
                    <a:pt x="304" y="58"/>
                  </a:lnTo>
                  <a:lnTo>
                    <a:pt x="305" y="65"/>
                  </a:lnTo>
                  <a:lnTo>
                    <a:pt x="307" y="65"/>
                  </a:lnTo>
                  <a:lnTo>
                    <a:pt x="310" y="65"/>
                  </a:lnTo>
                  <a:lnTo>
                    <a:pt x="312" y="65"/>
                  </a:lnTo>
                  <a:lnTo>
                    <a:pt x="314" y="65"/>
                  </a:lnTo>
                  <a:lnTo>
                    <a:pt x="315" y="65"/>
                  </a:lnTo>
                  <a:lnTo>
                    <a:pt x="317" y="67"/>
                  </a:lnTo>
                  <a:lnTo>
                    <a:pt x="319" y="68"/>
                  </a:lnTo>
                  <a:lnTo>
                    <a:pt x="319" y="71"/>
                  </a:lnTo>
                  <a:lnTo>
                    <a:pt x="319" y="73"/>
                  </a:lnTo>
                  <a:lnTo>
                    <a:pt x="319" y="75"/>
                  </a:lnTo>
                  <a:lnTo>
                    <a:pt x="319" y="76"/>
                  </a:lnTo>
                  <a:lnTo>
                    <a:pt x="319" y="81"/>
                  </a:lnTo>
                  <a:lnTo>
                    <a:pt x="317" y="83"/>
                  </a:lnTo>
                  <a:lnTo>
                    <a:pt x="317" y="85"/>
                  </a:lnTo>
                  <a:lnTo>
                    <a:pt x="317" y="86"/>
                  </a:lnTo>
                  <a:lnTo>
                    <a:pt x="317" y="89"/>
                  </a:lnTo>
                  <a:lnTo>
                    <a:pt x="315" y="93"/>
                  </a:lnTo>
                  <a:lnTo>
                    <a:pt x="315" y="94"/>
                  </a:lnTo>
                  <a:lnTo>
                    <a:pt x="314" y="94"/>
                  </a:lnTo>
                  <a:lnTo>
                    <a:pt x="309" y="96"/>
                  </a:lnTo>
                  <a:lnTo>
                    <a:pt x="307" y="98"/>
                  </a:lnTo>
                  <a:lnTo>
                    <a:pt x="305" y="99"/>
                  </a:lnTo>
                  <a:lnTo>
                    <a:pt x="305" y="101"/>
                  </a:lnTo>
                  <a:lnTo>
                    <a:pt x="304" y="101"/>
                  </a:lnTo>
                  <a:lnTo>
                    <a:pt x="302" y="103"/>
                  </a:lnTo>
                  <a:lnTo>
                    <a:pt x="302" y="104"/>
                  </a:lnTo>
                  <a:lnTo>
                    <a:pt x="301" y="104"/>
                  </a:lnTo>
                  <a:lnTo>
                    <a:pt x="299" y="106"/>
                  </a:lnTo>
                  <a:lnTo>
                    <a:pt x="297" y="104"/>
                  </a:lnTo>
                  <a:lnTo>
                    <a:pt x="296" y="104"/>
                  </a:lnTo>
                  <a:lnTo>
                    <a:pt x="292" y="103"/>
                  </a:lnTo>
                  <a:lnTo>
                    <a:pt x="289" y="103"/>
                  </a:lnTo>
                  <a:lnTo>
                    <a:pt x="286" y="103"/>
                  </a:lnTo>
                  <a:lnTo>
                    <a:pt x="284" y="103"/>
                  </a:lnTo>
                  <a:lnTo>
                    <a:pt x="283" y="103"/>
                  </a:lnTo>
                  <a:lnTo>
                    <a:pt x="283" y="104"/>
                  </a:lnTo>
                  <a:lnTo>
                    <a:pt x="283" y="106"/>
                  </a:lnTo>
                  <a:lnTo>
                    <a:pt x="283" y="107"/>
                  </a:lnTo>
                  <a:lnTo>
                    <a:pt x="281" y="109"/>
                  </a:lnTo>
                  <a:lnTo>
                    <a:pt x="283" y="109"/>
                  </a:lnTo>
                  <a:lnTo>
                    <a:pt x="283" y="111"/>
                  </a:lnTo>
                  <a:lnTo>
                    <a:pt x="281" y="112"/>
                  </a:lnTo>
                  <a:lnTo>
                    <a:pt x="281" y="114"/>
                  </a:lnTo>
                  <a:lnTo>
                    <a:pt x="279" y="114"/>
                  </a:lnTo>
                  <a:lnTo>
                    <a:pt x="278" y="116"/>
                  </a:lnTo>
                  <a:lnTo>
                    <a:pt x="276" y="117"/>
                  </a:lnTo>
                  <a:lnTo>
                    <a:pt x="276" y="119"/>
                  </a:lnTo>
                  <a:lnTo>
                    <a:pt x="274" y="121"/>
                  </a:lnTo>
                  <a:lnTo>
                    <a:pt x="274" y="122"/>
                  </a:lnTo>
                  <a:lnTo>
                    <a:pt x="273" y="125"/>
                  </a:lnTo>
                  <a:lnTo>
                    <a:pt x="273" y="127"/>
                  </a:lnTo>
                  <a:lnTo>
                    <a:pt x="273" y="129"/>
                  </a:lnTo>
                  <a:lnTo>
                    <a:pt x="271" y="129"/>
                  </a:lnTo>
                  <a:lnTo>
                    <a:pt x="271" y="130"/>
                  </a:lnTo>
                  <a:lnTo>
                    <a:pt x="270" y="130"/>
                  </a:lnTo>
                  <a:lnTo>
                    <a:pt x="270" y="132"/>
                  </a:lnTo>
                  <a:lnTo>
                    <a:pt x="268" y="132"/>
                  </a:lnTo>
                  <a:lnTo>
                    <a:pt x="268" y="134"/>
                  </a:lnTo>
                  <a:lnTo>
                    <a:pt x="268" y="135"/>
                  </a:lnTo>
                  <a:lnTo>
                    <a:pt x="268" y="137"/>
                  </a:lnTo>
                  <a:lnTo>
                    <a:pt x="266" y="137"/>
                  </a:lnTo>
                  <a:lnTo>
                    <a:pt x="266" y="138"/>
                  </a:lnTo>
                  <a:lnTo>
                    <a:pt x="266" y="140"/>
                  </a:lnTo>
                  <a:lnTo>
                    <a:pt x="266" y="142"/>
                  </a:lnTo>
                  <a:lnTo>
                    <a:pt x="266" y="143"/>
                  </a:lnTo>
                  <a:lnTo>
                    <a:pt x="266" y="145"/>
                  </a:lnTo>
                  <a:lnTo>
                    <a:pt x="265" y="147"/>
                  </a:lnTo>
                  <a:lnTo>
                    <a:pt x="263" y="147"/>
                  </a:lnTo>
                  <a:lnTo>
                    <a:pt x="261" y="147"/>
                  </a:lnTo>
                  <a:lnTo>
                    <a:pt x="260" y="147"/>
                  </a:lnTo>
                  <a:lnTo>
                    <a:pt x="258" y="145"/>
                  </a:lnTo>
                  <a:lnTo>
                    <a:pt x="256" y="143"/>
                  </a:lnTo>
                  <a:lnTo>
                    <a:pt x="255" y="143"/>
                  </a:lnTo>
                  <a:lnTo>
                    <a:pt x="253" y="145"/>
                  </a:lnTo>
                  <a:lnTo>
                    <a:pt x="252" y="145"/>
                  </a:lnTo>
                  <a:lnTo>
                    <a:pt x="252" y="147"/>
                  </a:lnTo>
                  <a:lnTo>
                    <a:pt x="250" y="148"/>
                  </a:lnTo>
                  <a:lnTo>
                    <a:pt x="250" y="150"/>
                  </a:lnTo>
                  <a:lnTo>
                    <a:pt x="250" y="152"/>
                  </a:lnTo>
                  <a:lnTo>
                    <a:pt x="252" y="153"/>
                  </a:lnTo>
                  <a:lnTo>
                    <a:pt x="252" y="155"/>
                  </a:lnTo>
                  <a:lnTo>
                    <a:pt x="252" y="156"/>
                  </a:lnTo>
                  <a:lnTo>
                    <a:pt x="250" y="158"/>
                  </a:lnTo>
                  <a:lnTo>
                    <a:pt x="250" y="160"/>
                  </a:lnTo>
                  <a:lnTo>
                    <a:pt x="252" y="161"/>
                  </a:lnTo>
                  <a:lnTo>
                    <a:pt x="252" y="163"/>
                  </a:lnTo>
                  <a:lnTo>
                    <a:pt x="252" y="165"/>
                  </a:lnTo>
                  <a:lnTo>
                    <a:pt x="253" y="165"/>
                  </a:lnTo>
                  <a:lnTo>
                    <a:pt x="253" y="166"/>
                  </a:lnTo>
                  <a:lnTo>
                    <a:pt x="255" y="166"/>
                  </a:lnTo>
                  <a:lnTo>
                    <a:pt x="256" y="166"/>
                  </a:lnTo>
                  <a:lnTo>
                    <a:pt x="258" y="166"/>
                  </a:lnTo>
                  <a:lnTo>
                    <a:pt x="260" y="166"/>
                  </a:lnTo>
                  <a:lnTo>
                    <a:pt x="261" y="166"/>
                  </a:lnTo>
                  <a:lnTo>
                    <a:pt x="263" y="166"/>
                  </a:lnTo>
                  <a:lnTo>
                    <a:pt x="265" y="166"/>
                  </a:lnTo>
                  <a:lnTo>
                    <a:pt x="265" y="168"/>
                  </a:lnTo>
                  <a:lnTo>
                    <a:pt x="266" y="170"/>
                  </a:lnTo>
                  <a:lnTo>
                    <a:pt x="268" y="170"/>
                  </a:lnTo>
                  <a:lnTo>
                    <a:pt x="270" y="170"/>
                  </a:lnTo>
                  <a:lnTo>
                    <a:pt x="271" y="170"/>
                  </a:lnTo>
                  <a:lnTo>
                    <a:pt x="271" y="168"/>
                  </a:lnTo>
                  <a:lnTo>
                    <a:pt x="273" y="168"/>
                  </a:lnTo>
                  <a:lnTo>
                    <a:pt x="274" y="170"/>
                  </a:lnTo>
                  <a:lnTo>
                    <a:pt x="276" y="170"/>
                  </a:lnTo>
                  <a:lnTo>
                    <a:pt x="278" y="171"/>
                  </a:lnTo>
                  <a:lnTo>
                    <a:pt x="279" y="171"/>
                  </a:lnTo>
                  <a:lnTo>
                    <a:pt x="281" y="171"/>
                  </a:lnTo>
                  <a:lnTo>
                    <a:pt x="283" y="173"/>
                  </a:lnTo>
                  <a:lnTo>
                    <a:pt x="284" y="173"/>
                  </a:lnTo>
                  <a:lnTo>
                    <a:pt x="284" y="174"/>
                  </a:lnTo>
                  <a:lnTo>
                    <a:pt x="286" y="174"/>
                  </a:lnTo>
                  <a:lnTo>
                    <a:pt x="288" y="174"/>
                  </a:lnTo>
                  <a:lnTo>
                    <a:pt x="288" y="176"/>
                  </a:lnTo>
                  <a:lnTo>
                    <a:pt x="289" y="176"/>
                  </a:lnTo>
                  <a:lnTo>
                    <a:pt x="289" y="178"/>
                  </a:lnTo>
                  <a:lnTo>
                    <a:pt x="291" y="178"/>
                  </a:lnTo>
                  <a:lnTo>
                    <a:pt x="291" y="179"/>
                  </a:lnTo>
                  <a:lnTo>
                    <a:pt x="291" y="181"/>
                  </a:lnTo>
                  <a:lnTo>
                    <a:pt x="291" y="183"/>
                  </a:lnTo>
                  <a:lnTo>
                    <a:pt x="289" y="183"/>
                  </a:lnTo>
                  <a:lnTo>
                    <a:pt x="289" y="184"/>
                  </a:lnTo>
                  <a:lnTo>
                    <a:pt x="288" y="186"/>
                  </a:lnTo>
                  <a:lnTo>
                    <a:pt x="288" y="188"/>
                  </a:lnTo>
                  <a:lnTo>
                    <a:pt x="286" y="188"/>
                  </a:lnTo>
                  <a:lnTo>
                    <a:pt x="284" y="188"/>
                  </a:lnTo>
                  <a:lnTo>
                    <a:pt x="283" y="188"/>
                  </a:lnTo>
                  <a:lnTo>
                    <a:pt x="281" y="188"/>
                  </a:lnTo>
                  <a:lnTo>
                    <a:pt x="281" y="189"/>
                  </a:lnTo>
                  <a:lnTo>
                    <a:pt x="279" y="189"/>
                  </a:lnTo>
                  <a:lnTo>
                    <a:pt x="278" y="189"/>
                  </a:lnTo>
                  <a:lnTo>
                    <a:pt x="276" y="189"/>
                  </a:lnTo>
                  <a:lnTo>
                    <a:pt x="276" y="191"/>
                  </a:lnTo>
                  <a:lnTo>
                    <a:pt x="274" y="191"/>
                  </a:lnTo>
                  <a:lnTo>
                    <a:pt x="273" y="192"/>
                  </a:lnTo>
                  <a:lnTo>
                    <a:pt x="271" y="194"/>
                  </a:lnTo>
                  <a:lnTo>
                    <a:pt x="271" y="197"/>
                  </a:lnTo>
                  <a:lnTo>
                    <a:pt x="271" y="199"/>
                  </a:lnTo>
                  <a:lnTo>
                    <a:pt x="270" y="201"/>
                  </a:lnTo>
                  <a:lnTo>
                    <a:pt x="268" y="202"/>
                  </a:lnTo>
                  <a:lnTo>
                    <a:pt x="266" y="202"/>
                  </a:lnTo>
                  <a:lnTo>
                    <a:pt x="265" y="204"/>
                  </a:lnTo>
                  <a:lnTo>
                    <a:pt x="265" y="205"/>
                  </a:lnTo>
                  <a:lnTo>
                    <a:pt x="265" y="207"/>
                  </a:lnTo>
                  <a:lnTo>
                    <a:pt x="263" y="209"/>
                  </a:lnTo>
                  <a:lnTo>
                    <a:pt x="263" y="210"/>
                  </a:lnTo>
                  <a:lnTo>
                    <a:pt x="263" y="212"/>
                  </a:lnTo>
                  <a:lnTo>
                    <a:pt x="263" y="214"/>
                  </a:lnTo>
                  <a:lnTo>
                    <a:pt x="265" y="215"/>
                  </a:lnTo>
                  <a:lnTo>
                    <a:pt x="265" y="217"/>
                  </a:lnTo>
                  <a:lnTo>
                    <a:pt x="266" y="219"/>
                  </a:lnTo>
                  <a:lnTo>
                    <a:pt x="268" y="220"/>
                  </a:lnTo>
                  <a:lnTo>
                    <a:pt x="270" y="220"/>
                  </a:lnTo>
                  <a:lnTo>
                    <a:pt x="270" y="222"/>
                  </a:lnTo>
                  <a:lnTo>
                    <a:pt x="270" y="223"/>
                  </a:lnTo>
                  <a:lnTo>
                    <a:pt x="270" y="225"/>
                  </a:lnTo>
                  <a:lnTo>
                    <a:pt x="268" y="227"/>
                  </a:lnTo>
                  <a:lnTo>
                    <a:pt x="266" y="227"/>
                  </a:lnTo>
                  <a:lnTo>
                    <a:pt x="265" y="228"/>
                  </a:lnTo>
                  <a:lnTo>
                    <a:pt x="263" y="228"/>
                  </a:lnTo>
                  <a:lnTo>
                    <a:pt x="263" y="230"/>
                  </a:lnTo>
                  <a:lnTo>
                    <a:pt x="263" y="232"/>
                  </a:lnTo>
                  <a:lnTo>
                    <a:pt x="261" y="232"/>
                  </a:lnTo>
                  <a:lnTo>
                    <a:pt x="261" y="233"/>
                  </a:lnTo>
                  <a:lnTo>
                    <a:pt x="261" y="235"/>
                  </a:lnTo>
                  <a:lnTo>
                    <a:pt x="263" y="237"/>
                  </a:lnTo>
                  <a:lnTo>
                    <a:pt x="261" y="237"/>
                  </a:lnTo>
                  <a:lnTo>
                    <a:pt x="260" y="237"/>
                  </a:lnTo>
                  <a:lnTo>
                    <a:pt x="258" y="237"/>
                  </a:lnTo>
                  <a:lnTo>
                    <a:pt x="256" y="237"/>
                  </a:lnTo>
                  <a:lnTo>
                    <a:pt x="255" y="237"/>
                  </a:lnTo>
                  <a:lnTo>
                    <a:pt x="252" y="237"/>
                  </a:lnTo>
                  <a:lnTo>
                    <a:pt x="250" y="237"/>
                  </a:lnTo>
                  <a:lnTo>
                    <a:pt x="247" y="237"/>
                  </a:lnTo>
                  <a:lnTo>
                    <a:pt x="242" y="235"/>
                  </a:lnTo>
                  <a:lnTo>
                    <a:pt x="238" y="235"/>
                  </a:lnTo>
                  <a:lnTo>
                    <a:pt x="237" y="235"/>
                  </a:lnTo>
                  <a:lnTo>
                    <a:pt x="234" y="235"/>
                  </a:lnTo>
                  <a:lnTo>
                    <a:pt x="232" y="235"/>
                  </a:lnTo>
                  <a:lnTo>
                    <a:pt x="229" y="235"/>
                  </a:lnTo>
                  <a:lnTo>
                    <a:pt x="222" y="235"/>
                  </a:lnTo>
                  <a:lnTo>
                    <a:pt x="219" y="235"/>
                  </a:lnTo>
                  <a:lnTo>
                    <a:pt x="216" y="235"/>
                  </a:lnTo>
                  <a:lnTo>
                    <a:pt x="214" y="235"/>
                  </a:lnTo>
                  <a:lnTo>
                    <a:pt x="212" y="235"/>
                  </a:lnTo>
                  <a:lnTo>
                    <a:pt x="211" y="235"/>
                  </a:lnTo>
                  <a:lnTo>
                    <a:pt x="209" y="235"/>
                  </a:lnTo>
                  <a:lnTo>
                    <a:pt x="207" y="235"/>
                  </a:lnTo>
                  <a:lnTo>
                    <a:pt x="206" y="235"/>
                  </a:lnTo>
                  <a:lnTo>
                    <a:pt x="204" y="235"/>
                  </a:lnTo>
                  <a:lnTo>
                    <a:pt x="203" y="235"/>
                  </a:lnTo>
                  <a:lnTo>
                    <a:pt x="201" y="235"/>
                  </a:lnTo>
                  <a:lnTo>
                    <a:pt x="199" y="235"/>
                  </a:lnTo>
                  <a:lnTo>
                    <a:pt x="198" y="235"/>
                  </a:lnTo>
                  <a:lnTo>
                    <a:pt x="196" y="235"/>
                  </a:lnTo>
                  <a:lnTo>
                    <a:pt x="194" y="235"/>
                  </a:lnTo>
                  <a:lnTo>
                    <a:pt x="193" y="235"/>
                  </a:lnTo>
                  <a:lnTo>
                    <a:pt x="191" y="235"/>
                  </a:lnTo>
                  <a:lnTo>
                    <a:pt x="188" y="233"/>
                  </a:lnTo>
                  <a:lnTo>
                    <a:pt x="186" y="233"/>
                  </a:lnTo>
                  <a:lnTo>
                    <a:pt x="185" y="233"/>
                  </a:lnTo>
                  <a:lnTo>
                    <a:pt x="183" y="233"/>
                  </a:lnTo>
                  <a:lnTo>
                    <a:pt x="181" y="233"/>
                  </a:lnTo>
                  <a:lnTo>
                    <a:pt x="180" y="233"/>
                  </a:lnTo>
                  <a:lnTo>
                    <a:pt x="178" y="233"/>
                  </a:lnTo>
                  <a:lnTo>
                    <a:pt x="176" y="233"/>
                  </a:lnTo>
                  <a:lnTo>
                    <a:pt x="175" y="233"/>
                  </a:lnTo>
                  <a:lnTo>
                    <a:pt x="173" y="233"/>
                  </a:lnTo>
                  <a:lnTo>
                    <a:pt x="172" y="233"/>
                  </a:lnTo>
                  <a:lnTo>
                    <a:pt x="170" y="233"/>
                  </a:lnTo>
                  <a:lnTo>
                    <a:pt x="168" y="233"/>
                  </a:lnTo>
                  <a:lnTo>
                    <a:pt x="167" y="233"/>
                  </a:lnTo>
                  <a:lnTo>
                    <a:pt x="163" y="233"/>
                  </a:lnTo>
                  <a:lnTo>
                    <a:pt x="162" y="233"/>
                  </a:lnTo>
                  <a:lnTo>
                    <a:pt x="160" y="233"/>
                  </a:lnTo>
                  <a:lnTo>
                    <a:pt x="158" y="233"/>
                  </a:lnTo>
                  <a:lnTo>
                    <a:pt x="154" y="233"/>
                  </a:lnTo>
                  <a:lnTo>
                    <a:pt x="152" y="233"/>
                  </a:lnTo>
                  <a:lnTo>
                    <a:pt x="149" y="233"/>
                  </a:lnTo>
                  <a:lnTo>
                    <a:pt x="147" y="233"/>
                  </a:lnTo>
                  <a:lnTo>
                    <a:pt x="145" y="233"/>
                  </a:lnTo>
                  <a:lnTo>
                    <a:pt x="144" y="233"/>
                  </a:lnTo>
                  <a:lnTo>
                    <a:pt x="142" y="233"/>
                  </a:lnTo>
                  <a:lnTo>
                    <a:pt x="134" y="232"/>
                  </a:lnTo>
                  <a:lnTo>
                    <a:pt x="131" y="232"/>
                  </a:lnTo>
                  <a:lnTo>
                    <a:pt x="127" y="232"/>
                  </a:lnTo>
                  <a:lnTo>
                    <a:pt x="122" y="232"/>
                  </a:lnTo>
                  <a:lnTo>
                    <a:pt x="121" y="232"/>
                  </a:lnTo>
                  <a:lnTo>
                    <a:pt x="119" y="232"/>
                  </a:lnTo>
                  <a:lnTo>
                    <a:pt x="118" y="232"/>
                  </a:lnTo>
                  <a:lnTo>
                    <a:pt x="116" y="232"/>
                  </a:lnTo>
                  <a:lnTo>
                    <a:pt x="113" y="232"/>
                  </a:lnTo>
                  <a:lnTo>
                    <a:pt x="108" y="232"/>
                  </a:lnTo>
                  <a:lnTo>
                    <a:pt x="101" y="230"/>
                  </a:lnTo>
                  <a:lnTo>
                    <a:pt x="100" y="230"/>
                  </a:lnTo>
                  <a:lnTo>
                    <a:pt x="98" y="230"/>
                  </a:lnTo>
                  <a:lnTo>
                    <a:pt x="96" y="230"/>
                  </a:lnTo>
                  <a:lnTo>
                    <a:pt x="95" y="230"/>
                  </a:lnTo>
                  <a:lnTo>
                    <a:pt x="93" y="230"/>
                  </a:lnTo>
                  <a:lnTo>
                    <a:pt x="90" y="230"/>
                  </a:lnTo>
                  <a:lnTo>
                    <a:pt x="88" y="230"/>
                  </a:lnTo>
                  <a:lnTo>
                    <a:pt x="87" y="230"/>
                  </a:lnTo>
                  <a:lnTo>
                    <a:pt x="85" y="230"/>
                  </a:lnTo>
                  <a:lnTo>
                    <a:pt x="83" y="230"/>
                  </a:lnTo>
                  <a:lnTo>
                    <a:pt x="82" y="230"/>
                  </a:lnTo>
                  <a:lnTo>
                    <a:pt x="78" y="230"/>
                  </a:lnTo>
                  <a:lnTo>
                    <a:pt x="77" y="230"/>
                  </a:lnTo>
                  <a:lnTo>
                    <a:pt x="75" y="230"/>
                  </a:lnTo>
                  <a:lnTo>
                    <a:pt x="73" y="230"/>
                  </a:lnTo>
                  <a:lnTo>
                    <a:pt x="72" y="230"/>
                  </a:lnTo>
                  <a:lnTo>
                    <a:pt x="70" y="230"/>
                  </a:lnTo>
                  <a:lnTo>
                    <a:pt x="69" y="230"/>
                  </a:lnTo>
                  <a:lnTo>
                    <a:pt x="67" y="230"/>
                  </a:lnTo>
                  <a:lnTo>
                    <a:pt x="65" y="230"/>
                  </a:lnTo>
                  <a:lnTo>
                    <a:pt x="64" y="230"/>
                  </a:lnTo>
                  <a:lnTo>
                    <a:pt x="62" y="230"/>
                  </a:lnTo>
                  <a:lnTo>
                    <a:pt x="60" y="230"/>
                  </a:lnTo>
                  <a:lnTo>
                    <a:pt x="57" y="228"/>
                  </a:lnTo>
                  <a:lnTo>
                    <a:pt x="55" y="228"/>
                  </a:lnTo>
                  <a:lnTo>
                    <a:pt x="54" y="228"/>
                  </a:lnTo>
                  <a:lnTo>
                    <a:pt x="51" y="228"/>
                  </a:lnTo>
                  <a:lnTo>
                    <a:pt x="46" y="228"/>
                  </a:lnTo>
                  <a:lnTo>
                    <a:pt x="44" y="228"/>
                  </a:lnTo>
                  <a:lnTo>
                    <a:pt x="39" y="228"/>
                  </a:lnTo>
                  <a:lnTo>
                    <a:pt x="38" y="228"/>
                  </a:lnTo>
                  <a:lnTo>
                    <a:pt x="36" y="228"/>
                  </a:lnTo>
                  <a:lnTo>
                    <a:pt x="29" y="227"/>
                  </a:lnTo>
                  <a:lnTo>
                    <a:pt x="28" y="227"/>
                  </a:lnTo>
                  <a:lnTo>
                    <a:pt x="23" y="227"/>
                  </a:lnTo>
                  <a:lnTo>
                    <a:pt x="21" y="227"/>
                  </a:lnTo>
                  <a:lnTo>
                    <a:pt x="20" y="227"/>
                  </a:lnTo>
                  <a:lnTo>
                    <a:pt x="18" y="227"/>
                  </a:lnTo>
                  <a:lnTo>
                    <a:pt x="16" y="227"/>
                  </a:lnTo>
                  <a:lnTo>
                    <a:pt x="15" y="227"/>
                  </a:lnTo>
                  <a:lnTo>
                    <a:pt x="13" y="227"/>
                  </a:lnTo>
                  <a:lnTo>
                    <a:pt x="8" y="227"/>
                  </a:lnTo>
                  <a:lnTo>
                    <a:pt x="10" y="220"/>
                  </a:lnTo>
                  <a:lnTo>
                    <a:pt x="10" y="219"/>
                  </a:lnTo>
                  <a:lnTo>
                    <a:pt x="10" y="215"/>
                  </a:lnTo>
                  <a:lnTo>
                    <a:pt x="5" y="215"/>
                  </a:lnTo>
                  <a:lnTo>
                    <a:pt x="3" y="215"/>
                  </a:lnTo>
                  <a:lnTo>
                    <a:pt x="0" y="215"/>
                  </a:lnTo>
                  <a:lnTo>
                    <a:pt x="0" y="210"/>
                  </a:lnTo>
                  <a:lnTo>
                    <a:pt x="0" y="209"/>
                  </a:lnTo>
                  <a:lnTo>
                    <a:pt x="0" y="205"/>
                  </a:lnTo>
                  <a:lnTo>
                    <a:pt x="0" y="199"/>
                  </a:lnTo>
                  <a:lnTo>
                    <a:pt x="0" y="196"/>
                  </a:lnTo>
                  <a:lnTo>
                    <a:pt x="0" y="194"/>
                  </a:lnTo>
                  <a:lnTo>
                    <a:pt x="0" y="191"/>
                  </a:lnTo>
                  <a:lnTo>
                    <a:pt x="2" y="189"/>
                  </a:lnTo>
                  <a:lnTo>
                    <a:pt x="2" y="173"/>
                  </a:lnTo>
                  <a:lnTo>
                    <a:pt x="2" y="160"/>
                  </a:lnTo>
                  <a:lnTo>
                    <a:pt x="2" y="155"/>
                  </a:lnTo>
                  <a:lnTo>
                    <a:pt x="2" y="153"/>
                  </a:lnTo>
                  <a:lnTo>
                    <a:pt x="2" y="148"/>
                  </a:lnTo>
                  <a:lnTo>
                    <a:pt x="2" y="145"/>
                  </a:lnTo>
                  <a:lnTo>
                    <a:pt x="2" y="143"/>
                  </a:lnTo>
                  <a:lnTo>
                    <a:pt x="3" y="140"/>
                  </a:lnTo>
                  <a:lnTo>
                    <a:pt x="3" y="135"/>
                  </a:lnTo>
                  <a:lnTo>
                    <a:pt x="3" y="129"/>
                  </a:lnTo>
                  <a:lnTo>
                    <a:pt x="3" y="125"/>
                  </a:lnTo>
                  <a:lnTo>
                    <a:pt x="3" y="124"/>
                  </a:lnTo>
                  <a:lnTo>
                    <a:pt x="3" y="122"/>
                  </a:lnTo>
                  <a:lnTo>
                    <a:pt x="3" y="121"/>
                  </a:lnTo>
                  <a:lnTo>
                    <a:pt x="3" y="114"/>
                  </a:lnTo>
                  <a:lnTo>
                    <a:pt x="5" y="107"/>
                  </a:lnTo>
                  <a:lnTo>
                    <a:pt x="5" y="104"/>
                  </a:lnTo>
                  <a:lnTo>
                    <a:pt x="5" y="103"/>
                  </a:lnTo>
                  <a:lnTo>
                    <a:pt x="5" y="101"/>
                  </a:lnTo>
                  <a:lnTo>
                    <a:pt x="5" y="99"/>
                  </a:lnTo>
                  <a:lnTo>
                    <a:pt x="5" y="98"/>
                  </a:lnTo>
                  <a:lnTo>
                    <a:pt x="5" y="96"/>
                  </a:lnTo>
                  <a:lnTo>
                    <a:pt x="5" y="94"/>
                  </a:lnTo>
                  <a:lnTo>
                    <a:pt x="5" y="93"/>
                  </a:lnTo>
                  <a:lnTo>
                    <a:pt x="5" y="91"/>
                  </a:lnTo>
                  <a:lnTo>
                    <a:pt x="5" y="88"/>
                  </a:lnTo>
                  <a:lnTo>
                    <a:pt x="5" y="86"/>
                  </a:lnTo>
                  <a:lnTo>
                    <a:pt x="5" y="85"/>
                  </a:lnTo>
                  <a:lnTo>
                    <a:pt x="5" y="83"/>
                  </a:lnTo>
                  <a:lnTo>
                    <a:pt x="5" y="81"/>
                  </a:lnTo>
                  <a:lnTo>
                    <a:pt x="5" y="80"/>
                  </a:lnTo>
                  <a:lnTo>
                    <a:pt x="5" y="78"/>
                  </a:lnTo>
                  <a:lnTo>
                    <a:pt x="5" y="73"/>
                  </a:lnTo>
                  <a:lnTo>
                    <a:pt x="6" y="71"/>
                  </a:lnTo>
                  <a:lnTo>
                    <a:pt x="6" y="70"/>
                  </a:lnTo>
                  <a:lnTo>
                    <a:pt x="6" y="65"/>
                  </a:lnTo>
                  <a:lnTo>
                    <a:pt x="6" y="60"/>
                  </a:lnTo>
                  <a:lnTo>
                    <a:pt x="6" y="58"/>
                  </a:lnTo>
                  <a:lnTo>
                    <a:pt x="6" y="55"/>
                  </a:lnTo>
                  <a:lnTo>
                    <a:pt x="6" y="49"/>
                  </a:lnTo>
                  <a:lnTo>
                    <a:pt x="6" y="47"/>
                  </a:lnTo>
                  <a:lnTo>
                    <a:pt x="6" y="45"/>
                  </a:lnTo>
                  <a:lnTo>
                    <a:pt x="6" y="36"/>
                  </a:lnTo>
                  <a:lnTo>
                    <a:pt x="6" y="34"/>
                  </a:lnTo>
                  <a:lnTo>
                    <a:pt x="6" y="32"/>
                  </a:lnTo>
                  <a:lnTo>
                    <a:pt x="6" y="29"/>
                  </a:lnTo>
                  <a:lnTo>
                    <a:pt x="6" y="27"/>
                  </a:lnTo>
                  <a:lnTo>
                    <a:pt x="8" y="27"/>
                  </a:lnTo>
                  <a:lnTo>
                    <a:pt x="8" y="26"/>
                  </a:lnTo>
                  <a:lnTo>
                    <a:pt x="8" y="24"/>
                  </a:lnTo>
                  <a:lnTo>
                    <a:pt x="8" y="21"/>
                  </a:lnTo>
                  <a:lnTo>
                    <a:pt x="8" y="19"/>
                  </a:lnTo>
                  <a:lnTo>
                    <a:pt x="8" y="16"/>
                  </a:lnTo>
                  <a:lnTo>
                    <a:pt x="8" y="8"/>
                  </a:lnTo>
                  <a:lnTo>
                    <a:pt x="8" y="6"/>
                  </a:lnTo>
                  <a:lnTo>
                    <a:pt x="8" y="5"/>
                  </a:lnTo>
                  <a:lnTo>
                    <a:pt x="8" y="3"/>
                  </a:lnTo>
                  <a:lnTo>
                    <a:pt x="8" y="1"/>
                  </a:lnTo>
                  <a:lnTo>
                    <a:pt x="8" y="0"/>
                  </a:lnTo>
                  <a:lnTo>
                    <a:pt x="10" y="0"/>
                  </a:lnTo>
                  <a:lnTo>
                    <a:pt x="13" y="0"/>
                  </a:lnTo>
                  <a:lnTo>
                    <a:pt x="18" y="0"/>
                  </a:lnTo>
                  <a:lnTo>
                    <a:pt x="20" y="0"/>
                  </a:lnTo>
                  <a:lnTo>
                    <a:pt x="26" y="0"/>
                  </a:lnTo>
                  <a:lnTo>
                    <a:pt x="28" y="0"/>
                  </a:lnTo>
                  <a:lnTo>
                    <a:pt x="33" y="0"/>
                  </a:lnTo>
                  <a:lnTo>
                    <a:pt x="36" y="0"/>
                  </a:lnTo>
                  <a:lnTo>
                    <a:pt x="39"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49" name="Freeform 386"/>
            <p:cNvSpPr>
              <a:spLocks noEditPoints="1"/>
            </p:cNvSpPr>
            <p:nvPr/>
          </p:nvSpPr>
          <p:spPr bwMode="auto">
            <a:xfrm>
              <a:off x="2701" y="1158"/>
              <a:ext cx="304" cy="417"/>
            </a:xfrm>
            <a:custGeom>
              <a:avLst/>
              <a:gdLst>
                <a:gd name="T0" fmla="*/ 137 w 304"/>
                <a:gd name="T1" fmla="*/ 20 h 417"/>
                <a:gd name="T2" fmla="*/ 160 w 304"/>
                <a:gd name="T3" fmla="*/ 9 h 417"/>
                <a:gd name="T4" fmla="*/ 178 w 304"/>
                <a:gd name="T5" fmla="*/ 7 h 417"/>
                <a:gd name="T6" fmla="*/ 199 w 304"/>
                <a:gd name="T7" fmla="*/ 20 h 417"/>
                <a:gd name="T8" fmla="*/ 216 w 304"/>
                <a:gd name="T9" fmla="*/ 36 h 417"/>
                <a:gd name="T10" fmla="*/ 237 w 304"/>
                <a:gd name="T11" fmla="*/ 46 h 417"/>
                <a:gd name="T12" fmla="*/ 247 w 304"/>
                <a:gd name="T13" fmla="*/ 61 h 417"/>
                <a:gd name="T14" fmla="*/ 265 w 304"/>
                <a:gd name="T15" fmla="*/ 67 h 417"/>
                <a:gd name="T16" fmla="*/ 276 w 304"/>
                <a:gd name="T17" fmla="*/ 87 h 417"/>
                <a:gd name="T18" fmla="*/ 283 w 304"/>
                <a:gd name="T19" fmla="*/ 113 h 417"/>
                <a:gd name="T20" fmla="*/ 304 w 304"/>
                <a:gd name="T21" fmla="*/ 126 h 417"/>
                <a:gd name="T22" fmla="*/ 302 w 304"/>
                <a:gd name="T23" fmla="*/ 144 h 417"/>
                <a:gd name="T24" fmla="*/ 283 w 304"/>
                <a:gd name="T25" fmla="*/ 151 h 417"/>
                <a:gd name="T26" fmla="*/ 281 w 304"/>
                <a:gd name="T27" fmla="*/ 162 h 417"/>
                <a:gd name="T28" fmla="*/ 265 w 304"/>
                <a:gd name="T29" fmla="*/ 161 h 417"/>
                <a:gd name="T30" fmla="*/ 243 w 304"/>
                <a:gd name="T31" fmla="*/ 170 h 417"/>
                <a:gd name="T32" fmla="*/ 245 w 304"/>
                <a:gd name="T33" fmla="*/ 187 h 417"/>
                <a:gd name="T34" fmla="*/ 247 w 304"/>
                <a:gd name="T35" fmla="*/ 198 h 417"/>
                <a:gd name="T36" fmla="*/ 230 w 304"/>
                <a:gd name="T37" fmla="*/ 210 h 417"/>
                <a:gd name="T38" fmla="*/ 229 w 304"/>
                <a:gd name="T39" fmla="*/ 226 h 417"/>
                <a:gd name="T40" fmla="*/ 225 w 304"/>
                <a:gd name="T41" fmla="*/ 237 h 417"/>
                <a:gd name="T42" fmla="*/ 222 w 304"/>
                <a:gd name="T43" fmla="*/ 257 h 417"/>
                <a:gd name="T44" fmla="*/ 224 w 304"/>
                <a:gd name="T45" fmla="*/ 272 h 417"/>
                <a:gd name="T46" fmla="*/ 219 w 304"/>
                <a:gd name="T47" fmla="*/ 277 h 417"/>
                <a:gd name="T48" fmla="*/ 221 w 304"/>
                <a:gd name="T49" fmla="*/ 291 h 417"/>
                <a:gd name="T50" fmla="*/ 219 w 304"/>
                <a:gd name="T51" fmla="*/ 308 h 417"/>
                <a:gd name="T52" fmla="*/ 221 w 304"/>
                <a:gd name="T53" fmla="*/ 327 h 417"/>
                <a:gd name="T54" fmla="*/ 224 w 304"/>
                <a:gd name="T55" fmla="*/ 334 h 417"/>
                <a:gd name="T56" fmla="*/ 247 w 304"/>
                <a:gd name="T57" fmla="*/ 344 h 417"/>
                <a:gd name="T58" fmla="*/ 247 w 304"/>
                <a:gd name="T59" fmla="*/ 362 h 417"/>
                <a:gd name="T60" fmla="*/ 256 w 304"/>
                <a:gd name="T61" fmla="*/ 378 h 417"/>
                <a:gd name="T62" fmla="*/ 256 w 304"/>
                <a:gd name="T63" fmla="*/ 389 h 417"/>
                <a:gd name="T64" fmla="*/ 248 w 304"/>
                <a:gd name="T65" fmla="*/ 399 h 417"/>
                <a:gd name="T66" fmla="*/ 237 w 304"/>
                <a:gd name="T67" fmla="*/ 414 h 417"/>
                <a:gd name="T68" fmla="*/ 160 w 304"/>
                <a:gd name="T69" fmla="*/ 415 h 417"/>
                <a:gd name="T70" fmla="*/ 140 w 304"/>
                <a:gd name="T71" fmla="*/ 398 h 417"/>
                <a:gd name="T72" fmla="*/ 129 w 304"/>
                <a:gd name="T73" fmla="*/ 381 h 417"/>
                <a:gd name="T74" fmla="*/ 118 w 304"/>
                <a:gd name="T75" fmla="*/ 365 h 417"/>
                <a:gd name="T76" fmla="*/ 93 w 304"/>
                <a:gd name="T77" fmla="*/ 357 h 417"/>
                <a:gd name="T78" fmla="*/ 75 w 304"/>
                <a:gd name="T79" fmla="*/ 345 h 417"/>
                <a:gd name="T80" fmla="*/ 54 w 304"/>
                <a:gd name="T81" fmla="*/ 340 h 417"/>
                <a:gd name="T82" fmla="*/ 39 w 304"/>
                <a:gd name="T83" fmla="*/ 340 h 417"/>
                <a:gd name="T84" fmla="*/ 18 w 304"/>
                <a:gd name="T85" fmla="*/ 340 h 417"/>
                <a:gd name="T86" fmla="*/ 2 w 304"/>
                <a:gd name="T87" fmla="*/ 327 h 417"/>
                <a:gd name="T88" fmla="*/ 5 w 304"/>
                <a:gd name="T89" fmla="*/ 298 h 417"/>
                <a:gd name="T90" fmla="*/ 5 w 304"/>
                <a:gd name="T91" fmla="*/ 275 h 417"/>
                <a:gd name="T92" fmla="*/ 24 w 304"/>
                <a:gd name="T93" fmla="*/ 264 h 417"/>
                <a:gd name="T94" fmla="*/ 38 w 304"/>
                <a:gd name="T95" fmla="*/ 260 h 417"/>
                <a:gd name="T96" fmla="*/ 41 w 304"/>
                <a:gd name="T97" fmla="*/ 247 h 417"/>
                <a:gd name="T98" fmla="*/ 59 w 304"/>
                <a:gd name="T99" fmla="*/ 232 h 417"/>
                <a:gd name="T100" fmla="*/ 73 w 304"/>
                <a:gd name="T101" fmla="*/ 215 h 417"/>
                <a:gd name="T102" fmla="*/ 82 w 304"/>
                <a:gd name="T103" fmla="*/ 193 h 417"/>
                <a:gd name="T104" fmla="*/ 83 w 304"/>
                <a:gd name="T105" fmla="*/ 174 h 417"/>
                <a:gd name="T106" fmla="*/ 88 w 304"/>
                <a:gd name="T107" fmla="*/ 149 h 417"/>
                <a:gd name="T108" fmla="*/ 80 w 304"/>
                <a:gd name="T109" fmla="*/ 133 h 417"/>
                <a:gd name="T110" fmla="*/ 60 w 304"/>
                <a:gd name="T111" fmla="*/ 118 h 417"/>
                <a:gd name="T112" fmla="*/ 60 w 304"/>
                <a:gd name="T113" fmla="*/ 95 h 417"/>
                <a:gd name="T114" fmla="*/ 57 w 304"/>
                <a:gd name="T115" fmla="*/ 76 h 417"/>
                <a:gd name="T116" fmla="*/ 65 w 304"/>
                <a:gd name="T117" fmla="*/ 58 h 417"/>
                <a:gd name="T118" fmla="*/ 83 w 304"/>
                <a:gd name="T119" fmla="*/ 41 h 417"/>
                <a:gd name="T120" fmla="*/ 106 w 304"/>
                <a:gd name="T121" fmla="*/ 33 h 417"/>
                <a:gd name="T122" fmla="*/ 113 w 304"/>
                <a:gd name="T123" fmla="*/ 30 h 417"/>
                <a:gd name="T124" fmla="*/ 121 w 304"/>
                <a:gd name="T125" fmla="*/ 2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417">
                  <a:moveTo>
                    <a:pt x="108" y="32"/>
                  </a:moveTo>
                  <a:lnTo>
                    <a:pt x="106" y="32"/>
                  </a:lnTo>
                  <a:lnTo>
                    <a:pt x="108" y="32"/>
                  </a:lnTo>
                  <a:close/>
                  <a:moveTo>
                    <a:pt x="118" y="28"/>
                  </a:moveTo>
                  <a:lnTo>
                    <a:pt x="116" y="28"/>
                  </a:lnTo>
                  <a:lnTo>
                    <a:pt x="116" y="30"/>
                  </a:lnTo>
                  <a:lnTo>
                    <a:pt x="114" y="30"/>
                  </a:lnTo>
                  <a:lnTo>
                    <a:pt x="114" y="28"/>
                  </a:lnTo>
                  <a:lnTo>
                    <a:pt x="113" y="30"/>
                  </a:lnTo>
                  <a:lnTo>
                    <a:pt x="113" y="28"/>
                  </a:lnTo>
                  <a:lnTo>
                    <a:pt x="114" y="28"/>
                  </a:lnTo>
                  <a:lnTo>
                    <a:pt x="116" y="28"/>
                  </a:lnTo>
                  <a:lnTo>
                    <a:pt x="118" y="28"/>
                  </a:lnTo>
                  <a:lnTo>
                    <a:pt x="118" y="27"/>
                  </a:lnTo>
                  <a:lnTo>
                    <a:pt x="119" y="27"/>
                  </a:lnTo>
                  <a:lnTo>
                    <a:pt x="118" y="28"/>
                  </a:lnTo>
                  <a:close/>
                  <a:moveTo>
                    <a:pt x="134" y="22"/>
                  </a:moveTo>
                  <a:lnTo>
                    <a:pt x="136" y="22"/>
                  </a:lnTo>
                  <a:lnTo>
                    <a:pt x="136" y="20"/>
                  </a:lnTo>
                  <a:lnTo>
                    <a:pt x="137" y="20"/>
                  </a:lnTo>
                  <a:lnTo>
                    <a:pt x="139" y="20"/>
                  </a:lnTo>
                  <a:lnTo>
                    <a:pt x="139" y="18"/>
                  </a:lnTo>
                  <a:lnTo>
                    <a:pt x="140" y="18"/>
                  </a:lnTo>
                  <a:lnTo>
                    <a:pt x="142" y="18"/>
                  </a:lnTo>
                  <a:lnTo>
                    <a:pt x="144" y="18"/>
                  </a:lnTo>
                  <a:lnTo>
                    <a:pt x="144" y="17"/>
                  </a:lnTo>
                  <a:lnTo>
                    <a:pt x="145" y="17"/>
                  </a:lnTo>
                  <a:lnTo>
                    <a:pt x="147" y="17"/>
                  </a:lnTo>
                  <a:lnTo>
                    <a:pt x="149" y="17"/>
                  </a:lnTo>
                  <a:lnTo>
                    <a:pt x="149" y="15"/>
                  </a:lnTo>
                  <a:lnTo>
                    <a:pt x="150" y="15"/>
                  </a:lnTo>
                  <a:lnTo>
                    <a:pt x="152" y="14"/>
                  </a:lnTo>
                  <a:lnTo>
                    <a:pt x="154" y="14"/>
                  </a:lnTo>
                  <a:lnTo>
                    <a:pt x="155" y="14"/>
                  </a:lnTo>
                  <a:lnTo>
                    <a:pt x="157" y="14"/>
                  </a:lnTo>
                  <a:lnTo>
                    <a:pt x="157" y="12"/>
                  </a:lnTo>
                  <a:lnTo>
                    <a:pt x="158" y="12"/>
                  </a:lnTo>
                  <a:lnTo>
                    <a:pt x="158" y="10"/>
                  </a:lnTo>
                  <a:lnTo>
                    <a:pt x="160" y="10"/>
                  </a:lnTo>
                  <a:lnTo>
                    <a:pt x="160" y="9"/>
                  </a:lnTo>
                  <a:lnTo>
                    <a:pt x="162" y="9"/>
                  </a:lnTo>
                  <a:lnTo>
                    <a:pt x="162" y="7"/>
                  </a:lnTo>
                  <a:lnTo>
                    <a:pt x="163" y="7"/>
                  </a:lnTo>
                  <a:lnTo>
                    <a:pt x="165" y="7"/>
                  </a:lnTo>
                  <a:lnTo>
                    <a:pt x="165" y="5"/>
                  </a:lnTo>
                  <a:lnTo>
                    <a:pt x="167" y="5"/>
                  </a:lnTo>
                  <a:lnTo>
                    <a:pt x="167" y="4"/>
                  </a:lnTo>
                  <a:lnTo>
                    <a:pt x="168" y="4"/>
                  </a:lnTo>
                  <a:lnTo>
                    <a:pt x="168" y="2"/>
                  </a:lnTo>
                  <a:lnTo>
                    <a:pt x="170" y="2"/>
                  </a:lnTo>
                  <a:lnTo>
                    <a:pt x="171" y="2"/>
                  </a:lnTo>
                  <a:lnTo>
                    <a:pt x="171" y="0"/>
                  </a:lnTo>
                  <a:lnTo>
                    <a:pt x="173" y="0"/>
                  </a:lnTo>
                  <a:lnTo>
                    <a:pt x="173" y="2"/>
                  </a:lnTo>
                  <a:lnTo>
                    <a:pt x="173" y="4"/>
                  </a:lnTo>
                  <a:lnTo>
                    <a:pt x="175" y="4"/>
                  </a:lnTo>
                  <a:lnTo>
                    <a:pt x="175" y="5"/>
                  </a:lnTo>
                  <a:lnTo>
                    <a:pt x="175" y="7"/>
                  </a:lnTo>
                  <a:lnTo>
                    <a:pt x="176" y="7"/>
                  </a:lnTo>
                  <a:lnTo>
                    <a:pt x="178" y="7"/>
                  </a:lnTo>
                  <a:lnTo>
                    <a:pt x="180" y="7"/>
                  </a:lnTo>
                  <a:lnTo>
                    <a:pt x="181" y="9"/>
                  </a:lnTo>
                  <a:lnTo>
                    <a:pt x="181" y="7"/>
                  </a:lnTo>
                  <a:lnTo>
                    <a:pt x="183" y="7"/>
                  </a:lnTo>
                  <a:lnTo>
                    <a:pt x="185" y="7"/>
                  </a:lnTo>
                  <a:lnTo>
                    <a:pt x="186" y="7"/>
                  </a:lnTo>
                  <a:lnTo>
                    <a:pt x="188" y="9"/>
                  </a:lnTo>
                  <a:lnTo>
                    <a:pt x="189" y="9"/>
                  </a:lnTo>
                  <a:lnTo>
                    <a:pt x="189" y="10"/>
                  </a:lnTo>
                  <a:lnTo>
                    <a:pt x="191" y="10"/>
                  </a:lnTo>
                  <a:lnTo>
                    <a:pt x="191" y="12"/>
                  </a:lnTo>
                  <a:lnTo>
                    <a:pt x="193" y="12"/>
                  </a:lnTo>
                  <a:lnTo>
                    <a:pt x="193" y="14"/>
                  </a:lnTo>
                  <a:lnTo>
                    <a:pt x="193" y="15"/>
                  </a:lnTo>
                  <a:lnTo>
                    <a:pt x="193" y="17"/>
                  </a:lnTo>
                  <a:lnTo>
                    <a:pt x="193" y="18"/>
                  </a:lnTo>
                  <a:lnTo>
                    <a:pt x="194" y="20"/>
                  </a:lnTo>
                  <a:lnTo>
                    <a:pt x="196" y="20"/>
                  </a:lnTo>
                  <a:lnTo>
                    <a:pt x="198" y="20"/>
                  </a:lnTo>
                  <a:lnTo>
                    <a:pt x="199" y="20"/>
                  </a:lnTo>
                  <a:lnTo>
                    <a:pt x="201" y="20"/>
                  </a:lnTo>
                  <a:lnTo>
                    <a:pt x="203" y="20"/>
                  </a:lnTo>
                  <a:lnTo>
                    <a:pt x="203" y="22"/>
                  </a:lnTo>
                  <a:lnTo>
                    <a:pt x="204" y="22"/>
                  </a:lnTo>
                  <a:lnTo>
                    <a:pt x="206" y="22"/>
                  </a:lnTo>
                  <a:lnTo>
                    <a:pt x="206" y="23"/>
                  </a:lnTo>
                  <a:lnTo>
                    <a:pt x="207" y="23"/>
                  </a:lnTo>
                  <a:lnTo>
                    <a:pt x="207" y="25"/>
                  </a:lnTo>
                  <a:lnTo>
                    <a:pt x="209" y="25"/>
                  </a:lnTo>
                  <a:lnTo>
                    <a:pt x="209" y="27"/>
                  </a:lnTo>
                  <a:lnTo>
                    <a:pt x="209" y="28"/>
                  </a:lnTo>
                  <a:lnTo>
                    <a:pt x="209" y="30"/>
                  </a:lnTo>
                  <a:lnTo>
                    <a:pt x="211" y="30"/>
                  </a:lnTo>
                  <a:lnTo>
                    <a:pt x="211" y="32"/>
                  </a:lnTo>
                  <a:lnTo>
                    <a:pt x="212" y="32"/>
                  </a:lnTo>
                  <a:lnTo>
                    <a:pt x="212" y="33"/>
                  </a:lnTo>
                  <a:lnTo>
                    <a:pt x="214" y="33"/>
                  </a:lnTo>
                  <a:lnTo>
                    <a:pt x="214" y="35"/>
                  </a:lnTo>
                  <a:lnTo>
                    <a:pt x="216" y="35"/>
                  </a:lnTo>
                  <a:lnTo>
                    <a:pt x="216" y="36"/>
                  </a:lnTo>
                  <a:lnTo>
                    <a:pt x="217" y="36"/>
                  </a:lnTo>
                  <a:lnTo>
                    <a:pt x="217" y="38"/>
                  </a:lnTo>
                  <a:lnTo>
                    <a:pt x="217" y="40"/>
                  </a:lnTo>
                  <a:lnTo>
                    <a:pt x="217" y="41"/>
                  </a:lnTo>
                  <a:lnTo>
                    <a:pt x="219" y="41"/>
                  </a:lnTo>
                  <a:lnTo>
                    <a:pt x="221" y="41"/>
                  </a:lnTo>
                  <a:lnTo>
                    <a:pt x="221" y="40"/>
                  </a:lnTo>
                  <a:lnTo>
                    <a:pt x="222" y="40"/>
                  </a:lnTo>
                  <a:lnTo>
                    <a:pt x="224" y="40"/>
                  </a:lnTo>
                  <a:lnTo>
                    <a:pt x="225" y="40"/>
                  </a:lnTo>
                  <a:lnTo>
                    <a:pt x="227" y="40"/>
                  </a:lnTo>
                  <a:lnTo>
                    <a:pt x="229" y="41"/>
                  </a:lnTo>
                  <a:lnTo>
                    <a:pt x="230" y="41"/>
                  </a:lnTo>
                  <a:lnTo>
                    <a:pt x="230" y="43"/>
                  </a:lnTo>
                  <a:lnTo>
                    <a:pt x="232" y="43"/>
                  </a:lnTo>
                  <a:lnTo>
                    <a:pt x="234" y="43"/>
                  </a:lnTo>
                  <a:lnTo>
                    <a:pt x="235" y="43"/>
                  </a:lnTo>
                  <a:lnTo>
                    <a:pt x="235" y="45"/>
                  </a:lnTo>
                  <a:lnTo>
                    <a:pt x="237" y="45"/>
                  </a:lnTo>
                  <a:lnTo>
                    <a:pt x="237" y="46"/>
                  </a:lnTo>
                  <a:lnTo>
                    <a:pt x="238" y="48"/>
                  </a:lnTo>
                  <a:lnTo>
                    <a:pt x="240" y="49"/>
                  </a:lnTo>
                  <a:lnTo>
                    <a:pt x="242" y="49"/>
                  </a:lnTo>
                  <a:lnTo>
                    <a:pt x="243" y="49"/>
                  </a:lnTo>
                  <a:lnTo>
                    <a:pt x="245" y="49"/>
                  </a:lnTo>
                  <a:lnTo>
                    <a:pt x="245" y="51"/>
                  </a:lnTo>
                  <a:lnTo>
                    <a:pt x="245" y="53"/>
                  </a:lnTo>
                  <a:lnTo>
                    <a:pt x="243" y="53"/>
                  </a:lnTo>
                  <a:lnTo>
                    <a:pt x="243" y="54"/>
                  </a:lnTo>
                  <a:lnTo>
                    <a:pt x="243" y="56"/>
                  </a:lnTo>
                  <a:lnTo>
                    <a:pt x="243" y="58"/>
                  </a:lnTo>
                  <a:lnTo>
                    <a:pt x="245" y="58"/>
                  </a:lnTo>
                  <a:lnTo>
                    <a:pt x="245" y="56"/>
                  </a:lnTo>
                  <a:lnTo>
                    <a:pt x="247" y="56"/>
                  </a:lnTo>
                  <a:lnTo>
                    <a:pt x="248" y="56"/>
                  </a:lnTo>
                  <a:lnTo>
                    <a:pt x="248" y="58"/>
                  </a:lnTo>
                  <a:lnTo>
                    <a:pt x="250" y="58"/>
                  </a:lnTo>
                  <a:lnTo>
                    <a:pt x="250" y="59"/>
                  </a:lnTo>
                  <a:lnTo>
                    <a:pt x="248" y="61"/>
                  </a:lnTo>
                  <a:lnTo>
                    <a:pt x="247" y="61"/>
                  </a:lnTo>
                  <a:lnTo>
                    <a:pt x="245" y="61"/>
                  </a:lnTo>
                  <a:lnTo>
                    <a:pt x="245" y="63"/>
                  </a:lnTo>
                  <a:lnTo>
                    <a:pt x="247" y="63"/>
                  </a:lnTo>
                  <a:lnTo>
                    <a:pt x="248" y="64"/>
                  </a:lnTo>
                  <a:lnTo>
                    <a:pt x="250" y="64"/>
                  </a:lnTo>
                  <a:lnTo>
                    <a:pt x="250" y="66"/>
                  </a:lnTo>
                  <a:lnTo>
                    <a:pt x="250" y="67"/>
                  </a:lnTo>
                  <a:lnTo>
                    <a:pt x="252" y="67"/>
                  </a:lnTo>
                  <a:lnTo>
                    <a:pt x="252" y="69"/>
                  </a:lnTo>
                  <a:lnTo>
                    <a:pt x="253" y="69"/>
                  </a:lnTo>
                  <a:lnTo>
                    <a:pt x="253" y="71"/>
                  </a:lnTo>
                  <a:lnTo>
                    <a:pt x="253" y="72"/>
                  </a:lnTo>
                  <a:lnTo>
                    <a:pt x="255" y="72"/>
                  </a:lnTo>
                  <a:lnTo>
                    <a:pt x="256" y="72"/>
                  </a:lnTo>
                  <a:lnTo>
                    <a:pt x="258" y="72"/>
                  </a:lnTo>
                  <a:lnTo>
                    <a:pt x="258" y="71"/>
                  </a:lnTo>
                  <a:lnTo>
                    <a:pt x="260" y="71"/>
                  </a:lnTo>
                  <a:lnTo>
                    <a:pt x="261" y="69"/>
                  </a:lnTo>
                  <a:lnTo>
                    <a:pt x="263" y="69"/>
                  </a:lnTo>
                  <a:lnTo>
                    <a:pt x="265" y="67"/>
                  </a:lnTo>
                  <a:lnTo>
                    <a:pt x="266" y="69"/>
                  </a:lnTo>
                  <a:lnTo>
                    <a:pt x="268" y="71"/>
                  </a:lnTo>
                  <a:lnTo>
                    <a:pt x="266" y="71"/>
                  </a:lnTo>
                  <a:lnTo>
                    <a:pt x="265" y="72"/>
                  </a:lnTo>
                  <a:lnTo>
                    <a:pt x="265" y="74"/>
                  </a:lnTo>
                  <a:lnTo>
                    <a:pt x="265" y="76"/>
                  </a:lnTo>
                  <a:lnTo>
                    <a:pt x="263" y="76"/>
                  </a:lnTo>
                  <a:lnTo>
                    <a:pt x="263" y="77"/>
                  </a:lnTo>
                  <a:lnTo>
                    <a:pt x="265" y="79"/>
                  </a:lnTo>
                  <a:lnTo>
                    <a:pt x="265" y="81"/>
                  </a:lnTo>
                  <a:lnTo>
                    <a:pt x="265" y="82"/>
                  </a:lnTo>
                  <a:lnTo>
                    <a:pt x="266" y="82"/>
                  </a:lnTo>
                  <a:lnTo>
                    <a:pt x="268" y="84"/>
                  </a:lnTo>
                  <a:lnTo>
                    <a:pt x="268" y="85"/>
                  </a:lnTo>
                  <a:lnTo>
                    <a:pt x="270" y="85"/>
                  </a:lnTo>
                  <a:lnTo>
                    <a:pt x="270" y="87"/>
                  </a:lnTo>
                  <a:lnTo>
                    <a:pt x="271" y="87"/>
                  </a:lnTo>
                  <a:lnTo>
                    <a:pt x="273" y="87"/>
                  </a:lnTo>
                  <a:lnTo>
                    <a:pt x="274" y="87"/>
                  </a:lnTo>
                  <a:lnTo>
                    <a:pt x="276" y="87"/>
                  </a:lnTo>
                  <a:lnTo>
                    <a:pt x="278" y="87"/>
                  </a:lnTo>
                  <a:lnTo>
                    <a:pt x="279" y="89"/>
                  </a:lnTo>
                  <a:lnTo>
                    <a:pt x="281" y="89"/>
                  </a:lnTo>
                  <a:lnTo>
                    <a:pt x="281" y="90"/>
                  </a:lnTo>
                  <a:lnTo>
                    <a:pt x="281" y="92"/>
                  </a:lnTo>
                  <a:lnTo>
                    <a:pt x="281" y="94"/>
                  </a:lnTo>
                  <a:lnTo>
                    <a:pt x="281" y="95"/>
                  </a:lnTo>
                  <a:lnTo>
                    <a:pt x="281" y="97"/>
                  </a:lnTo>
                  <a:lnTo>
                    <a:pt x="281" y="98"/>
                  </a:lnTo>
                  <a:lnTo>
                    <a:pt x="283" y="98"/>
                  </a:lnTo>
                  <a:lnTo>
                    <a:pt x="283" y="100"/>
                  </a:lnTo>
                  <a:lnTo>
                    <a:pt x="283" y="102"/>
                  </a:lnTo>
                  <a:lnTo>
                    <a:pt x="283" y="103"/>
                  </a:lnTo>
                  <a:lnTo>
                    <a:pt x="284" y="105"/>
                  </a:lnTo>
                  <a:lnTo>
                    <a:pt x="284" y="107"/>
                  </a:lnTo>
                  <a:lnTo>
                    <a:pt x="283" y="107"/>
                  </a:lnTo>
                  <a:lnTo>
                    <a:pt x="283" y="108"/>
                  </a:lnTo>
                  <a:lnTo>
                    <a:pt x="281" y="110"/>
                  </a:lnTo>
                  <a:lnTo>
                    <a:pt x="281" y="112"/>
                  </a:lnTo>
                  <a:lnTo>
                    <a:pt x="283" y="113"/>
                  </a:lnTo>
                  <a:lnTo>
                    <a:pt x="283" y="115"/>
                  </a:lnTo>
                  <a:lnTo>
                    <a:pt x="284" y="115"/>
                  </a:lnTo>
                  <a:lnTo>
                    <a:pt x="286" y="115"/>
                  </a:lnTo>
                  <a:lnTo>
                    <a:pt x="287" y="115"/>
                  </a:lnTo>
                  <a:lnTo>
                    <a:pt x="287" y="116"/>
                  </a:lnTo>
                  <a:lnTo>
                    <a:pt x="289" y="116"/>
                  </a:lnTo>
                  <a:lnTo>
                    <a:pt x="289" y="118"/>
                  </a:lnTo>
                  <a:lnTo>
                    <a:pt x="291" y="118"/>
                  </a:lnTo>
                  <a:lnTo>
                    <a:pt x="291" y="120"/>
                  </a:lnTo>
                  <a:lnTo>
                    <a:pt x="291" y="121"/>
                  </a:lnTo>
                  <a:lnTo>
                    <a:pt x="291" y="123"/>
                  </a:lnTo>
                  <a:lnTo>
                    <a:pt x="292" y="123"/>
                  </a:lnTo>
                  <a:lnTo>
                    <a:pt x="292" y="125"/>
                  </a:lnTo>
                  <a:lnTo>
                    <a:pt x="294" y="125"/>
                  </a:lnTo>
                  <a:lnTo>
                    <a:pt x="296" y="125"/>
                  </a:lnTo>
                  <a:lnTo>
                    <a:pt x="297" y="125"/>
                  </a:lnTo>
                  <a:lnTo>
                    <a:pt x="299" y="125"/>
                  </a:lnTo>
                  <a:lnTo>
                    <a:pt x="301" y="126"/>
                  </a:lnTo>
                  <a:lnTo>
                    <a:pt x="302" y="126"/>
                  </a:lnTo>
                  <a:lnTo>
                    <a:pt x="304" y="126"/>
                  </a:lnTo>
                  <a:lnTo>
                    <a:pt x="304" y="128"/>
                  </a:lnTo>
                  <a:lnTo>
                    <a:pt x="304" y="130"/>
                  </a:lnTo>
                  <a:lnTo>
                    <a:pt x="302" y="130"/>
                  </a:lnTo>
                  <a:lnTo>
                    <a:pt x="301" y="130"/>
                  </a:lnTo>
                  <a:lnTo>
                    <a:pt x="299" y="130"/>
                  </a:lnTo>
                  <a:lnTo>
                    <a:pt x="297" y="130"/>
                  </a:lnTo>
                  <a:lnTo>
                    <a:pt x="296" y="131"/>
                  </a:lnTo>
                  <a:lnTo>
                    <a:pt x="296" y="133"/>
                  </a:lnTo>
                  <a:lnTo>
                    <a:pt x="294" y="133"/>
                  </a:lnTo>
                  <a:lnTo>
                    <a:pt x="294" y="134"/>
                  </a:lnTo>
                  <a:lnTo>
                    <a:pt x="294" y="136"/>
                  </a:lnTo>
                  <a:lnTo>
                    <a:pt x="294" y="138"/>
                  </a:lnTo>
                  <a:lnTo>
                    <a:pt x="296" y="138"/>
                  </a:lnTo>
                  <a:lnTo>
                    <a:pt x="297" y="138"/>
                  </a:lnTo>
                  <a:lnTo>
                    <a:pt x="297" y="139"/>
                  </a:lnTo>
                  <a:lnTo>
                    <a:pt x="299" y="139"/>
                  </a:lnTo>
                  <a:lnTo>
                    <a:pt x="301" y="139"/>
                  </a:lnTo>
                  <a:lnTo>
                    <a:pt x="301" y="141"/>
                  </a:lnTo>
                  <a:lnTo>
                    <a:pt x="302" y="143"/>
                  </a:lnTo>
                  <a:lnTo>
                    <a:pt x="302" y="144"/>
                  </a:lnTo>
                  <a:lnTo>
                    <a:pt x="302" y="146"/>
                  </a:lnTo>
                  <a:lnTo>
                    <a:pt x="302" y="148"/>
                  </a:lnTo>
                  <a:lnTo>
                    <a:pt x="302" y="149"/>
                  </a:lnTo>
                  <a:lnTo>
                    <a:pt x="301" y="149"/>
                  </a:lnTo>
                  <a:lnTo>
                    <a:pt x="301" y="151"/>
                  </a:lnTo>
                  <a:lnTo>
                    <a:pt x="301" y="152"/>
                  </a:lnTo>
                  <a:lnTo>
                    <a:pt x="299" y="152"/>
                  </a:lnTo>
                  <a:lnTo>
                    <a:pt x="297" y="152"/>
                  </a:lnTo>
                  <a:lnTo>
                    <a:pt x="297" y="154"/>
                  </a:lnTo>
                  <a:lnTo>
                    <a:pt x="296" y="154"/>
                  </a:lnTo>
                  <a:lnTo>
                    <a:pt x="294" y="154"/>
                  </a:lnTo>
                  <a:lnTo>
                    <a:pt x="294" y="152"/>
                  </a:lnTo>
                  <a:lnTo>
                    <a:pt x="292" y="152"/>
                  </a:lnTo>
                  <a:lnTo>
                    <a:pt x="291" y="152"/>
                  </a:lnTo>
                  <a:lnTo>
                    <a:pt x="291" y="151"/>
                  </a:lnTo>
                  <a:lnTo>
                    <a:pt x="289" y="151"/>
                  </a:lnTo>
                  <a:lnTo>
                    <a:pt x="287" y="151"/>
                  </a:lnTo>
                  <a:lnTo>
                    <a:pt x="286" y="151"/>
                  </a:lnTo>
                  <a:lnTo>
                    <a:pt x="284" y="151"/>
                  </a:lnTo>
                  <a:lnTo>
                    <a:pt x="283" y="151"/>
                  </a:lnTo>
                  <a:lnTo>
                    <a:pt x="281" y="151"/>
                  </a:lnTo>
                  <a:lnTo>
                    <a:pt x="279" y="151"/>
                  </a:lnTo>
                  <a:lnTo>
                    <a:pt x="278" y="151"/>
                  </a:lnTo>
                  <a:lnTo>
                    <a:pt x="278" y="149"/>
                  </a:lnTo>
                  <a:lnTo>
                    <a:pt x="276" y="149"/>
                  </a:lnTo>
                  <a:lnTo>
                    <a:pt x="274" y="149"/>
                  </a:lnTo>
                  <a:lnTo>
                    <a:pt x="273" y="149"/>
                  </a:lnTo>
                  <a:lnTo>
                    <a:pt x="273" y="151"/>
                  </a:lnTo>
                  <a:lnTo>
                    <a:pt x="273" y="152"/>
                  </a:lnTo>
                  <a:lnTo>
                    <a:pt x="273" y="154"/>
                  </a:lnTo>
                  <a:lnTo>
                    <a:pt x="274" y="154"/>
                  </a:lnTo>
                  <a:lnTo>
                    <a:pt x="274" y="156"/>
                  </a:lnTo>
                  <a:lnTo>
                    <a:pt x="274" y="157"/>
                  </a:lnTo>
                  <a:lnTo>
                    <a:pt x="274" y="159"/>
                  </a:lnTo>
                  <a:lnTo>
                    <a:pt x="274" y="161"/>
                  </a:lnTo>
                  <a:lnTo>
                    <a:pt x="276" y="161"/>
                  </a:lnTo>
                  <a:lnTo>
                    <a:pt x="278" y="161"/>
                  </a:lnTo>
                  <a:lnTo>
                    <a:pt x="279" y="161"/>
                  </a:lnTo>
                  <a:lnTo>
                    <a:pt x="279" y="162"/>
                  </a:lnTo>
                  <a:lnTo>
                    <a:pt x="281" y="162"/>
                  </a:lnTo>
                  <a:lnTo>
                    <a:pt x="281" y="164"/>
                  </a:lnTo>
                  <a:lnTo>
                    <a:pt x="281" y="165"/>
                  </a:lnTo>
                  <a:lnTo>
                    <a:pt x="281" y="167"/>
                  </a:lnTo>
                  <a:lnTo>
                    <a:pt x="281" y="169"/>
                  </a:lnTo>
                  <a:lnTo>
                    <a:pt x="279" y="169"/>
                  </a:lnTo>
                  <a:lnTo>
                    <a:pt x="278" y="169"/>
                  </a:lnTo>
                  <a:lnTo>
                    <a:pt x="276" y="170"/>
                  </a:lnTo>
                  <a:lnTo>
                    <a:pt x="274" y="170"/>
                  </a:lnTo>
                  <a:lnTo>
                    <a:pt x="273" y="170"/>
                  </a:lnTo>
                  <a:lnTo>
                    <a:pt x="273" y="169"/>
                  </a:lnTo>
                  <a:lnTo>
                    <a:pt x="273" y="167"/>
                  </a:lnTo>
                  <a:lnTo>
                    <a:pt x="271" y="167"/>
                  </a:lnTo>
                  <a:lnTo>
                    <a:pt x="270" y="167"/>
                  </a:lnTo>
                  <a:lnTo>
                    <a:pt x="270" y="165"/>
                  </a:lnTo>
                  <a:lnTo>
                    <a:pt x="268" y="165"/>
                  </a:lnTo>
                  <a:lnTo>
                    <a:pt x="268" y="164"/>
                  </a:lnTo>
                  <a:lnTo>
                    <a:pt x="266" y="164"/>
                  </a:lnTo>
                  <a:lnTo>
                    <a:pt x="266" y="162"/>
                  </a:lnTo>
                  <a:lnTo>
                    <a:pt x="265" y="162"/>
                  </a:lnTo>
                  <a:lnTo>
                    <a:pt x="265" y="161"/>
                  </a:lnTo>
                  <a:lnTo>
                    <a:pt x="263" y="161"/>
                  </a:lnTo>
                  <a:lnTo>
                    <a:pt x="263" y="159"/>
                  </a:lnTo>
                  <a:lnTo>
                    <a:pt x="261" y="159"/>
                  </a:lnTo>
                  <a:lnTo>
                    <a:pt x="260" y="159"/>
                  </a:lnTo>
                  <a:lnTo>
                    <a:pt x="260" y="161"/>
                  </a:lnTo>
                  <a:lnTo>
                    <a:pt x="258" y="161"/>
                  </a:lnTo>
                  <a:lnTo>
                    <a:pt x="258" y="162"/>
                  </a:lnTo>
                  <a:lnTo>
                    <a:pt x="256" y="162"/>
                  </a:lnTo>
                  <a:lnTo>
                    <a:pt x="256" y="164"/>
                  </a:lnTo>
                  <a:lnTo>
                    <a:pt x="255" y="164"/>
                  </a:lnTo>
                  <a:lnTo>
                    <a:pt x="253" y="164"/>
                  </a:lnTo>
                  <a:lnTo>
                    <a:pt x="252" y="164"/>
                  </a:lnTo>
                  <a:lnTo>
                    <a:pt x="252" y="165"/>
                  </a:lnTo>
                  <a:lnTo>
                    <a:pt x="250" y="165"/>
                  </a:lnTo>
                  <a:lnTo>
                    <a:pt x="250" y="167"/>
                  </a:lnTo>
                  <a:lnTo>
                    <a:pt x="248" y="167"/>
                  </a:lnTo>
                  <a:lnTo>
                    <a:pt x="247" y="169"/>
                  </a:lnTo>
                  <a:lnTo>
                    <a:pt x="245" y="169"/>
                  </a:lnTo>
                  <a:lnTo>
                    <a:pt x="243" y="169"/>
                  </a:lnTo>
                  <a:lnTo>
                    <a:pt x="243" y="170"/>
                  </a:lnTo>
                  <a:lnTo>
                    <a:pt x="242" y="170"/>
                  </a:lnTo>
                  <a:lnTo>
                    <a:pt x="242" y="172"/>
                  </a:lnTo>
                  <a:lnTo>
                    <a:pt x="242" y="174"/>
                  </a:lnTo>
                  <a:lnTo>
                    <a:pt x="243" y="174"/>
                  </a:lnTo>
                  <a:lnTo>
                    <a:pt x="245" y="174"/>
                  </a:lnTo>
                  <a:lnTo>
                    <a:pt x="247" y="174"/>
                  </a:lnTo>
                  <a:lnTo>
                    <a:pt x="247" y="175"/>
                  </a:lnTo>
                  <a:lnTo>
                    <a:pt x="248" y="175"/>
                  </a:lnTo>
                  <a:lnTo>
                    <a:pt x="248" y="177"/>
                  </a:lnTo>
                  <a:lnTo>
                    <a:pt x="247" y="179"/>
                  </a:lnTo>
                  <a:lnTo>
                    <a:pt x="245" y="179"/>
                  </a:lnTo>
                  <a:lnTo>
                    <a:pt x="243" y="179"/>
                  </a:lnTo>
                  <a:lnTo>
                    <a:pt x="243" y="180"/>
                  </a:lnTo>
                  <a:lnTo>
                    <a:pt x="242" y="180"/>
                  </a:lnTo>
                  <a:lnTo>
                    <a:pt x="242" y="182"/>
                  </a:lnTo>
                  <a:lnTo>
                    <a:pt x="242" y="183"/>
                  </a:lnTo>
                  <a:lnTo>
                    <a:pt x="242" y="185"/>
                  </a:lnTo>
                  <a:lnTo>
                    <a:pt x="243" y="185"/>
                  </a:lnTo>
                  <a:lnTo>
                    <a:pt x="245" y="185"/>
                  </a:lnTo>
                  <a:lnTo>
                    <a:pt x="245" y="187"/>
                  </a:lnTo>
                  <a:lnTo>
                    <a:pt x="247" y="187"/>
                  </a:lnTo>
                  <a:lnTo>
                    <a:pt x="247" y="188"/>
                  </a:lnTo>
                  <a:lnTo>
                    <a:pt x="247" y="190"/>
                  </a:lnTo>
                  <a:lnTo>
                    <a:pt x="247" y="192"/>
                  </a:lnTo>
                  <a:lnTo>
                    <a:pt x="245" y="192"/>
                  </a:lnTo>
                  <a:lnTo>
                    <a:pt x="243" y="192"/>
                  </a:lnTo>
                  <a:lnTo>
                    <a:pt x="242" y="192"/>
                  </a:lnTo>
                  <a:lnTo>
                    <a:pt x="240" y="192"/>
                  </a:lnTo>
                  <a:lnTo>
                    <a:pt x="238" y="192"/>
                  </a:lnTo>
                  <a:lnTo>
                    <a:pt x="238" y="193"/>
                  </a:lnTo>
                  <a:lnTo>
                    <a:pt x="237" y="193"/>
                  </a:lnTo>
                  <a:lnTo>
                    <a:pt x="237" y="195"/>
                  </a:lnTo>
                  <a:lnTo>
                    <a:pt x="238" y="195"/>
                  </a:lnTo>
                  <a:lnTo>
                    <a:pt x="240" y="195"/>
                  </a:lnTo>
                  <a:lnTo>
                    <a:pt x="242" y="195"/>
                  </a:lnTo>
                  <a:lnTo>
                    <a:pt x="243" y="195"/>
                  </a:lnTo>
                  <a:lnTo>
                    <a:pt x="243" y="197"/>
                  </a:lnTo>
                  <a:lnTo>
                    <a:pt x="245" y="197"/>
                  </a:lnTo>
                  <a:lnTo>
                    <a:pt x="245" y="198"/>
                  </a:lnTo>
                  <a:lnTo>
                    <a:pt x="247" y="198"/>
                  </a:lnTo>
                  <a:lnTo>
                    <a:pt x="247" y="200"/>
                  </a:lnTo>
                  <a:lnTo>
                    <a:pt x="247" y="201"/>
                  </a:lnTo>
                  <a:lnTo>
                    <a:pt x="245" y="201"/>
                  </a:lnTo>
                  <a:lnTo>
                    <a:pt x="245" y="203"/>
                  </a:lnTo>
                  <a:lnTo>
                    <a:pt x="243" y="203"/>
                  </a:lnTo>
                  <a:lnTo>
                    <a:pt x="243" y="201"/>
                  </a:lnTo>
                  <a:lnTo>
                    <a:pt x="242" y="201"/>
                  </a:lnTo>
                  <a:lnTo>
                    <a:pt x="240" y="201"/>
                  </a:lnTo>
                  <a:lnTo>
                    <a:pt x="238" y="201"/>
                  </a:lnTo>
                  <a:lnTo>
                    <a:pt x="238" y="203"/>
                  </a:lnTo>
                  <a:lnTo>
                    <a:pt x="238" y="205"/>
                  </a:lnTo>
                  <a:lnTo>
                    <a:pt x="237" y="206"/>
                  </a:lnTo>
                  <a:lnTo>
                    <a:pt x="237" y="208"/>
                  </a:lnTo>
                  <a:lnTo>
                    <a:pt x="237" y="210"/>
                  </a:lnTo>
                  <a:lnTo>
                    <a:pt x="235" y="210"/>
                  </a:lnTo>
                  <a:lnTo>
                    <a:pt x="234" y="210"/>
                  </a:lnTo>
                  <a:lnTo>
                    <a:pt x="234" y="211"/>
                  </a:lnTo>
                  <a:lnTo>
                    <a:pt x="232" y="211"/>
                  </a:lnTo>
                  <a:lnTo>
                    <a:pt x="232" y="210"/>
                  </a:lnTo>
                  <a:lnTo>
                    <a:pt x="230" y="210"/>
                  </a:lnTo>
                  <a:lnTo>
                    <a:pt x="229" y="210"/>
                  </a:lnTo>
                  <a:lnTo>
                    <a:pt x="227" y="211"/>
                  </a:lnTo>
                  <a:lnTo>
                    <a:pt x="227" y="213"/>
                  </a:lnTo>
                  <a:lnTo>
                    <a:pt x="227" y="215"/>
                  </a:lnTo>
                  <a:lnTo>
                    <a:pt x="229" y="215"/>
                  </a:lnTo>
                  <a:lnTo>
                    <a:pt x="230" y="215"/>
                  </a:lnTo>
                  <a:lnTo>
                    <a:pt x="230" y="216"/>
                  </a:lnTo>
                  <a:lnTo>
                    <a:pt x="232" y="216"/>
                  </a:lnTo>
                  <a:lnTo>
                    <a:pt x="232" y="218"/>
                  </a:lnTo>
                  <a:lnTo>
                    <a:pt x="230" y="218"/>
                  </a:lnTo>
                  <a:lnTo>
                    <a:pt x="230" y="219"/>
                  </a:lnTo>
                  <a:lnTo>
                    <a:pt x="229" y="219"/>
                  </a:lnTo>
                  <a:lnTo>
                    <a:pt x="229" y="221"/>
                  </a:lnTo>
                  <a:lnTo>
                    <a:pt x="227" y="221"/>
                  </a:lnTo>
                  <a:lnTo>
                    <a:pt x="227" y="223"/>
                  </a:lnTo>
                  <a:lnTo>
                    <a:pt x="225" y="223"/>
                  </a:lnTo>
                  <a:lnTo>
                    <a:pt x="225" y="224"/>
                  </a:lnTo>
                  <a:lnTo>
                    <a:pt x="225" y="226"/>
                  </a:lnTo>
                  <a:lnTo>
                    <a:pt x="227" y="226"/>
                  </a:lnTo>
                  <a:lnTo>
                    <a:pt x="229" y="226"/>
                  </a:lnTo>
                  <a:lnTo>
                    <a:pt x="229" y="224"/>
                  </a:lnTo>
                  <a:lnTo>
                    <a:pt x="230" y="224"/>
                  </a:lnTo>
                  <a:lnTo>
                    <a:pt x="230" y="226"/>
                  </a:lnTo>
                  <a:lnTo>
                    <a:pt x="232" y="226"/>
                  </a:lnTo>
                  <a:lnTo>
                    <a:pt x="234" y="226"/>
                  </a:lnTo>
                  <a:lnTo>
                    <a:pt x="234" y="228"/>
                  </a:lnTo>
                  <a:lnTo>
                    <a:pt x="234" y="229"/>
                  </a:lnTo>
                  <a:lnTo>
                    <a:pt x="232" y="229"/>
                  </a:lnTo>
                  <a:lnTo>
                    <a:pt x="230" y="228"/>
                  </a:lnTo>
                  <a:lnTo>
                    <a:pt x="229" y="228"/>
                  </a:lnTo>
                  <a:lnTo>
                    <a:pt x="229" y="229"/>
                  </a:lnTo>
                  <a:lnTo>
                    <a:pt x="229" y="231"/>
                  </a:lnTo>
                  <a:lnTo>
                    <a:pt x="227" y="231"/>
                  </a:lnTo>
                  <a:lnTo>
                    <a:pt x="225" y="231"/>
                  </a:lnTo>
                  <a:lnTo>
                    <a:pt x="225" y="232"/>
                  </a:lnTo>
                  <a:lnTo>
                    <a:pt x="224" y="232"/>
                  </a:lnTo>
                  <a:lnTo>
                    <a:pt x="224" y="234"/>
                  </a:lnTo>
                  <a:lnTo>
                    <a:pt x="225" y="234"/>
                  </a:lnTo>
                  <a:lnTo>
                    <a:pt x="225" y="236"/>
                  </a:lnTo>
                  <a:lnTo>
                    <a:pt x="225" y="237"/>
                  </a:lnTo>
                  <a:lnTo>
                    <a:pt x="225" y="239"/>
                  </a:lnTo>
                  <a:lnTo>
                    <a:pt x="224" y="241"/>
                  </a:lnTo>
                  <a:lnTo>
                    <a:pt x="224" y="242"/>
                  </a:lnTo>
                  <a:lnTo>
                    <a:pt x="225" y="242"/>
                  </a:lnTo>
                  <a:lnTo>
                    <a:pt x="224" y="242"/>
                  </a:lnTo>
                  <a:lnTo>
                    <a:pt x="224" y="244"/>
                  </a:lnTo>
                  <a:lnTo>
                    <a:pt x="222" y="246"/>
                  </a:lnTo>
                  <a:lnTo>
                    <a:pt x="221" y="246"/>
                  </a:lnTo>
                  <a:lnTo>
                    <a:pt x="221" y="247"/>
                  </a:lnTo>
                  <a:lnTo>
                    <a:pt x="221" y="249"/>
                  </a:lnTo>
                  <a:lnTo>
                    <a:pt x="222" y="249"/>
                  </a:lnTo>
                  <a:lnTo>
                    <a:pt x="224" y="249"/>
                  </a:lnTo>
                  <a:lnTo>
                    <a:pt x="225" y="249"/>
                  </a:lnTo>
                  <a:lnTo>
                    <a:pt x="225" y="250"/>
                  </a:lnTo>
                  <a:lnTo>
                    <a:pt x="225" y="252"/>
                  </a:lnTo>
                  <a:lnTo>
                    <a:pt x="225" y="254"/>
                  </a:lnTo>
                  <a:lnTo>
                    <a:pt x="225" y="255"/>
                  </a:lnTo>
                  <a:lnTo>
                    <a:pt x="225" y="257"/>
                  </a:lnTo>
                  <a:lnTo>
                    <a:pt x="224" y="257"/>
                  </a:lnTo>
                  <a:lnTo>
                    <a:pt x="222" y="257"/>
                  </a:lnTo>
                  <a:lnTo>
                    <a:pt x="222" y="259"/>
                  </a:lnTo>
                  <a:lnTo>
                    <a:pt x="221" y="259"/>
                  </a:lnTo>
                  <a:lnTo>
                    <a:pt x="222" y="260"/>
                  </a:lnTo>
                  <a:lnTo>
                    <a:pt x="224" y="260"/>
                  </a:lnTo>
                  <a:lnTo>
                    <a:pt x="224" y="259"/>
                  </a:lnTo>
                  <a:lnTo>
                    <a:pt x="225" y="259"/>
                  </a:lnTo>
                  <a:lnTo>
                    <a:pt x="227" y="260"/>
                  </a:lnTo>
                  <a:lnTo>
                    <a:pt x="227" y="262"/>
                  </a:lnTo>
                  <a:lnTo>
                    <a:pt x="227" y="264"/>
                  </a:lnTo>
                  <a:lnTo>
                    <a:pt x="227" y="265"/>
                  </a:lnTo>
                  <a:lnTo>
                    <a:pt x="227" y="267"/>
                  </a:lnTo>
                  <a:lnTo>
                    <a:pt x="225" y="267"/>
                  </a:lnTo>
                  <a:lnTo>
                    <a:pt x="224" y="267"/>
                  </a:lnTo>
                  <a:lnTo>
                    <a:pt x="222" y="267"/>
                  </a:lnTo>
                  <a:lnTo>
                    <a:pt x="222" y="268"/>
                  </a:lnTo>
                  <a:lnTo>
                    <a:pt x="221" y="268"/>
                  </a:lnTo>
                  <a:lnTo>
                    <a:pt x="221" y="270"/>
                  </a:lnTo>
                  <a:lnTo>
                    <a:pt x="222" y="270"/>
                  </a:lnTo>
                  <a:lnTo>
                    <a:pt x="222" y="272"/>
                  </a:lnTo>
                  <a:lnTo>
                    <a:pt x="224" y="272"/>
                  </a:lnTo>
                  <a:lnTo>
                    <a:pt x="225" y="272"/>
                  </a:lnTo>
                  <a:lnTo>
                    <a:pt x="227" y="272"/>
                  </a:lnTo>
                  <a:lnTo>
                    <a:pt x="227" y="273"/>
                  </a:lnTo>
                  <a:lnTo>
                    <a:pt x="229" y="273"/>
                  </a:lnTo>
                  <a:lnTo>
                    <a:pt x="229" y="275"/>
                  </a:lnTo>
                  <a:lnTo>
                    <a:pt x="229" y="277"/>
                  </a:lnTo>
                  <a:lnTo>
                    <a:pt x="229" y="278"/>
                  </a:lnTo>
                  <a:lnTo>
                    <a:pt x="229" y="280"/>
                  </a:lnTo>
                  <a:lnTo>
                    <a:pt x="227" y="280"/>
                  </a:lnTo>
                  <a:lnTo>
                    <a:pt x="225" y="280"/>
                  </a:lnTo>
                  <a:lnTo>
                    <a:pt x="225" y="281"/>
                  </a:lnTo>
                  <a:lnTo>
                    <a:pt x="224" y="281"/>
                  </a:lnTo>
                  <a:lnTo>
                    <a:pt x="224" y="280"/>
                  </a:lnTo>
                  <a:lnTo>
                    <a:pt x="222" y="280"/>
                  </a:lnTo>
                  <a:lnTo>
                    <a:pt x="222" y="278"/>
                  </a:lnTo>
                  <a:lnTo>
                    <a:pt x="222" y="277"/>
                  </a:lnTo>
                  <a:lnTo>
                    <a:pt x="222" y="275"/>
                  </a:lnTo>
                  <a:lnTo>
                    <a:pt x="221" y="275"/>
                  </a:lnTo>
                  <a:lnTo>
                    <a:pt x="219" y="275"/>
                  </a:lnTo>
                  <a:lnTo>
                    <a:pt x="219" y="277"/>
                  </a:lnTo>
                  <a:lnTo>
                    <a:pt x="219" y="278"/>
                  </a:lnTo>
                  <a:lnTo>
                    <a:pt x="217" y="278"/>
                  </a:lnTo>
                  <a:lnTo>
                    <a:pt x="217" y="280"/>
                  </a:lnTo>
                  <a:lnTo>
                    <a:pt x="219" y="280"/>
                  </a:lnTo>
                  <a:lnTo>
                    <a:pt x="219" y="281"/>
                  </a:lnTo>
                  <a:lnTo>
                    <a:pt x="219" y="283"/>
                  </a:lnTo>
                  <a:lnTo>
                    <a:pt x="221" y="283"/>
                  </a:lnTo>
                  <a:lnTo>
                    <a:pt x="221" y="285"/>
                  </a:lnTo>
                  <a:lnTo>
                    <a:pt x="221" y="286"/>
                  </a:lnTo>
                  <a:lnTo>
                    <a:pt x="219" y="288"/>
                  </a:lnTo>
                  <a:lnTo>
                    <a:pt x="217" y="288"/>
                  </a:lnTo>
                  <a:lnTo>
                    <a:pt x="216" y="288"/>
                  </a:lnTo>
                  <a:lnTo>
                    <a:pt x="214" y="290"/>
                  </a:lnTo>
                  <a:lnTo>
                    <a:pt x="216" y="290"/>
                  </a:lnTo>
                  <a:lnTo>
                    <a:pt x="216" y="291"/>
                  </a:lnTo>
                  <a:lnTo>
                    <a:pt x="216" y="290"/>
                  </a:lnTo>
                  <a:lnTo>
                    <a:pt x="217" y="290"/>
                  </a:lnTo>
                  <a:lnTo>
                    <a:pt x="219" y="290"/>
                  </a:lnTo>
                  <a:lnTo>
                    <a:pt x="221" y="290"/>
                  </a:lnTo>
                  <a:lnTo>
                    <a:pt x="221" y="291"/>
                  </a:lnTo>
                  <a:lnTo>
                    <a:pt x="222" y="293"/>
                  </a:lnTo>
                  <a:lnTo>
                    <a:pt x="222" y="295"/>
                  </a:lnTo>
                  <a:lnTo>
                    <a:pt x="221" y="295"/>
                  </a:lnTo>
                  <a:lnTo>
                    <a:pt x="221" y="296"/>
                  </a:lnTo>
                  <a:lnTo>
                    <a:pt x="219" y="296"/>
                  </a:lnTo>
                  <a:lnTo>
                    <a:pt x="219" y="298"/>
                  </a:lnTo>
                  <a:lnTo>
                    <a:pt x="219" y="299"/>
                  </a:lnTo>
                  <a:lnTo>
                    <a:pt x="219" y="301"/>
                  </a:lnTo>
                  <a:lnTo>
                    <a:pt x="219" y="303"/>
                  </a:lnTo>
                  <a:lnTo>
                    <a:pt x="221" y="303"/>
                  </a:lnTo>
                  <a:lnTo>
                    <a:pt x="221" y="301"/>
                  </a:lnTo>
                  <a:lnTo>
                    <a:pt x="222" y="301"/>
                  </a:lnTo>
                  <a:lnTo>
                    <a:pt x="224" y="301"/>
                  </a:lnTo>
                  <a:lnTo>
                    <a:pt x="224" y="303"/>
                  </a:lnTo>
                  <a:lnTo>
                    <a:pt x="224" y="304"/>
                  </a:lnTo>
                  <a:lnTo>
                    <a:pt x="224" y="306"/>
                  </a:lnTo>
                  <a:lnTo>
                    <a:pt x="222" y="306"/>
                  </a:lnTo>
                  <a:lnTo>
                    <a:pt x="222" y="308"/>
                  </a:lnTo>
                  <a:lnTo>
                    <a:pt x="221" y="308"/>
                  </a:lnTo>
                  <a:lnTo>
                    <a:pt x="219" y="308"/>
                  </a:lnTo>
                  <a:lnTo>
                    <a:pt x="217" y="308"/>
                  </a:lnTo>
                  <a:lnTo>
                    <a:pt x="216" y="308"/>
                  </a:lnTo>
                  <a:lnTo>
                    <a:pt x="214" y="308"/>
                  </a:lnTo>
                  <a:lnTo>
                    <a:pt x="214" y="309"/>
                  </a:lnTo>
                  <a:lnTo>
                    <a:pt x="216" y="311"/>
                  </a:lnTo>
                  <a:lnTo>
                    <a:pt x="216" y="313"/>
                  </a:lnTo>
                  <a:lnTo>
                    <a:pt x="217" y="313"/>
                  </a:lnTo>
                  <a:lnTo>
                    <a:pt x="217" y="314"/>
                  </a:lnTo>
                  <a:lnTo>
                    <a:pt x="217" y="316"/>
                  </a:lnTo>
                  <a:lnTo>
                    <a:pt x="217" y="317"/>
                  </a:lnTo>
                  <a:lnTo>
                    <a:pt x="219" y="317"/>
                  </a:lnTo>
                  <a:lnTo>
                    <a:pt x="221" y="317"/>
                  </a:lnTo>
                  <a:lnTo>
                    <a:pt x="221" y="319"/>
                  </a:lnTo>
                  <a:lnTo>
                    <a:pt x="221" y="321"/>
                  </a:lnTo>
                  <a:lnTo>
                    <a:pt x="221" y="322"/>
                  </a:lnTo>
                  <a:lnTo>
                    <a:pt x="221" y="324"/>
                  </a:lnTo>
                  <a:lnTo>
                    <a:pt x="219" y="324"/>
                  </a:lnTo>
                  <a:lnTo>
                    <a:pt x="219" y="326"/>
                  </a:lnTo>
                  <a:lnTo>
                    <a:pt x="219" y="327"/>
                  </a:lnTo>
                  <a:lnTo>
                    <a:pt x="221" y="327"/>
                  </a:lnTo>
                  <a:lnTo>
                    <a:pt x="221" y="329"/>
                  </a:lnTo>
                  <a:lnTo>
                    <a:pt x="222" y="329"/>
                  </a:lnTo>
                  <a:lnTo>
                    <a:pt x="222" y="327"/>
                  </a:lnTo>
                  <a:lnTo>
                    <a:pt x="224" y="327"/>
                  </a:lnTo>
                  <a:lnTo>
                    <a:pt x="225" y="326"/>
                  </a:lnTo>
                  <a:lnTo>
                    <a:pt x="227" y="326"/>
                  </a:lnTo>
                  <a:lnTo>
                    <a:pt x="229" y="326"/>
                  </a:lnTo>
                  <a:lnTo>
                    <a:pt x="229" y="327"/>
                  </a:lnTo>
                  <a:lnTo>
                    <a:pt x="229" y="329"/>
                  </a:lnTo>
                  <a:lnTo>
                    <a:pt x="229" y="331"/>
                  </a:lnTo>
                  <a:lnTo>
                    <a:pt x="227" y="331"/>
                  </a:lnTo>
                  <a:lnTo>
                    <a:pt x="225" y="331"/>
                  </a:lnTo>
                  <a:lnTo>
                    <a:pt x="224" y="331"/>
                  </a:lnTo>
                  <a:lnTo>
                    <a:pt x="222" y="331"/>
                  </a:lnTo>
                  <a:lnTo>
                    <a:pt x="221" y="332"/>
                  </a:lnTo>
                  <a:lnTo>
                    <a:pt x="221" y="334"/>
                  </a:lnTo>
                  <a:lnTo>
                    <a:pt x="221" y="335"/>
                  </a:lnTo>
                  <a:lnTo>
                    <a:pt x="222" y="335"/>
                  </a:lnTo>
                  <a:lnTo>
                    <a:pt x="222" y="334"/>
                  </a:lnTo>
                  <a:lnTo>
                    <a:pt x="224" y="334"/>
                  </a:lnTo>
                  <a:lnTo>
                    <a:pt x="225" y="334"/>
                  </a:lnTo>
                  <a:lnTo>
                    <a:pt x="225" y="335"/>
                  </a:lnTo>
                  <a:lnTo>
                    <a:pt x="225" y="337"/>
                  </a:lnTo>
                  <a:lnTo>
                    <a:pt x="225" y="339"/>
                  </a:lnTo>
                  <a:lnTo>
                    <a:pt x="227" y="339"/>
                  </a:lnTo>
                  <a:lnTo>
                    <a:pt x="229" y="339"/>
                  </a:lnTo>
                  <a:lnTo>
                    <a:pt x="230" y="339"/>
                  </a:lnTo>
                  <a:lnTo>
                    <a:pt x="230" y="340"/>
                  </a:lnTo>
                  <a:lnTo>
                    <a:pt x="232" y="340"/>
                  </a:lnTo>
                  <a:lnTo>
                    <a:pt x="232" y="342"/>
                  </a:lnTo>
                  <a:lnTo>
                    <a:pt x="234" y="342"/>
                  </a:lnTo>
                  <a:lnTo>
                    <a:pt x="235" y="342"/>
                  </a:lnTo>
                  <a:lnTo>
                    <a:pt x="235" y="344"/>
                  </a:lnTo>
                  <a:lnTo>
                    <a:pt x="237" y="344"/>
                  </a:lnTo>
                  <a:lnTo>
                    <a:pt x="238" y="344"/>
                  </a:lnTo>
                  <a:lnTo>
                    <a:pt x="240" y="344"/>
                  </a:lnTo>
                  <a:lnTo>
                    <a:pt x="242" y="344"/>
                  </a:lnTo>
                  <a:lnTo>
                    <a:pt x="243" y="344"/>
                  </a:lnTo>
                  <a:lnTo>
                    <a:pt x="245" y="344"/>
                  </a:lnTo>
                  <a:lnTo>
                    <a:pt x="247" y="344"/>
                  </a:lnTo>
                  <a:lnTo>
                    <a:pt x="247" y="345"/>
                  </a:lnTo>
                  <a:lnTo>
                    <a:pt x="248" y="345"/>
                  </a:lnTo>
                  <a:lnTo>
                    <a:pt x="248" y="347"/>
                  </a:lnTo>
                  <a:lnTo>
                    <a:pt x="248" y="348"/>
                  </a:lnTo>
                  <a:lnTo>
                    <a:pt x="248" y="350"/>
                  </a:lnTo>
                  <a:lnTo>
                    <a:pt x="247" y="350"/>
                  </a:lnTo>
                  <a:lnTo>
                    <a:pt x="247" y="352"/>
                  </a:lnTo>
                  <a:lnTo>
                    <a:pt x="245" y="352"/>
                  </a:lnTo>
                  <a:lnTo>
                    <a:pt x="245" y="353"/>
                  </a:lnTo>
                  <a:lnTo>
                    <a:pt x="245" y="355"/>
                  </a:lnTo>
                  <a:lnTo>
                    <a:pt x="247" y="355"/>
                  </a:lnTo>
                  <a:lnTo>
                    <a:pt x="248" y="355"/>
                  </a:lnTo>
                  <a:lnTo>
                    <a:pt x="250" y="355"/>
                  </a:lnTo>
                  <a:lnTo>
                    <a:pt x="252" y="355"/>
                  </a:lnTo>
                  <a:lnTo>
                    <a:pt x="252" y="357"/>
                  </a:lnTo>
                  <a:lnTo>
                    <a:pt x="252" y="358"/>
                  </a:lnTo>
                  <a:lnTo>
                    <a:pt x="250" y="358"/>
                  </a:lnTo>
                  <a:lnTo>
                    <a:pt x="248" y="360"/>
                  </a:lnTo>
                  <a:lnTo>
                    <a:pt x="247" y="360"/>
                  </a:lnTo>
                  <a:lnTo>
                    <a:pt x="247" y="362"/>
                  </a:lnTo>
                  <a:lnTo>
                    <a:pt x="248" y="362"/>
                  </a:lnTo>
                  <a:lnTo>
                    <a:pt x="250" y="362"/>
                  </a:lnTo>
                  <a:lnTo>
                    <a:pt x="252" y="362"/>
                  </a:lnTo>
                  <a:lnTo>
                    <a:pt x="252" y="363"/>
                  </a:lnTo>
                  <a:lnTo>
                    <a:pt x="253" y="363"/>
                  </a:lnTo>
                  <a:lnTo>
                    <a:pt x="253" y="365"/>
                  </a:lnTo>
                  <a:lnTo>
                    <a:pt x="253" y="366"/>
                  </a:lnTo>
                  <a:lnTo>
                    <a:pt x="253" y="368"/>
                  </a:lnTo>
                  <a:lnTo>
                    <a:pt x="252" y="368"/>
                  </a:lnTo>
                  <a:lnTo>
                    <a:pt x="252" y="370"/>
                  </a:lnTo>
                  <a:lnTo>
                    <a:pt x="250" y="370"/>
                  </a:lnTo>
                  <a:lnTo>
                    <a:pt x="250" y="371"/>
                  </a:lnTo>
                  <a:lnTo>
                    <a:pt x="250" y="373"/>
                  </a:lnTo>
                  <a:lnTo>
                    <a:pt x="252" y="373"/>
                  </a:lnTo>
                  <a:lnTo>
                    <a:pt x="252" y="375"/>
                  </a:lnTo>
                  <a:lnTo>
                    <a:pt x="253" y="375"/>
                  </a:lnTo>
                  <a:lnTo>
                    <a:pt x="255" y="375"/>
                  </a:lnTo>
                  <a:lnTo>
                    <a:pt x="255" y="376"/>
                  </a:lnTo>
                  <a:lnTo>
                    <a:pt x="255" y="378"/>
                  </a:lnTo>
                  <a:lnTo>
                    <a:pt x="256" y="378"/>
                  </a:lnTo>
                  <a:lnTo>
                    <a:pt x="256" y="376"/>
                  </a:lnTo>
                  <a:lnTo>
                    <a:pt x="258" y="376"/>
                  </a:lnTo>
                  <a:lnTo>
                    <a:pt x="260" y="376"/>
                  </a:lnTo>
                  <a:lnTo>
                    <a:pt x="261" y="376"/>
                  </a:lnTo>
                  <a:lnTo>
                    <a:pt x="261" y="378"/>
                  </a:lnTo>
                  <a:lnTo>
                    <a:pt x="263" y="378"/>
                  </a:lnTo>
                  <a:lnTo>
                    <a:pt x="263" y="380"/>
                  </a:lnTo>
                  <a:lnTo>
                    <a:pt x="261" y="380"/>
                  </a:lnTo>
                  <a:lnTo>
                    <a:pt x="261" y="381"/>
                  </a:lnTo>
                  <a:lnTo>
                    <a:pt x="260" y="381"/>
                  </a:lnTo>
                  <a:lnTo>
                    <a:pt x="260" y="380"/>
                  </a:lnTo>
                  <a:lnTo>
                    <a:pt x="260" y="381"/>
                  </a:lnTo>
                  <a:lnTo>
                    <a:pt x="258" y="381"/>
                  </a:lnTo>
                  <a:lnTo>
                    <a:pt x="256" y="383"/>
                  </a:lnTo>
                  <a:lnTo>
                    <a:pt x="256" y="384"/>
                  </a:lnTo>
                  <a:lnTo>
                    <a:pt x="256" y="386"/>
                  </a:lnTo>
                  <a:lnTo>
                    <a:pt x="255" y="386"/>
                  </a:lnTo>
                  <a:lnTo>
                    <a:pt x="255" y="388"/>
                  </a:lnTo>
                  <a:lnTo>
                    <a:pt x="256" y="388"/>
                  </a:lnTo>
                  <a:lnTo>
                    <a:pt x="256" y="389"/>
                  </a:lnTo>
                  <a:lnTo>
                    <a:pt x="258" y="391"/>
                  </a:lnTo>
                  <a:lnTo>
                    <a:pt x="258" y="393"/>
                  </a:lnTo>
                  <a:lnTo>
                    <a:pt x="258" y="394"/>
                  </a:lnTo>
                  <a:lnTo>
                    <a:pt x="258" y="396"/>
                  </a:lnTo>
                  <a:lnTo>
                    <a:pt x="258" y="398"/>
                  </a:lnTo>
                  <a:lnTo>
                    <a:pt x="258" y="399"/>
                  </a:lnTo>
                  <a:lnTo>
                    <a:pt x="256" y="401"/>
                  </a:lnTo>
                  <a:lnTo>
                    <a:pt x="256" y="402"/>
                  </a:lnTo>
                  <a:lnTo>
                    <a:pt x="256" y="404"/>
                  </a:lnTo>
                  <a:lnTo>
                    <a:pt x="256" y="406"/>
                  </a:lnTo>
                  <a:lnTo>
                    <a:pt x="255" y="406"/>
                  </a:lnTo>
                  <a:lnTo>
                    <a:pt x="255" y="404"/>
                  </a:lnTo>
                  <a:lnTo>
                    <a:pt x="253" y="404"/>
                  </a:lnTo>
                  <a:lnTo>
                    <a:pt x="253" y="402"/>
                  </a:lnTo>
                  <a:lnTo>
                    <a:pt x="253" y="401"/>
                  </a:lnTo>
                  <a:lnTo>
                    <a:pt x="253" y="399"/>
                  </a:lnTo>
                  <a:lnTo>
                    <a:pt x="252" y="399"/>
                  </a:lnTo>
                  <a:lnTo>
                    <a:pt x="250" y="398"/>
                  </a:lnTo>
                  <a:lnTo>
                    <a:pt x="250" y="399"/>
                  </a:lnTo>
                  <a:lnTo>
                    <a:pt x="248" y="399"/>
                  </a:lnTo>
                  <a:lnTo>
                    <a:pt x="248" y="401"/>
                  </a:lnTo>
                  <a:lnTo>
                    <a:pt x="248" y="402"/>
                  </a:lnTo>
                  <a:lnTo>
                    <a:pt x="247" y="402"/>
                  </a:lnTo>
                  <a:lnTo>
                    <a:pt x="245" y="402"/>
                  </a:lnTo>
                  <a:lnTo>
                    <a:pt x="243" y="402"/>
                  </a:lnTo>
                  <a:lnTo>
                    <a:pt x="242" y="402"/>
                  </a:lnTo>
                  <a:lnTo>
                    <a:pt x="240" y="402"/>
                  </a:lnTo>
                  <a:lnTo>
                    <a:pt x="238" y="402"/>
                  </a:lnTo>
                  <a:lnTo>
                    <a:pt x="238" y="404"/>
                  </a:lnTo>
                  <a:lnTo>
                    <a:pt x="237" y="404"/>
                  </a:lnTo>
                  <a:lnTo>
                    <a:pt x="235" y="404"/>
                  </a:lnTo>
                  <a:lnTo>
                    <a:pt x="235" y="406"/>
                  </a:lnTo>
                  <a:lnTo>
                    <a:pt x="234" y="406"/>
                  </a:lnTo>
                  <a:lnTo>
                    <a:pt x="234" y="407"/>
                  </a:lnTo>
                  <a:lnTo>
                    <a:pt x="234" y="409"/>
                  </a:lnTo>
                  <a:lnTo>
                    <a:pt x="234" y="411"/>
                  </a:lnTo>
                  <a:lnTo>
                    <a:pt x="234" y="412"/>
                  </a:lnTo>
                  <a:lnTo>
                    <a:pt x="235" y="412"/>
                  </a:lnTo>
                  <a:lnTo>
                    <a:pt x="235" y="414"/>
                  </a:lnTo>
                  <a:lnTo>
                    <a:pt x="237" y="414"/>
                  </a:lnTo>
                  <a:lnTo>
                    <a:pt x="237" y="415"/>
                  </a:lnTo>
                  <a:lnTo>
                    <a:pt x="238" y="415"/>
                  </a:lnTo>
                  <a:lnTo>
                    <a:pt x="238" y="417"/>
                  </a:lnTo>
                  <a:lnTo>
                    <a:pt x="237" y="417"/>
                  </a:lnTo>
                  <a:lnTo>
                    <a:pt x="224" y="417"/>
                  </a:lnTo>
                  <a:lnTo>
                    <a:pt x="219" y="417"/>
                  </a:lnTo>
                  <a:lnTo>
                    <a:pt x="214" y="415"/>
                  </a:lnTo>
                  <a:lnTo>
                    <a:pt x="211" y="415"/>
                  </a:lnTo>
                  <a:lnTo>
                    <a:pt x="209" y="415"/>
                  </a:lnTo>
                  <a:lnTo>
                    <a:pt x="203" y="415"/>
                  </a:lnTo>
                  <a:lnTo>
                    <a:pt x="194" y="415"/>
                  </a:lnTo>
                  <a:lnTo>
                    <a:pt x="186" y="415"/>
                  </a:lnTo>
                  <a:lnTo>
                    <a:pt x="183" y="415"/>
                  </a:lnTo>
                  <a:lnTo>
                    <a:pt x="180" y="415"/>
                  </a:lnTo>
                  <a:lnTo>
                    <a:pt x="176" y="415"/>
                  </a:lnTo>
                  <a:lnTo>
                    <a:pt x="167" y="415"/>
                  </a:lnTo>
                  <a:lnTo>
                    <a:pt x="165" y="415"/>
                  </a:lnTo>
                  <a:lnTo>
                    <a:pt x="163" y="415"/>
                  </a:lnTo>
                  <a:lnTo>
                    <a:pt x="162" y="415"/>
                  </a:lnTo>
                  <a:lnTo>
                    <a:pt x="160" y="415"/>
                  </a:lnTo>
                  <a:lnTo>
                    <a:pt x="154" y="415"/>
                  </a:lnTo>
                  <a:lnTo>
                    <a:pt x="150" y="415"/>
                  </a:lnTo>
                  <a:lnTo>
                    <a:pt x="149" y="415"/>
                  </a:lnTo>
                  <a:lnTo>
                    <a:pt x="136" y="415"/>
                  </a:lnTo>
                  <a:lnTo>
                    <a:pt x="136" y="414"/>
                  </a:lnTo>
                  <a:lnTo>
                    <a:pt x="136" y="412"/>
                  </a:lnTo>
                  <a:lnTo>
                    <a:pt x="137" y="412"/>
                  </a:lnTo>
                  <a:lnTo>
                    <a:pt x="137" y="411"/>
                  </a:lnTo>
                  <a:lnTo>
                    <a:pt x="137" y="409"/>
                  </a:lnTo>
                  <a:lnTo>
                    <a:pt x="137" y="407"/>
                  </a:lnTo>
                  <a:lnTo>
                    <a:pt x="136" y="407"/>
                  </a:lnTo>
                  <a:lnTo>
                    <a:pt x="136" y="406"/>
                  </a:lnTo>
                  <a:lnTo>
                    <a:pt x="137" y="406"/>
                  </a:lnTo>
                  <a:lnTo>
                    <a:pt x="137" y="404"/>
                  </a:lnTo>
                  <a:lnTo>
                    <a:pt x="137" y="402"/>
                  </a:lnTo>
                  <a:lnTo>
                    <a:pt x="139" y="402"/>
                  </a:lnTo>
                  <a:lnTo>
                    <a:pt x="139" y="401"/>
                  </a:lnTo>
                  <a:lnTo>
                    <a:pt x="140" y="401"/>
                  </a:lnTo>
                  <a:lnTo>
                    <a:pt x="140" y="399"/>
                  </a:lnTo>
                  <a:lnTo>
                    <a:pt x="140" y="398"/>
                  </a:lnTo>
                  <a:lnTo>
                    <a:pt x="140" y="396"/>
                  </a:lnTo>
                  <a:lnTo>
                    <a:pt x="140" y="394"/>
                  </a:lnTo>
                  <a:lnTo>
                    <a:pt x="140" y="393"/>
                  </a:lnTo>
                  <a:lnTo>
                    <a:pt x="139" y="393"/>
                  </a:lnTo>
                  <a:lnTo>
                    <a:pt x="139" y="391"/>
                  </a:lnTo>
                  <a:lnTo>
                    <a:pt x="139" y="389"/>
                  </a:lnTo>
                  <a:lnTo>
                    <a:pt x="137" y="389"/>
                  </a:lnTo>
                  <a:lnTo>
                    <a:pt x="139" y="388"/>
                  </a:lnTo>
                  <a:lnTo>
                    <a:pt x="139" y="386"/>
                  </a:lnTo>
                  <a:lnTo>
                    <a:pt x="137" y="386"/>
                  </a:lnTo>
                  <a:lnTo>
                    <a:pt x="139" y="386"/>
                  </a:lnTo>
                  <a:lnTo>
                    <a:pt x="137" y="386"/>
                  </a:lnTo>
                  <a:lnTo>
                    <a:pt x="137" y="384"/>
                  </a:lnTo>
                  <a:lnTo>
                    <a:pt x="136" y="384"/>
                  </a:lnTo>
                  <a:lnTo>
                    <a:pt x="134" y="384"/>
                  </a:lnTo>
                  <a:lnTo>
                    <a:pt x="134" y="383"/>
                  </a:lnTo>
                  <a:lnTo>
                    <a:pt x="132" y="383"/>
                  </a:lnTo>
                  <a:lnTo>
                    <a:pt x="131" y="383"/>
                  </a:lnTo>
                  <a:lnTo>
                    <a:pt x="129" y="383"/>
                  </a:lnTo>
                  <a:lnTo>
                    <a:pt x="129" y="381"/>
                  </a:lnTo>
                  <a:lnTo>
                    <a:pt x="127" y="381"/>
                  </a:lnTo>
                  <a:lnTo>
                    <a:pt x="127" y="380"/>
                  </a:lnTo>
                  <a:lnTo>
                    <a:pt x="127" y="378"/>
                  </a:lnTo>
                  <a:lnTo>
                    <a:pt x="126" y="378"/>
                  </a:lnTo>
                  <a:lnTo>
                    <a:pt x="124" y="378"/>
                  </a:lnTo>
                  <a:lnTo>
                    <a:pt x="122" y="378"/>
                  </a:lnTo>
                  <a:lnTo>
                    <a:pt x="122" y="376"/>
                  </a:lnTo>
                  <a:lnTo>
                    <a:pt x="122" y="378"/>
                  </a:lnTo>
                  <a:lnTo>
                    <a:pt x="121" y="376"/>
                  </a:lnTo>
                  <a:lnTo>
                    <a:pt x="121" y="375"/>
                  </a:lnTo>
                  <a:lnTo>
                    <a:pt x="121" y="373"/>
                  </a:lnTo>
                  <a:lnTo>
                    <a:pt x="119" y="373"/>
                  </a:lnTo>
                  <a:lnTo>
                    <a:pt x="119" y="371"/>
                  </a:lnTo>
                  <a:lnTo>
                    <a:pt x="119" y="370"/>
                  </a:lnTo>
                  <a:lnTo>
                    <a:pt x="118" y="370"/>
                  </a:lnTo>
                  <a:lnTo>
                    <a:pt x="118" y="368"/>
                  </a:lnTo>
                  <a:lnTo>
                    <a:pt x="119" y="368"/>
                  </a:lnTo>
                  <a:lnTo>
                    <a:pt x="118" y="368"/>
                  </a:lnTo>
                  <a:lnTo>
                    <a:pt x="118" y="366"/>
                  </a:lnTo>
                  <a:lnTo>
                    <a:pt x="118" y="365"/>
                  </a:lnTo>
                  <a:lnTo>
                    <a:pt x="116" y="365"/>
                  </a:lnTo>
                  <a:lnTo>
                    <a:pt x="114" y="365"/>
                  </a:lnTo>
                  <a:lnTo>
                    <a:pt x="113" y="365"/>
                  </a:lnTo>
                  <a:lnTo>
                    <a:pt x="111" y="365"/>
                  </a:lnTo>
                  <a:lnTo>
                    <a:pt x="109" y="365"/>
                  </a:lnTo>
                  <a:lnTo>
                    <a:pt x="108" y="365"/>
                  </a:lnTo>
                  <a:lnTo>
                    <a:pt x="108" y="363"/>
                  </a:lnTo>
                  <a:lnTo>
                    <a:pt x="106" y="363"/>
                  </a:lnTo>
                  <a:lnTo>
                    <a:pt x="104" y="363"/>
                  </a:lnTo>
                  <a:lnTo>
                    <a:pt x="103" y="363"/>
                  </a:lnTo>
                  <a:lnTo>
                    <a:pt x="103" y="362"/>
                  </a:lnTo>
                  <a:lnTo>
                    <a:pt x="101" y="362"/>
                  </a:lnTo>
                  <a:lnTo>
                    <a:pt x="100" y="362"/>
                  </a:lnTo>
                  <a:lnTo>
                    <a:pt x="100" y="360"/>
                  </a:lnTo>
                  <a:lnTo>
                    <a:pt x="98" y="360"/>
                  </a:lnTo>
                  <a:lnTo>
                    <a:pt x="98" y="358"/>
                  </a:lnTo>
                  <a:lnTo>
                    <a:pt x="96" y="358"/>
                  </a:lnTo>
                  <a:lnTo>
                    <a:pt x="95" y="358"/>
                  </a:lnTo>
                  <a:lnTo>
                    <a:pt x="95" y="357"/>
                  </a:lnTo>
                  <a:lnTo>
                    <a:pt x="93" y="357"/>
                  </a:lnTo>
                  <a:lnTo>
                    <a:pt x="91" y="357"/>
                  </a:lnTo>
                  <a:lnTo>
                    <a:pt x="90" y="355"/>
                  </a:lnTo>
                  <a:lnTo>
                    <a:pt x="88" y="355"/>
                  </a:lnTo>
                  <a:lnTo>
                    <a:pt x="88" y="353"/>
                  </a:lnTo>
                  <a:lnTo>
                    <a:pt x="87" y="353"/>
                  </a:lnTo>
                  <a:lnTo>
                    <a:pt x="87" y="352"/>
                  </a:lnTo>
                  <a:lnTo>
                    <a:pt x="87" y="350"/>
                  </a:lnTo>
                  <a:lnTo>
                    <a:pt x="85" y="350"/>
                  </a:lnTo>
                  <a:lnTo>
                    <a:pt x="83" y="350"/>
                  </a:lnTo>
                  <a:lnTo>
                    <a:pt x="83" y="348"/>
                  </a:lnTo>
                  <a:lnTo>
                    <a:pt x="82" y="348"/>
                  </a:lnTo>
                  <a:lnTo>
                    <a:pt x="82" y="347"/>
                  </a:lnTo>
                  <a:lnTo>
                    <a:pt x="80" y="348"/>
                  </a:lnTo>
                  <a:lnTo>
                    <a:pt x="80" y="347"/>
                  </a:lnTo>
                  <a:lnTo>
                    <a:pt x="78" y="347"/>
                  </a:lnTo>
                  <a:lnTo>
                    <a:pt x="78" y="345"/>
                  </a:lnTo>
                  <a:lnTo>
                    <a:pt x="77" y="344"/>
                  </a:lnTo>
                  <a:lnTo>
                    <a:pt x="77" y="345"/>
                  </a:lnTo>
                  <a:lnTo>
                    <a:pt x="77" y="344"/>
                  </a:lnTo>
                  <a:lnTo>
                    <a:pt x="75" y="345"/>
                  </a:lnTo>
                  <a:lnTo>
                    <a:pt x="75" y="344"/>
                  </a:lnTo>
                  <a:lnTo>
                    <a:pt x="73" y="344"/>
                  </a:lnTo>
                  <a:lnTo>
                    <a:pt x="73" y="342"/>
                  </a:lnTo>
                  <a:lnTo>
                    <a:pt x="72" y="342"/>
                  </a:lnTo>
                  <a:lnTo>
                    <a:pt x="70" y="342"/>
                  </a:lnTo>
                  <a:lnTo>
                    <a:pt x="69" y="342"/>
                  </a:lnTo>
                  <a:lnTo>
                    <a:pt x="67" y="342"/>
                  </a:lnTo>
                  <a:lnTo>
                    <a:pt x="67" y="340"/>
                  </a:lnTo>
                  <a:lnTo>
                    <a:pt x="65" y="340"/>
                  </a:lnTo>
                  <a:lnTo>
                    <a:pt x="65" y="342"/>
                  </a:lnTo>
                  <a:lnTo>
                    <a:pt x="65" y="340"/>
                  </a:lnTo>
                  <a:lnTo>
                    <a:pt x="64" y="340"/>
                  </a:lnTo>
                  <a:lnTo>
                    <a:pt x="62" y="340"/>
                  </a:lnTo>
                  <a:lnTo>
                    <a:pt x="60" y="340"/>
                  </a:lnTo>
                  <a:lnTo>
                    <a:pt x="60" y="339"/>
                  </a:lnTo>
                  <a:lnTo>
                    <a:pt x="59" y="339"/>
                  </a:lnTo>
                  <a:lnTo>
                    <a:pt x="57" y="339"/>
                  </a:lnTo>
                  <a:lnTo>
                    <a:pt x="55" y="339"/>
                  </a:lnTo>
                  <a:lnTo>
                    <a:pt x="55" y="340"/>
                  </a:lnTo>
                  <a:lnTo>
                    <a:pt x="54" y="340"/>
                  </a:lnTo>
                  <a:lnTo>
                    <a:pt x="54" y="342"/>
                  </a:lnTo>
                  <a:lnTo>
                    <a:pt x="52" y="342"/>
                  </a:lnTo>
                  <a:lnTo>
                    <a:pt x="51" y="342"/>
                  </a:lnTo>
                  <a:lnTo>
                    <a:pt x="49" y="342"/>
                  </a:lnTo>
                  <a:lnTo>
                    <a:pt x="49" y="340"/>
                  </a:lnTo>
                  <a:lnTo>
                    <a:pt x="51" y="340"/>
                  </a:lnTo>
                  <a:lnTo>
                    <a:pt x="51" y="339"/>
                  </a:lnTo>
                  <a:lnTo>
                    <a:pt x="49" y="339"/>
                  </a:lnTo>
                  <a:lnTo>
                    <a:pt x="49" y="340"/>
                  </a:lnTo>
                  <a:lnTo>
                    <a:pt x="47" y="340"/>
                  </a:lnTo>
                  <a:lnTo>
                    <a:pt x="46" y="340"/>
                  </a:lnTo>
                  <a:lnTo>
                    <a:pt x="46" y="342"/>
                  </a:lnTo>
                  <a:lnTo>
                    <a:pt x="46" y="340"/>
                  </a:lnTo>
                  <a:lnTo>
                    <a:pt x="44" y="339"/>
                  </a:lnTo>
                  <a:lnTo>
                    <a:pt x="44" y="340"/>
                  </a:lnTo>
                  <a:lnTo>
                    <a:pt x="42" y="340"/>
                  </a:lnTo>
                  <a:lnTo>
                    <a:pt x="41" y="340"/>
                  </a:lnTo>
                  <a:lnTo>
                    <a:pt x="41" y="342"/>
                  </a:lnTo>
                  <a:lnTo>
                    <a:pt x="39" y="342"/>
                  </a:lnTo>
                  <a:lnTo>
                    <a:pt x="39" y="340"/>
                  </a:lnTo>
                  <a:lnTo>
                    <a:pt x="38" y="340"/>
                  </a:lnTo>
                  <a:lnTo>
                    <a:pt x="36" y="340"/>
                  </a:lnTo>
                  <a:lnTo>
                    <a:pt x="34" y="340"/>
                  </a:lnTo>
                  <a:lnTo>
                    <a:pt x="34" y="342"/>
                  </a:lnTo>
                  <a:lnTo>
                    <a:pt x="34" y="344"/>
                  </a:lnTo>
                  <a:lnTo>
                    <a:pt x="33" y="344"/>
                  </a:lnTo>
                  <a:lnTo>
                    <a:pt x="31" y="344"/>
                  </a:lnTo>
                  <a:lnTo>
                    <a:pt x="31" y="342"/>
                  </a:lnTo>
                  <a:lnTo>
                    <a:pt x="29" y="342"/>
                  </a:lnTo>
                  <a:lnTo>
                    <a:pt x="28" y="342"/>
                  </a:lnTo>
                  <a:lnTo>
                    <a:pt x="28" y="340"/>
                  </a:lnTo>
                  <a:lnTo>
                    <a:pt x="26" y="340"/>
                  </a:lnTo>
                  <a:lnTo>
                    <a:pt x="24" y="340"/>
                  </a:lnTo>
                  <a:lnTo>
                    <a:pt x="23" y="342"/>
                  </a:lnTo>
                  <a:lnTo>
                    <a:pt x="21" y="342"/>
                  </a:lnTo>
                  <a:lnTo>
                    <a:pt x="21" y="340"/>
                  </a:lnTo>
                  <a:lnTo>
                    <a:pt x="21" y="342"/>
                  </a:lnTo>
                  <a:lnTo>
                    <a:pt x="20" y="342"/>
                  </a:lnTo>
                  <a:lnTo>
                    <a:pt x="20" y="340"/>
                  </a:lnTo>
                  <a:lnTo>
                    <a:pt x="18" y="340"/>
                  </a:lnTo>
                  <a:lnTo>
                    <a:pt x="18" y="339"/>
                  </a:lnTo>
                  <a:lnTo>
                    <a:pt x="16" y="339"/>
                  </a:lnTo>
                  <a:lnTo>
                    <a:pt x="15" y="339"/>
                  </a:lnTo>
                  <a:lnTo>
                    <a:pt x="15" y="337"/>
                  </a:lnTo>
                  <a:lnTo>
                    <a:pt x="15" y="335"/>
                  </a:lnTo>
                  <a:lnTo>
                    <a:pt x="13" y="335"/>
                  </a:lnTo>
                  <a:lnTo>
                    <a:pt x="11" y="335"/>
                  </a:lnTo>
                  <a:lnTo>
                    <a:pt x="10" y="334"/>
                  </a:lnTo>
                  <a:lnTo>
                    <a:pt x="8" y="334"/>
                  </a:lnTo>
                  <a:lnTo>
                    <a:pt x="8" y="335"/>
                  </a:lnTo>
                  <a:lnTo>
                    <a:pt x="6" y="334"/>
                  </a:lnTo>
                  <a:lnTo>
                    <a:pt x="8" y="334"/>
                  </a:lnTo>
                  <a:lnTo>
                    <a:pt x="8" y="332"/>
                  </a:lnTo>
                  <a:lnTo>
                    <a:pt x="6" y="332"/>
                  </a:lnTo>
                  <a:lnTo>
                    <a:pt x="5" y="332"/>
                  </a:lnTo>
                  <a:lnTo>
                    <a:pt x="5" y="331"/>
                  </a:lnTo>
                  <a:lnTo>
                    <a:pt x="5" y="329"/>
                  </a:lnTo>
                  <a:lnTo>
                    <a:pt x="3" y="329"/>
                  </a:lnTo>
                  <a:lnTo>
                    <a:pt x="2" y="329"/>
                  </a:lnTo>
                  <a:lnTo>
                    <a:pt x="2" y="327"/>
                  </a:lnTo>
                  <a:lnTo>
                    <a:pt x="3" y="327"/>
                  </a:lnTo>
                  <a:lnTo>
                    <a:pt x="3" y="326"/>
                  </a:lnTo>
                  <a:lnTo>
                    <a:pt x="3" y="324"/>
                  </a:lnTo>
                  <a:lnTo>
                    <a:pt x="5" y="322"/>
                  </a:lnTo>
                  <a:lnTo>
                    <a:pt x="3" y="322"/>
                  </a:lnTo>
                  <a:lnTo>
                    <a:pt x="3" y="321"/>
                  </a:lnTo>
                  <a:lnTo>
                    <a:pt x="3" y="319"/>
                  </a:lnTo>
                  <a:lnTo>
                    <a:pt x="3" y="317"/>
                  </a:lnTo>
                  <a:lnTo>
                    <a:pt x="3" y="316"/>
                  </a:lnTo>
                  <a:lnTo>
                    <a:pt x="2" y="316"/>
                  </a:lnTo>
                  <a:lnTo>
                    <a:pt x="3" y="314"/>
                  </a:lnTo>
                  <a:lnTo>
                    <a:pt x="3" y="313"/>
                  </a:lnTo>
                  <a:lnTo>
                    <a:pt x="3" y="311"/>
                  </a:lnTo>
                  <a:lnTo>
                    <a:pt x="3" y="309"/>
                  </a:lnTo>
                  <a:lnTo>
                    <a:pt x="3" y="308"/>
                  </a:lnTo>
                  <a:lnTo>
                    <a:pt x="3" y="306"/>
                  </a:lnTo>
                  <a:lnTo>
                    <a:pt x="3" y="303"/>
                  </a:lnTo>
                  <a:lnTo>
                    <a:pt x="3" y="301"/>
                  </a:lnTo>
                  <a:lnTo>
                    <a:pt x="3" y="299"/>
                  </a:lnTo>
                  <a:lnTo>
                    <a:pt x="5" y="298"/>
                  </a:lnTo>
                  <a:lnTo>
                    <a:pt x="5" y="296"/>
                  </a:lnTo>
                  <a:lnTo>
                    <a:pt x="3" y="295"/>
                  </a:lnTo>
                  <a:lnTo>
                    <a:pt x="3" y="293"/>
                  </a:lnTo>
                  <a:lnTo>
                    <a:pt x="2" y="293"/>
                  </a:lnTo>
                  <a:lnTo>
                    <a:pt x="3" y="291"/>
                  </a:lnTo>
                  <a:lnTo>
                    <a:pt x="5" y="290"/>
                  </a:lnTo>
                  <a:lnTo>
                    <a:pt x="5" y="288"/>
                  </a:lnTo>
                  <a:lnTo>
                    <a:pt x="6" y="288"/>
                  </a:lnTo>
                  <a:lnTo>
                    <a:pt x="5" y="286"/>
                  </a:lnTo>
                  <a:lnTo>
                    <a:pt x="3" y="286"/>
                  </a:lnTo>
                  <a:lnTo>
                    <a:pt x="2" y="286"/>
                  </a:lnTo>
                  <a:lnTo>
                    <a:pt x="0" y="286"/>
                  </a:lnTo>
                  <a:lnTo>
                    <a:pt x="0" y="285"/>
                  </a:lnTo>
                  <a:lnTo>
                    <a:pt x="2" y="283"/>
                  </a:lnTo>
                  <a:lnTo>
                    <a:pt x="3" y="283"/>
                  </a:lnTo>
                  <a:lnTo>
                    <a:pt x="3" y="281"/>
                  </a:lnTo>
                  <a:lnTo>
                    <a:pt x="5" y="280"/>
                  </a:lnTo>
                  <a:lnTo>
                    <a:pt x="5" y="278"/>
                  </a:lnTo>
                  <a:lnTo>
                    <a:pt x="5" y="277"/>
                  </a:lnTo>
                  <a:lnTo>
                    <a:pt x="5" y="275"/>
                  </a:lnTo>
                  <a:lnTo>
                    <a:pt x="6" y="273"/>
                  </a:lnTo>
                  <a:lnTo>
                    <a:pt x="6" y="272"/>
                  </a:lnTo>
                  <a:lnTo>
                    <a:pt x="8" y="272"/>
                  </a:lnTo>
                  <a:lnTo>
                    <a:pt x="8" y="270"/>
                  </a:lnTo>
                  <a:lnTo>
                    <a:pt x="10" y="270"/>
                  </a:lnTo>
                  <a:lnTo>
                    <a:pt x="11" y="270"/>
                  </a:lnTo>
                  <a:lnTo>
                    <a:pt x="11" y="272"/>
                  </a:lnTo>
                  <a:lnTo>
                    <a:pt x="13" y="272"/>
                  </a:lnTo>
                  <a:lnTo>
                    <a:pt x="15" y="272"/>
                  </a:lnTo>
                  <a:lnTo>
                    <a:pt x="15" y="273"/>
                  </a:lnTo>
                  <a:lnTo>
                    <a:pt x="16" y="272"/>
                  </a:lnTo>
                  <a:lnTo>
                    <a:pt x="18" y="272"/>
                  </a:lnTo>
                  <a:lnTo>
                    <a:pt x="18" y="270"/>
                  </a:lnTo>
                  <a:lnTo>
                    <a:pt x="20" y="268"/>
                  </a:lnTo>
                  <a:lnTo>
                    <a:pt x="20" y="267"/>
                  </a:lnTo>
                  <a:lnTo>
                    <a:pt x="20" y="265"/>
                  </a:lnTo>
                  <a:lnTo>
                    <a:pt x="20" y="264"/>
                  </a:lnTo>
                  <a:lnTo>
                    <a:pt x="21" y="264"/>
                  </a:lnTo>
                  <a:lnTo>
                    <a:pt x="23" y="262"/>
                  </a:lnTo>
                  <a:lnTo>
                    <a:pt x="24" y="264"/>
                  </a:lnTo>
                  <a:lnTo>
                    <a:pt x="26" y="264"/>
                  </a:lnTo>
                  <a:lnTo>
                    <a:pt x="26" y="265"/>
                  </a:lnTo>
                  <a:lnTo>
                    <a:pt x="26" y="267"/>
                  </a:lnTo>
                  <a:lnTo>
                    <a:pt x="26" y="268"/>
                  </a:lnTo>
                  <a:lnTo>
                    <a:pt x="26" y="270"/>
                  </a:lnTo>
                  <a:lnTo>
                    <a:pt x="26" y="272"/>
                  </a:lnTo>
                  <a:lnTo>
                    <a:pt x="28" y="272"/>
                  </a:lnTo>
                  <a:lnTo>
                    <a:pt x="29" y="272"/>
                  </a:lnTo>
                  <a:lnTo>
                    <a:pt x="31" y="272"/>
                  </a:lnTo>
                  <a:lnTo>
                    <a:pt x="33" y="272"/>
                  </a:lnTo>
                  <a:lnTo>
                    <a:pt x="33" y="270"/>
                  </a:lnTo>
                  <a:lnTo>
                    <a:pt x="34" y="270"/>
                  </a:lnTo>
                  <a:lnTo>
                    <a:pt x="34" y="268"/>
                  </a:lnTo>
                  <a:lnTo>
                    <a:pt x="34" y="267"/>
                  </a:lnTo>
                  <a:lnTo>
                    <a:pt x="34" y="265"/>
                  </a:lnTo>
                  <a:lnTo>
                    <a:pt x="36" y="265"/>
                  </a:lnTo>
                  <a:lnTo>
                    <a:pt x="36" y="264"/>
                  </a:lnTo>
                  <a:lnTo>
                    <a:pt x="38" y="264"/>
                  </a:lnTo>
                  <a:lnTo>
                    <a:pt x="38" y="262"/>
                  </a:lnTo>
                  <a:lnTo>
                    <a:pt x="38" y="260"/>
                  </a:lnTo>
                  <a:lnTo>
                    <a:pt x="38" y="259"/>
                  </a:lnTo>
                  <a:lnTo>
                    <a:pt x="38" y="257"/>
                  </a:lnTo>
                  <a:lnTo>
                    <a:pt x="36" y="257"/>
                  </a:lnTo>
                  <a:lnTo>
                    <a:pt x="36" y="255"/>
                  </a:lnTo>
                  <a:lnTo>
                    <a:pt x="34" y="255"/>
                  </a:lnTo>
                  <a:lnTo>
                    <a:pt x="34" y="254"/>
                  </a:lnTo>
                  <a:lnTo>
                    <a:pt x="36" y="252"/>
                  </a:lnTo>
                  <a:lnTo>
                    <a:pt x="38" y="254"/>
                  </a:lnTo>
                  <a:lnTo>
                    <a:pt x="39" y="254"/>
                  </a:lnTo>
                  <a:lnTo>
                    <a:pt x="41" y="255"/>
                  </a:lnTo>
                  <a:lnTo>
                    <a:pt x="41" y="257"/>
                  </a:lnTo>
                  <a:lnTo>
                    <a:pt x="42" y="257"/>
                  </a:lnTo>
                  <a:lnTo>
                    <a:pt x="44" y="257"/>
                  </a:lnTo>
                  <a:lnTo>
                    <a:pt x="44" y="255"/>
                  </a:lnTo>
                  <a:lnTo>
                    <a:pt x="44" y="254"/>
                  </a:lnTo>
                  <a:lnTo>
                    <a:pt x="44" y="252"/>
                  </a:lnTo>
                  <a:lnTo>
                    <a:pt x="42" y="250"/>
                  </a:lnTo>
                  <a:lnTo>
                    <a:pt x="41" y="250"/>
                  </a:lnTo>
                  <a:lnTo>
                    <a:pt x="41" y="249"/>
                  </a:lnTo>
                  <a:lnTo>
                    <a:pt x="41" y="247"/>
                  </a:lnTo>
                  <a:lnTo>
                    <a:pt x="42" y="247"/>
                  </a:lnTo>
                  <a:lnTo>
                    <a:pt x="44" y="247"/>
                  </a:lnTo>
                  <a:lnTo>
                    <a:pt x="46" y="247"/>
                  </a:lnTo>
                  <a:lnTo>
                    <a:pt x="47" y="247"/>
                  </a:lnTo>
                  <a:lnTo>
                    <a:pt x="49" y="247"/>
                  </a:lnTo>
                  <a:lnTo>
                    <a:pt x="49" y="246"/>
                  </a:lnTo>
                  <a:lnTo>
                    <a:pt x="51" y="244"/>
                  </a:lnTo>
                  <a:lnTo>
                    <a:pt x="51" y="242"/>
                  </a:lnTo>
                  <a:lnTo>
                    <a:pt x="51" y="241"/>
                  </a:lnTo>
                  <a:lnTo>
                    <a:pt x="49" y="241"/>
                  </a:lnTo>
                  <a:lnTo>
                    <a:pt x="51" y="239"/>
                  </a:lnTo>
                  <a:lnTo>
                    <a:pt x="51" y="237"/>
                  </a:lnTo>
                  <a:lnTo>
                    <a:pt x="52" y="237"/>
                  </a:lnTo>
                  <a:lnTo>
                    <a:pt x="54" y="237"/>
                  </a:lnTo>
                  <a:lnTo>
                    <a:pt x="55" y="237"/>
                  </a:lnTo>
                  <a:lnTo>
                    <a:pt x="57" y="237"/>
                  </a:lnTo>
                  <a:lnTo>
                    <a:pt x="59" y="237"/>
                  </a:lnTo>
                  <a:lnTo>
                    <a:pt x="59" y="236"/>
                  </a:lnTo>
                  <a:lnTo>
                    <a:pt x="59" y="234"/>
                  </a:lnTo>
                  <a:lnTo>
                    <a:pt x="59" y="232"/>
                  </a:lnTo>
                  <a:lnTo>
                    <a:pt x="59" y="231"/>
                  </a:lnTo>
                  <a:lnTo>
                    <a:pt x="60" y="231"/>
                  </a:lnTo>
                  <a:lnTo>
                    <a:pt x="60" y="229"/>
                  </a:lnTo>
                  <a:lnTo>
                    <a:pt x="60" y="228"/>
                  </a:lnTo>
                  <a:lnTo>
                    <a:pt x="62" y="228"/>
                  </a:lnTo>
                  <a:lnTo>
                    <a:pt x="62" y="226"/>
                  </a:lnTo>
                  <a:lnTo>
                    <a:pt x="64" y="224"/>
                  </a:lnTo>
                  <a:lnTo>
                    <a:pt x="65" y="223"/>
                  </a:lnTo>
                  <a:lnTo>
                    <a:pt x="67" y="221"/>
                  </a:lnTo>
                  <a:lnTo>
                    <a:pt x="67" y="219"/>
                  </a:lnTo>
                  <a:lnTo>
                    <a:pt x="67" y="218"/>
                  </a:lnTo>
                  <a:lnTo>
                    <a:pt x="69" y="218"/>
                  </a:lnTo>
                  <a:lnTo>
                    <a:pt x="70" y="219"/>
                  </a:lnTo>
                  <a:lnTo>
                    <a:pt x="72" y="221"/>
                  </a:lnTo>
                  <a:lnTo>
                    <a:pt x="73" y="221"/>
                  </a:lnTo>
                  <a:lnTo>
                    <a:pt x="73" y="219"/>
                  </a:lnTo>
                  <a:lnTo>
                    <a:pt x="75" y="219"/>
                  </a:lnTo>
                  <a:lnTo>
                    <a:pt x="75" y="218"/>
                  </a:lnTo>
                  <a:lnTo>
                    <a:pt x="73" y="216"/>
                  </a:lnTo>
                  <a:lnTo>
                    <a:pt x="73" y="215"/>
                  </a:lnTo>
                  <a:lnTo>
                    <a:pt x="73" y="213"/>
                  </a:lnTo>
                  <a:lnTo>
                    <a:pt x="73" y="211"/>
                  </a:lnTo>
                  <a:lnTo>
                    <a:pt x="73" y="210"/>
                  </a:lnTo>
                  <a:lnTo>
                    <a:pt x="73" y="208"/>
                  </a:lnTo>
                  <a:lnTo>
                    <a:pt x="75" y="208"/>
                  </a:lnTo>
                  <a:lnTo>
                    <a:pt x="75" y="206"/>
                  </a:lnTo>
                  <a:lnTo>
                    <a:pt x="75" y="205"/>
                  </a:lnTo>
                  <a:lnTo>
                    <a:pt x="75" y="203"/>
                  </a:lnTo>
                  <a:lnTo>
                    <a:pt x="75" y="201"/>
                  </a:lnTo>
                  <a:lnTo>
                    <a:pt x="75" y="200"/>
                  </a:lnTo>
                  <a:lnTo>
                    <a:pt x="77" y="200"/>
                  </a:lnTo>
                  <a:lnTo>
                    <a:pt x="77" y="198"/>
                  </a:lnTo>
                  <a:lnTo>
                    <a:pt x="77" y="197"/>
                  </a:lnTo>
                  <a:lnTo>
                    <a:pt x="77" y="195"/>
                  </a:lnTo>
                  <a:lnTo>
                    <a:pt x="78" y="195"/>
                  </a:lnTo>
                  <a:lnTo>
                    <a:pt x="80" y="195"/>
                  </a:lnTo>
                  <a:lnTo>
                    <a:pt x="80" y="197"/>
                  </a:lnTo>
                  <a:lnTo>
                    <a:pt x="80" y="195"/>
                  </a:lnTo>
                  <a:lnTo>
                    <a:pt x="82" y="195"/>
                  </a:lnTo>
                  <a:lnTo>
                    <a:pt x="82" y="193"/>
                  </a:lnTo>
                  <a:lnTo>
                    <a:pt x="82" y="192"/>
                  </a:lnTo>
                  <a:lnTo>
                    <a:pt x="80" y="192"/>
                  </a:lnTo>
                  <a:lnTo>
                    <a:pt x="78" y="192"/>
                  </a:lnTo>
                  <a:lnTo>
                    <a:pt x="78" y="190"/>
                  </a:lnTo>
                  <a:lnTo>
                    <a:pt x="77" y="190"/>
                  </a:lnTo>
                  <a:lnTo>
                    <a:pt x="77" y="188"/>
                  </a:lnTo>
                  <a:lnTo>
                    <a:pt x="75" y="188"/>
                  </a:lnTo>
                  <a:lnTo>
                    <a:pt x="75" y="187"/>
                  </a:lnTo>
                  <a:lnTo>
                    <a:pt x="75" y="185"/>
                  </a:lnTo>
                  <a:lnTo>
                    <a:pt x="75" y="183"/>
                  </a:lnTo>
                  <a:lnTo>
                    <a:pt x="75" y="182"/>
                  </a:lnTo>
                  <a:lnTo>
                    <a:pt x="77" y="182"/>
                  </a:lnTo>
                  <a:lnTo>
                    <a:pt x="77" y="180"/>
                  </a:lnTo>
                  <a:lnTo>
                    <a:pt x="77" y="179"/>
                  </a:lnTo>
                  <a:lnTo>
                    <a:pt x="77" y="177"/>
                  </a:lnTo>
                  <a:lnTo>
                    <a:pt x="77" y="175"/>
                  </a:lnTo>
                  <a:lnTo>
                    <a:pt x="78" y="175"/>
                  </a:lnTo>
                  <a:lnTo>
                    <a:pt x="78" y="174"/>
                  </a:lnTo>
                  <a:lnTo>
                    <a:pt x="80" y="174"/>
                  </a:lnTo>
                  <a:lnTo>
                    <a:pt x="83" y="174"/>
                  </a:lnTo>
                  <a:lnTo>
                    <a:pt x="85" y="172"/>
                  </a:lnTo>
                  <a:lnTo>
                    <a:pt x="87" y="172"/>
                  </a:lnTo>
                  <a:lnTo>
                    <a:pt x="87" y="170"/>
                  </a:lnTo>
                  <a:lnTo>
                    <a:pt x="88" y="170"/>
                  </a:lnTo>
                  <a:lnTo>
                    <a:pt x="88" y="169"/>
                  </a:lnTo>
                  <a:lnTo>
                    <a:pt x="88" y="167"/>
                  </a:lnTo>
                  <a:lnTo>
                    <a:pt x="88" y="165"/>
                  </a:lnTo>
                  <a:lnTo>
                    <a:pt x="88" y="164"/>
                  </a:lnTo>
                  <a:lnTo>
                    <a:pt x="87" y="164"/>
                  </a:lnTo>
                  <a:lnTo>
                    <a:pt x="87" y="162"/>
                  </a:lnTo>
                  <a:lnTo>
                    <a:pt x="87" y="161"/>
                  </a:lnTo>
                  <a:lnTo>
                    <a:pt x="87" y="159"/>
                  </a:lnTo>
                  <a:lnTo>
                    <a:pt x="88" y="157"/>
                  </a:lnTo>
                  <a:lnTo>
                    <a:pt x="88" y="156"/>
                  </a:lnTo>
                  <a:lnTo>
                    <a:pt x="88" y="154"/>
                  </a:lnTo>
                  <a:lnTo>
                    <a:pt x="90" y="154"/>
                  </a:lnTo>
                  <a:lnTo>
                    <a:pt x="90" y="152"/>
                  </a:lnTo>
                  <a:lnTo>
                    <a:pt x="90" y="151"/>
                  </a:lnTo>
                  <a:lnTo>
                    <a:pt x="88" y="151"/>
                  </a:lnTo>
                  <a:lnTo>
                    <a:pt x="88" y="149"/>
                  </a:lnTo>
                  <a:lnTo>
                    <a:pt x="87" y="149"/>
                  </a:lnTo>
                  <a:lnTo>
                    <a:pt x="87" y="148"/>
                  </a:lnTo>
                  <a:lnTo>
                    <a:pt x="87" y="146"/>
                  </a:lnTo>
                  <a:lnTo>
                    <a:pt x="88" y="146"/>
                  </a:lnTo>
                  <a:lnTo>
                    <a:pt x="88" y="144"/>
                  </a:lnTo>
                  <a:lnTo>
                    <a:pt x="90" y="144"/>
                  </a:lnTo>
                  <a:lnTo>
                    <a:pt x="90" y="143"/>
                  </a:lnTo>
                  <a:lnTo>
                    <a:pt x="91" y="143"/>
                  </a:lnTo>
                  <a:lnTo>
                    <a:pt x="93" y="143"/>
                  </a:lnTo>
                  <a:lnTo>
                    <a:pt x="93" y="141"/>
                  </a:lnTo>
                  <a:lnTo>
                    <a:pt x="93" y="139"/>
                  </a:lnTo>
                  <a:lnTo>
                    <a:pt x="91" y="139"/>
                  </a:lnTo>
                  <a:lnTo>
                    <a:pt x="90" y="139"/>
                  </a:lnTo>
                  <a:lnTo>
                    <a:pt x="88" y="139"/>
                  </a:lnTo>
                  <a:lnTo>
                    <a:pt x="87" y="139"/>
                  </a:lnTo>
                  <a:lnTo>
                    <a:pt x="87" y="138"/>
                  </a:lnTo>
                  <a:lnTo>
                    <a:pt x="85" y="138"/>
                  </a:lnTo>
                  <a:lnTo>
                    <a:pt x="83" y="136"/>
                  </a:lnTo>
                  <a:lnTo>
                    <a:pt x="80" y="134"/>
                  </a:lnTo>
                  <a:lnTo>
                    <a:pt x="80" y="133"/>
                  </a:lnTo>
                  <a:lnTo>
                    <a:pt x="78" y="133"/>
                  </a:lnTo>
                  <a:lnTo>
                    <a:pt x="77" y="131"/>
                  </a:lnTo>
                  <a:lnTo>
                    <a:pt x="75" y="131"/>
                  </a:lnTo>
                  <a:lnTo>
                    <a:pt x="73" y="131"/>
                  </a:lnTo>
                  <a:lnTo>
                    <a:pt x="72" y="131"/>
                  </a:lnTo>
                  <a:lnTo>
                    <a:pt x="70" y="131"/>
                  </a:lnTo>
                  <a:lnTo>
                    <a:pt x="69" y="131"/>
                  </a:lnTo>
                  <a:lnTo>
                    <a:pt x="67" y="131"/>
                  </a:lnTo>
                  <a:lnTo>
                    <a:pt x="67" y="130"/>
                  </a:lnTo>
                  <a:lnTo>
                    <a:pt x="67" y="128"/>
                  </a:lnTo>
                  <a:lnTo>
                    <a:pt x="67" y="126"/>
                  </a:lnTo>
                  <a:lnTo>
                    <a:pt x="67" y="125"/>
                  </a:lnTo>
                  <a:lnTo>
                    <a:pt x="67" y="123"/>
                  </a:lnTo>
                  <a:lnTo>
                    <a:pt x="65" y="123"/>
                  </a:lnTo>
                  <a:lnTo>
                    <a:pt x="64" y="123"/>
                  </a:lnTo>
                  <a:lnTo>
                    <a:pt x="64" y="121"/>
                  </a:lnTo>
                  <a:lnTo>
                    <a:pt x="62" y="121"/>
                  </a:lnTo>
                  <a:lnTo>
                    <a:pt x="60" y="121"/>
                  </a:lnTo>
                  <a:lnTo>
                    <a:pt x="60" y="120"/>
                  </a:lnTo>
                  <a:lnTo>
                    <a:pt x="60" y="118"/>
                  </a:lnTo>
                  <a:lnTo>
                    <a:pt x="60" y="116"/>
                  </a:lnTo>
                  <a:lnTo>
                    <a:pt x="59" y="116"/>
                  </a:lnTo>
                  <a:lnTo>
                    <a:pt x="59" y="115"/>
                  </a:lnTo>
                  <a:lnTo>
                    <a:pt x="57" y="115"/>
                  </a:lnTo>
                  <a:lnTo>
                    <a:pt x="57" y="113"/>
                  </a:lnTo>
                  <a:lnTo>
                    <a:pt x="57" y="112"/>
                  </a:lnTo>
                  <a:lnTo>
                    <a:pt x="55" y="112"/>
                  </a:lnTo>
                  <a:lnTo>
                    <a:pt x="55" y="110"/>
                  </a:lnTo>
                  <a:lnTo>
                    <a:pt x="55" y="108"/>
                  </a:lnTo>
                  <a:lnTo>
                    <a:pt x="57" y="108"/>
                  </a:lnTo>
                  <a:lnTo>
                    <a:pt x="57" y="107"/>
                  </a:lnTo>
                  <a:lnTo>
                    <a:pt x="57" y="105"/>
                  </a:lnTo>
                  <a:lnTo>
                    <a:pt x="57" y="103"/>
                  </a:lnTo>
                  <a:lnTo>
                    <a:pt x="57" y="102"/>
                  </a:lnTo>
                  <a:lnTo>
                    <a:pt x="57" y="100"/>
                  </a:lnTo>
                  <a:lnTo>
                    <a:pt x="59" y="100"/>
                  </a:lnTo>
                  <a:lnTo>
                    <a:pt x="59" y="98"/>
                  </a:lnTo>
                  <a:lnTo>
                    <a:pt x="59" y="97"/>
                  </a:lnTo>
                  <a:lnTo>
                    <a:pt x="60" y="97"/>
                  </a:lnTo>
                  <a:lnTo>
                    <a:pt x="60" y="95"/>
                  </a:lnTo>
                  <a:lnTo>
                    <a:pt x="60" y="94"/>
                  </a:lnTo>
                  <a:lnTo>
                    <a:pt x="62" y="94"/>
                  </a:lnTo>
                  <a:lnTo>
                    <a:pt x="62" y="92"/>
                  </a:lnTo>
                  <a:lnTo>
                    <a:pt x="62" y="90"/>
                  </a:lnTo>
                  <a:lnTo>
                    <a:pt x="62" y="89"/>
                  </a:lnTo>
                  <a:lnTo>
                    <a:pt x="60" y="89"/>
                  </a:lnTo>
                  <a:lnTo>
                    <a:pt x="60" y="87"/>
                  </a:lnTo>
                  <a:lnTo>
                    <a:pt x="60" y="85"/>
                  </a:lnTo>
                  <a:lnTo>
                    <a:pt x="59" y="85"/>
                  </a:lnTo>
                  <a:lnTo>
                    <a:pt x="57" y="85"/>
                  </a:lnTo>
                  <a:lnTo>
                    <a:pt x="57" y="84"/>
                  </a:lnTo>
                  <a:lnTo>
                    <a:pt x="55" y="84"/>
                  </a:lnTo>
                  <a:lnTo>
                    <a:pt x="55" y="82"/>
                  </a:lnTo>
                  <a:lnTo>
                    <a:pt x="54" y="82"/>
                  </a:lnTo>
                  <a:lnTo>
                    <a:pt x="54" y="81"/>
                  </a:lnTo>
                  <a:lnTo>
                    <a:pt x="54" y="79"/>
                  </a:lnTo>
                  <a:lnTo>
                    <a:pt x="55" y="79"/>
                  </a:lnTo>
                  <a:lnTo>
                    <a:pt x="55" y="77"/>
                  </a:lnTo>
                  <a:lnTo>
                    <a:pt x="57" y="77"/>
                  </a:lnTo>
                  <a:lnTo>
                    <a:pt x="57" y="76"/>
                  </a:lnTo>
                  <a:lnTo>
                    <a:pt x="57" y="74"/>
                  </a:lnTo>
                  <a:lnTo>
                    <a:pt x="59" y="74"/>
                  </a:lnTo>
                  <a:lnTo>
                    <a:pt x="59" y="72"/>
                  </a:lnTo>
                  <a:lnTo>
                    <a:pt x="57" y="72"/>
                  </a:lnTo>
                  <a:lnTo>
                    <a:pt x="57" y="71"/>
                  </a:lnTo>
                  <a:lnTo>
                    <a:pt x="57" y="69"/>
                  </a:lnTo>
                  <a:lnTo>
                    <a:pt x="57" y="67"/>
                  </a:lnTo>
                  <a:lnTo>
                    <a:pt x="55" y="67"/>
                  </a:lnTo>
                  <a:lnTo>
                    <a:pt x="55" y="66"/>
                  </a:lnTo>
                  <a:lnTo>
                    <a:pt x="54" y="64"/>
                  </a:lnTo>
                  <a:lnTo>
                    <a:pt x="54" y="63"/>
                  </a:lnTo>
                  <a:lnTo>
                    <a:pt x="55" y="63"/>
                  </a:lnTo>
                  <a:lnTo>
                    <a:pt x="55" y="61"/>
                  </a:lnTo>
                  <a:lnTo>
                    <a:pt x="57" y="61"/>
                  </a:lnTo>
                  <a:lnTo>
                    <a:pt x="59" y="61"/>
                  </a:lnTo>
                  <a:lnTo>
                    <a:pt x="60" y="61"/>
                  </a:lnTo>
                  <a:lnTo>
                    <a:pt x="62" y="59"/>
                  </a:lnTo>
                  <a:lnTo>
                    <a:pt x="64" y="59"/>
                  </a:lnTo>
                  <a:lnTo>
                    <a:pt x="64" y="58"/>
                  </a:lnTo>
                  <a:lnTo>
                    <a:pt x="65" y="58"/>
                  </a:lnTo>
                  <a:lnTo>
                    <a:pt x="65" y="56"/>
                  </a:lnTo>
                  <a:lnTo>
                    <a:pt x="67" y="56"/>
                  </a:lnTo>
                  <a:lnTo>
                    <a:pt x="67" y="54"/>
                  </a:lnTo>
                  <a:lnTo>
                    <a:pt x="69" y="54"/>
                  </a:lnTo>
                  <a:lnTo>
                    <a:pt x="69" y="53"/>
                  </a:lnTo>
                  <a:lnTo>
                    <a:pt x="70" y="53"/>
                  </a:lnTo>
                  <a:lnTo>
                    <a:pt x="70" y="51"/>
                  </a:lnTo>
                  <a:lnTo>
                    <a:pt x="72" y="51"/>
                  </a:lnTo>
                  <a:lnTo>
                    <a:pt x="72" y="49"/>
                  </a:lnTo>
                  <a:lnTo>
                    <a:pt x="73" y="49"/>
                  </a:lnTo>
                  <a:lnTo>
                    <a:pt x="73" y="48"/>
                  </a:lnTo>
                  <a:lnTo>
                    <a:pt x="75" y="48"/>
                  </a:lnTo>
                  <a:lnTo>
                    <a:pt x="77" y="46"/>
                  </a:lnTo>
                  <a:lnTo>
                    <a:pt x="78" y="46"/>
                  </a:lnTo>
                  <a:lnTo>
                    <a:pt x="78" y="45"/>
                  </a:lnTo>
                  <a:lnTo>
                    <a:pt x="80" y="45"/>
                  </a:lnTo>
                  <a:lnTo>
                    <a:pt x="80" y="43"/>
                  </a:lnTo>
                  <a:lnTo>
                    <a:pt x="82" y="43"/>
                  </a:lnTo>
                  <a:lnTo>
                    <a:pt x="83" y="43"/>
                  </a:lnTo>
                  <a:lnTo>
                    <a:pt x="83" y="41"/>
                  </a:lnTo>
                  <a:lnTo>
                    <a:pt x="85" y="41"/>
                  </a:lnTo>
                  <a:lnTo>
                    <a:pt x="85" y="40"/>
                  </a:lnTo>
                  <a:lnTo>
                    <a:pt x="85" y="41"/>
                  </a:lnTo>
                  <a:lnTo>
                    <a:pt x="85" y="40"/>
                  </a:lnTo>
                  <a:lnTo>
                    <a:pt x="87" y="40"/>
                  </a:lnTo>
                  <a:lnTo>
                    <a:pt x="88" y="40"/>
                  </a:lnTo>
                  <a:lnTo>
                    <a:pt x="90" y="38"/>
                  </a:lnTo>
                  <a:lnTo>
                    <a:pt x="91" y="38"/>
                  </a:lnTo>
                  <a:lnTo>
                    <a:pt x="93" y="38"/>
                  </a:lnTo>
                  <a:lnTo>
                    <a:pt x="93" y="36"/>
                  </a:lnTo>
                  <a:lnTo>
                    <a:pt x="95" y="36"/>
                  </a:lnTo>
                  <a:lnTo>
                    <a:pt x="96" y="36"/>
                  </a:lnTo>
                  <a:lnTo>
                    <a:pt x="98" y="36"/>
                  </a:lnTo>
                  <a:lnTo>
                    <a:pt x="98" y="35"/>
                  </a:lnTo>
                  <a:lnTo>
                    <a:pt x="100" y="35"/>
                  </a:lnTo>
                  <a:lnTo>
                    <a:pt x="101" y="35"/>
                  </a:lnTo>
                  <a:lnTo>
                    <a:pt x="103" y="35"/>
                  </a:lnTo>
                  <a:lnTo>
                    <a:pt x="104" y="35"/>
                  </a:lnTo>
                  <a:lnTo>
                    <a:pt x="104" y="33"/>
                  </a:lnTo>
                  <a:lnTo>
                    <a:pt x="106" y="33"/>
                  </a:lnTo>
                  <a:lnTo>
                    <a:pt x="104" y="33"/>
                  </a:lnTo>
                  <a:lnTo>
                    <a:pt x="106" y="33"/>
                  </a:lnTo>
                  <a:lnTo>
                    <a:pt x="108" y="33"/>
                  </a:lnTo>
                  <a:lnTo>
                    <a:pt x="109" y="33"/>
                  </a:lnTo>
                  <a:lnTo>
                    <a:pt x="109" y="32"/>
                  </a:lnTo>
                  <a:lnTo>
                    <a:pt x="109" y="30"/>
                  </a:lnTo>
                  <a:lnTo>
                    <a:pt x="109" y="32"/>
                  </a:lnTo>
                  <a:lnTo>
                    <a:pt x="108" y="32"/>
                  </a:lnTo>
                  <a:lnTo>
                    <a:pt x="109" y="32"/>
                  </a:lnTo>
                  <a:lnTo>
                    <a:pt x="109" y="30"/>
                  </a:lnTo>
                  <a:lnTo>
                    <a:pt x="111" y="30"/>
                  </a:lnTo>
                  <a:lnTo>
                    <a:pt x="113" y="30"/>
                  </a:lnTo>
                  <a:lnTo>
                    <a:pt x="111" y="30"/>
                  </a:lnTo>
                  <a:lnTo>
                    <a:pt x="113" y="30"/>
                  </a:lnTo>
                  <a:lnTo>
                    <a:pt x="111" y="30"/>
                  </a:lnTo>
                  <a:lnTo>
                    <a:pt x="111" y="32"/>
                  </a:lnTo>
                  <a:lnTo>
                    <a:pt x="109" y="32"/>
                  </a:lnTo>
                  <a:lnTo>
                    <a:pt x="111" y="32"/>
                  </a:lnTo>
                  <a:lnTo>
                    <a:pt x="113" y="32"/>
                  </a:lnTo>
                  <a:lnTo>
                    <a:pt x="113" y="30"/>
                  </a:lnTo>
                  <a:lnTo>
                    <a:pt x="114" y="30"/>
                  </a:lnTo>
                  <a:lnTo>
                    <a:pt x="113" y="30"/>
                  </a:lnTo>
                  <a:lnTo>
                    <a:pt x="114" y="30"/>
                  </a:lnTo>
                  <a:lnTo>
                    <a:pt x="116" y="30"/>
                  </a:lnTo>
                  <a:lnTo>
                    <a:pt x="118" y="30"/>
                  </a:lnTo>
                  <a:lnTo>
                    <a:pt x="118" y="28"/>
                  </a:lnTo>
                  <a:lnTo>
                    <a:pt x="119" y="28"/>
                  </a:lnTo>
                  <a:lnTo>
                    <a:pt x="121" y="28"/>
                  </a:lnTo>
                  <a:lnTo>
                    <a:pt x="122" y="27"/>
                  </a:lnTo>
                  <a:lnTo>
                    <a:pt x="124" y="27"/>
                  </a:lnTo>
                  <a:lnTo>
                    <a:pt x="124" y="25"/>
                  </a:lnTo>
                  <a:lnTo>
                    <a:pt x="122" y="25"/>
                  </a:lnTo>
                  <a:lnTo>
                    <a:pt x="122" y="27"/>
                  </a:lnTo>
                  <a:lnTo>
                    <a:pt x="121" y="27"/>
                  </a:lnTo>
                  <a:lnTo>
                    <a:pt x="121" y="28"/>
                  </a:lnTo>
                  <a:lnTo>
                    <a:pt x="119" y="28"/>
                  </a:lnTo>
                  <a:lnTo>
                    <a:pt x="119" y="27"/>
                  </a:lnTo>
                  <a:lnTo>
                    <a:pt x="121" y="27"/>
                  </a:lnTo>
                  <a:lnTo>
                    <a:pt x="122" y="27"/>
                  </a:lnTo>
                  <a:lnTo>
                    <a:pt x="121" y="27"/>
                  </a:lnTo>
                  <a:lnTo>
                    <a:pt x="119" y="27"/>
                  </a:lnTo>
                  <a:lnTo>
                    <a:pt x="121" y="27"/>
                  </a:lnTo>
                  <a:lnTo>
                    <a:pt x="122" y="27"/>
                  </a:lnTo>
                  <a:lnTo>
                    <a:pt x="122" y="25"/>
                  </a:lnTo>
                  <a:lnTo>
                    <a:pt x="124" y="25"/>
                  </a:lnTo>
                  <a:lnTo>
                    <a:pt x="126" y="25"/>
                  </a:lnTo>
                  <a:lnTo>
                    <a:pt x="127" y="25"/>
                  </a:lnTo>
                  <a:lnTo>
                    <a:pt x="129" y="25"/>
                  </a:lnTo>
                  <a:lnTo>
                    <a:pt x="131" y="25"/>
                  </a:lnTo>
                  <a:lnTo>
                    <a:pt x="131" y="23"/>
                  </a:lnTo>
                  <a:lnTo>
                    <a:pt x="132" y="23"/>
                  </a:lnTo>
                  <a:lnTo>
                    <a:pt x="132" y="22"/>
                  </a:lnTo>
                  <a:lnTo>
                    <a:pt x="134" y="22"/>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50" name="Freeform 387"/>
            <p:cNvSpPr>
              <a:spLocks/>
            </p:cNvSpPr>
            <p:nvPr/>
          </p:nvSpPr>
          <p:spPr bwMode="auto">
            <a:xfrm>
              <a:off x="2807" y="1190"/>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51" name="Freeform 388"/>
            <p:cNvSpPr>
              <a:spLocks/>
            </p:cNvSpPr>
            <p:nvPr/>
          </p:nvSpPr>
          <p:spPr bwMode="auto">
            <a:xfrm>
              <a:off x="2814" y="1185"/>
              <a:ext cx="6" cy="3"/>
            </a:xfrm>
            <a:custGeom>
              <a:avLst/>
              <a:gdLst>
                <a:gd name="T0" fmla="*/ 5 w 6"/>
                <a:gd name="T1" fmla="*/ 1 h 3"/>
                <a:gd name="T2" fmla="*/ 3 w 6"/>
                <a:gd name="T3" fmla="*/ 1 h 3"/>
                <a:gd name="T4" fmla="*/ 3 w 6"/>
                <a:gd name="T5" fmla="*/ 3 h 3"/>
                <a:gd name="T6" fmla="*/ 1 w 6"/>
                <a:gd name="T7" fmla="*/ 3 h 3"/>
                <a:gd name="T8" fmla="*/ 1 w 6"/>
                <a:gd name="T9" fmla="*/ 1 h 3"/>
                <a:gd name="T10" fmla="*/ 0 w 6"/>
                <a:gd name="T11" fmla="*/ 3 h 3"/>
                <a:gd name="T12" fmla="*/ 0 w 6"/>
                <a:gd name="T13" fmla="*/ 1 h 3"/>
                <a:gd name="T14" fmla="*/ 1 w 6"/>
                <a:gd name="T15" fmla="*/ 1 h 3"/>
                <a:gd name="T16" fmla="*/ 3 w 6"/>
                <a:gd name="T17" fmla="*/ 1 h 3"/>
                <a:gd name="T18" fmla="*/ 5 w 6"/>
                <a:gd name="T19" fmla="*/ 1 h 3"/>
                <a:gd name="T20" fmla="*/ 5 w 6"/>
                <a:gd name="T21" fmla="*/ 0 h 3"/>
                <a:gd name="T22" fmla="*/ 6 w 6"/>
                <a:gd name="T23" fmla="*/ 0 h 3"/>
                <a:gd name="T24" fmla="*/ 5 w 6"/>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3">
                  <a:moveTo>
                    <a:pt x="5" y="1"/>
                  </a:moveTo>
                  <a:lnTo>
                    <a:pt x="3" y="1"/>
                  </a:lnTo>
                  <a:lnTo>
                    <a:pt x="3" y="3"/>
                  </a:lnTo>
                  <a:lnTo>
                    <a:pt x="1" y="3"/>
                  </a:lnTo>
                  <a:lnTo>
                    <a:pt x="1" y="1"/>
                  </a:lnTo>
                  <a:lnTo>
                    <a:pt x="0" y="3"/>
                  </a:lnTo>
                  <a:lnTo>
                    <a:pt x="0" y="1"/>
                  </a:lnTo>
                  <a:lnTo>
                    <a:pt x="1" y="1"/>
                  </a:lnTo>
                  <a:lnTo>
                    <a:pt x="3" y="1"/>
                  </a:lnTo>
                  <a:lnTo>
                    <a:pt x="5" y="1"/>
                  </a:lnTo>
                  <a:lnTo>
                    <a:pt x="5" y="0"/>
                  </a:lnTo>
                  <a:lnTo>
                    <a:pt x="6" y="0"/>
                  </a:lnTo>
                  <a:lnTo>
                    <a:pt x="5"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52" name="Freeform 389"/>
            <p:cNvSpPr>
              <a:spLocks/>
            </p:cNvSpPr>
            <p:nvPr/>
          </p:nvSpPr>
          <p:spPr bwMode="auto">
            <a:xfrm>
              <a:off x="2701" y="1158"/>
              <a:ext cx="304" cy="417"/>
            </a:xfrm>
            <a:custGeom>
              <a:avLst/>
              <a:gdLst>
                <a:gd name="T0" fmla="*/ 154 w 304"/>
                <a:gd name="T1" fmla="*/ 14 h 417"/>
                <a:gd name="T2" fmla="*/ 170 w 304"/>
                <a:gd name="T3" fmla="*/ 2 h 417"/>
                <a:gd name="T4" fmla="*/ 188 w 304"/>
                <a:gd name="T5" fmla="*/ 9 h 417"/>
                <a:gd name="T6" fmla="*/ 204 w 304"/>
                <a:gd name="T7" fmla="*/ 22 h 417"/>
                <a:gd name="T8" fmla="*/ 217 w 304"/>
                <a:gd name="T9" fmla="*/ 36 h 417"/>
                <a:gd name="T10" fmla="*/ 235 w 304"/>
                <a:gd name="T11" fmla="*/ 45 h 417"/>
                <a:gd name="T12" fmla="*/ 248 w 304"/>
                <a:gd name="T13" fmla="*/ 56 h 417"/>
                <a:gd name="T14" fmla="*/ 253 w 304"/>
                <a:gd name="T15" fmla="*/ 72 h 417"/>
                <a:gd name="T16" fmla="*/ 265 w 304"/>
                <a:gd name="T17" fmla="*/ 79 h 417"/>
                <a:gd name="T18" fmla="*/ 281 w 304"/>
                <a:gd name="T19" fmla="*/ 94 h 417"/>
                <a:gd name="T20" fmla="*/ 286 w 304"/>
                <a:gd name="T21" fmla="*/ 115 h 417"/>
                <a:gd name="T22" fmla="*/ 304 w 304"/>
                <a:gd name="T23" fmla="*/ 126 h 417"/>
                <a:gd name="T24" fmla="*/ 301 w 304"/>
                <a:gd name="T25" fmla="*/ 139 h 417"/>
                <a:gd name="T26" fmla="*/ 291 w 304"/>
                <a:gd name="T27" fmla="*/ 152 h 417"/>
                <a:gd name="T28" fmla="*/ 274 w 304"/>
                <a:gd name="T29" fmla="*/ 154 h 417"/>
                <a:gd name="T30" fmla="*/ 274 w 304"/>
                <a:gd name="T31" fmla="*/ 170 h 417"/>
                <a:gd name="T32" fmla="*/ 260 w 304"/>
                <a:gd name="T33" fmla="*/ 161 h 417"/>
                <a:gd name="T34" fmla="*/ 242 w 304"/>
                <a:gd name="T35" fmla="*/ 172 h 417"/>
                <a:gd name="T36" fmla="*/ 245 w 304"/>
                <a:gd name="T37" fmla="*/ 185 h 417"/>
                <a:gd name="T38" fmla="*/ 243 w 304"/>
                <a:gd name="T39" fmla="*/ 195 h 417"/>
                <a:gd name="T40" fmla="*/ 237 w 304"/>
                <a:gd name="T41" fmla="*/ 208 h 417"/>
                <a:gd name="T42" fmla="*/ 230 w 304"/>
                <a:gd name="T43" fmla="*/ 218 h 417"/>
                <a:gd name="T44" fmla="*/ 234 w 304"/>
                <a:gd name="T45" fmla="*/ 229 h 417"/>
                <a:gd name="T46" fmla="*/ 225 w 304"/>
                <a:gd name="T47" fmla="*/ 242 h 417"/>
                <a:gd name="T48" fmla="*/ 222 w 304"/>
                <a:gd name="T49" fmla="*/ 259 h 417"/>
                <a:gd name="T50" fmla="*/ 222 w 304"/>
                <a:gd name="T51" fmla="*/ 270 h 417"/>
                <a:gd name="T52" fmla="*/ 222 w 304"/>
                <a:gd name="T53" fmla="*/ 278 h 417"/>
                <a:gd name="T54" fmla="*/ 216 w 304"/>
                <a:gd name="T55" fmla="*/ 288 h 417"/>
                <a:gd name="T56" fmla="*/ 219 w 304"/>
                <a:gd name="T57" fmla="*/ 303 h 417"/>
                <a:gd name="T58" fmla="*/ 216 w 304"/>
                <a:gd name="T59" fmla="*/ 313 h 417"/>
                <a:gd name="T60" fmla="*/ 222 w 304"/>
                <a:gd name="T61" fmla="*/ 327 h 417"/>
                <a:gd name="T62" fmla="*/ 224 w 304"/>
                <a:gd name="T63" fmla="*/ 334 h 417"/>
                <a:gd name="T64" fmla="*/ 242 w 304"/>
                <a:gd name="T65" fmla="*/ 344 h 417"/>
                <a:gd name="T66" fmla="*/ 252 w 304"/>
                <a:gd name="T67" fmla="*/ 355 h 417"/>
                <a:gd name="T68" fmla="*/ 250 w 304"/>
                <a:gd name="T69" fmla="*/ 370 h 417"/>
                <a:gd name="T70" fmla="*/ 261 w 304"/>
                <a:gd name="T71" fmla="*/ 380 h 417"/>
                <a:gd name="T72" fmla="*/ 258 w 304"/>
                <a:gd name="T73" fmla="*/ 398 h 417"/>
                <a:gd name="T74" fmla="*/ 248 w 304"/>
                <a:gd name="T75" fmla="*/ 402 h 417"/>
                <a:gd name="T76" fmla="*/ 235 w 304"/>
                <a:gd name="T77" fmla="*/ 414 h 417"/>
                <a:gd name="T78" fmla="*/ 167 w 304"/>
                <a:gd name="T79" fmla="*/ 415 h 417"/>
                <a:gd name="T80" fmla="*/ 137 w 304"/>
                <a:gd name="T81" fmla="*/ 406 h 417"/>
                <a:gd name="T82" fmla="*/ 137 w 304"/>
                <a:gd name="T83" fmla="*/ 386 h 417"/>
                <a:gd name="T84" fmla="*/ 122 w 304"/>
                <a:gd name="T85" fmla="*/ 376 h 417"/>
                <a:gd name="T86" fmla="*/ 111 w 304"/>
                <a:gd name="T87" fmla="*/ 365 h 417"/>
                <a:gd name="T88" fmla="*/ 91 w 304"/>
                <a:gd name="T89" fmla="*/ 357 h 417"/>
                <a:gd name="T90" fmla="*/ 77 w 304"/>
                <a:gd name="T91" fmla="*/ 345 h 417"/>
                <a:gd name="T92" fmla="*/ 60 w 304"/>
                <a:gd name="T93" fmla="*/ 339 h 417"/>
                <a:gd name="T94" fmla="*/ 46 w 304"/>
                <a:gd name="T95" fmla="*/ 342 h 417"/>
                <a:gd name="T96" fmla="*/ 29 w 304"/>
                <a:gd name="T97" fmla="*/ 342 h 417"/>
                <a:gd name="T98" fmla="*/ 13 w 304"/>
                <a:gd name="T99" fmla="*/ 335 h 417"/>
                <a:gd name="T100" fmla="*/ 3 w 304"/>
                <a:gd name="T101" fmla="*/ 324 h 417"/>
                <a:gd name="T102" fmla="*/ 5 w 304"/>
                <a:gd name="T103" fmla="*/ 298 h 417"/>
                <a:gd name="T104" fmla="*/ 5 w 304"/>
                <a:gd name="T105" fmla="*/ 280 h 417"/>
                <a:gd name="T106" fmla="*/ 20 w 304"/>
                <a:gd name="T107" fmla="*/ 268 h 417"/>
                <a:gd name="T108" fmla="*/ 33 w 304"/>
                <a:gd name="T109" fmla="*/ 270 h 417"/>
                <a:gd name="T110" fmla="*/ 38 w 304"/>
                <a:gd name="T111" fmla="*/ 254 h 417"/>
                <a:gd name="T112" fmla="*/ 49 w 304"/>
                <a:gd name="T113" fmla="*/ 247 h 417"/>
                <a:gd name="T114" fmla="*/ 60 w 304"/>
                <a:gd name="T115" fmla="*/ 231 h 417"/>
                <a:gd name="T116" fmla="*/ 73 w 304"/>
                <a:gd name="T117" fmla="*/ 216 h 417"/>
                <a:gd name="T118" fmla="*/ 80 w 304"/>
                <a:gd name="T119" fmla="*/ 19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4" h="417">
                  <a:moveTo>
                    <a:pt x="134" y="22"/>
                  </a:moveTo>
                  <a:lnTo>
                    <a:pt x="136" y="22"/>
                  </a:lnTo>
                  <a:lnTo>
                    <a:pt x="136" y="20"/>
                  </a:lnTo>
                  <a:lnTo>
                    <a:pt x="137" y="20"/>
                  </a:lnTo>
                  <a:lnTo>
                    <a:pt x="139" y="20"/>
                  </a:lnTo>
                  <a:lnTo>
                    <a:pt x="139" y="18"/>
                  </a:lnTo>
                  <a:lnTo>
                    <a:pt x="140" y="18"/>
                  </a:lnTo>
                  <a:lnTo>
                    <a:pt x="142" y="18"/>
                  </a:lnTo>
                  <a:lnTo>
                    <a:pt x="144" y="18"/>
                  </a:lnTo>
                  <a:lnTo>
                    <a:pt x="144" y="17"/>
                  </a:lnTo>
                  <a:lnTo>
                    <a:pt x="145" y="17"/>
                  </a:lnTo>
                  <a:lnTo>
                    <a:pt x="147" y="17"/>
                  </a:lnTo>
                  <a:lnTo>
                    <a:pt x="149" y="17"/>
                  </a:lnTo>
                  <a:lnTo>
                    <a:pt x="149" y="15"/>
                  </a:lnTo>
                  <a:lnTo>
                    <a:pt x="150" y="15"/>
                  </a:lnTo>
                  <a:lnTo>
                    <a:pt x="152" y="14"/>
                  </a:lnTo>
                  <a:lnTo>
                    <a:pt x="154" y="14"/>
                  </a:lnTo>
                  <a:lnTo>
                    <a:pt x="155" y="14"/>
                  </a:lnTo>
                  <a:lnTo>
                    <a:pt x="157" y="14"/>
                  </a:lnTo>
                  <a:lnTo>
                    <a:pt x="157" y="12"/>
                  </a:lnTo>
                  <a:lnTo>
                    <a:pt x="158" y="12"/>
                  </a:lnTo>
                  <a:lnTo>
                    <a:pt x="158" y="10"/>
                  </a:lnTo>
                  <a:lnTo>
                    <a:pt x="160" y="10"/>
                  </a:lnTo>
                  <a:lnTo>
                    <a:pt x="160" y="9"/>
                  </a:lnTo>
                  <a:lnTo>
                    <a:pt x="162" y="9"/>
                  </a:lnTo>
                  <a:lnTo>
                    <a:pt x="162" y="7"/>
                  </a:lnTo>
                  <a:lnTo>
                    <a:pt x="163" y="7"/>
                  </a:lnTo>
                  <a:lnTo>
                    <a:pt x="165" y="7"/>
                  </a:lnTo>
                  <a:lnTo>
                    <a:pt x="165" y="5"/>
                  </a:lnTo>
                  <a:lnTo>
                    <a:pt x="167" y="5"/>
                  </a:lnTo>
                  <a:lnTo>
                    <a:pt x="167" y="4"/>
                  </a:lnTo>
                  <a:lnTo>
                    <a:pt x="168" y="4"/>
                  </a:lnTo>
                  <a:lnTo>
                    <a:pt x="168" y="2"/>
                  </a:lnTo>
                  <a:lnTo>
                    <a:pt x="170" y="2"/>
                  </a:lnTo>
                  <a:lnTo>
                    <a:pt x="171" y="2"/>
                  </a:lnTo>
                  <a:lnTo>
                    <a:pt x="171" y="0"/>
                  </a:lnTo>
                  <a:lnTo>
                    <a:pt x="173" y="0"/>
                  </a:lnTo>
                  <a:lnTo>
                    <a:pt x="173" y="2"/>
                  </a:lnTo>
                  <a:lnTo>
                    <a:pt x="173" y="4"/>
                  </a:lnTo>
                  <a:lnTo>
                    <a:pt x="175" y="4"/>
                  </a:lnTo>
                  <a:lnTo>
                    <a:pt x="175" y="5"/>
                  </a:lnTo>
                  <a:lnTo>
                    <a:pt x="175" y="7"/>
                  </a:lnTo>
                  <a:lnTo>
                    <a:pt x="176" y="7"/>
                  </a:lnTo>
                  <a:lnTo>
                    <a:pt x="178" y="7"/>
                  </a:lnTo>
                  <a:lnTo>
                    <a:pt x="180" y="7"/>
                  </a:lnTo>
                  <a:lnTo>
                    <a:pt x="181" y="9"/>
                  </a:lnTo>
                  <a:lnTo>
                    <a:pt x="181" y="7"/>
                  </a:lnTo>
                  <a:lnTo>
                    <a:pt x="183" y="7"/>
                  </a:lnTo>
                  <a:lnTo>
                    <a:pt x="185" y="7"/>
                  </a:lnTo>
                  <a:lnTo>
                    <a:pt x="186" y="7"/>
                  </a:lnTo>
                  <a:lnTo>
                    <a:pt x="188" y="9"/>
                  </a:lnTo>
                  <a:lnTo>
                    <a:pt x="189" y="9"/>
                  </a:lnTo>
                  <a:lnTo>
                    <a:pt x="189" y="10"/>
                  </a:lnTo>
                  <a:lnTo>
                    <a:pt x="191" y="10"/>
                  </a:lnTo>
                  <a:lnTo>
                    <a:pt x="191" y="12"/>
                  </a:lnTo>
                  <a:lnTo>
                    <a:pt x="193" y="12"/>
                  </a:lnTo>
                  <a:lnTo>
                    <a:pt x="193" y="14"/>
                  </a:lnTo>
                  <a:lnTo>
                    <a:pt x="193" y="15"/>
                  </a:lnTo>
                  <a:lnTo>
                    <a:pt x="193" y="17"/>
                  </a:lnTo>
                  <a:lnTo>
                    <a:pt x="193" y="18"/>
                  </a:lnTo>
                  <a:lnTo>
                    <a:pt x="194" y="20"/>
                  </a:lnTo>
                  <a:lnTo>
                    <a:pt x="196" y="20"/>
                  </a:lnTo>
                  <a:lnTo>
                    <a:pt x="198" y="20"/>
                  </a:lnTo>
                  <a:lnTo>
                    <a:pt x="199" y="20"/>
                  </a:lnTo>
                  <a:lnTo>
                    <a:pt x="201" y="20"/>
                  </a:lnTo>
                  <a:lnTo>
                    <a:pt x="203" y="20"/>
                  </a:lnTo>
                  <a:lnTo>
                    <a:pt x="203" y="22"/>
                  </a:lnTo>
                  <a:lnTo>
                    <a:pt x="204" y="22"/>
                  </a:lnTo>
                  <a:lnTo>
                    <a:pt x="206" y="22"/>
                  </a:lnTo>
                  <a:lnTo>
                    <a:pt x="206" y="23"/>
                  </a:lnTo>
                  <a:lnTo>
                    <a:pt x="207" y="23"/>
                  </a:lnTo>
                  <a:lnTo>
                    <a:pt x="207" y="25"/>
                  </a:lnTo>
                  <a:lnTo>
                    <a:pt x="209" y="25"/>
                  </a:lnTo>
                  <a:lnTo>
                    <a:pt x="209" y="27"/>
                  </a:lnTo>
                  <a:lnTo>
                    <a:pt x="209" y="28"/>
                  </a:lnTo>
                  <a:lnTo>
                    <a:pt x="209" y="30"/>
                  </a:lnTo>
                  <a:lnTo>
                    <a:pt x="211" y="30"/>
                  </a:lnTo>
                  <a:lnTo>
                    <a:pt x="211" y="32"/>
                  </a:lnTo>
                  <a:lnTo>
                    <a:pt x="212" y="32"/>
                  </a:lnTo>
                  <a:lnTo>
                    <a:pt x="212" y="33"/>
                  </a:lnTo>
                  <a:lnTo>
                    <a:pt x="214" y="33"/>
                  </a:lnTo>
                  <a:lnTo>
                    <a:pt x="214" y="35"/>
                  </a:lnTo>
                  <a:lnTo>
                    <a:pt x="216" y="35"/>
                  </a:lnTo>
                  <a:lnTo>
                    <a:pt x="216" y="36"/>
                  </a:lnTo>
                  <a:lnTo>
                    <a:pt x="217" y="36"/>
                  </a:lnTo>
                  <a:lnTo>
                    <a:pt x="217" y="38"/>
                  </a:lnTo>
                  <a:lnTo>
                    <a:pt x="217" y="40"/>
                  </a:lnTo>
                  <a:lnTo>
                    <a:pt x="217" y="41"/>
                  </a:lnTo>
                  <a:lnTo>
                    <a:pt x="219" y="41"/>
                  </a:lnTo>
                  <a:lnTo>
                    <a:pt x="221" y="41"/>
                  </a:lnTo>
                  <a:lnTo>
                    <a:pt x="221" y="40"/>
                  </a:lnTo>
                  <a:lnTo>
                    <a:pt x="222" y="40"/>
                  </a:lnTo>
                  <a:lnTo>
                    <a:pt x="224" y="40"/>
                  </a:lnTo>
                  <a:lnTo>
                    <a:pt x="225" y="40"/>
                  </a:lnTo>
                  <a:lnTo>
                    <a:pt x="227" y="40"/>
                  </a:lnTo>
                  <a:lnTo>
                    <a:pt x="229" y="41"/>
                  </a:lnTo>
                  <a:lnTo>
                    <a:pt x="230" y="41"/>
                  </a:lnTo>
                  <a:lnTo>
                    <a:pt x="230" y="43"/>
                  </a:lnTo>
                  <a:lnTo>
                    <a:pt x="232" y="43"/>
                  </a:lnTo>
                  <a:lnTo>
                    <a:pt x="234" y="43"/>
                  </a:lnTo>
                  <a:lnTo>
                    <a:pt x="235" y="43"/>
                  </a:lnTo>
                  <a:lnTo>
                    <a:pt x="235" y="45"/>
                  </a:lnTo>
                  <a:lnTo>
                    <a:pt x="237" y="45"/>
                  </a:lnTo>
                  <a:lnTo>
                    <a:pt x="237" y="46"/>
                  </a:lnTo>
                  <a:lnTo>
                    <a:pt x="238" y="48"/>
                  </a:lnTo>
                  <a:lnTo>
                    <a:pt x="240" y="49"/>
                  </a:lnTo>
                  <a:lnTo>
                    <a:pt x="242" y="49"/>
                  </a:lnTo>
                  <a:lnTo>
                    <a:pt x="243" y="49"/>
                  </a:lnTo>
                  <a:lnTo>
                    <a:pt x="245" y="49"/>
                  </a:lnTo>
                  <a:lnTo>
                    <a:pt x="245" y="51"/>
                  </a:lnTo>
                  <a:lnTo>
                    <a:pt x="245" y="53"/>
                  </a:lnTo>
                  <a:lnTo>
                    <a:pt x="243" y="53"/>
                  </a:lnTo>
                  <a:lnTo>
                    <a:pt x="243" y="54"/>
                  </a:lnTo>
                  <a:lnTo>
                    <a:pt x="243" y="56"/>
                  </a:lnTo>
                  <a:lnTo>
                    <a:pt x="243" y="58"/>
                  </a:lnTo>
                  <a:lnTo>
                    <a:pt x="245" y="58"/>
                  </a:lnTo>
                  <a:lnTo>
                    <a:pt x="245" y="56"/>
                  </a:lnTo>
                  <a:lnTo>
                    <a:pt x="247" y="56"/>
                  </a:lnTo>
                  <a:lnTo>
                    <a:pt x="248" y="56"/>
                  </a:lnTo>
                  <a:lnTo>
                    <a:pt x="248" y="58"/>
                  </a:lnTo>
                  <a:lnTo>
                    <a:pt x="250" y="58"/>
                  </a:lnTo>
                  <a:lnTo>
                    <a:pt x="250" y="59"/>
                  </a:lnTo>
                  <a:lnTo>
                    <a:pt x="248" y="61"/>
                  </a:lnTo>
                  <a:lnTo>
                    <a:pt x="247" y="61"/>
                  </a:lnTo>
                  <a:lnTo>
                    <a:pt x="245" y="61"/>
                  </a:lnTo>
                  <a:lnTo>
                    <a:pt x="245" y="63"/>
                  </a:lnTo>
                  <a:lnTo>
                    <a:pt x="247" y="63"/>
                  </a:lnTo>
                  <a:lnTo>
                    <a:pt x="248" y="64"/>
                  </a:lnTo>
                  <a:lnTo>
                    <a:pt x="250" y="64"/>
                  </a:lnTo>
                  <a:lnTo>
                    <a:pt x="250" y="66"/>
                  </a:lnTo>
                  <a:lnTo>
                    <a:pt x="250" y="67"/>
                  </a:lnTo>
                  <a:lnTo>
                    <a:pt x="252" y="67"/>
                  </a:lnTo>
                  <a:lnTo>
                    <a:pt x="252" y="69"/>
                  </a:lnTo>
                  <a:lnTo>
                    <a:pt x="253" y="69"/>
                  </a:lnTo>
                  <a:lnTo>
                    <a:pt x="253" y="71"/>
                  </a:lnTo>
                  <a:lnTo>
                    <a:pt x="253" y="72"/>
                  </a:lnTo>
                  <a:lnTo>
                    <a:pt x="255" y="72"/>
                  </a:lnTo>
                  <a:lnTo>
                    <a:pt x="256" y="72"/>
                  </a:lnTo>
                  <a:lnTo>
                    <a:pt x="258" y="72"/>
                  </a:lnTo>
                  <a:lnTo>
                    <a:pt x="258" y="71"/>
                  </a:lnTo>
                  <a:lnTo>
                    <a:pt x="260" y="71"/>
                  </a:lnTo>
                  <a:lnTo>
                    <a:pt x="261" y="69"/>
                  </a:lnTo>
                  <a:lnTo>
                    <a:pt x="263" y="69"/>
                  </a:lnTo>
                  <a:lnTo>
                    <a:pt x="265" y="67"/>
                  </a:lnTo>
                  <a:lnTo>
                    <a:pt x="266" y="69"/>
                  </a:lnTo>
                  <a:lnTo>
                    <a:pt x="268" y="71"/>
                  </a:lnTo>
                  <a:lnTo>
                    <a:pt x="266" y="71"/>
                  </a:lnTo>
                  <a:lnTo>
                    <a:pt x="265" y="72"/>
                  </a:lnTo>
                  <a:lnTo>
                    <a:pt x="265" y="74"/>
                  </a:lnTo>
                  <a:lnTo>
                    <a:pt x="265" y="76"/>
                  </a:lnTo>
                  <a:lnTo>
                    <a:pt x="263" y="76"/>
                  </a:lnTo>
                  <a:lnTo>
                    <a:pt x="263" y="77"/>
                  </a:lnTo>
                  <a:lnTo>
                    <a:pt x="265" y="79"/>
                  </a:lnTo>
                  <a:lnTo>
                    <a:pt x="265" y="81"/>
                  </a:lnTo>
                  <a:lnTo>
                    <a:pt x="265" y="82"/>
                  </a:lnTo>
                  <a:lnTo>
                    <a:pt x="266" y="82"/>
                  </a:lnTo>
                  <a:lnTo>
                    <a:pt x="268" y="84"/>
                  </a:lnTo>
                  <a:lnTo>
                    <a:pt x="268" y="85"/>
                  </a:lnTo>
                  <a:lnTo>
                    <a:pt x="270" y="85"/>
                  </a:lnTo>
                  <a:lnTo>
                    <a:pt x="270" y="87"/>
                  </a:lnTo>
                  <a:lnTo>
                    <a:pt x="271" y="87"/>
                  </a:lnTo>
                  <a:lnTo>
                    <a:pt x="273" y="87"/>
                  </a:lnTo>
                  <a:lnTo>
                    <a:pt x="274" y="87"/>
                  </a:lnTo>
                  <a:lnTo>
                    <a:pt x="276" y="87"/>
                  </a:lnTo>
                  <a:lnTo>
                    <a:pt x="278" y="87"/>
                  </a:lnTo>
                  <a:lnTo>
                    <a:pt x="279" y="89"/>
                  </a:lnTo>
                  <a:lnTo>
                    <a:pt x="281" y="89"/>
                  </a:lnTo>
                  <a:lnTo>
                    <a:pt x="281" y="90"/>
                  </a:lnTo>
                  <a:lnTo>
                    <a:pt x="281" y="92"/>
                  </a:lnTo>
                  <a:lnTo>
                    <a:pt x="281" y="94"/>
                  </a:lnTo>
                  <a:lnTo>
                    <a:pt x="281" y="95"/>
                  </a:lnTo>
                  <a:lnTo>
                    <a:pt x="281" y="97"/>
                  </a:lnTo>
                  <a:lnTo>
                    <a:pt x="281" y="98"/>
                  </a:lnTo>
                  <a:lnTo>
                    <a:pt x="283" y="98"/>
                  </a:lnTo>
                  <a:lnTo>
                    <a:pt x="283" y="100"/>
                  </a:lnTo>
                  <a:lnTo>
                    <a:pt x="283" y="102"/>
                  </a:lnTo>
                  <a:lnTo>
                    <a:pt x="283" y="103"/>
                  </a:lnTo>
                  <a:lnTo>
                    <a:pt x="284" y="105"/>
                  </a:lnTo>
                  <a:lnTo>
                    <a:pt x="284" y="107"/>
                  </a:lnTo>
                  <a:lnTo>
                    <a:pt x="283" y="107"/>
                  </a:lnTo>
                  <a:lnTo>
                    <a:pt x="283" y="108"/>
                  </a:lnTo>
                  <a:lnTo>
                    <a:pt x="281" y="110"/>
                  </a:lnTo>
                  <a:lnTo>
                    <a:pt x="281" y="112"/>
                  </a:lnTo>
                  <a:lnTo>
                    <a:pt x="283" y="113"/>
                  </a:lnTo>
                  <a:lnTo>
                    <a:pt x="283" y="115"/>
                  </a:lnTo>
                  <a:lnTo>
                    <a:pt x="284" y="115"/>
                  </a:lnTo>
                  <a:lnTo>
                    <a:pt x="286" y="115"/>
                  </a:lnTo>
                  <a:lnTo>
                    <a:pt x="287" y="115"/>
                  </a:lnTo>
                  <a:lnTo>
                    <a:pt x="287" y="116"/>
                  </a:lnTo>
                  <a:lnTo>
                    <a:pt x="289" y="116"/>
                  </a:lnTo>
                  <a:lnTo>
                    <a:pt x="289" y="118"/>
                  </a:lnTo>
                  <a:lnTo>
                    <a:pt x="291" y="118"/>
                  </a:lnTo>
                  <a:lnTo>
                    <a:pt x="291" y="120"/>
                  </a:lnTo>
                  <a:lnTo>
                    <a:pt x="291" y="121"/>
                  </a:lnTo>
                  <a:lnTo>
                    <a:pt x="291" y="123"/>
                  </a:lnTo>
                  <a:lnTo>
                    <a:pt x="292" y="123"/>
                  </a:lnTo>
                  <a:lnTo>
                    <a:pt x="292" y="125"/>
                  </a:lnTo>
                  <a:lnTo>
                    <a:pt x="294" y="125"/>
                  </a:lnTo>
                  <a:lnTo>
                    <a:pt x="296" y="125"/>
                  </a:lnTo>
                  <a:lnTo>
                    <a:pt x="297" y="125"/>
                  </a:lnTo>
                  <a:lnTo>
                    <a:pt x="299" y="125"/>
                  </a:lnTo>
                  <a:lnTo>
                    <a:pt x="301" y="126"/>
                  </a:lnTo>
                  <a:lnTo>
                    <a:pt x="302" y="126"/>
                  </a:lnTo>
                  <a:lnTo>
                    <a:pt x="304" y="126"/>
                  </a:lnTo>
                  <a:lnTo>
                    <a:pt x="304" y="128"/>
                  </a:lnTo>
                  <a:lnTo>
                    <a:pt x="304" y="130"/>
                  </a:lnTo>
                  <a:lnTo>
                    <a:pt x="302" y="130"/>
                  </a:lnTo>
                  <a:lnTo>
                    <a:pt x="301" y="130"/>
                  </a:lnTo>
                  <a:lnTo>
                    <a:pt x="299" y="130"/>
                  </a:lnTo>
                  <a:lnTo>
                    <a:pt x="297" y="130"/>
                  </a:lnTo>
                  <a:lnTo>
                    <a:pt x="296" y="131"/>
                  </a:lnTo>
                  <a:lnTo>
                    <a:pt x="296" y="133"/>
                  </a:lnTo>
                  <a:lnTo>
                    <a:pt x="294" y="133"/>
                  </a:lnTo>
                  <a:lnTo>
                    <a:pt x="294" y="134"/>
                  </a:lnTo>
                  <a:lnTo>
                    <a:pt x="294" y="136"/>
                  </a:lnTo>
                  <a:lnTo>
                    <a:pt x="294" y="138"/>
                  </a:lnTo>
                  <a:lnTo>
                    <a:pt x="296" y="138"/>
                  </a:lnTo>
                  <a:lnTo>
                    <a:pt x="297" y="138"/>
                  </a:lnTo>
                  <a:lnTo>
                    <a:pt x="297" y="139"/>
                  </a:lnTo>
                  <a:lnTo>
                    <a:pt x="299" y="139"/>
                  </a:lnTo>
                  <a:lnTo>
                    <a:pt x="301" y="139"/>
                  </a:lnTo>
                  <a:lnTo>
                    <a:pt x="301" y="141"/>
                  </a:lnTo>
                  <a:lnTo>
                    <a:pt x="302" y="143"/>
                  </a:lnTo>
                  <a:lnTo>
                    <a:pt x="302" y="144"/>
                  </a:lnTo>
                  <a:lnTo>
                    <a:pt x="302" y="146"/>
                  </a:lnTo>
                  <a:lnTo>
                    <a:pt x="302" y="148"/>
                  </a:lnTo>
                  <a:lnTo>
                    <a:pt x="302" y="149"/>
                  </a:lnTo>
                  <a:lnTo>
                    <a:pt x="301" y="149"/>
                  </a:lnTo>
                  <a:lnTo>
                    <a:pt x="301" y="151"/>
                  </a:lnTo>
                  <a:lnTo>
                    <a:pt x="301" y="152"/>
                  </a:lnTo>
                  <a:lnTo>
                    <a:pt x="299" y="152"/>
                  </a:lnTo>
                  <a:lnTo>
                    <a:pt x="297" y="152"/>
                  </a:lnTo>
                  <a:lnTo>
                    <a:pt x="297" y="154"/>
                  </a:lnTo>
                  <a:lnTo>
                    <a:pt x="296" y="154"/>
                  </a:lnTo>
                  <a:lnTo>
                    <a:pt x="294" y="154"/>
                  </a:lnTo>
                  <a:lnTo>
                    <a:pt x="294" y="152"/>
                  </a:lnTo>
                  <a:lnTo>
                    <a:pt x="292" y="152"/>
                  </a:lnTo>
                  <a:lnTo>
                    <a:pt x="291" y="152"/>
                  </a:lnTo>
                  <a:lnTo>
                    <a:pt x="291" y="151"/>
                  </a:lnTo>
                  <a:lnTo>
                    <a:pt x="289" y="151"/>
                  </a:lnTo>
                  <a:lnTo>
                    <a:pt x="287" y="151"/>
                  </a:lnTo>
                  <a:lnTo>
                    <a:pt x="286" y="151"/>
                  </a:lnTo>
                  <a:lnTo>
                    <a:pt x="284" y="151"/>
                  </a:lnTo>
                  <a:lnTo>
                    <a:pt x="283" y="151"/>
                  </a:lnTo>
                  <a:lnTo>
                    <a:pt x="281" y="151"/>
                  </a:lnTo>
                  <a:lnTo>
                    <a:pt x="279" y="151"/>
                  </a:lnTo>
                  <a:lnTo>
                    <a:pt x="278" y="151"/>
                  </a:lnTo>
                  <a:lnTo>
                    <a:pt x="278" y="149"/>
                  </a:lnTo>
                  <a:lnTo>
                    <a:pt x="276" y="149"/>
                  </a:lnTo>
                  <a:lnTo>
                    <a:pt x="274" y="149"/>
                  </a:lnTo>
                  <a:lnTo>
                    <a:pt x="273" y="149"/>
                  </a:lnTo>
                  <a:lnTo>
                    <a:pt x="273" y="151"/>
                  </a:lnTo>
                  <a:lnTo>
                    <a:pt x="273" y="152"/>
                  </a:lnTo>
                  <a:lnTo>
                    <a:pt x="273" y="154"/>
                  </a:lnTo>
                  <a:lnTo>
                    <a:pt x="274" y="154"/>
                  </a:lnTo>
                  <a:lnTo>
                    <a:pt x="274" y="156"/>
                  </a:lnTo>
                  <a:lnTo>
                    <a:pt x="274" y="157"/>
                  </a:lnTo>
                  <a:lnTo>
                    <a:pt x="274" y="159"/>
                  </a:lnTo>
                  <a:lnTo>
                    <a:pt x="274" y="161"/>
                  </a:lnTo>
                  <a:lnTo>
                    <a:pt x="276" y="161"/>
                  </a:lnTo>
                  <a:lnTo>
                    <a:pt x="278" y="161"/>
                  </a:lnTo>
                  <a:lnTo>
                    <a:pt x="279" y="161"/>
                  </a:lnTo>
                  <a:lnTo>
                    <a:pt x="279" y="162"/>
                  </a:lnTo>
                  <a:lnTo>
                    <a:pt x="281" y="162"/>
                  </a:lnTo>
                  <a:lnTo>
                    <a:pt x="281" y="164"/>
                  </a:lnTo>
                  <a:lnTo>
                    <a:pt x="281" y="165"/>
                  </a:lnTo>
                  <a:lnTo>
                    <a:pt x="281" y="167"/>
                  </a:lnTo>
                  <a:lnTo>
                    <a:pt x="281" y="169"/>
                  </a:lnTo>
                  <a:lnTo>
                    <a:pt x="279" y="169"/>
                  </a:lnTo>
                  <a:lnTo>
                    <a:pt x="278" y="169"/>
                  </a:lnTo>
                  <a:lnTo>
                    <a:pt x="276" y="170"/>
                  </a:lnTo>
                  <a:lnTo>
                    <a:pt x="274" y="170"/>
                  </a:lnTo>
                  <a:lnTo>
                    <a:pt x="273" y="170"/>
                  </a:lnTo>
                  <a:lnTo>
                    <a:pt x="273" y="169"/>
                  </a:lnTo>
                  <a:lnTo>
                    <a:pt x="273" y="167"/>
                  </a:lnTo>
                  <a:lnTo>
                    <a:pt x="271" y="167"/>
                  </a:lnTo>
                  <a:lnTo>
                    <a:pt x="270" y="167"/>
                  </a:lnTo>
                  <a:lnTo>
                    <a:pt x="270" y="165"/>
                  </a:lnTo>
                  <a:lnTo>
                    <a:pt x="268" y="165"/>
                  </a:lnTo>
                  <a:lnTo>
                    <a:pt x="268" y="164"/>
                  </a:lnTo>
                  <a:lnTo>
                    <a:pt x="266" y="164"/>
                  </a:lnTo>
                  <a:lnTo>
                    <a:pt x="266" y="162"/>
                  </a:lnTo>
                  <a:lnTo>
                    <a:pt x="265" y="162"/>
                  </a:lnTo>
                  <a:lnTo>
                    <a:pt x="265" y="161"/>
                  </a:lnTo>
                  <a:lnTo>
                    <a:pt x="263" y="161"/>
                  </a:lnTo>
                  <a:lnTo>
                    <a:pt x="263" y="159"/>
                  </a:lnTo>
                  <a:lnTo>
                    <a:pt x="261" y="159"/>
                  </a:lnTo>
                  <a:lnTo>
                    <a:pt x="260" y="159"/>
                  </a:lnTo>
                  <a:lnTo>
                    <a:pt x="260" y="161"/>
                  </a:lnTo>
                  <a:lnTo>
                    <a:pt x="258" y="161"/>
                  </a:lnTo>
                  <a:lnTo>
                    <a:pt x="258" y="162"/>
                  </a:lnTo>
                  <a:lnTo>
                    <a:pt x="256" y="162"/>
                  </a:lnTo>
                  <a:lnTo>
                    <a:pt x="256" y="164"/>
                  </a:lnTo>
                  <a:lnTo>
                    <a:pt x="255" y="164"/>
                  </a:lnTo>
                  <a:lnTo>
                    <a:pt x="253" y="164"/>
                  </a:lnTo>
                  <a:lnTo>
                    <a:pt x="252" y="164"/>
                  </a:lnTo>
                  <a:lnTo>
                    <a:pt x="252" y="165"/>
                  </a:lnTo>
                  <a:lnTo>
                    <a:pt x="250" y="165"/>
                  </a:lnTo>
                  <a:lnTo>
                    <a:pt x="250" y="167"/>
                  </a:lnTo>
                  <a:lnTo>
                    <a:pt x="248" y="167"/>
                  </a:lnTo>
                  <a:lnTo>
                    <a:pt x="247" y="169"/>
                  </a:lnTo>
                  <a:lnTo>
                    <a:pt x="245" y="169"/>
                  </a:lnTo>
                  <a:lnTo>
                    <a:pt x="243" y="169"/>
                  </a:lnTo>
                  <a:lnTo>
                    <a:pt x="243" y="170"/>
                  </a:lnTo>
                  <a:lnTo>
                    <a:pt x="242" y="170"/>
                  </a:lnTo>
                  <a:lnTo>
                    <a:pt x="242" y="172"/>
                  </a:lnTo>
                  <a:lnTo>
                    <a:pt x="242" y="174"/>
                  </a:lnTo>
                  <a:lnTo>
                    <a:pt x="243" y="174"/>
                  </a:lnTo>
                  <a:lnTo>
                    <a:pt x="245" y="174"/>
                  </a:lnTo>
                  <a:lnTo>
                    <a:pt x="247" y="174"/>
                  </a:lnTo>
                  <a:lnTo>
                    <a:pt x="247" y="175"/>
                  </a:lnTo>
                  <a:lnTo>
                    <a:pt x="248" y="175"/>
                  </a:lnTo>
                  <a:lnTo>
                    <a:pt x="248" y="177"/>
                  </a:lnTo>
                  <a:lnTo>
                    <a:pt x="247" y="179"/>
                  </a:lnTo>
                  <a:lnTo>
                    <a:pt x="245" y="179"/>
                  </a:lnTo>
                  <a:lnTo>
                    <a:pt x="243" y="179"/>
                  </a:lnTo>
                  <a:lnTo>
                    <a:pt x="243" y="180"/>
                  </a:lnTo>
                  <a:lnTo>
                    <a:pt x="242" y="180"/>
                  </a:lnTo>
                  <a:lnTo>
                    <a:pt x="242" y="182"/>
                  </a:lnTo>
                  <a:lnTo>
                    <a:pt x="242" y="183"/>
                  </a:lnTo>
                  <a:lnTo>
                    <a:pt x="242" y="185"/>
                  </a:lnTo>
                  <a:lnTo>
                    <a:pt x="243" y="185"/>
                  </a:lnTo>
                  <a:lnTo>
                    <a:pt x="245" y="185"/>
                  </a:lnTo>
                  <a:lnTo>
                    <a:pt x="245" y="187"/>
                  </a:lnTo>
                  <a:lnTo>
                    <a:pt x="247" y="187"/>
                  </a:lnTo>
                  <a:lnTo>
                    <a:pt x="247" y="188"/>
                  </a:lnTo>
                  <a:lnTo>
                    <a:pt x="247" y="190"/>
                  </a:lnTo>
                  <a:lnTo>
                    <a:pt x="247" y="192"/>
                  </a:lnTo>
                  <a:lnTo>
                    <a:pt x="245" y="192"/>
                  </a:lnTo>
                  <a:lnTo>
                    <a:pt x="243" y="192"/>
                  </a:lnTo>
                  <a:lnTo>
                    <a:pt x="242" y="192"/>
                  </a:lnTo>
                  <a:lnTo>
                    <a:pt x="240" y="192"/>
                  </a:lnTo>
                  <a:lnTo>
                    <a:pt x="238" y="192"/>
                  </a:lnTo>
                  <a:lnTo>
                    <a:pt x="238" y="193"/>
                  </a:lnTo>
                  <a:lnTo>
                    <a:pt x="237" y="193"/>
                  </a:lnTo>
                  <a:lnTo>
                    <a:pt x="237" y="195"/>
                  </a:lnTo>
                  <a:lnTo>
                    <a:pt x="238" y="195"/>
                  </a:lnTo>
                  <a:lnTo>
                    <a:pt x="240" y="195"/>
                  </a:lnTo>
                  <a:lnTo>
                    <a:pt x="242" y="195"/>
                  </a:lnTo>
                  <a:lnTo>
                    <a:pt x="243" y="195"/>
                  </a:lnTo>
                  <a:lnTo>
                    <a:pt x="243" y="197"/>
                  </a:lnTo>
                  <a:lnTo>
                    <a:pt x="245" y="197"/>
                  </a:lnTo>
                  <a:lnTo>
                    <a:pt x="245" y="198"/>
                  </a:lnTo>
                  <a:lnTo>
                    <a:pt x="247" y="198"/>
                  </a:lnTo>
                  <a:lnTo>
                    <a:pt x="247" y="200"/>
                  </a:lnTo>
                  <a:lnTo>
                    <a:pt x="247" y="201"/>
                  </a:lnTo>
                  <a:lnTo>
                    <a:pt x="245" y="201"/>
                  </a:lnTo>
                  <a:lnTo>
                    <a:pt x="245" y="203"/>
                  </a:lnTo>
                  <a:lnTo>
                    <a:pt x="243" y="203"/>
                  </a:lnTo>
                  <a:lnTo>
                    <a:pt x="243" y="201"/>
                  </a:lnTo>
                  <a:lnTo>
                    <a:pt x="242" y="201"/>
                  </a:lnTo>
                  <a:lnTo>
                    <a:pt x="240" y="201"/>
                  </a:lnTo>
                  <a:lnTo>
                    <a:pt x="238" y="201"/>
                  </a:lnTo>
                  <a:lnTo>
                    <a:pt x="238" y="203"/>
                  </a:lnTo>
                  <a:lnTo>
                    <a:pt x="238" y="205"/>
                  </a:lnTo>
                  <a:lnTo>
                    <a:pt x="237" y="206"/>
                  </a:lnTo>
                  <a:lnTo>
                    <a:pt x="237" y="208"/>
                  </a:lnTo>
                  <a:lnTo>
                    <a:pt x="237" y="210"/>
                  </a:lnTo>
                  <a:lnTo>
                    <a:pt x="235" y="210"/>
                  </a:lnTo>
                  <a:lnTo>
                    <a:pt x="234" y="210"/>
                  </a:lnTo>
                  <a:lnTo>
                    <a:pt x="234" y="211"/>
                  </a:lnTo>
                  <a:lnTo>
                    <a:pt x="232" y="211"/>
                  </a:lnTo>
                  <a:lnTo>
                    <a:pt x="232" y="210"/>
                  </a:lnTo>
                  <a:lnTo>
                    <a:pt x="230" y="210"/>
                  </a:lnTo>
                  <a:lnTo>
                    <a:pt x="229" y="210"/>
                  </a:lnTo>
                  <a:lnTo>
                    <a:pt x="227" y="211"/>
                  </a:lnTo>
                  <a:lnTo>
                    <a:pt x="227" y="213"/>
                  </a:lnTo>
                  <a:lnTo>
                    <a:pt x="227" y="215"/>
                  </a:lnTo>
                  <a:lnTo>
                    <a:pt x="229" y="215"/>
                  </a:lnTo>
                  <a:lnTo>
                    <a:pt x="230" y="215"/>
                  </a:lnTo>
                  <a:lnTo>
                    <a:pt x="230" y="216"/>
                  </a:lnTo>
                  <a:lnTo>
                    <a:pt x="232" y="216"/>
                  </a:lnTo>
                  <a:lnTo>
                    <a:pt x="232" y="218"/>
                  </a:lnTo>
                  <a:lnTo>
                    <a:pt x="230" y="218"/>
                  </a:lnTo>
                  <a:lnTo>
                    <a:pt x="230" y="219"/>
                  </a:lnTo>
                  <a:lnTo>
                    <a:pt x="229" y="219"/>
                  </a:lnTo>
                  <a:lnTo>
                    <a:pt x="229" y="221"/>
                  </a:lnTo>
                  <a:lnTo>
                    <a:pt x="227" y="221"/>
                  </a:lnTo>
                  <a:lnTo>
                    <a:pt x="227" y="223"/>
                  </a:lnTo>
                  <a:lnTo>
                    <a:pt x="225" y="223"/>
                  </a:lnTo>
                  <a:lnTo>
                    <a:pt x="225" y="224"/>
                  </a:lnTo>
                  <a:lnTo>
                    <a:pt x="225" y="226"/>
                  </a:lnTo>
                  <a:lnTo>
                    <a:pt x="227" y="226"/>
                  </a:lnTo>
                  <a:lnTo>
                    <a:pt x="229" y="226"/>
                  </a:lnTo>
                  <a:lnTo>
                    <a:pt x="229" y="224"/>
                  </a:lnTo>
                  <a:lnTo>
                    <a:pt x="230" y="224"/>
                  </a:lnTo>
                  <a:lnTo>
                    <a:pt x="230" y="226"/>
                  </a:lnTo>
                  <a:lnTo>
                    <a:pt x="232" y="226"/>
                  </a:lnTo>
                  <a:lnTo>
                    <a:pt x="234" y="226"/>
                  </a:lnTo>
                  <a:lnTo>
                    <a:pt x="234" y="228"/>
                  </a:lnTo>
                  <a:lnTo>
                    <a:pt x="234" y="229"/>
                  </a:lnTo>
                  <a:lnTo>
                    <a:pt x="232" y="229"/>
                  </a:lnTo>
                  <a:lnTo>
                    <a:pt x="230" y="228"/>
                  </a:lnTo>
                  <a:lnTo>
                    <a:pt x="229" y="228"/>
                  </a:lnTo>
                  <a:lnTo>
                    <a:pt x="229" y="229"/>
                  </a:lnTo>
                  <a:lnTo>
                    <a:pt x="229" y="231"/>
                  </a:lnTo>
                  <a:lnTo>
                    <a:pt x="227" y="231"/>
                  </a:lnTo>
                  <a:lnTo>
                    <a:pt x="225" y="231"/>
                  </a:lnTo>
                  <a:lnTo>
                    <a:pt x="225" y="232"/>
                  </a:lnTo>
                  <a:lnTo>
                    <a:pt x="224" y="232"/>
                  </a:lnTo>
                  <a:lnTo>
                    <a:pt x="224" y="234"/>
                  </a:lnTo>
                  <a:lnTo>
                    <a:pt x="225" y="234"/>
                  </a:lnTo>
                  <a:lnTo>
                    <a:pt x="225" y="236"/>
                  </a:lnTo>
                  <a:lnTo>
                    <a:pt x="225" y="237"/>
                  </a:lnTo>
                  <a:lnTo>
                    <a:pt x="225" y="239"/>
                  </a:lnTo>
                  <a:lnTo>
                    <a:pt x="224" y="241"/>
                  </a:lnTo>
                  <a:lnTo>
                    <a:pt x="224" y="242"/>
                  </a:lnTo>
                  <a:lnTo>
                    <a:pt x="225" y="242"/>
                  </a:lnTo>
                  <a:lnTo>
                    <a:pt x="224" y="242"/>
                  </a:lnTo>
                  <a:lnTo>
                    <a:pt x="224" y="244"/>
                  </a:lnTo>
                  <a:lnTo>
                    <a:pt x="222" y="246"/>
                  </a:lnTo>
                  <a:lnTo>
                    <a:pt x="221" y="246"/>
                  </a:lnTo>
                  <a:lnTo>
                    <a:pt x="221" y="247"/>
                  </a:lnTo>
                  <a:lnTo>
                    <a:pt x="221" y="249"/>
                  </a:lnTo>
                  <a:lnTo>
                    <a:pt x="222" y="249"/>
                  </a:lnTo>
                  <a:lnTo>
                    <a:pt x="224" y="249"/>
                  </a:lnTo>
                  <a:lnTo>
                    <a:pt x="225" y="249"/>
                  </a:lnTo>
                  <a:lnTo>
                    <a:pt x="225" y="250"/>
                  </a:lnTo>
                  <a:lnTo>
                    <a:pt x="225" y="252"/>
                  </a:lnTo>
                  <a:lnTo>
                    <a:pt x="225" y="254"/>
                  </a:lnTo>
                  <a:lnTo>
                    <a:pt x="225" y="255"/>
                  </a:lnTo>
                  <a:lnTo>
                    <a:pt x="225" y="257"/>
                  </a:lnTo>
                  <a:lnTo>
                    <a:pt x="224" y="257"/>
                  </a:lnTo>
                  <a:lnTo>
                    <a:pt x="222" y="257"/>
                  </a:lnTo>
                  <a:lnTo>
                    <a:pt x="222" y="259"/>
                  </a:lnTo>
                  <a:lnTo>
                    <a:pt x="221" y="259"/>
                  </a:lnTo>
                  <a:lnTo>
                    <a:pt x="222" y="260"/>
                  </a:lnTo>
                  <a:lnTo>
                    <a:pt x="224" y="260"/>
                  </a:lnTo>
                  <a:lnTo>
                    <a:pt x="224" y="259"/>
                  </a:lnTo>
                  <a:lnTo>
                    <a:pt x="225" y="259"/>
                  </a:lnTo>
                  <a:lnTo>
                    <a:pt x="227" y="260"/>
                  </a:lnTo>
                  <a:lnTo>
                    <a:pt x="227" y="262"/>
                  </a:lnTo>
                  <a:lnTo>
                    <a:pt x="227" y="264"/>
                  </a:lnTo>
                  <a:lnTo>
                    <a:pt x="227" y="265"/>
                  </a:lnTo>
                  <a:lnTo>
                    <a:pt x="227" y="267"/>
                  </a:lnTo>
                  <a:lnTo>
                    <a:pt x="225" y="267"/>
                  </a:lnTo>
                  <a:lnTo>
                    <a:pt x="224" y="267"/>
                  </a:lnTo>
                  <a:lnTo>
                    <a:pt x="222" y="267"/>
                  </a:lnTo>
                  <a:lnTo>
                    <a:pt x="222" y="268"/>
                  </a:lnTo>
                  <a:lnTo>
                    <a:pt x="221" y="268"/>
                  </a:lnTo>
                  <a:lnTo>
                    <a:pt x="221" y="270"/>
                  </a:lnTo>
                  <a:lnTo>
                    <a:pt x="222" y="270"/>
                  </a:lnTo>
                  <a:lnTo>
                    <a:pt x="222" y="272"/>
                  </a:lnTo>
                  <a:lnTo>
                    <a:pt x="224" y="272"/>
                  </a:lnTo>
                  <a:lnTo>
                    <a:pt x="225" y="272"/>
                  </a:lnTo>
                  <a:lnTo>
                    <a:pt x="227" y="272"/>
                  </a:lnTo>
                  <a:lnTo>
                    <a:pt x="227" y="273"/>
                  </a:lnTo>
                  <a:lnTo>
                    <a:pt x="229" y="273"/>
                  </a:lnTo>
                  <a:lnTo>
                    <a:pt x="229" y="275"/>
                  </a:lnTo>
                  <a:lnTo>
                    <a:pt x="229" y="277"/>
                  </a:lnTo>
                  <a:lnTo>
                    <a:pt x="229" y="278"/>
                  </a:lnTo>
                  <a:lnTo>
                    <a:pt x="229" y="280"/>
                  </a:lnTo>
                  <a:lnTo>
                    <a:pt x="227" y="280"/>
                  </a:lnTo>
                  <a:lnTo>
                    <a:pt x="225" y="280"/>
                  </a:lnTo>
                  <a:lnTo>
                    <a:pt x="225" y="281"/>
                  </a:lnTo>
                  <a:lnTo>
                    <a:pt x="224" y="281"/>
                  </a:lnTo>
                  <a:lnTo>
                    <a:pt x="224" y="280"/>
                  </a:lnTo>
                  <a:lnTo>
                    <a:pt x="222" y="280"/>
                  </a:lnTo>
                  <a:lnTo>
                    <a:pt x="222" y="278"/>
                  </a:lnTo>
                  <a:lnTo>
                    <a:pt x="222" y="277"/>
                  </a:lnTo>
                  <a:lnTo>
                    <a:pt x="222" y="275"/>
                  </a:lnTo>
                  <a:lnTo>
                    <a:pt x="221" y="275"/>
                  </a:lnTo>
                  <a:lnTo>
                    <a:pt x="219" y="275"/>
                  </a:lnTo>
                  <a:lnTo>
                    <a:pt x="219" y="277"/>
                  </a:lnTo>
                  <a:lnTo>
                    <a:pt x="219" y="278"/>
                  </a:lnTo>
                  <a:lnTo>
                    <a:pt x="217" y="278"/>
                  </a:lnTo>
                  <a:lnTo>
                    <a:pt x="217" y="280"/>
                  </a:lnTo>
                  <a:lnTo>
                    <a:pt x="219" y="280"/>
                  </a:lnTo>
                  <a:lnTo>
                    <a:pt x="219" y="281"/>
                  </a:lnTo>
                  <a:lnTo>
                    <a:pt x="219" y="283"/>
                  </a:lnTo>
                  <a:lnTo>
                    <a:pt x="221" y="283"/>
                  </a:lnTo>
                  <a:lnTo>
                    <a:pt x="221" y="285"/>
                  </a:lnTo>
                  <a:lnTo>
                    <a:pt x="221" y="286"/>
                  </a:lnTo>
                  <a:lnTo>
                    <a:pt x="219" y="288"/>
                  </a:lnTo>
                  <a:lnTo>
                    <a:pt x="217" y="288"/>
                  </a:lnTo>
                  <a:lnTo>
                    <a:pt x="216" y="288"/>
                  </a:lnTo>
                  <a:lnTo>
                    <a:pt x="214" y="290"/>
                  </a:lnTo>
                  <a:lnTo>
                    <a:pt x="216" y="290"/>
                  </a:lnTo>
                  <a:lnTo>
                    <a:pt x="216" y="291"/>
                  </a:lnTo>
                  <a:lnTo>
                    <a:pt x="216" y="290"/>
                  </a:lnTo>
                  <a:lnTo>
                    <a:pt x="217" y="290"/>
                  </a:lnTo>
                  <a:lnTo>
                    <a:pt x="219" y="290"/>
                  </a:lnTo>
                  <a:lnTo>
                    <a:pt x="221" y="290"/>
                  </a:lnTo>
                  <a:lnTo>
                    <a:pt x="221" y="291"/>
                  </a:lnTo>
                  <a:lnTo>
                    <a:pt x="222" y="293"/>
                  </a:lnTo>
                  <a:lnTo>
                    <a:pt x="222" y="295"/>
                  </a:lnTo>
                  <a:lnTo>
                    <a:pt x="221" y="295"/>
                  </a:lnTo>
                  <a:lnTo>
                    <a:pt x="221" y="296"/>
                  </a:lnTo>
                  <a:lnTo>
                    <a:pt x="219" y="296"/>
                  </a:lnTo>
                  <a:lnTo>
                    <a:pt x="219" y="298"/>
                  </a:lnTo>
                  <a:lnTo>
                    <a:pt x="219" y="299"/>
                  </a:lnTo>
                  <a:lnTo>
                    <a:pt x="219" y="301"/>
                  </a:lnTo>
                  <a:lnTo>
                    <a:pt x="219" y="303"/>
                  </a:lnTo>
                  <a:lnTo>
                    <a:pt x="221" y="303"/>
                  </a:lnTo>
                  <a:lnTo>
                    <a:pt x="221" y="301"/>
                  </a:lnTo>
                  <a:lnTo>
                    <a:pt x="222" y="301"/>
                  </a:lnTo>
                  <a:lnTo>
                    <a:pt x="224" y="301"/>
                  </a:lnTo>
                  <a:lnTo>
                    <a:pt x="224" y="303"/>
                  </a:lnTo>
                  <a:lnTo>
                    <a:pt x="224" y="304"/>
                  </a:lnTo>
                  <a:lnTo>
                    <a:pt x="224" y="306"/>
                  </a:lnTo>
                  <a:lnTo>
                    <a:pt x="222" y="306"/>
                  </a:lnTo>
                  <a:lnTo>
                    <a:pt x="222" y="308"/>
                  </a:lnTo>
                  <a:lnTo>
                    <a:pt x="221" y="308"/>
                  </a:lnTo>
                  <a:lnTo>
                    <a:pt x="219" y="308"/>
                  </a:lnTo>
                  <a:lnTo>
                    <a:pt x="217" y="308"/>
                  </a:lnTo>
                  <a:lnTo>
                    <a:pt x="216" y="308"/>
                  </a:lnTo>
                  <a:lnTo>
                    <a:pt x="214" y="308"/>
                  </a:lnTo>
                  <a:lnTo>
                    <a:pt x="214" y="309"/>
                  </a:lnTo>
                  <a:lnTo>
                    <a:pt x="216" y="311"/>
                  </a:lnTo>
                  <a:lnTo>
                    <a:pt x="216" y="313"/>
                  </a:lnTo>
                  <a:lnTo>
                    <a:pt x="217" y="313"/>
                  </a:lnTo>
                  <a:lnTo>
                    <a:pt x="217" y="314"/>
                  </a:lnTo>
                  <a:lnTo>
                    <a:pt x="217" y="316"/>
                  </a:lnTo>
                  <a:lnTo>
                    <a:pt x="217" y="317"/>
                  </a:lnTo>
                  <a:lnTo>
                    <a:pt x="219" y="317"/>
                  </a:lnTo>
                  <a:lnTo>
                    <a:pt x="221" y="317"/>
                  </a:lnTo>
                  <a:lnTo>
                    <a:pt x="221" y="319"/>
                  </a:lnTo>
                  <a:lnTo>
                    <a:pt x="221" y="321"/>
                  </a:lnTo>
                  <a:lnTo>
                    <a:pt x="221" y="322"/>
                  </a:lnTo>
                  <a:lnTo>
                    <a:pt x="221" y="324"/>
                  </a:lnTo>
                  <a:lnTo>
                    <a:pt x="219" y="324"/>
                  </a:lnTo>
                  <a:lnTo>
                    <a:pt x="219" y="326"/>
                  </a:lnTo>
                  <a:lnTo>
                    <a:pt x="219" y="327"/>
                  </a:lnTo>
                  <a:lnTo>
                    <a:pt x="221" y="327"/>
                  </a:lnTo>
                  <a:lnTo>
                    <a:pt x="221" y="329"/>
                  </a:lnTo>
                  <a:lnTo>
                    <a:pt x="222" y="329"/>
                  </a:lnTo>
                  <a:lnTo>
                    <a:pt x="222" y="327"/>
                  </a:lnTo>
                  <a:lnTo>
                    <a:pt x="224" y="327"/>
                  </a:lnTo>
                  <a:lnTo>
                    <a:pt x="225" y="326"/>
                  </a:lnTo>
                  <a:lnTo>
                    <a:pt x="227" y="326"/>
                  </a:lnTo>
                  <a:lnTo>
                    <a:pt x="229" y="326"/>
                  </a:lnTo>
                  <a:lnTo>
                    <a:pt x="229" y="327"/>
                  </a:lnTo>
                  <a:lnTo>
                    <a:pt x="229" y="329"/>
                  </a:lnTo>
                  <a:lnTo>
                    <a:pt x="229" y="331"/>
                  </a:lnTo>
                  <a:lnTo>
                    <a:pt x="227" y="331"/>
                  </a:lnTo>
                  <a:lnTo>
                    <a:pt x="225" y="331"/>
                  </a:lnTo>
                  <a:lnTo>
                    <a:pt x="224" y="331"/>
                  </a:lnTo>
                  <a:lnTo>
                    <a:pt x="222" y="331"/>
                  </a:lnTo>
                  <a:lnTo>
                    <a:pt x="221" y="332"/>
                  </a:lnTo>
                  <a:lnTo>
                    <a:pt x="221" y="334"/>
                  </a:lnTo>
                  <a:lnTo>
                    <a:pt x="221" y="335"/>
                  </a:lnTo>
                  <a:lnTo>
                    <a:pt x="222" y="335"/>
                  </a:lnTo>
                  <a:lnTo>
                    <a:pt x="222" y="334"/>
                  </a:lnTo>
                  <a:lnTo>
                    <a:pt x="224" y="334"/>
                  </a:lnTo>
                  <a:lnTo>
                    <a:pt x="225" y="334"/>
                  </a:lnTo>
                  <a:lnTo>
                    <a:pt x="225" y="335"/>
                  </a:lnTo>
                  <a:lnTo>
                    <a:pt x="225" y="337"/>
                  </a:lnTo>
                  <a:lnTo>
                    <a:pt x="225" y="339"/>
                  </a:lnTo>
                  <a:lnTo>
                    <a:pt x="227" y="339"/>
                  </a:lnTo>
                  <a:lnTo>
                    <a:pt x="229" y="339"/>
                  </a:lnTo>
                  <a:lnTo>
                    <a:pt x="230" y="339"/>
                  </a:lnTo>
                  <a:lnTo>
                    <a:pt x="230" y="340"/>
                  </a:lnTo>
                  <a:lnTo>
                    <a:pt x="232" y="340"/>
                  </a:lnTo>
                  <a:lnTo>
                    <a:pt x="232" y="342"/>
                  </a:lnTo>
                  <a:lnTo>
                    <a:pt x="234" y="342"/>
                  </a:lnTo>
                  <a:lnTo>
                    <a:pt x="235" y="342"/>
                  </a:lnTo>
                  <a:lnTo>
                    <a:pt x="235" y="344"/>
                  </a:lnTo>
                  <a:lnTo>
                    <a:pt x="237" y="344"/>
                  </a:lnTo>
                  <a:lnTo>
                    <a:pt x="238" y="344"/>
                  </a:lnTo>
                  <a:lnTo>
                    <a:pt x="240" y="344"/>
                  </a:lnTo>
                  <a:lnTo>
                    <a:pt x="242" y="344"/>
                  </a:lnTo>
                  <a:lnTo>
                    <a:pt x="243" y="344"/>
                  </a:lnTo>
                  <a:lnTo>
                    <a:pt x="245" y="344"/>
                  </a:lnTo>
                  <a:lnTo>
                    <a:pt x="247" y="344"/>
                  </a:lnTo>
                  <a:lnTo>
                    <a:pt x="247" y="345"/>
                  </a:lnTo>
                  <a:lnTo>
                    <a:pt x="248" y="345"/>
                  </a:lnTo>
                  <a:lnTo>
                    <a:pt x="248" y="347"/>
                  </a:lnTo>
                  <a:lnTo>
                    <a:pt x="248" y="348"/>
                  </a:lnTo>
                  <a:lnTo>
                    <a:pt x="248" y="350"/>
                  </a:lnTo>
                  <a:lnTo>
                    <a:pt x="247" y="350"/>
                  </a:lnTo>
                  <a:lnTo>
                    <a:pt x="247" y="352"/>
                  </a:lnTo>
                  <a:lnTo>
                    <a:pt x="245" y="352"/>
                  </a:lnTo>
                  <a:lnTo>
                    <a:pt x="245" y="353"/>
                  </a:lnTo>
                  <a:lnTo>
                    <a:pt x="245" y="355"/>
                  </a:lnTo>
                  <a:lnTo>
                    <a:pt x="247" y="355"/>
                  </a:lnTo>
                  <a:lnTo>
                    <a:pt x="248" y="355"/>
                  </a:lnTo>
                  <a:lnTo>
                    <a:pt x="250" y="355"/>
                  </a:lnTo>
                  <a:lnTo>
                    <a:pt x="252" y="355"/>
                  </a:lnTo>
                  <a:lnTo>
                    <a:pt x="252" y="357"/>
                  </a:lnTo>
                  <a:lnTo>
                    <a:pt x="252" y="358"/>
                  </a:lnTo>
                  <a:lnTo>
                    <a:pt x="250" y="358"/>
                  </a:lnTo>
                  <a:lnTo>
                    <a:pt x="248" y="360"/>
                  </a:lnTo>
                  <a:lnTo>
                    <a:pt x="247" y="360"/>
                  </a:lnTo>
                  <a:lnTo>
                    <a:pt x="247" y="362"/>
                  </a:lnTo>
                  <a:lnTo>
                    <a:pt x="248" y="362"/>
                  </a:lnTo>
                  <a:lnTo>
                    <a:pt x="250" y="362"/>
                  </a:lnTo>
                  <a:lnTo>
                    <a:pt x="252" y="362"/>
                  </a:lnTo>
                  <a:lnTo>
                    <a:pt x="252" y="363"/>
                  </a:lnTo>
                  <a:lnTo>
                    <a:pt x="253" y="363"/>
                  </a:lnTo>
                  <a:lnTo>
                    <a:pt x="253" y="365"/>
                  </a:lnTo>
                  <a:lnTo>
                    <a:pt x="253" y="366"/>
                  </a:lnTo>
                  <a:lnTo>
                    <a:pt x="253" y="368"/>
                  </a:lnTo>
                  <a:lnTo>
                    <a:pt x="252" y="368"/>
                  </a:lnTo>
                  <a:lnTo>
                    <a:pt x="252" y="370"/>
                  </a:lnTo>
                  <a:lnTo>
                    <a:pt x="250" y="370"/>
                  </a:lnTo>
                  <a:lnTo>
                    <a:pt x="250" y="371"/>
                  </a:lnTo>
                  <a:lnTo>
                    <a:pt x="250" y="373"/>
                  </a:lnTo>
                  <a:lnTo>
                    <a:pt x="252" y="373"/>
                  </a:lnTo>
                  <a:lnTo>
                    <a:pt x="252" y="375"/>
                  </a:lnTo>
                  <a:lnTo>
                    <a:pt x="253" y="375"/>
                  </a:lnTo>
                  <a:lnTo>
                    <a:pt x="255" y="375"/>
                  </a:lnTo>
                  <a:lnTo>
                    <a:pt x="255" y="376"/>
                  </a:lnTo>
                  <a:lnTo>
                    <a:pt x="255" y="378"/>
                  </a:lnTo>
                  <a:lnTo>
                    <a:pt x="256" y="378"/>
                  </a:lnTo>
                  <a:lnTo>
                    <a:pt x="256" y="376"/>
                  </a:lnTo>
                  <a:lnTo>
                    <a:pt x="258" y="376"/>
                  </a:lnTo>
                  <a:lnTo>
                    <a:pt x="260" y="376"/>
                  </a:lnTo>
                  <a:lnTo>
                    <a:pt x="261" y="376"/>
                  </a:lnTo>
                  <a:lnTo>
                    <a:pt x="261" y="378"/>
                  </a:lnTo>
                  <a:lnTo>
                    <a:pt x="263" y="378"/>
                  </a:lnTo>
                  <a:lnTo>
                    <a:pt x="263" y="380"/>
                  </a:lnTo>
                  <a:lnTo>
                    <a:pt x="261" y="380"/>
                  </a:lnTo>
                  <a:lnTo>
                    <a:pt x="261" y="381"/>
                  </a:lnTo>
                  <a:lnTo>
                    <a:pt x="260" y="381"/>
                  </a:lnTo>
                  <a:lnTo>
                    <a:pt x="260" y="380"/>
                  </a:lnTo>
                  <a:lnTo>
                    <a:pt x="260" y="381"/>
                  </a:lnTo>
                  <a:lnTo>
                    <a:pt x="258" y="381"/>
                  </a:lnTo>
                  <a:lnTo>
                    <a:pt x="256" y="383"/>
                  </a:lnTo>
                  <a:lnTo>
                    <a:pt x="256" y="384"/>
                  </a:lnTo>
                  <a:lnTo>
                    <a:pt x="256" y="386"/>
                  </a:lnTo>
                  <a:lnTo>
                    <a:pt x="255" y="386"/>
                  </a:lnTo>
                  <a:lnTo>
                    <a:pt x="255" y="388"/>
                  </a:lnTo>
                  <a:lnTo>
                    <a:pt x="256" y="388"/>
                  </a:lnTo>
                  <a:lnTo>
                    <a:pt x="256" y="389"/>
                  </a:lnTo>
                  <a:lnTo>
                    <a:pt x="258" y="391"/>
                  </a:lnTo>
                  <a:lnTo>
                    <a:pt x="258" y="393"/>
                  </a:lnTo>
                  <a:lnTo>
                    <a:pt x="258" y="394"/>
                  </a:lnTo>
                  <a:lnTo>
                    <a:pt x="258" y="396"/>
                  </a:lnTo>
                  <a:lnTo>
                    <a:pt x="258" y="398"/>
                  </a:lnTo>
                  <a:lnTo>
                    <a:pt x="258" y="399"/>
                  </a:lnTo>
                  <a:lnTo>
                    <a:pt x="256" y="401"/>
                  </a:lnTo>
                  <a:lnTo>
                    <a:pt x="256" y="402"/>
                  </a:lnTo>
                  <a:lnTo>
                    <a:pt x="256" y="404"/>
                  </a:lnTo>
                  <a:lnTo>
                    <a:pt x="256" y="406"/>
                  </a:lnTo>
                  <a:lnTo>
                    <a:pt x="255" y="406"/>
                  </a:lnTo>
                  <a:lnTo>
                    <a:pt x="255" y="404"/>
                  </a:lnTo>
                  <a:lnTo>
                    <a:pt x="253" y="404"/>
                  </a:lnTo>
                  <a:lnTo>
                    <a:pt x="253" y="402"/>
                  </a:lnTo>
                  <a:lnTo>
                    <a:pt x="253" y="401"/>
                  </a:lnTo>
                  <a:lnTo>
                    <a:pt x="253" y="399"/>
                  </a:lnTo>
                  <a:lnTo>
                    <a:pt x="252" y="399"/>
                  </a:lnTo>
                  <a:lnTo>
                    <a:pt x="250" y="398"/>
                  </a:lnTo>
                  <a:lnTo>
                    <a:pt x="250" y="399"/>
                  </a:lnTo>
                  <a:lnTo>
                    <a:pt x="248" y="399"/>
                  </a:lnTo>
                  <a:lnTo>
                    <a:pt x="248" y="401"/>
                  </a:lnTo>
                  <a:lnTo>
                    <a:pt x="248" y="402"/>
                  </a:lnTo>
                  <a:lnTo>
                    <a:pt x="247" y="402"/>
                  </a:lnTo>
                  <a:lnTo>
                    <a:pt x="245" y="402"/>
                  </a:lnTo>
                  <a:lnTo>
                    <a:pt x="243" y="402"/>
                  </a:lnTo>
                  <a:lnTo>
                    <a:pt x="242" y="402"/>
                  </a:lnTo>
                  <a:lnTo>
                    <a:pt x="240" y="402"/>
                  </a:lnTo>
                  <a:lnTo>
                    <a:pt x="238" y="402"/>
                  </a:lnTo>
                  <a:lnTo>
                    <a:pt x="238" y="404"/>
                  </a:lnTo>
                  <a:lnTo>
                    <a:pt x="237" y="404"/>
                  </a:lnTo>
                  <a:lnTo>
                    <a:pt x="235" y="404"/>
                  </a:lnTo>
                  <a:lnTo>
                    <a:pt x="235" y="406"/>
                  </a:lnTo>
                  <a:lnTo>
                    <a:pt x="234" y="406"/>
                  </a:lnTo>
                  <a:lnTo>
                    <a:pt x="234" y="407"/>
                  </a:lnTo>
                  <a:lnTo>
                    <a:pt x="234" y="409"/>
                  </a:lnTo>
                  <a:lnTo>
                    <a:pt x="234" y="411"/>
                  </a:lnTo>
                  <a:lnTo>
                    <a:pt x="234" y="412"/>
                  </a:lnTo>
                  <a:lnTo>
                    <a:pt x="235" y="412"/>
                  </a:lnTo>
                  <a:lnTo>
                    <a:pt x="235" y="414"/>
                  </a:lnTo>
                  <a:lnTo>
                    <a:pt x="237" y="414"/>
                  </a:lnTo>
                  <a:lnTo>
                    <a:pt x="237" y="415"/>
                  </a:lnTo>
                  <a:lnTo>
                    <a:pt x="238" y="415"/>
                  </a:lnTo>
                  <a:lnTo>
                    <a:pt x="238" y="417"/>
                  </a:lnTo>
                  <a:lnTo>
                    <a:pt x="237" y="417"/>
                  </a:lnTo>
                  <a:lnTo>
                    <a:pt x="224" y="417"/>
                  </a:lnTo>
                  <a:lnTo>
                    <a:pt x="219" y="417"/>
                  </a:lnTo>
                  <a:lnTo>
                    <a:pt x="214" y="415"/>
                  </a:lnTo>
                  <a:lnTo>
                    <a:pt x="211" y="415"/>
                  </a:lnTo>
                  <a:lnTo>
                    <a:pt x="209" y="415"/>
                  </a:lnTo>
                  <a:lnTo>
                    <a:pt x="203" y="415"/>
                  </a:lnTo>
                  <a:lnTo>
                    <a:pt x="194" y="415"/>
                  </a:lnTo>
                  <a:lnTo>
                    <a:pt x="186" y="415"/>
                  </a:lnTo>
                  <a:lnTo>
                    <a:pt x="183" y="415"/>
                  </a:lnTo>
                  <a:lnTo>
                    <a:pt x="180" y="415"/>
                  </a:lnTo>
                  <a:lnTo>
                    <a:pt x="176" y="415"/>
                  </a:lnTo>
                  <a:lnTo>
                    <a:pt x="167" y="415"/>
                  </a:lnTo>
                  <a:lnTo>
                    <a:pt x="165" y="415"/>
                  </a:lnTo>
                  <a:lnTo>
                    <a:pt x="163" y="415"/>
                  </a:lnTo>
                  <a:lnTo>
                    <a:pt x="162" y="415"/>
                  </a:lnTo>
                  <a:lnTo>
                    <a:pt x="160" y="415"/>
                  </a:lnTo>
                  <a:lnTo>
                    <a:pt x="154" y="415"/>
                  </a:lnTo>
                  <a:lnTo>
                    <a:pt x="150" y="415"/>
                  </a:lnTo>
                  <a:lnTo>
                    <a:pt x="149" y="415"/>
                  </a:lnTo>
                  <a:lnTo>
                    <a:pt x="136" y="415"/>
                  </a:lnTo>
                  <a:lnTo>
                    <a:pt x="136" y="414"/>
                  </a:lnTo>
                  <a:lnTo>
                    <a:pt x="136" y="412"/>
                  </a:lnTo>
                  <a:lnTo>
                    <a:pt x="137" y="412"/>
                  </a:lnTo>
                  <a:lnTo>
                    <a:pt x="137" y="411"/>
                  </a:lnTo>
                  <a:lnTo>
                    <a:pt x="137" y="409"/>
                  </a:lnTo>
                  <a:lnTo>
                    <a:pt x="137" y="407"/>
                  </a:lnTo>
                  <a:lnTo>
                    <a:pt x="136" y="407"/>
                  </a:lnTo>
                  <a:lnTo>
                    <a:pt x="136" y="406"/>
                  </a:lnTo>
                  <a:lnTo>
                    <a:pt x="137" y="406"/>
                  </a:lnTo>
                  <a:lnTo>
                    <a:pt x="137" y="404"/>
                  </a:lnTo>
                  <a:lnTo>
                    <a:pt x="137" y="402"/>
                  </a:lnTo>
                  <a:lnTo>
                    <a:pt x="139" y="402"/>
                  </a:lnTo>
                  <a:lnTo>
                    <a:pt x="139" y="401"/>
                  </a:lnTo>
                  <a:lnTo>
                    <a:pt x="140" y="401"/>
                  </a:lnTo>
                  <a:lnTo>
                    <a:pt x="140" y="399"/>
                  </a:lnTo>
                  <a:lnTo>
                    <a:pt x="140" y="398"/>
                  </a:lnTo>
                  <a:lnTo>
                    <a:pt x="140" y="396"/>
                  </a:lnTo>
                  <a:lnTo>
                    <a:pt x="140" y="394"/>
                  </a:lnTo>
                  <a:lnTo>
                    <a:pt x="140" y="393"/>
                  </a:lnTo>
                  <a:lnTo>
                    <a:pt x="139" y="393"/>
                  </a:lnTo>
                  <a:lnTo>
                    <a:pt x="139" y="391"/>
                  </a:lnTo>
                  <a:lnTo>
                    <a:pt x="139" y="389"/>
                  </a:lnTo>
                  <a:lnTo>
                    <a:pt x="137" y="389"/>
                  </a:lnTo>
                  <a:lnTo>
                    <a:pt x="139" y="388"/>
                  </a:lnTo>
                  <a:lnTo>
                    <a:pt x="139" y="386"/>
                  </a:lnTo>
                  <a:lnTo>
                    <a:pt x="137" y="386"/>
                  </a:lnTo>
                  <a:lnTo>
                    <a:pt x="139" y="386"/>
                  </a:lnTo>
                  <a:lnTo>
                    <a:pt x="137" y="386"/>
                  </a:lnTo>
                  <a:lnTo>
                    <a:pt x="137" y="384"/>
                  </a:lnTo>
                  <a:lnTo>
                    <a:pt x="136" y="384"/>
                  </a:lnTo>
                  <a:lnTo>
                    <a:pt x="134" y="384"/>
                  </a:lnTo>
                  <a:lnTo>
                    <a:pt x="134" y="383"/>
                  </a:lnTo>
                  <a:lnTo>
                    <a:pt x="132" y="383"/>
                  </a:lnTo>
                  <a:lnTo>
                    <a:pt x="131" y="383"/>
                  </a:lnTo>
                  <a:lnTo>
                    <a:pt x="129" y="383"/>
                  </a:lnTo>
                  <a:lnTo>
                    <a:pt x="129" y="381"/>
                  </a:lnTo>
                  <a:lnTo>
                    <a:pt x="127" y="381"/>
                  </a:lnTo>
                  <a:lnTo>
                    <a:pt x="127" y="380"/>
                  </a:lnTo>
                  <a:lnTo>
                    <a:pt x="127" y="378"/>
                  </a:lnTo>
                  <a:lnTo>
                    <a:pt x="126" y="378"/>
                  </a:lnTo>
                  <a:lnTo>
                    <a:pt x="124" y="378"/>
                  </a:lnTo>
                  <a:lnTo>
                    <a:pt x="122" y="378"/>
                  </a:lnTo>
                  <a:lnTo>
                    <a:pt x="122" y="376"/>
                  </a:lnTo>
                  <a:lnTo>
                    <a:pt x="122" y="378"/>
                  </a:lnTo>
                  <a:lnTo>
                    <a:pt x="121" y="376"/>
                  </a:lnTo>
                  <a:lnTo>
                    <a:pt x="121" y="375"/>
                  </a:lnTo>
                  <a:lnTo>
                    <a:pt x="121" y="373"/>
                  </a:lnTo>
                  <a:lnTo>
                    <a:pt x="119" y="373"/>
                  </a:lnTo>
                  <a:lnTo>
                    <a:pt x="119" y="371"/>
                  </a:lnTo>
                  <a:lnTo>
                    <a:pt x="119" y="370"/>
                  </a:lnTo>
                  <a:lnTo>
                    <a:pt x="118" y="370"/>
                  </a:lnTo>
                  <a:lnTo>
                    <a:pt x="118" y="368"/>
                  </a:lnTo>
                  <a:lnTo>
                    <a:pt x="119" y="368"/>
                  </a:lnTo>
                  <a:lnTo>
                    <a:pt x="118" y="368"/>
                  </a:lnTo>
                  <a:lnTo>
                    <a:pt x="118" y="366"/>
                  </a:lnTo>
                  <a:lnTo>
                    <a:pt x="118" y="365"/>
                  </a:lnTo>
                  <a:lnTo>
                    <a:pt x="116" y="365"/>
                  </a:lnTo>
                  <a:lnTo>
                    <a:pt x="114" y="365"/>
                  </a:lnTo>
                  <a:lnTo>
                    <a:pt x="113" y="365"/>
                  </a:lnTo>
                  <a:lnTo>
                    <a:pt x="111" y="365"/>
                  </a:lnTo>
                  <a:lnTo>
                    <a:pt x="109" y="365"/>
                  </a:lnTo>
                  <a:lnTo>
                    <a:pt x="108" y="365"/>
                  </a:lnTo>
                  <a:lnTo>
                    <a:pt x="108" y="363"/>
                  </a:lnTo>
                  <a:lnTo>
                    <a:pt x="106" y="363"/>
                  </a:lnTo>
                  <a:lnTo>
                    <a:pt x="104" y="363"/>
                  </a:lnTo>
                  <a:lnTo>
                    <a:pt x="103" y="363"/>
                  </a:lnTo>
                  <a:lnTo>
                    <a:pt x="103" y="362"/>
                  </a:lnTo>
                  <a:lnTo>
                    <a:pt x="101" y="362"/>
                  </a:lnTo>
                  <a:lnTo>
                    <a:pt x="100" y="362"/>
                  </a:lnTo>
                  <a:lnTo>
                    <a:pt x="100" y="360"/>
                  </a:lnTo>
                  <a:lnTo>
                    <a:pt x="98" y="360"/>
                  </a:lnTo>
                  <a:lnTo>
                    <a:pt x="98" y="358"/>
                  </a:lnTo>
                  <a:lnTo>
                    <a:pt x="96" y="358"/>
                  </a:lnTo>
                  <a:lnTo>
                    <a:pt x="95" y="358"/>
                  </a:lnTo>
                  <a:lnTo>
                    <a:pt x="95" y="357"/>
                  </a:lnTo>
                  <a:lnTo>
                    <a:pt x="93" y="357"/>
                  </a:lnTo>
                  <a:lnTo>
                    <a:pt x="91" y="357"/>
                  </a:lnTo>
                  <a:lnTo>
                    <a:pt x="90" y="355"/>
                  </a:lnTo>
                  <a:lnTo>
                    <a:pt x="88" y="355"/>
                  </a:lnTo>
                  <a:lnTo>
                    <a:pt x="88" y="353"/>
                  </a:lnTo>
                  <a:lnTo>
                    <a:pt x="87" y="353"/>
                  </a:lnTo>
                  <a:lnTo>
                    <a:pt x="87" y="352"/>
                  </a:lnTo>
                  <a:lnTo>
                    <a:pt x="87" y="350"/>
                  </a:lnTo>
                  <a:lnTo>
                    <a:pt x="85" y="350"/>
                  </a:lnTo>
                  <a:lnTo>
                    <a:pt x="83" y="350"/>
                  </a:lnTo>
                  <a:lnTo>
                    <a:pt x="83" y="348"/>
                  </a:lnTo>
                  <a:lnTo>
                    <a:pt x="82" y="348"/>
                  </a:lnTo>
                  <a:lnTo>
                    <a:pt x="82" y="347"/>
                  </a:lnTo>
                  <a:lnTo>
                    <a:pt x="80" y="348"/>
                  </a:lnTo>
                  <a:lnTo>
                    <a:pt x="80" y="347"/>
                  </a:lnTo>
                  <a:lnTo>
                    <a:pt x="78" y="347"/>
                  </a:lnTo>
                  <a:lnTo>
                    <a:pt x="78" y="345"/>
                  </a:lnTo>
                  <a:lnTo>
                    <a:pt x="77" y="344"/>
                  </a:lnTo>
                  <a:lnTo>
                    <a:pt x="77" y="345"/>
                  </a:lnTo>
                  <a:lnTo>
                    <a:pt x="77" y="344"/>
                  </a:lnTo>
                  <a:lnTo>
                    <a:pt x="75" y="345"/>
                  </a:lnTo>
                  <a:lnTo>
                    <a:pt x="75" y="344"/>
                  </a:lnTo>
                  <a:lnTo>
                    <a:pt x="73" y="344"/>
                  </a:lnTo>
                  <a:lnTo>
                    <a:pt x="73" y="342"/>
                  </a:lnTo>
                  <a:lnTo>
                    <a:pt x="72" y="342"/>
                  </a:lnTo>
                  <a:lnTo>
                    <a:pt x="70" y="342"/>
                  </a:lnTo>
                  <a:lnTo>
                    <a:pt x="69" y="342"/>
                  </a:lnTo>
                  <a:lnTo>
                    <a:pt x="67" y="342"/>
                  </a:lnTo>
                  <a:lnTo>
                    <a:pt x="67" y="340"/>
                  </a:lnTo>
                  <a:lnTo>
                    <a:pt x="65" y="340"/>
                  </a:lnTo>
                  <a:lnTo>
                    <a:pt x="65" y="342"/>
                  </a:lnTo>
                  <a:lnTo>
                    <a:pt x="65" y="340"/>
                  </a:lnTo>
                  <a:lnTo>
                    <a:pt x="64" y="340"/>
                  </a:lnTo>
                  <a:lnTo>
                    <a:pt x="62" y="340"/>
                  </a:lnTo>
                  <a:lnTo>
                    <a:pt x="60" y="340"/>
                  </a:lnTo>
                  <a:lnTo>
                    <a:pt x="60" y="339"/>
                  </a:lnTo>
                  <a:lnTo>
                    <a:pt x="59" y="339"/>
                  </a:lnTo>
                  <a:lnTo>
                    <a:pt x="57" y="339"/>
                  </a:lnTo>
                  <a:lnTo>
                    <a:pt x="55" y="339"/>
                  </a:lnTo>
                  <a:lnTo>
                    <a:pt x="55" y="340"/>
                  </a:lnTo>
                  <a:lnTo>
                    <a:pt x="54" y="340"/>
                  </a:lnTo>
                  <a:lnTo>
                    <a:pt x="54" y="342"/>
                  </a:lnTo>
                  <a:lnTo>
                    <a:pt x="52" y="342"/>
                  </a:lnTo>
                  <a:lnTo>
                    <a:pt x="51" y="342"/>
                  </a:lnTo>
                  <a:lnTo>
                    <a:pt x="49" y="342"/>
                  </a:lnTo>
                  <a:lnTo>
                    <a:pt x="49" y="340"/>
                  </a:lnTo>
                  <a:lnTo>
                    <a:pt x="51" y="340"/>
                  </a:lnTo>
                  <a:lnTo>
                    <a:pt x="51" y="339"/>
                  </a:lnTo>
                  <a:lnTo>
                    <a:pt x="49" y="339"/>
                  </a:lnTo>
                  <a:lnTo>
                    <a:pt x="49" y="340"/>
                  </a:lnTo>
                  <a:lnTo>
                    <a:pt x="47" y="340"/>
                  </a:lnTo>
                  <a:lnTo>
                    <a:pt x="46" y="340"/>
                  </a:lnTo>
                  <a:lnTo>
                    <a:pt x="46" y="342"/>
                  </a:lnTo>
                  <a:lnTo>
                    <a:pt x="46" y="340"/>
                  </a:lnTo>
                  <a:lnTo>
                    <a:pt x="44" y="339"/>
                  </a:lnTo>
                  <a:lnTo>
                    <a:pt x="44" y="340"/>
                  </a:lnTo>
                  <a:lnTo>
                    <a:pt x="42" y="340"/>
                  </a:lnTo>
                  <a:lnTo>
                    <a:pt x="41" y="340"/>
                  </a:lnTo>
                  <a:lnTo>
                    <a:pt x="41" y="342"/>
                  </a:lnTo>
                  <a:lnTo>
                    <a:pt x="39" y="342"/>
                  </a:lnTo>
                  <a:lnTo>
                    <a:pt x="39" y="340"/>
                  </a:lnTo>
                  <a:lnTo>
                    <a:pt x="38" y="340"/>
                  </a:lnTo>
                  <a:lnTo>
                    <a:pt x="36" y="340"/>
                  </a:lnTo>
                  <a:lnTo>
                    <a:pt x="34" y="340"/>
                  </a:lnTo>
                  <a:lnTo>
                    <a:pt x="34" y="342"/>
                  </a:lnTo>
                  <a:lnTo>
                    <a:pt x="34" y="344"/>
                  </a:lnTo>
                  <a:lnTo>
                    <a:pt x="33" y="344"/>
                  </a:lnTo>
                  <a:lnTo>
                    <a:pt x="31" y="344"/>
                  </a:lnTo>
                  <a:lnTo>
                    <a:pt x="31" y="342"/>
                  </a:lnTo>
                  <a:lnTo>
                    <a:pt x="29" y="342"/>
                  </a:lnTo>
                  <a:lnTo>
                    <a:pt x="28" y="342"/>
                  </a:lnTo>
                  <a:lnTo>
                    <a:pt x="28" y="340"/>
                  </a:lnTo>
                  <a:lnTo>
                    <a:pt x="26" y="340"/>
                  </a:lnTo>
                  <a:lnTo>
                    <a:pt x="24" y="340"/>
                  </a:lnTo>
                  <a:lnTo>
                    <a:pt x="23" y="342"/>
                  </a:lnTo>
                  <a:lnTo>
                    <a:pt x="21" y="342"/>
                  </a:lnTo>
                  <a:lnTo>
                    <a:pt x="21" y="340"/>
                  </a:lnTo>
                  <a:lnTo>
                    <a:pt x="21" y="342"/>
                  </a:lnTo>
                  <a:lnTo>
                    <a:pt x="20" y="342"/>
                  </a:lnTo>
                  <a:lnTo>
                    <a:pt x="20" y="340"/>
                  </a:lnTo>
                  <a:lnTo>
                    <a:pt x="18" y="340"/>
                  </a:lnTo>
                  <a:lnTo>
                    <a:pt x="18" y="339"/>
                  </a:lnTo>
                  <a:lnTo>
                    <a:pt x="16" y="339"/>
                  </a:lnTo>
                  <a:lnTo>
                    <a:pt x="15" y="339"/>
                  </a:lnTo>
                  <a:lnTo>
                    <a:pt x="15" y="337"/>
                  </a:lnTo>
                  <a:lnTo>
                    <a:pt x="15" y="335"/>
                  </a:lnTo>
                  <a:lnTo>
                    <a:pt x="13" y="335"/>
                  </a:lnTo>
                  <a:lnTo>
                    <a:pt x="11" y="335"/>
                  </a:lnTo>
                  <a:lnTo>
                    <a:pt x="10" y="334"/>
                  </a:lnTo>
                  <a:lnTo>
                    <a:pt x="8" y="334"/>
                  </a:lnTo>
                  <a:lnTo>
                    <a:pt x="8" y="335"/>
                  </a:lnTo>
                  <a:lnTo>
                    <a:pt x="6" y="334"/>
                  </a:lnTo>
                  <a:lnTo>
                    <a:pt x="8" y="334"/>
                  </a:lnTo>
                  <a:lnTo>
                    <a:pt x="8" y="332"/>
                  </a:lnTo>
                  <a:lnTo>
                    <a:pt x="6" y="332"/>
                  </a:lnTo>
                  <a:lnTo>
                    <a:pt x="5" y="332"/>
                  </a:lnTo>
                  <a:lnTo>
                    <a:pt x="5" y="331"/>
                  </a:lnTo>
                  <a:lnTo>
                    <a:pt x="5" y="329"/>
                  </a:lnTo>
                  <a:lnTo>
                    <a:pt x="3" y="329"/>
                  </a:lnTo>
                  <a:lnTo>
                    <a:pt x="2" y="329"/>
                  </a:lnTo>
                  <a:lnTo>
                    <a:pt x="2" y="327"/>
                  </a:lnTo>
                  <a:lnTo>
                    <a:pt x="3" y="327"/>
                  </a:lnTo>
                  <a:lnTo>
                    <a:pt x="3" y="326"/>
                  </a:lnTo>
                  <a:lnTo>
                    <a:pt x="3" y="324"/>
                  </a:lnTo>
                  <a:lnTo>
                    <a:pt x="5" y="322"/>
                  </a:lnTo>
                  <a:lnTo>
                    <a:pt x="3" y="322"/>
                  </a:lnTo>
                  <a:lnTo>
                    <a:pt x="3" y="321"/>
                  </a:lnTo>
                  <a:lnTo>
                    <a:pt x="3" y="319"/>
                  </a:lnTo>
                  <a:lnTo>
                    <a:pt x="3" y="317"/>
                  </a:lnTo>
                  <a:lnTo>
                    <a:pt x="3" y="316"/>
                  </a:lnTo>
                  <a:lnTo>
                    <a:pt x="2" y="316"/>
                  </a:lnTo>
                  <a:lnTo>
                    <a:pt x="3" y="314"/>
                  </a:lnTo>
                  <a:lnTo>
                    <a:pt x="3" y="313"/>
                  </a:lnTo>
                  <a:lnTo>
                    <a:pt x="3" y="311"/>
                  </a:lnTo>
                  <a:lnTo>
                    <a:pt x="3" y="309"/>
                  </a:lnTo>
                  <a:lnTo>
                    <a:pt x="3" y="308"/>
                  </a:lnTo>
                  <a:lnTo>
                    <a:pt x="3" y="306"/>
                  </a:lnTo>
                  <a:lnTo>
                    <a:pt x="3" y="303"/>
                  </a:lnTo>
                  <a:lnTo>
                    <a:pt x="3" y="301"/>
                  </a:lnTo>
                  <a:lnTo>
                    <a:pt x="3" y="299"/>
                  </a:lnTo>
                  <a:lnTo>
                    <a:pt x="5" y="298"/>
                  </a:lnTo>
                  <a:lnTo>
                    <a:pt x="5" y="296"/>
                  </a:lnTo>
                  <a:lnTo>
                    <a:pt x="3" y="295"/>
                  </a:lnTo>
                  <a:lnTo>
                    <a:pt x="3" y="293"/>
                  </a:lnTo>
                  <a:lnTo>
                    <a:pt x="2" y="293"/>
                  </a:lnTo>
                  <a:lnTo>
                    <a:pt x="3" y="291"/>
                  </a:lnTo>
                  <a:lnTo>
                    <a:pt x="5" y="290"/>
                  </a:lnTo>
                  <a:lnTo>
                    <a:pt x="5" y="288"/>
                  </a:lnTo>
                  <a:lnTo>
                    <a:pt x="6" y="288"/>
                  </a:lnTo>
                  <a:lnTo>
                    <a:pt x="5" y="286"/>
                  </a:lnTo>
                  <a:lnTo>
                    <a:pt x="3" y="286"/>
                  </a:lnTo>
                  <a:lnTo>
                    <a:pt x="2" y="286"/>
                  </a:lnTo>
                  <a:lnTo>
                    <a:pt x="0" y="286"/>
                  </a:lnTo>
                  <a:lnTo>
                    <a:pt x="0" y="285"/>
                  </a:lnTo>
                  <a:lnTo>
                    <a:pt x="2" y="283"/>
                  </a:lnTo>
                  <a:lnTo>
                    <a:pt x="3" y="283"/>
                  </a:lnTo>
                  <a:lnTo>
                    <a:pt x="3" y="281"/>
                  </a:lnTo>
                  <a:lnTo>
                    <a:pt x="5" y="280"/>
                  </a:lnTo>
                  <a:lnTo>
                    <a:pt x="5" y="278"/>
                  </a:lnTo>
                  <a:lnTo>
                    <a:pt x="5" y="277"/>
                  </a:lnTo>
                  <a:lnTo>
                    <a:pt x="5" y="275"/>
                  </a:lnTo>
                  <a:lnTo>
                    <a:pt x="6" y="273"/>
                  </a:lnTo>
                  <a:lnTo>
                    <a:pt x="6" y="272"/>
                  </a:lnTo>
                  <a:lnTo>
                    <a:pt x="8" y="272"/>
                  </a:lnTo>
                  <a:lnTo>
                    <a:pt x="8" y="270"/>
                  </a:lnTo>
                  <a:lnTo>
                    <a:pt x="10" y="270"/>
                  </a:lnTo>
                  <a:lnTo>
                    <a:pt x="11" y="270"/>
                  </a:lnTo>
                  <a:lnTo>
                    <a:pt x="11" y="272"/>
                  </a:lnTo>
                  <a:lnTo>
                    <a:pt x="13" y="272"/>
                  </a:lnTo>
                  <a:lnTo>
                    <a:pt x="15" y="272"/>
                  </a:lnTo>
                  <a:lnTo>
                    <a:pt x="15" y="273"/>
                  </a:lnTo>
                  <a:lnTo>
                    <a:pt x="16" y="272"/>
                  </a:lnTo>
                  <a:lnTo>
                    <a:pt x="18" y="272"/>
                  </a:lnTo>
                  <a:lnTo>
                    <a:pt x="18" y="270"/>
                  </a:lnTo>
                  <a:lnTo>
                    <a:pt x="20" y="268"/>
                  </a:lnTo>
                  <a:lnTo>
                    <a:pt x="20" y="267"/>
                  </a:lnTo>
                  <a:lnTo>
                    <a:pt x="20" y="265"/>
                  </a:lnTo>
                  <a:lnTo>
                    <a:pt x="20" y="264"/>
                  </a:lnTo>
                  <a:lnTo>
                    <a:pt x="21" y="264"/>
                  </a:lnTo>
                  <a:lnTo>
                    <a:pt x="23" y="262"/>
                  </a:lnTo>
                  <a:lnTo>
                    <a:pt x="24" y="264"/>
                  </a:lnTo>
                  <a:lnTo>
                    <a:pt x="26" y="264"/>
                  </a:lnTo>
                  <a:lnTo>
                    <a:pt x="26" y="265"/>
                  </a:lnTo>
                  <a:lnTo>
                    <a:pt x="26" y="267"/>
                  </a:lnTo>
                  <a:lnTo>
                    <a:pt x="26" y="268"/>
                  </a:lnTo>
                  <a:lnTo>
                    <a:pt x="26" y="270"/>
                  </a:lnTo>
                  <a:lnTo>
                    <a:pt x="26" y="272"/>
                  </a:lnTo>
                  <a:lnTo>
                    <a:pt x="28" y="272"/>
                  </a:lnTo>
                  <a:lnTo>
                    <a:pt x="29" y="272"/>
                  </a:lnTo>
                  <a:lnTo>
                    <a:pt x="31" y="272"/>
                  </a:lnTo>
                  <a:lnTo>
                    <a:pt x="33" y="272"/>
                  </a:lnTo>
                  <a:lnTo>
                    <a:pt x="33" y="270"/>
                  </a:lnTo>
                  <a:lnTo>
                    <a:pt x="34" y="270"/>
                  </a:lnTo>
                  <a:lnTo>
                    <a:pt x="34" y="268"/>
                  </a:lnTo>
                  <a:lnTo>
                    <a:pt x="34" y="267"/>
                  </a:lnTo>
                  <a:lnTo>
                    <a:pt x="34" y="265"/>
                  </a:lnTo>
                  <a:lnTo>
                    <a:pt x="36" y="265"/>
                  </a:lnTo>
                  <a:lnTo>
                    <a:pt x="36" y="264"/>
                  </a:lnTo>
                  <a:lnTo>
                    <a:pt x="38" y="264"/>
                  </a:lnTo>
                  <a:lnTo>
                    <a:pt x="38" y="262"/>
                  </a:lnTo>
                  <a:lnTo>
                    <a:pt x="38" y="260"/>
                  </a:lnTo>
                  <a:lnTo>
                    <a:pt x="38" y="259"/>
                  </a:lnTo>
                  <a:lnTo>
                    <a:pt x="38" y="257"/>
                  </a:lnTo>
                  <a:lnTo>
                    <a:pt x="36" y="257"/>
                  </a:lnTo>
                  <a:lnTo>
                    <a:pt x="36" y="255"/>
                  </a:lnTo>
                  <a:lnTo>
                    <a:pt x="34" y="255"/>
                  </a:lnTo>
                  <a:lnTo>
                    <a:pt x="34" y="254"/>
                  </a:lnTo>
                  <a:lnTo>
                    <a:pt x="36" y="252"/>
                  </a:lnTo>
                  <a:lnTo>
                    <a:pt x="38" y="254"/>
                  </a:lnTo>
                  <a:lnTo>
                    <a:pt x="39" y="254"/>
                  </a:lnTo>
                  <a:lnTo>
                    <a:pt x="41" y="255"/>
                  </a:lnTo>
                  <a:lnTo>
                    <a:pt x="41" y="257"/>
                  </a:lnTo>
                  <a:lnTo>
                    <a:pt x="42" y="257"/>
                  </a:lnTo>
                  <a:lnTo>
                    <a:pt x="44" y="257"/>
                  </a:lnTo>
                  <a:lnTo>
                    <a:pt x="44" y="255"/>
                  </a:lnTo>
                  <a:lnTo>
                    <a:pt x="44" y="254"/>
                  </a:lnTo>
                  <a:lnTo>
                    <a:pt x="44" y="252"/>
                  </a:lnTo>
                  <a:lnTo>
                    <a:pt x="42" y="250"/>
                  </a:lnTo>
                  <a:lnTo>
                    <a:pt x="41" y="250"/>
                  </a:lnTo>
                  <a:lnTo>
                    <a:pt x="41" y="249"/>
                  </a:lnTo>
                  <a:lnTo>
                    <a:pt x="41" y="247"/>
                  </a:lnTo>
                  <a:lnTo>
                    <a:pt x="42" y="247"/>
                  </a:lnTo>
                  <a:lnTo>
                    <a:pt x="44" y="247"/>
                  </a:lnTo>
                  <a:lnTo>
                    <a:pt x="46" y="247"/>
                  </a:lnTo>
                  <a:lnTo>
                    <a:pt x="47" y="247"/>
                  </a:lnTo>
                  <a:lnTo>
                    <a:pt x="49" y="247"/>
                  </a:lnTo>
                  <a:lnTo>
                    <a:pt x="49" y="246"/>
                  </a:lnTo>
                  <a:lnTo>
                    <a:pt x="51" y="244"/>
                  </a:lnTo>
                  <a:lnTo>
                    <a:pt x="51" y="242"/>
                  </a:lnTo>
                  <a:lnTo>
                    <a:pt x="51" y="241"/>
                  </a:lnTo>
                  <a:lnTo>
                    <a:pt x="49" y="241"/>
                  </a:lnTo>
                  <a:lnTo>
                    <a:pt x="51" y="239"/>
                  </a:lnTo>
                  <a:lnTo>
                    <a:pt x="51" y="237"/>
                  </a:lnTo>
                  <a:lnTo>
                    <a:pt x="52" y="237"/>
                  </a:lnTo>
                  <a:lnTo>
                    <a:pt x="54" y="237"/>
                  </a:lnTo>
                  <a:lnTo>
                    <a:pt x="55" y="237"/>
                  </a:lnTo>
                  <a:lnTo>
                    <a:pt x="57" y="237"/>
                  </a:lnTo>
                  <a:lnTo>
                    <a:pt x="59" y="237"/>
                  </a:lnTo>
                  <a:lnTo>
                    <a:pt x="59" y="236"/>
                  </a:lnTo>
                  <a:lnTo>
                    <a:pt x="59" y="234"/>
                  </a:lnTo>
                  <a:lnTo>
                    <a:pt x="59" y="232"/>
                  </a:lnTo>
                  <a:lnTo>
                    <a:pt x="59" y="231"/>
                  </a:lnTo>
                  <a:lnTo>
                    <a:pt x="60" y="231"/>
                  </a:lnTo>
                  <a:lnTo>
                    <a:pt x="60" y="229"/>
                  </a:lnTo>
                  <a:lnTo>
                    <a:pt x="60" y="228"/>
                  </a:lnTo>
                  <a:lnTo>
                    <a:pt x="62" y="228"/>
                  </a:lnTo>
                  <a:lnTo>
                    <a:pt x="62" y="226"/>
                  </a:lnTo>
                  <a:lnTo>
                    <a:pt x="64" y="224"/>
                  </a:lnTo>
                  <a:lnTo>
                    <a:pt x="65" y="223"/>
                  </a:lnTo>
                  <a:lnTo>
                    <a:pt x="67" y="221"/>
                  </a:lnTo>
                  <a:lnTo>
                    <a:pt x="67" y="219"/>
                  </a:lnTo>
                  <a:lnTo>
                    <a:pt x="67" y="218"/>
                  </a:lnTo>
                  <a:lnTo>
                    <a:pt x="69" y="218"/>
                  </a:lnTo>
                  <a:lnTo>
                    <a:pt x="70" y="219"/>
                  </a:lnTo>
                  <a:lnTo>
                    <a:pt x="72" y="221"/>
                  </a:lnTo>
                  <a:lnTo>
                    <a:pt x="73" y="221"/>
                  </a:lnTo>
                  <a:lnTo>
                    <a:pt x="73" y="219"/>
                  </a:lnTo>
                  <a:lnTo>
                    <a:pt x="75" y="219"/>
                  </a:lnTo>
                  <a:lnTo>
                    <a:pt x="75" y="218"/>
                  </a:lnTo>
                  <a:lnTo>
                    <a:pt x="73" y="216"/>
                  </a:lnTo>
                  <a:lnTo>
                    <a:pt x="73" y="215"/>
                  </a:lnTo>
                  <a:lnTo>
                    <a:pt x="73" y="213"/>
                  </a:lnTo>
                  <a:lnTo>
                    <a:pt x="73" y="211"/>
                  </a:lnTo>
                  <a:lnTo>
                    <a:pt x="73" y="210"/>
                  </a:lnTo>
                  <a:lnTo>
                    <a:pt x="73" y="208"/>
                  </a:lnTo>
                  <a:lnTo>
                    <a:pt x="75" y="208"/>
                  </a:lnTo>
                  <a:lnTo>
                    <a:pt x="75" y="206"/>
                  </a:lnTo>
                  <a:lnTo>
                    <a:pt x="75" y="205"/>
                  </a:lnTo>
                  <a:lnTo>
                    <a:pt x="75" y="203"/>
                  </a:lnTo>
                  <a:lnTo>
                    <a:pt x="75" y="201"/>
                  </a:lnTo>
                  <a:lnTo>
                    <a:pt x="75" y="200"/>
                  </a:lnTo>
                  <a:lnTo>
                    <a:pt x="77" y="200"/>
                  </a:lnTo>
                  <a:lnTo>
                    <a:pt x="77" y="198"/>
                  </a:lnTo>
                  <a:lnTo>
                    <a:pt x="77" y="197"/>
                  </a:lnTo>
                  <a:lnTo>
                    <a:pt x="77" y="195"/>
                  </a:lnTo>
                  <a:lnTo>
                    <a:pt x="78" y="195"/>
                  </a:lnTo>
                  <a:lnTo>
                    <a:pt x="80" y="195"/>
                  </a:lnTo>
                  <a:lnTo>
                    <a:pt x="80" y="197"/>
                  </a:lnTo>
                  <a:lnTo>
                    <a:pt x="80" y="195"/>
                  </a:lnTo>
                  <a:lnTo>
                    <a:pt x="82" y="195"/>
                  </a:lnTo>
                  <a:lnTo>
                    <a:pt x="82" y="19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53" name="Freeform 390"/>
            <p:cNvSpPr>
              <a:spLocks/>
            </p:cNvSpPr>
            <p:nvPr/>
          </p:nvSpPr>
          <p:spPr bwMode="auto">
            <a:xfrm>
              <a:off x="2755" y="1180"/>
              <a:ext cx="80" cy="171"/>
            </a:xfrm>
            <a:custGeom>
              <a:avLst/>
              <a:gdLst>
                <a:gd name="T0" fmla="*/ 24 w 80"/>
                <a:gd name="T1" fmla="*/ 170 h 171"/>
                <a:gd name="T2" fmla="*/ 21 w 80"/>
                <a:gd name="T3" fmla="*/ 166 h 171"/>
                <a:gd name="T4" fmla="*/ 21 w 80"/>
                <a:gd name="T5" fmla="*/ 160 h 171"/>
                <a:gd name="T6" fmla="*/ 23 w 80"/>
                <a:gd name="T7" fmla="*/ 155 h 171"/>
                <a:gd name="T8" fmla="*/ 26 w 80"/>
                <a:gd name="T9" fmla="*/ 152 h 171"/>
                <a:gd name="T10" fmla="*/ 33 w 80"/>
                <a:gd name="T11" fmla="*/ 148 h 171"/>
                <a:gd name="T12" fmla="*/ 34 w 80"/>
                <a:gd name="T13" fmla="*/ 143 h 171"/>
                <a:gd name="T14" fmla="*/ 33 w 80"/>
                <a:gd name="T15" fmla="*/ 139 h 171"/>
                <a:gd name="T16" fmla="*/ 34 w 80"/>
                <a:gd name="T17" fmla="*/ 132 h 171"/>
                <a:gd name="T18" fmla="*/ 34 w 80"/>
                <a:gd name="T19" fmla="*/ 129 h 171"/>
                <a:gd name="T20" fmla="*/ 33 w 80"/>
                <a:gd name="T21" fmla="*/ 124 h 171"/>
                <a:gd name="T22" fmla="*/ 36 w 80"/>
                <a:gd name="T23" fmla="*/ 121 h 171"/>
                <a:gd name="T24" fmla="*/ 39 w 80"/>
                <a:gd name="T25" fmla="*/ 117 h 171"/>
                <a:gd name="T26" fmla="*/ 33 w 80"/>
                <a:gd name="T27" fmla="*/ 117 h 171"/>
                <a:gd name="T28" fmla="*/ 26 w 80"/>
                <a:gd name="T29" fmla="*/ 112 h 171"/>
                <a:gd name="T30" fmla="*/ 21 w 80"/>
                <a:gd name="T31" fmla="*/ 109 h 171"/>
                <a:gd name="T32" fmla="*/ 15 w 80"/>
                <a:gd name="T33" fmla="*/ 109 h 171"/>
                <a:gd name="T34" fmla="*/ 13 w 80"/>
                <a:gd name="T35" fmla="*/ 104 h 171"/>
                <a:gd name="T36" fmla="*/ 10 w 80"/>
                <a:gd name="T37" fmla="*/ 101 h 171"/>
                <a:gd name="T38" fmla="*/ 6 w 80"/>
                <a:gd name="T39" fmla="*/ 98 h 171"/>
                <a:gd name="T40" fmla="*/ 5 w 80"/>
                <a:gd name="T41" fmla="*/ 93 h 171"/>
                <a:gd name="T42" fmla="*/ 1 w 80"/>
                <a:gd name="T43" fmla="*/ 90 h 171"/>
                <a:gd name="T44" fmla="*/ 3 w 80"/>
                <a:gd name="T45" fmla="*/ 85 h 171"/>
                <a:gd name="T46" fmla="*/ 3 w 80"/>
                <a:gd name="T47" fmla="*/ 78 h 171"/>
                <a:gd name="T48" fmla="*/ 6 w 80"/>
                <a:gd name="T49" fmla="*/ 75 h 171"/>
                <a:gd name="T50" fmla="*/ 8 w 80"/>
                <a:gd name="T51" fmla="*/ 70 h 171"/>
                <a:gd name="T52" fmla="*/ 6 w 80"/>
                <a:gd name="T53" fmla="*/ 65 h 171"/>
                <a:gd name="T54" fmla="*/ 3 w 80"/>
                <a:gd name="T55" fmla="*/ 62 h 171"/>
                <a:gd name="T56" fmla="*/ 0 w 80"/>
                <a:gd name="T57" fmla="*/ 59 h 171"/>
                <a:gd name="T58" fmla="*/ 3 w 80"/>
                <a:gd name="T59" fmla="*/ 55 h 171"/>
                <a:gd name="T60" fmla="*/ 5 w 80"/>
                <a:gd name="T61" fmla="*/ 50 h 171"/>
                <a:gd name="T62" fmla="*/ 3 w 80"/>
                <a:gd name="T63" fmla="*/ 45 h 171"/>
                <a:gd name="T64" fmla="*/ 0 w 80"/>
                <a:gd name="T65" fmla="*/ 41 h 171"/>
                <a:gd name="T66" fmla="*/ 5 w 80"/>
                <a:gd name="T67" fmla="*/ 39 h 171"/>
                <a:gd name="T68" fmla="*/ 10 w 80"/>
                <a:gd name="T69" fmla="*/ 36 h 171"/>
                <a:gd name="T70" fmla="*/ 13 w 80"/>
                <a:gd name="T71" fmla="*/ 32 h 171"/>
                <a:gd name="T72" fmla="*/ 16 w 80"/>
                <a:gd name="T73" fmla="*/ 29 h 171"/>
                <a:gd name="T74" fmla="*/ 19 w 80"/>
                <a:gd name="T75" fmla="*/ 26 h 171"/>
                <a:gd name="T76" fmla="*/ 24 w 80"/>
                <a:gd name="T77" fmla="*/ 23 h 171"/>
                <a:gd name="T78" fmla="*/ 29 w 80"/>
                <a:gd name="T79" fmla="*/ 21 h 171"/>
                <a:gd name="T80" fmla="*/ 31 w 80"/>
                <a:gd name="T81" fmla="*/ 19 h 171"/>
                <a:gd name="T82" fmla="*/ 36 w 80"/>
                <a:gd name="T83" fmla="*/ 16 h 171"/>
                <a:gd name="T84" fmla="*/ 41 w 80"/>
                <a:gd name="T85" fmla="*/ 14 h 171"/>
                <a:gd name="T86" fmla="*/ 46 w 80"/>
                <a:gd name="T87" fmla="*/ 13 h 171"/>
                <a:gd name="T88" fmla="*/ 50 w 80"/>
                <a:gd name="T89" fmla="*/ 11 h 171"/>
                <a:gd name="T90" fmla="*/ 54 w 80"/>
                <a:gd name="T91" fmla="*/ 11 h 171"/>
                <a:gd name="T92" fmla="*/ 55 w 80"/>
                <a:gd name="T93" fmla="*/ 10 h 171"/>
                <a:gd name="T94" fmla="*/ 57 w 80"/>
                <a:gd name="T95" fmla="*/ 8 h 171"/>
                <a:gd name="T96" fmla="*/ 57 w 80"/>
                <a:gd name="T97" fmla="*/ 8 h 171"/>
                <a:gd name="T98" fmla="*/ 59 w 80"/>
                <a:gd name="T99" fmla="*/ 10 h 171"/>
                <a:gd name="T100" fmla="*/ 60 w 80"/>
                <a:gd name="T101" fmla="*/ 8 h 171"/>
                <a:gd name="T102" fmla="*/ 65 w 80"/>
                <a:gd name="T103" fmla="*/ 6 h 171"/>
                <a:gd name="T104" fmla="*/ 70 w 80"/>
                <a:gd name="T105" fmla="*/ 3 h 171"/>
                <a:gd name="T106" fmla="*/ 67 w 80"/>
                <a:gd name="T107" fmla="*/ 6 h 171"/>
                <a:gd name="T108" fmla="*/ 68 w 80"/>
                <a:gd name="T109" fmla="*/ 5 h 171"/>
                <a:gd name="T110" fmla="*/ 68 w 80"/>
                <a:gd name="T111" fmla="*/ 5 h 171"/>
                <a:gd name="T112" fmla="*/ 73 w 80"/>
                <a:gd name="T113" fmla="*/ 3 h 171"/>
                <a:gd name="T114" fmla="*/ 78 w 80"/>
                <a:gd name="T115" fmla="*/ 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 h="171">
                  <a:moveTo>
                    <a:pt x="28" y="171"/>
                  </a:moveTo>
                  <a:lnTo>
                    <a:pt x="28" y="170"/>
                  </a:lnTo>
                  <a:lnTo>
                    <a:pt x="26" y="170"/>
                  </a:lnTo>
                  <a:lnTo>
                    <a:pt x="24" y="170"/>
                  </a:lnTo>
                  <a:lnTo>
                    <a:pt x="24" y="168"/>
                  </a:lnTo>
                  <a:lnTo>
                    <a:pt x="23" y="168"/>
                  </a:lnTo>
                  <a:lnTo>
                    <a:pt x="23" y="166"/>
                  </a:lnTo>
                  <a:lnTo>
                    <a:pt x="21" y="166"/>
                  </a:lnTo>
                  <a:lnTo>
                    <a:pt x="21" y="165"/>
                  </a:lnTo>
                  <a:lnTo>
                    <a:pt x="21" y="163"/>
                  </a:lnTo>
                  <a:lnTo>
                    <a:pt x="21" y="161"/>
                  </a:lnTo>
                  <a:lnTo>
                    <a:pt x="21" y="160"/>
                  </a:lnTo>
                  <a:lnTo>
                    <a:pt x="23" y="160"/>
                  </a:lnTo>
                  <a:lnTo>
                    <a:pt x="23" y="158"/>
                  </a:lnTo>
                  <a:lnTo>
                    <a:pt x="23" y="157"/>
                  </a:lnTo>
                  <a:lnTo>
                    <a:pt x="23" y="155"/>
                  </a:lnTo>
                  <a:lnTo>
                    <a:pt x="23" y="153"/>
                  </a:lnTo>
                  <a:lnTo>
                    <a:pt x="24" y="153"/>
                  </a:lnTo>
                  <a:lnTo>
                    <a:pt x="24" y="152"/>
                  </a:lnTo>
                  <a:lnTo>
                    <a:pt x="26" y="152"/>
                  </a:lnTo>
                  <a:lnTo>
                    <a:pt x="29" y="152"/>
                  </a:lnTo>
                  <a:lnTo>
                    <a:pt x="31" y="150"/>
                  </a:lnTo>
                  <a:lnTo>
                    <a:pt x="33" y="150"/>
                  </a:lnTo>
                  <a:lnTo>
                    <a:pt x="33" y="148"/>
                  </a:lnTo>
                  <a:lnTo>
                    <a:pt x="34" y="148"/>
                  </a:lnTo>
                  <a:lnTo>
                    <a:pt x="34" y="147"/>
                  </a:lnTo>
                  <a:lnTo>
                    <a:pt x="34" y="145"/>
                  </a:lnTo>
                  <a:lnTo>
                    <a:pt x="34" y="143"/>
                  </a:lnTo>
                  <a:lnTo>
                    <a:pt x="34" y="142"/>
                  </a:lnTo>
                  <a:lnTo>
                    <a:pt x="33" y="142"/>
                  </a:lnTo>
                  <a:lnTo>
                    <a:pt x="33" y="140"/>
                  </a:lnTo>
                  <a:lnTo>
                    <a:pt x="33" y="139"/>
                  </a:lnTo>
                  <a:lnTo>
                    <a:pt x="33" y="137"/>
                  </a:lnTo>
                  <a:lnTo>
                    <a:pt x="34" y="135"/>
                  </a:lnTo>
                  <a:lnTo>
                    <a:pt x="34" y="134"/>
                  </a:lnTo>
                  <a:lnTo>
                    <a:pt x="34" y="132"/>
                  </a:lnTo>
                  <a:lnTo>
                    <a:pt x="36" y="132"/>
                  </a:lnTo>
                  <a:lnTo>
                    <a:pt x="36" y="130"/>
                  </a:lnTo>
                  <a:lnTo>
                    <a:pt x="36" y="129"/>
                  </a:lnTo>
                  <a:lnTo>
                    <a:pt x="34" y="129"/>
                  </a:lnTo>
                  <a:lnTo>
                    <a:pt x="34" y="127"/>
                  </a:lnTo>
                  <a:lnTo>
                    <a:pt x="33" y="127"/>
                  </a:lnTo>
                  <a:lnTo>
                    <a:pt x="33" y="126"/>
                  </a:lnTo>
                  <a:lnTo>
                    <a:pt x="33" y="124"/>
                  </a:lnTo>
                  <a:lnTo>
                    <a:pt x="34" y="124"/>
                  </a:lnTo>
                  <a:lnTo>
                    <a:pt x="34" y="122"/>
                  </a:lnTo>
                  <a:lnTo>
                    <a:pt x="36" y="122"/>
                  </a:lnTo>
                  <a:lnTo>
                    <a:pt x="36" y="121"/>
                  </a:lnTo>
                  <a:lnTo>
                    <a:pt x="37" y="121"/>
                  </a:lnTo>
                  <a:lnTo>
                    <a:pt x="39" y="121"/>
                  </a:lnTo>
                  <a:lnTo>
                    <a:pt x="39" y="119"/>
                  </a:lnTo>
                  <a:lnTo>
                    <a:pt x="39" y="117"/>
                  </a:lnTo>
                  <a:lnTo>
                    <a:pt x="37" y="117"/>
                  </a:lnTo>
                  <a:lnTo>
                    <a:pt x="36" y="117"/>
                  </a:lnTo>
                  <a:lnTo>
                    <a:pt x="34" y="117"/>
                  </a:lnTo>
                  <a:lnTo>
                    <a:pt x="33" y="117"/>
                  </a:lnTo>
                  <a:lnTo>
                    <a:pt x="33" y="116"/>
                  </a:lnTo>
                  <a:lnTo>
                    <a:pt x="31" y="116"/>
                  </a:lnTo>
                  <a:lnTo>
                    <a:pt x="29" y="114"/>
                  </a:lnTo>
                  <a:lnTo>
                    <a:pt x="26" y="112"/>
                  </a:lnTo>
                  <a:lnTo>
                    <a:pt x="26" y="111"/>
                  </a:lnTo>
                  <a:lnTo>
                    <a:pt x="24" y="111"/>
                  </a:lnTo>
                  <a:lnTo>
                    <a:pt x="23" y="109"/>
                  </a:lnTo>
                  <a:lnTo>
                    <a:pt x="21" y="109"/>
                  </a:lnTo>
                  <a:lnTo>
                    <a:pt x="19" y="109"/>
                  </a:lnTo>
                  <a:lnTo>
                    <a:pt x="18" y="109"/>
                  </a:lnTo>
                  <a:lnTo>
                    <a:pt x="16" y="109"/>
                  </a:lnTo>
                  <a:lnTo>
                    <a:pt x="15" y="109"/>
                  </a:lnTo>
                  <a:lnTo>
                    <a:pt x="13" y="109"/>
                  </a:lnTo>
                  <a:lnTo>
                    <a:pt x="13" y="108"/>
                  </a:lnTo>
                  <a:lnTo>
                    <a:pt x="13" y="106"/>
                  </a:lnTo>
                  <a:lnTo>
                    <a:pt x="13" y="104"/>
                  </a:lnTo>
                  <a:lnTo>
                    <a:pt x="13" y="103"/>
                  </a:lnTo>
                  <a:lnTo>
                    <a:pt x="13" y="101"/>
                  </a:lnTo>
                  <a:lnTo>
                    <a:pt x="11" y="101"/>
                  </a:lnTo>
                  <a:lnTo>
                    <a:pt x="10" y="101"/>
                  </a:lnTo>
                  <a:lnTo>
                    <a:pt x="10" y="99"/>
                  </a:lnTo>
                  <a:lnTo>
                    <a:pt x="8" y="99"/>
                  </a:lnTo>
                  <a:lnTo>
                    <a:pt x="6" y="99"/>
                  </a:lnTo>
                  <a:lnTo>
                    <a:pt x="6" y="98"/>
                  </a:lnTo>
                  <a:lnTo>
                    <a:pt x="6" y="96"/>
                  </a:lnTo>
                  <a:lnTo>
                    <a:pt x="6" y="94"/>
                  </a:lnTo>
                  <a:lnTo>
                    <a:pt x="5" y="94"/>
                  </a:lnTo>
                  <a:lnTo>
                    <a:pt x="5" y="93"/>
                  </a:lnTo>
                  <a:lnTo>
                    <a:pt x="3" y="93"/>
                  </a:lnTo>
                  <a:lnTo>
                    <a:pt x="3" y="91"/>
                  </a:lnTo>
                  <a:lnTo>
                    <a:pt x="3" y="90"/>
                  </a:lnTo>
                  <a:lnTo>
                    <a:pt x="1" y="90"/>
                  </a:lnTo>
                  <a:lnTo>
                    <a:pt x="1" y="88"/>
                  </a:lnTo>
                  <a:lnTo>
                    <a:pt x="1" y="86"/>
                  </a:lnTo>
                  <a:lnTo>
                    <a:pt x="3" y="86"/>
                  </a:lnTo>
                  <a:lnTo>
                    <a:pt x="3" y="85"/>
                  </a:lnTo>
                  <a:lnTo>
                    <a:pt x="3" y="83"/>
                  </a:lnTo>
                  <a:lnTo>
                    <a:pt x="3" y="81"/>
                  </a:lnTo>
                  <a:lnTo>
                    <a:pt x="3" y="80"/>
                  </a:lnTo>
                  <a:lnTo>
                    <a:pt x="3" y="78"/>
                  </a:lnTo>
                  <a:lnTo>
                    <a:pt x="5" y="78"/>
                  </a:lnTo>
                  <a:lnTo>
                    <a:pt x="5" y="76"/>
                  </a:lnTo>
                  <a:lnTo>
                    <a:pt x="5" y="75"/>
                  </a:lnTo>
                  <a:lnTo>
                    <a:pt x="6" y="75"/>
                  </a:lnTo>
                  <a:lnTo>
                    <a:pt x="6" y="73"/>
                  </a:lnTo>
                  <a:lnTo>
                    <a:pt x="6" y="72"/>
                  </a:lnTo>
                  <a:lnTo>
                    <a:pt x="8" y="72"/>
                  </a:lnTo>
                  <a:lnTo>
                    <a:pt x="8" y="70"/>
                  </a:lnTo>
                  <a:lnTo>
                    <a:pt x="8" y="68"/>
                  </a:lnTo>
                  <a:lnTo>
                    <a:pt x="8" y="67"/>
                  </a:lnTo>
                  <a:lnTo>
                    <a:pt x="6" y="67"/>
                  </a:lnTo>
                  <a:lnTo>
                    <a:pt x="6" y="65"/>
                  </a:lnTo>
                  <a:lnTo>
                    <a:pt x="6" y="63"/>
                  </a:lnTo>
                  <a:lnTo>
                    <a:pt x="5" y="63"/>
                  </a:lnTo>
                  <a:lnTo>
                    <a:pt x="3" y="63"/>
                  </a:lnTo>
                  <a:lnTo>
                    <a:pt x="3" y="62"/>
                  </a:lnTo>
                  <a:lnTo>
                    <a:pt x="1" y="62"/>
                  </a:lnTo>
                  <a:lnTo>
                    <a:pt x="1" y="60"/>
                  </a:lnTo>
                  <a:lnTo>
                    <a:pt x="0" y="60"/>
                  </a:lnTo>
                  <a:lnTo>
                    <a:pt x="0" y="59"/>
                  </a:lnTo>
                  <a:lnTo>
                    <a:pt x="0" y="57"/>
                  </a:lnTo>
                  <a:lnTo>
                    <a:pt x="1" y="57"/>
                  </a:lnTo>
                  <a:lnTo>
                    <a:pt x="1" y="55"/>
                  </a:lnTo>
                  <a:lnTo>
                    <a:pt x="3" y="55"/>
                  </a:lnTo>
                  <a:lnTo>
                    <a:pt x="3" y="54"/>
                  </a:lnTo>
                  <a:lnTo>
                    <a:pt x="3" y="52"/>
                  </a:lnTo>
                  <a:lnTo>
                    <a:pt x="5" y="52"/>
                  </a:lnTo>
                  <a:lnTo>
                    <a:pt x="5" y="50"/>
                  </a:lnTo>
                  <a:lnTo>
                    <a:pt x="3" y="50"/>
                  </a:lnTo>
                  <a:lnTo>
                    <a:pt x="3" y="49"/>
                  </a:lnTo>
                  <a:lnTo>
                    <a:pt x="3" y="47"/>
                  </a:lnTo>
                  <a:lnTo>
                    <a:pt x="3" y="45"/>
                  </a:lnTo>
                  <a:lnTo>
                    <a:pt x="1" y="45"/>
                  </a:lnTo>
                  <a:lnTo>
                    <a:pt x="1" y="44"/>
                  </a:lnTo>
                  <a:lnTo>
                    <a:pt x="0" y="42"/>
                  </a:lnTo>
                  <a:lnTo>
                    <a:pt x="0" y="41"/>
                  </a:lnTo>
                  <a:lnTo>
                    <a:pt x="1" y="41"/>
                  </a:lnTo>
                  <a:lnTo>
                    <a:pt x="1" y="39"/>
                  </a:lnTo>
                  <a:lnTo>
                    <a:pt x="3" y="39"/>
                  </a:lnTo>
                  <a:lnTo>
                    <a:pt x="5" y="39"/>
                  </a:lnTo>
                  <a:lnTo>
                    <a:pt x="6" y="39"/>
                  </a:lnTo>
                  <a:lnTo>
                    <a:pt x="8" y="37"/>
                  </a:lnTo>
                  <a:lnTo>
                    <a:pt x="10" y="37"/>
                  </a:lnTo>
                  <a:lnTo>
                    <a:pt x="10" y="36"/>
                  </a:lnTo>
                  <a:lnTo>
                    <a:pt x="11" y="36"/>
                  </a:lnTo>
                  <a:lnTo>
                    <a:pt x="11" y="34"/>
                  </a:lnTo>
                  <a:lnTo>
                    <a:pt x="13" y="34"/>
                  </a:lnTo>
                  <a:lnTo>
                    <a:pt x="13" y="32"/>
                  </a:lnTo>
                  <a:lnTo>
                    <a:pt x="15" y="32"/>
                  </a:lnTo>
                  <a:lnTo>
                    <a:pt x="15" y="31"/>
                  </a:lnTo>
                  <a:lnTo>
                    <a:pt x="16" y="31"/>
                  </a:lnTo>
                  <a:lnTo>
                    <a:pt x="16" y="29"/>
                  </a:lnTo>
                  <a:lnTo>
                    <a:pt x="18" y="29"/>
                  </a:lnTo>
                  <a:lnTo>
                    <a:pt x="18" y="27"/>
                  </a:lnTo>
                  <a:lnTo>
                    <a:pt x="19" y="27"/>
                  </a:lnTo>
                  <a:lnTo>
                    <a:pt x="19" y="26"/>
                  </a:lnTo>
                  <a:lnTo>
                    <a:pt x="21" y="26"/>
                  </a:lnTo>
                  <a:lnTo>
                    <a:pt x="23" y="24"/>
                  </a:lnTo>
                  <a:lnTo>
                    <a:pt x="24" y="24"/>
                  </a:lnTo>
                  <a:lnTo>
                    <a:pt x="24" y="23"/>
                  </a:lnTo>
                  <a:lnTo>
                    <a:pt x="26" y="23"/>
                  </a:lnTo>
                  <a:lnTo>
                    <a:pt x="26" y="21"/>
                  </a:lnTo>
                  <a:lnTo>
                    <a:pt x="28" y="21"/>
                  </a:lnTo>
                  <a:lnTo>
                    <a:pt x="29" y="21"/>
                  </a:lnTo>
                  <a:lnTo>
                    <a:pt x="29" y="19"/>
                  </a:lnTo>
                  <a:lnTo>
                    <a:pt x="31" y="19"/>
                  </a:lnTo>
                  <a:lnTo>
                    <a:pt x="31" y="18"/>
                  </a:lnTo>
                  <a:lnTo>
                    <a:pt x="31" y="19"/>
                  </a:lnTo>
                  <a:lnTo>
                    <a:pt x="31" y="18"/>
                  </a:lnTo>
                  <a:lnTo>
                    <a:pt x="33" y="18"/>
                  </a:lnTo>
                  <a:lnTo>
                    <a:pt x="34" y="18"/>
                  </a:lnTo>
                  <a:lnTo>
                    <a:pt x="36" y="16"/>
                  </a:lnTo>
                  <a:lnTo>
                    <a:pt x="37" y="16"/>
                  </a:lnTo>
                  <a:lnTo>
                    <a:pt x="39" y="16"/>
                  </a:lnTo>
                  <a:lnTo>
                    <a:pt x="39" y="14"/>
                  </a:lnTo>
                  <a:lnTo>
                    <a:pt x="41" y="14"/>
                  </a:lnTo>
                  <a:lnTo>
                    <a:pt x="42" y="14"/>
                  </a:lnTo>
                  <a:lnTo>
                    <a:pt x="44" y="14"/>
                  </a:lnTo>
                  <a:lnTo>
                    <a:pt x="44" y="13"/>
                  </a:lnTo>
                  <a:lnTo>
                    <a:pt x="46" y="13"/>
                  </a:lnTo>
                  <a:lnTo>
                    <a:pt x="47" y="13"/>
                  </a:lnTo>
                  <a:lnTo>
                    <a:pt x="49" y="13"/>
                  </a:lnTo>
                  <a:lnTo>
                    <a:pt x="50" y="13"/>
                  </a:lnTo>
                  <a:lnTo>
                    <a:pt x="50" y="11"/>
                  </a:lnTo>
                  <a:lnTo>
                    <a:pt x="52" y="11"/>
                  </a:lnTo>
                  <a:lnTo>
                    <a:pt x="50" y="11"/>
                  </a:lnTo>
                  <a:lnTo>
                    <a:pt x="52" y="11"/>
                  </a:lnTo>
                  <a:lnTo>
                    <a:pt x="54" y="11"/>
                  </a:lnTo>
                  <a:lnTo>
                    <a:pt x="55" y="11"/>
                  </a:lnTo>
                  <a:lnTo>
                    <a:pt x="55" y="10"/>
                  </a:lnTo>
                  <a:lnTo>
                    <a:pt x="55" y="8"/>
                  </a:lnTo>
                  <a:lnTo>
                    <a:pt x="55" y="10"/>
                  </a:lnTo>
                  <a:lnTo>
                    <a:pt x="54" y="10"/>
                  </a:lnTo>
                  <a:lnTo>
                    <a:pt x="55" y="10"/>
                  </a:lnTo>
                  <a:lnTo>
                    <a:pt x="55" y="8"/>
                  </a:lnTo>
                  <a:lnTo>
                    <a:pt x="57" y="8"/>
                  </a:lnTo>
                  <a:lnTo>
                    <a:pt x="59" y="8"/>
                  </a:lnTo>
                  <a:lnTo>
                    <a:pt x="57" y="8"/>
                  </a:lnTo>
                  <a:lnTo>
                    <a:pt x="59" y="8"/>
                  </a:lnTo>
                  <a:lnTo>
                    <a:pt x="57" y="8"/>
                  </a:lnTo>
                  <a:lnTo>
                    <a:pt x="57" y="10"/>
                  </a:lnTo>
                  <a:lnTo>
                    <a:pt x="55" y="10"/>
                  </a:lnTo>
                  <a:lnTo>
                    <a:pt x="57" y="10"/>
                  </a:lnTo>
                  <a:lnTo>
                    <a:pt x="59" y="10"/>
                  </a:lnTo>
                  <a:lnTo>
                    <a:pt x="59" y="8"/>
                  </a:lnTo>
                  <a:lnTo>
                    <a:pt x="60" y="8"/>
                  </a:lnTo>
                  <a:lnTo>
                    <a:pt x="59" y="8"/>
                  </a:lnTo>
                  <a:lnTo>
                    <a:pt x="60" y="8"/>
                  </a:lnTo>
                  <a:lnTo>
                    <a:pt x="62" y="8"/>
                  </a:lnTo>
                  <a:lnTo>
                    <a:pt x="64" y="8"/>
                  </a:lnTo>
                  <a:lnTo>
                    <a:pt x="64" y="6"/>
                  </a:lnTo>
                  <a:lnTo>
                    <a:pt x="65" y="6"/>
                  </a:lnTo>
                  <a:lnTo>
                    <a:pt x="67" y="6"/>
                  </a:lnTo>
                  <a:lnTo>
                    <a:pt x="68" y="5"/>
                  </a:lnTo>
                  <a:lnTo>
                    <a:pt x="70" y="5"/>
                  </a:lnTo>
                  <a:lnTo>
                    <a:pt x="70" y="3"/>
                  </a:lnTo>
                  <a:lnTo>
                    <a:pt x="68" y="3"/>
                  </a:lnTo>
                  <a:lnTo>
                    <a:pt x="68" y="5"/>
                  </a:lnTo>
                  <a:lnTo>
                    <a:pt x="67" y="5"/>
                  </a:lnTo>
                  <a:lnTo>
                    <a:pt x="67" y="6"/>
                  </a:lnTo>
                  <a:lnTo>
                    <a:pt x="65" y="6"/>
                  </a:lnTo>
                  <a:lnTo>
                    <a:pt x="65" y="5"/>
                  </a:lnTo>
                  <a:lnTo>
                    <a:pt x="67" y="5"/>
                  </a:lnTo>
                  <a:lnTo>
                    <a:pt x="68" y="5"/>
                  </a:lnTo>
                  <a:lnTo>
                    <a:pt x="67" y="5"/>
                  </a:lnTo>
                  <a:lnTo>
                    <a:pt x="65" y="5"/>
                  </a:lnTo>
                  <a:lnTo>
                    <a:pt x="67" y="5"/>
                  </a:lnTo>
                  <a:lnTo>
                    <a:pt x="68" y="5"/>
                  </a:lnTo>
                  <a:lnTo>
                    <a:pt x="68" y="3"/>
                  </a:lnTo>
                  <a:lnTo>
                    <a:pt x="70" y="3"/>
                  </a:lnTo>
                  <a:lnTo>
                    <a:pt x="72" y="3"/>
                  </a:lnTo>
                  <a:lnTo>
                    <a:pt x="73" y="3"/>
                  </a:lnTo>
                  <a:lnTo>
                    <a:pt x="75" y="3"/>
                  </a:lnTo>
                  <a:lnTo>
                    <a:pt x="77" y="3"/>
                  </a:lnTo>
                  <a:lnTo>
                    <a:pt x="77" y="1"/>
                  </a:lnTo>
                  <a:lnTo>
                    <a:pt x="78" y="1"/>
                  </a:lnTo>
                  <a:lnTo>
                    <a:pt x="78" y="0"/>
                  </a:lnTo>
                  <a:lnTo>
                    <a:pt x="8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54" name="Freeform 391"/>
            <p:cNvSpPr>
              <a:spLocks noEditPoints="1"/>
            </p:cNvSpPr>
            <p:nvPr/>
          </p:nvSpPr>
          <p:spPr bwMode="auto">
            <a:xfrm>
              <a:off x="1343" y="1093"/>
              <a:ext cx="338" cy="477"/>
            </a:xfrm>
            <a:custGeom>
              <a:avLst/>
              <a:gdLst>
                <a:gd name="T0" fmla="*/ 26 w 338"/>
                <a:gd name="T1" fmla="*/ 204 h 477"/>
                <a:gd name="T2" fmla="*/ 69 w 338"/>
                <a:gd name="T3" fmla="*/ 196 h 477"/>
                <a:gd name="T4" fmla="*/ 70 w 338"/>
                <a:gd name="T5" fmla="*/ 56 h 477"/>
                <a:gd name="T6" fmla="*/ 98 w 338"/>
                <a:gd name="T7" fmla="*/ 2 h 477"/>
                <a:gd name="T8" fmla="*/ 165 w 338"/>
                <a:gd name="T9" fmla="*/ 12 h 477"/>
                <a:gd name="T10" fmla="*/ 263 w 338"/>
                <a:gd name="T11" fmla="*/ 12 h 477"/>
                <a:gd name="T12" fmla="*/ 314 w 338"/>
                <a:gd name="T13" fmla="*/ 34 h 477"/>
                <a:gd name="T14" fmla="*/ 284 w 338"/>
                <a:gd name="T15" fmla="*/ 57 h 477"/>
                <a:gd name="T16" fmla="*/ 278 w 338"/>
                <a:gd name="T17" fmla="*/ 95 h 477"/>
                <a:gd name="T18" fmla="*/ 320 w 338"/>
                <a:gd name="T19" fmla="*/ 119 h 477"/>
                <a:gd name="T20" fmla="*/ 311 w 338"/>
                <a:gd name="T21" fmla="*/ 159 h 477"/>
                <a:gd name="T22" fmla="*/ 273 w 338"/>
                <a:gd name="T23" fmla="*/ 191 h 477"/>
                <a:gd name="T24" fmla="*/ 260 w 338"/>
                <a:gd name="T25" fmla="*/ 257 h 477"/>
                <a:gd name="T26" fmla="*/ 260 w 338"/>
                <a:gd name="T27" fmla="*/ 304 h 477"/>
                <a:gd name="T28" fmla="*/ 257 w 338"/>
                <a:gd name="T29" fmla="*/ 360 h 477"/>
                <a:gd name="T30" fmla="*/ 203 w 338"/>
                <a:gd name="T31" fmla="*/ 369 h 477"/>
                <a:gd name="T32" fmla="*/ 139 w 338"/>
                <a:gd name="T33" fmla="*/ 368 h 477"/>
                <a:gd name="T34" fmla="*/ 110 w 338"/>
                <a:gd name="T35" fmla="*/ 402 h 477"/>
                <a:gd name="T36" fmla="*/ 124 w 338"/>
                <a:gd name="T37" fmla="*/ 456 h 477"/>
                <a:gd name="T38" fmla="*/ 101 w 338"/>
                <a:gd name="T39" fmla="*/ 476 h 477"/>
                <a:gd name="T40" fmla="*/ 33 w 338"/>
                <a:gd name="T41" fmla="*/ 472 h 477"/>
                <a:gd name="T42" fmla="*/ 0 w 338"/>
                <a:gd name="T43" fmla="*/ 469 h 477"/>
                <a:gd name="T44" fmla="*/ 7 w 338"/>
                <a:gd name="T45" fmla="*/ 453 h 477"/>
                <a:gd name="T46" fmla="*/ 16 w 338"/>
                <a:gd name="T47" fmla="*/ 431 h 477"/>
                <a:gd name="T48" fmla="*/ 25 w 338"/>
                <a:gd name="T49" fmla="*/ 400 h 477"/>
                <a:gd name="T50" fmla="*/ 41 w 338"/>
                <a:gd name="T51" fmla="*/ 399 h 477"/>
                <a:gd name="T52" fmla="*/ 41 w 338"/>
                <a:gd name="T53" fmla="*/ 387 h 477"/>
                <a:gd name="T54" fmla="*/ 34 w 338"/>
                <a:gd name="T55" fmla="*/ 366 h 477"/>
                <a:gd name="T56" fmla="*/ 31 w 338"/>
                <a:gd name="T57" fmla="*/ 382 h 477"/>
                <a:gd name="T58" fmla="*/ 26 w 338"/>
                <a:gd name="T59" fmla="*/ 384 h 477"/>
                <a:gd name="T60" fmla="*/ 23 w 338"/>
                <a:gd name="T61" fmla="*/ 360 h 477"/>
                <a:gd name="T62" fmla="*/ 31 w 338"/>
                <a:gd name="T63" fmla="*/ 327 h 477"/>
                <a:gd name="T64" fmla="*/ 43 w 338"/>
                <a:gd name="T65" fmla="*/ 317 h 477"/>
                <a:gd name="T66" fmla="*/ 33 w 338"/>
                <a:gd name="T67" fmla="*/ 309 h 477"/>
                <a:gd name="T68" fmla="*/ 16 w 338"/>
                <a:gd name="T69" fmla="*/ 286 h 477"/>
                <a:gd name="T70" fmla="*/ 30 w 338"/>
                <a:gd name="T71" fmla="*/ 275 h 477"/>
                <a:gd name="T72" fmla="*/ 36 w 338"/>
                <a:gd name="T73" fmla="*/ 239 h 477"/>
                <a:gd name="T74" fmla="*/ 43 w 338"/>
                <a:gd name="T75" fmla="*/ 235 h 477"/>
                <a:gd name="T76" fmla="*/ 34 w 338"/>
                <a:gd name="T77" fmla="*/ 265 h 477"/>
                <a:gd name="T78" fmla="*/ 48 w 338"/>
                <a:gd name="T79" fmla="*/ 239 h 477"/>
                <a:gd name="T80" fmla="*/ 38 w 338"/>
                <a:gd name="T81" fmla="*/ 216 h 477"/>
                <a:gd name="T82" fmla="*/ 34 w 338"/>
                <a:gd name="T83" fmla="*/ 198 h 477"/>
                <a:gd name="T84" fmla="*/ 39 w 338"/>
                <a:gd name="T85" fmla="*/ 180 h 477"/>
                <a:gd name="T86" fmla="*/ 46 w 338"/>
                <a:gd name="T87" fmla="*/ 146 h 477"/>
                <a:gd name="T88" fmla="*/ 46 w 338"/>
                <a:gd name="T89" fmla="*/ 165 h 477"/>
                <a:gd name="T90" fmla="*/ 64 w 338"/>
                <a:gd name="T91" fmla="*/ 193 h 477"/>
                <a:gd name="T92" fmla="*/ 77 w 338"/>
                <a:gd name="T93" fmla="*/ 204 h 477"/>
                <a:gd name="T94" fmla="*/ 74 w 338"/>
                <a:gd name="T95" fmla="*/ 195 h 477"/>
                <a:gd name="T96" fmla="*/ 74 w 338"/>
                <a:gd name="T97" fmla="*/ 181 h 477"/>
                <a:gd name="T98" fmla="*/ 65 w 338"/>
                <a:gd name="T99" fmla="*/ 154 h 477"/>
                <a:gd name="T100" fmla="*/ 59 w 338"/>
                <a:gd name="T101" fmla="*/ 146 h 477"/>
                <a:gd name="T102" fmla="*/ 46 w 338"/>
                <a:gd name="T103" fmla="*/ 128 h 477"/>
                <a:gd name="T104" fmla="*/ 51 w 338"/>
                <a:gd name="T105" fmla="*/ 97 h 477"/>
                <a:gd name="T106" fmla="*/ 62 w 338"/>
                <a:gd name="T107" fmla="*/ 61 h 477"/>
                <a:gd name="T108" fmla="*/ 75 w 338"/>
                <a:gd name="T109" fmla="*/ 46 h 477"/>
                <a:gd name="T110" fmla="*/ 79 w 338"/>
                <a:gd name="T111" fmla="*/ 39 h 477"/>
                <a:gd name="T112" fmla="*/ 77 w 338"/>
                <a:gd name="T113" fmla="*/ 59 h 477"/>
                <a:gd name="T114" fmla="*/ 62 w 338"/>
                <a:gd name="T115" fmla="*/ 57 h 477"/>
                <a:gd name="T116" fmla="*/ 52 w 338"/>
                <a:gd name="T117" fmla="*/ 79 h 477"/>
                <a:gd name="T118" fmla="*/ 52 w 338"/>
                <a:gd name="T119" fmla="*/ 38 h 477"/>
                <a:gd name="T120" fmla="*/ 43 w 338"/>
                <a:gd name="T121" fmla="*/ 13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8" h="477">
                  <a:moveTo>
                    <a:pt x="8" y="472"/>
                  </a:moveTo>
                  <a:lnTo>
                    <a:pt x="7" y="472"/>
                  </a:lnTo>
                  <a:lnTo>
                    <a:pt x="7" y="471"/>
                  </a:lnTo>
                  <a:lnTo>
                    <a:pt x="8" y="471"/>
                  </a:lnTo>
                  <a:lnTo>
                    <a:pt x="8" y="472"/>
                  </a:lnTo>
                  <a:close/>
                  <a:moveTo>
                    <a:pt x="7" y="453"/>
                  </a:moveTo>
                  <a:lnTo>
                    <a:pt x="5" y="453"/>
                  </a:lnTo>
                  <a:lnTo>
                    <a:pt x="7" y="453"/>
                  </a:lnTo>
                  <a:close/>
                  <a:moveTo>
                    <a:pt x="12" y="443"/>
                  </a:moveTo>
                  <a:lnTo>
                    <a:pt x="10" y="443"/>
                  </a:lnTo>
                  <a:lnTo>
                    <a:pt x="12" y="443"/>
                  </a:lnTo>
                  <a:close/>
                  <a:moveTo>
                    <a:pt x="20" y="366"/>
                  </a:moveTo>
                  <a:lnTo>
                    <a:pt x="18" y="366"/>
                  </a:lnTo>
                  <a:lnTo>
                    <a:pt x="20" y="364"/>
                  </a:lnTo>
                  <a:lnTo>
                    <a:pt x="20" y="366"/>
                  </a:lnTo>
                  <a:close/>
                  <a:moveTo>
                    <a:pt x="26" y="204"/>
                  </a:moveTo>
                  <a:lnTo>
                    <a:pt x="25" y="204"/>
                  </a:lnTo>
                  <a:lnTo>
                    <a:pt x="26" y="204"/>
                  </a:lnTo>
                  <a:lnTo>
                    <a:pt x="25" y="204"/>
                  </a:lnTo>
                  <a:lnTo>
                    <a:pt x="26" y="204"/>
                  </a:lnTo>
                  <a:close/>
                  <a:moveTo>
                    <a:pt x="28" y="204"/>
                  </a:moveTo>
                  <a:lnTo>
                    <a:pt x="26" y="204"/>
                  </a:lnTo>
                  <a:lnTo>
                    <a:pt x="28" y="203"/>
                  </a:lnTo>
                  <a:lnTo>
                    <a:pt x="28" y="204"/>
                  </a:lnTo>
                  <a:close/>
                  <a:moveTo>
                    <a:pt x="75" y="203"/>
                  </a:moveTo>
                  <a:lnTo>
                    <a:pt x="74" y="203"/>
                  </a:lnTo>
                  <a:lnTo>
                    <a:pt x="75" y="203"/>
                  </a:lnTo>
                  <a:close/>
                  <a:moveTo>
                    <a:pt x="75" y="203"/>
                  </a:moveTo>
                  <a:lnTo>
                    <a:pt x="74" y="203"/>
                  </a:lnTo>
                  <a:lnTo>
                    <a:pt x="75" y="203"/>
                  </a:lnTo>
                  <a:close/>
                  <a:moveTo>
                    <a:pt x="69" y="198"/>
                  </a:moveTo>
                  <a:lnTo>
                    <a:pt x="69" y="196"/>
                  </a:lnTo>
                  <a:lnTo>
                    <a:pt x="69" y="198"/>
                  </a:lnTo>
                  <a:close/>
                  <a:moveTo>
                    <a:pt x="70" y="196"/>
                  </a:moveTo>
                  <a:lnTo>
                    <a:pt x="69" y="196"/>
                  </a:lnTo>
                  <a:lnTo>
                    <a:pt x="69" y="195"/>
                  </a:lnTo>
                  <a:lnTo>
                    <a:pt x="69" y="196"/>
                  </a:lnTo>
                  <a:lnTo>
                    <a:pt x="70" y="196"/>
                  </a:lnTo>
                  <a:close/>
                  <a:moveTo>
                    <a:pt x="69" y="196"/>
                  </a:moveTo>
                  <a:lnTo>
                    <a:pt x="67" y="196"/>
                  </a:lnTo>
                  <a:lnTo>
                    <a:pt x="67" y="195"/>
                  </a:lnTo>
                  <a:lnTo>
                    <a:pt x="69" y="195"/>
                  </a:lnTo>
                  <a:lnTo>
                    <a:pt x="69" y="196"/>
                  </a:lnTo>
                  <a:close/>
                  <a:moveTo>
                    <a:pt x="69" y="196"/>
                  </a:moveTo>
                  <a:lnTo>
                    <a:pt x="69" y="195"/>
                  </a:lnTo>
                  <a:lnTo>
                    <a:pt x="69" y="196"/>
                  </a:lnTo>
                  <a:close/>
                  <a:moveTo>
                    <a:pt x="70" y="54"/>
                  </a:moveTo>
                  <a:lnTo>
                    <a:pt x="72" y="54"/>
                  </a:lnTo>
                  <a:lnTo>
                    <a:pt x="74" y="54"/>
                  </a:lnTo>
                  <a:lnTo>
                    <a:pt x="74" y="56"/>
                  </a:lnTo>
                  <a:lnTo>
                    <a:pt x="75" y="56"/>
                  </a:lnTo>
                  <a:lnTo>
                    <a:pt x="77" y="56"/>
                  </a:lnTo>
                  <a:lnTo>
                    <a:pt x="75" y="57"/>
                  </a:lnTo>
                  <a:lnTo>
                    <a:pt x="75" y="59"/>
                  </a:lnTo>
                  <a:lnTo>
                    <a:pt x="74" y="59"/>
                  </a:lnTo>
                  <a:lnTo>
                    <a:pt x="74" y="61"/>
                  </a:lnTo>
                  <a:lnTo>
                    <a:pt x="72" y="61"/>
                  </a:lnTo>
                  <a:lnTo>
                    <a:pt x="70" y="61"/>
                  </a:lnTo>
                  <a:lnTo>
                    <a:pt x="70" y="59"/>
                  </a:lnTo>
                  <a:lnTo>
                    <a:pt x="69" y="59"/>
                  </a:lnTo>
                  <a:lnTo>
                    <a:pt x="69" y="57"/>
                  </a:lnTo>
                  <a:lnTo>
                    <a:pt x="70" y="59"/>
                  </a:lnTo>
                  <a:lnTo>
                    <a:pt x="70" y="57"/>
                  </a:lnTo>
                  <a:lnTo>
                    <a:pt x="72" y="57"/>
                  </a:lnTo>
                  <a:lnTo>
                    <a:pt x="72" y="56"/>
                  </a:lnTo>
                  <a:lnTo>
                    <a:pt x="70" y="56"/>
                  </a:lnTo>
                  <a:lnTo>
                    <a:pt x="70" y="54"/>
                  </a:lnTo>
                  <a:close/>
                  <a:moveTo>
                    <a:pt x="79" y="56"/>
                  </a:moveTo>
                  <a:lnTo>
                    <a:pt x="79" y="54"/>
                  </a:lnTo>
                  <a:lnTo>
                    <a:pt x="79" y="56"/>
                  </a:lnTo>
                  <a:close/>
                  <a:moveTo>
                    <a:pt x="43" y="0"/>
                  </a:moveTo>
                  <a:lnTo>
                    <a:pt x="44" y="0"/>
                  </a:lnTo>
                  <a:lnTo>
                    <a:pt x="46" y="0"/>
                  </a:lnTo>
                  <a:lnTo>
                    <a:pt x="48" y="0"/>
                  </a:lnTo>
                  <a:lnTo>
                    <a:pt x="49" y="0"/>
                  </a:lnTo>
                  <a:lnTo>
                    <a:pt x="51" y="0"/>
                  </a:lnTo>
                  <a:lnTo>
                    <a:pt x="52" y="0"/>
                  </a:lnTo>
                  <a:lnTo>
                    <a:pt x="54" y="0"/>
                  </a:lnTo>
                  <a:lnTo>
                    <a:pt x="69" y="2"/>
                  </a:lnTo>
                  <a:lnTo>
                    <a:pt x="70" y="2"/>
                  </a:lnTo>
                  <a:lnTo>
                    <a:pt x="72" y="2"/>
                  </a:lnTo>
                  <a:lnTo>
                    <a:pt x="77" y="2"/>
                  </a:lnTo>
                  <a:lnTo>
                    <a:pt x="79" y="2"/>
                  </a:lnTo>
                  <a:lnTo>
                    <a:pt x="82" y="2"/>
                  </a:lnTo>
                  <a:lnTo>
                    <a:pt x="85" y="2"/>
                  </a:lnTo>
                  <a:lnTo>
                    <a:pt x="92" y="2"/>
                  </a:lnTo>
                  <a:lnTo>
                    <a:pt x="93" y="2"/>
                  </a:lnTo>
                  <a:lnTo>
                    <a:pt x="98" y="2"/>
                  </a:lnTo>
                  <a:lnTo>
                    <a:pt x="100" y="2"/>
                  </a:lnTo>
                  <a:lnTo>
                    <a:pt x="101" y="2"/>
                  </a:lnTo>
                  <a:lnTo>
                    <a:pt x="105" y="2"/>
                  </a:lnTo>
                  <a:lnTo>
                    <a:pt x="106" y="3"/>
                  </a:lnTo>
                  <a:lnTo>
                    <a:pt x="110" y="3"/>
                  </a:lnTo>
                  <a:lnTo>
                    <a:pt x="116" y="3"/>
                  </a:lnTo>
                  <a:lnTo>
                    <a:pt x="123" y="3"/>
                  </a:lnTo>
                  <a:lnTo>
                    <a:pt x="126" y="3"/>
                  </a:lnTo>
                  <a:lnTo>
                    <a:pt x="129" y="3"/>
                  </a:lnTo>
                  <a:lnTo>
                    <a:pt x="141" y="3"/>
                  </a:lnTo>
                  <a:lnTo>
                    <a:pt x="142" y="3"/>
                  </a:lnTo>
                  <a:lnTo>
                    <a:pt x="144" y="3"/>
                  </a:lnTo>
                  <a:lnTo>
                    <a:pt x="146" y="5"/>
                  </a:lnTo>
                  <a:lnTo>
                    <a:pt x="147" y="5"/>
                  </a:lnTo>
                  <a:lnTo>
                    <a:pt x="154" y="5"/>
                  </a:lnTo>
                  <a:lnTo>
                    <a:pt x="155" y="5"/>
                  </a:lnTo>
                  <a:lnTo>
                    <a:pt x="155" y="10"/>
                  </a:lnTo>
                  <a:lnTo>
                    <a:pt x="154" y="12"/>
                  </a:lnTo>
                  <a:lnTo>
                    <a:pt x="155" y="12"/>
                  </a:lnTo>
                  <a:lnTo>
                    <a:pt x="157" y="12"/>
                  </a:lnTo>
                  <a:lnTo>
                    <a:pt x="162" y="12"/>
                  </a:lnTo>
                  <a:lnTo>
                    <a:pt x="165" y="12"/>
                  </a:lnTo>
                  <a:lnTo>
                    <a:pt x="175" y="12"/>
                  </a:lnTo>
                  <a:lnTo>
                    <a:pt x="180" y="12"/>
                  </a:lnTo>
                  <a:lnTo>
                    <a:pt x="193" y="13"/>
                  </a:lnTo>
                  <a:lnTo>
                    <a:pt x="196" y="12"/>
                  </a:lnTo>
                  <a:lnTo>
                    <a:pt x="201" y="12"/>
                  </a:lnTo>
                  <a:lnTo>
                    <a:pt x="203" y="12"/>
                  </a:lnTo>
                  <a:lnTo>
                    <a:pt x="209" y="12"/>
                  </a:lnTo>
                  <a:lnTo>
                    <a:pt x="222" y="12"/>
                  </a:lnTo>
                  <a:lnTo>
                    <a:pt x="226" y="12"/>
                  </a:lnTo>
                  <a:lnTo>
                    <a:pt x="229" y="13"/>
                  </a:lnTo>
                  <a:lnTo>
                    <a:pt x="231" y="13"/>
                  </a:lnTo>
                  <a:lnTo>
                    <a:pt x="232" y="13"/>
                  </a:lnTo>
                  <a:lnTo>
                    <a:pt x="234" y="13"/>
                  </a:lnTo>
                  <a:lnTo>
                    <a:pt x="242" y="13"/>
                  </a:lnTo>
                  <a:lnTo>
                    <a:pt x="250" y="13"/>
                  </a:lnTo>
                  <a:lnTo>
                    <a:pt x="252" y="13"/>
                  </a:lnTo>
                  <a:lnTo>
                    <a:pt x="253" y="13"/>
                  </a:lnTo>
                  <a:lnTo>
                    <a:pt x="255" y="13"/>
                  </a:lnTo>
                  <a:lnTo>
                    <a:pt x="258" y="13"/>
                  </a:lnTo>
                  <a:lnTo>
                    <a:pt x="260" y="13"/>
                  </a:lnTo>
                  <a:lnTo>
                    <a:pt x="260" y="10"/>
                  </a:lnTo>
                  <a:lnTo>
                    <a:pt x="263" y="12"/>
                  </a:lnTo>
                  <a:lnTo>
                    <a:pt x="268" y="12"/>
                  </a:lnTo>
                  <a:lnTo>
                    <a:pt x="278" y="12"/>
                  </a:lnTo>
                  <a:lnTo>
                    <a:pt x="283" y="12"/>
                  </a:lnTo>
                  <a:lnTo>
                    <a:pt x="284" y="12"/>
                  </a:lnTo>
                  <a:lnTo>
                    <a:pt x="286" y="12"/>
                  </a:lnTo>
                  <a:lnTo>
                    <a:pt x="288" y="12"/>
                  </a:lnTo>
                  <a:lnTo>
                    <a:pt x="294" y="12"/>
                  </a:lnTo>
                  <a:lnTo>
                    <a:pt x="296" y="12"/>
                  </a:lnTo>
                  <a:lnTo>
                    <a:pt x="298" y="12"/>
                  </a:lnTo>
                  <a:lnTo>
                    <a:pt x="302" y="13"/>
                  </a:lnTo>
                  <a:lnTo>
                    <a:pt x="304" y="13"/>
                  </a:lnTo>
                  <a:lnTo>
                    <a:pt x="309" y="13"/>
                  </a:lnTo>
                  <a:lnTo>
                    <a:pt x="315" y="13"/>
                  </a:lnTo>
                  <a:lnTo>
                    <a:pt x="315" y="16"/>
                  </a:lnTo>
                  <a:lnTo>
                    <a:pt x="315" y="20"/>
                  </a:lnTo>
                  <a:lnTo>
                    <a:pt x="315" y="21"/>
                  </a:lnTo>
                  <a:lnTo>
                    <a:pt x="315" y="23"/>
                  </a:lnTo>
                  <a:lnTo>
                    <a:pt x="314" y="26"/>
                  </a:lnTo>
                  <a:lnTo>
                    <a:pt x="314" y="28"/>
                  </a:lnTo>
                  <a:lnTo>
                    <a:pt x="314" y="31"/>
                  </a:lnTo>
                  <a:lnTo>
                    <a:pt x="314" y="33"/>
                  </a:lnTo>
                  <a:lnTo>
                    <a:pt x="314" y="34"/>
                  </a:lnTo>
                  <a:lnTo>
                    <a:pt x="314" y="36"/>
                  </a:lnTo>
                  <a:lnTo>
                    <a:pt x="314" y="38"/>
                  </a:lnTo>
                  <a:lnTo>
                    <a:pt x="314" y="39"/>
                  </a:lnTo>
                  <a:lnTo>
                    <a:pt x="314" y="41"/>
                  </a:lnTo>
                  <a:lnTo>
                    <a:pt x="314" y="43"/>
                  </a:lnTo>
                  <a:lnTo>
                    <a:pt x="314" y="44"/>
                  </a:lnTo>
                  <a:lnTo>
                    <a:pt x="314" y="47"/>
                  </a:lnTo>
                  <a:lnTo>
                    <a:pt x="314" y="49"/>
                  </a:lnTo>
                  <a:lnTo>
                    <a:pt x="314" y="52"/>
                  </a:lnTo>
                  <a:lnTo>
                    <a:pt x="314" y="54"/>
                  </a:lnTo>
                  <a:lnTo>
                    <a:pt x="314" y="57"/>
                  </a:lnTo>
                  <a:lnTo>
                    <a:pt x="314" y="59"/>
                  </a:lnTo>
                  <a:lnTo>
                    <a:pt x="312" y="59"/>
                  </a:lnTo>
                  <a:lnTo>
                    <a:pt x="311" y="59"/>
                  </a:lnTo>
                  <a:lnTo>
                    <a:pt x="309" y="57"/>
                  </a:lnTo>
                  <a:lnTo>
                    <a:pt x="307" y="57"/>
                  </a:lnTo>
                  <a:lnTo>
                    <a:pt x="301" y="57"/>
                  </a:lnTo>
                  <a:lnTo>
                    <a:pt x="298" y="57"/>
                  </a:lnTo>
                  <a:lnTo>
                    <a:pt x="296" y="57"/>
                  </a:lnTo>
                  <a:lnTo>
                    <a:pt x="288" y="57"/>
                  </a:lnTo>
                  <a:lnTo>
                    <a:pt x="286" y="57"/>
                  </a:lnTo>
                  <a:lnTo>
                    <a:pt x="284" y="57"/>
                  </a:lnTo>
                  <a:lnTo>
                    <a:pt x="278" y="57"/>
                  </a:lnTo>
                  <a:lnTo>
                    <a:pt x="275" y="57"/>
                  </a:lnTo>
                  <a:lnTo>
                    <a:pt x="273" y="57"/>
                  </a:lnTo>
                  <a:lnTo>
                    <a:pt x="271" y="57"/>
                  </a:lnTo>
                  <a:lnTo>
                    <a:pt x="258" y="56"/>
                  </a:lnTo>
                  <a:lnTo>
                    <a:pt x="258" y="59"/>
                  </a:lnTo>
                  <a:lnTo>
                    <a:pt x="258" y="61"/>
                  </a:lnTo>
                  <a:lnTo>
                    <a:pt x="258" y="65"/>
                  </a:lnTo>
                  <a:lnTo>
                    <a:pt x="258" y="70"/>
                  </a:lnTo>
                  <a:lnTo>
                    <a:pt x="257" y="75"/>
                  </a:lnTo>
                  <a:lnTo>
                    <a:pt x="260" y="75"/>
                  </a:lnTo>
                  <a:lnTo>
                    <a:pt x="266" y="75"/>
                  </a:lnTo>
                  <a:lnTo>
                    <a:pt x="266" y="82"/>
                  </a:lnTo>
                  <a:lnTo>
                    <a:pt x="266" y="85"/>
                  </a:lnTo>
                  <a:lnTo>
                    <a:pt x="270" y="85"/>
                  </a:lnTo>
                  <a:lnTo>
                    <a:pt x="276" y="85"/>
                  </a:lnTo>
                  <a:lnTo>
                    <a:pt x="275" y="88"/>
                  </a:lnTo>
                  <a:lnTo>
                    <a:pt x="275" y="90"/>
                  </a:lnTo>
                  <a:lnTo>
                    <a:pt x="275" y="92"/>
                  </a:lnTo>
                  <a:lnTo>
                    <a:pt x="275" y="93"/>
                  </a:lnTo>
                  <a:lnTo>
                    <a:pt x="276" y="95"/>
                  </a:lnTo>
                  <a:lnTo>
                    <a:pt x="278" y="95"/>
                  </a:lnTo>
                  <a:lnTo>
                    <a:pt x="280" y="95"/>
                  </a:lnTo>
                  <a:lnTo>
                    <a:pt x="284" y="95"/>
                  </a:lnTo>
                  <a:lnTo>
                    <a:pt x="284" y="98"/>
                  </a:lnTo>
                  <a:lnTo>
                    <a:pt x="284" y="100"/>
                  </a:lnTo>
                  <a:lnTo>
                    <a:pt x="284" y="103"/>
                  </a:lnTo>
                  <a:lnTo>
                    <a:pt x="289" y="105"/>
                  </a:lnTo>
                  <a:lnTo>
                    <a:pt x="294" y="105"/>
                  </a:lnTo>
                  <a:lnTo>
                    <a:pt x="298" y="105"/>
                  </a:lnTo>
                  <a:lnTo>
                    <a:pt x="299" y="105"/>
                  </a:lnTo>
                  <a:lnTo>
                    <a:pt x="304" y="105"/>
                  </a:lnTo>
                  <a:lnTo>
                    <a:pt x="302" y="110"/>
                  </a:lnTo>
                  <a:lnTo>
                    <a:pt x="302" y="111"/>
                  </a:lnTo>
                  <a:lnTo>
                    <a:pt x="302" y="113"/>
                  </a:lnTo>
                  <a:lnTo>
                    <a:pt x="302" y="114"/>
                  </a:lnTo>
                  <a:lnTo>
                    <a:pt x="304" y="114"/>
                  </a:lnTo>
                  <a:lnTo>
                    <a:pt x="306" y="114"/>
                  </a:lnTo>
                  <a:lnTo>
                    <a:pt x="311" y="113"/>
                  </a:lnTo>
                  <a:lnTo>
                    <a:pt x="312" y="113"/>
                  </a:lnTo>
                  <a:lnTo>
                    <a:pt x="317" y="114"/>
                  </a:lnTo>
                  <a:lnTo>
                    <a:pt x="320" y="114"/>
                  </a:lnTo>
                  <a:lnTo>
                    <a:pt x="320" y="118"/>
                  </a:lnTo>
                  <a:lnTo>
                    <a:pt x="320" y="119"/>
                  </a:lnTo>
                  <a:lnTo>
                    <a:pt x="320" y="121"/>
                  </a:lnTo>
                  <a:lnTo>
                    <a:pt x="320" y="123"/>
                  </a:lnTo>
                  <a:lnTo>
                    <a:pt x="325" y="124"/>
                  </a:lnTo>
                  <a:lnTo>
                    <a:pt x="329" y="124"/>
                  </a:lnTo>
                  <a:lnTo>
                    <a:pt x="333" y="124"/>
                  </a:lnTo>
                  <a:lnTo>
                    <a:pt x="335" y="124"/>
                  </a:lnTo>
                  <a:lnTo>
                    <a:pt x="338" y="124"/>
                  </a:lnTo>
                  <a:lnTo>
                    <a:pt x="338" y="126"/>
                  </a:lnTo>
                  <a:lnTo>
                    <a:pt x="338" y="128"/>
                  </a:lnTo>
                  <a:lnTo>
                    <a:pt x="338" y="134"/>
                  </a:lnTo>
                  <a:lnTo>
                    <a:pt x="333" y="132"/>
                  </a:lnTo>
                  <a:lnTo>
                    <a:pt x="329" y="132"/>
                  </a:lnTo>
                  <a:lnTo>
                    <a:pt x="329" y="137"/>
                  </a:lnTo>
                  <a:lnTo>
                    <a:pt x="329" y="142"/>
                  </a:lnTo>
                  <a:lnTo>
                    <a:pt x="317" y="142"/>
                  </a:lnTo>
                  <a:lnTo>
                    <a:pt x="314" y="142"/>
                  </a:lnTo>
                  <a:lnTo>
                    <a:pt x="311" y="141"/>
                  </a:lnTo>
                  <a:lnTo>
                    <a:pt x="311" y="149"/>
                  </a:lnTo>
                  <a:lnTo>
                    <a:pt x="311" y="152"/>
                  </a:lnTo>
                  <a:lnTo>
                    <a:pt x="311" y="154"/>
                  </a:lnTo>
                  <a:lnTo>
                    <a:pt x="311" y="155"/>
                  </a:lnTo>
                  <a:lnTo>
                    <a:pt x="311" y="159"/>
                  </a:lnTo>
                  <a:lnTo>
                    <a:pt x="311" y="160"/>
                  </a:lnTo>
                  <a:lnTo>
                    <a:pt x="309" y="160"/>
                  </a:lnTo>
                  <a:lnTo>
                    <a:pt x="302" y="160"/>
                  </a:lnTo>
                  <a:lnTo>
                    <a:pt x="299" y="160"/>
                  </a:lnTo>
                  <a:lnTo>
                    <a:pt x="294" y="159"/>
                  </a:lnTo>
                  <a:lnTo>
                    <a:pt x="291" y="159"/>
                  </a:lnTo>
                  <a:lnTo>
                    <a:pt x="291" y="163"/>
                  </a:lnTo>
                  <a:lnTo>
                    <a:pt x="291" y="165"/>
                  </a:lnTo>
                  <a:lnTo>
                    <a:pt x="291" y="167"/>
                  </a:lnTo>
                  <a:lnTo>
                    <a:pt x="291" y="168"/>
                  </a:lnTo>
                  <a:lnTo>
                    <a:pt x="283" y="168"/>
                  </a:lnTo>
                  <a:lnTo>
                    <a:pt x="281" y="172"/>
                  </a:lnTo>
                  <a:lnTo>
                    <a:pt x="281" y="177"/>
                  </a:lnTo>
                  <a:lnTo>
                    <a:pt x="281" y="178"/>
                  </a:lnTo>
                  <a:lnTo>
                    <a:pt x="278" y="177"/>
                  </a:lnTo>
                  <a:lnTo>
                    <a:pt x="276" y="177"/>
                  </a:lnTo>
                  <a:lnTo>
                    <a:pt x="273" y="177"/>
                  </a:lnTo>
                  <a:lnTo>
                    <a:pt x="273" y="178"/>
                  </a:lnTo>
                  <a:lnTo>
                    <a:pt x="273" y="180"/>
                  </a:lnTo>
                  <a:lnTo>
                    <a:pt x="273" y="185"/>
                  </a:lnTo>
                  <a:lnTo>
                    <a:pt x="273" y="188"/>
                  </a:lnTo>
                  <a:lnTo>
                    <a:pt x="273" y="191"/>
                  </a:lnTo>
                  <a:lnTo>
                    <a:pt x="273" y="196"/>
                  </a:lnTo>
                  <a:lnTo>
                    <a:pt x="263" y="196"/>
                  </a:lnTo>
                  <a:lnTo>
                    <a:pt x="263" y="199"/>
                  </a:lnTo>
                  <a:lnTo>
                    <a:pt x="263" y="204"/>
                  </a:lnTo>
                  <a:lnTo>
                    <a:pt x="263" y="213"/>
                  </a:lnTo>
                  <a:lnTo>
                    <a:pt x="262" y="214"/>
                  </a:lnTo>
                  <a:lnTo>
                    <a:pt x="262" y="224"/>
                  </a:lnTo>
                  <a:lnTo>
                    <a:pt x="252" y="224"/>
                  </a:lnTo>
                  <a:lnTo>
                    <a:pt x="252" y="226"/>
                  </a:lnTo>
                  <a:lnTo>
                    <a:pt x="252" y="227"/>
                  </a:lnTo>
                  <a:lnTo>
                    <a:pt x="252" y="229"/>
                  </a:lnTo>
                  <a:lnTo>
                    <a:pt x="252" y="232"/>
                  </a:lnTo>
                  <a:lnTo>
                    <a:pt x="253" y="232"/>
                  </a:lnTo>
                  <a:lnTo>
                    <a:pt x="260" y="232"/>
                  </a:lnTo>
                  <a:lnTo>
                    <a:pt x="260" y="234"/>
                  </a:lnTo>
                  <a:lnTo>
                    <a:pt x="260" y="237"/>
                  </a:lnTo>
                  <a:lnTo>
                    <a:pt x="260" y="240"/>
                  </a:lnTo>
                  <a:lnTo>
                    <a:pt x="260" y="242"/>
                  </a:lnTo>
                  <a:lnTo>
                    <a:pt x="260" y="244"/>
                  </a:lnTo>
                  <a:lnTo>
                    <a:pt x="260" y="250"/>
                  </a:lnTo>
                  <a:lnTo>
                    <a:pt x="260" y="252"/>
                  </a:lnTo>
                  <a:lnTo>
                    <a:pt x="260" y="257"/>
                  </a:lnTo>
                  <a:lnTo>
                    <a:pt x="260" y="258"/>
                  </a:lnTo>
                  <a:lnTo>
                    <a:pt x="260" y="260"/>
                  </a:lnTo>
                  <a:lnTo>
                    <a:pt x="260" y="262"/>
                  </a:lnTo>
                  <a:lnTo>
                    <a:pt x="260" y="263"/>
                  </a:lnTo>
                  <a:lnTo>
                    <a:pt x="260" y="268"/>
                  </a:lnTo>
                  <a:lnTo>
                    <a:pt x="260" y="270"/>
                  </a:lnTo>
                  <a:lnTo>
                    <a:pt x="260" y="271"/>
                  </a:lnTo>
                  <a:lnTo>
                    <a:pt x="260" y="273"/>
                  </a:lnTo>
                  <a:lnTo>
                    <a:pt x="260" y="275"/>
                  </a:lnTo>
                  <a:lnTo>
                    <a:pt x="260" y="276"/>
                  </a:lnTo>
                  <a:lnTo>
                    <a:pt x="260" y="278"/>
                  </a:lnTo>
                  <a:lnTo>
                    <a:pt x="260" y="280"/>
                  </a:lnTo>
                  <a:lnTo>
                    <a:pt x="260" y="283"/>
                  </a:lnTo>
                  <a:lnTo>
                    <a:pt x="260" y="284"/>
                  </a:lnTo>
                  <a:lnTo>
                    <a:pt x="260" y="288"/>
                  </a:lnTo>
                  <a:lnTo>
                    <a:pt x="260" y="289"/>
                  </a:lnTo>
                  <a:lnTo>
                    <a:pt x="260" y="291"/>
                  </a:lnTo>
                  <a:lnTo>
                    <a:pt x="260" y="294"/>
                  </a:lnTo>
                  <a:lnTo>
                    <a:pt x="260" y="296"/>
                  </a:lnTo>
                  <a:lnTo>
                    <a:pt x="260" y="299"/>
                  </a:lnTo>
                  <a:lnTo>
                    <a:pt x="260" y="302"/>
                  </a:lnTo>
                  <a:lnTo>
                    <a:pt x="260" y="304"/>
                  </a:lnTo>
                  <a:lnTo>
                    <a:pt x="258" y="307"/>
                  </a:lnTo>
                  <a:lnTo>
                    <a:pt x="258" y="309"/>
                  </a:lnTo>
                  <a:lnTo>
                    <a:pt x="258" y="314"/>
                  </a:lnTo>
                  <a:lnTo>
                    <a:pt x="258" y="315"/>
                  </a:lnTo>
                  <a:lnTo>
                    <a:pt x="258" y="319"/>
                  </a:lnTo>
                  <a:lnTo>
                    <a:pt x="258" y="322"/>
                  </a:lnTo>
                  <a:lnTo>
                    <a:pt x="258" y="324"/>
                  </a:lnTo>
                  <a:lnTo>
                    <a:pt x="258" y="325"/>
                  </a:lnTo>
                  <a:lnTo>
                    <a:pt x="258" y="332"/>
                  </a:lnTo>
                  <a:lnTo>
                    <a:pt x="258" y="333"/>
                  </a:lnTo>
                  <a:lnTo>
                    <a:pt x="258" y="335"/>
                  </a:lnTo>
                  <a:lnTo>
                    <a:pt x="258" y="337"/>
                  </a:lnTo>
                  <a:lnTo>
                    <a:pt x="258" y="338"/>
                  </a:lnTo>
                  <a:lnTo>
                    <a:pt x="258" y="340"/>
                  </a:lnTo>
                  <a:lnTo>
                    <a:pt x="258" y="342"/>
                  </a:lnTo>
                  <a:lnTo>
                    <a:pt x="257" y="343"/>
                  </a:lnTo>
                  <a:lnTo>
                    <a:pt x="257" y="346"/>
                  </a:lnTo>
                  <a:lnTo>
                    <a:pt x="257" y="348"/>
                  </a:lnTo>
                  <a:lnTo>
                    <a:pt x="257" y="350"/>
                  </a:lnTo>
                  <a:lnTo>
                    <a:pt x="257" y="353"/>
                  </a:lnTo>
                  <a:lnTo>
                    <a:pt x="257" y="358"/>
                  </a:lnTo>
                  <a:lnTo>
                    <a:pt x="257" y="360"/>
                  </a:lnTo>
                  <a:lnTo>
                    <a:pt x="257" y="366"/>
                  </a:lnTo>
                  <a:lnTo>
                    <a:pt x="257" y="369"/>
                  </a:lnTo>
                  <a:lnTo>
                    <a:pt x="257" y="373"/>
                  </a:lnTo>
                  <a:lnTo>
                    <a:pt x="253" y="371"/>
                  </a:lnTo>
                  <a:lnTo>
                    <a:pt x="248" y="371"/>
                  </a:lnTo>
                  <a:lnTo>
                    <a:pt x="247" y="371"/>
                  </a:lnTo>
                  <a:lnTo>
                    <a:pt x="244" y="371"/>
                  </a:lnTo>
                  <a:lnTo>
                    <a:pt x="239" y="371"/>
                  </a:lnTo>
                  <a:lnTo>
                    <a:pt x="237" y="371"/>
                  </a:lnTo>
                  <a:lnTo>
                    <a:pt x="235" y="371"/>
                  </a:lnTo>
                  <a:lnTo>
                    <a:pt x="232" y="371"/>
                  </a:lnTo>
                  <a:lnTo>
                    <a:pt x="231" y="371"/>
                  </a:lnTo>
                  <a:lnTo>
                    <a:pt x="229" y="371"/>
                  </a:lnTo>
                  <a:lnTo>
                    <a:pt x="226" y="371"/>
                  </a:lnTo>
                  <a:lnTo>
                    <a:pt x="221" y="371"/>
                  </a:lnTo>
                  <a:lnTo>
                    <a:pt x="214" y="371"/>
                  </a:lnTo>
                  <a:lnTo>
                    <a:pt x="213" y="371"/>
                  </a:lnTo>
                  <a:lnTo>
                    <a:pt x="211" y="371"/>
                  </a:lnTo>
                  <a:lnTo>
                    <a:pt x="209" y="371"/>
                  </a:lnTo>
                  <a:lnTo>
                    <a:pt x="209" y="369"/>
                  </a:lnTo>
                  <a:lnTo>
                    <a:pt x="206" y="369"/>
                  </a:lnTo>
                  <a:lnTo>
                    <a:pt x="203" y="369"/>
                  </a:lnTo>
                  <a:lnTo>
                    <a:pt x="199" y="369"/>
                  </a:lnTo>
                  <a:lnTo>
                    <a:pt x="196" y="369"/>
                  </a:lnTo>
                  <a:lnTo>
                    <a:pt x="193" y="369"/>
                  </a:lnTo>
                  <a:lnTo>
                    <a:pt x="191" y="369"/>
                  </a:lnTo>
                  <a:lnTo>
                    <a:pt x="190" y="369"/>
                  </a:lnTo>
                  <a:lnTo>
                    <a:pt x="188" y="369"/>
                  </a:lnTo>
                  <a:lnTo>
                    <a:pt x="183" y="369"/>
                  </a:lnTo>
                  <a:lnTo>
                    <a:pt x="177" y="368"/>
                  </a:lnTo>
                  <a:lnTo>
                    <a:pt x="173" y="368"/>
                  </a:lnTo>
                  <a:lnTo>
                    <a:pt x="170" y="368"/>
                  </a:lnTo>
                  <a:lnTo>
                    <a:pt x="168" y="368"/>
                  </a:lnTo>
                  <a:lnTo>
                    <a:pt x="165" y="368"/>
                  </a:lnTo>
                  <a:lnTo>
                    <a:pt x="164" y="368"/>
                  </a:lnTo>
                  <a:lnTo>
                    <a:pt x="162" y="368"/>
                  </a:lnTo>
                  <a:lnTo>
                    <a:pt x="159" y="368"/>
                  </a:lnTo>
                  <a:lnTo>
                    <a:pt x="157" y="368"/>
                  </a:lnTo>
                  <a:lnTo>
                    <a:pt x="155" y="368"/>
                  </a:lnTo>
                  <a:lnTo>
                    <a:pt x="154" y="368"/>
                  </a:lnTo>
                  <a:lnTo>
                    <a:pt x="150" y="368"/>
                  </a:lnTo>
                  <a:lnTo>
                    <a:pt x="147" y="368"/>
                  </a:lnTo>
                  <a:lnTo>
                    <a:pt x="144" y="368"/>
                  </a:lnTo>
                  <a:lnTo>
                    <a:pt x="139" y="368"/>
                  </a:lnTo>
                  <a:lnTo>
                    <a:pt x="132" y="368"/>
                  </a:lnTo>
                  <a:lnTo>
                    <a:pt x="131" y="368"/>
                  </a:lnTo>
                  <a:lnTo>
                    <a:pt x="129" y="368"/>
                  </a:lnTo>
                  <a:lnTo>
                    <a:pt x="126" y="368"/>
                  </a:lnTo>
                  <a:lnTo>
                    <a:pt x="124" y="368"/>
                  </a:lnTo>
                  <a:lnTo>
                    <a:pt x="123" y="366"/>
                  </a:lnTo>
                  <a:lnTo>
                    <a:pt x="121" y="366"/>
                  </a:lnTo>
                  <a:lnTo>
                    <a:pt x="111" y="366"/>
                  </a:lnTo>
                  <a:lnTo>
                    <a:pt x="111" y="369"/>
                  </a:lnTo>
                  <a:lnTo>
                    <a:pt x="111" y="371"/>
                  </a:lnTo>
                  <a:lnTo>
                    <a:pt x="111" y="373"/>
                  </a:lnTo>
                  <a:lnTo>
                    <a:pt x="111" y="376"/>
                  </a:lnTo>
                  <a:lnTo>
                    <a:pt x="111" y="381"/>
                  </a:lnTo>
                  <a:lnTo>
                    <a:pt x="111" y="384"/>
                  </a:lnTo>
                  <a:lnTo>
                    <a:pt x="111" y="387"/>
                  </a:lnTo>
                  <a:lnTo>
                    <a:pt x="111" y="389"/>
                  </a:lnTo>
                  <a:lnTo>
                    <a:pt x="110" y="392"/>
                  </a:lnTo>
                  <a:lnTo>
                    <a:pt x="110" y="394"/>
                  </a:lnTo>
                  <a:lnTo>
                    <a:pt x="110" y="397"/>
                  </a:lnTo>
                  <a:lnTo>
                    <a:pt x="110" y="399"/>
                  </a:lnTo>
                  <a:lnTo>
                    <a:pt x="110" y="400"/>
                  </a:lnTo>
                  <a:lnTo>
                    <a:pt x="110" y="402"/>
                  </a:lnTo>
                  <a:lnTo>
                    <a:pt x="110" y="404"/>
                  </a:lnTo>
                  <a:lnTo>
                    <a:pt x="110" y="407"/>
                  </a:lnTo>
                  <a:lnTo>
                    <a:pt x="110" y="410"/>
                  </a:lnTo>
                  <a:lnTo>
                    <a:pt x="110" y="413"/>
                  </a:lnTo>
                  <a:lnTo>
                    <a:pt x="110" y="415"/>
                  </a:lnTo>
                  <a:lnTo>
                    <a:pt x="110" y="418"/>
                  </a:lnTo>
                  <a:lnTo>
                    <a:pt x="108" y="420"/>
                  </a:lnTo>
                  <a:lnTo>
                    <a:pt x="108" y="422"/>
                  </a:lnTo>
                  <a:lnTo>
                    <a:pt x="108" y="423"/>
                  </a:lnTo>
                  <a:lnTo>
                    <a:pt x="108" y="425"/>
                  </a:lnTo>
                  <a:lnTo>
                    <a:pt x="110" y="425"/>
                  </a:lnTo>
                  <a:lnTo>
                    <a:pt x="108" y="431"/>
                  </a:lnTo>
                  <a:lnTo>
                    <a:pt x="108" y="438"/>
                  </a:lnTo>
                  <a:lnTo>
                    <a:pt x="108" y="448"/>
                  </a:lnTo>
                  <a:lnTo>
                    <a:pt x="108" y="449"/>
                  </a:lnTo>
                  <a:lnTo>
                    <a:pt x="108" y="451"/>
                  </a:lnTo>
                  <a:lnTo>
                    <a:pt x="108" y="453"/>
                  </a:lnTo>
                  <a:lnTo>
                    <a:pt x="108" y="454"/>
                  </a:lnTo>
                  <a:lnTo>
                    <a:pt x="108" y="456"/>
                  </a:lnTo>
                  <a:lnTo>
                    <a:pt x="118" y="456"/>
                  </a:lnTo>
                  <a:lnTo>
                    <a:pt x="123" y="456"/>
                  </a:lnTo>
                  <a:lnTo>
                    <a:pt x="124" y="456"/>
                  </a:lnTo>
                  <a:lnTo>
                    <a:pt x="126" y="456"/>
                  </a:lnTo>
                  <a:lnTo>
                    <a:pt x="129" y="458"/>
                  </a:lnTo>
                  <a:lnTo>
                    <a:pt x="132" y="458"/>
                  </a:lnTo>
                  <a:lnTo>
                    <a:pt x="134" y="458"/>
                  </a:lnTo>
                  <a:lnTo>
                    <a:pt x="134" y="459"/>
                  </a:lnTo>
                  <a:lnTo>
                    <a:pt x="134" y="461"/>
                  </a:lnTo>
                  <a:lnTo>
                    <a:pt x="134" y="463"/>
                  </a:lnTo>
                  <a:lnTo>
                    <a:pt x="134" y="464"/>
                  </a:lnTo>
                  <a:lnTo>
                    <a:pt x="134" y="466"/>
                  </a:lnTo>
                  <a:lnTo>
                    <a:pt x="134" y="474"/>
                  </a:lnTo>
                  <a:lnTo>
                    <a:pt x="134" y="477"/>
                  </a:lnTo>
                  <a:lnTo>
                    <a:pt x="132" y="477"/>
                  </a:lnTo>
                  <a:lnTo>
                    <a:pt x="131" y="477"/>
                  </a:lnTo>
                  <a:lnTo>
                    <a:pt x="129" y="477"/>
                  </a:lnTo>
                  <a:lnTo>
                    <a:pt x="126" y="477"/>
                  </a:lnTo>
                  <a:lnTo>
                    <a:pt x="124" y="477"/>
                  </a:lnTo>
                  <a:lnTo>
                    <a:pt x="121" y="477"/>
                  </a:lnTo>
                  <a:lnTo>
                    <a:pt x="116" y="477"/>
                  </a:lnTo>
                  <a:lnTo>
                    <a:pt x="111" y="477"/>
                  </a:lnTo>
                  <a:lnTo>
                    <a:pt x="108" y="476"/>
                  </a:lnTo>
                  <a:lnTo>
                    <a:pt x="106" y="476"/>
                  </a:lnTo>
                  <a:lnTo>
                    <a:pt x="101" y="476"/>
                  </a:lnTo>
                  <a:lnTo>
                    <a:pt x="100" y="476"/>
                  </a:lnTo>
                  <a:lnTo>
                    <a:pt x="98" y="476"/>
                  </a:lnTo>
                  <a:lnTo>
                    <a:pt x="97" y="476"/>
                  </a:lnTo>
                  <a:lnTo>
                    <a:pt x="95" y="476"/>
                  </a:lnTo>
                  <a:lnTo>
                    <a:pt x="93" y="476"/>
                  </a:lnTo>
                  <a:lnTo>
                    <a:pt x="90" y="476"/>
                  </a:lnTo>
                  <a:lnTo>
                    <a:pt x="87" y="476"/>
                  </a:lnTo>
                  <a:lnTo>
                    <a:pt x="83" y="476"/>
                  </a:lnTo>
                  <a:lnTo>
                    <a:pt x="80" y="476"/>
                  </a:lnTo>
                  <a:lnTo>
                    <a:pt x="79" y="474"/>
                  </a:lnTo>
                  <a:lnTo>
                    <a:pt x="77" y="474"/>
                  </a:lnTo>
                  <a:lnTo>
                    <a:pt x="74" y="474"/>
                  </a:lnTo>
                  <a:lnTo>
                    <a:pt x="72" y="474"/>
                  </a:lnTo>
                  <a:lnTo>
                    <a:pt x="69" y="474"/>
                  </a:lnTo>
                  <a:lnTo>
                    <a:pt x="65" y="474"/>
                  </a:lnTo>
                  <a:lnTo>
                    <a:pt x="64" y="474"/>
                  </a:lnTo>
                  <a:lnTo>
                    <a:pt x="61" y="474"/>
                  </a:lnTo>
                  <a:lnTo>
                    <a:pt x="56" y="474"/>
                  </a:lnTo>
                  <a:lnTo>
                    <a:pt x="49" y="474"/>
                  </a:lnTo>
                  <a:lnTo>
                    <a:pt x="48" y="474"/>
                  </a:lnTo>
                  <a:lnTo>
                    <a:pt x="34" y="472"/>
                  </a:lnTo>
                  <a:lnTo>
                    <a:pt x="33" y="472"/>
                  </a:lnTo>
                  <a:lnTo>
                    <a:pt x="30" y="472"/>
                  </a:lnTo>
                  <a:lnTo>
                    <a:pt x="25" y="472"/>
                  </a:lnTo>
                  <a:lnTo>
                    <a:pt x="25" y="474"/>
                  </a:lnTo>
                  <a:lnTo>
                    <a:pt x="23" y="474"/>
                  </a:lnTo>
                  <a:lnTo>
                    <a:pt x="16" y="472"/>
                  </a:lnTo>
                  <a:lnTo>
                    <a:pt x="15" y="472"/>
                  </a:lnTo>
                  <a:lnTo>
                    <a:pt x="12" y="472"/>
                  </a:lnTo>
                  <a:lnTo>
                    <a:pt x="10" y="472"/>
                  </a:lnTo>
                  <a:lnTo>
                    <a:pt x="8" y="472"/>
                  </a:lnTo>
                  <a:lnTo>
                    <a:pt x="8" y="471"/>
                  </a:lnTo>
                  <a:lnTo>
                    <a:pt x="8" y="469"/>
                  </a:lnTo>
                  <a:lnTo>
                    <a:pt x="7" y="469"/>
                  </a:lnTo>
                  <a:lnTo>
                    <a:pt x="7" y="471"/>
                  </a:lnTo>
                  <a:lnTo>
                    <a:pt x="7" y="469"/>
                  </a:lnTo>
                  <a:lnTo>
                    <a:pt x="5" y="469"/>
                  </a:lnTo>
                  <a:lnTo>
                    <a:pt x="5" y="471"/>
                  </a:lnTo>
                  <a:lnTo>
                    <a:pt x="3" y="471"/>
                  </a:lnTo>
                  <a:lnTo>
                    <a:pt x="3" y="469"/>
                  </a:lnTo>
                  <a:lnTo>
                    <a:pt x="3" y="471"/>
                  </a:lnTo>
                  <a:lnTo>
                    <a:pt x="3" y="469"/>
                  </a:lnTo>
                  <a:lnTo>
                    <a:pt x="2" y="469"/>
                  </a:lnTo>
                  <a:lnTo>
                    <a:pt x="0" y="469"/>
                  </a:lnTo>
                  <a:lnTo>
                    <a:pt x="2" y="469"/>
                  </a:lnTo>
                  <a:lnTo>
                    <a:pt x="2" y="467"/>
                  </a:lnTo>
                  <a:lnTo>
                    <a:pt x="3" y="467"/>
                  </a:lnTo>
                  <a:lnTo>
                    <a:pt x="3" y="466"/>
                  </a:lnTo>
                  <a:lnTo>
                    <a:pt x="3" y="464"/>
                  </a:lnTo>
                  <a:lnTo>
                    <a:pt x="3" y="463"/>
                  </a:lnTo>
                  <a:lnTo>
                    <a:pt x="2" y="463"/>
                  </a:lnTo>
                  <a:lnTo>
                    <a:pt x="3" y="463"/>
                  </a:lnTo>
                  <a:lnTo>
                    <a:pt x="2" y="463"/>
                  </a:lnTo>
                  <a:lnTo>
                    <a:pt x="2" y="461"/>
                  </a:lnTo>
                  <a:lnTo>
                    <a:pt x="3" y="461"/>
                  </a:lnTo>
                  <a:lnTo>
                    <a:pt x="3" y="459"/>
                  </a:lnTo>
                  <a:lnTo>
                    <a:pt x="2" y="459"/>
                  </a:lnTo>
                  <a:lnTo>
                    <a:pt x="2" y="458"/>
                  </a:lnTo>
                  <a:lnTo>
                    <a:pt x="3" y="458"/>
                  </a:lnTo>
                  <a:lnTo>
                    <a:pt x="5" y="458"/>
                  </a:lnTo>
                  <a:lnTo>
                    <a:pt x="5" y="456"/>
                  </a:lnTo>
                  <a:lnTo>
                    <a:pt x="7" y="456"/>
                  </a:lnTo>
                  <a:lnTo>
                    <a:pt x="7" y="454"/>
                  </a:lnTo>
                  <a:lnTo>
                    <a:pt x="5" y="454"/>
                  </a:lnTo>
                  <a:lnTo>
                    <a:pt x="5" y="453"/>
                  </a:lnTo>
                  <a:lnTo>
                    <a:pt x="7" y="453"/>
                  </a:lnTo>
                  <a:lnTo>
                    <a:pt x="5" y="453"/>
                  </a:lnTo>
                  <a:lnTo>
                    <a:pt x="5" y="451"/>
                  </a:lnTo>
                  <a:lnTo>
                    <a:pt x="5" y="449"/>
                  </a:lnTo>
                  <a:lnTo>
                    <a:pt x="7" y="449"/>
                  </a:lnTo>
                  <a:lnTo>
                    <a:pt x="7" y="448"/>
                  </a:lnTo>
                  <a:lnTo>
                    <a:pt x="7" y="446"/>
                  </a:lnTo>
                  <a:lnTo>
                    <a:pt x="8" y="446"/>
                  </a:lnTo>
                  <a:lnTo>
                    <a:pt x="8" y="448"/>
                  </a:lnTo>
                  <a:lnTo>
                    <a:pt x="8" y="446"/>
                  </a:lnTo>
                  <a:lnTo>
                    <a:pt x="8" y="448"/>
                  </a:lnTo>
                  <a:lnTo>
                    <a:pt x="8" y="446"/>
                  </a:lnTo>
                  <a:lnTo>
                    <a:pt x="10" y="445"/>
                  </a:lnTo>
                  <a:lnTo>
                    <a:pt x="12" y="443"/>
                  </a:lnTo>
                  <a:lnTo>
                    <a:pt x="13" y="443"/>
                  </a:lnTo>
                  <a:lnTo>
                    <a:pt x="13" y="441"/>
                  </a:lnTo>
                  <a:lnTo>
                    <a:pt x="15" y="441"/>
                  </a:lnTo>
                  <a:lnTo>
                    <a:pt x="15" y="440"/>
                  </a:lnTo>
                  <a:lnTo>
                    <a:pt x="16" y="438"/>
                  </a:lnTo>
                  <a:lnTo>
                    <a:pt x="16" y="436"/>
                  </a:lnTo>
                  <a:lnTo>
                    <a:pt x="16" y="435"/>
                  </a:lnTo>
                  <a:lnTo>
                    <a:pt x="16" y="433"/>
                  </a:lnTo>
                  <a:lnTo>
                    <a:pt x="16" y="431"/>
                  </a:lnTo>
                  <a:lnTo>
                    <a:pt x="18" y="431"/>
                  </a:lnTo>
                  <a:lnTo>
                    <a:pt x="18" y="430"/>
                  </a:lnTo>
                  <a:lnTo>
                    <a:pt x="18" y="428"/>
                  </a:lnTo>
                  <a:lnTo>
                    <a:pt x="18" y="427"/>
                  </a:lnTo>
                  <a:lnTo>
                    <a:pt x="18" y="425"/>
                  </a:lnTo>
                  <a:lnTo>
                    <a:pt x="20" y="425"/>
                  </a:lnTo>
                  <a:lnTo>
                    <a:pt x="20" y="423"/>
                  </a:lnTo>
                  <a:lnTo>
                    <a:pt x="20" y="422"/>
                  </a:lnTo>
                  <a:lnTo>
                    <a:pt x="20" y="420"/>
                  </a:lnTo>
                  <a:lnTo>
                    <a:pt x="20" y="418"/>
                  </a:lnTo>
                  <a:lnTo>
                    <a:pt x="21" y="418"/>
                  </a:lnTo>
                  <a:lnTo>
                    <a:pt x="21" y="417"/>
                  </a:lnTo>
                  <a:lnTo>
                    <a:pt x="21" y="415"/>
                  </a:lnTo>
                  <a:lnTo>
                    <a:pt x="21" y="413"/>
                  </a:lnTo>
                  <a:lnTo>
                    <a:pt x="21" y="412"/>
                  </a:lnTo>
                  <a:lnTo>
                    <a:pt x="23" y="410"/>
                  </a:lnTo>
                  <a:lnTo>
                    <a:pt x="23" y="409"/>
                  </a:lnTo>
                  <a:lnTo>
                    <a:pt x="23" y="407"/>
                  </a:lnTo>
                  <a:lnTo>
                    <a:pt x="23" y="405"/>
                  </a:lnTo>
                  <a:lnTo>
                    <a:pt x="23" y="404"/>
                  </a:lnTo>
                  <a:lnTo>
                    <a:pt x="23" y="402"/>
                  </a:lnTo>
                  <a:lnTo>
                    <a:pt x="25" y="400"/>
                  </a:lnTo>
                  <a:lnTo>
                    <a:pt x="26" y="399"/>
                  </a:lnTo>
                  <a:lnTo>
                    <a:pt x="28" y="399"/>
                  </a:lnTo>
                  <a:lnTo>
                    <a:pt x="28" y="397"/>
                  </a:lnTo>
                  <a:lnTo>
                    <a:pt x="30" y="396"/>
                  </a:lnTo>
                  <a:lnTo>
                    <a:pt x="31" y="394"/>
                  </a:lnTo>
                  <a:lnTo>
                    <a:pt x="31" y="392"/>
                  </a:lnTo>
                  <a:lnTo>
                    <a:pt x="33" y="391"/>
                  </a:lnTo>
                  <a:lnTo>
                    <a:pt x="33" y="389"/>
                  </a:lnTo>
                  <a:lnTo>
                    <a:pt x="33" y="387"/>
                  </a:lnTo>
                  <a:lnTo>
                    <a:pt x="33" y="386"/>
                  </a:lnTo>
                  <a:lnTo>
                    <a:pt x="34" y="386"/>
                  </a:lnTo>
                  <a:lnTo>
                    <a:pt x="34" y="387"/>
                  </a:lnTo>
                  <a:lnTo>
                    <a:pt x="36" y="387"/>
                  </a:lnTo>
                  <a:lnTo>
                    <a:pt x="36" y="389"/>
                  </a:lnTo>
                  <a:lnTo>
                    <a:pt x="36" y="391"/>
                  </a:lnTo>
                  <a:lnTo>
                    <a:pt x="38" y="392"/>
                  </a:lnTo>
                  <a:lnTo>
                    <a:pt x="38" y="394"/>
                  </a:lnTo>
                  <a:lnTo>
                    <a:pt x="38" y="396"/>
                  </a:lnTo>
                  <a:lnTo>
                    <a:pt x="38" y="397"/>
                  </a:lnTo>
                  <a:lnTo>
                    <a:pt x="39" y="397"/>
                  </a:lnTo>
                  <a:lnTo>
                    <a:pt x="39" y="399"/>
                  </a:lnTo>
                  <a:lnTo>
                    <a:pt x="41" y="399"/>
                  </a:lnTo>
                  <a:lnTo>
                    <a:pt x="41" y="400"/>
                  </a:lnTo>
                  <a:lnTo>
                    <a:pt x="43" y="400"/>
                  </a:lnTo>
                  <a:lnTo>
                    <a:pt x="44" y="400"/>
                  </a:lnTo>
                  <a:lnTo>
                    <a:pt x="46" y="400"/>
                  </a:lnTo>
                  <a:lnTo>
                    <a:pt x="44" y="400"/>
                  </a:lnTo>
                  <a:lnTo>
                    <a:pt x="43" y="399"/>
                  </a:lnTo>
                  <a:lnTo>
                    <a:pt x="43" y="400"/>
                  </a:lnTo>
                  <a:lnTo>
                    <a:pt x="41" y="399"/>
                  </a:lnTo>
                  <a:lnTo>
                    <a:pt x="39" y="399"/>
                  </a:lnTo>
                  <a:lnTo>
                    <a:pt x="39" y="397"/>
                  </a:lnTo>
                  <a:lnTo>
                    <a:pt x="39" y="396"/>
                  </a:lnTo>
                  <a:lnTo>
                    <a:pt x="38" y="396"/>
                  </a:lnTo>
                  <a:lnTo>
                    <a:pt x="38" y="394"/>
                  </a:lnTo>
                  <a:lnTo>
                    <a:pt x="39" y="394"/>
                  </a:lnTo>
                  <a:lnTo>
                    <a:pt x="39" y="396"/>
                  </a:lnTo>
                  <a:lnTo>
                    <a:pt x="41" y="396"/>
                  </a:lnTo>
                  <a:lnTo>
                    <a:pt x="41" y="394"/>
                  </a:lnTo>
                  <a:lnTo>
                    <a:pt x="43" y="392"/>
                  </a:lnTo>
                  <a:lnTo>
                    <a:pt x="43" y="391"/>
                  </a:lnTo>
                  <a:lnTo>
                    <a:pt x="43" y="389"/>
                  </a:lnTo>
                  <a:lnTo>
                    <a:pt x="41" y="389"/>
                  </a:lnTo>
                  <a:lnTo>
                    <a:pt x="41" y="387"/>
                  </a:lnTo>
                  <a:lnTo>
                    <a:pt x="39" y="387"/>
                  </a:lnTo>
                  <a:lnTo>
                    <a:pt x="38" y="387"/>
                  </a:lnTo>
                  <a:lnTo>
                    <a:pt x="38" y="386"/>
                  </a:lnTo>
                  <a:lnTo>
                    <a:pt x="36" y="386"/>
                  </a:lnTo>
                  <a:lnTo>
                    <a:pt x="36" y="384"/>
                  </a:lnTo>
                  <a:lnTo>
                    <a:pt x="36" y="382"/>
                  </a:lnTo>
                  <a:lnTo>
                    <a:pt x="36" y="384"/>
                  </a:lnTo>
                  <a:lnTo>
                    <a:pt x="34" y="384"/>
                  </a:lnTo>
                  <a:lnTo>
                    <a:pt x="33" y="384"/>
                  </a:lnTo>
                  <a:lnTo>
                    <a:pt x="33" y="382"/>
                  </a:lnTo>
                  <a:lnTo>
                    <a:pt x="33" y="381"/>
                  </a:lnTo>
                  <a:lnTo>
                    <a:pt x="33" y="379"/>
                  </a:lnTo>
                  <a:lnTo>
                    <a:pt x="33" y="378"/>
                  </a:lnTo>
                  <a:lnTo>
                    <a:pt x="31" y="376"/>
                  </a:lnTo>
                  <a:lnTo>
                    <a:pt x="30" y="376"/>
                  </a:lnTo>
                  <a:lnTo>
                    <a:pt x="30" y="374"/>
                  </a:lnTo>
                  <a:lnTo>
                    <a:pt x="30" y="373"/>
                  </a:lnTo>
                  <a:lnTo>
                    <a:pt x="30" y="371"/>
                  </a:lnTo>
                  <a:lnTo>
                    <a:pt x="31" y="369"/>
                  </a:lnTo>
                  <a:lnTo>
                    <a:pt x="33" y="368"/>
                  </a:lnTo>
                  <a:lnTo>
                    <a:pt x="33" y="366"/>
                  </a:lnTo>
                  <a:lnTo>
                    <a:pt x="34" y="366"/>
                  </a:lnTo>
                  <a:lnTo>
                    <a:pt x="36" y="366"/>
                  </a:lnTo>
                  <a:lnTo>
                    <a:pt x="36" y="368"/>
                  </a:lnTo>
                  <a:lnTo>
                    <a:pt x="36" y="366"/>
                  </a:lnTo>
                  <a:lnTo>
                    <a:pt x="34" y="366"/>
                  </a:lnTo>
                  <a:lnTo>
                    <a:pt x="33" y="366"/>
                  </a:lnTo>
                  <a:lnTo>
                    <a:pt x="33" y="368"/>
                  </a:lnTo>
                  <a:lnTo>
                    <a:pt x="31" y="368"/>
                  </a:lnTo>
                  <a:lnTo>
                    <a:pt x="31" y="369"/>
                  </a:lnTo>
                  <a:lnTo>
                    <a:pt x="30" y="369"/>
                  </a:lnTo>
                  <a:lnTo>
                    <a:pt x="30" y="371"/>
                  </a:lnTo>
                  <a:lnTo>
                    <a:pt x="30" y="373"/>
                  </a:lnTo>
                  <a:lnTo>
                    <a:pt x="28" y="373"/>
                  </a:lnTo>
                  <a:lnTo>
                    <a:pt x="28" y="374"/>
                  </a:lnTo>
                  <a:lnTo>
                    <a:pt x="30" y="374"/>
                  </a:lnTo>
                  <a:lnTo>
                    <a:pt x="30" y="376"/>
                  </a:lnTo>
                  <a:lnTo>
                    <a:pt x="31" y="376"/>
                  </a:lnTo>
                  <a:lnTo>
                    <a:pt x="31" y="378"/>
                  </a:lnTo>
                  <a:lnTo>
                    <a:pt x="33" y="378"/>
                  </a:lnTo>
                  <a:lnTo>
                    <a:pt x="33" y="379"/>
                  </a:lnTo>
                  <a:lnTo>
                    <a:pt x="33" y="381"/>
                  </a:lnTo>
                  <a:lnTo>
                    <a:pt x="33" y="382"/>
                  </a:lnTo>
                  <a:lnTo>
                    <a:pt x="31" y="382"/>
                  </a:lnTo>
                  <a:lnTo>
                    <a:pt x="31" y="384"/>
                  </a:lnTo>
                  <a:lnTo>
                    <a:pt x="31" y="386"/>
                  </a:lnTo>
                  <a:lnTo>
                    <a:pt x="31" y="387"/>
                  </a:lnTo>
                  <a:lnTo>
                    <a:pt x="31" y="389"/>
                  </a:lnTo>
                  <a:lnTo>
                    <a:pt x="30" y="389"/>
                  </a:lnTo>
                  <a:lnTo>
                    <a:pt x="28" y="391"/>
                  </a:lnTo>
                  <a:lnTo>
                    <a:pt x="26" y="392"/>
                  </a:lnTo>
                  <a:lnTo>
                    <a:pt x="26" y="394"/>
                  </a:lnTo>
                  <a:lnTo>
                    <a:pt x="26" y="396"/>
                  </a:lnTo>
                  <a:lnTo>
                    <a:pt x="26" y="397"/>
                  </a:lnTo>
                  <a:lnTo>
                    <a:pt x="25" y="397"/>
                  </a:lnTo>
                  <a:lnTo>
                    <a:pt x="25" y="396"/>
                  </a:lnTo>
                  <a:lnTo>
                    <a:pt x="25" y="394"/>
                  </a:lnTo>
                  <a:lnTo>
                    <a:pt x="25" y="392"/>
                  </a:lnTo>
                  <a:lnTo>
                    <a:pt x="26" y="392"/>
                  </a:lnTo>
                  <a:lnTo>
                    <a:pt x="25" y="392"/>
                  </a:lnTo>
                  <a:lnTo>
                    <a:pt x="26" y="392"/>
                  </a:lnTo>
                  <a:lnTo>
                    <a:pt x="26" y="391"/>
                  </a:lnTo>
                  <a:lnTo>
                    <a:pt x="26" y="389"/>
                  </a:lnTo>
                  <a:lnTo>
                    <a:pt x="26" y="387"/>
                  </a:lnTo>
                  <a:lnTo>
                    <a:pt x="26" y="386"/>
                  </a:lnTo>
                  <a:lnTo>
                    <a:pt x="26" y="384"/>
                  </a:lnTo>
                  <a:lnTo>
                    <a:pt x="26" y="382"/>
                  </a:lnTo>
                  <a:lnTo>
                    <a:pt x="26" y="381"/>
                  </a:lnTo>
                  <a:lnTo>
                    <a:pt x="26" y="379"/>
                  </a:lnTo>
                  <a:lnTo>
                    <a:pt x="28" y="379"/>
                  </a:lnTo>
                  <a:lnTo>
                    <a:pt x="28" y="378"/>
                  </a:lnTo>
                  <a:lnTo>
                    <a:pt x="28" y="376"/>
                  </a:lnTo>
                  <a:lnTo>
                    <a:pt x="28" y="374"/>
                  </a:lnTo>
                  <a:lnTo>
                    <a:pt x="28" y="373"/>
                  </a:lnTo>
                  <a:lnTo>
                    <a:pt x="28" y="371"/>
                  </a:lnTo>
                  <a:lnTo>
                    <a:pt x="28" y="369"/>
                  </a:lnTo>
                  <a:lnTo>
                    <a:pt x="26" y="369"/>
                  </a:lnTo>
                  <a:lnTo>
                    <a:pt x="26" y="368"/>
                  </a:lnTo>
                  <a:lnTo>
                    <a:pt x="26" y="366"/>
                  </a:lnTo>
                  <a:lnTo>
                    <a:pt x="26" y="364"/>
                  </a:lnTo>
                  <a:lnTo>
                    <a:pt x="26" y="363"/>
                  </a:lnTo>
                  <a:lnTo>
                    <a:pt x="25" y="363"/>
                  </a:lnTo>
                  <a:lnTo>
                    <a:pt x="25" y="361"/>
                  </a:lnTo>
                  <a:lnTo>
                    <a:pt x="23" y="363"/>
                  </a:lnTo>
                  <a:lnTo>
                    <a:pt x="23" y="361"/>
                  </a:lnTo>
                  <a:lnTo>
                    <a:pt x="25" y="361"/>
                  </a:lnTo>
                  <a:lnTo>
                    <a:pt x="25" y="360"/>
                  </a:lnTo>
                  <a:lnTo>
                    <a:pt x="23" y="360"/>
                  </a:lnTo>
                  <a:lnTo>
                    <a:pt x="25" y="360"/>
                  </a:lnTo>
                  <a:lnTo>
                    <a:pt x="26" y="360"/>
                  </a:lnTo>
                  <a:lnTo>
                    <a:pt x="26" y="358"/>
                  </a:lnTo>
                  <a:lnTo>
                    <a:pt x="26" y="356"/>
                  </a:lnTo>
                  <a:lnTo>
                    <a:pt x="26" y="355"/>
                  </a:lnTo>
                  <a:lnTo>
                    <a:pt x="26" y="353"/>
                  </a:lnTo>
                  <a:lnTo>
                    <a:pt x="26" y="351"/>
                  </a:lnTo>
                  <a:lnTo>
                    <a:pt x="28" y="351"/>
                  </a:lnTo>
                  <a:lnTo>
                    <a:pt x="28" y="350"/>
                  </a:lnTo>
                  <a:lnTo>
                    <a:pt x="28" y="348"/>
                  </a:lnTo>
                  <a:lnTo>
                    <a:pt x="28" y="346"/>
                  </a:lnTo>
                  <a:lnTo>
                    <a:pt x="28" y="345"/>
                  </a:lnTo>
                  <a:lnTo>
                    <a:pt x="28" y="343"/>
                  </a:lnTo>
                  <a:lnTo>
                    <a:pt x="30" y="343"/>
                  </a:lnTo>
                  <a:lnTo>
                    <a:pt x="30" y="342"/>
                  </a:lnTo>
                  <a:lnTo>
                    <a:pt x="30" y="340"/>
                  </a:lnTo>
                  <a:lnTo>
                    <a:pt x="30" y="338"/>
                  </a:lnTo>
                  <a:lnTo>
                    <a:pt x="30" y="335"/>
                  </a:lnTo>
                  <a:lnTo>
                    <a:pt x="30" y="333"/>
                  </a:lnTo>
                  <a:lnTo>
                    <a:pt x="31" y="332"/>
                  </a:lnTo>
                  <a:lnTo>
                    <a:pt x="31" y="329"/>
                  </a:lnTo>
                  <a:lnTo>
                    <a:pt x="31" y="327"/>
                  </a:lnTo>
                  <a:lnTo>
                    <a:pt x="33" y="327"/>
                  </a:lnTo>
                  <a:lnTo>
                    <a:pt x="33" y="329"/>
                  </a:lnTo>
                  <a:lnTo>
                    <a:pt x="34" y="329"/>
                  </a:lnTo>
                  <a:lnTo>
                    <a:pt x="33" y="330"/>
                  </a:lnTo>
                  <a:lnTo>
                    <a:pt x="33" y="332"/>
                  </a:lnTo>
                  <a:lnTo>
                    <a:pt x="34" y="332"/>
                  </a:lnTo>
                  <a:lnTo>
                    <a:pt x="36" y="332"/>
                  </a:lnTo>
                  <a:lnTo>
                    <a:pt x="38" y="330"/>
                  </a:lnTo>
                  <a:lnTo>
                    <a:pt x="38" y="329"/>
                  </a:lnTo>
                  <a:lnTo>
                    <a:pt x="39" y="329"/>
                  </a:lnTo>
                  <a:lnTo>
                    <a:pt x="39" y="327"/>
                  </a:lnTo>
                  <a:lnTo>
                    <a:pt x="38" y="327"/>
                  </a:lnTo>
                  <a:lnTo>
                    <a:pt x="36" y="327"/>
                  </a:lnTo>
                  <a:lnTo>
                    <a:pt x="36" y="325"/>
                  </a:lnTo>
                  <a:lnTo>
                    <a:pt x="36" y="324"/>
                  </a:lnTo>
                  <a:lnTo>
                    <a:pt x="38" y="322"/>
                  </a:lnTo>
                  <a:lnTo>
                    <a:pt x="38" y="320"/>
                  </a:lnTo>
                  <a:lnTo>
                    <a:pt x="38" y="319"/>
                  </a:lnTo>
                  <a:lnTo>
                    <a:pt x="39" y="319"/>
                  </a:lnTo>
                  <a:lnTo>
                    <a:pt x="41" y="319"/>
                  </a:lnTo>
                  <a:lnTo>
                    <a:pt x="43" y="319"/>
                  </a:lnTo>
                  <a:lnTo>
                    <a:pt x="43" y="317"/>
                  </a:lnTo>
                  <a:lnTo>
                    <a:pt x="43" y="315"/>
                  </a:lnTo>
                  <a:lnTo>
                    <a:pt x="43" y="317"/>
                  </a:lnTo>
                  <a:lnTo>
                    <a:pt x="43" y="319"/>
                  </a:lnTo>
                  <a:lnTo>
                    <a:pt x="41" y="319"/>
                  </a:lnTo>
                  <a:lnTo>
                    <a:pt x="43" y="317"/>
                  </a:lnTo>
                  <a:lnTo>
                    <a:pt x="41" y="317"/>
                  </a:lnTo>
                  <a:lnTo>
                    <a:pt x="39" y="317"/>
                  </a:lnTo>
                  <a:lnTo>
                    <a:pt x="38" y="317"/>
                  </a:lnTo>
                  <a:lnTo>
                    <a:pt x="36" y="317"/>
                  </a:lnTo>
                  <a:lnTo>
                    <a:pt x="36" y="319"/>
                  </a:lnTo>
                  <a:lnTo>
                    <a:pt x="36" y="320"/>
                  </a:lnTo>
                  <a:lnTo>
                    <a:pt x="36" y="322"/>
                  </a:lnTo>
                  <a:lnTo>
                    <a:pt x="34" y="322"/>
                  </a:lnTo>
                  <a:lnTo>
                    <a:pt x="33" y="322"/>
                  </a:lnTo>
                  <a:lnTo>
                    <a:pt x="33" y="324"/>
                  </a:lnTo>
                  <a:lnTo>
                    <a:pt x="33" y="322"/>
                  </a:lnTo>
                  <a:lnTo>
                    <a:pt x="33" y="320"/>
                  </a:lnTo>
                  <a:lnTo>
                    <a:pt x="33" y="317"/>
                  </a:lnTo>
                  <a:lnTo>
                    <a:pt x="33" y="315"/>
                  </a:lnTo>
                  <a:lnTo>
                    <a:pt x="33" y="312"/>
                  </a:lnTo>
                  <a:lnTo>
                    <a:pt x="33" y="311"/>
                  </a:lnTo>
                  <a:lnTo>
                    <a:pt x="33" y="309"/>
                  </a:lnTo>
                  <a:lnTo>
                    <a:pt x="33" y="307"/>
                  </a:lnTo>
                  <a:lnTo>
                    <a:pt x="33" y="304"/>
                  </a:lnTo>
                  <a:lnTo>
                    <a:pt x="33" y="302"/>
                  </a:lnTo>
                  <a:lnTo>
                    <a:pt x="33" y="301"/>
                  </a:lnTo>
                  <a:lnTo>
                    <a:pt x="33" y="299"/>
                  </a:lnTo>
                  <a:lnTo>
                    <a:pt x="33" y="297"/>
                  </a:lnTo>
                  <a:lnTo>
                    <a:pt x="33" y="296"/>
                  </a:lnTo>
                  <a:lnTo>
                    <a:pt x="31" y="294"/>
                  </a:lnTo>
                  <a:lnTo>
                    <a:pt x="31" y="293"/>
                  </a:lnTo>
                  <a:lnTo>
                    <a:pt x="31" y="291"/>
                  </a:lnTo>
                  <a:lnTo>
                    <a:pt x="30" y="289"/>
                  </a:lnTo>
                  <a:lnTo>
                    <a:pt x="30" y="288"/>
                  </a:lnTo>
                  <a:lnTo>
                    <a:pt x="30" y="286"/>
                  </a:lnTo>
                  <a:lnTo>
                    <a:pt x="28" y="284"/>
                  </a:lnTo>
                  <a:lnTo>
                    <a:pt x="26" y="284"/>
                  </a:lnTo>
                  <a:lnTo>
                    <a:pt x="25" y="284"/>
                  </a:lnTo>
                  <a:lnTo>
                    <a:pt x="23" y="284"/>
                  </a:lnTo>
                  <a:lnTo>
                    <a:pt x="21" y="284"/>
                  </a:lnTo>
                  <a:lnTo>
                    <a:pt x="20" y="284"/>
                  </a:lnTo>
                  <a:lnTo>
                    <a:pt x="18" y="284"/>
                  </a:lnTo>
                  <a:lnTo>
                    <a:pt x="16" y="284"/>
                  </a:lnTo>
                  <a:lnTo>
                    <a:pt x="16" y="286"/>
                  </a:lnTo>
                  <a:lnTo>
                    <a:pt x="16" y="284"/>
                  </a:lnTo>
                  <a:lnTo>
                    <a:pt x="15" y="286"/>
                  </a:lnTo>
                  <a:lnTo>
                    <a:pt x="13" y="284"/>
                  </a:lnTo>
                  <a:lnTo>
                    <a:pt x="13" y="283"/>
                  </a:lnTo>
                  <a:lnTo>
                    <a:pt x="15" y="283"/>
                  </a:lnTo>
                  <a:lnTo>
                    <a:pt x="16" y="283"/>
                  </a:lnTo>
                  <a:lnTo>
                    <a:pt x="16" y="281"/>
                  </a:lnTo>
                  <a:lnTo>
                    <a:pt x="18" y="281"/>
                  </a:lnTo>
                  <a:lnTo>
                    <a:pt x="18" y="283"/>
                  </a:lnTo>
                  <a:lnTo>
                    <a:pt x="20" y="283"/>
                  </a:lnTo>
                  <a:lnTo>
                    <a:pt x="20" y="281"/>
                  </a:lnTo>
                  <a:lnTo>
                    <a:pt x="21" y="281"/>
                  </a:lnTo>
                  <a:lnTo>
                    <a:pt x="23" y="280"/>
                  </a:lnTo>
                  <a:lnTo>
                    <a:pt x="25" y="280"/>
                  </a:lnTo>
                  <a:lnTo>
                    <a:pt x="26" y="280"/>
                  </a:lnTo>
                  <a:lnTo>
                    <a:pt x="26" y="278"/>
                  </a:lnTo>
                  <a:lnTo>
                    <a:pt x="26" y="276"/>
                  </a:lnTo>
                  <a:lnTo>
                    <a:pt x="26" y="278"/>
                  </a:lnTo>
                  <a:lnTo>
                    <a:pt x="26" y="276"/>
                  </a:lnTo>
                  <a:lnTo>
                    <a:pt x="28" y="276"/>
                  </a:lnTo>
                  <a:lnTo>
                    <a:pt x="28" y="275"/>
                  </a:lnTo>
                  <a:lnTo>
                    <a:pt x="30" y="275"/>
                  </a:lnTo>
                  <a:lnTo>
                    <a:pt x="30" y="273"/>
                  </a:lnTo>
                  <a:lnTo>
                    <a:pt x="30" y="271"/>
                  </a:lnTo>
                  <a:lnTo>
                    <a:pt x="30" y="270"/>
                  </a:lnTo>
                  <a:lnTo>
                    <a:pt x="31" y="268"/>
                  </a:lnTo>
                  <a:lnTo>
                    <a:pt x="31" y="266"/>
                  </a:lnTo>
                  <a:lnTo>
                    <a:pt x="31" y="265"/>
                  </a:lnTo>
                  <a:lnTo>
                    <a:pt x="31" y="263"/>
                  </a:lnTo>
                  <a:lnTo>
                    <a:pt x="33" y="262"/>
                  </a:lnTo>
                  <a:lnTo>
                    <a:pt x="33" y="260"/>
                  </a:lnTo>
                  <a:lnTo>
                    <a:pt x="33" y="258"/>
                  </a:lnTo>
                  <a:lnTo>
                    <a:pt x="33" y="257"/>
                  </a:lnTo>
                  <a:lnTo>
                    <a:pt x="34" y="255"/>
                  </a:lnTo>
                  <a:lnTo>
                    <a:pt x="34" y="253"/>
                  </a:lnTo>
                  <a:lnTo>
                    <a:pt x="34" y="252"/>
                  </a:lnTo>
                  <a:lnTo>
                    <a:pt x="34" y="250"/>
                  </a:lnTo>
                  <a:lnTo>
                    <a:pt x="34" y="248"/>
                  </a:lnTo>
                  <a:lnTo>
                    <a:pt x="34" y="247"/>
                  </a:lnTo>
                  <a:lnTo>
                    <a:pt x="34" y="244"/>
                  </a:lnTo>
                  <a:lnTo>
                    <a:pt x="34" y="242"/>
                  </a:lnTo>
                  <a:lnTo>
                    <a:pt x="36" y="242"/>
                  </a:lnTo>
                  <a:lnTo>
                    <a:pt x="36" y="240"/>
                  </a:lnTo>
                  <a:lnTo>
                    <a:pt x="36" y="239"/>
                  </a:lnTo>
                  <a:lnTo>
                    <a:pt x="36" y="237"/>
                  </a:lnTo>
                  <a:lnTo>
                    <a:pt x="36" y="235"/>
                  </a:lnTo>
                  <a:lnTo>
                    <a:pt x="36" y="234"/>
                  </a:lnTo>
                  <a:lnTo>
                    <a:pt x="36" y="232"/>
                  </a:lnTo>
                  <a:lnTo>
                    <a:pt x="36" y="230"/>
                  </a:lnTo>
                  <a:lnTo>
                    <a:pt x="38" y="230"/>
                  </a:lnTo>
                  <a:lnTo>
                    <a:pt x="38" y="229"/>
                  </a:lnTo>
                  <a:lnTo>
                    <a:pt x="38" y="227"/>
                  </a:lnTo>
                  <a:lnTo>
                    <a:pt x="38" y="226"/>
                  </a:lnTo>
                  <a:lnTo>
                    <a:pt x="38" y="224"/>
                  </a:lnTo>
                  <a:lnTo>
                    <a:pt x="39" y="224"/>
                  </a:lnTo>
                  <a:lnTo>
                    <a:pt x="41" y="224"/>
                  </a:lnTo>
                  <a:lnTo>
                    <a:pt x="41" y="226"/>
                  </a:lnTo>
                  <a:lnTo>
                    <a:pt x="39" y="226"/>
                  </a:lnTo>
                  <a:lnTo>
                    <a:pt x="39" y="227"/>
                  </a:lnTo>
                  <a:lnTo>
                    <a:pt x="41" y="227"/>
                  </a:lnTo>
                  <a:lnTo>
                    <a:pt x="41" y="229"/>
                  </a:lnTo>
                  <a:lnTo>
                    <a:pt x="41" y="230"/>
                  </a:lnTo>
                  <a:lnTo>
                    <a:pt x="41" y="232"/>
                  </a:lnTo>
                  <a:lnTo>
                    <a:pt x="43" y="232"/>
                  </a:lnTo>
                  <a:lnTo>
                    <a:pt x="43" y="234"/>
                  </a:lnTo>
                  <a:lnTo>
                    <a:pt x="43" y="235"/>
                  </a:lnTo>
                  <a:lnTo>
                    <a:pt x="41" y="235"/>
                  </a:lnTo>
                  <a:lnTo>
                    <a:pt x="39" y="235"/>
                  </a:lnTo>
                  <a:lnTo>
                    <a:pt x="39" y="237"/>
                  </a:lnTo>
                  <a:lnTo>
                    <a:pt x="39" y="239"/>
                  </a:lnTo>
                  <a:lnTo>
                    <a:pt x="38" y="240"/>
                  </a:lnTo>
                  <a:lnTo>
                    <a:pt x="38" y="242"/>
                  </a:lnTo>
                  <a:lnTo>
                    <a:pt x="38" y="244"/>
                  </a:lnTo>
                  <a:lnTo>
                    <a:pt x="36" y="245"/>
                  </a:lnTo>
                  <a:lnTo>
                    <a:pt x="36" y="247"/>
                  </a:lnTo>
                  <a:lnTo>
                    <a:pt x="36" y="248"/>
                  </a:lnTo>
                  <a:lnTo>
                    <a:pt x="36" y="250"/>
                  </a:lnTo>
                  <a:lnTo>
                    <a:pt x="34" y="252"/>
                  </a:lnTo>
                  <a:lnTo>
                    <a:pt x="34" y="253"/>
                  </a:lnTo>
                  <a:lnTo>
                    <a:pt x="34" y="255"/>
                  </a:lnTo>
                  <a:lnTo>
                    <a:pt x="34" y="257"/>
                  </a:lnTo>
                  <a:lnTo>
                    <a:pt x="34" y="258"/>
                  </a:lnTo>
                  <a:lnTo>
                    <a:pt x="34" y="260"/>
                  </a:lnTo>
                  <a:lnTo>
                    <a:pt x="34" y="262"/>
                  </a:lnTo>
                  <a:lnTo>
                    <a:pt x="34" y="263"/>
                  </a:lnTo>
                  <a:lnTo>
                    <a:pt x="36" y="263"/>
                  </a:lnTo>
                  <a:lnTo>
                    <a:pt x="36" y="265"/>
                  </a:lnTo>
                  <a:lnTo>
                    <a:pt x="34" y="265"/>
                  </a:lnTo>
                  <a:lnTo>
                    <a:pt x="36" y="265"/>
                  </a:lnTo>
                  <a:lnTo>
                    <a:pt x="36" y="263"/>
                  </a:lnTo>
                  <a:lnTo>
                    <a:pt x="38" y="262"/>
                  </a:lnTo>
                  <a:lnTo>
                    <a:pt x="38" y="260"/>
                  </a:lnTo>
                  <a:lnTo>
                    <a:pt x="38" y="258"/>
                  </a:lnTo>
                  <a:lnTo>
                    <a:pt x="38" y="257"/>
                  </a:lnTo>
                  <a:lnTo>
                    <a:pt x="39" y="257"/>
                  </a:lnTo>
                  <a:lnTo>
                    <a:pt x="39" y="255"/>
                  </a:lnTo>
                  <a:lnTo>
                    <a:pt x="41" y="255"/>
                  </a:lnTo>
                  <a:lnTo>
                    <a:pt x="41" y="253"/>
                  </a:lnTo>
                  <a:lnTo>
                    <a:pt x="43" y="253"/>
                  </a:lnTo>
                  <a:lnTo>
                    <a:pt x="44" y="253"/>
                  </a:lnTo>
                  <a:lnTo>
                    <a:pt x="44" y="252"/>
                  </a:lnTo>
                  <a:lnTo>
                    <a:pt x="46" y="252"/>
                  </a:lnTo>
                  <a:lnTo>
                    <a:pt x="46" y="250"/>
                  </a:lnTo>
                  <a:lnTo>
                    <a:pt x="48" y="250"/>
                  </a:lnTo>
                  <a:lnTo>
                    <a:pt x="48" y="248"/>
                  </a:lnTo>
                  <a:lnTo>
                    <a:pt x="48" y="247"/>
                  </a:lnTo>
                  <a:lnTo>
                    <a:pt x="49" y="245"/>
                  </a:lnTo>
                  <a:lnTo>
                    <a:pt x="49" y="244"/>
                  </a:lnTo>
                  <a:lnTo>
                    <a:pt x="49" y="242"/>
                  </a:lnTo>
                  <a:lnTo>
                    <a:pt x="48" y="239"/>
                  </a:lnTo>
                  <a:lnTo>
                    <a:pt x="49" y="237"/>
                  </a:lnTo>
                  <a:lnTo>
                    <a:pt x="48" y="235"/>
                  </a:lnTo>
                  <a:lnTo>
                    <a:pt x="49" y="235"/>
                  </a:lnTo>
                  <a:lnTo>
                    <a:pt x="49" y="234"/>
                  </a:lnTo>
                  <a:lnTo>
                    <a:pt x="48" y="234"/>
                  </a:lnTo>
                  <a:lnTo>
                    <a:pt x="48" y="232"/>
                  </a:lnTo>
                  <a:lnTo>
                    <a:pt x="48" y="230"/>
                  </a:lnTo>
                  <a:lnTo>
                    <a:pt x="46" y="229"/>
                  </a:lnTo>
                  <a:lnTo>
                    <a:pt x="46" y="227"/>
                  </a:lnTo>
                  <a:lnTo>
                    <a:pt x="44" y="227"/>
                  </a:lnTo>
                  <a:lnTo>
                    <a:pt x="44" y="226"/>
                  </a:lnTo>
                  <a:lnTo>
                    <a:pt x="43" y="226"/>
                  </a:lnTo>
                  <a:lnTo>
                    <a:pt x="41" y="226"/>
                  </a:lnTo>
                  <a:lnTo>
                    <a:pt x="41" y="224"/>
                  </a:lnTo>
                  <a:lnTo>
                    <a:pt x="43" y="224"/>
                  </a:lnTo>
                  <a:lnTo>
                    <a:pt x="43" y="222"/>
                  </a:lnTo>
                  <a:lnTo>
                    <a:pt x="43" y="221"/>
                  </a:lnTo>
                  <a:lnTo>
                    <a:pt x="41" y="221"/>
                  </a:lnTo>
                  <a:lnTo>
                    <a:pt x="39" y="219"/>
                  </a:lnTo>
                  <a:lnTo>
                    <a:pt x="38" y="219"/>
                  </a:lnTo>
                  <a:lnTo>
                    <a:pt x="38" y="217"/>
                  </a:lnTo>
                  <a:lnTo>
                    <a:pt x="38" y="216"/>
                  </a:lnTo>
                  <a:lnTo>
                    <a:pt x="36" y="216"/>
                  </a:lnTo>
                  <a:lnTo>
                    <a:pt x="38" y="214"/>
                  </a:lnTo>
                  <a:lnTo>
                    <a:pt x="36" y="214"/>
                  </a:lnTo>
                  <a:lnTo>
                    <a:pt x="36" y="213"/>
                  </a:lnTo>
                  <a:lnTo>
                    <a:pt x="34" y="211"/>
                  </a:lnTo>
                  <a:lnTo>
                    <a:pt x="34" y="209"/>
                  </a:lnTo>
                  <a:lnTo>
                    <a:pt x="34" y="208"/>
                  </a:lnTo>
                  <a:lnTo>
                    <a:pt x="33" y="208"/>
                  </a:lnTo>
                  <a:lnTo>
                    <a:pt x="33" y="206"/>
                  </a:lnTo>
                  <a:lnTo>
                    <a:pt x="33" y="204"/>
                  </a:lnTo>
                  <a:lnTo>
                    <a:pt x="33" y="203"/>
                  </a:lnTo>
                  <a:lnTo>
                    <a:pt x="31" y="203"/>
                  </a:lnTo>
                  <a:lnTo>
                    <a:pt x="31" y="201"/>
                  </a:lnTo>
                  <a:lnTo>
                    <a:pt x="33" y="201"/>
                  </a:lnTo>
                  <a:lnTo>
                    <a:pt x="31" y="203"/>
                  </a:lnTo>
                  <a:lnTo>
                    <a:pt x="33" y="203"/>
                  </a:lnTo>
                  <a:lnTo>
                    <a:pt x="33" y="201"/>
                  </a:lnTo>
                  <a:lnTo>
                    <a:pt x="34" y="201"/>
                  </a:lnTo>
                  <a:lnTo>
                    <a:pt x="33" y="201"/>
                  </a:lnTo>
                  <a:lnTo>
                    <a:pt x="33" y="199"/>
                  </a:lnTo>
                  <a:lnTo>
                    <a:pt x="34" y="199"/>
                  </a:lnTo>
                  <a:lnTo>
                    <a:pt x="34" y="198"/>
                  </a:lnTo>
                  <a:lnTo>
                    <a:pt x="34" y="196"/>
                  </a:lnTo>
                  <a:lnTo>
                    <a:pt x="34" y="195"/>
                  </a:lnTo>
                  <a:lnTo>
                    <a:pt x="34" y="193"/>
                  </a:lnTo>
                  <a:lnTo>
                    <a:pt x="33" y="193"/>
                  </a:lnTo>
                  <a:lnTo>
                    <a:pt x="33" y="191"/>
                  </a:lnTo>
                  <a:lnTo>
                    <a:pt x="31" y="191"/>
                  </a:lnTo>
                  <a:lnTo>
                    <a:pt x="31" y="190"/>
                  </a:lnTo>
                  <a:lnTo>
                    <a:pt x="33" y="190"/>
                  </a:lnTo>
                  <a:lnTo>
                    <a:pt x="31" y="190"/>
                  </a:lnTo>
                  <a:lnTo>
                    <a:pt x="33" y="188"/>
                  </a:lnTo>
                  <a:lnTo>
                    <a:pt x="31" y="188"/>
                  </a:lnTo>
                  <a:lnTo>
                    <a:pt x="33" y="186"/>
                  </a:lnTo>
                  <a:lnTo>
                    <a:pt x="34" y="186"/>
                  </a:lnTo>
                  <a:lnTo>
                    <a:pt x="34" y="185"/>
                  </a:lnTo>
                  <a:lnTo>
                    <a:pt x="34" y="186"/>
                  </a:lnTo>
                  <a:lnTo>
                    <a:pt x="36" y="186"/>
                  </a:lnTo>
                  <a:lnTo>
                    <a:pt x="36" y="185"/>
                  </a:lnTo>
                  <a:lnTo>
                    <a:pt x="38" y="185"/>
                  </a:lnTo>
                  <a:lnTo>
                    <a:pt x="38" y="183"/>
                  </a:lnTo>
                  <a:lnTo>
                    <a:pt x="39" y="183"/>
                  </a:lnTo>
                  <a:lnTo>
                    <a:pt x="39" y="181"/>
                  </a:lnTo>
                  <a:lnTo>
                    <a:pt x="39" y="180"/>
                  </a:lnTo>
                  <a:lnTo>
                    <a:pt x="39" y="178"/>
                  </a:lnTo>
                  <a:lnTo>
                    <a:pt x="41" y="177"/>
                  </a:lnTo>
                  <a:lnTo>
                    <a:pt x="41" y="175"/>
                  </a:lnTo>
                  <a:lnTo>
                    <a:pt x="41" y="173"/>
                  </a:lnTo>
                  <a:lnTo>
                    <a:pt x="41" y="172"/>
                  </a:lnTo>
                  <a:lnTo>
                    <a:pt x="43" y="172"/>
                  </a:lnTo>
                  <a:lnTo>
                    <a:pt x="43" y="170"/>
                  </a:lnTo>
                  <a:lnTo>
                    <a:pt x="43" y="168"/>
                  </a:lnTo>
                  <a:lnTo>
                    <a:pt x="43" y="167"/>
                  </a:lnTo>
                  <a:lnTo>
                    <a:pt x="43" y="165"/>
                  </a:lnTo>
                  <a:lnTo>
                    <a:pt x="43" y="163"/>
                  </a:lnTo>
                  <a:lnTo>
                    <a:pt x="44" y="162"/>
                  </a:lnTo>
                  <a:lnTo>
                    <a:pt x="44" y="160"/>
                  </a:lnTo>
                  <a:lnTo>
                    <a:pt x="44" y="159"/>
                  </a:lnTo>
                  <a:lnTo>
                    <a:pt x="44" y="157"/>
                  </a:lnTo>
                  <a:lnTo>
                    <a:pt x="44" y="155"/>
                  </a:lnTo>
                  <a:lnTo>
                    <a:pt x="44" y="154"/>
                  </a:lnTo>
                  <a:lnTo>
                    <a:pt x="46" y="152"/>
                  </a:lnTo>
                  <a:lnTo>
                    <a:pt x="46" y="150"/>
                  </a:lnTo>
                  <a:lnTo>
                    <a:pt x="46" y="149"/>
                  </a:lnTo>
                  <a:lnTo>
                    <a:pt x="46" y="147"/>
                  </a:lnTo>
                  <a:lnTo>
                    <a:pt x="46" y="146"/>
                  </a:lnTo>
                  <a:lnTo>
                    <a:pt x="46" y="144"/>
                  </a:lnTo>
                  <a:lnTo>
                    <a:pt x="46" y="142"/>
                  </a:lnTo>
                  <a:lnTo>
                    <a:pt x="46" y="141"/>
                  </a:lnTo>
                  <a:lnTo>
                    <a:pt x="48" y="141"/>
                  </a:lnTo>
                  <a:lnTo>
                    <a:pt x="48" y="142"/>
                  </a:lnTo>
                  <a:lnTo>
                    <a:pt x="49" y="144"/>
                  </a:lnTo>
                  <a:lnTo>
                    <a:pt x="51" y="146"/>
                  </a:lnTo>
                  <a:lnTo>
                    <a:pt x="51" y="147"/>
                  </a:lnTo>
                  <a:lnTo>
                    <a:pt x="52" y="147"/>
                  </a:lnTo>
                  <a:lnTo>
                    <a:pt x="52" y="149"/>
                  </a:lnTo>
                  <a:lnTo>
                    <a:pt x="51" y="149"/>
                  </a:lnTo>
                  <a:lnTo>
                    <a:pt x="49" y="149"/>
                  </a:lnTo>
                  <a:lnTo>
                    <a:pt x="49" y="150"/>
                  </a:lnTo>
                  <a:lnTo>
                    <a:pt x="49" y="152"/>
                  </a:lnTo>
                  <a:lnTo>
                    <a:pt x="49" y="154"/>
                  </a:lnTo>
                  <a:lnTo>
                    <a:pt x="49" y="155"/>
                  </a:lnTo>
                  <a:lnTo>
                    <a:pt x="49" y="157"/>
                  </a:lnTo>
                  <a:lnTo>
                    <a:pt x="48" y="157"/>
                  </a:lnTo>
                  <a:lnTo>
                    <a:pt x="48" y="159"/>
                  </a:lnTo>
                  <a:lnTo>
                    <a:pt x="48" y="160"/>
                  </a:lnTo>
                  <a:lnTo>
                    <a:pt x="46" y="160"/>
                  </a:lnTo>
                  <a:lnTo>
                    <a:pt x="46" y="165"/>
                  </a:lnTo>
                  <a:lnTo>
                    <a:pt x="46" y="167"/>
                  </a:lnTo>
                  <a:lnTo>
                    <a:pt x="46" y="168"/>
                  </a:lnTo>
                  <a:lnTo>
                    <a:pt x="46" y="170"/>
                  </a:lnTo>
                  <a:lnTo>
                    <a:pt x="46" y="173"/>
                  </a:lnTo>
                  <a:lnTo>
                    <a:pt x="46" y="175"/>
                  </a:lnTo>
                  <a:lnTo>
                    <a:pt x="48" y="177"/>
                  </a:lnTo>
                  <a:lnTo>
                    <a:pt x="48" y="178"/>
                  </a:lnTo>
                  <a:lnTo>
                    <a:pt x="49" y="180"/>
                  </a:lnTo>
                  <a:lnTo>
                    <a:pt x="51" y="181"/>
                  </a:lnTo>
                  <a:lnTo>
                    <a:pt x="52" y="183"/>
                  </a:lnTo>
                  <a:lnTo>
                    <a:pt x="52" y="185"/>
                  </a:lnTo>
                  <a:lnTo>
                    <a:pt x="54" y="185"/>
                  </a:lnTo>
                  <a:lnTo>
                    <a:pt x="56" y="185"/>
                  </a:lnTo>
                  <a:lnTo>
                    <a:pt x="56" y="186"/>
                  </a:lnTo>
                  <a:lnTo>
                    <a:pt x="57" y="186"/>
                  </a:lnTo>
                  <a:lnTo>
                    <a:pt x="57" y="188"/>
                  </a:lnTo>
                  <a:lnTo>
                    <a:pt x="59" y="188"/>
                  </a:lnTo>
                  <a:lnTo>
                    <a:pt x="59" y="190"/>
                  </a:lnTo>
                  <a:lnTo>
                    <a:pt x="61" y="190"/>
                  </a:lnTo>
                  <a:lnTo>
                    <a:pt x="61" y="191"/>
                  </a:lnTo>
                  <a:lnTo>
                    <a:pt x="62" y="191"/>
                  </a:lnTo>
                  <a:lnTo>
                    <a:pt x="64" y="193"/>
                  </a:lnTo>
                  <a:lnTo>
                    <a:pt x="64" y="195"/>
                  </a:lnTo>
                  <a:lnTo>
                    <a:pt x="65" y="195"/>
                  </a:lnTo>
                  <a:lnTo>
                    <a:pt x="65" y="196"/>
                  </a:lnTo>
                  <a:lnTo>
                    <a:pt x="65" y="198"/>
                  </a:lnTo>
                  <a:lnTo>
                    <a:pt x="67" y="199"/>
                  </a:lnTo>
                  <a:lnTo>
                    <a:pt x="69" y="199"/>
                  </a:lnTo>
                  <a:lnTo>
                    <a:pt x="69" y="201"/>
                  </a:lnTo>
                  <a:lnTo>
                    <a:pt x="70" y="201"/>
                  </a:lnTo>
                  <a:lnTo>
                    <a:pt x="70" y="203"/>
                  </a:lnTo>
                  <a:lnTo>
                    <a:pt x="72" y="203"/>
                  </a:lnTo>
                  <a:lnTo>
                    <a:pt x="72" y="204"/>
                  </a:lnTo>
                  <a:lnTo>
                    <a:pt x="74" y="204"/>
                  </a:lnTo>
                  <a:lnTo>
                    <a:pt x="75" y="206"/>
                  </a:lnTo>
                  <a:lnTo>
                    <a:pt x="77" y="206"/>
                  </a:lnTo>
                  <a:lnTo>
                    <a:pt x="77" y="208"/>
                  </a:lnTo>
                  <a:lnTo>
                    <a:pt x="75" y="211"/>
                  </a:lnTo>
                  <a:lnTo>
                    <a:pt x="77" y="211"/>
                  </a:lnTo>
                  <a:lnTo>
                    <a:pt x="77" y="209"/>
                  </a:lnTo>
                  <a:lnTo>
                    <a:pt x="77" y="208"/>
                  </a:lnTo>
                  <a:lnTo>
                    <a:pt x="77" y="206"/>
                  </a:lnTo>
                  <a:lnTo>
                    <a:pt x="75" y="204"/>
                  </a:lnTo>
                  <a:lnTo>
                    <a:pt x="77" y="204"/>
                  </a:lnTo>
                  <a:lnTo>
                    <a:pt x="79" y="204"/>
                  </a:lnTo>
                  <a:lnTo>
                    <a:pt x="79" y="206"/>
                  </a:lnTo>
                  <a:lnTo>
                    <a:pt x="79" y="204"/>
                  </a:lnTo>
                  <a:lnTo>
                    <a:pt x="80" y="204"/>
                  </a:lnTo>
                  <a:lnTo>
                    <a:pt x="80" y="206"/>
                  </a:lnTo>
                  <a:lnTo>
                    <a:pt x="80" y="204"/>
                  </a:lnTo>
                  <a:lnTo>
                    <a:pt x="79" y="204"/>
                  </a:lnTo>
                  <a:lnTo>
                    <a:pt x="77" y="203"/>
                  </a:lnTo>
                  <a:lnTo>
                    <a:pt x="75" y="203"/>
                  </a:lnTo>
                  <a:lnTo>
                    <a:pt x="74" y="203"/>
                  </a:lnTo>
                  <a:lnTo>
                    <a:pt x="74" y="201"/>
                  </a:lnTo>
                  <a:lnTo>
                    <a:pt x="72" y="201"/>
                  </a:lnTo>
                  <a:lnTo>
                    <a:pt x="70" y="201"/>
                  </a:lnTo>
                  <a:lnTo>
                    <a:pt x="70" y="199"/>
                  </a:lnTo>
                  <a:lnTo>
                    <a:pt x="69" y="198"/>
                  </a:lnTo>
                  <a:lnTo>
                    <a:pt x="69" y="196"/>
                  </a:lnTo>
                  <a:lnTo>
                    <a:pt x="70" y="196"/>
                  </a:lnTo>
                  <a:lnTo>
                    <a:pt x="70" y="195"/>
                  </a:lnTo>
                  <a:lnTo>
                    <a:pt x="69" y="195"/>
                  </a:lnTo>
                  <a:lnTo>
                    <a:pt x="70" y="195"/>
                  </a:lnTo>
                  <a:lnTo>
                    <a:pt x="72" y="195"/>
                  </a:lnTo>
                  <a:lnTo>
                    <a:pt x="74" y="195"/>
                  </a:lnTo>
                  <a:lnTo>
                    <a:pt x="75" y="195"/>
                  </a:lnTo>
                  <a:lnTo>
                    <a:pt x="75" y="193"/>
                  </a:lnTo>
                  <a:lnTo>
                    <a:pt x="75" y="191"/>
                  </a:lnTo>
                  <a:lnTo>
                    <a:pt x="75" y="193"/>
                  </a:lnTo>
                  <a:lnTo>
                    <a:pt x="75" y="191"/>
                  </a:lnTo>
                  <a:lnTo>
                    <a:pt x="77" y="191"/>
                  </a:lnTo>
                  <a:lnTo>
                    <a:pt x="77" y="190"/>
                  </a:lnTo>
                  <a:lnTo>
                    <a:pt x="77" y="188"/>
                  </a:lnTo>
                  <a:lnTo>
                    <a:pt x="77" y="186"/>
                  </a:lnTo>
                  <a:lnTo>
                    <a:pt x="77" y="185"/>
                  </a:lnTo>
                  <a:lnTo>
                    <a:pt x="79" y="185"/>
                  </a:lnTo>
                  <a:lnTo>
                    <a:pt x="79" y="186"/>
                  </a:lnTo>
                  <a:lnTo>
                    <a:pt x="79" y="185"/>
                  </a:lnTo>
                  <a:lnTo>
                    <a:pt x="79" y="183"/>
                  </a:lnTo>
                  <a:lnTo>
                    <a:pt x="79" y="181"/>
                  </a:lnTo>
                  <a:lnTo>
                    <a:pt x="80" y="181"/>
                  </a:lnTo>
                  <a:lnTo>
                    <a:pt x="80" y="183"/>
                  </a:lnTo>
                  <a:lnTo>
                    <a:pt x="80" y="181"/>
                  </a:lnTo>
                  <a:lnTo>
                    <a:pt x="79" y="181"/>
                  </a:lnTo>
                  <a:lnTo>
                    <a:pt x="77" y="181"/>
                  </a:lnTo>
                  <a:lnTo>
                    <a:pt x="75" y="181"/>
                  </a:lnTo>
                  <a:lnTo>
                    <a:pt x="74" y="181"/>
                  </a:lnTo>
                  <a:lnTo>
                    <a:pt x="75" y="181"/>
                  </a:lnTo>
                  <a:lnTo>
                    <a:pt x="75" y="180"/>
                  </a:lnTo>
                  <a:lnTo>
                    <a:pt x="74" y="180"/>
                  </a:lnTo>
                  <a:lnTo>
                    <a:pt x="74" y="178"/>
                  </a:lnTo>
                  <a:lnTo>
                    <a:pt x="72" y="178"/>
                  </a:lnTo>
                  <a:lnTo>
                    <a:pt x="72" y="177"/>
                  </a:lnTo>
                  <a:lnTo>
                    <a:pt x="72" y="175"/>
                  </a:lnTo>
                  <a:lnTo>
                    <a:pt x="72" y="173"/>
                  </a:lnTo>
                  <a:lnTo>
                    <a:pt x="72" y="172"/>
                  </a:lnTo>
                  <a:lnTo>
                    <a:pt x="72" y="170"/>
                  </a:lnTo>
                  <a:lnTo>
                    <a:pt x="70" y="168"/>
                  </a:lnTo>
                  <a:lnTo>
                    <a:pt x="69" y="168"/>
                  </a:lnTo>
                  <a:lnTo>
                    <a:pt x="69" y="167"/>
                  </a:lnTo>
                  <a:lnTo>
                    <a:pt x="69" y="165"/>
                  </a:lnTo>
                  <a:lnTo>
                    <a:pt x="67" y="165"/>
                  </a:lnTo>
                  <a:lnTo>
                    <a:pt x="67" y="163"/>
                  </a:lnTo>
                  <a:lnTo>
                    <a:pt x="67" y="162"/>
                  </a:lnTo>
                  <a:lnTo>
                    <a:pt x="67" y="160"/>
                  </a:lnTo>
                  <a:lnTo>
                    <a:pt x="67" y="159"/>
                  </a:lnTo>
                  <a:lnTo>
                    <a:pt x="67" y="157"/>
                  </a:lnTo>
                  <a:lnTo>
                    <a:pt x="65" y="155"/>
                  </a:lnTo>
                  <a:lnTo>
                    <a:pt x="65" y="154"/>
                  </a:lnTo>
                  <a:lnTo>
                    <a:pt x="64" y="152"/>
                  </a:lnTo>
                  <a:lnTo>
                    <a:pt x="65" y="150"/>
                  </a:lnTo>
                  <a:lnTo>
                    <a:pt x="67" y="149"/>
                  </a:lnTo>
                  <a:lnTo>
                    <a:pt x="67" y="147"/>
                  </a:lnTo>
                  <a:lnTo>
                    <a:pt x="69" y="147"/>
                  </a:lnTo>
                  <a:lnTo>
                    <a:pt x="69" y="146"/>
                  </a:lnTo>
                  <a:lnTo>
                    <a:pt x="70" y="146"/>
                  </a:lnTo>
                  <a:lnTo>
                    <a:pt x="70" y="144"/>
                  </a:lnTo>
                  <a:lnTo>
                    <a:pt x="70" y="142"/>
                  </a:lnTo>
                  <a:lnTo>
                    <a:pt x="69" y="142"/>
                  </a:lnTo>
                  <a:lnTo>
                    <a:pt x="67" y="142"/>
                  </a:lnTo>
                  <a:lnTo>
                    <a:pt x="67" y="144"/>
                  </a:lnTo>
                  <a:lnTo>
                    <a:pt x="65" y="144"/>
                  </a:lnTo>
                  <a:lnTo>
                    <a:pt x="65" y="147"/>
                  </a:lnTo>
                  <a:lnTo>
                    <a:pt x="64" y="147"/>
                  </a:lnTo>
                  <a:lnTo>
                    <a:pt x="62" y="147"/>
                  </a:lnTo>
                  <a:lnTo>
                    <a:pt x="62" y="146"/>
                  </a:lnTo>
                  <a:lnTo>
                    <a:pt x="61" y="146"/>
                  </a:lnTo>
                  <a:lnTo>
                    <a:pt x="62" y="147"/>
                  </a:lnTo>
                  <a:lnTo>
                    <a:pt x="61" y="147"/>
                  </a:lnTo>
                  <a:lnTo>
                    <a:pt x="61" y="146"/>
                  </a:lnTo>
                  <a:lnTo>
                    <a:pt x="59" y="146"/>
                  </a:lnTo>
                  <a:lnTo>
                    <a:pt x="57" y="146"/>
                  </a:lnTo>
                  <a:lnTo>
                    <a:pt x="56" y="146"/>
                  </a:lnTo>
                  <a:lnTo>
                    <a:pt x="56" y="144"/>
                  </a:lnTo>
                  <a:lnTo>
                    <a:pt x="54" y="144"/>
                  </a:lnTo>
                  <a:lnTo>
                    <a:pt x="52" y="144"/>
                  </a:lnTo>
                  <a:lnTo>
                    <a:pt x="52" y="142"/>
                  </a:lnTo>
                  <a:lnTo>
                    <a:pt x="51" y="141"/>
                  </a:lnTo>
                  <a:lnTo>
                    <a:pt x="49" y="141"/>
                  </a:lnTo>
                  <a:lnTo>
                    <a:pt x="49" y="139"/>
                  </a:lnTo>
                  <a:lnTo>
                    <a:pt x="49" y="137"/>
                  </a:lnTo>
                  <a:lnTo>
                    <a:pt x="48" y="137"/>
                  </a:lnTo>
                  <a:lnTo>
                    <a:pt x="46" y="137"/>
                  </a:lnTo>
                  <a:lnTo>
                    <a:pt x="44" y="137"/>
                  </a:lnTo>
                  <a:lnTo>
                    <a:pt x="43" y="137"/>
                  </a:lnTo>
                  <a:lnTo>
                    <a:pt x="43" y="136"/>
                  </a:lnTo>
                  <a:lnTo>
                    <a:pt x="43" y="134"/>
                  </a:lnTo>
                  <a:lnTo>
                    <a:pt x="43" y="132"/>
                  </a:lnTo>
                  <a:lnTo>
                    <a:pt x="44" y="132"/>
                  </a:lnTo>
                  <a:lnTo>
                    <a:pt x="44" y="131"/>
                  </a:lnTo>
                  <a:lnTo>
                    <a:pt x="44" y="129"/>
                  </a:lnTo>
                  <a:lnTo>
                    <a:pt x="44" y="128"/>
                  </a:lnTo>
                  <a:lnTo>
                    <a:pt x="46" y="128"/>
                  </a:lnTo>
                  <a:lnTo>
                    <a:pt x="46" y="126"/>
                  </a:lnTo>
                  <a:lnTo>
                    <a:pt x="46" y="124"/>
                  </a:lnTo>
                  <a:lnTo>
                    <a:pt x="48" y="124"/>
                  </a:lnTo>
                  <a:lnTo>
                    <a:pt x="48" y="123"/>
                  </a:lnTo>
                  <a:lnTo>
                    <a:pt x="46" y="123"/>
                  </a:lnTo>
                  <a:lnTo>
                    <a:pt x="46" y="121"/>
                  </a:lnTo>
                  <a:lnTo>
                    <a:pt x="46" y="119"/>
                  </a:lnTo>
                  <a:lnTo>
                    <a:pt x="48" y="119"/>
                  </a:lnTo>
                  <a:lnTo>
                    <a:pt x="48" y="118"/>
                  </a:lnTo>
                  <a:lnTo>
                    <a:pt x="48" y="116"/>
                  </a:lnTo>
                  <a:lnTo>
                    <a:pt x="48" y="114"/>
                  </a:lnTo>
                  <a:lnTo>
                    <a:pt x="49" y="113"/>
                  </a:lnTo>
                  <a:lnTo>
                    <a:pt x="49" y="111"/>
                  </a:lnTo>
                  <a:lnTo>
                    <a:pt x="49" y="110"/>
                  </a:lnTo>
                  <a:lnTo>
                    <a:pt x="49" y="108"/>
                  </a:lnTo>
                  <a:lnTo>
                    <a:pt x="49" y="106"/>
                  </a:lnTo>
                  <a:lnTo>
                    <a:pt x="49" y="105"/>
                  </a:lnTo>
                  <a:lnTo>
                    <a:pt x="49" y="103"/>
                  </a:lnTo>
                  <a:lnTo>
                    <a:pt x="49" y="101"/>
                  </a:lnTo>
                  <a:lnTo>
                    <a:pt x="49" y="100"/>
                  </a:lnTo>
                  <a:lnTo>
                    <a:pt x="51" y="98"/>
                  </a:lnTo>
                  <a:lnTo>
                    <a:pt x="51" y="97"/>
                  </a:lnTo>
                  <a:lnTo>
                    <a:pt x="51" y="95"/>
                  </a:lnTo>
                  <a:lnTo>
                    <a:pt x="51" y="93"/>
                  </a:lnTo>
                  <a:lnTo>
                    <a:pt x="51" y="92"/>
                  </a:lnTo>
                  <a:lnTo>
                    <a:pt x="51" y="90"/>
                  </a:lnTo>
                  <a:lnTo>
                    <a:pt x="51" y="88"/>
                  </a:lnTo>
                  <a:lnTo>
                    <a:pt x="52" y="87"/>
                  </a:lnTo>
                  <a:lnTo>
                    <a:pt x="52" y="85"/>
                  </a:lnTo>
                  <a:lnTo>
                    <a:pt x="52" y="83"/>
                  </a:lnTo>
                  <a:lnTo>
                    <a:pt x="54" y="83"/>
                  </a:lnTo>
                  <a:lnTo>
                    <a:pt x="56" y="82"/>
                  </a:lnTo>
                  <a:lnTo>
                    <a:pt x="56" y="80"/>
                  </a:lnTo>
                  <a:lnTo>
                    <a:pt x="57" y="80"/>
                  </a:lnTo>
                  <a:lnTo>
                    <a:pt x="57" y="79"/>
                  </a:lnTo>
                  <a:lnTo>
                    <a:pt x="57" y="77"/>
                  </a:lnTo>
                  <a:lnTo>
                    <a:pt x="59" y="75"/>
                  </a:lnTo>
                  <a:lnTo>
                    <a:pt x="59" y="74"/>
                  </a:lnTo>
                  <a:lnTo>
                    <a:pt x="59" y="70"/>
                  </a:lnTo>
                  <a:lnTo>
                    <a:pt x="61" y="67"/>
                  </a:lnTo>
                  <a:lnTo>
                    <a:pt x="61" y="64"/>
                  </a:lnTo>
                  <a:lnTo>
                    <a:pt x="61" y="62"/>
                  </a:lnTo>
                  <a:lnTo>
                    <a:pt x="61" y="61"/>
                  </a:lnTo>
                  <a:lnTo>
                    <a:pt x="62" y="61"/>
                  </a:lnTo>
                  <a:lnTo>
                    <a:pt x="64" y="61"/>
                  </a:lnTo>
                  <a:lnTo>
                    <a:pt x="65" y="61"/>
                  </a:lnTo>
                  <a:lnTo>
                    <a:pt x="67" y="61"/>
                  </a:lnTo>
                  <a:lnTo>
                    <a:pt x="69" y="62"/>
                  </a:lnTo>
                  <a:lnTo>
                    <a:pt x="70" y="62"/>
                  </a:lnTo>
                  <a:lnTo>
                    <a:pt x="72" y="62"/>
                  </a:lnTo>
                  <a:lnTo>
                    <a:pt x="74" y="62"/>
                  </a:lnTo>
                  <a:lnTo>
                    <a:pt x="75" y="62"/>
                  </a:lnTo>
                  <a:lnTo>
                    <a:pt x="77" y="62"/>
                  </a:lnTo>
                  <a:lnTo>
                    <a:pt x="79" y="62"/>
                  </a:lnTo>
                  <a:lnTo>
                    <a:pt x="79" y="61"/>
                  </a:lnTo>
                  <a:lnTo>
                    <a:pt x="80" y="61"/>
                  </a:lnTo>
                  <a:lnTo>
                    <a:pt x="80" y="59"/>
                  </a:lnTo>
                  <a:lnTo>
                    <a:pt x="80" y="57"/>
                  </a:lnTo>
                  <a:lnTo>
                    <a:pt x="80" y="56"/>
                  </a:lnTo>
                  <a:lnTo>
                    <a:pt x="80" y="54"/>
                  </a:lnTo>
                  <a:lnTo>
                    <a:pt x="79" y="54"/>
                  </a:lnTo>
                  <a:lnTo>
                    <a:pt x="79" y="52"/>
                  </a:lnTo>
                  <a:lnTo>
                    <a:pt x="77" y="51"/>
                  </a:lnTo>
                  <a:lnTo>
                    <a:pt x="77" y="49"/>
                  </a:lnTo>
                  <a:lnTo>
                    <a:pt x="77" y="47"/>
                  </a:lnTo>
                  <a:lnTo>
                    <a:pt x="75" y="46"/>
                  </a:lnTo>
                  <a:lnTo>
                    <a:pt x="77" y="44"/>
                  </a:lnTo>
                  <a:lnTo>
                    <a:pt x="77" y="43"/>
                  </a:lnTo>
                  <a:lnTo>
                    <a:pt x="79" y="41"/>
                  </a:lnTo>
                  <a:lnTo>
                    <a:pt x="79" y="39"/>
                  </a:lnTo>
                  <a:lnTo>
                    <a:pt x="80" y="38"/>
                  </a:lnTo>
                  <a:lnTo>
                    <a:pt x="80" y="36"/>
                  </a:lnTo>
                  <a:lnTo>
                    <a:pt x="82" y="36"/>
                  </a:lnTo>
                  <a:lnTo>
                    <a:pt x="82" y="34"/>
                  </a:lnTo>
                  <a:lnTo>
                    <a:pt x="82" y="36"/>
                  </a:lnTo>
                  <a:lnTo>
                    <a:pt x="83" y="36"/>
                  </a:lnTo>
                  <a:lnTo>
                    <a:pt x="85" y="36"/>
                  </a:lnTo>
                  <a:lnTo>
                    <a:pt x="87" y="34"/>
                  </a:lnTo>
                  <a:lnTo>
                    <a:pt x="88" y="34"/>
                  </a:lnTo>
                  <a:lnTo>
                    <a:pt x="87" y="34"/>
                  </a:lnTo>
                  <a:lnTo>
                    <a:pt x="85" y="34"/>
                  </a:lnTo>
                  <a:lnTo>
                    <a:pt x="85" y="36"/>
                  </a:lnTo>
                  <a:lnTo>
                    <a:pt x="83" y="34"/>
                  </a:lnTo>
                  <a:lnTo>
                    <a:pt x="82" y="34"/>
                  </a:lnTo>
                  <a:lnTo>
                    <a:pt x="80" y="36"/>
                  </a:lnTo>
                  <a:lnTo>
                    <a:pt x="80" y="38"/>
                  </a:lnTo>
                  <a:lnTo>
                    <a:pt x="79" y="38"/>
                  </a:lnTo>
                  <a:lnTo>
                    <a:pt x="79" y="39"/>
                  </a:lnTo>
                  <a:lnTo>
                    <a:pt x="77" y="41"/>
                  </a:lnTo>
                  <a:lnTo>
                    <a:pt x="77" y="43"/>
                  </a:lnTo>
                  <a:lnTo>
                    <a:pt x="75" y="43"/>
                  </a:lnTo>
                  <a:lnTo>
                    <a:pt x="75" y="44"/>
                  </a:lnTo>
                  <a:lnTo>
                    <a:pt x="75" y="46"/>
                  </a:lnTo>
                  <a:lnTo>
                    <a:pt x="75" y="47"/>
                  </a:lnTo>
                  <a:lnTo>
                    <a:pt x="75" y="49"/>
                  </a:lnTo>
                  <a:lnTo>
                    <a:pt x="77" y="51"/>
                  </a:lnTo>
                  <a:lnTo>
                    <a:pt x="77" y="52"/>
                  </a:lnTo>
                  <a:lnTo>
                    <a:pt x="77" y="54"/>
                  </a:lnTo>
                  <a:lnTo>
                    <a:pt x="77" y="56"/>
                  </a:lnTo>
                  <a:lnTo>
                    <a:pt x="79" y="56"/>
                  </a:lnTo>
                  <a:lnTo>
                    <a:pt x="79" y="57"/>
                  </a:lnTo>
                  <a:lnTo>
                    <a:pt x="79" y="59"/>
                  </a:lnTo>
                  <a:lnTo>
                    <a:pt x="79" y="61"/>
                  </a:lnTo>
                  <a:lnTo>
                    <a:pt x="77" y="61"/>
                  </a:lnTo>
                  <a:lnTo>
                    <a:pt x="75" y="62"/>
                  </a:lnTo>
                  <a:lnTo>
                    <a:pt x="74" y="62"/>
                  </a:lnTo>
                  <a:lnTo>
                    <a:pt x="74" y="61"/>
                  </a:lnTo>
                  <a:lnTo>
                    <a:pt x="75" y="61"/>
                  </a:lnTo>
                  <a:lnTo>
                    <a:pt x="75" y="59"/>
                  </a:lnTo>
                  <a:lnTo>
                    <a:pt x="77" y="59"/>
                  </a:lnTo>
                  <a:lnTo>
                    <a:pt x="77" y="57"/>
                  </a:lnTo>
                  <a:lnTo>
                    <a:pt x="79" y="57"/>
                  </a:lnTo>
                  <a:lnTo>
                    <a:pt x="77" y="57"/>
                  </a:lnTo>
                  <a:lnTo>
                    <a:pt x="77" y="56"/>
                  </a:lnTo>
                  <a:lnTo>
                    <a:pt x="75" y="56"/>
                  </a:lnTo>
                  <a:lnTo>
                    <a:pt x="74" y="54"/>
                  </a:lnTo>
                  <a:lnTo>
                    <a:pt x="72" y="54"/>
                  </a:lnTo>
                  <a:lnTo>
                    <a:pt x="70" y="54"/>
                  </a:lnTo>
                  <a:lnTo>
                    <a:pt x="70" y="52"/>
                  </a:lnTo>
                  <a:lnTo>
                    <a:pt x="72" y="52"/>
                  </a:lnTo>
                  <a:lnTo>
                    <a:pt x="72" y="51"/>
                  </a:lnTo>
                  <a:lnTo>
                    <a:pt x="70" y="51"/>
                  </a:lnTo>
                  <a:lnTo>
                    <a:pt x="70" y="49"/>
                  </a:lnTo>
                  <a:lnTo>
                    <a:pt x="69" y="49"/>
                  </a:lnTo>
                  <a:lnTo>
                    <a:pt x="67" y="49"/>
                  </a:lnTo>
                  <a:lnTo>
                    <a:pt x="65" y="51"/>
                  </a:lnTo>
                  <a:lnTo>
                    <a:pt x="64" y="51"/>
                  </a:lnTo>
                  <a:lnTo>
                    <a:pt x="64" y="52"/>
                  </a:lnTo>
                  <a:lnTo>
                    <a:pt x="64" y="54"/>
                  </a:lnTo>
                  <a:lnTo>
                    <a:pt x="62" y="54"/>
                  </a:lnTo>
                  <a:lnTo>
                    <a:pt x="62" y="56"/>
                  </a:lnTo>
                  <a:lnTo>
                    <a:pt x="62" y="57"/>
                  </a:lnTo>
                  <a:lnTo>
                    <a:pt x="61" y="57"/>
                  </a:lnTo>
                  <a:lnTo>
                    <a:pt x="59" y="59"/>
                  </a:lnTo>
                  <a:lnTo>
                    <a:pt x="57" y="59"/>
                  </a:lnTo>
                  <a:lnTo>
                    <a:pt x="57" y="61"/>
                  </a:lnTo>
                  <a:lnTo>
                    <a:pt x="56" y="61"/>
                  </a:lnTo>
                  <a:lnTo>
                    <a:pt x="56" y="62"/>
                  </a:lnTo>
                  <a:lnTo>
                    <a:pt x="56" y="64"/>
                  </a:lnTo>
                  <a:lnTo>
                    <a:pt x="56" y="65"/>
                  </a:lnTo>
                  <a:lnTo>
                    <a:pt x="56" y="67"/>
                  </a:lnTo>
                  <a:lnTo>
                    <a:pt x="56" y="69"/>
                  </a:lnTo>
                  <a:lnTo>
                    <a:pt x="57" y="69"/>
                  </a:lnTo>
                  <a:lnTo>
                    <a:pt x="57" y="70"/>
                  </a:lnTo>
                  <a:lnTo>
                    <a:pt x="57" y="72"/>
                  </a:lnTo>
                  <a:lnTo>
                    <a:pt x="57" y="74"/>
                  </a:lnTo>
                  <a:lnTo>
                    <a:pt x="56" y="74"/>
                  </a:lnTo>
                  <a:lnTo>
                    <a:pt x="56" y="75"/>
                  </a:lnTo>
                  <a:lnTo>
                    <a:pt x="56" y="77"/>
                  </a:lnTo>
                  <a:lnTo>
                    <a:pt x="56" y="79"/>
                  </a:lnTo>
                  <a:lnTo>
                    <a:pt x="56" y="80"/>
                  </a:lnTo>
                  <a:lnTo>
                    <a:pt x="54" y="80"/>
                  </a:lnTo>
                  <a:lnTo>
                    <a:pt x="54" y="79"/>
                  </a:lnTo>
                  <a:lnTo>
                    <a:pt x="52" y="79"/>
                  </a:lnTo>
                  <a:lnTo>
                    <a:pt x="52" y="75"/>
                  </a:lnTo>
                  <a:lnTo>
                    <a:pt x="52" y="74"/>
                  </a:lnTo>
                  <a:lnTo>
                    <a:pt x="54" y="72"/>
                  </a:lnTo>
                  <a:lnTo>
                    <a:pt x="54" y="70"/>
                  </a:lnTo>
                  <a:lnTo>
                    <a:pt x="54" y="69"/>
                  </a:lnTo>
                  <a:lnTo>
                    <a:pt x="54" y="67"/>
                  </a:lnTo>
                  <a:lnTo>
                    <a:pt x="54" y="65"/>
                  </a:lnTo>
                  <a:lnTo>
                    <a:pt x="54" y="64"/>
                  </a:lnTo>
                  <a:lnTo>
                    <a:pt x="54" y="62"/>
                  </a:lnTo>
                  <a:lnTo>
                    <a:pt x="54" y="61"/>
                  </a:lnTo>
                  <a:lnTo>
                    <a:pt x="54" y="59"/>
                  </a:lnTo>
                  <a:lnTo>
                    <a:pt x="54" y="56"/>
                  </a:lnTo>
                  <a:lnTo>
                    <a:pt x="54" y="54"/>
                  </a:lnTo>
                  <a:lnTo>
                    <a:pt x="54" y="52"/>
                  </a:lnTo>
                  <a:lnTo>
                    <a:pt x="54" y="51"/>
                  </a:lnTo>
                  <a:lnTo>
                    <a:pt x="54" y="49"/>
                  </a:lnTo>
                  <a:lnTo>
                    <a:pt x="54" y="47"/>
                  </a:lnTo>
                  <a:lnTo>
                    <a:pt x="54" y="44"/>
                  </a:lnTo>
                  <a:lnTo>
                    <a:pt x="54" y="43"/>
                  </a:lnTo>
                  <a:lnTo>
                    <a:pt x="54" y="41"/>
                  </a:lnTo>
                  <a:lnTo>
                    <a:pt x="54" y="39"/>
                  </a:lnTo>
                  <a:lnTo>
                    <a:pt x="52" y="38"/>
                  </a:lnTo>
                  <a:lnTo>
                    <a:pt x="52" y="36"/>
                  </a:lnTo>
                  <a:lnTo>
                    <a:pt x="52" y="34"/>
                  </a:lnTo>
                  <a:lnTo>
                    <a:pt x="52" y="33"/>
                  </a:lnTo>
                  <a:lnTo>
                    <a:pt x="51" y="31"/>
                  </a:lnTo>
                  <a:lnTo>
                    <a:pt x="51" y="30"/>
                  </a:lnTo>
                  <a:lnTo>
                    <a:pt x="49" y="30"/>
                  </a:lnTo>
                  <a:lnTo>
                    <a:pt x="48" y="28"/>
                  </a:lnTo>
                  <a:lnTo>
                    <a:pt x="48" y="26"/>
                  </a:lnTo>
                  <a:lnTo>
                    <a:pt x="46" y="26"/>
                  </a:lnTo>
                  <a:lnTo>
                    <a:pt x="44" y="26"/>
                  </a:lnTo>
                  <a:lnTo>
                    <a:pt x="44" y="25"/>
                  </a:lnTo>
                  <a:lnTo>
                    <a:pt x="44" y="23"/>
                  </a:lnTo>
                  <a:lnTo>
                    <a:pt x="43" y="23"/>
                  </a:lnTo>
                  <a:lnTo>
                    <a:pt x="43" y="21"/>
                  </a:lnTo>
                  <a:lnTo>
                    <a:pt x="44" y="21"/>
                  </a:lnTo>
                  <a:lnTo>
                    <a:pt x="43" y="21"/>
                  </a:lnTo>
                  <a:lnTo>
                    <a:pt x="43" y="20"/>
                  </a:lnTo>
                  <a:lnTo>
                    <a:pt x="43" y="18"/>
                  </a:lnTo>
                  <a:lnTo>
                    <a:pt x="43" y="16"/>
                  </a:lnTo>
                  <a:lnTo>
                    <a:pt x="44" y="16"/>
                  </a:lnTo>
                  <a:lnTo>
                    <a:pt x="44" y="15"/>
                  </a:lnTo>
                  <a:lnTo>
                    <a:pt x="43" y="13"/>
                  </a:lnTo>
                  <a:lnTo>
                    <a:pt x="41" y="12"/>
                  </a:lnTo>
                  <a:lnTo>
                    <a:pt x="41" y="13"/>
                  </a:lnTo>
                  <a:lnTo>
                    <a:pt x="39" y="13"/>
                  </a:lnTo>
                  <a:lnTo>
                    <a:pt x="38" y="13"/>
                  </a:lnTo>
                  <a:lnTo>
                    <a:pt x="36" y="13"/>
                  </a:lnTo>
                  <a:lnTo>
                    <a:pt x="38" y="13"/>
                  </a:lnTo>
                  <a:lnTo>
                    <a:pt x="38" y="12"/>
                  </a:lnTo>
                  <a:lnTo>
                    <a:pt x="38" y="10"/>
                  </a:lnTo>
                  <a:lnTo>
                    <a:pt x="36" y="12"/>
                  </a:lnTo>
                  <a:lnTo>
                    <a:pt x="36" y="10"/>
                  </a:lnTo>
                  <a:lnTo>
                    <a:pt x="38" y="10"/>
                  </a:lnTo>
                  <a:lnTo>
                    <a:pt x="38" y="8"/>
                  </a:lnTo>
                  <a:lnTo>
                    <a:pt x="38" y="7"/>
                  </a:lnTo>
                  <a:lnTo>
                    <a:pt x="39" y="7"/>
                  </a:lnTo>
                  <a:lnTo>
                    <a:pt x="39" y="5"/>
                  </a:lnTo>
                  <a:lnTo>
                    <a:pt x="41" y="5"/>
                  </a:lnTo>
                  <a:lnTo>
                    <a:pt x="41" y="3"/>
                  </a:lnTo>
                  <a:lnTo>
                    <a:pt x="41" y="2"/>
                  </a:lnTo>
                  <a:lnTo>
                    <a:pt x="43" y="2"/>
                  </a:lnTo>
                  <a:lnTo>
                    <a:pt x="43"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55" name="Rectangle 392"/>
            <p:cNvSpPr>
              <a:spLocks noChangeArrowheads="1"/>
            </p:cNvSpPr>
            <p:nvPr/>
          </p:nvSpPr>
          <p:spPr bwMode="auto">
            <a:xfrm>
              <a:off x="1350" y="1564"/>
              <a:ext cx="1" cy="1"/>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56" name="Freeform 393"/>
            <p:cNvSpPr>
              <a:spLocks/>
            </p:cNvSpPr>
            <p:nvPr/>
          </p:nvSpPr>
          <p:spPr bwMode="auto">
            <a:xfrm>
              <a:off x="1348" y="1546"/>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57" name="Freeform 394"/>
            <p:cNvSpPr>
              <a:spLocks/>
            </p:cNvSpPr>
            <p:nvPr/>
          </p:nvSpPr>
          <p:spPr bwMode="auto">
            <a:xfrm>
              <a:off x="1353" y="1536"/>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58" name="Freeform 395"/>
            <p:cNvSpPr>
              <a:spLocks/>
            </p:cNvSpPr>
            <p:nvPr/>
          </p:nvSpPr>
          <p:spPr bwMode="auto">
            <a:xfrm>
              <a:off x="1361" y="1457"/>
              <a:ext cx="2" cy="2"/>
            </a:xfrm>
            <a:custGeom>
              <a:avLst/>
              <a:gdLst>
                <a:gd name="T0" fmla="*/ 2 w 2"/>
                <a:gd name="T1" fmla="*/ 2 h 2"/>
                <a:gd name="T2" fmla="*/ 0 w 2"/>
                <a:gd name="T3" fmla="*/ 2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2"/>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59" name="Freeform 396"/>
            <p:cNvSpPr>
              <a:spLocks/>
            </p:cNvSpPr>
            <p:nvPr/>
          </p:nvSpPr>
          <p:spPr bwMode="auto">
            <a:xfrm>
              <a:off x="1368" y="1297"/>
              <a:ext cx="1" cy="0"/>
            </a:xfrm>
            <a:custGeom>
              <a:avLst/>
              <a:gdLst>
                <a:gd name="T0" fmla="*/ 1 w 1"/>
                <a:gd name="T1" fmla="*/ 0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lnTo>
                    <a:pt x="0" y="0"/>
                  </a:lnTo>
                  <a:lnTo>
                    <a:pt x="1" y="0"/>
                  </a:ln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60" name="Freeform 397"/>
            <p:cNvSpPr>
              <a:spLocks/>
            </p:cNvSpPr>
            <p:nvPr/>
          </p:nvSpPr>
          <p:spPr bwMode="auto">
            <a:xfrm>
              <a:off x="1369" y="1296"/>
              <a:ext cx="2" cy="1"/>
            </a:xfrm>
            <a:custGeom>
              <a:avLst/>
              <a:gdLst>
                <a:gd name="T0" fmla="*/ 2 w 2"/>
                <a:gd name="T1" fmla="*/ 1 h 1"/>
                <a:gd name="T2" fmla="*/ 0 w 2"/>
                <a:gd name="T3" fmla="*/ 1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0" y="1"/>
                  </a:lnTo>
                  <a:lnTo>
                    <a:pt x="2" y="0"/>
                  </a:lnTo>
                  <a:lnTo>
                    <a:pt x="2"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61" name="Freeform 398"/>
            <p:cNvSpPr>
              <a:spLocks/>
            </p:cNvSpPr>
            <p:nvPr/>
          </p:nvSpPr>
          <p:spPr bwMode="auto">
            <a:xfrm>
              <a:off x="1417" y="129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62" name="Freeform 399"/>
            <p:cNvSpPr>
              <a:spLocks/>
            </p:cNvSpPr>
            <p:nvPr/>
          </p:nvSpPr>
          <p:spPr bwMode="auto">
            <a:xfrm>
              <a:off x="1417" y="129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63" name="Freeform 400"/>
            <p:cNvSpPr>
              <a:spLocks/>
            </p:cNvSpPr>
            <p:nvPr/>
          </p:nvSpPr>
          <p:spPr bwMode="auto">
            <a:xfrm>
              <a:off x="1412" y="1289"/>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64" name="Freeform 401"/>
            <p:cNvSpPr>
              <a:spLocks/>
            </p:cNvSpPr>
            <p:nvPr/>
          </p:nvSpPr>
          <p:spPr bwMode="auto">
            <a:xfrm>
              <a:off x="1412" y="1288"/>
              <a:ext cx="1" cy="1"/>
            </a:xfrm>
            <a:custGeom>
              <a:avLst/>
              <a:gdLst>
                <a:gd name="T0" fmla="*/ 1 w 1"/>
                <a:gd name="T1" fmla="*/ 1 h 1"/>
                <a:gd name="T2" fmla="*/ 0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0" y="1"/>
                  </a:lnTo>
                  <a:lnTo>
                    <a:pt x="0" y="0"/>
                  </a:lnTo>
                  <a:lnTo>
                    <a:pt x="0" y="1"/>
                  </a:lnTo>
                  <a:lnTo>
                    <a:pt x="1"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65" name="Rectangle 402"/>
            <p:cNvSpPr>
              <a:spLocks noChangeArrowheads="1"/>
            </p:cNvSpPr>
            <p:nvPr/>
          </p:nvSpPr>
          <p:spPr bwMode="auto">
            <a:xfrm>
              <a:off x="1410" y="1288"/>
              <a:ext cx="2" cy="1"/>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66" name="Freeform 403"/>
            <p:cNvSpPr>
              <a:spLocks/>
            </p:cNvSpPr>
            <p:nvPr/>
          </p:nvSpPr>
          <p:spPr bwMode="auto">
            <a:xfrm>
              <a:off x="1412" y="128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67" name="Freeform 404"/>
            <p:cNvSpPr>
              <a:spLocks/>
            </p:cNvSpPr>
            <p:nvPr/>
          </p:nvSpPr>
          <p:spPr bwMode="auto">
            <a:xfrm>
              <a:off x="1412" y="1147"/>
              <a:ext cx="8" cy="7"/>
            </a:xfrm>
            <a:custGeom>
              <a:avLst/>
              <a:gdLst>
                <a:gd name="T0" fmla="*/ 1 w 8"/>
                <a:gd name="T1" fmla="*/ 0 h 7"/>
                <a:gd name="T2" fmla="*/ 3 w 8"/>
                <a:gd name="T3" fmla="*/ 0 h 7"/>
                <a:gd name="T4" fmla="*/ 5 w 8"/>
                <a:gd name="T5" fmla="*/ 0 h 7"/>
                <a:gd name="T6" fmla="*/ 5 w 8"/>
                <a:gd name="T7" fmla="*/ 2 h 7"/>
                <a:gd name="T8" fmla="*/ 6 w 8"/>
                <a:gd name="T9" fmla="*/ 2 h 7"/>
                <a:gd name="T10" fmla="*/ 8 w 8"/>
                <a:gd name="T11" fmla="*/ 2 h 7"/>
                <a:gd name="T12" fmla="*/ 6 w 8"/>
                <a:gd name="T13" fmla="*/ 3 h 7"/>
                <a:gd name="T14" fmla="*/ 6 w 8"/>
                <a:gd name="T15" fmla="*/ 5 h 7"/>
                <a:gd name="T16" fmla="*/ 5 w 8"/>
                <a:gd name="T17" fmla="*/ 5 h 7"/>
                <a:gd name="T18" fmla="*/ 5 w 8"/>
                <a:gd name="T19" fmla="*/ 7 h 7"/>
                <a:gd name="T20" fmla="*/ 3 w 8"/>
                <a:gd name="T21" fmla="*/ 7 h 7"/>
                <a:gd name="T22" fmla="*/ 1 w 8"/>
                <a:gd name="T23" fmla="*/ 7 h 7"/>
                <a:gd name="T24" fmla="*/ 1 w 8"/>
                <a:gd name="T25" fmla="*/ 5 h 7"/>
                <a:gd name="T26" fmla="*/ 0 w 8"/>
                <a:gd name="T27" fmla="*/ 5 h 7"/>
                <a:gd name="T28" fmla="*/ 0 w 8"/>
                <a:gd name="T29" fmla="*/ 3 h 7"/>
                <a:gd name="T30" fmla="*/ 1 w 8"/>
                <a:gd name="T31" fmla="*/ 5 h 7"/>
                <a:gd name="T32" fmla="*/ 1 w 8"/>
                <a:gd name="T33" fmla="*/ 3 h 7"/>
                <a:gd name="T34" fmla="*/ 3 w 8"/>
                <a:gd name="T35" fmla="*/ 3 h 7"/>
                <a:gd name="T36" fmla="*/ 3 w 8"/>
                <a:gd name="T37" fmla="*/ 2 h 7"/>
                <a:gd name="T38" fmla="*/ 1 w 8"/>
                <a:gd name="T39" fmla="*/ 2 h 7"/>
                <a:gd name="T40" fmla="*/ 1 w 8"/>
                <a:gd name="T4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7">
                  <a:moveTo>
                    <a:pt x="1" y="0"/>
                  </a:moveTo>
                  <a:lnTo>
                    <a:pt x="3" y="0"/>
                  </a:lnTo>
                  <a:lnTo>
                    <a:pt x="5" y="0"/>
                  </a:lnTo>
                  <a:lnTo>
                    <a:pt x="5" y="2"/>
                  </a:lnTo>
                  <a:lnTo>
                    <a:pt x="6" y="2"/>
                  </a:lnTo>
                  <a:lnTo>
                    <a:pt x="8" y="2"/>
                  </a:lnTo>
                  <a:lnTo>
                    <a:pt x="6" y="3"/>
                  </a:lnTo>
                  <a:lnTo>
                    <a:pt x="6" y="5"/>
                  </a:lnTo>
                  <a:lnTo>
                    <a:pt x="5" y="5"/>
                  </a:lnTo>
                  <a:lnTo>
                    <a:pt x="5" y="7"/>
                  </a:lnTo>
                  <a:lnTo>
                    <a:pt x="3" y="7"/>
                  </a:lnTo>
                  <a:lnTo>
                    <a:pt x="1" y="7"/>
                  </a:lnTo>
                  <a:lnTo>
                    <a:pt x="1" y="5"/>
                  </a:lnTo>
                  <a:lnTo>
                    <a:pt x="0" y="5"/>
                  </a:lnTo>
                  <a:lnTo>
                    <a:pt x="0" y="3"/>
                  </a:lnTo>
                  <a:lnTo>
                    <a:pt x="1" y="5"/>
                  </a:lnTo>
                  <a:lnTo>
                    <a:pt x="1" y="3"/>
                  </a:lnTo>
                  <a:lnTo>
                    <a:pt x="3" y="3"/>
                  </a:lnTo>
                  <a:lnTo>
                    <a:pt x="3" y="2"/>
                  </a:lnTo>
                  <a:lnTo>
                    <a:pt x="1" y="2"/>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68" name="Freeform 405"/>
            <p:cNvSpPr>
              <a:spLocks/>
            </p:cNvSpPr>
            <p:nvPr/>
          </p:nvSpPr>
          <p:spPr bwMode="auto">
            <a:xfrm>
              <a:off x="1422" y="1147"/>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469" name="Freeform 407"/>
          <p:cNvSpPr>
            <a:spLocks/>
          </p:cNvSpPr>
          <p:nvPr/>
        </p:nvSpPr>
        <p:spPr bwMode="auto">
          <a:xfrm>
            <a:off x="1906583" y="1337955"/>
            <a:ext cx="683929" cy="992992"/>
          </a:xfrm>
          <a:custGeom>
            <a:avLst/>
            <a:gdLst>
              <a:gd name="T0" fmla="*/ 93 w 338"/>
              <a:gd name="T1" fmla="*/ 2 h 477"/>
              <a:gd name="T2" fmla="*/ 155 w 338"/>
              <a:gd name="T3" fmla="*/ 5 h 477"/>
              <a:gd name="T4" fmla="*/ 231 w 338"/>
              <a:gd name="T5" fmla="*/ 13 h 477"/>
              <a:gd name="T6" fmla="*/ 288 w 338"/>
              <a:gd name="T7" fmla="*/ 12 h 477"/>
              <a:gd name="T8" fmla="*/ 314 w 338"/>
              <a:gd name="T9" fmla="*/ 36 h 477"/>
              <a:gd name="T10" fmla="*/ 298 w 338"/>
              <a:gd name="T11" fmla="*/ 57 h 477"/>
              <a:gd name="T12" fmla="*/ 266 w 338"/>
              <a:gd name="T13" fmla="*/ 82 h 477"/>
              <a:gd name="T14" fmla="*/ 298 w 338"/>
              <a:gd name="T15" fmla="*/ 105 h 477"/>
              <a:gd name="T16" fmla="*/ 325 w 338"/>
              <a:gd name="T17" fmla="*/ 124 h 477"/>
              <a:gd name="T18" fmla="*/ 311 w 338"/>
              <a:gd name="T19" fmla="*/ 154 h 477"/>
              <a:gd name="T20" fmla="*/ 278 w 338"/>
              <a:gd name="T21" fmla="*/ 177 h 477"/>
              <a:gd name="T22" fmla="*/ 252 w 338"/>
              <a:gd name="T23" fmla="*/ 227 h 477"/>
              <a:gd name="T24" fmla="*/ 260 w 338"/>
              <a:gd name="T25" fmla="*/ 268 h 477"/>
              <a:gd name="T26" fmla="*/ 260 w 338"/>
              <a:gd name="T27" fmla="*/ 304 h 477"/>
              <a:gd name="T28" fmla="*/ 257 w 338"/>
              <a:gd name="T29" fmla="*/ 346 h 477"/>
              <a:gd name="T30" fmla="*/ 231 w 338"/>
              <a:gd name="T31" fmla="*/ 371 h 477"/>
              <a:gd name="T32" fmla="*/ 183 w 338"/>
              <a:gd name="T33" fmla="*/ 369 h 477"/>
              <a:gd name="T34" fmla="*/ 131 w 338"/>
              <a:gd name="T35" fmla="*/ 368 h 477"/>
              <a:gd name="T36" fmla="*/ 110 w 338"/>
              <a:gd name="T37" fmla="*/ 397 h 477"/>
              <a:gd name="T38" fmla="*/ 108 w 338"/>
              <a:gd name="T39" fmla="*/ 448 h 477"/>
              <a:gd name="T40" fmla="*/ 134 w 338"/>
              <a:gd name="T41" fmla="*/ 466 h 477"/>
              <a:gd name="T42" fmla="*/ 95 w 338"/>
              <a:gd name="T43" fmla="*/ 476 h 477"/>
              <a:gd name="T44" fmla="*/ 34 w 338"/>
              <a:gd name="T45" fmla="*/ 472 h 477"/>
              <a:gd name="T46" fmla="*/ 5 w 338"/>
              <a:gd name="T47" fmla="*/ 471 h 477"/>
              <a:gd name="T48" fmla="*/ 3 w 338"/>
              <a:gd name="T49" fmla="*/ 461 h 477"/>
              <a:gd name="T50" fmla="*/ 7 w 338"/>
              <a:gd name="T51" fmla="*/ 446 h 477"/>
              <a:gd name="T52" fmla="*/ 18 w 338"/>
              <a:gd name="T53" fmla="*/ 431 h 477"/>
              <a:gd name="T54" fmla="*/ 23 w 338"/>
              <a:gd name="T55" fmla="*/ 407 h 477"/>
              <a:gd name="T56" fmla="*/ 36 w 338"/>
              <a:gd name="T57" fmla="*/ 387 h 477"/>
              <a:gd name="T58" fmla="*/ 41 w 338"/>
              <a:gd name="T59" fmla="*/ 399 h 477"/>
              <a:gd name="T60" fmla="*/ 38 w 338"/>
              <a:gd name="T61" fmla="*/ 386 h 477"/>
              <a:gd name="T62" fmla="*/ 33 w 338"/>
              <a:gd name="T63" fmla="*/ 368 h 477"/>
              <a:gd name="T64" fmla="*/ 30 w 338"/>
              <a:gd name="T65" fmla="*/ 376 h 477"/>
              <a:gd name="T66" fmla="*/ 26 w 338"/>
              <a:gd name="T67" fmla="*/ 397 h 477"/>
              <a:gd name="T68" fmla="*/ 28 w 338"/>
              <a:gd name="T69" fmla="*/ 378 h 477"/>
              <a:gd name="T70" fmla="*/ 23 w 338"/>
              <a:gd name="T71" fmla="*/ 360 h 477"/>
              <a:gd name="T72" fmla="*/ 30 w 338"/>
              <a:gd name="T73" fmla="*/ 338 h 477"/>
              <a:gd name="T74" fmla="*/ 38 w 338"/>
              <a:gd name="T75" fmla="*/ 327 h 477"/>
              <a:gd name="T76" fmla="*/ 39 w 338"/>
              <a:gd name="T77" fmla="*/ 317 h 477"/>
              <a:gd name="T78" fmla="*/ 33 w 338"/>
              <a:gd name="T79" fmla="*/ 304 h 477"/>
              <a:gd name="T80" fmla="*/ 20 w 338"/>
              <a:gd name="T81" fmla="*/ 284 h 477"/>
              <a:gd name="T82" fmla="*/ 25 w 338"/>
              <a:gd name="T83" fmla="*/ 280 h 477"/>
              <a:gd name="T84" fmla="*/ 33 w 338"/>
              <a:gd name="T85" fmla="*/ 260 h 477"/>
              <a:gd name="T86" fmla="*/ 36 w 338"/>
              <a:gd name="T87" fmla="*/ 232 h 477"/>
              <a:gd name="T88" fmla="*/ 43 w 338"/>
              <a:gd name="T89" fmla="*/ 234 h 477"/>
              <a:gd name="T90" fmla="*/ 34 w 338"/>
              <a:gd name="T91" fmla="*/ 258 h 477"/>
              <a:gd name="T92" fmla="*/ 43 w 338"/>
              <a:gd name="T93" fmla="*/ 253 h 477"/>
              <a:gd name="T94" fmla="*/ 48 w 338"/>
              <a:gd name="T95" fmla="*/ 232 h 477"/>
              <a:gd name="T96" fmla="*/ 36 w 338"/>
              <a:gd name="T97" fmla="*/ 216 h 477"/>
              <a:gd name="T98" fmla="*/ 34 w 338"/>
              <a:gd name="T99" fmla="*/ 201 h 477"/>
              <a:gd name="T100" fmla="*/ 34 w 338"/>
              <a:gd name="T101" fmla="*/ 186 h 477"/>
              <a:gd name="T102" fmla="*/ 43 w 338"/>
              <a:gd name="T103" fmla="*/ 168 h 477"/>
              <a:gd name="T104" fmla="*/ 46 w 338"/>
              <a:gd name="T105" fmla="*/ 141 h 477"/>
              <a:gd name="T106" fmla="*/ 48 w 338"/>
              <a:gd name="T107" fmla="*/ 160 h 477"/>
              <a:gd name="T108" fmla="*/ 57 w 338"/>
              <a:gd name="T109" fmla="*/ 186 h 477"/>
              <a:gd name="T110" fmla="*/ 72 w 338"/>
              <a:gd name="T111" fmla="*/ 203 h 477"/>
              <a:gd name="T112" fmla="*/ 80 w 338"/>
              <a:gd name="T113" fmla="*/ 206 h 477"/>
              <a:gd name="T114" fmla="*/ 74 w 338"/>
              <a:gd name="T115" fmla="*/ 195 h 477"/>
              <a:gd name="T116" fmla="*/ 80 w 338"/>
              <a:gd name="T117" fmla="*/ 183 h 477"/>
              <a:gd name="T118" fmla="*/ 69 w 338"/>
              <a:gd name="T119" fmla="*/ 168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8" h="477">
                <a:moveTo>
                  <a:pt x="43" y="0"/>
                </a:moveTo>
                <a:lnTo>
                  <a:pt x="44" y="0"/>
                </a:lnTo>
                <a:lnTo>
                  <a:pt x="46" y="0"/>
                </a:lnTo>
                <a:lnTo>
                  <a:pt x="48" y="0"/>
                </a:lnTo>
                <a:lnTo>
                  <a:pt x="49" y="0"/>
                </a:lnTo>
                <a:lnTo>
                  <a:pt x="51" y="0"/>
                </a:lnTo>
                <a:lnTo>
                  <a:pt x="52" y="0"/>
                </a:lnTo>
                <a:lnTo>
                  <a:pt x="54" y="0"/>
                </a:lnTo>
                <a:lnTo>
                  <a:pt x="69" y="2"/>
                </a:lnTo>
                <a:lnTo>
                  <a:pt x="70" y="2"/>
                </a:lnTo>
                <a:lnTo>
                  <a:pt x="72" y="2"/>
                </a:lnTo>
                <a:lnTo>
                  <a:pt x="77" y="2"/>
                </a:lnTo>
                <a:lnTo>
                  <a:pt x="79" y="2"/>
                </a:lnTo>
                <a:lnTo>
                  <a:pt x="82" y="2"/>
                </a:lnTo>
                <a:lnTo>
                  <a:pt x="85" y="2"/>
                </a:lnTo>
                <a:lnTo>
                  <a:pt x="92" y="2"/>
                </a:lnTo>
                <a:lnTo>
                  <a:pt x="93" y="2"/>
                </a:lnTo>
                <a:lnTo>
                  <a:pt x="98" y="2"/>
                </a:lnTo>
                <a:lnTo>
                  <a:pt x="100" y="2"/>
                </a:lnTo>
                <a:lnTo>
                  <a:pt x="101" y="2"/>
                </a:lnTo>
                <a:lnTo>
                  <a:pt x="105" y="2"/>
                </a:lnTo>
                <a:lnTo>
                  <a:pt x="106" y="3"/>
                </a:lnTo>
                <a:lnTo>
                  <a:pt x="110" y="3"/>
                </a:lnTo>
                <a:lnTo>
                  <a:pt x="116" y="3"/>
                </a:lnTo>
                <a:lnTo>
                  <a:pt x="123" y="3"/>
                </a:lnTo>
                <a:lnTo>
                  <a:pt x="126" y="3"/>
                </a:lnTo>
                <a:lnTo>
                  <a:pt x="129" y="3"/>
                </a:lnTo>
                <a:lnTo>
                  <a:pt x="141" y="3"/>
                </a:lnTo>
                <a:lnTo>
                  <a:pt x="142" y="3"/>
                </a:lnTo>
                <a:lnTo>
                  <a:pt x="144" y="3"/>
                </a:lnTo>
                <a:lnTo>
                  <a:pt x="146" y="5"/>
                </a:lnTo>
                <a:lnTo>
                  <a:pt x="147" y="5"/>
                </a:lnTo>
                <a:lnTo>
                  <a:pt x="154" y="5"/>
                </a:lnTo>
                <a:lnTo>
                  <a:pt x="155" y="5"/>
                </a:lnTo>
                <a:lnTo>
                  <a:pt x="155" y="10"/>
                </a:lnTo>
                <a:lnTo>
                  <a:pt x="154" y="12"/>
                </a:lnTo>
                <a:lnTo>
                  <a:pt x="155" y="12"/>
                </a:lnTo>
                <a:lnTo>
                  <a:pt x="157" y="12"/>
                </a:lnTo>
                <a:lnTo>
                  <a:pt x="162" y="12"/>
                </a:lnTo>
                <a:lnTo>
                  <a:pt x="165" y="12"/>
                </a:lnTo>
                <a:lnTo>
                  <a:pt x="175" y="12"/>
                </a:lnTo>
                <a:lnTo>
                  <a:pt x="180" y="12"/>
                </a:lnTo>
                <a:lnTo>
                  <a:pt x="193" y="13"/>
                </a:lnTo>
                <a:lnTo>
                  <a:pt x="196" y="12"/>
                </a:lnTo>
                <a:lnTo>
                  <a:pt x="201" y="12"/>
                </a:lnTo>
                <a:lnTo>
                  <a:pt x="203" y="12"/>
                </a:lnTo>
                <a:lnTo>
                  <a:pt x="209" y="12"/>
                </a:lnTo>
                <a:lnTo>
                  <a:pt x="222" y="12"/>
                </a:lnTo>
                <a:lnTo>
                  <a:pt x="226" y="12"/>
                </a:lnTo>
                <a:lnTo>
                  <a:pt x="229" y="13"/>
                </a:lnTo>
                <a:lnTo>
                  <a:pt x="231" y="13"/>
                </a:lnTo>
                <a:lnTo>
                  <a:pt x="232" y="13"/>
                </a:lnTo>
                <a:lnTo>
                  <a:pt x="234" y="13"/>
                </a:lnTo>
                <a:lnTo>
                  <a:pt x="242" y="13"/>
                </a:lnTo>
                <a:lnTo>
                  <a:pt x="250" y="13"/>
                </a:lnTo>
                <a:lnTo>
                  <a:pt x="252" y="13"/>
                </a:lnTo>
                <a:lnTo>
                  <a:pt x="253" y="13"/>
                </a:lnTo>
                <a:lnTo>
                  <a:pt x="255" y="13"/>
                </a:lnTo>
                <a:lnTo>
                  <a:pt x="258" y="13"/>
                </a:lnTo>
                <a:lnTo>
                  <a:pt x="260" y="13"/>
                </a:lnTo>
                <a:lnTo>
                  <a:pt x="260" y="10"/>
                </a:lnTo>
                <a:lnTo>
                  <a:pt x="263" y="12"/>
                </a:lnTo>
                <a:lnTo>
                  <a:pt x="268" y="12"/>
                </a:lnTo>
                <a:lnTo>
                  <a:pt x="278" y="12"/>
                </a:lnTo>
                <a:lnTo>
                  <a:pt x="283" y="12"/>
                </a:lnTo>
                <a:lnTo>
                  <a:pt x="284" y="12"/>
                </a:lnTo>
                <a:lnTo>
                  <a:pt x="286" y="12"/>
                </a:lnTo>
                <a:lnTo>
                  <a:pt x="288" y="12"/>
                </a:lnTo>
                <a:lnTo>
                  <a:pt x="294" y="12"/>
                </a:lnTo>
                <a:lnTo>
                  <a:pt x="296" y="12"/>
                </a:lnTo>
                <a:lnTo>
                  <a:pt x="298" y="12"/>
                </a:lnTo>
                <a:lnTo>
                  <a:pt x="302" y="13"/>
                </a:lnTo>
                <a:lnTo>
                  <a:pt x="304" y="13"/>
                </a:lnTo>
                <a:lnTo>
                  <a:pt x="309" y="13"/>
                </a:lnTo>
                <a:lnTo>
                  <a:pt x="315" y="13"/>
                </a:lnTo>
                <a:lnTo>
                  <a:pt x="315" y="16"/>
                </a:lnTo>
                <a:lnTo>
                  <a:pt x="315" y="20"/>
                </a:lnTo>
                <a:lnTo>
                  <a:pt x="315" y="21"/>
                </a:lnTo>
                <a:lnTo>
                  <a:pt x="315" y="23"/>
                </a:lnTo>
                <a:lnTo>
                  <a:pt x="314" y="26"/>
                </a:lnTo>
                <a:lnTo>
                  <a:pt x="314" y="28"/>
                </a:lnTo>
                <a:lnTo>
                  <a:pt x="314" y="31"/>
                </a:lnTo>
                <a:lnTo>
                  <a:pt x="314" y="33"/>
                </a:lnTo>
                <a:lnTo>
                  <a:pt x="314" y="34"/>
                </a:lnTo>
                <a:lnTo>
                  <a:pt x="314" y="36"/>
                </a:lnTo>
                <a:lnTo>
                  <a:pt x="314" y="38"/>
                </a:lnTo>
                <a:lnTo>
                  <a:pt x="314" y="39"/>
                </a:lnTo>
                <a:lnTo>
                  <a:pt x="314" y="41"/>
                </a:lnTo>
                <a:lnTo>
                  <a:pt x="314" y="43"/>
                </a:lnTo>
                <a:lnTo>
                  <a:pt x="314" y="44"/>
                </a:lnTo>
                <a:lnTo>
                  <a:pt x="314" y="47"/>
                </a:lnTo>
                <a:lnTo>
                  <a:pt x="314" y="49"/>
                </a:lnTo>
                <a:lnTo>
                  <a:pt x="314" y="52"/>
                </a:lnTo>
                <a:lnTo>
                  <a:pt x="314" y="54"/>
                </a:lnTo>
                <a:lnTo>
                  <a:pt x="314" y="57"/>
                </a:lnTo>
                <a:lnTo>
                  <a:pt x="314" y="59"/>
                </a:lnTo>
                <a:lnTo>
                  <a:pt x="312" y="59"/>
                </a:lnTo>
                <a:lnTo>
                  <a:pt x="311" y="59"/>
                </a:lnTo>
                <a:lnTo>
                  <a:pt x="309" y="57"/>
                </a:lnTo>
                <a:lnTo>
                  <a:pt x="307" y="57"/>
                </a:lnTo>
                <a:lnTo>
                  <a:pt x="301" y="57"/>
                </a:lnTo>
                <a:lnTo>
                  <a:pt x="298" y="57"/>
                </a:lnTo>
                <a:lnTo>
                  <a:pt x="296" y="57"/>
                </a:lnTo>
                <a:lnTo>
                  <a:pt x="288" y="57"/>
                </a:lnTo>
                <a:lnTo>
                  <a:pt x="286" y="57"/>
                </a:lnTo>
                <a:lnTo>
                  <a:pt x="284" y="57"/>
                </a:lnTo>
                <a:lnTo>
                  <a:pt x="278" y="57"/>
                </a:lnTo>
                <a:lnTo>
                  <a:pt x="275" y="57"/>
                </a:lnTo>
                <a:lnTo>
                  <a:pt x="273" y="57"/>
                </a:lnTo>
                <a:lnTo>
                  <a:pt x="271" y="57"/>
                </a:lnTo>
                <a:lnTo>
                  <a:pt x="258" y="56"/>
                </a:lnTo>
                <a:lnTo>
                  <a:pt x="258" y="59"/>
                </a:lnTo>
                <a:lnTo>
                  <a:pt x="258" y="61"/>
                </a:lnTo>
                <a:lnTo>
                  <a:pt x="258" y="65"/>
                </a:lnTo>
                <a:lnTo>
                  <a:pt x="258" y="70"/>
                </a:lnTo>
                <a:lnTo>
                  <a:pt x="257" y="75"/>
                </a:lnTo>
                <a:lnTo>
                  <a:pt x="260" y="75"/>
                </a:lnTo>
                <a:lnTo>
                  <a:pt x="266" y="75"/>
                </a:lnTo>
                <a:lnTo>
                  <a:pt x="266" y="82"/>
                </a:lnTo>
                <a:lnTo>
                  <a:pt x="266" y="85"/>
                </a:lnTo>
                <a:lnTo>
                  <a:pt x="270" y="85"/>
                </a:lnTo>
                <a:lnTo>
                  <a:pt x="276" y="85"/>
                </a:lnTo>
                <a:lnTo>
                  <a:pt x="275" y="88"/>
                </a:lnTo>
                <a:lnTo>
                  <a:pt x="275" y="90"/>
                </a:lnTo>
                <a:lnTo>
                  <a:pt x="275" y="92"/>
                </a:lnTo>
                <a:lnTo>
                  <a:pt x="275" y="93"/>
                </a:lnTo>
                <a:lnTo>
                  <a:pt x="276" y="95"/>
                </a:lnTo>
                <a:lnTo>
                  <a:pt x="278" y="95"/>
                </a:lnTo>
                <a:lnTo>
                  <a:pt x="280" y="95"/>
                </a:lnTo>
                <a:lnTo>
                  <a:pt x="284" y="95"/>
                </a:lnTo>
                <a:lnTo>
                  <a:pt x="284" y="98"/>
                </a:lnTo>
                <a:lnTo>
                  <a:pt x="284" y="100"/>
                </a:lnTo>
                <a:lnTo>
                  <a:pt x="284" y="103"/>
                </a:lnTo>
                <a:lnTo>
                  <a:pt x="289" y="105"/>
                </a:lnTo>
                <a:lnTo>
                  <a:pt x="294" y="105"/>
                </a:lnTo>
                <a:lnTo>
                  <a:pt x="298" y="105"/>
                </a:lnTo>
                <a:lnTo>
                  <a:pt x="299" y="105"/>
                </a:lnTo>
                <a:lnTo>
                  <a:pt x="304" y="105"/>
                </a:lnTo>
                <a:lnTo>
                  <a:pt x="302" y="110"/>
                </a:lnTo>
                <a:lnTo>
                  <a:pt x="302" y="111"/>
                </a:lnTo>
                <a:lnTo>
                  <a:pt x="302" y="113"/>
                </a:lnTo>
                <a:lnTo>
                  <a:pt x="302" y="114"/>
                </a:lnTo>
                <a:lnTo>
                  <a:pt x="304" y="114"/>
                </a:lnTo>
                <a:lnTo>
                  <a:pt x="306" y="114"/>
                </a:lnTo>
                <a:lnTo>
                  <a:pt x="311" y="113"/>
                </a:lnTo>
                <a:lnTo>
                  <a:pt x="312" y="113"/>
                </a:lnTo>
                <a:lnTo>
                  <a:pt x="317" y="114"/>
                </a:lnTo>
                <a:lnTo>
                  <a:pt x="320" y="114"/>
                </a:lnTo>
                <a:lnTo>
                  <a:pt x="320" y="118"/>
                </a:lnTo>
                <a:lnTo>
                  <a:pt x="320" y="119"/>
                </a:lnTo>
                <a:lnTo>
                  <a:pt x="320" y="121"/>
                </a:lnTo>
                <a:lnTo>
                  <a:pt x="320" y="123"/>
                </a:lnTo>
                <a:lnTo>
                  <a:pt x="325" y="124"/>
                </a:lnTo>
                <a:lnTo>
                  <a:pt x="329" y="124"/>
                </a:lnTo>
                <a:lnTo>
                  <a:pt x="333" y="124"/>
                </a:lnTo>
                <a:lnTo>
                  <a:pt x="335" y="124"/>
                </a:lnTo>
                <a:lnTo>
                  <a:pt x="338" y="124"/>
                </a:lnTo>
                <a:lnTo>
                  <a:pt x="338" y="126"/>
                </a:lnTo>
                <a:lnTo>
                  <a:pt x="338" y="128"/>
                </a:lnTo>
                <a:lnTo>
                  <a:pt x="338" y="134"/>
                </a:lnTo>
                <a:lnTo>
                  <a:pt x="333" y="132"/>
                </a:lnTo>
                <a:lnTo>
                  <a:pt x="329" y="132"/>
                </a:lnTo>
                <a:lnTo>
                  <a:pt x="329" y="137"/>
                </a:lnTo>
                <a:lnTo>
                  <a:pt x="329" y="142"/>
                </a:lnTo>
                <a:lnTo>
                  <a:pt x="317" y="142"/>
                </a:lnTo>
                <a:lnTo>
                  <a:pt x="314" y="142"/>
                </a:lnTo>
                <a:lnTo>
                  <a:pt x="311" y="141"/>
                </a:lnTo>
                <a:lnTo>
                  <a:pt x="311" y="149"/>
                </a:lnTo>
                <a:lnTo>
                  <a:pt x="311" y="152"/>
                </a:lnTo>
                <a:lnTo>
                  <a:pt x="311" y="154"/>
                </a:lnTo>
                <a:lnTo>
                  <a:pt x="311" y="155"/>
                </a:lnTo>
                <a:lnTo>
                  <a:pt x="311" y="159"/>
                </a:lnTo>
                <a:lnTo>
                  <a:pt x="311" y="160"/>
                </a:lnTo>
                <a:lnTo>
                  <a:pt x="309" y="160"/>
                </a:lnTo>
                <a:lnTo>
                  <a:pt x="302" y="160"/>
                </a:lnTo>
                <a:lnTo>
                  <a:pt x="299" y="160"/>
                </a:lnTo>
                <a:lnTo>
                  <a:pt x="294" y="159"/>
                </a:lnTo>
                <a:lnTo>
                  <a:pt x="291" y="159"/>
                </a:lnTo>
                <a:lnTo>
                  <a:pt x="291" y="163"/>
                </a:lnTo>
                <a:lnTo>
                  <a:pt x="291" y="165"/>
                </a:lnTo>
                <a:lnTo>
                  <a:pt x="291" y="167"/>
                </a:lnTo>
                <a:lnTo>
                  <a:pt x="291" y="168"/>
                </a:lnTo>
                <a:lnTo>
                  <a:pt x="283" y="168"/>
                </a:lnTo>
                <a:lnTo>
                  <a:pt x="281" y="172"/>
                </a:lnTo>
                <a:lnTo>
                  <a:pt x="281" y="177"/>
                </a:lnTo>
                <a:lnTo>
                  <a:pt x="281" y="178"/>
                </a:lnTo>
                <a:lnTo>
                  <a:pt x="278" y="177"/>
                </a:lnTo>
                <a:lnTo>
                  <a:pt x="276" y="177"/>
                </a:lnTo>
                <a:lnTo>
                  <a:pt x="273" y="177"/>
                </a:lnTo>
                <a:lnTo>
                  <a:pt x="273" y="178"/>
                </a:lnTo>
                <a:lnTo>
                  <a:pt x="273" y="180"/>
                </a:lnTo>
                <a:lnTo>
                  <a:pt x="273" y="185"/>
                </a:lnTo>
                <a:lnTo>
                  <a:pt x="273" y="188"/>
                </a:lnTo>
                <a:lnTo>
                  <a:pt x="273" y="191"/>
                </a:lnTo>
                <a:lnTo>
                  <a:pt x="273" y="196"/>
                </a:lnTo>
                <a:lnTo>
                  <a:pt x="263" y="196"/>
                </a:lnTo>
                <a:lnTo>
                  <a:pt x="263" y="199"/>
                </a:lnTo>
                <a:lnTo>
                  <a:pt x="263" y="204"/>
                </a:lnTo>
                <a:lnTo>
                  <a:pt x="263" y="213"/>
                </a:lnTo>
                <a:lnTo>
                  <a:pt x="262" y="214"/>
                </a:lnTo>
                <a:lnTo>
                  <a:pt x="262" y="224"/>
                </a:lnTo>
                <a:lnTo>
                  <a:pt x="252" y="224"/>
                </a:lnTo>
                <a:lnTo>
                  <a:pt x="252" y="226"/>
                </a:lnTo>
                <a:lnTo>
                  <a:pt x="252" y="227"/>
                </a:lnTo>
                <a:lnTo>
                  <a:pt x="252" y="229"/>
                </a:lnTo>
                <a:lnTo>
                  <a:pt x="252" y="232"/>
                </a:lnTo>
                <a:lnTo>
                  <a:pt x="253" y="232"/>
                </a:lnTo>
                <a:lnTo>
                  <a:pt x="260" y="232"/>
                </a:lnTo>
                <a:lnTo>
                  <a:pt x="260" y="234"/>
                </a:lnTo>
                <a:lnTo>
                  <a:pt x="260" y="237"/>
                </a:lnTo>
                <a:lnTo>
                  <a:pt x="260" y="240"/>
                </a:lnTo>
                <a:lnTo>
                  <a:pt x="260" y="242"/>
                </a:lnTo>
                <a:lnTo>
                  <a:pt x="260" y="244"/>
                </a:lnTo>
                <a:lnTo>
                  <a:pt x="260" y="250"/>
                </a:lnTo>
                <a:lnTo>
                  <a:pt x="260" y="252"/>
                </a:lnTo>
                <a:lnTo>
                  <a:pt x="260" y="257"/>
                </a:lnTo>
                <a:lnTo>
                  <a:pt x="260" y="258"/>
                </a:lnTo>
                <a:lnTo>
                  <a:pt x="260" y="260"/>
                </a:lnTo>
                <a:lnTo>
                  <a:pt x="260" y="262"/>
                </a:lnTo>
                <a:lnTo>
                  <a:pt x="260" y="263"/>
                </a:lnTo>
                <a:lnTo>
                  <a:pt x="260" y="268"/>
                </a:lnTo>
                <a:lnTo>
                  <a:pt x="260" y="270"/>
                </a:lnTo>
                <a:lnTo>
                  <a:pt x="260" y="271"/>
                </a:lnTo>
                <a:lnTo>
                  <a:pt x="260" y="273"/>
                </a:lnTo>
                <a:lnTo>
                  <a:pt x="260" y="275"/>
                </a:lnTo>
                <a:lnTo>
                  <a:pt x="260" y="276"/>
                </a:lnTo>
                <a:lnTo>
                  <a:pt x="260" y="278"/>
                </a:lnTo>
                <a:lnTo>
                  <a:pt x="260" y="280"/>
                </a:lnTo>
                <a:lnTo>
                  <a:pt x="260" y="283"/>
                </a:lnTo>
                <a:lnTo>
                  <a:pt x="260" y="284"/>
                </a:lnTo>
                <a:lnTo>
                  <a:pt x="260" y="288"/>
                </a:lnTo>
                <a:lnTo>
                  <a:pt x="260" y="289"/>
                </a:lnTo>
                <a:lnTo>
                  <a:pt x="260" y="291"/>
                </a:lnTo>
                <a:lnTo>
                  <a:pt x="260" y="294"/>
                </a:lnTo>
                <a:lnTo>
                  <a:pt x="260" y="296"/>
                </a:lnTo>
                <a:lnTo>
                  <a:pt x="260" y="299"/>
                </a:lnTo>
                <a:lnTo>
                  <a:pt x="260" y="302"/>
                </a:lnTo>
                <a:lnTo>
                  <a:pt x="260" y="304"/>
                </a:lnTo>
                <a:lnTo>
                  <a:pt x="258" y="307"/>
                </a:lnTo>
                <a:lnTo>
                  <a:pt x="258" y="309"/>
                </a:lnTo>
                <a:lnTo>
                  <a:pt x="258" y="314"/>
                </a:lnTo>
                <a:lnTo>
                  <a:pt x="258" y="315"/>
                </a:lnTo>
                <a:lnTo>
                  <a:pt x="258" y="319"/>
                </a:lnTo>
                <a:lnTo>
                  <a:pt x="258" y="322"/>
                </a:lnTo>
                <a:lnTo>
                  <a:pt x="258" y="324"/>
                </a:lnTo>
                <a:lnTo>
                  <a:pt x="258" y="325"/>
                </a:lnTo>
                <a:lnTo>
                  <a:pt x="258" y="332"/>
                </a:lnTo>
                <a:lnTo>
                  <a:pt x="258" y="333"/>
                </a:lnTo>
                <a:lnTo>
                  <a:pt x="258" y="335"/>
                </a:lnTo>
                <a:lnTo>
                  <a:pt x="258" y="337"/>
                </a:lnTo>
                <a:lnTo>
                  <a:pt x="258" y="338"/>
                </a:lnTo>
                <a:lnTo>
                  <a:pt x="258" y="340"/>
                </a:lnTo>
                <a:lnTo>
                  <a:pt x="258" y="342"/>
                </a:lnTo>
                <a:lnTo>
                  <a:pt x="257" y="343"/>
                </a:lnTo>
                <a:lnTo>
                  <a:pt x="257" y="346"/>
                </a:lnTo>
                <a:lnTo>
                  <a:pt x="257" y="348"/>
                </a:lnTo>
                <a:lnTo>
                  <a:pt x="257" y="350"/>
                </a:lnTo>
                <a:lnTo>
                  <a:pt x="257" y="353"/>
                </a:lnTo>
                <a:lnTo>
                  <a:pt x="257" y="358"/>
                </a:lnTo>
                <a:lnTo>
                  <a:pt x="257" y="360"/>
                </a:lnTo>
                <a:lnTo>
                  <a:pt x="257" y="366"/>
                </a:lnTo>
                <a:lnTo>
                  <a:pt x="257" y="369"/>
                </a:lnTo>
                <a:lnTo>
                  <a:pt x="257" y="373"/>
                </a:lnTo>
                <a:lnTo>
                  <a:pt x="253" y="371"/>
                </a:lnTo>
                <a:lnTo>
                  <a:pt x="248" y="371"/>
                </a:lnTo>
                <a:lnTo>
                  <a:pt x="247" y="371"/>
                </a:lnTo>
                <a:lnTo>
                  <a:pt x="244" y="371"/>
                </a:lnTo>
                <a:lnTo>
                  <a:pt x="239" y="371"/>
                </a:lnTo>
                <a:lnTo>
                  <a:pt x="237" y="371"/>
                </a:lnTo>
                <a:lnTo>
                  <a:pt x="235" y="371"/>
                </a:lnTo>
                <a:lnTo>
                  <a:pt x="232" y="371"/>
                </a:lnTo>
                <a:lnTo>
                  <a:pt x="231" y="371"/>
                </a:lnTo>
                <a:lnTo>
                  <a:pt x="229" y="371"/>
                </a:lnTo>
                <a:lnTo>
                  <a:pt x="226" y="371"/>
                </a:lnTo>
                <a:lnTo>
                  <a:pt x="221" y="371"/>
                </a:lnTo>
                <a:lnTo>
                  <a:pt x="214" y="371"/>
                </a:lnTo>
                <a:lnTo>
                  <a:pt x="213" y="371"/>
                </a:lnTo>
                <a:lnTo>
                  <a:pt x="211" y="371"/>
                </a:lnTo>
                <a:lnTo>
                  <a:pt x="209" y="371"/>
                </a:lnTo>
                <a:lnTo>
                  <a:pt x="209" y="369"/>
                </a:lnTo>
                <a:lnTo>
                  <a:pt x="206" y="369"/>
                </a:lnTo>
                <a:lnTo>
                  <a:pt x="203" y="369"/>
                </a:lnTo>
                <a:lnTo>
                  <a:pt x="199" y="369"/>
                </a:lnTo>
                <a:lnTo>
                  <a:pt x="196" y="369"/>
                </a:lnTo>
                <a:lnTo>
                  <a:pt x="193" y="369"/>
                </a:lnTo>
                <a:lnTo>
                  <a:pt x="191" y="369"/>
                </a:lnTo>
                <a:lnTo>
                  <a:pt x="190" y="369"/>
                </a:lnTo>
                <a:lnTo>
                  <a:pt x="188" y="369"/>
                </a:lnTo>
                <a:lnTo>
                  <a:pt x="183" y="369"/>
                </a:lnTo>
                <a:lnTo>
                  <a:pt x="177" y="368"/>
                </a:lnTo>
                <a:lnTo>
                  <a:pt x="173" y="368"/>
                </a:lnTo>
                <a:lnTo>
                  <a:pt x="170" y="368"/>
                </a:lnTo>
                <a:lnTo>
                  <a:pt x="168" y="368"/>
                </a:lnTo>
                <a:lnTo>
                  <a:pt x="165" y="368"/>
                </a:lnTo>
                <a:lnTo>
                  <a:pt x="164" y="368"/>
                </a:lnTo>
                <a:lnTo>
                  <a:pt x="162" y="368"/>
                </a:lnTo>
                <a:lnTo>
                  <a:pt x="159" y="368"/>
                </a:lnTo>
                <a:lnTo>
                  <a:pt x="157" y="368"/>
                </a:lnTo>
                <a:lnTo>
                  <a:pt x="155" y="368"/>
                </a:lnTo>
                <a:lnTo>
                  <a:pt x="154" y="368"/>
                </a:lnTo>
                <a:lnTo>
                  <a:pt x="150" y="368"/>
                </a:lnTo>
                <a:lnTo>
                  <a:pt x="147" y="368"/>
                </a:lnTo>
                <a:lnTo>
                  <a:pt x="144" y="368"/>
                </a:lnTo>
                <a:lnTo>
                  <a:pt x="139" y="368"/>
                </a:lnTo>
                <a:lnTo>
                  <a:pt x="132" y="368"/>
                </a:lnTo>
                <a:lnTo>
                  <a:pt x="131" y="368"/>
                </a:lnTo>
                <a:lnTo>
                  <a:pt x="129" y="368"/>
                </a:lnTo>
                <a:lnTo>
                  <a:pt x="126" y="368"/>
                </a:lnTo>
                <a:lnTo>
                  <a:pt x="124" y="368"/>
                </a:lnTo>
                <a:lnTo>
                  <a:pt x="123" y="366"/>
                </a:lnTo>
                <a:lnTo>
                  <a:pt x="121" y="366"/>
                </a:lnTo>
                <a:lnTo>
                  <a:pt x="111" y="366"/>
                </a:lnTo>
                <a:lnTo>
                  <a:pt x="111" y="369"/>
                </a:lnTo>
                <a:lnTo>
                  <a:pt x="111" y="371"/>
                </a:lnTo>
                <a:lnTo>
                  <a:pt x="111" y="373"/>
                </a:lnTo>
                <a:lnTo>
                  <a:pt x="111" y="376"/>
                </a:lnTo>
                <a:lnTo>
                  <a:pt x="111" y="381"/>
                </a:lnTo>
                <a:lnTo>
                  <a:pt x="111" y="384"/>
                </a:lnTo>
                <a:lnTo>
                  <a:pt x="111" y="387"/>
                </a:lnTo>
                <a:lnTo>
                  <a:pt x="111" y="389"/>
                </a:lnTo>
                <a:lnTo>
                  <a:pt x="110" y="392"/>
                </a:lnTo>
                <a:lnTo>
                  <a:pt x="110" y="394"/>
                </a:lnTo>
                <a:lnTo>
                  <a:pt x="110" y="397"/>
                </a:lnTo>
                <a:lnTo>
                  <a:pt x="110" y="399"/>
                </a:lnTo>
                <a:lnTo>
                  <a:pt x="110" y="400"/>
                </a:lnTo>
                <a:lnTo>
                  <a:pt x="110" y="402"/>
                </a:lnTo>
                <a:lnTo>
                  <a:pt x="110" y="404"/>
                </a:lnTo>
                <a:lnTo>
                  <a:pt x="110" y="407"/>
                </a:lnTo>
                <a:lnTo>
                  <a:pt x="110" y="410"/>
                </a:lnTo>
                <a:lnTo>
                  <a:pt x="110" y="413"/>
                </a:lnTo>
                <a:lnTo>
                  <a:pt x="110" y="415"/>
                </a:lnTo>
                <a:lnTo>
                  <a:pt x="110" y="418"/>
                </a:lnTo>
                <a:lnTo>
                  <a:pt x="108" y="420"/>
                </a:lnTo>
                <a:lnTo>
                  <a:pt x="108" y="422"/>
                </a:lnTo>
                <a:lnTo>
                  <a:pt x="108" y="423"/>
                </a:lnTo>
                <a:lnTo>
                  <a:pt x="108" y="425"/>
                </a:lnTo>
                <a:lnTo>
                  <a:pt x="110" y="425"/>
                </a:lnTo>
                <a:lnTo>
                  <a:pt x="108" y="431"/>
                </a:lnTo>
                <a:lnTo>
                  <a:pt x="108" y="438"/>
                </a:lnTo>
                <a:lnTo>
                  <a:pt x="108" y="448"/>
                </a:lnTo>
                <a:lnTo>
                  <a:pt x="108" y="449"/>
                </a:lnTo>
                <a:lnTo>
                  <a:pt x="108" y="451"/>
                </a:lnTo>
                <a:lnTo>
                  <a:pt x="108" y="453"/>
                </a:lnTo>
                <a:lnTo>
                  <a:pt x="108" y="454"/>
                </a:lnTo>
                <a:lnTo>
                  <a:pt x="108" y="456"/>
                </a:lnTo>
                <a:lnTo>
                  <a:pt x="118" y="456"/>
                </a:lnTo>
                <a:lnTo>
                  <a:pt x="123" y="456"/>
                </a:lnTo>
                <a:lnTo>
                  <a:pt x="124" y="456"/>
                </a:lnTo>
                <a:lnTo>
                  <a:pt x="126" y="456"/>
                </a:lnTo>
                <a:lnTo>
                  <a:pt x="129" y="458"/>
                </a:lnTo>
                <a:lnTo>
                  <a:pt x="132" y="458"/>
                </a:lnTo>
                <a:lnTo>
                  <a:pt x="134" y="458"/>
                </a:lnTo>
                <a:lnTo>
                  <a:pt x="134" y="459"/>
                </a:lnTo>
                <a:lnTo>
                  <a:pt x="134" y="461"/>
                </a:lnTo>
                <a:lnTo>
                  <a:pt x="134" y="463"/>
                </a:lnTo>
                <a:lnTo>
                  <a:pt x="134" y="464"/>
                </a:lnTo>
                <a:lnTo>
                  <a:pt x="134" y="466"/>
                </a:lnTo>
                <a:lnTo>
                  <a:pt x="134" y="474"/>
                </a:lnTo>
                <a:lnTo>
                  <a:pt x="134" y="477"/>
                </a:lnTo>
                <a:lnTo>
                  <a:pt x="132" y="477"/>
                </a:lnTo>
                <a:lnTo>
                  <a:pt x="131" y="477"/>
                </a:lnTo>
                <a:lnTo>
                  <a:pt x="129" y="477"/>
                </a:lnTo>
                <a:lnTo>
                  <a:pt x="126" y="477"/>
                </a:lnTo>
                <a:lnTo>
                  <a:pt x="124" y="477"/>
                </a:lnTo>
                <a:lnTo>
                  <a:pt x="121" y="477"/>
                </a:lnTo>
                <a:lnTo>
                  <a:pt x="116" y="477"/>
                </a:lnTo>
                <a:lnTo>
                  <a:pt x="111" y="477"/>
                </a:lnTo>
                <a:lnTo>
                  <a:pt x="108" y="476"/>
                </a:lnTo>
                <a:lnTo>
                  <a:pt x="106" y="476"/>
                </a:lnTo>
                <a:lnTo>
                  <a:pt x="101" y="476"/>
                </a:lnTo>
                <a:lnTo>
                  <a:pt x="100" y="476"/>
                </a:lnTo>
                <a:lnTo>
                  <a:pt x="98" y="476"/>
                </a:lnTo>
                <a:lnTo>
                  <a:pt x="97" y="476"/>
                </a:lnTo>
                <a:lnTo>
                  <a:pt x="95" y="476"/>
                </a:lnTo>
                <a:lnTo>
                  <a:pt x="93" y="476"/>
                </a:lnTo>
                <a:lnTo>
                  <a:pt x="90" y="476"/>
                </a:lnTo>
                <a:lnTo>
                  <a:pt x="87" y="476"/>
                </a:lnTo>
                <a:lnTo>
                  <a:pt x="83" y="476"/>
                </a:lnTo>
                <a:lnTo>
                  <a:pt x="80" y="476"/>
                </a:lnTo>
                <a:lnTo>
                  <a:pt x="79" y="474"/>
                </a:lnTo>
                <a:lnTo>
                  <a:pt x="77" y="474"/>
                </a:lnTo>
                <a:lnTo>
                  <a:pt x="74" y="474"/>
                </a:lnTo>
                <a:lnTo>
                  <a:pt x="72" y="474"/>
                </a:lnTo>
                <a:lnTo>
                  <a:pt x="69" y="474"/>
                </a:lnTo>
                <a:lnTo>
                  <a:pt x="65" y="474"/>
                </a:lnTo>
                <a:lnTo>
                  <a:pt x="64" y="474"/>
                </a:lnTo>
                <a:lnTo>
                  <a:pt x="61" y="474"/>
                </a:lnTo>
                <a:lnTo>
                  <a:pt x="56" y="474"/>
                </a:lnTo>
                <a:lnTo>
                  <a:pt x="49" y="474"/>
                </a:lnTo>
                <a:lnTo>
                  <a:pt x="48" y="474"/>
                </a:lnTo>
                <a:lnTo>
                  <a:pt x="34" y="472"/>
                </a:lnTo>
                <a:lnTo>
                  <a:pt x="33" y="472"/>
                </a:lnTo>
                <a:lnTo>
                  <a:pt x="30" y="472"/>
                </a:lnTo>
                <a:lnTo>
                  <a:pt x="25" y="472"/>
                </a:lnTo>
                <a:lnTo>
                  <a:pt x="25" y="474"/>
                </a:lnTo>
                <a:lnTo>
                  <a:pt x="23" y="474"/>
                </a:lnTo>
                <a:lnTo>
                  <a:pt x="16" y="472"/>
                </a:lnTo>
                <a:lnTo>
                  <a:pt x="15" y="472"/>
                </a:lnTo>
                <a:lnTo>
                  <a:pt x="12" y="472"/>
                </a:lnTo>
                <a:lnTo>
                  <a:pt x="10" y="472"/>
                </a:lnTo>
                <a:lnTo>
                  <a:pt x="8" y="472"/>
                </a:lnTo>
                <a:lnTo>
                  <a:pt x="8" y="471"/>
                </a:lnTo>
                <a:lnTo>
                  <a:pt x="8" y="469"/>
                </a:lnTo>
                <a:lnTo>
                  <a:pt x="7" y="469"/>
                </a:lnTo>
                <a:lnTo>
                  <a:pt x="7" y="471"/>
                </a:lnTo>
                <a:lnTo>
                  <a:pt x="7" y="469"/>
                </a:lnTo>
                <a:lnTo>
                  <a:pt x="5" y="469"/>
                </a:lnTo>
                <a:lnTo>
                  <a:pt x="5" y="471"/>
                </a:lnTo>
                <a:lnTo>
                  <a:pt x="3" y="471"/>
                </a:lnTo>
                <a:lnTo>
                  <a:pt x="3" y="469"/>
                </a:lnTo>
                <a:lnTo>
                  <a:pt x="3" y="471"/>
                </a:lnTo>
                <a:lnTo>
                  <a:pt x="3" y="469"/>
                </a:lnTo>
                <a:lnTo>
                  <a:pt x="2" y="469"/>
                </a:lnTo>
                <a:lnTo>
                  <a:pt x="0" y="469"/>
                </a:lnTo>
                <a:lnTo>
                  <a:pt x="2" y="469"/>
                </a:lnTo>
                <a:lnTo>
                  <a:pt x="2" y="467"/>
                </a:lnTo>
                <a:lnTo>
                  <a:pt x="3" y="467"/>
                </a:lnTo>
                <a:lnTo>
                  <a:pt x="3" y="466"/>
                </a:lnTo>
                <a:lnTo>
                  <a:pt x="3" y="464"/>
                </a:lnTo>
                <a:lnTo>
                  <a:pt x="3" y="463"/>
                </a:lnTo>
                <a:lnTo>
                  <a:pt x="2" y="463"/>
                </a:lnTo>
                <a:lnTo>
                  <a:pt x="3" y="463"/>
                </a:lnTo>
                <a:lnTo>
                  <a:pt x="2" y="463"/>
                </a:lnTo>
                <a:lnTo>
                  <a:pt x="2" y="461"/>
                </a:lnTo>
                <a:lnTo>
                  <a:pt x="3" y="461"/>
                </a:lnTo>
                <a:lnTo>
                  <a:pt x="3" y="459"/>
                </a:lnTo>
                <a:lnTo>
                  <a:pt x="2" y="459"/>
                </a:lnTo>
                <a:lnTo>
                  <a:pt x="2" y="458"/>
                </a:lnTo>
                <a:lnTo>
                  <a:pt x="3" y="458"/>
                </a:lnTo>
                <a:lnTo>
                  <a:pt x="5" y="458"/>
                </a:lnTo>
                <a:lnTo>
                  <a:pt x="5" y="456"/>
                </a:lnTo>
                <a:lnTo>
                  <a:pt x="7" y="456"/>
                </a:lnTo>
                <a:lnTo>
                  <a:pt x="7" y="454"/>
                </a:lnTo>
                <a:lnTo>
                  <a:pt x="5" y="454"/>
                </a:lnTo>
                <a:lnTo>
                  <a:pt x="5" y="453"/>
                </a:lnTo>
                <a:lnTo>
                  <a:pt x="7" y="453"/>
                </a:lnTo>
                <a:lnTo>
                  <a:pt x="5" y="453"/>
                </a:lnTo>
                <a:lnTo>
                  <a:pt x="5" y="451"/>
                </a:lnTo>
                <a:lnTo>
                  <a:pt x="5" y="449"/>
                </a:lnTo>
                <a:lnTo>
                  <a:pt x="7" y="449"/>
                </a:lnTo>
                <a:lnTo>
                  <a:pt x="7" y="448"/>
                </a:lnTo>
                <a:lnTo>
                  <a:pt x="7" y="446"/>
                </a:lnTo>
                <a:lnTo>
                  <a:pt x="8" y="446"/>
                </a:lnTo>
                <a:lnTo>
                  <a:pt x="8" y="448"/>
                </a:lnTo>
                <a:lnTo>
                  <a:pt x="8" y="446"/>
                </a:lnTo>
                <a:lnTo>
                  <a:pt x="8" y="448"/>
                </a:lnTo>
                <a:lnTo>
                  <a:pt x="8" y="446"/>
                </a:lnTo>
                <a:lnTo>
                  <a:pt x="10" y="445"/>
                </a:lnTo>
                <a:lnTo>
                  <a:pt x="12" y="443"/>
                </a:lnTo>
                <a:lnTo>
                  <a:pt x="13" y="443"/>
                </a:lnTo>
                <a:lnTo>
                  <a:pt x="13" y="441"/>
                </a:lnTo>
                <a:lnTo>
                  <a:pt x="15" y="441"/>
                </a:lnTo>
                <a:lnTo>
                  <a:pt x="15" y="440"/>
                </a:lnTo>
                <a:lnTo>
                  <a:pt x="16" y="438"/>
                </a:lnTo>
                <a:lnTo>
                  <a:pt x="16" y="436"/>
                </a:lnTo>
                <a:lnTo>
                  <a:pt x="16" y="435"/>
                </a:lnTo>
                <a:lnTo>
                  <a:pt x="16" y="433"/>
                </a:lnTo>
                <a:lnTo>
                  <a:pt x="16" y="431"/>
                </a:lnTo>
                <a:lnTo>
                  <a:pt x="18" y="431"/>
                </a:lnTo>
                <a:lnTo>
                  <a:pt x="18" y="430"/>
                </a:lnTo>
                <a:lnTo>
                  <a:pt x="18" y="428"/>
                </a:lnTo>
                <a:lnTo>
                  <a:pt x="18" y="427"/>
                </a:lnTo>
                <a:lnTo>
                  <a:pt x="18" y="425"/>
                </a:lnTo>
                <a:lnTo>
                  <a:pt x="20" y="425"/>
                </a:lnTo>
                <a:lnTo>
                  <a:pt x="20" y="423"/>
                </a:lnTo>
                <a:lnTo>
                  <a:pt x="20" y="422"/>
                </a:lnTo>
                <a:lnTo>
                  <a:pt x="20" y="420"/>
                </a:lnTo>
                <a:lnTo>
                  <a:pt x="20" y="418"/>
                </a:lnTo>
                <a:lnTo>
                  <a:pt x="21" y="418"/>
                </a:lnTo>
                <a:lnTo>
                  <a:pt x="21" y="417"/>
                </a:lnTo>
                <a:lnTo>
                  <a:pt x="21" y="415"/>
                </a:lnTo>
                <a:lnTo>
                  <a:pt x="21" y="413"/>
                </a:lnTo>
                <a:lnTo>
                  <a:pt x="21" y="412"/>
                </a:lnTo>
                <a:lnTo>
                  <a:pt x="23" y="410"/>
                </a:lnTo>
                <a:lnTo>
                  <a:pt x="23" y="409"/>
                </a:lnTo>
                <a:lnTo>
                  <a:pt x="23" y="407"/>
                </a:lnTo>
                <a:lnTo>
                  <a:pt x="23" y="405"/>
                </a:lnTo>
                <a:lnTo>
                  <a:pt x="23" y="404"/>
                </a:lnTo>
                <a:lnTo>
                  <a:pt x="23" y="402"/>
                </a:lnTo>
                <a:lnTo>
                  <a:pt x="25" y="400"/>
                </a:lnTo>
                <a:lnTo>
                  <a:pt x="26" y="399"/>
                </a:lnTo>
                <a:lnTo>
                  <a:pt x="28" y="399"/>
                </a:lnTo>
                <a:lnTo>
                  <a:pt x="28" y="397"/>
                </a:lnTo>
                <a:lnTo>
                  <a:pt x="30" y="396"/>
                </a:lnTo>
                <a:lnTo>
                  <a:pt x="31" y="394"/>
                </a:lnTo>
                <a:lnTo>
                  <a:pt x="31" y="392"/>
                </a:lnTo>
                <a:lnTo>
                  <a:pt x="33" y="391"/>
                </a:lnTo>
                <a:lnTo>
                  <a:pt x="33" y="389"/>
                </a:lnTo>
                <a:lnTo>
                  <a:pt x="33" y="387"/>
                </a:lnTo>
                <a:lnTo>
                  <a:pt x="33" y="386"/>
                </a:lnTo>
                <a:lnTo>
                  <a:pt x="34" y="386"/>
                </a:lnTo>
                <a:lnTo>
                  <a:pt x="34" y="387"/>
                </a:lnTo>
                <a:lnTo>
                  <a:pt x="36" y="387"/>
                </a:lnTo>
                <a:lnTo>
                  <a:pt x="36" y="389"/>
                </a:lnTo>
                <a:lnTo>
                  <a:pt x="36" y="391"/>
                </a:lnTo>
                <a:lnTo>
                  <a:pt x="38" y="392"/>
                </a:lnTo>
                <a:lnTo>
                  <a:pt x="38" y="394"/>
                </a:lnTo>
                <a:lnTo>
                  <a:pt x="38" y="396"/>
                </a:lnTo>
                <a:lnTo>
                  <a:pt x="38" y="397"/>
                </a:lnTo>
                <a:lnTo>
                  <a:pt x="39" y="397"/>
                </a:lnTo>
                <a:lnTo>
                  <a:pt x="39" y="399"/>
                </a:lnTo>
                <a:lnTo>
                  <a:pt x="41" y="399"/>
                </a:lnTo>
                <a:lnTo>
                  <a:pt x="41" y="400"/>
                </a:lnTo>
                <a:lnTo>
                  <a:pt x="43" y="400"/>
                </a:lnTo>
                <a:lnTo>
                  <a:pt x="44" y="400"/>
                </a:lnTo>
                <a:lnTo>
                  <a:pt x="46" y="400"/>
                </a:lnTo>
                <a:lnTo>
                  <a:pt x="44" y="400"/>
                </a:lnTo>
                <a:lnTo>
                  <a:pt x="43" y="399"/>
                </a:lnTo>
                <a:lnTo>
                  <a:pt x="43" y="400"/>
                </a:lnTo>
                <a:lnTo>
                  <a:pt x="41" y="399"/>
                </a:lnTo>
                <a:lnTo>
                  <a:pt x="39" y="399"/>
                </a:lnTo>
                <a:lnTo>
                  <a:pt x="39" y="397"/>
                </a:lnTo>
                <a:lnTo>
                  <a:pt x="39" y="396"/>
                </a:lnTo>
                <a:lnTo>
                  <a:pt x="38" y="396"/>
                </a:lnTo>
                <a:lnTo>
                  <a:pt x="38" y="394"/>
                </a:lnTo>
                <a:lnTo>
                  <a:pt x="39" y="394"/>
                </a:lnTo>
                <a:lnTo>
                  <a:pt x="39" y="396"/>
                </a:lnTo>
                <a:lnTo>
                  <a:pt x="41" y="396"/>
                </a:lnTo>
                <a:lnTo>
                  <a:pt x="41" y="394"/>
                </a:lnTo>
                <a:lnTo>
                  <a:pt x="43" y="392"/>
                </a:lnTo>
                <a:lnTo>
                  <a:pt x="43" y="391"/>
                </a:lnTo>
                <a:lnTo>
                  <a:pt x="43" y="389"/>
                </a:lnTo>
                <a:lnTo>
                  <a:pt x="41" y="389"/>
                </a:lnTo>
                <a:lnTo>
                  <a:pt x="41" y="387"/>
                </a:lnTo>
                <a:lnTo>
                  <a:pt x="39" y="387"/>
                </a:lnTo>
                <a:lnTo>
                  <a:pt x="38" y="387"/>
                </a:lnTo>
                <a:lnTo>
                  <a:pt x="38" y="386"/>
                </a:lnTo>
                <a:lnTo>
                  <a:pt x="36" y="386"/>
                </a:lnTo>
                <a:lnTo>
                  <a:pt x="36" y="384"/>
                </a:lnTo>
                <a:lnTo>
                  <a:pt x="36" y="382"/>
                </a:lnTo>
                <a:lnTo>
                  <a:pt x="36" y="384"/>
                </a:lnTo>
                <a:lnTo>
                  <a:pt x="34" y="384"/>
                </a:lnTo>
                <a:lnTo>
                  <a:pt x="33" y="384"/>
                </a:lnTo>
                <a:lnTo>
                  <a:pt x="33" y="382"/>
                </a:lnTo>
                <a:lnTo>
                  <a:pt x="33" y="381"/>
                </a:lnTo>
                <a:lnTo>
                  <a:pt x="33" y="379"/>
                </a:lnTo>
                <a:lnTo>
                  <a:pt x="33" y="378"/>
                </a:lnTo>
                <a:lnTo>
                  <a:pt x="31" y="376"/>
                </a:lnTo>
                <a:lnTo>
                  <a:pt x="30" y="376"/>
                </a:lnTo>
                <a:lnTo>
                  <a:pt x="30" y="374"/>
                </a:lnTo>
                <a:lnTo>
                  <a:pt x="30" y="373"/>
                </a:lnTo>
                <a:lnTo>
                  <a:pt x="30" y="371"/>
                </a:lnTo>
                <a:lnTo>
                  <a:pt x="31" y="369"/>
                </a:lnTo>
                <a:lnTo>
                  <a:pt x="33" y="368"/>
                </a:lnTo>
                <a:lnTo>
                  <a:pt x="33" y="366"/>
                </a:lnTo>
                <a:lnTo>
                  <a:pt x="34" y="366"/>
                </a:lnTo>
                <a:lnTo>
                  <a:pt x="36" y="366"/>
                </a:lnTo>
                <a:lnTo>
                  <a:pt x="36" y="368"/>
                </a:lnTo>
                <a:lnTo>
                  <a:pt x="36" y="366"/>
                </a:lnTo>
                <a:lnTo>
                  <a:pt x="34" y="366"/>
                </a:lnTo>
                <a:lnTo>
                  <a:pt x="33" y="366"/>
                </a:lnTo>
                <a:lnTo>
                  <a:pt x="33" y="368"/>
                </a:lnTo>
                <a:lnTo>
                  <a:pt x="31" y="368"/>
                </a:lnTo>
                <a:lnTo>
                  <a:pt x="31" y="369"/>
                </a:lnTo>
                <a:lnTo>
                  <a:pt x="30" y="369"/>
                </a:lnTo>
                <a:lnTo>
                  <a:pt x="30" y="371"/>
                </a:lnTo>
                <a:lnTo>
                  <a:pt x="30" y="373"/>
                </a:lnTo>
                <a:lnTo>
                  <a:pt x="28" y="373"/>
                </a:lnTo>
                <a:lnTo>
                  <a:pt x="28" y="374"/>
                </a:lnTo>
                <a:lnTo>
                  <a:pt x="30" y="374"/>
                </a:lnTo>
                <a:lnTo>
                  <a:pt x="30" y="376"/>
                </a:lnTo>
                <a:lnTo>
                  <a:pt x="31" y="376"/>
                </a:lnTo>
                <a:lnTo>
                  <a:pt x="31" y="378"/>
                </a:lnTo>
                <a:lnTo>
                  <a:pt x="33" y="378"/>
                </a:lnTo>
                <a:lnTo>
                  <a:pt x="33" y="379"/>
                </a:lnTo>
                <a:lnTo>
                  <a:pt x="33" y="381"/>
                </a:lnTo>
                <a:lnTo>
                  <a:pt x="33" y="382"/>
                </a:lnTo>
                <a:lnTo>
                  <a:pt x="31" y="382"/>
                </a:lnTo>
                <a:lnTo>
                  <a:pt x="31" y="384"/>
                </a:lnTo>
                <a:lnTo>
                  <a:pt x="31" y="386"/>
                </a:lnTo>
                <a:lnTo>
                  <a:pt x="31" y="387"/>
                </a:lnTo>
                <a:lnTo>
                  <a:pt x="31" y="389"/>
                </a:lnTo>
                <a:lnTo>
                  <a:pt x="30" y="389"/>
                </a:lnTo>
                <a:lnTo>
                  <a:pt x="28" y="391"/>
                </a:lnTo>
                <a:lnTo>
                  <a:pt x="26" y="392"/>
                </a:lnTo>
                <a:lnTo>
                  <a:pt x="26" y="394"/>
                </a:lnTo>
                <a:lnTo>
                  <a:pt x="26" y="396"/>
                </a:lnTo>
                <a:lnTo>
                  <a:pt x="26" y="397"/>
                </a:lnTo>
                <a:lnTo>
                  <a:pt x="25" y="397"/>
                </a:lnTo>
                <a:lnTo>
                  <a:pt x="25" y="396"/>
                </a:lnTo>
                <a:lnTo>
                  <a:pt x="25" y="394"/>
                </a:lnTo>
                <a:lnTo>
                  <a:pt x="25" y="392"/>
                </a:lnTo>
                <a:lnTo>
                  <a:pt x="26" y="392"/>
                </a:lnTo>
                <a:lnTo>
                  <a:pt x="25" y="392"/>
                </a:lnTo>
                <a:lnTo>
                  <a:pt x="26" y="392"/>
                </a:lnTo>
                <a:lnTo>
                  <a:pt x="26" y="391"/>
                </a:lnTo>
                <a:lnTo>
                  <a:pt x="26" y="389"/>
                </a:lnTo>
                <a:lnTo>
                  <a:pt x="26" y="387"/>
                </a:lnTo>
                <a:lnTo>
                  <a:pt x="26" y="386"/>
                </a:lnTo>
                <a:lnTo>
                  <a:pt x="26" y="384"/>
                </a:lnTo>
                <a:lnTo>
                  <a:pt x="26" y="382"/>
                </a:lnTo>
                <a:lnTo>
                  <a:pt x="26" y="381"/>
                </a:lnTo>
                <a:lnTo>
                  <a:pt x="26" y="379"/>
                </a:lnTo>
                <a:lnTo>
                  <a:pt x="28" y="379"/>
                </a:lnTo>
                <a:lnTo>
                  <a:pt x="28" y="378"/>
                </a:lnTo>
                <a:lnTo>
                  <a:pt x="28" y="376"/>
                </a:lnTo>
                <a:lnTo>
                  <a:pt x="28" y="374"/>
                </a:lnTo>
                <a:lnTo>
                  <a:pt x="28" y="373"/>
                </a:lnTo>
                <a:lnTo>
                  <a:pt x="28" y="371"/>
                </a:lnTo>
                <a:lnTo>
                  <a:pt x="28" y="369"/>
                </a:lnTo>
                <a:lnTo>
                  <a:pt x="26" y="369"/>
                </a:lnTo>
                <a:lnTo>
                  <a:pt x="26" y="368"/>
                </a:lnTo>
                <a:lnTo>
                  <a:pt x="26" y="366"/>
                </a:lnTo>
                <a:lnTo>
                  <a:pt x="26" y="364"/>
                </a:lnTo>
                <a:lnTo>
                  <a:pt x="26" y="363"/>
                </a:lnTo>
                <a:lnTo>
                  <a:pt x="25" y="363"/>
                </a:lnTo>
                <a:lnTo>
                  <a:pt x="25" y="361"/>
                </a:lnTo>
                <a:lnTo>
                  <a:pt x="23" y="363"/>
                </a:lnTo>
                <a:lnTo>
                  <a:pt x="23" y="361"/>
                </a:lnTo>
                <a:lnTo>
                  <a:pt x="25" y="361"/>
                </a:lnTo>
                <a:lnTo>
                  <a:pt x="25" y="360"/>
                </a:lnTo>
                <a:lnTo>
                  <a:pt x="23" y="360"/>
                </a:lnTo>
                <a:lnTo>
                  <a:pt x="25" y="360"/>
                </a:lnTo>
                <a:lnTo>
                  <a:pt x="26" y="360"/>
                </a:lnTo>
                <a:lnTo>
                  <a:pt x="26" y="358"/>
                </a:lnTo>
                <a:lnTo>
                  <a:pt x="26" y="356"/>
                </a:lnTo>
                <a:lnTo>
                  <a:pt x="26" y="355"/>
                </a:lnTo>
                <a:lnTo>
                  <a:pt x="26" y="353"/>
                </a:lnTo>
                <a:lnTo>
                  <a:pt x="26" y="351"/>
                </a:lnTo>
                <a:lnTo>
                  <a:pt x="28" y="351"/>
                </a:lnTo>
                <a:lnTo>
                  <a:pt x="28" y="350"/>
                </a:lnTo>
                <a:lnTo>
                  <a:pt x="28" y="348"/>
                </a:lnTo>
                <a:lnTo>
                  <a:pt x="28" y="346"/>
                </a:lnTo>
                <a:lnTo>
                  <a:pt x="28" y="345"/>
                </a:lnTo>
                <a:lnTo>
                  <a:pt x="28" y="343"/>
                </a:lnTo>
                <a:lnTo>
                  <a:pt x="30" y="343"/>
                </a:lnTo>
                <a:lnTo>
                  <a:pt x="30" y="342"/>
                </a:lnTo>
                <a:lnTo>
                  <a:pt x="30" y="340"/>
                </a:lnTo>
                <a:lnTo>
                  <a:pt x="30" y="338"/>
                </a:lnTo>
                <a:lnTo>
                  <a:pt x="30" y="335"/>
                </a:lnTo>
                <a:lnTo>
                  <a:pt x="30" y="333"/>
                </a:lnTo>
                <a:lnTo>
                  <a:pt x="31" y="332"/>
                </a:lnTo>
                <a:lnTo>
                  <a:pt x="31" y="329"/>
                </a:lnTo>
                <a:lnTo>
                  <a:pt x="31" y="327"/>
                </a:lnTo>
                <a:lnTo>
                  <a:pt x="33" y="327"/>
                </a:lnTo>
                <a:lnTo>
                  <a:pt x="33" y="329"/>
                </a:lnTo>
                <a:lnTo>
                  <a:pt x="34" y="329"/>
                </a:lnTo>
                <a:lnTo>
                  <a:pt x="33" y="330"/>
                </a:lnTo>
                <a:lnTo>
                  <a:pt x="33" y="332"/>
                </a:lnTo>
                <a:lnTo>
                  <a:pt x="34" y="332"/>
                </a:lnTo>
                <a:lnTo>
                  <a:pt x="36" y="332"/>
                </a:lnTo>
                <a:lnTo>
                  <a:pt x="38" y="330"/>
                </a:lnTo>
                <a:lnTo>
                  <a:pt x="38" y="329"/>
                </a:lnTo>
                <a:lnTo>
                  <a:pt x="39" y="329"/>
                </a:lnTo>
                <a:lnTo>
                  <a:pt x="39" y="327"/>
                </a:lnTo>
                <a:lnTo>
                  <a:pt x="38" y="327"/>
                </a:lnTo>
                <a:lnTo>
                  <a:pt x="36" y="327"/>
                </a:lnTo>
                <a:lnTo>
                  <a:pt x="36" y="325"/>
                </a:lnTo>
                <a:lnTo>
                  <a:pt x="36" y="324"/>
                </a:lnTo>
                <a:lnTo>
                  <a:pt x="38" y="322"/>
                </a:lnTo>
                <a:lnTo>
                  <a:pt x="38" y="320"/>
                </a:lnTo>
                <a:lnTo>
                  <a:pt x="38" y="319"/>
                </a:lnTo>
                <a:lnTo>
                  <a:pt x="39" y="319"/>
                </a:lnTo>
                <a:lnTo>
                  <a:pt x="41" y="319"/>
                </a:lnTo>
                <a:lnTo>
                  <a:pt x="43" y="319"/>
                </a:lnTo>
                <a:lnTo>
                  <a:pt x="43" y="317"/>
                </a:lnTo>
                <a:lnTo>
                  <a:pt x="43" y="315"/>
                </a:lnTo>
                <a:lnTo>
                  <a:pt x="43" y="317"/>
                </a:lnTo>
                <a:lnTo>
                  <a:pt x="43" y="319"/>
                </a:lnTo>
                <a:lnTo>
                  <a:pt x="41" y="319"/>
                </a:lnTo>
                <a:lnTo>
                  <a:pt x="43" y="317"/>
                </a:lnTo>
                <a:lnTo>
                  <a:pt x="41" y="317"/>
                </a:lnTo>
                <a:lnTo>
                  <a:pt x="39" y="317"/>
                </a:lnTo>
                <a:lnTo>
                  <a:pt x="38" y="317"/>
                </a:lnTo>
                <a:lnTo>
                  <a:pt x="36" y="317"/>
                </a:lnTo>
                <a:lnTo>
                  <a:pt x="36" y="319"/>
                </a:lnTo>
                <a:lnTo>
                  <a:pt x="36" y="320"/>
                </a:lnTo>
                <a:lnTo>
                  <a:pt x="36" y="322"/>
                </a:lnTo>
                <a:lnTo>
                  <a:pt x="34" y="322"/>
                </a:lnTo>
                <a:lnTo>
                  <a:pt x="33" y="322"/>
                </a:lnTo>
                <a:lnTo>
                  <a:pt x="33" y="324"/>
                </a:lnTo>
                <a:lnTo>
                  <a:pt x="33" y="322"/>
                </a:lnTo>
                <a:lnTo>
                  <a:pt x="33" y="320"/>
                </a:lnTo>
                <a:lnTo>
                  <a:pt x="33" y="317"/>
                </a:lnTo>
                <a:lnTo>
                  <a:pt x="33" y="315"/>
                </a:lnTo>
                <a:lnTo>
                  <a:pt x="33" y="312"/>
                </a:lnTo>
                <a:lnTo>
                  <a:pt x="33" y="311"/>
                </a:lnTo>
                <a:lnTo>
                  <a:pt x="33" y="309"/>
                </a:lnTo>
                <a:lnTo>
                  <a:pt x="33" y="307"/>
                </a:lnTo>
                <a:lnTo>
                  <a:pt x="33" y="304"/>
                </a:lnTo>
                <a:lnTo>
                  <a:pt x="33" y="302"/>
                </a:lnTo>
                <a:lnTo>
                  <a:pt x="33" y="301"/>
                </a:lnTo>
                <a:lnTo>
                  <a:pt x="33" y="299"/>
                </a:lnTo>
                <a:lnTo>
                  <a:pt x="33" y="297"/>
                </a:lnTo>
                <a:lnTo>
                  <a:pt x="33" y="296"/>
                </a:lnTo>
                <a:lnTo>
                  <a:pt x="31" y="294"/>
                </a:lnTo>
                <a:lnTo>
                  <a:pt x="31" y="293"/>
                </a:lnTo>
                <a:lnTo>
                  <a:pt x="31" y="291"/>
                </a:lnTo>
                <a:lnTo>
                  <a:pt x="30" y="289"/>
                </a:lnTo>
                <a:lnTo>
                  <a:pt x="30" y="288"/>
                </a:lnTo>
                <a:lnTo>
                  <a:pt x="30" y="286"/>
                </a:lnTo>
                <a:lnTo>
                  <a:pt x="28" y="284"/>
                </a:lnTo>
                <a:lnTo>
                  <a:pt x="26" y="284"/>
                </a:lnTo>
                <a:lnTo>
                  <a:pt x="25" y="284"/>
                </a:lnTo>
                <a:lnTo>
                  <a:pt x="23" y="284"/>
                </a:lnTo>
                <a:lnTo>
                  <a:pt x="21" y="284"/>
                </a:lnTo>
                <a:lnTo>
                  <a:pt x="20" y="284"/>
                </a:lnTo>
                <a:lnTo>
                  <a:pt x="18" y="284"/>
                </a:lnTo>
                <a:lnTo>
                  <a:pt x="16" y="284"/>
                </a:lnTo>
                <a:lnTo>
                  <a:pt x="16" y="286"/>
                </a:lnTo>
                <a:lnTo>
                  <a:pt x="16" y="284"/>
                </a:lnTo>
                <a:lnTo>
                  <a:pt x="15" y="286"/>
                </a:lnTo>
                <a:lnTo>
                  <a:pt x="13" y="284"/>
                </a:lnTo>
                <a:lnTo>
                  <a:pt x="13" y="283"/>
                </a:lnTo>
                <a:lnTo>
                  <a:pt x="15" y="283"/>
                </a:lnTo>
                <a:lnTo>
                  <a:pt x="16" y="283"/>
                </a:lnTo>
                <a:lnTo>
                  <a:pt x="16" y="281"/>
                </a:lnTo>
                <a:lnTo>
                  <a:pt x="18" y="281"/>
                </a:lnTo>
                <a:lnTo>
                  <a:pt x="18" y="283"/>
                </a:lnTo>
                <a:lnTo>
                  <a:pt x="20" y="283"/>
                </a:lnTo>
                <a:lnTo>
                  <a:pt x="20" y="281"/>
                </a:lnTo>
                <a:lnTo>
                  <a:pt x="21" y="281"/>
                </a:lnTo>
                <a:lnTo>
                  <a:pt x="23" y="280"/>
                </a:lnTo>
                <a:lnTo>
                  <a:pt x="25" y="280"/>
                </a:lnTo>
                <a:lnTo>
                  <a:pt x="26" y="280"/>
                </a:lnTo>
                <a:lnTo>
                  <a:pt x="26" y="278"/>
                </a:lnTo>
                <a:lnTo>
                  <a:pt x="26" y="276"/>
                </a:lnTo>
                <a:lnTo>
                  <a:pt x="26" y="278"/>
                </a:lnTo>
                <a:lnTo>
                  <a:pt x="26" y="276"/>
                </a:lnTo>
                <a:lnTo>
                  <a:pt x="28" y="276"/>
                </a:lnTo>
                <a:lnTo>
                  <a:pt x="28" y="275"/>
                </a:lnTo>
                <a:lnTo>
                  <a:pt x="30" y="275"/>
                </a:lnTo>
                <a:lnTo>
                  <a:pt x="30" y="273"/>
                </a:lnTo>
                <a:lnTo>
                  <a:pt x="30" y="271"/>
                </a:lnTo>
                <a:lnTo>
                  <a:pt x="30" y="270"/>
                </a:lnTo>
                <a:lnTo>
                  <a:pt x="31" y="268"/>
                </a:lnTo>
                <a:lnTo>
                  <a:pt x="31" y="266"/>
                </a:lnTo>
                <a:lnTo>
                  <a:pt x="31" y="265"/>
                </a:lnTo>
                <a:lnTo>
                  <a:pt x="31" y="263"/>
                </a:lnTo>
                <a:lnTo>
                  <a:pt x="33" y="262"/>
                </a:lnTo>
                <a:lnTo>
                  <a:pt x="33" y="260"/>
                </a:lnTo>
                <a:lnTo>
                  <a:pt x="33" y="258"/>
                </a:lnTo>
                <a:lnTo>
                  <a:pt x="33" y="257"/>
                </a:lnTo>
                <a:lnTo>
                  <a:pt x="34" y="255"/>
                </a:lnTo>
                <a:lnTo>
                  <a:pt x="34" y="253"/>
                </a:lnTo>
                <a:lnTo>
                  <a:pt x="34" y="252"/>
                </a:lnTo>
                <a:lnTo>
                  <a:pt x="34" y="250"/>
                </a:lnTo>
                <a:lnTo>
                  <a:pt x="34" y="248"/>
                </a:lnTo>
                <a:lnTo>
                  <a:pt x="34" y="247"/>
                </a:lnTo>
                <a:lnTo>
                  <a:pt x="34" y="244"/>
                </a:lnTo>
                <a:lnTo>
                  <a:pt x="34" y="242"/>
                </a:lnTo>
                <a:lnTo>
                  <a:pt x="36" y="242"/>
                </a:lnTo>
                <a:lnTo>
                  <a:pt x="36" y="240"/>
                </a:lnTo>
                <a:lnTo>
                  <a:pt x="36" y="239"/>
                </a:lnTo>
                <a:lnTo>
                  <a:pt x="36" y="237"/>
                </a:lnTo>
                <a:lnTo>
                  <a:pt x="36" y="235"/>
                </a:lnTo>
                <a:lnTo>
                  <a:pt x="36" y="234"/>
                </a:lnTo>
                <a:lnTo>
                  <a:pt x="36" y="232"/>
                </a:lnTo>
                <a:lnTo>
                  <a:pt x="36" y="230"/>
                </a:lnTo>
                <a:lnTo>
                  <a:pt x="38" y="230"/>
                </a:lnTo>
                <a:lnTo>
                  <a:pt x="38" y="229"/>
                </a:lnTo>
                <a:lnTo>
                  <a:pt x="38" y="227"/>
                </a:lnTo>
                <a:lnTo>
                  <a:pt x="38" y="226"/>
                </a:lnTo>
                <a:lnTo>
                  <a:pt x="38" y="224"/>
                </a:lnTo>
                <a:lnTo>
                  <a:pt x="39" y="224"/>
                </a:lnTo>
                <a:lnTo>
                  <a:pt x="41" y="224"/>
                </a:lnTo>
                <a:lnTo>
                  <a:pt x="41" y="226"/>
                </a:lnTo>
                <a:lnTo>
                  <a:pt x="39" y="226"/>
                </a:lnTo>
                <a:lnTo>
                  <a:pt x="39" y="227"/>
                </a:lnTo>
                <a:lnTo>
                  <a:pt x="41" y="227"/>
                </a:lnTo>
                <a:lnTo>
                  <a:pt x="41" y="229"/>
                </a:lnTo>
                <a:lnTo>
                  <a:pt x="41" y="230"/>
                </a:lnTo>
                <a:lnTo>
                  <a:pt x="41" y="232"/>
                </a:lnTo>
                <a:lnTo>
                  <a:pt x="43" y="232"/>
                </a:lnTo>
                <a:lnTo>
                  <a:pt x="43" y="234"/>
                </a:lnTo>
                <a:lnTo>
                  <a:pt x="43" y="235"/>
                </a:lnTo>
                <a:lnTo>
                  <a:pt x="41" y="235"/>
                </a:lnTo>
                <a:lnTo>
                  <a:pt x="39" y="235"/>
                </a:lnTo>
                <a:lnTo>
                  <a:pt x="39" y="237"/>
                </a:lnTo>
                <a:lnTo>
                  <a:pt x="39" y="239"/>
                </a:lnTo>
                <a:lnTo>
                  <a:pt x="38" y="240"/>
                </a:lnTo>
                <a:lnTo>
                  <a:pt x="38" y="242"/>
                </a:lnTo>
                <a:lnTo>
                  <a:pt x="38" y="244"/>
                </a:lnTo>
                <a:lnTo>
                  <a:pt x="36" y="245"/>
                </a:lnTo>
                <a:lnTo>
                  <a:pt x="36" y="247"/>
                </a:lnTo>
                <a:lnTo>
                  <a:pt x="36" y="248"/>
                </a:lnTo>
                <a:lnTo>
                  <a:pt x="36" y="250"/>
                </a:lnTo>
                <a:lnTo>
                  <a:pt x="34" y="252"/>
                </a:lnTo>
                <a:lnTo>
                  <a:pt x="34" y="253"/>
                </a:lnTo>
                <a:lnTo>
                  <a:pt x="34" y="255"/>
                </a:lnTo>
                <a:lnTo>
                  <a:pt x="34" y="257"/>
                </a:lnTo>
                <a:lnTo>
                  <a:pt x="34" y="258"/>
                </a:lnTo>
                <a:lnTo>
                  <a:pt x="34" y="260"/>
                </a:lnTo>
                <a:lnTo>
                  <a:pt x="34" y="262"/>
                </a:lnTo>
                <a:lnTo>
                  <a:pt x="34" y="263"/>
                </a:lnTo>
                <a:lnTo>
                  <a:pt x="36" y="263"/>
                </a:lnTo>
                <a:lnTo>
                  <a:pt x="36" y="265"/>
                </a:lnTo>
                <a:lnTo>
                  <a:pt x="34" y="265"/>
                </a:lnTo>
                <a:lnTo>
                  <a:pt x="36" y="265"/>
                </a:lnTo>
                <a:lnTo>
                  <a:pt x="36" y="263"/>
                </a:lnTo>
                <a:lnTo>
                  <a:pt x="38" y="262"/>
                </a:lnTo>
                <a:lnTo>
                  <a:pt x="38" y="260"/>
                </a:lnTo>
                <a:lnTo>
                  <a:pt x="38" y="258"/>
                </a:lnTo>
                <a:lnTo>
                  <a:pt x="38" y="257"/>
                </a:lnTo>
                <a:lnTo>
                  <a:pt x="39" y="257"/>
                </a:lnTo>
                <a:lnTo>
                  <a:pt x="39" y="255"/>
                </a:lnTo>
                <a:lnTo>
                  <a:pt x="41" y="255"/>
                </a:lnTo>
                <a:lnTo>
                  <a:pt x="41" y="253"/>
                </a:lnTo>
                <a:lnTo>
                  <a:pt x="43" y="253"/>
                </a:lnTo>
                <a:lnTo>
                  <a:pt x="44" y="253"/>
                </a:lnTo>
                <a:lnTo>
                  <a:pt x="44" y="252"/>
                </a:lnTo>
                <a:lnTo>
                  <a:pt x="46" y="252"/>
                </a:lnTo>
                <a:lnTo>
                  <a:pt x="46" y="250"/>
                </a:lnTo>
                <a:lnTo>
                  <a:pt x="48" y="250"/>
                </a:lnTo>
                <a:lnTo>
                  <a:pt x="48" y="248"/>
                </a:lnTo>
                <a:lnTo>
                  <a:pt x="48" y="247"/>
                </a:lnTo>
                <a:lnTo>
                  <a:pt x="49" y="245"/>
                </a:lnTo>
                <a:lnTo>
                  <a:pt x="49" y="244"/>
                </a:lnTo>
                <a:lnTo>
                  <a:pt x="49" y="242"/>
                </a:lnTo>
                <a:lnTo>
                  <a:pt x="48" y="239"/>
                </a:lnTo>
                <a:lnTo>
                  <a:pt x="49" y="237"/>
                </a:lnTo>
                <a:lnTo>
                  <a:pt x="48" y="235"/>
                </a:lnTo>
                <a:lnTo>
                  <a:pt x="49" y="235"/>
                </a:lnTo>
                <a:lnTo>
                  <a:pt x="49" y="234"/>
                </a:lnTo>
                <a:lnTo>
                  <a:pt x="48" y="234"/>
                </a:lnTo>
                <a:lnTo>
                  <a:pt x="48" y="232"/>
                </a:lnTo>
                <a:lnTo>
                  <a:pt x="48" y="230"/>
                </a:lnTo>
                <a:lnTo>
                  <a:pt x="46" y="229"/>
                </a:lnTo>
                <a:lnTo>
                  <a:pt x="46" y="227"/>
                </a:lnTo>
                <a:lnTo>
                  <a:pt x="44" y="227"/>
                </a:lnTo>
                <a:lnTo>
                  <a:pt x="44" y="226"/>
                </a:lnTo>
                <a:lnTo>
                  <a:pt x="43" y="226"/>
                </a:lnTo>
                <a:lnTo>
                  <a:pt x="41" y="226"/>
                </a:lnTo>
                <a:lnTo>
                  <a:pt x="41" y="224"/>
                </a:lnTo>
                <a:lnTo>
                  <a:pt x="43" y="224"/>
                </a:lnTo>
                <a:lnTo>
                  <a:pt x="43" y="222"/>
                </a:lnTo>
                <a:lnTo>
                  <a:pt x="43" y="221"/>
                </a:lnTo>
                <a:lnTo>
                  <a:pt x="41" y="221"/>
                </a:lnTo>
                <a:lnTo>
                  <a:pt x="39" y="219"/>
                </a:lnTo>
                <a:lnTo>
                  <a:pt x="38" y="219"/>
                </a:lnTo>
                <a:lnTo>
                  <a:pt x="38" y="217"/>
                </a:lnTo>
                <a:lnTo>
                  <a:pt x="38" y="216"/>
                </a:lnTo>
                <a:lnTo>
                  <a:pt x="36" y="216"/>
                </a:lnTo>
                <a:lnTo>
                  <a:pt x="38" y="214"/>
                </a:lnTo>
                <a:lnTo>
                  <a:pt x="36" y="214"/>
                </a:lnTo>
                <a:lnTo>
                  <a:pt x="36" y="213"/>
                </a:lnTo>
                <a:lnTo>
                  <a:pt x="34" y="211"/>
                </a:lnTo>
                <a:lnTo>
                  <a:pt x="34" y="209"/>
                </a:lnTo>
                <a:lnTo>
                  <a:pt x="34" y="208"/>
                </a:lnTo>
                <a:lnTo>
                  <a:pt x="33" y="208"/>
                </a:lnTo>
                <a:lnTo>
                  <a:pt x="33" y="206"/>
                </a:lnTo>
                <a:lnTo>
                  <a:pt x="33" y="204"/>
                </a:lnTo>
                <a:lnTo>
                  <a:pt x="33" y="203"/>
                </a:lnTo>
                <a:lnTo>
                  <a:pt x="31" y="203"/>
                </a:lnTo>
                <a:lnTo>
                  <a:pt x="31" y="201"/>
                </a:lnTo>
                <a:lnTo>
                  <a:pt x="33" y="201"/>
                </a:lnTo>
                <a:lnTo>
                  <a:pt x="31" y="203"/>
                </a:lnTo>
                <a:lnTo>
                  <a:pt x="33" y="203"/>
                </a:lnTo>
                <a:lnTo>
                  <a:pt x="33" y="201"/>
                </a:lnTo>
                <a:lnTo>
                  <a:pt x="34" y="201"/>
                </a:lnTo>
                <a:lnTo>
                  <a:pt x="33" y="201"/>
                </a:lnTo>
                <a:lnTo>
                  <a:pt x="33" y="199"/>
                </a:lnTo>
                <a:lnTo>
                  <a:pt x="34" y="199"/>
                </a:lnTo>
                <a:lnTo>
                  <a:pt x="34" y="198"/>
                </a:lnTo>
                <a:lnTo>
                  <a:pt x="34" y="196"/>
                </a:lnTo>
                <a:lnTo>
                  <a:pt x="34" y="195"/>
                </a:lnTo>
                <a:lnTo>
                  <a:pt x="34" y="193"/>
                </a:lnTo>
                <a:lnTo>
                  <a:pt x="33" y="193"/>
                </a:lnTo>
                <a:lnTo>
                  <a:pt x="33" y="191"/>
                </a:lnTo>
                <a:lnTo>
                  <a:pt x="31" y="191"/>
                </a:lnTo>
                <a:lnTo>
                  <a:pt x="31" y="190"/>
                </a:lnTo>
                <a:lnTo>
                  <a:pt x="33" y="190"/>
                </a:lnTo>
                <a:lnTo>
                  <a:pt x="31" y="190"/>
                </a:lnTo>
                <a:lnTo>
                  <a:pt x="33" y="188"/>
                </a:lnTo>
                <a:lnTo>
                  <a:pt x="31" y="188"/>
                </a:lnTo>
                <a:lnTo>
                  <a:pt x="33" y="186"/>
                </a:lnTo>
                <a:lnTo>
                  <a:pt x="34" y="186"/>
                </a:lnTo>
                <a:lnTo>
                  <a:pt x="34" y="185"/>
                </a:lnTo>
                <a:lnTo>
                  <a:pt x="34" y="186"/>
                </a:lnTo>
                <a:lnTo>
                  <a:pt x="36" y="186"/>
                </a:lnTo>
                <a:lnTo>
                  <a:pt x="36" y="185"/>
                </a:lnTo>
                <a:lnTo>
                  <a:pt x="38" y="185"/>
                </a:lnTo>
                <a:lnTo>
                  <a:pt x="38" y="183"/>
                </a:lnTo>
                <a:lnTo>
                  <a:pt x="39" y="183"/>
                </a:lnTo>
                <a:lnTo>
                  <a:pt x="39" y="181"/>
                </a:lnTo>
                <a:lnTo>
                  <a:pt x="39" y="180"/>
                </a:lnTo>
                <a:lnTo>
                  <a:pt x="39" y="178"/>
                </a:lnTo>
                <a:lnTo>
                  <a:pt x="41" y="177"/>
                </a:lnTo>
                <a:lnTo>
                  <a:pt x="41" y="175"/>
                </a:lnTo>
                <a:lnTo>
                  <a:pt x="41" y="173"/>
                </a:lnTo>
                <a:lnTo>
                  <a:pt x="41" y="172"/>
                </a:lnTo>
                <a:lnTo>
                  <a:pt x="43" y="172"/>
                </a:lnTo>
                <a:lnTo>
                  <a:pt x="43" y="170"/>
                </a:lnTo>
                <a:lnTo>
                  <a:pt x="43" y="168"/>
                </a:lnTo>
                <a:lnTo>
                  <a:pt x="43" y="167"/>
                </a:lnTo>
                <a:lnTo>
                  <a:pt x="43" y="165"/>
                </a:lnTo>
                <a:lnTo>
                  <a:pt x="43" y="163"/>
                </a:lnTo>
                <a:lnTo>
                  <a:pt x="44" y="162"/>
                </a:lnTo>
                <a:lnTo>
                  <a:pt x="44" y="160"/>
                </a:lnTo>
                <a:lnTo>
                  <a:pt x="44" y="159"/>
                </a:lnTo>
                <a:lnTo>
                  <a:pt x="44" y="157"/>
                </a:lnTo>
                <a:lnTo>
                  <a:pt x="44" y="155"/>
                </a:lnTo>
                <a:lnTo>
                  <a:pt x="44" y="154"/>
                </a:lnTo>
                <a:lnTo>
                  <a:pt x="46" y="152"/>
                </a:lnTo>
                <a:lnTo>
                  <a:pt x="46" y="150"/>
                </a:lnTo>
                <a:lnTo>
                  <a:pt x="46" y="149"/>
                </a:lnTo>
                <a:lnTo>
                  <a:pt x="46" y="147"/>
                </a:lnTo>
                <a:lnTo>
                  <a:pt x="46" y="146"/>
                </a:lnTo>
                <a:lnTo>
                  <a:pt x="46" y="144"/>
                </a:lnTo>
                <a:lnTo>
                  <a:pt x="46" y="142"/>
                </a:lnTo>
                <a:lnTo>
                  <a:pt x="46" y="141"/>
                </a:lnTo>
                <a:lnTo>
                  <a:pt x="48" y="141"/>
                </a:lnTo>
                <a:lnTo>
                  <a:pt x="48" y="142"/>
                </a:lnTo>
                <a:lnTo>
                  <a:pt x="49" y="144"/>
                </a:lnTo>
                <a:lnTo>
                  <a:pt x="51" y="146"/>
                </a:lnTo>
                <a:lnTo>
                  <a:pt x="51" y="147"/>
                </a:lnTo>
                <a:lnTo>
                  <a:pt x="52" y="147"/>
                </a:lnTo>
                <a:lnTo>
                  <a:pt x="52" y="149"/>
                </a:lnTo>
                <a:lnTo>
                  <a:pt x="51" y="149"/>
                </a:lnTo>
                <a:lnTo>
                  <a:pt x="49" y="149"/>
                </a:lnTo>
                <a:lnTo>
                  <a:pt x="49" y="150"/>
                </a:lnTo>
                <a:lnTo>
                  <a:pt x="49" y="152"/>
                </a:lnTo>
                <a:lnTo>
                  <a:pt x="49" y="154"/>
                </a:lnTo>
                <a:lnTo>
                  <a:pt x="49" y="155"/>
                </a:lnTo>
                <a:lnTo>
                  <a:pt x="49" y="157"/>
                </a:lnTo>
                <a:lnTo>
                  <a:pt x="48" y="157"/>
                </a:lnTo>
                <a:lnTo>
                  <a:pt x="48" y="159"/>
                </a:lnTo>
                <a:lnTo>
                  <a:pt x="48" y="160"/>
                </a:lnTo>
                <a:lnTo>
                  <a:pt x="46" y="160"/>
                </a:lnTo>
                <a:lnTo>
                  <a:pt x="46" y="165"/>
                </a:lnTo>
                <a:lnTo>
                  <a:pt x="46" y="167"/>
                </a:lnTo>
                <a:lnTo>
                  <a:pt x="46" y="168"/>
                </a:lnTo>
                <a:lnTo>
                  <a:pt x="46" y="170"/>
                </a:lnTo>
                <a:lnTo>
                  <a:pt x="46" y="173"/>
                </a:lnTo>
                <a:lnTo>
                  <a:pt x="46" y="175"/>
                </a:lnTo>
                <a:lnTo>
                  <a:pt x="48" y="177"/>
                </a:lnTo>
                <a:lnTo>
                  <a:pt x="48" y="178"/>
                </a:lnTo>
                <a:lnTo>
                  <a:pt x="49" y="180"/>
                </a:lnTo>
                <a:lnTo>
                  <a:pt x="51" y="181"/>
                </a:lnTo>
                <a:lnTo>
                  <a:pt x="52" y="183"/>
                </a:lnTo>
                <a:lnTo>
                  <a:pt x="52" y="185"/>
                </a:lnTo>
                <a:lnTo>
                  <a:pt x="54" y="185"/>
                </a:lnTo>
                <a:lnTo>
                  <a:pt x="56" y="185"/>
                </a:lnTo>
                <a:lnTo>
                  <a:pt x="56" y="186"/>
                </a:lnTo>
                <a:lnTo>
                  <a:pt x="57" y="186"/>
                </a:lnTo>
                <a:lnTo>
                  <a:pt x="57" y="188"/>
                </a:lnTo>
                <a:lnTo>
                  <a:pt x="59" y="188"/>
                </a:lnTo>
                <a:lnTo>
                  <a:pt x="59" y="190"/>
                </a:lnTo>
                <a:lnTo>
                  <a:pt x="61" y="190"/>
                </a:lnTo>
                <a:lnTo>
                  <a:pt x="61" y="191"/>
                </a:lnTo>
                <a:lnTo>
                  <a:pt x="62" y="191"/>
                </a:lnTo>
                <a:lnTo>
                  <a:pt x="64" y="193"/>
                </a:lnTo>
                <a:lnTo>
                  <a:pt x="64" y="195"/>
                </a:lnTo>
                <a:lnTo>
                  <a:pt x="65" y="195"/>
                </a:lnTo>
                <a:lnTo>
                  <a:pt x="65" y="196"/>
                </a:lnTo>
                <a:lnTo>
                  <a:pt x="65" y="198"/>
                </a:lnTo>
                <a:lnTo>
                  <a:pt x="67" y="199"/>
                </a:lnTo>
                <a:lnTo>
                  <a:pt x="69" y="199"/>
                </a:lnTo>
                <a:lnTo>
                  <a:pt x="69" y="201"/>
                </a:lnTo>
                <a:lnTo>
                  <a:pt x="70" y="201"/>
                </a:lnTo>
                <a:lnTo>
                  <a:pt x="70" y="203"/>
                </a:lnTo>
                <a:lnTo>
                  <a:pt x="72" y="203"/>
                </a:lnTo>
                <a:lnTo>
                  <a:pt x="72" y="204"/>
                </a:lnTo>
                <a:lnTo>
                  <a:pt x="74" y="204"/>
                </a:lnTo>
                <a:lnTo>
                  <a:pt x="75" y="206"/>
                </a:lnTo>
                <a:lnTo>
                  <a:pt x="77" y="206"/>
                </a:lnTo>
                <a:lnTo>
                  <a:pt x="77" y="208"/>
                </a:lnTo>
                <a:lnTo>
                  <a:pt x="75" y="211"/>
                </a:lnTo>
                <a:lnTo>
                  <a:pt x="77" y="211"/>
                </a:lnTo>
                <a:lnTo>
                  <a:pt x="77" y="209"/>
                </a:lnTo>
                <a:lnTo>
                  <a:pt x="77" y="208"/>
                </a:lnTo>
                <a:lnTo>
                  <a:pt x="77" y="206"/>
                </a:lnTo>
                <a:lnTo>
                  <a:pt x="75" y="204"/>
                </a:lnTo>
                <a:lnTo>
                  <a:pt x="77" y="204"/>
                </a:lnTo>
                <a:lnTo>
                  <a:pt x="79" y="204"/>
                </a:lnTo>
                <a:lnTo>
                  <a:pt x="79" y="206"/>
                </a:lnTo>
                <a:lnTo>
                  <a:pt x="79" y="204"/>
                </a:lnTo>
                <a:lnTo>
                  <a:pt x="80" y="204"/>
                </a:lnTo>
                <a:lnTo>
                  <a:pt x="80" y="206"/>
                </a:lnTo>
                <a:lnTo>
                  <a:pt x="80" y="204"/>
                </a:lnTo>
                <a:lnTo>
                  <a:pt x="79" y="204"/>
                </a:lnTo>
                <a:lnTo>
                  <a:pt x="77" y="203"/>
                </a:lnTo>
                <a:lnTo>
                  <a:pt x="75" y="203"/>
                </a:lnTo>
                <a:lnTo>
                  <a:pt x="74" y="203"/>
                </a:lnTo>
                <a:lnTo>
                  <a:pt x="74" y="201"/>
                </a:lnTo>
                <a:lnTo>
                  <a:pt x="72" y="201"/>
                </a:lnTo>
                <a:lnTo>
                  <a:pt x="70" y="201"/>
                </a:lnTo>
                <a:lnTo>
                  <a:pt x="70" y="199"/>
                </a:lnTo>
                <a:lnTo>
                  <a:pt x="69" y="198"/>
                </a:lnTo>
                <a:lnTo>
                  <a:pt x="69" y="196"/>
                </a:lnTo>
                <a:lnTo>
                  <a:pt x="70" y="196"/>
                </a:lnTo>
                <a:lnTo>
                  <a:pt x="70" y="195"/>
                </a:lnTo>
                <a:lnTo>
                  <a:pt x="69" y="195"/>
                </a:lnTo>
                <a:lnTo>
                  <a:pt x="70" y="195"/>
                </a:lnTo>
                <a:lnTo>
                  <a:pt x="72" y="195"/>
                </a:lnTo>
                <a:lnTo>
                  <a:pt x="74" y="195"/>
                </a:lnTo>
                <a:lnTo>
                  <a:pt x="75" y="195"/>
                </a:lnTo>
                <a:lnTo>
                  <a:pt x="75" y="193"/>
                </a:lnTo>
                <a:lnTo>
                  <a:pt x="75" y="191"/>
                </a:lnTo>
                <a:lnTo>
                  <a:pt x="75" y="193"/>
                </a:lnTo>
                <a:lnTo>
                  <a:pt x="75" y="191"/>
                </a:lnTo>
                <a:lnTo>
                  <a:pt x="77" y="191"/>
                </a:lnTo>
                <a:lnTo>
                  <a:pt x="77" y="190"/>
                </a:lnTo>
                <a:lnTo>
                  <a:pt x="77" y="188"/>
                </a:lnTo>
                <a:lnTo>
                  <a:pt x="77" y="186"/>
                </a:lnTo>
                <a:lnTo>
                  <a:pt x="77" y="185"/>
                </a:lnTo>
                <a:lnTo>
                  <a:pt x="79" y="185"/>
                </a:lnTo>
                <a:lnTo>
                  <a:pt x="79" y="186"/>
                </a:lnTo>
                <a:lnTo>
                  <a:pt x="79" y="185"/>
                </a:lnTo>
                <a:lnTo>
                  <a:pt x="79" y="183"/>
                </a:lnTo>
                <a:lnTo>
                  <a:pt x="79" y="181"/>
                </a:lnTo>
                <a:lnTo>
                  <a:pt x="80" y="181"/>
                </a:lnTo>
                <a:lnTo>
                  <a:pt x="80" y="183"/>
                </a:lnTo>
                <a:lnTo>
                  <a:pt x="80" y="181"/>
                </a:lnTo>
                <a:lnTo>
                  <a:pt x="79" y="181"/>
                </a:lnTo>
                <a:lnTo>
                  <a:pt x="77" y="181"/>
                </a:lnTo>
                <a:lnTo>
                  <a:pt x="75" y="181"/>
                </a:lnTo>
                <a:lnTo>
                  <a:pt x="74" y="181"/>
                </a:lnTo>
                <a:lnTo>
                  <a:pt x="75" y="181"/>
                </a:lnTo>
                <a:lnTo>
                  <a:pt x="75" y="180"/>
                </a:lnTo>
                <a:lnTo>
                  <a:pt x="74" y="180"/>
                </a:lnTo>
                <a:lnTo>
                  <a:pt x="74" y="178"/>
                </a:lnTo>
                <a:lnTo>
                  <a:pt x="72" y="178"/>
                </a:lnTo>
                <a:lnTo>
                  <a:pt x="72" y="177"/>
                </a:lnTo>
                <a:lnTo>
                  <a:pt x="72" y="175"/>
                </a:lnTo>
                <a:lnTo>
                  <a:pt x="72" y="173"/>
                </a:lnTo>
                <a:lnTo>
                  <a:pt x="72" y="172"/>
                </a:lnTo>
                <a:lnTo>
                  <a:pt x="72" y="170"/>
                </a:lnTo>
                <a:lnTo>
                  <a:pt x="70" y="168"/>
                </a:lnTo>
                <a:lnTo>
                  <a:pt x="69" y="168"/>
                </a:lnTo>
                <a:lnTo>
                  <a:pt x="69" y="167"/>
                </a:lnTo>
                <a:lnTo>
                  <a:pt x="69" y="165"/>
                </a:lnTo>
                <a:lnTo>
                  <a:pt x="67" y="165"/>
                </a:lnTo>
                <a:lnTo>
                  <a:pt x="67" y="16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70" name="Freeform 408"/>
          <p:cNvSpPr>
            <a:spLocks/>
          </p:cNvSpPr>
          <p:nvPr/>
        </p:nvSpPr>
        <p:spPr bwMode="auto">
          <a:xfrm>
            <a:off x="1979428" y="1337955"/>
            <a:ext cx="105220" cy="339324"/>
          </a:xfrm>
          <a:custGeom>
            <a:avLst/>
            <a:gdLst>
              <a:gd name="T0" fmla="*/ 31 w 52"/>
              <a:gd name="T1" fmla="*/ 157 h 163"/>
              <a:gd name="T2" fmla="*/ 31 w 52"/>
              <a:gd name="T3" fmla="*/ 149 h 163"/>
              <a:gd name="T4" fmla="*/ 34 w 52"/>
              <a:gd name="T5" fmla="*/ 144 h 163"/>
              <a:gd name="T6" fmla="*/ 29 w 52"/>
              <a:gd name="T7" fmla="*/ 144 h 163"/>
              <a:gd name="T8" fmla="*/ 25 w 52"/>
              <a:gd name="T9" fmla="*/ 146 h 163"/>
              <a:gd name="T10" fmla="*/ 21 w 52"/>
              <a:gd name="T11" fmla="*/ 146 h 163"/>
              <a:gd name="T12" fmla="*/ 16 w 52"/>
              <a:gd name="T13" fmla="*/ 142 h 163"/>
              <a:gd name="T14" fmla="*/ 12 w 52"/>
              <a:gd name="T15" fmla="*/ 137 h 163"/>
              <a:gd name="T16" fmla="*/ 7 w 52"/>
              <a:gd name="T17" fmla="*/ 134 h 163"/>
              <a:gd name="T18" fmla="*/ 8 w 52"/>
              <a:gd name="T19" fmla="*/ 128 h 163"/>
              <a:gd name="T20" fmla="*/ 12 w 52"/>
              <a:gd name="T21" fmla="*/ 123 h 163"/>
              <a:gd name="T22" fmla="*/ 12 w 52"/>
              <a:gd name="T23" fmla="*/ 118 h 163"/>
              <a:gd name="T24" fmla="*/ 13 w 52"/>
              <a:gd name="T25" fmla="*/ 110 h 163"/>
              <a:gd name="T26" fmla="*/ 13 w 52"/>
              <a:gd name="T27" fmla="*/ 101 h 163"/>
              <a:gd name="T28" fmla="*/ 15 w 52"/>
              <a:gd name="T29" fmla="*/ 93 h 163"/>
              <a:gd name="T30" fmla="*/ 16 w 52"/>
              <a:gd name="T31" fmla="*/ 85 h 163"/>
              <a:gd name="T32" fmla="*/ 21 w 52"/>
              <a:gd name="T33" fmla="*/ 80 h 163"/>
              <a:gd name="T34" fmla="*/ 23 w 52"/>
              <a:gd name="T35" fmla="*/ 70 h 163"/>
              <a:gd name="T36" fmla="*/ 26 w 52"/>
              <a:gd name="T37" fmla="*/ 61 h 163"/>
              <a:gd name="T38" fmla="*/ 34 w 52"/>
              <a:gd name="T39" fmla="*/ 62 h 163"/>
              <a:gd name="T40" fmla="*/ 43 w 52"/>
              <a:gd name="T41" fmla="*/ 62 h 163"/>
              <a:gd name="T42" fmla="*/ 44 w 52"/>
              <a:gd name="T43" fmla="*/ 56 h 163"/>
              <a:gd name="T44" fmla="*/ 41 w 52"/>
              <a:gd name="T45" fmla="*/ 49 h 163"/>
              <a:gd name="T46" fmla="*/ 43 w 52"/>
              <a:gd name="T47" fmla="*/ 41 h 163"/>
              <a:gd name="T48" fmla="*/ 46 w 52"/>
              <a:gd name="T49" fmla="*/ 34 h 163"/>
              <a:gd name="T50" fmla="*/ 52 w 52"/>
              <a:gd name="T51" fmla="*/ 34 h 163"/>
              <a:gd name="T52" fmla="*/ 46 w 52"/>
              <a:gd name="T53" fmla="*/ 34 h 163"/>
              <a:gd name="T54" fmla="*/ 41 w 52"/>
              <a:gd name="T55" fmla="*/ 41 h 163"/>
              <a:gd name="T56" fmla="*/ 39 w 52"/>
              <a:gd name="T57" fmla="*/ 47 h 163"/>
              <a:gd name="T58" fmla="*/ 41 w 52"/>
              <a:gd name="T59" fmla="*/ 56 h 163"/>
              <a:gd name="T60" fmla="*/ 41 w 52"/>
              <a:gd name="T61" fmla="*/ 61 h 163"/>
              <a:gd name="T62" fmla="*/ 39 w 52"/>
              <a:gd name="T63" fmla="*/ 59 h 163"/>
              <a:gd name="T64" fmla="*/ 41 w 52"/>
              <a:gd name="T65" fmla="*/ 56 h 163"/>
              <a:gd name="T66" fmla="*/ 34 w 52"/>
              <a:gd name="T67" fmla="*/ 52 h 163"/>
              <a:gd name="T68" fmla="*/ 33 w 52"/>
              <a:gd name="T69" fmla="*/ 49 h 163"/>
              <a:gd name="T70" fmla="*/ 28 w 52"/>
              <a:gd name="T71" fmla="*/ 54 h 163"/>
              <a:gd name="T72" fmla="*/ 23 w 52"/>
              <a:gd name="T73" fmla="*/ 59 h 163"/>
              <a:gd name="T74" fmla="*/ 20 w 52"/>
              <a:gd name="T75" fmla="*/ 64 h 163"/>
              <a:gd name="T76" fmla="*/ 21 w 52"/>
              <a:gd name="T77" fmla="*/ 70 h 163"/>
              <a:gd name="T78" fmla="*/ 20 w 52"/>
              <a:gd name="T79" fmla="*/ 77 h 163"/>
              <a:gd name="T80" fmla="*/ 16 w 52"/>
              <a:gd name="T81" fmla="*/ 79 h 163"/>
              <a:gd name="T82" fmla="*/ 18 w 52"/>
              <a:gd name="T83" fmla="*/ 69 h 163"/>
              <a:gd name="T84" fmla="*/ 18 w 52"/>
              <a:gd name="T85" fmla="*/ 61 h 163"/>
              <a:gd name="T86" fmla="*/ 18 w 52"/>
              <a:gd name="T87" fmla="*/ 51 h 163"/>
              <a:gd name="T88" fmla="*/ 18 w 52"/>
              <a:gd name="T89" fmla="*/ 41 h 163"/>
              <a:gd name="T90" fmla="*/ 16 w 52"/>
              <a:gd name="T91" fmla="*/ 33 h 163"/>
              <a:gd name="T92" fmla="*/ 12 w 52"/>
              <a:gd name="T93" fmla="*/ 26 h 163"/>
              <a:gd name="T94" fmla="*/ 7 w 52"/>
              <a:gd name="T95" fmla="*/ 23 h 163"/>
              <a:gd name="T96" fmla="*/ 7 w 52"/>
              <a:gd name="T97" fmla="*/ 18 h 163"/>
              <a:gd name="T98" fmla="*/ 5 w 52"/>
              <a:gd name="T99" fmla="*/ 12 h 163"/>
              <a:gd name="T100" fmla="*/ 2 w 52"/>
              <a:gd name="T101" fmla="*/ 13 h 163"/>
              <a:gd name="T102" fmla="*/ 2 w 52"/>
              <a:gd name="T103" fmla="*/ 10 h 163"/>
              <a:gd name="T104" fmla="*/ 5 w 52"/>
              <a:gd name="T105"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 h="163">
                <a:moveTo>
                  <a:pt x="31" y="163"/>
                </a:moveTo>
                <a:lnTo>
                  <a:pt x="31" y="162"/>
                </a:lnTo>
                <a:lnTo>
                  <a:pt x="31" y="160"/>
                </a:lnTo>
                <a:lnTo>
                  <a:pt x="31" y="159"/>
                </a:lnTo>
                <a:lnTo>
                  <a:pt x="31" y="157"/>
                </a:lnTo>
                <a:lnTo>
                  <a:pt x="29" y="155"/>
                </a:lnTo>
                <a:lnTo>
                  <a:pt x="29" y="154"/>
                </a:lnTo>
                <a:lnTo>
                  <a:pt x="28" y="152"/>
                </a:lnTo>
                <a:lnTo>
                  <a:pt x="29" y="150"/>
                </a:lnTo>
                <a:lnTo>
                  <a:pt x="31" y="149"/>
                </a:lnTo>
                <a:lnTo>
                  <a:pt x="31" y="147"/>
                </a:lnTo>
                <a:lnTo>
                  <a:pt x="33" y="147"/>
                </a:lnTo>
                <a:lnTo>
                  <a:pt x="33" y="146"/>
                </a:lnTo>
                <a:lnTo>
                  <a:pt x="34" y="146"/>
                </a:lnTo>
                <a:lnTo>
                  <a:pt x="34" y="144"/>
                </a:lnTo>
                <a:lnTo>
                  <a:pt x="34" y="142"/>
                </a:lnTo>
                <a:lnTo>
                  <a:pt x="33" y="142"/>
                </a:lnTo>
                <a:lnTo>
                  <a:pt x="31" y="142"/>
                </a:lnTo>
                <a:lnTo>
                  <a:pt x="31" y="144"/>
                </a:lnTo>
                <a:lnTo>
                  <a:pt x="29" y="144"/>
                </a:lnTo>
                <a:lnTo>
                  <a:pt x="29" y="147"/>
                </a:lnTo>
                <a:lnTo>
                  <a:pt x="28" y="147"/>
                </a:lnTo>
                <a:lnTo>
                  <a:pt x="26" y="147"/>
                </a:lnTo>
                <a:lnTo>
                  <a:pt x="26" y="146"/>
                </a:lnTo>
                <a:lnTo>
                  <a:pt x="25" y="146"/>
                </a:lnTo>
                <a:lnTo>
                  <a:pt x="26" y="147"/>
                </a:lnTo>
                <a:lnTo>
                  <a:pt x="25" y="147"/>
                </a:lnTo>
                <a:lnTo>
                  <a:pt x="25" y="146"/>
                </a:lnTo>
                <a:lnTo>
                  <a:pt x="23" y="146"/>
                </a:lnTo>
                <a:lnTo>
                  <a:pt x="21" y="146"/>
                </a:lnTo>
                <a:lnTo>
                  <a:pt x="20" y="146"/>
                </a:lnTo>
                <a:lnTo>
                  <a:pt x="20" y="144"/>
                </a:lnTo>
                <a:lnTo>
                  <a:pt x="18" y="144"/>
                </a:lnTo>
                <a:lnTo>
                  <a:pt x="16" y="144"/>
                </a:lnTo>
                <a:lnTo>
                  <a:pt x="16" y="142"/>
                </a:lnTo>
                <a:lnTo>
                  <a:pt x="15" y="141"/>
                </a:lnTo>
                <a:lnTo>
                  <a:pt x="13" y="141"/>
                </a:lnTo>
                <a:lnTo>
                  <a:pt x="13" y="139"/>
                </a:lnTo>
                <a:lnTo>
                  <a:pt x="13" y="137"/>
                </a:lnTo>
                <a:lnTo>
                  <a:pt x="12" y="137"/>
                </a:lnTo>
                <a:lnTo>
                  <a:pt x="10" y="137"/>
                </a:lnTo>
                <a:lnTo>
                  <a:pt x="8" y="137"/>
                </a:lnTo>
                <a:lnTo>
                  <a:pt x="7" y="137"/>
                </a:lnTo>
                <a:lnTo>
                  <a:pt x="7" y="136"/>
                </a:lnTo>
                <a:lnTo>
                  <a:pt x="7" y="134"/>
                </a:lnTo>
                <a:lnTo>
                  <a:pt x="7" y="132"/>
                </a:lnTo>
                <a:lnTo>
                  <a:pt x="8" y="132"/>
                </a:lnTo>
                <a:lnTo>
                  <a:pt x="8" y="131"/>
                </a:lnTo>
                <a:lnTo>
                  <a:pt x="8" y="129"/>
                </a:lnTo>
                <a:lnTo>
                  <a:pt x="8" y="128"/>
                </a:lnTo>
                <a:lnTo>
                  <a:pt x="10" y="128"/>
                </a:lnTo>
                <a:lnTo>
                  <a:pt x="10" y="126"/>
                </a:lnTo>
                <a:lnTo>
                  <a:pt x="10" y="124"/>
                </a:lnTo>
                <a:lnTo>
                  <a:pt x="12" y="124"/>
                </a:lnTo>
                <a:lnTo>
                  <a:pt x="12" y="123"/>
                </a:lnTo>
                <a:lnTo>
                  <a:pt x="10" y="123"/>
                </a:lnTo>
                <a:lnTo>
                  <a:pt x="10" y="121"/>
                </a:lnTo>
                <a:lnTo>
                  <a:pt x="10" y="119"/>
                </a:lnTo>
                <a:lnTo>
                  <a:pt x="12" y="119"/>
                </a:lnTo>
                <a:lnTo>
                  <a:pt x="12" y="118"/>
                </a:lnTo>
                <a:lnTo>
                  <a:pt x="12" y="116"/>
                </a:lnTo>
                <a:lnTo>
                  <a:pt x="12" y="114"/>
                </a:lnTo>
                <a:lnTo>
                  <a:pt x="13" y="113"/>
                </a:lnTo>
                <a:lnTo>
                  <a:pt x="13" y="111"/>
                </a:lnTo>
                <a:lnTo>
                  <a:pt x="13" y="110"/>
                </a:lnTo>
                <a:lnTo>
                  <a:pt x="13" y="108"/>
                </a:lnTo>
                <a:lnTo>
                  <a:pt x="13" y="106"/>
                </a:lnTo>
                <a:lnTo>
                  <a:pt x="13" y="105"/>
                </a:lnTo>
                <a:lnTo>
                  <a:pt x="13" y="103"/>
                </a:lnTo>
                <a:lnTo>
                  <a:pt x="13" y="101"/>
                </a:lnTo>
                <a:lnTo>
                  <a:pt x="13" y="100"/>
                </a:lnTo>
                <a:lnTo>
                  <a:pt x="15" y="98"/>
                </a:lnTo>
                <a:lnTo>
                  <a:pt x="15" y="97"/>
                </a:lnTo>
                <a:lnTo>
                  <a:pt x="15" y="95"/>
                </a:lnTo>
                <a:lnTo>
                  <a:pt x="15" y="93"/>
                </a:lnTo>
                <a:lnTo>
                  <a:pt x="15" y="92"/>
                </a:lnTo>
                <a:lnTo>
                  <a:pt x="15" y="90"/>
                </a:lnTo>
                <a:lnTo>
                  <a:pt x="15" y="88"/>
                </a:lnTo>
                <a:lnTo>
                  <a:pt x="16" y="87"/>
                </a:lnTo>
                <a:lnTo>
                  <a:pt x="16" y="85"/>
                </a:lnTo>
                <a:lnTo>
                  <a:pt x="16" y="83"/>
                </a:lnTo>
                <a:lnTo>
                  <a:pt x="18" y="83"/>
                </a:lnTo>
                <a:lnTo>
                  <a:pt x="20" y="82"/>
                </a:lnTo>
                <a:lnTo>
                  <a:pt x="20" y="80"/>
                </a:lnTo>
                <a:lnTo>
                  <a:pt x="21" y="80"/>
                </a:lnTo>
                <a:lnTo>
                  <a:pt x="21" y="79"/>
                </a:lnTo>
                <a:lnTo>
                  <a:pt x="21" y="77"/>
                </a:lnTo>
                <a:lnTo>
                  <a:pt x="23" y="75"/>
                </a:lnTo>
                <a:lnTo>
                  <a:pt x="23" y="74"/>
                </a:lnTo>
                <a:lnTo>
                  <a:pt x="23" y="70"/>
                </a:lnTo>
                <a:lnTo>
                  <a:pt x="25" y="67"/>
                </a:lnTo>
                <a:lnTo>
                  <a:pt x="25" y="64"/>
                </a:lnTo>
                <a:lnTo>
                  <a:pt x="25" y="62"/>
                </a:lnTo>
                <a:lnTo>
                  <a:pt x="25" y="61"/>
                </a:lnTo>
                <a:lnTo>
                  <a:pt x="26" y="61"/>
                </a:lnTo>
                <a:lnTo>
                  <a:pt x="28" y="61"/>
                </a:lnTo>
                <a:lnTo>
                  <a:pt x="29" y="61"/>
                </a:lnTo>
                <a:lnTo>
                  <a:pt x="31" y="61"/>
                </a:lnTo>
                <a:lnTo>
                  <a:pt x="33" y="62"/>
                </a:lnTo>
                <a:lnTo>
                  <a:pt x="34" y="62"/>
                </a:lnTo>
                <a:lnTo>
                  <a:pt x="36" y="62"/>
                </a:lnTo>
                <a:lnTo>
                  <a:pt x="38" y="62"/>
                </a:lnTo>
                <a:lnTo>
                  <a:pt x="39" y="62"/>
                </a:lnTo>
                <a:lnTo>
                  <a:pt x="41" y="62"/>
                </a:lnTo>
                <a:lnTo>
                  <a:pt x="43" y="62"/>
                </a:lnTo>
                <a:lnTo>
                  <a:pt x="43" y="61"/>
                </a:lnTo>
                <a:lnTo>
                  <a:pt x="44" y="61"/>
                </a:lnTo>
                <a:lnTo>
                  <a:pt x="44" y="59"/>
                </a:lnTo>
                <a:lnTo>
                  <a:pt x="44" y="57"/>
                </a:lnTo>
                <a:lnTo>
                  <a:pt x="44" y="56"/>
                </a:lnTo>
                <a:lnTo>
                  <a:pt x="44" y="54"/>
                </a:lnTo>
                <a:lnTo>
                  <a:pt x="43" y="54"/>
                </a:lnTo>
                <a:lnTo>
                  <a:pt x="43" y="52"/>
                </a:lnTo>
                <a:lnTo>
                  <a:pt x="41" y="51"/>
                </a:lnTo>
                <a:lnTo>
                  <a:pt x="41" y="49"/>
                </a:lnTo>
                <a:lnTo>
                  <a:pt x="41" y="47"/>
                </a:lnTo>
                <a:lnTo>
                  <a:pt x="39" y="46"/>
                </a:lnTo>
                <a:lnTo>
                  <a:pt x="41" y="44"/>
                </a:lnTo>
                <a:lnTo>
                  <a:pt x="41" y="43"/>
                </a:lnTo>
                <a:lnTo>
                  <a:pt x="43" y="41"/>
                </a:lnTo>
                <a:lnTo>
                  <a:pt x="43" y="39"/>
                </a:lnTo>
                <a:lnTo>
                  <a:pt x="44" y="38"/>
                </a:lnTo>
                <a:lnTo>
                  <a:pt x="44" y="36"/>
                </a:lnTo>
                <a:lnTo>
                  <a:pt x="46" y="36"/>
                </a:lnTo>
                <a:lnTo>
                  <a:pt x="46" y="34"/>
                </a:lnTo>
                <a:lnTo>
                  <a:pt x="46" y="36"/>
                </a:lnTo>
                <a:lnTo>
                  <a:pt x="47" y="36"/>
                </a:lnTo>
                <a:lnTo>
                  <a:pt x="49" y="36"/>
                </a:lnTo>
                <a:lnTo>
                  <a:pt x="51" y="34"/>
                </a:lnTo>
                <a:lnTo>
                  <a:pt x="52" y="34"/>
                </a:lnTo>
                <a:lnTo>
                  <a:pt x="51" y="34"/>
                </a:lnTo>
                <a:lnTo>
                  <a:pt x="49" y="34"/>
                </a:lnTo>
                <a:lnTo>
                  <a:pt x="49" y="36"/>
                </a:lnTo>
                <a:lnTo>
                  <a:pt x="47" y="34"/>
                </a:lnTo>
                <a:lnTo>
                  <a:pt x="46" y="34"/>
                </a:lnTo>
                <a:lnTo>
                  <a:pt x="44" y="36"/>
                </a:lnTo>
                <a:lnTo>
                  <a:pt x="44" y="38"/>
                </a:lnTo>
                <a:lnTo>
                  <a:pt x="43" y="38"/>
                </a:lnTo>
                <a:lnTo>
                  <a:pt x="43" y="39"/>
                </a:lnTo>
                <a:lnTo>
                  <a:pt x="41" y="41"/>
                </a:lnTo>
                <a:lnTo>
                  <a:pt x="41" y="43"/>
                </a:lnTo>
                <a:lnTo>
                  <a:pt x="39" y="43"/>
                </a:lnTo>
                <a:lnTo>
                  <a:pt x="39" y="44"/>
                </a:lnTo>
                <a:lnTo>
                  <a:pt x="39" y="46"/>
                </a:lnTo>
                <a:lnTo>
                  <a:pt x="39" y="47"/>
                </a:lnTo>
                <a:lnTo>
                  <a:pt x="39" y="49"/>
                </a:lnTo>
                <a:lnTo>
                  <a:pt x="41" y="51"/>
                </a:lnTo>
                <a:lnTo>
                  <a:pt x="41" y="52"/>
                </a:lnTo>
                <a:lnTo>
                  <a:pt x="41" y="54"/>
                </a:lnTo>
                <a:lnTo>
                  <a:pt x="41" y="56"/>
                </a:lnTo>
                <a:lnTo>
                  <a:pt x="43" y="56"/>
                </a:lnTo>
                <a:lnTo>
                  <a:pt x="43" y="57"/>
                </a:lnTo>
                <a:lnTo>
                  <a:pt x="43" y="59"/>
                </a:lnTo>
                <a:lnTo>
                  <a:pt x="43" y="61"/>
                </a:lnTo>
                <a:lnTo>
                  <a:pt x="41" y="61"/>
                </a:lnTo>
                <a:lnTo>
                  <a:pt x="39" y="62"/>
                </a:lnTo>
                <a:lnTo>
                  <a:pt x="38" y="62"/>
                </a:lnTo>
                <a:lnTo>
                  <a:pt x="38" y="61"/>
                </a:lnTo>
                <a:lnTo>
                  <a:pt x="39" y="61"/>
                </a:lnTo>
                <a:lnTo>
                  <a:pt x="39" y="59"/>
                </a:lnTo>
                <a:lnTo>
                  <a:pt x="41" y="59"/>
                </a:lnTo>
                <a:lnTo>
                  <a:pt x="41" y="57"/>
                </a:lnTo>
                <a:lnTo>
                  <a:pt x="43" y="57"/>
                </a:lnTo>
                <a:lnTo>
                  <a:pt x="41" y="57"/>
                </a:lnTo>
                <a:lnTo>
                  <a:pt x="41" y="56"/>
                </a:lnTo>
                <a:lnTo>
                  <a:pt x="39" y="56"/>
                </a:lnTo>
                <a:lnTo>
                  <a:pt x="38" y="54"/>
                </a:lnTo>
                <a:lnTo>
                  <a:pt x="36" y="54"/>
                </a:lnTo>
                <a:lnTo>
                  <a:pt x="34" y="54"/>
                </a:lnTo>
                <a:lnTo>
                  <a:pt x="34" y="52"/>
                </a:lnTo>
                <a:lnTo>
                  <a:pt x="36" y="52"/>
                </a:lnTo>
                <a:lnTo>
                  <a:pt x="36" y="51"/>
                </a:lnTo>
                <a:lnTo>
                  <a:pt x="34" y="51"/>
                </a:lnTo>
                <a:lnTo>
                  <a:pt x="34" y="49"/>
                </a:lnTo>
                <a:lnTo>
                  <a:pt x="33" y="49"/>
                </a:lnTo>
                <a:lnTo>
                  <a:pt x="31" y="49"/>
                </a:lnTo>
                <a:lnTo>
                  <a:pt x="29" y="51"/>
                </a:lnTo>
                <a:lnTo>
                  <a:pt x="28" y="51"/>
                </a:lnTo>
                <a:lnTo>
                  <a:pt x="28" y="52"/>
                </a:lnTo>
                <a:lnTo>
                  <a:pt x="28" y="54"/>
                </a:lnTo>
                <a:lnTo>
                  <a:pt x="26" y="54"/>
                </a:lnTo>
                <a:lnTo>
                  <a:pt x="26" y="56"/>
                </a:lnTo>
                <a:lnTo>
                  <a:pt x="26" y="57"/>
                </a:lnTo>
                <a:lnTo>
                  <a:pt x="25" y="57"/>
                </a:lnTo>
                <a:lnTo>
                  <a:pt x="23" y="59"/>
                </a:lnTo>
                <a:lnTo>
                  <a:pt x="21" y="59"/>
                </a:lnTo>
                <a:lnTo>
                  <a:pt x="21" y="61"/>
                </a:lnTo>
                <a:lnTo>
                  <a:pt x="20" y="61"/>
                </a:lnTo>
                <a:lnTo>
                  <a:pt x="20" y="62"/>
                </a:lnTo>
                <a:lnTo>
                  <a:pt x="20" y="64"/>
                </a:lnTo>
                <a:lnTo>
                  <a:pt x="20" y="65"/>
                </a:lnTo>
                <a:lnTo>
                  <a:pt x="20" y="67"/>
                </a:lnTo>
                <a:lnTo>
                  <a:pt x="20" y="69"/>
                </a:lnTo>
                <a:lnTo>
                  <a:pt x="21" y="69"/>
                </a:lnTo>
                <a:lnTo>
                  <a:pt x="21" y="70"/>
                </a:lnTo>
                <a:lnTo>
                  <a:pt x="21" y="72"/>
                </a:lnTo>
                <a:lnTo>
                  <a:pt x="21" y="74"/>
                </a:lnTo>
                <a:lnTo>
                  <a:pt x="20" y="74"/>
                </a:lnTo>
                <a:lnTo>
                  <a:pt x="20" y="75"/>
                </a:lnTo>
                <a:lnTo>
                  <a:pt x="20" y="77"/>
                </a:lnTo>
                <a:lnTo>
                  <a:pt x="20" y="79"/>
                </a:lnTo>
                <a:lnTo>
                  <a:pt x="20" y="80"/>
                </a:lnTo>
                <a:lnTo>
                  <a:pt x="18" y="80"/>
                </a:lnTo>
                <a:lnTo>
                  <a:pt x="18" y="79"/>
                </a:lnTo>
                <a:lnTo>
                  <a:pt x="16" y="79"/>
                </a:lnTo>
                <a:lnTo>
                  <a:pt x="16" y="75"/>
                </a:lnTo>
                <a:lnTo>
                  <a:pt x="16" y="74"/>
                </a:lnTo>
                <a:lnTo>
                  <a:pt x="18" y="72"/>
                </a:lnTo>
                <a:lnTo>
                  <a:pt x="18" y="70"/>
                </a:lnTo>
                <a:lnTo>
                  <a:pt x="18" y="69"/>
                </a:lnTo>
                <a:lnTo>
                  <a:pt x="18" y="67"/>
                </a:lnTo>
                <a:lnTo>
                  <a:pt x="18" y="65"/>
                </a:lnTo>
                <a:lnTo>
                  <a:pt x="18" y="64"/>
                </a:lnTo>
                <a:lnTo>
                  <a:pt x="18" y="62"/>
                </a:lnTo>
                <a:lnTo>
                  <a:pt x="18" y="61"/>
                </a:lnTo>
                <a:lnTo>
                  <a:pt x="18" y="59"/>
                </a:lnTo>
                <a:lnTo>
                  <a:pt x="18" y="56"/>
                </a:lnTo>
                <a:lnTo>
                  <a:pt x="18" y="54"/>
                </a:lnTo>
                <a:lnTo>
                  <a:pt x="18" y="52"/>
                </a:lnTo>
                <a:lnTo>
                  <a:pt x="18" y="51"/>
                </a:lnTo>
                <a:lnTo>
                  <a:pt x="18" y="49"/>
                </a:lnTo>
                <a:lnTo>
                  <a:pt x="18" y="47"/>
                </a:lnTo>
                <a:lnTo>
                  <a:pt x="18" y="44"/>
                </a:lnTo>
                <a:lnTo>
                  <a:pt x="18" y="43"/>
                </a:lnTo>
                <a:lnTo>
                  <a:pt x="18" y="41"/>
                </a:lnTo>
                <a:lnTo>
                  <a:pt x="18" y="39"/>
                </a:lnTo>
                <a:lnTo>
                  <a:pt x="16" y="38"/>
                </a:lnTo>
                <a:lnTo>
                  <a:pt x="16" y="36"/>
                </a:lnTo>
                <a:lnTo>
                  <a:pt x="16" y="34"/>
                </a:lnTo>
                <a:lnTo>
                  <a:pt x="16" y="33"/>
                </a:lnTo>
                <a:lnTo>
                  <a:pt x="15" y="31"/>
                </a:lnTo>
                <a:lnTo>
                  <a:pt x="15" y="30"/>
                </a:lnTo>
                <a:lnTo>
                  <a:pt x="13" y="30"/>
                </a:lnTo>
                <a:lnTo>
                  <a:pt x="12" y="28"/>
                </a:lnTo>
                <a:lnTo>
                  <a:pt x="12" y="26"/>
                </a:lnTo>
                <a:lnTo>
                  <a:pt x="10" y="26"/>
                </a:lnTo>
                <a:lnTo>
                  <a:pt x="8" y="26"/>
                </a:lnTo>
                <a:lnTo>
                  <a:pt x="8" y="25"/>
                </a:lnTo>
                <a:lnTo>
                  <a:pt x="8" y="23"/>
                </a:lnTo>
                <a:lnTo>
                  <a:pt x="7" y="23"/>
                </a:lnTo>
                <a:lnTo>
                  <a:pt x="7" y="21"/>
                </a:lnTo>
                <a:lnTo>
                  <a:pt x="8" y="21"/>
                </a:lnTo>
                <a:lnTo>
                  <a:pt x="7" y="21"/>
                </a:lnTo>
                <a:lnTo>
                  <a:pt x="7" y="20"/>
                </a:lnTo>
                <a:lnTo>
                  <a:pt x="7" y="18"/>
                </a:lnTo>
                <a:lnTo>
                  <a:pt x="7" y="16"/>
                </a:lnTo>
                <a:lnTo>
                  <a:pt x="8" y="16"/>
                </a:lnTo>
                <a:lnTo>
                  <a:pt x="8" y="15"/>
                </a:lnTo>
                <a:lnTo>
                  <a:pt x="7" y="13"/>
                </a:lnTo>
                <a:lnTo>
                  <a:pt x="5" y="12"/>
                </a:lnTo>
                <a:lnTo>
                  <a:pt x="5" y="13"/>
                </a:lnTo>
                <a:lnTo>
                  <a:pt x="3" y="13"/>
                </a:lnTo>
                <a:lnTo>
                  <a:pt x="2" y="13"/>
                </a:lnTo>
                <a:lnTo>
                  <a:pt x="0" y="13"/>
                </a:lnTo>
                <a:lnTo>
                  <a:pt x="2" y="13"/>
                </a:lnTo>
                <a:lnTo>
                  <a:pt x="2" y="12"/>
                </a:lnTo>
                <a:lnTo>
                  <a:pt x="2" y="10"/>
                </a:lnTo>
                <a:lnTo>
                  <a:pt x="0" y="12"/>
                </a:lnTo>
                <a:lnTo>
                  <a:pt x="0" y="10"/>
                </a:lnTo>
                <a:lnTo>
                  <a:pt x="2" y="10"/>
                </a:lnTo>
                <a:lnTo>
                  <a:pt x="2" y="8"/>
                </a:lnTo>
                <a:lnTo>
                  <a:pt x="2" y="7"/>
                </a:lnTo>
                <a:lnTo>
                  <a:pt x="3" y="7"/>
                </a:lnTo>
                <a:lnTo>
                  <a:pt x="3" y="5"/>
                </a:lnTo>
                <a:lnTo>
                  <a:pt x="5" y="5"/>
                </a:lnTo>
                <a:lnTo>
                  <a:pt x="5" y="3"/>
                </a:lnTo>
                <a:lnTo>
                  <a:pt x="5" y="2"/>
                </a:lnTo>
                <a:lnTo>
                  <a:pt x="7" y="2"/>
                </a:lnTo>
                <a:lnTo>
                  <a:pt x="7"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71" name="Freeform 409"/>
          <p:cNvSpPr>
            <a:spLocks noEditPoints="1"/>
          </p:cNvSpPr>
          <p:nvPr/>
        </p:nvSpPr>
        <p:spPr bwMode="auto">
          <a:xfrm>
            <a:off x="6105260" y="1079819"/>
            <a:ext cx="1323342" cy="1367706"/>
          </a:xfrm>
          <a:custGeom>
            <a:avLst/>
            <a:gdLst>
              <a:gd name="T0" fmla="*/ 124 w 654"/>
              <a:gd name="T1" fmla="*/ 62 h 657"/>
              <a:gd name="T2" fmla="*/ 654 w 654"/>
              <a:gd name="T3" fmla="*/ 109 h 657"/>
              <a:gd name="T4" fmla="*/ 623 w 654"/>
              <a:gd name="T5" fmla="*/ 134 h 657"/>
              <a:gd name="T6" fmla="*/ 615 w 654"/>
              <a:gd name="T7" fmla="*/ 165 h 657"/>
              <a:gd name="T8" fmla="*/ 593 w 654"/>
              <a:gd name="T9" fmla="*/ 206 h 657"/>
              <a:gd name="T10" fmla="*/ 595 w 654"/>
              <a:gd name="T11" fmla="*/ 256 h 657"/>
              <a:gd name="T12" fmla="*/ 595 w 654"/>
              <a:gd name="T13" fmla="*/ 305 h 657"/>
              <a:gd name="T14" fmla="*/ 588 w 654"/>
              <a:gd name="T15" fmla="*/ 341 h 657"/>
              <a:gd name="T16" fmla="*/ 561 w 654"/>
              <a:gd name="T17" fmla="*/ 366 h 657"/>
              <a:gd name="T18" fmla="*/ 517 w 654"/>
              <a:gd name="T19" fmla="*/ 371 h 657"/>
              <a:gd name="T20" fmla="*/ 477 w 654"/>
              <a:gd name="T21" fmla="*/ 368 h 657"/>
              <a:gd name="T22" fmla="*/ 458 w 654"/>
              <a:gd name="T23" fmla="*/ 407 h 657"/>
              <a:gd name="T24" fmla="*/ 410 w 654"/>
              <a:gd name="T25" fmla="*/ 421 h 657"/>
              <a:gd name="T26" fmla="*/ 374 w 654"/>
              <a:gd name="T27" fmla="*/ 423 h 657"/>
              <a:gd name="T28" fmla="*/ 337 w 654"/>
              <a:gd name="T29" fmla="*/ 439 h 657"/>
              <a:gd name="T30" fmla="*/ 347 w 654"/>
              <a:gd name="T31" fmla="*/ 485 h 657"/>
              <a:gd name="T32" fmla="*/ 374 w 654"/>
              <a:gd name="T33" fmla="*/ 523 h 657"/>
              <a:gd name="T34" fmla="*/ 407 w 654"/>
              <a:gd name="T35" fmla="*/ 541 h 657"/>
              <a:gd name="T36" fmla="*/ 409 w 654"/>
              <a:gd name="T37" fmla="*/ 593 h 657"/>
              <a:gd name="T38" fmla="*/ 412 w 654"/>
              <a:gd name="T39" fmla="*/ 650 h 657"/>
              <a:gd name="T40" fmla="*/ 335 w 654"/>
              <a:gd name="T41" fmla="*/ 652 h 657"/>
              <a:gd name="T42" fmla="*/ 283 w 654"/>
              <a:gd name="T43" fmla="*/ 652 h 657"/>
              <a:gd name="T44" fmla="*/ 232 w 654"/>
              <a:gd name="T45" fmla="*/ 653 h 657"/>
              <a:gd name="T46" fmla="*/ 149 w 654"/>
              <a:gd name="T47" fmla="*/ 655 h 657"/>
              <a:gd name="T48" fmla="*/ 129 w 654"/>
              <a:gd name="T49" fmla="*/ 621 h 657"/>
              <a:gd name="T50" fmla="*/ 136 w 654"/>
              <a:gd name="T51" fmla="*/ 582 h 657"/>
              <a:gd name="T52" fmla="*/ 136 w 654"/>
              <a:gd name="T53" fmla="*/ 551 h 657"/>
              <a:gd name="T54" fmla="*/ 134 w 654"/>
              <a:gd name="T55" fmla="*/ 505 h 657"/>
              <a:gd name="T56" fmla="*/ 134 w 654"/>
              <a:gd name="T57" fmla="*/ 415 h 657"/>
              <a:gd name="T58" fmla="*/ 133 w 654"/>
              <a:gd name="T59" fmla="*/ 323 h 657"/>
              <a:gd name="T60" fmla="*/ 85 w 654"/>
              <a:gd name="T61" fmla="*/ 283 h 657"/>
              <a:gd name="T62" fmla="*/ 35 w 654"/>
              <a:gd name="T63" fmla="*/ 270 h 657"/>
              <a:gd name="T64" fmla="*/ 2 w 654"/>
              <a:gd name="T65" fmla="*/ 256 h 657"/>
              <a:gd name="T66" fmla="*/ 0 w 654"/>
              <a:gd name="T67" fmla="*/ 162 h 657"/>
              <a:gd name="T68" fmla="*/ 0 w 654"/>
              <a:gd name="T69" fmla="*/ 127 h 657"/>
              <a:gd name="T70" fmla="*/ 0 w 654"/>
              <a:gd name="T71" fmla="*/ 95 h 657"/>
              <a:gd name="T72" fmla="*/ 5 w 654"/>
              <a:gd name="T73" fmla="*/ 72 h 657"/>
              <a:gd name="T74" fmla="*/ 7 w 654"/>
              <a:gd name="T75" fmla="*/ 72 h 657"/>
              <a:gd name="T76" fmla="*/ 21 w 654"/>
              <a:gd name="T77" fmla="*/ 69 h 657"/>
              <a:gd name="T78" fmla="*/ 41 w 654"/>
              <a:gd name="T79" fmla="*/ 64 h 657"/>
              <a:gd name="T80" fmla="*/ 48 w 654"/>
              <a:gd name="T81" fmla="*/ 59 h 657"/>
              <a:gd name="T82" fmla="*/ 66 w 654"/>
              <a:gd name="T83" fmla="*/ 60 h 657"/>
              <a:gd name="T84" fmla="*/ 80 w 654"/>
              <a:gd name="T85" fmla="*/ 59 h 657"/>
              <a:gd name="T86" fmla="*/ 97 w 654"/>
              <a:gd name="T87" fmla="*/ 64 h 657"/>
              <a:gd name="T88" fmla="*/ 113 w 654"/>
              <a:gd name="T89" fmla="*/ 64 h 657"/>
              <a:gd name="T90" fmla="*/ 123 w 654"/>
              <a:gd name="T91" fmla="*/ 64 h 657"/>
              <a:gd name="T92" fmla="*/ 137 w 654"/>
              <a:gd name="T93" fmla="*/ 64 h 657"/>
              <a:gd name="T94" fmla="*/ 154 w 654"/>
              <a:gd name="T95" fmla="*/ 54 h 657"/>
              <a:gd name="T96" fmla="*/ 170 w 654"/>
              <a:gd name="T97" fmla="*/ 41 h 657"/>
              <a:gd name="T98" fmla="*/ 188 w 654"/>
              <a:gd name="T99" fmla="*/ 33 h 657"/>
              <a:gd name="T100" fmla="*/ 198 w 654"/>
              <a:gd name="T101" fmla="*/ 21 h 657"/>
              <a:gd name="T102" fmla="*/ 218 w 654"/>
              <a:gd name="T103" fmla="*/ 11 h 657"/>
              <a:gd name="T104" fmla="*/ 276 w 654"/>
              <a:gd name="T105" fmla="*/ 10 h 657"/>
              <a:gd name="T106" fmla="*/ 340 w 654"/>
              <a:gd name="T107" fmla="*/ 8 h 657"/>
              <a:gd name="T108" fmla="*/ 379 w 654"/>
              <a:gd name="T109" fmla="*/ 8 h 657"/>
              <a:gd name="T110" fmla="*/ 414 w 654"/>
              <a:gd name="T111" fmla="*/ 6 h 657"/>
              <a:gd name="T112" fmla="*/ 450 w 654"/>
              <a:gd name="T113" fmla="*/ 6 h 657"/>
              <a:gd name="T114" fmla="*/ 476 w 654"/>
              <a:gd name="T115" fmla="*/ 5 h 657"/>
              <a:gd name="T116" fmla="*/ 512 w 654"/>
              <a:gd name="T117" fmla="*/ 5 h 657"/>
              <a:gd name="T118" fmla="*/ 557 w 654"/>
              <a:gd name="T119" fmla="*/ 3 h 657"/>
              <a:gd name="T120" fmla="*/ 587 w 654"/>
              <a:gd name="T121" fmla="*/ 3 h 657"/>
              <a:gd name="T122" fmla="*/ 637 w 654"/>
              <a:gd name="T123"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4" h="657">
                <a:moveTo>
                  <a:pt x="123" y="64"/>
                </a:moveTo>
                <a:lnTo>
                  <a:pt x="121" y="64"/>
                </a:lnTo>
                <a:lnTo>
                  <a:pt x="123" y="64"/>
                </a:lnTo>
                <a:close/>
                <a:moveTo>
                  <a:pt x="124" y="62"/>
                </a:moveTo>
                <a:lnTo>
                  <a:pt x="124" y="64"/>
                </a:lnTo>
                <a:lnTo>
                  <a:pt x="123" y="64"/>
                </a:lnTo>
                <a:lnTo>
                  <a:pt x="123" y="62"/>
                </a:lnTo>
                <a:lnTo>
                  <a:pt x="124" y="62"/>
                </a:lnTo>
                <a:close/>
                <a:moveTo>
                  <a:pt x="131" y="64"/>
                </a:moveTo>
                <a:lnTo>
                  <a:pt x="131" y="62"/>
                </a:lnTo>
                <a:lnTo>
                  <a:pt x="133" y="62"/>
                </a:lnTo>
                <a:lnTo>
                  <a:pt x="133" y="64"/>
                </a:lnTo>
                <a:lnTo>
                  <a:pt x="131" y="64"/>
                </a:lnTo>
                <a:close/>
                <a:moveTo>
                  <a:pt x="126" y="62"/>
                </a:moveTo>
                <a:lnTo>
                  <a:pt x="124" y="62"/>
                </a:lnTo>
                <a:lnTo>
                  <a:pt x="126" y="62"/>
                </a:lnTo>
                <a:close/>
                <a:moveTo>
                  <a:pt x="649" y="2"/>
                </a:moveTo>
                <a:lnTo>
                  <a:pt x="649" y="8"/>
                </a:lnTo>
                <a:lnTo>
                  <a:pt x="649" y="21"/>
                </a:lnTo>
                <a:lnTo>
                  <a:pt x="651" y="31"/>
                </a:lnTo>
                <a:lnTo>
                  <a:pt x="651" y="49"/>
                </a:lnTo>
                <a:lnTo>
                  <a:pt x="651" y="67"/>
                </a:lnTo>
                <a:lnTo>
                  <a:pt x="651" y="69"/>
                </a:lnTo>
                <a:lnTo>
                  <a:pt x="652" y="75"/>
                </a:lnTo>
                <a:lnTo>
                  <a:pt x="652" y="82"/>
                </a:lnTo>
                <a:lnTo>
                  <a:pt x="652" y="90"/>
                </a:lnTo>
                <a:lnTo>
                  <a:pt x="654" y="90"/>
                </a:lnTo>
                <a:lnTo>
                  <a:pt x="654" y="95"/>
                </a:lnTo>
                <a:lnTo>
                  <a:pt x="654" y="104"/>
                </a:lnTo>
                <a:lnTo>
                  <a:pt x="654" y="109"/>
                </a:lnTo>
                <a:lnTo>
                  <a:pt x="654" y="118"/>
                </a:lnTo>
                <a:lnTo>
                  <a:pt x="651" y="118"/>
                </a:lnTo>
                <a:lnTo>
                  <a:pt x="649" y="118"/>
                </a:lnTo>
                <a:lnTo>
                  <a:pt x="642" y="118"/>
                </a:lnTo>
                <a:lnTo>
                  <a:pt x="636" y="118"/>
                </a:lnTo>
                <a:lnTo>
                  <a:pt x="629" y="119"/>
                </a:lnTo>
                <a:lnTo>
                  <a:pt x="628" y="119"/>
                </a:lnTo>
                <a:lnTo>
                  <a:pt x="626" y="119"/>
                </a:lnTo>
                <a:lnTo>
                  <a:pt x="623" y="119"/>
                </a:lnTo>
                <a:lnTo>
                  <a:pt x="623" y="121"/>
                </a:lnTo>
                <a:lnTo>
                  <a:pt x="623" y="122"/>
                </a:lnTo>
                <a:lnTo>
                  <a:pt x="623" y="129"/>
                </a:lnTo>
                <a:lnTo>
                  <a:pt x="623" y="131"/>
                </a:lnTo>
                <a:lnTo>
                  <a:pt x="623" y="132"/>
                </a:lnTo>
                <a:lnTo>
                  <a:pt x="623" y="134"/>
                </a:lnTo>
                <a:lnTo>
                  <a:pt x="623" y="137"/>
                </a:lnTo>
                <a:lnTo>
                  <a:pt x="623" y="139"/>
                </a:lnTo>
                <a:lnTo>
                  <a:pt x="623" y="140"/>
                </a:lnTo>
                <a:lnTo>
                  <a:pt x="623" y="144"/>
                </a:lnTo>
                <a:lnTo>
                  <a:pt x="623" y="145"/>
                </a:lnTo>
                <a:lnTo>
                  <a:pt x="623" y="147"/>
                </a:lnTo>
                <a:lnTo>
                  <a:pt x="619" y="147"/>
                </a:lnTo>
                <a:lnTo>
                  <a:pt x="616" y="147"/>
                </a:lnTo>
                <a:lnTo>
                  <a:pt x="613" y="147"/>
                </a:lnTo>
                <a:lnTo>
                  <a:pt x="615" y="147"/>
                </a:lnTo>
                <a:lnTo>
                  <a:pt x="615" y="149"/>
                </a:lnTo>
                <a:lnTo>
                  <a:pt x="615" y="150"/>
                </a:lnTo>
                <a:lnTo>
                  <a:pt x="615" y="158"/>
                </a:lnTo>
                <a:lnTo>
                  <a:pt x="615" y="162"/>
                </a:lnTo>
                <a:lnTo>
                  <a:pt x="615" y="165"/>
                </a:lnTo>
                <a:lnTo>
                  <a:pt x="615" y="170"/>
                </a:lnTo>
                <a:lnTo>
                  <a:pt x="615" y="173"/>
                </a:lnTo>
                <a:lnTo>
                  <a:pt x="615" y="183"/>
                </a:lnTo>
                <a:lnTo>
                  <a:pt x="615" y="185"/>
                </a:lnTo>
                <a:lnTo>
                  <a:pt x="615" y="188"/>
                </a:lnTo>
                <a:lnTo>
                  <a:pt x="615" y="193"/>
                </a:lnTo>
                <a:lnTo>
                  <a:pt x="615" y="201"/>
                </a:lnTo>
                <a:lnTo>
                  <a:pt x="611" y="201"/>
                </a:lnTo>
                <a:lnTo>
                  <a:pt x="610" y="201"/>
                </a:lnTo>
                <a:lnTo>
                  <a:pt x="606" y="201"/>
                </a:lnTo>
                <a:lnTo>
                  <a:pt x="605" y="203"/>
                </a:lnTo>
                <a:lnTo>
                  <a:pt x="597" y="203"/>
                </a:lnTo>
                <a:lnTo>
                  <a:pt x="593" y="203"/>
                </a:lnTo>
                <a:lnTo>
                  <a:pt x="593" y="204"/>
                </a:lnTo>
                <a:lnTo>
                  <a:pt x="593" y="206"/>
                </a:lnTo>
                <a:lnTo>
                  <a:pt x="593" y="207"/>
                </a:lnTo>
                <a:lnTo>
                  <a:pt x="593" y="209"/>
                </a:lnTo>
                <a:lnTo>
                  <a:pt x="593" y="211"/>
                </a:lnTo>
                <a:lnTo>
                  <a:pt x="593" y="212"/>
                </a:lnTo>
                <a:lnTo>
                  <a:pt x="593" y="216"/>
                </a:lnTo>
                <a:lnTo>
                  <a:pt x="593" y="217"/>
                </a:lnTo>
                <a:lnTo>
                  <a:pt x="593" y="222"/>
                </a:lnTo>
                <a:lnTo>
                  <a:pt x="593" y="227"/>
                </a:lnTo>
                <a:lnTo>
                  <a:pt x="593" y="235"/>
                </a:lnTo>
                <a:lnTo>
                  <a:pt x="593" y="237"/>
                </a:lnTo>
                <a:lnTo>
                  <a:pt x="593" y="242"/>
                </a:lnTo>
                <a:lnTo>
                  <a:pt x="593" y="243"/>
                </a:lnTo>
                <a:lnTo>
                  <a:pt x="593" y="247"/>
                </a:lnTo>
                <a:lnTo>
                  <a:pt x="593" y="248"/>
                </a:lnTo>
                <a:lnTo>
                  <a:pt x="595" y="256"/>
                </a:lnTo>
                <a:lnTo>
                  <a:pt x="595" y="258"/>
                </a:lnTo>
                <a:lnTo>
                  <a:pt x="595" y="260"/>
                </a:lnTo>
                <a:lnTo>
                  <a:pt x="595" y="261"/>
                </a:lnTo>
                <a:lnTo>
                  <a:pt x="595" y="268"/>
                </a:lnTo>
                <a:lnTo>
                  <a:pt x="595" y="274"/>
                </a:lnTo>
                <a:lnTo>
                  <a:pt x="595" y="278"/>
                </a:lnTo>
                <a:lnTo>
                  <a:pt x="595" y="281"/>
                </a:lnTo>
                <a:lnTo>
                  <a:pt x="595" y="284"/>
                </a:lnTo>
                <a:lnTo>
                  <a:pt x="595" y="286"/>
                </a:lnTo>
                <a:lnTo>
                  <a:pt x="595" y="289"/>
                </a:lnTo>
                <a:lnTo>
                  <a:pt x="595" y="291"/>
                </a:lnTo>
                <a:lnTo>
                  <a:pt x="595" y="292"/>
                </a:lnTo>
                <a:lnTo>
                  <a:pt x="595" y="294"/>
                </a:lnTo>
                <a:lnTo>
                  <a:pt x="595" y="301"/>
                </a:lnTo>
                <a:lnTo>
                  <a:pt x="595" y="305"/>
                </a:lnTo>
                <a:lnTo>
                  <a:pt x="595" y="307"/>
                </a:lnTo>
                <a:lnTo>
                  <a:pt x="595" y="310"/>
                </a:lnTo>
                <a:lnTo>
                  <a:pt x="595" y="314"/>
                </a:lnTo>
                <a:lnTo>
                  <a:pt x="597" y="319"/>
                </a:lnTo>
                <a:lnTo>
                  <a:pt x="597" y="322"/>
                </a:lnTo>
                <a:lnTo>
                  <a:pt x="597" y="323"/>
                </a:lnTo>
                <a:lnTo>
                  <a:pt x="597" y="327"/>
                </a:lnTo>
                <a:lnTo>
                  <a:pt x="597" y="328"/>
                </a:lnTo>
                <a:lnTo>
                  <a:pt x="597" y="337"/>
                </a:lnTo>
                <a:lnTo>
                  <a:pt x="597" y="338"/>
                </a:lnTo>
                <a:lnTo>
                  <a:pt x="597" y="341"/>
                </a:lnTo>
                <a:lnTo>
                  <a:pt x="595" y="341"/>
                </a:lnTo>
                <a:lnTo>
                  <a:pt x="593" y="341"/>
                </a:lnTo>
                <a:lnTo>
                  <a:pt x="590" y="341"/>
                </a:lnTo>
                <a:lnTo>
                  <a:pt x="588" y="341"/>
                </a:lnTo>
                <a:lnTo>
                  <a:pt x="587" y="341"/>
                </a:lnTo>
                <a:lnTo>
                  <a:pt x="584" y="341"/>
                </a:lnTo>
                <a:lnTo>
                  <a:pt x="582" y="341"/>
                </a:lnTo>
                <a:lnTo>
                  <a:pt x="575" y="343"/>
                </a:lnTo>
                <a:lnTo>
                  <a:pt x="570" y="343"/>
                </a:lnTo>
                <a:lnTo>
                  <a:pt x="564" y="343"/>
                </a:lnTo>
                <a:lnTo>
                  <a:pt x="562" y="343"/>
                </a:lnTo>
                <a:lnTo>
                  <a:pt x="561" y="343"/>
                </a:lnTo>
                <a:lnTo>
                  <a:pt x="561" y="346"/>
                </a:lnTo>
                <a:lnTo>
                  <a:pt x="561" y="348"/>
                </a:lnTo>
                <a:lnTo>
                  <a:pt x="561" y="350"/>
                </a:lnTo>
                <a:lnTo>
                  <a:pt x="561" y="351"/>
                </a:lnTo>
                <a:lnTo>
                  <a:pt x="561" y="354"/>
                </a:lnTo>
                <a:lnTo>
                  <a:pt x="561" y="359"/>
                </a:lnTo>
                <a:lnTo>
                  <a:pt x="561" y="366"/>
                </a:lnTo>
                <a:lnTo>
                  <a:pt x="561" y="371"/>
                </a:lnTo>
                <a:lnTo>
                  <a:pt x="554" y="371"/>
                </a:lnTo>
                <a:lnTo>
                  <a:pt x="552" y="371"/>
                </a:lnTo>
                <a:lnTo>
                  <a:pt x="551" y="371"/>
                </a:lnTo>
                <a:lnTo>
                  <a:pt x="549" y="371"/>
                </a:lnTo>
                <a:lnTo>
                  <a:pt x="548" y="371"/>
                </a:lnTo>
                <a:lnTo>
                  <a:pt x="546" y="371"/>
                </a:lnTo>
                <a:lnTo>
                  <a:pt x="544" y="371"/>
                </a:lnTo>
                <a:lnTo>
                  <a:pt x="541" y="371"/>
                </a:lnTo>
                <a:lnTo>
                  <a:pt x="541" y="369"/>
                </a:lnTo>
                <a:lnTo>
                  <a:pt x="539" y="369"/>
                </a:lnTo>
                <a:lnTo>
                  <a:pt x="538" y="369"/>
                </a:lnTo>
                <a:lnTo>
                  <a:pt x="530" y="371"/>
                </a:lnTo>
                <a:lnTo>
                  <a:pt x="528" y="371"/>
                </a:lnTo>
                <a:lnTo>
                  <a:pt x="517" y="371"/>
                </a:lnTo>
                <a:lnTo>
                  <a:pt x="513" y="371"/>
                </a:lnTo>
                <a:lnTo>
                  <a:pt x="512" y="371"/>
                </a:lnTo>
                <a:lnTo>
                  <a:pt x="507" y="371"/>
                </a:lnTo>
                <a:lnTo>
                  <a:pt x="505" y="371"/>
                </a:lnTo>
                <a:lnTo>
                  <a:pt x="502" y="371"/>
                </a:lnTo>
                <a:lnTo>
                  <a:pt x="499" y="371"/>
                </a:lnTo>
                <a:lnTo>
                  <a:pt x="495" y="371"/>
                </a:lnTo>
                <a:lnTo>
                  <a:pt x="490" y="371"/>
                </a:lnTo>
                <a:lnTo>
                  <a:pt x="489" y="371"/>
                </a:lnTo>
                <a:lnTo>
                  <a:pt x="486" y="371"/>
                </a:lnTo>
                <a:lnTo>
                  <a:pt x="486" y="369"/>
                </a:lnTo>
                <a:lnTo>
                  <a:pt x="486" y="368"/>
                </a:lnTo>
                <a:lnTo>
                  <a:pt x="481" y="368"/>
                </a:lnTo>
                <a:lnTo>
                  <a:pt x="479" y="368"/>
                </a:lnTo>
                <a:lnTo>
                  <a:pt x="477" y="368"/>
                </a:lnTo>
                <a:lnTo>
                  <a:pt x="477" y="363"/>
                </a:lnTo>
                <a:lnTo>
                  <a:pt x="472" y="363"/>
                </a:lnTo>
                <a:lnTo>
                  <a:pt x="471" y="363"/>
                </a:lnTo>
                <a:lnTo>
                  <a:pt x="468" y="363"/>
                </a:lnTo>
                <a:lnTo>
                  <a:pt x="468" y="371"/>
                </a:lnTo>
                <a:lnTo>
                  <a:pt x="468" y="372"/>
                </a:lnTo>
                <a:lnTo>
                  <a:pt x="466" y="372"/>
                </a:lnTo>
                <a:lnTo>
                  <a:pt x="458" y="372"/>
                </a:lnTo>
                <a:lnTo>
                  <a:pt x="458" y="374"/>
                </a:lnTo>
                <a:lnTo>
                  <a:pt x="458" y="384"/>
                </a:lnTo>
                <a:lnTo>
                  <a:pt x="458" y="394"/>
                </a:lnTo>
                <a:lnTo>
                  <a:pt x="458" y="395"/>
                </a:lnTo>
                <a:lnTo>
                  <a:pt x="458" y="399"/>
                </a:lnTo>
                <a:lnTo>
                  <a:pt x="458" y="404"/>
                </a:lnTo>
                <a:lnTo>
                  <a:pt x="458" y="407"/>
                </a:lnTo>
                <a:lnTo>
                  <a:pt x="458" y="410"/>
                </a:lnTo>
                <a:lnTo>
                  <a:pt x="458" y="412"/>
                </a:lnTo>
                <a:lnTo>
                  <a:pt x="458" y="413"/>
                </a:lnTo>
                <a:lnTo>
                  <a:pt x="458" y="415"/>
                </a:lnTo>
                <a:lnTo>
                  <a:pt x="458" y="417"/>
                </a:lnTo>
                <a:lnTo>
                  <a:pt x="458" y="420"/>
                </a:lnTo>
                <a:lnTo>
                  <a:pt x="456" y="420"/>
                </a:lnTo>
                <a:lnTo>
                  <a:pt x="454" y="420"/>
                </a:lnTo>
                <a:lnTo>
                  <a:pt x="443" y="420"/>
                </a:lnTo>
                <a:lnTo>
                  <a:pt x="441" y="420"/>
                </a:lnTo>
                <a:lnTo>
                  <a:pt x="438" y="420"/>
                </a:lnTo>
                <a:lnTo>
                  <a:pt x="425" y="420"/>
                </a:lnTo>
                <a:lnTo>
                  <a:pt x="423" y="420"/>
                </a:lnTo>
                <a:lnTo>
                  <a:pt x="414" y="420"/>
                </a:lnTo>
                <a:lnTo>
                  <a:pt x="410" y="421"/>
                </a:lnTo>
                <a:lnTo>
                  <a:pt x="409" y="421"/>
                </a:lnTo>
                <a:lnTo>
                  <a:pt x="405" y="421"/>
                </a:lnTo>
                <a:lnTo>
                  <a:pt x="402" y="421"/>
                </a:lnTo>
                <a:lnTo>
                  <a:pt x="397" y="421"/>
                </a:lnTo>
                <a:lnTo>
                  <a:pt x="396" y="421"/>
                </a:lnTo>
                <a:lnTo>
                  <a:pt x="394" y="421"/>
                </a:lnTo>
                <a:lnTo>
                  <a:pt x="392" y="421"/>
                </a:lnTo>
                <a:lnTo>
                  <a:pt x="391" y="421"/>
                </a:lnTo>
                <a:lnTo>
                  <a:pt x="386" y="421"/>
                </a:lnTo>
                <a:lnTo>
                  <a:pt x="384" y="421"/>
                </a:lnTo>
                <a:lnTo>
                  <a:pt x="379" y="421"/>
                </a:lnTo>
                <a:lnTo>
                  <a:pt x="378" y="421"/>
                </a:lnTo>
                <a:lnTo>
                  <a:pt x="376" y="421"/>
                </a:lnTo>
                <a:lnTo>
                  <a:pt x="374" y="421"/>
                </a:lnTo>
                <a:lnTo>
                  <a:pt x="374" y="423"/>
                </a:lnTo>
                <a:lnTo>
                  <a:pt x="374" y="428"/>
                </a:lnTo>
                <a:lnTo>
                  <a:pt x="374" y="430"/>
                </a:lnTo>
                <a:lnTo>
                  <a:pt x="374" y="431"/>
                </a:lnTo>
                <a:lnTo>
                  <a:pt x="371" y="431"/>
                </a:lnTo>
                <a:lnTo>
                  <a:pt x="369" y="431"/>
                </a:lnTo>
                <a:lnTo>
                  <a:pt x="366" y="431"/>
                </a:lnTo>
                <a:lnTo>
                  <a:pt x="361" y="431"/>
                </a:lnTo>
                <a:lnTo>
                  <a:pt x="360" y="431"/>
                </a:lnTo>
                <a:lnTo>
                  <a:pt x="355" y="431"/>
                </a:lnTo>
                <a:lnTo>
                  <a:pt x="355" y="428"/>
                </a:lnTo>
                <a:lnTo>
                  <a:pt x="353" y="428"/>
                </a:lnTo>
                <a:lnTo>
                  <a:pt x="348" y="428"/>
                </a:lnTo>
                <a:lnTo>
                  <a:pt x="343" y="428"/>
                </a:lnTo>
                <a:lnTo>
                  <a:pt x="337" y="428"/>
                </a:lnTo>
                <a:lnTo>
                  <a:pt x="337" y="439"/>
                </a:lnTo>
                <a:lnTo>
                  <a:pt x="337" y="441"/>
                </a:lnTo>
                <a:lnTo>
                  <a:pt x="337" y="443"/>
                </a:lnTo>
                <a:lnTo>
                  <a:pt x="337" y="446"/>
                </a:lnTo>
                <a:lnTo>
                  <a:pt x="337" y="448"/>
                </a:lnTo>
                <a:lnTo>
                  <a:pt x="337" y="451"/>
                </a:lnTo>
                <a:lnTo>
                  <a:pt x="337" y="454"/>
                </a:lnTo>
                <a:lnTo>
                  <a:pt x="337" y="456"/>
                </a:lnTo>
                <a:lnTo>
                  <a:pt x="337" y="457"/>
                </a:lnTo>
                <a:lnTo>
                  <a:pt x="338" y="459"/>
                </a:lnTo>
                <a:lnTo>
                  <a:pt x="338" y="461"/>
                </a:lnTo>
                <a:lnTo>
                  <a:pt x="338" y="466"/>
                </a:lnTo>
                <a:lnTo>
                  <a:pt x="338" y="474"/>
                </a:lnTo>
                <a:lnTo>
                  <a:pt x="338" y="484"/>
                </a:lnTo>
                <a:lnTo>
                  <a:pt x="338" y="485"/>
                </a:lnTo>
                <a:lnTo>
                  <a:pt x="347" y="485"/>
                </a:lnTo>
                <a:lnTo>
                  <a:pt x="348" y="485"/>
                </a:lnTo>
                <a:lnTo>
                  <a:pt x="353" y="484"/>
                </a:lnTo>
                <a:lnTo>
                  <a:pt x="356" y="484"/>
                </a:lnTo>
                <a:lnTo>
                  <a:pt x="356" y="488"/>
                </a:lnTo>
                <a:lnTo>
                  <a:pt x="356" y="493"/>
                </a:lnTo>
                <a:lnTo>
                  <a:pt x="356" y="495"/>
                </a:lnTo>
                <a:lnTo>
                  <a:pt x="358" y="511"/>
                </a:lnTo>
                <a:lnTo>
                  <a:pt x="358" y="515"/>
                </a:lnTo>
                <a:lnTo>
                  <a:pt x="358" y="518"/>
                </a:lnTo>
                <a:lnTo>
                  <a:pt x="358" y="521"/>
                </a:lnTo>
                <a:lnTo>
                  <a:pt x="358" y="523"/>
                </a:lnTo>
                <a:lnTo>
                  <a:pt x="365" y="523"/>
                </a:lnTo>
                <a:lnTo>
                  <a:pt x="368" y="523"/>
                </a:lnTo>
                <a:lnTo>
                  <a:pt x="371" y="523"/>
                </a:lnTo>
                <a:lnTo>
                  <a:pt x="374" y="523"/>
                </a:lnTo>
                <a:lnTo>
                  <a:pt x="378" y="523"/>
                </a:lnTo>
                <a:lnTo>
                  <a:pt x="381" y="523"/>
                </a:lnTo>
                <a:lnTo>
                  <a:pt x="383" y="523"/>
                </a:lnTo>
                <a:lnTo>
                  <a:pt x="387" y="523"/>
                </a:lnTo>
                <a:lnTo>
                  <a:pt x="391" y="523"/>
                </a:lnTo>
                <a:lnTo>
                  <a:pt x="392" y="523"/>
                </a:lnTo>
                <a:lnTo>
                  <a:pt x="396" y="523"/>
                </a:lnTo>
                <a:lnTo>
                  <a:pt x="397" y="523"/>
                </a:lnTo>
                <a:lnTo>
                  <a:pt x="404" y="523"/>
                </a:lnTo>
                <a:lnTo>
                  <a:pt x="407" y="523"/>
                </a:lnTo>
                <a:lnTo>
                  <a:pt x="407" y="528"/>
                </a:lnTo>
                <a:lnTo>
                  <a:pt x="407" y="533"/>
                </a:lnTo>
                <a:lnTo>
                  <a:pt x="407" y="537"/>
                </a:lnTo>
                <a:lnTo>
                  <a:pt x="407" y="539"/>
                </a:lnTo>
                <a:lnTo>
                  <a:pt x="407" y="541"/>
                </a:lnTo>
                <a:lnTo>
                  <a:pt x="407" y="542"/>
                </a:lnTo>
                <a:lnTo>
                  <a:pt x="407" y="551"/>
                </a:lnTo>
                <a:lnTo>
                  <a:pt x="409" y="554"/>
                </a:lnTo>
                <a:lnTo>
                  <a:pt x="409" y="555"/>
                </a:lnTo>
                <a:lnTo>
                  <a:pt x="409" y="559"/>
                </a:lnTo>
                <a:lnTo>
                  <a:pt x="409" y="560"/>
                </a:lnTo>
                <a:lnTo>
                  <a:pt x="409" y="565"/>
                </a:lnTo>
                <a:lnTo>
                  <a:pt x="409" y="569"/>
                </a:lnTo>
                <a:lnTo>
                  <a:pt x="409" y="577"/>
                </a:lnTo>
                <a:lnTo>
                  <a:pt x="409" y="583"/>
                </a:lnTo>
                <a:lnTo>
                  <a:pt x="409" y="587"/>
                </a:lnTo>
                <a:lnTo>
                  <a:pt x="409" y="588"/>
                </a:lnTo>
                <a:lnTo>
                  <a:pt x="409" y="590"/>
                </a:lnTo>
                <a:lnTo>
                  <a:pt x="409" y="591"/>
                </a:lnTo>
                <a:lnTo>
                  <a:pt x="409" y="593"/>
                </a:lnTo>
                <a:lnTo>
                  <a:pt x="409" y="596"/>
                </a:lnTo>
                <a:lnTo>
                  <a:pt x="412" y="596"/>
                </a:lnTo>
                <a:lnTo>
                  <a:pt x="422" y="596"/>
                </a:lnTo>
                <a:lnTo>
                  <a:pt x="422" y="600"/>
                </a:lnTo>
                <a:lnTo>
                  <a:pt x="422" y="604"/>
                </a:lnTo>
                <a:lnTo>
                  <a:pt x="422" y="609"/>
                </a:lnTo>
                <a:lnTo>
                  <a:pt x="422" y="619"/>
                </a:lnTo>
                <a:lnTo>
                  <a:pt x="422" y="626"/>
                </a:lnTo>
                <a:lnTo>
                  <a:pt x="422" y="627"/>
                </a:lnTo>
                <a:lnTo>
                  <a:pt x="422" y="629"/>
                </a:lnTo>
                <a:lnTo>
                  <a:pt x="422" y="632"/>
                </a:lnTo>
                <a:lnTo>
                  <a:pt x="422" y="637"/>
                </a:lnTo>
                <a:lnTo>
                  <a:pt x="423" y="649"/>
                </a:lnTo>
                <a:lnTo>
                  <a:pt x="423" y="650"/>
                </a:lnTo>
                <a:lnTo>
                  <a:pt x="412" y="650"/>
                </a:lnTo>
                <a:lnTo>
                  <a:pt x="407" y="650"/>
                </a:lnTo>
                <a:lnTo>
                  <a:pt x="405" y="650"/>
                </a:lnTo>
                <a:lnTo>
                  <a:pt x="402" y="650"/>
                </a:lnTo>
                <a:lnTo>
                  <a:pt x="399" y="650"/>
                </a:lnTo>
                <a:lnTo>
                  <a:pt x="397" y="650"/>
                </a:lnTo>
                <a:lnTo>
                  <a:pt x="384" y="650"/>
                </a:lnTo>
                <a:lnTo>
                  <a:pt x="381" y="650"/>
                </a:lnTo>
                <a:lnTo>
                  <a:pt x="374" y="650"/>
                </a:lnTo>
                <a:lnTo>
                  <a:pt x="373" y="650"/>
                </a:lnTo>
                <a:lnTo>
                  <a:pt x="371" y="650"/>
                </a:lnTo>
                <a:lnTo>
                  <a:pt x="352" y="652"/>
                </a:lnTo>
                <a:lnTo>
                  <a:pt x="345" y="652"/>
                </a:lnTo>
                <a:lnTo>
                  <a:pt x="338" y="652"/>
                </a:lnTo>
                <a:lnTo>
                  <a:pt x="337" y="652"/>
                </a:lnTo>
                <a:lnTo>
                  <a:pt x="335" y="652"/>
                </a:lnTo>
                <a:lnTo>
                  <a:pt x="330" y="652"/>
                </a:lnTo>
                <a:lnTo>
                  <a:pt x="329" y="652"/>
                </a:lnTo>
                <a:lnTo>
                  <a:pt x="327" y="652"/>
                </a:lnTo>
                <a:lnTo>
                  <a:pt x="325" y="652"/>
                </a:lnTo>
                <a:lnTo>
                  <a:pt x="324" y="652"/>
                </a:lnTo>
                <a:lnTo>
                  <a:pt x="317" y="652"/>
                </a:lnTo>
                <a:lnTo>
                  <a:pt x="314" y="652"/>
                </a:lnTo>
                <a:lnTo>
                  <a:pt x="311" y="652"/>
                </a:lnTo>
                <a:lnTo>
                  <a:pt x="307" y="652"/>
                </a:lnTo>
                <a:lnTo>
                  <a:pt x="304" y="652"/>
                </a:lnTo>
                <a:lnTo>
                  <a:pt x="299" y="652"/>
                </a:lnTo>
                <a:lnTo>
                  <a:pt x="298" y="652"/>
                </a:lnTo>
                <a:lnTo>
                  <a:pt x="293" y="652"/>
                </a:lnTo>
                <a:lnTo>
                  <a:pt x="288" y="652"/>
                </a:lnTo>
                <a:lnTo>
                  <a:pt x="283" y="652"/>
                </a:lnTo>
                <a:lnTo>
                  <a:pt x="281" y="652"/>
                </a:lnTo>
                <a:lnTo>
                  <a:pt x="280" y="652"/>
                </a:lnTo>
                <a:lnTo>
                  <a:pt x="276" y="652"/>
                </a:lnTo>
                <a:lnTo>
                  <a:pt x="275" y="652"/>
                </a:lnTo>
                <a:lnTo>
                  <a:pt x="273" y="652"/>
                </a:lnTo>
                <a:lnTo>
                  <a:pt x="271" y="652"/>
                </a:lnTo>
                <a:lnTo>
                  <a:pt x="270" y="652"/>
                </a:lnTo>
                <a:lnTo>
                  <a:pt x="263" y="652"/>
                </a:lnTo>
                <a:lnTo>
                  <a:pt x="260" y="652"/>
                </a:lnTo>
                <a:lnTo>
                  <a:pt x="255" y="652"/>
                </a:lnTo>
                <a:lnTo>
                  <a:pt x="252" y="653"/>
                </a:lnTo>
                <a:lnTo>
                  <a:pt x="245" y="653"/>
                </a:lnTo>
                <a:lnTo>
                  <a:pt x="237" y="653"/>
                </a:lnTo>
                <a:lnTo>
                  <a:pt x="234" y="653"/>
                </a:lnTo>
                <a:lnTo>
                  <a:pt x="232" y="653"/>
                </a:lnTo>
                <a:lnTo>
                  <a:pt x="231" y="653"/>
                </a:lnTo>
                <a:lnTo>
                  <a:pt x="229" y="653"/>
                </a:lnTo>
                <a:lnTo>
                  <a:pt x="213" y="653"/>
                </a:lnTo>
                <a:lnTo>
                  <a:pt x="209" y="653"/>
                </a:lnTo>
                <a:lnTo>
                  <a:pt x="209" y="655"/>
                </a:lnTo>
                <a:lnTo>
                  <a:pt x="204" y="655"/>
                </a:lnTo>
                <a:lnTo>
                  <a:pt x="203" y="655"/>
                </a:lnTo>
                <a:lnTo>
                  <a:pt x="195" y="655"/>
                </a:lnTo>
                <a:lnTo>
                  <a:pt x="185" y="655"/>
                </a:lnTo>
                <a:lnTo>
                  <a:pt x="183" y="655"/>
                </a:lnTo>
                <a:lnTo>
                  <a:pt x="175" y="655"/>
                </a:lnTo>
                <a:lnTo>
                  <a:pt x="170" y="655"/>
                </a:lnTo>
                <a:lnTo>
                  <a:pt x="169" y="655"/>
                </a:lnTo>
                <a:lnTo>
                  <a:pt x="162" y="655"/>
                </a:lnTo>
                <a:lnTo>
                  <a:pt x="149" y="655"/>
                </a:lnTo>
                <a:lnTo>
                  <a:pt x="147" y="655"/>
                </a:lnTo>
                <a:lnTo>
                  <a:pt x="146" y="655"/>
                </a:lnTo>
                <a:lnTo>
                  <a:pt x="142" y="657"/>
                </a:lnTo>
                <a:lnTo>
                  <a:pt x="141" y="657"/>
                </a:lnTo>
                <a:lnTo>
                  <a:pt x="136" y="657"/>
                </a:lnTo>
                <a:lnTo>
                  <a:pt x="129" y="657"/>
                </a:lnTo>
                <a:lnTo>
                  <a:pt x="129" y="653"/>
                </a:lnTo>
                <a:lnTo>
                  <a:pt x="131" y="650"/>
                </a:lnTo>
                <a:lnTo>
                  <a:pt x="131" y="649"/>
                </a:lnTo>
                <a:lnTo>
                  <a:pt x="131" y="647"/>
                </a:lnTo>
                <a:lnTo>
                  <a:pt x="129" y="647"/>
                </a:lnTo>
                <a:lnTo>
                  <a:pt x="129" y="642"/>
                </a:lnTo>
                <a:lnTo>
                  <a:pt x="129" y="629"/>
                </a:lnTo>
                <a:lnTo>
                  <a:pt x="129" y="627"/>
                </a:lnTo>
                <a:lnTo>
                  <a:pt x="129" y="621"/>
                </a:lnTo>
                <a:lnTo>
                  <a:pt x="129" y="619"/>
                </a:lnTo>
                <a:lnTo>
                  <a:pt x="129" y="614"/>
                </a:lnTo>
                <a:lnTo>
                  <a:pt x="129" y="609"/>
                </a:lnTo>
                <a:lnTo>
                  <a:pt x="129" y="601"/>
                </a:lnTo>
                <a:lnTo>
                  <a:pt x="131" y="601"/>
                </a:lnTo>
                <a:lnTo>
                  <a:pt x="133" y="601"/>
                </a:lnTo>
                <a:lnTo>
                  <a:pt x="136" y="601"/>
                </a:lnTo>
                <a:lnTo>
                  <a:pt x="137" y="601"/>
                </a:lnTo>
                <a:lnTo>
                  <a:pt x="137" y="600"/>
                </a:lnTo>
                <a:lnTo>
                  <a:pt x="137" y="595"/>
                </a:lnTo>
                <a:lnTo>
                  <a:pt x="137" y="591"/>
                </a:lnTo>
                <a:lnTo>
                  <a:pt x="136" y="588"/>
                </a:lnTo>
                <a:lnTo>
                  <a:pt x="136" y="587"/>
                </a:lnTo>
                <a:lnTo>
                  <a:pt x="136" y="583"/>
                </a:lnTo>
                <a:lnTo>
                  <a:pt x="136" y="582"/>
                </a:lnTo>
                <a:lnTo>
                  <a:pt x="136" y="580"/>
                </a:lnTo>
                <a:lnTo>
                  <a:pt x="136" y="578"/>
                </a:lnTo>
                <a:lnTo>
                  <a:pt x="136" y="577"/>
                </a:lnTo>
                <a:lnTo>
                  <a:pt x="136" y="573"/>
                </a:lnTo>
                <a:lnTo>
                  <a:pt x="136" y="572"/>
                </a:lnTo>
                <a:lnTo>
                  <a:pt x="136" y="570"/>
                </a:lnTo>
                <a:lnTo>
                  <a:pt x="136" y="569"/>
                </a:lnTo>
                <a:lnTo>
                  <a:pt x="136" y="567"/>
                </a:lnTo>
                <a:lnTo>
                  <a:pt x="136" y="564"/>
                </a:lnTo>
                <a:lnTo>
                  <a:pt x="136" y="562"/>
                </a:lnTo>
                <a:lnTo>
                  <a:pt x="136" y="559"/>
                </a:lnTo>
                <a:lnTo>
                  <a:pt x="136" y="557"/>
                </a:lnTo>
                <a:lnTo>
                  <a:pt x="136" y="555"/>
                </a:lnTo>
                <a:lnTo>
                  <a:pt x="136" y="554"/>
                </a:lnTo>
                <a:lnTo>
                  <a:pt x="136" y="551"/>
                </a:lnTo>
                <a:lnTo>
                  <a:pt x="136" y="549"/>
                </a:lnTo>
                <a:lnTo>
                  <a:pt x="136" y="547"/>
                </a:lnTo>
                <a:lnTo>
                  <a:pt x="136" y="546"/>
                </a:lnTo>
                <a:lnTo>
                  <a:pt x="136" y="544"/>
                </a:lnTo>
                <a:lnTo>
                  <a:pt x="136" y="541"/>
                </a:lnTo>
                <a:lnTo>
                  <a:pt x="136" y="539"/>
                </a:lnTo>
                <a:lnTo>
                  <a:pt x="136" y="534"/>
                </a:lnTo>
                <a:lnTo>
                  <a:pt x="136" y="529"/>
                </a:lnTo>
                <a:lnTo>
                  <a:pt x="136" y="528"/>
                </a:lnTo>
                <a:lnTo>
                  <a:pt x="136" y="524"/>
                </a:lnTo>
                <a:lnTo>
                  <a:pt x="136" y="520"/>
                </a:lnTo>
                <a:lnTo>
                  <a:pt x="136" y="515"/>
                </a:lnTo>
                <a:lnTo>
                  <a:pt x="136" y="513"/>
                </a:lnTo>
                <a:lnTo>
                  <a:pt x="136" y="511"/>
                </a:lnTo>
                <a:lnTo>
                  <a:pt x="134" y="505"/>
                </a:lnTo>
                <a:lnTo>
                  <a:pt x="134" y="502"/>
                </a:lnTo>
                <a:lnTo>
                  <a:pt x="134" y="500"/>
                </a:lnTo>
                <a:lnTo>
                  <a:pt x="134" y="498"/>
                </a:lnTo>
                <a:lnTo>
                  <a:pt x="136" y="493"/>
                </a:lnTo>
                <a:lnTo>
                  <a:pt x="136" y="492"/>
                </a:lnTo>
                <a:lnTo>
                  <a:pt x="136" y="490"/>
                </a:lnTo>
                <a:lnTo>
                  <a:pt x="134" y="490"/>
                </a:lnTo>
                <a:lnTo>
                  <a:pt x="134" y="480"/>
                </a:lnTo>
                <a:lnTo>
                  <a:pt x="134" y="470"/>
                </a:lnTo>
                <a:lnTo>
                  <a:pt x="134" y="464"/>
                </a:lnTo>
                <a:lnTo>
                  <a:pt x="134" y="462"/>
                </a:lnTo>
                <a:lnTo>
                  <a:pt x="134" y="459"/>
                </a:lnTo>
                <a:lnTo>
                  <a:pt x="134" y="439"/>
                </a:lnTo>
                <a:lnTo>
                  <a:pt x="134" y="426"/>
                </a:lnTo>
                <a:lnTo>
                  <a:pt x="134" y="415"/>
                </a:lnTo>
                <a:lnTo>
                  <a:pt x="134" y="413"/>
                </a:lnTo>
                <a:lnTo>
                  <a:pt x="134" y="404"/>
                </a:lnTo>
                <a:lnTo>
                  <a:pt x="134" y="399"/>
                </a:lnTo>
                <a:lnTo>
                  <a:pt x="134" y="395"/>
                </a:lnTo>
                <a:lnTo>
                  <a:pt x="134" y="392"/>
                </a:lnTo>
                <a:lnTo>
                  <a:pt x="134" y="384"/>
                </a:lnTo>
                <a:lnTo>
                  <a:pt x="134" y="379"/>
                </a:lnTo>
                <a:lnTo>
                  <a:pt x="134" y="366"/>
                </a:lnTo>
                <a:lnTo>
                  <a:pt x="134" y="364"/>
                </a:lnTo>
                <a:lnTo>
                  <a:pt x="133" y="359"/>
                </a:lnTo>
                <a:lnTo>
                  <a:pt x="133" y="353"/>
                </a:lnTo>
                <a:lnTo>
                  <a:pt x="133" y="337"/>
                </a:lnTo>
                <a:lnTo>
                  <a:pt x="133" y="333"/>
                </a:lnTo>
                <a:lnTo>
                  <a:pt x="133" y="327"/>
                </a:lnTo>
                <a:lnTo>
                  <a:pt x="133" y="323"/>
                </a:lnTo>
                <a:lnTo>
                  <a:pt x="131" y="323"/>
                </a:lnTo>
                <a:lnTo>
                  <a:pt x="123" y="323"/>
                </a:lnTo>
                <a:lnTo>
                  <a:pt x="106" y="323"/>
                </a:lnTo>
                <a:lnTo>
                  <a:pt x="105" y="323"/>
                </a:lnTo>
                <a:lnTo>
                  <a:pt x="102" y="323"/>
                </a:lnTo>
                <a:lnTo>
                  <a:pt x="87" y="323"/>
                </a:lnTo>
                <a:lnTo>
                  <a:pt x="87" y="322"/>
                </a:lnTo>
                <a:lnTo>
                  <a:pt x="87" y="309"/>
                </a:lnTo>
                <a:lnTo>
                  <a:pt x="87" y="307"/>
                </a:lnTo>
                <a:lnTo>
                  <a:pt x="85" y="297"/>
                </a:lnTo>
                <a:lnTo>
                  <a:pt x="85" y="292"/>
                </a:lnTo>
                <a:lnTo>
                  <a:pt x="85" y="291"/>
                </a:lnTo>
                <a:lnTo>
                  <a:pt x="85" y="287"/>
                </a:lnTo>
                <a:lnTo>
                  <a:pt x="85" y="286"/>
                </a:lnTo>
                <a:lnTo>
                  <a:pt x="85" y="283"/>
                </a:lnTo>
                <a:lnTo>
                  <a:pt x="85" y="270"/>
                </a:lnTo>
                <a:lnTo>
                  <a:pt x="84" y="268"/>
                </a:lnTo>
                <a:lnTo>
                  <a:pt x="80" y="268"/>
                </a:lnTo>
                <a:lnTo>
                  <a:pt x="75" y="270"/>
                </a:lnTo>
                <a:lnTo>
                  <a:pt x="72" y="270"/>
                </a:lnTo>
                <a:lnTo>
                  <a:pt x="64" y="270"/>
                </a:lnTo>
                <a:lnTo>
                  <a:pt x="62" y="270"/>
                </a:lnTo>
                <a:lnTo>
                  <a:pt x="59" y="270"/>
                </a:lnTo>
                <a:lnTo>
                  <a:pt x="57" y="270"/>
                </a:lnTo>
                <a:lnTo>
                  <a:pt x="49" y="270"/>
                </a:lnTo>
                <a:lnTo>
                  <a:pt x="44" y="270"/>
                </a:lnTo>
                <a:lnTo>
                  <a:pt x="41" y="270"/>
                </a:lnTo>
                <a:lnTo>
                  <a:pt x="38" y="270"/>
                </a:lnTo>
                <a:lnTo>
                  <a:pt x="36" y="270"/>
                </a:lnTo>
                <a:lnTo>
                  <a:pt x="35" y="270"/>
                </a:lnTo>
                <a:lnTo>
                  <a:pt x="31" y="270"/>
                </a:lnTo>
                <a:lnTo>
                  <a:pt x="30" y="270"/>
                </a:lnTo>
                <a:lnTo>
                  <a:pt x="28" y="270"/>
                </a:lnTo>
                <a:lnTo>
                  <a:pt x="25" y="270"/>
                </a:lnTo>
                <a:lnTo>
                  <a:pt x="20" y="270"/>
                </a:lnTo>
                <a:lnTo>
                  <a:pt x="13" y="270"/>
                </a:lnTo>
                <a:lnTo>
                  <a:pt x="10" y="270"/>
                </a:lnTo>
                <a:lnTo>
                  <a:pt x="8" y="270"/>
                </a:lnTo>
                <a:lnTo>
                  <a:pt x="7" y="270"/>
                </a:lnTo>
                <a:lnTo>
                  <a:pt x="2" y="270"/>
                </a:lnTo>
                <a:lnTo>
                  <a:pt x="2" y="266"/>
                </a:lnTo>
                <a:lnTo>
                  <a:pt x="2" y="265"/>
                </a:lnTo>
                <a:lnTo>
                  <a:pt x="2" y="261"/>
                </a:lnTo>
                <a:lnTo>
                  <a:pt x="2" y="258"/>
                </a:lnTo>
                <a:lnTo>
                  <a:pt x="2" y="256"/>
                </a:lnTo>
                <a:lnTo>
                  <a:pt x="2" y="255"/>
                </a:lnTo>
                <a:lnTo>
                  <a:pt x="2" y="247"/>
                </a:lnTo>
                <a:lnTo>
                  <a:pt x="2" y="237"/>
                </a:lnTo>
                <a:lnTo>
                  <a:pt x="2" y="222"/>
                </a:lnTo>
                <a:lnTo>
                  <a:pt x="2" y="214"/>
                </a:lnTo>
                <a:lnTo>
                  <a:pt x="0" y="214"/>
                </a:lnTo>
                <a:lnTo>
                  <a:pt x="0" y="206"/>
                </a:lnTo>
                <a:lnTo>
                  <a:pt x="0" y="204"/>
                </a:lnTo>
                <a:lnTo>
                  <a:pt x="0" y="178"/>
                </a:lnTo>
                <a:lnTo>
                  <a:pt x="0" y="175"/>
                </a:lnTo>
                <a:lnTo>
                  <a:pt x="0" y="173"/>
                </a:lnTo>
                <a:lnTo>
                  <a:pt x="0" y="171"/>
                </a:lnTo>
                <a:lnTo>
                  <a:pt x="0" y="170"/>
                </a:lnTo>
                <a:lnTo>
                  <a:pt x="0" y="167"/>
                </a:lnTo>
                <a:lnTo>
                  <a:pt x="0" y="162"/>
                </a:lnTo>
                <a:lnTo>
                  <a:pt x="0" y="160"/>
                </a:lnTo>
                <a:lnTo>
                  <a:pt x="0" y="157"/>
                </a:lnTo>
                <a:lnTo>
                  <a:pt x="0" y="154"/>
                </a:lnTo>
                <a:lnTo>
                  <a:pt x="0" y="152"/>
                </a:lnTo>
                <a:lnTo>
                  <a:pt x="0" y="150"/>
                </a:lnTo>
                <a:lnTo>
                  <a:pt x="0" y="149"/>
                </a:lnTo>
                <a:lnTo>
                  <a:pt x="0" y="145"/>
                </a:lnTo>
                <a:lnTo>
                  <a:pt x="0" y="142"/>
                </a:lnTo>
                <a:lnTo>
                  <a:pt x="0" y="140"/>
                </a:lnTo>
                <a:lnTo>
                  <a:pt x="0" y="139"/>
                </a:lnTo>
                <a:lnTo>
                  <a:pt x="0" y="137"/>
                </a:lnTo>
                <a:lnTo>
                  <a:pt x="0" y="136"/>
                </a:lnTo>
                <a:lnTo>
                  <a:pt x="0" y="134"/>
                </a:lnTo>
                <a:lnTo>
                  <a:pt x="0" y="132"/>
                </a:lnTo>
                <a:lnTo>
                  <a:pt x="0" y="127"/>
                </a:lnTo>
                <a:lnTo>
                  <a:pt x="0" y="126"/>
                </a:lnTo>
                <a:lnTo>
                  <a:pt x="0" y="124"/>
                </a:lnTo>
                <a:lnTo>
                  <a:pt x="0" y="122"/>
                </a:lnTo>
                <a:lnTo>
                  <a:pt x="0" y="121"/>
                </a:lnTo>
                <a:lnTo>
                  <a:pt x="0" y="119"/>
                </a:lnTo>
                <a:lnTo>
                  <a:pt x="0" y="116"/>
                </a:lnTo>
                <a:lnTo>
                  <a:pt x="0" y="114"/>
                </a:lnTo>
                <a:lnTo>
                  <a:pt x="0" y="113"/>
                </a:lnTo>
                <a:lnTo>
                  <a:pt x="0" y="111"/>
                </a:lnTo>
                <a:lnTo>
                  <a:pt x="0" y="109"/>
                </a:lnTo>
                <a:lnTo>
                  <a:pt x="0" y="108"/>
                </a:lnTo>
                <a:lnTo>
                  <a:pt x="0" y="106"/>
                </a:lnTo>
                <a:lnTo>
                  <a:pt x="0" y="104"/>
                </a:lnTo>
                <a:lnTo>
                  <a:pt x="0" y="101"/>
                </a:lnTo>
                <a:lnTo>
                  <a:pt x="0" y="95"/>
                </a:lnTo>
                <a:lnTo>
                  <a:pt x="0" y="93"/>
                </a:lnTo>
                <a:lnTo>
                  <a:pt x="0" y="91"/>
                </a:lnTo>
                <a:lnTo>
                  <a:pt x="0" y="88"/>
                </a:lnTo>
                <a:lnTo>
                  <a:pt x="0" y="87"/>
                </a:lnTo>
                <a:lnTo>
                  <a:pt x="0" y="83"/>
                </a:lnTo>
                <a:lnTo>
                  <a:pt x="0" y="78"/>
                </a:lnTo>
                <a:lnTo>
                  <a:pt x="0" y="77"/>
                </a:lnTo>
                <a:lnTo>
                  <a:pt x="0" y="75"/>
                </a:lnTo>
                <a:lnTo>
                  <a:pt x="0" y="73"/>
                </a:lnTo>
                <a:lnTo>
                  <a:pt x="0" y="72"/>
                </a:lnTo>
                <a:lnTo>
                  <a:pt x="0" y="70"/>
                </a:lnTo>
                <a:lnTo>
                  <a:pt x="2" y="70"/>
                </a:lnTo>
                <a:lnTo>
                  <a:pt x="3" y="70"/>
                </a:lnTo>
                <a:lnTo>
                  <a:pt x="5" y="70"/>
                </a:lnTo>
                <a:lnTo>
                  <a:pt x="5" y="72"/>
                </a:lnTo>
                <a:lnTo>
                  <a:pt x="5" y="70"/>
                </a:lnTo>
                <a:lnTo>
                  <a:pt x="5" y="72"/>
                </a:lnTo>
                <a:lnTo>
                  <a:pt x="7" y="72"/>
                </a:lnTo>
                <a:lnTo>
                  <a:pt x="7" y="70"/>
                </a:lnTo>
                <a:lnTo>
                  <a:pt x="8" y="70"/>
                </a:lnTo>
                <a:lnTo>
                  <a:pt x="10" y="70"/>
                </a:lnTo>
                <a:lnTo>
                  <a:pt x="12" y="70"/>
                </a:lnTo>
                <a:lnTo>
                  <a:pt x="13" y="70"/>
                </a:lnTo>
                <a:lnTo>
                  <a:pt x="12" y="70"/>
                </a:lnTo>
                <a:lnTo>
                  <a:pt x="10" y="70"/>
                </a:lnTo>
                <a:lnTo>
                  <a:pt x="10" y="72"/>
                </a:lnTo>
                <a:lnTo>
                  <a:pt x="8" y="72"/>
                </a:lnTo>
                <a:lnTo>
                  <a:pt x="8" y="70"/>
                </a:lnTo>
                <a:lnTo>
                  <a:pt x="8" y="72"/>
                </a:lnTo>
                <a:lnTo>
                  <a:pt x="7" y="72"/>
                </a:lnTo>
                <a:lnTo>
                  <a:pt x="8" y="72"/>
                </a:lnTo>
                <a:lnTo>
                  <a:pt x="10" y="72"/>
                </a:lnTo>
                <a:lnTo>
                  <a:pt x="12" y="72"/>
                </a:lnTo>
                <a:lnTo>
                  <a:pt x="12" y="70"/>
                </a:lnTo>
                <a:lnTo>
                  <a:pt x="12" y="72"/>
                </a:lnTo>
                <a:lnTo>
                  <a:pt x="12" y="70"/>
                </a:lnTo>
                <a:lnTo>
                  <a:pt x="13" y="70"/>
                </a:lnTo>
                <a:lnTo>
                  <a:pt x="15" y="70"/>
                </a:lnTo>
                <a:lnTo>
                  <a:pt x="17" y="70"/>
                </a:lnTo>
                <a:lnTo>
                  <a:pt x="18" y="70"/>
                </a:lnTo>
                <a:lnTo>
                  <a:pt x="20" y="70"/>
                </a:lnTo>
                <a:lnTo>
                  <a:pt x="20" y="69"/>
                </a:lnTo>
                <a:lnTo>
                  <a:pt x="20" y="70"/>
                </a:lnTo>
                <a:lnTo>
                  <a:pt x="20" y="69"/>
                </a:lnTo>
                <a:lnTo>
                  <a:pt x="21" y="69"/>
                </a:lnTo>
                <a:lnTo>
                  <a:pt x="20" y="69"/>
                </a:lnTo>
                <a:lnTo>
                  <a:pt x="21" y="69"/>
                </a:lnTo>
                <a:lnTo>
                  <a:pt x="23" y="69"/>
                </a:lnTo>
                <a:lnTo>
                  <a:pt x="25" y="69"/>
                </a:lnTo>
                <a:lnTo>
                  <a:pt x="26" y="69"/>
                </a:lnTo>
                <a:lnTo>
                  <a:pt x="28" y="69"/>
                </a:lnTo>
                <a:lnTo>
                  <a:pt x="28" y="67"/>
                </a:lnTo>
                <a:lnTo>
                  <a:pt x="30" y="67"/>
                </a:lnTo>
                <a:lnTo>
                  <a:pt x="31" y="67"/>
                </a:lnTo>
                <a:lnTo>
                  <a:pt x="33" y="67"/>
                </a:lnTo>
                <a:lnTo>
                  <a:pt x="35" y="67"/>
                </a:lnTo>
                <a:lnTo>
                  <a:pt x="36" y="65"/>
                </a:lnTo>
                <a:lnTo>
                  <a:pt x="38" y="65"/>
                </a:lnTo>
                <a:lnTo>
                  <a:pt x="39" y="64"/>
                </a:lnTo>
                <a:lnTo>
                  <a:pt x="41" y="64"/>
                </a:lnTo>
                <a:lnTo>
                  <a:pt x="43" y="64"/>
                </a:lnTo>
                <a:lnTo>
                  <a:pt x="43" y="62"/>
                </a:lnTo>
                <a:lnTo>
                  <a:pt x="44" y="62"/>
                </a:lnTo>
                <a:lnTo>
                  <a:pt x="43" y="64"/>
                </a:lnTo>
                <a:lnTo>
                  <a:pt x="44" y="64"/>
                </a:lnTo>
                <a:lnTo>
                  <a:pt x="44" y="62"/>
                </a:lnTo>
                <a:lnTo>
                  <a:pt x="46" y="62"/>
                </a:lnTo>
                <a:lnTo>
                  <a:pt x="48" y="62"/>
                </a:lnTo>
                <a:lnTo>
                  <a:pt x="48" y="60"/>
                </a:lnTo>
                <a:lnTo>
                  <a:pt x="46" y="60"/>
                </a:lnTo>
                <a:lnTo>
                  <a:pt x="46" y="62"/>
                </a:lnTo>
                <a:lnTo>
                  <a:pt x="44" y="62"/>
                </a:lnTo>
                <a:lnTo>
                  <a:pt x="46" y="60"/>
                </a:lnTo>
                <a:lnTo>
                  <a:pt x="48" y="60"/>
                </a:lnTo>
                <a:lnTo>
                  <a:pt x="48" y="59"/>
                </a:lnTo>
                <a:lnTo>
                  <a:pt x="49" y="59"/>
                </a:lnTo>
                <a:lnTo>
                  <a:pt x="49" y="60"/>
                </a:lnTo>
                <a:lnTo>
                  <a:pt x="51" y="60"/>
                </a:lnTo>
                <a:lnTo>
                  <a:pt x="51" y="59"/>
                </a:lnTo>
                <a:lnTo>
                  <a:pt x="53" y="59"/>
                </a:lnTo>
                <a:lnTo>
                  <a:pt x="53" y="57"/>
                </a:lnTo>
                <a:lnTo>
                  <a:pt x="54" y="57"/>
                </a:lnTo>
                <a:lnTo>
                  <a:pt x="56" y="57"/>
                </a:lnTo>
                <a:lnTo>
                  <a:pt x="57" y="57"/>
                </a:lnTo>
                <a:lnTo>
                  <a:pt x="59" y="57"/>
                </a:lnTo>
                <a:lnTo>
                  <a:pt x="61" y="57"/>
                </a:lnTo>
                <a:lnTo>
                  <a:pt x="61" y="59"/>
                </a:lnTo>
                <a:lnTo>
                  <a:pt x="62" y="60"/>
                </a:lnTo>
                <a:lnTo>
                  <a:pt x="64" y="60"/>
                </a:lnTo>
                <a:lnTo>
                  <a:pt x="66" y="60"/>
                </a:lnTo>
                <a:lnTo>
                  <a:pt x="67" y="59"/>
                </a:lnTo>
                <a:lnTo>
                  <a:pt x="67" y="60"/>
                </a:lnTo>
                <a:lnTo>
                  <a:pt x="67" y="59"/>
                </a:lnTo>
                <a:lnTo>
                  <a:pt x="69" y="59"/>
                </a:lnTo>
                <a:lnTo>
                  <a:pt x="70" y="59"/>
                </a:lnTo>
                <a:lnTo>
                  <a:pt x="72" y="59"/>
                </a:lnTo>
                <a:lnTo>
                  <a:pt x="72" y="57"/>
                </a:lnTo>
                <a:lnTo>
                  <a:pt x="74" y="57"/>
                </a:lnTo>
                <a:lnTo>
                  <a:pt x="75" y="57"/>
                </a:lnTo>
                <a:lnTo>
                  <a:pt x="75" y="59"/>
                </a:lnTo>
                <a:lnTo>
                  <a:pt x="77" y="59"/>
                </a:lnTo>
                <a:lnTo>
                  <a:pt x="77" y="57"/>
                </a:lnTo>
                <a:lnTo>
                  <a:pt x="79" y="57"/>
                </a:lnTo>
                <a:lnTo>
                  <a:pt x="79" y="59"/>
                </a:lnTo>
                <a:lnTo>
                  <a:pt x="80" y="59"/>
                </a:lnTo>
                <a:lnTo>
                  <a:pt x="82" y="59"/>
                </a:lnTo>
                <a:lnTo>
                  <a:pt x="84" y="59"/>
                </a:lnTo>
                <a:lnTo>
                  <a:pt x="85" y="59"/>
                </a:lnTo>
                <a:lnTo>
                  <a:pt x="87" y="59"/>
                </a:lnTo>
                <a:lnTo>
                  <a:pt x="87" y="60"/>
                </a:lnTo>
                <a:lnTo>
                  <a:pt x="88" y="60"/>
                </a:lnTo>
                <a:lnTo>
                  <a:pt x="90" y="60"/>
                </a:lnTo>
                <a:lnTo>
                  <a:pt x="92" y="60"/>
                </a:lnTo>
                <a:lnTo>
                  <a:pt x="92" y="62"/>
                </a:lnTo>
                <a:lnTo>
                  <a:pt x="93" y="62"/>
                </a:lnTo>
                <a:lnTo>
                  <a:pt x="95" y="62"/>
                </a:lnTo>
                <a:lnTo>
                  <a:pt x="95" y="64"/>
                </a:lnTo>
                <a:lnTo>
                  <a:pt x="95" y="62"/>
                </a:lnTo>
                <a:lnTo>
                  <a:pt x="97" y="62"/>
                </a:lnTo>
                <a:lnTo>
                  <a:pt x="97" y="64"/>
                </a:lnTo>
                <a:lnTo>
                  <a:pt x="98" y="64"/>
                </a:lnTo>
                <a:lnTo>
                  <a:pt x="100" y="64"/>
                </a:lnTo>
                <a:lnTo>
                  <a:pt x="102" y="64"/>
                </a:lnTo>
                <a:lnTo>
                  <a:pt x="103" y="64"/>
                </a:lnTo>
                <a:lnTo>
                  <a:pt x="105" y="64"/>
                </a:lnTo>
                <a:lnTo>
                  <a:pt x="105" y="65"/>
                </a:lnTo>
                <a:lnTo>
                  <a:pt x="106" y="64"/>
                </a:lnTo>
                <a:lnTo>
                  <a:pt x="106" y="65"/>
                </a:lnTo>
                <a:lnTo>
                  <a:pt x="108" y="65"/>
                </a:lnTo>
                <a:lnTo>
                  <a:pt x="110" y="65"/>
                </a:lnTo>
                <a:lnTo>
                  <a:pt x="110" y="64"/>
                </a:lnTo>
                <a:lnTo>
                  <a:pt x="110" y="65"/>
                </a:lnTo>
                <a:lnTo>
                  <a:pt x="111" y="65"/>
                </a:lnTo>
                <a:lnTo>
                  <a:pt x="113" y="65"/>
                </a:lnTo>
                <a:lnTo>
                  <a:pt x="113" y="64"/>
                </a:lnTo>
                <a:lnTo>
                  <a:pt x="115" y="64"/>
                </a:lnTo>
                <a:lnTo>
                  <a:pt x="116" y="64"/>
                </a:lnTo>
                <a:lnTo>
                  <a:pt x="116" y="65"/>
                </a:lnTo>
                <a:lnTo>
                  <a:pt x="116" y="67"/>
                </a:lnTo>
                <a:lnTo>
                  <a:pt x="116" y="65"/>
                </a:lnTo>
                <a:lnTo>
                  <a:pt x="116" y="64"/>
                </a:lnTo>
                <a:lnTo>
                  <a:pt x="118" y="64"/>
                </a:lnTo>
                <a:lnTo>
                  <a:pt x="120" y="64"/>
                </a:lnTo>
                <a:lnTo>
                  <a:pt x="121" y="65"/>
                </a:lnTo>
                <a:lnTo>
                  <a:pt x="121" y="64"/>
                </a:lnTo>
                <a:lnTo>
                  <a:pt x="120" y="64"/>
                </a:lnTo>
                <a:lnTo>
                  <a:pt x="121" y="64"/>
                </a:lnTo>
                <a:lnTo>
                  <a:pt x="123" y="64"/>
                </a:lnTo>
                <a:lnTo>
                  <a:pt x="123" y="65"/>
                </a:lnTo>
                <a:lnTo>
                  <a:pt x="123" y="64"/>
                </a:lnTo>
                <a:lnTo>
                  <a:pt x="124" y="64"/>
                </a:lnTo>
                <a:lnTo>
                  <a:pt x="126" y="64"/>
                </a:lnTo>
                <a:lnTo>
                  <a:pt x="128" y="64"/>
                </a:lnTo>
                <a:lnTo>
                  <a:pt x="128" y="65"/>
                </a:lnTo>
                <a:lnTo>
                  <a:pt x="129" y="65"/>
                </a:lnTo>
                <a:lnTo>
                  <a:pt x="129" y="64"/>
                </a:lnTo>
                <a:lnTo>
                  <a:pt x="131" y="64"/>
                </a:lnTo>
                <a:lnTo>
                  <a:pt x="129" y="64"/>
                </a:lnTo>
                <a:lnTo>
                  <a:pt x="131" y="64"/>
                </a:lnTo>
                <a:lnTo>
                  <a:pt x="133" y="64"/>
                </a:lnTo>
                <a:lnTo>
                  <a:pt x="134" y="64"/>
                </a:lnTo>
                <a:lnTo>
                  <a:pt x="136" y="64"/>
                </a:lnTo>
                <a:lnTo>
                  <a:pt x="136" y="62"/>
                </a:lnTo>
                <a:lnTo>
                  <a:pt x="136" y="64"/>
                </a:lnTo>
                <a:lnTo>
                  <a:pt x="137" y="64"/>
                </a:lnTo>
                <a:lnTo>
                  <a:pt x="137" y="62"/>
                </a:lnTo>
                <a:lnTo>
                  <a:pt x="139" y="62"/>
                </a:lnTo>
                <a:lnTo>
                  <a:pt x="141" y="62"/>
                </a:lnTo>
                <a:lnTo>
                  <a:pt x="142" y="62"/>
                </a:lnTo>
                <a:lnTo>
                  <a:pt x="144" y="62"/>
                </a:lnTo>
                <a:lnTo>
                  <a:pt x="144" y="60"/>
                </a:lnTo>
                <a:lnTo>
                  <a:pt x="146" y="60"/>
                </a:lnTo>
                <a:lnTo>
                  <a:pt x="146" y="59"/>
                </a:lnTo>
                <a:lnTo>
                  <a:pt x="147" y="59"/>
                </a:lnTo>
                <a:lnTo>
                  <a:pt x="149" y="59"/>
                </a:lnTo>
                <a:lnTo>
                  <a:pt x="149" y="57"/>
                </a:lnTo>
                <a:lnTo>
                  <a:pt x="151" y="57"/>
                </a:lnTo>
                <a:lnTo>
                  <a:pt x="152" y="55"/>
                </a:lnTo>
                <a:lnTo>
                  <a:pt x="154" y="55"/>
                </a:lnTo>
                <a:lnTo>
                  <a:pt x="154" y="54"/>
                </a:lnTo>
                <a:lnTo>
                  <a:pt x="155" y="54"/>
                </a:lnTo>
                <a:lnTo>
                  <a:pt x="155" y="52"/>
                </a:lnTo>
                <a:lnTo>
                  <a:pt x="157" y="52"/>
                </a:lnTo>
                <a:lnTo>
                  <a:pt x="157" y="51"/>
                </a:lnTo>
                <a:lnTo>
                  <a:pt x="159" y="51"/>
                </a:lnTo>
                <a:lnTo>
                  <a:pt x="160" y="49"/>
                </a:lnTo>
                <a:lnTo>
                  <a:pt x="162" y="47"/>
                </a:lnTo>
                <a:lnTo>
                  <a:pt x="164" y="47"/>
                </a:lnTo>
                <a:lnTo>
                  <a:pt x="164" y="46"/>
                </a:lnTo>
                <a:lnTo>
                  <a:pt x="165" y="46"/>
                </a:lnTo>
                <a:lnTo>
                  <a:pt x="165" y="44"/>
                </a:lnTo>
                <a:lnTo>
                  <a:pt x="167" y="44"/>
                </a:lnTo>
                <a:lnTo>
                  <a:pt x="169" y="42"/>
                </a:lnTo>
                <a:lnTo>
                  <a:pt x="170" y="42"/>
                </a:lnTo>
                <a:lnTo>
                  <a:pt x="170" y="41"/>
                </a:lnTo>
                <a:lnTo>
                  <a:pt x="172" y="41"/>
                </a:lnTo>
                <a:lnTo>
                  <a:pt x="173" y="41"/>
                </a:lnTo>
                <a:lnTo>
                  <a:pt x="175" y="39"/>
                </a:lnTo>
                <a:lnTo>
                  <a:pt x="177" y="39"/>
                </a:lnTo>
                <a:lnTo>
                  <a:pt x="177" y="38"/>
                </a:lnTo>
                <a:lnTo>
                  <a:pt x="178" y="38"/>
                </a:lnTo>
                <a:lnTo>
                  <a:pt x="180" y="38"/>
                </a:lnTo>
                <a:lnTo>
                  <a:pt x="180" y="36"/>
                </a:lnTo>
                <a:lnTo>
                  <a:pt x="182" y="36"/>
                </a:lnTo>
                <a:lnTo>
                  <a:pt x="183" y="36"/>
                </a:lnTo>
                <a:lnTo>
                  <a:pt x="183" y="34"/>
                </a:lnTo>
                <a:lnTo>
                  <a:pt x="185" y="34"/>
                </a:lnTo>
                <a:lnTo>
                  <a:pt x="186" y="34"/>
                </a:lnTo>
                <a:lnTo>
                  <a:pt x="186" y="33"/>
                </a:lnTo>
                <a:lnTo>
                  <a:pt x="188" y="33"/>
                </a:lnTo>
                <a:lnTo>
                  <a:pt x="188" y="31"/>
                </a:lnTo>
                <a:lnTo>
                  <a:pt x="190" y="31"/>
                </a:lnTo>
                <a:lnTo>
                  <a:pt x="190" y="29"/>
                </a:lnTo>
                <a:lnTo>
                  <a:pt x="191" y="29"/>
                </a:lnTo>
                <a:lnTo>
                  <a:pt x="191" y="28"/>
                </a:lnTo>
                <a:lnTo>
                  <a:pt x="193" y="28"/>
                </a:lnTo>
                <a:lnTo>
                  <a:pt x="193" y="26"/>
                </a:lnTo>
                <a:lnTo>
                  <a:pt x="195" y="26"/>
                </a:lnTo>
                <a:lnTo>
                  <a:pt x="195" y="24"/>
                </a:lnTo>
                <a:lnTo>
                  <a:pt x="195" y="26"/>
                </a:lnTo>
                <a:lnTo>
                  <a:pt x="195" y="24"/>
                </a:lnTo>
                <a:lnTo>
                  <a:pt x="196" y="24"/>
                </a:lnTo>
                <a:lnTo>
                  <a:pt x="196" y="23"/>
                </a:lnTo>
                <a:lnTo>
                  <a:pt x="196" y="21"/>
                </a:lnTo>
                <a:lnTo>
                  <a:pt x="198" y="21"/>
                </a:lnTo>
                <a:lnTo>
                  <a:pt x="196" y="21"/>
                </a:lnTo>
                <a:lnTo>
                  <a:pt x="198" y="21"/>
                </a:lnTo>
                <a:lnTo>
                  <a:pt x="198" y="20"/>
                </a:lnTo>
                <a:lnTo>
                  <a:pt x="198" y="18"/>
                </a:lnTo>
                <a:lnTo>
                  <a:pt x="200" y="18"/>
                </a:lnTo>
                <a:lnTo>
                  <a:pt x="200" y="16"/>
                </a:lnTo>
                <a:lnTo>
                  <a:pt x="200" y="15"/>
                </a:lnTo>
                <a:lnTo>
                  <a:pt x="201" y="15"/>
                </a:lnTo>
                <a:lnTo>
                  <a:pt x="201" y="13"/>
                </a:lnTo>
                <a:lnTo>
                  <a:pt x="203" y="13"/>
                </a:lnTo>
                <a:lnTo>
                  <a:pt x="203" y="11"/>
                </a:lnTo>
                <a:lnTo>
                  <a:pt x="204" y="11"/>
                </a:lnTo>
                <a:lnTo>
                  <a:pt x="213" y="11"/>
                </a:lnTo>
                <a:lnTo>
                  <a:pt x="216" y="11"/>
                </a:lnTo>
                <a:lnTo>
                  <a:pt x="218" y="11"/>
                </a:lnTo>
                <a:lnTo>
                  <a:pt x="219" y="11"/>
                </a:lnTo>
                <a:lnTo>
                  <a:pt x="222" y="11"/>
                </a:lnTo>
                <a:lnTo>
                  <a:pt x="224" y="11"/>
                </a:lnTo>
                <a:lnTo>
                  <a:pt x="226" y="11"/>
                </a:lnTo>
                <a:lnTo>
                  <a:pt x="227" y="11"/>
                </a:lnTo>
                <a:lnTo>
                  <a:pt x="237" y="11"/>
                </a:lnTo>
                <a:lnTo>
                  <a:pt x="240" y="11"/>
                </a:lnTo>
                <a:lnTo>
                  <a:pt x="249" y="10"/>
                </a:lnTo>
                <a:lnTo>
                  <a:pt x="252" y="10"/>
                </a:lnTo>
                <a:lnTo>
                  <a:pt x="255" y="10"/>
                </a:lnTo>
                <a:lnTo>
                  <a:pt x="258" y="10"/>
                </a:lnTo>
                <a:lnTo>
                  <a:pt x="260" y="10"/>
                </a:lnTo>
                <a:lnTo>
                  <a:pt x="262" y="10"/>
                </a:lnTo>
                <a:lnTo>
                  <a:pt x="273" y="10"/>
                </a:lnTo>
                <a:lnTo>
                  <a:pt x="276" y="10"/>
                </a:lnTo>
                <a:lnTo>
                  <a:pt x="278" y="10"/>
                </a:lnTo>
                <a:lnTo>
                  <a:pt x="286" y="10"/>
                </a:lnTo>
                <a:lnTo>
                  <a:pt x="288" y="10"/>
                </a:lnTo>
                <a:lnTo>
                  <a:pt x="294" y="10"/>
                </a:lnTo>
                <a:lnTo>
                  <a:pt x="296" y="10"/>
                </a:lnTo>
                <a:lnTo>
                  <a:pt x="304" y="10"/>
                </a:lnTo>
                <a:lnTo>
                  <a:pt x="306" y="10"/>
                </a:lnTo>
                <a:lnTo>
                  <a:pt x="312" y="8"/>
                </a:lnTo>
                <a:lnTo>
                  <a:pt x="316" y="8"/>
                </a:lnTo>
                <a:lnTo>
                  <a:pt x="317" y="8"/>
                </a:lnTo>
                <a:lnTo>
                  <a:pt x="324" y="8"/>
                </a:lnTo>
                <a:lnTo>
                  <a:pt x="325" y="8"/>
                </a:lnTo>
                <a:lnTo>
                  <a:pt x="332" y="8"/>
                </a:lnTo>
                <a:lnTo>
                  <a:pt x="337" y="8"/>
                </a:lnTo>
                <a:lnTo>
                  <a:pt x="340" y="8"/>
                </a:lnTo>
                <a:lnTo>
                  <a:pt x="342" y="8"/>
                </a:lnTo>
                <a:lnTo>
                  <a:pt x="345" y="8"/>
                </a:lnTo>
                <a:lnTo>
                  <a:pt x="347" y="8"/>
                </a:lnTo>
                <a:lnTo>
                  <a:pt x="350" y="8"/>
                </a:lnTo>
                <a:lnTo>
                  <a:pt x="353" y="8"/>
                </a:lnTo>
                <a:lnTo>
                  <a:pt x="355" y="8"/>
                </a:lnTo>
                <a:lnTo>
                  <a:pt x="358" y="8"/>
                </a:lnTo>
                <a:lnTo>
                  <a:pt x="360" y="8"/>
                </a:lnTo>
                <a:lnTo>
                  <a:pt x="365" y="8"/>
                </a:lnTo>
                <a:lnTo>
                  <a:pt x="366" y="8"/>
                </a:lnTo>
                <a:lnTo>
                  <a:pt x="368" y="8"/>
                </a:lnTo>
                <a:lnTo>
                  <a:pt x="369" y="8"/>
                </a:lnTo>
                <a:lnTo>
                  <a:pt x="371" y="8"/>
                </a:lnTo>
                <a:lnTo>
                  <a:pt x="376" y="8"/>
                </a:lnTo>
                <a:lnTo>
                  <a:pt x="379" y="8"/>
                </a:lnTo>
                <a:lnTo>
                  <a:pt x="381" y="8"/>
                </a:lnTo>
                <a:lnTo>
                  <a:pt x="383" y="8"/>
                </a:lnTo>
                <a:lnTo>
                  <a:pt x="384" y="8"/>
                </a:lnTo>
                <a:lnTo>
                  <a:pt x="386" y="8"/>
                </a:lnTo>
                <a:lnTo>
                  <a:pt x="387" y="6"/>
                </a:lnTo>
                <a:lnTo>
                  <a:pt x="389" y="6"/>
                </a:lnTo>
                <a:lnTo>
                  <a:pt x="391" y="6"/>
                </a:lnTo>
                <a:lnTo>
                  <a:pt x="392" y="6"/>
                </a:lnTo>
                <a:lnTo>
                  <a:pt x="394" y="6"/>
                </a:lnTo>
                <a:lnTo>
                  <a:pt x="396" y="6"/>
                </a:lnTo>
                <a:lnTo>
                  <a:pt x="397" y="6"/>
                </a:lnTo>
                <a:lnTo>
                  <a:pt x="399" y="6"/>
                </a:lnTo>
                <a:lnTo>
                  <a:pt x="401" y="6"/>
                </a:lnTo>
                <a:lnTo>
                  <a:pt x="410" y="6"/>
                </a:lnTo>
                <a:lnTo>
                  <a:pt x="414" y="6"/>
                </a:lnTo>
                <a:lnTo>
                  <a:pt x="415" y="6"/>
                </a:lnTo>
                <a:lnTo>
                  <a:pt x="417" y="6"/>
                </a:lnTo>
                <a:lnTo>
                  <a:pt x="423" y="6"/>
                </a:lnTo>
                <a:lnTo>
                  <a:pt x="428" y="6"/>
                </a:lnTo>
                <a:lnTo>
                  <a:pt x="432" y="6"/>
                </a:lnTo>
                <a:lnTo>
                  <a:pt x="433" y="6"/>
                </a:lnTo>
                <a:lnTo>
                  <a:pt x="436" y="6"/>
                </a:lnTo>
                <a:lnTo>
                  <a:pt x="438" y="6"/>
                </a:lnTo>
                <a:lnTo>
                  <a:pt x="440" y="6"/>
                </a:lnTo>
                <a:lnTo>
                  <a:pt x="441" y="6"/>
                </a:lnTo>
                <a:lnTo>
                  <a:pt x="443" y="6"/>
                </a:lnTo>
                <a:lnTo>
                  <a:pt x="445" y="6"/>
                </a:lnTo>
                <a:lnTo>
                  <a:pt x="446" y="6"/>
                </a:lnTo>
                <a:lnTo>
                  <a:pt x="448" y="6"/>
                </a:lnTo>
                <a:lnTo>
                  <a:pt x="450" y="6"/>
                </a:lnTo>
                <a:lnTo>
                  <a:pt x="454" y="6"/>
                </a:lnTo>
                <a:lnTo>
                  <a:pt x="456" y="6"/>
                </a:lnTo>
                <a:lnTo>
                  <a:pt x="458" y="6"/>
                </a:lnTo>
                <a:lnTo>
                  <a:pt x="459" y="6"/>
                </a:lnTo>
                <a:lnTo>
                  <a:pt x="461" y="6"/>
                </a:lnTo>
                <a:lnTo>
                  <a:pt x="463" y="6"/>
                </a:lnTo>
                <a:lnTo>
                  <a:pt x="463" y="5"/>
                </a:lnTo>
                <a:lnTo>
                  <a:pt x="464" y="5"/>
                </a:lnTo>
                <a:lnTo>
                  <a:pt x="466" y="5"/>
                </a:lnTo>
                <a:lnTo>
                  <a:pt x="468" y="5"/>
                </a:lnTo>
                <a:lnTo>
                  <a:pt x="469" y="5"/>
                </a:lnTo>
                <a:lnTo>
                  <a:pt x="471" y="5"/>
                </a:lnTo>
                <a:lnTo>
                  <a:pt x="472" y="5"/>
                </a:lnTo>
                <a:lnTo>
                  <a:pt x="474" y="5"/>
                </a:lnTo>
                <a:lnTo>
                  <a:pt x="476" y="5"/>
                </a:lnTo>
                <a:lnTo>
                  <a:pt x="477" y="5"/>
                </a:lnTo>
                <a:lnTo>
                  <a:pt x="479" y="5"/>
                </a:lnTo>
                <a:lnTo>
                  <a:pt x="481" y="5"/>
                </a:lnTo>
                <a:lnTo>
                  <a:pt x="484" y="5"/>
                </a:lnTo>
                <a:lnTo>
                  <a:pt x="486" y="5"/>
                </a:lnTo>
                <a:lnTo>
                  <a:pt x="487" y="5"/>
                </a:lnTo>
                <a:lnTo>
                  <a:pt x="490" y="5"/>
                </a:lnTo>
                <a:lnTo>
                  <a:pt x="494" y="5"/>
                </a:lnTo>
                <a:lnTo>
                  <a:pt x="495" y="5"/>
                </a:lnTo>
                <a:lnTo>
                  <a:pt x="499" y="5"/>
                </a:lnTo>
                <a:lnTo>
                  <a:pt x="503" y="5"/>
                </a:lnTo>
                <a:lnTo>
                  <a:pt x="505" y="5"/>
                </a:lnTo>
                <a:lnTo>
                  <a:pt x="508" y="5"/>
                </a:lnTo>
                <a:lnTo>
                  <a:pt x="510" y="5"/>
                </a:lnTo>
                <a:lnTo>
                  <a:pt x="512" y="5"/>
                </a:lnTo>
                <a:lnTo>
                  <a:pt x="513" y="5"/>
                </a:lnTo>
                <a:lnTo>
                  <a:pt x="515" y="5"/>
                </a:lnTo>
                <a:lnTo>
                  <a:pt x="517" y="5"/>
                </a:lnTo>
                <a:lnTo>
                  <a:pt x="518" y="5"/>
                </a:lnTo>
                <a:lnTo>
                  <a:pt x="525" y="3"/>
                </a:lnTo>
                <a:lnTo>
                  <a:pt x="526" y="3"/>
                </a:lnTo>
                <a:lnTo>
                  <a:pt x="530" y="3"/>
                </a:lnTo>
                <a:lnTo>
                  <a:pt x="533" y="3"/>
                </a:lnTo>
                <a:lnTo>
                  <a:pt x="535" y="3"/>
                </a:lnTo>
                <a:lnTo>
                  <a:pt x="536" y="3"/>
                </a:lnTo>
                <a:lnTo>
                  <a:pt x="538" y="3"/>
                </a:lnTo>
                <a:lnTo>
                  <a:pt x="543" y="3"/>
                </a:lnTo>
                <a:lnTo>
                  <a:pt x="544" y="3"/>
                </a:lnTo>
                <a:lnTo>
                  <a:pt x="554" y="3"/>
                </a:lnTo>
                <a:lnTo>
                  <a:pt x="557" y="3"/>
                </a:lnTo>
                <a:lnTo>
                  <a:pt x="559" y="3"/>
                </a:lnTo>
                <a:lnTo>
                  <a:pt x="561" y="3"/>
                </a:lnTo>
                <a:lnTo>
                  <a:pt x="562" y="3"/>
                </a:lnTo>
                <a:lnTo>
                  <a:pt x="564" y="3"/>
                </a:lnTo>
                <a:lnTo>
                  <a:pt x="566" y="3"/>
                </a:lnTo>
                <a:lnTo>
                  <a:pt x="569" y="3"/>
                </a:lnTo>
                <a:lnTo>
                  <a:pt x="570" y="3"/>
                </a:lnTo>
                <a:lnTo>
                  <a:pt x="572" y="3"/>
                </a:lnTo>
                <a:lnTo>
                  <a:pt x="574" y="3"/>
                </a:lnTo>
                <a:lnTo>
                  <a:pt x="575" y="3"/>
                </a:lnTo>
                <a:lnTo>
                  <a:pt x="579" y="3"/>
                </a:lnTo>
                <a:lnTo>
                  <a:pt x="580" y="3"/>
                </a:lnTo>
                <a:lnTo>
                  <a:pt x="582" y="3"/>
                </a:lnTo>
                <a:lnTo>
                  <a:pt x="584" y="3"/>
                </a:lnTo>
                <a:lnTo>
                  <a:pt x="587" y="3"/>
                </a:lnTo>
                <a:lnTo>
                  <a:pt x="588" y="3"/>
                </a:lnTo>
                <a:lnTo>
                  <a:pt x="597" y="2"/>
                </a:lnTo>
                <a:lnTo>
                  <a:pt x="605" y="2"/>
                </a:lnTo>
                <a:lnTo>
                  <a:pt x="613" y="2"/>
                </a:lnTo>
                <a:lnTo>
                  <a:pt x="615" y="2"/>
                </a:lnTo>
                <a:lnTo>
                  <a:pt x="616" y="2"/>
                </a:lnTo>
                <a:lnTo>
                  <a:pt x="618" y="2"/>
                </a:lnTo>
                <a:lnTo>
                  <a:pt x="619" y="2"/>
                </a:lnTo>
                <a:lnTo>
                  <a:pt x="621" y="2"/>
                </a:lnTo>
                <a:lnTo>
                  <a:pt x="623" y="2"/>
                </a:lnTo>
                <a:lnTo>
                  <a:pt x="629" y="2"/>
                </a:lnTo>
                <a:lnTo>
                  <a:pt x="633" y="2"/>
                </a:lnTo>
                <a:lnTo>
                  <a:pt x="634" y="2"/>
                </a:lnTo>
                <a:lnTo>
                  <a:pt x="636" y="0"/>
                </a:lnTo>
                <a:lnTo>
                  <a:pt x="637" y="0"/>
                </a:lnTo>
                <a:lnTo>
                  <a:pt x="639" y="0"/>
                </a:lnTo>
                <a:lnTo>
                  <a:pt x="641" y="0"/>
                </a:lnTo>
                <a:lnTo>
                  <a:pt x="642" y="0"/>
                </a:lnTo>
                <a:lnTo>
                  <a:pt x="644" y="0"/>
                </a:lnTo>
                <a:lnTo>
                  <a:pt x="646" y="0"/>
                </a:lnTo>
                <a:lnTo>
                  <a:pt x="647" y="0"/>
                </a:lnTo>
                <a:lnTo>
                  <a:pt x="649" y="0"/>
                </a:lnTo>
                <a:lnTo>
                  <a:pt x="649" y="2"/>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72" name="Freeform 410"/>
          <p:cNvSpPr>
            <a:spLocks noEditPoints="1"/>
          </p:cNvSpPr>
          <p:nvPr/>
        </p:nvSpPr>
        <p:spPr bwMode="auto">
          <a:xfrm>
            <a:off x="6105260" y="1079819"/>
            <a:ext cx="1323342" cy="1367706"/>
          </a:xfrm>
          <a:custGeom>
            <a:avLst/>
            <a:gdLst>
              <a:gd name="T0" fmla="*/ 124 w 654"/>
              <a:gd name="T1" fmla="*/ 62 h 657"/>
              <a:gd name="T2" fmla="*/ 654 w 654"/>
              <a:gd name="T3" fmla="*/ 109 h 657"/>
              <a:gd name="T4" fmla="*/ 623 w 654"/>
              <a:gd name="T5" fmla="*/ 134 h 657"/>
              <a:gd name="T6" fmla="*/ 615 w 654"/>
              <a:gd name="T7" fmla="*/ 165 h 657"/>
              <a:gd name="T8" fmla="*/ 593 w 654"/>
              <a:gd name="T9" fmla="*/ 206 h 657"/>
              <a:gd name="T10" fmla="*/ 595 w 654"/>
              <a:gd name="T11" fmla="*/ 256 h 657"/>
              <a:gd name="T12" fmla="*/ 595 w 654"/>
              <a:gd name="T13" fmla="*/ 305 h 657"/>
              <a:gd name="T14" fmla="*/ 588 w 654"/>
              <a:gd name="T15" fmla="*/ 341 h 657"/>
              <a:gd name="T16" fmla="*/ 561 w 654"/>
              <a:gd name="T17" fmla="*/ 366 h 657"/>
              <a:gd name="T18" fmla="*/ 517 w 654"/>
              <a:gd name="T19" fmla="*/ 371 h 657"/>
              <a:gd name="T20" fmla="*/ 477 w 654"/>
              <a:gd name="T21" fmla="*/ 368 h 657"/>
              <a:gd name="T22" fmla="*/ 458 w 654"/>
              <a:gd name="T23" fmla="*/ 407 h 657"/>
              <a:gd name="T24" fmla="*/ 410 w 654"/>
              <a:gd name="T25" fmla="*/ 421 h 657"/>
              <a:gd name="T26" fmla="*/ 374 w 654"/>
              <a:gd name="T27" fmla="*/ 423 h 657"/>
              <a:gd name="T28" fmla="*/ 337 w 654"/>
              <a:gd name="T29" fmla="*/ 439 h 657"/>
              <a:gd name="T30" fmla="*/ 347 w 654"/>
              <a:gd name="T31" fmla="*/ 485 h 657"/>
              <a:gd name="T32" fmla="*/ 374 w 654"/>
              <a:gd name="T33" fmla="*/ 523 h 657"/>
              <a:gd name="T34" fmla="*/ 407 w 654"/>
              <a:gd name="T35" fmla="*/ 541 h 657"/>
              <a:gd name="T36" fmla="*/ 409 w 654"/>
              <a:gd name="T37" fmla="*/ 593 h 657"/>
              <a:gd name="T38" fmla="*/ 412 w 654"/>
              <a:gd name="T39" fmla="*/ 650 h 657"/>
              <a:gd name="T40" fmla="*/ 335 w 654"/>
              <a:gd name="T41" fmla="*/ 652 h 657"/>
              <a:gd name="T42" fmla="*/ 283 w 654"/>
              <a:gd name="T43" fmla="*/ 652 h 657"/>
              <a:gd name="T44" fmla="*/ 232 w 654"/>
              <a:gd name="T45" fmla="*/ 653 h 657"/>
              <a:gd name="T46" fmla="*/ 149 w 654"/>
              <a:gd name="T47" fmla="*/ 655 h 657"/>
              <a:gd name="T48" fmla="*/ 129 w 654"/>
              <a:gd name="T49" fmla="*/ 621 h 657"/>
              <a:gd name="T50" fmla="*/ 136 w 654"/>
              <a:gd name="T51" fmla="*/ 582 h 657"/>
              <a:gd name="T52" fmla="*/ 136 w 654"/>
              <a:gd name="T53" fmla="*/ 551 h 657"/>
              <a:gd name="T54" fmla="*/ 134 w 654"/>
              <a:gd name="T55" fmla="*/ 505 h 657"/>
              <a:gd name="T56" fmla="*/ 134 w 654"/>
              <a:gd name="T57" fmla="*/ 415 h 657"/>
              <a:gd name="T58" fmla="*/ 133 w 654"/>
              <a:gd name="T59" fmla="*/ 323 h 657"/>
              <a:gd name="T60" fmla="*/ 85 w 654"/>
              <a:gd name="T61" fmla="*/ 283 h 657"/>
              <a:gd name="T62" fmla="*/ 35 w 654"/>
              <a:gd name="T63" fmla="*/ 270 h 657"/>
              <a:gd name="T64" fmla="*/ 2 w 654"/>
              <a:gd name="T65" fmla="*/ 256 h 657"/>
              <a:gd name="T66" fmla="*/ 0 w 654"/>
              <a:gd name="T67" fmla="*/ 162 h 657"/>
              <a:gd name="T68" fmla="*/ 0 w 654"/>
              <a:gd name="T69" fmla="*/ 127 h 657"/>
              <a:gd name="T70" fmla="*/ 0 w 654"/>
              <a:gd name="T71" fmla="*/ 95 h 657"/>
              <a:gd name="T72" fmla="*/ 5 w 654"/>
              <a:gd name="T73" fmla="*/ 72 h 657"/>
              <a:gd name="T74" fmla="*/ 7 w 654"/>
              <a:gd name="T75" fmla="*/ 72 h 657"/>
              <a:gd name="T76" fmla="*/ 21 w 654"/>
              <a:gd name="T77" fmla="*/ 69 h 657"/>
              <a:gd name="T78" fmla="*/ 41 w 654"/>
              <a:gd name="T79" fmla="*/ 64 h 657"/>
              <a:gd name="T80" fmla="*/ 48 w 654"/>
              <a:gd name="T81" fmla="*/ 59 h 657"/>
              <a:gd name="T82" fmla="*/ 66 w 654"/>
              <a:gd name="T83" fmla="*/ 60 h 657"/>
              <a:gd name="T84" fmla="*/ 80 w 654"/>
              <a:gd name="T85" fmla="*/ 59 h 657"/>
              <a:gd name="T86" fmla="*/ 97 w 654"/>
              <a:gd name="T87" fmla="*/ 64 h 657"/>
              <a:gd name="T88" fmla="*/ 113 w 654"/>
              <a:gd name="T89" fmla="*/ 64 h 657"/>
              <a:gd name="T90" fmla="*/ 123 w 654"/>
              <a:gd name="T91" fmla="*/ 64 h 657"/>
              <a:gd name="T92" fmla="*/ 137 w 654"/>
              <a:gd name="T93" fmla="*/ 64 h 657"/>
              <a:gd name="T94" fmla="*/ 154 w 654"/>
              <a:gd name="T95" fmla="*/ 54 h 657"/>
              <a:gd name="T96" fmla="*/ 170 w 654"/>
              <a:gd name="T97" fmla="*/ 41 h 657"/>
              <a:gd name="T98" fmla="*/ 188 w 654"/>
              <a:gd name="T99" fmla="*/ 33 h 657"/>
              <a:gd name="T100" fmla="*/ 198 w 654"/>
              <a:gd name="T101" fmla="*/ 21 h 657"/>
              <a:gd name="T102" fmla="*/ 218 w 654"/>
              <a:gd name="T103" fmla="*/ 11 h 657"/>
              <a:gd name="T104" fmla="*/ 276 w 654"/>
              <a:gd name="T105" fmla="*/ 10 h 657"/>
              <a:gd name="T106" fmla="*/ 340 w 654"/>
              <a:gd name="T107" fmla="*/ 8 h 657"/>
              <a:gd name="T108" fmla="*/ 379 w 654"/>
              <a:gd name="T109" fmla="*/ 8 h 657"/>
              <a:gd name="T110" fmla="*/ 414 w 654"/>
              <a:gd name="T111" fmla="*/ 6 h 657"/>
              <a:gd name="T112" fmla="*/ 450 w 654"/>
              <a:gd name="T113" fmla="*/ 6 h 657"/>
              <a:gd name="T114" fmla="*/ 476 w 654"/>
              <a:gd name="T115" fmla="*/ 5 h 657"/>
              <a:gd name="T116" fmla="*/ 512 w 654"/>
              <a:gd name="T117" fmla="*/ 5 h 657"/>
              <a:gd name="T118" fmla="*/ 557 w 654"/>
              <a:gd name="T119" fmla="*/ 3 h 657"/>
              <a:gd name="T120" fmla="*/ 587 w 654"/>
              <a:gd name="T121" fmla="*/ 3 h 657"/>
              <a:gd name="T122" fmla="*/ 637 w 654"/>
              <a:gd name="T123"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4" h="657">
                <a:moveTo>
                  <a:pt x="123" y="64"/>
                </a:moveTo>
                <a:lnTo>
                  <a:pt x="121" y="64"/>
                </a:lnTo>
                <a:lnTo>
                  <a:pt x="123" y="64"/>
                </a:lnTo>
                <a:moveTo>
                  <a:pt x="124" y="62"/>
                </a:moveTo>
                <a:lnTo>
                  <a:pt x="124" y="64"/>
                </a:lnTo>
                <a:lnTo>
                  <a:pt x="123" y="64"/>
                </a:lnTo>
                <a:lnTo>
                  <a:pt x="123" y="62"/>
                </a:lnTo>
                <a:lnTo>
                  <a:pt x="124" y="62"/>
                </a:lnTo>
                <a:moveTo>
                  <a:pt x="131" y="64"/>
                </a:moveTo>
                <a:lnTo>
                  <a:pt x="131" y="62"/>
                </a:lnTo>
                <a:lnTo>
                  <a:pt x="133" y="62"/>
                </a:lnTo>
                <a:lnTo>
                  <a:pt x="133" y="64"/>
                </a:lnTo>
                <a:lnTo>
                  <a:pt x="131" y="64"/>
                </a:lnTo>
                <a:moveTo>
                  <a:pt x="126" y="62"/>
                </a:moveTo>
                <a:lnTo>
                  <a:pt x="124" y="62"/>
                </a:lnTo>
                <a:lnTo>
                  <a:pt x="126" y="62"/>
                </a:lnTo>
                <a:moveTo>
                  <a:pt x="649" y="2"/>
                </a:moveTo>
                <a:lnTo>
                  <a:pt x="649" y="8"/>
                </a:lnTo>
                <a:lnTo>
                  <a:pt x="649" y="21"/>
                </a:lnTo>
                <a:lnTo>
                  <a:pt x="651" y="31"/>
                </a:lnTo>
                <a:lnTo>
                  <a:pt x="651" y="49"/>
                </a:lnTo>
                <a:lnTo>
                  <a:pt x="651" y="67"/>
                </a:lnTo>
                <a:lnTo>
                  <a:pt x="651" y="69"/>
                </a:lnTo>
                <a:lnTo>
                  <a:pt x="652" y="75"/>
                </a:lnTo>
                <a:lnTo>
                  <a:pt x="652" y="82"/>
                </a:lnTo>
                <a:lnTo>
                  <a:pt x="652" y="90"/>
                </a:lnTo>
                <a:lnTo>
                  <a:pt x="654" y="90"/>
                </a:lnTo>
                <a:lnTo>
                  <a:pt x="654" y="95"/>
                </a:lnTo>
                <a:lnTo>
                  <a:pt x="654" y="104"/>
                </a:lnTo>
                <a:lnTo>
                  <a:pt x="654" y="109"/>
                </a:lnTo>
                <a:lnTo>
                  <a:pt x="654" y="118"/>
                </a:lnTo>
                <a:lnTo>
                  <a:pt x="651" y="118"/>
                </a:lnTo>
                <a:lnTo>
                  <a:pt x="649" y="118"/>
                </a:lnTo>
                <a:lnTo>
                  <a:pt x="642" y="118"/>
                </a:lnTo>
                <a:lnTo>
                  <a:pt x="636" y="118"/>
                </a:lnTo>
                <a:lnTo>
                  <a:pt x="629" y="119"/>
                </a:lnTo>
                <a:lnTo>
                  <a:pt x="628" y="119"/>
                </a:lnTo>
                <a:lnTo>
                  <a:pt x="626" y="119"/>
                </a:lnTo>
                <a:lnTo>
                  <a:pt x="623" y="119"/>
                </a:lnTo>
                <a:lnTo>
                  <a:pt x="623" y="121"/>
                </a:lnTo>
                <a:lnTo>
                  <a:pt x="623" y="122"/>
                </a:lnTo>
                <a:lnTo>
                  <a:pt x="623" y="129"/>
                </a:lnTo>
                <a:lnTo>
                  <a:pt x="623" y="131"/>
                </a:lnTo>
                <a:lnTo>
                  <a:pt x="623" y="132"/>
                </a:lnTo>
                <a:lnTo>
                  <a:pt x="623" y="134"/>
                </a:lnTo>
                <a:lnTo>
                  <a:pt x="623" y="137"/>
                </a:lnTo>
                <a:lnTo>
                  <a:pt x="623" y="139"/>
                </a:lnTo>
                <a:lnTo>
                  <a:pt x="623" y="140"/>
                </a:lnTo>
                <a:lnTo>
                  <a:pt x="623" y="144"/>
                </a:lnTo>
                <a:lnTo>
                  <a:pt x="623" y="145"/>
                </a:lnTo>
                <a:lnTo>
                  <a:pt x="623" y="147"/>
                </a:lnTo>
                <a:lnTo>
                  <a:pt x="619" y="147"/>
                </a:lnTo>
                <a:lnTo>
                  <a:pt x="616" y="147"/>
                </a:lnTo>
                <a:lnTo>
                  <a:pt x="613" y="147"/>
                </a:lnTo>
                <a:lnTo>
                  <a:pt x="615" y="147"/>
                </a:lnTo>
                <a:lnTo>
                  <a:pt x="615" y="149"/>
                </a:lnTo>
                <a:lnTo>
                  <a:pt x="615" y="150"/>
                </a:lnTo>
                <a:lnTo>
                  <a:pt x="615" y="158"/>
                </a:lnTo>
                <a:lnTo>
                  <a:pt x="615" y="162"/>
                </a:lnTo>
                <a:lnTo>
                  <a:pt x="615" y="165"/>
                </a:lnTo>
                <a:lnTo>
                  <a:pt x="615" y="170"/>
                </a:lnTo>
                <a:lnTo>
                  <a:pt x="615" y="173"/>
                </a:lnTo>
                <a:lnTo>
                  <a:pt x="615" y="183"/>
                </a:lnTo>
                <a:lnTo>
                  <a:pt x="615" y="185"/>
                </a:lnTo>
                <a:lnTo>
                  <a:pt x="615" y="188"/>
                </a:lnTo>
                <a:lnTo>
                  <a:pt x="615" y="193"/>
                </a:lnTo>
                <a:lnTo>
                  <a:pt x="615" y="201"/>
                </a:lnTo>
                <a:lnTo>
                  <a:pt x="611" y="201"/>
                </a:lnTo>
                <a:lnTo>
                  <a:pt x="610" y="201"/>
                </a:lnTo>
                <a:lnTo>
                  <a:pt x="606" y="201"/>
                </a:lnTo>
                <a:lnTo>
                  <a:pt x="605" y="203"/>
                </a:lnTo>
                <a:lnTo>
                  <a:pt x="597" y="203"/>
                </a:lnTo>
                <a:lnTo>
                  <a:pt x="593" y="203"/>
                </a:lnTo>
                <a:lnTo>
                  <a:pt x="593" y="204"/>
                </a:lnTo>
                <a:lnTo>
                  <a:pt x="593" y="206"/>
                </a:lnTo>
                <a:lnTo>
                  <a:pt x="593" y="207"/>
                </a:lnTo>
                <a:lnTo>
                  <a:pt x="593" y="209"/>
                </a:lnTo>
                <a:lnTo>
                  <a:pt x="593" y="211"/>
                </a:lnTo>
                <a:lnTo>
                  <a:pt x="593" y="212"/>
                </a:lnTo>
                <a:lnTo>
                  <a:pt x="593" y="216"/>
                </a:lnTo>
                <a:lnTo>
                  <a:pt x="593" y="217"/>
                </a:lnTo>
                <a:lnTo>
                  <a:pt x="593" y="222"/>
                </a:lnTo>
                <a:lnTo>
                  <a:pt x="593" y="227"/>
                </a:lnTo>
                <a:lnTo>
                  <a:pt x="593" y="235"/>
                </a:lnTo>
                <a:lnTo>
                  <a:pt x="593" y="237"/>
                </a:lnTo>
                <a:lnTo>
                  <a:pt x="593" y="242"/>
                </a:lnTo>
                <a:lnTo>
                  <a:pt x="593" y="243"/>
                </a:lnTo>
                <a:lnTo>
                  <a:pt x="593" y="247"/>
                </a:lnTo>
                <a:lnTo>
                  <a:pt x="593" y="248"/>
                </a:lnTo>
                <a:lnTo>
                  <a:pt x="595" y="256"/>
                </a:lnTo>
                <a:lnTo>
                  <a:pt x="595" y="258"/>
                </a:lnTo>
                <a:lnTo>
                  <a:pt x="595" y="260"/>
                </a:lnTo>
                <a:lnTo>
                  <a:pt x="595" y="261"/>
                </a:lnTo>
                <a:lnTo>
                  <a:pt x="595" y="268"/>
                </a:lnTo>
                <a:lnTo>
                  <a:pt x="595" y="274"/>
                </a:lnTo>
                <a:lnTo>
                  <a:pt x="595" y="278"/>
                </a:lnTo>
                <a:lnTo>
                  <a:pt x="595" y="281"/>
                </a:lnTo>
                <a:lnTo>
                  <a:pt x="595" y="284"/>
                </a:lnTo>
                <a:lnTo>
                  <a:pt x="595" y="286"/>
                </a:lnTo>
                <a:lnTo>
                  <a:pt x="595" y="289"/>
                </a:lnTo>
                <a:lnTo>
                  <a:pt x="595" y="291"/>
                </a:lnTo>
                <a:lnTo>
                  <a:pt x="595" y="292"/>
                </a:lnTo>
                <a:lnTo>
                  <a:pt x="595" y="294"/>
                </a:lnTo>
                <a:lnTo>
                  <a:pt x="595" y="301"/>
                </a:lnTo>
                <a:lnTo>
                  <a:pt x="595" y="305"/>
                </a:lnTo>
                <a:lnTo>
                  <a:pt x="595" y="307"/>
                </a:lnTo>
                <a:lnTo>
                  <a:pt x="595" y="310"/>
                </a:lnTo>
                <a:lnTo>
                  <a:pt x="595" y="314"/>
                </a:lnTo>
                <a:lnTo>
                  <a:pt x="597" y="319"/>
                </a:lnTo>
                <a:lnTo>
                  <a:pt x="597" y="322"/>
                </a:lnTo>
                <a:lnTo>
                  <a:pt x="597" y="323"/>
                </a:lnTo>
                <a:lnTo>
                  <a:pt x="597" y="327"/>
                </a:lnTo>
                <a:lnTo>
                  <a:pt x="597" y="328"/>
                </a:lnTo>
                <a:lnTo>
                  <a:pt x="597" y="337"/>
                </a:lnTo>
                <a:lnTo>
                  <a:pt x="597" y="338"/>
                </a:lnTo>
                <a:lnTo>
                  <a:pt x="597" y="341"/>
                </a:lnTo>
                <a:lnTo>
                  <a:pt x="595" y="341"/>
                </a:lnTo>
                <a:lnTo>
                  <a:pt x="593" y="341"/>
                </a:lnTo>
                <a:lnTo>
                  <a:pt x="590" y="341"/>
                </a:lnTo>
                <a:lnTo>
                  <a:pt x="588" y="341"/>
                </a:lnTo>
                <a:lnTo>
                  <a:pt x="587" y="341"/>
                </a:lnTo>
                <a:lnTo>
                  <a:pt x="584" y="341"/>
                </a:lnTo>
                <a:lnTo>
                  <a:pt x="582" y="341"/>
                </a:lnTo>
                <a:lnTo>
                  <a:pt x="575" y="343"/>
                </a:lnTo>
                <a:lnTo>
                  <a:pt x="570" y="343"/>
                </a:lnTo>
                <a:lnTo>
                  <a:pt x="564" y="343"/>
                </a:lnTo>
                <a:lnTo>
                  <a:pt x="562" y="343"/>
                </a:lnTo>
                <a:lnTo>
                  <a:pt x="561" y="343"/>
                </a:lnTo>
                <a:lnTo>
                  <a:pt x="561" y="346"/>
                </a:lnTo>
                <a:lnTo>
                  <a:pt x="561" y="348"/>
                </a:lnTo>
                <a:lnTo>
                  <a:pt x="561" y="350"/>
                </a:lnTo>
                <a:lnTo>
                  <a:pt x="561" y="351"/>
                </a:lnTo>
                <a:lnTo>
                  <a:pt x="561" y="354"/>
                </a:lnTo>
                <a:lnTo>
                  <a:pt x="561" y="359"/>
                </a:lnTo>
                <a:lnTo>
                  <a:pt x="561" y="366"/>
                </a:lnTo>
                <a:lnTo>
                  <a:pt x="561" y="371"/>
                </a:lnTo>
                <a:lnTo>
                  <a:pt x="554" y="371"/>
                </a:lnTo>
                <a:lnTo>
                  <a:pt x="552" y="371"/>
                </a:lnTo>
                <a:lnTo>
                  <a:pt x="551" y="371"/>
                </a:lnTo>
                <a:lnTo>
                  <a:pt x="549" y="371"/>
                </a:lnTo>
                <a:lnTo>
                  <a:pt x="548" y="371"/>
                </a:lnTo>
                <a:lnTo>
                  <a:pt x="546" y="371"/>
                </a:lnTo>
                <a:lnTo>
                  <a:pt x="544" y="371"/>
                </a:lnTo>
                <a:lnTo>
                  <a:pt x="541" y="371"/>
                </a:lnTo>
                <a:lnTo>
                  <a:pt x="541" y="369"/>
                </a:lnTo>
                <a:lnTo>
                  <a:pt x="539" y="369"/>
                </a:lnTo>
                <a:lnTo>
                  <a:pt x="538" y="369"/>
                </a:lnTo>
                <a:lnTo>
                  <a:pt x="530" y="371"/>
                </a:lnTo>
                <a:lnTo>
                  <a:pt x="528" y="371"/>
                </a:lnTo>
                <a:lnTo>
                  <a:pt x="517" y="371"/>
                </a:lnTo>
                <a:lnTo>
                  <a:pt x="513" y="371"/>
                </a:lnTo>
                <a:lnTo>
                  <a:pt x="512" y="371"/>
                </a:lnTo>
                <a:lnTo>
                  <a:pt x="507" y="371"/>
                </a:lnTo>
                <a:lnTo>
                  <a:pt x="505" y="371"/>
                </a:lnTo>
                <a:lnTo>
                  <a:pt x="502" y="371"/>
                </a:lnTo>
                <a:lnTo>
                  <a:pt x="499" y="371"/>
                </a:lnTo>
                <a:lnTo>
                  <a:pt x="495" y="371"/>
                </a:lnTo>
                <a:lnTo>
                  <a:pt x="490" y="371"/>
                </a:lnTo>
                <a:lnTo>
                  <a:pt x="489" y="371"/>
                </a:lnTo>
                <a:lnTo>
                  <a:pt x="486" y="371"/>
                </a:lnTo>
                <a:lnTo>
                  <a:pt x="486" y="369"/>
                </a:lnTo>
                <a:lnTo>
                  <a:pt x="486" y="368"/>
                </a:lnTo>
                <a:lnTo>
                  <a:pt x="481" y="368"/>
                </a:lnTo>
                <a:lnTo>
                  <a:pt x="479" y="368"/>
                </a:lnTo>
                <a:lnTo>
                  <a:pt x="477" y="368"/>
                </a:lnTo>
                <a:lnTo>
                  <a:pt x="477" y="363"/>
                </a:lnTo>
                <a:lnTo>
                  <a:pt x="472" y="363"/>
                </a:lnTo>
                <a:lnTo>
                  <a:pt x="471" y="363"/>
                </a:lnTo>
                <a:lnTo>
                  <a:pt x="468" y="363"/>
                </a:lnTo>
                <a:lnTo>
                  <a:pt x="468" y="371"/>
                </a:lnTo>
                <a:lnTo>
                  <a:pt x="468" y="372"/>
                </a:lnTo>
                <a:lnTo>
                  <a:pt x="466" y="372"/>
                </a:lnTo>
                <a:lnTo>
                  <a:pt x="458" y="372"/>
                </a:lnTo>
                <a:lnTo>
                  <a:pt x="458" y="374"/>
                </a:lnTo>
                <a:lnTo>
                  <a:pt x="458" y="384"/>
                </a:lnTo>
                <a:lnTo>
                  <a:pt x="458" y="394"/>
                </a:lnTo>
                <a:lnTo>
                  <a:pt x="458" y="395"/>
                </a:lnTo>
                <a:lnTo>
                  <a:pt x="458" y="399"/>
                </a:lnTo>
                <a:lnTo>
                  <a:pt x="458" y="404"/>
                </a:lnTo>
                <a:lnTo>
                  <a:pt x="458" y="407"/>
                </a:lnTo>
                <a:lnTo>
                  <a:pt x="458" y="410"/>
                </a:lnTo>
                <a:lnTo>
                  <a:pt x="458" y="412"/>
                </a:lnTo>
                <a:lnTo>
                  <a:pt x="458" y="413"/>
                </a:lnTo>
                <a:lnTo>
                  <a:pt x="458" y="415"/>
                </a:lnTo>
                <a:lnTo>
                  <a:pt x="458" y="417"/>
                </a:lnTo>
                <a:lnTo>
                  <a:pt x="458" y="420"/>
                </a:lnTo>
                <a:lnTo>
                  <a:pt x="456" y="420"/>
                </a:lnTo>
                <a:lnTo>
                  <a:pt x="454" y="420"/>
                </a:lnTo>
                <a:lnTo>
                  <a:pt x="443" y="420"/>
                </a:lnTo>
                <a:lnTo>
                  <a:pt x="441" y="420"/>
                </a:lnTo>
                <a:lnTo>
                  <a:pt x="438" y="420"/>
                </a:lnTo>
                <a:lnTo>
                  <a:pt x="425" y="420"/>
                </a:lnTo>
                <a:lnTo>
                  <a:pt x="423" y="420"/>
                </a:lnTo>
                <a:lnTo>
                  <a:pt x="414" y="420"/>
                </a:lnTo>
                <a:lnTo>
                  <a:pt x="410" y="421"/>
                </a:lnTo>
                <a:lnTo>
                  <a:pt x="409" y="421"/>
                </a:lnTo>
                <a:lnTo>
                  <a:pt x="405" y="421"/>
                </a:lnTo>
                <a:lnTo>
                  <a:pt x="402" y="421"/>
                </a:lnTo>
                <a:lnTo>
                  <a:pt x="397" y="421"/>
                </a:lnTo>
                <a:lnTo>
                  <a:pt x="396" y="421"/>
                </a:lnTo>
                <a:lnTo>
                  <a:pt x="394" y="421"/>
                </a:lnTo>
                <a:lnTo>
                  <a:pt x="392" y="421"/>
                </a:lnTo>
                <a:lnTo>
                  <a:pt x="391" y="421"/>
                </a:lnTo>
                <a:lnTo>
                  <a:pt x="386" y="421"/>
                </a:lnTo>
                <a:lnTo>
                  <a:pt x="384" y="421"/>
                </a:lnTo>
                <a:lnTo>
                  <a:pt x="379" y="421"/>
                </a:lnTo>
                <a:lnTo>
                  <a:pt x="378" y="421"/>
                </a:lnTo>
                <a:lnTo>
                  <a:pt x="376" y="421"/>
                </a:lnTo>
                <a:lnTo>
                  <a:pt x="374" y="421"/>
                </a:lnTo>
                <a:lnTo>
                  <a:pt x="374" y="423"/>
                </a:lnTo>
                <a:lnTo>
                  <a:pt x="374" y="428"/>
                </a:lnTo>
                <a:lnTo>
                  <a:pt x="374" y="430"/>
                </a:lnTo>
                <a:lnTo>
                  <a:pt x="374" y="431"/>
                </a:lnTo>
                <a:lnTo>
                  <a:pt x="371" y="431"/>
                </a:lnTo>
                <a:lnTo>
                  <a:pt x="369" y="431"/>
                </a:lnTo>
                <a:lnTo>
                  <a:pt x="366" y="431"/>
                </a:lnTo>
                <a:lnTo>
                  <a:pt x="361" y="431"/>
                </a:lnTo>
                <a:lnTo>
                  <a:pt x="360" y="431"/>
                </a:lnTo>
                <a:lnTo>
                  <a:pt x="355" y="431"/>
                </a:lnTo>
                <a:lnTo>
                  <a:pt x="355" y="428"/>
                </a:lnTo>
                <a:lnTo>
                  <a:pt x="353" y="428"/>
                </a:lnTo>
                <a:lnTo>
                  <a:pt x="348" y="428"/>
                </a:lnTo>
                <a:lnTo>
                  <a:pt x="343" y="428"/>
                </a:lnTo>
                <a:lnTo>
                  <a:pt x="337" y="428"/>
                </a:lnTo>
                <a:lnTo>
                  <a:pt x="337" y="439"/>
                </a:lnTo>
                <a:lnTo>
                  <a:pt x="337" y="441"/>
                </a:lnTo>
                <a:lnTo>
                  <a:pt x="337" y="443"/>
                </a:lnTo>
                <a:lnTo>
                  <a:pt x="337" y="446"/>
                </a:lnTo>
                <a:lnTo>
                  <a:pt x="337" y="448"/>
                </a:lnTo>
                <a:lnTo>
                  <a:pt x="337" y="451"/>
                </a:lnTo>
                <a:lnTo>
                  <a:pt x="337" y="454"/>
                </a:lnTo>
                <a:lnTo>
                  <a:pt x="337" y="456"/>
                </a:lnTo>
                <a:lnTo>
                  <a:pt x="337" y="457"/>
                </a:lnTo>
                <a:lnTo>
                  <a:pt x="338" y="459"/>
                </a:lnTo>
                <a:lnTo>
                  <a:pt x="338" y="461"/>
                </a:lnTo>
                <a:lnTo>
                  <a:pt x="338" y="466"/>
                </a:lnTo>
                <a:lnTo>
                  <a:pt x="338" y="474"/>
                </a:lnTo>
                <a:lnTo>
                  <a:pt x="338" y="484"/>
                </a:lnTo>
                <a:lnTo>
                  <a:pt x="338" y="485"/>
                </a:lnTo>
                <a:lnTo>
                  <a:pt x="347" y="485"/>
                </a:lnTo>
                <a:lnTo>
                  <a:pt x="348" y="485"/>
                </a:lnTo>
                <a:lnTo>
                  <a:pt x="353" y="484"/>
                </a:lnTo>
                <a:lnTo>
                  <a:pt x="356" y="484"/>
                </a:lnTo>
                <a:lnTo>
                  <a:pt x="356" y="488"/>
                </a:lnTo>
                <a:lnTo>
                  <a:pt x="356" y="493"/>
                </a:lnTo>
                <a:lnTo>
                  <a:pt x="356" y="495"/>
                </a:lnTo>
                <a:lnTo>
                  <a:pt x="358" y="511"/>
                </a:lnTo>
                <a:lnTo>
                  <a:pt x="358" y="515"/>
                </a:lnTo>
                <a:lnTo>
                  <a:pt x="358" y="518"/>
                </a:lnTo>
                <a:lnTo>
                  <a:pt x="358" y="521"/>
                </a:lnTo>
                <a:lnTo>
                  <a:pt x="358" y="523"/>
                </a:lnTo>
                <a:lnTo>
                  <a:pt x="365" y="523"/>
                </a:lnTo>
                <a:lnTo>
                  <a:pt x="368" y="523"/>
                </a:lnTo>
                <a:lnTo>
                  <a:pt x="371" y="523"/>
                </a:lnTo>
                <a:lnTo>
                  <a:pt x="374" y="523"/>
                </a:lnTo>
                <a:lnTo>
                  <a:pt x="378" y="523"/>
                </a:lnTo>
                <a:lnTo>
                  <a:pt x="381" y="523"/>
                </a:lnTo>
                <a:lnTo>
                  <a:pt x="383" y="523"/>
                </a:lnTo>
                <a:lnTo>
                  <a:pt x="387" y="523"/>
                </a:lnTo>
                <a:lnTo>
                  <a:pt x="391" y="523"/>
                </a:lnTo>
                <a:lnTo>
                  <a:pt x="392" y="523"/>
                </a:lnTo>
                <a:lnTo>
                  <a:pt x="396" y="523"/>
                </a:lnTo>
                <a:lnTo>
                  <a:pt x="397" y="523"/>
                </a:lnTo>
                <a:lnTo>
                  <a:pt x="404" y="523"/>
                </a:lnTo>
                <a:lnTo>
                  <a:pt x="407" y="523"/>
                </a:lnTo>
                <a:lnTo>
                  <a:pt x="407" y="528"/>
                </a:lnTo>
                <a:lnTo>
                  <a:pt x="407" y="533"/>
                </a:lnTo>
                <a:lnTo>
                  <a:pt x="407" y="537"/>
                </a:lnTo>
                <a:lnTo>
                  <a:pt x="407" y="539"/>
                </a:lnTo>
                <a:lnTo>
                  <a:pt x="407" y="541"/>
                </a:lnTo>
                <a:lnTo>
                  <a:pt x="407" y="542"/>
                </a:lnTo>
                <a:lnTo>
                  <a:pt x="407" y="551"/>
                </a:lnTo>
                <a:lnTo>
                  <a:pt x="409" y="554"/>
                </a:lnTo>
                <a:lnTo>
                  <a:pt x="409" y="555"/>
                </a:lnTo>
                <a:lnTo>
                  <a:pt x="409" y="559"/>
                </a:lnTo>
                <a:lnTo>
                  <a:pt x="409" y="560"/>
                </a:lnTo>
                <a:lnTo>
                  <a:pt x="409" y="565"/>
                </a:lnTo>
                <a:lnTo>
                  <a:pt x="409" y="569"/>
                </a:lnTo>
                <a:lnTo>
                  <a:pt x="409" y="577"/>
                </a:lnTo>
                <a:lnTo>
                  <a:pt x="409" y="583"/>
                </a:lnTo>
                <a:lnTo>
                  <a:pt x="409" y="587"/>
                </a:lnTo>
                <a:lnTo>
                  <a:pt x="409" y="588"/>
                </a:lnTo>
                <a:lnTo>
                  <a:pt x="409" y="590"/>
                </a:lnTo>
                <a:lnTo>
                  <a:pt x="409" y="591"/>
                </a:lnTo>
                <a:lnTo>
                  <a:pt x="409" y="593"/>
                </a:lnTo>
                <a:lnTo>
                  <a:pt x="409" y="596"/>
                </a:lnTo>
                <a:lnTo>
                  <a:pt x="412" y="596"/>
                </a:lnTo>
                <a:lnTo>
                  <a:pt x="422" y="596"/>
                </a:lnTo>
                <a:lnTo>
                  <a:pt x="422" y="600"/>
                </a:lnTo>
                <a:lnTo>
                  <a:pt x="422" y="604"/>
                </a:lnTo>
                <a:lnTo>
                  <a:pt x="422" y="609"/>
                </a:lnTo>
                <a:lnTo>
                  <a:pt x="422" y="619"/>
                </a:lnTo>
                <a:lnTo>
                  <a:pt x="422" y="626"/>
                </a:lnTo>
                <a:lnTo>
                  <a:pt x="422" y="627"/>
                </a:lnTo>
                <a:lnTo>
                  <a:pt x="422" y="629"/>
                </a:lnTo>
                <a:lnTo>
                  <a:pt x="422" y="632"/>
                </a:lnTo>
                <a:lnTo>
                  <a:pt x="422" y="637"/>
                </a:lnTo>
                <a:lnTo>
                  <a:pt x="423" y="649"/>
                </a:lnTo>
                <a:lnTo>
                  <a:pt x="423" y="650"/>
                </a:lnTo>
                <a:lnTo>
                  <a:pt x="412" y="650"/>
                </a:lnTo>
                <a:lnTo>
                  <a:pt x="407" y="650"/>
                </a:lnTo>
                <a:lnTo>
                  <a:pt x="405" y="650"/>
                </a:lnTo>
                <a:lnTo>
                  <a:pt x="402" y="650"/>
                </a:lnTo>
                <a:lnTo>
                  <a:pt x="399" y="650"/>
                </a:lnTo>
                <a:lnTo>
                  <a:pt x="397" y="650"/>
                </a:lnTo>
                <a:lnTo>
                  <a:pt x="384" y="650"/>
                </a:lnTo>
                <a:lnTo>
                  <a:pt x="381" y="650"/>
                </a:lnTo>
                <a:lnTo>
                  <a:pt x="374" y="650"/>
                </a:lnTo>
                <a:lnTo>
                  <a:pt x="373" y="650"/>
                </a:lnTo>
                <a:lnTo>
                  <a:pt x="371" y="650"/>
                </a:lnTo>
                <a:lnTo>
                  <a:pt x="352" y="652"/>
                </a:lnTo>
                <a:lnTo>
                  <a:pt x="345" y="652"/>
                </a:lnTo>
                <a:lnTo>
                  <a:pt x="338" y="652"/>
                </a:lnTo>
                <a:lnTo>
                  <a:pt x="337" y="652"/>
                </a:lnTo>
                <a:lnTo>
                  <a:pt x="335" y="652"/>
                </a:lnTo>
                <a:lnTo>
                  <a:pt x="330" y="652"/>
                </a:lnTo>
                <a:lnTo>
                  <a:pt x="329" y="652"/>
                </a:lnTo>
                <a:lnTo>
                  <a:pt x="327" y="652"/>
                </a:lnTo>
                <a:lnTo>
                  <a:pt x="325" y="652"/>
                </a:lnTo>
                <a:lnTo>
                  <a:pt x="324" y="652"/>
                </a:lnTo>
                <a:lnTo>
                  <a:pt x="317" y="652"/>
                </a:lnTo>
                <a:lnTo>
                  <a:pt x="314" y="652"/>
                </a:lnTo>
                <a:lnTo>
                  <a:pt x="311" y="652"/>
                </a:lnTo>
                <a:lnTo>
                  <a:pt x="307" y="652"/>
                </a:lnTo>
                <a:lnTo>
                  <a:pt x="304" y="652"/>
                </a:lnTo>
                <a:lnTo>
                  <a:pt x="299" y="652"/>
                </a:lnTo>
                <a:lnTo>
                  <a:pt x="298" y="652"/>
                </a:lnTo>
                <a:lnTo>
                  <a:pt x="293" y="652"/>
                </a:lnTo>
                <a:lnTo>
                  <a:pt x="288" y="652"/>
                </a:lnTo>
                <a:lnTo>
                  <a:pt x="283" y="652"/>
                </a:lnTo>
                <a:lnTo>
                  <a:pt x="281" y="652"/>
                </a:lnTo>
                <a:lnTo>
                  <a:pt x="280" y="652"/>
                </a:lnTo>
                <a:lnTo>
                  <a:pt x="276" y="652"/>
                </a:lnTo>
                <a:lnTo>
                  <a:pt x="275" y="652"/>
                </a:lnTo>
                <a:lnTo>
                  <a:pt x="273" y="652"/>
                </a:lnTo>
                <a:lnTo>
                  <a:pt x="271" y="652"/>
                </a:lnTo>
                <a:lnTo>
                  <a:pt x="270" y="652"/>
                </a:lnTo>
                <a:lnTo>
                  <a:pt x="263" y="652"/>
                </a:lnTo>
                <a:lnTo>
                  <a:pt x="260" y="652"/>
                </a:lnTo>
                <a:lnTo>
                  <a:pt x="255" y="652"/>
                </a:lnTo>
                <a:lnTo>
                  <a:pt x="252" y="653"/>
                </a:lnTo>
                <a:lnTo>
                  <a:pt x="245" y="653"/>
                </a:lnTo>
                <a:lnTo>
                  <a:pt x="237" y="653"/>
                </a:lnTo>
                <a:lnTo>
                  <a:pt x="234" y="653"/>
                </a:lnTo>
                <a:lnTo>
                  <a:pt x="232" y="653"/>
                </a:lnTo>
                <a:lnTo>
                  <a:pt x="231" y="653"/>
                </a:lnTo>
                <a:lnTo>
                  <a:pt x="229" y="653"/>
                </a:lnTo>
                <a:lnTo>
                  <a:pt x="213" y="653"/>
                </a:lnTo>
                <a:lnTo>
                  <a:pt x="209" y="653"/>
                </a:lnTo>
                <a:lnTo>
                  <a:pt x="209" y="655"/>
                </a:lnTo>
                <a:lnTo>
                  <a:pt x="204" y="655"/>
                </a:lnTo>
                <a:lnTo>
                  <a:pt x="203" y="655"/>
                </a:lnTo>
                <a:lnTo>
                  <a:pt x="195" y="655"/>
                </a:lnTo>
                <a:lnTo>
                  <a:pt x="185" y="655"/>
                </a:lnTo>
                <a:lnTo>
                  <a:pt x="183" y="655"/>
                </a:lnTo>
                <a:lnTo>
                  <a:pt x="175" y="655"/>
                </a:lnTo>
                <a:lnTo>
                  <a:pt x="170" y="655"/>
                </a:lnTo>
                <a:lnTo>
                  <a:pt x="169" y="655"/>
                </a:lnTo>
                <a:lnTo>
                  <a:pt x="162" y="655"/>
                </a:lnTo>
                <a:lnTo>
                  <a:pt x="149" y="655"/>
                </a:lnTo>
                <a:lnTo>
                  <a:pt x="147" y="655"/>
                </a:lnTo>
                <a:lnTo>
                  <a:pt x="146" y="655"/>
                </a:lnTo>
                <a:lnTo>
                  <a:pt x="142" y="657"/>
                </a:lnTo>
                <a:lnTo>
                  <a:pt x="141" y="657"/>
                </a:lnTo>
                <a:lnTo>
                  <a:pt x="136" y="657"/>
                </a:lnTo>
                <a:lnTo>
                  <a:pt x="129" y="657"/>
                </a:lnTo>
                <a:lnTo>
                  <a:pt x="129" y="653"/>
                </a:lnTo>
                <a:lnTo>
                  <a:pt x="131" y="650"/>
                </a:lnTo>
                <a:lnTo>
                  <a:pt x="131" y="649"/>
                </a:lnTo>
                <a:lnTo>
                  <a:pt x="131" y="647"/>
                </a:lnTo>
                <a:lnTo>
                  <a:pt x="129" y="647"/>
                </a:lnTo>
                <a:lnTo>
                  <a:pt x="129" y="642"/>
                </a:lnTo>
                <a:lnTo>
                  <a:pt x="129" y="629"/>
                </a:lnTo>
                <a:lnTo>
                  <a:pt x="129" y="627"/>
                </a:lnTo>
                <a:lnTo>
                  <a:pt x="129" y="621"/>
                </a:lnTo>
                <a:lnTo>
                  <a:pt x="129" y="619"/>
                </a:lnTo>
                <a:lnTo>
                  <a:pt x="129" y="614"/>
                </a:lnTo>
                <a:lnTo>
                  <a:pt x="129" y="609"/>
                </a:lnTo>
                <a:lnTo>
                  <a:pt x="129" y="601"/>
                </a:lnTo>
                <a:lnTo>
                  <a:pt x="131" y="601"/>
                </a:lnTo>
                <a:lnTo>
                  <a:pt x="133" y="601"/>
                </a:lnTo>
                <a:lnTo>
                  <a:pt x="136" y="601"/>
                </a:lnTo>
                <a:lnTo>
                  <a:pt x="137" y="601"/>
                </a:lnTo>
                <a:lnTo>
                  <a:pt x="137" y="600"/>
                </a:lnTo>
                <a:lnTo>
                  <a:pt x="137" y="595"/>
                </a:lnTo>
                <a:lnTo>
                  <a:pt x="137" y="591"/>
                </a:lnTo>
                <a:lnTo>
                  <a:pt x="136" y="588"/>
                </a:lnTo>
                <a:lnTo>
                  <a:pt x="136" y="587"/>
                </a:lnTo>
                <a:lnTo>
                  <a:pt x="136" y="583"/>
                </a:lnTo>
                <a:lnTo>
                  <a:pt x="136" y="582"/>
                </a:lnTo>
                <a:lnTo>
                  <a:pt x="136" y="580"/>
                </a:lnTo>
                <a:lnTo>
                  <a:pt x="136" y="578"/>
                </a:lnTo>
                <a:lnTo>
                  <a:pt x="136" y="577"/>
                </a:lnTo>
                <a:lnTo>
                  <a:pt x="136" y="573"/>
                </a:lnTo>
                <a:lnTo>
                  <a:pt x="136" y="572"/>
                </a:lnTo>
                <a:lnTo>
                  <a:pt x="136" y="570"/>
                </a:lnTo>
                <a:lnTo>
                  <a:pt x="136" y="569"/>
                </a:lnTo>
                <a:lnTo>
                  <a:pt x="136" y="567"/>
                </a:lnTo>
                <a:lnTo>
                  <a:pt x="136" y="564"/>
                </a:lnTo>
                <a:lnTo>
                  <a:pt x="136" y="562"/>
                </a:lnTo>
                <a:lnTo>
                  <a:pt x="136" y="559"/>
                </a:lnTo>
                <a:lnTo>
                  <a:pt x="136" y="557"/>
                </a:lnTo>
                <a:lnTo>
                  <a:pt x="136" y="555"/>
                </a:lnTo>
                <a:lnTo>
                  <a:pt x="136" y="554"/>
                </a:lnTo>
                <a:lnTo>
                  <a:pt x="136" y="551"/>
                </a:lnTo>
                <a:lnTo>
                  <a:pt x="136" y="549"/>
                </a:lnTo>
                <a:lnTo>
                  <a:pt x="136" y="547"/>
                </a:lnTo>
                <a:lnTo>
                  <a:pt x="136" y="546"/>
                </a:lnTo>
                <a:lnTo>
                  <a:pt x="136" y="544"/>
                </a:lnTo>
                <a:lnTo>
                  <a:pt x="136" y="541"/>
                </a:lnTo>
                <a:lnTo>
                  <a:pt x="136" y="539"/>
                </a:lnTo>
                <a:lnTo>
                  <a:pt x="136" y="534"/>
                </a:lnTo>
                <a:lnTo>
                  <a:pt x="136" y="529"/>
                </a:lnTo>
                <a:lnTo>
                  <a:pt x="136" y="528"/>
                </a:lnTo>
                <a:lnTo>
                  <a:pt x="136" y="524"/>
                </a:lnTo>
                <a:lnTo>
                  <a:pt x="136" y="520"/>
                </a:lnTo>
                <a:lnTo>
                  <a:pt x="136" y="515"/>
                </a:lnTo>
                <a:lnTo>
                  <a:pt x="136" y="513"/>
                </a:lnTo>
                <a:lnTo>
                  <a:pt x="136" y="511"/>
                </a:lnTo>
                <a:lnTo>
                  <a:pt x="134" y="505"/>
                </a:lnTo>
                <a:lnTo>
                  <a:pt x="134" y="502"/>
                </a:lnTo>
                <a:lnTo>
                  <a:pt x="134" y="500"/>
                </a:lnTo>
                <a:lnTo>
                  <a:pt x="134" y="498"/>
                </a:lnTo>
                <a:lnTo>
                  <a:pt x="136" y="493"/>
                </a:lnTo>
                <a:lnTo>
                  <a:pt x="136" y="492"/>
                </a:lnTo>
                <a:lnTo>
                  <a:pt x="136" y="490"/>
                </a:lnTo>
                <a:lnTo>
                  <a:pt x="134" y="490"/>
                </a:lnTo>
                <a:lnTo>
                  <a:pt x="134" y="480"/>
                </a:lnTo>
                <a:lnTo>
                  <a:pt x="134" y="470"/>
                </a:lnTo>
                <a:lnTo>
                  <a:pt x="134" y="464"/>
                </a:lnTo>
                <a:lnTo>
                  <a:pt x="134" y="462"/>
                </a:lnTo>
                <a:lnTo>
                  <a:pt x="134" y="459"/>
                </a:lnTo>
                <a:lnTo>
                  <a:pt x="134" y="439"/>
                </a:lnTo>
                <a:lnTo>
                  <a:pt x="134" y="426"/>
                </a:lnTo>
                <a:lnTo>
                  <a:pt x="134" y="415"/>
                </a:lnTo>
                <a:lnTo>
                  <a:pt x="134" y="413"/>
                </a:lnTo>
                <a:lnTo>
                  <a:pt x="134" y="404"/>
                </a:lnTo>
                <a:lnTo>
                  <a:pt x="134" y="399"/>
                </a:lnTo>
                <a:lnTo>
                  <a:pt x="134" y="395"/>
                </a:lnTo>
                <a:lnTo>
                  <a:pt x="134" y="392"/>
                </a:lnTo>
                <a:lnTo>
                  <a:pt x="134" y="384"/>
                </a:lnTo>
                <a:lnTo>
                  <a:pt x="134" y="379"/>
                </a:lnTo>
                <a:lnTo>
                  <a:pt x="134" y="366"/>
                </a:lnTo>
                <a:lnTo>
                  <a:pt x="134" y="364"/>
                </a:lnTo>
                <a:lnTo>
                  <a:pt x="133" y="359"/>
                </a:lnTo>
                <a:lnTo>
                  <a:pt x="133" y="353"/>
                </a:lnTo>
                <a:lnTo>
                  <a:pt x="133" y="337"/>
                </a:lnTo>
                <a:lnTo>
                  <a:pt x="133" y="333"/>
                </a:lnTo>
                <a:lnTo>
                  <a:pt x="133" y="327"/>
                </a:lnTo>
                <a:lnTo>
                  <a:pt x="133" y="323"/>
                </a:lnTo>
                <a:lnTo>
                  <a:pt x="131" y="323"/>
                </a:lnTo>
                <a:lnTo>
                  <a:pt x="123" y="323"/>
                </a:lnTo>
                <a:lnTo>
                  <a:pt x="106" y="323"/>
                </a:lnTo>
                <a:lnTo>
                  <a:pt x="105" y="323"/>
                </a:lnTo>
                <a:lnTo>
                  <a:pt x="102" y="323"/>
                </a:lnTo>
                <a:lnTo>
                  <a:pt x="87" y="323"/>
                </a:lnTo>
                <a:lnTo>
                  <a:pt x="87" y="322"/>
                </a:lnTo>
                <a:lnTo>
                  <a:pt x="87" y="309"/>
                </a:lnTo>
                <a:lnTo>
                  <a:pt x="87" y="307"/>
                </a:lnTo>
                <a:lnTo>
                  <a:pt x="85" y="297"/>
                </a:lnTo>
                <a:lnTo>
                  <a:pt x="85" y="292"/>
                </a:lnTo>
                <a:lnTo>
                  <a:pt x="85" y="291"/>
                </a:lnTo>
                <a:lnTo>
                  <a:pt x="85" y="287"/>
                </a:lnTo>
                <a:lnTo>
                  <a:pt x="85" y="286"/>
                </a:lnTo>
                <a:lnTo>
                  <a:pt x="85" y="283"/>
                </a:lnTo>
                <a:lnTo>
                  <a:pt x="85" y="270"/>
                </a:lnTo>
                <a:lnTo>
                  <a:pt x="84" y="268"/>
                </a:lnTo>
                <a:lnTo>
                  <a:pt x="80" y="268"/>
                </a:lnTo>
                <a:lnTo>
                  <a:pt x="75" y="270"/>
                </a:lnTo>
                <a:lnTo>
                  <a:pt x="72" y="270"/>
                </a:lnTo>
                <a:lnTo>
                  <a:pt x="64" y="270"/>
                </a:lnTo>
                <a:lnTo>
                  <a:pt x="62" y="270"/>
                </a:lnTo>
                <a:lnTo>
                  <a:pt x="59" y="270"/>
                </a:lnTo>
                <a:lnTo>
                  <a:pt x="57" y="270"/>
                </a:lnTo>
                <a:lnTo>
                  <a:pt x="49" y="270"/>
                </a:lnTo>
                <a:lnTo>
                  <a:pt x="44" y="270"/>
                </a:lnTo>
                <a:lnTo>
                  <a:pt x="41" y="270"/>
                </a:lnTo>
                <a:lnTo>
                  <a:pt x="38" y="270"/>
                </a:lnTo>
                <a:lnTo>
                  <a:pt x="36" y="270"/>
                </a:lnTo>
                <a:lnTo>
                  <a:pt x="35" y="270"/>
                </a:lnTo>
                <a:lnTo>
                  <a:pt x="31" y="270"/>
                </a:lnTo>
                <a:lnTo>
                  <a:pt x="30" y="270"/>
                </a:lnTo>
                <a:lnTo>
                  <a:pt x="28" y="270"/>
                </a:lnTo>
                <a:lnTo>
                  <a:pt x="25" y="270"/>
                </a:lnTo>
                <a:lnTo>
                  <a:pt x="20" y="270"/>
                </a:lnTo>
                <a:lnTo>
                  <a:pt x="13" y="270"/>
                </a:lnTo>
                <a:lnTo>
                  <a:pt x="10" y="270"/>
                </a:lnTo>
                <a:lnTo>
                  <a:pt x="8" y="270"/>
                </a:lnTo>
                <a:lnTo>
                  <a:pt x="7" y="270"/>
                </a:lnTo>
                <a:lnTo>
                  <a:pt x="2" y="270"/>
                </a:lnTo>
                <a:lnTo>
                  <a:pt x="2" y="266"/>
                </a:lnTo>
                <a:lnTo>
                  <a:pt x="2" y="265"/>
                </a:lnTo>
                <a:lnTo>
                  <a:pt x="2" y="261"/>
                </a:lnTo>
                <a:lnTo>
                  <a:pt x="2" y="258"/>
                </a:lnTo>
                <a:lnTo>
                  <a:pt x="2" y="256"/>
                </a:lnTo>
                <a:lnTo>
                  <a:pt x="2" y="255"/>
                </a:lnTo>
                <a:lnTo>
                  <a:pt x="2" y="247"/>
                </a:lnTo>
                <a:lnTo>
                  <a:pt x="2" y="237"/>
                </a:lnTo>
                <a:lnTo>
                  <a:pt x="2" y="222"/>
                </a:lnTo>
                <a:lnTo>
                  <a:pt x="2" y="214"/>
                </a:lnTo>
                <a:lnTo>
                  <a:pt x="0" y="214"/>
                </a:lnTo>
                <a:lnTo>
                  <a:pt x="0" y="206"/>
                </a:lnTo>
                <a:lnTo>
                  <a:pt x="0" y="204"/>
                </a:lnTo>
                <a:lnTo>
                  <a:pt x="0" y="178"/>
                </a:lnTo>
                <a:lnTo>
                  <a:pt x="0" y="175"/>
                </a:lnTo>
                <a:lnTo>
                  <a:pt x="0" y="173"/>
                </a:lnTo>
                <a:lnTo>
                  <a:pt x="0" y="171"/>
                </a:lnTo>
                <a:lnTo>
                  <a:pt x="0" y="170"/>
                </a:lnTo>
                <a:lnTo>
                  <a:pt x="0" y="167"/>
                </a:lnTo>
                <a:lnTo>
                  <a:pt x="0" y="162"/>
                </a:lnTo>
                <a:lnTo>
                  <a:pt x="0" y="160"/>
                </a:lnTo>
                <a:lnTo>
                  <a:pt x="0" y="157"/>
                </a:lnTo>
                <a:lnTo>
                  <a:pt x="0" y="154"/>
                </a:lnTo>
                <a:lnTo>
                  <a:pt x="0" y="152"/>
                </a:lnTo>
                <a:lnTo>
                  <a:pt x="0" y="150"/>
                </a:lnTo>
                <a:lnTo>
                  <a:pt x="0" y="149"/>
                </a:lnTo>
                <a:lnTo>
                  <a:pt x="0" y="145"/>
                </a:lnTo>
                <a:lnTo>
                  <a:pt x="0" y="142"/>
                </a:lnTo>
                <a:lnTo>
                  <a:pt x="0" y="140"/>
                </a:lnTo>
                <a:lnTo>
                  <a:pt x="0" y="139"/>
                </a:lnTo>
                <a:lnTo>
                  <a:pt x="0" y="137"/>
                </a:lnTo>
                <a:lnTo>
                  <a:pt x="0" y="136"/>
                </a:lnTo>
                <a:lnTo>
                  <a:pt x="0" y="134"/>
                </a:lnTo>
                <a:lnTo>
                  <a:pt x="0" y="132"/>
                </a:lnTo>
                <a:lnTo>
                  <a:pt x="0" y="127"/>
                </a:lnTo>
                <a:lnTo>
                  <a:pt x="0" y="126"/>
                </a:lnTo>
                <a:lnTo>
                  <a:pt x="0" y="124"/>
                </a:lnTo>
                <a:lnTo>
                  <a:pt x="0" y="122"/>
                </a:lnTo>
                <a:lnTo>
                  <a:pt x="0" y="121"/>
                </a:lnTo>
                <a:lnTo>
                  <a:pt x="0" y="119"/>
                </a:lnTo>
                <a:lnTo>
                  <a:pt x="0" y="116"/>
                </a:lnTo>
                <a:lnTo>
                  <a:pt x="0" y="114"/>
                </a:lnTo>
                <a:lnTo>
                  <a:pt x="0" y="113"/>
                </a:lnTo>
                <a:lnTo>
                  <a:pt x="0" y="111"/>
                </a:lnTo>
                <a:lnTo>
                  <a:pt x="0" y="109"/>
                </a:lnTo>
                <a:lnTo>
                  <a:pt x="0" y="108"/>
                </a:lnTo>
                <a:lnTo>
                  <a:pt x="0" y="106"/>
                </a:lnTo>
                <a:lnTo>
                  <a:pt x="0" y="104"/>
                </a:lnTo>
                <a:lnTo>
                  <a:pt x="0" y="101"/>
                </a:lnTo>
                <a:lnTo>
                  <a:pt x="0" y="95"/>
                </a:lnTo>
                <a:lnTo>
                  <a:pt x="0" y="93"/>
                </a:lnTo>
                <a:lnTo>
                  <a:pt x="0" y="91"/>
                </a:lnTo>
                <a:lnTo>
                  <a:pt x="0" y="88"/>
                </a:lnTo>
                <a:lnTo>
                  <a:pt x="0" y="87"/>
                </a:lnTo>
                <a:lnTo>
                  <a:pt x="0" y="83"/>
                </a:lnTo>
                <a:lnTo>
                  <a:pt x="0" y="78"/>
                </a:lnTo>
                <a:lnTo>
                  <a:pt x="0" y="77"/>
                </a:lnTo>
                <a:lnTo>
                  <a:pt x="0" y="75"/>
                </a:lnTo>
                <a:lnTo>
                  <a:pt x="0" y="73"/>
                </a:lnTo>
                <a:lnTo>
                  <a:pt x="0" y="72"/>
                </a:lnTo>
                <a:lnTo>
                  <a:pt x="0" y="70"/>
                </a:lnTo>
                <a:lnTo>
                  <a:pt x="2" y="70"/>
                </a:lnTo>
                <a:lnTo>
                  <a:pt x="3" y="70"/>
                </a:lnTo>
                <a:lnTo>
                  <a:pt x="5" y="70"/>
                </a:lnTo>
                <a:lnTo>
                  <a:pt x="5" y="72"/>
                </a:lnTo>
                <a:lnTo>
                  <a:pt x="5" y="70"/>
                </a:lnTo>
                <a:lnTo>
                  <a:pt x="5" y="72"/>
                </a:lnTo>
                <a:lnTo>
                  <a:pt x="7" y="72"/>
                </a:lnTo>
                <a:lnTo>
                  <a:pt x="7" y="70"/>
                </a:lnTo>
                <a:lnTo>
                  <a:pt x="8" y="70"/>
                </a:lnTo>
                <a:lnTo>
                  <a:pt x="10" y="70"/>
                </a:lnTo>
                <a:lnTo>
                  <a:pt x="12" y="70"/>
                </a:lnTo>
                <a:lnTo>
                  <a:pt x="13" y="70"/>
                </a:lnTo>
                <a:lnTo>
                  <a:pt x="12" y="70"/>
                </a:lnTo>
                <a:lnTo>
                  <a:pt x="10" y="70"/>
                </a:lnTo>
                <a:lnTo>
                  <a:pt x="10" y="72"/>
                </a:lnTo>
                <a:lnTo>
                  <a:pt x="8" y="72"/>
                </a:lnTo>
                <a:lnTo>
                  <a:pt x="8" y="70"/>
                </a:lnTo>
                <a:lnTo>
                  <a:pt x="8" y="72"/>
                </a:lnTo>
                <a:lnTo>
                  <a:pt x="7" y="72"/>
                </a:lnTo>
                <a:lnTo>
                  <a:pt x="8" y="72"/>
                </a:lnTo>
                <a:lnTo>
                  <a:pt x="10" y="72"/>
                </a:lnTo>
                <a:lnTo>
                  <a:pt x="12" y="72"/>
                </a:lnTo>
                <a:lnTo>
                  <a:pt x="12" y="70"/>
                </a:lnTo>
                <a:lnTo>
                  <a:pt x="12" y="72"/>
                </a:lnTo>
                <a:lnTo>
                  <a:pt x="12" y="70"/>
                </a:lnTo>
                <a:lnTo>
                  <a:pt x="13" y="70"/>
                </a:lnTo>
                <a:lnTo>
                  <a:pt x="15" y="70"/>
                </a:lnTo>
                <a:lnTo>
                  <a:pt x="17" y="70"/>
                </a:lnTo>
                <a:lnTo>
                  <a:pt x="18" y="70"/>
                </a:lnTo>
                <a:lnTo>
                  <a:pt x="20" y="70"/>
                </a:lnTo>
                <a:lnTo>
                  <a:pt x="20" y="69"/>
                </a:lnTo>
                <a:lnTo>
                  <a:pt x="20" y="70"/>
                </a:lnTo>
                <a:lnTo>
                  <a:pt x="20" y="69"/>
                </a:lnTo>
                <a:lnTo>
                  <a:pt x="21" y="69"/>
                </a:lnTo>
                <a:lnTo>
                  <a:pt x="20" y="69"/>
                </a:lnTo>
                <a:lnTo>
                  <a:pt x="21" y="69"/>
                </a:lnTo>
                <a:lnTo>
                  <a:pt x="23" y="69"/>
                </a:lnTo>
                <a:lnTo>
                  <a:pt x="25" y="69"/>
                </a:lnTo>
                <a:lnTo>
                  <a:pt x="26" y="69"/>
                </a:lnTo>
                <a:lnTo>
                  <a:pt x="28" y="69"/>
                </a:lnTo>
                <a:lnTo>
                  <a:pt x="28" y="67"/>
                </a:lnTo>
                <a:lnTo>
                  <a:pt x="30" y="67"/>
                </a:lnTo>
                <a:lnTo>
                  <a:pt x="31" y="67"/>
                </a:lnTo>
                <a:lnTo>
                  <a:pt x="33" y="67"/>
                </a:lnTo>
                <a:lnTo>
                  <a:pt x="35" y="67"/>
                </a:lnTo>
                <a:lnTo>
                  <a:pt x="36" y="65"/>
                </a:lnTo>
                <a:lnTo>
                  <a:pt x="38" y="65"/>
                </a:lnTo>
                <a:lnTo>
                  <a:pt x="39" y="64"/>
                </a:lnTo>
                <a:lnTo>
                  <a:pt x="41" y="64"/>
                </a:lnTo>
                <a:lnTo>
                  <a:pt x="43" y="64"/>
                </a:lnTo>
                <a:lnTo>
                  <a:pt x="43" y="62"/>
                </a:lnTo>
                <a:lnTo>
                  <a:pt x="44" y="62"/>
                </a:lnTo>
                <a:lnTo>
                  <a:pt x="43" y="64"/>
                </a:lnTo>
                <a:lnTo>
                  <a:pt x="44" y="64"/>
                </a:lnTo>
                <a:lnTo>
                  <a:pt x="44" y="62"/>
                </a:lnTo>
                <a:lnTo>
                  <a:pt x="46" y="62"/>
                </a:lnTo>
                <a:lnTo>
                  <a:pt x="48" y="62"/>
                </a:lnTo>
                <a:lnTo>
                  <a:pt x="48" y="60"/>
                </a:lnTo>
                <a:lnTo>
                  <a:pt x="46" y="60"/>
                </a:lnTo>
                <a:lnTo>
                  <a:pt x="46" y="62"/>
                </a:lnTo>
                <a:lnTo>
                  <a:pt x="44" y="62"/>
                </a:lnTo>
                <a:lnTo>
                  <a:pt x="46" y="60"/>
                </a:lnTo>
                <a:lnTo>
                  <a:pt x="48" y="60"/>
                </a:lnTo>
                <a:lnTo>
                  <a:pt x="48" y="59"/>
                </a:lnTo>
                <a:lnTo>
                  <a:pt x="49" y="59"/>
                </a:lnTo>
                <a:lnTo>
                  <a:pt x="49" y="60"/>
                </a:lnTo>
                <a:lnTo>
                  <a:pt x="51" y="60"/>
                </a:lnTo>
                <a:lnTo>
                  <a:pt x="51" y="59"/>
                </a:lnTo>
                <a:lnTo>
                  <a:pt x="53" y="59"/>
                </a:lnTo>
                <a:lnTo>
                  <a:pt x="53" y="57"/>
                </a:lnTo>
                <a:lnTo>
                  <a:pt x="54" y="57"/>
                </a:lnTo>
                <a:lnTo>
                  <a:pt x="56" y="57"/>
                </a:lnTo>
                <a:lnTo>
                  <a:pt x="57" y="57"/>
                </a:lnTo>
                <a:lnTo>
                  <a:pt x="59" y="57"/>
                </a:lnTo>
                <a:lnTo>
                  <a:pt x="61" y="57"/>
                </a:lnTo>
                <a:lnTo>
                  <a:pt x="61" y="59"/>
                </a:lnTo>
                <a:lnTo>
                  <a:pt x="62" y="60"/>
                </a:lnTo>
                <a:lnTo>
                  <a:pt x="64" y="60"/>
                </a:lnTo>
                <a:lnTo>
                  <a:pt x="66" y="60"/>
                </a:lnTo>
                <a:lnTo>
                  <a:pt x="67" y="59"/>
                </a:lnTo>
                <a:lnTo>
                  <a:pt x="67" y="60"/>
                </a:lnTo>
                <a:lnTo>
                  <a:pt x="67" y="59"/>
                </a:lnTo>
                <a:lnTo>
                  <a:pt x="69" y="59"/>
                </a:lnTo>
                <a:lnTo>
                  <a:pt x="70" y="59"/>
                </a:lnTo>
                <a:lnTo>
                  <a:pt x="72" y="59"/>
                </a:lnTo>
                <a:lnTo>
                  <a:pt x="72" y="57"/>
                </a:lnTo>
                <a:lnTo>
                  <a:pt x="74" y="57"/>
                </a:lnTo>
                <a:lnTo>
                  <a:pt x="75" y="57"/>
                </a:lnTo>
                <a:lnTo>
                  <a:pt x="75" y="59"/>
                </a:lnTo>
                <a:lnTo>
                  <a:pt x="77" y="59"/>
                </a:lnTo>
                <a:lnTo>
                  <a:pt x="77" y="57"/>
                </a:lnTo>
                <a:lnTo>
                  <a:pt x="79" y="57"/>
                </a:lnTo>
                <a:lnTo>
                  <a:pt x="79" y="59"/>
                </a:lnTo>
                <a:lnTo>
                  <a:pt x="80" y="59"/>
                </a:lnTo>
                <a:lnTo>
                  <a:pt x="82" y="59"/>
                </a:lnTo>
                <a:lnTo>
                  <a:pt x="84" y="59"/>
                </a:lnTo>
                <a:lnTo>
                  <a:pt x="85" y="59"/>
                </a:lnTo>
                <a:lnTo>
                  <a:pt x="87" y="59"/>
                </a:lnTo>
                <a:lnTo>
                  <a:pt x="87" y="60"/>
                </a:lnTo>
                <a:lnTo>
                  <a:pt x="88" y="60"/>
                </a:lnTo>
                <a:lnTo>
                  <a:pt x="90" y="60"/>
                </a:lnTo>
                <a:lnTo>
                  <a:pt x="92" y="60"/>
                </a:lnTo>
                <a:lnTo>
                  <a:pt x="92" y="62"/>
                </a:lnTo>
                <a:lnTo>
                  <a:pt x="93" y="62"/>
                </a:lnTo>
                <a:lnTo>
                  <a:pt x="95" y="62"/>
                </a:lnTo>
                <a:lnTo>
                  <a:pt x="95" y="64"/>
                </a:lnTo>
                <a:lnTo>
                  <a:pt x="95" y="62"/>
                </a:lnTo>
                <a:lnTo>
                  <a:pt x="97" y="62"/>
                </a:lnTo>
                <a:lnTo>
                  <a:pt x="97" y="64"/>
                </a:lnTo>
                <a:lnTo>
                  <a:pt x="98" y="64"/>
                </a:lnTo>
                <a:lnTo>
                  <a:pt x="100" y="64"/>
                </a:lnTo>
                <a:lnTo>
                  <a:pt x="102" y="64"/>
                </a:lnTo>
                <a:lnTo>
                  <a:pt x="103" y="64"/>
                </a:lnTo>
                <a:lnTo>
                  <a:pt x="105" y="64"/>
                </a:lnTo>
                <a:lnTo>
                  <a:pt x="105" y="65"/>
                </a:lnTo>
                <a:lnTo>
                  <a:pt x="106" y="64"/>
                </a:lnTo>
                <a:lnTo>
                  <a:pt x="106" y="65"/>
                </a:lnTo>
                <a:lnTo>
                  <a:pt x="108" y="65"/>
                </a:lnTo>
                <a:lnTo>
                  <a:pt x="110" y="65"/>
                </a:lnTo>
                <a:lnTo>
                  <a:pt x="110" y="64"/>
                </a:lnTo>
                <a:lnTo>
                  <a:pt x="110" y="65"/>
                </a:lnTo>
                <a:lnTo>
                  <a:pt x="111" y="65"/>
                </a:lnTo>
                <a:lnTo>
                  <a:pt x="113" y="65"/>
                </a:lnTo>
                <a:lnTo>
                  <a:pt x="113" y="64"/>
                </a:lnTo>
                <a:lnTo>
                  <a:pt x="115" y="64"/>
                </a:lnTo>
                <a:lnTo>
                  <a:pt x="116" y="64"/>
                </a:lnTo>
                <a:lnTo>
                  <a:pt x="116" y="65"/>
                </a:lnTo>
                <a:lnTo>
                  <a:pt x="116" y="67"/>
                </a:lnTo>
                <a:lnTo>
                  <a:pt x="116" y="65"/>
                </a:lnTo>
                <a:lnTo>
                  <a:pt x="116" y="64"/>
                </a:lnTo>
                <a:lnTo>
                  <a:pt x="118" y="64"/>
                </a:lnTo>
                <a:lnTo>
                  <a:pt x="120" y="64"/>
                </a:lnTo>
                <a:lnTo>
                  <a:pt x="121" y="65"/>
                </a:lnTo>
                <a:lnTo>
                  <a:pt x="121" y="64"/>
                </a:lnTo>
                <a:lnTo>
                  <a:pt x="120" y="64"/>
                </a:lnTo>
                <a:lnTo>
                  <a:pt x="121" y="64"/>
                </a:lnTo>
                <a:lnTo>
                  <a:pt x="123" y="64"/>
                </a:lnTo>
                <a:lnTo>
                  <a:pt x="123" y="65"/>
                </a:lnTo>
                <a:lnTo>
                  <a:pt x="123" y="64"/>
                </a:lnTo>
                <a:lnTo>
                  <a:pt x="124" y="64"/>
                </a:lnTo>
                <a:lnTo>
                  <a:pt x="126" y="64"/>
                </a:lnTo>
                <a:lnTo>
                  <a:pt x="128" y="64"/>
                </a:lnTo>
                <a:lnTo>
                  <a:pt x="128" y="65"/>
                </a:lnTo>
                <a:lnTo>
                  <a:pt x="129" y="65"/>
                </a:lnTo>
                <a:lnTo>
                  <a:pt x="129" y="64"/>
                </a:lnTo>
                <a:lnTo>
                  <a:pt x="131" y="64"/>
                </a:lnTo>
                <a:lnTo>
                  <a:pt x="129" y="64"/>
                </a:lnTo>
                <a:lnTo>
                  <a:pt x="131" y="64"/>
                </a:lnTo>
                <a:lnTo>
                  <a:pt x="133" y="64"/>
                </a:lnTo>
                <a:lnTo>
                  <a:pt x="134" y="64"/>
                </a:lnTo>
                <a:lnTo>
                  <a:pt x="136" y="64"/>
                </a:lnTo>
                <a:lnTo>
                  <a:pt x="136" y="62"/>
                </a:lnTo>
                <a:lnTo>
                  <a:pt x="136" y="64"/>
                </a:lnTo>
                <a:lnTo>
                  <a:pt x="137" y="64"/>
                </a:lnTo>
                <a:lnTo>
                  <a:pt x="137" y="62"/>
                </a:lnTo>
                <a:lnTo>
                  <a:pt x="139" y="62"/>
                </a:lnTo>
                <a:lnTo>
                  <a:pt x="141" y="62"/>
                </a:lnTo>
                <a:lnTo>
                  <a:pt x="142" y="62"/>
                </a:lnTo>
                <a:lnTo>
                  <a:pt x="144" y="62"/>
                </a:lnTo>
                <a:lnTo>
                  <a:pt x="144" y="60"/>
                </a:lnTo>
                <a:lnTo>
                  <a:pt x="146" y="60"/>
                </a:lnTo>
                <a:lnTo>
                  <a:pt x="146" y="59"/>
                </a:lnTo>
                <a:lnTo>
                  <a:pt x="147" y="59"/>
                </a:lnTo>
                <a:lnTo>
                  <a:pt x="149" y="59"/>
                </a:lnTo>
                <a:lnTo>
                  <a:pt x="149" y="57"/>
                </a:lnTo>
                <a:lnTo>
                  <a:pt x="151" y="57"/>
                </a:lnTo>
                <a:lnTo>
                  <a:pt x="152" y="55"/>
                </a:lnTo>
                <a:lnTo>
                  <a:pt x="154" y="55"/>
                </a:lnTo>
                <a:lnTo>
                  <a:pt x="154" y="54"/>
                </a:lnTo>
                <a:lnTo>
                  <a:pt x="155" y="54"/>
                </a:lnTo>
                <a:lnTo>
                  <a:pt x="155" y="52"/>
                </a:lnTo>
                <a:lnTo>
                  <a:pt x="157" y="52"/>
                </a:lnTo>
                <a:lnTo>
                  <a:pt x="157" y="51"/>
                </a:lnTo>
                <a:lnTo>
                  <a:pt x="159" y="51"/>
                </a:lnTo>
                <a:lnTo>
                  <a:pt x="160" y="49"/>
                </a:lnTo>
                <a:lnTo>
                  <a:pt x="162" y="47"/>
                </a:lnTo>
                <a:lnTo>
                  <a:pt x="164" y="47"/>
                </a:lnTo>
                <a:lnTo>
                  <a:pt x="164" y="46"/>
                </a:lnTo>
                <a:lnTo>
                  <a:pt x="165" y="46"/>
                </a:lnTo>
                <a:lnTo>
                  <a:pt x="165" y="44"/>
                </a:lnTo>
                <a:lnTo>
                  <a:pt x="167" y="44"/>
                </a:lnTo>
                <a:lnTo>
                  <a:pt x="169" y="42"/>
                </a:lnTo>
                <a:lnTo>
                  <a:pt x="170" y="42"/>
                </a:lnTo>
                <a:lnTo>
                  <a:pt x="170" y="41"/>
                </a:lnTo>
                <a:lnTo>
                  <a:pt x="172" y="41"/>
                </a:lnTo>
                <a:lnTo>
                  <a:pt x="173" y="41"/>
                </a:lnTo>
                <a:lnTo>
                  <a:pt x="175" y="39"/>
                </a:lnTo>
                <a:lnTo>
                  <a:pt x="177" y="39"/>
                </a:lnTo>
                <a:lnTo>
                  <a:pt x="177" y="38"/>
                </a:lnTo>
                <a:lnTo>
                  <a:pt x="178" y="38"/>
                </a:lnTo>
                <a:lnTo>
                  <a:pt x="180" y="38"/>
                </a:lnTo>
                <a:lnTo>
                  <a:pt x="180" y="36"/>
                </a:lnTo>
                <a:lnTo>
                  <a:pt x="182" y="36"/>
                </a:lnTo>
                <a:lnTo>
                  <a:pt x="183" y="36"/>
                </a:lnTo>
                <a:lnTo>
                  <a:pt x="183" y="34"/>
                </a:lnTo>
                <a:lnTo>
                  <a:pt x="185" y="34"/>
                </a:lnTo>
                <a:lnTo>
                  <a:pt x="186" y="34"/>
                </a:lnTo>
                <a:lnTo>
                  <a:pt x="186" y="33"/>
                </a:lnTo>
                <a:lnTo>
                  <a:pt x="188" y="33"/>
                </a:lnTo>
                <a:lnTo>
                  <a:pt x="188" y="31"/>
                </a:lnTo>
                <a:lnTo>
                  <a:pt x="190" y="31"/>
                </a:lnTo>
                <a:lnTo>
                  <a:pt x="190" y="29"/>
                </a:lnTo>
                <a:lnTo>
                  <a:pt x="191" y="29"/>
                </a:lnTo>
                <a:lnTo>
                  <a:pt x="191" y="28"/>
                </a:lnTo>
                <a:lnTo>
                  <a:pt x="193" y="28"/>
                </a:lnTo>
                <a:lnTo>
                  <a:pt x="193" y="26"/>
                </a:lnTo>
                <a:lnTo>
                  <a:pt x="195" y="26"/>
                </a:lnTo>
                <a:lnTo>
                  <a:pt x="195" y="24"/>
                </a:lnTo>
                <a:lnTo>
                  <a:pt x="195" y="26"/>
                </a:lnTo>
                <a:lnTo>
                  <a:pt x="195" y="24"/>
                </a:lnTo>
                <a:lnTo>
                  <a:pt x="196" y="24"/>
                </a:lnTo>
                <a:lnTo>
                  <a:pt x="196" y="23"/>
                </a:lnTo>
                <a:lnTo>
                  <a:pt x="196" y="21"/>
                </a:lnTo>
                <a:lnTo>
                  <a:pt x="198" y="21"/>
                </a:lnTo>
                <a:lnTo>
                  <a:pt x="196" y="21"/>
                </a:lnTo>
                <a:lnTo>
                  <a:pt x="198" y="21"/>
                </a:lnTo>
                <a:lnTo>
                  <a:pt x="198" y="20"/>
                </a:lnTo>
                <a:lnTo>
                  <a:pt x="198" y="18"/>
                </a:lnTo>
                <a:lnTo>
                  <a:pt x="200" y="18"/>
                </a:lnTo>
                <a:lnTo>
                  <a:pt x="200" y="16"/>
                </a:lnTo>
                <a:lnTo>
                  <a:pt x="200" y="15"/>
                </a:lnTo>
                <a:lnTo>
                  <a:pt x="201" y="15"/>
                </a:lnTo>
                <a:lnTo>
                  <a:pt x="201" y="13"/>
                </a:lnTo>
                <a:lnTo>
                  <a:pt x="203" y="13"/>
                </a:lnTo>
                <a:lnTo>
                  <a:pt x="203" y="11"/>
                </a:lnTo>
                <a:lnTo>
                  <a:pt x="204" y="11"/>
                </a:lnTo>
                <a:lnTo>
                  <a:pt x="213" y="11"/>
                </a:lnTo>
                <a:lnTo>
                  <a:pt x="216" y="11"/>
                </a:lnTo>
                <a:lnTo>
                  <a:pt x="218" y="11"/>
                </a:lnTo>
                <a:lnTo>
                  <a:pt x="219" y="11"/>
                </a:lnTo>
                <a:lnTo>
                  <a:pt x="222" y="11"/>
                </a:lnTo>
                <a:lnTo>
                  <a:pt x="224" y="11"/>
                </a:lnTo>
                <a:lnTo>
                  <a:pt x="226" y="11"/>
                </a:lnTo>
                <a:lnTo>
                  <a:pt x="227" y="11"/>
                </a:lnTo>
                <a:lnTo>
                  <a:pt x="237" y="11"/>
                </a:lnTo>
                <a:lnTo>
                  <a:pt x="240" y="11"/>
                </a:lnTo>
                <a:lnTo>
                  <a:pt x="249" y="10"/>
                </a:lnTo>
                <a:lnTo>
                  <a:pt x="252" y="10"/>
                </a:lnTo>
                <a:lnTo>
                  <a:pt x="255" y="10"/>
                </a:lnTo>
                <a:lnTo>
                  <a:pt x="258" y="10"/>
                </a:lnTo>
                <a:lnTo>
                  <a:pt x="260" y="10"/>
                </a:lnTo>
                <a:lnTo>
                  <a:pt x="262" y="10"/>
                </a:lnTo>
                <a:lnTo>
                  <a:pt x="273" y="10"/>
                </a:lnTo>
                <a:lnTo>
                  <a:pt x="276" y="10"/>
                </a:lnTo>
                <a:lnTo>
                  <a:pt x="278" y="10"/>
                </a:lnTo>
                <a:lnTo>
                  <a:pt x="286" y="10"/>
                </a:lnTo>
                <a:lnTo>
                  <a:pt x="288" y="10"/>
                </a:lnTo>
                <a:lnTo>
                  <a:pt x="294" y="10"/>
                </a:lnTo>
                <a:lnTo>
                  <a:pt x="296" y="10"/>
                </a:lnTo>
                <a:lnTo>
                  <a:pt x="304" y="10"/>
                </a:lnTo>
                <a:lnTo>
                  <a:pt x="306" y="10"/>
                </a:lnTo>
                <a:lnTo>
                  <a:pt x="312" y="8"/>
                </a:lnTo>
                <a:lnTo>
                  <a:pt x="316" y="8"/>
                </a:lnTo>
                <a:lnTo>
                  <a:pt x="317" y="8"/>
                </a:lnTo>
                <a:lnTo>
                  <a:pt x="324" y="8"/>
                </a:lnTo>
                <a:lnTo>
                  <a:pt x="325" y="8"/>
                </a:lnTo>
                <a:lnTo>
                  <a:pt x="332" y="8"/>
                </a:lnTo>
                <a:lnTo>
                  <a:pt x="337" y="8"/>
                </a:lnTo>
                <a:lnTo>
                  <a:pt x="340" y="8"/>
                </a:lnTo>
                <a:lnTo>
                  <a:pt x="342" y="8"/>
                </a:lnTo>
                <a:lnTo>
                  <a:pt x="345" y="8"/>
                </a:lnTo>
                <a:lnTo>
                  <a:pt x="347" y="8"/>
                </a:lnTo>
                <a:lnTo>
                  <a:pt x="350" y="8"/>
                </a:lnTo>
                <a:lnTo>
                  <a:pt x="353" y="8"/>
                </a:lnTo>
                <a:lnTo>
                  <a:pt x="355" y="8"/>
                </a:lnTo>
                <a:lnTo>
                  <a:pt x="358" y="8"/>
                </a:lnTo>
                <a:lnTo>
                  <a:pt x="360" y="8"/>
                </a:lnTo>
                <a:lnTo>
                  <a:pt x="365" y="8"/>
                </a:lnTo>
                <a:lnTo>
                  <a:pt x="366" y="8"/>
                </a:lnTo>
                <a:lnTo>
                  <a:pt x="368" y="8"/>
                </a:lnTo>
                <a:lnTo>
                  <a:pt x="369" y="8"/>
                </a:lnTo>
                <a:lnTo>
                  <a:pt x="371" y="8"/>
                </a:lnTo>
                <a:lnTo>
                  <a:pt x="376" y="8"/>
                </a:lnTo>
                <a:lnTo>
                  <a:pt x="379" y="8"/>
                </a:lnTo>
                <a:lnTo>
                  <a:pt x="381" y="8"/>
                </a:lnTo>
                <a:lnTo>
                  <a:pt x="383" y="8"/>
                </a:lnTo>
                <a:lnTo>
                  <a:pt x="384" y="8"/>
                </a:lnTo>
                <a:lnTo>
                  <a:pt x="386" y="8"/>
                </a:lnTo>
                <a:lnTo>
                  <a:pt x="387" y="6"/>
                </a:lnTo>
                <a:lnTo>
                  <a:pt x="389" y="6"/>
                </a:lnTo>
                <a:lnTo>
                  <a:pt x="391" y="6"/>
                </a:lnTo>
                <a:lnTo>
                  <a:pt x="392" y="6"/>
                </a:lnTo>
                <a:lnTo>
                  <a:pt x="394" y="6"/>
                </a:lnTo>
                <a:lnTo>
                  <a:pt x="396" y="6"/>
                </a:lnTo>
                <a:lnTo>
                  <a:pt x="397" y="6"/>
                </a:lnTo>
                <a:lnTo>
                  <a:pt x="399" y="6"/>
                </a:lnTo>
                <a:lnTo>
                  <a:pt x="401" y="6"/>
                </a:lnTo>
                <a:lnTo>
                  <a:pt x="410" y="6"/>
                </a:lnTo>
                <a:lnTo>
                  <a:pt x="414" y="6"/>
                </a:lnTo>
                <a:lnTo>
                  <a:pt x="415" y="6"/>
                </a:lnTo>
                <a:lnTo>
                  <a:pt x="417" y="6"/>
                </a:lnTo>
                <a:lnTo>
                  <a:pt x="423" y="6"/>
                </a:lnTo>
                <a:lnTo>
                  <a:pt x="428" y="6"/>
                </a:lnTo>
                <a:lnTo>
                  <a:pt x="432" y="6"/>
                </a:lnTo>
                <a:lnTo>
                  <a:pt x="433" y="6"/>
                </a:lnTo>
                <a:lnTo>
                  <a:pt x="436" y="6"/>
                </a:lnTo>
                <a:lnTo>
                  <a:pt x="438" y="6"/>
                </a:lnTo>
                <a:lnTo>
                  <a:pt x="440" y="6"/>
                </a:lnTo>
                <a:lnTo>
                  <a:pt x="441" y="6"/>
                </a:lnTo>
                <a:lnTo>
                  <a:pt x="443" y="6"/>
                </a:lnTo>
                <a:lnTo>
                  <a:pt x="445" y="6"/>
                </a:lnTo>
                <a:lnTo>
                  <a:pt x="446" y="6"/>
                </a:lnTo>
                <a:lnTo>
                  <a:pt x="448" y="6"/>
                </a:lnTo>
                <a:lnTo>
                  <a:pt x="450" y="6"/>
                </a:lnTo>
                <a:lnTo>
                  <a:pt x="454" y="6"/>
                </a:lnTo>
                <a:lnTo>
                  <a:pt x="456" y="6"/>
                </a:lnTo>
                <a:lnTo>
                  <a:pt x="458" y="6"/>
                </a:lnTo>
                <a:lnTo>
                  <a:pt x="459" y="6"/>
                </a:lnTo>
                <a:lnTo>
                  <a:pt x="461" y="6"/>
                </a:lnTo>
                <a:lnTo>
                  <a:pt x="463" y="6"/>
                </a:lnTo>
                <a:lnTo>
                  <a:pt x="463" y="5"/>
                </a:lnTo>
                <a:lnTo>
                  <a:pt x="464" y="5"/>
                </a:lnTo>
                <a:lnTo>
                  <a:pt x="466" y="5"/>
                </a:lnTo>
                <a:lnTo>
                  <a:pt x="468" y="5"/>
                </a:lnTo>
                <a:lnTo>
                  <a:pt x="469" y="5"/>
                </a:lnTo>
                <a:lnTo>
                  <a:pt x="471" y="5"/>
                </a:lnTo>
                <a:lnTo>
                  <a:pt x="472" y="5"/>
                </a:lnTo>
                <a:lnTo>
                  <a:pt x="474" y="5"/>
                </a:lnTo>
                <a:lnTo>
                  <a:pt x="476" y="5"/>
                </a:lnTo>
                <a:lnTo>
                  <a:pt x="477" y="5"/>
                </a:lnTo>
                <a:lnTo>
                  <a:pt x="479" y="5"/>
                </a:lnTo>
                <a:lnTo>
                  <a:pt x="481" y="5"/>
                </a:lnTo>
                <a:lnTo>
                  <a:pt x="484" y="5"/>
                </a:lnTo>
                <a:lnTo>
                  <a:pt x="486" y="5"/>
                </a:lnTo>
                <a:lnTo>
                  <a:pt x="487" y="5"/>
                </a:lnTo>
                <a:lnTo>
                  <a:pt x="490" y="5"/>
                </a:lnTo>
                <a:lnTo>
                  <a:pt x="494" y="5"/>
                </a:lnTo>
                <a:lnTo>
                  <a:pt x="495" y="5"/>
                </a:lnTo>
                <a:lnTo>
                  <a:pt x="499" y="5"/>
                </a:lnTo>
                <a:lnTo>
                  <a:pt x="503" y="5"/>
                </a:lnTo>
                <a:lnTo>
                  <a:pt x="505" y="5"/>
                </a:lnTo>
                <a:lnTo>
                  <a:pt x="508" y="5"/>
                </a:lnTo>
                <a:lnTo>
                  <a:pt x="510" y="5"/>
                </a:lnTo>
                <a:lnTo>
                  <a:pt x="512" y="5"/>
                </a:lnTo>
                <a:lnTo>
                  <a:pt x="513" y="5"/>
                </a:lnTo>
                <a:lnTo>
                  <a:pt x="515" y="5"/>
                </a:lnTo>
                <a:lnTo>
                  <a:pt x="517" y="5"/>
                </a:lnTo>
                <a:lnTo>
                  <a:pt x="518" y="5"/>
                </a:lnTo>
                <a:lnTo>
                  <a:pt x="525" y="3"/>
                </a:lnTo>
                <a:lnTo>
                  <a:pt x="526" y="3"/>
                </a:lnTo>
                <a:lnTo>
                  <a:pt x="530" y="3"/>
                </a:lnTo>
                <a:lnTo>
                  <a:pt x="533" y="3"/>
                </a:lnTo>
                <a:lnTo>
                  <a:pt x="535" y="3"/>
                </a:lnTo>
                <a:lnTo>
                  <a:pt x="536" y="3"/>
                </a:lnTo>
                <a:lnTo>
                  <a:pt x="538" y="3"/>
                </a:lnTo>
                <a:lnTo>
                  <a:pt x="543" y="3"/>
                </a:lnTo>
                <a:lnTo>
                  <a:pt x="544" y="3"/>
                </a:lnTo>
                <a:lnTo>
                  <a:pt x="554" y="3"/>
                </a:lnTo>
                <a:lnTo>
                  <a:pt x="557" y="3"/>
                </a:lnTo>
                <a:lnTo>
                  <a:pt x="559" y="3"/>
                </a:lnTo>
                <a:lnTo>
                  <a:pt x="561" y="3"/>
                </a:lnTo>
                <a:lnTo>
                  <a:pt x="562" y="3"/>
                </a:lnTo>
                <a:lnTo>
                  <a:pt x="564" y="3"/>
                </a:lnTo>
                <a:lnTo>
                  <a:pt x="566" y="3"/>
                </a:lnTo>
                <a:lnTo>
                  <a:pt x="569" y="3"/>
                </a:lnTo>
                <a:lnTo>
                  <a:pt x="570" y="3"/>
                </a:lnTo>
                <a:lnTo>
                  <a:pt x="572" y="3"/>
                </a:lnTo>
                <a:lnTo>
                  <a:pt x="574" y="3"/>
                </a:lnTo>
                <a:lnTo>
                  <a:pt x="575" y="3"/>
                </a:lnTo>
                <a:lnTo>
                  <a:pt x="579" y="3"/>
                </a:lnTo>
                <a:lnTo>
                  <a:pt x="580" y="3"/>
                </a:lnTo>
                <a:lnTo>
                  <a:pt x="582" y="3"/>
                </a:lnTo>
                <a:lnTo>
                  <a:pt x="584" y="3"/>
                </a:lnTo>
                <a:lnTo>
                  <a:pt x="587" y="3"/>
                </a:lnTo>
                <a:lnTo>
                  <a:pt x="588" y="3"/>
                </a:lnTo>
                <a:lnTo>
                  <a:pt x="597" y="2"/>
                </a:lnTo>
                <a:lnTo>
                  <a:pt x="605" y="2"/>
                </a:lnTo>
                <a:lnTo>
                  <a:pt x="613" y="2"/>
                </a:lnTo>
                <a:lnTo>
                  <a:pt x="615" y="2"/>
                </a:lnTo>
                <a:lnTo>
                  <a:pt x="616" y="2"/>
                </a:lnTo>
                <a:lnTo>
                  <a:pt x="618" y="2"/>
                </a:lnTo>
                <a:lnTo>
                  <a:pt x="619" y="2"/>
                </a:lnTo>
                <a:lnTo>
                  <a:pt x="621" y="2"/>
                </a:lnTo>
                <a:lnTo>
                  <a:pt x="623" y="2"/>
                </a:lnTo>
                <a:lnTo>
                  <a:pt x="629" y="2"/>
                </a:lnTo>
                <a:lnTo>
                  <a:pt x="633" y="2"/>
                </a:lnTo>
                <a:lnTo>
                  <a:pt x="634" y="2"/>
                </a:lnTo>
                <a:lnTo>
                  <a:pt x="636" y="0"/>
                </a:lnTo>
                <a:lnTo>
                  <a:pt x="637" y="0"/>
                </a:lnTo>
                <a:lnTo>
                  <a:pt x="639" y="0"/>
                </a:lnTo>
                <a:lnTo>
                  <a:pt x="641" y="0"/>
                </a:lnTo>
                <a:lnTo>
                  <a:pt x="642" y="0"/>
                </a:lnTo>
                <a:lnTo>
                  <a:pt x="644" y="0"/>
                </a:lnTo>
                <a:lnTo>
                  <a:pt x="646" y="0"/>
                </a:lnTo>
                <a:lnTo>
                  <a:pt x="647" y="0"/>
                </a:lnTo>
                <a:lnTo>
                  <a:pt x="649" y="0"/>
                </a:lnTo>
                <a:lnTo>
                  <a:pt x="649"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73" name="Freeform 411"/>
          <p:cNvSpPr>
            <a:spLocks/>
          </p:cNvSpPr>
          <p:nvPr/>
        </p:nvSpPr>
        <p:spPr bwMode="auto">
          <a:xfrm>
            <a:off x="6787166" y="1260931"/>
            <a:ext cx="1321319" cy="1219902"/>
          </a:xfrm>
          <a:custGeom>
            <a:avLst/>
            <a:gdLst>
              <a:gd name="T0" fmla="*/ 403 w 653"/>
              <a:gd name="T1" fmla="*/ 96 h 586"/>
              <a:gd name="T2" fmla="*/ 415 w 653"/>
              <a:gd name="T3" fmla="*/ 129 h 586"/>
              <a:gd name="T4" fmla="*/ 431 w 653"/>
              <a:gd name="T5" fmla="*/ 155 h 586"/>
              <a:gd name="T6" fmla="*/ 454 w 653"/>
              <a:gd name="T7" fmla="*/ 232 h 586"/>
              <a:gd name="T8" fmla="*/ 475 w 653"/>
              <a:gd name="T9" fmla="*/ 315 h 586"/>
              <a:gd name="T10" fmla="*/ 505 w 653"/>
              <a:gd name="T11" fmla="*/ 349 h 586"/>
              <a:gd name="T12" fmla="*/ 534 w 653"/>
              <a:gd name="T13" fmla="*/ 413 h 586"/>
              <a:gd name="T14" fmla="*/ 583 w 653"/>
              <a:gd name="T15" fmla="*/ 439 h 586"/>
              <a:gd name="T16" fmla="*/ 653 w 653"/>
              <a:gd name="T17" fmla="*/ 491 h 586"/>
              <a:gd name="T18" fmla="*/ 564 w 653"/>
              <a:gd name="T19" fmla="*/ 495 h 586"/>
              <a:gd name="T20" fmla="*/ 519 w 653"/>
              <a:gd name="T21" fmla="*/ 522 h 586"/>
              <a:gd name="T22" fmla="*/ 492 w 653"/>
              <a:gd name="T23" fmla="*/ 553 h 586"/>
              <a:gd name="T24" fmla="*/ 423 w 653"/>
              <a:gd name="T25" fmla="*/ 555 h 586"/>
              <a:gd name="T26" fmla="*/ 416 w 653"/>
              <a:gd name="T27" fmla="*/ 542 h 586"/>
              <a:gd name="T28" fmla="*/ 415 w 653"/>
              <a:gd name="T29" fmla="*/ 534 h 586"/>
              <a:gd name="T30" fmla="*/ 408 w 653"/>
              <a:gd name="T31" fmla="*/ 531 h 586"/>
              <a:gd name="T32" fmla="*/ 402 w 653"/>
              <a:gd name="T33" fmla="*/ 534 h 586"/>
              <a:gd name="T34" fmla="*/ 392 w 653"/>
              <a:gd name="T35" fmla="*/ 517 h 586"/>
              <a:gd name="T36" fmla="*/ 379 w 653"/>
              <a:gd name="T37" fmla="*/ 513 h 586"/>
              <a:gd name="T38" fmla="*/ 372 w 653"/>
              <a:gd name="T39" fmla="*/ 519 h 586"/>
              <a:gd name="T40" fmla="*/ 364 w 653"/>
              <a:gd name="T41" fmla="*/ 532 h 586"/>
              <a:gd name="T42" fmla="*/ 351 w 653"/>
              <a:gd name="T43" fmla="*/ 544 h 586"/>
              <a:gd name="T44" fmla="*/ 338 w 653"/>
              <a:gd name="T45" fmla="*/ 555 h 586"/>
              <a:gd name="T46" fmla="*/ 320 w 653"/>
              <a:gd name="T47" fmla="*/ 557 h 586"/>
              <a:gd name="T48" fmla="*/ 300 w 653"/>
              <a:gd name="T49" fmla="*/ 550 h 586"/>
              <a:gd name="T50" fmla="*/ 286 w 653"/>
              <a:gd name="T51" fmla="*/ 539 h 586"/>
              <a:gd name="T52" fmla="*/ 274 w 653"/>
              <a:gd name="T53" fmla="*/ 527 h 586"/>
              <a:gd name="T54" fmla="*/ 258 w 653"/>
              <a:gd name="T55" fmla="*/ 532 h 586"/>
              <a:gd name="T56" fmla="*/ 250 w 653"/>
              <a:gd name="T57" fmla="*/ 544 h 586"/>
              <a:gd name="T58" fmla="*/ 238 w 653"/>
              <a:gd name="T59" fmla="*/ 545 h 586"/>
              <a:gd name="T60" fmla="*/ 225 w 653"/>
              <a:gd name="T61" fmla="*/ 552 h 586"/>
              <a:gd name="T62" fmla="*/ 222 w 653"/>
              <a:gd name="T63" fmla="*/ 565 h 586"/>
              <a:gd name="T64" fmla="*/ 217 w 653"/>
              <a:gd name="T65" fmla="*/ 583 h 586"/>
              <a:gd name="T66" fmla="*/ 196 w 653"/>
              <a:gd name="T67" fmla="*/ 584 h 586"/>
              <a:gd name="T68" fmla="*/ 184 w 653"/>
              <a:gd name="T69" fmla="*/ 578 h 586"/>
              <a:gd name="T70" fmla="*/ 173 w 653"/>
              <a:gd name="T71" fmla="*/ 576 h 586"/>
              <a:gd name="T72" fmla="*/ 160 w 653"/>
              <a:gd name="T73" fmla="*/ 565 h 586"/>
              <a:gd name="T74" fmla="*/ 145 w 653"/>
              <a:gd name="T75" fmla="*/ 570 h 586"/>
              <a:gd name="T76" fmla="*/ 137 w 653"/>
              <a:gd name="T77" fmla="*/ 576 h 586"/>
              <a:gd name="T78" fmla="*/ 124 w 653"/>
              <a:gd name="T79" fmla="*/ 581 h 586"/>
              <a:gd name="T80" fmla="*/ 119 w 653"/>
              <a:gd name="T81" fmla="*/ 566 h 586"/>
              <a:gd name="T82" fmla="*/ 95 w 653"/>
              <a:gd name="T83" fmla="*/ 563 h 586"/>
              <a:gd name="T84" fmla="*/ 85 w 653"/>
              <a:gd name="T85" fmla="*/ 509 h 586"/>
              <a:gd name="T86" fmla="*/ 72 w 653"/>
              <a:gd name="T87" fmla="*/ 468 h 586"/>
              <a:gd name="T88" fmla="*/ 54 w 653"/>
              <a:gd name="T89" fmla="*/ 436 h 586"/>
              <a:gd name="T90" fmla="*/ 19 w 653"/>
              <a:gd name="T91" fmla="*/ 408 h 586"/>
              <a:gd name="T92" fmla="*/ 0 w 653"/>
              <a:gd name="T93" fmla="*/ 369 h 586"/>
              <a:gd name="T94" fmla="*/ 23 w 653"/>
              <a:gd name="T95" fmla="*/ 344 h 586"/>
              <a:gd name="T96" fmla="*/ 49 w 653"/>
              <a:gd name="T97" fmla="*/ 334 h 586"/>
              <a:gd name="T98" fmla="*/ 104 w 653"/>
              <a:gd name="T99" fmla="*/ 333 h 586"/>
              <a:gd name="T100" fmla="*/ 121 w 653"/>
              <a:gd name="T101" fmla="*/ 307 h 586"/>
              <a:gd name="T102" fmla="*/ 149 w 653"/>
              <a:gd name="T103" fmla="*/ 281 h 586"/>
              <a:gd name="T104" fmla="*/ 193 w 653"/>
              <a:gd name="T105" fmla="*/ 284 h 586"/>
              <a:gd name="T106" fmla="*/ 224 w 653"/>
              <a:gd name="T107" fmla="*/ 272 h 586"/>
              <a:gd name="T108" fmla="*/ 251 w 653"/>
              <a:gd name="T109" fmla="*/ 254 h 586"/>
              <a:gd name="T110" fmla="*/ 258 w 653"/>
              <a:gd name="T111" fmla="*/ 220 h 586"/>
              <a:gd name="T112" fmla="*/ 258 w 653"/>
              <a:gd name="T113" fmla="*/ 173 h 586"/>
              <a:gd name="T114" fmla="*/ 256 w 653"/>
              <a:gd name="T115" fmla="*/ 124 h 586"/>
              <a:gd name="T116" fmla="*/ 278 w 653"/>
              <a:gd name="T117" fmla="*/ 98 h 586"/>
              <a:gd name="T118" fmla="*/ 286 w 653"/>
              <a:gd name="T119" fmla="*/ 58 h 586"/>
              <a:gd name="T120" fmla="*/ 292 w 653"/>
              <a:gd name="T121" fmla="*/ 32 h 586"/>
              <a:gd name="T122" fmla="*/ 332 w 653"/>
              <a:gd name="T123" fmla="*/ 3 h 586"/>
              <a:gd name="T124" fmla="*/ 418 w 653"/>
              <a:gd name="T125" fmla="*/ 17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3" h="586">
                <a:moveTo>
                  <a:pt x="420" y="45"/>
                </a:moveTo>
                <a:lnTo>
                  <a:pt x="420" y="55"/>
                </a:lnTo>
                <a:lnTo>
                  <a:pt x="418" y="55"/>
                </a:lnTo>
                <a:lnTo>
                  <a:pt x="415" y="55"/>
                </a:lnTo>
                <a:lnTo>
                  <a:pt x="408" y="55"/>
                </a:lnTo>
                <a:lnTo>
                  <a:pt x="403" y="55"/>
                </a:lnTo>
                <a:lnTo>
                  <a:pt x="402" y="55"/>
                </a:lnTo>
                <a:lnTo>
                  <a:pt x="402" y="57"/>
                </a:lnTo>
                <a:lnTo>
                  <a:pt x="402" y="68"/>
                </a:lnTo>
                <a:lnTo>
                  <a:pt x="402" y="70"/>
                </a:lnTo>
                <a:lnTo>
                  <a:pt x="402" y="71"/>
                </a:lnTo>
                <a:lnTo>
                  <a:pt x="402" y="88"/>
                </a:lnTo>
                <a:lnTo>
                  <a:pt x="403" y="93"/>
                </a:lnTo>
                <a:lnTo>
                  <a:pt x="403" y="96"/>
                </a:lnTo>
                <a:lnTo>
                  <a:pt x="403" y="98"/>
                </a:lnTo>
                <a:lnTo>
                  <a:pt x="403" y="106"/>
                </a:lnTo>
                <a:lnTo>
                  <a:pt x="403" y="107"/>
                </a:lnTo>
                <a:lnTo>
                  <a:pt x="403" y="109"/>
                </a:lnTo>
                <a:lnTo>
                  <a:pt x="408" y="109"/>
                </a:lnTo>
                <a:lnTo>
                  <a:pt x="410" y="109"/>
                </a:lnTo>
                <a:lnTo>
                  <a:pt x="412" y="109"/>
                </a:lnTo>
                <a:lnTo>
                  <a:pt x="413" y="109"/>
                </a:lnTo>
                <a:lnTo>
                  <a:pt x="413" y="112"/>
                </a:lnTo>
                <a:lnTo>
                  <a:pt x="413" y="116"/>
                </a:lnTo>
                <a:lnTo>
                  <a:pt x="413" y="117"/>
                </a:lnTo>
                <a:lnTo>
                  <a:pt x="413" y="127"/>
                </a:lnTo>
                <a:lnTo>
                  <a:pt x="413" y="129"/>
                </a:lnTo>
                <a:lnTo>
                  <a:pt x="415" y="129"/>
                </a:lnTo>
                <a:lnTo>
                  <a:pt x="418" y="129"/>
                </a:lnTo>
                <a:lnTo>
                  <a:pt x="420" y="129"/>
                </a:lnTo>
                <a:lnTo>
                  <a:pt x="423" y="129"/>
                </a:lnTo>
                <a:lnTo>
                  <a:pt x="423" y="132"/>
                </a:lnTo>
                <a:lnTo>
                  <a:pt x="423" y="134"/>
                </a:lnTo>
                <a:lnTo>
                  <a:pt x="423" y="137"/>
                </a:lnTo>
                <a:lnTo>
                  <a:pt x="423" y="142"/>
                </a:lnTo>
                <a:lnTo>
                  <a:pt x="423" y="143"/>
                </a:lnTo>
                <a:lnTo>
                  <a:pt x="423" y="150"/>
                </a:lnTo>
                <a:lnTo>
                  <a:pt x="423" y="151"/>
                </a:lnTo>
                <a:lnTo>
                  <a:pt x="423" y="153"/>
                </a:lnTo>
                <a:lnTo>
                  <a:pt x="423" y="155"/>
                </a:lnTo>
                <a:lnTo>
                  <a:pt x="425" y="155"/>
                </a:lnTo>
                <a:lnTo>
                  <a:pt x="431" y="155"/>
                </a:lnTo>
                <a:lnTo>
                  <a:pt x="433" y="155"/>
                </a:lnTo>
                <a:lnTo>
                  <a:pt x="433" y="171"/>
                </a:lnTo>
                <a:lnTo>
                  <a:pt x="433" y="173"/>
                </a:lnTo>
                <a:lnTo>
                  <a:pt x="433" y="181"/>
                </a:lnTo>
                <a:lnTo>
                  <a:pt x="433" y="183"/>
                </a:lnTo>
                <a:lnTo>
                  <a:pt x="433" y="186"/>
                </a:lnTo>
                <a:lnTo>
                  <a:pt x="433" y="192"/>
                </a:lnTo>
                <a:lnTo>
                  <a:pt x="434" y="220"/>
                </a:lnTo>
                <a:lnTo>
                  <a:pt x="448" y="220"/>
                </a:lnTo>
                <a:lnTo>
                  <a:pt x="452" y="220"/>
                </a:lnTo>
                <a:lnTo>
                  <a:pt x="454" y="220"/>
                </a:lnTo>
                <a:lnTo>
                  <a:pt x="454" y="227"/>
                </a:lnTo>
                <a:lnTo>
                  <a:pt x="454" y="230"/>
                </a:lnTo>
                <a:lnTo>
                  <a:pt x="454" y="232"/>
                </a:lnTo>
                <a:lnTo>
                  <a:pt x="454" y="241"/>
                </a:lnTo>
                <a:lnTo>
                  <a:pt x="454" y="245"/>
                </a:lnTo>
                <a:lnTo>
                  <a:pt x="454" y="246"/>
                </a:lnTo>
                <a:lnTo>
                  <a:pt x="454" y="248"/>
                </a:lnTo>
                <a:lnTo>
                  <a:pt x="456" y="263"/>
                </a:lnTo>
                <a:lnTo>
                  <a:pt x="456" y="267"/>
                </a:lnTo>
                <a:lnTo>
                  <a:pt x="456" y="272"/>
                </a:lnTo>
                <a:lnTo>
                  <a:pt x="456" y="274"/>
                </a:lnTo>
                <a:lnTo>
                  <a:pt x="456" y="276"/>
                </a:lnTo>
                <a:lnTo>
                  <a:pt x="465" y="276"/>
                </a:lnTo>
                <a:lnTo>
                  <a:pt x="465" y="300"/>
                </a:lnTo>
                <a:lnTo>
                  <a:pt x="465" y="310"/>
                </a:lnTo>
                <a:lnTo>
                  <a:pt x="467" y="315"/>
                </a:lnTo>
                <a:lnTo>
                  <a:pt x="475" y="315"/>
                </a:lnTo>
                <a:lnTo>
                  <a:pt x="475" y="317"/>
                </a:lnTo>
                <a:lnTo>
                  <a:pt x="475" y="318"/>
                </a:lnTo>
                <a:lnTo>
                  <a:pt x="475" y="333"/>
                </a:lnTo>
                <a:lnTo>
                  <a:pt x="479" y="333"/>
                </a:lnTo>
                <a:lnTo>
                  <a:pt x="480" y="333"/>
                </a:lnTo>
                <a:lnTo>
                  <a:pt x="482" y="333"/>
                </a:lnTo>
                <a:lnTo>
                  <a:pt x="483" y="333"/>
                </a:lnTo>
                <a:lnTo>
                  <a:pt x="485" y="333"/>
                </a:lnTo>
                <a:lnTo>
                  <a:pt x="497" y="331"/>
                </a:lnTo>
                <a:lnTo>
                  <a:pt x="500" y="331"/>
                </a:lnTo>
                <a:lnTo>
                  <a:pt x="503" y="331"/>
                </a:lnTo>
                <a:lnTo>
                  <a:pt x="503" y="333"/>
                </a:lnTo>
                <a:lnTo>
                  <a:pt x="503" y="339"/>
                </a:lnTo>
                <a:lnTo>
                  <a:pt x="505" y="349"/>
                </a:lnTo>
                <a:lnTo>
                  <a:pt x="513" y="349"/>
                </a:lnTo>
                <a:lnTo>
                  <a:pt x="513" y="351"/>
                </a:lnTo>
                <a:lnTo>
                  <a:pt x="515" y="359"/>
                </a:lnTo>
                <a:lnTo>
                  <a:pt x="518" y="357"/>
                </a:lnTo>
                <a:lnTo>
                  <a:pt x="523" y="357"/>
                </a:lnTo>
                <a:lnTo>
                  <a:pt x="523" y="366"/>
                </a:lnTo>
                <a:lnTo>
                  <a:pt x="524" y="377"/>
                </a:lnTo>
                <a:lnTo>
                  <a:pt x="528" y="375"/>
                </a:lnTo>
                <a:lnTo>
                  <a:pt x="532" y="375"/>
                </a:lnTo>
                <a:lnTo>
                  <a:pt x="532" y="383"/>
                </a:lnTo>
                <a:lnTo>
                  <a:pt x="532" y="387"/>
                </a:lnTo>
                <a:lnTo>
                  <a:pt x="534" y="392"/>
                </a:lnTo>
                <a:lnTo>
                  <a:pt x="534" y="405"/>
                </a:lnTo>
                <a:lnTo>
                  <a:pt x="534" y="413"/>
                </a:lnTo>
                <a:lnTo>
                  <a:pt x="539" y="413"/>
                </a:lnTo>
                <a:lnTo>
                  <a:pt x="544" y="413"/>
                </a:lnTo>
                <a:lnTo>
                  <a:pt x="546" y="413"/>
                </a:lnTo>
                <a:lnTo>
                  <a:pt x="550" y="413"/>
                </a:lnTo>
                <a:lnTo>
                  <a:pt x="554" y="413"/>
                </a:lnTo>
                <a:lnTo>
                  <a:pt x="555" y="424"/>
                </a:lnTo>
                <a:lnTo>
                  <a:pt x="555" y="429"/>
                </a:lnTo>
                <a:lnTo>
                  <a:pt x="555" y="433"/>
                </a:lnTo>
                <a:lnTo>
                  <a:pt x="555" y="441"/>
                </a:lnTo>
                <a:lnTo>
                  <a:pt x="559" y="441"/>
                </a:lnTo>
                <a:lnTo>
                  <a:pt x="570" y="441"/>
                </a:lnTo>
                <a:lnTo>
                  <a:pt x="572" y="441"/>
                </a:lnTo>
                <a:lnTo>
                  <a:pt x="581" y="439"/>
                </a:lnTo>
                <a:lnTo>
                  <a:pt x="583" y="439"/>
                </a:lnTo>
                <a:lnTo>
                  <a:pt x="601" y="439"/>
                </a:lnTo>
                <a:lnTo>
                  <a:pt x="619" y="437"/>
                </a:lnTo>
                <a:lnTo>
                  <a:pt x="626" y="437"/>
                </a:lnTo>
                <a:lnTo>
                  <a:pt x="631" y="437"/>
                </a:lnTo>
                <a:lnTo>
                  <a:pt x="644" y="437"/>
                </a:lnTo>
                <a:lnTo>
                  <a:pt x="647" y="437"/>
                </a:lnTo>
                <a:lnTo>
                  <a:pt x="650" y="436"/>
                </a:lnTo>
                <a:lnTo>
                  <a:pt x="650" y="441"/>
                </a:lnTo>
                <a:lnTo>
                  <a:pt x="650" y="446"/>
                </a:lnTo>
                <a:lnTo>
                  <a:pt x="652" y="454"/>
                </a:lnTo>
                <a:lnTo>
                  <a:pt x="652" y="462"/>
                </a:lnTo>
                <a:lnTo>
                  <a:pt x="652" y="464"/>
                </a:lnTo>
                <a:lnTo>
                  <a:pt x="652" y="467"/>
                </a:lnTo>
                <a:lnTo>
                  <a:pt x="653" y="491"/>
                </a:lnTo>
                <a:lnTo>
                  <a:pt x="639" y="491"/>
                </a:lnTo>
                <a:lnTo>
                  <a:pt x="632" y="491"/>
                </a:lnTo>
                <a:lnTo>
                  <a:pt x="631" y="491"/>
                </a:lnTo>
                <a:lnTo>
                  <a:pt x="629" y="493"/>
                </a:lnTo>
                <a:lnTo>
                  <a:pt x="609" y="493"/>
                </a:lnTo>
                <a:lnTo>
                  <a:pt x="608" y="493"/>
                </a:lnTo>
                <a:lnTo>
                  <a:pt x="603" y="493"/>
                </a:lnTo>
                <a:lnTo>
                  <a:pt x="601" y="493"/>
                </a:lnTo>
                <a:lnTo>
                  <a:pt x="598" y="493"/>
                </a:lnTo>
                <a:lnTo>
                  <a:pt x="590" y="495"/>
                </a:lnTo>
                <a:lnTo>
                  <a:pt x="583" y="495"/>
                </a:lnTo>
                <a:lnTo>
                  <a:pt x="578" y="495"/>
                </a:lnTo>
                <a:lnTo>
                  <a:pt x="570" y="495"/>
                </a:lnTo>
                <a:lnTo>
                  <a:pt x="564" y="495"/>
                </a:lnTo>
                <a:lnTo>
                  <a:pt x="559" y="496"/>
                </a:lnTo>
                <a:lnTo>
                  <a:pt x="557" y="496"/>
                </a:lnTo>
                <a:lnTo>
                  <a:pt x="546" y="496"/>
                </a:lnTo>
                <a:lnTo>
                  <a:pt x="542" y="496"/>
                </a:lnTo>
                <a:lnTo>
                  <a:pt x="536" y="496"/>
                </a:lnTo>
                <a:lnTo>
                  <a:pt x="534" y="496"/>
                </a:lnTo>
                <a:lnTo>
                  <a:pt x="529" y="496"/>
                </a:lnTo>
                <a:lnTo>
                  <a:pt x="518" y="496"/>
                </a:lnTo>
                <a:lnTo>
                  <a:pt x="518" y="500"/>
                </a:lnTo>
                <a:lnTo>
                  <a:pt x="518" y="504"/>
                </a:lnTo>
                <a:lnTo>
                  <a:pt x="518" y="508"/>
                </a:lnTo>
                <a:lnTo>
                  <a:pt x="518" y="509"/>
                </a:lnTo>
                <a:lnTo>
                  <a:pt x="519" y="514"/>
                </a:lnTo>
                <a:lnTo>
                  <a:pt x="519" y="522"/>
                </a:lnTo>
                <a:lnTo>
                  <a:pt x="519" y="524"/>
                </a:lnTo>
                <a:lnTo>
                  <a:pt x="519" y="531"/>
                </a:lnTo>
                <a:lnTo>
                  <a:pt x="519" y="535"/>
                </a:lnTo>
                <a:lnTo>
                  <a:pt x="519" y="540"/>
                </a:lnTo>
                <a:lnTo>
                  <a:pt x="519" y="542"/>
                </a:lnTo>
                <a:lnTo>
                  <a:pt x="519" y="549"/>
                </a:lnTo>
                <a:lnTo>
                  <a:pt x="519" y="552"/>
                </a:lnTo>
                <a:lnTo>
                  <a:pt x="515" y="552"/>
                </a:lnTo>
                <a:lnTo>
                  <a:pt x="510" y="553"/>
                </a:lnTo>
                <a:lnTo>
                  <a:pt x="508" y="553"/>
                </a:lnTo>
                <a:lnTo>
                  <a:pt x="505" y="553"/>
                </a:lnTo>
                <a:lnTo>
                  <a:pt x="501" y="553"/>
                </a:lnTo>
                <a:lnTo>
                  <a:pt x="500" y="553"/>
                </a:lnTo>
                <a:lnTo>
                  <a:pt x="492" y="553"/>
                </a:lnTo>
                <a:lnTo>
                  <a:pt x="483" y="553"/>
                </a:lnTo>
                <a:lnTo>
                  <a:pt x="482" y="553"/>
                </a:lnTo>
                <a:lnTo>
                  <a:pt x="480" y="553"/>
                </a:lnTo>
                <a:lnTo>
                  <a:pt x="479" y="553"/>
                </a:lnTo>
                <a:lnTo>
                  <a:pt x="477" y="553"/>
                </a:lnTo>
                <a:lnTo>
                  <a:pt x="456" y="555"/>
                </a:lnTo>
                <a:lnTo>
                  <a:pt x="454" y="555"/>
                </a:lnTo>
                <a:lnTo>
                  <a:pt x="451" y="555"/>
                </a:lnTo>
                <a:lnTo>
                  <a:pt x="443" y="555"/>
                </a:lnTo>
                <a:lnTo>
                  <a:pt x="436" y="555"/>
                </a:lnTo>
                <a:lnTo>
                  <a:pt x="434" y="555"/>
                </a:lnTo>
                <a:lnTo>
                  <a:pt x="433" y="555"/>
                </a:lnTo>
                <a:lnTo>
                  <a:pt x="423" y="557"/>
                </a:lnTo>
                <a:lnTo>
                  <a:pt x="423" y="555"/>
                </a:lnTo>
                <a:lnTo>
                  <a:pt x="421" y="555"/>
                </a:lnTo>
                <a:lnTo>
                  <a:pt x="421" y="553"/>
                </a:lnTo>
                <a:lnTo>
                  <a:pt x="420" y="553"/>
                </a:lnTo>
                <a:lnTo>
                  <a:pt x="420" y="552"/>
                </a:lnTo>
                <a:lnTo>
                  <a:pt x="420" y="550"/>
                </a:lnTo>
                <a:lnTo>
                  <a:pt x="420" y="549"/>
                </a:lnTo>
                <a:lnTo>
                  <a:pt x="421" y="549"/>
                </a:lnTo>
                <a:lnTo>
                  <a:pt x="421" y="547"/>
                </a:lnTo>
                <a:lnTo>
                  <a:pt x="421" y="545"/>
                </a:lnTo>
                <a:lnTo>
                  <a:pt x="421" y="544"/>
                </a:lnTo>
                <a:lnTo>
                  <a:pt x="421" y="542"/>
                </a:lnTo>
                <a:lnTo>
                  <a:pt x="420" y="542"/>
                </a:lnTo>
                <a:lnTo>
                  <a:pt x="418" y="542"/>
                </a:lnTo>
                <a:lnTo>
                  <a:pt x="416" y="542"/>
                </a:lnTo>
                <a:lnTo>
                  <a:pt x="416" y="540"/>
                </a:lnTo>
                <a:lnTo>
                  <a:pt x="415" y="540"/>
                </a:lnTo>
                <a:lnTo>
                  <a:pt x="415" y="539"/>
                </a:lnTo>
                <a:lnTo>
                  <a:pt x="415" y="540"/>
                </a:lnTo>
                <a:lnTo>
                  <a:pt x="413" y="540"/>
                </a:lnTo>
                <a:lnTo>
                  <a:pt x="413" y="539"/>
                </a:lnTo>
                <a:lnTo>
                  <a:pt x="415" y="539"/>
                </a:lnTo>
                <a:lnTo>
                  <a:pt x="413" y="539"/>
                </a:lnTo>
                <a:lnTo>
                  <a:pt x="413" y="537"/>
                </a:lnTo>
                <a:lnTo>
                  <a:pt x="415" y="537"/>
                </a:lnTo>
                <a:lnTo>
                  <a:pt x="413" y="537"/>
                </a:lnTo>
                <a:lnTo>
                  <a:pt x="413" y="535"/>
                </a:lnTo>
                <a:lnTo>
                  <a:pt x="415" y="535"/>
                </a:lnTo>
                <a:lnTo>
                  <a:pt x="415" y="534"/>
                </a:lnTo>
                <a:lnTo>
                  <a:pt x="413" y="535"/>
                </a:lnTo>
                <a:lnTo>
                  <a:pt x="413" y="534"/>
                </a:lnTo>
                <a:lnTo>
                  <a:pt x="413" y="535"/>
                </a:lnTo>
                <a:lnTo>
                  <a:pt x="412" y="534"/>
                </a:lnTo>
                <a:lnTo>
                  <a:pt x="413" y="534"/>
                </a:lnTo>
                <a:lnTo>
                  <a:pt x="413" y="532"/>
                </a:lnTo>
                <a:lnTo>
                  <a:pt x="412" y="532"/>
                </a:lnTo>
                <a:lnTo>
                  <a:pt x="412" y="534"/>
                </a:lnTo>
                <a:lnTo>
                  <a:pt x="410" y="534"/>
                </a:lnTo>
                <a:lnTo>
                  <a:pt x="410" y="532"/>
                </a:lnTo>
                <a:lnTo>
                  <a:pt x="408" y="532"/>
                </a:lnTo>
                <a:lnTo>
                  <a:pt x="410" y="532"/>
                </a:lnTo>
                <a:lnTo>
                  <a:pt x="410" y="531"/>
                </a:lnTo>
                <a:lnTo>
                  <a:pt x="408" y="531"/>
                </a:lnTo>
                <a:lnTo>
                  <a:pt x="410" y="531"/>
                </a:lnTo>
                <a:lnTo>
                  <a:pt x="408" y="531"/>
                </a:lnTo>
                <a:lnTo>
                  <a:pt x="407" y="531"/>
                </a:lnTo>
                <a:lnTo>
                  <a:pt x="405" y="531"/>
                </a:lnTo>
                <a:lnTo>
                  <a:pt x="405" y="532"/>
                </a:lnTo>
                <a:lnTo>
                  <a:pt x="407" y="532"/>
                </a:lnTo>
                <a:lnTo>
                  <a:pt x="407" y="534"/>
                </a:lnTo>
                <a:lnTo>
                  <a:pt x="407" y="535"/>
                </a:lnTo>
                <a:lnTo>
                  <a:pt x="407" y="534"/>
                </a:lnTo>
                <a:lnTo>
                  <a:pt x="407" y="535"/>
                </a:lnTo>
                <a:lnTo>
                  <a:pt x="405" y="535"/>
                </a:lnTo>
                <a:lnTo>
                  <a:pt x="403" y="535"/>
                </a:lnTo>
                <a:lnTo>
                  <a:pt x="403" y="534"/>
                </a:lnTo>
                <a:lnTo>
                  <a:pt x="402" y="534"/>
                </a:lnTo>
                <a:lnTo>
                  <a:pt x="402" y="532"/>
                </a:lnTo>
                <a:lnTo>
                  <a:pt x="400" y="532"/>
                </a:lnTo>
                <a:lnTo>
                  <a:pt x="398" y="531"/>
                </a:lnTo>
                <a:lnTo>
                  <a:pt x="398" y="529"/>
                </a:lnTo>
                <a:lnTo>
                  <a:pt x="398" y="527"/>
                </a:lnTo>
                <a:lnTo>
                  <a:pt x="397" y="526"/>
                </a:lnTo>
                <a:lnTo>
                  <a:pt x="395" y="524"/>
                </a:lnTo>
                <a:lnTo>
                  <a:pt x="395" y="522"/>
                </a:lnTo>
                <a:lnTo>
                  <a:pt x="394" y="522"/>
                </a:lnTo>
                <a:lnTo>
                  <a:pt x="394" y="521"/>
                </a:lnTo>
                <a:lnTo>
                  <a:pt x="392" y="519"/>
                </a:lnTo>
                <a:lnTo>
                  <a:pt x="394" y="519"/>
                </a:lnTo>
                <a:lnTo>
                  <a:pt x="394" y="517"/>
                </a:lnTo>
                <a:lnTo>
                  <a:pt x="392" y="517"/>
                </a:lnTo>
                <a:lnTo>
                  <a:pt x="390" y="517"/>
                </a:lnTo>
                <a:lnTo>
                  <a:pt x="392" y="516"/>
                </a:lnTo>
                <a:lnTo>
                  <a:pt x="392" y="514"/>
                </a:lnTo>
                <a:lnTo>
                  <a:pt x="390" y="514"/>
                </a:lnTo>
                <a:lnTo>
                  <a:pt x="389" y="514"/>
                </a:lnTo>
                <a:lnTo>
                  <a:pt x="387" y="514"/>
                </a:lnTo>
                <a:lnTo>
                  <a:pt x="385" y="514"/>
                </a:lnTo>
                <a:lnTo>
                  <a:pt x="384" y="516"/>
                </a:lnTo>
                <a:lnTo>
                  <a:pt x="384" y="517"/>
                </a:lnTo>
                <a:lnTo>
                  <a:pt x="382" y="517"/>
                </a:lnTo>
                <a:lnTo>
                  <a:pt x="382" y="516"/>
                </a:lnTo>
                <a:lnTo>
                  <a:pt x="381" y="516"/>
                </a:lnTo>
                <a:lnTo>
                  <a:pt x="379" y="514"/>
                </a:lnTo>
                <a:lnTo>
                  <a:pt x="379" y="513"/>
                </a:lnTo>
                <a:lnTo>
                  <a:pt x="379" y="511"/>
                </a:lnTo>
                <a:lnTo>
                  <a:pt x="377" y="511"/>
                </a:lnTo>
                <a:lnTo>
                  <a:pt x="377" y="513"/>
                </a:lnTo>
                <a:lnTo>
                  <a:pt x="379" y="513"/>
                </a:lnTo>
                <a:lnTo>
                  <a:pt x="379" y="514"/>
                </a:lnTo>
                <a:lnTo>
                  <a:pt x="377" y="514"/>
                </a:lnTo>
                <a:lnTo>
                  <a:pt x="376" y="514"/>
                </a:lnTo>
                <a:lnTo>
                  <a:pt x="374" y="514"/>
                </a:lnTo>
                <a:lnTo>
                  <a:pt x="372" y="514"/>
                </a:lnTo>
                <a:lnTo>
                  <a:pt x="372" y="516"/>
                </a:lnTo>
                <a:lnTo>
                  <a:pt x="371" y="516"/>
                </a:lnTo>
                <a:lnTo>
                  <a:pt x="371" y="517"/>
                </a:lnTo>
                <a:lnTo>
                  <a:pt x="372" y="517"/>
                </a:lnTo>
                <a:lnTo>
                  <a:pt x="372" y="519"/>
                </a:lnTo>
                <a:lnTo>
                  <a:pt x="372" y="521"/>
                </a:lnTo>
                <a:lnTo>
                  <a:pt x="371" y="521"/>
                </a:lnTo>
                <a:lnTo>
                  <a:pt x="371" y="522"/>
                </a:lnTo>
                <a:lnTo>
                  <a:pt x="369" y="522"/>
                </a:lnTo>
                <a:lnTo>
                  <a:pt x="369" y="524"/>
                </a:lnTo>
                <a:lnTo>
                  <a:pt x="369" y="526"/>
                </a:lnTo>
                <a:lnTo>
                  <a:pt x="367" y="527"/>
                </a:lnTo>
                <a:lnTo>
                  <a:pt x="369" y="527"/>
                </a:lnTo>
                <a:lnTo>
                  <a:pt x="369" y="529"/>
                </a:lnTo>
                <a:lnTo>
                  <a:pt x="367" y="529"/>
                </a:lnTo>
                <a:lnTo>
                  <a:pt x="366" y="529"/>
                </a:lnTo>
                <a:lnTo>
                  <a:pt x="366" y="531"/>
                </a:lnTo>
                <a:lnTo>
                  <a:pt x="366" y="532"/>
                </a:lnTo>
                <a:lnTo>
                  <a:pt x="364" y="532"/>
                </a:lnTo>
                <a:lnTo>
                  <a:pt x="364" y="534"/>
                </a:lnTo>
                <a:lnTo>
                  <a:pt x="363" y="534"/>
                </a:lnTo>
                <a:lnTo>
                  <a:pt x="361" y="534"/>
                </a:lnTo>
                <a:lnTo>
                  <a:pt x="361" y="535"/>
                </a:lnTo>
                <a:lnTo>
                  <a:pt x="359" y="537"/>
                </a:lnTo>
                <a:lnTo>
                  <a:pt x="358" y="537"/>
                </a:lnTo>
                <a:lnTo>
                  <a:pt x="358" y="539"/>
                </a:lnTo>
                <a:lnTo>
                  <a:pt x="356" y="540"/>
                </a:lnTo>
                <a:lnTo>
                  <a:pt x="356" y="542"/>
                </a:lnTo>
                <a:lnTo>
                  <a:pt x="354" y="542"/>
                </a:lnTo>
                <a:lnTo>
                  <a:pt x="354" y="544"/>
                </a:lnTo>
                <a:lnTo>
                  <a:pt x="353" y="544"/>
                </a:lnTo>
                <a:lnTo>
                  <a:pt x="353" y="545"/>
                </a:lnTo>
                <a:lnTo>
                  <a:pt x="351" y="544"/>
                </a:lnTo>
                <a:lnTo>
                  <a:pt x="351" y="545"/>
                </a:lnTo>
                <a:lnTo>
                  <a:pt x="349" y="545"/>
                </a:lnTo>
                <a:lnTo>
                  <a:pt x="349" y="547"/>
                </a:lnTo>
                <a:lnTo>
                  <a:pt x="348" y="547"/>
                </a:lnTo>
                <a:lnTo>
                  <a:pt x="348" y="549"/>
                </a:lnTo>
                <a:lnTo>
                  <a:pt x="346" y="549"/>
                </a:lnTo>
                <a:lnTo>
                  <a:pt x="346" y="550"/>
                </a:lnTo>
                <a:lnTo>
                  <a:pt x="345" y="550"/>
                </a:lnTo>
                <a:lnTo>
                  <a:pt x="343" y="550"/>
                </a:lnTo>
                <a:lnTo>
                  <a:pt x="343" y="552"/>
                </a:lnTo>
                <a:lnTo>
                  <a:pt x="341" y="553"/>
                </a:lnTo>
                <a:lnTo>
                  <a:pt x="340" y="553"/>
                </a:lnTo>
                <a:lnTo>
                  <a:pt x="340" y="555"/>
                </a:lnTo>
                <a:lnTo>
                  <a:pt x="338" y="555"/>
                </a:lnTo>
                <a:lnTo>
                  <a:pt x="336" y="555"/>
                </a:lnTo>
                <a:lnTo>
                  <a:pt x="336" y="557"/>
                </a:lnTo>
                <a:lnTo>
                  <a:pt x="335" y="557"/>
                </a:lnTo>
                <a:lnTo>
                  <a:pt x="333" y="557"/>
                </a:lnTo>
                <a:lnTo>
                  <a:pt x="332" y="557"/>
                </a:lnTo>
                <a:lnTo>
                  <a:pt x="330" y="557"/>
                </a:lnTo>
                <a:lnTo>
                  <a:pt x="328" y="557"/>
                </a:lnTo>
                <a:lnTo>
                  <a:pt x="328" y="558"/>
                </a:lnTo>
                <a:lnTo>
                  <a:pt x="327" y="557"/>
                </a:lnTo>
                <a:lnTo>
                  <a:pt x="325" y="558"/>
                </a:lnTo>
                <a:lnTo>
                  <a:pt x="323" y="558"/>
                </a:lnTo>
                <a:lnTo>
                  <a:pt x="322" y="558"/>
                </a:lnTo>
                <a:lnTo>
                  <a:pt x="320" y="558"/>
                </a:lnTo>
                <a:lnTo>
                  <a:pt x="320" y="557"/>
                </a:lnTo>
                <a:lnTo>
                  <a:pt x="318" y="557"/>
                </a:lnTo>
                <a:lnTo>
                  <a:pt x="317" y="557"/>
                </a:lnTo>
                <a:lnTo>
                  <a:pt x="317" y="555"/>
                </a:lnTo>
                <a:lnTo>
                  <a:pt x="315" y="555"/>
                </a:lnTo>
                <a:lnTo>
                  <a:pt x="314" y="553"/>
                </a:lnTo>
                <a:lnTo>
                  <a:pt x="312" y="553"/>
                </a:lnTo>
                <a:lnTo>
                  <a:pt x="310" y="553"/>
                </a:lnTo>
                <a:lnTo>
                  <a:pt x="309" y="553"/>
                </a:lnTo>
                <a:lnTo>
                  <a:pt x="309" y="552"/>
                </a:lnTo>
                <a:lnTo>
                  <a:pt x="307" y="552"/>
                </a:lnTo>
                <a:lnTo>
                  <a:pt x="305" y="552"/>
                </a:lnTo>
                <a:lnTo>
                  <a:pt x="304" y="552"/>
                </a:lnTo>
                <a:lnTo>
                  <a:pt x="302" y="550"/>
                </a:lnTo>
                <a:lnTo>
                  <a:pt x="300" y="550"/>
                </a:lnTo>
                <a:lnTo>
                  <a:pt x="300" y="549"/>
                </a:lnTo>
                <a:lnTo>
                  <a:pt x="299" y="549"/>
                </a:lnTo>
                <a:lnTo>
                  <a:pt x="297" y="547"/>
                </a:lnTo>
                <a:lnTo>
                  <a:pt x="296" y="547"/>
                </a:lnTo>
                <a:lnTo>
                  <a:pt x="294" y="547"/>
                </a:lnTo>
                <a:lnTo>
                  <a:pt x="292" y="547"/>
                </a:lnTo>
                <a:lnTo>
                  <a:pt x="292" y="545"/>
                </a:lnTo>
                <a:lnTo>
                  <a:pt x="291" y="545"/>
                </a:lnTo>
                <a:lnTo>
                  <a:pt x="289" y="544"/>
                </a:lnTo>
                <a:lnTo>
                  <a:pt x="289" y="542"/>
                </a:lnTo>
                <a:lnTo>
                  <a:pt x="287" y="542"/>
                </a:lnTo>
                <a:lnTo>
                  <a:pt x="287" y="540"/>
                </a:lnTo>
                <a:lnTo>
                  <a:pt x="286" y="540"/>
                </a:lnTo>
                <a:lnTo>
                  <a:pt x="286" y="539"/>
                </a:lnTo>
                <a:lnTo>
                  <a:pt x="284" y="539"/>
                </a:lnTo>
                <a:lnTo>
                  <a:pt x="284" y="537"/>
                </a:lnTo>
                <a:lnTo>
                  <a:pt x="282" y="537"/>
                </a:lnTo>
                <a:lnTo>
                  <a:pt x="282" y="535"/>
                </a:lnTo>
                <a:lnTo>
                  <a:pt x="281" y="535"/>
                </a:lnTo>
                <a:lnTo>
                  <a:pt x="281" y="534"/>
                </a:lnTo>
                <a:lnTo>
                  <a:pt x="281" y="532"/>
                </a:lnTo>
                <a:lnTo>
                  <a:pt x="279" y="532"/>
                </a:lnTo>
                <a:lnTo>
                  <a:pt x="279" y="531"/>
                </a:lnTo>
                <a:lnTo>
                  <a:pt x="279" y="529"/>
                </a:lnTo>
                <a:lnTo>
                  <a:pt x="278" y="529"/>
                </a:lnTo>
                <a:lnTo>
                  <a:pt x="276" y="529"/>
                </a:lnTo>
                <a:lnTo>
                  <a:pt x="276" y="527"/>
                </a:lnTo>
                <a:lnTo>
                  <a:pt x="274" y="527"/>
                </a:lnTo>
                <a:lnTo>
                  <a:pt x="273" y="527"/>
                </a:lnTo>
                <a:lnTo>
                  <a:pt x="273" y="526"/>
                </a:lnTo>
                <a:lnTo>
                  <a:pt x="271" y="526"/>
                </a:lnTo>
                <a:lnTo>
                  <a:pt x="269" y="526"/>
                </a:lnTo>
                <a:lnTo>
                  <a:pt x="269" y="527"/>
                </a:lnTo>
                <a:lnTo>
                  <a:pt x="268" y="527"/>
                </a:lnTo>
                <a:lnTo>
                  <a:pt x="266" y="527"/>
                </a:lnTo>
                <a:lnTo>
                  <a:pt x="265" y="527"/>
                </a:lnTo>
                <a:lnTo>
                  <a:pt x="263" y="527"/>
                </a:lnTo>
                <a:lnTo>
                  <a:pt x="261" y="527"/>
                </a:lnTo>
                <a:lnTo>
                  <a:pt x="261" y="529"/>
                </a:lnTo>
                <a:lnTo>
                  <a:pt x="260" y="529"/>
                </a:lnTo>
                <a:lnTo>
                  <a:pt x="258" y="531"/>
                </a:lnTo>
                <a:lnTo>
                  <a:pt x="258" y="532"/>
                </a:lnTo>
                <a:lnTo>
                  <a:pt x="258" y="534"/>
                </a:lnTo>
                <a:lnTo>
                  <a:pt x="256" y="534"/>
                </a:lnTo>
                <a:lnTo>
                  <a:pt x="256" y="535"/>
                </a:lnTo>
                <a:lnTo>
                  <a:pt x="258" y="535"/>
                </a:lnTo>
                <a:lnTo>
                  <a:pt x="258" y="537"/>
                </a:lnTo>
                <a:lnTo>
                  <a:pt x="256" y="537"/>
                </a:lnTo>
                <a:lnTo>
                  <a:pt x="256" y="539"/>
                </a:lnTo>
                <a:lnTo>
                  <a:pt x="255" y="539"/>
                </a:lnTo>
                <a:lnTo>
                  <a:pt x="253" y="539"/>
                </a:lnTo>
                <a:lnTo>
                  <a:pt x="253" y="540"/>
                </a:lnTo>
                <a:lnTo>
                  <a:pt x="251" y="540"/>
                </a:lnTo>
                <a:lnTo>
                  <a:pt x="251" y="542"/>
                </a:lnTo>
                <a:lnTo>
                  <a:pt x="251" y="544"/>
                </a:lnTo>
                <a:lnTo>
                  <a:pt x="250" y="544"/>
                </a:lnTo>
                <a:lnTo>
                  <a:pt x="251" y="544"/>
                </a:lnTo>
                <a:lnTo>
                  <a:pt x="250" y="544"/>
                </a:lnTo>
                <a:lnTo>
                  <a:pt x="250" y="545"/>
                </a:lnTo>
                <a:lnTo>
                  <a:pt x="248" y="545"/>
                </a:lnTo>
                <a:lnTo>
                  <a:pt x="248" y="547"/>
                </a:lnTo>
                <a:lnTo>
                  <a:pt x="247" y="545"/>
                </a:lnTo>
                <a:lnTo>
                  <a:pt x="247" y="547"/>
                </a:lnTo>
                <a:lnTo>
                  <a:pt x="245" y="547"/>
                </a:lnTo>
                <a:lnTo>
                  <a:pt x="245" y="545"/>
                </a:lnTo>
                <a:lnTo>
                  <a:pt x="243" y="545"/>
                </a:lnTo>
                <a:lnTo>
                  <a:pt x="242" y="545"/>
                </a:lnTo>
                <a:lnTo>
                  <a:pt x="242" y="544"/>
                </a:lnTo>
                <a:lnTo>
                  <a:pt x="240" y="545"/>
                </a:lnTo>
                <a:lnTo>
                  <a:pt x="238" y="545"/>
                </a:lnTo>
                <a:lnTo>
                  <a:pt x="238" y="544"/>
                </a:lnTo>
                <a:lnTo>
                  <a:pt x="237" y="544"/>
                </a:lnTo>
                <a:lnTo>
                  <a:pt x="237" y="545"/>
                </a:lnTo>
                <a:lnTo>
                  <a:pt x="235" y="545"/>
                </a:lnTo>
                <a:lnTo>
                  <a:pt x="233" y="545"/>
                </a:lnTo>
                <a:lnTo>
                  <a:pt x="233" y="547"/>
                </a:lnTo>
                <a:lnTo>
                  <a:pt x="232" y="547"/>
                </a:lnTo>
                <a:lnTo>
                  <a:pt x="230" y="547"/>
                </a:lnTo>
                <a:lnTo>
                  <a:pt x="230" y="549"/>
                </a:lnTo>
                <a:lnTo>
                  <a:pt x="229" y="549"/>
                </a:lnTo>
                <a:lnTo>
                  <a:pt x="229" y="550"/>
                </a:lnTo>
                <a:lnTo>
                  <a:pt x="227" y="550"/>
                </a:lnTo>
                <a:lnTo>
                  <a:pt x="225" y="550"/>
                </a:lnTo>
                <a:lnTo>
                  <a:pt x="225" y="552"/>
                </a:lnTo>
                <a:lnTo>
                  <a:pt x="224" y="552"/>
                </a:lnTo>
                <a:lnTo>
                  <a:pt x="224" y="553"/>
                </a:lnTo>
                <a:lnTo>
                  <a:pt x="225" y="553"/>
                </a:lnTo>
                <a:lnTo>
                  <a:pt x="225" y="555"/>
                </a:lnTo>
                <a:lnTo>
                  <a:pt x="225" y="557"/>
                </a:lnTo>
                <a:lnTo>
                  <a:pt x="225" y="558"/>
                </a:lnTo>
                <a:lnTo>
                  <a:pt x="225" y="560"/>
                </a:lnTo>
                <a:lnTo>
                  <a:pt x="225" y="562"/>
                </a:lnTo>
                <a:lnTo>
                  <a:pt x="224" y="562"/>
                </a:lnTo>
                <a:lnTo>
                  <a:pt x="224" y="563"/>
                </a:lnTo>
                <a:lnTo>
                  <a:pt x="225" y="563"/>
                </a:lnTo>
                <a:lnTo>
                  <a:pt x="225" y="565"/>
                </a:lnTo>
                <a:lnTo>
                  <a:pt x="224" y="565"/>
                </a:lnTo>
                <a:lnTo>
                  <a:pt x="222" y="565"/>
                </a:lnTo>
                <a:lnTo>
                  <a:pt x="222" y="566"/>
                </a:lnTo>
                <a:lnTo>
                  <a:pt x="222" y="568"/>
                </a:lnTo>
                <a:lnTo>
                  <a:pt x="220" y="568"/>
                </a:lnTo>
                <a:lnTo>
                  <a:pt x="220" y="570"/>
                </a:lnTo>
                <a:lnTo>
                  <a:pt x="220" y="571"/>
                </a:lnTo>
                <a:lnTo>
                  <a:pt x="219" y="571"/>
                </a:lnTo>
                <a:lnTo>
                  <a:pt x="219" y="573"/>
                </a:lnTo>
                <a:lnTo>
                  <a:pt x="219" y="575"/>
                </a:lnTo>
                <a:lnTo>
                  <a:pt x="217" y="575"/>
                </a:lnTo>
                <a:lnTo>
                  <a:pt x="217" y="576"/>
                </a:lnTo>
                <a:lnTo>
                  <a:pt x="217" y="578"/>
                </a:lnTo>
                <a:lnTo>
                  <a:pt x="217" y="580"/>
                </a:lnTo>
                <a:lnTo>
                  <a:pt x="217" y="581"/>
                </a:lnTo>
                <a:lnTo>
                  <a:pt x="217" y="583"/>
                </a:lnTo>
                <a:lnTo>
                  <a:pt x="215" y="583"/>
                </a:lnTo>
                <a:lnTo>
                  <a:pt x="211" y="583"/>
                </a:lnTo>
                <a:lnTo>
                  <a:pt x="211" y="584"/>
                </a:lnTo>
                <a:lnTo>
                  <a:pt x="209" y="584"/>
                </a:lnTo>
                <a:lnTo>
                  <a:pt x="209" y="586"/>
                </a:lnTo>
                <a:lnTo>
                  <a:pt x="207" y="586"/>
                </a:lnTo>
                <a:lnTo>
                  <a:pt x="206" y="586"/>
                </a:lnTo>
                <a:lnTo>
                  <a:pt x="204" y="586"/>
                </a:lnTo>
                <a:lnTo>
                  <a:pt x="204" y="584"/>
                </a:lnTo>
                <a:lnTo>
                  <a:pt x="202" y="584"/>
                </a:lnTo>
                <a:lnTo>
                  <a:pt x="201" y="584"/>
                </a:lnTo>
                <a:lnTo>
                  <a:pt x="199" y="584"/>
                </a:lnTo>
                <a:lnTo>
                  <a:pt x="198" y="584"/>
                </a:lnTo>
                <a:lnTo>
                  <a:pt x="196" y="584"/>
                </a:lnTo>
                <a:lnTo>
                  <a:pt x="196" y="583"/>
                </a:lnTo>
                <a:lnTo>
                  <a:pt x="194" y="583"/>
                </a:lnTo>
                <a:lnTo>
                  <a:pt x="194" y="581"/>
                </a:lnTo>
                <a:lnTo>
                  <a:pt x="193" y="581"/>
                </a:lnTo>
                <a:lnTo>
                  <a:pt x="191" y="581"/>
                </a:lnTo>
                <a:lnTo>
                  <a:pt x="189" y="583"/>
                </a:lnTo>
                <a:lnTo>
                  <a:pt x="189" y="581"/>
                </a:lnTo>
                <a:lnTo>
                  <a:pt x="189" y="583"/>
                </a:lnTo>
                <a:lnTo>
                  <a:pt x="188" y="583"/>
                </a:lnTo>
                <a:lnTo>
                  <a:pt x="186" y="583"/>
                </a:lnTo>
                <a:lnTo>
                  <a:pt x="186" y="581"/>
                </a:lnTo>
                <a:lnTo>
                  <a:pt x="186" y="580"/>
                </a:lnTo>
                <a:lnTo>
                  <a:pt x="184" y="580"/>
                </a:lnTo>
                <a:lnTo>
                  <a:pt x="184" y="578"/>
                </a:lnTo>
                <a:lnTo>
                  <a:pt x="183" y="578"/>
                </a:lnTo>
                <a:lnTo>
                  <a:pt x="181" y="578"/>
                </a:lnTo>
                <a:lnTo>
                  <a:pt x="181" y="576"/>
                </a:lnTo>
                <a:lnTo>
                  <a:pt x="183" y="576"/>
                </a:lnTo>
                <a:lnTo>
                  <a:pt x="181" y="576"/>
                </a:lnTo>
                <a:lnTo>
                  <a:pt x="180" y="576"/>
                </a:lnTo>
                <a:lnTo>
                  <a:pt x="180" y="575"/>
                </a:lnTo>
                <a:lnTo>
                  <a:pt x="178" y="575"/>
                </a:lnTo>
                <a:lnTo>
                  <a:pt x="178" y="573"/>
                </a:lnTo>
                <a:lnTo>
                  <a:pt x="176" y="573"/>
                </a:lnTo>
                <a:lnTo>
                  <a:pt x="176" y="575"/>
                </a:lnTo>
                <a:lnTo>
                  <a:pt x="176" y="576"/>
                </a:lnTo>
                <a:lnTo>
                  <a:pt x="175" y="576"/>
                </a:lnTo>
                <a:lnTo>
                  <a:pt x="173" y="576"/>
                </a:lnTo>
                <a:lnTo>
                  <a:pt x="173" y="575"/>
                </a:lnTo>
                <a:lnTo>
                  <a:pt x="171" y="575"/>
                </a:lnTo>
                <a:lnTo>
                  <a:pt x="170" y="573"/>
                </a:lnTo>
                <a:lnTo>
                  <a:pt x="170" y="571"/>
                </a:lnTo>
                <a:lnTo>
                  <a:pt x="168" y="571"/>
                </a:lnTo>
                <a:lnTo>
                  <a:pt x="168" y="570"/>
                </a:lnTo>
                <a:lnTo>
                  <a:pt x="166" y="570"/>
                </a:lnTo>
                <a:lnTo>
                  <a:pt x="166" y="568"/>
                </a:lnTo>
                <a:lnTo>
                  <a:pt x="165" y="568"/>
                </a:lnTo>
                <a:lnTo>
                  <a:pt x="165" y="566"/>
                </a:lnTo>
                <a:lnTo>
                  <a:pt x="163" y="566"/>
                </a:lnTo>
                <a:lnTo>
                  <a:pt x="162" y="566"/>
                </a:lnTo>
                <a:lnTo>
                  <a:pt x="160" y="566"/>
                </a:lnTo>
                <a:lnTo>
                  <a:pt x="160" y="565"/>
                </a:lnTo>
                <a:lnTo>
                  <a:pt x="158" y="563"/>
                </a:lnTo>
                <a:lnTo>
                  <a:pt x="158" y="565"/>
                </a:lnTo>
                <a:lnTo>
                  <a:pt x="157" y="565"/>
                </a:lnTo>
                <a:lnTo>
                  <a:pt x="155" y="566"/>
                </a:lnTo>
                <a:lnTo>
                  <a:pt x="155" y="568"/>
                </a:lnTo>
                <a:lnTo>
                  <a:pt x="155" y="570"/>
                </a:lnTo>
                <a:lnTo>
                  <a:pt x="153" y="570"/>
                </a:lnTo>
                <a:lnTo>
                  <a:pt x="152" y="571"/>
                </a:lnTo>
                <a:lnTo>
                  <a:pt x="150" y="571"/>
                </a:lnTo>
                <a:lnTo>
                  <a:pt x="150" y="573"/>
                </a:lnTo>
                <a:lnTo>
                  <a:pt x="149" y="571"/>
                </a:lnTo>
                <a:lnTo>
                  <a:pt x="149" y="570"/>
                </a:lnTo>
                <a:lnTo>
                  <a:pt x="147" y="570"/>
                </a:lnTo>
                <a:lnTo>
                  <a:pt x="145" y="570"/>
                </a:lnTo>
                <a:lnTo>
                  <a:pt x="145" y="571"/>
                </a:lnTo>
                <a:lnTo>
                  <a:pt x="147" y="571"/>
                </a:lnTo>
                <a:lnTo>
                  <a:pt x="145" y="573"/>
                </a:lnTo>
                <a:lnTo>
                  <a:pt x="145" y="575"/>
                </a:lnTo>
                <a:lnTo>
                  <a:pt x="145" y="576"/>
                </a:lnTo>
                <a:lnTo>
                  <a:pt x="145" y="578"/>
                </a:lnTo>
                <a:lnTo>
                  <a:pt x="144" y="578"/>
                </a:lnTo>
                <a:lnTo>
                  <a:pt x="144" y="576"/>
                </a:lnTo>
                <a:lnTo>
                  <a:pt x="142" y="576"/>
                </a:lnTo>
                <a:lnTo>
                  <a:pt x="140" y="576"/>
                </a:lnTo>
                <a:lnTo>
                  <a:pt x="140" y="575"/>
                </a:lnTo>
                <a:lnTo>
                  <a:pt x="139" y="575"/>
                </a:lnTo>
                <a:lnTo>
                  <a:pt x="139" y="576"/>
                </a:lnTo>
                <a:lnTo>
                  <a:pt x="137" y="576"/>
                </a:lnTo>
                <a:lnTo>
                  <a:pt x="137" y="578"/>
                </a:lnTo>
                <a:lnTo>
                  <a:pt x="135" y="578"/>
                </a:lnTo>
                <a:lnTo>
                  <a:pt x="134" y="580"/>
                </a:lnTo>
                <a:lnTo>
                  <a:pt x="132" y="580"/>
                </a:lnTo>
                <a:lnTo>
                  <a:pt x="132" y="581"/>
                </a:lnTo>
                <a:lnTo>
                  <a:pt x="131" y="581"/>
                </a:lnTo>
                <a:lnTo>
                  <a:pt x="131" y="583"/>
                </a:lnTo>
                <a:lnTo>
                  <a:pt x="129" y="583"/>
                </a:lnTo>
                <a:lnTo>
                  <a:pt x="127" y="583"/>
                </a:lnTo>
                <a:lnTo>
                  <a:pt x="126" y="583"/>
                </a:lnTo>
                <a:lnTo>
                  <a:pt x="126" y="584"/>
                </a:lnTo>
                <a:lnTo>
                  <a:pt x="124" y="584"/>
                </a:lnTo>
                <a:lnTo>
                  <a:pt x="124" y="583"/>
                </a:lnTo>
                <a:lnTo>
                  <a:pt x="124" y="581"/>
                </a:lnTo>
                <a:lnTo>
                  <a:pt x="122" y="581"/>
                </a:lnTo>
                <a:lnTo>
                  <a:pt x="124" y="581"/>
                </a:lnTo>
                <a:lnTo>
                  <a:pt x="124" y="580"/>
                </a:lnTo>
                <a:lnTo>
                  <a:pt x="124" y="578"/>
                </a:lnTo>
                <a:lnTo>
                  <a:pt x="124" y="576"/>
                </a:lnTo>
                <a:lnTo>
                  <a:pt x="124" y="575"/>
                </a:lnTo>
                <a:lnTo>
                  <a:pt x="124" y="573"/>
                </a:lnTo>
                <a:lnTo>
                  <a:pt x="124" y="571"/>
                </a:lnTo>
                <a:lnTo>
                  <a:pt x="124" y="570"/>
                </a:lnTo>
                <a:lnTo>
                  <a:pt x="122" y="570"/>
                </a:lnTo>
                <a:lnTo>
                  <a:pt x="121" y="570"/>
                </a:lnTo>
                <a:lnTo>
                  <a:pt x="121" y="568"/>
                </a:lnTo>
                <a:lnTo>
                  <a:pt x="119" y="568"/>
                </a:lnTo>
                <a:lnTo>
                  <a:pt x="119" y="566"/>
                </a:lnTo>
                <a:lnTo>
                  <a:pt x="117" y="566"/>
                </a:lnTo>
                <a:lnTo>
                  <a:pt x="116" y="566"/>
                </a:lnTo>
                <a:lnTo>
                  <a:pt x="114" y="566"/>
                </a:lnTo>
                <a:lnTo>
                  <a:pt x="113" y="566"/>
                </a:lnTo>
                <a:lnTo>
                  <a:pt x="111" y="566"/>
                </a:lnTo>
                <a:lnTo>
                  <a:pt x="109" y="566"/>
                </a:lnTo>
                <a:lnTo>
                  <a:pt x="109" y="565"/>
                </a:lnTo>
                <a:lnTo>
                  <a:pt x="108" y="565"/>
                </a:lnTo>
                <a:lnTo>
                  <a:pt x="108" y="563"/>
                </a:lnTo>
                <a:lnTo>
                  <a:pt x="108" y="565"/>
                </a:lnTo>
                <a:lnTo>
                  <a:pt x="106" y="565"/>
                </a:lnTo>
                <a:lnTo>
                  <a:pt x="98" y="563"/>
                </a:lnTo>
                <a:lnTo>
                  <a:pt x="96" y="563"/>
                </a:lnTo>
                <a:lnTo>
                  <a:pt x="95" y="563"/>
                </a:lnTo>
                <a:lnTo>
                  <a:pt x="93" y="563"/>
                </a:lnTo>
                <a:lnTo>
                  <a:pt x="90" y="563"/>
                </a:lnTo>
                <a:lnTo>
                  <a:pt x="86" y="563"/>
                </a:lnTo>
                <a:lnTo>
                  <a:pt x="86" y="562"/>
                </a:lnTo>
                <a:lnTo>
                  <a:pt x="85" y="550"/>
                </a:lnTo>
                <a:lnTo>
                  <a:pt x="85" y="545"/>
                </a:lnTo>
                <a:lnTo>
                  <a:pt x="85" y="542"/>
                </a:lnTo>
                <a:lnTo>
                  <a:pt x="85" y="540"/>
                </a:lnTo>
                <a:lnTo>
                  <a:pt x="85" y="539"/>
                </a:lnTo>
                <a:lnTo>
                  <a:pt x="85" y="532"/>
                </a:lnTo>
                <a:lnTo>
                  <a:pt x="85" y="522"/>
                </a:lnTo>
                <a:lnTo>
                  <a:pt x="85" y="517"/>
                </a:lnTo>
                <a:lnTo>
                  <a:pt x="85" y="513"/>
                </a:lnTo>
                <a:lnTo>
                  <a:pt x="85" y="509"/>
                </a:lnTo>
                <a:lnTo>
                  <a:pt x="75" y="509"/>
                </a:lnTo>
                <a:lnTo>
                  <a:pt x="72" y="509"/>
                </a:lnTo>
                <a:lnTo>
                  <a:pt x="72" y="506"/>
                </a:lnTo>
                <a:lnTo>
                  <a:pt x="72" y="504"/>
                </a:lnTo>
                <a:lnTo>
                  <a:pt x="72" y="503"/>
                </a:lnTo>
                <a:lnTo>
                  <a:pt x="72" y="501"/>
                </a:lnTo>
                <a:lnTo>
                  <a:pt x="72" y="500"/>
                </a:lnTo>
                <a:lnTo>
                  <a:pt x="72" y="496"/>
                </a:lnTo>
                <a:lnTo>
                  <a:pt x="72" y="490"/>
                </a:lnTo>
                <a:lnTo>
                  <a:pt x="72" y="482"/>
                </a:lnTo>
                <a:lnTo>
                  <a:pt x="72" y="478"/>
                </a:lnTo>
                <a:lnTo>
                  <a:pt x="72" y="473"/>
                </a:lnTo>
                <a:lnTo>
                  <a:pt x="72" y="472"/>
                </a:lnTo>
                <a:lnTo>
                  <a:pt x="72" y="468"/>
                </a:lnTo>
                <a:lnTo>
                  <a:pt x="72" y="467"/>
                </a:lnTo>
                <a:lnTo>
                  <a:pt x="70" y="464"/>
                </a:lnTo>
                <a:lnTo>
                  <a:pt x="70" y="455"/>
                </a:lnTo>
                <a:lnTo>
                  <a:pt x="70" y="454"/>
                </a:lnTo>
                <a:lnTo>
                  <a:pt x="70" y="452"/>
                </a:lnTo>
                <a:lnTo>
                  <a:pt x="70" y="450"/>
                </a:lnTo>
                <a:lnTo>
                  <a:pt x="70" y="446"/>
                </a:lnTo>
                <a:lnTo>
                  <a:pt x="70" y="441"/>
                </a:lnTo>
                <a:lnTo>
                  <a:pt x="70" y="436"/>
                </a:lnTo>
                <a:lnTo>
                  <a:pt x="67" y="436"/>
                </a:lnTo>
                <a:lnTo>
                  <a:pt x="60" y="436"/>
                </a:lnTo>
                <a:lnTo>
                  <a:pt x="59" y="436"/>
                </a:lnTo>
                <a:lnTo>
                  <a:pt x="55" y="436"/>
                </a:lnTo>
                <a:lnTo>
                  <a:pt x="54" y="436"/>
                </a:lnTo>
                <a:lnTo>
                  <a:pt x="50" y="436"/>
                </a:lnTo>
                <a:lnTo>
                  <a:pt x="46" y="436"/>
                </a:lnTo>
                <a:lnTo>
                  <a:pt x="44" y="436"/>
                </a:lnTo>
                <a:lnTo>
                  <a:pt x="41" y="436"/>
                </a:lnTo>
                <a:lnTo>
                  <a:pt x="37" y="436"/>
                </a:lnTo>
                <a:lnTo>
                  <a:pt x="34" y="436"/>
                </a:lnTo>
                <a:lnTo>
                  <a:pt x="31" y="436"/>
                </a:lnTo>
                <a:lnTo>
                  <a:pt x="28" y="436"/>
                </a:lnTo>
                <a:lnTo>
                  <a:pt x="21" y="436"/>
                </a:lnTo>
                <a:lnTo>
                  <a:pt x="21" y="434"/>
                </a:lnTo>
                <a:lnTo>
                  <a:pt x="21" y="431"/>
                </a:lnTo>
                <a:lnTo>
                  <a:pt x="21" y="428"/>
                </a:lnTo>
                <a:lnTo>
                  <a:pt x="21" y="424"/>
                </a:lnTo>
                <a:lnTo>
                  <a:pt x="19" y="408"/>
                </a:lnTo>
                <a:lnTo>
                  <a:pt x="19" y="406"/>
                </a:lnTo>
                <a:lnTo>
                  <a:pt x="19" y="401"/>
                </a:lnTo>
                <a:lnTo>
                  <a:pt x="19" y="397"/>
                </a:lnTo>
                <a:lnTo>
                  <a:pt x="16" y="397"/>
                </a:lnTo>
                <a:lnTo>
                  <a:pt x="11" y="398"/>
                </a:lnTo>
                <a:lnTo>
                  <a:pt x="10" y="398"/>
                </a:lnTo>
                <a:lnTo>
                  <a:pt x="1" y="398"/>
                </a:lnTo>
                <a:lnTo>
                  <a:pt x="1" y="397"/>
                </a:lnTo>
                <a:lnTo>
                  <a:pt x="1" y="387"/>
                </a:lnTo>
                <a:lnTo>
                  <a:pt x="1" y="379"/>
                </a:lnTo>
                <a:lnTo>
                  <a:pt x="1" y="374"/>
                </a:lnTo>
                <a:lnTo>
                  <a:pt x="1" y="372"/>
                </a:lnTo>
                <a:lnTo>
                  <a:pt x="0" y="370"/>
                </a:lnTo>
                <a:lnTo>
                  <a:pt x="0" y="369"/>
                </a:lnTo>
                <a:lnTo>
                  <a:pt x="0" y="367"/>
                </a:lnTo>
                <a:lnTo>
                  <a:pt x="0" y="364"/>
                </a:lnTo>
                <a:lnTo>
                  <a:pt x="0" y="361"/>
                </a:lnTo>
                <a:lnTo>
                  <a:pt x="0" y="359"/>
                </a:lnTo>
                <a:lnTo>
                  <a:pt x="0" y="356"/>
                </a:lnTo>
                <a:lnTo>
                  <a:pt x="0" y="354"/>
                </a:lnTo>
                <a:lnTo>
                  <a:pt x="0" y="352"/>
                </a:lnTo>
                <a:lnTo>
                  <a:pt x="0" y="341"/>
                </a:lnTo>
                <a:lnTo>
                  <a:pt x="6" y="341"/>
                </a:lnTo>
                <a:lnTo>
                  <a:pt x="11" y="341"/>
                </a:lnTo>
                <a:lnTo>
                  <a:pt x="16" y="341"/>
                </a:lnTo>
                <a:lnTo>
                  <a:pt x="18" y="341"/>
                </a:lnTo>
                <a:lnTo>
                  <a:pt x="18" y="344"/>
                </a:lnTo>
                <a:lnTo>
                  <a:pt x="23" y="344"/>
                </a:lnTo>
                <a:lnTo>
                  <a:pt x="24" y="344"/>
                </a:lnTo>
                <a:lnTo>
                  <a:pt x="29" y="344"/>
                </a:lnTo>
                <a:lnTo>
                  <a:pt x="32" y="344"/>
                </a:lnTo>
                <a:lnTo>
                  <a:pt x="34" y="344"/>
                </a:lnTo>
                <a:lnTo>
                  <a:pt x="37" y="344"/>
                </a:lnTo>
                <a:lnTo>
                  <a:pt x="37" y="343"/>
                </a:lnTo>
                <a:lnTo>
                  <a:pt x="37" y="341"/>
                </a:lnTo>
                <a:lnTo>
                  <a:pt x="37" y="336"/>
                </a:lnTo>
                <a:lnTo>
                  <a:pt x="37" y="334"/>
                </a:lnTo>
                <a:lnTo>
                  <a:pt x="39" y="334"/>
                </a:lnTo>
                <a:lnTo>
                  <a:pt x="41" y="334"/>
                </a:lnTo>
                <a:lnTo>
                  <a:pt x="42" y="334"/>
                </a:lnTo>
                <a:lnTo>
                  <a:pt x="47" y="334"/>
                </a:lnTo>
                <a:lnTo>
                  <a:pt x="49" y="334"/>
                </a:lnTo>
                <a:lnTo>
                  <a:pt x="54" y="334"/>
                </a:lnTo>
                <a:lnTo>
                  <a:pt x="55" y="334"/>
                </a:lnTo>
                <a:lnTo>
                  <a:pt x="57" y="334"/>
                </a:lnTo>
                <a:lnTo>
                  <a:pt x="59" y="334"/>
                </a:lnTo>
                <a:lnTo>
                  <a:pt x="60" y="334"/>
                </a:lnTo>
                <a:lnTo>
                  <a:pt x="65" y="334"/>
                </a:lnTo>
                <a:lnTo>
                  <a:pt x="68" y="334"/>
                </a:lnTo>
                <a:lnTo>
                  <a:pt x="72" y="334"/>
                </a:lnTo>
                <a:lnTo>
                  <a:pt x="73" y="334"/>
                </a:lnTo>
                <a:lnTo>
                  <a:pt x="77" y="333"/>
                </a:lnTo>
                <a:lnTo>
                  <a:pt x="86" y="333"/>
                </a:lnTo>
                <a:lnTo>
                  <a:pt x="88" y="333"/>
                </a:lnTo>
                <a:lnTo>
                  <a:pt x="101" y="333"/>
                </a:lnTo>
                <a:lnTo>
                  <a:pt x="104" y="333"/>
                </a:lnTo>
                <a:lnTo>
                  <a:pt x="106" y="333"/>
                </a:lnTo>
                <a:lnTo>
                  <a:pt x="117" y="333"/>
                </a:lnTo>
                <a:lnTo>
                  <a:pt x="119" y="333"/>
                </a:lnTo>
                <a:lnTo>
                  <a:pt x="121" y="333"/>
                </a:lnTo>
                <a:lnTo>
                  <a:pt x="121" y="330"/>
                </a:lnTo>
                <a:lnTo>
                  <a:pt x="121" y="328"/>
                </a:lnTo>
                <a:lnTo>
                  <a:pt x="121" y="326"/>
                </a:lnTo>
                <a:lnTo>
                  <a:pt x="121" y="325"/>
                </a:lnTo>
                <a:lnTo>
                  <a:pt x="121" y="323"/>
                </a:lnTo>
                <a:lnTo>
                  <a:pt x="121" y="320"/>
                </a:lnTo>
                <a:lnTo>
                  <a:pt x="121" y="317"/>
                </a:lnTo>
                <a:lnTo>
                  <a:pt x="121" y="312"/>
                </a:lnTo>
                <a:lnTo>
                  <a:pt x="121" y="308"/>
                </a:lnTo>
                <a:lnTo>
                  <a:pt x="121" y="307"/>
                </a:lnTo>
                <a:lnTo>
                  <a:pt x="121" y="297"/>
                </a:lnTo>
                <a:lnTo>
                  <a:pt x="121" y="287"/>
                </a:lnTo>
                <a:lnTo>
                  <a:pt x="121" y="285"/>
                </a:lnTo>
                <a:lnTo>
                  <a:pt x="129" y="285"/>
                </a:lnTo>
                <a:lnTo>
                  <a:pt x="131" y="285"/>
                </a:lnTo>
                <a:lnTo>
                  <a:pt x="131" y="284"/>
                </a:lnTo>
                <a:lnTo>
                  <a:pt x="131" y="276"/>
                </a:lnTo>
                <a:lnTo>
                  <a:pt x="134" y="276"/>
                </a:lnTo>
                <a:lnTo>
                  <a:pt x="135" y="276"/>
                </a:lnTo>
                <a:lnTo>
                  <a:pt x="140" y="276"/>
                </a:lnTo>
                <a:lnTo>
                  <a:pt x="140" y="281"/>
                </a:lnTo>
                <a:lnTo>
                  <a:pt x="142" y="281"/>
                </a:lnTo>
                <a:lnTo>
                  <a:pt x="144" y="281"/>
                </a:lnTo>
                <a:lnTo>
                  <a:pt x="149" y="281"/>
                </a:lnTo>
                <a:lnTo>
                  <a:pt x="149" y="282"/>
                </a:lnTo>
                <a:lnTo>
                  <a:pt x="149" y="284"/>
                </a:lnTo>
                <a:lnTo>
                  <a:pt x="152" y="284"/>
                </a:lnTo>
                <a:lnTo>
                  <a:pt x="153" y="284"/>
                </a:lnTo>
                <a:lnTo>
                  <a:pt x="158" y="284"/>
                </a:lnTo>
                <a:lnTo>
                  <a:pt x="162" y="284"/>
                </a:lnTo>
                <a:lnTo>
                  <a:pt x="165" y="284"/>
                </a:lnTo>
                <a:lnTo>
                  <a:pt x="168" y="284"/>
                </a:lnTo>
                <a:lnTo>
                  <a:pt x="170" y="284"/>
                </a:lnTo>
                <a:lnTo>
                  <a:pt x="175" y="284"/>
                </a:lnTo>
                <a:lnTo>
                  <a:pt x="176" y="284"/>
                </a:lnTo>
                <a:lnTo>
                  <a:pt x="180" y="284"/>
                </a:lnTo>
                <a:lnTo>
                  <a:pt x="191" y="284"/>
                </a:lnTo>
                <a:lnTo>
                  <a:pt x="193" y="284"/>
                </a:lnTo>
                <a:lnTo>
                  <a:pt x="201" y="282"/>
                </a:lnTo>
                <a:lnTo>
                  <a:pt x="202" y="282"/>
                </a:lnTo>
                <a:lnTo>
                  <a:pt x="204" y="282"/>
                </a:lnTo>
                <a:lnTo>
                  <a:pt x="204" y="284"/>
                </a:lnTo>
                <a:lnTo>
                  <a:pt x="207" y="284"/>
                </a:lnTo>
                <a:lnTo>
                  <a:pt x="209" y="284"/>
                </a:lnTo>
                <a:lnTo>
                  <a:pt x="211" y="284"/>
                </a:lnTo>
                <a:lnTo>
                  <a:pt x="212" y="284"/>
                </a:lnTo>
                <a:lnTo>
                  <a:pt x="214" y="284"/>
                </a:lnTo>
                <a:lnTo>
                  <a:pt x="215" y="284"/>
                </a:lnTo>
                <a:lnTo>
                  <a:pt x="217" y="284"/>
                </a:lnTo>
                <a:lnTo>
                  <a:pt x="224" y="284"/>
                </a:lnTo>
                <a:lnTo>
                  <a:pt x="224" y="279"/>
                </a:lnTo>
                <a:lnTo>
                  <a:pt x="224" y="272"/>
                </a:lnTo>
                <a:lnTo>
                  <a:pt x="224" y="267"/>
                </a:lnTo>
                <a:lnTo>
                  <a:pt x="224" y="264"/>
                </a:lnTo>
                <a:lnTo>
                  <a:pt x="224" y="263"/>
                </a:lnTo>
                <a:lnTo>
                  <a:pt x="224" y="261"/>
                </a:lnTo>
                <a:lnTo>
                  <a:pt x="224" y="259"/>
                </a:lnTo>
                <a:lnTo>
                  <a:pt x="224" y="256"/>
                </a:lnTo>
                <a:lnTo>
                  <a:pt x="225" y="256"/>
                </a:lnTo>
                <a:lnTo>
                  <a:pt x="227" y="256"/>
                </a:lnTo>
                <a:lnTo>
                  <a:pt x="233" y="256"/>
                </a:lnTo>
                <a:lnTo>
                  <a:pt x="238" y="256"/>
                </a:lnTo>
                <a:lnTo>
                  <a:pt x="245" y="254"/>
                </a:lnTo>
                <a:lnTo>
                  <a:pt x="247" y="254"/>
                </a:lnTo>
                <a:lnTo>
                  <a:pt x="250" y="254"/>
                </a:lnTo>
                <a:lnTo>
                  <a:pt x="251" y="254"/>
                </a:lnTo>
                <a:lnTo>
                  <a:pt x="253" y="254"/>
                </a:lnTo>
                <a:lnTo>
                  <a:pt x="256" y="254"/>
                </a:lnTo>
                <a:lnTo>
                  <a:pt x="258" y="254"/>
                </a:lnTo>
                <a:lnTo>
                  <a:pt x="260" y="254"/>
                </a:lnTo>
                <a:lnTo>
                  <a:pt x="260" y="251"/>
                </a:lnTo>
                <a:lnTo>
                  <a:pt x="260" y="250"/>
                </a:lnTo>
                <a:lnTo>
                  <a:pt x="260" y="241"/>
                </a:lnTo>
                <a:lnTo>
                  <a:pt x="260" y="240"/>
                </a:lnTo>
                <a:lnTo>
                  <a:pt x="260" y="236"/>
                </a:lnTo>
                <a:lnTo>
                  <a:pt x="260" y="235"/>
                </a:lnTo>
                <a:lnTo>
                  <a:pt x="260" y="232"/>
                </a:lnTo>
                <a:lnTo>
                  <a:pt x="258" y="227"/>
                </a:lnTo>
                <a:lnTo>
                  <a:pt x="258" y="223"/>
                </a:lnTo>
                <a:lnTo>
                  <a:pt x="258" y="220"/>
                </a:lnTo>
                <a:lnTo>
                  <a:pt x="258" y="218"/>
                </a:lnTo>
                <a:lnTo>
                  <a:pt x="258" y="214"/>
                </a:lnTo>
                <a:lnTo>
                  <a:pt x="258" y="207"/>
                </a:lnTo>
                <a:lnTo>
                  <a:pt x="258" y="205"/>
                </a:lnTo>
                <a:lnTo>
                  <a:pt x="258" y="204"/>
                </a:lnTo>
                <a:lnTo>
                  <a:pt x="258" y="202"/>
                </a:lnTo>
                <a:lnTo>
                  <a:pt x="258" y="199"/>
                </a:lnTo>
                <a:lnTo>
                  <a:pt x="258" y="197"/>
                </a:lnTo>
                <a:lnTo>
                  <a:pt x="258" y="194"/>
                </a:lnTo>
                <a:lnTo>
                  <a:pt x="258" y="191"/>
                </a:lnTo>
                <a:lnTo>
                  <a:pt x="258" y="187"/>
                </a:lnTo>
                <a:lnTo>
                  <a:pt x="258" y="181"/>
                </a:lnTo>
                <a:lnTo>
                  <a:pt x="258" y="174"/>
                </a:lnTo>
                <a:lnTo>
                  <a:pt x="258" y="173"/>
                </a:lnTo>
                <a:lnTo>
                  <a:pt x="258" y="171"/>
                </a:lnTo>
                <a:lnTo>
                  <a:pt x="258" y="169"/>
                </a:lnTo>
                <a:lnTo>
                  <a:pt x="256" y="161"/>
                </a:lnTo>
                <a:lnTo>
                  <a:pt x="256" y="160"/>
                </a:lnTo>
                <a:lnTo>
                  <a:pt x="256" y="156"/>
                </a:lnTo>
                <a:lnTo>
                  <a:pt x="256" y="155"/>
                </a:lnTo>
                <a:lnTo>
                  <a:pt x="256" y="150"/>
                </a:lnTo>
                <a:lnTo>
                  <a:pt x="256" y="148"/>
                </a:lnTo>
                <a:lnTo>
                  <a:pt x="256" y="140"/>
                </a:lnTo>
                <a:lnTo>
                  <a:pt x="256" y="135"/>
                </a:lnTo>
                <a:lnTo>
                  <a:pt x="256" y="130"/>
                </a:lnTo>
                <a:lnTo>
                  <a:pt x="256" y="129"/>
                </a:lnTo>
                <a:lnTo>
                  <a:pt x="256" y="125"/>
                </a:lnTo>
                <a:lnTo>
                  <a:pt x="256" y="124"/>
                </a:lnTo>
                <a:lnTo>
                  <a:pt x="256" y="122"/>
                </a:lnTo>
                <a:lnTo>
                  <a:pt x="256" y="120"/>
                </a:lnTo>
                <a:lnTo>
                  <a:pt x="256" y="119"/>
                </a:lnTo>
                <a:lnTo>
                  <a:pt x="256" y="117"/>
                </a:lnTo>
                <a:lnTo>
                  <a:pt x="256" y="116"/>
                </a:lnTo>
                <a:lnTo>
                  <a:pt x="260" y="116"/>
                </a:lnTo>
                <a:lnTo>
                  <a:pt x="268" y="116"/>
                </a:lnTo>
                <a:lnTo>
                  <a:pt x="269" y="114"/>
                </a:lnTo>
                <a:lnTo>
                  <a:pt x="273" y="114"/>
                </a:lnTo>
                <a:lnTo>
                  <a:pt x="274" y="114"/>
                </a:lnTo>
                <a:lnTo>
                  <a:pt x="278" y="114"/>
                </a:lnTo>
                <a:lnTo>
                  <a:pt x="278" y="106"/>
                </a:lnTo>
                <a:lnTo>
                  <a:pt x="278" y="101"/>
                </a:lnTo>
                <a:lnTo>
                  <a:pt x="278" y="98"/>
                </a:lnTo>
                <a:lnTo>
                  <a:pt x="278" y="96"/>
                </a:lnTo>
                <a:lnTo>
                  <a:pt x="278" y="86"/>
                </a:lnTo>
                <a:lnTo>
                  <a:pt x="278" y="83"/>
                </a:lnTo>
                <a:lnTo>
                  <a:pt x="278" y="78"/>
                </a:lnTo>
                <a:lnTo>
                  <a:pt x="278" y="75"/>
                </a:lnTo>
                <a:lnTo>
                  <a:pt x="278" y="71"/>
                </a:lnTo>
                <a:lnTo>
                  <a:pt x="278" y="63"/>
                </a:lnTo>
                <a:lnTo>
                  <a:pt x="278" y="62"/>
                </a:lnTo>
                <a:lnTo>
                  <a:pt x="278" y="60"/>
                </a:lnTo>
                <a:lnTo>
                  <a:pt x="276" y="60"/>
                </a:lnTo>
                <a:lnTo>
                  <a:pt x="279" y="60"/>
                </a:lnTo>
                <a:lnTo>
                  <a:pt x="282" y="60"/>
                </a:lnTo>
                <a:lnTo>
                  <a:pt x="286" y="60"/>
                </a:lnTo>
                <a:lnTo>
                  <a:pt x="286" y="58"/>
                </a:lnTo>
                <a:lnTo>
                  <a:pt x="286" y="57"/>
                </a:lnTo>
                <a:lnTo>
                  <a:pt x="286" y="53"/>
                </a:lnTo>
                <a:lnTo>
                  <a:pt x="286" y="52"/>
                </a:lnTo>
                <a:lnTo>
                  <a:pt x="286" y="50"/>
                </a:lnTo>
                <a:lnTo>
                  <a:pt x="286" y="47"/>
                </a:lnTo>
                <a:lnTo>
                  <a:pt x="286" y="45"/>
                </a:lnTo>
                <a:lnTo>
                  <a:pt x="286" y="44"/>
                </a:lnTo>
                <a:lnTo>
                  <a:pt x="286" y="42"/>
                </a:lnTo>
                <a:lnTo>
                  <a:pt x="286" y="35"/>
                </a:lnTo>
                <a:lnTo>
                  <a:pt x="286" y="34"/>
                </a:lnTo>
                <a:lnTo>
                  <a:pt x="286" y="32"/>
                </a:lnTo>
                <a:lnTo>
                  <a:pt x="289" y="32"/>
                </a:lnTo>
                <a:lnTo>
                  <a:pt x="291" y="32"/>
                </a:lnTo>
                <a:lnTo>
                  <a:pt x="292" y="32"/>
                </a:lnTo>
                <a:lnTo>
                  <a:pt x="299" y="31"/>
                </a:lnTo>
                <a:lnTo>
                  <a:pt x="305" y="31"/>
                </a:lnTo>
                <a:lnTo>
                  <a:pt x="312" y="31"/>
                </a:lnTo>
                <a:lnTo>
                  <a:pt x="314" y="31"/>
                </a:lnTo>
                <a:lnTo>
                  <a:pt x="317" y="31"/>
                </a:lnTo>
                <a:lnTo>
                  <a:pt x="317" y="22"/>
                </a:lnTo>
                <a:lnTo>
                  <a:pt x="317" y="17"/>
                </a:lnTo>
                <a:lnTo>
                  <a:pt x="317" y="8"/>
                </a:lnTo>
                <a:lnTo>
                  <a:pt x="317" y="3"/>
                </a:lnTo>
                <a:lnTo>
                  <a:pt x="318" y="3"/>
                </a:lnTo>
                <a:lnTo>
                  <a:pt x="323" y="3"/>
                </a:lnTo>
                <a:lnTo>
                  <a:pt x="328" y="3"/>
                </a:lnTo>
                <a:lnTo>
                  <a:pt x="330" y="3"/>
                </a:lnTo>
                <a:lnTo>
                  <a:pt x="332" y="3"/>
                </a:lnTo>
                <a:lnTo>
                  <a:pt x="340" y="1"/>
                </a:lnTo>
                <a:lnTo>
                  <a:pt x="351" y="1"/>
                </a:lnTo>
                <a:lnTo>
                  <a:pt x="361" y="1"/>
                </a:lnTo>
                <a:lnTo>
                  <a:pt x="371" y="1"/>
                </a:lnTo>
                <a:lnTo>
                  <a:pt x="381" y="1"/>
                </a:lnTo>
                <a:lnTo>
                  <a:pt x="382" y="1"/>
                </a:lnTo>
                <a:lnTo>
                  <a:pt x="384" y="1"/>
                </a:lnTo>
                <a:lnTo>
                  <a:pt x="387" y="1"/>
                </a:lnTo>
                <a:lnTo>
                  <a:pt x="407" y="0"/>
                </a:lnTo>
                <a:lnTo>
                  <a:pt x="416" y="0"/>
                </a:lnTo>
                <a:lnTo>
                  <a:pt x="418" y="0"/>
                </a:lnTo>
                <a:lnTo>
                  <a:pt x="418" y="1"/>
                </a:lnTo>
                <a:lnTo>
                  <a:pt x="418" y="13"/>
                </a:lnTo>
                <a:lnTo>
                  <a:pt x="418" y="17"/>
                </a:lnTo>
                <a:lnTo>
                  <a:pt x="420" y="32"/>
                </a:lnTo>
                <a:lnTo>
                  <a:pt x="420" y="34"/>
                </a:lnTo>
                <a:lnTo>
                  <a:pt x="420" y="39"/>
                </a:lnTo>
                <a:lnTo>
                  <a:pt x="420" y="42"/>
                </a:lnTo>
                <a:lnTo>
                  <a:pt x="420" y="45"/>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74" name="Freeform 412"/>
          <p:cNvSpPr>
            <a:spLocks/>
          </p:cNvSpPr>
          <p:nvPr/>
        </p:nvSpPr>
        <p:spPr bwMode="auto">
          <a:xfrm>
            <a:off x="6787166" y="1260931"/>
            <a:ext cx="1321319" cy="1219902"/>
          </a:xfrm>
          <a:custGeom>
            <a:avLst/>
            <a:gdLst>
              <a:gd name="T0" fmla="*/ 403 w 653"/>
              <a:gd name="T1" fmla="*/ 96 h 586"/>
              <a:gd name="T2" fmla="*/ 415 w 653"/>
              <a:gd name="T3" fmla="*/ 129 h 586"/>
              <a:gd name="T4" fmla="*/ 431 w 653"/>
              <a:gd name="T5" fmla="*/ 155 h 586"/>
              <a:gd name="T6" fmla="*/ 454 w 653"/>
              <a:gd name="T7" fmla="*/ 232 h 586"/>
              <a:gd name="T8" fmla="*/ 475 w 653"/>
              <a:gd name="T9" fmla="*/ 315 h 586"/>
              <a:gd name="T10" fmla="*/ 505 w 653"/>
              <a:gd name="T11" fmla="*/ 349 h 586"/>
              <a:gd name="T12" fmla="*/ 534 w 653"/>
              <a:gd name="T13" fmla="*/ 413 h 586"/>
              <a:gd name="T14" fmla="*/ 583 w 653"/>
              <a:gd name="T15" fmla="*/ 439 h 586"/>
              <a:gd name="T16" fmla="*/ 653 w 653"/>
              <a:gd name="T17" fmla="*/ 491 h 586"/>
              <a:gd name="T18" fmla="*/ 564 w 653"/>
              <a:gd name="T19" fmla="*/ 495 h 586"/>
              <a:gd name="T20" fmla="*/ 519 w 653"/>
              <a:gd name="T21" fmla="*/ 522 h 586"/>
              <a:gd name="T22" fmla="*/ 492 w 653"/>
              <a:gd name="T23" fmla="*/ 553 h 586"/>
              <a:gd name="T24" fmla="*/ 423 w 653"/>
              <a:gd name="T25" fmla="*/ 555 h 586"/>
              <a:gd name="T26" fmla="*/ 416 w 653"/>
              <a:gd name="T27" fmla="*/ 542 h 586"/>
              <a:gd name="T28" fmla="*/ 415 w 653"/>
              <a:gd name="T29" fmla="*/ 534 h 586"/>
              <a:gd name="T30" fmla="*/ 408 w 653"/>
              <a:gd name="T31" fmla="*/ 531 h 586"/>
              <a:gd name="T32" fmla="*/ 402 w 653"/>
              <a:gd name="T33" fmla="*/ 534 h 586"/>
              <a:gd name="T34" fmla="*/ 392 w 653"/>
              <a:gd name="T35" fmla="*/ 517 h 586"/>
              <a:gd name="T36" fmla="*/ 379 w 653"/>
              <a:gd name="T37" fmla="*/ 513 h 586"/>
              <a:gd name="T38" fmla="*/ 372 w 653"/>
              <a:gd name="T39" fmla="*/ 519 h 586"/>
              <a:gd name="T40" fmla="*/ 364 w 653"/>
              <a:gd name="T41" fmla="*/ 532 h 586"/>
              <a:gd name="T42" fmla="*/ 351 w 653"/>
              <a:gd name="T43" fmla="*/ 544 h 586"/>
              <a:gd name="T44" fmla="*/ 338 w 653"/>
              <a:gd name="T45" fmla="*/ 555 h 586"/>
              <a:gd name="T46" fmla="*/ 320 w 653"/>
              <a:gd name="T47" fmla="*/ 557 h 586"/>
              <a:gd name="T48" fmla="*/ 300 w 653"/>
              <a:gd name="T49" fmla="*/ 550 h 586"/>
              <a:gd name="T50" fmla="*/ 286 w 653"/>
              <a:gd name="T51" fmla="*/ 539 h 586"/>
              <a:gd name="T52" fmla="*/ 274 w 653"/>
              <a:gd name="T53" fmla="*/ 527 h 586"/>
              <a:gd name="T54" fmla="*/ 258 w 653"/>
              <a:gd name="T55" fmla="*/ 532 h 586"/>
              <a:gd name="T56" fmla="*/ 250 w 653"/>
              <a:gd name="T57" fmla="*/ 544 h 586"/>
              <a:gd name="T58" fmla="*/ 238 w 653"/>
              <a:gd name="T59" fmla="*/ 545 h 586"/>
              <a:gd name="T60" fmla="*/ 225 w 653"/>
              <a:gd name="T61" fmla="*/ 552 h 586"/>
              <a:gd name="T62" fmla="*/ 222 w 653"/>
              <a:gd name="T63" fmla="*/ 565 h 586"/>
              <a:gd name="T64" fmla="*/ 217 w 653"/>
              <a:gd name="T65" fmla="*/ 583 h 586"/>
              <a:gd name="T66" fmla="*/ 196 w 653"/>
              <a:gd name="T67" fmla="*/ 584 h 586"/>
              <a:gd name="T68" fmla="*/ 184 w 653"/>
              <a:gd name="T69" fmla="*/ 578 h 586"/>
              <a:gd name="T70" fmla="*/ 173 w 653"/>
              <a:gd name="T71" fmla="*/ 576 h 586"/>
              <a:gd name="T72" fmla="*/ 160 w 653"/>
              <a:gd name="T73" fmla="*/ 565 h 586"/>
              <a:gd name="T74" fmla="*/ 145 w 653"/>
              <a:gd name="T75" fmla="*/ 570 h 586"/>
              <a:gd name="T76" fmla="*/ 137 w 653"/>
              <a:gd name="T77" fmla="*/ 576 h 586"/>
              <a:gd name="T78" fmla="*/ 124 w 653"/>
              <a:gd name="T79" fmla="*/ 581 h 586"/>
              <a:gd name="T80" fmla="*/ 119 w 653"/>
              <a:gd name="T81" fmla="*/ 566 h 586"/>
              <a:gd name="T82" fmla="*/ 95 w 653"/>
              <a:gd name="T83" fmla="*/ 563 h 586"/>
              <a:gd name="T84" fmla="*/ 85 w 653"/>
              <a:gd name="T85" fmla="*/ 509 h 586"/>
              <a:gd name="T86" fmla="*/ 72 w 653"/>
              <a:gd name="T87" fmla="*/ 468 h 586"/>
              <a:gd name="T88" fmla="*/ 54 w 653"/>
              <a:gd name="T89" fmla="*/ 436 h 586"/>
              <a:gd name="T90" fmla="*/ 19 w 653"/>
              <a:gd name="T91" fmla="*/ 408 h 586"/>
              <a:gd name="T92" fmla="*/ 0 w 653"/>
              <a:gd name="T93" fmla="*/ 369 h 586"/>
              <a:gd name="T94" fmla="*/ 23 w 653"/>
              <a:gd name="T95" fmla="*/ 344 h 586"/>
              <a:gd name="T96" fmla="*/ 49 w 653"/>
              <a:gd name="T97" fmla="*/ 334 h 586"/>
              <a:gd name="T98" fmla="*/ 104 w 653"/>
              <a:gd name="T99" fmla="*/ 333 h 586"/>
              <a:gd name="T100" fmla="*/ 121 w 653"/>
              <a:gd name="T101" fmla="*/ 307 h 586"/>
              <a:gd name="T102" fmla="*/ 149 w 653"/>
              <a:gd name="T103" fmla="*/ 281 h 586"/>
              <a:gd name="T104" fmla="*/ 193 w 653"/>
              <a:gd name="T105" fmla="*/ 284 h 586"/>
              <a:gd name="T106" fmla="*/ 224 w 653"/>
              <a:gd name="T107" fmla="*/ 272 h 586"/>
              <a:gd name="T108" fmla="*/ 251 w 653"/>
              <a:gd name="T109" fmla="*/ 254 h 586"/>
              <a:gd name="T110" fmla="*/ 258 w 653"/>
              <a:gd name="T111" fmla="*/ 220 h 586"/>
              <a:gd name="T112" fmla="*/ 258 w 653"/>
              <a:gd name="T113" fmla="*/ 173 h 586"/>
              <a:gd name="T114" fmla="*/ 256 w 653"/>
              <a:gd name="T115" fmla="*/ 124 h 586"/>
              <a:gd name="T116" fmla="*/ 278 w 653"/>
              <a:gd name="T117" fmla="*/ 98 h 586"/>
              <a:gd name="T118" fmla="*/ 286 w 653"/>
              <a:gd name="T119" fmla="*/ 58 h 586"/>
              <a:gd name="T120" fmla="*/ 292 w 653"/>
              <a:gd name="T121" fmla="*/ 32 h 586"/>
              <a:gd name="T122" fmla="*/ 332 w 653"/>
              <a:gd name="T123" fmla="*/ 3 h 586"/>
              <a:gd name="T124" fmla="*/ 418 w 653"/>
              <a:gd name="T125" fmla="*/ 17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3" h="586">
                <a:moveTo>
                  <a:pt x="420" y="45"/>
                </a:moveTo>
                <a:lnTo>
                  <a:pt x="420" y="55"/>
                </a:lnTo>
                <a:lnTo>
                  <a:pt x="418" y="55"/>
                </a:lnTo>
                <a:lnTo>
                  <a:pt x="415" y="55"/>
                </a:lnTo>
                <a:lnTo>
                  <a:pt x="408" y="55"/>
                </a:lnTo>
                <a:lnTo>
                  <a:pt x="403" y="55"/>
                </a:lnTo>
                <a:lnTo>
                  <a:pt x="402" y="55"/>
                </a:lnTo>
                <a:lnTo>
                  <a:pt x="402" y="57"/>
                </a:lnTo>
                <a:lnTo>
                  <a:pt x="402" y="68"/>
                </a:lnTo>
                <a:lnTo>
                  <a:pt x="402" y="70"/>
                </a:lnTo>
                <a:lnTo>
                  <a:pt x="402" y="71"/>
                </a:lnTo>
                <a:lnTo>
                  <a:pt x="402" y="88"/>
                </a:lnTo>
                <a:lnTo>
                  <a:pt x="403" y="93"/>
                </a:lnTo>
                <a:lnTo>
                  <a:pt x="403" y="96"/>
                </a:lnTo>
                <a:lnTo>
                  <a:pt x="403" y="98"/>
                </a:lnTo>
                <a:lnTo>
                  <a:pt x="403" y="106"/>
                </a:lnTo>
                <a:lnTo>
                  <a:pt x="403" y="107"/>
                </a:lnTo>
                <a:lnTo>
                  <a:pt x="403" y="109"/>
                </a:lnTo>
                <a:lnTo>
                  <a:pt x="408" y="109"/>
                </a:lnTo>
                <a:lnTo>
                  <a:pt x="410" y="109"/>
                </a:lnTo>
                <a:lnTo>
                  <a:pt x="412" y="109"/>
                </a:lnTo>
                <a:lnTo>
                  <a:pt x="413" y="109"/>
                </a:lnTo>
                <a:lnTo>
                  <a:pt x="413" y="112"/>
                </a:lnTo>
                <a:lnTo>
                  <a:pt x="413" y="116"/>
                </a:lnTo>
                <a:lnTo>
                  <a:pt x="413" y="117"/>
                </a:lnTo>
                <a:lnTo>
                  <a:pt x="413" y="127"/>
                </a:lnTo>
                <a:lnTo>
                  <a:pt x="413" y="129"/>
                </a:lnTo>
                <a:lnTo>
                  <a:pt x="415" y="129"/>
                </a:lnTo>
                <a:lnTo>
                  <a:pt x="418" y="129"/>
                </a:lnTo>
                <a:lnTo>
                  <a:pt x="420" y="129"/>
                </a:lnTo>
                <a:lnTo>
                  <a:pt x="423" y="129"/>
                </a:lnTo>
                <a:lnTo>
                  <a:pt x="423" y="132"/>
                </a:lnTo>
                <a:lnTo>
                  <a:pt x="423" y="134"/>
                </a:lnTo>
                <a:lnTo>
                  <a:pt x="423" y="137"/>
                </a:lnTo>
                <a:lnTo>
                  <a:pt x="423" y="142"/>
                </a:lnTo>
                <a:lnTo>
                  <a:pt x="423" y="143"/>
                </a:lnTo>
                <a:lnTo>
                  <a:pt x="423" y="150"/>
                </a:lnTo>
                <a:lnTo>
                  <a:pt x="423" y="151"/>
                </a:lnTo>
                <a:lnTo>
                  <a:pt x="423" y="153"/>
                </a:lnTo>
                <a:lnTo>
                  <a:pt x="423" y="155"/>
                </a:lnTo>
                <a:lnTo>
                  <a:pt x="425" y="155"/>
                </a:lnTo>
                <a:lnTo>
                  <a:pt x="431" y="155"/>
                </a:lnTo>
                <a:lnTo>
                  <a:pt x="433" y="155"/>
                </a:lnTo>
                <a:lnTo>
                  <a:pt x="433" y="171"/>
                </a:lnTo>
                <a:lnTo>
                  <a:pt x="433" y="173"/>
                </a:lnTo>
                <a:lnTo>
                  <a:pt x="433" y="181"/>
                </a:lnTo>
                <a:lnTo>
                  <a:pt x="433" y="183"/>
                </a:lnTo>
                <a:lnTo>
                  <a:pt x="433" y="186"/>
                </a:lnTo>
                <a:lnTo>
                  <a:pt x="433" y="192"/>
                </a:lnTo>
                <a:lnTo>
                  <a:pt x="434" y="220"/>
                </a:lnTo>
                <a:lnTo>
                  <a:pt x="448" y="220"/>
                </a:lnTo>
                <a:lnTo>
                  <a:pt x="452" y="220"/>
                </a:lnTo>
                <a:lnTo>
                  <a:pt x="454" y="220"/>
                </a:lnTo>
                <a:lnTo>
                  <a:pt x="454" y="227"/>
                </a:lnTo>
                <a:lnTo>
                  <a:pt x="454" y="230"/>
                </a:lnTo>
                <a:lnTo>
                  <a:pt x="454" y="232"/>
                </a:lnTo>
                <a:lnTo>
                  <a:pt x="454" y="241"/>
                </a:lnTo>
                <a:lnTo>
                  <a:pt x="454" y="245"/>
                </a:lnTo>
                <a:lnTo>
                  <a:pt x="454" y="246"/>
                </a:lnTo>
                <a:lnTo>
                  <a:pt x="454" y="248"/>
                </a:lnTo>
                <a:lnTo>
                  <a:pt x="456" y="263"/>
                </a:lnTo>
                <a:lnTo>
                  <a:pt x="456" y="267"/>
                </a:lnTo>
                <a:lnTo>
                  <a:pt x="456" y="272"/>
                </a:lnTo>
                <a:lnTo>
                  <a:pt x="456" y="274"/>
                </a:lnTo>
                <a:lnTo>
                  <a:pt x="456" y="276"/>
                </a:lnTo>
                <a:lnTo>
                  <a:pt x="465" y="276"/>
                </a:lnTo>
                <a:lnTo>
                  <a:pt x="465" y="300"/>
                </a:lnTo>
                <a:lnTo>
                  <a:pt x="465" y="310"/>
                </a:lnTo>
                <a:lnTo>
                  <a:pt x="467" y="315"/>
                </a:lnTo>
                <a:lnTo>
                  <a:pt x="475" y="315"/>
                </a:lnTo>
                <a:lnTo>
                  <a:pt x="475" y="317"/>
                </a:lnTo>
                <a:lnTo>
                  <a:pt x="475" y="318"/>
                </a:lnTo>
                <a:lnTo>
                  <a:pt x="475" y="333"/>
                </a:lnTo>
                <a:lnTo>
                  <a:pt x="479" y="333"/>
                </a:lnTo>
                <a:lnTo>
                  <a:pt x="480" y="333"/>
                </a:lnTo>
                <a:lnTo>
                  <a:pt x="482" y="333"/>
                </a:lnTo>
                <a:lnTo>
                  <a:pt x="483" y="333"/>
                </a:lnTo>
                <a:lnTo>
                  <a:pt x="485" y="333"/>
                </a:lnTo>
                <a:lnTo>
                  <a:pt x="497" y="331"/>
                </a:lnTo>
                <a:lnTo>
                  <a:pt x="500" y="331"/>
                </a:lnTo>
                <a:lnTo>
                  <a:pt x="503" y="331"/>
                </a:lnTo>
                <a:lnTo>
                  <a:pt x="503" y="333"/>
                </a:lnTo>
                <a:lnTo>
                  <a:pt x="503" y="339"/>
                </a:lnTo>
                <a:lnTo>
                  <a:pt x="505" y="349"/>
                </a:lnTo>
                <a:lnTo>
                  <a:pt x="513" y="349"/>
                </a:lnTo>
                <a:lnTo>
                  <a:pt x="513" y="351"/>
                </a:lnTo>
                <a:lnTo>
                  <a:pt x="515" y="359"/>
                </a:lnTo>
                <a:lnTo>
                  <a:pt x="518" y="357"/>
                </a:lnTo>
                <a:lnTo>
                  <a:pt x="523" y="357"/>
                </a:lnTo>
                <a:lnTo>
                  <a:pt x="523" y="366"/>
                </a:lnTo>
                <a:lnTo>
                  <a:pt x="524" y="377"/>
                </a:lnTo>
                <a:lnTo>
                  <a:pt x="528" y="375"/>
                </a:lnTo>
                <a:lnTo>
                  <a:pt x="532" y="375"/>
                </a:lnTo>
                <a:lnTo>
                  <a:pt x="532" y="383"/>
                </a:lnTo>
                <a:lnTo>
                  <a:pt x="532" y="387"/>
                </a:lnTo>
                <a:lnTo>
                  <a:pt x="534" y="392"/>
                </a:lnTo>
                <a:lnTo>
                  <a:pt x="534" y="405"/>
                </a:lnTo>
                <a:lnTo>
                  <a:pt x="534" y="413"/>
                </a:lnTo>
                <a:lnTo>
                  <a:pt x="539" y="413"/>
                </a:lnTo>
                <a:lnTo>
                  <a:pt x="544" y="413"/>
                </a:lnTo>
                <a:lnTo>
                  <a:pt x="546" y="413"/>
                </a:lnTo>
                <a:lnTo>
                  <a:pt x="550" y="413"/>
                </a:lnTo>
                <a:lnTo>
                  <a:pt x="554" y="413"/>
                </a:lnTo>
                <a:lnTo>
                  <a:pt x="555" y="424"/>
                </a:lnTo>
                <a:lnTo>
                  <a:pt x="555" y="429"/>
                </a:lnTo>
                <a:lnTo>
                  <a:pt x="555" y="433"/>
                </a:lnTo>
                <a:lnTo>
                  <a:pt x="555" y="441"/>
                </a:lnTo>
                <a:lnTo>
                  <a:pt x="559" y="441"/>
                </a:lnTo>
                <a:lnTo>
                  <a:pt x="570" y="441"/>
                </a:lnTo>
                <a:lnTo>
                  <a:pt x="572" y="441"/>
                </a:lnTo>
                <a:lnTo>
                  <a:pt x="581" y="439"/>
                </a:lnTo>
                <a:lnTo>
                  <a:pt x="583" y="439"/>
                </a:lnTo>
                <a:lnTo>
                  <a:pt x="601" y="439"/>
                </a:lnTo>
                <a:lnTo>
                  <a:pt x="619" y="437"/>
                </a:lnTo>
                <a:lnTo>
                  <a:pt x="626" y="437"/>
                </a:lnTo>
                <a:lnTo>
                  <a:pt x="631" y="437"/>
                </a:lnTo>
                <a:lnTo>
                  <a:pt x="644" y="437"/>
                </a:lnTo>
                <a:lnTo>
                  <a:pt x="647" y="437"/>
                </a:lnTo>
                <a:lnTo>
                  <a:pt x="650" y="436"/>
                </a:lnTo>
                <a:lnTo>
                  <a:pt x="650" y="441"/>
                </a:lnTo>
                <a:lnTo>
                  <a:pt x="650" y="446"/>
                </a:lnTo>
                <a:lnTo>
                  <a:pt x="652" y="454"/>
                </a:lnTo>
                <a:lnTo>
                  <a:pt x="652" y="462"/>
                </a:lnTo>
                <a:lnTo>
                  <a:pt x="652" y="464"/>
                </a:lnTo>
                <a:lnTo>
                  <a:pt x="652" y="467"/>
                </a:lnTo>
                <a:lnTo>
                  <a:pt x="653" y="491"/>
                </a:lnTo>
                <a:lnTo>
                  <a:pt x="639" y="491"/>
                </a:lnTo>
                <a:lnTo>
                  <a:pt x="632" y="491"/>
                </a:lnTo>
                <a:lnTo>
                  <a:pt x="631" y="491"/>
                </a:lnTo>
                <a:lnTo>
                  <a:pt x="629" y="493"/>
                </a:lnTo>
                <a:lnTo>
                  <a:pt x="609" y="493"/>
                </a:lnTo>
                <a:lnTo>
                  <a:pt x="608" y="493"/>
                </a:lnTo>
                <a:lnTo>
                  <a:pt x="603" y="493"/>
                </a:lnTo>
                <a:lnTo>
                  <a:pt x="601" y="493"/>
                </a:lnTo>
                <a:lnTo>
                  <a:pt x="598" y="493"/>
                </a:lnTo>
                <a:lnTo>
                  <a:pt x="590" y="495"/>
                </a:lnTo>
                <a:lnTo>
                  <a:pt x="583" y="495"/>
                </a:lnTo>
                <a:lnTo>
                  <a:pt x="578" y="495"/>
                </a:lnTo>
                <a:lnTo>
                  <a:pt x="570" y="495"/>
                </a:lnTo>
                <a:lnTo>
                  <a:pt x="564" y="495"/>
                </a:lnTo>
                <a:lnTo>
                  <a:pt x="559" y="496"/>
                </a:lnTo>
                <a:lnTo>
                  <a:pt x="557" y="496"/>
                </a:lnTo>
                <a:lnTo>
                  <a:pt x="546" y="496"/>
                </a:lnTo>
                <a:lnTo>
                  <a:pt x="542" y="496"/>
                </a:lnTo>
                <a:lnTo>
                  <a:pt x="536" y="496"/>
                </a:lnTo>
                <a:lnTo>
                  <a:pt x="534" y="496"/>
                </a:lnTo>
                <a:lnTo>
                  <a:pt x="529" y="496"/>
                </a:lnTo>
                <a:lnTo>
                  <a:pt x="518" y="496"/>
                </a:lnTo>
                <a:lnTo>
                  <a:pt x="518" y="500"/>
                </a:lnTo>
                <a:lnTo>
                  <a:pt x="518" y="504"/>
                </a:lnTo>
                <a:lnTo>
                  <a:pt x="518" y="508"/>
                </a:lnTo>
                <a:lnTo>
                  <a:pt x="518" y="509"/>
                </a:lnTo>
                <a:lnTo>
                  <a:pt x="519" y="514"/>
                </a:lnTo>
                <a:lnTo>
                  <a:pt x="519" y="522"/>
                </a:lnTo>
                <a:lnTo>
                  <a:pt x="519" y="524"/>
                </a:lnTo>
                <a:lnTo>
                  <a:pt x="519" y="531"/>
                </a:lnTo>
                <a:lnTo>
                  <a:pt x="519" y="535"/>
                </a:lnTo>
                <a:lnTo>
                  <a:pt x="519" y="540"/>
                </a:lnTo>
                <a:lnTo>
                  <a:pt x="519" y="542"/>
                </a:lnTo>
                <a:lnTo>
                  <a:pt x="519" y="549"/>
                </a:lnTo>
                <a:lnTo>
                  <a:pt x="519" y="552"/>
                </a:lnTo>
                <a:lnTo>
                  <a:pt x="515" y="552"/>
                </a:lnTo>
                <a:lnTo>
                  <a:pt x="510" y="553"/>
                </a:lnTo>
                <a:lnTo>
                  <a:pt x="508" y="553"/>
                </a:lnTo>
                <a:lnTo>
                  <a:pt x="505" y="553"/>
                </a:lnTo>
                <a:lnTo>
                  <a:pt x="501" y="553"/>
                </a:lnTo>
                <a:lnTo>
                  <a:pt x="500" y="553"/>
                </a:lnTo>
                <a:lnTo>
                  <a:pt x="492" y="553"/>
                </a:lnTo>
                <a:lnTo>
                  <a:pt x="483" y="553"/>
                </a:lnTo>
                <a:lnTo>
                  <a:pt x="482" y="553"/>
                </a:lnTo>
                <a:lnTo>
                  <a:pt x="480" y="553"/>
                </a:lnTo>
                <a:lnTo>
                  <a:pt x="479" y="553"/>
                </a:lnTo>
                <a:lnTo>
                  <a:pt x="477" y="553"/>
                </a:lnTo>
                <a:lnTo>
                  <a:pt x="456" y="555"/>
                </a:lnTo>
                <a:lnTo>
                  <a:pt x="454" y="555"/>
                </a:lnTo>
                <a:lnTo>
                  <a:pt x="451" y="555"/>
                </a:lnTo>
                <a:lnTo>
                  <a:pt x="443" y="555"/>
                </a:lnTo>
                <a:lnTo>
                  <a:pt x="436" y="555"/>
                </a:lnTo>
                <a:lnTo>
                  <a:pt x="434" y="555"/>
                </a:lnTo>
                <a:lnTo>
                  <a:pt x="433" y="555"/>
                </a:lnTo>
                <a:lnTo>
                  <a:pt x="423" y="557"/>
                </a:lnTo>
                <a:lnTo>
                  <a:pt x="423" y="555"/>
                </a:lnTo>
                <a:lnTo>
                  <a:pt x="421" y="555"/>
                </a:lnTo>
                <a:lnTo>
                  <a:pt x="421" y="553"/>
                </a:lnTo>
                <a:lnTo>
                  <a:pt x="420" y="553"/>
                </a:lnTo>
                <a:lnTo>
                  <a:pt x="420" y="552"/>
                </a:lnTo>
                <a:lnTo>
                  <a:pt x="420" y="550"/>
                </a:lnTo>
                <a:lnTo>
                  <a:pt x="420" y="549"/>
                </a:lnTo>
                <a:lnTo>
                  <a:pt x="421" y="549"/>
                </a:lnTo>
                <a:lnTo>
                  <a:pt x="421" y="547"/>
                </a:lnTo>
                <a:lnTo>
                  <a:pt x="421" y="545"/>
                </a:lnTo>
                <a:lnTo>
                  <a:pt x="421" y="544"/>
                </a:lnTo>
                <a:lnTo>
                  <a:pt x="421" y="542"/>
                </a:lnTo>
                <a:lnTo>
                  <a:pt x="420" y="542"/>
                </a:lnTo>
                <a:lnTo>
                  <a:pt x="418" y="542"/>
                </a:lnTo>
                <a:lnTo>
                  <a:pt x="416" y="542"/>
                </a:lnTo>
                <a:lnTo>
                  <a:pt x="416" y="540"/>
                </a:lnTo>
                <a:lnTo>
                  <a:pt x="415" y="540"/>
                </a:lnTo>
                <a:lnTo>
                  <a:pt x="415" y="539"/>
                </a:lnTo>
                <a:lnTo>
                  <a:pt x="415" y="540"/>
                </a:lnTo>
                <a:lnTo>
                  <a:pt x="413" y="540"/>
                </a:lnTo>
                <a:lnTo>
                  <a:pt x="413" y="539"/>
                </a:lnTo>
                <a:lnTo>
                  <a:pt x="415" y="539"/>
                </a:lnTo>
                <a:lnTo>
                  <a:pt x="413" y="539"/>
                </a:lnTo>
                <a:lnTo>
                  <a:pt x="413" y="537"/>
                </a:lnTo>
                <a:lnTo>
                  <a:pt x="415" y="537"/>
                </a:lnTo>
                <a:lnTo>
                  <a:pt x="413" y="537"/>
                </a:lnTo>
                <a:lnTo>
                  <a:pt x="413" y="535"/>
                </a:lnTo>
                <a:lnTo>
                  <a:pt x="415" y="535"/>
                </a:lnTo>
                <a:lnTo>
                  <a:pt x="415" y="534"/>
                </a:lnTo>
                <a:lnTo>
                  <a:pt x="413" y="535"/>
                </a:lnTo>
                <a:lnTo>
                  <a:pt x="413" y="534"/>
                </a:lnTo>
                <a:lnTo>
                  <a:pt x="413" y="535"/>
                </a:lnTo>
                <a:lnTo>
                  <a:pt x="412" y="534"/>
                </a:lnTo>
                <a:lnTo>
                  <a:pt x="413" y="534"/>
                </a:lnTo>
                <a:lnTo>
                  <a:pt x="413" y="532"/>
                </a:lnTo>
                <a:lnTo>
                  <a:pt x="412" y="532"/>
                </a:lnTo>
                <a:lnTo>
                  <a:pt x="412" y="534"/>
                </a:lnTo>
                <a:lnTo>
                  <a:pt x="410" y="534"/>
                </a:lnTo>
                <a:lnTo>
                  <a:pt x="410" y="532"/>
                </a:lnTo>
                <a:lnTo>
                  <a:pt x="408" y="532"/>
                </a:lnTo>
                <a:lnTo>
                  <a:pt x="410" y="532"/>
                </a:lnTo>
                <a:lnTo>
                  <a:pt x="410" y="531"/>
                </a:lnTo>
                <a:lnTo>
                  <a:pt x="408" y="531"/>
                </a:lnTo>
                <a:lnTo>
                  <a:pt x="410" y="531"/>
                </a:lnTo>
                <a:lnTo>
                  <a:pt x="408" y="531"/>
                </a:lnTo>
                <a:lnTo>
                  <a:pt x="407" y="531"/>
                </a:lnTo>
                <a:lnTo>
                  <a:pt x="405" y="531"/>
                </a:lnTo>
                <a:lnTo>
                  <a:pt x="405" y="532"/>
                </a:lnTo>
                <a:lnTo>
                  <a:pt x="407" y="532"/>
                </a:lnTo>
                <a:lnTo>
                  <a:pt x="407" y="534"/>
                </a:lnTo>
                <a:lnTo>
                  <a:pt x="407" y="535"/>
                </a:lnTo>
                <a:lnTo>
                  <a:pt x="407" y="534"/>
                </a:lnTo>
                <a:lnTo>
                  <a:pt x="407" y="535"/>
                </a:lnTo>
                <a:lnTo>
                  <a:pt x="405" y="535"/>
                </a:lnTo>
                <a:lnTo>
                  <a:pt x="403" y="535"/>
                </a:lnTo>
                <a:lnTo>
                  <a:pt x="403" y="534"/>
                </a:lnTo>
                <a:lnTo>
                  <a:pt x="402" y="534"/>
                </a:lnTo>
                <a:lnTo>
                  <a:pt x="402" y="532"/>
                </a:lnTo>
                <a:lnTo>
                  <a:pt x="400" y="532"/>
                </a:lnTo>
                <a:lnTo>
                  <a:pt x="398" y="531"/>
                </a:lnTo>
                <a:lnTo>
                  <a:pt x="398" y="529"/>
                </a:lnTo>
                <a:lnTo>
                  <a:pt x="398" y="527"/>
                </a:lnTo>
                <a:lnTo>
                  <a:pt x="397" y="526"/>
                </a:lnTo>
                <a:lnTo>
                  <a:pt x="395" y="524"/>
                </a:lnTo>
                <a:lnTo>
                  <a:pt x="395" y="522"/>
                </a:lnTo>
                <a:lnTo>
                  <a:pt x="394" y="522"/>
                </a:lnTo>
                <a:lnTo>
                  <a:pt x="394" y="521"/>
                </a:lnTo>
                <a:lnTo>
                  <a:pt x="392" y="519"/>
                </a:lnTo>
                <a:lnTo>
                  <a:pt x="394" y="519"/>
                </a:lnTo>
                <a:lnTo>
                  <a:pt x="394" y="517"/>
                </a:lnTo>
                <a:lnTo>
                  <a:pt x="392" y="517"/>
                </a:lnTo>
                <a:lnTo>
                  <a:pt x="390" y="517"/>
                </a:lnTo>
                <a:lnTo>
                  <a:pt x="392" y="516"/>
                </a:lnTo>
                <a:lnTo>
                  <a:pt x="392" y="514"/>
                </a:lnTo>
                <a:lnTo>
                  <a:pt x="390" y="514"/>
                </a:lnTo>
                <a:lnTo>
                  <a:pt x="389" y="514"/>
                </a:lnTo>
                <a:lnTo>
                  <a:pt x="387" y="514"/>
                </a:lnTo>
                <a:lnTo>
                  <a:pt x="385" y="514"/>
                </a:lnTo>
                <a:lnTo>
                  <a:pt x="384" y="516"/>
                </a:lnTo>
                <a:lnTo>
                  <a:pt x="384" y="517"/>
                </a:lnTo>
                <a:lnTo>
                  <a:pt x="382" y="517"/>
                </a:lnTo>
                <a:lnTo>
                  <a:pt x="382" y="516"/>
                </a:lnTo>
                <a:lnTo>
                  <a:pt x="381" y="516"/>
                </a:lnTo>
                <a:lnTo>
                  <a:pt x="379" y="514"/>
                </a:lnTo>
                <a:lnTo>
                  <a:pt x="379" y="513"/>
                </a:lnTo>
                <a:lnTo>
                  <a:pt x="379" y="511"/>
                </a:lnTo>
                <a:lnTo>
                  <a:pt x="377" y="511"/>
                </a:lnTo>
                <a:lnTo>
                  <a:pt x="377" y="513"/>
                </a:lnTo>
                <a:lnTo>
                  <a:pt x="379" y="513"/>
                </a:lnTo>
                <a:lnTo>
                  <a:pt x="379" y="514"/>
                </a:lnTo>
                <a:lnTo>
                  <a:pt x="377" y="514"/>
                </a:lnTo>
                <a:lnTo>
                  <a:pt x="376" y="514"/>
                </a:lnTo>
                <a:lnTo>
                  <a:pt x="374" y="514"/>
                </a:lnTo>
                <a:lnTo>
                  <a:pt x="372" y="514"/>
                </a:lnTo>
                <a:lnTo>
                  <a:pt x="372" y="516"/>
                </a:lnTo>
                <a:lnTo>
                  <a:pt x="371" y="516"/>
                </a:lnTo>
                <a:lnTo>
                  <a:pt x="371" y="517"/>
                </a:lnTo>
                <a:lnTo>
                  <a:pt x="372" y="517"/>
                </a:lnTo>
                <a:lnTo>
                  <a:pt x="372" y="519"/>
                </a:lnTo>
                <a:lnTo>
                  <a:pt x="372" y="521"/>
                </a:lnTo>
                <a:lnTo>
                  <a:pt x="371" y="521"/>
                </a:lnTo>
                <a:lnTo>
                  <a:pt x="371" y="522"/>
                </a:lnTo>
                <a:lnTo>
                  <a:pt x="369" y="522"/>
                </a:lnTo>
                <a:lnTo>
                  <a:pt x="369" y="524"/>
                </a:lnTo>
                <a:lnTo>
                  <a:pt x="369" y="526"/>
                </a:lnTo>
                <a:lnTo>
                  <a:pt x="367" y="527"/>
                </a:lnTo>
                <a:lnTo>
                  <a:pt x="369" y="527"/>
                </a:lnTo>
                <a:lnTo>
                  <a:pt x="369" y="529"/>
                </a:lnTo>
                <a:lnTo>
                  <a:pt x="367" y="529"/>
                </a:lnTo>
                <a:lnTo>
                  <a:pt x="366" y="529"/>
                </a:lnTo>
                <a:lnTo>
                  <a:pt x="366" y="531"/>
                </a:lnTo>
                <a:lnTo>
                  <a:pt x="366" y="532"/>
                </a:lnTo>
                <a:lnTo>
                  <a:pt x="364" y="532"/>
                </a:lnTo>
                <a:lnTo>
                  <a:pt x="364" y="534"/>
                </a:lnTo>
                <a:lnTo>
                  <a:pt x="363" y="534"/>
                </a:lnTo>
                <a:lnTo>
                  <a:pt x="361" y="534"/>
                </a:lnTo>
                <a:lnTo>
                  <a:pt x="361" y="535"/>
                </a:lnTo>
                <a:lnTo>
                  <a:pt x="359" y="537"/>
                </a:lnTo>
                <a:lnTo>
                  <a:pt x="358" y="537"/>
                </a:lnTo>
                <a:lnTo>
                  <a:pt x="358" y="539"/>
                </a:lnTo>
                <a:lnTo>
                  <a:pt x="356" y="540"/>
                </a:lnTo>
                <a:lnTo>
                  <a:pt x="356" y="542"/>
                </a:lnTo>
                <a:lnTo>
                  <a:pt x="354" y="542"/>
                </a:lnTo>
                <a:lnTo>
                  <a:pt x="354" y="544"/>
                </a:lnTo>
                <a:lnTo>
                  <a:pt x="353" y="544"/>
                </a:lnTo>
                <a:lnTo>
                  <a:pt x="353" y="545"/>
                </a:lnTo>
                <a:lnTo>
                  <a:pt x="351" y="544"/>
                </a:lnTo>
                <a:lnTo>
                  <a:pt x="351" y="545"/>
                </a:lnTo>
                <a:lnTo>
                  <a:pt x="349" y="545"/>
                </a:lnTo>
                <a:lnTo>
                  <a:pt x="349" y="547"/>
                </a:lnTo>
                <a:lnTo>
                  <a:pt x="348" y="547"/>
                </a:lnTo>
                <a:lnTo>
                  <a:pt x="348" y="549"/>
                </a:lnTo>
                <a:lnTo>
                  <a:pt x="346" y="549"/>
                </a:lnTo>
                <a:lnTo>
                  <a:pt x="346" y="550"/>
                </a:lnTo>
                <a:lnTo>
                  <a:pt x="345" y="550"/>
                </a:lnTo>
                <a:lnTo>
                  <a:pt x="343" y="550"/>
                </a:lnTo>
                <a:lnTo>
                  <a:pt x="343" y="552"/>
                </a:lnTo>
                <a:lnTo>
                  <a:pt x="341" y="553"/>
                </a:lnTo>
                <a:lnTo>
                  <a:pt x="340" y="553"/>
                </a:lnTo>
                <a:lnTo>
                  <a:pt x="340" y="555"/>
                </a:lnTo>
                <a:lnTo>
                  <a:pt x="338" y="555"/>
                </a:lnTo>
                <a:lnTo>
                  <a:pt x="336" y="555"/>
                </a:lnTo>
                <a:lnTo>
                  <a:pt x="336" y="557"/>
                </a:lnTo>
                <a:lnTo>
                  <a:pt x="335" y="557"/>
                </a:lnTo>
                <a:lnTo>
                  <a:pt x="333" y="557"/>
                </a:lnTo>
                <a:lnTo>
                  <a:pt x="332" y="557"/>
                </a:lnTo>
                <a:lnTo>
                  <a:pt x="330" y="557"/>
                </a:lnTo>
                <a:lnTo>
                  <a:pt x="328" y="557"/>
                </a:lnTo>
                <a:lnTo>
                  <a:pt x="328" y="558"/>
                </a:lnTo>
                <a:lnTo>
                  <a:pt x="327" y="557"/>
                </a:lnTo>
                <a:lnTo>
                  <a:pt x="325" y="558"/>
                </a:lnTo>
                <a:lnTo>
                  <a:pt x="323" y="558"/>
                </a:lnTo>
                <a:lnTo>
                  <a:pt x="322" y="558"/>
                </a:lnTo>
                <a:lnTo>
                  <a:pt x="320" y="558"/>
                </a:lnTo>
                <a:lnTo>
                  <a:pt x="320" y="557"/>
                </a:lnTo>
                <a:lnTo>
                  <a:pt x="318" y="557"/>
                </a:lnTo>
                <a:lnTo>
                  <a:pt x="317" y="557"/>
                </a:lnTo>
                <a:lnTo>
                  <a:pt x="317" y="555"/>
                </a:lnTo>
                <a:lnTo>
                  <a:pt x="315" y="555"/>
                </a:lnTo>
                <a:lnTo>
                  <a:pt x="314" y="553"/>
                </a:lnTo>
                <a:lnTo>
                  <a:pt x="312" y="553"/>
                </a:lnTo>
                <a:lnTo>
                  <a:pt x="310" y="553"/>
                </a:lnTo>
                <a:lnTo>
                  <a:pt x="309" y="553"/>
                </a:lnTo>
                <a:lnTo>
                  <a:pt x="309" y="552"/>
                </a:lnTo>
                <a:lnTo>
                  <a:pt x="307" y="552"/>
                </a:lnTo>
                <a:lnTo>
                  <a:pt x="305" y="552"/>
                </a:lnTo>
                <a:lnTo>
                  <a:pt x="304" y="552"/>
                </a:lnTo>
                <a:lnTo>
                  <a:pt x="302" y="550"/>
                </a:lnTo>
                <a:lnTo>
                  <a:pt x="300" y="550"/>
                </a:lnTo>
                <a:lnTo>
                  <a:pt x="300" y="549"/>
                </a:lnTo>
                <a:lnTo>
                  <a:pt x="299" y="549"/>
                </a:lnTo>
                <a:lnTo>
                  <a:pt x="297" y="547"/>
                </a:lnTo>
                <a:lnTo>
                  <a:pt x="296" y="547"/>
                </a:lnTo>
                <a:lnTo>
                  <a:pt x="294" y="547"/>
                </a:lnTo>
                <a:lnTo>
                  <a:pt x="292" y="547"/>
                </a:lnTo>
                <a:lnTo>
                  <a:pt x="292" y="545"/>
                </a:lnTo>
                <a:lnTo>
                  <a:pt x="291" y="545"/>
                </a:lnTo>
                <a:lnTo>
                  <a:pt x="289" y="544"/>
                </a:lnTo>
                <a:lnTo>
                  <a:pt x="289" y="542"/>
                </a:lnTo>
                <a:lnTo>
                  <a:pt x="287" y="542"/>
                </a:lnTo>
                <a:lnTo>
                  <a:pt x="287" y="540"/>
                </a:lnTo>
                <a:lnTo>
                  <a:pt x="286" y="540"/>
                </a:lnTo>
                <a:lnTo>
                  <a:pt x="286" y="539"/>
                </a:lnTo>
                <a:lnTo>
                  <a:pt x="284" y="539"/>
                </a:lnTo>
                <a:lnTo>
                  <a:pt x="284" y="537"/>
                </a:lnTo>
                <a:lnTo>
                  <a:pt x="282" y="537"/>
                </a:lnTo>
                <a:lnTo>
                  <a:pt x="282" y="535"/>
                </a:lnTo>
                <a:lnTo>
                  <a:pt x="281" y="535"/>
                </a:lnTo>
                <a:lnTo>
                  <a:pt x="281" y="534"/>
                </a:lnTo>
                <a:lnTo>
                  <a:pt x="281" y="532"/>
                </a:lnTo>
                <a:lnTo>
                  <a:pt x="279" y="532"/>
                </a:lnTo>
                <a:lnTo>
                  <a:pt x="279" y="531"/>
                </a:lnTo>
                <a:lnTo>
                  <a:pt x="279" y="529"/>
                </a:lnTo>
                <a:lnTo>
                  <a:pt x="278" y="529"/>
                </a:lnTo>
                <a:lnTo>
                  <a:pt x="276" y="529"/>
                </a:lnTo>
                <a:lnTo>
                  <a:pt x="276" y="527"/>
                </a:lnTo>
                <a:lnTo>
                  <a:pt x="274" y="527"/>
                </a:lnTo>
                <a:lnTo>
                  <a:pt x="273" y="527"/>
                </a:lnTo>
                <a:lnTo>
                  <a:pt x="273" y="526"/>
                </a:lnTo>
                <a:lnTo>
                  <a:pt x="271" y="526"/>
                </a:lnTo>
                <a:lnTo>
                  <a:pt x="269" y="526"/>
                </a:lnTo>
                <a:lnTo>
                  <a:pt x="269" y="527"/>
                </a:lnTo>
                <a:lnTo>
                  <a:pt x="268" y="527"/>
                </a:lnTo>
                <a:lnTo>
                  <a:pt x="266" y="527"/>
                </a:lnTo>
                <a:lnTo>
                  <a:pt x="265" y="527"/>
                </a:lnTo>
                <a:lnTo>
                  <a:pt x="263" y="527"/>
                </a:lnTo>
                <a:lnTo>
                  <a:pt x="261" y="527"/>
                </a:lnTo>
                <a:lnTo>
                  <a:pt x="261" y="529"/>
                </a:lnTo>
                <a:lnTo>
                  <a:pt x="260" y="529"/>
                </a:lnTo>
                <a:lnTo>
                  <a:pt x="258" y="531"/>
                </a:lnTo>
                <a:lnTo>
                  <a:pt x="258" y="532"/>
                </a:lnTo>
                <a:lnTo>
                  <a:pt x="258" y="534"/>
                </a:lnTo>
                <a:lnTo>
                  <a:pt x="256" y="534"/>
                </a:lnTo>
                <a:lnTo>
                  <a:pt x="256" y="535"/>
                </a:lnTo>
                <a:lnTo>
                  <a:pt x="258" y="535"/>
                </a:lnTo>
                <a:lnTo>
                  <a:pt x="258" y="537"/>
                </a:lnTo>
                <a:lnTo>
                  <a:pt x="256" y="537"/>
                </a:lnTo>
                <a:lnTo>
                  <a:pt x="256" y="539"/>
                </a:lnTo>
                <a:lnTo>
                  <a:pt x="255" y="539"/>
                </a:lnTo>
                <a:lnTo>
                  <a:pt x="253" y="539"/>
                </a:lnTo>
                <a:lnTo>
                  <a:pt x="253" y="540"/>
                </a:lnTo>
                <a:lnTo>
                  <a:pt x="251" y="540"/>
                </a:lnTo>
                <a:lnTo>
                  <a:pt x="251" y="542"/>
                </a:lnTo>
                <a:lnTo>
                  <a:pt x="251" y="544"/>
                </a:lnTo>
                <a:lnTo>
                  <a:pt x="250" y="544"/>
                </a:lnTo>
                <a:lnTo>
                  <a:pt x="251" y="544"/>
                </a:lnTo>
                <a:lnTo>
                  <a:pt x="250" y="544"/>
                </a:lnTo>
                <a:lnTo>
                  <a:pt x="250" y="545"/>
                </a:lnTo>
                <a:lnTo>
                  <a:pt x="248" y="545"/>
                </a:lnTo>
                <a:lnTo>
                  <a:pt x="248" y="547"/>
                </a:lnTo>
                <a:lnTo>
                  <a:pt x="247" y="545"/>
                </a:lnTo>
                <a:lnTo>
                  <a:pt x="247" y="547"/>
                </a:lnTo>
                <a:lnTo>
                  <a:pt x="245" y="547"/>
                </a:lnTo>
                <a:lnTo>
                  <a:pt x="245" y="545"/>
                </a:lnTo>
                <a:lnTo>
                  <a:pt x="243" y="545"/>
                </a:lnTo>
                <a:lnTo>
                  <a:pt x="242" y="545"/>
                </a:lnTo>
                <a:lnTo>
                  <a:pt x="242" y="544"/>
                </a:lnTo>
                <a:lnTo>
                  <a:pt x="240" y="545"/>
                </a:lnTo>
                <a:lnTo>
                  <a:pt x="238" y="545"/>
                </a:lnTo>
                <a:lnTo>
                  <a:pt x="238" y="544"/>
                </a:lnTo>
                <a:lnTo>
                  <a:pt x="237" y="544"/>
                </a:lnTo>
                <a:lnTo>
                  <a:pt x="237" y="545"/>
                </a:lnTo>
                <a:lnTo>
                  <a:pt x="235" y="545"/>
                </a:lnTo>
                <a:lnTo>
                  <a:pt x="233" y="545"/>
                </a:lnTo>
                <a:lnTo>
                  <a:pt x="233" y="547"/>
                </a:lnTo>
                <a:lnTo>
                  <a:pt x="232" y="547"/>
                </a:lnTo>
                <a:lnTo>
                  <a:pt x="230" y="547"/>
                </a:lnTo>
                <a:lnTo>
                  <a:pt x="230" y="549"/>
                </a:lnTo>
                <a:lnTo>
                  <a:pt x="229" y="549"/>
                </a:lnTo>
                <a:lnTo>
                  <a:pt x="229" y="550"/>
                </a:lnTo>
                <a:lnTo>
                  <a:pt x="227" y="550"/>
                </a:lnTo>
                <a:lnTo>
                  <a:pt x="225" y="550"/>
                </a:lnTo>
                <a:lnTo>
                  <a:pt x="225" y="552"/>
                </a:lnTo>
                <a:lnTo>
                  <a:pt x="224" y="552"/>
                </a:lnTo>
                <a:lnTo>
                  <a:pt x="224" y="553"/>
                </a:lnTo>
                <a:lnTo>
                  <a:pt x="225" y="553"/>
                </a:lnTo>
                <a:lnTo>
                  <a:pt x="225" y="555"/>
                </a:lnTo>
                <a:lnTo>
                  <a:pt x="225" y="557"/>
                </a:lnTo>
                <a:lnTo>
                  <a:pt x="225" y="558"/>
                </a:lnTo>
                <a:lnTo>
                  <a:pt x="225" y="560"/>
                </a:lnTo>
                <a:lnTo>
                  <a:pt x="225" y="562"/>
                </a:lnTo>
                <a:lnTo>
                  <a:pt x="224" y="562"/>
                </a:lnTo>
                <a:lnTo>
                  <a:pt x="224" y="563"/>
                </a:lnTo>
                <a:lnTo>
                  <a:pt x="225" y="563"/>
                </a:lnTo>
                <a:lnTo>
                  <a:pt x="225" y="565"/>
                </a:lnTo>
                <a:lnTo>
                  <a:pt x="224" y="565"/>
                </a:lnTo>
                <a:lnTo>
                  <a:pt x="222" y="565"/>
                </a:lnTo>
                <a:lnTo>
                  <a:pt x="222" y="566"/>
                </a:lnTo>
                <a:lnTo>
                  <a:pt x="222" y="568"/>
                </a:lnTo>
                <a:lnTo>
                  <a:pt x="220" y="568"/>
                </a:lnTo>
                <a:lnTo>
                  <a:pt x="220" y="570"/>
                </a:lnTo>
                <a:lnTo>
                  <a:pt x="220" y="571"/>
                </a:lnTo>
                <a:lnTo>
                  <a:pt x="219" y="571"/>
                </a:lnTo>
                <a:lnTo>
                  <a:pt x="219" y="573"/>
                </a:lnTo>
                <a:lnTo>
                  <a:pt x="219" y="575"/>
                </a:lnTo>
                <a:lnTo>
                  <a:pt x="217" y="575"/>
                </a:lnTo>
                <a:lnTo>
                  <a:pt x="217" y="576"/>
                </a:lnTo>
                <a:lnTo>
                  <a:pt x="217" y="578"/>
                </a:lnTo>
                <a:lnTo>
                  <a:pt x="217" y="580"/>
                </a:lnTo>
                <a:lnTo>
                  <a:pt x="217" y="581"/>
                </a:lnTo>
                <a:lnTo>
                  <a:pt x="217" y="583"/>
                </a:lnTo>
                <a:lnTo>
                  <a:pt x="215" y="583"/>
                </a:lnTo>
                <a:lnTo>
                  <a:pt x="211" y="583"/>
                </a:lnTo>
                <a:lnTo>
                  <a:pt x="211" y="584"/>
                </a:lnTo>
                <a:lnTo>
                  <a:pt x="209" y="584"/>
                </a:lnTo>
                <a:lnTo>
                  <a:pt x="209" y="586"/>
                </a:lnTo>
                <a:lnTo>
                  <a:pt x="207" y="586"/>
                </a:lnTo>
                <a:lnTo>
                  <a:pt x="206" y="586"/>
                </a:lnTo>
                <a:lnTo>
                  <a:pt x="204" y="586"/>
                </a:lnTo>
                <a:lnTo>
                  <a:pt x="204" y="584"/>
                </a:lnTo>
                <a:lnTo>
                  <a:pt x="202" y="584"/>
                </a:lnTo>
                <a:lnTo>
                  <a:pt x="201" y="584"/>
                </a:lnTo>
                <a:lnTo>
                  <a:pt x="199" y="584"/>
                </a:lnTo>
                <a:lnTo>
                  <a:pt x="198" y="584"/>
                </a:lnTo>
                <a:lnTo>
                  <a:pt x="196" y="584"/>
                </a:lnTo>
                <a:lnTo>
                  <a:pt x="196" y="583"/>
                </a:lnTo>
                <a:lnTo>
                  <a:pt x="194" y="583"/>
                </a:lnTo>
                <a:lnTo>
                  <a:pt x="194" y="581"/>
                </a:lnTo>
                <a:lnTo>
                  <a:pt x="193" y="581"/>
                </a:lnTo>
                <a:lnTo>
                  <a:pt x="191" y="581"/>
                </a:lnTo>
                <a:lnTo>
                  <a:pt x="189" y="583"/>
                </a:lnTo>
                <a:lnTo>
                  <a:pt x="189" y="581"/>
                </a:lnTo>
                <a:lnTo>
                  <a:pt x="189" y="583"/>
                </a:lnTo>
                <a:lnTo>
                  <a:pt x="188" y="583"/>
                </a:lnTo>
                <a:lnTo>
                  <a:pt x="186" y="583"/>
                </a:lnTo>
                <a:lnTo>
                  <a:pt x="186" y="581"/>
                </a:lnTo>
                <a:lnTo>
                  <a:pt x="186" y="580"/>
                </a:lnTo>
                <a:lnTo>
                  <a:pt x="184" y="580"/>
                </a:lnTo>
                <a:lnTo>
                  <a:pt x="184" y="578"/>
                </a:lnTo>
                <a:lnTo>
                  <a:pt x="183" y="578"/>
                </a:lnTo>
                <a:lnTo>
                  <a:pt x="181" y="578"/>
                </a:lnTo>
                <a:lnTo>
                  <a:pt x="181" y="576"/>
                </a:lnTo>
                <a:lnTo>
                  <a:pt x="183" y="576"/>
                </a:lnTo>
                <a:lnTo>
                  <a:pt x="181" y="576"/>
                </a:lnTo>
                <a:lnTo>
                  <a:pt x="180" y="576"/>
                </a:lnTo>
                <a:lnTo>
                  <a:pt x="180" y="575"/>
                </a:lnTo>
                <a:lnTo>
                  <a:pt x="178" y="575"/>
                </a:lnTo>
                <a:lnTo>
                  <a:pt x="178" y="573"/>
                </a:lnTo>
                <a:lnTo>
                  <a:pt x="176" y="573"/>
                </a:lnTo>
                <a:lnTo>
                  <a:pt x="176" y="575"/>
                </a:lnTo>
                <a:lnTo>
                  <a:pt x="176" y="576"/>
                </a:lnTo>
                <a:lnTo>
                  <a:pt x="175" y="576"/>
                </a:lnTo>
                <a:lnTo>
                  <a:pt x="173" y="576"/>
                </a:lnTo>
                <a:lnTo>
                  <a:pt x="173" y="575"/>
                </a:lnTo>
                <a:lnTo>
                  <a:pt x="171" y="575"/>
                </a:lnTo>
                <a:lnTo>
                  <a:pt x="170" y="573"/>
                </a:lnTo>
                <a:lnTo>
                  <a:pt x="170" y="571"/>
                </a:lnTo>
                <a:lnTo>
                  <a:pt x="168" y="571"/>
                </a:lnTo>
                <a:lnTo>
                  <a:pt x="168" y="570"/>
                </a:lnTo>
                <a:lnTo>
                  <a:pt x="166" y="570"/>
                </a:lnTo>
                <a:lnTo>
                  <a:pt x="166" y="568"/>
                </a:lnTo>
                <a:lnTo>
                  <a:pt x="165" y="568"/>
                </a:lnTo>
                <a:lnTo>
                  <a:pt x="165" y="566"/>
                </a:lnTo>
                <a:lnTo>
                  <a:pt x="163" y="566"/>
                </a:lnTo>
                <a:lnTo>
                  <a:pt x="162" y="566"/>
                </a:lnTo>
                <a:lnTo>
                  <a:pt x="160" y="566"/>
                </a:lnTo>
                <a:lnTo>
                  <a:pt x="160" y="565"/>
                </a:lnTo>
                <a:lnTo>
                  <a:pt x="158" y="563"/>
                </a:lnTo>
                <a:lnTo>
                  <a:pt x="158" y="565"/>
                </a:lnTo>
                <a:lnTo>
                  <a:pt x="157" y="565"/>
                </a:lnTo>
                <a:lnTo>
                  <a:pt x="155" y="566"/>
                </a:lnTo>
                <a:lnTo>
                  <a:pt x="155" y="568"/>
                </a:lnTo>
                <a:lnTo>
                  <a:pt x="155" y="570"/>
                </a:lnTo>
                <a:lnTo>
                  <a:pt x="153" y="570"/>
                </a:lnTo>
                <a:lnTo>
                  <a:pt x="152" y="571"/>
                </a:lnTo>
                <a:lnTo>
                  <a:pt x="150" y="571"/>
                </a:lnTo>
                <a:lnTo>
                  <a:pt x="150" y="573"/>
                </a:lnTo>
                <a:lnTo>
                  <a:pt x="149" y="571"/>
                </a:lnTo>
                <a:lnTo>
                  <a:pt x="149" y="570"/>
                </a:lnTo>
                <a:lnTo>
                  <a:pt x="147" y="570"/>
                </a:lnTo>
                <a:lnTo>
                  <a:pt x="145" y="570"/>
                </a:lnTo>
                <a:lnTo>
                  <a:pt x="145" y="571"/>
                </a:lnTo>
                <a:lnTo>
                  <a:pt x="147" y="571"/>
                </a:lnTo>
                <a:lnTo>
                  <a:pt x="145" y="573"/>
                </a:lnTo>
                <a:lnTo>
                  <a:pt x="145" y="575"/>
                </a:lnTo>
                <a:lnTo>
                  <a:pt x="145" y="576"/>
                </a:lnTo>
                <a:lnTo>
                  <a:pt x="145" y="578"/>
                </a:lnTo>
                <a:lnTo>
                  <a:pt x="144" y="578"/>
                </a:lnTo>
                <a:lnTo>
                  <a:pt x="144" y="576"/>
                </a:lnTo>
                <a:lnTo>
                  <a:pt x="142" y="576"/>
                </a:lnTo>
                <a:lnTo>
                  <a:pt x="140" y="576"/>
                </a:lnTo>
                <a:lnTo>
                  <a:pt x="140" y="575"/>
                </a:lnTo>
                <a:lnTo>
                  <a:pt x="139" y="575"/>
                </a:lnTo>
                <a:lnTo>
                  <a:pt x="139" y="576"/>
                </a:lnTo>
                <a:lnTo>
                  <a:pt x="137" y="576"/>
                </a:lnTo>
                <a:lnTo>
                  <a:pt x="137" y="578"/>
                </a:lnTo>
                <a:lnTo>
                  <a:pt x="135" y="578"/>
                </a:lnTo>
                <a:lnTo>
                  <a:pt x="134" y="580"/>
                </a:lnTo>
                <a:lnTo>
                  <a:pt x="132" y="580"/>
                </a:lnTo>
                <a:lnTo>
                  <a:pt x="132" y="581"/>
                </a:lnTo>
                <a:lnTo>
                  <a:pt x="131" y="581"/>
                </a:lnTo>
                <a:lnTo>
                  <a:pt x="131" y="583"/>
                </a:lnTo>
                <a:lnTo>
                  <a:pt x="129" y="583"/>
                </a:lnTo>
                <a:lnTo>
                  <a:pt x="127" y="583"/>
                </a:lnTo>
                <a:lnTo>
                  <a:pt x="126" y="583"/>
                </a:lnTo>
                <a:lnTo>
                  <a:pt x="126" y="584"/>
                </a:lnTo>
                <a:lnTo>
                  <a:pt x="124" y="584"/>
                </a:lnTo>
                <a:lnTo>
                  <a:pt x="124" y="583"/>
                </a:lnTo>
                <a:lnTo>
                  <a:pt x="124" y="581"/>
                </a:lnTo>
                <a:lnTo>
                  <a:pt x="122" y="581"/>
                </a:lnTo>
                <a:lnTo>
                  <a:pt x="124" y="581"/>
                </a:lnTo>
                <a:lnTo>
                  <a:pt x="124" y="580"/>
                </a:lnTo>
                <a:lnTo>
                  <a:pt x="124" y="578"/>
                </a:lnTo>
                <a:lnTo>
                  <a:pt x="124" y="576"/>
                </a:lnTo>
                <a:lnTo>
                  <a:pt x="124" y="575"/>
                </a:lnTo>
                <a:lnTo>
                  <a:pt x="124" y="573"/>
                </a:lnTo>
                <a:lnTo>
                  <a:pt x="124" y="571"/>
                </a:lnTo>
                <a:lnTo>
                  <a:pt x="124" y="570"/>
                </a:lnTo>
                <a:lnTo>
                  <a:pt x="122" y="570"/>
                </a:lnTo>
                <a:lnTo>
                  <a:pt x="121" y="570"/>
                </a:lnTo>
                <a:lnTo>
                  <a:pt x="121" y="568"/>
                </a:lnTo>
                <a:lnTo>
                  <a:pt x="119" y="568"/>
                </a:lnTo>
                <a:lnTo>
                  <a:pt x="119" y="566"/>
                </a:lnTo>
                <a:lnTo>
                  <a:pt x="117" y="566"/>
                </a:lnTo>
                <a:lnTo>
                  <a:pt x="116" y="566"/>
                </a:lnTo>
                <a:lnTo>
                  <a:pt x="114" y="566"/>
                </a:lnTo>
                <a:lnTo>
                  <a:pt x="113" y="566"/>
                </a:lnTo>
                <a:lnTo>
                  <a:pt x="111" y="566"/>
                </a:lnTo>
                <a:lnTo>
                  <a:pt x="109" y="566"/>
                </a:lnTo>
                <a:lnTo>
                  <a:pt x="109" y="565"/>
                </a:lnTo>
                <a:lnTo>
                  <a:pt x="108" y="565"/>
                </a:lnTo>
                <a:lnTo>
                  <a:pt x="108" y="563"/>
                </a:lnTo>
                <a:lnTo>
                  <a:pt x="108" y="565"/>
                </a:lnTo>
                <a:lnTo>
                  <a:pt x="106" y="565"/>
                </a:lnTo>
                <a:lnTo>
                  <a:pt x="98" y="563"/>
                </a:lnTo>
                <a:lnTo>
                  <a:pt x="96" y="563"/>
                </a:lnTo>
                <a:lnTo>
                  <a:pt x="95" y="563"/>
                </a:lnTo>
                <a:lnTo>
                  <a:pt x="93" y="563"/>
                </a:lnTo>
                <a:lnTo>
                  <a:pt x="90" y="563"/>
                </a:lnTo>
                <a:lnTo>
                  <a:pt x="86" y="563"/>
                </a:lnTo>
                <a:lnTo>
                  <a:pt x="86" y="562"/>
                </a:lnTo>
                <a:lnTo>
                  <a:pt x="85" y="550"/>
                </a:lnTo>
                <a:lnTo>
                  <a:pt x="85" y="545"/>
                </a:lnTo>
                <a:lnTo>
                  <a:pt x="85" y="542"/>
                </a:lnTo>
                <a:lnTo>
                  <a:pt x="85" y="540"/>
                </a:lnTo>
                <a:lnTo>
                  <a:pt x="85" y="539"/>
                </a:lnTo>
                <a:lnTo>
                  <a:pt x="85" y="532"/>
                </a:lnTo>
                <a:lnTo>
                  <a:pt x="85" y="522"/>
                </a:lnTo>
                <a:lnTo>
                  <a:pt x="85" y="517"/>
                </a:lnTo>
                <a:lnTo>
                  <a:pt x="85" y="513"/>
                </a:lnTo>
                <a:lnTo>
                  <a:pt x="85" y="509"/>
                </a:lnTo>
                <a:lnTo>
                  <a:pt x="75" y="509"/>
                </a:lnTo>
                <a:lnTo>
                  <a:pt x="72" y="509"/>
                </a:lnTo>
                <a:lnTo>
                  <a:pt x="72" y="506"/>
                </a:lnTo>
                <a:lnTo>
                  <a:pt x="72" y="504"/>
                </a:lnTo>
                <a:lnTo>
                  <a:pt x="72" y="503"/>
                </a:lnTo>
                <a:lnTo>
                  <a:pt x="72" y="501"/>
                </a:lnTo>
                <a:lnTo>
                  <a:pt x="72" y="500"/>
                </a:lnTo>
                <a:lnTo>
                  <a:pt x="72" y="496"/>
                </a:lnTo>
                <a:lnTo>
                  <a:pt x="72" y="490"/>
                </a:lnTo>
                <a:lnTo>
                  <a:pt x="72" y="482"/>
                </a:lnTo>
                <a:lnTo>
                  <a:pt x="72" y="478"/>
                </a:lnTo>
                <a:lnTo>
                  <a:pt x="72" y="473"/>
                </a:lnTo>
                <a:lnTo>
                  <a:pt x="72" y="472"/>
                </a:lnTo>
                <a:lnTo>
                  <a:pt x="72" y="468"/>
                </a:lnTo>
                <a:lnTo>
                  <a:pt x="72" y="467"/>
                </a:lnTo>
                <a:lnTo>
                  <a:pt x="70" y="464"/>
                </a:lnTo>
                <a:lnTo>
                  <a:pt x="70" y="455"/>
                </a:lnTo>
                <a:lnTo>
                  <a:pt x="70" y="454"/>
                </a:lnTo>
                <a:lnTo>
                  <a:pt x="70" y="452"/>
                </a:lnTo>
                <a:lnTo>
                  <a:pt x="70" y="450"/>
                </a:lnTo>
                <a:lnTo>
                  <a:pt x="70" y="446"/>
                </a:lnTo>
                <a:lnTo>
                  <a:pt x="70" y="441"/>
                </a:lnTo>
                <a:lnTo>
                  <a:pt x="70" y="436"/>
                </a:lnTo>
                <a:lnTo>
                  <a:pt x="67" y="436"/>
                </a:lnTo>
                <a:lnTo>
                  <a:pt x="60" y="436"/>
                </a:lnTo>
                <a:lnTo>
                  <a:pt x="59" y="436"/>
                </a:lnTo>
                <a:lnTo>
                  <a:pt x="55" y="436"/>
                </a:lnTo>
                <a:lnTo>
                  <a:pt x="54" y="436"/>
                </a:lnTo>
                <a:lnTo>
                  <a:pt x="50" y="436"/>
                </a:lnTo>
                <a:lnTo>
                  <a:pt x="46" y="436"/>
                </a:lnTo>
                <a:lnTo>
                  <a:pt x="44" y="436"/>
                </a:lnTo>
                <a:lnTo>
                  <a:pt x="41" y="436"/>
                </a:lnTo>
                <a:lnTo>
                  <a:pt x="37" y="436"/>
                </a:lnTo>
                <a:lnTo>
                  <a:pt x="34" y="436"/>
                </a:lnTo>
                <a:lnTo>
                  <a:pt x="31" y="436"/>
                </a:lnTo>
                <a:lnTo>
                  <a:pt x="28" y="436"/>
                </a:lnTo>
                <a:lnTo>
                  <a:pt x="21" y="436"/>
                </a:lnTo>
                <a:lnTo>
                  <a:pt x="21" y="434"/>
                </a:lnTo>
                <a:lnTo>
                  <a:pt x="21" y="431"/>
                </a:lnTo>
                <a:lnTo>
                  <a:pt x="21" y="428"/>
                </a:lnTo>
                <a:lnTo>
                  <a:pt x="21" y="424"/>
                </a:lnTo>
                <a:lnTo>
                  <a:pt x="19" y="408"/>
                </a:lnTo>
                <a:lnTo>
                  <a:pt x="19" y="406"/>
                </a:lnTo>
                <a:lnTo>
                  <a:pt x="19" y="401"/>
                </a:lnTo>
                <a:lnTo>
                  <a:pt x="19" y="397"/>
                </a:lnTo>
                <a:lnTo>
                  <a:pt x="16" y="397"/>
                </a:lnTo>
                <a:lnTo>
                  <a:pt x="11" y="398"/>
                </a:lnTo>
                <a:lnTo>
                  <a:pt x="10" y="398"/>
                </a:lnTo>
                <a:lnTo>
                  <a:pt x="1" y="398"/>
                </a:lnTo>
                <a:lnTo>
                  <a:pt x="1" y="397"/>
                </a:lnTo>
                <a:lnTo>
                  <a:pt x="1" y="387"/>
                </a:lnTo>
                <a:lnTo>
                  <a:pt x="1" y="379"/>
                </a:lnTo>
                <a:lnTo>
                  <a:pt x="1" y="374"/>
                </a:lnTo>
                <a:lnTo>
                  <a:pt x="1" y="372"/>
                </a:lnTo>
                <a:lnTo>
                  <a:pt x="0" y="370"/>
                </a:lnTo>
                <a:lnTo>
                  <a:pt x="0" y="369"/>
                </a:lnTo>
                <a:lnTo>
                  <a:pt x="0" y="367"/>
                </a:lnTo>
                <a:lnTo>
                  <a:pt x="0" y="364"/>
                </a:lnTo>
                <a:lnTo>
                  <a:pt x="0" y="361"/>
                </a:lnTo>
                <a:lnTo>
                  <a:pt x="0" y="359"/>
                </a:lnTo>
                <a:lnTo>
                  <a:pt x="0" y="356"/>
                </a:lnTo>
                <a:lnTo>
                  <a:pt x="0" y="354"/>
                </a:lnTo>
                <a:lnTo>
                  <a:pt x="0" y="352"/>
                </a:lnTo>
                <a:lnTo>
                  <a:pt x="0" y="341"/>
                </a:lnTo>
                <a:lnTo>
                  <a:pt x="6" y="341"/>
                </a:lnTo>
                <a:lnTo>
                  <a:pt x="11" y="341"/>
                </a:lnTo>
                <a:lnTo>
                  <a:pt x="16" y="341"/>
                </a:lnTo>
                <a:lnTo>
                  <a:pt x="18" y="341"/>
                </a:lnTo>
                <a:lnTo>
                  <a:pt x="18" y="344"/>
                </a:lnTo>
                <a:lnTo>
                  <a:pt x="23" y="344"/>
                </a:lnTo>
                <a:lnTo>
                  <a:pt x="24" y="344"/>
                </a:lnTo>
                <a:lnTo>
                  <a:pt x="29" y="344"/>
                </a:lnTo>
                <a:lnTo>
                  <a:pt x="32" y="344"/>
                </a:lnTo>
                <a:lnTo>
                  <a:pt x="34" y="344"/>
                </a:lnTo>
                <a:lnTo>
                  <a:pt x="37" y="344"/>
                </a:lnTo>
                <a:lnTo>
                  <a:pt x="37" y="343"/>
                </a:lnTo>
                <a:lnTo>
                  <a:pt x="37" y="341"/>
                </a:lnTo>
                <a:lnTo>
                  <a:pt x="37" y="336"/>
                </a:lnTo>
                <a:lnTo>
                  <a:pt x="37" y="334"/>
                </a:lnTo>
                <a:lnTo>
                  <a:pt x="39" y="334"/>
                </a:lnTo>
                <a:lnTo>
                  <a:pt x="41" y="334"/>
                </a:lnTo>
                <a:lnTo>
                  <a:pt x="42" y="334"/>
                </a:lnTo>
                <a:lnTo>
                  <a:pt x="47" y="334"/>
                </a:lnTo>
                <a:lnTo>
                  <a:pt x="49" y="334"/>
                </a:lnTo>
                <a:lnTo>
                  <a:pt x="54" y="334"/>
                </a:lnTo>
                <a:lnTo>
                  <a:pt x="55" y="334"/>
                </a:lnTo>
                <a:lnTo>
                  <a:pt x="57" y="334"/>
                </a:lnTo>
                <a:lnTo>
                  <a:pt x="59" y="334"/>
                </a:lnTo>
                <a:lnTo>
                  <a:pt x="60" y="334"/>
                </a:lnTo>
                <a:lnTo>
                  <a:pt x="65" y="334"/>
                </a:lnTo>
                <a:lnTo>
                  <a:pt x="68" y="334"/>
                </a:lnTo>
                <a:lnTo>
                  <a:pt x="72" y="334"/>
                </a:lnTo>
                <a:lnTo>
                  <a:pt x="73" y="334"/>
                </a:lnTo>
                <a:lnTo>
                  <a:pt x="77" y="333"/>
                </a:lnTo>
                <a:lnTo>
                  <a:pt x="86" y="333"/>
                </a:lnTo>
                <a:lnTo>
                  <a:pt x="88" y="333"/>
                </a:lnTo>
                <a:lnTo>
                  <a:pt x="101" y="333"/>
                </a:lnTo>
                <a:lnTo>
                  <a:pt x="104" y="333"/>
                </a:lnTo>
                <a:lnTo>
                  <a:pt x="106" y="333"/>
                </a:lnTo>
                <a:lnTo>
                  <a:pt x="117" y="333"/>
                </a:lnTo>
                <a:lnTo>
                  <a:pt x="119" y="333"/>
                </a:lnTo>
                <a:lnTo>
                  <a:pt x="121" y="333"/>
                </a:lnTo>
                <a:lnTo>
                  <a:pt x="121" y="330"/>
                </a:lnTo>
                <a:lnTo>
                  <a:pt x="121" y="328"/>
                </a:lnTo>
                <a:lnTo>
                  <a:pt x="121" y="326"/>
                </a:lnTo>
                <a:lnTo>
                  <a:pt x="121" y="325"/>
                </a:lnTo>
                <a:lnTo>
                  <a:pt x="121" y="323"/>
                </a:lnTo>
                <a:lnTo>
                  <a:pt x="121" y="320"/>
                </a:lnTo>
                <a:lnTo>
                  <a:pt x="121" y="317"/>
                </a:lnTo>
                <a:lnTo>
                  <a:pt x="121" y="312"/>
                </a:lnTo>
                <a:lnTo>
                  <a:pt x="121" y="308"/>
                </a:lnTo>
                <a:lnTo>
                  <a:pt x="121" y="307"/>
                </a:lnTo>
                <a:lnTo>
                  <a:pt x="121" y="297"/>
                </a:lnTo>
                <a:lnTo>
                  <a:pt x="121" y="287"/>
                </a:lnTo>
                <a:lnTo>
                  <a:pt x="121" y="285"/>
                </a:lnTo>
                <a:lnTo>
                  <a:pt x="129" y="285"/>
                </a:lnTo>
                <a:lnTo>
                  <a:pt x="131" y="285"/>
                </a:lnTo>
                <a:lnTo>
                  <a:pt x="131" y="284"/>
                </a:lnTo>
                <a:lnTo>
                  <a:pt x="131" y="276"/>
                </a:lnTo>
                <a:lnTo>
                  <a:pt x="134" y="276"/>
                </a:lnTo>
                <a:lnTo>
                  <a:pt x="135" y="276"/>
                </a:lnTo>
                <a:lnTo>
                  <a:pt x="140" y="276"/>
                </a:lnTo>
                <a:lnTo>
                  <a:pt x="140" y="281"/>
                </a:lnTo>
                <a:lnTo>
                  <a:pt x="142" y="281"/>
                </a:lnTo>
                <a:lnTo>
                  <a:pt x="144" y="281"/>
                </a:lnTo>
                <a:lnTo>
                  <a:pt x="149" y="281"/>
                </a:lnTo>
                <a:lnTo>
                  <a:pt x="149" y="282"/>
                </a:lnTo>
                <a:lnTo>
                  <a:pt x="149" y="284"/>
                </a:lnTo>
                <a:lnTo>
                  <a:pt x="152" y="284"/>
                </a:lnTo>
                <a:lnTo>
                  <a:pt x="153" y="284"/>
                </a:lnTo>
                <a:lnTo>
                  <a:pt x="158" y="284"/>
                </a:lnTo>
                <a:lnTo>
                  <a:pt x="162" y="284"/>
                </a:lnTo>
                <a:lnTo>
                  <a:pt x="165" y="284"/>
                </a:lnTo>
                <a:lnTo>
                  <a:pt x="168" y="284"/>
                </a:lnTo>
                <a:lnTo>
                  <a:pt x="170" y="284"/>
                </a:lnTo>
                <a:lnTo>
                  <a:pt x="175" y="284"/>
                </a:lnTo>
                <a:lnTo>
                  <a:pt x="176" y="284"/>
                </a:lnTo>
                <a:lnTo>
                  <a:pt x="180" y="284"/>
                </a:lnTo>
                <a:lnTo>
                  <a:pt x="191" y="284"/>
                </a:lnTo>
                <a:lnTo>
                  <a:pt x="193" y="284"/>
                </a:lnTo>
                <a:lnTo>
                  <a:pt x="201" y="282"/>
                </a:lnTo>
                <a:lnTo>
                  <a:pt x="202" y="282"/>
                </a:lnTo>
                <a:lnTo>
                  <a:pt x="204" y="282"/>
                </a:lnTo>
                <a:lnTo>
                  <a:pt x="204" y="284"/>
                </a:lnTo>
                <a:lnTo>
                  <a:pt x="207" y="284"/>
                </a:lnTo>
                <a:lnTo>
                  <a:pt x="209" y="284"/>
                </a:lnTo>
                <a:lnTo>
                  <a:pt x="211" y="284"/>
                </a:lnTo>
                <a:lnTo>
                  <a:pt x="212" y="284"/>
                </a:lnTo>
                <a:lnTo>
                  <a:pt x="214" y="284"/>
                </a:lnTo>
                <a:lnTo>
                  <a:pt x="215" y="284"/>
                </a:lnTo>
                <a:lnTo>
                  <a:pt x="217" y="284"/>
                </a:lnTo>
                <a:lnTo>
                  <a:pt x="224" y="284"/>
                </a:lnTo>
                <a:lnTo>
                  <a:pt x="224" y="279"/>
                </a:lnTo>
                <a:lnTo>
                  <a:pt x="224" y="272"/>
                </a:lnTo>
                <a:lnTo>
                  <a:pt x="224" y="267"/>
                </a:lnTo>
                <a:lnTo>
                  <a:pt x="224" y="264"/>
                </a:lnTo>
                <a:lnTo>
                  <a:pt x="224" y="263"/>
                </a:lnTo>
                <a:lnTo>
                  <a:pt x="224" y="261"/>
                </a:lnTo>
                <a:lnTo>
                  <a:pt x="224" y="259"/>
                </a:lnTo>
                <a:lnTo>
                  <a:pt x="224" y="256"/>
                </a:lnTo>
                <a:lnTo>
                  <a:pt x="225" y="256"/>
                </a:lnTo>
                <a:lnTo>
                  <a:pt x="227" y="256"/>
                </a:lnTo>
                <a:lnTo>
                  <a:pt x="233" y="256"/>
                </a:lnTo>
                <a:lnTo>
                  <a:pt x="238" y="256"/>
                </a:lnTo>
                <a:lnTo>
                  <a:pt x="245" y="254"/>
                </a:lnTo>
                <a:lnTo>
                  <a:pt x="247" y="254"/>
                </a:lnTo>
                <a:lnTo>
                  <a:pt x="250" y="254"/>
                </a:lnTo>
                <a:lnTo>
                  <a:pt x="251" y="254"/>
                </a:lnTo>
                <a:lnTo>
                  <a:pt x="253" y="254"/>
                </a:lnTo>
                <a:lnTo>
                  <a:pt x="256" y="254"/>
                </a:lnTo>
                <a:lnTo>
                  <a:pt x="258" y="254"/>
                </a:lnTo>
                <a:lnTo>
                  <a:pt x="260" y="254"/>
                </a:lnTo>
                <a:lnTo>
                  <a:pt x="260" y="251"/>
                </a:lnTo>
                <a:lnTo>
                  <a:pt x="260" y="250"/>
                </a:lnTo>
                <a:lnTo>
                  <a:pt x="260" y="241"/>
                </a:lnTo>
                <a:lnTo>
                  <a:pt x="260" y="240"/>
                </a:lnTo>
                <a:lnTo>
                  <a:pt x="260" y="236"/>
                </a:lnTo>
                <a:lnTo>
                  <a:pt x="260" y="235"/>
                </a:lnTo>
                <a:lnTo>
                  <a:pt x="260" y="232"/>
                </a:lnTo>
                <a:lnTo>
                  <a:pt x="258" y="227"/>
                </a:lnTo>
                <a:lnTo>
                  <a:pt x="258" y="223"/>
                </a:lnTo>
                <a:lnTo>
                  <a:pt x="258" y="220"/>
                </a:lnTo>
                <a:lnTo>
                  <a:pt x="258" y="218"/>
                </a:lnTo>
                <a:lnTo>
                  <a:pt x="258" y="214"/>
                </a:lnTo>
                <a:lnTo>
                  <a:pt x="258" y="207"/>
                </a:lnTo>
                <a:lnTo>
                  <a:pt x="258" y="205"/>
                </a:lnTo>
                <a:lnTo>
                  <a:pt x="258" y="204"/>
                </a:lnTo>
                <a:lnTo>
                  <a:pt x="258" y="202"/>
                </a:lnTo>
                <a:lnTo>
                  <a:pt x="258" y="199"/>
                </a:lnTo>
                <a:lnTo>
                  <a:pt x="258" y="197"/>
                </a:lnTo>
                <a:lnTo>
                  <a:pt x="258" y="194"/>
                </a:lnTo>
                <a:lnTo>
                  <a:pt x="258" y="191"/>
                </a:lnTo>
                <a:lnTo>
                  <a:pt x="258" y="187"/>
                </a:lnTo>
                <a:lnTo>
                  <a:pt x="258" y="181"/>
                </a:lnTo>
                <a:lnTo>
                  <a:pt x="258" y="174"/>
                </a:lnTo>
                <a:lnTo>
                  <a:pt x="258" y="173"/>
                </a:lnTo>
                <a:lnTo>
                  <a:pt x="258" y="171"/>
                </a:lnTo>
                <a:lnTo>
                  <a:pt x="258" y="169"/>
                </a:lnTo>
                <a:lnTo>
                  <a:pt x="256" y="161"/>
                </a:lnTo>
                <a:lnTo>
                  <a:pt x="256" y="160"/>
                </a:lnTo>
                <a:lnTo>
                  <a:pt x="256" y="156"/>
                </a:lnTo>
                <a:lnTo>
                  <a:pt x="256" y="155"/>
                </a:lnTo>
                <a:lnTo>
                  <a:pt x="256" y="150"/>
                </a:lnTo>
                <a:lnTo>
                  <a:pt x="256" y="148"/>
                </a:lnTo>
                <a:lnTo>
                  <a:pt x="256" y="140"/>
                </a:lnTo>
                <a:lnTo>
                  <a:pt x="256" y="135"/>
                </a:lnTo>
                <a:lnTo>
                  <a:pt x="256" y="130"/>
                </a:lnTo>
                <a:lnTo>
                  <a:pt x="256" y="129"/>
                </a:lnTo>
                <a:lnTo>
                  <a:pt x="256" y="125"/>
                </a:lnTo>
                <a:lnTo>
                  <a:pt x="256" y="124"/>
                </a:lnTo>
                <a:lnTo>
                  <a:pt x="256" y="122"/>
                </a:lnTo>
                <a:lnTo>
                  <a:pt x="256" y="120"/>
                </a:lnTo>
                <a:lnTo>
                  <a:pt x="256" y="119"/>
                </a:lnTo>
                <a:lnTo>
                  <a:pt x="256" y="117"/>
                </a:lnTo>
                <a:lnTo>
                  <a:pt x="256" y="116"/>
                </a:lnTo>
                <a:lnTo>
                  <a:pt x="260" y="116"/>
                </a:lnTo>
                <a:lnTo>
                  <a:pt x="268" y="116"/>
                </a:lnTo>
                <a:lnTo>
                  <a:pt x="269" y="114"/>
                </a:lnTo>
                <a:lnTo>
                  <a:pt x="273" y="114"/>
                </a:lnTo>
                <a:lnTo>
                  <a:pt x="274" y="114"/>
                </a:lnTo>
                <a:lnTo>
                  <a:pt x="278" y="114"/>
                </a:lnTo>
                <a:lnTo>
                  <a:pt x="278" y="106"/>
                </a:lnTo>
                <a:lnTo>
                  <a:pt x="278" y="101"/>
                </a:lnTo>
                <a:lnTo>
                  <a:pt x="278" y="98"/>
                </a:lnTo>
                <a:lnTo>
                  <a:pt x="278" y="96"/>
                </a:lnTo>
                <a:lnTo>
                  <a:pt x="278" y="86"/>
                </a:lnTo>
                <a:lnTo>
                  <a:pt x="278" y="83"/>
                </a:lnTo>
                <a:lnTo>
                  <a:pt x="278" y="78"/>
                </a:lnTo>
                <a:lnTo>
                  <a:pt x="278" y="75"/>
                </a:lnTo>
                <a:lnTo>
                  <a:pt x="278" y="71"/>
                </a:lnTo>
                <a:lnTo>
                  <a:pt x="278" y="63"/>
                </a:lnTo>
                <a:lnTo>
                  <a:pt x="278" y="62"/>
                </a:lnTo>
                <a:lnTo>
                  <a:pt x="278" y="60"/>
                </a:lnTo>
                <a:lnTo>
                  <a:pt x="276" y="60"/>
                </a:lnTo>
                <a:lnTo>
                  <a:pt x="279" y="60"/>
                </a:lnTo>
                <a:lnTo>
                  <a:pt x="282" y="60"/>
                </a:lnTo>
                <a:lnTo>
                  <a:pt x="286" y="60"/>
                </a:lnTo>
                <a:lnTo>
                  <a:pt x="286" y="58"/>
                </a:lnTo>
                <a:lnTo>
                  <a:pt x="286" y="57"/>
                </a:lnTo>
                <a:lnTo>
                  <a:pt x="286" y="53"/>
                </a:lnTo>
                <a:lnTo>
                  <a:pt x="286" y="52"/>
                </a:lnTo>
                <a:lnTo>
                  <a:pt x="286" y="50"/>
                </a:lnTo>
                <a:lnTo>
                  <a:pt x="286" y="47"/>
                </a:lnTo>
                <a:lnTo>
                  <a:pt x="286" y="45"/>
                </a:lnTo>
                <a:lnTo>
                  <a:pt x="286" y="44"/>
                </a:lnTo>
                <a:lnTo>
                  <a:pt x="286" y="42"/>
                </a:lnTo>
                <a:lnTo>
                  <a:pt x="286" y="35"/>
                </a:lnTo>
                <a:lnTo>
                  <a:pt x="286" y="34"/>
                </a:lnTo>
                <a:lnTo>
                  <a:pt x="286" y="32"/>
                </a:lnTo>
                <a:lnTo>
                  <a:pt x="289" y="32"/>
                </a:lnTo>
                <a:lnTo>
                  <a:pt x="291" y="32"/>
                </a:lnTo>
                <a:lnTo>
                  <a:pt x="292" y="32"/>
                </a:lnTo>
                <a:lnTo>
                  <a:pt x="299" y="31"/>
                </a:lnTo>
                <a:lnTo>
                  <a:pt x="305" y="31"/>
                </a:lnTo>
                <a:lnTo>
                  <a:pt x="312" y="31"/>
                </a:lnTo>
                <a:lnTo>
                  <a:pt x="314" y="31"/>
                </a:lnTo>
                <a:lnTo>
                  <a:pt x="317" y="31"/>
                </a:lnTo>
                <a:lnTo>
                  <a:pt x="317" y="22"/>
                </a:lnTo>
                <a:lnTo>
                  <a:pt x="317" y="17"/>
                </a:lnTo>
                <a:lnTo>
                  <a:pt x="317" y="8"/>
                </a:lnTo>
                <a:lnTo>
                  <a:pt x="317" y="3"/>
                </a:lnTo>
                <a:lnTo>
                  <a:pt x="318" y="3"/>
                </a:lnTo>
                <a:lnTo>
                  <a:pt x="323" y="3"/>
                </a:lnTo>
                <a:lnTo>
                  <a:pt x="328" y="3"/>
                </a:lnTo>
                <a:lnTo>
                  <a:pt x="330" y="3"/>
                </a:lnTo>
                <a:lnTo>
                  <a:pt x="332" y="3"/>
                </a:lnTo>
                <a:lnTo>
                  <a:pt x="340" y="1"/>
                </a:lnTo>
                <a:lnTo>
                  <a:pt x="351" y="1"/>
                </a:lnTo>
                <a:lnTo>
                  <a:pt x="361" y="1"/>
                </a:lnTo>
                <a:lnTo>
                  <a:pt x="371" y="1"/>
                </a:lnTo>
                <a:lnTo>
                  <a:pt x="381" y="1"/>
                </a:lnTo>
                <a:lnTo>
                  <a:pt x="382" y="1"/>
                </a:lnTo>
                <a:lnTo>
                  <a:pt x="384" y="1"/>
                </a:lnTo>
                <a:lnTo>
                  <a:pt x="387" y="1"/>
                </a:lnTo>
                <a:lnTo>
                  <a:pt x="407" y="0"/>
                </a:lnTo>
                <a:lnTo>
                  <a:pt x="416" y="0"/>
                </a:lnTo>
                <a:lnTo>
                  <a:pt x="418" y="0"/>
                </a:lnTo>
                <a:lnTo>
                  <a:pt x="418" y="1"/>
                </a:lnTo>
                <a:lnTo>
                  <a:pt x="418" y="13"/>
                </a:lnTo>
                <a:lnTo>
                  <a:pt x="418" y="17"/>
                </a:lnTo>
                <a:lnTo>
                  <a:pt x="420" y="32"/>
                </a:lnTo>
                <a:lnTo>
                  <a:pt x="420" y="34"/>
                </a:lnTo>
                <a:lnTo>
                  <a:pt x="420" y="39"/>
                </a:lnTo>
                <a:lnTo>
                  <a:pt x="420" y="42"/>
                </a:lnTo>
                <a:lnTo>
                  <a:pt x="420" y="4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75" name="Freeform 413"/>
          <p:cNvSpPr>
            <a:spLocks noEditPoints="1"/>
          </p:cNvSpPr>
          <p:nvPr/>
        </p:nvSpPr>
        <p:spPr bwMode="auto">
          <a:xfrm>
            <a:off x="7418485" y="1048593"/>
            <a:ext cx="1392140" cy="1234474"/>
          </a:xfrm>
          <a:custGeom>
            <a:avLst/>
            <a:gdLst>
              <a:gd name="T0" fmla="*/ 484 w 688"/>
              <a:gd name="T1" fmla="*/ 10 h 593"/>
              <a:gd name="T2" fmla="*/ 479 w 688"/>
              <a:gd name="T3" fmla="*/ 7 h 593"/>
              <a:gd name="T4" fmla="*/ 487 w 688"/>
              <a:gd name="T5" fmla="*/ 25 h 593"/>
              <a:gd name="T6" fmla="*/ 497 w 688"/>
              <a:gd name="T7" fmla="*/ 43 h 593"/>
              <a:gd name="T8" fmla="*/ 506 w 688"/>
              <a:gd name="T9" fmla="*/ 62 h 593"/>
              <a:gd name="T10" fmla="*/ 524 w 688"/>
              <a:gd name="T11" fmla="*/ 75 h 593"/>
              <a:gd name="T12" fmla="*/ 534 w 688"/>
              <a:gd name="T13" fmla="*/ 90 h 593"/>
              <a:gd name="T14" fmla="*/ 541 w 688"/>
              <a:gd name="T15" fmla="*/ 108 h 593"/>
              <a:gd name="T16" fmla="*/ 557 w 688"/>
              <a:gd name="T17" fmla="*/ 106 h 593"/>
              <a:gd name="T18" fmla="*/ 577 w 688"/>
              <a:gd name="T19" fmla="*/ 110 h 593"/>
              <a:gd name="T20" fmla="*/ 585 w 688"/>
              <a:gd name="T21" fmla="*/ 126 h 593"/>
              <a:gd name="T22" fmla="*/ 603 w 688"/>
              <a:gd name="T23" fmla="*/ 133 h 593"/>
              <a:gd name="T24" fmla="*/ 621 w 688"/>
              <a:gd name="T25" fmla="*/ 133 h 593"/>
              <a:gd name="T26" fmla="*/ 639 w 688"/>
              <a:gd name="T27" fmla="*/ 144 h 593"/>
              <a:gd name="T28" fmla="*/ 652 w 688"/>
              <a:gd name="T29" fmla="*/ 159 h 593"/>
              <a:gd name="T30" fmla="*/ 652 w 688"/>
              <a:gd name="T31" fmla="*/ 183 h 593"/>
              <a:gd name="T32" fmla="*/ 663 w 688"/>
              <a:gd name="T33" fmla="*/ 201 h 593"/>
              <a:gd name="T34" fmla="*/ 676 w 688"/>
              <a:gd name="T35" fmla="*/ 216 h 593"/>
              <a:gd name="T36" fmla="*/ 683 w 688"/>
              <a:gd name="T37" fmla="*/ 229 h 593"/>
              <a:gd name="T38" fmla="*/ 685 w 688"/>
              <a:gd name="T39" fmla="*/ 249 h 593"/>
              <a:gd name="T40" fmla="*/ 673 w 688"/>
              <a:gd name="T41" fmla="*/ 265 h 593"/>
              <a:gd name="T42" fmla="*/ 662 w 688"/>
              <a:gd name="T43" fmla="*/ 278 h 593"/>
              <a:gd name="T44" fmla="*/ 657 w 688"/>
              <a:gd name="T45" fmla="*/ 298 h 593"/>
              <a:gd name="T46" fmla="*/ 650 w 688"/>
              <a:gd name="T47" fmla="*/ 312 h 593"/>
              <a:gd name="T48" fmla="*/ 652 w 688"/>
              <a:gd name="T49" fmla="*/ 329 h 593"/>
              <a:gd name="T50" fmla="*/ 642 w 688"/>
              <a:gd name="T51" fmla="*/ 342 h 593"/>
              <a:gd name="T52" fmla="*/ 635 w 688"/>
              <a:gd name="T53" fmla="*/ 361 h 593"/>
              <a:gd name="T54" fmla="*/ 624 w 688"/>
              <a:gd name="T55" fmla="*/ 378 h 593"/>
              <a:gd name="T56" fmla="*/ 616 w 688"/>
              <a:gd name="T57" fmla="*/ 399 h 593"/>
              <a:gd name="T58" fmla="*/ 606 w 688"/>
              <a:gd name="T59" fmla="*/ 419 h 593"/>
              <a:gd name="T60" fmla="*/ 603 w 688"/>
              <a:gd name="T61" fmla="*/ 435 h 593"/>
              <a:gd name="T62" fmla="*/ 603 w 688"/>
              <a:gd name="T63" fmla="*/ 453 h 593"/>
              <a:gd name="T64" fmla="*/ 595 w 688"/>
              <a:gd name="T65" fmla="*/ 469 h 593"/>
              <a:gd name="T66" fmla="*/ 591 w 688"/>
              <a:gd name="T67" fmla="*/ 484 h 593"/>
              <a:gd name="T68" fmla="*/ 590 w 688"/>
              <a:gd name="T69" fmla="*/ 503 h 593"/>
              <a:gd name="T70" fmla="*/ 583 w 688"/>
              <a:gd name="T71" fmla="*/ 521 h 593"/>
              <a:gd name="T72" fmla="*/ 580 w 688"/>
              <a:gd name="T73" fmla="*/ 546 h 593"/>
              <a:gd name="T74" fmla="*/ 570 w 688"/>
              <a:gd name="T75" fmla="*/ 562 h 593"/>
              <a:gd name="T76" fmla="*/ 559 w 688"/>
              <a:gd name="T77" fmla="*/ 580 h 593"/>
              <a:gd name="T78" fmla="*/ 506 w 688"/>
              <a:gd name="T79" fmla="*/ 587 h 593"/>
              <a:gd name="T80" fmla="*/ 372 w 688"/>
              <a:gd name="T81" fmla="*/ 592 h 593"/>
              <a:gd name="T82" fmla="*/ 271 w 688"/>
              <a:gd name="T83" fmla="*/ 541 h 593"/>
              <a:gd name="T84" fmla="*/ 220 w 688"/>
              <a:gd name="T85" fmla="*/ 489 h 593"/>
              <a:gd name="T86" fmla="*/ 173 w 688"/>
              <a:gd name="T87" fmla="*/ 435 h 593"/>
              <a:gd name="T88" fmla="*/ 144 w 688"/>
              <a:gd name="T89" fmla="*/ 365 h 593"/>
              <a:gd name="T90" fmla="*/ 121 w 688"/>
              <a:gd name="T91" fmla="*/ 273 h 593"/>
              <a:gd name="T92" fmla="*/ 101 w 688"/>
              <a:gd name="T93" fmla="*/ 231 h 593"/>
              <a:gd name="T94" fmla="*/ 90 w 688"/>
              <a:gd name="T95" fmla="*/ 172 h 593"/>
              <a:gd name="T96" fmla="*/ 106 w 688"/>
              <a:gd name="T97" fmla="*/ 102 h 593"/>
              <a:gd name="T98" fmla="*/ 3 w 688"/>
              <a:gd name="T99" fmla="*/ 105 h 593"/>
              <a:gd name="T100" fmla="*/ 13 w 688"/>
              <a:gd name="T101" fmla="*/ 15 h 593"/>
              <a:gd name="T102" fmla="*/ 41 w 688"/>
              <a:gd name="T103" fmla="*/ 15 h 593"/>
              <a:gd name="T104" fmla="*/ 70 w 688"/>
              <a:gd name="T105" fmla="*/ 13 h 593"/>
              <a:gd name="T106" fmla="*/ 106 w 688"/>
              <a:gd name="T107" fmla="*/ 12 h 593"/>
              <a:gd name="T108" fmla="*/ 173 w 688"/>
              <a:gd name="T109" fmla="*/ 10 h 593"/>
              <a:gd name="T110" fmla="*/ 217 w 688"/>
              <a:gd name="T111" fmla="*/ 10 h 593"/>
              <a:gd name="T112" fmla="*/ 245 w 688"/>
              <a:gd name="T113" fmla="*/ 8 h 593"/>
              <a:gd name="T114" fmla="*/ 279 w 688"/>
              <a:gd name="T115" fmla="*/ 8 h 593"/>
              <a:gd name="T116" fmla="*/ 314 w 688"/>
              <a:gd name="T117" fmla="*/ 5 h 593"/>
              <a:gd name="T118" fmla="*/ 353 w 688"/>
              <a:gd name="T119" fmla="*/ 5 h 593"/>
              <a:gd name="T120" fmla="*/ 413 w 688"/>
              <a:gd name="T121" fmla="*/ 2 h 593"/>
              <a:gd name="T122" fmla="*/ 444 w 688"/>
              <a:gd name="T123" fmla="*/ 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8" h="593">
                <a:moveTo>
                  <a:pt x="678" y="219"/>
                </a:moveTo>
                <a:lnTo>
                  <a:pt x="678" y="218"/>
                </a:lnTo>
                <a:lnTo>
                  <a:pt x="678" y="219"/>
                </a:lnTo>
                <a:close/>
                <a:moveTo>
                  <a:pt x="485" y="23"/>
                </a:moveTo>
                <a:lnTo>
                  <a:pt x="485" y="21"/>
                </a:lnTo>
                <a:lnTo>
                  <a:pt x="484" y="21"/>
                </a:lnTo>
                <a:lnTo>
                  <a:pt x="485" y="21"/>
                </a:lnTo>
                <a:lnTo>
                  <a:pt x="485" y="20"/>
                </a:lnTo>
                <a:lnTo>
                  <a:pt x="485" y="21"/>
                </a:lnTo>
                <a:lnTo>
                  <a:pt x="485" y="23"/>
                </a:lnTo>
                <a:close/>
                <a:moveTo>
                  <a:pt x="484" y="20"/>
                </a:moveTo>
                <a:lnTo>
                  <a:pt x="484" y="18"/>
                </a:lnTo>
                <a:lnTo>
                  <a:pt x="484" y="17"/>
                </a:lnTo>
                <a:lnTo>
                  <a:pt x="484" y="18"/>
                </a:lnTo>
                <a:lnTo>
                  <a:pt x="484" y="20"/>
                </a:lnTo>
                <a:close/>
                <a:moveTo>
                  <a:pt x="482" y="10"/>
                </a:moveTo>
                <a:lnTo>
                  <a:pt x="484" y="10"/>
                </a:lnTo>
                <a:lnTo>
                  <a:pt x="482" y="10"/>
                </a:lnTo>
                <a:close/>
                <a:moveTo>
                  <a:pt x="475" y="5"/>
                </a:moveTo>
                <a:lnTo>
                  <a:pt x="475" y="3"/>
                </a:lnTo>
                <a:lnTo>
                  <a:pt x="475" y="5"/>
                </a:lnTo>
                <a:close/>
                <a:moveTo>
                  <a:pt x="467" y="0"/>
                </a:moveTo>
                <a:lnTo>
                  <a:pt x="469" y="0"/>
                </a:lnTo>
                <a:lnTo>
                  <a:pt x="470" y="0"/>
                </a:lnTo>
                <a:lnTo>
                  <a:pt x="472" y="0"/>
                </a:lnTo>
                <a:lnTo>
                  <a:pt x="474" y="0"/>
                </a:lnTo>
                <a:lnTo>
                  <a:pt x="474" y="2"/>
                </a:lnTo>
                <a:lnTo>
                  <a:pt x="474" y="3"/>
                </a:lnTo>
                <a:lnTo>
                  <a:pt x="475" y="3"/>
                </a:lnTo>
                <a:lnTo>
                  <a:pt x="475" y="5"/>
                </a:lnTo>
                <a:lnTo>
                  <a:pt x="477" y="7"/>
                </a:lnTo>
                <a:lnTo>
                  <a:pt x="479" y="7"/>
                </a:lnTo>
                <a:lnTo>
                  <a:pt x="477" y="7"/>
                </a:lnTo>
                <a:lnTo>
                  <a:pt x="479" y="7"/>
                </a:lnTo>
                <a:lnTo>
                  <a:pt x="479" y="8"/>
                </a:lnTo>
                <a:lnTo>
                  <a:pt x="480" y="8"/>
                </a:lnTo>
                <a:lnTo>
                  <a:pt x="480" y="10"/>
                </a:lnTo>
                <a:lnTo>
                  <a:pt x="482" y="10"/>
                </a:lnTo>
                <a:lnTo>
                  <a:pt x="482" y="12"/>
                </a:lnTo>
                <a:lnTo>
                  <a:pt x="484" y="12"/>
                </a:lnTo>
                <a:lnTo>
                  <a:pt x="485" y="13"/>
                </a:lnTo>
                <a:lnTo>
                  <a:pt x="485" y="15"/>
                </a:lnTo>
                <a:lnTo>
                  <a:pt x="484" y="15"/>
                </a:lnTo>
                <a:lnTo>
                  <a:pt x="484" y="17"/>
                </a:lnTo>
                <a:lnTo>
                  <a:pt x="484" y="18"/>
                </a:lnTo>
                <a:lnTo>
                  <a:pt x="484" y="20"/>
                </a:lnTo>
                <a:lnTo>
                  <a:pt x="484" y="21"/>
                </a:lnTo>
                <a:lnTo>
                  <a:pt x="485" y="21"/>
                </a:lnTo>
                <a:lnTo>
                  <a:pt x="485" y="23"/>
                </a:lnTo>
                <a:lnTo>
                  <a:pt x="487" y="23"/>
                </a:lnTo>
                <a:lnTo>
                  <a:pt x="487" y="25"/>
                </a:lnTo>
                <a:lnTo>
                  <a:pt x="488" y="25"/>
                </a:lnTo>
                <a:lnTo>
                  <a:pt x="490" y="25"/>
                </a:lnTo>
                <a:lnTo>
                  <a:pt x="492" y="25"/>
                </a:lnTo>
                <a:lnTo>
                  <a:pt x="492" y="26"/>
                </a:lnTo>
                <a:lnTo>
                  <a:pt x="493" y="26"/>
                </a:lnTo>
                <a:lnTo>
                  <a:pt x="493" y="28"/>
                </a:lnTo>
                <a:lnTo>
                  <a:pt x="493" y="30"/>
                </a:lnTo>
                <a:lnTo>
                  <a:pt x="493" y="31"/>
                </a:lnTo>
                <a:lnTo>
                  <a:pt x="493" y="33"/>
                </a:lnTo>
                <a:lnTo>
                  <a:pt x="493" y="35"/>
                </a:lnTo>
                <a:lnTo>
                  <a:pt x="493" y="36"/>
                </a:lnTo>
                <a:lnTo>
                  <a:pt x="495" y="36"/>
                </a:lnTo>
                <a:lnTo>
                  <a:pt x="495" y="38"/>
                </a:lnTo>
                <a:lnTo>
                  <a:pt x="495" y="39"/>
                </a:lnTo>
                <a:lnTo>
                  <a:pt x="497" y="39"/>
                </a:lnTo>
                <a:lnTo>
                  <a:pt x="497" y="41"/>
                </a:lnTo>
                <a:lnTo>
                  <a:pt x="497" y="43"/>
                </a:lnTo>
                <a:lnTo>
                  <a:pt x="497" y="44"/>
                </a:lnTo>
                <a:lnTo>
                  <a:pt x="497" y="46"/>
                </a:lnTo>
                <a:lnTo>
                  <a:pt x="497" y="48"/>
                </a:lnTo>
                <a:lnTo>
                  <a:pt x="498" y="48"/>
                </a:lnTo>
                <a:lnTo>
                  <a:pt x="498" y="49"/>
                </a:lnTo>
                <a:lnTo>
                  <a:pt x="498" y="51"/>
                </a:lnTo>
                <a:lnTo>
                  <a:pt x="500" y="53"/>
                </a:lnTo>
                <a:lnTo>
                  <a:pt x="500" y="54"/>
                </a:lnTo>
                <a:lnTo>
                  <a:pt x="500" y="56"/>
                </a:lnTo>
                <a:lnTo>
                  <a:pt x="502" y="56"/>
                </a:lnTo>
                <a:lnTo>
                  <a:pt x="502" y="57"/>
                </a:lnTo>
                <a:lnTo>
                  <a:pt x="503" y="57"/>
                </a:lnTo>
                <a:lnTo>
                  <a:pt x="503" y="59"/>
                </a:lnTo>
                <a:lnTo>
                  <a:pt x="505" y="59"/>
                </a:lnTo>
                <a:lnTo>
                  <a:pt x="505" y="61"/>
                </a:lnTo>
                <a:lnTo>
                  <a:pt x="506" y="61"/>
                </a:lnTo>
                <a:lnTo>
                  <a:pt x="506" y="62"/>
                </a:lnTo>
                <a:lnTo>
                  <a:pt x="508" y="62"/>
                </a:lnTo>
                <a:lnTo>
                  <a:pt x="508" y="64"/>
                </a:lnTo>
                <a:lnTo>
                  <a:pt x="508" y="66"/>
                </a:lnTo>
                <a:lnTo>
                  <a:pt x="510" y="66"/>
                </a:lnTo>
                <a:lnTo>
                  <a:pt x="511" y="67"/>
                </a:lnTo>
                <a:lnTo>
                  <a:pt x="513" y="67"/>
                </a:lnTo>
                <a:lnTo>
                  <a:pt x="513" y="69"/>
                </a:lnTo>
                <a:lnTo>
                  <a:pt x="515" y="69"/>
                </a:lnTo>
                <a:lnTo>
                  <a:pt x="516" y="69"/>
                </a:lnTo>
                <a:lnTo>
                  <a:pt x="516" y="70"/>
                </a:lnTo>
                <a:lnTo>
                  <a:pt x="518" y="70"/>
                </a:lnTo>
                <a:lnTo>
                  <a:pt x="519" y="72"/>
                </a:lnTo>
                <a:lnTo>
                  <a:pt x="521" y="72"/>
                </a:lnTo>
                <a:lnTo>
                  <a:pt x="521" y="74"/>
                </a:lnTo>
                <a:lnTo>
                  <a:pt x="523" y="74"/>
                </a:lnTo>
                <a:lnTo>
                  <a:pt x="523" y="75"/>
                </a:lnTo>
                <a:lnTo>
                  <a:pt x="524" y="75"/>
                </a:lnTo>
                <a:lnTo>
                  <a:pt x="524" y="77"/>
                </a:lnTo>
                <a:lnTo>
                  <a:pt x="524" y="79"/>
                </a:lnTo>
                <a:lnTo>
                  <a:pt x="526" y="79"/>
                </a:lnTo>
                <a:lnTo>
                  <a:pt x="526" y="80"/>
                </a:lnTo>
                <a:lnTo>
                  <a:pt x="526" y="82"/>
                </a:lnTo>
                <a:lnTo>
                  <a:pt x="528" y="82"/>
                </a:lnTo>
                <a:lnTo>
                  <a:pt x="528" y="84"/>
                </a:lnTo>
                <a:lnTo>
                  <a:pt x="529" y="84"/>
                </a:lnTo>
                <a:lnTo>
                  <a:pt x="531" y="84"/>
                </a:lnTo>
                <a:lnTo>
                  <a:pt x="531" y="85"/>
                </a:lnTo>
                <a:lnTo>
                  <a:pt x="531" y="87"/>
                </a:lnTo>
                <a:lnTo>
                  <a:pt x="533" y="87"/>
                </a:lnTo>
                <a:lnTo>
                  <a:pt x="531" y="87"/>
                </a:lnTo>
                <a:lnTo>
                  <a:pt x="533" y="87"/>
                </a:lnTo>
                <a:lnTo>
                  <a:pt x="533" y="88"/>
                </a:lnTo>
                <a:lnTo>
                  <a:pt x="533" y="90"/>
                </a:lnTo>
                <a:lnTo>
                  <a:pt x="534" y="90"/>
                </a:lnTo>
                <a:lnTo>
                  <a:pt x="534" y="92"/>
                </a:lnTo>
                <a:lnTo>
                  <a:pt x="534" y="93"/>
                </a:lnTo>
                <a:lnTo>
                  <a:pt x="536" y="93"/>
                </a:lnTo>
                <a:lnTo>
                  <a:pt x="536" y="95"/>
                </a:lnTo>
                <a:lnTo>
                  <a:pt x="536" y="97"/>
                </a:lnTo>
                <a:lnTo>
                  <a:pt x="536" y="98"/>
                </a:lnTo>
                <a:lnTo>
                  <a:pt x="536" y="100"/>
                </a:lnTo>
                <a:lnTo>
                  <a:pt x="536" y="102"/>
                </a:lnTo>
                <a:lnTo>
                  <a:pt x="536" y="103"/>
                </a:lnTo>
                <a:lnTo>
                  <a:pt x="536" y="105"/>
                </a:lnTo>
                <a:lnTo>
                  <a:pt x="537" y="105"/>
                </a:lnTo>
                <a:lnTo>
                  <a:pt x="536" y="105"/>
                </a:lnTo>
                <a:lnTo>
                  <a:pt x="537" y="105"/>
                </a:lnTo>
                <a:lnTo>
                  <a:pt x="537" y="106"/>
                </a:lnTo>
                <a:lnTo>
                  <a:pt x="539" y="106"/>
                </a:lnTo>
                <a:lnTo>
                  <a:pt x="539" y="108"/>
                </a:lnTo>
                <a:lnTo>
                  <a:pt x="541" y="108"/>
                </a:lnTo>
                <a:lnTo>
                  <a:pt x="542" y="108"/>
                </a:lnTo>
                <a:lnTo>
                  <a:pt x="542" y="110"/>
                </a:lnTo>
                <a:lnTo>
                  <a:pt x="544" y="110"/>
                </a:lnTo>
                <a:lnTo>
                  <a:pt x="546" y="110"/>
                </a:lnTo>
                <a:lnTo>
                  <a:pt x="546" y="111"/>
                </a:lnTo>
                <a:lnTo>
                  <a:pt x="547" y="111"/>
                </a:lnTo>
                <a:lnTo>
                  <a:pt x="547" y="113"/>
                </a:lnTo>
                <a:lnTo>
                  <a:pt x="549" y="113"/>
                </a:lnTo>
                <a:lnTo>
                  <a:pt x="551" y="113"/>
                </a:lnTo>
                <a:lnTo>
                  <a:pt x="551" y="111"/>
                </a:lnTo>
                <a:lnTo>
                  <a:pt x="552" y="111"/>
                </a:lnTo>
                <a:lnTo>
                  <a:pt x="554" y="111"/>
                </a:lnTo>
                <a:lnTo>
                  <a:pt x="554" y="110"/>
                </a:lnTo>
                <a:lnTo>
                  <a:pt x="555" y="110"/>
                </a:lnTo>
                <a:lnTo>
                  <a:pt x="555" y="108"/>
                </a:lnTo>
                <a:lnTo>
                  <a:pt x="557" y="108"/>
                </a:lnTo>
                <a:lnTo>
                  <a:pt x="557" y="106"/>
                </a:lnTo>
                <a:lnTo>
                  <a:pt x="559" y="106"/>
                </a:lnTo>
                <a:lnTo>
                  <a:pt x="560" y="106"/>
                </a:lnTo>
                <a:lnTo>
                  <a:pt x="560" y="105"/>
                </a:lnTo>
                <a:lnTo>
                  <a:pt x="562" y="105"/>
                </a:lnTo>
                <a:lnTo>
                  <a:pt x="564" y="105"/>
                </a:lnTo>
                <a:lnTo>
                  <a:pt x="565" y="105"/>
                </a:lnTo>
                <a:lnTo>
                  <a:pt x="565" y="106"/>
                </a:lnTo>
                <a:lnTo>
                  <a:pt x="567" y="106"/>
                </a:lnTo>
                <a:lnTo>
                  <a:pt x="567" y="105"/>
                </a:lnTo>
                <a:lnTo>
                  <a:pt x="569" y="105"/>
                </a:lnTo>
                <a:lnTo>
                  <a:pt x="570" y="105"/>
                </a:lnTo>
                <a:lnTo>
                  <a:pt x="572" y="106"/>
                </a:lnTo>
                <a:lnTo>
                  <a:pt x="573" y="106"/>
                </a:lnTo>
                <a:lnTo>
                  <a:pt x="573" y="108"/>
                </a:lnTo>
                <a:lnTo>
                  <a:pt x="575" y="108"/>
                </a:lnTo>
                <a:lnTo>
                  <a:pt x="577" y="108"/>
                </a:lnTo>
                <a:lnTo>
                  <a:pt x="577" y="110"/>
                </a:lnTo>
                <a:lnTo>
                  <a:pt x="578" y="110"/>
                </a:lnTo>
                <a:lnTo>
                  <a:pt x="578" y="111"/>
                </a:lnTo>
                <a:lnTo>
                  <a:pt x="578" y="113"/>
                </a:lnTo>
                <a:lnTo>
                  <a:pt x="578" y="115"/>
                </a:lnTo>
                <a:lnTo>
                  <a:pt x="580" y="115"/>
                </a:lnTo>
                <a:lnTo>
                  <a:pt x="580" y="116"/>
                </a:lnTo>
                <a:lnTo>
                  <a:pt x="582" y="116"/>
                </a:lnTo>
                <a:lnTo>
                  <a:pt x="582" y="118"/>
                </a:lnTo>
                <a:lnTo>
                  <a:pt x="582" y="119"/>
                </a:lnTo>
                <a:lnTo>
                  <a:pt x="583" y="119"/>
                </a:lnTo>
                <a:lnTo>
                  <a:pt x="582" y="119"/>
                </a:lnTo>
                <a:lnTo>
                  <a:pt x="583" y="119"/>
                </a:lnTo>
                <a:lnTo>
                  <a:pt x="583" y="121"/>
                </a:lnTo>
                <a:lnTo>
                  <a:pt x="583" y="123"/>
                </a:lnTo>
                <a:lnTo>
                  <a:pt x="585" y="123"/>
                </a:lnTo>
                <a:lnTo>
                  <a:pt x="585" y="124"/>
                </a:lnTo>
                <a:lnTo>
                  <a:pt x="585" y="126"/>
                </a:lnTo>
                <a:lnTo>
                  <a:pt x="586" y="126"/>
                </a:lnTo>
                <a:lnTo>
                  <a:pt x="586" y="128"/>
                </a:lnTo>
                <a:lnTo>
                  <a:pt x="588" y="128"/>
                </a:lnTo>
                <a:lnTo>
                  <a:pt x="588" y="129"/>
                </a:lnTo>
                <a:lnTo>
                  <a:pt x="590" y="129"/>
                </a:lnTo>
                <a:lnTo>
                  <a:pt x="590" y="131"/>
                </a:lnTo>
                <a:lnTo>
                  <a:pt x="591" y="131"/>
                </a:lnTo>
                <a:lnTo>
                  <a:pt x="591" y="133"/>
                </a:lnTo>
                <a:lnTo>
                  <a:pt x="593" y="133"/>
                </a:lnTo>
                <a:lnTo>
                  <a:pt x="593" y="134"/>
                </a:lnTo>
                <a:lnTo>
                  <a:pt x="595" y="134"/>
                </a:lnTo>
                <a:lnTo>
                  <a:pt x="596" y="134"/>
                </a:lnTo>
                <a:lnTo>
                  <a:pt x="598" y="134"/>
                </a:lnTo>
                <a:lnTo>
                  <a:pt x="600" y="134"/>
                </a:lnTo>
                <a:lnTo>
                  <a:pt x="601" y="134"/>
                </a:lnTo>
                <a:lnTo>
                  <a:pt x="601" y="133"/>
                </a:lnTo>
                <a:lnTo>
                  <a:pt x="603" y="133"/>
                </a:lnTo>
                <a:lnTo>
                  <a:pt x="604" y="133"/>
                </a:lnTo>
                <a:lnTo>
                  <a:pt x="604" y="131"/>
                </a:lnTo>
                <a:lnTo>
                  <a:pt x="606" y="131"/>
                </a:lnTo>
                <a:lnTo>
                  <a:pt x="606" y="129"/>
                </a:lnTo>
                <a:lnTo>
                  <a:pt x="608" y="129"/>
                </a:lnTo>
                <a:lnTo>
                  <a:pt x="608" y="131"/>
                </a:lnTo>
                <a:lnTo>
                  <a:pt x="609" y="131"/>
                </a:lnTo>
                <a:lnTo>
                  <a:pt x="609" y="133"/>
                </a:lnTo>
                <a:lnTo>
                  <a:pt x="611" y="133"/>
                </a:lnTo>
                <a:lnTo>
                  <a:pt x="613" y="133"/>
                </a:lnTo>
                <a:lnTo>
                  <a:pt x="613" y="131"/>
                </a:lnTo>
                <a:lnTo>
                  <a:pt x="614" y="131"/>
                </a:lnTo>
                <a:lnTo>
                  <a:pt x="616" y="131"/>
                </a:lnTo>
                <a:lnTo>
                  <a:pt x="616" y="133"/>
                </a:lnTo>
                <a:lnTo>
                  <a:pt x="618" y="133"/>
                </a:lnTo>
                <a:lnTo>
                  <a:pt x="619" y="133"/>
                </a:lnTo>
                <a:lnTo>
                  <a:pt x="621" y="133"/>
                </a:lnTo>
                <a:lnTo>
                  <a:pt x="622" y="133"/>
                </a:lnTo>
                <a:lnTo>
                  <a:pt x="624" y="133"/>
                </a:lnTo>
                <a:lnTo>
                  <a:pt x="624" y="134"/>
                </a:lnTo>
                <a:lnTo>
                  <a:pt x="626" y="134"/>
                </a:lnTo>
                <a:lnTo>
                  <a:pt x="627" y="136"/>
                </a:lnTo>
                <a:lnTo>
                  <a:pt x="627" y="137"/>
                </a:lnTo>
                <a:lnTo>
                  <a:pt x="629" y="137"/>
                </a:lnTo>
                <a:lnTo>
                  <a:pt x="631" y="137"/>
                </a:lnTo>
                <a:lnTo>
                  <a:pt x="631" y="139"/>
                </a:lnTo>
                <a:lnTo>
                  <a:pt x="632" y="139"/>
                </a:lnTo>
                <a:lnTo>
                  <a:pt x="632" y="141"/>
                </a:lnTo>
                <a:lnTo>
                  <a:pt x="634" y="141"/>
                </a:lnTo>
                <a:lnTo>
                  <a:pt x="634" y="142"/>
                </a:lnTo>
                <a:lnTo>
                  <a:pt x="635" y="142"/>
                </a:lnTo>
                <a:lnTo>
                  <a:pt x="637" y="142"/>
                </a:lnTo>
                <a:lnTo>
                  <a:pt x="637" y="144"/>
                </a:lnTo>
                <a:lnTo>
                  <a:pt x="639" y="144"/>
                </a:lnTo>
                <a:lnTo>
                  <a:pt x="639" y="146"/>
                </a:lnTo>
                <a:lnTo>
                  <a:pt x="640" y="146"/>
                </a:lnTo>
                <a:lnTo>
                  <a:pt x="640" y="147"/>
                </a:lnTo>
                <a:lnTo>
                  <a:pt x="642" y="147"/>
                </a:lnTo>
                <a:lnTo>
                  <a:pt x="642" y="149"/>
                </a:lnTo>
                <a:lnTo>
                  <a:pt x="644" y="149"/>
                </a:lnTo>
                <a:lnTo>
                  <a:pt x="645" y="149"/>
                </a:lnTo>
                <a:lnTo>
                  <a:pt x="645" y="151"/>
                </a:lnTo>
                <a:lnTo>
                  <a:pt x="647" y="151"/>
                </a:lnTo>
                <a:lnTo>
                  <a:pt x="647" y="152"/>
                </a:lnTo>
                <a:lnTo>
                  <a:pt x="649" y="152"/>
                </a:lnTo>
                <a:lnTo>
                  <a:pt x="649" y="154"/>
                </a:lnTo>
                <a:lnTo>
                  <a:pt x="649" y="155"/>
                </a:lnTo>
                <a:lnTo>
                  <a:pt x="650" y="155"/>
                </a:lnTo>
                <a:lnTo>
                  <a:pt x="650" y="157"/>
                </a:lnTo>
                <a:lnTo>
                  <a:pt x="650" y="159"/>
                </a:lnTo>
                <a:lnTo>
                  <a:pt x="652" y="159"/>
                </a:lnTo>
                <a:lnTo>
                  <a:pt x="652" y="160"/>
                </a:lnTo>
                <a:lnTo>
                  <a:pt x="652" y="162"/>
                </a:lnTo>
                <a:lnTo>
                  <a:pt x="652" y="164"/>
                </a:lnTo>
                <a:lnTo>
                  <a:pt x="652" y="165"/>
                </a:lnTo>
                <a:lnTo>
                  <a:pt x="652" y="167"/>
                </a:lnTo>
                <a:lnTo>
                  <a:pt x="652" y="169"/>
                </a:lnTo>
                <a:lnTo>
                  <a:pt x="652" y="170"/>
                </a:lnTo>
                <a:lnTo>
                  <a:pt x="652" y="172"/>
                </a:lnTo>
                <a:lnTo>
                  <a:pt x="650" y="172"/>
                </a:lnTo>
                <a:lnTo>
                  <a:pt x="652" y="172"/>
                </a:lnTo>
                <a:lnTo>
                  <a:pt x="652" y="173"/>
                </a:lnTo>
                <a:lnTo>
                  <a:pt x="652" y="175"/>
                </a:lnTo>
                <a:lnTo>
                  <a:pt x="652" y="177"/>
                </a:lnTo>
                <a:lnTo>
                  <a:pt x="652" y="178"/>
                </a:lnTo>
                <a:lnTo>
                  <a:pt x="652" y="180"/>
                </a:lnTo>
                <a:lnTo>
                  <a:pt x="652" y="182"/>
                </a:lnTo>
                <a:lnTo>
                  <a:pt x="652" y="183"/>
                </a:lnTo>
                <a:lnTo>
                  <a:pt x="652" y="185"/>
                </a:lnTo>
                <a:lnTo>
                  <a:pt x="653" y="186"/>
                </a:lnTo>
                <a:lnTo>
                  <a:pt x="653" y="188"/>
                </a:lnTo>
                <a:lnTo>
                  <a:pt x="653" y="190"/>
                </a:lnTo>
                <a:lnTo>
                  <a:pt x="655" y="190"/>
                </a:lnTo>
                <a:lnTo>
                  <a:pt x="655" y="191"/>
                </a:lnTo>
                <a:lnTo>
                  <a:pt x="655" y="193"/>
                </a:lnTo>
                <a:lnTo>
                  <a:pt x="657" y="193"/>
                </a:lnTo>
                <a:lnTo>
                  <a:pt x="657" y="195"/>
                </a:lnTo>
                <a:lnTo>
                  <a:pt x="658" y="195"/>
                </a:lnTo>
                <a:lnTo>
                  <a:pt x="658" y="196"/>
                </a:lnTo>
                <a:lnTo>
                  <a:pt x="660" y="196"/>
                </a:lnTo>
                <a:lnTo>
                  <a:pt x="660" y="198"/>
                </a:lnTo>
                <a:lnTo>
                  <a:pt x="662" y="198"/>
                </a:lnTo>
                <a:lnTo>
                  <a:pt x="662" y="200"/>
                </a:lnTo>
                <a:lnTo>
                  <a:pt x="663" y="200"/>
                </a:lnTo>
                <a:lnTo>
                  <a:pt x="663" y="201"/>
                </a:lnTo>
                <a:lnTo>
                  <a:pt x="665" y="201"/>
                </a:lnTo>
                <a:lnTo>
                  <a:pt x="665" y="203"/>
                </a:lnTo>
                <a:lnTo>
                  <a:pt x="667" y="203"/>
                </a:lnTo>
                <a:lnTo>
                  <a:pt x="667" y="204"/>
                </a:lnTo>
                <a:lnTo>
                  <a:pt x="667" y="206"/>
                </a:lnTo>
                <a:lnTo>
                  <a:pt x="668" y="206"/>
                </a:lnTo>
                <a:lnTo>
                  <a:pt x="668" y="208"/>
                </a:lnTo>
                <a:lnTo>
                  <a:pt x="670" y="208"/>
                </a:lnTo>
                <a:lnTo>
                  <a:pt x="671" y="208"/>
                </a:lnTo>
                <a:lnTo>
                  <a:pt x="671" y="209"/>
                </a:lnTo>
                <a:lnTo>
                  <a:pt x="673" y="209"/>
                </a:lnTo>
                <a:lnTo>
                  <a:pt x="673" y="211"/>
                </a:lnTo>
                <a:lnTo>
                  <a:pt x="675" y="211"/>
                </a:lnTo>
                <a:lnTo>
                  <a:pt x="675" y="213"/>
                </a:lnTo>
                <a:lnTo>
                  <a:pt x="676" y="213"/>
                </a:lnTo>
                <a:lnTo>
                  <a:pt x="676" y="214"/>
                </a:lnTo>
                <a:lnTo>
                  <a:pt x="676" y="216"/>
                </a:lnTo>
                <a:lnTo>
                  <a:pt x="676" y="218"/>
                </a:lnTo>
                <a:lnTo>
                  <a:pt x="676" y="219"/>
                </a:lnTo>
                <a:lnTo>
                  <a:pt x="678" y="219"/>
                </a:lnTo>
                <a:lnTo>
                  <a:pt x="678" y="221"/>
                </a:lnTo>
                <a:lnTo>
                  <a:pt x="678" y="222"/>
                </a:lnTo>
                <a:lnTo>
                  <a:pt x="678" y="224"/>
                </a:lnTo>
                <a:lnTo>
                  <a:pt x="680" y="224"/>
                </a:lnTo>
                <a:lnTo>
                  <a:pt x="680" y="226"/>
                </a:lnTo>
                <a:lnTo>
                  <a:pt x="680" y="224"/>
                </a:lnTo>
                <a:lnTo>
                  <a:pt x="681" y="226"/>
                </a:lnTo>
                <a:lnTo>
                  <a:pt x="681" y="224"/>
                </a:lnTo>
                <a:lnTo>
                  <a:pt x="681" y="226"/>
                </a:lnTo>
                <a:lnTo>
                  <a:pt x="683" y="226"/>
                </a:lnTo>
                <a:lnTo>
                  <a:pt x="683" y="227"/>
                </a:lnTo>
                <a:lnTo>
                  <a:pt x="685" y="227"/>
                </a:lnTo>
                <a:lnTo>
                  <a:pt x="683" y="227"/>
                </a:lnTo>
                <a:lnTo>
                  <a:pt x="683" y="229"/>
                </a:lnTo>
                <a:lnTo>
                  <a:pt x="683" y="231"/>
                </a:lnTo>
                <a:lnTo>
                  <a:pt x="685" y="231"/>
                </a:lnTo>
                <a:lnTo>
                  <a:pt x="685" y="232"/>
                </a:lnTo>
                <a:lnTo>
                  <a:pt x="686" y="232"/>
                </a:lnTo>
                <a:lnTo>
                  <a:pt x="686" y="234"/>
                </a:lnTo>
                <a:lnTo>
                  <a:pt x="688" y="234"/>
                </a:lnTo>
                <a:lnTo>
                  <a:pt x="688" y="236"/>
                </a:lnTo>
                <a:lnTo>
                  <a:pt x="688" y="237"/>
                </a:lnTo>
                <a:lnTo>
                  <a:pt x="688" y="239"/>
                </a:lnTo>
                <a:lnTo>
                  <a:pt x="688" y="240"/>
                </a:lnTo>
                <a:lnTo>
                  <a:pt x="688" y="242"/>
                </a:lnTo>
                <a:lnTo>
                  <a:pt x="688" y="244"/>
                </a:lnTo>
                <a:lnTo>
                  <a:pt x="688" y="245"/>
                </a:lnTo>
                <a:lnTo>
                  <a:pt x="686" y="245"/>
                </a:lnTo>
                <a:lnTo>
                  <a:pt x="686" y="247"/>
                </a:lnTo>
                <a:lnTo>
                  <a:pt x="685" y="247"/>
                </a:lnTo>
                <a:lnTo>
                  <a:pt x="685" y="249"/>
                </a:lnTo>
                <a:lnTo>
                  <a:pt x="685" y="250"/>
                </a:lnTo>
                <a:lnTo>
                  <a:pt x="683" y="250"/>
                </a:lnTo>
                <a:lnTo>
                  <a:pt x="683" y="252"/>
                </a:lnTo>
                <a:lnTo>
                  <a:pt x="681" y="252"/>
                </a:lnTo>
                <a:lnTo>
                  <a:pt x="680" y="253"/>
                </a:lnTo>
                <a:lnTo>
                  <a:pt x="680" y="255"/>
                </a:lnTo>
                <a:lnTo>
                  <a:pt x="680" y="257"/>
                </a:lnTo>
                <a:lnTo>
                  <a:pt x="681" y="257"/>
                </a:lnTo>
                <a:lnTo>
                  <a:pt x="681" y="258"/>
                </a:lnTo>
                <a:lnTo>
                  <a:pt x="680" y="258"/>
                </a:lnTo>
                <a:lnTo>
                  <a:pt x="680" y="260"/>
                </a:lnTo>
                <a:lnTo>
                  <a:pt x="678" y="260"/>
                </a:lnTo>
                <a:lnTo>
                  <a:pt x="678" y="262"/>
                </a:lnTo>
                <a:lnTo>
                  <a:pt x="676" y="262"/>
                </a:lnTo>
                <a:lnTo>
                  <a:pt x="675" y="263"/>
                </a:lnTo>
                <a:lnTo>
                  <a:pt x="675" y="265"/>
                </a:lnTo>
                <a:lnTo>
                  <a:pt x="673" y="265"/>
                </a:lnTo>
                <a:lnTo>
                  <a:pt x="673" y="267"/>
                </a:lnTo>
                <a:lnTo>
                  <a:pt x="671" y="267"/>
                </a:lnTo>
                <a:lnTo>
                  <a:pt x="671" y="268"/>
                </a:lnTo>
                <a:lnTo>
                  <a:pt x="671" y="270"/>
                </a:lnTo>
                <a:lnTo>
                  <a:pt x="671" y="271"/>
                </a:lnTo>
                <a:lnTo>
                  <a:pt x="670" y="271"/>
                </a:lnTo>
                <a:lnTo>
                  <a:pt x="670" y="273"/>
                </a:lnTo>
                <a:lnTo>
                  <a:pt x="668" y="273"/>
                </a:lnTo>
                <a:lnTo>
                  <a:pt x="667" y="273"/>
                </a:lnTo>
                <a:lnTo>
                  <a:pt x="665" y="273"/>
                </a:lnTo>
                <a:lnTo>
                  <a:pt x="663" y="273"/>
                </a:lnTo>
                <a:lnTo>
                  <a:pt x="663" y="275"/>
                </a:lnTo>
                <a:lnTo>
                  <a:pt x="662" y="275"/>
                </a:lnTo>
                <a:lnTo>
                  <a:pt x="662" y="276"/>
                </a:lnTo>
                <a:lnTo>
                  <a:pt x="660" y="276"/>
                </a:lnTo>
                <a:lnTo>
                  <a:pt x="660" y="278"/>
                </a:lnTo>
                <a:lnTo>
                  <a:pt x="662" y="278"/>
                </a:lnTo>
                <a:lnTo>
                  <a:pt x="662" y="280"/>
                </a:lnTo>
                <a:lnTo>
                  <a:pt x="663" y="280"/>
                </a:lnTo>
                <a:lnTo>
                  <a:pt x="663" y="281"/>
                </a:lnTo>
                <a:lnTo>
                  <a:pt x="662" y="281"/>
                </a:lnTo>
                <a:lnTo>
                  <a:pt x="662" y="283"/>
                </a:lnTo>
                <a:lnTo>
                  <a:pt x="662" y="285"/>
                </a:lnTo>
                <a:lnTo>
                  <a:pt x="660" y="285"/>
                </a:lnTo>
                <a:lnTo>
                  <a:pt x="660" y="286"/>
                </a:lnTo>
                <a:lnTo>
                  <a:pt x="660" y="288"/>
                </a:lnTo>
                <a:lnTo>
                  <a:pt x="658" y="288"/>
                </a:lnTo>
                <a:lnTo>
                  <a:pt x="658" y="289"/>
                </a:lnTo>
                <a:lnTo>
                  <a:pt x="658" y="291"/>
                </a:lnTo>
                <a:lnTo>
                  <a:pt x="658" y="293"/>
                </a:lnTo>
                <a:lnTo>
                  <a:pt x="658" y="294"/>
                </a:lnTo>
                <a:lnTo>
                  <a:pt x="658" y="296"/>
                </a:lnTo>
                <a:lnTo>
                  <a:pt x="657" y="296"/>
                </a:lnTo>
                <a:lnTo>
                  <a:pt x="657" y="298"/>
                </a:lnTo>
                <a:lnTo>
                  <a:pt x="655" y="298"/>
                </a:lnTo>
                <a:lnTo>
                  <a:pt x="655" y="299"/>
                </a:lnTo>
                <a:lnTo>
                  <a:pt x="655" y="301"/>
                </a:lnTo>
                <a:lnTo>
                  <a:pt x="655" y="302"/>
                </a:lnTo>
                <a:lnTo>
                  <a:pt x="653" y="302"/>
                </a:lnTo>
                <a:lnTo>
                  <a:pt x="653" y="304"/>
                </a:lnTo>
                <a:lnTo>
                  <a:pt x="652" y="304"/>
                </a:lnTo>
                <a:lnTo>
                  <a:pt x="652" y="306"/>
                </a:lnTo>
                <a:lnTo>
                  <a:pt x="650" y="306"/>
                </a:lnTo>
                <a:lnTo>
                  <a:pt x="650" y="307"/>
                </a:lnTo>
                <a:lnTo>
                  <a:pt x="649" y="307"/>
                </a:lnTo>
                <a:lnTo>
                  <a:pt x="649" y="309"/>
                </a:lnTo>
                <a:lnTo>
                  <a:pt x="649" y="311"/>
                </a:lnTo>
                <a:lnTo>
                  <a:pt x="650" y="311"/>
                </a:lnTo>
                <a:lnTo>
                  <a:pt x="650" y="312"/>
                </a:lnTo>
                <a:lnTo>
                  <a:pt x="652" y="312"/>
                </a:lnTo>
                <a:lnTo>
                  <a:pt x="650" y="312"/>
                </a:lnTo>
                <a:lnTo>
                  <a:pt x="652" y="312"/>
                </a:lnTo>
                <a:lnTo>
                  <a:pt x="650" y="312"/>
                </a:lnTo>
                <a:lnTo>
                  <a:pt x="650" y="314"/>
                </a:lnTo>
                <a:lnTo>
                  <a:pt x="650" y="316"/>
                </a:lnTo>
                <a:lnTo>
                  <a:pt x="650" y="317"/>
                </a:lnTo>
                <a:lnTo>
                  <a:pt x="650" y="319"/>
                </a:lnTo>
                <a:lnTo>
                  <a:pt x="650" y="320"/>
                </a:lnTo>
                <a:lnTo>
                  <a:pt x="649" y="320"/>
                </a:lnTo>
                <a:lnTo>
                  <a:pt x="649" y="322"/>
                </a:lnTo>
                <a:lnTo>
                  <a:pt x="650" y="322"/>
                </a:lnTo>
                <a:lnTo>
                  <a:pt x="649" y="322"/>
                </a:lnTo>
                <a:lnTo>
                  <a:pt x="649" y="324"/>
                </a:lnTo>
                <a:lnTo>
                  <a:pt x="649" y="325"/>
                </a:lnTo>
                <a:lnTo>
                  <a:pt x="650" y="325"/>
                </a:lnTo>
                <a:lnTo>
                  <a:pt x="650" y="327"/>
                </a:lnTo>
                <a:lnTo>
                  <a:pt x="650" y="329"/>
                </a:lnTo>
                <a:lnTo>
                  <a:pt x="652" y="329"/>
                </a:lnTo>
                <a:lnTo>
                  <a:pt x="650" y="329"/>
                </a:lnTo>
                <a:lnTo>
                  <a:pt x="652" y="329"/>
                </a:lnTo>
                <a:lnTo>
                  <a:pt x="650" y="329"/>
                </a:lnTo>
                <a:lnTo>
                  <a:pt x="650" y="330"/>
                </a:lnTo>
                <a:lnTo>
                  <a:pt x="650" y="332"/>
                </a:lnTo>
                <a:lnTo>
                  <a:pt x="652" y="332"/>
                </a:lnTo>
                <a:lnTo>
                  <a:pt x="652" y="334"/>
                </a:lnTo>
                <a:lnTo>
                  <a:pt x="650" y="334"/>
                </a:lnTo>
                <a:lnTo>
                  <a:pt x="650" y="335"/>
                </a:lnTo>
                <a:lnTo>
                  <a:pt x="649" y="335"/>
                </a:lnTo>
                <a:lnTo>
                  <a:pt x="647" y="335"/>
                </a:lnTo>
                <a:lnTo>
                  <a:pt x="647" y="337"/>
                </a:lnTo>
                <a:lnTo>
                  <a:pt x="647" y="338"/>
                </a:lnTo>
                <a:lnTo>
                  <a:pt x="645" y="338"/>
                </a:lnTo>
                <a:lnTo>
                  <a:pt x="645" y="340"/>
                </a:lnTo>
                <a:lnTo>
                  <a:pt x="644" y="340"/>
                </a:lnTo>
                <a:lnTo>
                  <a:pt x="642" y="342"/>
                </a:lnTo>
                <a:lnTo>
                  <a:pt x="640" y="342"/>
                </a:lnTo>
                <a:lnTo>
                  <a:pt x="640" y="343"/>
                </a:lnTo>
                <a:lnTo>
                  <a:pt x="639" y="345"/>
                </a:lnTo>
                <a:lnTo>
                  <a:pt x="639" y="347"/>
                </a:lnTo>
                <a:lnTo>
                  <a:pt x="637" y="347"/>
                </a:lnTo>
                <a:lnTo>
                  <a:pt x="637" y="348"/>
                </a:lnTo>
                <a:lnTo>
                  <a:pt x="637" y="350"/>
                </a:lnTo>
                <a:lnTo>
                  <a:pt x="637" y="352"/>
                </a:lnTo>
                <a:lnTo>
                  <a:pt x="635" y="352"/>
                </a:lnTo>
                <a:lnTo>
                  <a:pt x="637" y="352"/>
                </a:lnTo>
                <a:lnTo>
                  <a:pt x="637" y="353"/>
                </a:lnTo>
                <a:lnTo>
                  <a:pt x="635" y="353"/>
                </a:lnTo>
                <a:lnTo>
                  <a:pt x="635" y="355"/>
                </a:lnTo>
                <a:lnTo>
                  <a:pt x="635" y="356"/>
                </a:lnTo>
                <a:lnTo>
                  <a:pt x="635" y="358"/>
                </a:lnTo>
                <a:lnTo>
                  <a:pt x="635" y="360"/>
                </a:lnTo>
                <a:lnTo>
                  <a:pt x="635" y="361"/>
                </a:lnTo>
                <a:lnTo>
                  <a:pt x="635" y="363"/>
                </a:lnTo>
                <a:lnTo>
                  <a:pt x="634" y="363"/>
                </a:lnTo>
                <a:lnTo>
                  <a:pt x="634" y="365"/>
                </a:lnTo>
                <a:lnTo>
                  <a:pt x="634" y="366"/>
                </a:lnTo>
                <a:lnTo>
                  <a:pt x="634" y="368"/>
                </a:lnTo>
                <a:lnTo>
                  <a:pt x="632" y="368"/>
                </a:lnTo>
                <a:lnTo>
                  <a:pt x="632" y="369"/>
                </a:lnTo>
                <a:lnTo>
                  <a:pt x="631" y="369"/>
                </a:lnTo>
                <a:lnTo>
                  <a:pt x="631" y="371"/>
                </a:lnTo>
                <a:lnTo>
                  <a:pt x="629" y="371"/>
                </a:lnTo>
                <a:lnTo>
                  <a:pt x="629" y="373"/>
                </a:lnTo>
                <a:lnTo>
                  <a:pt x="627" y="373"/>
                </a:lnTo>
                <a:lnTo>
                  <a:pt x="627" y="374"/>
                </a:lnTo>
                <a:lnTo>
                  <a:pt x="626" y="374"/>
                </a:lnTo>
                <a:lnTo>
                  <a:pt x="626" y="376"/>
                </a:lnTo>
                <a:lnTo>
                  <a:pt x="624" y="376"/>
                </a:lnTo>
                <a:lnTo>
                  <a:pt x="624" y="378"/>
                </a:lnTo>
                <a:lnTo>
                  <a:pt x="624" y="379"/>
                </a:lnTo>
                <a:lnTo>
                  <a:pt x="622" y="379"/>
                </a:lnTo>
                <a:lnTo>
                  <a:pt x="622" y="381"/>
                </a:lnTo>
                <a:lnTo>
                  <a:pt x="622" y="383"/>
                </a:lnTo>
                <a:lnTo>
                  <a:pt x="621" y="383"/>
                </a:lnTo>
                <a:lnTo>
                  <a:pt x="621" y="384"/>
                </a:lnTo>
                <a:lnTo>
                  <a:pt x="621" y="386"/>
                </a:lnTo>
                <a:lnTo>
                  <a:pt x="621" y="387"/>
                </a:lnTo>
                <a:lnTo>
                  <a:pt x="619" y="389"/>
                </a:lnTo>
                <a:lnTo>
                  <a:pt x="619" y="391"/>
                </a:lnTo>
                <a:lnTo>
                  <a:pt x="619" y="392"/>
                </a:lnTo>
                <a:lnTo>
                  <a:pt x="618" y="392"/>
                </a:lnTo>
                <a:lnTo>
                  <a:pt x="618" y="394"/>
                </a:lnTo>
                <a:lnTo>
                  <a:pt x="618" y="396"/>
                </a:lnTo>
                <a:lnTo>
                  <a:pt x="616" y="396"/>
                </a:lnTo>
                <a:lnTo>
                  <a:pt x="616" y="397"/>
                </a:lnTo>
                <a:lnTo>
                  <a:pt x="616" y="399"/>
                </a:lnTo>
                <a:lnTo>
                  <a:pt x="614" y="399"/>
                </a:lnTo>
                <a:lnTo>
                  <a:pt x="614" y="401"/>
                </a:lnTo>
                <a:lnTo>
                  <a:pt x="614" y="402"/>
                </a:lnTo>
                <a:lnTo>
                  <a:pt x="613" y="402"/>
                </a:lnTo>
                <a:lnTo>
                  <a:pt x="613" y="404"/>
                </a:lnTo>
                <a:lnTo>
                  <a:pt x="613" y="405"/>
                </a:lnTo>
                <a:lnTo>
                  <a:pt x="611" y="407"/>
                </a:lnTo>
                <a:lnTo>
                  <a:pt x="611" y="409"/>
                </a:lnTo>
                <a:lnTo>
                  <a:pt x="609" y="409"/>
                </a:lnTo>
                <a:lnTo>
                  <a:pt x="609" y="410"/>
                </a:lnTo>
                <a:lnTo>
                  <a:pt x="609" y="412"/>
                </a:lnTo>
                <a:lnTo>
                  <a:pt x="609" y="414"/>
                </a:lnTo>
                <a:lnTo>
                  <a:pt x="608" y="414"/>
                </a:lnTo>
                <a:lnTo>
                  <a:pt x="608" y="415"/>
                </a:lnTo>
                <a:lnTo>
                  <a:pt x="608" y="417"/>
                </a:lnTo>
                <a:lnTo>
                  <a:pt x="606" y="417"/>
                </a:lnTo>
                <a:lnTo>
                  <a:pt x="606" y="419"/>
                </a:lnTo>
                <a:lnTo>
                  <a:pt x="606" y="420"/>
                </a:lnTo>
                <a:lnTo>
                  <a:pt x="604" y="420"/>
                </a:lnTo>
                <a:lnTo>
                  <a:pt x="604" y="422"/>
                </a:lnTo>
                <a:lnTo>
                  <a:pt x="604" y="423"/>
                </a:lnTo>
                <a:lnTo>
                  <a:pt x="604" y="425"/>
                </a:lnTo>
                <a:lnTo>
                  <a:pt x="603" y="425"/>
                </a:lnTo>
                <a:lnTo>
                  <a:pt x="603" y="427"/>
                </a:lnTo>
                <a:lnTo>
                  <a:pt x="603" y="428"/>
                </a:lnTo>
                <a:lnTo>
                  <a:pt x="601" y="428"/>
                </a:lnTo>
                <a:lnTo>
                  <a:pt x="601" y="430"/>
                </a:lnTo>
                <a:lnTo>
                  <a:pt x="603" y="430"/>
                </a:lnTo>
                <a:lnTo>
                  <a:pt x="603" y="432"/>
                </a:lnTo>
                <a:lnTo>
                  <a:pt x="601" y="432"/>
                </a:lnTo>
                <a:lnTo>
                  <a:pt x="603" y="432"/>
                </a:lnTo>
                <a:lnTo>
                  <a:pt x="601" y="433"/>
                </a:lnTo>
                <a:lnTo>
                  <a:pt x="603" y="433"/>
                </a:lnTo>
                <a:lnTo>
                  <a:pt x="603" y="435"/>
                </a:lnTo>
                <a:lnTo>
                  <a:pt x="603" y="436"/>
                </a:lnTo>
                <a:lnTo>
                  <a:pt x="603" y="438"/>
                </a:lnTo>
                <a:lnTo>
                  <a:pt x="603" y="440"/>
                </a:lnTo>
                <a:lnTo>
                  <a:pt x="603" y="441"/>
                </a:lnTo>
                <a:lnTo>
                  <a:pt x="603" y="443"/>
                </a:lnTo>
                <a:lnTo>
                  <a:pt x="603" y="445"/>
                </a:lnTo>
                <a:lnTo>
                  <a:pt x="604" y="445"/>
                </a:lnTo>
                <a:lnTo>
                  <a:pt x="604" y="446"/>
                </a:lnTo>
                <a:lnTo>
                  <a:pt x="603" y="446"/>
                </a:lnTo>
                <a:lnTo>
                  <a:pt x="604" y="446"/>
                </a:lnTo>
                <a:lnTo>
                  <a:pt x="604" y="448"/>
                </a:lnTo>
                <a:lnTo>
                  <a:pt x="604" y="450"/>
                </a:lnTo>
                <a:lnTo>
                  <a:pt x="604" y="451"/>
                </a:lnTo>
                <a:lnTo>
                  <a:pt x="603" y="451"/>
                </a:lnTo>
                <a:lnTo>
                  <a:pt x="604" y="451"/>
                </a:lnTo>
                <a:lnTo>
                  <a:pt x="604" y="453"/>
                </a:lnTo>
                <a:lnTo>
                  <a:pt x="603" y="453"/>
                </a:lnTo>
                <a:lnTo>
                  <a:pt x="604" y="453"/>
                </a:lnTo>
                <a:lnTo>
                  <a:pt x="603" y="453"/>
                </a:lnTo>
                <a:lnTo>
                  <a:pt x="603" y="454"/>
                </a:lnTo>
                <a:lnTo>
                  <a:pt x="603" y="456"/>
                </a:lnTo>
                <a:lnTo>
                  <a:pt x="603" y="458"/>
                </a:lnTo>
                <a:lnTo>
                  <a:pt x="601" y="458"/>
                </a:lnTo>
                <a:lnTo>
                  <a:pt x="601" y="459"/>
                </a:lnTo>
                <a:lnTo>
                  <a:pt x="600" y="459"/>
                </a:lnTo>
                <a:lnTo>
                  <a:pt x="600" y="461"/>
                </a:lnTo>
                <a:lnTo>
                  <a:pt x="598" y="461"/>
                </a:lnTo>
                <a:lnTo>
                  <a:pt x="598" y="463"/>
                </a:lnTo>
                <a:lnTo>
                  <a:pt x="596" y="463"/>
                </a:lnTo>
                <a:lnTo>
                  <a:pt x="596" y="464"/>
                </a:lnTo>
                <a:lnTo>
                  <a:pt x="596" y="466"/>
                </a:lnTo>
                <a:lnTo>
                  <a:pt x="595" y="466"/>
                </a:lnTo>
                <a:lnTo>
                  <a:pt x="595" y="468"/>
                </a:lnTo>
                <a:lnTo>
                  <a:pt x="595" y="469"/>
                </a:lnTo>
                <a:lnTo>
                  <a:pt x="595" y="471"/>
                </a:lnTo>
                <a:lnTo>
                  <a:pt x="593" y="471"/>
                </a:lnTo>
                <a:lnTo>
                  <a:pt x="595" y="471"/>
                </a:lnTo>
                <a:lnTo>
                  <a:pt x="595" y="472"/>
                </a:lnTo>
                <a:lnTo>
                  <a:pt x="593" y="472"/>
                </a:lnTo>
                <a:lnTo>
                  <a:pt x="593" y="474"/>
                </a:lnTo>
                <a:lnTo>
                  <a:pt x="593" y="476"/>
                </a:lnTo>
                <a:lnTo>
                  <a:pt x="593" y="477"/>
                </a:lnTo>
                <a:lnTo>
                  <a:pt x="591" y="477"/>
                </a:lnTo>
                <a:lnTo>
                  <a:pt x="591" y="479"/>
                </a:lnTo>
                <a:lnTo>
                  <a:pt x="591" y="481"/>
                </a:lnTo>
                <a:lnTo>
                  <a:pt x="590" y="481"/>
                </a:lnTo>
                <a:lnTo>
                  <a:pt x="590" y="482"/>
                </a:lnTo>
                <a:lnTo>
                  <a:pt x="588" y="482"/>
                </a:lnTo>
                <a:lnTo>
                  <a:pt x="590" y="482"/>
                </a:lnTo>
                <a:lnTo>
                  <a:pt x="590" y="484"/>
                </a:lnTo>
                <a:lnTo>
                  <a:pt x="591" y="484"/>
                </a:lnTo>
                <a:lnTo>
                  <a:pt x="590" y="484"/>
                </a:lnTo>
                <a:lnTo>
                  <a:pt x="590" y="485"/>
                </a:lnTo>
                <a:lnTo>
                  <a:pt x="591" y="485"/>
                </a:lnTo>
                <a:lnTo>
                  <a:pt x="590" y="485"/>
                </a:lnTo>
                <a:lnTo>
                  <a:pt x="590" y="487"/>
                </a:lnTo>
                <a:lnTo>
                  <a:pt x="590" y="489"/>
                </a:lnTo>
                <a:lnTo>
                  <a:pt x="590" y="490"/>
                </a:lnTo>
                <a:lnTo>
                  <a:pt x="588" y="490"/>
                </a:lnTo>
                <a:lnTo>
                  <a:pt x="588" y="492"/>
                </a:lnTo>
                <a:lnTo>
                  <a:pt x="588" y="494"/>
                </a:lnTo>
                <a:lnTo>
                  <a:pt x="588" y="495"/>
                </a:lnTo>
                <a:lnTo>
                  <a:pt x="588" y="497"/>
                </a:lnTo>
                <a:lnTo>
                  <a:pt x="590" y="497"/>
                </a:lnTo>
                <a:lnTo>
                  <a:pt x="590" y="499"/>
                </a:lnTo>
                <a:lnTo>
                  <a:pt x="590" y="500"/>
                </a:lnTo>
                <a:lnTo>
                  <a:pt x="590" y="502"/>
                </a:lnTo>
                <a:lnTo>
                  <a:pt x="590" y="503"/>
                </a:lnTo>
                <a:lnTo>
                  <a:pt x="590" y="505"/>
                </a:lnTo>
                <a:lnTo>
                  <a:pt x="588" y="505"/>
                </a:lnTo>
                <a:lnTo>
                  <a:pt x="588" y="507"/>
                </a:lnTo>
                <a:lnTo>
                  <a:pt x="588" y="508"/>
                </a:lnTo>
                <a:lnTo>
                  <a:pt x="588" y="510"/>
                </a:lnTo>
                <a:lnTo>
                  <a:pt x="586" y="510"/>
                </a:lnTo>
                <a:lnTo>
                  <a:pt x="586" y="512"/>
                </a:lnTo>
                <a:lnTo>
                  <a:pt x="586" y="513"/>
                </a:lnTo>
                <a:lnTo>
                  <a:pt x="586" y="515"/>
                </a:lnTo>
                <a:lnTo>
                  <a:pt x="586" y="517"/>
                </a:lnTo>
                <a:lnTo>
                  <a:pt x="585" y="517"/>
                </a:lnTo>
                <a:lnTo>
                  <a:pt x="586" y="517"/>
                </a:lnTo>
                <a:lnTo>
                  <a:pt x="585" y="517"/>
                </a:lnTo>
                <a:lnTo>
                  <a:pt x="585" y="518"/>
                </a:lnTo>
                <a:lnTo>
                  <a:pt x="585" y="520"/>
                </a:lnTo>
                <a:lnTo>
                  <a:pt x="583" y="520"/>
                </a:lnTo>
                <a:lnTo>
                  <a:pt x="583" y="521"/>
                </a:lnTo>
                <a:lnTo>
                  <a:pt x="583" y="523"/>
                </a:lnTo>
                <a:lnTo>
                  <a:pt x="583" y="525"/>
                </a:lnTo>
                <a:lnTo>
                  <a:pt x="583" y="526"/>
                </a:lnTo>
                <a:lnTo>
                  <a:pt x="583" y="528"/>
                </a:lnTo>
                <a:lnTo>
                  <a:pt x="583" y="530"/>
                </a:lnTo>
                <a:lnTo>
                  <a:pt x="583" y="531"/>
                </a:lnTo>
                <a:lnTo>
                  <a:pt x="583" y="533"/>
                </a:lnTo>
                <a:lnTo>
                  <a:pt x="583" y="535"/>
                </a:lnTo>
                <a:lnTo>
                  <a:pt x="582" y="535"/>
                </a:lnTo>
                <a:lnTo>
                  <a:pt x="582" y="536"/>
                </a:lnTo>
                <a:lnTo>
                  <a:pt x="582" y="538"/>
                </a:lnTo>
                <a:lnTo>
                  <a:pt x="582" y="539"/>
                </a:lnTo>
                <a:lnTo>
                  <a:pt x="582" y="541"/>
                </a:lnTo>
                <a:lnTo>
                  <a:pt x="582" y="543"/>
                </a:lnTo>
                <a:lnTo>
                  <a:pt x="582" y="544"/>
                </a:lnTo>
                <a:lnTo>
                  <a:pt x="580" y="544"/>
                </a:lnTo>
                <a:lnTo>
                  <a:pt x="580" y="546"/>
                </a:lnTo>
                <a:lnTo>
                  <a:pt x="578" y="546"/>
                </a:lnTo>
                <a:lnTo>
                  <a:pt x="578" y="548"/>
                </a:lnTo>
                <a:lnTo>
                  <a:pt x="577" y="548"/>
                </a:lnTo>
                <a:lnTo>
                  <a:pt x="575" y="549"/>
                </a:lnTo>
                <a:lnTo>
                  <a:pt x="575" y="551"/>
                </a:lnTo>
                <a:lnTo>
                  <a:pt x="575" y="552"/>
                </a:lnTo>
                <a:lnTo>
                  <a:pt x="575" y="554"/>
                </a:lnTo>
                <a:lnTo>
                  <a:pt x="573" y="554"/>
                </a:lnTo>
                <a:lnTo>
                  <a:pt x="573" y="556"/>
                </a:lnTo>
                <a:lnTo>
                  <a:pt x="572" y="556"/>
                </a:lnTo>
                <a:lnTo>
                  <a:pt x="572" y="557"/>
                </a:lnTo>
                <a:lnTo>
                  <a:pt x="572" y="559"/>
                </a:lnTo>
                <a:lnTo>
                  <a:pt x="572" y="561"/>
                </a:lnTo>
                <a:lnTo>
                  <a:pt x="572" y="562"/>
                </a:lnTo>
                <a:lnTo>
                  <a:pt x="570" y="562"/>
                </a:lnTo>
                <a:lnTo>
                  <a:pt x="570" y="564"/>
                </a:lnTo>
                <a:lnTo>
                  <a:pt x="570" y="562"/>
                </a:lnTo>
                <a:lnTo>
                  <a:pt x="570" y="564"/>
                </a:lnTo>
                <a:lnTo>
                  <a:pt x="569" y="564"/>
                </a:lnTo>
                <a:lnTo>
                  <a:pt x="567" y="564"/>
                </a:lnTo>
                <a:lnTo>
                  <a:pt x="565" y="566"/>
                </a:lnTo>
                <a:lnTo>
                  <a:pt x="564" y="566"/>
                </a:lnTo>
                <a:lnTo>
                  <a:pt x="564" y="567"/>
                </a:lnTo>
                <a:lnTo>
                  <a:pt x="562" y="567"/>
                </a:lnTo>
                <a:lnTo>
                  <a:pt x="562" y="569"/>
                </a:lnTo>
                <a:lnTo>
                  <a:pt x="560" y="569"/>
                </a:lnTo>
                <a:lnTo>
                  <a:pt x="560" y="570"/>
                </a:lnTo>
                <a:lnTo>
                  <a:pt x="560" y="572"/>
                </a:lnTo>
                <a:lnTo>
                  <a:pt x="560" y="574"/>
                </a:lnTo>
                <a:lnTo>
                  <a:pt x="559" y="574"/>
                </a:lnTo>
                <a:lnTo>
                  <a:pt x="559" y="575"/>
                </a:lnTo>
                <a:lnTo>
                  <a:pt x="559" y="577"/>
                </a:lnTo>
                <a:lnTo>
                  <a:pt x="559" y="579"/>
                </a:lnTo>
                <a:lnTo>
                  <a:pt x="559" y="580"/>
                </a:lnTo>
                <a:lnTo>
                  <a:pt x="559" y="582"/>
                </a:lnTo>
                <a:lnTo>
                  <a:pt x="559" y="584"/>
                </a:lnTo>
                <a:lnTo>
                  <a:pt x="559" y="585"/>
                </a:lnTo>
                <a:lnTo>
                  <a:pt x="559" y="584"/>
                </a:lnTo>
                <a:lnTo>
                  <a:pt x="559" y="585"/>
                </a:lnTo>
                <a:lnTo>
                  <a:pt x="557" y="585"/>
                </a:lnTo>
                <a:lnTo>
                  <a:pt x="539" y="585"/>
                </a:lnTo>
                <a:lnTo>
                  <a:pt x="529" y="587"/>
                </a:lnTo>
                <a:lnTo>
                  <a:pt x="526" y="587"/>
                </a:lnTo>
                <a:lnTo>
                  <a:pt x="523" y="587"/>
                </a:lnTo>
                <a:lnTo>
                  <a:pt x="521" y="587"/>
                </a:lnTo>
                <a:lnTo>
                  <a:pt x="518" y="587"/>
                </a:lnTo>
                <a:lnTo>
                  <a:pt x="515" y="587"/>
                </a:lnTo>
                <a:lnTo>
                  <a:pt x="513" y="587"/>
                </a:lnTo>
                <a:lnTo>
                  <a:pt x="510" y="587"/>
                </a:lnTo>
                <a:lnTo>
                  <a:pt x="508" y="587"/>
                </a:lnTo>
                <a:lnTo>
                  <a:pt x="506" y="587"/>
                </a:lnTo>
                <a:lnTo>
                  <a:pt x="493" y="587"/>
                </a:lnTo>
                <a:lnTo>
                  <a:pt x="488" y="588"/>
                </a:lnTo>
                <a:lnTo>
                  <a:pt x="487" y="588"/>
                </a:lnTo>
                <a:lnTo>
                  <a:pt x="485" y="588"/>
                </a:lnTo>
                <a:lnTo>
                  <a:pt x="484" y="588"/>
                </a:lnTo>
                <a:lnTo>
                  <a:pt x="462" y="588"/>
                </a:lnTo>
                <a:lnTo>
                  <a:pt x="461" y="588"/>
                </a:lnTo>
                <a:lnTo>
                  <a:pt x="459" y="588"/>
                </a:lnTo>
                <a:lnTo>
                  <a:pt x="456" y="590"/>
                </a:lnTo>
                <a:lnTo>
                  <a:pt x="438" y="590"/>
                </a:lnTo>
                <a:lnTo>
                  <a:pt x="436" y="590"/>
                </a:lnTo>
                <a:lnTo>
                  <a:pt x="435" y="590"/>
                </a:lnTo>
                <a:lnTo>
                  <a:pt x="420" y="590"/>
                </a:lnTo>
                <a:lnTo>
                  <a:pt x="405" y="590"/>
                </a:lnTo>
                <a:lnTo>
                  <a:pt x="392" y="592"/>
                </a:lnTo>
                <a:lnTo>
                  <a:pt x="381" y="592"/>
                </a:lnTo>
                <a:lnTo>
                  <a:pt x="372" y="592"/>
                </a:lnTo>
                <a:lnTo>
                  <a:pt x="369" y="592"/>
                </a:lnTo>
                <a:lnTo>
                  <a:pt x="348" y="593"/>
                </a:lnTo>
                <a:lnTo>
                  <a:pt x="341" y="593"/>
                </a:lnTo>
                <a:lnTo>
                  <a:pt x="340" y="569"/>
                </a:lnTo>
                <a:lnTo>
                  <a:pt x="340" y="566"/>
                </a:lnTo>
                <a:lnTo>
                  <a:pt x="340" y="564"/>
                </a:lnTo>
                <a:lnTo>
                  <a:pt x="340" y="556"/>
                </a:lnTo>
                <a:lnTo>
                  <a:pt x="338" y="548"/>
                </a:lnTo>
                <a:lnTo>
                  <a:pt x="338" y="543"/>
                </a:lnTo>
                <a:lnTo>
                  <a:pt x="338" y="538"/>
                </a:lnTo>
                <a:lnTo>
                  <a:pt x="335" y="539"/>
                </a:lnTo>
                <a:lnTo>
                  <a:pt x="332" y="539"/>
                </a:lnTo>
                <a:lnTo>
                  <a:pt x="319" y="539"/>
                </a:lnTo>
                <a:lnTo>
                  <a:pt x="314" y="539"/>
                </a:lnTo>
                <a:lnTo>
                  <a:pt x="307" y="539"/>
                </a:lnTo>
                <a:lnTo>
                  <a:pt x="289" y="541"/>
                </a:lnTo>
                <a:lnTo>
                  <a:pt x="271" y="541"/>
                </a:lnTo>
                <a:lnTo>
                  <a:pt x="269" y="541"/>
                </a:lnTo>
                <a:lnTo>
                  <a:pt x="260" y="543"/>
                </a:lnTo>
                <a:lnTo>
                  <a:pt x="258" y="543"/>
                </a:lnTo>
                <a:lnTo>
                  <a:pt x="247" y="543"/>
                </a:lnTo>
                <a:lnTo>
                  <a:pt x="243" y="543"/>
                </a:lnTo>
                <a:lnTo>
                  <a:pt x="243" y="535"/>
                </a:lnTo>
                <a:lnTo>
                  <a:pt x="243" y="531"/>
                </a:lnTo>
                <a:lnTo>
                  <a:pt x="243" y="526"/>
                </a:lnTo>
                <a:lnTo>
                  <a:pt x="242" y="515"/>
                </a:lnTo>
                <a:lnTo>
                  <a:pt x="238" y="515"/>
                </a:lnTo>
                <a:lnTo>
                  <a:pt x="234" y="515"/>
                </a:lnTo>
                <a:lnTo>
                  <a:pt x="232" y="515"/>
                </a:lnTo>
                <a:lnTo>
                  <a:pt x="227" y="515"/>
                </a:lnTo>
                <a:lnTo>
                  <a:pt x="222" y="515"/>
                </a:lnTo>
                <a:lnTo>
                  <a:pt x="222" y="507"/>
                </a:lnTo>
                <a:lnTo>
                  <a:pt x="222" y="494"/>
                </a:lnTo>
                <a:lnTo>
                  <a:pt x="220" y="489"/>
                </a:lnTo>
                <a:lnTo>
                  <a:pt x="220" y="485"/>
                </a:lnTo>
                <a:lnTo>
                  <a:pt x="220" y="477"/>
                </a:lnTo>
                <a:lnTo>
                  <a:pt x="216" y="477"/>
                </a:lnTo>
                <a:lnTo>
                  <a:pt x="212" y="479"/>
                </a:lnTo>
                <a:lnTo>
                  <a:pt x="211" y="468"/>
                </a:lnTo>
                <a:lnTo>
                  <a:pt x="211" y="459"/>
                </a:lnTo>
                <a:lnTo>
                  <a:pt x="206" y="459"/>
                </a:lnTo>
                <a:lnTo>
                  <a:pt x="203" y="461"/>
                </a:lnTo>
                <a:lnTo>
                  <a:pt x="201" y="453"/>
                </a:lnTo>
                <a:lnTo>
                  <a:pt x="201" y="451"/>
                </a:lnTo>
                <a:lnTo>
                  <a:pt x="193" y="451"/>
                </a:lnTo>
                <a:lnTo>
                  <a:pt x="191" y="441"/>
                </a:lnTo>
                <a:lnTo>
                  <a:pt x="191" y="435"/>
                </a:lnTo>
                <a:lnTo>
                  <a:pt x="191" y="433"/>
                </a:lnTo>
                <a:lnTo>
                  <a:pt x="188" y="433"/>
                </a:lnTo>
                <a:lnTo>
                  <a:pt x="185" y="433"/>
                </a:lnTo>
                <a:lnTo>
                  <a:pt x="173" y="435"/>
                </a:lnTo>
                <a:lnTo>
                  <a:pt x="171" y="435"/>
                </a:lnTo>
                <a:lnTo>
                  <a:pt x="170" y="435"/>
                </a:lnTo>
                <a:lnTo>
                  <a:pt x="168" y="435"/>
                </a:lnTo>
                <a:lnTo>
                  <a:pt x="167" y="435"/>
                </a:lnTo>
                <a:lnTo>
                  <a:pt x="163" y="435"/>
                </a:lnTo>
                <a:lnTo>
                  <a:pt x="163" y="420"/>
                </a:lnTo>
                <a:lnTo>
                  <a:pt x="163" y="419"/>
                </a:lnTo>
                <a:lnTo>
                  <a:pt x="163" y="417"/>
                </a:lnTo>
                <a:lnTo>
                  <a:pt x="155" y="417"/>
                </a:lnTo>
                <a:lnTo>
                  <a:pt x="153" y="412"/>
                </a:lnTo>
                <a:lnTo>
                  <a:pt x="153" y="402"/>
                </a:lnTo>
                <a:lnTo>
                  <a:pt x="153" y="378"/>
                </a:lnTo>
                <a:lnTo>
                  <a:pt x="144" y="378"/>
                </a:lnTo>
                <a:lnTo>
                  <a:pt x="144" y="376"/>
                </a:lnTo>
                <a:lnTo>
                  <a:pt x="144" y="374"/>
                </a:lnTo>
                <a:lnTo>
                  <a:pt x="144" y="369"/>
                </a:lnTo>
                <a:lnTo>
                  <a:pt x="144" y="365"/>
                </a:lnTo>
                <a:lnTo>
                  <a:pt x="142" y="350"/>
                </a:lnTo>
                <a:lnTo>
                  <a:pt x="142" y="348"/>
                </a:lnTo>
                <a:lnTo>
                  <a:pt x="142" y="347"/>
                </a:lnTo>
                <a:lnTo>
                  <a:pt x="142" y="343"/>
                </a:lnTo>
                <a:lnTo>
                  <a:pt x="142" y="334"/>
                </a:lnTo>
                <a:lnTo>
                  <a:pt x="142" y="332"/>
                </a:lnTo>
                <a:lnTo>
                  <a:pt x="142" y="329"/>
                </a:lnTo>
                <a:lnTo>
                  <a:pt x="142" y="322"/>
                </a:lnTo>
                <a:lnTo>
                  <a:pt x="140" y="322"/>
                </a:lnTo>
                <a:lnTo>
                  <a:pt x="136" y="322"/>
                </a:lnTo>
                <a:lnTo>
                  <a:pt x="122" y="322"/>
                </a:lnTo>
                <a:lnTo>
                  <a:pt x="121" y="294"/>
                </a:lnTo>
                <a:lnTo>
                  <a:pt x="121" y="288"/>
                </a:lnTo>
                <a:lnTo>
                  <a:pt x="121" y="285"/>
                </a:lnTo>
                <a:lnTo>
                  <a:pt x="121" y="283"/>
                </a:lnTo>
                <a:lnTo>
                  <a:pt x="121" y="275"/>
                </a:lnTo>
                <a:lnTo>
                  <a:pt x="121" y="273"/>
                </a:lnTo>
                <a:lnTo>
                  <a:pt x="121" y="257"/>
                </a:lnTo>
                <a:lnTo>
                  <a:pt x="119" y="257"/>
                </a:lnTo>
                <a:lnTo>
                  <a:pt x="113" y="257"/>
                </a:lnTo>
                <a:lnTo>
                  <a:pt x="111" y="257"/>
                </a:lnTo>
                <a:lnTo>
                  <a:pt x="111" y="255"/>
                </a:lnTo>
                <a:lnTo>
                  <a:pt x="111" y="253"/>
                </a:lnTo>
                <a:lnTo>
                  <a:pt x="111" y="252"/>
                </a:lnTo>
                <a:lnTo>
                  <a:pt x="111" y="245"/>
                </a:lnTo>
                <a:lnTo>
                  <a:pt x="111" y="244"/>
                </a:lnTo>
                <a:lnTo>
                  <a:pt x="111" y="239"/>
                </a:lnTo>
                <a:lnTo>
                  <a:pt x="111" y="236"/>
                </a:lnTo>
                <a:lnTo>
                  <a:pt x="111" y="234"/>
                </a:lnTo>
                <a:lnTo>
                  <a:pt x="111" y="231"/>
                </a:lnTo>
                <a:lnTo>
                  <a:pt x="108" y="231"/>
                </a:lnTo>
                <a:lnTo>
                  <a:pt x="106" y="231"/>
                </a:lnTo>
                <a:lnTo>
                  <a:pt x="103" y="231"/>
                </a:lnTo>
                <a:lnTo>
                  <a:pt x="101" y="231"/>
                </a:lnTo>
                <a:lnTo>
                  <a:pt x="101" y="229"/>
                </a:lnTo>
                <a:lnTo>
                  <a:pt x="101" y="219"/>
                </a:lnTo>
                <a:lnTo>
                  <a:pt x="101" y="218"/>
                </a:lnTo>
                <a:lnTo>
                  <a:pt x="101" y="214"/>
                </a:lnTo>
                <a:lnTo>
                  <a:pt x="101" y="211"/>
                </a:lnTo>
                <a:lnTo>
                  <a:pt x="100" y="211"/>
                </a:lnTo>
                <a:lnTo>
                  <a:pt x="98" y="211"/>
                </a:lnTo>
                <a:lnTo>
                  <a:pt x="96" y="211"/>
                </a:lnTo>
                <a:lnTo>
                  <a:pt x="91" y="211"/>
                </a:lnTo>
                <a:lnTo>
                  <a:pt x="91" y="209"/>
                </a:lnTo>
                <a:lnTo>
                  <a:pt x="91" y="208"/>
                </a:lnTo>
                <a:lnTo>
                  <a:pt x="91" y="200"/>
                </a:lnTo>
                <a:lnTo>
                  <a:pt x="91" y="198"/>
                </a:lnTo>
                <a:lnTo>
                  <a:pt x="91" y="195"/>
                </a:lnTo>
                <a:lnTo>
                  <a:pt x="90" y="190"/>
                </a:lnTo>
                <a:lnTo>
                  <a:pt x="90" y="173"/>
                </a:lnTo>
                <a:lnTo>
                  <a:pt x="90" y="172"/>
                </a:lnTo>
                <a:lnTo>
                  <a:pt x="90" y="170"/>
                </a:lnTo>
                <a:lnTo>
                  <a:pt x="90" y="159"/>
                </a:lnTo>
                <a:lnTo>
                  <a:pt x="90" y="157"/>
                </a:lnTo>
                <a:lnTo>
                  <a:pt x="91" y="157"/>
                </a:lnTo>
                <a:lnTo>
                  <a:pt x="96" y="157"/>
                </a:lnTo>
                <a:lnTo>
                  <a:pt x="103" y="157"/>
                </a:lnTo>
                <a:lnTo>
                  <a:pt x="106" y="157"/>
                </a:lnTo>
                <a:lnTo>
                  <a:pt x="108" y="157"/>
                </a:lnTo>
                <a:lnTo>
                  <a:pt x="108" y="147"/>
                </a:lnTo>
                <a:lnTo>
                  <a:pt x="108" y="144"/>
                </a:lnTo>
                <a:lnTo>
                  <a:pt x="108" y="141"/>
                </a:lnTo>
                <a:lnTo>
                  <a:pt x="108" y="136"/>
                </a:lnTo>
                <a:lnTo>
                  <a:pt x="108" y="134"/>
                </a:lnTo>
                <a:lnTo>
                  <a:pt x="106" y="119"/>
                </a:lnTo>
                <a:lnTo>
                  <a:pt x="106" y="115"/>
                </a:lnTo>
                <a:lnTo>
                  <a:pt x="106" y="103"/>
                </a:lnTo>
                <a:lnTo>
                  <a:pt x="106" y="102"/>
                </a:lnTo>
                <a:lnTo>
                  <a:pt x="104" y="102"/>
                </a:lnTo>
                <a:lnTo>
                  <a:pt x="95" y="102"/>
                </a:lnTo>
                <a:lnTo>
                  <a:pt x="75" y="103"/>
                </a:lnTo>
                <a:lnTo>
                  <a:pt x="72" y="103"/>
                </a:lnTo>
                <a:lnTo>
                  <a:pt x="70" y="103"/>
                </a:lnTo>
                <a:lnTo>
                  <a:pt x="69" y="103"/>
                </a:lnTo>
                <a:lnTo>
                  <a:pt x="59" y="103"/>
                </a:lnTo>
                <a:lnTo>
                  <a:pt x="49" y="103"/>
                </a:lnTo>
                <a:lnTo>
                  <a:pt x="39" y="103"/>
                </a:lnTo>
                <a:lnTo>
                  <a:pt x="28" y="103"/>
                </a:lnTo>
                <a:lnTo>
                  <a:pt x="20" y="105"/>
                </a:lnTo>
                <a:lnTo>
                  <a:pt x="18" y="105"/>
                </a:lnTo>
                <a:lnTo>
                  <a:pt x="16" y="105"/>
                </a:lnTo>
                <a:lnTo>
                  <a:pt x="11" y="105"/>
                </a:lnTo>
                <a:lnTo>
                  <a:pt x="6" y="105"/>
                </a:lnTo>
                <a:lnTo>
                  <a:pt x="5" y="105"/>
                </a:lnTo>
                <a:lnTo>
                  <a:pt x="3" y="105"/>
                </a:lnTo>
                <a:lnTo>
                  <a:pt x="3" y="97"/>
                </a:lnTo>
                <a:lnTo>
                  <a:pt x="3" y="90"/>
                </a:lnTo>
                <a:lnTo>
                  <a:pt x="2" y="84"/>
                </a:lnTo>
                <a:lnTo>
                  <a:pt x="2" y="82"/>
                </a:lnTo>
                <a:lnTo>
                  <a:pt x="2" y="64"/>
                </a:lnTo>
                <a:lnTo>
                  <a:pt x="2" y="46"/>
                </a:lnTo>
                <a:lnTo>
                  <a:pt x="0" y="36"/>
                </a:lnTo>
                <a:lnTo>
                  <a:pt x="0" y="23"/>
                </a:lnTo>
                <a:lnTo>
                  <a:pt x="0" y="17"/>
                </a:lnTo>
                <a:lnTo>
                  <a:pt x="0" y="15"/>
                </a:lnTo>
                <a:lnTo>
                  <a:pt x="3" y="15"/>
                </a:lnTo>
                <a:lnTo>
                  <a:pt x="5" y="15"/>
                </a:lnTo>
                <a:lnTo>
                  <a:pt x="6" y="15"/>
                </a:lnTo>
                <a:lnTo>
                  <a:pt x="8" y="15"/>
                </a:lnTo>
                <a:lnTo>
                  <a:pt x="10" y="15"/>
                </a:lnTo>
                <a:lnTo>
                  <a:pt x="11" y="15"/>
                </a:lnTo>
                <a:lnTo>
                  <a:pt x="13" y="15"/>
                </a:lnTo>
                <a:lnTo>
                  <a:pt x="15" y="15"/>
                </a:lnTo>
                <a:lnTo>
                  <a:pt x="16" y="15"/>
                </a:lnTo>
                <a:lnTo>
                  <a:pt x="18" y="15"/>
                </a:lnTo>
                <a:lnTo>
                  <a:pt x="20" y="15"/>
                </a:lnTo>
                <a:lnTo>
                  <a:pt x="21" y="15"/>
                </a:lnTo>
                <a:lnTo>
                  <a:pt x="23" y="15"/>
                </a:lnTo>
                <a:lnTo>
                  <a:pt x="24" y="15"/>
                </a:lnTo>
                <a:lnTo>
                  <a:pt x="26" y="15"/>
                </a:lnTo>
                <a:lnTo>
                  <a:pt x="28" y="15"/>
                </a:lnTo>
                <a:lnTo>
                  <a:pt x="29" y="15"/>
                </a:lnTo>
                <a:lnTo>
                  <a:pt x="31" y="15"/>
                </a:lnTo>
                <a:lnTo>
                  <a:pt x="33" y="15"/>
                </a:lnTo>
                <a:lnTo>
                  <a:pt x="34" y="15"/>
                </a:lnTo>
                <a:lnTo>
                  <a:pt x="36" y="15"/>
                </a:lnTo>
                <a:lnTo>
                  <a:pt x="37" y="15"/>
                </a:lnTo>
                <a:lnTo>
                  <a:pt x="39" y="15"/>
                </a:lnTo>
                <a:lnTo>
                  <a:pt x="41" y="15"/>
                </a:lnTo>
                <a:lnTo>
                  <a:pt x="42" y="15"/>
                </a:lnTo>
                <a:lnTo>
                  <a:pt x="44" y="15"/>
                </a:lnTo>
                <a:lnTo>
                  <a:pt x="46" y="15"/>
                </a:lnTo>
                <a:lnTo>
                  <a:pt x="47" y="13"/>
                </a:lnTo>
                <a:lnTo>
                  <a:pt x="49" y="13"/>
                </a:lnTo>
                <a:lnTo>
                  <a:pt x="51" y="13"/>
                </a:lnTo>
                <a:lnTo>
                  <a:pt x="52" y="13"/>
                </a:lnTo>
                <a:lnTo>
                  <a:pt x="54" y="13"/>
                </a:lnTo>
                <a:lnTo>
                  <a:pt x="55" y="13"/>
                </a:lnTo>
                <a:lnTo>
                  <a:pt x="57" y="13"/>
                </a:lnTo>
                <a:lnTo>
                  <a:pt x="59" y="13"/>
                </a:lnTo>
                <a:lnTo>
                  <a:pt x="60" y="13"/>
                </a:lnTo>
                <a:lnTo>
                  <a:pt x="62" y="13"/>
                </a:lnTo>
                <a:lnTo>
                  <a:pt x="64" y="13"/>
                </a:lnTo>
                <a:lnTo>
                  <a:pt x="65" y="13"/>
                </a:lnTo>
                <a:lnTo>
                  <a:pt x="67" y="13"/>
                </a:lnTo>
                <a:lnTo>
                  <a:pt x="70" y="13"/>
                </a:lnTo>
                <a:lnTo>
                  <a:pt x="72" y="13"/>
                </a:lnTo>
                <a:lnTo>
                  <a:pt x="73" y="13"/>
                </a:lnTo>
                <a:lnTo>
                  <a:pt x="75" y="13"/>
                </a:lnTo>
                <a:lnTo>
                  <a:pt x="77" y="13"/>
                </a:lnTo>
                <a:lnTo>
                  <a:pt x="78" y="13"/>
                </a:lnTo>
                <a:lnTo>
                  <a:pt x="80" y="13"/>
                </a:lnTo>
                <a:lnTo>
                  <a:pt x="82" y="13"/>
                </a:lnTo>
                <a:lnTo>
                  <a:pt x="83" y="13"/>
                </a:lnTo>
                <a:lnTo>
                  <a:pt x="86" y="13"/>
                </a:lnTo>
                <a:lnTo>
                  <a:pt x="88" y="13"/>
                </a:lnTo>
                <a:lnTo>
                  <a:pt x="93" y="13"/>
                </a:lnTo>
                <a:lnTo>
                  <a:pt x="95" y="13"/>
                </a:lnTo>
                <a:lnTo>
                  <a:pt x="101" y="13"/>
                </a:lnTo>
                <a:lnTo>
                  <a:pt x="103" y="13"/>
                </a:lnTo>
                <a:lnTo>
                  <a:pt x="103" y="12"/>
                </a:lnTo>
                <a:lnTo>
                  <a:pt x="104" y="12"/>
                </a:lnTo>
                <a:lnTo>
                  <a:pt x="106" y="12"/>
                </a:lnTo>
                <a:lnTo>
                  <a:pt x="108" y="12"/>
                </a:lnTo>
                <a:lnTo>
                  <a:pt x="109" y="12"/>
                </a:lnTo>
                <a:lnTo>
                  <a:pt x="111" y="12"/>
                </a:lnTo>
                <a:lnTo>
                  <a:pt x="113" y="12"/>
                </a:lnTo>
                <a:lnTo>
                  <a:pt x="114" y="12"/>
                </a:lnTo>
                <a:lnTo>
                  <a:pt x="116" y="12"/>
                </a:lnTo>
                <a:lnTo>
                  <a:pt x="118" y="12"/>
                </a:lnTo>
                <a:lnTo>
                  <a:pt x="119" y="12"/>
                </a:lnTo>
                <a:lnTo>
                  <a:pt x="124" y="12"/>
                </a:lnTo>
                <a:lnTo>
                  <a:pt x="147" y="12"/>
                </a:lnTo>
                <a:lnTo>
                  <a:pt x="157" y="12"/>
                </a:lnTo>
                <a:lnTo>
                  <a:pt x="158" y="12"/>
                </a:lnTo>
                <a:lnTo>
                  <a:pt x="165" y="12"/>
                </a:lnTo>
                <a:lnTo>
                  <a:pt x="167" y="12"/>
                </a:lnTo>
                <a:lnTo>
                  <a:pt x="170" y="10"/>
                </a:lnTo>
                <a:lnTo>
                  <a:pt x="171" y="10"/>
                </a:lnTo>
                <a:lnTo>
                  <a:pt x="173" y="10"/>
                </a:lnTo>
                <a:lnTo>
                  <a:pt x="175" y="10"/>
                </a:lnTo>
                <a:lnTo>
                  <a:pt x="176" y="10"/>
                </a:lnTo>
                <a:lnTo>
                  <a:pt x="178" y="10"/>
                </a:lnTo>
                <a:lnTo>
                  <a:pt x="181" y="10"/>
                </a:lnTo>
                <a:lnTo>
                  <a:pt x="183" y="10"/>
                </a:lnTo>
                <a:lnTo>
                  <a:pt x="189" y="10"/>
                </a:lnTo>
                <a:lnTo>
                  <a:pt x="193" y="10"/>
                </a:lnTo>
                <a:lnTo>
                  <a:pt x="198" y="10"/>
                </a:lnTo>
                <a:lnTo>
                  <a:pt x="201" y="10"/>
                </a:lnTo>
                <a:lnTo>
                  <a:pt x="204" y="10"/>
                </a:lnTo>
                <a:lnTo>
                  <a:pt x="206" y="10"/>
                </a:lnTo>
                <a:lnTo>
                  <a:pt x="209" y="10"/>
                </a:lnTo>
                <a:lnTo>
                  <a:pt x="211" y="10"/>
                </a:lnTo>
                <a:lnTo>
                  <a:pt x="212" y="10"/>
                </a:lnTo>
                <a:lnTo>
                  <a:pt x="214" y="10"/>
                </a:lnTo>
                <a:lnTo>
                  <a:pt x="216" y="10"/>
                </a:lnTo>
                <a:lnTo>
                  <a:pt x="217" y="10"/>
                </a:lnTo>
                <a:lnTo>
                  <a:pt x="219" y="10"/>
                </a:lnTo>
                <a:lnTo>
                  <a:pt x="220" y="10"/>
                </a:lnTo>
                <a:lnTo>
                  <a:pt x="222" y="10"/>
                </a:lnTo>
                <a:lnTo>
                  <a:pt x="224" y="10"/>
                </a:lnTo>
                <a:lnTo>
                  <a:pt x="225" y="10"/>
                </a:lnTo>
                <a:lnTo>
                  <a:pt x="227" y="10"/>
                </a:lnTo>
                <a:lnTo>
                  <a:pt x="229" y="10"/>
                </a:lnTo>
                <a:lnTo>
                  <a:pt x="230" y="8"/>
                </a:lnTo>
                <a:lnTo>
                  <a:pt x="232" y="8"/>
                </a:lnTo>
                <a:lnTo>
                  <a:pt x="234" y="8"/>
                </a:lnTo>
                <a:lnTo>
                  <a:pt x="235" y="8"/>
                </a:lnTo>
                <a:lnTo>
                  <a:pt x="237" y="8"/>
                </a:lnTo>
                <a:lnTo>
                  <a:pt x="238" y="8"/>
                </a:lnTo>
                <a:lnTo>
                  <a:pt x="240" y="8"/>
                </a:lnTo>
                <a:lnTo>
                  <a:pt x="242" y="8"/>
                </a:lnTo>
                <a:lnTo>
                  <a:pt x="243" y="8"/>
                </a:lnTo>
                <a:lnTo>
                  <a:pt x="245" y="8"/>
                </a:lnTo>
                <a:lnTo>
                  <a:pt x="247" y="8"/>
                </a:lnTo>
                <a:lnTo>
                  <a:pt x="248" y="8"/>
                </a:lnTo>
                <a:lnTo>
                  <a:pt x="250" y="8"/>
                </a:lnTo>
                <a:lnTo>
                  <a:pt x="252" y="8"/>
                </a:lnTo>
                <a:lnTo>
                  <a:pt x="253" y="8"/>
                </a:lnTo>
                <a:lnTo>
                  <a:pt x="255" y="8"/>
                </a:lnTo>
                <a:lnTo>
                  <a:pt x="256" y="8"/>
                </a:lnTo>
                <a:lnTo>
                  <a:pt x="258" y="8"/>
                </a:lnTo>
                <a:lnTo>
                  <a:pt x="260" y="8"/>
                </a:lnTo>
                <a:lnTo>
                  <a:pt x="261" y="8"/>
                </a:lnTo>
                <a:lnTo>
                  <a:pt x="263" y="8"/>
                </a:lnTo>
                <a:lnTo>
                  <a:pt x="265" y="8"/>
                </a:lnTo>
                <a:lnTo>
                  <a:pt x="266" y="8"/>
                </a:lnTo>
                <a:lnTo>
                  <a:pt x="268" y="8"/>
                </a:lnTo>
                <a:lnTo>
                  <a:pt x="269" y="8"/>
                </a:lnTo>
                <a:lnTo>
                  <a:pt x="273" y="8"/>
                </a:lnTo>
                <a:lnTo>
                  <a:pt x="279" y="8"/>
                </a:lnTo>
                <a:lnTo>
                  <a:pt x="286" y="7"/>
                </a:lnTo>
                <a:lnTo>
                  <a:pt x="289" y="7"/>
                </a:lnTo>
                <a:lnTo>
                  <a:pt x="291" y="7"/>
                </a:lnTo>
                <a:lnTo>
                  <a:pt x="292" y="7"/>
                </a:lnTo>
                <a:lnTo>
                  <a:pt x="294" y="7"/>
                </a:lnTo>
                <a:lnTo>
                  <a:pt x="296" y="7"/>
                </a:lnTo>
                <a:lnTo>
                  <a:pt x="297" y="7"/>
                </a:lnTo>
                <a:lnTo>
                  <a:pt x="299" y="7"/>
                </a:lnTo>
                <a:lnTo>
                  <a:pt x="301" y="7"/>
                </a:lnTo>
                <a:lnTo>
                  <a:pt x="302" y="7"/>
                </a:lnTo>
                <a:lnTo>
                  <a:pt x="304" y="7"/>
                </a:lnTo>
                <a:lnTo>
                  <a:pt x="305" y="7"/>
                </a:lnTo>
                <a:lnTo>
                  <a:pt x="307" y="7"/>
                </a:lnTo>
                <a:lnTo>
                  <a:pt x="309" y="7"/>
                </a:lnTo>
                <a:lnTo>
                  <a:pt x="310" y="5"/>
                </a:lnTo>
                <a:lnTo>
                  <a:pt x="312" y="5"/>
                </a:lnTo>
                <a:lnTo>
                  <a:pt x="314" y="5"/>
                </a:lnTo>
                <a:lnTo>
                  <a:pt x="315" y="5"/>
                </a:lnTo>
                <a:lnTo>
                  <a:pt x="320" y="5"/>
                </a:lnTo>
                <a:lnTo>
                  <a:pt x="325" y="5"/>
                </a:lnTo>
                <a:lnTo>
                  <a:pt x="327" y="5"/>
                </a:lnTo>
                <a:lnTo>
                  <a:pt x="328" y="5"/>
                </a:lnTo>
                <a:lnTo>
                  <a:pt x="330" y="5"/>
                </a:lnTo>
                <a:lnTo>
                  <a:pt x="332" y="5"/>
                </a:lnTo>
                <a:lnTo>
                  <a:pt x="333" y="5"/>
                </a:lnTo>
                <a:lnTo>
                  <a:pt x="335" y="5"/>
                </a:lnTo>
                <a:lnTo>
                  <a:pt x="336" y="5"/>
                </a:lnTo>
                <a:lnTo>
                  <a:pt x="338" y="5"/>
                </a:lnTo>
                <a:lnTo>
                  <a:pt x="341" y="5"/>
                </a:lnTo>
                <a:lnTo>
                  <a:pt x="343" y="5"/>
                </a:lnTo>
                <a:lnTo>
                  <a:pt x="346" y="5"/>
                </a:lnTo>
                <a:lnTo>
                  <a:pt x="348" y="5"/>
                </a:lnTo>
                <a:lnTo>
                  <a:pt x="350" y="5"/>
                </a:lnTo>
                <a:lnTo>
                  <a:pt x="353" y="5"/>
                </a:lnTo>
                <a:lnTo>
                  <a:pt x="358" y="3"/>
                </a:lnTo>
                <a:lnTo>
                  <a:pt x="368" y="3"/>
                </a:lnTo>
                <a:lnTo>
                  <a:pt x="371" y="3"/>
                </a:lnTo>
                <a:lnTo>
                  <a:pt x="377" y="3"/>
                </a:lnTo>
                <a:lnTo>
                  <a:pt x="381" y="3"/>
                </a:lnTo>
                <a:lnTo>
                  <a:pt x="382" y="3"/>
                </a:lnTo>
                <a:lnTo>
                  <a:pt x="390" y="3"/>
                </a:lnTo>
                <a:lnTo>
                  <a:pt x="397" y="3"/>
                </a:lnTo>
                <a:lnTo>
                  <a:pt x="402" y="3"/>
                </a:lnTo>
                <a:lnTo>
                  <a:pt x="403" y="3"/>
                </a:lnTo>
                <a:lnTo>
                  <a:pt x="403" y="2"/>
                </a:lnTo>
                <a:lnTo>
                  <a:pt x="405" y="2"/>
                </a:lnTo>
                <a:lnTo>
                  <a:pt x="407" y="2"/>
                </a:lnTo>
                <a:lnTo>
                  <a:pt x="408" y="2"/>
                </a:lnTo>
                <a:lnTo>
                  <a:pt x="410" y="2"/>
                </a:lnTo>
                <a:lnTo>
                  <a:pt x="412" y="2"/>
                </a:lnTo>
                <a:lnTo>
                  <a:pt x="413" y="2"/>
                </a:lnTo>
                <a:lnTo>
                  <a:pt x="418" y="2"/>
                </a:lnTo>
                <a:lnTo>
                  <a:pt x="420" y="2"/>
                </a:lnTo>
                <a:lnTo>
                  <a:pt x="421" y="2"/>
                </a:lnTo>
                <a:lnTo>
                  <a:pt x="423" y="2"/>
                </a:lnTo>
                <a:lnTo>
                  <a:pt x="425" y="2"/>
                </a:lnTo>
                <a:lnTo>
                  <a:pt x="426" y="2"/>
                </a:lnTo>
                <a:lnTo>
                  <a:pt x="428" y="2"/>
                </a:lnTo>
                <a:lnTo>
                  <a:pt x="430" y="2"/>
                </a:lnTo>
                <a:lnTo>
                  <a:pt x="431" y="2"/>
                </a:lnTo>
                <a:lnTo>
                  <a:pt x="433" y="2"/>
                </a:lnTo>
                <a:lnTo>
                  <a:pt x="435" y="2"/>
                </a:lnTo>
                <a:lnTo>
                  <a:pt x="436" y="2"/>
                </a:lnTo>
                <a:lnTo>
                  <a:pt x="438" y="2"/>
                </a:lnTo>
                <a:lnTo>
                  <a:pt x="439" y="2"/>
                </a:lnTo>
                <a:lnTo>
                  <a:pt x="441" y="2"/>
                </a:lnTo>
                <a:lnTo>
                  <a:pt x="443" y="2"/>
                </a:lnTo>
                <a:lnTo>
                  <a:pt x="444" y="2"/>
                </a:lnTo>
                <a:lnTo>
                  <a:pt x="446" y="2"/>
                </a:lnTo>
                <a:lnTo>
                  <a:pt x="448" y="2"/>
                </a:lnTo>
                <a:lnTo>
                  <a:pt x="449" y="2"/>
                </a:lnTo>
                <a:lnTo>
                  <a:pt x="451" y="2"/>
                </a:lnTo>
                <a:lnTo>
                  <a:pt x="452" y="2"/>
                </a:lnTo>
                <a:lnTo>
                  <a:pt x="454" y="2"/>
                </a:lnTo>
                <a:lnTo>
                  <a:pt x="456" y="2"/>
                </a:lnTo>
                <a:lnTo>
                  <a:pt x="457" y="2"/>
                </a:lnTo>
                <a:lnTo>
                  <a:pt x="459" y="2"/>
                </a:lnTo>
                <a:lnTo>
                  <a:pt x="462" y="0"/>
                </a:lnTo>
                <a:lnTo>
                  <a:pt x="464" y="0"/>
                </a:lnTo>
                <a:lnTo>
                  <a:pt x="466" y="0"/>
                </a:lnTo>
                <a:lnTo>
                  <a:pt x="467"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76" name="Freeform 414"/>
          <p:cNvSpPr>
            <a:spLocks/>
          </p:cNvSpPr>
          <p:nvPr/>
        </p:nvSpPr>
        <p:spPr bwMode="auto">
          <a:xfrm>
            <a:off x="8790390" y="1502413"/>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77" name="Freeform 415"/>
          <p:cNvSpPr>
            <a:spLocks/>
          </p:cNvSpPr>
          <p:nvPr/>
        </p:nvSpPr>
        <p:spPr bwMode="auto">
          <a:xfrm>
            <a:off x="8397839" y="1090228"/>
            <a:ext cx="2023" cy="6245"/>
          </a:xfrm>
          <a:custGeom>
            <a:avLst/>
            <a:gdLst>
              <a:gd name="T0" fmla="*/ 1 w 1"/>
              <a:gd name="T1" fmla="*/ 3 h 3"/>
              <a:gd name="T2" fmla="*/ 1 w 1"/>
              <a:gd name="T3" fmla="*/ 1 h 3"/>
              <a:gd name="T4" fmla="*/ 0 w 1"/>
              <a:gd name="T5" fmla="*/ 1 h 3"/>
              <a:gd name="T6" fmla="*/ 1 w 1"/>
              <a:gd name="T7" fmla="*/ 1 h 3"/>
              <a:gd name="T8" fmla="*/ 1 w 1"/>
              <a:gd name="T9" fmla="*/ 0 h 3"/>
              <a:gd name="T10" fmla="*/ 1 w 1"/>
              <a:gd name="T11" fmla="*/ 1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lnTo>
                  <a:pt x="1" y="1"/>
                </a:lnTo>
                <a:lnTo>
                  <a:pt x="0" y="1"/>
                </a:lnTo>
                <a:lnTo>
                  <a:pt x="1" y="1"/>
                </a:lnTo>
                <a:lnTo>
                  <a:pt x="1" y="0"/>
                </a:lnTo>
                <a:lnTo>
                  <a:pt x="1" y="1"/>
                </a:lnTo>
                <a:lnTo>
                  <a:pt x="1"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78" name="Freeform 416"/>
          <p:cNvSpPr>
            <a:spLocks/>
          </p:cNvSpPr>
          <p:nvPr/>
        </p:nvSpPr>
        <p:spPr bwMode="auto">
          <a:xfrm>
            <a:off x="8397839" y="1083982"/>
            <a:ext cx="0" cy="6245"/>
          </a:xfrm>
          <a:custGeom>
            <a:avLst/>
            <a:gdLst>
              <a:gd name="T0" fmla="*/ 3 h 3"/>
              <a:gd name="T1" fmla="*/ 1 h 3"/>
              <a:gd name="T2" fmla="*/ 0 h 3"/>
              <a:gd name="T3" fmla="*/ 1 h 3"/>
              <a:gd name="T4" fmla="*/ 3 h 3"/>
            </a:gdLst>
            <a:ahLst/>
            <a:cxnLst>
              <a:cxn ang="0">
                <a:pos x="0" y="T0"/>
              </a:cxn>
              <a:cxn ang="0">
                <a:pos x="0" y="T1"/>
              </a:cxn>
              <a:cxn ang="0">
                <a:pos x="0" y="T2"/>
              </a:cxn>
              <a:cxn ang="0">
                <a:pos x="0" y="T3"/>
              </a:cxn>
              <a:cxn ang="0">
                <a:pos x="0" y="T4"/>
              </a:cxn>
            </a:cxnLst>
            <a:rect l="0" t="0" r="r" b="b"/>
            <a:pathLst>
              <a:path h="3">
                <a:moveTo>
                  <a:pt x="0" y="3"/>
                </a:moveTo>
                <a:lnTo>
                  <a:pt x="0" y="1"/>
                </a:lnTo>
                <a:lnTo>
                  <a:pt x="0" y="0"/>
                </a:lnTo>
                <a:lnTo>
                  <a:pt x="0" y="1"/>
                </a:lnTo>
                <a:lnTo>
                  <a:pt x="0"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79" name="Freeform 417"/>
          <p:cNvSpPr>
            <a:spLocks/>
          </p:cNvSpPr>
          <p:nvPr/>
        </p:nvSpPr>
        <p:spPr bwMode="auto">
          <a:xfrm>
            <a:off x="8393792" y="1069410"/>
            <a:ext cx="404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80" name="Freeform 418"/>
          <p:cNvSpPr>
            <a:spLocks/>
          </p:cNvSpPr>
          <p:nvPr/>
        </p:nvSpPr>
        <p:spPr bwMode="auto">
          <a:xfrm>
            <a:off x="8379628" y="1054838"/>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81" name="Freeform 419"/>
          <p:cNvSpPr>
            <a:spLocks/>
          </p:cNvSpPr>
          <p:nvPr/>
        </p:nvSpPr>
        <p:spPr bwMode="auto">
          <a:xfrm>
            <a:off x="7418485" y="1048593"/>
            <a:ext cx="1392140" cy="1234474"/>
          </a:xfrm>
          <a:custGeom>
            <a:avLst/>
            <a:gdLst>
              <a:gd name="T0" fmla="*/ 482 w 688"/>
              <a:gd name="T1" fmla="*/ 10 h 593"/>
              <a:gd name="T2" fmla="*/ 492 w 688"/>
              <a:gd name="T3" fmla="*/ 26 h 593"/>
              <a:gd name="T4" fmla="*/ 498 w 688"/>
              <a:gd name="T5" fmla="*/ 48 h 593"/>
              <a:gd name="T6" fmla="*/ 510 w 688"/>
              <a:gd name="T7" fmla="*/ 66 h 593"/>
              <a:gd name="T8" fmla="*/ 526 w 688"/>
              <a:gd name="T9" fmla="*/ 80 h 593"/>
              <a:gd name="T10" fmla="*/ 536 w 688"/>
              <a:gd name="T11" fmla="*/ 95 h 593"/>
              <a:gd name="T12" fmla="*/ 546 w 688"/>
              <a:gd name="T13" fmla="*/ 110 h 593"/>
              <a:gd name="T14" fmla="*/ 562 w 688"/>
              <a:gd name="T15" fmla="*/ 105 h 593"/>
              <a:gd name="T16" fmla="*/ 578 w 688"/>
              <a:gd name="T17" fmla="*/ 115 h 593"/>
              <a:gd name="T18" fmla="*/ 588 w 688"/>
              <a:gd name="T19" fmla="*/ 129 h 593"/>
              <a:gd name="T20" fmla="*/ 606 w 688"/>
              <a:gd name="T21" fmla="*/ 129 h 593"/>
              <a:gd name="T22" fmla="*/ 626 w 688"/>
              <a:gd name="T23" fmla="*/ 134 h 593"/>
              <a:gd name="T24" fmla="*/ 642 w 688"/>
              <a:gd name="T25" fmla="*/ 147 h 593"/>
              <a:gd name="T26" fmla="*/ 652 w 688"/>
              <a:gd name="T27" fmla="*/ 165 h 593"/>
              <a:gd name="T28" fmla="*/ 653 w 688"/>
              <a:gd name="T29" fmla="*/ 190 h 593"/>
              <a:gd name="T30" fmla="*/ 667 w 688"/>
              <a:gd name="T31" fmla="*/ 204 h 593"/>
              <a:gd name="T32" fmla="*/ 678 w 688"/>
              <a:gd name="T33" fmla="*/ 221 h 593"/>
              <a:gd name="T34" fmla="*/ 686 w 688"/>
              <a:gd name="T35" fmla="*/ 232 h 593"/>
              <a:gd name="T36" fmla="*/ 681 w 688"/>
              <a:gd name="T37" fmla="*/ 252 h 593"/>
              <a:gd name="T38" fmla="*/ 671 w 688"/>
              <a:gd name="T39" fmla="*/ 270 h 593"/>
              <a:gd name="T40" fmla="*/ 662 w 688"/>
              <a:gd name="T41" fmla="*/ 281 h 593"/>
              <a:gd name="T42" fmla="*/ 655 w 688"/>
              <a:gd name="T43" fmla="*/ 302 h 593"/>
              <a:gd name="T44" fmla="*/ 650 w 688"/>
              <a:gd name="T45" fmla="*/ 316 h 593"/>
              <a:gd name="T46" fmla="*/ 650 w 688"/>
              <a:gd name="T47" fmla="*/ 330 h 593"/>
              <a:gd name="T48" fmla="*/ 639 w 688"/>
              <a:gd name="T49" fmla="*/ 347 h 593"/>
              <a:gd name="T50" fmla="*/ 634 w 688"/>
              <a:gd name="T51" fmla="*/ 366 h 593"/>
              <a:gd name="T52" fmla="*/ 622 w 688"/>
              <a:gd name="T53" fmla="*/ 383 h 593"/>
              <a:gd name="T54" fmla="*/ 613 w 688"/>
              <a:gd name="T55" fmla="*/ 402 h 593"/>
              <a:gd name="T56" fmla="*/ 604 w 688"/>
              <a:gd name="T57" fmla="*/ 423 h 593"/>
              <a:gd name="T58" fmla="*/ 603 w 688"/>
              <a:gd name="T59" fmla="*/ 441 h 593"/>
              <a:gd name="T60" fmla="*/ 603 w 688"/>
              <a:gd name="T61" fmla="*/ 456 h 593"/>
              <a:gd name="T62" fmla="*/ 595 w 688"/>
              <a:gd name="T63" fmla="*/ 472 h 593"/>
              <a:gd name="T64" fmla="*/ 590 w 688"/>
              <a:gd name="T65" fmla="*/ 485 h 593"/>
              <a:gd name="T66" fmla="*/ 588 w 688"/>
              <a:gd name="T67" fmla="*/ 508 h 593"/>
              <a:gd name="T68" fmla="*/ 583 w 688"/>
              <a:gd name="T69" fmla="*/ 528 h 593"/>
              <a:gd name="T70" fmla="*/ 575 w 688"/>
              <a:gd name="T71" fmla="*/ 549 h 593"/>
              <a:gd name="T72" fmla="*/ 565 w 688"/>
              <a:gd name="T73" fmla="*/ 566 h 593"/>
              <a:gd name="T74" fmla="*/ 559 w 688"/>
              <a:gd name="T75" fmla="*/ 584 h 593"/>
              <a:gd name="T76" fmla="*/ 485 w 688"/>
              <a:gd name="T77" fmla="*/ 588 h 593"/>
              <a:gd name="T78" fmla="*/ 340 w 688"/>
              <a:gd name="T79" fmla="*/ 569 h 593"/>
              <a:gd name="T80" fmla="*/ 247 w 688"/>
              <a:gd name="T81" fmla="*/ 543 h 593"/>
              <a:gd name="T82" fmla="*/ 212 w 688"/>
              <a:gd name="T83" fmla="*/ 479 h 593"/>
              <a:gd name="T84" fmla="*/ 167 w 688"/>
              <a:gd name="T85" fmla="*/ 435 h 593"/>
              <a:gd name="T86" fmla="*/ 142 w 688"/>
              <a:gd name="T87" fmla="*/ 343 h 593"/>
              <a:gd name="T88" fmla="*/ 111 w 688"/>
              <a:gd name="T89" fmla="*/ 257 h 593"/>
              <a:gd name="T90" fmla="*/ 101 w 688"/>
              <a:gd name="T91" fmla="*/ 214 h 593"/>
              <a:gd name="T92" fmla="*/ 91 w 688"/>
              <a:gd name="T93" fmla="*/ 157 h 593"/>
              <a:gd name="T94" fmla="*/ 72 w 688"/>
              <a:gd name="T95" fmla="*/ 103 h 593"/>
              <a:gd name="T96" fmla="*/ 2 w 688"/>
              <a:gd name="T97" fmla="*/ 82 h 593"/>
              <a:gd name="T98" fmla="*/ 20 w 688"/>
              <a:gd name="T99" fmla="*/ 15 h 593"/>
              <a:gd name="T100" fmla="*/ 47 w 688"/>
              <a:gd name="T101" fmla="*/ 13 h 593"/>
              <a:gd name="T102" fmla="*/ 77 w 688"/>
              <a:gd name="T103" fmla="*/ 13 h 593"/>
              <a:gd name="T104" fmla="*/ 113 w 688"/>
              <a:gd name="T105" fmla="*/ 12 h 593"/>
              <a:gd name="T106" fmla="*/ 181 w 688"/>
              <a:gd name="T107" fmla="*/ 10 h 593"/>
              <a:gd name="T108" fmla="*/ 224 w 688"/>
              <a:gd name="T109" fmla="*/ 10 h 593"/>
              <a:gd name="T110" fmla="*/ 252 w 688"/>
              <a:gd name="T111" fmla="*/ 8 h 593"/>
              <a:gd name="T112" fmla="*/ 292 w 688"/>
              <a:gd name="T113" fmla="*/ 7 h 593"/>
              <a:gd name="T114" fmla="*/ 327 w 688"/>
              <a:gd name="T115" fmla="*/ 5 h 593"/>
              <a:gd name="T116" fmla="*/ 377 w 688"/>
              <a:gd name="T117" fmla="*/ 3 h 593"/>
              <a:gd name="T118" fmla="*/ 423 w 688"/>
              <a:gd name="T119" fmla="*/ 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8" h="593">
                <a:moveTo>
                  <a:pt x="467" y="0"/>
                </a:moveTo>
                <a:lnTo>
                  <a:pt x="469" y="0"/>
                </a:lnTo>
                <a:lnTo>
                  <a:pt x="470" y="0"/>
                </a:lnTo>
                <a:lnTo>
                  <a:pt x="472" y="0"/>
                </a:lnTo>
                <a:lnTo>
                  <a:pt x="474" y="0"/>
                </a:lnTo>
                <a:lnTo>
                  <a:pt x="474" y="2"/>
                </a:lnTo>
                <a:lnTo>
                  <a:pt x="474" y="3"/>
                </a:lnTo>
                <a:lnTo>
                  <a:pt x="475" y="3"/>
                </a:lnTo>
                <a:lnTo>
                  <a:pt x="475" y="5"/>
                </a:lnTo>
                <a:lnTo>
                  <a:pt x="477" y="7"/>
                </a:lnTo>
                <a:lnTo>
                  <a:pt x="479" y="7"/>
                </a:lnTo>
                <a:lnTo>
                  <a:pt x="477" y="7"/>
                </a:lnTo>
                <a:lnTo>
                  <a:pt x="479" y="7"/>
                </a:lnTo>
                <a:lnTo>
                  <a:pt x="479" y="8"/>
                </a:lnTo>
                <a:lnTo>
                  <a:pt x="480" y="8"/>
                </a:lnTo>
                <a:lnTo>
                  <a:pt x="480" y="10"/>
                </a:lnTo>
                <a:lnTo>
                  <a:pt x="482" y="10"/>
                </a:lnTo>
                <a:lnTo>
                  <a:pt x="482" y="12"/>
                </a:lnTo>
                <a:lnTo>
                  <a:pt x="484" y="12"/>
                </a:lnTo>
                <a:lnTo>
                  <a:pt x="485" y="13"/>
                </a:lnTo>
                <a:lnTo>
                  <a:pt x="485" y="15"/>
                </a:lnTo>
                <a:lnTo>
                  <a:pt x="484" y="15"/>
                </a:lnTo>
                <a:lnTo>
                  <a:pt x="484" y="17"/>
                </a:lnTo>
                <a:lnTo>
                  <a:pt x="484" y="18"/>
                </a:lnTo>
                <a:lnTo>
                  <a:pt x="484" y="20"/>
                </a:lnTo>
                <a:lnTo>
                  <a:pt x="484" y="21"/>
                </a:lnTo>
                <a:lnTo>
                  <a:pt x="485" y="21"/>
                </a:lnTo>
                <a:lnTo>
                  <a:pt x="485" y="23"/>
                </a:lnTo>
                <a:lnTo>
                  <a:pt x="487" y="23"/>
                </a:lnTo>
                <a:lnTo>
                  <a:pt x="487" y="25"/>
                </a:lnTo>
                <a:lnTo>
                  <a:pt x="488" y="25"/>
                </a:lnTo>
                <a:lnTo>
                  <a:pt x="490" y="25"/>
                </a:lnTo>
                <a:lnTo>
                  <a:pt x="492" y="25"/>
                </a:lnTo>
                <a:lnTo>
                  <a:pt x="492" y="26"/>
                </a:lnTo>
                <a:lnTo>
                  <a:pt x="493" y="26"/>
                </a:lnTo>
                <a:lnTo>
                  <a:pt x="493" y="28"/>
                </a:lnTo>
                <a:lnTo>
                  <a:pt x="493" y="30"/>
                </a:lnTo>
                <a:lnTo>
                  <a:pt x="493" y="31"/>
                </a:lnTo>
                <a:lnTo>
                  <a:pt x="493" y="33"/>
                </a:lnTo>
                <a:lnTo>
                  <a:pt x="493" y="35"/>
                </a:lnTo>
                <a:lnTo>
                  <a:pt x="493" y="36"/>
                </a:lnTo>
                <a:lnTo>
                  <a:pt x="495" y="36"/>
                </a:lnTo>
                <a:lnTo>
                  <a:pt x="495" y="38"/>
                </a:lnTo>
                <a:lnTo>
                  <a:pt x="495" y="39"/>
                </a:lnTo>
                <a:lnTo>
                  <a:pt x="497" y="39"/>
                </a:lnTo>
                <a:lnTo>
                  <a:pt x="497" y="41"/>
                </a:lnTo>
                <a:lnTo>
                  <a:pt x="497" y="43"/>
                </a:lnTo>
                <a:lnTo>
                  <a:pt x="497" y="44"/>
                </a:lnTo>
                <a:lnTo>
                  <a:pt x="497" y="46"/>
                </a:lnTo>
                <a:lnTo>
                  <a:pt x="497" y="48"/>
                </a:lnTo>
                <a:lnTo>
                  <a:pt x="498" y="48"/>
                </a:lnTo>
                <a:lnTo>
                  <a:pt x="498" y="49"/>
                </a:lnTo>
                <a:lnTo>
                  <a:pt x="498" y="51"/>
                </a:lnTo>
                <a:lnTo>
                  <a:pt x="500" y="53"/>
                </a:lnTo>
                <a:lnTo>
                  <a:pt x="500" y="54"/>
                </a:lnTo>
                <a:lnTo>
                  <a:pt x="500" y="56"/>
                </a:lnTo>
                <a:lnTo>
                  <a:pt x="502" y="56"/>
                </a:lnTo>
                <a:lnTo>
                  <a:pt x="502" y="57"/>
                </a:lnTo>
                <a:lnTo>
                  <a:pt x="503" y="57"/>
                </a:lnTo>
                <a:lnTo>
                  <a:pt x="503" y="59"/>
                </a:lnTo>
                <a:lnTo>
                  <a:pt x="505" y="59"/>
                </a:lnTo>
                <a:lnTo>
                  <a:pt x="505" y="61"/>
                </a:lnTo>
                <a:lnTo>
                  <a:pt x="506" y="61"/>
                </a:lnTo>
                <a:lnTo>
                  <a:pt x="506" y="62"/>
                </a:lnTo>
                <a:lnTo>
                  <a:pt x="508" y="62"/>
                </a:lnTo>
                <a:lnTo>
                  <a:pt x="508" y="64"/>
                </a:lnTo>
                <a:lnTo>
                  <a:pt x="508" y="66"/>
                </a:lnTo>
                <a:lnTo>
                  <a:pt x="510" y="66"/>
                </a:lnTo>
                <a:lnTo>
                  <a:pt x="511" y="67"/>
                </a:lnTo>
                <a:lnTo>
                  <a:pt x="513" y="67"/>
                </a:lnTo>
                <a:lnTo>
                  <a:pt x="513" y="69"/>
                </a:lnTo>
                <a:lnTo>
                  <a:pt x="515" y="69"/>
                </a:lnTo>
                <a:lnTo>
                  <a:pt x="516" y="69"/>
                </a:lnTo>
                <a:lnTo>
                  <a:pt x="516" y="70"/>
                </a:lnTo>
                <a:lnTo>
                  <a:pt x="518" y="70"/>
                </a:lnTo>
                <a:lnTo>
                  <a:pt x="519" y="72"/>
                </a:lnTo>
                <a:lnTo>
                  <a:pt x="521" y="72"/>
                </a:lnTo>
                <a:lnTo>
                  <a:pt x="521" y="74"/>
                </a:lnTo>
                <a:lnTo>
                  <a:pt x="523" y="74"/>
                </a:lnTo>
                <a:lnTo>
                  <a:pt x="523" y="75"/>
                </a:lnTo>
                <a:lnTo>
                  <a:pt x="524" y="75"/>
                </a:lnTo>
                <a:lnTo>
                  <a:pt x="524" y="77"/>
                </a:lnTo>
                <a:lnTo>
                  <a:pt x="524" y="79"/>
                </a:lnTo>
                <a:lnTo>
                  <a:pt x="526" y="79"/>
                </a:lnTo>
                <a:lnTo>
                  <a:pt x="526" y="80"/>
                </a:lnTo>
                <a:lnTo>
                  <a:pt x="526" y="82"/>
                </a:lnTo>
                <a:lnTo>
                  <a:pt x="528" y="82"/>
                </a:lnTo>
                <a:lnTo>
                  <a:pt x="528" y="84"/>
                </a:lnTo>
                <a:lnTo>
                  <a:pt x="529" y="84"/>
                </a:lnTo>
                <a:lnTo>
                  <a:pt x="531" y="84"/>
                </a:lnTo>
                <a:lnTo>
                  <a:pt x="531" y="85"/>
                </a:lnTo>
                <a:lnTo>
                  <a:pt x="531" y="87"/>
                </a:lnTo>
                <a:lnTo>
                  <a:pt x="533" y="87"/>
                </a:lnTo>
                <a:lnTo>
                  <a:pt x="531" y="87"/>
                </a:lnTo>
                <a:lnTo>
                  <a:pt x="533" y="87"/>
                </a:lnTo>
                <a:lnTo>
                  <a:pt x="533" y="88"/>
                </a:lnTo>
                <a:lnTo>
                  <a:pt x="533" y="90"/>
                </a:lnTo>
                <a:lnTo>
                  <a:pt x="534" y="90"/>
                </a:lnTo>
                <a:lnTo>
                  <a:pt x="534" y="92"/>
                </a:lnTo>
                <a:lnTo>
                  <a:pt x="534" y="93"/>
                </a:lnTo>
                <a:lnTo>
                  <a:pt x="536" y="93"/>
                </a:lnTo>
                <a:lnTo>
                  <a:pt x="536" y="95"/>
                </a:lnTo>
                <a:lnTo>
                  <a:pt x="536" y="97"/>
                </a:lnTo>
                <a:lnTo>
                  <a:pt x="536" y="98"/>
                </a:lnTo>
                <a:lnTo>
                  <a:pt x="536" y="100"/>
                </a:lnTo>
                <a:lnTo>
                  <a:pt x="536" y="102"/>
                </a:lnTo>
                <a:lnTo>
                  <a:pt x="536" y="103"/>
                </a:lnTo>
                <a:lnTo>
                  <a:pt x="536" y="105"/>
                </a:lnTo>
                <a:lnTo>
                  <a:pt x="537" y="105"/>
                </a:lnTo>
                <a:lnTo>
                  <a:pt x="536" y="105"/>
                </a:lnTo>
                <a:lnTo>
                  <a:pt x="537" y="105"/>
                </a:lnTo>
                <a:lnTo>
                  <a:pt x="537" y="106"/>
                </a:lnTo>
                <a:lnTo>
                  <a:pt x="539" y="106"/>
                </a:lnTo>
                <a:lnTo>
                  <a:pt x="539" y="108"/>
                </a:lnTo>
                <a:lnTo>
                  <a:pt x="541" y="108"/>
                </a:lnTo>
                <a:lnTo>
                  <a:pt x="542" y="108"/>
                </a:lnTo>
                <a:lnTo>
                  <a:pt x="542" y="110"/>
                </a:lnTo>
                <a:lnTo>
                  <a:pt x="544" y="110"/>
                </a:lnTo>
                <a:lnTo>
                  <a:pt x="546" y="110"/>
                </a:lnTo>
                <a:lnTo>
                  <a:pt x="546" y="111"/>
                </a:lnTo>
                <a:lnTo>
                  <a:pt x="547" y="111"/>
                </a:lnTo>
                <a:lnTo>
                  <a:pt x="547" y="113"/>
                </a:lnTo>
                <a:lnTo>
                  <a:pt x="549" y="113"/>
                </a:lnTo>
                <a:lnTo>
                  <a:pt x="551" y="113"/>
                </a:lnTo>
                <a:lnTo>
                  <a:pt x="551" y="111"/>
                </a:lnTo>
                <a:lnTo>
                  <a:pt x="552" y="111"/>
                </a:lnTo>
                <a:lnTo>
                  <a:pt x="554" y="111"/>
                </a:lnTo>
                <a:lnTo>
                  <a:pt x="554" y="110"/>
                </a:lnTo>
                <a:lnTo>
                  <a:pt x="555" y="110"/>
                </a:lnTo>
                <a:lnTo>
                  <a:pt x="555" y="108"/>
                </a:lnTo>
                <a:lnTo>
                  <a:pt x="557" y="108"/>
                </a:lnTo>
                <a:lnTo>
                  <a:pt x="557" y="106"/>
                </a:lnTo>
                <a:lnTo>
                  <a:pt x="559" y="106"/>
                </a:lnTo>
                <a:lnTo>
                  <a:pt x="560" y="106"/>
                </a:lnTo>
                <a:lnTo>
                  <a:pt x="560" y="105"/>
                </a:lnTo>
                <a:lnTo>
                  <a:pt x="562" y="105"/>
                </a:lnTo>
                <a:lnTo>
                  <a:pt x="564" y="105"/>
                </a:lnTo>
                <a:lnTo>
                  <a:pt x="565" y="105"/>
                </a:lnTo>
                <a:lnTo>
                  <a:pt x="565" y="106"/>
                </a:lnTo>
                <a:lnTo>
                  <a:pt x="567" y="106"/>
                </a:lnTo>
                <a:lnTo>
                  <a:pt x="567" y="105"/>
                </a:lnTo>
                <a:lnTo>
                  <a:pt x="569" y="105"/>
                </a:lnTo>
                <a:lnTo>
                  <a:pt x="570" y="105"/>
                </a:lnTo>
                <a:lnTo>
                  <a:pt x="572" y="106"/>
                </a:lnTo>
                <a:lnTo>
                  <a:pt x="573" y="106"/>
                </a:lnTo>
                <a:lnTo>
                  <a:pt x="573" y="108"/>
                </a:lnTo>
                <a:lnTo>
                  <a:pt x="575" y="108"/>
                </a:lnTo>
                <a:lnTo>
                  <a:pt x="577" y="108"/>
                </a:lnTo>
                <a:lnTo>
                  <a:pt x="577" y="110"/>
                </a:lnTo>
                <a:lnTo>
                  <a:pt x="578" y="110"/>
                </a:lnTo>
                <a:lnTo>
                  <a:pt x="578" y="111"/>
                </a:lnTo>
                <a:lnTo>
                  <a:pt x="578" y="113"/>
                </a:lnTo>
                <a:lnTo>
                  <a:pt x="578" y="115"/>
                </a:lnTo>
                <a:lnTo>
                  <a:pt x="580" y="115"/>
                </a:lnTo>
                <a:lnTo>
                  <a:pt x="580" y="116"/>
                </a:lnTo>
                <a:lnTo>
                  <a:pt x="582" y="116"/>
                </a:lnTo>
                <a:lnTo>
                  <a:pt x="582" y="118"/>
                </a:lnTo>
                <a:lnTo>
                  <a:pt x="582" y="119"/>
                </a:lnTo>
                <a:lnTo>
                  <a:pt x="583" y="119"/>
                </a:lnTo>
                <a:lnTo>
                  <a:pt x="582" y="119"/>
                </a:lnTo>
                <a:lnTo>
                  <a:pt x="583" y="119"/>
                </a:lnTo>
                <a:lnTo>
                  <a:pt x="583" y="121"/>
                </a:lnTo>
                <a:lnTo>
                  <a:pt x="583" y="123"/>
                </a:lnTo>
                <a:lnTo>
                  <a:pt x="585" y="123"/>
                </a:lnTo>
                <a:lnTo>
                  <a:pt x="585" y="124"/>
                </a:lnTo>
                <a:lnTo>
                  <a:pt x="585" y="126"/>
                </a:lnTo>
                <a:lnTo>
                  <a:pt x="586" y="126"/>
                </a:lnTo>
                <a:lnTo>
                  <a:pt x="586" y="128"/>
                </a:lnTo>
                <a:lnTo>
                  <a:pt x="588" y="128"/>
                </a:lnTo>
                <a:lnTo>
                  <a:pt x="588" y="129"/>
                </a:lnTo>
                <a:lnTo>
                  <a:pt x="590" y="129"/>
                </a:lnTo>
                <a:lnTo>
                  <a:pt x="590" y="131"/>
                </a:lnTo>
                <a:lnTo>
                  <a:pt x="591" y="131"/>
                </a:lnTo>
                <a:lnTo>
                  <a:pt x="591" y="133"/>
                </a:lnTo>
                <a:lnTo>
                  <a:pt x="593" y="133"/>
                </a:lnTo>
                <a:lnTo>
                  <a:pt x="593" y="134"/>
                </a:lnTo>
                <a:lnTo>
                  <a:pt x="595" y="134"/>
                </a:lnTo>
                <a:lnTo>
                  <a:pt x="596" y="134"/>
                </a:lnTo>
                <a:lnTo>
                  <a:pt x="598" y="134"/>
                </a:lnTo>
                <a:lnTo>
                  <a:pt x="600" y="134"/>
                </a:lnTo>
                <a:lnTo>
                  <a:pt x="601" y="134"/>
                </a:lnTo>
                <a:lnTo>
                  <a:pt x="601" y="133"/>
                </a:lnTo>
                <a:lnTo>
                  <a:pt x="603" y="133"/>
                </a:lnTo>
                <a:lnTo>
                  <a:pt x="604" y="133"/>
                </a:lnTo>
                <a:lnTo>
                  <a:pt x="604" y="131"/>
                </a:lnTo>
                <a:lnTo>
                  <a:pt x="606" y="131"/>
                </a:lnTo>
                <a:lnTo>
                  <a:pt x="606" y="129"/>
                </a:lnTo>
                <a:lnTo>
                  <a:pt x="608" y="129"/>
                </a:lnTo>
                <a:lnTo>
                  <a:pt x="608" y="131"/>
                </a:lnTo>
                <a:lnTo>
                  <a:pt x="609" y="131"/>
                </a:lnTo>
                <a:lnTo>
                  <a:pt x="609" y="133"/>
                </a:lnTo>
                <a:lnTo>
                  <a:pt x="611" y="133"/>
                </a:lnTo>
                <a:lnTo>
                  <a:pt x="613" y="133"/>
                </a:lnTo>
                <a:lnTo>
                  <a:pt x="613" y="131"/>
                </a:lnTo>
                <a:lnTo>
                  <a:pt x="614" y="131"/>
                </a:lnTo>
                <a:lnTo>
                  <a:pt x="616" y="131"/>
                </a:lnTo>
                <a:lnTo>
                  <a:pt x="616" y="133"/>
                </a:lnTo>
                <a:lnTo>
                  <a:pt x="618" y="133"/>
                </a:lnTo>
                <a:lnTo>
                  <a:pt x="619" y="133"/>
                </a:lnTo>
                <a:lnTo>
                  <a:pt x="621" y="133"/>
                </a:lnTo>
                <a:lnTo>
                  <a:pt x="622" y="133"/>
                </a:lnTo>
                <a:lnTo>
                  <a:pt x="624" y="133"/>
                </a:lnTo>
                <a:lnTo>
                  <a:pt x="624" y="134"/>
                </a:lnTo>
                <a:lnTo>
                  <a:pt x="626" y="134"/>
                </a:lnTo>
                <a:lnTo>
                  <a:pt x="627" y="136"/>
                </a:lnTo>
                <a:lnTo>
                  <a:pt x="627" y="137"/>
                </a:lnTo>
                <a:lnTo>
                  <a:pt x="629" y="137"/>
                </a:lnTo>
                <a:lnTo>
                  <a:pt x="631" y="137"/>
                </a:lnTo>
                <a:lnTo>
                  <a:pt x="631" y="139"/>
                </a:lnTo>
                <a:lnTo>
                  <a:pt x="632" y="139"/>
                </a:lnTo>
                <a:lnTo>
                  <a:pt x="632" y="141"/>
                </a:lnTo>
                <a:lnTo>
                  <a:pt x="634" y="141"/>
                </a:lnTo>
                <a:lnTo>
                  <a:pt x="634" y="142"/>
                </a:lnTo>
                <a:lnTo>
                  <a:pt x="635" y="142"/>
                </a:lnTo>
                <a:lnTo>
                  <a:pt x="637" y="142"/>
                </a:lnTo>
                <a:lnTo>
                  <a:pt x="637" y="144"/>
                </a:lnTo>
                <a:lnTo>
                  <a:pt x="639" y="144"/>
                </a:lnTo>
                <a:lnTo>
                  <a:pt x="639" y="146"/>
                </a:lnTo>
                <a:lnTo>
                  <a:pt x="640" y="146"/>
                </a:lnTo>
                <a:lnTo>
                  <a:pt x="640" y="147"/>
                </a:lnTo>
                <a:lnTo>
                  <a:pt x="642" y="147"/>
                </a:lnTo>
                <a:lnTo>
                  <a:pt x="642" y="149"/>
                </a:lnTo>
                <a:lnTo>
                  <a:pt x="644" y="149"/>
                </a:lnTo>
                <a:lnTo>
                  <a:pt x="645" y="149"/>
                </a:lnTo>
                <a:lnTo>
                  <a:pt x="645" y="151"/>
                </a:lnTo>
                <a:lnTo>
                  <a:pt x="647" y="151"/>
                </a:lnTo>
                <a:lnTo>
                  <a:pt x="647" y="152"/>
                </a:lnTo>
                <a:lnTo>
                  <a:pt x="649" y="152"/>
                </a:lnTo>
                <a:lnTo>
                  <a:pt x="649" y="154"/>
                </a:lnTo>
                <a:lnTo>
                  <a:pt x="649" y="155"/>
                </a:lnTo>
                <a:lnTo>
                  <a:pt x="650" y="155"/>
                </a:lnTo>
                <a:lnTo>
                  <a:pt x="650" y="157"/>
                </a:lnTo>
                <a:lnTo>
                  <a:pt x="650" y="159"/>
                </a:lnTo>
                <a:lnTo>
                  <a:pt x="652" y="159"/>
                </a:lnTo>
                <a:lnTo>
                  <a:pt x="652" y="160"/>
                </a:lnTo>
                <a:lnTo>
                  <a:pt x="652" y="162"/>
                </a:lnTo>
                <a:lnTo>
                  <a:pt x="652" y="164"/>
                </a:lnTo>
                <a:lnTo>
                  <a:pt x="652" y="165"/>
                </a:lnTo>
                <a:lnTo>
                  <a:pt x="652" y="167"/>
                </a:lnTo>
                <a:lnTo>
                  <a:pt x="652" y="169"/>
                </a:lnTo>
                <a:lnTo>
                  <a:pt x="652" y="170"/>
                </a:lnTo>
                <a:lnTo>
                  <a:pt x="652" y="172"/>
                </a:lnTo>
                <a:lnTo>
                  <a:pt x="650" y="172"/>
                </a:lnTo>
                <a:lnTo>
                  <a:pt x="652" y="172"/>
                </a:lnTo>
                <a:lnTo>
                  <a:pt x="652" y="173"/>
                </a:lnTo>
                <a:lnTo>
                  <a:pt x="652" y="175"/>
                </a:lnTo>
                <a:lnTo>
                  <a:pt x="652" y="177"/>
                </a:lnTo>
                <a:lnTo>
                  <a:pt x="652" y="178"/>
                </a:lnTo>
                <a:lnTo>
                  <a:pt x="652" y="180"/>
                </a:lnTo>
                <a:lnTo>
                  <a:pt x="652" y="182"/>
                </a:lnTo>
                <a:lnTo>
                  <a:pt x="652" y="183"/>
                </a:lnTo>
                <a:lnTo>
                  <a:pt x="652" y="185"/>
                </a:lnTo>
                <a:lnTo>
                  <a:pt x="653" y="186"/>
                </a:lnTo>
                <a:lnTo>
                  <a:pt x="653" y="188"/>
                </a:lnTo>
                <a:lnTo>
                  <a:pt x="653" y="190"/>
                </a:lnTo>
                <a:lnTo>
                  <a:pt x="655" y="190"/>
                </a:lnTo>
                <a:lnTo>
                  <a:pt x="655" y="191"/>
                </a:lnTo>
                <a:lnTo>
                  <a:pt x="655" y="193"/>
                </a:lnTo>
                <a:lnTo>
                  <a:pt x="657" y="193"/>
                </a:lnTo>
                <a:lnTo>
                  <a:pt x="657" y="195"/>
                </a:lnTo>
                <a:lnTo>
                  <a:pt x="658" y="195"/>
                </a:lnTo>
                <a:lnTo>
                  <a:pt x="658" y="196"/>
                </a:lnTo>
                <a:lnTo>
                  <a:pt x="660" y="196"/>
                </a:lnTo>
                <a:lnTo>
                  <a:pt x="660" y="198"/>
                </a:lnTo>
                <a:lnTo>
                  <a:pt x="662" y="198"/>
                </a:lnTo>
                <a:lnTo>
                  <a:pt x="662" y="200"/>
                </a:lnTo>
                <a:lnTo>
                  <a:pt x="663" y="200"/>
                </a:lnTo>
                <a:lnTo>
                  <a:pt x="663" y="201"/>
                </a:lnTo>
                <a:lnTo>
                  <a:pt x="665" y="201"/>
                </a:lnTo>
                <a:lnTo>
                  <a:pt x="665" y="203"/>
                </a:lnTo>
                <a:lnTo>
                  <a:pt x="667" y="203"/>
                </a:lnTo>
                <a:lnTo>
                  <a:pt x="667" y="204"/>
                </a:lnTo>
                <a:lnTo>
                  <a:pt x="667" y="206"/>
                </a:lnTo>
                <a:lnTo>
                  <a:pt x="668" y="206"/>
                </a:lnTo>
                <a:lnTo>
                  <a:pt x="668" y="208"/>
                </a:lnTo>
                <a:lnTo>
                  <a:pt x="670" y="208"/>
                </a:lnTo>
                <a:lnTo>
                  <a:pt x="671" y="208"/>
                </a:lnTo>
                <a:lnTo>
                  <a:pt x="671" y="209"/>
                </a:lnTo>
                <a:lnTo>
                  <a:pt x="673" y="209"/>
                </a:lnTo>
                <a:lnTo>
                  <a:pt x="673" y="211"/>
                </a:lnTo>
                <a:lnTo>
                  <a:pt x="675" y="211"/>
                </a:lnTo>
                <a:lnTo>
                  <a:pt x="675" y="213"/>
                </a:lnTo>
                <a:lnTo>
                  <a:pt x="676" y="213"/>
                </a:lnTo>
                <a:lnTo>
                  <a:pt x="676" y="214"/>
                </a:lnTo>
                <a:lnTo>
                  <a:pt x="676" y="216"/>
                </a:lnTo>
                <a:lnTo>
                  <a:pt x="676" y="218"/>
                </a:lnTo>
                <a:lnTo>
                  <a:pt x="676" y="219"/>
                </a:lnTo>
                <a:lnTo>
                  <a:pt x="678" y="219"/>
                </a:lnTo>
                <a:lnTo>
                  <a:pt x="678" y="221"/>
                </a:lnTo>
                <a:lnTo>
                  <a:pt x="678" y="222"/>
                </a:lnTo>
                <a:lnTo>
                  <a:pt x="678" y="224"/>
                </a:lnTo>
                <a:lnTo>
                  <a:pt x="680" y="224"/>
                </a:lnTo>
                <a:lnTo>
                  <a:pt x="680" y="226"/>
                </a:lnTo>
                <a:lnTo>
                  <a:pt x="680" y="224"/>
                </a:lnTo>
                <a:lnTo>
                  <a:pt x="681" y="226"/>
                </a:lnTo>
                <a:lnTo>
                  <a:pt x="681" y="224"/>
                </a:lnTo>
                <a:lnTo>
                  <a:pt x="681" y="226"/>
                </a:lnTo>
                <a:lnTo>
                  <a:pt x="683" y="226"/>
                </a:lnTo>
                <a:lnTo>
                  <a:pt x="683" y="227"/>
                </a:lnTo>
                <a:lnTo>
                  <a:pt x="685" y="227"/>
                </a:lnTo>
                <a:lnTo>
                  <a:pt x="683" y="227"/>
                </a:lnTo>
                <a:lnTo>
                  <a:pt x="683" y="229"/>
                </a:lnTo>
                <a:lnTo>
                  <a:pt x="683" y="231"/>
                </a:lnTo>
                <a:lnTo>
                  <a:pt x="685" y="231"/>
                </a:lnTo>
                <a:lnTo>
                  <a:pt x="685" y="232"/>
                </a:lnTo>
                <a:lnTo>
                  <a:pt x="686" y="232"/>
                </a:lnTo>
                <a:lnTo>
                  <a:pt x="686" y="234"/>
                </a:lnTo>
                <a:lnTo>
                  <a:pt x="688" y="234"/>
                </a:lnTo>
                <a:lnTo>
                  <a:pt x="688" y="236"/>
                </a:lnTo>
                <a:lnTo>
                  <a:pt x="688" y="237"/>
                </a:lnTo>
                <a:lnTo>
                  <a:pt x="688" y="239"/>
                </a:lnTo>
                <a:lnTo>
                  <a:pt x="688" y="240"/>
                </a:lnTo>
                <a:lnTo>
                  <a:pt x="688" y="242"/>
                </a:lnTo>
                <a:lnTo>
                  <a:pt x="688" y="244"/>
                </a:lnTo>
                <a:lnTo>
                  <a:pt x="688" y="245"/>
                </a:lnTo>
                <a:lnTo>
                  <a:pt x="686" y="245"/>
                </a:lnTo>
                <a:lnTo>
                  <a:pt x="686" y="247"/>
                </a:lnTo>
                <a:lnTo>
                  <a:pt x="685" y="247"/>
                </a:lnTo>
                <a:lnTo>
                  <a:pt x="685" y="249"/>
                </a:lnTo>
                <a:lnTo>
                  <a:pt x="685" y="250"/>
                </a:lnTo>
                <a:lnTo>
                  <a:pt x="683" y="250"/>
                </a:lnTo>
                <a:lnTo>
                  <a:pt x="683" y="252"/>
                </a:lnTo>
                <a:lnTo>
                  <a:pt x="681" y="252"/>
                </a:lnTo>
                <a:lnTo>
                  <a:pt x="680" y="253"/>
                </a:lnTo>
                <a:lnTo>
                  <a:pt x="680" y="255"/>
                </a:lnTo>
                <a:lnTo>
                  <a:pt x="680" y="257"/>
                </a:lnTo>
                <a:lnTo>
                  <a:pt x="681" y="257"/>
                </a:lnTo>
                <a:lnTo>
                  <a:pt x="681" y="258"/>
                </a:lnTo>
                <a:lnTo>
                  <a:pt x="680" y="258"/>
                </a:lnTo>
                <a:lnTo>
                  <a:pt x="680" y="260"/>
                </a:lnTo>
                <a:lnTo>
                  <a:pt x="678" y="260"/>
                </a:lnTo>
                <a:lnTo>
                  <a:pt x="678" y="262"/>
                </a:lnTo>
                <a:lnTo>
                  <a:pt x="676" y="262"/>
                </a:lnTo>
                <a:lnTo>
                  <a:pt x="675" y="263"/>
                </a:lnTo>
                <a:lnTo>
                  <a:pt x="675" y="265"/>
                </a:lnTo>
                <a:lnTo>
                  <a:pt x="673" y="265"/>
                </a:lnTo>
                <a:lnTo>
                  <a:pt x="673" y="267"/>
                </a:lnTo>
                <a:lnTo>
                  <a:pt x="671" y="267"/>
                </a:lnTo>
                <a:lnTo>
                  <a:pt x="671" y="268"/>
                </a:lnTo>
                <a:lnTo>
                  <a:pt x="671" y="270"/>
                </a:lnTo>
                <a:lnTo>
                  <a:pt x="671" y="271"/>
                </a:lnTo>
                <a:lnTo>
                  <a:pt x="670" y="271"/>
                </a:lnTo>
                <a:lnTo>
                  <a:pt x="670" y="273"/>
                </a:lnTo>
                <a:lnTo>
                  <a:pt x="668" y="273"/>
                </a:lnTo>
                <a:lnTo>
                  <a:pt x="667" y="273"/>
                </a:lnTo>
                <a:lnTo>
                  <a:pt x="665" y="273"/>
                </a:lnTo>
                <a:lnTo>
                  <a:pt x="663" y="273"/>
                </a:lnTo>
                <a:lnTo>
                  <a:pt x="663" y="275"/>
                </a:lnTo>
                <a:lnTo>
                  <a:pt x="662" y="275"/>
                </a:lnTo>
                <a:lnTo>
                  <a:pt x="662" y="276"/>
                </a:lnTo>
                <a:lnTo>
                  <a:pt x="660" y="276"/>
                </a:lnTo>
                <a:lnTo>
                  <a:pt x="660" y="278"/>
                </a:lnTo>
                <a:lnTo>
                  <a:pt x="662" y="278"/>
                </a:lnTo>
                <a:lnTo>
                  <a:pt x="662" y="280"/>
                </a:lnTo>
                <a:lnTo>
                  <a:pt x="663" y="280"/>
                </a:lnTo>
                <a:lnTo>
                  <a:pt x="663" y="281"/>
                </a:lnTo>
                <a:lnTo>
                  <a:pt x="662" y="281"/>
                </a:lnTo>
                <a:lnTo>
                  <a:pt x="662" y="283"/>
                </a:lnTo>
                <a:lnTo>
                  <a:pt x="662" y="285"/>
                </a:lnTo>
                <a:lnTo>
                  <a:pt x="660" y="285"/>
                </a:lnTo>
                <a:lnTo>
                  <a:pt x="660" y="286"/>
                </a:lnTo>
                <a:lnTo>
                  <a:pt x="660" y="288"/>
                </a:lnTo>
                <a:lnTo>
                  <a:pt x="658" y="288"/>
                </a:lnTo>
                <a:lnTo>
                  <a:pt x="658" y="289"/>
                </a:lnTo>
                <a:lnTo>
                  <a:pt x="658" y="291"/>
                </a:lnTo>
                <a:lnTo>
                  <a:pt x="658" y="293"/>
                </a:lnTo>
                <a:lnTo>
                  <a:pt x="658" y="294"/>
                </a:lnTo>
                <a:lnTo>
                  <a:pt x="658" y="296"/>
                </a:lnTo>
                <a:lnTo>
                  <a:pt x="657" y="296"/>
                </a:lnTo>
                <a:lnTo>
                  <a:pt x="657" y="298"/>
                </a:lnTo>
                <a:lnTo>
                  <a:pt x="655" y="298"/>
                </a:lnTo>
                <a:lnTo>
                  <a:pt x="655" y="299"/>
                </a:lnTo>
                <a:lnTo>
                  <a:pt x="655" y="301"/>
                </a:lnTo>
                <a:lnTo>
                  <a:pt x="655" y="302"/>
                </a:lnTo>
                <a:lnTo>
                  <a:pt x="653" y="302"/>
                </a:lnTo>
                <a:lnTo>
                  <a:pt x="653" y="304"/>
                </a:lnTo>
                <a:lnTo>
                  <a:pt x="652" y="304"/>
                </a:lnTo>
                <a:lnTo>
                  <a:pt x="652" y="306"/>
                </a:lnTo>
                <a:lnTo>
                  <a:pt x="650" y="306"/>
                </a:lnTo>
                <a:lnTo>
                  <a:pt x="650" y="307"/>
                </a:lnTo>
                <a:lnTo>
                  <a:pt x="649" y="307"/>
                </a:lnTo>
                <a:lnTo>
                  <a:pt x="649" y="309"/>
                </a:lnTo>
                <a:lnTo>
                  <a:pt x="649" y="311"/>
                </a:lnTo>
                <a:lnTo>
                  <a:pt x="650" y="311"/>
                </a:lnTo>
                <a:lnTo>
                  <a:pt x="650" y="312"/>
                </a:lnTo>
                <a:lnTo>
                  <a:pt x="652" y="312"/>
                </a:lnTo>
                <a:lnTo>
                  <a:pt x="650" y="312"/>
                </a:lnTo>
                <a:lnTo>
                  <a:pt x="652" y="312"/>
                </a:lnTo>
                <a:lnTo>
                  <a:pt x="650" y="312"/>
                </a:lnTo>
                <a:lnTo>
                  <a:pt x="650" y="314"/>
                </a:lnTo>
                <a:lnTo>
                  <a:pt x="650" y="316"/>
                </a:lnTo>
                <a:lnTo>
                  <a:pt x="650" y="317"/>
                </a:lnTo>
                <a:lnTo>
                  <a:pt x="650" y="319"/>
                </a:lnTo>
                <a:lnTo>
                  <a:pt x="650" y="320"/>
                </a:lnTo>
                <a:lnTo>
                  <a:pt x="649" y="320"/>
                </a:lnTo>
                <a:lnTo>
                  <a:pt x="649" y="322"/>
                </a:lnTo>
                <a:lnTo>
                  <a:pt x="650" y="322"/>
                </a:lnTo>
                <a:lnTo>
                  <a:pt x="649" y="322"/>
                </a:lnTo>
                <a:lnTo>
                  <a:pt x="649" y="324"/>
                </a:lnTo>
                <a:lnTo>
                  <a:pt x="649" y="325"/>
                </a:lnTo>
                <a:lnTo>
                  <a:pt x="650" y="325"/>
                </a:lnTo>
                <a:lnTo>
                  <a:pt x="650" y="327"/>
                </a:lnTo>
                <a:lnTo>
                  <a:pt x="650" y="329"/>
                </a:lnTo>
                <a:lnTo>
                  <a:pt x="652" y="329"/>
                </a:lnTo>
                <a:lnTo>
                  <a:pt x="650" y="329"/>
                </a:lnTo>
                <a:lnTo>
                  <a:pt x="652" y="329"/>
                </a:lnTo>
                <a:lnTo>
                  <a:pt x="650" y="329"/>
                </a:lnTo>
                <a:lnTo>
                  <a:pt x="650" y="330"/>
                </a:lnTo>
                <a:lnTo>
                  <a:pt x="650" y="332"/>
                </a:lnTo>
                <a:lnTo>
                  <a:pt x="652" y="332"/>
                </a:lnTo>
                <a:lnTo>
                  <a:pt x="652" y="334"/>
                </a:lnTo>
                <a:lnTo>
                  <a:pt x="650" y="334"/>
                </a:lnTo>
                <a:lnTo>
                  <a:pt x="650" y="335"/>
                </a:lnTo>
                <a:lnTo>
                  <a:pt x="649" y="335"/>
                </a:lnTo>
                <a:lnTo>
                  <a:pt x="647" y="335"/>
                </a:lnTo>
                <a:lnTo>
                  <a:pt x="647" y="337"/>
                </a:lnTo>
                <a:lnTo>
                  <a:pt x="647" y="338"/>
                </a:lnTo>
                <a:lnTo>
                  <a:pt x="645" y="338"/>
                </a:lnTo>
                <a:lnTo>
                  <a:pt x="645" y="340"/>
                </a:lnTo>
                <a:lnTo>
                  <a:pt x="644" y="340"/>
                </a:lnTo>
                <a:lnTo>
                  <a:pt x="642" y="342"/>
                </a:lnTo>
                <a:lnTo>
                  <a:pt x="640" y="342"/>
                </a:lnTo>
                <a:lnTo>
                  <a:pt x="640" y="343"/>
                </a:lnTo>
                <a:lnTo>
                  <a:pt x="639" y="345"/>
                </a:lnTo>
                <a:lnTo>
                  <a:pt x="639" y="347"/>
                </a:lnTo>
                <a:lnTo>
                  <a:pt x="637" y="347"/>
                </a:lnTo>
                <a:lnTo>
                  <a:pt x="637" y="348"/>
                </a:lnTo>
                <a:lnTo>
                  <a:pt x="637" y="350"/>
                </a:lnTo>
                <a:lnTo>
                  <a:pt x="637" y="352"/>
                </a:lnTo>
                <a:lnTo>
                  <a:pt x="635" y="352"/>
                </a:lnTo>
                <a:lnTo>
                  <a:pt x="637" y="352"/>
                </a:lnTo>
                <a:lnTo>
                  <a:pt x="637" y="353"/>
                </a:lnTo>
                <a:lnTo>
                  <a:pt x="635" y="353"/>
                </a:lnTo>
                <a:lnTo>
                  <a:pt x="635" y="355"/>
                </a:lnTo>
                <a:lnTo>
                  <a:pt x="635" y="356"/>
                </a:lnTo>
                <a:lnTo>
                  <a:pt x="635" y="358"/>
                </a:lnTo>
                <a:lnTo>
                  <a:pt x="635" y="360"/>
                </a:lnTo>
                <a:lnTo>
                  <a:pt x="635" y="361"/>
                </a:lnTo>
                <a:lnTo>
                  <a:pt x="635" y="363"/>
                </a:lnTo>
                <a:lnTo>
                  <a:pt x="634" y="363"/>
                </a:lnTo>
                <a:lnTo>
                  <a:pt x="634" y="365"/>
                </a:lnTo>
                <a:lnTo>
                  <a:pt x="634" y="366"/>
                </a:lnTo>
                <a:lnTo>
                  <a:pt x="634" y="368"/>
                </a:lnTo>
                <a:lnTo>
                  <a:pt x="632" y="368"/>
                </a:lnTo>
                <a:lnTo>
                  <a:pt x="632" y="369"/>
                </a:lnTo>
                <a:lnTo>
                  <a:pt x="631" y="369"/>
                </a:lnTo>
                <a:lnTo>
                  <a:pt x="631" y="371"/>
                </a:lnTo>
                <a:lnTo>
                  <a:pt x="629" y="371"/>
                </a:lnTo>
                <a:lnTo>
                  <a:pt x="629" y="373"/>
                </a:lnTo>
                <a:lnTo>
                  <a:pt x="627" y="373"/>
                </a:lnTo>
                <a:lnTo>
                  <a:pt x="627" y="374"/>
                </a:lnTo>
                <a:lnTo>
                  <a:pt x="626" y="374"/>
                </a:lnTo>
                <a:lnTo>
                  <a:pt x="626" y="376"/>
                </a:lnTo>
                <a:lnTo>
                  <a:pt x="624" y="376"/>
                </a:lnTo>
                <a:lnTo>
                  <a:pt x="624" y="378"/>
                </a:lnTo>
                <a:lnTo>
                  <a:pt x="624" y="379"/>
                </a:lnTo>
                <a:lnTo>
                  <a:pt x="622" y="379"/>
                </a:lnTo>
                <a:lnTo>
                  <a:pt x="622" y="381"/>
                </a:lnTo>
                <a:lnTo>
                  <a:pt x="622" y="383"/>
                </a:lnTo>
                <a:lnTo>
                  <a:pt x="621" y="383"/>
                </a:lnTo>
                <a:lnTo>
                  <a:pt x="621" y="384"/>
                </a:lnTo>
                <a:lnTo>
                  <a:pt x="621" y="386"/>
                </a:lnTo>
                <a:lnTo>
                  <a:pt x="621" y="387"/>
                </a:lnTo>
                <a:lnTo>
                  <a:pt x="619" y="389"/>
                </a:lnTo>
                <a:lnTo>
                  <a:pt x="619" y="391"/>
                </a:lnTo>
                <a:lnTo>
                  <a:pt x="619" y="392"/>
                </a:lnTo>
                <a:lnTo>
                  <a:pt x="618" y="392"/>
                </a:lnTo>
                <a:lnTo>
                  <a:pt x="618" y="394"/>
                </a:lnTo>
                <a:lnTo>
                  <a:pt x="618" y="396"/>
                </a:lnTo>
                <a:lnTo>
                  <a:pt x="616" y="396"/>
                </a:lnTo>
                <a:lnTo>
                  <a:pt x="616" y="397"/>
                </a:lnTo>
                <a:lnTo>
                  <a:pt x="616" y="399"/>
                </a:lnTo>
                <a:lnTo>
                  <a:pt x="614" y="399"/>
                </a:lnTo>
                <a:lnTo>
                  <a:pt x="614" y="401"/>
                </a:lnTo>
                <a:lnTo>
                  <a:pt x="614" y="402"/>
                </a:lnTo>
                <a:lnTo>
                  <a:pt x="613" y="402"/>
                </a:lnTo>
                <a:lnTo>
                  <a:pt x="613" y="404"/>
                </a:lnTo>
                <a:lnTo>
                  <a:pt x="613" y="405"/>
                </a:lnTo>
                <a:lnTo>
                  <a:pt x="611" y="407"/>
                </a:lnTo>
                <a:lnTo>
                  <a:pt x="611" y="409"/>
                </a:lnTo>
                <a:lnTo>
                  <a:pt x="609" y="409"/>
                </a:lnTo>
                <a:lnTo>
                  <a:pt x="609" y="410"/>
                </a:lnTo>
                <a:lnTo>
                  <a:pt x="609" y="412"/>
                </a:lnTo>
                <a:lnTo>
                  <a:pt x="609" y="414"/>
                </a:lnTo>
                <a:lnTo>
                  <a:pt x="608" y="414"/>
                </a:lnTo>
                <a:lnTo>
                  <a:pt x="608" y="415"/>
                </a:lnTo>
                <a:lnTo>
                  <a:pt x="608" y="417"/>
                </a:lnTo>
                <a:lnTo>
                  <a:pt x="606" y="417"/>
                </a:lnTo>
                <a:lnTo>
                  <a:pt x="606" y="419"/>
                </a:lnTo>
                <a:lnTo>
                  <a:pt x="606" y="420"/>
                </a:lnTo>
                <a:lnTo>
                  <a:pt x="604" y="420"/>
                </a:lnTo>
                <a:lnTo>
                  <a:pt x="604" y="422"/>
                </a:lnTo>
                <a:lnTo>
                  <a:pt x="604" y="423"/>
                </a:lnTo>
                <a:lnTo>
                  <a:pt x="604" y="425"/>
                </a:lnTo>
                <a:lnTo>
                  <a:pt x="603" y="425"/>
                </a:lnTo>
                <a:lnTo>
                  <a:pt x="603" y="427"/>
                </a:lnTo>
                <a:lnTo>
                  <a:pt x="603" y="428"/>
                </a:lnTo>
                <a:lnTo>
                  <a:pt x="601" y="428"/>
                </a:lnTo>
                <a:lnTo>
                  <a:pt x="601" y="430"/>
                </a:lnTo>
                <a:lnTo>
                  <a:pt x="603" y="430"/>
                </a:lnTo>
                <a:lnTo>
                  <a:pt x="603" y="432"/>
                </a:lnTo>
                <a:lnTo>
                  <a:pt x="601" y="432"/>
                </a:lnTo>
                <a:lnTo>
                  <a:pt x="603" y="432"/>
                </a:lnTo>
                <a:lnTo>
                  <a:pt x="601" y="433"/>
                </a:lnTo>
                <a:lnTo>
                  <a:pt x="603" y="433"/>
                </a:lnTo>
                <a:lnTo>
                  <a:pt x="603" y="435"/>
                </a:lnTo>
                <a:lnTo>
                  <a:pt x="603" y="436"/>
                </a:lnTo>
                <a:lnTo>
                  <a:pt x="603" y="438"/>
                </a:lnTo>
                <a:lnTo>
                  <a:pt x="603" y="440"/>
                </a:lnTo>
                <a:lnTo>
                  <a:pt x="603" y="441"/>
                </a:lnTo>
                <a:lnTo>
                  <a:pt x="603" y="443"/>
                </a:lnTo>
                <a:lnTo>
                  <a:pt x="603" y="445"/>
                </a:lnTo>
                <a:lnTo>
                  <a:pt x="604" y="445"/>
                </a:lnTo>
                <a:lnTo>
                  <a:pt x="604" y="446"/>
                </a:lnTo>
                <a:lnTo>
                  <a:pt x="603" y="446"/>
                </a:lnTo>
                <a:lnTo>
                  <a:pt x="604" y="446"/>
                </a:lnTo>
                <a:lnTo>
                  <a:pt x="604" y="448"/>
                </a:lnTo>
                <a:lnTo>
                  <a:pt x="604" y="450"/>
                </a:lnTo>
                <a:lnTo>
                  <a:pt x="604" y="451"/>
                </a:lnTo>
                <a:lnTo>
                  <a:pt x="603" y="451"/>
                </a:lnTo>
                <a:lnTo>
                  <a:pt x="604" y="451"/>
                </a:lnTo>
                <a:lnTo>
                  <a:pt x="604" y="453"/>
                </a:lnTo>
                <a:lnTo>
                  <a:pt x="603" y="453"/>
                </a:lnTo>
                <a:lnTo>
                  <a:pt x="604" y="453"/>
                </a:lnTo>
                <a:lnTo>
                  <a:pt x="603" y="453"/>
                </a:lnTo>
                <a:lnTo>
                  <a:pt x="603" y="454"/>
                </a:lnTo>
                <a:lnTo>
                  <a:pt x="603" y="456"/>
                </a:lnTo>
                <a:lnTo>
                  <a:pt x="603" y="458"/>
                </a:lnTo>
                <a:lnTo>
                  <a:pt x="601" y="458"/>
                </a:lnTo>
                <a:lnTo>
                  <a:pt x="601" y="459"/>
                </a:lnTo>
                <a:lnTo>
                  <a:pt x="600" y="459"/>
                </a:lnTo>
                <a:lnTo>
                  <a:pt x="600" y="461"/>
                </a:lnTo>
                <a:lnTo>
                  <a:pt x="598" y="461"/>
                </a:lnTo>
                <a:lnTo>
                  <a:pt x="598" y="463"/>
                </a:lnTo>
                <a:lnTo>
                  <a:pt x="596" y="463"/>
                </a:lnTo>
                <a:lnTo>
                  <a:pt x="596" y="464"/>
                </a:lnTo>
                <a:lnTo>
                  <a:pt x="596" y="466"/>
                </a:lnTo>
                <a:lnTo>
                  <a:pt x="595" y="466"/>
                </a:lnTo>
                <a:lnTo>
                  <a:pt x="595" y="468"/>
                </a:lnTo>
                <a:lnTo>
                  <a:pt x="595" y="469"/>
                </a:lnTo>
                <a:lnTo>
                  <a:pt x="595" y="471"/>
                </a:lnTo>
                <a:lnTo>
                  <a:pt x="593" y="471"/>
                </a:lnTo>
                <a:lnTo>
                  <a:pt x="595" y="471"/>
                </a:lnTo>
                <a:lnTo>
                  <a:pt x="595" y="472"/>
                </a:lnTo>
                <a:lnTo>
                  <a:pt x="593" y="472"/>
                </a:lnTo>
                <a:lnTo>
                  <a:pt x="593" y="474"/>
                </a:lnTo>
                <a:lnTo>
                  <a:pt x="593" y="476"/>
                </a:lnTo>
                <a:lnTo>
                  <a:pt x="593" y="477"/>
                </a:lnTo>
                <a:lnTo>
                  <a:pt x="591" y="477"/>
                </a:lnTo>
                <a:lnTo>
                  <a:pt x="591" y="479"/>
                </a:lnTo>
                <a:lnTo>
                  <a:pt x="591" y="481"/>
                </a:lnTo>
                <a:lnTo>
                  <a:pt x="590" y="481"/>
                </a:lnTo>
                <a:lnTo>
                  <a:pt x="590" y="482"/>
                </a:lnTo>
                <a:lnTo>
                  <a:pt x="588" y="482"/>
                </a:lnTo>
                <a:lnTo>
                  <a:pt x="590" y="482"/>
                </a:lnTo>
                <a:lnTo>
                  <a:pt x="590" y="484"/>
                </a:lnTo>
                <a:lnTo>
                  <a:pt x="591" y="484"/>
                </a:lnTo>
                <a:lnTo>
                  <a:pt x="590" y="484"/>
                </a:lnTo>
                <a:lnTo>
                  <a:pt x="590" y="485"/>
                </a:lnTo>
                <a:lnTo>
                  <a:pt x="591" y="485"/>
                </a:lnTo>
                <a:lnTo>
                  <a:pt x="590" y="485"/>
                </a:lnTo>
                <a:lnTo>
                  <a:pt x="590" y="487"/>
                </a:lnTo>
                <a:lnTo>
                  <a:pt x="590" y="489"/>
                </a:lnTo>
                <a:lnTo>
                  <a:pt x="590" y="490"/>
                </a:lnTo>
                <a:lnTo>
                  <a:pt x="588" y="490"/>
                </a:lnTo>
                <a:lnTo>
                  <a:pt x="588" y="492"/>
                </a:lnTo>
                <a:lnTo>
                  <a:pt x="588" y="494"/>
                </a:lnTo>
                <a:lnTo>
                  <a:pt x="588" y="495"/>
                </a:lnTo>
                <a:lnTo>
                  <a:pt x="588" y="497"/>
                </a:lnTo>
                <a:lnTo>
                  <a:pt x="590" y="497"/>
                </a:lnTo>
                <a:lnTo>
                  <a:pt x="590" y="499"/>
                </a:lnTo>
                <a:lnTo>
                  <a:pt x="590" y="500"/>
                </a:lnTo>
                <a:lnTo>
                  <a:pt x="590" y="502"/>
                </a:lnTo>
                <a:lnTo>
                  <a:pt x="590" y="503"/>
                </a:lnTo>
                <a:lnTo>
                  <a:pt x="590" y="505"/>
                </a:lnTo>
                <a:lnTo>
                  <a:pt x="588" y="505"/>
                </a:lnTo>
                <a:lnTo>
                  <a:pt x="588" y="507"/>
                </a:lnTo>
                <a:lnTo>
                  <a:pt x="588" y="508"/>
                </a:lnTo>
                <a:lnTo>
                  <a:pt x="588" y="510"/>
                </a:lnTo>
                <a:lnTo>
                  <a:pt x="586" y="510"/>
                </a:lnTo>
                <a:lnTo>
                  <a:pt x="586" y="512"/>
                </a:lnTo>
                <a:lnTo>
                  <a:pt x="586" y="513"/>
                </a:lnTo>
                <a:lnTo>
                  <a:pt x="586" y="515"/>
                </a:lnTo>
                <a:lnTo>
                  <a:pt x="586" y="517"/>
                </a:lnTo>
                <a:lnTo>
                  <a:pt x="585" y="517"/>
                </a:lnTo>
                <a:lnTo>
                  <a:pt x="586" y="517"/>
                </a:lnTo>
                <a:lnTo>
                  <a:pt x="585" y="517"/>
                </a:lnTo>
                <a:lnTo>
                  <a:pt x="585" y="518"/>
                </a:lnTo>
                <a:lnTo>
                  <a:pt x="585" y="520"/>
                </a:lnTo>
                <a:lnTo>
                  <a:pt x="583" y="520"/>
                </a:lnTo>
                <a:lnTo>
                  <a:pt x="583" y="521"/>
                </a:lnTo>
                <a:lnTo>
                  <a:pt x="583" y="523"/>
                </a:lnTo>
                <a:lnTo>
                  <a:pt x="583" y="525"/>
                </a:lnTo>
                <a:lnTo>
                  <a:pt x="583" y="526"/>
                </a:lnTo>
                <a:lnTo>
                  <a:pt x="583" y="528"/>
                </a:lnTo>
                <a:lnTo>
                  <a:pt x="583" y="530"/>
                </a:lnTo>
                <a:lnTo>
                  <a:pt x="583" y="531"/>
                </a:lnTo>
                <a:lnTo>
                  <a:pt x="583" y="533"/>
                </a:lnTo>
                <a:lnTo>
                  <a:pt x="583" y="535"/>
                </a:lnTo>
                <a:lnTo>
                  <a:pt x="582" y="535"/>
                </a:lnTo>
                <a:lnTo>
                  <a:pt x="582" y="536"/>
                </a:lnTo>
                <a:lnTo>
                  <a:pt x="582" y="538"/>
                </a:lnTo>
                <a:lnTo>
                  <a:pt x="582" y="539"/>
                </a:lnTo>
                <a:lnTo>
                  <a:pt x="582" y="541"/>
                </a:lnTo>
                <a:lnTo>
                  <a:pt x="582" y="543"/>
                </a:lnTo>
                <a:lnTo>
                  <a:pt x="582" y="544"/>
                </a:lnTo>
                <a:lnTo>
                  <a:pt x="580" y="544"/>
                </a:lnTo>
                <a:lnTo>
                  <a:pt x="580" y="546"/>
                </a:lnTo>
                <a:lnTo>
                  <a:pt x="578" y="546"/>
                </a:lnTo>
                <a:lnTo>
                  <a:pt x="578" y="548"/>
                </a:lnTo>
                <a:lnTo>
                  <a:pt x="577" y="548"/>
                </a:lnTo>
                <a:lnTo>
                  <a:pt x="575" y="549"/>
                </a:lnTo>
                <a:lnTo>
                  <a:pt x="575" y="551"/>
                </a:lnTo>
                <a:lnTo>
                  <a:pt x="575" y="552"/>
                </a:lnTo>
                <a:lnTo>
                  <a:pt x="575" y="554"/>
                </a:lnTo>
                <a:lnTo>
                  <a:pt x="573" y="554"/>
                </a:lnTo>
                <a:lnTo>
                  <a:pt x="573" y="556"/>
                </a:lnTo>
                <a:lnTo>
                  <a:pt x="572" y="556"/>
                </a:lnTo>
                <a:lnTo>
                  <a:pt x="572" y="557"/>
                </a:lnTo>
                <a:lnTo>
                  <a:pt x="572" y="559"/>
                </a:lnTo>
                <a:lnTo>
                  <a:pt x="572" y="561"/>
                </a:lnTo>
                <a:lnTo>
                  <a:pt x="572" y="562"/>
                </a:lnTo>
                <a:lnTo>
                  <a:pt x="570" y="562"/>
                </a:lnTo>
                <a:lnTo>
                  <a:pt x="570" y="564"/>
                </a:lnTo>
                <a:lnTo>
                  <a:pt x="570" y="562"/>
                </a:lnTo>
                <a:lnTo>
                  <a:pt x="570" y="564"/>
                </a:lnTo>
                <a:lnTo>
                  <a:pt x="569" y="564"/>
                </a:lnTo>
                <a:lnTo>
                  <a:pt x="567" y="564"/>
                </a:lnTo>
                <a:lnTo>
                  <a:pt x="565" y="566"/>
                </a:lnTo>
                <a:lnTo>
                  <a:pt x="564" y="566"/>
                </a:lnTo>
                <a:lnTo>
                  <a:pt x="564" y="567"/>
                </a:lnTo>
                <a:lnTo>
                  <a:pt x="562" y="567"/>
                </a:lnTo>
                <a:lnTo>
                  <a:pt x="562" y="569"/>
                </a:lnTo>
                <a:lnTo>
                  <a:pt x="560" y="569"/>
                </a:lnTo>
                <a:lnTo>
                  <a:pt x="560" y="570"/>
                </a:lnTo>
                <a:lnTo>
                  <a:pt x="560" y="572"/>
                </a:lnTo>
                <a:lnTo>
                  <a:pt x="560" y="574"/>
                </a:lnTo>
                <a:lnTo>
                  <a:pt x="559" y="574"/>
                </a:lnTo>
                <a:lnTo>
                  <a:pt x="559" y="575"/>
                </a:lnTo>
                <a:lnTo>
                  <a:pt x="559" y="577"/>
                </a:lnTo>
                <a:lnTo>
                  <a:pt x="559" y="579"/>
                </a:lnTo>
                <a:lnTo>
                  <a:pt x="559" y="580"/>
                </a:lnTo>
                <a:lnTo>
                  <a:pt x="559" y="582"/>
                </a:lnTo>
                <a:lnTo>
                  <a:pt x="559" y="584"/>
                </a:lnTo>
                <a:lnTo>
                  <a:pt x="559" y="585"/>
                </a:lnTo>
                <a:lnTo>
                  <a:pt x="559" y="584"/>
                </a:lnTo>
                <a:lnTo>
                  <a:pt x="559" y="585"/>
                </a:lnTo>
                <a:lnTo>
                  <a:pt x="557" y="585"/>
                </a:lnTo>
                <a:lnTo>
                  <a:pt x="539" y="585"/>
                </a:lnTo>
                <a:lnTo>
                  <a:pt x="529" y="587"/>
                </a:lnTo>
                <a:lnTo>
                  <a:pt x="526" y="587"/>
                </a:lnTo>
                <a:lnTo>
                  <a:pt x="523" y="587"/>
                </a:lnTo>
                <a:lnTo>
                  <a:pt x="521" y="587"/>
                </a:lnTo>
                <a:lnTo>
                  <a:pt x="518" y="587"/>
                </a:lnTo>
                <a:lnTo>
                  <a:pt x="515" y="587"/>
                </a:lnTo>
                <a:lnTo>
                  <a:pt x="513" y="587"/>
                </a:lnTo>
                <a:lnTo>
                  <a:pt x="510" y="587"/>
                </a:lnTo>
                <a:lnTo>
                  <a:pt x="508" y="587"/>
                </a:lnTo>
                <a:lnTo>
                  <a:pt x="506" y="587"/>
                </a:lnTo>
                <a:lnTo>
                  <a:pt x="493" y="587"/>
                </a:lnTo>
                <a:lnTo>
                  <a:pt x="488" y="588"/>
                </a:lnTo>
                <a:lnTo>
                  <a:pt x="487" y="588"/>
                </a:lnTo>
                <a:lnTo>
                  <a:pt x="485" y="588"/>
                </a:lnTo>
                <a:lnTo>
                  <a:pt x="484" y="588"/>
                </a:lnTo>
                <a:lnTo>
                  <a:pt x="462" y="588"/>
                </a:lnTo>
                <a:lnTo>
                  <a:pt x="461" y="588"/>
                </a:lnTo>
                <a:lnTo>
                  <a:pt x="459" y="588"/>
                </a:lnTo>
                <a:lnTo>
                  <a:pt x="456" y="590"/>
                </a:lnTo>
                <a:lnTo>
                  <a:pt x="438" y="590"/>
                </a:lnTo>
                <a:lnTo>
                  <a:pt x="436" y="590"/>
                </a:lnTo>
                <a:lnTo>
                  <a:pt x="435" y="590"/>
                </a:lnTo>
                <a:lnTo>
                  <a:pt x="420" y="590"/>
                </a:lnTo>
                <a:lnTo>
                  <a:pt x="405" y="590"/>
                </a:lnTo>
                <a:lnTo>
                  <a:pt x="392" y="592"/>
                </a:lnTo>
                <a:lnTo>
                  <a:pt x="381" y="592"/>
                </a:lnTo>
                <a:lnTo>
                  <a:pt x="372" y="592"/>
                </a:lnTo>
                <a:lnTo>
                  <a:pt x="369" y="592"/>
                </a:lnTo>
                <a:lnTo>
                  <a:pt x="348" y="593"/>
                </a:lnTo>
                <a:lnTo>
                  <a:pt x="341" y="593"/>
                </a:lnTo>
                <a:lnTo>
                  <a:pt x="340" y="569"/>
                </a:lnTo>
                <a:lnTo>
                  <a:pt x="340" y="566"/>
                </a:lnTo>
                <a:lnTo>
                  <a:pt x="340" y="564"/>
                </a:lnTo>
                <a:lnTo>
                  <a:pt x="340" y="556"/>
                </a:lnTo>
                <a:lnTo>
                  <a:pt x="338" y="548"/>
                </a:lnTo>
                <a:lnTo>
                  <a:pt x="338" y="543"/>
                </a:lnTo>
                <a:lnTo>
                  <a:pt x="338" y="538"/>
                </a:lnTo>
                <a:lnTo>
                  <a:pt x="335" y="539"/>
                </a:lnTo>
                <a:lnTo>
                  <a:pt x="332" y="539"/>
                </a:lnTo>
                <a:lnTo>
                  <a:pt x="319" y="539"/>
                </a:lnTo>
                <a:lnTo>
                  <a:pt x="314" y="539"/>
                </a:lnTo>
                <a:lnTo>
                  <a:pt x="307" y="539"/>
                </a:lnTo>
                <a:lnTo>
                  <a:pt x="289" y="541"/>
                </a:lnTo>
                <a:lnTo>
                  <a:pt x="271" y="541"/>
                </a:lnTo>
                <a:lnTo>
                  <a:pt x="269" y="541"/>
                </a:lnTo>
                <a:lnTo>
                  <a:pt x="260" y="543"/>
                </a:lnTo>
                <a:lnTo>
                  <a:pt x="258" y="543"/>
                </a:lnTo>
                <a:lnTo>
                  <a:pt x="247" y="543"/>
                </a:lnTo>
                <a:lnTo>
                  <a:pt x="243" y="543"/>
                </a:lnTo>
                <a:lnTo>
                  <a:pt x="243" y="535"/>
                </a:lnTo>
                <a:lnTo>
                  <a:pt x="243" y="531"/>
                </a:lnTo>
                <a:lnTo>
                  <a:pt x="243" y="526"/>
                </a:lnTo>
                <a:lnTo>
                  <a:pt x="242" y="515"/>
                </a:lnTo>
                <a:lnTo>
                  <a:pt x="238" y="515"/>
                </a:lnTo>
                <a:lnTo>
                  <a:pt x="234" y="515"/>
                </a:lnTo>
                <a:lnTo>
                  <a:pt x="232" y="515"/>
                </a:lnTo>
                <a:lnTo>
                  <a:pt x="227" y="515"/>
                </a:lnTo>
                <a:lnTo>
                  <a:pt x="222" y="515"/>
                </a:lnTo>
                <a:lnTo>
                  <a:pt x="222" y="507"/>
                </a:lnTo>
                <a:lnTo>
                  <a:pt x="222" y="494"/>
                </a:lnTo>
                <a:lnTo>
                  <a:pt x="220" y="489"/>
                </a:lnTo>
                <a:lnTo>
                  <a:pt x="220" y="485"/>
                </a:lnTo>
                <a:lnTo>
                  <a:pt x="220" y="477"/>
                </a:lnTo>
                <a:lnTo>
                  <a:pt x="216" y="477"/>
                </a:lnTo>
                <a:lnTo>
                  <a:pt x="212" y="479"/>
                </a:lnTo>
                <a:lnTo>
                  <a:pt x="211" y="468"/>
                </a:lnTo>
                <a:lnTo>
                  <a:pt x="211" y="459"/>
                </a:lnTo>
                <a:lnTo>
                  <a:pt x="206" y="459"/>
                </a:lnTo>
                <a:lnTo>
                  <a:pt x="203" y="461"/>
                </a:lnTo>
                <a:lnTo>
                  <a:pt x="201" y="453"/>
                </a:lnTo>
                <a:lnTo>
                  <a:pt x="201" y="451"/>
                </a:lnTo>
                <a:lnTo>
                  <a:pt x="193" y="451"/>
                </a:lnTo>
                <a:lnTo>
                  <a:pt x="191" y="441"/>
                </a:lnTo>
                <a:lnTo>
                  <a:pt x="191" y="435"/>
                </a:lnTo>
                <a:lnTo>
                  <a:pt x="191" y="433"/>
                </a:lnTo>
                <a:lnTo>
                  <a:pt x="188" y="433"/>
                </a:lnTo>
                <a:lnTo>
                  <a:pt x="185" y="433"/>
                </a:lnTo>
                <a:lnTo>
                  <a:pt x="173" y="435"/>
                </a:lnTo>
                <a:lnTo>
                  <a:pt x="171" y="435"/>
                </a:lnTo>
                <a:lnTo>
                  <a:pt x="170" y="435"/>
                </a:lnTo>
                <a:lnTo>
                  <a:pt x="168" y="435"/>
                </a:lnTo>
                <a:lnTo>
                  <a:pt x="167" y="435"/>
                </a:lnTo>
                <a:lnTo>
                  <a:pt x="163" y="435"/>
                </a:lnTo>
                <a:lnTo>
                  <a:pt x="163" y="420"/>
                </a:lnTo>
                <a:lnTo>
                  <a:pt x="163" y="419"/>
                </a:lnTo>
                <a:lnTo>
                  <a:pt x="163" y="417"/>
                </a:lnTo>
                <a:lnTo>
                  <a:pt x="155" y="417"/>
                </a:lnTo>
                <a:lnTo>
                  <a:pt x="153" y="412"/>
                </a:lnTo>
                <a:lnTo>
                  <a:pt x="153" y="402"/>
                </a:lnTo>
                <a:lnTo>
                  <a:pt x="153" y="378"/>
                </a:lnTo>
                <a:lnTo>
                  <a:pt x="144" y="378"/>
                </a:lnTo>
                <a:lnTo>
                  <a:pt x="144" y="376"/>
                </a:lnTo>
                <a:lnTo>
                  <a:pt x="144" y="374"/>
                </a:lnTo>
                <a:lnTo>
                  <a:pt x="144" y="369"/>
                </a:lnTo>
                <a:lnTo>
                  <a:pt x="144" y="365"/>
                </a:lnTo>
                <a:lnTo>
                  <a:pt x="142" y="350"/>
                </a:lnTo>
                <a:lnTo>
                  <a:pt x="142" y="348"/>
                </a:lnTo>
                <a:lnTo>
                  <a:pt x="142" y="347"/>
                </a:lnTo>
                <a:lnTo>
                  <a:pt x="142" y="343"/>
                </a:lnTo>
                <a:lnTo>
                  <a:pt x="142" y="334"/>
                </a:lnTo>
                <a:lnTo>
                  <a:pt x="142" y="332"/>
                </a:lnTo>
                <a:lnTo>
                  <a:pt x="142" y="329"/>
                </a:lnTo>
                <a:lnTo>
                  <a:pt x="142" y="322"/>
                </a:lnTo>
                <a:lnTo>
                  <a:pt x="140" y="322"/>
                </a:lnTo>
                <a:lnTo>
                  <a:pt x="136" y="322"/>
                </a:lnTo>
                <a:lnTo>
                  <a:pt x="122" y="322"/>
                </a:lnTo>
                <a:lnTo>
                  <a:pt x="121" y="294"/>
                </a:lnTo>
                <a:lnTo>
                  <a:pt x="121" y="288"/>
                </a:lnTo>
                <a:lnTo>
                  <a:pt x="121" y="285"/>
                </a:lnTo>
                <a:lnTo>
                  <a:pt x="121" y="283"/>
                </a:lnTo>
                <a:lnTo>
                  <a:pt x="121" y="275"/>
                </a:lnTo>
                <a:lnTo>
                  <a:pt x="121" y="273"/>
                </a:lnTo>
                <a:lnTo>
                  <a:pt x="121" y="257"/>
                </a:lnTo>
                <a:lnTo>
                  <a:pt x="119" y="257"/>
                </a:lnTo>
                <a:lnTo>
                  <a:pt x="113" y="257"/>
                </a:lnTo>
                <a:lnTo>
                  <a:pt x="111" y="257"/>
                </a:lnTo>
                <a:lnTo>
                  <a:pt x="111" y="255"/>
                </a:lnTo>
                <a:lnTo>
                  <a:pt x="111" y="253"/>
                </a:lnTo>
                <a:lnTo>
                  <a:pt x="111" y="252"/>
                </a:lnTo>
                <a:lnTo>
                  <a:pt x="111" y="245"/>
                </a:lnTo>
                <a:lnTo>
                  <a:pt x="111" y="244"/>
                </a:lnTo>
                <a:lnTo>
                  <a:pt x="111" y="239"/>
                </a:lnTo>
                <a:lnTo>
                  <a:pt x="111" y="236"/>
                </a:lnTo>
                <a:lnTo>
                  <a:pt x="111" y="234"/>
                </a:lnTo>
                <a:lnTo>
                  <a:pt x="111" y="231"/>
                </a:lnTo>
                <a:lnTo>
                  <a:pt x="108" y="231"/>
                </a:lnTo>
                <a:lnTo>
                  <a:pt x="106" y="231"/>
                </a:lnTo>
                <a:lnTo>
                  <a:pt x="103" y="231"/>
                </a:lnTo>
                <a:lnTo>
                  <a:pt x="101" y="231"/>
                </a:lnTo>
                <a:lnTo>
                  <a:pt x="101" y="229"/>
                </a:lnTo>
                <a:lnTo>
                  <a:pt x="101" y="219"/>
                </a:lnTo>
                <a:lnTo>
                  <a:pt x="101" y="218"/>
                </a:lnTo>
                <a:lnTo>
                  <a:pt x="101" y="214"/>
                </a:lnTo>
                <a:lnTo>
                  <a:pt x="101" y="211"/>
                </a:lnTo>
                <a:lnTo>
                  <a:pt x="100" y="211"/>
                </a:lnTo>
                <a:lnTo>
                  <a:pt x="98" y="211"/>
                </a:lnTo>
                <a:lnTo>
                  <a:pt x="96" y="211"/>
                </a:lnTo>
                <a:lnTo>
                  <a:pt x="91" y="211"/>
                </a:lnTo>
                <a:lnTo>
                  <a:pt x="91" y="209"/>
                </a:lnTo>
                <a:lnTo>
                  <a:pt x="91" y="208"/>
                </a:lnTo>
                <a:lnTo>
                  <a:pt x="91" y="200"/>
                </a:lnTo>
                <a:lnTo>
                  <a:pt x="91" y="198"/>
                </a:lnTo>
                <a:lnTo>
                  <a:pt x="91" y="195"/>
                </a:lnTo>
                <a:lnTo>
                  <a:pt x="90" y="190"/>
                </a:lnTo>
                <a:lnTo>
                  <a:pt x="90" y="173"/>
                </a:lnTo>
                <a:lnTo>
                  <a:pt x="90" y="172"/>
                </a:lnTo>
                <a:lnTo>
                  <a:pt x="90" y="170"/>
                </a:lnTo>
                <a:lnTo>
                  <a:pt x="90" y="159"/>
                </a:lnTo>
                <a:lnTo>
                  <a:pt x="90" y="157"/>
                </a:lnTo>
                <a:lnTo>
                  <a:pt x="91" y="157"/>
                </a:lnTo>
                <a:lnTo>
                  <a:pt x="96" y="157"/>
                </a:lnTo>
                <a:lnTo>
                  <a:pt x="103" y="157"/>
                </a:lnTo>
                <a:lnTo>
                  <a:pt x="106" y="157"/>
                </a:lnTo>
                <a:lnTo>
                  <a:pt x="108" y="157"/>
                </a:lnTo>
                <a:lnTo>
                  <a:pt x="108" y="147"/>
                </a:lnTo>
                <a:lnTo>
                  <a:pt x="108" y="144"/>
                </a:lnTo>
                <a:lnTo>
                  <a:pt x="108" y="141"/>
                </a:lnTo>
                <a:lnTo>
                  <a:pt x="108" y="136"/>
                </a:lnTo>
                <a:lnTo>
                  <a:pt x="108" y="134"/>
                </a:lnTo>
                <a:lnTo>
                  <a:pt x="106" y="119"/>
                </a:lnTo>
                <a:lnTo>
                  <a:pt x="106" y="115"/>
                </a:lnTo>
                <a:lnTo>
                  <a:pt x="106" y="103"/>
                </a:lnTo>
                <a:lnTo>
                  <a:pt x="106" y="102"/>
                </a:lnTo>
                <a:lnTo>
                  <a:pt x="104" y="102"/>
                </a:lnTo>
                <a:lnTo>
                  <a:pt x="95" y="102"/>
                </a:lnTo>
                <a:lnTo>
                  <a:pt x="75" y="103"/>
                </a:lnTo>
                <a:lnTo>
                  <a:pt x="72" y="103"/>
                </a:lnTo>
                <a:lnTo>
                  <a:pt x="70" y="103"/>
                </a:lnTo>
                <a:lnTo>
                  <a:pt x="69" y="103"/>
                </a:lnTo>
                <a:lnTo>
                  <a:pt x="59" y="103"/>
                </a:lnTo>
                <a:lnTo>
                  <a:pt x="49" y="103"/>
                </a:lnTo>
                <a:lnTo>
                  <a:pt x="39" y="103"/>
                </a:lnTo>
                <a:lnTo>
                  <a:pt x="28" y="103"/>
                </a:lnTo>
                <a:lnTo>
                  <a:pt x="20" y="105"/>
                </a:lnTo>
                <a:lnTo>
                  <a:pt x="18" y="105"/>
                </a:lnTo>
                <a:lnTo>
                  <a:pt x="16" y="105"/>
                </a:lnTo>
                <a:lnTo>
                  <a:pt x="11" y="105"/>
                </a:lnTo>
                <a:lnTo>
                  <a:pt x="6" y="105"/>
                </a:lnTo>
                <a:lnTo>
                  <a:pt x="5" y="105"/>
                </a:lnTo>
                <a:lnTo>
                  <a:pt x="3" y="105"/>
                </a:lnTo>
                <a:lnTo>
                  <a:pt x="3" y="97"/>
                </a:lnTo>
                <a:lnTo>
                  <a:pt x="3" y="90"/>
                </a:lnTo>
                <a:lnTo>
                  <a:pt x="2" y="84"/>
                </a:lnTo>
                <a:lnTo>
                  <a:pt x="2" y="82"/>
                </a:lnTo>
                <a:lnTo>
                  <a:pt x="2" y="64"/>
                </a:lnTo>
                <a:lnTo>
                  <a:pt x="2" y="46"/>
                </a:lnTo>
                <a:lnTo>
                  <a:pt x="0" y="36"/>
                </a:lnTo>
                <a:lnTo>
                  <a:pt x="0" y="23"/>
                </a:lnTo>
                <a:lnTo>
                  <a:pt x="0" y="17"/>
                </a:lnTo>
                <a:lnTo>
                  <a:pt x="0" y="15"/>
                </a:lnTo>
                <a:lnTo>
                  <a:pt x="3" y="15"/>
                </a:lnTo>
                <a:lnTo>
                  <a:pt x="5" y="15"/>
                </a:lnTo>
                <a:lnTo>
                  <a:pt x="6" y="15"/>
                </a:lnTo>
                <a:lnTo>
                  <a:pt x="8" y="15"/>
                </a:lnTo>
                <a:lnTo>
                  <a:pt x="10" y="15"/>
                </a:lnTo>
                <a:lnTo>
                  <a:pt x="11" y="15"/>
                </a:lnTo>
                <a:lnTo>
                  <a:pt x="13" y="15"/>
                </a:lnTo>
                <a:lnTo>
                  <a:pt x="15" y="15"/>
                </a:lnTo>
                <a:lnTo>
                  <a:pt x="16" y="15"/>
                </a:lnTo>
                <a:lnTo>
                  <a:pt x="18" y="15"/>
                </a:lnTo>
                <a:lnTo>
                  <a:pt x="20" y="15"/>
                </a:lnTo>
                <a:lnTo>
                  <a:pt x="21" y="15"/>
                </a:lnTo>
                <a:lnTo>
                  <a:pt x="23" y="15"/>
                </a:lnTo>
                <a:lnTo>
                  <a:pt x="24" y="15"/>
                </a:lnTo>
                <a:lnTo>
                  <a:pt x="26" y="15"/>
                </a:lnTo>
                <a:lnTo>
                  <a:pt x="28" y="15"/>
                </a:lnTo>
                <a:lnTo>
                  <a:pt x="29" y="15"/>
                </a:lnTo>
                <a:lnTo>
                  <a:pt x="31" y="15"/>
                </a:lnTo>
                <a:lnTo>
                  <a:pt x="33" y="15"/>
                </a:lnTo>
                <a:lnTo>
                  <a:pt x="34" y="15"/>
                </a:lnTo>
                <a:lnTo>
                  <a:pt x="36" y="15"/>
                </a:lnTo>
                <a:lnTo>
                  <a:pt x="37" y="15"/>
                </a:lnTo>
                <a:lnTo>
                  <a:pt x="39" y="15"/>
                </a:lnTo>
                <a:lnTo>
                  <a:pt x="41" y="15"/>
                </a:lnTo>
                <a:lnTo>
                  <a:pt x="42" y="15"/>
                </a:lnTo>
                <a:lnTo>
                  <a:pt x="44" y="15"/>
                </a:lnTo>
                <a:lnTo>
                  <a:pt x="46" y="15"/>
                </a:lnTo>
                <a:lnTo>
                  <a:pt x="47" y="13"/>
                </a:lnTo>
                <a:lnTo>
                  <a:pt x="49" y="13"/>
                </a:lnTo>
                <a:lnTo>
                  <a:pt x="51" y="13"/>
                </a:lnTo>
                <a:lnTo>
                  <a:pt x="52" y="13"/>
                </a:lnTo>
                <a:lnTo>
                  <a:pt x="54" y="13"/>
                </a:lnTo>
                <a:lnTo>
                  <a:pt x="55" y="13"/>
                </a:lnTo>
                <a:lnTo>
                  <a:pt x="57" y="13"/>
                </a:lnTo>
                <a:lnTo>
                  <a:pt x="59" y="13"/>
                </a:lnTo>
                <a:lnTo>
                  <a:pt x="60" y="13"/>
                </a:lnTo>
                <a:lnTo>
                  <a:pt x="62" y="13"/>
                </a:lnTo>
                <a:lnTo>
                  <a:pt x="64" y="13"/>
                </a:lnTo>
                <a:lnTo>
                  <a:pt x="65" y="13"/>
                </a:lnTo>
                <a:lnTo>
                  <a:pt x="67" y="13"/>
                </a:lnTo>
                <a:lnTo>
                  <a:pt x="70" y="13"/>
                </a:lnTo>
                <a:lnTo>
                  <a:pt x="72" y="13"/>
                </a:lnTo>
                <a:lnTo>
                  <a:pt x="73" y="13"/>
                </a:lnTo>
                <a:lnTo>
                  <a:pt x="75" y="13"/>
                </a:lnTo>
                <a:lnTo>
                  <a:pt x="77" y="13"/>
                </a:lnTo>
                <a:lnTo>
                  <a:pt x="78" y="13"/>
                </a:lnTo>
                <a:lnTo>
                  <a:pt x="80" y="13"/>
                </a:lnTo>
                <a:lnTo>
                  <a:pt x="82" y="13"/>
                </a:lnTo>
                <a:lnTo>
                  <a:pt x="83" y="13"/>
                </a:lnTo>
                <a:lnTo>
                  <a:pt x="86" y="13"/>
                </a:lnTo>
                <a:lnTo>
                  <a:pt x="88" y="13"/>
                </a:lnTo>
                <a:lnTo>
                  <a:pt x="93" y="13"/>
                </a:lnTo>
                <a:lnTo>
                  <a:pt x="95" y="13"/>
                </a:lnTo>
                <a:lnTo>
                  <a:pt x="101" y="13"/>
                </a:lnTo>
                <a:lnTo>
                  <a:pt x="103" y="13"/>
                </a:lnTo>
                <a:lnTo>
                  <a:pt x="103" y="12"/>
                </a:lnTo>
                <a:lnTo>
                  <a:pt x="104" y="12"/>
                </a:lnTo>
                <a:lnTo>
                  <a:pt x="106" y="12"/>
                </a:lnTo>
                <a:lnTo>
                  <a:pt x="108" y="12"/>
                </a:lnTo>
                <a:lnTo>
                  <a:pt x="109" y="12"/>
                </a:lnTo>
                <a:lnTo>
                  <a:pt x="111" y="12"/>
                </a:lnTo>
                <a:lnTo>
                  <a:pt x="113" y="12"/>
                </a:lnTo>
                <a:lnTo>
                  <a:pt x="114" y="12"/>
                </a:lnTo>
                <a:lnTo>
                  <a:pt x="116" y="12"/>
                </a:lnTo>
                <a:lnTo>
                  <a:pt x="118" y="12"/>
                </a:lnTo>
                <a:lnTo>
                  <a:pt x="119" y="12"/>
                </a:lnTo>
                <a:lnTo>
                  <a:pt x="124" y="12"/>
                </a:lnTo>
                <a:lnTo>
                  <a:pt x="147" y="12"/>
                </a:lnTo>
                <a:lnTo>
                  <a:pt x="157" y="12"/>
                </a:lnTo>
                <a:lnTo>
                  <a:pt x="158" y="12"/>
                </a:lnTo>
                <a:lnTo>
                  <a:pt x="165" y="12"/>
                </a:lnTo>
                <a:lnTo>
                  <a:pt x="167" y="12"/>
                </a:lnTo>
                <a:lnTo>
                  <a:pt x="170" y="10"/>
                </a:lnTo>
                <a:lnTo>
                  <a:pt x="171" y="10"/>
                </a:lnTo>
                <a:lnTo>
                  <a:pt x="173" y="10"/>
                </a:lnTo>
                <a:lnTo>
                  <a:pt x="175" y="10"/>
                </a:lnTo>
                <a:lnTo>
                  <a:pt x="176" y="10"/>
                </a:lnTo>
                <a:lnTo>
                  <a:pt x="178" y="10"/>
                </a:lnTo>
                <a:lnTo>
                  <a:pt x="181" y="10"/>
                </a:lnTo>
                <a:lnTo>
                  <a:pt x="183" y="10"/>
                </a:lnTo>
                <a:lnTo>
                  <a:pt x="189" y="10"/>
                </a:lnTo>
                <a:lnTo>
                  <a:pt x="193" y="10"/>
                </a:lnTo>
                <a:lnTo>
                  <a:pt x="198" y="10"/>
                </a:lnTo>
                <a:lnTo>
                  <a:pt x="201" y="10"/>
                </a:lnTo>
                <a:lnTo>
                  <a:pt x="204" y="10"/>
                </a:lnTo>
                <a:lnTo>
                  <a:pt x="206" y="10"/>
                </a:lnTo>
                <a:lnTo>
                  <a:pt x="209" y="10"/>
                </a:lnTo>
                <a:lnTo>
                  <a:pt x="211" y="10"/>
                </a:lnTo>
                <a:lnTo>
                  <a:pt x="212" y="10"/>
                </a:lnTo>
                <a:lnTo>
                  <a:pt x="214" y="10"/>
                </a:lnTo>
                <a:lnTo>
                  <a:pt x="216" y="10"/>
                </a:lnTo>
                <a:lnTo>
                  <a:pt x="217" y="10"/>
                </a:lnTo>
                <a:lnTo>
                  <a:pt x="219" y="10"/>
                </a:lnTo>
                <a:lnTo>
                  <a:pt x="220" y="10"/>
                </a:lnTo>
                <a:lnTo>
                  <a:pt x="222" y="10"/>
                </a:lnTo>
                <a:lnTo>
                  <a:pt x="224" y="10"/>
                </a:lnTo>
                <a:lnTo>
                  <a:pt x="225" y="10"/>
                </a:lnTo>
                <a:lnTo>
                  <a:pt x="227" y="10"/>
                </a:lnTo>
                <a:lnTo>
                  <a:pt x="229" y="10"/>
                </a:lnTo>
                <a:lnTo>
                  <a:pt x="230" y="8"/>
                </a:lnTo>
                <a:lnTo>
                  <a:pt x="232" y="8"/>
                </a:lnTo>
                <a:lnTo>
                  <a:pt x="234" y="8"/>
                </a:lnTo>
                <a:lnTo>
                  <a:pt x="235" y="8"/>
                </a:lnTo>
                <a:lnTo>
                  <a:pt x="237" y="8"/>
                </a:lnTo>
                <a:lnTo>
                  <a:pt x="238" y="8"/>
                </a:lnTo>
                <a:lnTo>
                  <a:pt x="240" y="8"/>
                </a:lnTo>
                <a:lnTo>
                  <a:pt x="242" y="8"/>
                </a:lnTo>
                <a:lnTo>
                  <a:pt x="243" y="8"/>
                </a:lnTo>
                <a:lnTo>
                  <a:pt x="245" y="8"/>
                </a:lnTo>
                <a:lnTo>
                  <a:pt x="247" y="8"/>
                </a:lnTo>
                <a:lnTo>
                  <a:pt x="248" y="8"/>
                </a:lnTo>
                <a:lnTo>
                  <a:pt x="250" y="8"/>
                </a:lnTo>
                <a:lnTo>
                  <a:pt x="252" y="8"/>
                </a:lnTo>
                <a:lnTo>
                  <a:pt x="253" y="8"/>
                </a:lnTo>
                <a:lnTo>
                  <a:pt x="255" y="8"/>
                </a:lnTo>
                <a:lnTo>
                  <a:pt x="256" y="8"/>
                </a:lnTo>
                <a:lnTo>
                  <a:pt x="258" y="8"/>
                </a:lnTo>
                <a:lnTo>
                  <a:pt x="260" y="8"/>
                </a:lnTo>
                <a:lnTo>
                  <a:pt x="261" y="8"/>
                </a:lnTo>
                <a:lnTo>
                  <a:pt x="263" y="8"/>
                </a:lnTo>
                <a:lnTo>
                  <a:pt x="265" y="8"/>
                </a:lnTo>
                <a:lnTo>
                  <a:pt x="266" y="8"/>
                </a:lnTo>
                <a:lnTo>
                  <a:pt x="268" y="8"/>
                </a:lnTo>
                <a:lnTo>
                  <a:pt x="269" y="8"/>
                </a:lnTo>
                <a:lnTo>
                  <a:pt x="273" y="8"/>
                </a:lnTo>
                <a:lnTo>
                  <a:pt x="279" y="8"/>
                </a:lnTo>
                <a:lnTo>
                  <a:pt x="286" y="7"/>
                </a:lnTo>
                <a:lnTo>
                  <a:pt x="289" y="7"/>
                </a:lnTo>
                <a:lnTo>
                  <a:pt x="291" y="7"/>
                </a:lnTo>
                <a:lnTo>
                  <a:pt x="292" y="7"/>
                </a:lnTo>
                <a:lnTo>
                  <a:pt x="294" y="7"/>
                </a:lnTo>
                <a:lnTo>
                  <a:pt x="296" y="7"/>
                </a:lnTo>
                <a:lnTo>
                  <a:pt x="297" y="7"/>
                </a:lnTo>
                <a:lnTo>
                  <a:pt x="299" y="7"/>
                </a:lnTo>
                <a:lnTo>
                  <a:pt x="301" y="7"/>
                </a:lnTo>
                <a:lnTo>
                  <a:pt x="302" y="7"/>
                </a:lnTo>
                <a:lnTo>
                  <a:pt x="304" y="7"/>
                </a:lnTo>
                <a:lnTo>
                  <a:pt x="305" y="7"/>
                </a:lnTo>
                <a:lnTo>
                  <a:pt x="307" y="7"/>
                </a:lnTo>
                <a:lnTo>
                  <a:pt x="309" y="7"/>
                </a:lnTo>
                <a:lnTo>
                  <a:pt x="310" y="5"/>
                </a:lnTo>
                <a:lnTo>
                  <a:pt x="312" y="5"/>
                </a:lnTo>
                <a:lnTo>
                  <a:pt x="314" y="5"/>
                </a:lnTo>
                <a:lnTo>
                  <a:pt x="315" y="5"/>
                </a:lnTo>
                <a:lnTo>
                  <a:pt x="320" y="5"/>
                </a:lnTo>
                <a:lnTo>
                  <a:pt x="325" y="5"/>
                </a:lnTo>
                <a:lnTo>
                  <a:pt x="327" y="5"/>
                </a:lnTo>
                <a:lnTo>
                  <a:pt x="328" y="5"/>
                </a:lnTo>
                <a:lnTo>
                  <a:pt x="330" y="5"/>
                </a:lnTo>
                <a:lnTo>
                  <a:pt x="332" y="5"/>
                </a:lnTo>
                <a:lnTo>
                  <a:pt x="333" y="5"/>
                </a:lnTo>
                <a:lnTo>
                  <a:pt x="335" y="5"/>
                </a:lnTo>
                <a:lnTo>
                  <a:pt x="336" y="5"/>
                </a:lnTo>
                <a:lnTo>
                  <a:pt x="338" y="5"/>
                </a:lnTo>
                <a:lnTo>
                  <a:pt x="341" y="5"/>
                </a:lnTo>
                <a:lnTo>
                  <a:pt x="343" y="5"/>
                </a:lnTo>
                <a:lnTo>
                  <a:pt x="346" y="5"/>
                </a:lnTo>
                <a:lnTo>
                  <a:pt x="348" y="5"/>
                </a:lnTo>
                <a:lnTo>
                  <a:pt x="350" y="5"/>
                </a:lnTo>
                <a:lnTo>
                  <a:pt x="353" y="5"/>
                </a:lnTo>
                <a:lnTo>
                  <a:pt x="358" y="3"/>
                </a:lnTo>
                <a:lnTo>
                  <a:pt x="368" y="3"/>
                </a:lnTo>
                <a:lnTo>
                  <a:pt x="371" y="3"/>
                </a:lnTo>
                <a:lnTo>
                  <a:pt x="377" y="3"/>
                </a:lnTo>
                <a:lnTo>
                  <a:pt x="381" y="3"/>
                </a:lnTo>
                <a:lnTo>
                  <a:pt x="382" y="3"/>
                </a:lnTo>
                <a:lnTo>
                  <a:pt x="390" y="3"/>
                </a:lnTo>
                <a:lnTo>
                  <a:pt x="397" y="3"/>
                </a:lnTo>
                <a:lnTo>
                  <a:pt x="402" y="3"/>
                </a:lnTo>
                <a:lnTo>
                  <a:pt x="403" y="3"/>
                </a:lnTo>
                <a:lnTo>
                  <a:pt x="403" y="2"/>
                </a:lnTo>
                <a:lnTo>
                  <a:pt x="405" y="2"/>
                </a:lnTo>
                <a:lnTo>
                  <a:pt x="407" y="2"/>
                </a:lnTo>
                <a:lnTo>
                  <a:pt x="408" y="2"/>
                </a:lnTo>
                <a:lnTo>
                  <a:pt x="410" y="2"/>
                </a:lnTo>
                <a:lnTo>
                  <a:pt x="412" y="2"/>
                </a:lnTo>
                <a:lnTo>
                  <a:pt x="413" y="2"/>
                </a:lnTo>
                <a:lnTo>
                  <a:pt x="418" y="2"/>
                </a:lnTo>
                <a:lnTo>
                  <a:pt x="420" y="2"/>
                </a:lnTo>
                <a:lnTo>
                  <a:pt x="421" y="2"/>
                </a:lnTo>
                <a:lnTo>
                  <a:pt x="423" y="2"/>
                </a:lnTo>
                <a:lnTo>
                  <a:pt x="425" y="2"/>
                </a:lnTo>
                <a:lnTo>
                  <a:pt x="426" y="2"/>
                </a:lnTo>
                <a:lnTo>
                  <a:pt x="428" y="2"/>
                </a:lnTo>
                <a:lnTo>
                  <a:pt x="43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82" name="Freeform 420"/>
          <p:cNvSpPr>
            <a:spLocks/>
          </p:cNvSpPr>
          <p:nvPr/>
        </p:nvSpPr>
        <p:spPr bwMode="auto">
          <a:xfrm>
            <a:off x="8288573" y="1048593"/>
            <a:ext cx="74868" cy="4163"/>
          </a:xfrm>
          <a:custGeom>
            <a:avLst/>
            <a:gdLst>
              <a:gd name="T0" fmla="*/ 0 w 37"/>
              <a:gd name="T1" fmla="*/ 2 h 2"/>
              <a:gd name="T2" fmla="*/ 1 w 37"/>
              <a:gd name="T3" fmla="*/ 2 h 2"/>
              <a:gd name="T4" fmla="*/ 3 w 37"/>
              <a:gd name="T5" fmla="*/ 2 h 2"/>
              <a:gd name="T6" fmla="*/ 5 w 37"/>
              <a:gd name="T7" fmla="*/ 2 h 2"/>
              <a:gd name="T8" fmla="*/ 6 w 37"/>
              <a:gd name="T9" fmla="*/ 2 h 2"/>
              <a:gd name="T10" fmla="*/ 8 w 37"/>
              <a:gd name="T11" fmla="*/ 2 h 2"/>
              <a:gd name="T12" fmla="*/ 9 w 37"/>
              <a:gd name="T13" fmla="*/ 2 h 2"/>
              <a:gd name="T14" fmla="*/ 11 w 37"/>
              <a:gd name="T15" fmla="*/ 2 h 2"/>
              <a:gd name="T16" fmla="*/ 13 w 37"/>
              <a:gd name="T17" fmla="*/ 2 h 2"/>
              <a:gd name="T18" fmla="*/ 14 w 37"/>
              <a:gd name="T19" fmla="*/ 2 h 2"/>
              <a:gd name="T20" fmla="*/ 16 w 37"/>
              <a:gd name="T21" fmla="*/ 2 h 2"/>
              <a:gd name="T22" fmla="*/ 18 w 37"/>
              <a:gd name="T23" fmla="*/ 2 h 2"/>
              <a:gd name="T24" fmla="*/ 19 w 37"/>
              <a:gd name="T25" fmla="*/ 2 h 2"/>
              <a:gd name="T26" fmla="*/ 21 w 37"/>
              <a:gd name="T27" fmla="*/ 2 h 2"/>
              <a:gd name="T28" fmla="*/ 22 w 37"/>
              <a:gd name="T29" fmla="*/ 2 h 2"/>
              <a:gd name="T30" fmla="*/ 24 w 37"/>
              <a:gd name="T31" fmla="*/ 2 h 2"/>
              <a:gd name="T32" fmla="*/ 26 w 37"/>
              <a:gd name="T33" fmla="*/ 2 h 2"/>
              <a:gd name="T34" fmla="*/ 27 w 37"/>
              <a:gd name="T35" fmla="*/ 2 h 2"/>
              <a:gd name="T36" fmla="*/ 29 w 37"/>
              <a:gd name="T37" fmla="*/ 2 h 2"/>
              <a:gd name="T38" fmla="*/ 32 w 37"/>
              <a:gd name="T39" fmla="*/ 0 h 2"/>
              <a:gd name="T40" fmla="*/ 34 w 37"/>
              <a:gd name="T41" fmla="*/ 0 h 2"/>
              <a:gd name="T42" fmla="*/ 36 w 37"/>
              <a:gd name="T43" fmla="*/ 0 h 2"/>
              <a:gd name="T44" fmla="*/ 37 w 37"/>
              <a:gd name="T4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2">
                <a:moveTo>
                  <a:pt x="0" y="2"/>
                </a:moveTo>
                <a:lnTo>
                  <a:pt x="1" y="2"/>
                </a:lnTo>
                <a:lnTo>
                  <a:pt x="3" y="2"/>
                </a:lnTo>
                <a:lnTo>
                  <a:pt x="5" y="2"/>
                </a:lnTo>
                <a:lnTo>
                  <a:pt x="6" y="2"/>
                </a:lnTo>
                <a:lnTo>
                  <a:pt x="8" y="2"/>
                </a:lnTo>
                <a:lnTo>
                  <a:pt x="9" y="2"/>
                </a:lnTo>
                <a:lnTo>
                  <a:pt x="11" y="2"/>
                </a:lnTo>
                <a:lnTo>
                  <a:pt x="13" y="2"/>
                </a:lnTo>
                <a:lnTo>
                  <a:pt x="14" y="2"/>
                </a:lnTo>
                <a:lnTo>
                  <a:pt x="16" y="2"/>
                </a:lnTo>
                <a:lnTo>
                  <a:pt x="18" y="2"/>
                </a:lnTo>
                <a:lnTo>
                  <a:pt x="19" y="2"/>
                </a:lnTo>
                <a:lnTo>
                  <a:pt x="21" y="2"/>
                </a:lnTo>
                <a:lnTo>
                  <a:pt x="22" y="2"/>
                </a:lnTo>
                <a:lnTo>
                  <a:pt x="24" y="2"/>
                </a:lnTo>
                <a:lnTo>
                  <a:pt x="26" y="2"/>
                </a:lnTo>
                <a:lnTo>
                  <a:pt x="27" y="2"/>
                </a:lnTo>
                <a:lnTo>
                  <a:pt x="29" y="2"/>
                </a:lnTo>
                <a:lnTo>
                  <a:pt x="32" y="0"/>
                </a:lnTo>
                <a:lnTo>
                  <a:pt x="34" y="0"/>
                </a:lnTo>
                <a:lnTo>
                  <a:pt x="36" y="0"/>
                </a:lnTo>
                <a:lnTo>
                  <a:pt x="37"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83" name="Freeform 421"/>
          <p:cNvSpPr>
            <a:spLocks noEditPoints="1"/>
          </p:cNvSpPr>
          <p:nvPr/>
        </p:nvSpPr>
        <p:spPr bwMode="auto">
          <a:xfrm>
            <a:off x="3940159" y="1508658"/>
            <a:ext cx="1319295" cy="1180349"/>
          </a:xfrm>
          <a:custGeom>
            <a:avLst/>
            <a:gdLst>
              <a:gd name="T0" fmla="*/ 307 w 652"/>
              <a:gd name="T1" fmla="*/ 62 h 567"/>
              <a:gd name="T2" fmla="*/ 276 w 652"/>
              <a:gd name="T3" fmla="*/ 39 h 567"/>
              <a:gd name="T4" fmla="*/ 211 w 652"/>
              <a:gd name="T5" fmla="*/ 3 h 567"/>
              <a:gd name="T6" fmla="*/ 239 w 652"/>
              <a:gd name="T7" fmla="*/ 13 h 567"/>
              <a:gd name="T8" fmla="*/ 248 w 652"/>
              <a:gd name="T9" fmla="*/ 18 h 567"/>
              <a:gd name="T10" fmla="*/ 266 w 652"/>
              <a:gd name="T11" fmla="*/ 24 h 567"/>
              <a:gd name="T12" fmla="*/ 276 w 652"/>
              <a:gd name="T13" fmla="*/ 41 h 567"/>
              <a:gd name="T14" fmla="*/ 286 w 652"/>
              <a:gd name="T15" fmla="*/ 65 h 567"/>
              <a:gd name="T16" fmla="*/ 304 w 652"/>
              <a:gd name="T17" fmla="*/ 64 h 567"/>
              <a:gd name="T18" fmla="*/ 322 w 652"/>
              <a:gd name="T19" fmla="*/ 47 h 567"/>
              <a:gd name="T20" fmla="*/ 350 w 652"/>
              <a:gd name="T21" fmla="*/ 36 h 567"/>
              <a:gd name="T22" fmla="*/ 384 w 652"/>
              <a:gd name="T23" fmla="*/ 37 h 567"/>
              <a:gd name="T24" fmla="*/ 404 w 652"/>
              <a:gd name="T25" fmla="*/ 44 h 567"/>
              <a:gd name="T26" fmla="*/ 408 w 652"/>
              <a:gd name="T27" fmla="*/ 65 h 567"/>
              <a:gd name="T28" fmla="*/ 408 w 652"/>
              <a:gd name="T29" fmla="*/ 91 h 567"/>
              <a:gd name="T30" fmla="*/ 425 w 652"/>
              <a:gd name="T31" fmla="*/ 114 h 567"/>
              <a:gd name="T32" fmla="*/ 440 w 652"/>
              <a:gd name="T33" fmla="*/ 132 h 567"/>
              <a:gd name="T34" fmla="*/ 431 w 652"/>
              <a:gd name="T35" fmla="*/ 158 h 567"/>
              <a:gd name="T36" fmla="*/ 430 w 652"/>
              <a:gd name="T37" fmla="*/ 180 h 567"/>
              <a:gd name="T38" fmla="*/ 420 w 652"/>
              <a:gd name="T39" fmla="*/ 204 h 567"/>
              <a:gd name="T40" fmla="*/ 402 w 652"/>
              <a:gd name="T41" fmla="*/ 230 h 567"/>
              <a:gd name="T42" fmla="*/ 391 w 652"/>
              <a:gd name="T43" fmla="*/ 242 h 567"/>
              <a:gd name="T44" fmla="*/ 373 w 652"/>
              <a:gd name="T45" fmla="*/ 247 h 567"/>
              <a:gd name="T46" fmla="*/ 353 w 652"/>
              <a:gd name="T47" fmla="*/ 268 h 567"/>
              <a:gd name="T48" fmla="*/ 356 w 652"/>
              <a:gd name="T49" fmla="*/ 299 h 567"/>
              <a:gd name="T50" fmla="*/ 368 w 652"/>
              <a:gd name="T51" fmla="*/ 318 h 567"/>
              <a:gd name="T52" fmla="*/ 391 w 652"/>
              <a:gd name="T53" fmla="*/ 323 h 567"/>
              <a:gd name="T54" fmla="*/ 410 w 652"/>
              <a:gd name="T55" fmla="*/ 322 h 567"/>
              <a:gd name="T56" fmla="*/ 433 w 652"/>
              <a:gd name="T57" fmla="*/ 331 h 567"/>
              <a:gd name="T58" fmla="*/ 457 w 652"/>
              <a:gd name="T59" fmla="*/ 346 h 567"/>
              <a:gd name="T60" fmla="*/ 477 w 652"/>
              <a:gd name="T61" fmla="*/ 361 h 567"/>
              <a:gd name="T62" fmla="*/ 493 w 652"/>
              <a:gd name="T63" fmla="*/ 379 h 567"/>
              <a:gd name="T64" fmla="*/ 518 w 652"/>
              <a:gd name="T65" fmla="*/ 398 h 567"/>
              <a:gd name="T66" fmla="*/ 596 w 652"/>
              <a:gd name="T67" fmla="*/ 412 h 567"/>
              <a:gd name="T68" fmla="*/ 600 w 652"/>
              <a:gd name="T69" fmla="*/ 438 h 567"/>
              <a:gd name="T70" fmla="*/ 600 w 652"/>
              <a:gd name="T71" fmla="*/ 469 h 567"/>
              <a:gd name="T72" fmla="*/ 605 w 652"/>
              <a:gd name="T73" fmla="*/ 495 h 567"/>
              <a:gd name="T74" fmla="*/ 616 w 652"/>
              <a:gd name="T75" fmla="*/ 513 h 567"/>
              <a:gd name="T76" fmla="*/ 614 w 652"/>
              <a:gd name="T77" fmla="*/ 539 h 567"/>
              <a:gd name="T78" fmla="*/ 639 w 652"/>
              <a:gd name="T79" fmla="*/ 562 h 567"/>
              <a:gd name="T80" fmla="*/ 565 w 652"/>
              <a:gd name="T81" fmla="*/ 567 h 567"/>
              <a:gd name="T82" fmla="*/ 410 w 652"/>
              <a:gd name="T83" fmla="*/ 565 h 567"/>
              <a:gd name="T84" fmla="*/ 299 w 652"/>
              <a:gd name="T85" fmla="*/ 564 h 567"/>
              <a:gd name="T86" fmla="*/ 183 w 652"/>
              <a:gd name="T87" fmla="*/ 562 h 567"/>
              <a:gd name="T88" fmla="*/ 69 w 652"/>
              <a:gd name="T89" fmla="*/ 560 h 567"/>
              <a:gd name="T90" fmla="*/ 26 w 652"/>
              <a:gd name="T91" fmla="*/ 542 h 567"/>
              <a:gd name="T92" fmla="*/ 34 w 652"/>
              <a:gd name="T93" fmla="*/ 516 h 567"/>
              <a:gd name="T94" fmla="*/ 26 w 652"/>
              <a:gd name="T95" fmla="*/ 501 h 567"/>
              <a:gd name="T96" fmla="*/ 3 w 652"/>
              <a:gd name="T97" fmla="*/ 483 h 567"/>
              <a:gd name="T98" fmla="*/ 0 w 652"/>
              <a:gd name="T99" fmla="*/ 452 h 567"/>
              <a:gd name="T100" fmla="*/ 11 w 652"/>
              <a:gd name="T101" fmla="*/ 428 h 567"/>
              <a:gd name="T102" fmla="*/ 39 w 652"/>
              <a:gd name="T103" fmla="*/ 420 h 567"/>
              <a:gd name="T104" fmla="*/ 69 w 652"/>
              <a:gd name="T105" fmla="*/ 395 h 567"/>
              <a:gd name="T106" fmla="*/ 52 w 652"/>
              <a:gd name="T107" fmla="*/ 372 h 567"/>
              <a:gd name="T108" fmla="*/ 36 w 652"/>
              <a:gd name="T109" fmla="*/ 345 h 567"/>
              <a:gd name="T110" fmla="*/ 36 w 652"/>
              <a:gd name="T111" fmla="*/ 312 h 567"/>
              <a:gd name="T112" fmla="*/ 57 w 652"/>
              <a:gd name="T113" fmla="*/ 294 h 567"/>
              <a:gd name="T114" fmla="*/ 90 w 652"/>
              <a:gd name="T115" fmla="*/ 284 h 567"/>
              <a:gd name="T116" fmla="*/ 150 w 652"/>
              <a:gd name="T117" fmla="*/ 237 h 567"/>
              <a:gd name="T118" fmla="*/ 150 w 652"/>
              <a:gd name="T119" fmla="*/ 137 h 567"/>
              <a:gd name="T120" fmla="*/ 170 w 652"/>
              <a:gd name="T121" fmla="*/ 78 h 567"/>
              <a:gd name="T122" fmla="*/ 180 w 652"/>
              <a:gd name="T123" fmla="*/ 10 h 567"/>
              <a:gd name="T124" fmla="*/ 216 w 652"/>
              <a:gd name="T125"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2" h="567">
                <a:moveTo>
                  <a:pt x="299" y="65"/>
                </a:moveTo>
                <a:lnTo>
                  <a:pt x="301" y="65"/>
                </a:lnTo>
                <a:lnTo>
                  <a:pt x="299" y="65"/>
                </a:lnTo>
                <a:close/>
                <a:moveTo>
                  <a:pt x="296" y="65"/>
                </a:moveTo>
                <a:lnTo>
                  <a:pt x="294" y="65"/>
                </a:lnTo>
                <a:lnTo>
                  <a:pt x="296" y="65"/>
                </a:lnTo>
                <a:lnTo>
                  <a:pt x="294" y="65"/>
                </a:lnTo>
                <a:lnTo>
                  <a:pt x="296" y="65"/>
                </a:lnTo>
                <a:close/>
                <a:moveTo>
                  <a:pt x="297" y="65"/>
                </a:moveTo>
                <a:lnTo>
                  <a:pt x="296" y="65"/>
                </a:lnTo>
                <a:lnTo>
                  <a:pt x="297" y="65"/>
                </a:lnTo>
                <a:close/>
                <a:moveTo>
                  <a:pt x="301" y="65"/>
                </a:moveTo>
                <a:lnTo>
                  <a:pt x="301" y="64"/>
                </a:lnTo>
                <a:lnTo>
                  <a:pt x="301" y="65"/>
                </a:lnTo>
                <a:close/>
                <a:moveTo>
                  <a:pt x="301" y="65"/>
                </a:moveTo>
                <a:lnTo>
                  <a:pt x="301" y="64"/>
                </a:lnTo>
                <a:lnTo>
                  <a:pt x="301" y="65"/>
                </a:lnTo>
                <a:close/>
                <a:moveTo>
                  <a:pt x="299" y="64"/>
                </a:moveTo>
                <a:lnTo>
                  <a:pt x="297" y="64"/>
                </a:lnTo>
                <a:lnTo>
                  <a:pt x="299" y="64"/>
                </a:lnTo>
                <a:close/>
                <a:moveTo>
                  <a:pt x="299" y="64"/>
                </a:moveTo>
                <a:lnTo>
                  <a:pt x="301" y="64"/>
                </a:lnTo>
                <a:lnTo>
                  <a:pt x="299" y="64"/>
                </a:lnTo>
                <a:close/>
                <a:moveTo>
                  <a:pt x="307" y="62"/>
                </a:moveTo>
                <a:lnTo>
                  <a:pt x="307" y="60"/>
                </a:lnTo>
                <a:lnTo>
                  <a:pt x="307" y="62"/>
                </a:lnTo>
                <a:close/>
                <a:moveTo>
                  <a:pt x="307" y="62"/>
                </a:moveTo>
                <a:lnTo>
                  <a:pt x="306" y="62"/>
                </a:lnTo>
                <a:lnTo>
                  <a:pt x="307" y="62"/>
                </a:lnTo>
                <a:lnTo>
                  <a:pt x="307" y="64"/>
                </a:lnTo>
                <a:lnTo>
                  <a:pt x="306" y="64"/>
                </a:lnTo>
                <a:lnTo>
                  <a:pt x="306" y="62"/>
                </a:lnTo>
                <a:lnTo>
                  <a:pt x="306" y="60"/>
                </a:lnTo>
                <a:lnTo>
                  <a:pt x="307" y="60"/>
                </a:lnTo>
                <a:lnTo>
                  <a:pt x="307" y="62"/>
                </a:lnTo>
                <a:close/>
                <a:moveTo>
                  <a:pt x="348" y="36"/>
                </a:moveTo>
                <a:lnTo>
                  <a:pt x="346" y="36"/>
                </a:lnTo>
                <a:lnTo>
                  <a:pt x="348" y="36"/>
                </a:lnTo>
                <a:close/>
                <a:moveTo>
                  <a:pt x="345" y="36"/>
                </a:moveTo>
                <a:lnTo>
                  <a:pt x="343" y="36"/>
                </a:lnTo>
                <a:lnTo>
                  <a:pt x="345" y="36"/>
                </a:lnTo>
                <a:close/>
                <a:moveTo>
                  <a:pt x="348" y="36"/>
                </a:moveTo>
                <a:lnTo>
                  <a:pt x="346" y="36"/>
                </a:lnTo>
                <a:lnTo>
                  <a:pt x="348" y="36"/>
                </a:lnTo>
                <a:close/>
                <a:moveTo>
                  <a:pt x="278" y="36"/>
                </a:moveTo>
                <a:lnTo>
                  <a:pt x="278" y="37"/>
                </a:lnTo>
                <a:lnTo>
                  <a:pt x="278" y="39"/>
                </a:lnTo>
                <a:lnTo>
                  <a:pt x="276" y="39"/>
                </a:lnTo>
                <a:lnTo>
                  <a:pt x="276" y="37"/>
                </a:lnTo>
                <a:lnTo>
                  <a:pt x="276" y="36"/>
                </a:lnTo>
                <a:lnTo>
                  <a:pt x="278" y="36"/>
                </a:lnTo>
                <a:close/>
                <a:moveTo>
                  <a:pt x="346" y="36"/>
                </a:moveTo>
                <a:lnTo>
                  <a:pt x="345" y="36"/>
                </a:lnTo>
                <a:lnTo>
                  <a:pt x="345" y="34"/>
                </a:lnTo>
                <a:lnTo>
                  <a:pt x="346" y="36"/>
                </a:lnTo>
                <a:close/>
                <a:moveTo>
                  <a:pt x="240" y="15"/>
                </a:moveTo>
                <a:lnTo>
                  <a:pt x="239" y="15"/>
                </a:lnTo>
                <a:lnTo>
                  <a:pt x="240" y="15"/>
                </a:lnTo>
                <a:close/>
                <a:moveTo>
                  <a:pt x="178" y="8"/>
                </a:moveTo>
                <a:lnTo>
                  <a:pt x="180" y="8"/>
                </a:lnTo>
                <a:lnTo>
                  <a:pt x="180" y="10"/>
                </a:lnTo>
                <a:lnTo>
                  <a:pt x="178" y="10"/>
                </a:lnTo>
                <a:lnTo>
                  <a:pt x="178" y="8"/>
                </a:lnTo>
                <a:close/>
                <a:moveTo>
                  <a:pt x="178" y="8"/>
                </a:moveTo>
                <a:lnTo>
                  <a:pt x="176" y="8"/>
                </a:lnTo>
                <a:lnTo>
                  <a:pt x="178" y="8"/>
                </a:lnTo>
                <a:close/>
                <a:moveTo>
                  <a:pt x="204" y="1"/>
                </a:moveTo>
                <a:lnTo>
                  <a:pt x="206" y="1"/>
                </a:lnTo>
                <a:lnTo>
                  <a:pt x="208" y="1"/>
                </a:lnTo>
                <a:lnTo>
                  <a:pt x="208" y="3"/>
                </a:lnTo>
                <a:lnTo>
                  <a:pt x="209" y="3"/>
                </a:lnTo>
                <a:lnTo>
                  <a:pt x="211" y="3"/>
                </a:lnTo>
                <a:lnTo>
                  <a:pt x="212" y="3"/>
                </a:lnTo>
                <a:lnTo>
                  <a:pt x="214" y="3"/>
                </a:lnTo>
                <a:lnTo>
                  <a:pt x="216" y="3"/>
                </a:lnTo>
                <a:lnTo>
                  <a:pt x="217" y="5"/>
                </a:lnTo>
                <a:lnTo>
                  <a:pt x="217" y="3"/>
                </a:lnTo>
                <a:lnTo>
                  <a:pt x="217" y="5"/>
                </a:lnTo>
                <a:lnTo>
                  <a:pt x="219" y="5"/>
                </a:lnTo>
                <a:lnTo>
                  <a:pt x="221" y="5"/>
                </a:lnTo>
                <a:lnTo>
                  <a:pt x="222" y="5"/>
                </a:lnTo>
                <a:lnTo>
                  <a:pt x="224" y="5"/>
                </a:lnTo>
                <a:lnTo>
                  <a:pt x="225" y="5"/>
                </a:lnTo>
                <a:lnTo>
                  <a:pt x="227" y="5"/>
                </a:lnTo>
                <a:lnTo>
                  <a:pt x="229" y="5"/>
                </a:lnTo>
                <a:lnTo>
                  <a:pt x="229" y="6"/>
                </a:lnTo>
                <a:lnTo>
                  <a:pt x="230" y="6"/>
                </a:lnTo>
                <a:lnTo>
                  <a:pt x="232" y="6"/>
                </a:lnTo>
                <a:lnTo>
                  <a:pt x="232" y="8"/>
                </a:lnTo>
                <a:lnTo>
                  <a:pt x="234" y="8"/>
                </a:lnTo>
                <a:lnTo>
                  <a:pt x="234" y="10"/>
                </a:lnTo>
                <a:lnTo>
                  <a:pt x="234" y="11"/>
                </a:lnTo>
                <a:lnTo>
                  <a:pt x="235" y="11"/>
                </a:lnTo>
                <a:lnTo>
                  <a:pt x="237" y="11"/>
                </a:lnTo>
                <a:lnTo>
                  <a:pt x="239" y="11"/>
                </a:lnTo>
                <a:lnTo>
                  <a:pt x="239" y="13"/>
                </a:lnTo>
                <a:lnTo>
                  <a:pt x="239" y="11"/>
                </a:lnTo>
                <a:lnTo>
                  <a:pt x="240" y="11"/>
                </a:lnTo>
                <a:lnTo>
                  <a:pt x="240" y="13"/>
                </a:lnTo>
                <a:lnTo>
                  <a:pt x="240" y="15"/>
                </a:lnTo>
                <a:lnTo>
                  <a:pt x="242" y="15"/>
                </a:lnTo>
                <a:lnTo>
                  <a:pt x="240" y="15"/>
                </a:lnTo>
                <a:lnTo>
                  <a:pt x="240" y="13"/>
                </a:lnTo>
                <a:lnTo>
                  <a:pt x="239" y="13"/>
                </a:lnTo>
                <a:lnTo>
                  <a:pt x="239" y="15"/>
                </a:lnTo>
                <a:lnTo>
                  <a:pt x="239" y="13"/>
                </a:lnTo>
                <a:lnTo>
                  <a:pt x="239" y="15"/>
                </a:lnTo>
                <a:lnTo>
                  <a:pt x="240" y="15"/>
                </a:lnTo>
                <a:lnTo>
                  <a:pt x="239" y="15"/>
                </a:lnTo>
                <a:lnTo>
                  <a:pt x="240" y="16"/>
                </a:lnTo>
                <a:lnTo>
                  <a:pt x="239" y="16"/>
                </a:lnTo>
                <a:lnTo>
                  <a:pt x="240" y="16"/>
                </a:lnTo>
                <a:lnTo>
                  <a:pt x="242" y="16"/>
                </a:lnTo>
                <a:lnTo>
                  <a:pt x="243" y="16"/>
                </a:lnTo>
                <a:lnTo>
                  <a:pt x="245" y="16"/>
                </a:lnTo>
                <a:lnTo>
                  <a:pt x="247" y="16"/>
                </a:lnTo>
                <a:lnTo>
                  <a:pt x="247" y="18"/>
                </a:lnTo>
                <a:lnTo>
                  <a:pt x="247" y="16"/>
                </a:lnTo>
                <a:lnTo>
                  <a:pt x="247" y="18"/>
                </a:lnTo>
                <a:lnTo>
                  <a:pt x="248" y="18"/>
                </a:lnTo>
                <a:lnTo>
                  <a:pt x="250" y="18"/>
                </a:lnTo>
                <a:lnTo>
                  <a:pt x="250" y="19"/>
                </a:lnTo>
                <a:lnTo>
                  <a:pt x="252" y="19"/>
                </a:lnTo>
                <a:lnTo>
                  <a:pt x="250" y="19"/>
                </a:lnTo>
                <a:lnTo>
                  <a:pt x="252" y="21"/>
                </a:lnTo>
                <a:lnTo>
                  <a:pt x="252" y="19"/>
                </a:lnTo>
                <a:lnTo>
                  <a:pt x="252" y="21"/>
                </a:lnTo>
                <a:lnTo>
                  <a:pt x="253" y="21"/>
                </a:lnTo>
                <a:lnTo>
                  <a:pt x="255" y="21"/>
                </a:lnTo>
                <a:lnTo>
                  <a:pt x="255" y="23"/>
                </a:lnTo>
                <a:lnTo>
                  <a:pt x="257" y="23"/>
                </a:lnTo>
                <a:lnTo>
                  <a:pt x="258" y="23"/>
                </a:lnTo>
                <a:lnTo>
                  <a:pt x="260" y="23"/>
                </a:lnTo>
                <a:lnTo>
                  <a:pt x="261" y="23"/>
                </a:lnTo>
                <a:lnTo>
                  <a:pt x="260" y="23"/>
                </a:lnTo>
                <a:lnTo>
                  <a:pt x="260" y="21"/>
                </a:lnTo>
                <a:lnTo>
                  <a:pt x="258" y="21"/>
                </a:lnTo>
                <a:lnTo>
                  <a:pt x="260" y="21"/>
                </a:lnTo>
                <a:lnTo>
                  <a:pt x="261" y="21"/>
                </a:lnTo>
                <a:lnTo>
                  <a:pt x="261" y="23"/>
                </a:lnTo>
                <a:lnTo>
                  <a:pt x="263" y="23"/>
                </a:lnTo>
                <a:lnTo>
                  <a:pt x="265" y="23"/>
                </a:lnTo>
                <a:lnTo>
                  <a:pt x="266" y="23"/>
                </a:lnTo>
                <a:lnTo>
                  <a:pt x="266" y="24"/>
                </a:lnTo>
                <a:lnTo>
                  <a:pt x="268" y="24"/>
                </a:lnTo>
                <a:lnTo>
                  <a:pt x="270" y="24"/>
                </a:lnTo>
                <a:lnTo>
                  <a:pt x="270" y="26"/>
                </a:lnTo>
                <a:lnTo>
                  <a:pt x="271" y="26"/>
                </a:lnTo>
                <a:lnTo>
                  <a:pt x="271" y="28"/>
                </a:lnTo>
                <a:lnTo>
                  <a:pt x="271" y="29"/>
                </a:lnTo>
                <a:lnTo>
                  <a:pt x="273" y="29"/>
                </a:lnTo>
                <a:lnTo>
                  <a:pt x="273" y="31"/>
                </a:lnTo>
                <a:lnTo>
                  <a:pt x="274" y="31"/>
                </a:lnTo>
                <a:lnTo>
                  <a:pt x="274" y="32"/>
                </a:lnTo>
                <a:lnTo>
                  <a:pt x="274" y="34"/>
                </a:lnTo>
                <a:lnTo>
                  <a:pt x="276" y="34"/>
                </a:lnTo>
                <a:lnTo>
                  <a:pt x="276" y="36"/>
                </a:lnTo>
                <a:lnTo>
                  <a:pt x="274" y="36"/>
                </a:lnTo>
                <a:lnTo>
                  <a:pt x="274" y="37"/>
                </a:lnTo>
                <a:lnTo>
                  <a:pt x="274" y="36"/>
                </a:lnTo>
                <a:lnTo>
                  <a:pt x="276" y="36"/>
                </a:lnTo>
                <a:lnTo>
                  <a:pt x="276" y="37"/>
                </a:lnTo>
                <a:lnTo>
                  <a:pt x="276" y="39"/>
                </a:lnTo>
                <a:lnTo>
                  <a:pt x="278" y="39"/>
                </a:lnTo>
                <a:lnTo>
                  <a:pt x="276" y="39"/>
                </a:lnTo>
                <a:lnTo>
                  <a:pt x="278" y="39"/>
                </a:lnTo>
                <a:lnTo>
                  <a:pt x="276" y="39"/>
                </a:lnTo>
                <a:lnTo>
                  <a:pt x="276" y="41"/>
                </a:lnTo>
                <a:lnTo>
                  <a:pt x="278" y="41"/>
                </a:lnTo>
                <a:lnTo>
                  <a:pt x="278" y="42"/>
                </a:lnTo>
                <a:lnTo>
                  <a:pt x="278" y="44"/>
                </a:lnTo>
                <a:lnTo>
                  <a:pt x="278" y="46"/>
                </a:lnTo>
                <a:lnTo>
                  <a:pt x="276" y="46"/>
                </a:lnTo>
                <a:lnTo>
                  <a:pt x="278" y="46"/>
                </a:lnTo>
                <a:lnTo>
                  <a:pt x="276" y="46"/>
                </a:lnTo>
                <a:lnTo>
                  <a:pt x="278" y="46"/>
                </a:lnTo>
                <a:lnTo>
                  <a:pt x="279" y="46"/>
                </a:lnTo>
                <a:lnTo>
                  <a:pt x="279" y="47"/>
                </a:lnTo>
                <a:lnTo>
                  <a:pt x="279" y="49"/>
                </a:lnTo>
                <a:lnTo>
                  <a:pt x="279" y="50"/>
                </a:lnTo>
                <a:lnTo>
                  <a:pt x="279" y="52"/>
                </a:lnTo>
                <a:lnTo>
                  <a:pt x="279" y="54"/>
                </a:lnTo>
                <a:lnTo>
                  <a:pt x="279" y="55"/>
                </a:lnTo>
                <a:lnTo>
                  <a:pt x="279" y="57"/>
                </a:lnTo>
                <a:lnTo>
                  <a:pt x="279" y="59"/>
                </a:lnTo>
                <a:lnTo>
                  <a:pt x="281" y="59"/>
                </a:lnTo>
                <a:lnTo>
                  <a:pt x="281" y="60"/>
                </a:lnTo>
                <a:lnTo>
                  <a:pt x="283" y="62"/>
                </a:lnTo>
                <a:lnTo>
                  <a:pt x="284" y="62"/>
                </a:lnTo>
                <a:lnTo>
                  <a:pt x="284" y="64"/>
                </a:lnTo>
                <a:lnTo>
                  <a:pt x="286" y="64"/>
                </a:lnTo>
                <a:lnTo>
                  <a:pt x="286" y="65"/>
                </a:lnTo>
                <a:lnTo>
                  <a:pt x="288" y="65"/>
                </a:lnTo>
                <a:lnTo>
                  <a:pt x="286" y="65"/>
                </a:lnTo>
                <a:lnTo>
                  <a:pt x="288" y="65"/>
                </a:lnTo>
                <a:lnTo>
                  <a:pt x="289" y="65"/>
                </a:lnTo>
                <a:lnTo>
                  <a:pt x="289" y="67"/>
                </a:lnTo>
                <a:lnTo>
                  <a:pt x="291" y="67"/>
                </a:lnTo>
                <a:lnTo>
                  <a:pt x="291" y="65"/>
                </a:lnTo>
                <a:lnTo>
                  <a:pt x="291" y="67"/>
                </a:lnTo>
                <a:lnTo>
                  <a:pt x="291" y="65"/>
                </a:lnTo>
                <a:lnTo>
                  <a:pt x="291" y="67"/>
                </a:lnTo>
                <a:lnTo>
                  <a:pt x="291" y="65"/>
                </a:lnTo>
                <a:lnTo>
                  <a:pt x="291" y="67"/>
                </a:lnTo>
                <a:lnTo>
                  <a:pt x="292" y="67"/>
                </a:lnTo>
                <a:lnTo>
                  <a:pt x="294" y="67"/>
                </a:lnTo>
                <a:lnTo>
                  <a:pt x="296" y="67"/>
                </a:lnTo>
                <a:lnTo>
                  <a:pt x="297" y="67"/>
                </a:lnTo>
                <a:lnTo>
                  <a:pt x="297" y="65"/>
                </a:lnTo>
                <a:lnTo>
                  <a:pt x="299" y="65"/>
                </a:lnTo>
                <a:lnTo>
                  <a:pt x="301" y="65"/>
                </a:lnTo>
                <a:lnTo>
                  <a:pt x="302" y="65"/>
                </a:lnTo>
                <a:lnTo>
                  <a:pt x="301" y="65"/>
                </a:lnTo>
                <a:lnTo>
                  <a:pt x="301" y="64"/>
                </a:lnTo>
                <a:lnTo>
                  <a:pt x="302" y="64"/>
                </a:lnTo>
                <a:lnTo>
                  <a:pt x="304" y="64"/>
                </a:lnTo>
                <a:lnTo>
                  <a:pt x="306" y="64"/>
                </a:lnTo>
                <a:lnTo>
                  <a:pt x="307" y="64"/>
                </a:lnTo>
                <a:lnTo>
                  <a:pt x="307" y="62"/>
                </a:lnTo>
                <a:lnTo>
                  <a:pt x="309" y="62"/>
                </a:lnTo>
                <a:lnTo>
                  <a:pt x="309" y="60"/>
                </a:lnTo>
                <a:lnTo>
                  <a:pt x="310" y="60"/>
                </a:lnTo>
                <a:lnTo>
                  <a:pt x="310" y="59"/>
                </a:lnTo>
                <a:lnTo>
                  <a:pt x="312" y="59"/>
                </a:lnTo>
                <a:lnTo>
                  <a:pt x="312" y="60"/>
                </a:lnTo>
                <a:lnTo>
                  <a:pt x="312" y="59"/>
                </a:lnTo>
                <a:lnTo>
                  <a:pt x="312" y="57"/>
                </a:lnTo>
                <a:lnTo>
                  <a:pt x="314" y="57"/>
                </a:lnTo>
                <a:lnTo>
                  <a:pt x="315" y="57"/>
                </a:lnTo>
                <a:lnTo>
                  <a:pt x="315" y="55"/>
                </a:lnTo>
                <a:lnTo>
                  <a:pt x="315" y="54"/>
                </a:lnTo>
                <a:lnTo>
                  <a:pt x="314" y="54"/>
                </a:lnTo>
                <a:lnTo>
                  <a:pt x="315" y="54"/>
                </a:lnTo>
                <a:lnTo>
                  <a:pt x="317" y="54"/>
                </a:lnTo>
                <a:lnTo>
                  <a:pt x="319" y="52"/>
                </a:lnTo>
                <a:lnTo>
                  <a:pt x="319" y="50"/>
                </a:lnTo>
                <a:lnTo>
                  <a:pt x="320" y="50"/>
                </a:lnTo>
                <a:lnTo>
                  <a:pt x="320" y="49"/>
                </a:lnTo>
                <a:lnTo>
                  <a:pt x="322" y="49"/>
                </a:lnTo>
                <a:lnTo>
                  <a:pt x="322" y="47"/>
                </a:lnTo>
                <a:lnTo>
                  <a:pt x="324" y="47"/>
                </a:lnTo>
                <a:lnTo>
                  <a:pt x="324" y="46"/>
                </a:lnTo>
                <a:lnTo>
                  <a:pt x="324" y="44"/>
                </a:lnTo>
                <a:lnTo>
                  <a:pt x="325" y="44"/>
                </a:lnTo>
                <a:lnTo>
                  <a:pt x="327" y="44"/>
                </a:lnTo>
                <a:lnTo>
                  <a:pt x="327" y="42"/>
                </a:lnTo>
                <a:lnTo>
                  <a:pt x="328" y="42"/>
                </a:lnTo>
                <a:lnTo>
                  <a:pt x="330" y="41"/>
                </a:lnTo>
                <a:lnTo>
                  <a:pt x="332" y="41"/>
                </a:lnTo>
                <a:lnTo>
                  <a:pt x="332" y="39"/>
                </a:lnTo>
                <a:lnTo>
                  <a:pt x="333" y="39"/>
                </a:lnTo>
                <a:lnTo>
                  <a:pt x="335" y="39"/>
                </a:lnTo>
                <a:lnTo>
                  <a:pt x="335" y="37"/>
                </a:lnTo>
                <a:lnTo>
                  <a:pt x="337" y="37"/>
                </a:lnTo>
                <a:lnTo>
                  <a:pt x="338" y="37"/>
                </a:lnTo>
                <a:lnTo>
                  <a:pt x="340" y="36"/>
                </a:lnTo>
                <a:lnTo>
                  <a:pt x="341" y="36"/>
                </a:lnTo>
                <a:lnTo>
                  <a:pt x="343" y="36"/>
                </a:lnTo>
                <a:lnTo>
                  <a:pt x="345" y="36"/>
                </a:lnTo>
                <a:lnTo>
                  <a:pt x="346" y="36"/>
                </a:lnTo>
                <a:lnTo>
                  <a:pt x="345" y="36"/>
                </a:lnTo>
                <a:lnTo>
                  <a:pt x="346" y="36"/>
                </a:lnTo>
                <a:lnTo>
                  <a:pt x="348" y="36"/>
                </a:lnTo>
                <a:lnTo>
                  <a:pt x="350" y="36"/>
                </a:lnTo>
                <a:lnTo>
                  <a:pt x="351" y="36"/>
                </a:lnTo>
                <a:lnTo>
                  <a:pt x="351" y="37"/>
                </a:lnTo>
                <a:lnTo>
                  <a:pt x="353" y="37"/>
                </a:lnTo>
                <a:lnTo>
                  <a:pt x="355" y="37"/>
                </a:lnTo>
                <a:lnTo>
                  <a:pt x="356" y="37"/>
                </a:lnTo>
                <a:lnTo>
                  <a:pt x="358" y="37"/>
                </a:lnTo>
                <a:lnTo>
                  <a:pt x="359" y="37"/>
                </a:lnTo>
                <a:lnTo>
                  <a:pt x="361" y="37"/>
                </a:lnTo>
                <a:lnTo>
                  <a:pt x="363" y="37"/>
                </a:lnTo>
                <a:lnTo>
                  <a:pt x="364" y="37"/>
                </a:lnTo>
                <a:lnTo>
                  <a:pt x="366" y="37"/>
                </a:lnTo>
                <a:lnTo>
                  <a:pt x="368" y="37"/>
                </a:lnTo>
                <a:lnTo>
                  <a:pt x="369" y="37"/>
                </a:lnTo>
                <a:lnTo>
                  <a:pt x="371" y="37"/>
                </a:lnTo>
                <a:lnTo>
                  <a:pt x="373" y="37"/>
                </a:lnTo>
                <a:lnTo>
                  <a:pt x="374" y="37"/>
                </a:lnTo>
                <a:lnTo>
                  <a:pt x="374" y="39"/>
                </a:lnTo>
                <a:lnTo>
                  <a:pt x="376" y="39"/>
                </a:lnTo>
                <a:lnTo>
                  <a:pt x="377" y="39"/>
                </a:lnTo>
                <a:lnTo>
                  <a:pt x="379" y="39"/>
                </a:lnTo>
                <a:lnTo>
                  <a:pt x="381" y="39"/>
                </a:lnTo>
                <a:lnTo>
                  <a:pt x="382" y="39"/>
                </a:lnTo>
                <a:lnTo>
                  <a:pt x="382" y="37"/>
                </a:lnTo>
                <a:lnTo>
                  <a:pt x="384" y="37"/>
                </a:lnTo>
                <a:lnTo>
                  <a:pt x="384" y="36"/>
                </a:lnTo>
                <a:lnTo>
                  <a:pt x="384" y="37"/>
                </a:lnTo>
                <a:lnTo>
                  <a:pt x="384" y="36"/>
                </a:lnTo>
                <a:lnTo>
                  <a:pt x="386" y="36"/>
                </a:lnTo>
                <a:lnTo>
                  <a:pt x="386" y="34"/>
                </a:lnTo>
                <a:lnTo>
                  <a:pt x="387" y="34"/>
                </a:lnTo>
                <a:lnTo>
                  <a:pt x="389" y="34"/>
                </a:lnTo>
                <a:lnTo>
                  <a:pt x="391" y="34"/>
                </a:lnTo>
                <a:lnTo>
                  <a:pt x="391" y="32"/>
                </a:lnTo>
                <a:lnTo>
                  <a:pt x="392" y="32"/>
                </a:lnTo>
                <a:lnTo>
                  <a:pt x="394" y="32"/>
                </a:lnTo>
                <a:lnTo>
                  <a:pt x="394" y="34"/>
                </a:lnTo>
                <a:lnTo>
                  <a:pt x="395" y="34"/>
                </a:lnTo>
                <a:lnTo>
                  <a:pt x="395" y="36"/>
                </a:lnTo>
                <a:lnTo>
                  <a:pt x="397" y="36"/>
                </a:lnTo>
                <a:lnTo>
                  <a:pt x="397" y="37"/>
                </a:lnTo>
                <a:lnTo>
                  <a:pt x="399" y="37"/>
                </a:lnTo>
                <a:lnTo>
                  <a:pt x="399" y="39"/>
                </a:lnTo>
                <a:lnTo>
                  <a:pt x="400" y="39"/>
                </a:lnTo>
                <a:lnTo>
                  <a:pt x="400" y="41"/>
                </a:lnTo>
                <a:lnTo>
                  <a:pt x="400" y="42"/>
                </a:lnTo>
                <a:lnTo>
                  <a:pt x="402" y="42"/>
                </a:lnTo>
                <a:lnTo>
                  <a:pt x="402" y="44"/>
                </a:lnTo>
                <a:lnTo>
                  <a:pt x="404" y="44"/>
                </a:lnTo>
                <a:lnTo>
                  <a:pt x="405" y="46"/>
                </a:lnTo>
                <a:lnTo>
                  <a:pt x="405" y="44"/>
                </a:lnTo>
                <a:lnTo>
                  <a:pt x="404" y="44"/>
                </a:lnTo>
                <a:lnTo>
                  <a:pt x="405" y="44"/>
                </a:lnTo>
                <a:lnTo>
                  <a:pt x="405" y="46"/>
                </a:lnTo>
                <a:lnTo>
                  <a:pt x="407" y="46"/>
                </a:lnTo>
                <a:lnTo>
                  <a:pt x="407" y="47"/>
                </a:lnTo>
                <a:lnTo>
                  <a:pt x="408" y="49"/>
                </a:lnTo>
                <a:lnTo>
                  <a:pt x="408" y="50"/>
                </a:lnTo>
                <a:lnTo>
                  <a:pt x="410" y="50"/>
                </a:lnTo>
                <a:lnTo>
                  <a:pt x="410" y="52"/>
                </a:lnTo>
                <a:lnTo>
                  <a:pt x="410" y="54"/>
                </a:lnTo>
                <a:lnTo>
                  <a:pt x="410" y="55"/>
                </a:lnTo>
                <a:lnTo>
                  <a:pt x="412" y="55"/>
                </a:lnTo>
                <a:lnTo>
                  <a:pt x="412" y="57"/>
                </a:lnTo>
                <a:lnTo>
                  <a:pt x="410" y="57"/>
                </a:lnTo>
                <a:lnTo>
                  <a:pt x="410" y="59"/>
                </a:lnTo>
                <a:lnTo>
                  <a:pt x="410" y="60"/>
                </a:lnTo>
                <a:lnTo>
                  <a:pt x="408" y="60"/>
                </a:lnTo>
                <a:lnTo>
                  <a:pt x="408" y="62"/>
                </a:lnTo>
                <a:lnTo>
                  <a:pt x="407" y="62"/>
                </a:lnTo>
                <a:lnTo>
                  <a:pt x="407" y="64"/>
                </a:lnTo>
                <a:lnTo>
                  <a:pt x="407" y="65"/>
                </a:lnTo>
                <a:lnTo>
                  <a:pt x="408" y="65"/>
                </a:lnTo>
                <a:lnTo>
                  <a:pt x="408" y="67"/>
                </a:lnTo>
                <a:lnTo>
                  <a:pt x="410" y="67"/>
                </a:lnTo>
                <a:lnTo>
                  <a:pt x="410" y="68"/>
                </a:lnTo>
                <a:lnTo>
                  <a:pt x="412" y="68"/>
                </a:lnTo>
                <a:lnTo>
                  <a:pt x="413" y="68"/>
                </a:lnTo>
                <a:lnTo>
                  <a:pt x="413" y="70"/>
                </a:lnTo>
                <a:lnTo>
                  <a:pt x="413" y="72"/>
                </a:lnTo>
                <a:lnTo>
                  <a:pt x="415" y="72"/>
                </a:lnTo>
                <a:lnTo>
                  <a:pt x="415" y="73"/>
                </a:lnTo>
                <a:lnTo>
                  <a:pt x="415" y="75"/>
                </a:lnTo>
                <a:lnTo>
                  <a:pt x="415" y="77"/>
                </a:lnTo>
                <a:lnTo>
                  <a:pt x="413" y="77"/>
                </a:lnTo>
                <a:lnTo>
                  <a:pt x="413" y="78"/>
                </a:lnTo>
                <a:lnTo>
                  <a:pt x="413" y="80"/>
                </a:lnTo>
                <a:lnTo>
                  <a:pt x="412" y="80"/>
                </a:lnTo>
                <a:lnTo>
                  <a:pt x="412" y="81"/>
                </a:lnTo>
                <a:lnTo>
                  <a:pt x="412" y="83"/>
                </a:lnTo>
                <a:lnTo>
                  <a:pt x="410" y="83"/>
                </a:lnTo>
                <a:lnTo>
                  <a:pt x="410" y="85"/>
                </a:lnTo>
                <a:lnTo>
                  <a:pt x="410" y="86"/>
                </a:lnTo>
                <a:lnTo>
                  <a:pt x="410" y="88"/>
                </a:lnTo>
                <a:lnTo>
                  <a:pt x="410" y="90"/>
                </a:lnTo>
                <a:lnTo>
                  <a:pt x="410" y="91"/>
                </a:lnTo>
                <a:lnTo>
                  <a:pt x="408" y="91"/>
                </a:lnTo>
                <a:lnTo>
                  <a:pt x="408" y="93"/>
                </a:lnTo>
                <a:lnTo>
                  <a:pt x="408" y="95"/>
                </a:lnTo>
                <a:lnTo>
                  <a:pt x="410" y="95"/>
                </a:lnTo>
                <a:lnTo>
                  <a:pt x="410" y="96"/>
                </a:lnTo>
                <a:lnTo>
                  <a:pt x="410" y="98"/>
                </a:lnTo>
                <a:lnTo>
                  <a:pt x="412" y="98"/>
                </a:lnTo>
                <a:lnTo>
                  <a:pt x="412" y="99"/>
                </a:lnTo>
                <a:lnTo>
                  <a:pt x="413" y="99"/>
                </a:lnTo>
                <a:lnTo>
                  <a:pt x="413" y="101"/>
                </a:lnTo>
                <a:lnTo>
                  <a:pt x="413" y="103"/>
                </a:lnTo>
                <a:lnTo>
                  <a:pt x="413" y="104"/>
                </a:lnTo>
                <a:lnTo>
                  <a:pt x="415" y="104"/>
                </a:lnTo>
                <a:lnTo>
                  <a:pt x="417" y="104"/>
                </a:lnTo>
                <a:lnTo>
                  <a:pt x="417" y="106"/>
                </a:lnTo>
                <a:lnTo>
                  <a:pt x="418" y="106"/>
                </a:lnTo>
                <a:lnTo>
                  <a:pt x="420" y="106"/>
                </a:lnTo>
                <a:lnTo>
                  <a:pt x="420" y="108"/>
                </a:lnTo>
                <a:lnTo>
                  <a:pt x="420" y="109"/>
                </a:lnTo>
                <a:lnTo>
                  <a:pt x="420" y="111"/>
                </a:lnTo>
                <a:lnTo>
                  <a:pt x="420" y="113"/>
                </a:lnTo>
                <a:lnTo>
                  <a:pt x="420" y="114"/>
                </a:lnTo>
                <a:lnTo>
                  <a:pt x="422" y="114"/>
                </a:lnTo>
                <a:lnTo>
                  <a:pt x="423" y="114"/>
                </a:lnTo>
                <a:lnTo>
                  <a:pt x="425" y="114"/>
                </a:lnTo>
                <a:lnTo>
                  <a:pt x="426" y="114"/>
                </a:lnTo>
                <a:lnTo>
                  <a:pt x="428" y="114"/>
                </a:lnTo>
                <a:lnTo>
                  <a:pt x="430" y="114"/>
                </a:lnTo>
                <a:lnTo>
                  <a:pt x="431" y="116"/>
                </a:lnTo>
                <a:lnTo>
                  <a:pt x="433" y="116"/>
                </a:lnTo>
                <a:lnTo>
                  <a:pt x="433" y="117"/>
                </a:lnTo>
                <a:lnTo>
                  <a:pt x="436" y="119"/>
                </a:lnTo>
                <a:lnTo>
                  <a:pt x="438" y="121"/>
                </a:lnTo>
                <a:lnTo>
                  <a:pt x="440" y="121"/>
                </a:lnTo>
                <a:lnTo>
                  <a:pt x="440" y="122"/>
                </a:lnTo>
                <a:lnTo>
                  <a:pt x="441" y="122"/>
                </a:lnTo>
                <a:lnTo>
                  <a:pt x="443" y="122"/>
                </a:lnTo>
                <a:lnTo>
                  <a:pt x="444" y="122"/>
                </a:lnTo>
                <a:lnTo>
                  <a:pt x="446" y="122"/>
                </a:lnTo>
                <a:lnTo>
                  <a:pt x="446" y="124"/>
                </a:lnTo>
                <a:lnTo>
                  <a:pt x="446" y="126"/>
                </a:lnTo>
                <a:lnTo>
                  <a:pt x="444" y="126"/>
                </a:lnTo>
                <a:lnTo>
                  <a:pt x="443" y="126"/>
                </a:lnTo>
                <a:lnTo>
                  <a:pt x="443" y="127"/>
                </a:lnTo>
                <a:lnTo>
                  <a:pt x="441" y="127"/>
                </a:lnTo>
                <a:lnTo>
                  <a:pt x="441" y="129"/>
                </a:lnTo>
                <a:lnTo>
                  <a:pt x="440" y="129"/>
                </a:lnTo>
                <a:lnTo>
                  <a:pt x="440" y="131"/>
                </a:lnTo>
                <a:lnTo>
                  <a:pt x="440" y="132"/>
                </a:lnTo>
                <a:lnTo>
                  <a:pt x="441" y="132"/>
                </a:lnTo>
                <a:lnTo>
                  <a:pt x="441" y="134"/>
                </a:lnTo>
                <a:lnTo>
                  <a:pt x="443" y="134"/>
                </a:lnTo>
                <a:lnTo>
                  <a:pt x="443" y="135"/>
                </a:lnTo>
                <a:lnTo>
                  <a:pt x="443" y="137"/>
                </a:lnTo>
                <a:lnTo>
                  <a:pt x="441" y="137"/>
                </a:lnTo>
                <a:lnTo>
                  <a:pt x="441" y="139"/>
                </a:lnTo>
                <a:lnTo>
                  <a:pt x="441" y="140"/>
                </a:lnTo>
                <a:lnTo>
                  <a:pt x="440" y="142"/>
                </a:lnTo>
                <a:lnTo>
                  <a:pt x="440" y="144"/>
                </a:lnTo>
                <a:lnTo>
                  <a:pt x="440" y="145"/>
                </a:lnTo>
                <a:lnTo>
                  <a:pt x="440" y="147"/>
                </a:lnTo>
                <a:lnTo>
                  <a:pt x="441" y="147"/>
                </a:lnTo>
                <a:lnTo>
                  <a:pt x="441" y="148"/>
                </a:lnTo>
                <a:lnTo>
                  <a:pt x="441" y="150"/>
                </a:lnTo>
                <a:lnTo>
                  <a:pt x="441" y="152"/>
                </a:lnTo>
                <a:lnTo>
                  <a:pt x="441" y="153"/>
                </a:lnTo>
                <a:lnTo>
                  <a:pt x="440" y="153"/>
                </a:lnTo>
                <a:lnTo>
                  <a:pt x="440" y="155"/>
                </a:lnTo>
                <a:lnTo>
                  <a:pt x="438" y="155"/>
                </a:lnTo>
                <a:lnTo>
                  <a:pt x="436" y="157"/>
                </a:lnTo>
                <a:lnTo>
                  <a:pt x="433" y="157"/>
                </a:lnTo>
                <a:lnTo>
                  <a:pt x="431" y="157"/>
                </a:lnTo>
                <a:lnTo>
                  <a:pt x="431" y="158"/>
                </a:lnTo>
                <a:lnTo>
                  <a:pt x="430" y="158"/>
                </a:lnTo>
                <a:lnTo>
                  <a:pt x="430" y="160"/>
                </a:lnTo>
                <a:lnTo>
                  <a:pt x="430" y="162"/>
                </a:lnTo>
                <a:lnTo>
                  <a:pt x="430" y="163"/>
                </a:lnTo>
                <a:lnTo>
                  <a:pt x="430" y="165"/>
                </a:lnTo>
                <a:lnTo>
                  <a:pt x="428" y="165"/>
                </a:lnTo>
                <a:lnTo>
                  <a:pt x="428" y="166"/>
                </a:lnTo>
                <a:lnTo>
                  <a:pt x="428" y="168"/>
                </a:lnTo>
                <a:lnTo>
                  <a:pt x="428" y="170"/>
                </a:lnTo>
                <a:lnTo>
                  <a:pt x="428" y="171"/>
                </a:lnTo>
                <a:lnTo>
                  <a:pt x="430" y="171"/>
                </a:lnTo>
                <a:lnTo>
                  <a:pt x="430" y="173"/>
                </a:lnTo>
                <a:lnTo>
                  <a:pt x="431" y="173"/>
                </a:lnTo>
                <a:lnTo>
                  <a:pt x="431" y="175"/>
                </a:lnTo>
                <a:lnTo>
                  <a:pt x="433" y="175"/>
                </a:lnTo>
                <a:lnTo>
                  <a:pt x="435" y="175"/>
                </a:lnTo>
                <a:lnTo>
                  <a:pt x="435" y="176"/>
                </a:lnTo>
                <a:lnTo>
                  <a:pt x="435" y="178"/>
                </a:lnTo>
                <a:lnTo>
                  <a:pt x="433" y="178"/>
                </a:lnTo>
                <a:lnTo>
                  <a:pt x="433" y="180"/>
                </a:lnTo>
                <a:lnTo>
                  <a:pt x="433" y="178"/>
                </a:lnTo>
                <a:lnTo>
                  <a:pt x="431" y="178"/>
                </a:lnTo>
                <a:lnTo>
                  <a:pt x="430" y="178"/>
                </a:lnTo>
                <a:lnTo>
                  <a:pt x="430" y="180"/>
                </a:lnTo>
                <a:lnTo>
                  <a:pt x="430" y="181"/>
                </a:lnTo>
                <a:lnTo>
                  <a:pt x="430" y="183"/>
                </a:lnTo>
                <a:lnTo>
                  <a:pt x="428" y="183"/>
                </a:lnTo>
                <a:lnTo>
                  <a:pt x="428" y="184"/>
                </a:lnTo>
                <a:lnTo>
                  <a:pt x="428" y="186"/>
                </a:lnTo>
                <a:lnTo>
                  <a:pt x="428" y="188"/>
                </a:lnTo>
                <a:lnTo>
                  <a:pt x="428" y="189"/>
                </a:lnTo>
                <a:lnTo>
                  <a:pt x="428" y="191"/>
                </a:lnTo>
                <a:lnTo>
                  <a:pt x="426" y="191"/>
                </a:lnTo>
                <a:lnTo>
                  <a:pt x="426" y="193"/>
                </a:lnTo>
                <a:lnTo>
                  <a:pt x="426" y="194"/>
                </a:lnTo>
                <a:lnTo>
                  <a:pt x="426" y="196"/>
                </a:lnTo>
                <a:lnTo>
                  <a:pt x="426" y="198"/>
                </a:lnTo>
                <a:lnTo>
                  <a:pt x="426" y="199"/>
                </a:lnTo>
                <a:lnTo>
                  <a:pt x="428" y="201"/>
                </a:lnTo>
                <a:lnTo>
                  <a:pt x="428" y="202"/>
                </a:lnTo>
                <a:lnTo>
                  <a:pt x="426" y="202"/>
                </a:lnTo>
                <a:lnTo>
                  <a:pt x="426" y="204"/>
                </a:lnTo>
                <a:lnTo>
                  <a:pt x="425" y="204"/>
                </a:lnTo>
                <a:lnTo>
                  <a:pt x="423" y="202"/>
                </a:lnTo>
                <a:lnTo>
                  <a:pt x="422" y="201"/>
                </a:lnTo>
                <a:lnTo>
                  <a:pt x="420" y="201"/>
                </a:lnTo>
                <a:lnTo>
                  <a:pt x="420" y="202"/>
                </a:lnTo>
                <a:lnTo>
                  <a:pt x="420" y="204"/>
                </a:lnTo>
                <a:lnTo>
                  <a:pt x="418" y="206"/>
                </a:lnTo>
                <a:lnTo>
                  <a:pt x="417" y="207"/>
                </a:lnTo>
                <a:lnTo>
                  <a:pt x="415" y="209"/>
                </a:lnTo>
                <a:lnTo>
                  <a:pt x="415" y="211"/>
                </a:lnTo>
                <a:lnTo>
                  <a:pt x="413" y="211"/>
                </a:lnTo>
                <a:lnTo>
                  <a:pt x="413" y="212"/>
                </a:lnTo>
                <a:lnTo>
                  <a:pt x="413" y="214"/>
                </a:lnTo>
                <a:lnTo>
                  <a:pt x="412" y="214"/>
                </a:lnTo>
                <a:lnTo>
                  <a:pt x="412" y="215"/>
                </a:lnTo>
                <a:lnTo>
                  <a:pt x="412" y="217"/>
                </a:lnTo>
                <a:lnTo>
                  <a:pt x="412" y="219"/>
                </a:lnTo>
                <a:lnTo>
                  <a:pt x="412" y="220"/>
                </a:lnTo>
                <a:lnTo>
                  <a:pt x="410" y="220"/>
                </a:lnTo>
                <a:lnTo>
                  <a:pt x="408" y="220"/>
                </a:lnTo>
                <a:lnTo>
                  <a:pt x="407" y="220"/>
                </a:lnTo>
                <a:lnTo>
                  <a:pt x="405" y="220"/>
                </a:lnTo>
                <a:lnTo>
                  <a:pt x="404" y="220"/>
                </a:lnTo>
                <a:lnTo>
                  <a:pt x="404" y="222"/>
                </a:lnTo>
                <a:lnTo>
                  <a:pt x="402" y="224"/>
                </a:lnTo>
                <a:lnTo>
                  <a:pt x="404" y="224"/>
                </a:lnTo>
                <a:lnTo>
                  <a:pt x="404" y="225"/>
                </a:lnTo>
                <a:lnTo>
                  <a:pt x="404" y="227"/>
                </a:lnTo>
                <a:lnTo>
                  <a:pt x="402" y="229"/>
                </a:lnTo>
                <a:lnTo>
                  <a:pt x="402" y="230"/>
                </a:lnTo>
                <a:lnTo>
                  <a:pt x="400" y="230"/>
                </a:lnTo>
                <a:lnTo>
                  <a:pt x="399" y="230"/>
                </a:lnTo>
                <a:lnTo>
                  <a:pt x="397" y="230"/>
                </a:lnTo>
                <a:lnTo>
                  <a:pt x="395" y="230"/>
                </a:lnTo>
                <a:lnTo>
                  <a:pt x="394" y="230"/>
                </a:lnTo>
                <a:lnTo>
                  <a:pt x="394" y="232"/>
                </a:lnTo>
                <a:lnTo>
                  <a:pt x="394" y="233"/>
                </a:lnTo>
                <a:lnTo>
                  <a:pt x="395" y="233"/>
                </a:lnTo>
                <a:lnTo>
                  <a:pt x="397" y="235"/>
                </a:lnTo>
                <a:lnTo>
                  <a:pt x="397" y="237"/>
                </a:lnTo>
                <a:lnTo>
                  <a:pt x="397" y="238"/>
                </a:lnTo>
                <a:lnTo>
                  <a:pt x="397" y="240"/>
                </a:lnTo>
                <a:lnTo>
                  <a:pt x="395" y="240"/>
                </a:lnTo>
                <a:lnTo>
                  <a:pt x="394" y="240"/>
                </a:lnTo>
                <a:lnTo>
                  <a:pt x="394" y="238"/>
                </a:lnTo>
                <a:lnTo>
                  <a:pt x="392" y="237"/>
                </a:lnTo>
                <a:lnTo>
                  <a:pt x="391" y="237"/>
                </a:lnTo>
                <a:lnTo>
                  <a:pt x="389" y="235"/>
                </a:lnTo>
                <a:lnTo>
                  <a:pt x="387" y="237"/>
                </a:lnTo>
                <a:lnTo>
                  <a:pt x="387" y="238"/>
                </a:lnTo>
                <a:lnTo>
                  <a:pt x="389" y="238"/>
                </a:lnTo>
                <a:lnTo>
                  <a:pt x="389" y="240"/>
                </a:lnTo>
                <a:lnTo>
                  <a:pt x="391" y="240"/>
                </a:lnTo>
                <a:lnTo>
                  <a:pt x="391" y="242"/>
                </a:lnTo>
                <a:lnTo>
                  <a:pt x="391" y="243"/>
                </a:lnTo>
                <a:lnTo>
                  <a:pt x="391" y="245"/>
                </a:lnTo>
                <a:lnTo>
                  <a:pt x="391" y="247"/>
                </a:lnTo>
                <a:lnTo>
                  <a:pt x="389" y="247"/>
                </a:lnTo>
                <a:lnTo>
                  <a:pt x="389" y="248"/>
                </a:lnTo>
                <a:lnTo>
                  <a:pt x="387" y="248"/>
                </a:lnTo>
                <a:lnTo>
                  <a:pt x="387" y="250"/>
                </a:lnTo>
                <a:lnTo>
                  <a:pt x="387" y="251"/>
                </a:lnTo>
                <a:lnTo>
                  <a:pt x="387" y="253"/>
                </a:lnTo>
                <a:lnTo>
                  <a:pt x="386" y="253"/>
                </a:lnTo>
                <a:lnTo>
                  <a:pt x="386" y="255"/>
                </a:lnTo>
                <a:lnTo>
                  <a:pt x="384" y="255"/>
                </a:lnTo>
                <a:lnTo>
                  <a:pt x="382" y="255"/>
                </a:lnTo>
                <a:lnTo>
                  <a:pt x="381" y="255"/>
                </a:lnTo>
                <a:lnTo>
                  <a:pt x="379" y="255"/>
                </a:lnTo>
                <a:lnTo>
                  <a:pt x="379" y="253"/>
                </a:lnTo>
                <a:lnTo>
                  <a:pt x="379" y="251"/>
                </a:lnTo>
                <a:lnTo>
                  <a:pt x="379" y="250"/>
                </a:lnTo>
                <a:lnTo>
                  <a:pt x="379" y="248"/>
                </a:lnTo>
                <a:lnTo>
                  <a:pt x="379" y="247"/>
                </a:lnTo>
                <a:lnTo>
                  <a:pt x="377" y="247"/>
                </a:lnTo>
                <a:lnTo>
                  <a:pt x="376" y="245"/>
                </a:lnTo>
                <a:lnTo>
                  <a:pt x="374" y="247"/>
                </a:lnTo>
                <a:lnTo>
                  <a:pt x="373" y="247"/>
                </a:lnTo>
                <a:lnTo>
                  <a:pt x="373" y="248"/>
                </a:lnTo>
                <a:lnTo>
                  <a:pt x="373" y="250"/>
                </a:lnTo>
                <a:lnTo>
                  <a:pt x="373" y="251"/>
                </a:lnTo>
                <a:lnTo>
                  <a:pt x="371" y="253"/>
                </a:lnTo>
                <a:lnTo>
                  <a:pt x="371" y="255"/>
                </a:lnTo>
                <a:lnTo>
                  <a:pt x="369" y="255"/>
                </a:lnTo>
                <a:lnTo>
                  <a:pt x="368" y="256"/>
                </a:lnTo>
                <a:lnTo>
                  <a:pt x="368" y="255"/>
                </a:lnTo>
                <a:lnTo>
                  <a:pt x="366" y="255"/>
                </a:lnTo>
                <a:lnTo>
                  <a:pt x="364" y="255"/>
                </a:lnTo>
                <a:lnTo>
                  <a:pt x="364" y="253"/>
                </a:lnTo>
                <a:lnTo>
                  <a:pt x="363" y="253"/>
                </a:lnTo>
                <a:lnTo>
                  <a:pt x="361" y="253"/>
                </a:lnTo>
                <a:lnTo>
                  <a:pt x="361" y="255"/>
                </a:lnTo>
                <a:lnTo>
                  <a:pt x="359" y="255"/>
                </a:lnTo>
                <a:lnTo>
                  <a:pt x="359" y="256"/>
                </a:lnTo>
                <a:lnTo>
                  <a:pt x="358" y="258"/>
                </a:lnTo>
                <a:lnTo>
                  <a:pt x="358" y="260"/>
                </a:lnTo>
                <a:lnTo>
                  <a:pt x="358" y="261"/>
                </a:lnTo>
                <a:lnTo>
                  <a:pt x="358" y="263"/>
                </a:lnTo>
                <a:lnTo>
                  <a:pt x="356" y="264"/>
                </a:lnTo>
                <a:lnTo>
                  <a:pt x="356" y="266"/>
                </a:lnTo>
                <a:lnTo>
                  <a:pt x="355" y="266"/>
                </a:lnTo>
                <a:lnTo>
                  <a:pt x="353" y="268"/>
                </a:lnTo>
                <a:lnTo>
                  <a:pt x="353" y="269"/>
                </a:lnTo>
                <a:lnTo>
                  <a:pt x="355" y="269"/>
                </a:lnTo>
                <a:lnTo>
                  <a:pt x="356" y="269"/>
                </a:lnTo>
                <a:lnTo>
                  <a:pt x="358" y="269"/>
                </a:lnTo>
                <a:lnTo>
                  <a:pt x="359" y="271"/>
                </a:lnTo>
                <a:lnTo>
                  <a:pt x="358" y="271"/>
                </a:lnTo>
                <a:lnTo>
                  <a:pt x="358" y="273"/>
                </a:lnTo>
                <a:lnTo>
                  <a:pt x="356" y="274"/>
                </a:lnTo>
                <a:lnTo>
                  <a:pt x="355" y="276"/>
                </a:lnTo>
                <a:lnTo>
                  <a:pt x="356" y="276"/>
                </a:lnTo>
                <a:lnTo>
                  <a:pt x="356" y="278"/>
                </a:lnTo>
                <a:lnTo>
                  <a:pt x="358" y="279"/>
                </a:lnTo>
                <a:lnTo>
                  <a:pt x="358" y="281"/>
                </a:lnTo>
                <a:lnTo>
                  <a:pt x="356" y="282"/>
                </a:lnTo>
                <a:lnTo>
                  <a:pt x="356" y="284"/>
                </a:lnTo>
                <a:lnTo>
                  <a:pt x="356" y="286"/>
                </a:lnTo>
                <a:lnTo>
                  <a:pt x="356" y="289"/>
                </a:lnTo>
                <a:lnTo>
                  <a:pt x="356" y="291"/>
                </a:lnTo>
                <a:lnTo>
                  <a:pt x="356" y="292"/>
                </a:lnTo>
                <a:lnTo>
                  <a:pt x="356" y="294"/>
                </a:lnTo>
                <a:lnTo>
                  <a:pt x="356" y="296"/>
                </a:lnTo>
                <a:lnTo>
                  <a:pt x="356" y="297"/>
                </a:lnTo>
                <a:lnTo>
                  <a:pt x="355" y="299"/>
                </a:lnTo>
                <a:lnTo>
                  <a:pt x="356" y="299"/>
                </a:lnTo>
                <a:lnTo>
                  <a:pt x="356" y="300"/>
                </a:lnTo>
                <a:lnTo>
                  <a:pt x="356" y="302"/>
                </a:lnTo>
                <a:lnTo>
                  <a:pt x="356" y="304"/>
                </a:lnTo>
                <a:lnTo>
                  <a:pt x="356" y="305"/>
                </a:lnTo>
                <a:lnTo>
                  <a:pt x="358" y="305"/>
                </a:lnTo>
                <a:lnTo>
                  <a:pt x="356" y="307"/>
                </a:lnTo>
                <a:lnTo>
                  <a:pt x="356" y="309"/>
                </a:lnTo>
                <a:lnTo>
                  <a:pt x="356" y="310"/>
                </a:lnTo>
                <a:lnTo>
                  <a:pt x="355" y="310"/>
                </a:lnTo>
                <a:lnTo>
                  <a:pt x="355" y="312"/>
                </a:lnTo>
                <a:lnTo>
                  <a:pt x="356" y="312"/>
                </a:lnTo>
                <a:lnTo>
                  <a:pt x="358" y="312"/>
                </a:lnTo>
                <a:lnTo>
                  <a:pt x="358" y="314"/>
                </a:lnTo>
                <a:lnTo>
                  <a:pt x="358" y="315"/>
                </a:lnTo>
                <a:lnTo>
                  <a:pt x="359" y="315"/>
                </a:lnTo>
                <a:lnTo>
                  <a:pt x="361" y="315"/>
                </a:lnTo>
                <a:lnTo>
                  <a:pt x="361" y="317"/>
                </a:lnTo>
                <a:lnTo>
                  <a:pt x="359" y="317"/>
                </a:lnTo>
                <a:lnTo>
                  <a:pt x="361" y="318"/>
                </a:lnTo>
                <a:lnTo>
                  <a:pt x="361" y="317"/>
                </a:lnTo>
                <a:lnTo>
                  <a:pt x="363" y="317"/>
                </a:lnTo>
                <a:lnTo>
                  <a:pt x="364" y="318"/>
                </a:lnTo>
                <a:lnTo>
                  <a:pt x="366" y="318"/>
                </a:lnTo>
                <a:lnTo>
                  <a:pt x="368" y="318"/>
                </a:lnTo>
                <a:lnTo>
                  <a:pt x="368" y="320"/>
                </a:lnTo>
                <a:lnTo>
                  <a:pt x="368" y="322"/>
                </a:lnTo>
                <a:lnTo>
                  <a:pt x="369" y="322"/>
                </a:lnTo>
                <a:lnTo>
                  <a:pt x="371" y="322"/>
                </a:lnTo>
                <a:lnTo>
                  <a:pt x="371" y="323"/>
                </a:lnTo>
                <a:lnTo>
                  <a:pt x="373" y="323"/>
                </a:lnTo>
                <a:lnTo>
                  <a:pt x="373" y="325"/>
                </a:lnTo>
                <a:lnTo>
                  <a:pt x="374" y="325"/>
                </a:lnTo>
                <a:lnTo>
                  <a:pt x="374" y="323"/>
                </a:lnTo>
                <a:lnTo>
                  <a:pt x="374" y="325"/>
                </a:lnTo>
                <a:lnTo>
                  <a:pt x="376" y="325"/>
                </a:lnTo>
                <a:lnTo>
                  <a:pt x="377" y="323"/>
                </a:lnTo>
                <a:lnTo>
                  <a:pt x="379" y="323"/>
                </a:lnTo>
                <a:lnTo>
                  <a:pt x="381" y="323"/>
                </a:lnTo>
                <a:lnTo>
                  <a:pt x="381" y="325"/>
                </a:lnTo>
                <a:lnTo>
                  <a:pt x="382" y="325"/>
                </a:lnTo>
                <a:lnTo>
                  <a:pt x="384" y="325"/>
                </a:lnTo>
                <a:lnTo>
                  <a:pt x="384" y="327"/>
                </a:lnTo>
                <a:lnTo>
                  <a:pt x="386" y="327"/>
                </a:lnTo>
                <a:lnTo>
                  <a:pt x="387" y="327"/>
                </a:lnTo>
                <a:lnTo>
                  <a:pt x="387" y="325"/>
                </a:lnTo>
                <a:lnTo>
                  <a:pt x="387" y="323"/>
                </a:lnTo>
                <a:lnTo>
                  <a:pt x="389" y="323"/>
                </a:lnTo>
                <a:lnTo>
                  <a:pt x="391" y="323"/>
                </a:lnTo>
                <a:lnTo>
                  <a:pt x="392" y="323"/>
                </a:lnTo>
                <a:lnTo>
                  <a:pt x="392" y="325"/>
                </a:lnTo>
                <a:lnTo>
                  <a:pt x="394" y="325"/>
                </a:lnTo>
                <a:lnTo>
                  <a:pt x="394" y="323"/>
                </a:lnTo>
                <a:lnTo>
                  <a:pt x="395" y="323"/>
                </a:lnTo>
                <a:lnTo>
                  <a:pt x="397" y="323"/>
                </a:lnTo>
                <a:lnTo>
                  <a:pt x="397" y="322"/>
                </a:lnTo>
                <a:lnTo>
                  <a:pt x="399" y="323"/>
                </a:lnTo>
                <a:lnTo>
                  <a:pt x="399" y="325"/>
                </a:lnTo>
                <a:lnTo>
                  <a:pt x="399" y="323"/>
                </a:lnTo>
                <a:lnTo>
                  <a:pt x="400" y="323"/>
                </a:lnTo>
                <a:lnTo>
                  <a:pt x="402" y="323"/>
                </a:lnTo>
                <a:lnTo>
                  <a:pt x="402" y="322"/>
                </a:lnTo>
                <a:lnTo>
                  <a:pt x="404" y="322"/>
                </a:lnTo>
                <a:lnTo>
                  <a:pt x="404" y="323"/>
                </a:lnTo>
                <a:lnTo>
                  <a:pt x="402" y="323"/>
                </a:lnTo>
                <a:lnTo>
                  <a:pt x="402" y="325"/>
                </a:lnTo>
                <a:lnTo>
                  <a:pt x="404" y="325"/>
                </a:lnTo>
                <a:lnTo>
                  <a:pt x="405" y="325"/>
                </a:lnTo>
                <a:lnTo>
                  <a:pt x="407" y="325"/>
                </a:lnTo>
                <a:lnTo>
                  <a:pt x="407" y="323"/>
                </a:lnTo>
                <a:lnTo>
                  <a:pt x="408" y="323"/>
                </a:lnTo>
                <a:lnTo>
                  <a:pt x="408" y="322"/>
                </a:lnTo>
                <a:lnTo>
                  <a:pt x="410" y="322"/>
                </a:lnTo>
                <a:lnTo>
                  <a:pt x="412" y="322"/>
                </a:lnTo>
                <a:lnTo>
                  <a:pt x="413" y="322"/>
                </a:lnTo>
                <a:lnTo>
                  <a:pt x="413" y="323"/>
                </a:lnTo>
                <a:lnTo>
                  <a:pt x="415" y="323"/>
                </a:lnTo>
                <a:lnTo>
                  <a:pt x="417" y="323"/>
                </a:lnTo>
                <a:lnTo>
                  <a:pt x="418" y="323"/>
                </a:lnTo>
                <a:lnTo>
                  <a:pt x="418" y="325"/>
                </a:lnTo>
                <a:lnTo>
                  <a:pt x="418" y="323"/>
                </a:lnTo>
                <a:lnTo>
                  <a:pt x="420" y="323"/>
                </a:lnTo>
                <a:lnTo>
                  <a:pt x="420" y="325"/>
                </a:lnTo>
                <a:lnTo>
                  <a:pt x="422" y="325"/>
                </a:lnTo>
                <a:lnTo>
                  <a:pt x="423" y="325"/>
                </a:lnTo>
                <a:lnTo>
                  <a:pt x="425" y="325"/>
                </a:lnTo>
                <a:lnTo>
                  <a:pt x="426" y="325"/>
                </a:lnTo>
                <a:lnTo>
                  <a:pt x="426" y="327"/>
                </a:lnTo>
                <a:lnTo>
                  <a:pt x="428" y="327"/>
                </a:lnTo>
                <a:lnTo>
                  <a:pt x="428" y="328"/>
                </a:lnTo>
                <a:lnTo>
                  <a:pt x="430" y="327"/>
                </a:lnTo>
                <a:lnTo>
                  <a:pt x="430" y="328"/>
                </a:lnTo>
                <a:lnTo>
                  <a:pt x="430" y="327"/>
                </a:lnTo>
                <a:lnTo>
                  <a:pt x="431" y="328"/>
                </a:lnTo>
                <a:lnTo>
                  <a:pt x="431" y="330"/>
                </a:lnTo>
                <a:lnTo>
                  <a:pt x="433" y="330"/>
                </a:lnTo>
                <a:lnTo>
                  <a:pt x="433" y="331"/>
                </a:lnTo>
                <a:lnTo>
                  <a:pt x="435" y="330"/>
                </a:lnTo>
                <a:lnTo>
                  <a:pt x="435" y="331"/>
                </a:lnTo>
                <a:lnTo>
                  <a:pt x="436" y="331"/>
                </a:lnTo>
                <a:lnTo>
                  <a:pt x="436" y="333"/>
                </a:lnTo>
                <a:lnTo>
                  <a:pt x="438" y="333"/>
                </a:lnTo>
                <a:lnTo>
                  <a:pt x="440" y="333"/>
                </a:lnTo>
                <a:lnTo>
                  <a:pt x="440" y="335"/>
                </a:lnTo>
                <a:lnTo>
                  <a:pt x="440" y="336"/>
                </a:lnTo>
                <a:lnTo>
                  <a:pt x="441" y="336"/>
                </a:lnTo>
                <a:lnTo>
                  <a:pt x="441" y="338"/>
                </a:lnTo>
                <a:lnTo>
                  <a:pt x="443" y="338"/>
                </a:lnTo>
                <a:lnTo>
                  <a:pt x="444" y="340"/>
                </a:lnTo>
                <a:lnTo>
                  <a:pt x="446" y="340"/>
                </a:lnTo>
                <a:lnTo>
                  <a:pt x="448" y="340"/>
                </a:lnTo>
                <a:lnTo>
                  <a:pt x="448" y="341"/>
                </a:lnTo>
                <a:lnTo>
                  <a:pt x="449" y="341"/>
                </a:lnTo>
                <a:lnTo>
                  <a:pt x="451" y="341"/>
                </a:lnTo>
                <a:lnTo>
                  <a:pt x="451" y="343"/>
                </a:lnTo>
                <a:lnTo>
                  <a:pt x="453" y="343"/>
                </a:lnTo>
                <a:lnTo>
                  <a:pt x="453" y="345"/>
                </a:lnTo>
                <a:lnTo>
                  <a:pt x="454" y="345"/>
                </a:lnTo>
                <a:lnTo>
                  <a:pt x="456" y="345"/>
                </a:lnTo>
                <a:lnTo>
                  <a:pt x="456" y="346"/>
                </a:lnTo>
                <a:lnTo>
                  <a:pt x="457" y="346"/>
                </a:lnTo>
                <a:lnTo>
                  <a:pt x="459" y="346"/>
                </a:lnTo>
                <a:lnTo>
                  <a:pt x="461" y="346"/>
                </a:lnTo>
                <a:lnTo>
                  <a:pt x="461" y="348"/>
                </a:lnTo>
                <a:lnTo>
                  <a:pt x="462" y="348"/>
                </a:lnTo>
                <a:lnTo>
                  <a:pt x="464" y="348"/>
                </a:lnTo>
                <a:lnTo>
                  <a:pt x="466" y="348"/>
                </a:lnTo>
                <a:lnTo>
                  <a:pt x="467" y="348"/>
                </a:lnTo>
                <a:lnTo>
                  <a:pt x="469" y="348"/>
                </a:lnTo>
                <a:lnTo>
                  <a:pt x="471" y="348"/>
                </a:lnTo>
                <a:lnTo>
                  <a:pt x="471" y="349"/>
                </a:lnTo>
                <a:lnTo>
                  <a:pt x="471" y="351"/>
                </a:lnTo>
                <a:lnTo>
                  <a:pt x="472" y="351"/>
                </a:lnTo>
                <a:lnTo>
                  <a:pt x="471" y="351"/>
                </a:lnTo>
                <a:lnTo>
                  <a:pt x="471" y="353"/>
                </a:lnTo>
                <a:lnTo>
                  <a:pt x="472" y="353"/>
                </a:lnTo>
                <a:lnTo>
                  <a:pt x="472" y="354"/>
                </a:lnTo>
                <a:lnTo>
                  <a:pt x="472" y="356"/>
                </a:lnTo>
                <a:lnTo>
                  <a:pt x="474" y="356"/>
                </a:lnTo>
                <a:lnTo>
                  <a:pt x="474" y="358"/>
                </a:lnTo>
                <a:lnTo>
                  <a:pt x="474" y="359"/>
                </a:lnTo>
                <a:lnTo>
                  <a:pt x="475" y="361"/>
                </a:lnTo>
                <a:lnTo>
                  <a:pt x="475" y="359"/>
                </a:lnTo>
                <a:lnTo>
                  <a:pt x="475" y="361"/>
                </a:lnTo>
                <a:lnTo>
                  <a:pt x="477" y="361"/>
                </a:lnTo>
                <a:lnTo>
                  <a:pt x="479" y="361"/>
                </a:lnTo>
                <a:lnTo>
                  <a:pt x="480" y="361"/>
                </a:lnTo>
                <a:lnTo>
                  <a:pt x="480" y="363"/>
                </a:lnTo>
                <a:lnTo>
                  <a:pt x="480" y="364"/>
                </a:lnTo>
                <a:lnTo>
                  <a:pt x="482" y="364"/>
                </a:lnTo>
                <a:lnTo>
                  <a:pt x="482" y="366"/>
                </a:lnTo>
                <a:lnTo>
                  <a:pt x="484" y="366"/>
                </a:lnTo>
                <a:lnTo>
                  <a:pt x="485" y="366"/>
                </a:lnTo>
                <a:lnTo>
                  <a:pt x="487" y="366"/>
                </a:lnTo>
                <a:lnTo>
                  <a:pt x="487" y="367"/>
                </a:lnTo>
                <a:lnTo>
                  <a:pt x="489" y="367"/>
                </a:lnTo>
                <a:lnTo>
                  <a:pt x="490" y="367"/>
                </a:lnTo>
                <a:lnTo>
                  <a:pt x="490" y="369"/>
                </a:lnTo>
                <a:lnTo>
                  <a:pt x="492" y="369"/>
                </a:lnTo>
                <a:lnTo>
                  <a:pt x="490" y="369"/>
                </a:lnTo>
                <a:lnTo>
                  <a:pt x="492" y="369"/>
                </a:lnTo>
                <a:lnTo>
                  <a:pt x="492" y="371"/>
                </a:lnTo>
                <a:lnTo>
                  <a:pt x="490" y="372"/>
                </a:lnTo>
                <a:lnTo>
                  <a:pt x="492" y="372"/>
                </a:lnTo>
                <a:lnTo>
                  <a:pt x="492" y="374"/>
                </a:lnTo>
                <a:lnTo>
                  <a:pt x="492" y="376"/>
                </a:lnTo>
                <a:lnTo>
                  <a:pt x="493" y="376"/>
                </a:lnTo>
                <a:lnTo>
                  <a:pt x="493" y="377"/>
                </a:lnTo>
                <a:lnTo>
                  <a:pt x="493" y="379"/>
                </a:lnTo>
                <a:lnTo>
                  <a:pt x="493" y="381"/>
                </a:lnTo>
                <a:lnTo>
                  <a:pt x="493" y="382"/>
                </a:lnTo>
                <a:lnTo>
                  <a:pt x="493" y="384"/>
                </a:lnTo>
                <a:lnTo>
                  <a:pt x="492" y="384"/>
                </a:lnTo>
                <a:lnTo>
                  <a:pt x="492" y="385"/>
                </a:lnTo>
                <a:lnTo>
                  <a:pt x="490" y="385"/>
                </a:lnTo>
                <a:lnTo>
                  <a:pt x="490" y="387"/>
                </a:lnTo>
                <a:lnTo>
                  <a:pt x="490" y="389"/>
                </a:lnTo>
                <a:lnTo>
                  <a:pt x="489" y="389"/>
                </a:lnTo>
                <a:lnTo>
                  <a:pt x="489" y="390"/>
                </a:lnTo>
                <a:lnTo>
                  <a:pt x="490" y="390"/>
                </a:lnTo>
                <a:lnTo>
                  <a:pt x="490" y="392"/>
                </a:lnTo>
                <a:lnTo>
                  <a:pt x="490" y="394"/>
                </a:lnTo>
                <a:lnTo>
                  <a:pt x="490" y="395"/>
                </a:lnTo>
                <a:lnTo>
                  <a:pt x="489" y="395"/>
                </a:lnTo>
                <a:lnTo>
                  <a:pt x="489" y="397"/>
                </a:lnTo>
                <a:lnTo>
                  <a:pt x="489" y="398"/>
                </a:lnTo>
                <a:lnTo>
                  <a:pt x="502" y="398"/>
                </a:lnTo>
                <a:lnTo>
                  <a:pt x="503" y="398"/>
                </a:lnTo>
                <a:lnTo>
                  <a:pt x="507" y="398"/>
                </a:lnTo>
                <a:lnTo>
                  <a:pt x="513" y="398"/>
                </a:lnTo>
                <a:lnTo>
                  <a:pt x="515" y="398"/>
                </a:lnTo>
                <a:lnTo>
                  <a:pt x="516" y="398"/>
                </a:lnTo>
                <a:lnTo>
                  <a:pt x="518" y="398"/>
                </a:lnTo>
                <a:lnTo>
                  <a:pt x="520" y="398"/>
                </a:lnTo>
                <a:lnTo>
                  <a:pt x="529" y="398"/>
                </a:lnTo>
                <a:lnTo>
                  <a:pt x="533" y="398"/>
                </a:lnTo>
                <a:lnTo>
                  <a:pt x="536" y="398"/>
                </a:lnTo>
                <a:lnTo>
                  <a:pt x="539" y="398"/>
                </a:lnTo>
                <a:lnTo>
                  <a:pt x="547" y="398"/>
                </a:lnTo>
                <a:lnTo>
                  <a:pt x="556" y="398"/>
                </a:lnTo>
                <a:lnTo>
                  <a:pt x="562" y="398"/>
                </a:lnTo>
                <a:lnTo>
                  <a:pt x="564" y="398"/>
                </a:lnTo>
                <a:lnTo>
                  <a:pt x="567" y="398"/>
                </a:lnTo>
                <a:lnTo>
                  <a:pt x="572" y="400"/>
                </a:lnTo>
                <a:lnTo>
                  <a:pt x="577" y="400"/>
                </a:lnTo>
                <a:lnTo>
                  <a:pt x="590" y="400"/>
                </a:lnTo>
                <a:lnTo>
                  <a:pt x="591" y="400"/>
                </a:lnTo>
                <a:lnTo>
                  <a:pt x="591" y="402"/>
                </a:lnTo>
                <a:lnTo>
                  <a:pt x="593" y="402"/>
                </a:lnTo>
                <a:lnTo>
                  <a:pt x="593" y="403"/>
                </a:lnTo>
                <a:lnTo>
                  <a:pt x="595" y="403"/>
                </a:lnTo>
                <a:lnTo>
                  <a:pt x="595" y="405"/>
                </a:lnTo>
                <a:lnTo>
                  <a:pt x="595" y="407"/>
                </a:lnTo>
                <a:lnTo>
                  <a:pt x="595" y="408"/>
                </a:lnTo>
                <a:lnTo>
                  <a:pt x="595" y="410"/>
                </a:lnTo>
                <a:lnTo>
                  <a:pt x="595" y="412"/>
                </a:lnTo>
                <a:lnTo>
                  <a:pt x="596" y="412"/>
                </a:lnTo>
                <a:lnTo>
                  <a:pt x="596" y="413"/>
                </a:lnTo>
                <a:lnTo>
                  <a:pt x="598" y="413"/>
                </a:lnTo>
                <a:lnTo>
                  <a:pt x="598" y="415"/>
                </a:lnTo>
                <a:lnTo>
                  <a:pt x="598" y="416"/>
                </a:lnTo>
                <a:lnTo>
                  <a:pt x="600" y="416"/>
                </a:lnTo>
                <a:lnTo>
                  <a:pt x="601" y="416"/>
                </a:lnTo>
                <a:lnTo>
                  <a:pt x="600" y="418"/>
                </a:lnTo>
                <a:lnTo>
                  <a:pt x="600" y="420"/>
                </a:lnTo>
                <a:lnTo>
                  <a:pt x="598" y="421"/>
                </a:lnTo>
                <a:lnTo>
                  <a:pt x="598" y="423"/>
                </a:lnTo>
                <a:lnTo>
                  <a:pt x="598" y="425"/>
                </a:lnTo>
                <a:lnTo>
                  <a:pt x="598" y="426"/>
                </a:lnTo>
                <a:lnTo>
                  <a:pt x="600" y="426"/>
                </a:lnTo>
                <a:lnTo>
                  <a:pt x="601" y="426"/>
                </a:lnTo>
                <a:lnTo>
                  <a:pt x="601" y="428"/>
                </a:lnTo>
                <a:lnTo>
                  <a:pt x="601" y="430"/>
                </a:lnTo>
                <a:lnTo>
                  <a:pt x="600" y="430"/>
                </a:lnTo>
                <a:lnTo>
                  <a:pt x="600" y="431"/>
                </a:lnTo>
                <a:lnTo>
                  <a:pt x="600" y="433"/>
                </a:lnTo>
                <a:lnTo>
                  <a:pt x="598" y="433"/>
                </a:lnTo>
                <a:lnTo>
                  <a:pt x="598" y="434"/>
                </a:lnTo>
                <a:lnTo>
                  <a:pt x="598" y="436"/>
                </a:lnTo>
                <a:lnTo>
                  <a:pt x="600" y="436"/>
                </a:lnTo>
                <a:lnTo>
                  <a:pt x="600" y="438"/>
                </a:lnTo>
                <a:lnTo>
                  <a:pt x="601" y="438"/>
                </a:lnTo>
                <a:lnTo>
                  <a:pt x="601" y="439"/>
                </a:lnTo>
                <a:lnTo>
                  <a:pt x="601" y="441"/>
                </a:lnTo>
                <a:lnTo>
                  <a:pt x="601" y="443"/>
                </a:lnTo>
                <a:lnTo>
                  <a:pt x="601" y="444"/>
                </a:lnTo>
                <a:lnTo>
                  <a:pt x="601" y="446"/>
                </a:lnTo>
                <a:lnTo>
                  <a:pt x="601" y="447"/>
                </a:lnTo>
                <a:lnTo>
                  <a:pt x="600" y="447"/>
                </a:lnTo>
                <a:lnTo>
                  <a:pt x="600" y="449"/>
                </a:lnTo>
                <a:lnTo>
                  <a:pt x="598" y="449"/>
                </a:lnTo>
                <a:lnTo>
                  <a:pt x="598" y="451"/>
                </a:lnTo>
                <a:lnTo>
                  <a:pt x="598" y="452"/>
                </a:lnTo>
                <a:lnTo>
                  <a:pt x="600" y="452"/>
                </a:lnTo>
                <a:lnTo>
                  <a:pt x="601" y="454"/>
                </a:lnTo>
                <a:lnTo>
                  <a:pt x="601" y="456"/>
                </a:lnTo>
                <a:lnTo>
                  <a:pt x="601" y="457"/>
                </a:lnTo>
                <a:lnTo>
                  <a:pt x="601" y="459"/>
                </a:lnTo>
                <a:lnTo>
                  <a:pt x="603" y="461"/>
                </a:lnTo>
                <a:lnTo>
                  <a:pt x="601" y="461"/>
                </a:lnTo>
                <a:lnTo>
                  <a:pt x="601" y="462"/>
                </a:lnTo>
                <a:lnTo>
                  <a:pt x="603" y="464"/>
                </a:lnTo>
                <a:lnTo>
                  <a:pt x="603" y="465"/>
                </a:lnTo>
                <a:lnTo>
                  <a:pt x="601" y="467"/>
                </a:lnTo>
                <a:lnTo>
                  <a:pt x="600" y="469"/>
                </a:lnTo>
                <a:lnTo>
                  <a:pt x="600" y="470"/>
                </a:lnTo>
                <a:lnTo>
                  <a:pt x="601" y="470"/>
                </a:lnTo>
                <a:lnTo>
                  <a:pt x="603" y="470"/>
                </a:lnTo>
                <a:lnTo>
                  <a:pt x="603" y="472"/>
                </a:lnTo>
                <a:lnTo>
                  <a:pt x="603" y="474"/>
                </a:lnTo>
                <a:lnTo>
                  <a:pt x="603" y="475"/>
                </a:lnTo>
                <a:lnTo>
                  <a:pt x="601" y="475"/>
                </a:lnTo>
                <a:lnTo>
                  <a:pt x="600" y="475"/>
                </a:lnTo>
                <a:lnTo>
                  <a:pt x="600" y="477"/>
                </a:lnTo>
                <a:lnTo>
                  <a:pt x="600" y="479"/>
                </a:lnTo>
                <a:lnTo>
                  <a:pt x="600" y="480"/>
                </a:lnTo>
                <a:lnTo>
                  <a:pt x="598" y="480"/>
                </a:lnTo>
                <a:lnTo>
                  <a:pt x="598" y="482"/>
                </a:lnTo>
                <a:lnTo>
                  <a:pt x="598" y="483"/>
                </a:lnTo>
                <a:lnTo>
                  <a:pt x="598" y="485"/>
                </a:lnTo>
                <a:lnTo>
                  <a:pt x="600" y="485"/>
                </a:lnTo>
                <a:lnTo>
                  <a:pt x="601" y="485"/>
                </a:lnTo>
                <a:lnTo>
                  <a:pt x="601" y="487"/>
                </a:lnTo>
                <a:lnTo>
                  <a:pt x="601" y="488"/>
                </a:lnTo>
                <a:lnTo>
                  <a:pt x="603" y="490"/>
                </a:lnTo>
                <a:lnTo>
                  <a:pt x="603" y="492"/>
                </a:lnTo>
                <a:lnTo>
                  <a:pt x="605" y="492"/>
                </a:lnTo>
                <a:lnTo>
                  <a:pt x="605" y="493"/>
                </a:lnTo>
                <a:lnTo>
                  <a:pt x="605" y="495"/>
                </a:lnTo>
                <a:lnTo>
                  <a:pt x="603" y="495"/>
                </a:lnTo>
                <a:lnTo>
                  <a:pt x="603" y="497"/>
                </a:lnTo>
                <a:lnTo>
                  <a:pt x="603" y="498"/>
                </a:lnTo>
                <a:lnTo>
                  <a:pt x="605" y="498"/>
                </a:lnTo>
                <a:lnTo>
                  <a:pt x="605" y="500"/>
                </a:lnTo>
                <a:lnTo>
                  <a:pt x="606" y="500"/>
                </a:lnTo>
                <a:lnTo>
                  <a:pt x="606" y="501"/>
                </a:lnTo>
                <a:lnTo>
                  <a:pt x="606" y="503"/>
                </a:lnTo>
                <a:lnTo>
                  <a:pt x="606" y="505"/>
                </a:lnTo>
                <a:lnTo>
                  <a:pt x="606" y="506"/>
                </a:lnTo>
                <a:lnTo>
                  <a:pt x="606" y="508"/>
                </a:lnTo>
                <a:lnTo>
                  <a:pt x="606" y="510"/>
                </a:lnTo>
                <a:lnTo>
                  <a:pt x="605" y="510"/>
                </a:lnTo>
                <a:lnTo>
                  <a:pt x="605" y="511"/>
                </a:lnTo>
                <a:lnTo>
                  <a:pt x="606" y="511"/>
                </a:lnTo>
                <a:lnTo>
                  <a:pt x="608" y="511"/>
                </a:lnTo>
                <a:lnTo>
                  <a:pt x="609" y="513"/>
                </a:lnTo>
                <a:lnTo>
                  <a:pt x="611" y="514"/>
                </a:lnTo>
                <a:lnTo>
                  <a:pt x="613" y="514"/>
                </a:lnTo>
                <a:lnTo>
                  <a:pt x="613" y="513"/>
                </a:lnTo>
                <a:lnTo>
                  <a:pt x="613" y="511"/>
                </a:lnTo>
                <a:lnTo>
                  <a:pt x="614" y="511"/>
                </a:lnTo>
                <a:lnTo>
                  <a:pt x="616" y="511"/>
                </a:lnTo>
                <a:lnTo>
                  <a:pt x="616" y="513"/>
                </a:lnTo>
                <a:lnTo>
                  <a:pt x="618" y="514"/>
                </a:lnTo>
                <a:lnTo>
                  <a:pt x="619" y="514"/>
                </a:lnTo>
                <a:lnTo>
                  <a:pt x="619" y="516"/>
                </a:lnTo>
                <a:lnTo>
                  <a:pt x="621" y="516"/>
                </a:lnTo>
                <a:lnTo>
                  <a:pt x="621" y="518"/>
                </a:lnTo>
                <a:lnTo>
                  <a:pt x="621" y="519"/>
                </a:lnTo>
                <a:lnTo>
                  <a:pt x="621" y="521"/>
                </a:lnTo>
                <a:lnTo>
                  <a:pt x="621" y="523"/>
                </a:lnTo>
                <a:lnTo>
                  <a:pt x="621" y="524"/>
                </a:lnTo>
                <a:lnTo>
                  <a:pt x="619" y="526"/>
                </a:lnTo>
                <a:lnTo>
                  <a:pt x="618" y="526"/>
                </a:lnTo>
                <a:lnTo>
                  <a:pt x="616" y="526"/>
                </a:lnTo>
                <a:lnTo>
                  <a:pt x="614" y="528"/>
                </a:lnTo>
                <a:lnTo>
                  <a:pt x="613" y="528"/>
                </a:lnTo>
                <a:lnTo>
                  <a:pt x="611" y="528"/>
                </a:lnTo>
                <a:lnTo>
                  <a:pt x="611" y="529"/>
                </a:lnTo>
                <a:lnTo>
                  <a:pt x="611" y="531"/>
                </a:lnTo>
                <a:lnTo>
                  <a:pt x="611" y="532"/>
                </a:lnTo>
                <a:lnTo>
                  <a:pt x="611" y="534"/>
                </a:lnTo>
                <a:lnTo>
                  <a:pt x="613" y="534"/>
                </a:lnTo>
                <a:lnTo>
                  <a:pt x="613" y="536"/>
                </a:lnTo>
                <a:lnTo>
                  <a:pt x="613" y="537"/>
                </a:lnTo>
                <a:lnTo>
                  <a:pt x="613" y="539"/>
                </a:lnTo>
                <a:lnTo>
                  <a:pt x="614" y="539"/>
                </a:lnTo>
                <a:lnTo>
                  <a:pt x="616" y="539"/>
                </a:lnTo>
                <a:lnTo>
                  <a:pt x="618" y="541"/>
                </a:lnTo>
                <a:lnTo>
                  <a:pt x="619" y="541"/>
                </a:lnTo>
                <a:lnTo>
                  <a:pt x="621" y="541"/>
                </a:lnTo>
                <a:lnTo>
                  <a:pt x="623" y="541"/>
                </a:lnTo>
                <a:lnTo>
                  <a:pt x="623" y="542"/>
                </a:lnTo>
                <a:lnTo>
                  <a:pt x="623" y="544"/>
                </a:lnTo>
                <a:lnTo>
                  <a:pt x="624" y="546"/>
                </a:lnTo>
                <a:lnTo>
                  <a:pt x="626" y="546"/>
                </a:lnTo>
                <a:lnTo>
                  <a:pt x="626" y="547"/>
                </a:lnTo>
                <a:lnTo>
                  <a:pt x="627" y="547"/>
                </a:lnTo>
                <a:lnTo>
                  <a:pt x="629" y="546"/>
                </a:lnTo>
                <a:lnTo>
                  <a:pt x="631" y="546"/>
                </a:lnTo>
                <a:lnTo>
                  <a:pt x="631" y="547"/>
                </a:lnTo>
                <a:lnTo>
                  <a:pt x="632" y="547"/>
                </a:lnTo>
                <a:lnTo>
                  <a:pt x="632" y="550"/>
                </a:lnTo>
                <a:lnTo>
                  <a:pt x="634" y="552"/>
                </a:lnTo>
                <a:lnTo>
                  <a:pt x="634" y="554"/>
                </a:lnTo>
                <a:lnTo>
                  <a:pt x="634" y="555"/>
                </a:lnTo>
                <a:lnTo>
                  <a:pt x="636" y="555"/>
                </a:lnTo>
                <a:lnTo>
                  <a:pt x="636" y="559"/>
                </a:lnTo>
                <a:lnTo>
                  <a:pt x="637" y="560"/>
                </a:lnTo>
                <a:lnTo>
                  <a:pt x="637" y="562"/>
                </a:lnTo>
                <a:lnTo>
                  <a:pt x="639" y="562"/>
                </a:lnTo>
                <a:lnTo>
                  <a:pt x="640" y="562"/>
                </a:lnTo>
                <a:lnTo>
                  <a:pt x="642" y="562"/>
                </a:lnTo>
                <a:lnTo>
                  <a:pt x="644" y="562"/>
                </a:lnTo>
                <a:lnTo>
                  <a:pt x="645" y="562"/>
                </a:lnTo>
                <a:lnTo>
                  <a:pt x="645" y="564"/>
                </a:lnTo>
                <a:lnTo>
                  <a:pt x="647" y="564"/>
                </a:lnTo>
                <a:lnTo>
                  <a:pt x="649" y="564"/>
                </a:lnTo>
                <a:lnTo>
                  <a:pt x="649" y="565"/>
                </a:lnTo>
                <a:lnTo>
                  <a:pt x="650" y="565"/>
                </a:lnTo>
                <a:lnTo>
                  <a:pt x="650" y="567"/>
                </a:lnTo>
                <a:lnTo>
                  <a:pt x="652" y="567"/>
                </a:lnTo>
                <a:lnTo>
                  <a:pt x="649" y="567"/>
                </a:lnTo>
                <a:lnTo>
                  <a:pt x="636" y="567"/>
                </a:lnTo>
                <a:lnTo>
                  <a:pt x="624" y="567"/>
                </a:lnTo>
                <a:lnTo>
                  <a:pt x="603" y="567"/>
                </a:lnTo>
                <a:lnTo>
                  <a:pt x="601" y="567"/>
                </a:lnTo>
                <a:lnTo>
                  <a:pt x="600" y="567"/>
                </a:lnTo>
                <a:lnTo>
                  <a:pt x="591" y="567"/>
                </a:lnTo>
                <a:lnTo>
                  <a:pt x="590" y="567"/>
                </a:lnTo>
                <a:lnTo>
                  <a:pt x="587" y="567"/>
                </a:lnTo>
                <a:lnTo>
                  <a:pt x="578" y="567"/>
                </a:lnTo>
                <a:lnTo>
                  <a:pt x="577" y="567"/>
                </a:lnTo>
                <a:lnTo>
                  <a:pt x="570" y="567"/>
                </a:lnTo>
                <a:lnTo>
                  <a:pt x="565" y="567"/>
                </a:lnTo>
                <a:lnTo>
                  <a:pt x="564" y="567"/>
                </a:lnTo>
                <a:lnTo>
                  <a:pt x="560" y="567"/>
                </a:lnTo>
                <a:lnTo>
                  <a:pt x="544" y="567"/>
                </a:lnTo>
                <a:lnTo>
                  <a:pt x="536" y="567"/>
                </a:lnTo>
                <a:lnTo>
                  <a:pt x="520" y="565"/>
                </a:lnTo>
                <a:lnTo>
                  <a:pt x="518" y="565"/>
                </a:lnTo>
                <a:lnTo>
                  <a:pt x="516" y="565"/>
                </a:lnTo>
                <a:lnTo>
                  <a:pt x="511" y="565"/>
                </a:lnTo>
                <a:lnTo>
                  <a:pt x="507" y="565"/>
                </a:lnTo>
                <a:lnTo>
                  <a:pt x="485" y="567"/>
                </a:lnTo>
                <a:lnTo>
                  <a:pt x="480" y="567"/>
                </a:lnTo>
                <a:lnTo>
                  <a:pt x="479" y="567"/>
                </a:lnTo>
                <a:lnTo>
                  <a:pt x="475" y="567"/>
                </a:lnTo>
                <a:lnTo>
                  <a:pt x="472" y="567"/>
                </a:lnTo>
                <a:lnTo>
                  <a:pt x="449" y="565"/>
                </a:lnTo>
                <a:lnTo>
                  <a:pt x="430" y="565"/>
                </a:lnTo>
                <a:lnTo>
                  <a:pt x="425" y="565"/>
                </a:lnTo>
                <a:lnTo>
                  <a:pt x="422" y="565"/>
                </a:lnTo>
                <a:lnTo>
                  <a:pt x="420" y="565"/>
                </a:lnTo>
                <a:lnTo>
                  <a:pt x="418" y="565"/>
                </a:lnTo>
                <a:lnTo>
                  <a:pt x="415" y="565"/>
                </a:lnTo>
                <a:lnTo>
                  <a:pt x="413" y="565"/>
                </a:lnTo>
                <a:lnTo>
                  <a:pt x="412" y="565"/>
                </a:lnTo>
                <a:lnTo>
                  <a:pt x="410" y="565"/>
                </a:lnTo>
                <a:lnTo>
                  <a:pt x="405" y="565"/>
                </a:lnTo>
                <a:lnTo>
                  <a:pt x="404" y="565"/>
                </a:lnTo>
                <a:lnTo>
                  <a:pt x="402" y="565"/>
                </a:lnTo>
                <a:lnTo>
                  <a:pt x="400" y="565"/>
                </a:lnTo>
                <a:lnTo>
                  <a:pt x="397" y="565"/>
                </a:lnTo>
                <a:lnTo>
                  <a:pt x="391" y="565"/>
                </a:lnTo>
                <a:lnTo>
                  <a:pt x="376" y="565"/>
                </a:lnTo>
                <a:lnTo>
                  <a:pt x="374" y="565"/>
                </a:lnTo>
                <a:lnTo>
                  <a:pt x="371" y="565"/>
                </a:lnTo>
                <a:lnTo>
                  <a:pt x="369" y="565"/>
                </a:lnTo>
                <a:lnTo>
                  <a:pt x="364" y="565"/>
                </a:lnTo>
                <a:lnTo>
                  <a:pt x="359" y="565"/>
                </a:lnTo>
                <a:lnTo>
                  <a:pt x="348" y="565"/>
                </a:lnTo>
                <a:lnTo>
                  <a:pt x="328" y="565"/>
                </a:lnTo>
                <a:lnTo>
                  <a:pt x="327" y="565"/>
                </a:lnTo>
                <a:lnTo>
                  <a:pt x="325" y="565"/>
                </a:lnTo>
                <a:lnTo>
                  <a:pt x="324" y="565"/>
                </a:lnTo>
                <a:lnTo>
                  <a:pt x="324" y="564"/>
                </a:lnTo>
                <a:lnTo>
                  <a:pt x="322" y="564"/>
                </a:lnTo>
                <a:lnTo>
                  <a:pt x="315" y="564"/>
                </a:lnTo>
                <a:lnTo>
                  <a:pt x="314" y="564"/>
                </a:lnTo>
                <a:lnTo>
                  <a:pt x="309" y="564"/>
                </a:lnTo>
                <a:lnTo>
                  <a:pt x="307" y="564"/>
                </a:lnTo>
                <a:lnTo>
                  <a:pt x="299" y="564"/>
                </a:lnTo>
                <a:lnTo>
                  <a:pt x="294" y="564"/>
                </a:lnTo>
                <a:lnTo>
                  <a:pt x="291" y="564"/>
                </a:lnTo>
                <a:lnTo>
                  <a:pt x="288" y="564"/>
                </a:lnTo>
                <a:lnTo>
                  <a:pt x="286" y="564"/>
                </a:lnTo>
                <a:lnTo>
                  <a:pt x="279" y="564"/>
                </a:lnTo>
                <a:lnTo>
                  <a:pt x="276" y="564"/>
                </a:lnTo>
                <a:lnTo>
                  <a:pt x="274" y="564"/>
                </a:lnTo>
                <a:lnTo>
                  <a:pt x="273" y="564"/>
                </a:lnTo>
                <a:lnTo>
                  <a:pt x="268" y="564"/>
                </a:lnTo>
                <a:lnTo>
                  <a:pt x="257" y="564"/>
                </a:lnTo>
                <a:lnTo>
                  <a:pt x="250" y="564"/>
                </a:lnTo>
                <a:lnTo>
                  <a:pt x="248" y="564"/>
                </a:lnTo>
                <a:lnTo>
                  <a:pt x="247" y="564"/>
                </a:lnTo>
                <a:lnTo>
                  <a:pt x="240" y="564"/>
                </a:lnTo>
                <a:lnTo>
                  <a:pt x="234" y="564"/>
                </a:lnTo>
                <a:lnTo>
                  <a:pt x="225" y="564"/>
                </a:lnTo>
                <a:lnTo>
                  <a:pt x="204" y="564"/>
                </a:lnTo>
                <a:lnTo>
                  <a:pt x="201" y="564"/>
                </a:lnTo>
                <a:lnTo>
                  <a:pt x="196" y="564"/>
                </a:lnTo>
                <a:lnTo>
                  <a:pt x="193" y="562"/>
                </a:lnTo>
                <a:lnTo>
                  <a:pt x="191" y="562"/>
                </a:lnTo>
                <a:lnTo>
                  <a:pt x="188" y="562"/>
                </a:lnTo>
                <a:lnTo>
                  <a:pt x="185" y="562"/>
                </a:lnTo>
                <a:lnTo>
                  <a:pt x="183" y="562"/>
                </a:lnTo>
                <a:lnTo>
                  <a:pt x="181" y="562"/>
                </a:lnTo>
                <a:lnTo>
                  <a:pt x="176" y="562"/>
                </a:lnTo>
                <a:lnTo>
                  <a:pt x="162" y="562"/>
                </a:lnTo>
                <a:lnTo>
                  <a:pt x="155" y="562"/>
                </a:lnTo>
                <a:lnTo>
                  <a:pt x="154" y="562"/>
                </a:lnTo>
                <a:lnTo>
                  <a:pt x="152" y="562"/>
                </a:lnTo>
                <a:lnTo>
                  <a:pt x="147" y="562"/>
                </a:lnTo>
                <a:lnTo>
                  <a:pt x="141" y="562"/>
                </a:lnTo>
                <a:lnTo>
                  <a:pt x="139" y="562"/>
                </a:lnTo>
                <a:lnTo>
                  <a:pt x="136" y="562"/>
                </a:lnTo>
                <a:lnTo>
                  <a:pt x="126" y="562"/>
                </a:lnTo>
                <a:lnTo>
                  <a:pt x="119" y="562"/>
                </a:lnTo>
                <a:lnTo>
                  <a:pt x="108" y="562"/>
                </a:lnTo>
                <a:lnTo>
                  <a:pt x="101" y="562"/>
                </a:lnTo>
                <a:lnTo>
                  <a:pt x="98" y="562"/>
                </a:lnTo>
                <a:lnTo>
                  <a:pt x="95" y="562"/>
                </a:lnTo>
                <a:lnTo>
                  <a:pt x="91" y="562"/>
                </a:lnTo>
                <a:lnTo>
                  <a:pt x="85" y="560"/>
                </a:lnTo>
                <a:lnTo>
                  <a:pt x="80" y="560"/>
                </a:lnTo>
                <a:lnTo>
                  <a:pt x="77" y="560"/>
                </a:lnTo>
                <a:lnTo>
                  <a:pt x="74" y="560"/>
                </a:lnTo>
                <a:lnTo>
                  <a:pt x="72" y="560"/>
                </a:lnTo>
                <a:lnTo>
                  <a:pt x="70" y="560"/>
                </a:lnTo>
                <a:lnTo>
                  <a:pt x="69" y="560"/>
                </a:lnTo>
                <a:lnTo>
                  <a:pt x="64" y="560"/>
                </a:lnTo>
                <a:lnTo>
                  <a:pt x="49" y="560"/>
                </a:lnTo>
                <a:lnTo>
                  <a:pt x="47" y="560"/>
                </a:lnTo>
                <a:lnTo>
                  <a:pt x="44" y="560"/>
                </a:lnTo>
                <a:lnTo>
                  <a:pt x="36" y="560"/>
                </a:lnTo>
                <a:lnTo>
                  <a:pt x="33" y="560"/>
                </a:lnTo>
                <a:lnTo>
                  <a:pt x="23" y="560"/>
                </a:lnTo>
                <a:lnTo>
                  <a:pt x="18" y="560"/>
                </a:lnTo>
                <a:lnTo>
                  <a:pt x="20" y="560"/>
                </a:lnTo>
                <a:lnTo>
                  <a:pt x="20" y="559"/>
                </a:lnTo>
                <a:lnTo>
                  <a:pt x="21" y="559"/>
                </a:lnTo>
                <a:lnTo>
                  <a:pt x="21" y="557"/>
                </a:lnTo>
                <a:lnTo>
                  <a:pt x="23" y="557"/>
                </a:lnTo>
                <a:lnTo>
                  <a:pt x="23" y="555"/>
                </a:lnTo>
                <a:lnTo>
                  <a:pt x="23" y="554"/>
                </a:lnTo>
                <a:lnTo>
                  <a:pt x="25" y="554"/>
                </a:lnTo>
                <a:lnTo>
                  <a:pt x="25" y="552"/>
                </a:lnTo>
                <a:lnTo>
                  <a:pt x="25" y="550"/>
                </a:lnTo>
                <a:lnTo>
                  <a:pt x="26" y="550"/>
                </a:lnTo>
                <a:lnTo>
                  <a:pt x="26" y="549"/>
                </a:lnTo>
                <a:lnTo>
                  <a:pt x="26" y="547"/>
                </a:lnTo>
                <a:lnTo>
                  <a:pt x="28" y="546"/>
                </a:lnTo>
                <a:lnTo>
                  <a:pt x="28" y="544"/>
                </a:lnTo>
                <a:lnTo>
                  <a:pt x="26" y="542"/>
                </a:lnTo>
                <a:lnTo>
                  <a:pt x="25" y="542"/>
                </a:lnTo>
                <a:lnTo>
                  <a:pt x="25" y="541"/>
                </a:lnTo>
                <a:lnTo>
                  <a:pt x="23" y="541"/>
                </a:lnTo>
                <a:lnTo>
                  <a:pt x="23" y="539"/>
                </a:lnTo>
                <a:lnTo>
                  <a:pt x="23" y="537"/>
                </a:lnTo>
                <a:lnTo>
                  <a:pt x="21" y="537"/>
                </a:lnTo>
                <a:lnTo>
                  <a:pt x="23" y="537"/>
                </a:lnTo>
                <a:lnTo>
                  <a:pt x="23" y="536"/>
                </a:lnTo>
                <a:lnTo>
                  <a:pt x="23" y="534"/>
                </a:lnTo>
                <a:lnTo>
                  <a:pt x="25" y="534"/>
                </a:lnTo>
                <a:lnTo>
                  <a:pt x="25" y="532"/>
                </a:lnTo>
                <a:lnTo>
                  <a:pt x="25" y="531"/>
                </a:lnTo>
                <a:lnTo>
                  <a:pt x="25" y="529"/>
                </a:lnTo>
                <a:lnTo>
                  <a:pt x="25" y="528"/>
                </a:lnTo>
                <a:lnTo>
                  <a:pt x="26" y="528"/>
                </a:lnTo>
                <a:lnTo>
                  <a:pt x="28" y="528"/>
                </a:lnTo>
                <a:lnTo>
                  <a:pt x="29" y="526"/>
                </a:lnTo>
                <a:lnTo>
                  <a:pt x="31" y="524"/>
                </a:lnTo>
                <a:lnTo>
                  <a:pt x="31" y="523"/>
                </a:lnTo>
                <a:lnTo>
                  <a:pt x="31" y="521"/>
                </a:lnTo>
                <a:lnTo>
                  <a:pt x="31" y="519"/>
                </a:lnTo>
                <a:lnTo>
                  <a:pt x="33" y="518"/>
                </a:lnTo>
                <a:lnTo>
                  <a:pt x="34" y="518"/>
                </a:lnTo>
                <a:lnTo>
                  <a:pt x="34" y="516"/>
                </a:lnTo>
                <a:lnTo>
                  <a:pt x="36" y="516"/>
                </a:lnTo>
                <a:lnTo>
                  <a:pt x="36" y="514"/>
                </a:lnTo>
                <a:lnTo>
                  <a:pt x="38" y="514"/>
                </a:lnTo>
                <a:lnTo>
                  <a:pt x="39" y="514"/>
                </a:lnTo>
                <a:lnTo>
                  <a:pt x="39" y="513"/>
                </a:lnTo>
                <a:lnTo>
                  <a:pt x="39" y="511"/>
                </a:lnTo>
                <a:lnTo>
                  <a:pt x="39" y="510"/>
                </a:lnTo>
                <a:lnTo>
                  <a:pt x="41" y="510"/>
                </a:lnTo>
                <a:lnTo>
                  <a:pt x="41" y="508"/>
                </a:lnTo>
                <a:lnTo>
                  <a:pt x="39" y="508"/>
                </a:lnTo>
                <a:lnTo>
                  <a:pt x="38" y="508"/>
                </a:lnTo>
                <a:lnTo>
                  <a:pt x="36" y="508"/>
                </a:lnTo>
                <a:lnTo>
                  <a:pt x="36" y="510"/>
                </a:lnTo>
                <a:lnTo>
                  <a:pt x="34" y="510"/>
                </a:lnTo>
                <a:lnTo>
                  <a:pt x="33" y="510"/>
                </a:lnTo>
                <a:lnTo>
                  <a:pt x="33" y="508"/>
                </a:lnTo>
                <a:lnTo>
                  <a:pt x="31" y="508"/>
                </a:lnTo>
                <a:lnTo>
                  <a:pt x="31" y="506"/>
                </a:lnTo>
                <a:lnTo>
                  <a:pt x="29" y="506"/>
                </a:lnTo>
                <a:lnTo>
                  <a:pt x="28" y="505"/>
                </a:lnTo>
                <a:lnTo>
                  <a:pt x="26" y="505"/>
                </a:lnTo>
                <a:lnTo>
                  <a:pt x="25" y="503"/>
                </a:lnTo>
                <a:lnTo>
                  <a:pt x="25" y="501"/>
                </a:lnTo>
                <a:lnTo>
                  <a:pt x="26" y="501"/>
                </a:lnTo>
                <a:lnTo>
                  <a:pt x="26" y="500"/>
                </a:lnTo>
                <a:lnTo>
                  <a:pt x="26" y="498"/>
                </a:lnTo>
                <a:lnTo>
                  <a:pt x="26" y="497"/>
                </a:lnTo>
                <a:lnTo>
                  <a:pt x="25" y="495"/>
                </a:lnTo>
                <a:lnTo>
                  <a:pt x="25" y="493"/>
                </a:lnTo>
                <a:lnTo>
                  <a:pt x="23" y="493"/>
                </a:lnTo>
                <a:lnTo>
                  <a:pt x="21" y="488"/>
                </a:lnTo>
                <a:lnTo>
                  <a:pt x="20" y="487"/>
                </a:lnTo>
                <a:lnTo>
                  <a:pt x="18" y="487"/>
                </a:lnTo>
                <a:lnTo>
                  <a:pt x="16" y="487"/>
                </a:lnTo>
                <a:lnTo>
                  <a:pt x="15" y="487"/>
                </a:lnTo>
                <a:lnTo>
                  <a:pt x="13" y="487"/>
                </a:lnTo>
                <a:lnTo>
                  <a:pt x="13" y="488"/>
                </a:lnTo>
                <a:lnTo>
                  <a:pt x="11" y="488"/>
                </a:lnTo>
                <a:lnTo>
                  <a:pt x="10" y="488"/>
                </a:lnTo>
                <a:lnTo>
                  <a:pt x="8" y="490"/>
                </a:lnTo>
                <a:lnTo>
                  <a:pt x="7" y="490"/>
                </a:lnTo>
                <a:lnTo>
                  <a:pt x="5" y="490"/>
                </a:lnTo>
                <a:lnTo>
                  <a:pt x="3" y="490"/>
                </a:lnTo>
                <a:lnTo>
                  <a:pt x="3" y="488"/>
                </a:lnTo>
                <a:lnTo>
                  <a:pt x="2" y="488"/>
                </a:lnTo>
                <a:lnTo>
                  <a:pt x="2" y="487"/>
                </a:lnTo>
                <a:lnTo>
                  <a:pt x="2" y="485"/>
                </a:lnTo>
                <a:lnTo>
                  <a:pt x="3" y="483"/>
                </a:lnTo>
                <a:lnTo>
                  <a:pt x="3" y="482"/>
                </a:lnTo>
                <a:lnTo>
                  <a:pt x="5" y="480"/>
                </a:lnTo>
                <a:lnTo>
                  <a:pt x="5" y="479"/>
                </a:lnTo>
                <a:lnTo>
                  <a:pt x="7" y="479"/>
                </a:lnTo>
                <a:lnTo>
                  <a:pt x="7" y="477"/>
                </a:lnTo>
                <a:lnTo>
                  <a:pt x="7" y="475"/>
                </a:lnTo>
                <a:lnTo>
                  <a:pt x="5" y="475"/>
                </a:lnTo>
                <a:lnTo>
                  <a:pt x="5" y="474"/>
                </a:lnTo>
                <a:lnTo>
                  <a:pt x="5" y="472"/>
                </a:lnTo>
                <a:lnTo>
                  <a:pt x="3" y="470"/>
                </a:lnTo>
                <a:lnTo>
                  <a:pt x="3" y="469"/>
                </a:lnTo>
                <a:lnTo>
                  <a:pt x="3" y="467"/>
                </a:lnTo>
                <a:lnTo>
                  <a:pt x="3" y="465"/>
                </a:lnTo>
                <a:lnTo>
                  <a:pt x="2" y="465"/>
                </a:lnTo>
                <a:lnTo>
                  <a:pt x="2" y="464"/>
                </a:lnTo>
                <a:lnTo>
                  <a:pt x="2" y="462"/>
                </a:lnTo>
                <a:lnTo>
                  <a:pt x="0" y="462"/>
                </a:lnTo>
                <a:lnTo>
                  <a:pt x="0" y="461"/>
                </a:lnTo>
                <a:lnTo>
                  <a:pt x="2" y="461"/>
                </a:lnTo>
                <a:lnTo>
                  <a:pt x="0" y="459"/>
                </a:lnTo>
                <a:lnTo>
                  <a:pt x="0" y="457"/>
                </a:lnTo>
                <a:lnTo>
                  <a:pt x="0" y="456"/>
                </a:lnTo>
                <a:lnTo>
                  <a:pt x="0" y="454"/>
                </a:lnTo>
                <a:lnTo>
                  <a:pt x="0" y="452"/>
                </a:lnTo>
                <a:lnTo>
                  <a:pt x="0" y="451"/>
                </a:lnTo>
                <a:lnTo>
                  <a:pt x="0" y="449"/>
                </a:lnTo>
                <a:lnTo>
                  <a:pt x="0" y="447"/>
                </a:lnTo>
                <a:lnTo>
                  <a:pt x="0" y="446"/>
                </a:lnTo>
                <a:lnTo>
                  <a:pt x="0" y="444"/>
                </a:lnTo>
                <a:lnTo>
                  <a:pt x="0" y="443"/>
                </a:lnTo>
                <a:lnTo>
                  <a:pt x="0" y="441"/>
                </a:lnTo>
                <a:lnTo>
                  <a:pt x="0" y="439"/>
                </a:lnTo>
                <a:lnTo>
                  <a:pt x="2" y="439"/>
                </a:lnTo>
                <a:lnTo>
                  <a:pt x="2" y="438"/>
                </a:lnTo>
                <a:lnTo>
                  <a:pt x="3" y="438"/>
                </a:lnTo>
                <a:lnTo>
                  <a:pt x="5" y="438"/>
                </a:lnTo>
                <a:lnTo>
                  <a:pt x="5" y="436"/>
                </a:lnTo>
                <a:lnTo>
                  <a:pt x="7" y="438"/>
                </a:lnTo>
                <a:lnTo>
                  <a:pt x="8" y="438"/>
                </a:lnTo>
                <a:lnTo>
                  <a:pt x="10" y="439"/>
                </a:lnTo>
                <a:lnTo>
                  <a:pt x="11" y="438"/>
                </a:lnTo>
                <a:lnTo>
                  <a:pt x="11" y="436"/>
                </a:lnTo>
                <a:lnTo>
                  <a:pt x="10" y="436"/>
                </a:lnTo>
                <a:lnTo>
                  <a:pt x="11" y="434"/>
                </a:lnTo>
                <a:lnTo>
                  <a:pt x="11" y="433"/>
                </a:lnTo>
                <a:lnTo>
                  <a:pt x="11" y="431"/>
                </a:lnTo>
                <a:lnTo>
                  <a:pt x="11" y="430"/>
                </a:lnTo>
                <a:lnTo>
                  <a:pt x="11" y="428"/>
                </a:lnTo>
                <a:lnTo>
                  <a:pt x="11" y="426"/>
                </a:lnTo>
                <a:lnTo>
                  <a:pt x="11" y="425"/>
                </a:lnTo>
                <a:lnTo>
                  <a:pt x="13" y="425"/>
                </a:lnTo>
                <a:lnTo>
                  <a:pt x="13" y="423"/>
                </a:lnTo>
                <a:lnTo>
                  <a:pt x="15" y="423"/>
                </a:lnTo>
                <a:lnTo>
                  <a:pt x="16" y="423"/>
                </a:lnTo>
                <a:lnTo>
                  <a:pt x="18" y="423"/>
                </a:lnTo>
                <a:lnTo>
                  <a:pt x="20" y="425"/>
                </a:lnTo>
                <a:lnTo>
                  <a:pt x="21" y="425"/>
                </a:lnTo>
                <a:lnTo>
                  <a:pt x="23" y="426"/>
                </a:lnTo>
                <a:lnTo>
                  <a:pt x="25" y="426"/>
                </a:lnTo>
                <a:lnTo>
                  <a:pt x="26" y="426"/>
                </a:lnTo>
                <a:lnTo>
                  <a:pt x="26" y="428"/>
                </a:lnTo>
                <a:lnTo>
                  <a:pt x="28" y="428"/>
                </a:lnTo>
                <a:lnTo>
                  <a:pt x="29" y="426"/>
                </a:lnTo>
                <a:lnTo>
                  <a:pt x="31" y="426"/>
                </a:lnTo>
                <a:lnTo>
                  <a:pt x="33" y="426"/>
                </a:lnTo>
                <a:lnTo>
                  <a:pt x="33" y="425"/>
                </a:lnTo>
                <a:lnTo>
                  <a:pt x="34" y="425"/>
                </a:lnTo>
                <a:lnTo>
                  <a:pt x="36" y="425"/>
                </a:lnTo>
                <a:lnTo>
                  <a:pt x="38" y="425"/>
                </a:lnTo>
                <a:lnTo>
                  <a:pt x="39" y="425"/>
                </a:lnTo>
                <a:lnTo>
                  <a:pt x="39" y="423"/>
                </a:lnTo>
                <a:lnTo>
                  <a:pt x="39" y="420"/>
                </a:lnTo>
                <a:lnTo>
                  <a:pt x="38" y="420"/>
                </a:lnTo>
                <a:lnTo>
                  <a:pt x="38" y="418"/>
                </a:lnTo>
                <a:lnTo>
                  <a:pt x="39" y="418"/>
                </a:lnTo>
                <a:lnTo>
                  <a:pt x="39" y="416"/>
                </a:lnTo>
                <a:lnTo>
                  <a:pt x="41" y="415"/>
                </a:lnTo>
                <a:lnTo>
                  <a:pt x="42" y="413"/>
                </a:lnTo>
                <a:lnTo>
                  <a:pt x="44" y="412"/>
                </a:lnTo>
                <a:lnTo>
                  <a:pt x="46" y="412"/>
                </a:lnTo>
                <a:lnTo>
                  <a:pt x="47" y="412"/>
                </a:lnTo>
                <a:lnTo>
                  <a:pt x="49" y="410"/>
                </a:lnTo>
                <a:lnTo>
                  <a:pt x="51" y="408"/>
                </a:lnTo>
                <a:lnTo>
                  <a:pt x="52" y="407"/>
                </a:lnTo>
                <a:lnTo>
                  <a:pt x="54" y="405"/>
                </a:lnTo>
                <a:lnTo>
                  <a:pt x="56" y="405"/>
                </a:lnTo>
                <a:lnTo>
                  <a:pt x="60" y="405"/>
                </a:lnTo>
                <a:lnTo>
                  <a:pt x="62" y="405"/>
                </a:lnTo>
                <a:lnTo>
                  <a:pt x="64" y="407"/>
                </a:lnTo>
                <a:lnTo>
                  <a:pt x="67" y="407"/>
                </a:lnTo>
                <a:lnTo>
                  <a:pt x="65" y="405"/>
                </a:lnTo>
                <a:lnTo>
                  <a:pt x="65" y="403"/>
                </a:lnTo>
                <a:lnTo>
                  <a:pt x="65" y="400"/>
                </a:lnTo>
                <a:lnTo>
                  <a:pt x="65" y="398"/>
                </a:lnTo>
                <a:lnTo>
                  <a:pt x="67" y="397"/>
                </a:lnTo>
                <a:lnTo>
                  <a:pt x="69" y="395"/>
                </a:lnTo>
                <a:lnTo>
                  <a:pt x="70" y="394"/>
                </a:lnTo>
                <a:lnTo>
                  <a:pt x="70" y="392"/>
                </a:lnTo>
                <a:lnTo>
                  <a:pt x="70" y="390"/>
                </a:lnTo>
                <a:lnTo>
                  <a:pt x="70" y="389"/>
                </a:lnTo>
                <a:lnTo>
                  <a:pt x="70" y="387"/>
                </a:lnTo>
                <a:lnTo>
                  <a:pt x="69" y="387"/>
                </a:lnTo>
                <a:lnTo>
                  <a:pt x="67" y="385"/>
                </a:lnTo>
                <a:lnTo>
                  <a:pt x="67" y="384"/>
                </a:lnTo>
                <a:lnTo>
                  <a:pt x="65" y="382"/>
                </a:lnTo>
                <a:lnTo>
                  <a:pt x="65" y="381"/>
                </a:lnTo>
                <a:lnTo>
                  <a:pt x="65" y="379"/>
                </a:lnTo>
                <a:lnTo>
                  <a:pt x="65" y="377"/>
                </a:lnTo>
                <a:lnTo>
                  <a:pt x="65" y="376"/>
                </a:lnTo>
                <a:lnTo>
                  <a:pt x="64" y="374"/>
                </a:lnTo>
                <a:lnTo>
                  <a:pt x="64" y="372"/>
                </a:lnTo>
                <a:lnTo>
                  <a:pt x="62" y="372"/>
                </a:lnTo>
                <a:lnTo>
                  <a:pt x="60" y="371"/>
                </a:lnTo>
                <a:lnTo>
                  <a:pt x="59" y="371"/>
                </a:lnTo>
                <a:lnTo>
                  <a:pt x="57" y="371"/>
                </a:lnTo>
                <a:lnTo>
                  <a:pt x="56" y="369"/>
                </a:lnTo>
                <a:lnTo>
                  <a:pt x="54" y="369"/>
                </a:lnTo>
                <a:lnTo>
                  <a:pt x="54" y="371"/>
                </a:lnTo>
                <a:lnTo>
                  <a:pt x="54" y="372"/>
                </a:lnTo>
                <a:lnTo>
                  <a:pt x="52" y="372"/>
                </a:lnTo>
                <a:lnTo>
                  <a:pt x="52" y="374"/>
                </a:lnTo>
                <a:lnTo>
                  <a:pt x="51" y="374"/>
                </a:lnTo>
                <a:lnTo>
                  <a:pt x="51" y="372"/>
                </a:lnTo>
                <a:lnTo>
                  <a:pt x="49" y="372"/>
                </a:lnTo>
                <a:lnTo>
                  <a:pt x="49" y="371"/>
                </a:lnTo>
                <a:lnTo>
                  <a:pt x="49" y="369"/>
                </a:lnTo>
                <a:lnTo>
                  <a:pt x="49" y="367"/>
                </a:lnTo>
                <a:lnTo>
                  <a:pt x="47" y="366"/>
                </a:lnTo>
                <a:lnTo>
                  <a:pt x="46" y="364"/>
                </a:lnTo>
                <a:lnTo>
                  <a:pt x="46" y="363"/>
                </a:lnTo>
                <a:lnTo>
                  <a:pt x="46" y="361"/>
                </a:lnTo>
                <a:lnTo>
                  <a:pt x="46" y="359"/>
                </a:lnTo>
                <a:lnTo>
                  <a:pt x="44" y="359"/>
                </a:lnTo>
                <a:lnTo>
                  <a:pt x="44" y="358"/>
                </a:lnTo>
                <a:lnTo>
                  <a:pt x="44" y="356"/>
                </a:lnTo>
                <a:lnTo>
                  <a:pt x="44" y="354"/>
                </a:lnTo>
                <a:lnTo>
                  <a:pt x="44" y="351"/>
                </a:lnTo>
                <a:lnTo>
                  <a:pt x="42" y="351"/>
                </a:lnTo>
                <a:lnTo>
                  <a:pt x="42" y="349"/>
                </a:lnTo>
                <a:lnTo>
                  <a:pt x="41" y="349"/>
                </a:lnTo>
                <a:lnTo>
                  <a:pt x="41" y="348"/>
                </a:lnTo>
                <a:lnTo>
                  <a:pt x="39" y="348"/>
                </a:lnTo>
                <a:lnTo>
                  <a:pt x="36" y="346"/>
                </a:lnTo>
                <a:lnTo>
                  <a:pt x="36" y="345"/>
                </a:lnTo>
                <a:lnTo>
                  <a:pt x="34" y="341"/>
                </a:lnTo>
                <a:lnTo>
                  <a:pt x="34" y="340"/>
                </a:lnTo>
                <a:lnTo>
                  <a:pt x="34" y="338"/>
                </a:lnTo>
                <a:lnTo>
                  <a:pt x="34" y="336"/>
                </a:lnTo>
                <a:lnTo>
                  <a:pt x="34" y="335"/>
                </a:lnTo>
                <a:lnTo>
                  <a:pt x="33" y="335"/>
                </a:lnTo>
                <a:lnTo>
                  <a:pt x="31" y="333"/>
                </a:lnTo>
                <a:lnTo>
                  <a:pt x="31" y="331"/>
                </a:lnTo>
                <a:lnTo>
                  <a:pt x="31" y="330"/>
                </a:lnTo>
                <a:lnTo>
                  <a:pt x="29" y="330"/>
                </a:lnTo>
                <a:lnTo>
                  <a:pt x="28" y="330"/>
                </a:lnTo>
                <a:lnTo>
                  <a:pt x="28" y="328"/>
                </a:lnTo>
                <a:lnTo>
                  <a:pt x="28" y="327"/>
                </a:lnTo>
                <a:lnTo>
                  <a:pt x="28" y="325"/>
                </a:lnTo>
                <a:lnTo>
                  <a:pt x="26" y="322"/>
                </a:lnTo>
                <a:lnTo>
                  <a:pt x="26" y="318"/>
                </a:lnTo>
                <a:lnTo>
                  <a:pt x="28" y="318"/>
                </a:lnTo>
                <a:lnTo>
                  <a:pt x="28" y="317"/>
                </a:lnTo>
                <a:lnTo>
                  <a:pt x="29" y="315"/>
                </a:lnTo>
                <a:lnTo>
                  <a:pt x="31" y="315"/>
                </a:lnTo>
                <a:lnTo>
                  <a:pt x="33" y="315"/>
                </a:lnTo>
                <a:lnTo>
                  <a:pt x="34" y="314"/>
                </a:lnTo>
                <a:lnTo>
                  <a:pt x="36" y="314"/>
                </a:lnTo>
                <a:lnTo>
                  <a:pt x="36" y="312"/>
                </a:lnTo>
                <a:lnTo>
                  <a:pt x="38" y="312"/>
                </a:lnTo>
                <a:lnTo>
                  <a:pt x="39" y="312"/>
                </a:lnTo>
                <a:lnTo>
                  <a:pt x="41" y="312"/>
                </a:lnTo>
                <a:lnTo>
                  <a:pt x="42" y="314"/>
                </a:lnTo>
                <a:lnTo>
                  <a:pt x="42" y="312"/>
                </a:lnTo>
                <a:lnTo>
                  <a:pt x="44" y="312"/>
                </a:lnTo>
                <a:lnTo>
                  <a:pt x="44" y="310"/>
                </a:lnTo>
                <a:lnTo>
                  <a:pt x="46" y="309"/>
                </a:lnTo>
                <a:lnTo>
                  <a:pt x="47" y="307"/>
                </a:lnTo>
                <a:lnTo>
                  <a:pt x="47" y="305"/>
                </a:lnTo>
                <a:lnTo>
                  <a:pt x="47" y="304"/>
                </a:lnTo>
                <a:lnTo>
                  <a:pt x="49" y="302"/>
                </a:lnTo>
                <a:lnTo>
                  <a:pt x="49" y="300"/>
                </a:lnTo>
                <a:lnTo>
                  <a:pt x="51" y="300"/>
                </a:lnTo>
                <a:lnTo>
                  <a:pt x="52" y="300"/>
                </a:lnTo>
                <a:lnTo>
                  <a:pt x="54" y="302"/>
                </a:lnTo>
                <a:lnTo>
                  <a:pt x="56" y="302"/>
                </a:lnTo>
                <a:lnTo>
                  <a:pt x="57" y="302"/>
                </a:lnTo>
                <a:lnTo>
                  <a:pt x="56" y="300"/>
                </a:lnTo>
                <a:lnTo>
                  <a:pt x="56" y="299"/>
                </a:lnTo>
                <a:lnTo>
                  <a:pt x="57" y="297"/>
                </a:lnTo>
                <a:lnTo>
                  <a:pt x="56" y="296"/>
                </a:lnTo>
                <a:lnTo>
                  <a:pt x="57" y="296"/>
                </a:lnTo>
                <a:lnTo>
                  <a:pt x="57" y="294"/>
                </a:lnTo>
                <a:lnTo>
                  <a:pt x="59" y="292"/>
                </a:lnTo>
                <a:lnTo>
                  <a:pt x="59" y="291"/>
                </a:lnTo>
                <a:lnTo>
                  <a:pt x="57" y="291"/>
                </a:lnTo>
                <a:lnTo>
                  <a:pt x="57" y="289"/>
                </a:lnTo>
                <a:lnTo>
                  <a:pt x="59" y="289"/>
                </a:lnTo>
                <a:lnTo>
                  <a:pt x="59" y="287"/>
                </a:lnTo>
                <a:lnTo>
                  <a:pt x="57" y="287"/>
                </a:lnTo>
                <a:lnTo>
                  <a:pt x="56" y="287"/>
                </a:lnTo>
                <a:lnTo>
                  <a:pt x="54" y="287"/>
                </a:lnTo>
                <a:lnTo>
                  <a:pt x="54" y="286"/>
                </a:lnTo>
                <a:lnTo>
                  <a:pt x="52" y="286"/>
                </a:lnTo>
                <a:lnTo>
                  <a:pt x="51" y="286"/>
                </a:lnTo>
                <a:lnTo>
                  <a:pt x="51" y="284"/>
                </a:lnTo>
                <a:lnTo>
                  <a:pt x="64" y="284"/>
                </a:lnTo>
                <a:lnTo>
                  <a:pt x="70" y="284"/>
                </a:lnTo>
                <a:lnTo>
                  <a:pt x="74" y="284"/>
                </a:lnTo>
                <a:lnTo>
                  <a:pt x="77" y="284"/>
                </a:lnTo>
                <a:lnTo>
                  <a:pt x="78" y="284"/>
                </a:lnTo>
                <a:lnTo>
                  <a:pt x="80" y="284"/>
                </a:lnTo>
                <a:lnTo>
                  <a:pt x="82" y="284"/>
                </a:lnTo>
                <a:lnTo>
                  <a:pt x="83" y="284"/>
                </a:lnTo>
                <a:lnTo>
                  <a:pt x="85" y="284"/>
                </a:lnTo>
                <a:lnTo>
                  <a:pt x="87" y="284"/>
                </a:lnTo>
                <a:lnTo>
                  <a:pt x="90" y="284"/>
                </a:lnTo>
                <a:lnTo>
                  <a:pt x="91" y="284"/>
                </a:lnTo>
                <a:lnTo>
                  <a:pt x="100" y="284"/>
                </a:lnTo>
                <a:lnTo>
                  <a:pt x="101" y="284"/>
                </a:lnTo>
                <a:lnTo>
                  <a:pt x="108" y="284"/>
                </a:lnTo>
                <a:lnTo>
                  <a:pt x="109" y="284"/>
                </a:lnTo>
                <a:lnTo>
                  <a:pt x="113" y="284"/>
                </a:lnTo>
                <a:lnTo>
                  <a:pt x="114" y="284"/>
                </a:lnTo>
                <a:lnTo>
                  <a:pt x="116" y="284"/>
                </a:lnTo>
                <a:lnTo>
                  <a:pt x="124" y="284"/>
                </a:lnTo>
                <a:lnTo>
                  <a:pt x="134" y="284"/>
                </a:lnTo>
                <a:lnTo>
                  <a:pt x="137" y="284"/>
                </a:lnTo>
                <a:lnTo>
                  <a:pt x="139" y="284"/>
                </a:lnTo>
                <a:lnTo>
                  <a:pt x="141" y="284"/>
                </a:lnTo>
                <a:lnTo>
                  <a:pt x="144" y="284"/>
                </a:lnTo>
                <a:lnTo>
                  <a:pt x="149" y="284"/>
                </a:lnTo>
                <a:lnTo>
                  <a:pt x="149" y="279"/>
                </a:lnTo>
                <a:lnTo>
                  <a:pt x="149" y="274"/>
                </a:lnTo>
                <a:lnTo>
                  <a:pt x="149" y="271"/>
                </a:lnTo>
                <a:lnTo>
                  <a:pt x="149" y="269"/>
                </a:lnTo>
                <a:lnTo>
                  <a:pt x="149" y="264"/>
                </a:lnTo>
                <a:lnTo>
                  <a:pt x="149" y="255"/>
                </a:lnTo>
                <a:lnTo>
                  <a:pt x="149" y="248"/>
                </a:lnTo>
                <a:lnTo>
                  <a:pt x="150" y="240"/>
                </a:lnTo>
                <a:lnTo>
                  <a:pt x="150" y="237"/>
                </a:lnTo>
                <a:lnTo>
                  <a:pt x="150" y="230"/>
                </a:lnTo>
                <a:lnTo>
                  <a:pt x="150" y="229"/>
                </a:lnTo>
                <a:lnTo>
                  <a:pt x="150" y="225"/>
                </a:lnTo>
                <a:lnTo>
                  <a:pt x="150" y="224"/>
                </a:lnTo>
                <a:lnTo>
                  <a:pt x="149" y="211"/>
                </a:lnTo>
                <a:lnTo>
                  <a:pt x="149" y="206"/>
                </a:lnTo>
                <a:lnTo>
                  <a:pt x="150" y="198"/>
                </a:lnTo>
                <a:lnTo>
                  <a:pt x="150" y="194"/>
                </a:lnTo>
                <a:lnTo>
                  <a:pt x="150" y="191"/>
                </a:lnTo>
                <a:lnTo>
                  <a:pt x="150" y="189"/>
                </a:lnTo>
                <a:lnTo>
                  <a:pt x="150" y="183"/>
                </a:lnTo>
                <a:lnTo>
                  <a:pt x="150" y="178"/>
                </a:lnTo>
                <a:lnTo>
                  <a:pt x="150" y="176"/>
                </a:lnTo>
                <a:lnTo>
                  <a:pt x="150" y="171"/>
                </a:lnTo>
                <a:lnTo>
                  <a:pt x="150" y="168"/>
                </a:lnTo>
                <a:lnTo>
                  <a:pt x="150" y="166"/>
                </a:lnTo>
                <a:lnTo>
                  <a:pt x="150" y="165"/>
                </a:lnTo>
                <a:lnTo>
                  <a:pt x="150" y="163"/>
                </a:lnTo>
                <a:lnTo>
                  <a:pt x="150" y="160"/>
                </a:lnTo>
                <a:lnTo>
                  <a:pt x="150" y="157"/>
                </a:lnTo>
                <a:lnTo>
                  <a:pt x="150" y="153"/>
                </a:lnTo>
                <a:lnTo>
                  <a:pt x="150" y="148"/>
                </a:lnTo>
                <a:lnTo>
                  <a:pt x="150" y="139"/>
                </a:lnTo>
                <a:lnTo>
                  <a:pt x="150" y="137"/>
                </a:lnTo>
                <a:lnTo>
                  <a:pt x="150" y="135"/>
                </a:lnTo>
                <a:lnTo>
                  <a:pt x="150" y="132"/>
                </a:lnTo>
                <a:lnTo>
                  <a:pt x="150" y="131"/>
                </a:lnTo>
                <a:lnTo>
                  <a:pt x="150" y="127"/>
                </a:lnTo>
                <a:lnTo>
                  <a:pt x="150" y="121"/>
                </a:lnTo>
                <a:lnTo>
                  <a:pt x="150" y="117"/>
                </a:lnTo>
                <a:lnTo>
                  <a:pt x="167" y="117"/>
                </a:lnTo>
                <a:lnTo>
                  <a:pt x="168" y="117"/>
                </a:lnTo>
                <a:lnTo>
                  <a:pt x="168" y="114"/>
                </a:lnTo>
                <a:lnTo>
                  <a:pt x="168" y="113"/>
                </a:lnTo>
                <a:lnTo>
                  <a:pt x="168" y="111"/>
                </a:lnTo>
                <a:lnTo>
                  <a:pt x="168" y="109"/>
                </a:lnTo>
                <a:lnTo>
                  <a:pt x="168" y="104"/>
                </a:lnTo>
                <a:lnTo>
                  <a:pt x="168" y="99"/>
                </a:lnTo>
                <a:lnTo>
                  <a:pt x="170" y="98"/>
                </a:lnTo>
                <a:lnTo>
                  <a:pt x="170" y="96"/>
                </a:lnTo>
                <a:lnTo>
                  <a:pt x="170" y="95"/>
                </a:lnTo>
                <a:lnTo>
                  <a:pt x="170" y="93"/>
                </a:lnTo>
                <a:lnTo>
                  <a:pt x="170" y="90"/>
                </a:lnTo>
                <a:lnTo>
                  <a:pt x="170" y="88"/>
                </a:lnTo>
                <a:lnTo>
                  <a:pt x="170" y="83"/>
                </a:lnTo>
                <a:lnTo>
                  <a:pt x="170" y="81"/>
                </a:lnTo>
                <a:lnTo>
                  <a:pt x="170" y="80"/>
                </a:lnTo>
                <a:lnTo>
                  <a:pt x="170" y="78"/>
                </a:lnTo>
                <a:lnTo>
                  <a:pt x="168" y="70"/>
                </a:lnTo>
                <a:lnTo>
                  <a:pt x="170" y="62"/>
                </a:lnTo>
                <a:lnTo>
                  <a:pt x="170" y="59"/>
                </a:lnTo>
                <a:lnTo>
                  <a:pt x="170" y="57"/>
                </a:lnTo>
                <a:lnTo>
                  <a:pt x="170" y="52"/>
                </a:lnTo>
                <a:lnTo>
                  <a:pt x="170" y="50"/>
                </a:lnTo>
                <a:lnTo>
                  <a:pt x="170" y="49"/>
                </a:lnTo>
                <a:lnTo>
                  <a:pt x="170" y="41"/>
                </a:lnTo>
                <a:lnTo>
                  <a:pt x="170" y="28"/>
                </a:lnTo>
                <a:lnTo>
                  <a:pt x="170" y="21"/>
                </a:lnTo>
                <a:lnTo>
                  <a:pt x="170" y="18"/>
                </a:lnTo>
                <a:lnTo>
                  <a:pt x="170" y="16"/>
                </a:lnTo>
                <a:lnTo>
                  <a:pt x="170" y="13"/>
                </a:lnTo>
                <a:lnTo>
                  <a:pt x="170" y="10"/>
                </a:lnTo>
                <a:lnTo>
                  <a:pt x="170" y="8"/>
                </a:lnTo>
                <a:lnTo>
                  <a:pt x="170" y="6"/>
                </a:lnTo>
                <a:lnTo>
                  <a:pt x="172" y="8"/>
                </a:lnTo>
                <a:lnTo>
                  <a:pt x="173" y="10"/>
                </a:lnTo>
                <a:lnTo>
                  <a:pt x="175" y="10"/>
                </a:lnTo>
                <a:lnTo>
                  <a:pt x="176" y="10"/>
                </a:lnTo>
                <a:lnTo>
                  <a:pt x="178" y="10"/>
                </a:lnTo>
                <a:lnTo>
                  <a:pt x="178" y="11"/>
                </a:lnTo>
                <a:lnTo>
                  <a:pt x="180" y="11"/>
                </a:lnTo>
                <a:lnTo>
                  <a:pt x="180" y="10"/>
                </a:lnTo>
                <a:lnTo>
                  <a:pt x="181" y="10"/>
                </a:lnTo>
                <a:lnTo>
                  <a:pt x="183" y="10"/>
                </a:lnTo>
                <a:lnTo>
                  <a:pt x="185" y="10"/>
                </a:lnTo>
                <a:lnTo>
                  <a:pt x="186" y="10"/>
                </a:lnTo>
                <a:lnTo>
                  <a:pt x="188" y="10"/>
                </a:lnTo>
                <a:lnTo>
                  <a:pt x="188" y="11"/>
                </a:lnTo>
                <a:lnTo>
                  <a:pt x="188" y="10"/>
                </a:lnTo>
                <a:lnTo>
                  <a:pt x="188" y="11"/>
                </a:lnTo>
                <a:lnTo>
                  <a:pt x="190" y="11"/>
                </a:lnTo>
                <a:lnTo>
                  <a:pt x="191" y="11"/>
                </a:lnTo>
                <a:lnTo>
                  <a:pt x="191" y="10"/>
                </a:lnTo>
                <a:lnTo>
                  <a:pt x="193" y="10"/>
                </a:lnTo>
                <a:lnTo>
                  <a:pt x="193" y="8"/>
                </a:lnTo>
                <a:lnTo>
                  <a:pt x="194" y="8"/>
                </a:lnTo>
                <a:lnTo>
                  <a:pt x="194" y="6"/>
                </a:lnTo>
                <a:lnTo>
                  <a:pt x="196" y="6"/>
                </a:lnTo>
                <a:lnTo>
                  <a:pt x="196" y="5"/>
                </a:lnTo>
                <a:lnTo>
                  <a:pt x="198" y="5"/>
                </a:lnTo>
                <a:lnTo>
                  <a:pt x="199" y="3"/>
                </a:lnTo>
                <a:lnTo>
                  <a:pt x="201" y="3"/>
                </a:lnTo>
                <a:lnTo>
                  <a:pt x="203" y="3"/>
                </a:lnTo>
                <a:lnTo>
                  <a:pt x="203" y="1"/>
                </a:lnTo>
                <a:lnTo>
                  <a:pt x="204" y="1"/>
                </a:lnTo>
                <a:close/>
                <a:moveTo>
                  <a:pt x="216" y="0"/>
                </a:moveTo>
                <a:lnTo>
                  <a:pt x="216" y="1"/>
                </a:lnTo>
                <a:lnTo>
                  <a:pt x="216" y="0"/>
                </a:lnTo>
                <a:close/>
                <a:moveTo>
                  <a:pt x="216" y="0"/>
                </a:moveTo>
                <a:lnTo>
                  <a:pt x="216" y="1"/>
                </a:lnTo>
                <a:lnTo>
                  <a:pt x="216" y="0"/>
                </a:lnTo>
                <a:close/>
                <a:moveTo>
                  <a:pt x="216" y="0"/>
                </a:moveTo>
                <a:lnTo>
                  <a:pt x="216" y="1"/>
                </a:lnTo>
                <a:lnTo>
                  <a:pt x="214" y="1"/>
                </a:lnTo>
                <a:lnTo>
                  <a:pt x="216" y="0"/>
                </a:lnTo>
                <a:close/>
              </a:path>
            </a:pathLst>
          </a:custGeom>
          <a:solidFill>
            <a:srgbClr val="CCCC00"/>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84" name="Freeform 422"/>
          <p:cNvSpPr>
            <a:spLocks/>
          </p:cNvSpPr>
          <p:nvPr/>
        </p:nvSpPr>
        <p:spPr bwMode="auto">
          <a:xfrm>
            <a:off x="4545174" y="1643972"/>
            <a:ext cx="404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85" name="Freeform 423"/>
          <p:cNvSpPr>
            <a:spLocks/>
          </p:cNvSpPr>
          <p:nvPr/>
        </p:nvSpPr>
        <p:spPr bwMode="auto">
          <a:xfrm>
            <a:off x="4535056" y="1643972"/>
            <a:ext cx="4047" cy="0"/>
          </a:xfrm>
          <a:custGeom>
            <a:avLst/>
            <a:gdLst>
              <a:gd name="T0" fmla="*/ 2 w 2"/>
              <a:gd name="T1" fmla="*/ 0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86" name="Freeform 424"/>
          <p:cNvSpPr>
            <a:spLocks/>
          </p:cNvSpPr>
          <p:nvPr/>
        </p:nvSpPr>
        <p:spPr bwMode="auto">
          <a:xfrm>
            <a:off x="4539103" y="1643972"/>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87" name="Freeform 425"/>
          <p:cNvSpPr>
            <a:spLocks/>
          </p:cNvSpPr>
          <p:nvPr/>
        </p:nvSpPr>
        <p:spPr bwMode="auto">
          <a:xfrm>
            <a:off x="4549221" y="1641890"/>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88" name="Freeform 426"/>
          <p:cNvSpPr>
            <a:spLocks/>
          </p:cNvSpPr>
          <p:nvPr/>
        </p:nvSpPr>
        <p:spPr bwMode="auto">
          <a:xfrm>
            <a:off x="4549221" y="1641890"/>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89" name="Freeform 427"/>
          <p:cNvSpPr>
            <a:spLocks/>
          </p:cNvSpPr>
          <p:nvPr/>
        </p:nvSpPr>
        <p:spPr bwMode="auto">
          <a:xfrm>
            <a:off x="4541127" y="1641890"/>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90" name="Freeform 428"/>
          <p:cNvSpPr>
            <a:spLocks/>
          </p:cNvSpPr>
          <p:nvPr/>
        </p:nvSpPr>
        <p:spPr bwMode="auto">
          <a:xfrm>
            <a:off x="4545174" y="1641890"/>
            <a:ext cx="404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91" name="Freeform 429"/>
          <p:cNvSpPr>
            <a:spLocks/>
          </p:cNvSpPr>
          <p:nvPr/>
        </p:nvSpPr>
        <p:spPr bwMode="auto">
          <a:xfrm>
            <a:off x="4561361" y="1633563"/>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92" name="Freeform 430"/>
          <p:cNvSpPr>
            <a:spLocks/>
          </p:cNvSpPr>
          <p:nvPr/>
        </p:nvSpPr>
        <p:spPr bwMode="auto">
          <a:xfrm>
            <a:off x="4559338" y="1633563"/>
            <a:ext cx="2023" cy="8327"/>
          </a:xfrm>
          <a:custGeom>
            <a:avLst/>
            <a:gdLst>
              <a:gd name="T0" fmla="*/ 1 w 1"/>
              <a:gd name="T1" fmla="*/ 2 h 4"/>
              <a:gd name="T2" fmla="*/ 0 w 1"/>
              <a:gd name="T3" fmla="*/ 2 h 4"/>
              <a:gd name="T4" fmla="*/ 1 w 1"/>
              <a:gd name="T5" fmla="*/ 2 h 4"/>
              <a:gd name="T6" fmla="*/ 1 w 1"/>
              <a:gd name="T7" fmla="*/ 4 h 4"/>
              <a:gd name="T8" fmla="*/ 0 w 1"/>
              <a:gd name="T9" fmla="*/ 4 h 4"/>
              <a:gd name="T10" fmla="*/ 0 w 1"/>
              <a:gd name="T11" fmla="*/ 2 h 4"/>
              <a:gd name="T12" fmla="*/ 0 w 1"/>
              <a:gd name="T13" fmla="*/ 0 h 4"/>
              <a:gd name="T14" fmla="*/ 1 w 1"/>
              <a:gd name="T15" fmla="*/ 0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lnTo>
                  <a:pt x="0" y="2"/>
                </a:lnTo>
                <a:lnTo>
                  <a:pt x="1" y="2"/>
                </a:lnTo>
                <a:lnTo>
                  <a:pt x="1" y="4"/>
                </a:lnTo>
                <a:lnTo>
                  <a:pt x="0" y="4"/>
                </a:lnTo>
                <a:lnTo>
                  <a:pt x="0" y="2"/>
                </a:lnTo>
                <a:lnTo>
                  <a:pt x="0" y="0"/>
                </a:lnTo>
                <a:lnTo>
                  <a:pt x="1" y="0"/>
                </a:lnTo>
                <a:lnTo>
                  <a:pt x="1"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93" name="Freeform 431"/>
          <p:cNvSpPr>
            <a:spLocks/>
          </p:cNvSpPr>
          <p:nvPr/>
        </p:nvSpPr>
        <p:spPr bwMode="auto">
          <a:xfrm>
            <a:off x="4640276" y="1583601"/>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94" name="Freeform 432"/>
          <p:cNvSpPr>
            <a:spLocks/>
          </p:cNvSpPr>
          <p:nvPr/>
        </p:nvSpPr>
        <p:spPr bwMode="auto">
          <a:xfrm>
            <a:off x="4634206" y="1583601"/>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95" name="Freeform 433"/>
          <p:cNvSpPr>
            <a:spLocks/>
          </p:cNvSpPr>
          <p:nvPr/>
        </p:nvSpPr>
        <p:spPr bwMode="auto">
          <a:xfrm>
            <a:off x="4640276" y="1583601"/>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96" name="Freeform 434"/>
          <p:cNvSpPr>
            <a:spLocks/>
          </p:cNvSpPr>
          <p:nvPr/>
        </p:nvSpPr>
        <p:spPr bwMode="auto">
          <a:xfrm>
            <a:off x="4498634" y="1583601"/>
            <a:ext cx="4047" cy="6245"/>
          </a:xfrm>
          <a:custGeom>
            <a:avLst/>
            <a:gdLst>
              <a:gd name="T0" fmla="*/ 2 w 2"/>
              <a:gd name="T1" fmla="*/ 0 h 3"/>
              <a:gd name="T2" fmla="*/ 2 w 2"/>
              <a:gd name="T3" fmla="*/ 1 h 3"/>
              <a:gd name="T4" fmla="*/ 2 w 2"/>
              <a:gd name="T5" fmla="*/ 3 h 3"/>
              <a:gd name="T6" fmla="*/ 0 w 2"/>
              <a:gd name="T7" fmla="*/ 3 h 3"/>
              <a:gd name="T8" fmla="*/ 0 w 2"/>
              <a:gd name="T9" fmla="*/ 1 h 3"/>
              <a:gd name="T10" fmla="*/ 0 w 2"/>
              <a:gd name="T11" fmla="*/ 0 h 3"/>
              <a:gd name="T12" fmla="*/ 2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0"/>
                </a:moveTo>
                <a:lnTo>
                  <a:pt x="2" y="1"/>
                </a:lnTo>
                <a:lnTo>
                  <a:pt x="2" y="3"/>
                </a:lnTo>
                <a:lnTo>
                  <a:pt x="0" y="3"/>
                </a:lnTo>
                <a:lnTo>
                  <a:pt x="0" y="1"/>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97" name="Freeform 435"/>
          <p:cNvSpPr>
            <a:spLocks/>
          </p:cNvSpPr>
          <p:nvPr/>
        </p:nvSpPr>
        <p:spPr bwMode="auto">
          <a:xfrm>
            <a:off x="4638253" y="1579438"/>
            <a:ext cx="2023" cy="4163"/>
          </a:xfrm>
          <a:custGeom>
            <a:avLst/>
            <a:gdLst>
              <a:gd name="T0" fmla="*/ 1 w 1"/>
              <a:gd name="T1" fmla="*/ 2 h 2"/>
              <a:gd name="T2" fmla="*/ 0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0" y="2"/>
                </a:lnTo>
                <a:lnTo>
                  <a:pt x="0" y="0"/>
                </a:lnTo>
                <a:lnTo>
                  <a:pt x="1"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98" name="Freeform 436"/>
          <p:cNvSpPr>
            <a:spLocks/>
          </p:cNvSpPr>
          <p:nvPr/>
        </p:nvSpPr>
        <p:spPr bwMode="auto">
          <a:xfrm>
            <a:off x="4423766" y="1539884"/>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99" name="Rectangle 437"/>
          <p:cNvSpPr>
            <a:spLocks noChangeArrowheads="1"/>
          </p:cNvSpPr>
          <p:nvPr/>
        </p:nvSpPr>
        <p:spPr bwMode="auto">
          <a:xfrm>
            <a:off x="4300335" y="1525312"/>
            <a:ext cx="4047" cy="4163"/>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00" name="Freeform 438"/>
          <p:cNvSpPr>
            <a:spLocks/>
          </p:cNvSpPr>
          <p:nvPr/>
        </p:nvSpPr>
        <p:spPr bwMode="auto">
          <a:xfrm>
            <a:off x="4296288" y="1525312"/>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01" name="Freeform 439"/>
          <p:cNvSpPr>
            <a:spLocks/>
          </p:cNvSpPr>
          <p:nvPr/>
        </p:nvSpPr>
        <p:spPr bwMode="auto">
          <a:xfrm>
            <a:off x="3976582" y="1510740"/>
            <a:ext cx="1282873" cy="1178267"/>
          </a:xfrm>
          <a:custGeom>
            <a:avLst/>
            <a:gdLst>
              <a:gd name="T0" fmla="*/ 207 w 634"/>
              <a:gd name="T1" fmla="*/ 4 h 566"/>
              <a:gd name="T2" fmla="*/ 222 w 634"/>
              <a:gd name="T3" fmla="*/ 14 h 566"/>
              <a:gd name="T4" fmla="*/ 229 w 634"/>
              <a:gd name="T5" fmla="*/ 17 h 566"/>
              <a:gd name="T6" fmla="*/ 243 w 634"/>
              <a:gd name="T7" fmla="*/ 22 h 566"/>
              <a:gd name="T8" fmla="*/ 255 w 634"/>
              <a:gd name="T9" fmla="*/ 28 h 566"/>
              <a:gd name="T10" fmla="*/ 258 w 634"/>
              <a:gd name="T11" fmla="*/ 40 h 566"/>
              <a:gd name="T12" fmla="*/ 261 w 634"/>
              <a:gd name="T13" fmla="*/ 58 h 566"/>
              <a:gd name="T14" fmla="*/ 273 w 634"/>
              <a:gd name="T15" fmla="*/ 66 h 566"/>
              <a:gd name="T16" fmla="*/ 289 w 634"/>
              <a:gd name="T17" fmla="*/ 61 h 566"/>
              <a:gd name="T18" fmla="*/ 301 w 634"/>
              <a:gd name="T19" fmla="*/ 49 h 566"/>
              <a:gd name="T20" fmla="*/ 317 w 634"/>
              <a:gd name="T21" fmla="*/ 36 h 566"/>
              <a:gd name="T22" fmla="*/ 340 w 634"/>
              <a:gd name="T23" fmla="*/ 36 h 566"/>
              <a:gd name="T24" fmla="*/ 364 w 634"/>
              <a:gd name="T25" fmla="*/ 36 h 566"/>
              <a:gd name="T26" fmla="*/ 379 w 634"/>
              <a:gd name="T27" fmla="*/ 36 h 566"/>
              <a:gd name="T28" fmla="*/ 390 w 634"/>
              <a:gd name="T29" fmla="*/ 49 h 566"/>
              <a:gd name="T30" fmla="*/ 392 w 634"/>
              <a:gd name="T31" fmla="*/ 66 h 566"/>
              <a:gd name="T32" fmla="*/ 392 w 634"/>
              <a:gd name="T33" fmla="*/ 84 h 566"/>
              <a:gd name="T34" fmla="*/ 397 w 634"/>
              <a:gd name="T35" fmla="*/ 103 h 566"/>
              <a:gd name="T36" fmla="*/ 415 w 634"/>
              <a:gd name="T37" fmla="*/ 115 h 566"/>
              <a:gd name="T38" fmla="*/ 422 w 634"/>
              <a:gd name="T39" fmla="*/ 128 h 566"/>
              <a:gd name="T40" fmla="*/ 423 w 634"/>
              <a:gd name="T41" fmla="*/ 149 h 566"/>
              <a:gd name="T42" fmla="*/ 410 w 634"/>
              <a:gd name="T43" fmla="*/ 167 h 566"/>
              <a:gd name="T44" fmla="*/ 412 w 634"/>
              <a:gd name="T45" fmla="*/ 180 h 566"/>
              <a:gd name="T46" fmla="*/ 408 w 634"/>
              <a:gd name="T47" fmla="*/ 203 h 566"/>
              <a:gd name="T48" fmla="*/ 394 w 634"/>
              <a:gd name="T49" fmla="*/ 218 h 566"/>
              <a:gd name="T50" fmla="*/ 377 w 634"/>
              <a:gd name="T51" fmla="*/ 229 h 566"/>
              <a:gd name="T52" fmla="*/ 371 w 634"/>
              <a:gd name="T53" fmla="*/ 237 h 566"/>
              <a:gd name="T54" fmla="*/ 363 w 634"/>
              <a:gd name="T55" fmla="*/ 254 h 566"/>
              <a:gd name="T56" fmla="*/ 350 w 634"/>
              <a:gd name="T57" fmla="*/ 255 h 566"/>
              <a:gd name="T58" fmla="*/ 335 w 634"/>
              <a:gd name="T59" fmla="*/ 267 h 566"/>
              <a:gd name="T60" fmla="*/ 338 w 634"/>
              <a:gd name="T61" fmla="*/ 288 h 566"/>
              <a:gd name="T62" fmla="*/ 337 w 634"/>
              <a:gd name="T63" fmla="*/ 311 h 566"/>
              <a:gd name="T64" fmla="*/ 351 w 634"/>
              <a:gd name="T65" fmla="*/ 321 h 566"/>
              <a:gd name="T66" fmla="*/ 369 w 634"/>
              <a:gd name="T67" fmla="*/ 326 h 566"/>
              <a:gd name="T68" fmla="*/ 384 w 634"/>
              <a:gd name="T69" fmla="*/ 321 h 566"/>
              <a:gd name="T70" fmla="*/ 400 w 634"/>
              <a:gd name="T71" fmla="*/ 322 h 566"/>
              <a:gd name="T72" fmla="*/ 415 w 634"/>
              <a:gd name="T73" fmla="*/ 329 h 566"/>
              <a:gd name="T74" fmla="*/ 431 w 634"/>
              <a:gd name="T75" fmla="*/ 340 h 566"/>
              <a:gd name="T76" fmla="*/ 453 w 634"/>
              <a:gd name="T77" fmla="*/ 347 h 566"/>
              <a:gd name="T78" fmla="*/ 462 w 634"/>
              <a:gd name="T79" fmla="*/ 360 h 566"/>
              <a:gd name="T80" fmla="*/ 474 w 634"/>
              <a:gd name="T81" fmla="*/ 371 h 566"/>
              <a:gd name="T82" fmla="*/ 472 w 634"/>
              <a:gd name="T83" fmla="*/ 391 h 566"/>
              <a:gd name="T84" fmla="*/ 521 w 634"/>
              <a:gd name="T85" fmla="*/ 397 h 566"/>
              <a:gd name="T86" fmla="*/ 577 w 634"/>
              <a:gd name="T87" fmla="*/ 409 h 566"/>
              <a:gd name="T88" fmla="*/ 583 w 634"/>
              <a:gd name="T89" fmla="*/ 427 h 566"/>
              <a:gd name="T90" fmla="*/ 582 w 634"/>
              <a:gd name="T91" fmla="*/ 446 h 566"/>
              <a:gd name="T92" fmla="*/ 582 w 634"/>
              <a:gd name="T93" fmla="*/ 469 h 566"/>
              <a:gd name="T94" fmla="*/ 583 w 634"/>
              <a:gd name="T95" fmla="*/ 486 h 566"/>
              <a:gd name="T96" fmla="*/ 588 w 634"/>
              <a:gd name="T97" fmla="*/ 507 h 566"/>
              <a:gd name="T98" fmla="*/ 603 w 634"/>
              <a:gd name="T99" fmla="*/ 515 h 566"/>
              <a:gd name="T100" fmla="*/ 595 w 634"/>
              <a:gd name="T101" fmla="*/ 535 h 566"/>
              <a:gd name="T102" fmla="*/ 613 w 634"/>
              <a:gd name="T103" fmla="*/ 546 h 566"/>
              <a:gd name="T104" fmla="*/ 631 w 634"/>
              <a:gd name="T105" fmla="*/ 563 h 566"/>
              <a:gd name="T106" fmla="*/ 547 w 634"/>
              <a:gd name="T107" fmla="*/ 566 h 566"/>
              <a:gd name="T108" fmla="*/ 407 w 634"/>
              <a:gd name="T109" fmla="*/ 564 h 566"/>
              <a:gd name="T110" fmla="*/ 351 w 634"/>
              <a:gd name="T111" fmla="*/ 564 h 566"/>
              <a:gd name="T112" fmla="*/ 270 w 634"/>
              <a:gd name="T113" fmla="*/ 563 h 566"/>
              <a:gd name="T114" fmla="*/ 175 w 634"/>
              <a:gd name="T115" fmla="*/ 561 h 566"/>
              <a:gd name="T116" fmla="*/ 90 w 634"/>
              <a:gd name="T117" fmla="*/ 561 h 566"/>
              <a:gd name="T118" fmla="*/ 15 w 634"/>
              <a:gd name="T119" fmla="*/ 559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4" h="566">
                <a:moveTo>
                  <a:pt x="186" y="0"/>
                </a:moveTo>
                <a:lnTo>
                  <a:pt x="188" y="0"/>
                </a:lnTo>
                <a:lnTo>
                  <a:pt x="190" y="0"/>
                </a:lnTo>
                <a:lnTo>
                  <a:pt x="190" y="2"/>
                </a:lnTo>
                <a:lnTo>
                  <a:pt x="191" y="2"/>
                </a:lnTo>
                <a:lnTo>
                  <a:pt x="193" y="2"/>
                </a:lnTo>
                <a:lnTo>
                  <a:pt x="194" y="2"/>
                </a:lnTo>
                <a:lnTo>
                  <a:pt x="196" y="2"/>
                </a:lnTo>
                <a:lnTo>
                  <a:pt x="198" y="2"/>
                </a:lnTo>
                <a:lnTo>
                  <a:pt x="199" y="4"/>
                </a:lnTo>
                <a:lnTo>
                  <a:pt x="199" y="2"/>
                </a:lnTo>
                <a:lnTo>
                  <a:pt x="199" y="4"/>
                </a:lnTo>
                <a:lnTo>
                  <a:pt x="201" y="4"/>
                </a:lnTo>
                <a:lnTo>
                  <a:pt x="203" y="4"/>
                </a:lnTo>
                <a:lnTo>
                  <a:pt x="204" y="4"/>
                </a:lnTo>
                <a:lnTo>
                  <a:pt x="206" y="4"/>
                </a:lnTo>
                <a:lnTo>
                  <a:pt x="207" y="4"/>
                </a:lnTo>
                <a:lnTo>
                  <a:pt x="209" y="4"/>
                </a:lnTo>
                <a:lnTo>
                  <a:pt x="211" y="4"/>
                </a:lnTo>
                <a:lnTo>
                  <a:pt x="211" y="5"/>
                </a:lnTo>
                <a:lnTo>
                  <a:pt x="212" y="5"/>
                </a:lnTo>
                <a:lnTo>
                  <a:pt x="214" y="5"/>
                </a:lnTo>
                <a:lnTo>
                  <a:pt x="214" y="7"/>
                </a:lnTo>
                <a:lnTo>
                  <a:pt x="216" y="7"/>
                </a:lnTo>
                <a:lnTo>
                  <a:pt x="216" y="9"/>
                </a:lnTo>
                <a:lnTo>
                  <a:pt x="216" y="10"/>
                </a:lnTo>
                <a:lnTo>
                  <a:pt x="217" y="10"/>
                </a:lnTo>
                <a:lnTo>
                  <a:pt x="219" y="10"/>
                </a:lnTo>
                <a:lnTo>
                  <a:pt x="221" y="10"/>
                </a:lnTo>
                <a:lnTo>
                  <a:pt x="221" y="12"/>
                </a:lnTo>
                <a:lnTo>
                  <a:pt x="221" y="10"/>
                </a:lnTo>
                <a:lnTo>
                  <a:pt x="222" y="10"/>
                </a:lnTo>
                <a:lnTo>
                  <a:pt x="222" y="12"/>
                </a:lnTo>
                <a:lnTo>
                  <a:pt x="222" y="14"/>
                </a:lnTo>
                <a:lnTo>
                  <a:pt x="224" y="14"/>
                </a:lnTo>
                <a:lnTo>
                  <a:pt x="222" y="14"/>
                </a:lnTo>
                <a:lnTo>
                  <a:pt x="222" y="12"/>
                </a:lnTo>
                <a:lnTo>
                  <a:pt x="221" y="12"/>
                </a:lnTo>
                <a:lnTo>
                  <a:pt x="221" y="14"/>
                </a:lnTo>
                <a:lnTo>
                  <a:pt x="221" y="12"/>
                </a:lnTo>
                <a:lnTo>
                  <a:pt x="221" y="14"/>
                </a:lnTo>
                <a:lnTo>
                  <a:pt x="222" y="14"/>
                </a:lnTo>
                <a:lnTo>
                  <a:pt x="221" y="14"/>
                </a:lnTo>
                <a:lnTo>
                  <a:pt x="222" y="15"/>
                </a:lnTo>
                <a:lnTo>
                  <a:pt x="221" y="15"/>
                </a:lnTo>
                <a:lnTo>
                  <a:pt x="222" y="15"/>
                </a:lnTo>
                <a:lnTo>
                  <a:pt x="224" y="15"/>
                </a:lnTo>
                <a:lnTo>
                  <a:pt x="225" y="15"/>
                </a:lnTo>
                <a:lnTo>
                  <a:pt x="227" y="15"/>
                </a:lnTo>
                <a:lnTo>
                  <a:pt x="229" y="15"/>
                </a:lnTo>
                <a:lnTo>
                  <a:pt x="229" y="17"/>
                </a:lnTo>
                <a:lnTo>
                  <a:pt x="229" y="15"/>
                </a:lnTo>
                <a:lnTo>
                  <a:pt x="229" y="17"/>
                </a:lnTo>
                <a:lnTo>
                  <a:pt x="230" y="17"/>
                </a:lnTo>
                <a:lnTo>
                  <a:pt x="232" y="17"/>
                </a:lnTo>
                <a:lnTo>
                  <a:pt x="232" y="18"/>
                </a:lnTo>
                <a:lnTo>
                  <a:pt x="234" y="18"/>
                </a:lnTo>
                <a:lnTo>
                  <a:pt x="232" y="18"/>
                </a:lnTo>
                <a:lnTo>
                  <a:pt x="234" y="20"/>
                </a:lnTo>
                <a:lnTo>
                  <a:pt x="234" y="18"/>
                </a:lnTo>
                <a:lnTo>
                  <a:pt x="234" y="20"/>
                </a:lnTo>
                <a:lnTo>
                  <a:pt x="235" y="20"/>
                </a:lnTo>
                <a:lnTo>
                  <a:pt x="237" y="20"/>
                </a:lnTo>
                <a:lnTo>
                  <a:pt x="237" y="22"/>
                </a:lnTo>
                <a:lnTo>
                  <a:pt x="239" y="22"/>
                </a:lnTo>
                <a:lnTo>
                  <a:pt x="240" y="22"/>
                </a:lnTo>
                <a:lnTo>
                  <a:pt x="242" y="22"/>
                </a:lnTo>
                <a:lnTo>
                  <a:pt x="243" y="22"/>
                </a:lnTo>
                <a:lnTo>
                  <a:pt x="242" y="22"/>
                </a:lnTo>
                <a:lnTo>
                  <a:pt x="242" y="20"/>
                </a:lnTo>
                <a:lnTo>
                  <a:pt x="240" y="20"/>
                </a:lnTo>
                <a:lnTo>
                  <a:pt x="242" y="20"/>
                </a:lnTo>
                <a:lnTo>
                  <a:pt x="243" y="20"/>
                </a:lnTo>
                <a:lnTo>
                  <a:pt x="243" y="22"/>
                </a:lnTo>
                <a:lnTo>
                  <a:pt x="245" y="22"/>
                </a:lnTo>
                <a:lnTo>
                  <a:pt x="247" y="22"/>
                </a:lnTo>
                <a:lnTo>
                  <a:pt x="248" y="22"/>
                </a:lnTo>
                <a:lnTo>
                  <a:pt x="248" y="23"/>
                </a:lnTo>
                <a:lnTo>
                  <a:pt x="250" y="23"/>
                </a:lnTo>
                <a:lnTo>
                  <a:pt x="252" y="23"/>
                </a:lnTo>
                <a:lnTo>
                  <a:pt x="252" y="25"/>
                </a:lnTo>
                <a:lnTo>
                  <a:pt x="253" y="25"/>
                </a:lnTo>
                <a:lnTo>
                  <a:pt x="253" y="27"/>
                </a:lnTo>
                <a:lnTo>
                  <a:pt x="253" y="28"/>
                </a:lnTo>
                <a:lnTo>
                  <a:pt x="255" y="28"/>
                </a:lnTo>
                <a:lnTo>
                  <a:pt x="255" y="30"/>
                </a:lnTo>
                <a:lnTo>
                  <a:pt x="256" y="30"/>
                </a:lnTo>
                <a:lnTo>
                  <a:pt x="256" y="31"/>
                </a:lnTo>
                <a:lnTo>
                  <a:pt x="256" y="33"/>
                </a:lnTo>
                <a:lnTo>
                  <a:pt x="258" y="33"/>
                </a:lnTo>
                <a:lnTo>
                  <a:pt x="258" y="35"/>
                </a:lnTo>
                <a:lnTo>
                  <a:pt x="256" y="35"/>
                </a:lnTo>
                <a:lnTo>
                  <a:pt x="256" y="36"/>
                </a:lnTo>
                <a:lnTo>
                  <a:pt x="256" y="35"/>
                </a:lnTo>
                <a:lnTo>
                  <a:pt x="258" y="35"/>
                </a:lnTo>
                <a:lnTo>
                  <a:pt x="258" y="36"/>
                </a:lnTo>
                <a:lnTo>
                  <a:pt x="258" y="38"/>
                </a:lnTo>
                <a:lnTo>
                  <a:pt x="260" y="38"/>
                </a:lnTo>
                <a:lnTo>
                  <a:pt x="258" y="38"/>
                </a:lnTo>
                <a:lnTo>
                  <a:pt x="260" y="38"/>
                </a:lnTo>
                <a:lnTo>
                  <a:pt x="258" y="38"/>
                </a:lnTo>
                <a:lnTo>
                  <a:pt x="258" y="40"/>
                </a:lnTo>
                <a:lnTo>
                  <a:pt x="260" y="40"/>
                </a:lnTo>
                <a:lnTo>
                  <a:pt x="260" y="41"/>
                </a:lnTo>
                <a:lnTo>
                  <a:pt x="260" y="43"/>
                </a:lnTo>
                <a:lnTo>
                  <a:pt x="260" y="45"/>
                </a:lnTo>
                <a:lnTo>
                  <a:pt x="258" y="45"/>
                </a:lnTo>
                <a:lnTo>
                  <a:pt x="260" y="45"/>
                </a:lnTo>
                <a:lnTo>
                  <a:pt x="258" y="45"/>
                </a:lnTo>
                <a:lnTo>
                  <a:pt x="260" y="45"/>
                </a:lnTo>
                <a:lnTo>
                  <a:pt x="261" y="45"/>
                </a:lnTo>
                <a:lnTo>
                  <a:pt x="261" y="46"/>
                </a:lnTo>
                <a:lnTo>
                  <a:pt x="261" y="48"/>
                </a:lnTo>
                <a:lnTo>
                  <a:pt x="261" y="49"/>
                </a:lnTo>
                <a:lnTo>
                  <a:pt x="261" y="51"/>
                </a:lnTo>
                <a:lnTo>
                  <a:pt x="261" y="53"/>
                </a:lnTo>
                <a:lnTo>
                  <a:pt x="261" y="54"/>
                </a:lnTo>
                <a:lnTo>
                  <a:pt x="261" y="56"/>
                </a:lnTo>
                <a:lnTo>
                  <a:pt x="261" y="58"/>
                </a:lnTo>
                <a:lnTo>
                  <a:pt x="263" y="58"/>
                </a:lnTo>
                <a:lnTo>
                  <a:pt x="263" y="59"/>
                </a:lnTo>
                <a:lnTo>
                  <a:pt x="265" y="61"/>
                </a:lnTo>
                <a:lnTo>
                  <a:pt x="266" y="61"/>
                </a:lnTo>
                <a:lnTo>
                  <a:pt x="266" y="63"/>
                </a:lnTo>
                <a:lnTo>
                  <a:pt x="268" y="63"/>
                </a:lnTo>
                <a:lnTo>
                  <a:pt x="268" y="64"/>
                </a:lnTo>
                <a:lnTo>
                  <a:pt x="270" y="64"/>
                </a:lnTo>
                <a:lnTo>
                  <a:pt x="268" y="64"/>
                </a:lnTo>
                <a:lnTo>
                  <a:pt x="270" y="64"/>
                </a:lnTo>
                <a:lnTo>
                  <a:pt x="271" y="64"/>
                </a:lnTo>
                <a:lnTo>
                  <a:pt x="271" y="66"/>
                </a:lnTo>
                <a:lnTo>
                  <a:pt x="273" y="66"/>
                </a:lnTo>
                <a:lnTo>
                  <a:pt x="273" y="64"/>
                </a:lnTo>
                <a:lnTo>
                  <a:pt x="273" y="66"/>
                </a:lnTo>
                <a:lnTo>
                  <a:pt x="273" y="64"/>
                </a:lnTo>
                <a:lnTo>
                  <a:pt x="273" y="66"/>
                </a:lnTo>
                <a:lnTo>
                  <a:pt x="273" y="64"/>
                </a:lnTo>
                <a:lnTo>
                  <a:pt x="273" y="66"/>
                </a:lnTo>
                <a:lnTo>
                  <a:pt x="274" y="66"/>
                </a:lnTo>
                <a:lnTo>
                  <a:pt x="276" y="66"/>
                </a:lnTo>
                <a:lnTo>
                  <a:pt x="278" y="66"/>
                </a:lnTo>
                <a:lnTo>
                  <a:pt x="279" y="66"/>
                </a:lnTo>
                <a:lnTo>
                  <a:pt x="279" y="64"/>
                </a:lnTo>
                <a:lnTo>
                  <a:pt x="281" y="64"/>
                </a:lnTo>
                <a:lnTo>
                  <a:pt x="283" y="64"/>
                </a:lnTo>
                <a:lnTo>
                  <a:pt x="284" y="64"/>
                </a:lnTo>
                <a:lnTo>
                  <a:pt x="283" y="64"/>
                </a:lnTo>
                <a:lnTo>
                  <a:pt x="283" y="63"/>
                </a:lnTo>
                <a:lnTo>
                  <a:pt x="284" y="63"/>
                </a:lnTo>
                <a:lnTo>
                  <a:pt x="286" y="63"/>
                </a:lnTo>
                <a:lnTo>
                  <a:pt x="288" y="63"/>
                </a:lnTo>
                <a:lnTo>
                  <a:pt x="289" y="63"/>
                </a:lnTo>
                <a:lnTo>
                  <a:pt x="289" y="61"/>
                </a:lnTo>
                <a:lnTo>
                  <a:pt x="291" y="61"/>
                </a:lnTo>
                <a:lnTo>
                  <a:pt x="291" y="59"/>
                </a:lnTo>
                <a:lnTo>
                  <a:pt x="292" y="59"/>
                </a:lnTo>
                <a:lnTo>
                  <a:pt x="292" y="58"/>
                </a:lnTo>
                <a:lnTo>
                  <a:pt x="294" y="58"/>
                </a:lnTo>
                <a:lnTo>
                  <a:pt x="294" y="59"/>
                </a:lnTo>
                <a:lnTo>
                  <a:pt x="294" y="58"/>
                </a:lnTo>
                <a:lnTo>
                  <a:pt x="294" y="56"/>
                </a:lnTo>
                <a:lnTo>
                  <a:pt x="296" y="56"/>
                </a:lnTo>
                <a:lnTo>
                  <a:pt x="297" y="56"/>
                </a:lnTo>
                <a:lnTo>
                  <a:pt x="297" y="54"/>
                </a:lnTo>
                <a:lnTo>
                  <a:pt x="297" y="53"/>
                </a:lnTo>
                <a:lnTo>
                  <a:pt x="296" y="53"/>
                </a:lnTo>
                <a:lnTo>
                  <a:pt x="297" y="53"/>
                </a:lnTo>
                <a:lnTo>
                  <a:pt x="299" y="53"/>
                </a:lnTo>
                <a:lnTo>
                  <a:pt x="301" y="51"/>
                </a:lnTo>
                <a:lnTo>
                  <a:pt x="301" y="49"/>
                </a:lnTo>
                <a:lnTo>
                  <a:pt x="302" y="49"/>
                </a:lnTo>
                <a:lnTo>
                  <a:pt x="302" y="48"/>
                </a:lnTo>
                <a:lnTo>
                  <a:pt x="304" y="48"/>
                </a:lnTo>
                <a:lnTo>
                  <a:pt x="304" y="46"/>
                </a:lnTo>
                <a:lnTo>
                  <a:pt x="306" y="46"/>
                </a:lnTo>
                <a:lnTo>
                  <a:pt x="306" y="45"/>
                </a:lnTo>
                <a:lnTo>
                  <a:pt x="306" y="43"/>
                </a:lnTo>
                <a:lnTo>
                  <a:pt x="307" y="43"/>
                </a:lnTo>
                <a:lnTo>
                  <a:pt x="309" y="43"/>
                </a:lnTo>
                <a:lnTo>
                  <a:pt x="309" y="41"/>
                </a:lnTo>
                <a:lnTo>
                  <a:pt x="310" y="41"/>
                </a:lnTo>
                <a:lnTo>
                  <a:pt x="312" y="40"/>
                </a:lnTo>
                <a:lnTo>
                  <a:pt x="314" y="40"/>
                </a:lnTo>
                <a:lnTo>
                  <a:pt x="314" y="38"/>
                </a:lnTo>
                <a:lnTo>
                  <a:pt x="315" y="38"/>
                </a:lnTo>
                <a:lnTo>
                  <a:pt x="317" y="38"/>
                </a:lnTo>
                <a:lnTo>
                  <a:pt x="317" y="36"/>
                </a:lnTo>
                <a:lnTo>
                  <a:pt x="319" y="36"/>
                </a:lnTo>
                <a:lnTo>
                  <a:pt x="320" y="36"/>
                </a:lnTo>
                <a:lnTo>
                  <a:pt x="322" y="35"/>
                </a:lnTo>
                <a:lnTo>
                  <a:pt x="323" y="35"/>
                </a:lnTo>
                <a:lnTo>
                  <a:pt x="325" y="35"/>
                </a:lnTo>
                <a:lnTo>
                  <a:pt x="327" y="35"/>
                </a:lnTo>
                <a:lnTo>
                  <a:pt x="328" y="35"/>
                </a:lnTo>
                <a:lnTo>
                  <a:pt x="327" y="35"/>
                </a:lnTo>
                <a:lnTo>
                  <a:pt x="328" y="35"/>
                </a:lnTo>
                <a:lnTo>
                  <a:pt x="330" y="35"/>
                </a:lnTo>
                <a:lnTo>
                  <a:pt x="332" y="35"/>
                </a:lnTo>
                <a:lnTo>
                  <a:pt x="333" y="35"/>
                </a:lnTo>
                <a:lnTo>
                  <a:pt x="333" y="36"/>
                </a:lnTo>
                <a:lnTo>
                  <a:pt x="335" y="36"/>
                </a:lnTo>
                <a:lnTo>
                  <a:pt x="337" y="36"/>
                </a:lnTo>
                <a:lnTo>
                  <a:pt x="338" y="36"/>
                </a:lnTo>
                <a:lnTo>
                  <a:pt x="340" y="36"/>
                </a:lnTo>
                <a:lnTo>
                  <a:pt x="341" y="36"/>
                </a:lnTo>
                <a:lnTo>
                  <a:pt x="343" y="36"/>
                </a:lnTo>
                <a:lnTo>
                  <a:pt x="345" y="36"/>
                </a:lnTo>
                <a:lnTo>
                  <a:pt x="346" y="36"/>
                </a:lnTo>
                <a:lnTo>
                  <a:pt x="348" y="36"/>
                </a:lnTo>
                <a:lnTo>
                  <a:pt x="350" y="36"/>
                </a:lnTo>
                <a:lnTo>
                  <a:pt x="351" y="36"/>
                </a:lnTo>
                <a:lnTo>
                  <a:pt x="353" y="36"/>
                </a:lnTo>
                <a:lnTo>
                  <a:pt x="355" y="36"/>
                </a:lnTo>
                <a:lnTo>
                  <a:pt x="356" y="36"/>
                </a:lnTo>
                <a:lnTo>
                  <a:pt x="356" y="38"/>
                </a:lnTo>
                <a:lnTo>
                  <a:pt x="358" y="38"/>
                </a:lnTo>
                <a:lnTo>
                  <a:pt x="359" y="38"/>
                </a:lnTo>
                <a:lnTo>
                  <a:pt x="361" y="38"/>
                </a:lnTo>
                <a:lnTo>
                  <a:pt x="363" y="38"/>
                </a:lnTo>
                <a:lnTo>
                  <a:pt x="364" y="38"/>
                </a:lnTo>
                <a:lnTo>
                  <a:pt x="364" y="36"/>
                </a:lnTo>
                <a:lnTo>
                  <a:pt x="366" y="36"/>
                </a:lnTo>
                <a:lnTo>
                  <a:pt x="366" y="35"/>
                </a:lnTo>
                <a:lnTo>
                  <a:pt x="366" y="36"/>
                </a:lnTo>
                <a:lnTo>
                  <a:pt x="366" y="35"/>
                </a:lnTo>
                <a:lnTo>
                  <a:pt x="368" y="35"/>
                </a:lnTo>
                <a:lnTo>
                  <a:pt x="368" y="33"/>
                </a:lnTo>
                <a:lnTo>
                  <a:pt x="369" y="33"/>
                </a:lnTo>
                <a:lnTo>
                  <a:pt x="371" y="33"/>
                </a:lnTo>
                <a:lnTo>
                  <a:pt x="373" y="33"/>
                </a:lnTo>
                <a:lnTo>
                  <a:pt x="373" y="31"/>
                </a:lnTo>
                <a:lnTo>
                  <a:pt x="374" y="31"/>
                </a:lnTo>
                <a:lnTo>
                  <a:pt x="376" y="31"/>
                </a:lnTo>
                <a:lnTo>
                  <a:pt x="376" y="33"/>
                </a:lnTo>
                <a:lnTo>
                  <a:pt x="377" y="33"/>
                </a:lnTo>
                <a:lnTo>
                  <a:pt x="377" y="35"/>
                </a:lnTo>
                <a:lnTo>
                  <a:pt x="379" y="35"/>
                </a:lnTo>
                <a:lnTo>
                  <a:pt x="379" y="36"/>
                </a:lnTo>
                <a:lnTo>
                  <a:pt x="381" y="36"/>
                </a:lnTo>
                <a:lnTo>
                  <a:pt x="381" y="38"/>
                </a:lnTo>
                <a:lnTo>
                  <a:pt x="382" y="38"/>
                </a:lnTo>
                <a:lnTo>
                  <a:pt x="382" y="40"/>
                </a:lnTo>
                <a:lnTo>
                  <a:pt x="382" y="41"/>
                </a:lnTo>
                <a:lnTo>
                  <a:pt x="384" y="41"/>
                </a:lnTo>
                <a:lnTo>
                  <a:pt x="384" y="43"/>
                </a:lnTo>
                <a:lnTo>
                  <a:pt x="386" y="43"/>
                </a:lnTo>
                <a:lnTo>
                  <a:pt x="387" y="45"/>
                </a:lnTo>
                <a:lnTo>
                  <a:pt x="387" y="43"/>
                </a:lnTo>
                <a:lnTo>
                  <a:pt x="386" y="43"/>
                </a:lnTo>
                <a:lnTo>
                  <a:pt x="387" y="43"/>
                </a:lnTo>
                <a:lnTo>
                  <a:pt x="387" y="45"/>
                </a:lnTo>
                <a:lnTo>
                  <a:pt x="389" y="45"/>
                </a:lnTo>
                <a:lnTo>
                  <a:pt x="389" y="46"/>
                </a:lnTo>
                <a:lnTo>
                  <a:pt x="390" y="48"/>
                </a:lnTo>
                <a:lnTo>
                  <a:pt x="390" y="49"/>
                </a:lnTo>
                <a:lnTo>
                  <a:pt x="392" y="49"/>
                </a:lnTo>
                <a:lnTo>
                  <a:pt x="392" y="51"/>
                </a:lnTo>
                <a:lnTo>
                  <a:pt x="392" y="53"/>
                </a:lnTo>
                <a:lnTo>
                  <a:pt x="392" y="54"/>
                </a:lnTo>
                <a:lnTo>
                  <a:pt x="394" y="54"/>
                </a:lnTo>
                <a:lnTo>
                  <a:pt x="394" y="56"/>
                </a:lnTo>
                <a:lnTo>
                  <a:pt x="392" y="56"/>
                </a:lnTo>
                <a:lnTo>
                  <a:pt x="392" y="58"/>
                </a:lnTo>
                <a:lnTo>
                  <a:pt x="392" y="59"/>
                </a:lnTo>
                <a:lnTo>
                  <a:pt x="390" y="59"/>
                </a:lnTo>
                <a:lnTo>
                  <a:pt x="390" y="61"/>
                </a:lnTo>
                <a:lnTo>
                  <a:pt x="389" y="61"/>
                </a:lnTo>
                <a:lnTo>
                  <a:pt x="389" y="63"/>
                </a:lnTo>
                <a:lnTo>
                  <a:pt x="389" y="64"/>
                </a:lnTo>
                <a:lnTo>
                  <a:pt x="390" y="64"/>
                </a:lnTo>
                <a:lnTo>
                  <a:pt x="390" y="66"/>
                </a:lnTo>
                <a:lnTo>
                  <a:pt x="392" y="66"/>
                </a:lnTo>
                <a:lnTo>
                  <a:pt x="392" y="67"/>
                </a:lnTo>
                <a:lnTo>
                  <a:pt x="394" y="67"/>
                </a:lnTo>
                <a:lnTo>
                  <a:pt x="395" y="67"/>
                </a:lnTo>
                <a:lnTo>
                  <a:pt x="395" y="69"/>
                </a:lnTo>
                <a:lnTo>
                  <a:pt x="395" y="71"/>
                </a:lnTo>
                <a:lnTo>
                  <a:pt x="397" y="71"/>
                </a:lnTo>
                <a:lnTo>
                  <a:pt x="397" y="72"/>
                </a:lnTo>
                <a:lnTo>
                  <a:pt x="397" y="74"/>
                </a:lnTo>
                <a:lnTo>
                  <a:pt x="397" y="76"/>
                </a:lnTo>
                <a:lnTo>
                  <a:pt x="395" y="76"/>
                </a:lnTo>
                <a:lnTo>
                  <a:pt x="395" y="77"/>
                </a:lnTo>
                <a:lnTo>
                  <a:pt x="395" y="79"/>
                </a:lnTo>
                <a:lnTo>
                  <a:pt x="394" y="79"/>
                </a:lnTo>
                <a:lnTo>
                  <a:pt x="394" y="80"/>
                </a:lnTo>
                <a:lnTo>
                  <a:pt x="394" y="82"/>
                </a:lnTo>
                <a:lnTo>
                  <a:pt x="392" y="82"/>
                </a:lnTo>
                <a:lnTo>
                  <a:pt x="392" y="84"/>
                </a:lnTo>
                <a:lnTo>
                  <a:pt x="392" y="85"/>
                </a:lnTo>
                <a:lnTo>
                  <a:pt x="392" y="87"/>
                </a:lnTo>
                <a:lnTo>
                  <a:pt x="392" y="89"/>
                </a:lnTo>
                <a:lnTo>
                  <a:pt x="392" y="90"/>
                </a:lnTo>
                <a:lnTo>
                  <a:pt x="390" y="90"/>
                </a:lnTo>
                <a:lnTo>
                  <a:pt x="390" y="92"/>
                </a:lnTo>
                <a:lnTo>
                  <a:pt x="390" y="94"/>
                </a:lnTo>
                <a:lnTo>
                  <a:pt x="392" y="94"/>
                </a:lnTo>
                <a:lnTo>
                  <a:pt x="392" y="95"/>
                </a:lnTo>
                <a:lnTo>
                  <a:pt x="392" y="97"/>
                </a:lnTo>
                <a:lnTo>
                  <a:pt x="394" y="97"/>
                </a:lnTo>
                <a:lnTo>
                  <a:pt x="394" y="98"/>
                </a:lnTo>
                <a:lnTo>
                  <a:pt x="395" y="98"/>
                </a:lnTo>
                <a:lnTo>
                  <a:pt x="395" y="100"/>
                </a:lnTo>
                <a:lnTo>
                  <a:pt x="395" y="102"/>
                </a:lnTo>
                <a:lnTo>
                  <a:pt x="395" y="103"/>
                </a:lnTo>
                <a:lnTo>
                  <a:pt x="397" y="103"/>
                </a:lnTo>
                <a:lnTo>
                  <a:pt x="399" y="103"/>
                </a:lnTo>
                <a:lnTo>
                  <a:pt x="399" y="105"/>
                </a:lnTo>
                <a:lnTo>
                  <a:pt x="400" y="105"/>
                </a:lnTo>
                <a:lnTo>
                  <a:pt x="402" y="105"/>
                </a:lnTo>
                <a:lnTo>
                  <a:pt x="402" y="107"/>
                </a:lnTo>
                <a:lnTo>
                  <a:pt x="402" y="108"/>
                </a:lnTo>
                <a:lnTo>
                  <a:pt x="402" y="110"/>
                </a:lnTo>
                <a:lnTo>
                  <a:pt x="402" y="112"/>
                </a:lnTo>
                <a:lnTo>
                  <a:pt x="402" y="113"/>
                </a:lnTo>
                <a:lnTo>
                  <a:pt x="404" y="113"/>
                </a:lnTo>
                <a:lnTo>
                  <a:pt x="405" y="113"/>
                </a:lnTo>
                <a:lnTo>
                  <a:pt x="407" y="113"/>
                </a:lnTo>
                <a:lnTo>
                  <a:pt x="408" y="113"/>
                </a:lnTo>
                <a:lnTo>
                  <a:pt x="410" y="113"/>
                </a:lnTo>
                <a:lnTo>
                  <a:pt x="412" y="113"/>
                </a:lnTo>
                <a:lnTo>
                  <a:pt x="413" y="115"/>
                </a:lnTo>
                <a:lnTo>
                  <a:pt x="415" y="115"/>
                </a:lnTo>
                <a:lnTo>
                  <a:pt x="415" y="116"/>
                </a:lnTo>
                <a:lnTo>
                  <a:pt x="418" y="118"/>
                </a:lnTo>
                <a:lnTo>
                  <a:pt x="420" y="120"/>
                </a:lnTo>
                <a:lnTo>
                  <a:pt x="422" y="120"/>
                </a:lnTo>
                <a:lnTo>
                  <a:pt x="422" y="121"/>
                </a:lnTo>
                <a:lnTo>
                  <a:pt x="423" y="121"/>
                </a:lnTo>
                <a:lnTo>
                  <a:pt x="425" y="121"/>
                </a:lnTo>
                <a:lnTo>
                  <a:pt x="426" y="121"/>
                </a:lnTo>
                <a:lnTo>
                  <a:pt x="428" y="121"/>
                </a:lnTo>
                <a:lnTo>
                  <a:pt x="428" y="123"/>
                </a:lnTo>
                <a:lnTo>
                  <a:pt x="428" y="125"/>
                </a:lnTo>
                <a:lnTo>
                  <a:pt x="426" y="125"/>
                </a:lnTo>
                <a:lnTo>
                  <a:pt x="425" y="125"/>
                </a:lnTo>
                <a:lnTo>
                  <a:pt x="425" y="126"/>
                </a:lnTo>
                <a:lnTo>
                  <a:pt x="423" y="126"/>
                </a:lnTo>
                <a:lnTo>
                  <a:pt x="423" y="128"/>
                </a:lnTo>
                <a:lnTo>
                  <a:pt x="422" y="128"/>
                </a:lnTo>
                <a:lnTo>
                  <a:pt x="422" y="130"/>
                </a:lnTo>
                <a:lnTo>
                  <a:pt x="422" y="131"/>
                </a:lnTo>
                <a:lnTo>
                  <a:pt x="423" y="131"/>
                </a:lnTo>
                <a:lnTo>
                  <a:pt x="423" y="133"/>
                </a:lnTo>
                <a:lnTo>
                  <a:pt x="425" y="133"/>
                </a:lnTo>
                <a:lnTo>
                  <a:pt x="425" y="134"/>
                </a:lnTo>
                <a:lnTo>
                  <a:pt x="425" y="136"/>
                </a:lnTo>
                <a:lnTo>
                  <a:pt x="423" y="136"/>
                </a:lnTo>
                <a:lnTo>
                  <a:pt x="423" y="138"/>
                </a:lnTo>
                <a:lnTo>
                  <a:pt x="423" y="139"/>
                </a:lnTo>
                <a:lnTo>
                  <a:pt x="422" y="141"/>
                </a:lnTo>
                <a:lnTo>
                  <a:pt x="422" y="143"/>
                </a:lnTo>
                <a:lnTo>
                  <a:pt x="422" y="144"/>
                </a:lnTo>
                <a:lnTo>
                  <a:pt x="422" y="146"/>
                </a:lnTo>
                <a:lnTo>
                  <a:pt x="423" y="146"/>
                </a:lnTo>
                <a:lnTo>
                  <a:pt x="423" y="147"/>
                </a:lnTo>
                <a:lnTo>
                  <a:pt x="423" y="149"/>
                </a:lnTo>
                <a:lnTo>
                  <a:pt x="423" y="151"/>
                </a:lnTo>
                <a:lnTo>
                  <a:pt x="423" y="152"/>
                </a:lnTo>
                <a:lnTo>
                  <a:pt x="422" y="152"/>
                </a:lnTo>
                <a:lnTo>
                  <a:pt x="422" y="154"/>
                </a:lnTo>
                <a:lnTo>
                  <a:pt x="420" y="154"/>
                </a:lnTo>
                <a:lnTo>
                  <a:pt x="418" y="156"/>
                </a:lnTo>
                <a:lnTo>
                  <a:pt x="415" y="156"/>
                </a:lnTo>
                <a:lnTo>
                  <a:pt x="413" y="156"/>
                </a:lnTo>
                <a:lnTo>
                  <a:pt x="413" y="157"/>
                </a:lnTo>
                <a:lnTo>
                  <a:pt x="412" y="157"/>
                </a:lnTo>
                <a:lnTo>
                  <a:pt x="412" y="159"/>
                </a:lnTo>
                <a:lnTo>
                  <a:pt x="412" y="161"/>
                </a:lnTo>
                <a:lnTo>
                  <a:pt x="412" y="162"/>
                </a:lnTo>
                <a:lnTo>
                  <a:pt x="412" y="164"/>
                </a:lnTo>
                <a:lnTo>
                  <a:pt x="410" y="164"/>
                </a:lnTo>
                <a:lnTo>
                  <a:pt x="410" y="165"/>
                </a:lnTo>
                <a:lnTo>
                  <a:pt x="410" y="167"/>
                </a:lnTo>
                <a:lnTo>
                  <a:pt x="410" y="169"/>
                </a:lnTo>
                <a:lnTo>
                  <a:pt x="410" y="170"/>
                </a:lnTo>
                <a:lnTo>
                  <a:pt x="412" y="170"/>
                </a:lnTo>
                <a:lnTo>
                  <a:pt x="412" y="172"/>
                </a:lnTo>
                <a:lnTo>
                  <a:pt x="413" y="172"/>
                </a:lnTo>
                <a:lnTo>
                  <a:pt x="413" y="174"/>
                </a:lnTo>
                <a:lnTo>
                  <a:pt x="415" y="174"/>
                </a:lnTo>
                <a:lnTo>
                  <a:pt x="417" y="174"/>
                </a:lnTo>
                <a:lnTo>
                  <a:pt x="417" y="175"/>
                </a:lnTo>
                <a:lnTo>
                  <a:pt x="417" y="177"/>
                </a:lnTo>
                <a:lnTo>
                  <a:pt x="415" y="177"/>
                </a:lnTo>
                <a:lnTo>
                  <a:pt x="415" y="179"/>
                </a:lnTo>
                <a:lnTo>
                  <a:pt x="415" y="177"/>
                </a:lnTo>
                <a:lnTo>
                  <a:pt x="413" y="177"/>
                </a:lnTo>
                <a:lnTo>
                  <a:pt x="412" y="177"/>
                </a:lnTo>
                <a:lnTo>
                  <a:pt x="412" y="179"/>
                </a:lnTo>
                <a:lnTo>
                  <a:pt x="412" y="180"/>
                </a:lnTo>
                <a:lnTo>
                  <a:pt x="412" y="182"/>
                </a:lnTo>
                <a:lnTo>
                  <a:pt x="410" y="182"/>
                </a:lnTo>
                <a:lnTo>
                  <a:pt x="410" y="183"/>
                </a:lnTo>
                <a:lnTo>
                  <a:pt x="410" y="185"/>
                </a:lnTo>
                <a:lnTo>
                  <a:pt x="410" y="187"/>
                </a:lnTo>
                <a:lnTo>
                  <a:pt x="410" y="188"/>
                </a:lnTo>
                <a:lnTo>
                  <a:pt x="410" y="190"/>
                </a:lnTo>
                <a:lnTo>
                  <a:pt x="408" y="190"/>
                </a:lnTo>
                <a:lnTo>
                  <a:pt x="408" y="192"/>
                </a:lnTo>
                <a:lnTo>
                  <a:pt x="408" y="193"/>
                </a:lnTo>
                <a:lnTo>
                  <a:pt x="408" y="195"/>
                </a:lnTo>
                <a:lnTo>
                  <a:pt x="408" y="197"/>
                </a:lnTo>
                <a:lnTo>
                  <a:pt x="408" y="198"/>
                </a:lnTo>
                <a:lnTo>
                  <a:pt x="410" y="200"/>
                </a:lnTo>
                <a:lnTo>
                  <a:pt x="410" y="201"/>
                </a:lnTo>
                <a:lnTo>
                  <a:pt x="408" y="201"/>
                </a:lnTo>
                <a:lnTo>
                  <a:pt x="408" y="203"/>
                </a:lnTo>
                <a:lnTo>
                  <a:pt x="407" y="203"/>
                </a:lnTo>
                <a:lnTo>
                  <a:pt x="405" y="201"/>
                </a:lnTo>
                <a:lnTo>
                  <a:pt x="404" y="200"/>
                </a:lnTo>
                <a:lnTo>
                  <a:pt x="402" y="200"/>
                </a:lnTo>
                <a:lnTo>
                  <a:pt x="402" y="201"/>
                </a:lnTo>
                <a:lnTo>
                  <a:pt x="402" y="203"/>
                </a:lnTo>
                <a:lnTo>
                  <a:pt x="400" y="205"/>
                </a:lnTo>
                <a:lnTo>
                  <a:pt x="399" y="206"/>
                </a:lnTo>
                <a:lnTo>
                  <a:pt x="397" y="208"/>
                </a:lnTo>
                <a:lnTo>
                  <a:pt x="397" y="210"/>
                </a:lnTo>
                <a:lnTo>
                  <a:pt x="395" y="210"/>
                </a:lnTo>
                <a:lnTo>
                  <a:pt x="395" y="211"/>
                </a:lnTo>
                <a:lnTo>
                  <a:pt x="395" y="213"/>
                </a:lnTo>
                <a:lnTo>
                  <a:pt x="394" y="213"/>
                </a:lnTo>
                <a:lnTo>
                  <a:pt x="394" y="214"/>
                </a:lnTo>
                <a:lnTo>
                  <a:pt x="394" y="216"/>
                </a:lnTo>
                <a:lnTo>
                  <a:pt x="394" y="218"/>
                </a:lnTo>
                <a:lnTo>
                  <a:pt x="394" y="219"/>
                </a:lnTo>
                <a:lnTo>
                  <a:pt x="392" y="219"/>
                </a:lnTo>
                <a:lnTo>
                  <a:pt x="390" y="219"/>
                </a:lnTo>
                <a:lnTo>
                  <a:pt x="389" y="219"/>
                </a:lnTo>
                <a:lnTo>
                  <a:pt x="387" y="219"/>
                </a:lnTo>
                <a:lnTo>
                  <a:pt x="386" y="219"/>
                </a:lnTo>
                <a:lnTo>
                  <a:pt x="386" y="221"/>
                </a:lnTo>
                <a:lnTo>
                  <a:pt x="384" y="223"/>
                </a:lnTo>
                <a:lnTo>
                  <a:pt x="386" y="223"/>
                </a:lnTo>
                <a:lnTo>
                  <a:pt x="386" y="224"/>
                </a:lnTo>
                <a:lnTo>
                  <a:pt x="386" y="226"/>
                </a:lnTo>
                <a:lnTo>
                  <a:pt x="384" y="228"/>
                </a:lnTo>
                <a:lnTo>
                  <a:pt x="384" y="229"/>
                </a:lnTo>
                <a:lnTo>
                  <a:pt x="382" y="229"/>
                </a:lnTo>
                <a:lnTo>
                  <a:pt x="381" y="229"/>
                </a:lnTo>
                <a:lnTo>
                  <a:pt x="379" y="229"/>
                </a:lnTo>
                <a:lnTo>
                  <a:pt x="377" y="229"/>
                </a:lnTo>
                <a:lnTo>
                  <a:pt x="376" y="229"/>
                </a:lnTo>
                <a:lnTo>
                  <a:pt x="376" y="231"/>
                </a:lnTo>
                <a:lnTo>
                  <a:pt x="376" y="232"/>
                </a:lnTo>
                <a:lnTo>
                  <a:pt x="377" y="232"/>
                </a:lnTo>
                <a:lnTo>
                  <a:pt x="379" y="234"/>
                </a:lnTo>
                <a:lnTo>
                  <a:pt x="379" y="236"/>
                </a:lnTo>
                <a:lnTo>
                  <a:pt x="379" y="237"/>
                </a:lnTo>
                <a:lnTo>
                  <a:pt x="379" y="239"/>
                </a:lnTo>
                <a:lnTo>
                  <a:pt x="377" y="239"/>
                </a:lnTo>
                <a:lnTo>
                  <a:pt x="376" y="239"/>
                </a:lnTo>
                <a:lnTo>
                  <a:pt x="376" y="237"/>
                </a:lnTo>
                <a:lnTo>
                  <a:pt x="374" y="236"/>
                </a:lnTo>
                <a:lnTo>
                  <a:pt x="373" y="236"/>
                </a:lnTo>
                <a:lnTo>
                  <a:pt x="371" y="234"/>
                </a:lnTo>
                <a:lnTo>
                  <a:pt x="369" y="236"/>
                </a:lnTo>
                <a:lnTo>
                  <a:pt x="369" y="237"/>
                </a:lnTo>
                <a:lnTo>
                  <a:pt x="371" y="237"/>
                </a:lnTo>
                <a:lnTo>
                  <a:pt x="371" y="239"/>
                </a:lnTo>
                <a:lnTo>
                  <a:pt x="373" y="239"/>
                </a:lnTo>
                <a:lnTo>
                  <a:pt x="373" y="241"/>
                </a:lnTo>
                <a:lnTo>
                  <a:pt x="373" y="242"/>
                </a:lnTo>
                <a:lnTo>
                  <a:pt x="373" y="244"/>
                </a:lnTo>
                <a:lnTo>
                  <a:pt x="373" y="246"/>
                </a:lnTo>
                <a:lnTo>
                  <a:pt x="371" y="246"/>
                </a:lnTo>
                <a:lnTo>
                  <a:pt x="371" y="247"/>
                </a:lnTo>
                <a:lnTo>
                  <a:pt x="369" y="247"/>
                </a:lnTo>
                <a:lnTo>
                  <a:pt x="369" y="249"/>
                </a:lnTo>
                <a:lnTo>
                  <a:pt x="369" y="250"/>
                </a:lnTo>
                <a:lnTo>
                  <a:pt x="369" y="252"/>
                </a:lnTo>
                <a:lnTo>
                  <a:pt x="368" y="252"/>
                </a:lnTo>
                <a:lnTo>
                  <a:pt x="368" y="254"/>
                </a:lnTo>
                <a:lnTo>
                  <a:pt x="366" y="254"/>
                </a:lnTo>
                <a:lnTo>
                  <a:pt x="364" y="254"/>
                </a:lnTo>
                <a:lnTo>
                  <a:pt x="363" y="254"/>
                </a:lnTo>
                <a:lnTo>
                  <a:pt x="361" y="254"/>
                </a:lnTo>
                <a:lnTo>
                  <a:pt x="361" y="252"/>
                </a:lnTo>
                <a:lnTo>
                  <a:pt x="361" y="250"/>
                </a:lnTo>
                <a:lnTo>
                  <a:pt x="361" y="249"/>
                </a:lnTo>
                <a:lnTo>
                  <a:pt x="361" y="247"/>
                </a:lnTo>
                <a:lnTo>
                  <a:pt x="361" y="246"/>
                </a:lnTo>
                <a:lnTo>
                  <a:pt x="359" y="246"/>
                </a:lnTo>
                <a:lnTo>
                  <a:pt x="358" y="244"/>
                </a:lnTo>
                <a:lnTo>
                  <a:pt x="356" y="246"/>
                </a:lnTo>
                <a:lnTo>
                  <a:pt x="355" y="246"/>
                </a:lnTo>
                <a:lnTo>
                  <a:pt x="355" y="247"/>
                </a:lnTo>
                <a:lnTo>
                  <a:pt x="355" y="249"/>
                </a:lnTo>
                <a:lnTo>
                  <a:pt x="355" y="250"/>
                </a:lnTo>
                <a:lnTo>
                  <a:pt x="353" y="252"/>
                </a:lnTo>
                <a:lnTo>
                  <a:pt x="353" y="254"/>
                </a:lnTo>
                <a:lnTo>
                  <a:pt x="351" y="254"/>
                </a:lnTo>
                <a:lnTo>
                  <a:pt x="350" y="255"/>
                </a:lnTo>
                <a:lnTo>
                  <a:pt x="350" y="254"/>
                </a:lnTo>
                <a:lnTo>
                  <a:pt x="348" y="254"/>
                </a:lnTo>
                <a:lnTo>
                  <a:pt x="346" y="254"/>
                </a:lnTo>
                <a:lnTo>
                  <a:pt x="346" y="252"/>
                </a:lnTo>
                <a:lnTo>
                  <a:pt x="345" y="252"/>
                </a:lnTo>
                <a:lnTo>
                  <a:pt x="343" y="252"/>
                </a:lnTo>
                <a:lnTo>
                  <a:pt x="343" y="254"/>
                </a:lnTo>
                <a:lnTo>
                  <a:pt x="341" y="254"/>
                </a:lnTo>
                <a:lnTo>
                  <a:pt x="341" y="255"/>
                </a:lnTo>
                <a:lnTo>
                  <a:pt x="340" y="257"/>
                </a:lnTo>
                <a:lnTo>
                  <a:pt x="340" y="259"/>
                </a:lnTo>
                <a:lnTo>
                  <a:pt x="340" y="260"/>
                </a:lnTo>
                <a:lnTo>
                  <a:pt x="340" y="262"/>
                </a:lnTo>
                <a:lnTo>
                  <a:pt x="338" y="263"/>
                </a:lnTo>
                <a:lnTo>
                  <a:pt x="338" y="265"/>
                </a:lnTo>
                <a:lnTo>
                  <a:pt x="337" y="265"/>
                </a:lnTo>
                <a:lnTo>
                  <a:pt x="335" y="267"/>
                </a:lnTo>
                <a:lnTo>
                  <a:pt x="335" y="268"/>
                </a:lnTo>
                <a:lnTo>
                  <a:pt x="337" y="268"/>
                </a:lnTo>
                <a:lnTo>
                  <a:pt x="338" y="268"/>
                </a:lnTo>
                <a:lnTo>
                  <a:pt x="340" y="268"/>
                </a:lnTo>
                <a:lnTo>
                  <a:pt x="341" y="270"/>
                </a:lnTo>
                <a:lnTo>
                  <a:pt x="340" y="270"/>
                </a:lnTo>
                <a:lnTo>
                  <a:pt x="340" y="272"/>
                </a:lnTo>
                <a:lnTo>
                  <a:pt x="338" y="273"/>
                </a:lnTo>
                <a:lnTo>
                  <a:pt x="337" y="275"/>
                </a:lnTo>
                <a:lnTo>
                  <a:pt x="338" y="275"/>
                </a:lnTo>
                <a:lnTo>
                  <a:pt x="338" y="277"/>
                </a:lnTo>
                <a:lnTo>
                  <a:pt x="340" y="278"/>
                </a:lnTo>
                <a:lnTo>
                  <a:pt x="340" y="280"/>
                </a:lnTo>
                <a:lnTo>
                  <a:pt x="338" y="281"/>
                </a:lnTo>
                <a:lnTo>
                  <a:pt x="338" y="283"/>
                </a:lnTo>
                <a:lnTo>
                  <a:pt x="338" y="285"/>
                </a:lnTo>
                <a:lnTo>
                  <a:pt x="338" y="288"/>
                </a:lnTo>
                <a:lnTo>
                  <a:pt x="338" y="290"/>
                </a:lnTo>
                <a:lnTo>
                  <a:pt x="338" y="291"/>
                </a:lnTo>
                <a:lnTo>
                  <a:pt x="338" y="293"/>
                </a:lnTo>
                <a:lnTo>
                  <a:pt x="338" y="295"/>
                </a:lnTo>
                <a:lnTo>
                  <a:pt x="338" y="296"/>
                </a:lnTo>
                <a:lnTo>
                  <a:pt x="337" y="298"/>
                </a:lnTo>
                <a:lnTo>
                  <a:pt x="338" y="298"/>
                </a:lnTo>
                <a:lnTo>
                  <a:pt x="338" y="299"/>
                </a:lnTo>
                <a:lnTo>
                  <a:pt x="338" y="301"/>
                </a:lnTo>
                <a:lnTo>
                  <a:pt x="338" y="303"/>
                </a:lnTo>
                <a:lnTo>
                  <a:pt x="338" y="304"/>
                </a:lnTo>
                <a:lnTo>
                  <a:pt x="340" y="304"/>
                </a:lnTo>
                <a:lnTo>
                  <a:pt x="338" y="306"/>
                </a:lnTo>
                <a:lnTo>
                  <a:pt x="338" y="308"/>
                </a:lnTo>
                <a:lnTo>
                  <a:pt x="338" y="309"/>
                </a:lnTo>
                <a:lnTo>
                  <a:pt x="337" y="309"/>
                </a:lnTo>
                <a:lnTo>
                  <a:pt x="337" y="311"/>
                </a:lnTo>
                <a:lnTo>
                  <a:pt x="338" y="311"/>
                </a:lnTo>
                <a:lnTo>
                  <a:pt x="340" y="311"/>
                </a:lnTo>
                <a:lnTo>
                  <a:pt x="340" y="313"/>
                </a:lnTo>
                <a:lnTo>
                  <a:pt x="340" y="314"/>
                </a:lnTo>
                <a:lnTo>
                  <a:pt x="341" y="314"/>
                </a:lnTo>
                <a:lnTo>
                  <a:pt x="343" y="314"/>
                </a:lnTo>
                <a:lnTo>
                  <a:pt x="343" y="316"/>
                </a:lnTo>
                <a:lnTo>
                  <a:pt x="341" y="316"/>
                </a:lnTo>
                <a:lnTo>
                  <a:pt x="343" y="317"/>
                </a:lnTo>
                <a:lnTo>
                  <a:pt x="343" y="316"/>
                </a:lnTo>
                <a:lnTo>
                  <a:pt x="345" y="316"/>
                </a:lnTo>
                <a:lnTo>
                  <a:pt x="346" y="317"/>
                </a:lnTo>
                <a:lnTo>
                  <a:pt x="348" y="317"/>
                </a:lnTo>
                <a:lnTo>
                  <a:pt x="350" y="317"/>
                </a:lnTo>
                <a:lnTo>
                  <a:pt x="350" y="319"/>
                </a:lnTo>
                <a:lnTo>
                  <a:pt x="350" y="321"/>
                </a:lnTo>
                <a:lnTo>
                  <a:pt x="351" y="321"/>
                </a:lnTo>
                <a:lnTo>
                  <a:pt x="353" y="321"/>
                </a:lnTo>
                <a:lnTo>
                  <a:pt x="353" y="322"/>
                </a:lnTo>
                <a:lnTo>
                  <a:pt x="355" y="322"/>
                </a:lnTo>
                <a:lnTo>
                  <a:pt x="355" y="324"/>
                </a:lnTo>
                <a:lnTo>
                  <a:pt x="356" y="324"/>
                </a:lnTo>
                <a:lnTo>
                  <a:pt x="356" y="322"/>
                </a:lnTo>
                <a:lnTo>
                  <a:pt x="356" y="324"/>
                </a:lnTo>
                <a:lnTo>
                  <a:pt x="358" y="324"/>
                </a:lnTo>
                <a:lnTo>
                  <a:pt x="359" y="322"/>
                </a:lnTo>
                <a:lnTo>
                  <a:pt x="361" y="322"/>
                </a:lnTo>
                <a:lnTo>
                  <a:pt x="363" y="322"/>
                </a:lnTo>
                <a:lnTo>
                  <a:pt x="363" y="324"/>
                </a:lnTo>
                <a:lnTo>
                  <a:pt x="364" y="324"/>
                </a:lnTo>
                <a:lnTo>
                  <a:pt x="366" y="324"/>
                </a:lnTo>
                <a:lnTo>
                  <a:pt x="366" y="326"/>
                </a:lnTo>
                <a:lnTo>
                  <a:pt x="368" y="326"/>
                </a:lnTo>
                <a:lnTo>
                  <a:pt x="369" y="326"/>
                </a:lnTo>
                <a:lnTo>
                  <a:pt x="369" y="324"/>
                </a:lnTo>
                <a:lnTo>
                  <a:pt x="369" y="322"/>
                </a:lnTo>
                <a:lnTo>
                  <a:pt x="371" y="322"/>
                </a:lnTo>
                <a:lnTo>
                  <a:pt x="373" y="322"/>
                </a:lnTo>
                <a:lnTo>
                  <a:pt x="374" y="322"/>
                </a:lnTo>
                <a:lnTo>
                  <a:pt x="374" y="324"/>
                </a:lnTo>
                <a:lnTo>
                  <a:pt x="376" y="324"/>
                </a:lnTo>
                <a:lnTo>
                  <a:pt x="376" y="322"/>
                </a:lnTo>
                <a:lnTo>
                  <a:pt x="377" y="322"/>
                </a:lnTo>
                <a:lnTo>
                  <a:pt x="379" y="322"/>
                </a:lnTo>
                <a:lnTo>
                  <a:pt x="379" y="321"/>
                </a:lnTo>
                <a:lnTo>
                  <a:pt x="381" y="322"/>
                </a:lnTo>
                <a:lnTo>
                  <a:pt x="381" y="324"/>
                </a:lnTo>
                <a:lnTo>
                  <a:pt x="381" y="322"/>
                </a:lnTo>
                <a:lnTo>
                  <a:pt x="382" y="322"/>
                </a:lnTo>
                <a:lnTo>
                  <a:pt x="384" y="322"/>
                </a:lnTo>
                <a:lnTo>
                  <a:pt x="384" y="321"/>
                </a:lnTo>
                <a:lnTo>
                  <a:pt x="386" y="321"/>
                </a:lnTo>
                <a:lnTo>
                  <a:pt x="386" y="322"/>
                </a:lnTo>
                <a:lnTo>
                  <a:pt x="384" y="322"/>
                </a:lnTo>
                <a:lnTo>
                  <a:pt x="384" y="324"/>
                </a:lnTo>
                <a:lnTo>
                  <a:pt x="386" y="324"/>
                </a:lnTo>
                <a:lnTo>
                  <a:pt x="387" y="324"/>
                </a:lnTo>
                <a:lnTo>
                  <a:pt x="389" y="324"/>
                </a:lnTo>
                <a:lnTo>
                  <a:pt x="389" y="322"/>
                </a:lnTo>
                <a:lnTo>
                  <a:pt x="390" y="322"/>
                </a:lnTo>
                <a:lnTo>
                  <a:pt x="390" y="321"/>
                </a:lnTo>
                <a:lnTo>
                  <a:pt x="392" y="321"/>
                </a:lnTo>
                <a:lnTo>
                  <a:pt x="394" y="321"/>
                </a:lnTo>
                <a:lnTo>
                  <a:pt x="395" y="321"/>
                </a:lnTo>
                <a:lnTo>
                  <a:pt x="395" y="322"/>
                </a:lnTo>
                <a:lnTo>
                  <a:pt x="397" y="322"/>
                </a:lnTo>
                <a:lnTo>
                  <a:pt x="399" y="322"/>
                </a:lnTo>
                <a:lnTo>
                  <a:pt x="400" y="322"/>
                </a:lnTo>
                <a:lnTo>
                  <a:pt x="400" y="324"/>
                </a:lnTo>
                <a:lnTo>
                  <a:pt x="400" y="322"/>
                </a:lnTo>
                <a:lnTo>
                  <a:pt x="402" y="322"/>
                </a:lnTo>
                <a:lnTo>
                  <a:pt x="402" y="324"/>
                </a:lnTo>
                <a:lnTo>
                  <a:pt x="404" y="324"/>
                </a:lnTo>
                <a:lnTo>
                  <a:pt x="405" y="324"/>
                </a:lnTo>
                <a:lnTo>
                  <a:pt x="407" y="324"/>
                </a:lnTo>
                <a:lnTo>
                  <a:pt x="408" y="324"/>
                </a:lnTo>
                <a:lnTo>
                  <a:pt x="408" y="326"/>
                </a:lnTo>
                <a:lnTo>
                  <a:pt x="410" y="326"/>
                </a:lnTo>
                <a:lnTo>
                  <a:pt x="410" y="327"/>
                </a:lnTo>
                <a:lnTo>
                  <a:pt x="412" y="326"/>
                </a:lnTo>
                <a:lnTo>
                  <a:pt x="412" y="327"/>
                </a:lnTo>
                <a:lnTo>
                  <a:pt x="412" y="326"/>
                </a:lnTo>
                <a:lnTo>
                  <a:pt x="413" y="327"/>
                </a:lnTo>
                <a:lnTo>
                  <a:pt x="413" y="329"/>
                </a:lnTo>
                <a:lnTo>
                  <a:pt x="415" y="329"/>
                </a:lnTo>
                <a:lnTo>
                  <a:pt x="415" y="330"/>
                </a:lnTo>
                <a:lnTo>
                  <a:pt x="417" y="329"/>
                </a:lnTo>
                <a:lnTo>
                  <a:pt x="417" y="330"/>
                </a:lnTo>
                <a:lnTo>
                  <a:pt x="418" y="330"/>
                </a:lnTo>
                <a:lnTo>
                  <a:pt x="418" y="332"/>
                </a:lnTo>
                <a:lnTo>
                  <a:pt x="420" y="332"/>
                </a:lnTo>
                <a:lnTo>
                  <a:pt x="422" y="332"/>
                </a:lnTo>
                <a:lnTo>
                  <a:pt x="422" y="334"/>
                </a:lnTo>
                <a:lnTo>
                  <a:pt x="422" y="335"/>
                </a:lnTo>
                <a:lnTo>
                  <a:pt x="423" y="335"/>
                </a:lnTo>
                <a:lnTo>
                  <a:pt x="423" y="337"/>
                </a:lnTo>
                <a:lnTo>
                  <a:pt x="425" y="337"/>
                </a:lnTo>
                <a:lnTo>
                  <a:pt x="426" y="339"/>
                </a:lnTo>
                <a:lnTo>
                  <a:pt x="428" y="339"/>
                </a:lnTo>
                <a:lnTo>
                  <a:pt x="430" y="339"/>
                </a:lnTo>
                <a:lnTo>
                  <a:pt x="430" y="340"/>
                </a:lnTo>
                <a:lnTo>
                  <a:pt x="431" y="340"/>
                </a:lnTo>
                <a:lnTo>
                  <a:pt x="433" y="340"/>
                </a:lnTo>
                <a:lnTo>
                  <a:pt x="433" y="342"/>
                </a:lnTo>
                <a:lnTo>
                  <a:pt x="435" y="342"/>
                </a:lnTo>
                <a:lnTo>
                  <a:pt x="435" y="344"/>
                </a:lnTo>
                <a:lnTo>
                  <a:pt x="436" y="344"/>
                </a:lnTo>
                <a:lnTo>
                  <a:pt x="438" y="344"/>
                </a:lnTo>
                <a:lnTo>
                  <a:pt x="438" y="345"/>
                </a:lnTo>
                <a:lnTo>
                  <a:pt x="439" y="345"/>
                </a:lnTo>
                <a:lnTo>
                  <a:pt x="441" y="345"/>
                </a:lnTo>
                <a:lnTo>
                  <a:pt x="443" y="345"/>
                </a:lnTo>
                <a:lnTo>
                  <a:pt x="443" y="347"/>
                </a:lnTo>
                <a:lnTo>
                  <a:pt x="444" y="347"/>
                </a:lnTo>
                <a:lnTo>
                  <a:pt x="446" y="347"/>
                </a:lnTo>
                <a:lnTo>
                  <a:pt x="448" y="347"/>
                </a:lnTo>
                <a:lnTo>
                  <a:pt x="449" y="347"/>
                </a:lnTo>
                <a:lnTo>
                  <a:pt x="451" y="347"/>
                </a:lnTo>
                <a:lnTo>
                  <a:pt x="453" y="347"/>
                </a:lnTo>
                <a:lnTo>
                  <a:pt x="453" y="348"/>
                </a:lnTo>
                <a:lnTo>
                  <a:pt x="453" y="350"/>
                </a:lnTo>
                <a:lnTo>
                  <a:pt x="454" y="350"/>
                </a:lnTo>
                <a:lnTo>
                  <a:pt x="453" y="350"/>
                </a:lnTo>
                <a:lnTo>
                  <a:pt x="453" y="352"/>
                </a:lnTo>
                <a:lnTo>
                  <a:pt x="454" y="352"/>
                </a:lnTo>
                <a:lnTo>
                  <a:pt x="454" y="353"/>
                </a:lnTo>
                <a:lnTo>
                  <a:pt x="454" y="355"/>
                </a:lnTo>
                <a:lnTo>
                  <a:pt x="456" y="355"/>
                </a:lnTo>
                <a:lnTo>
                  <a:pt x="456" y="357"/>
                </a:lnTo>
                <a:lnTo>
                  <a:pt x="456" y="358"/>
                </a:lnTo>
                <a:lnTo>
                  <a:pt x="457" y="360"/>
                </a:lnTo>
                <a:lnTo>
                  <a:pt x="457" y="358"/>
                </a:lnTo>
                <a:lnTo>
                  <a:pt x="457" y="360"/>
                </a:lnTo>
                <a:lnTo>
                  <a:pt x="459" y="360"/>
                </a:lnTo>
                <a:lnTo>
                  <a:pt x="461" y="360"/>
                </a:lnTo>
                <a:lnTo>
                  <a:pt x="462" y="360"/>
                </a:lnTo>
                <a:lnTo>
                  <a:pt x="462" y="362"/>
                </a:lnTo>
                <a:lnTo>
                  <a:pt x="462" y="363"/>
                </a:lnTo>
                <a:lnTo>
                  <a:pt x="464" y="363"/>
                </a:lnTo>
                <a:lnTo>
                  <a:pt x="464" y="365"/>
                </a:lnTo>
                <a:lnTo>
                  <a:pt x="466" y="365"/>
                </a:lnTo>
                <a:lnTo>
                  <a:pt x="467" y="365"/>
                </a:lnTo>
                <a:lnTo>
                  <a:pt x="469" y="365"/>
                </a:lnTo>
                <a:lnTo>
                  <a:pt x="469" y="366"/>
                </a:lnTo>
                <a:lnTo>
                  <a:pt x="471" y="366"/>
                </a:lnTo>
                <a:lnTo>
                  <a:pt x="472" y="366"/>
                </a:lnTo>
                <a:lnTo>
                  <a:pt x="472" y="368"/>
                </a:lnTo>
                <a:lnTo>
                  <a:pt x="474" y="368"/>
                </a:lnTo>
                <a:lnTo>
                  <a:pt x="472" y="368"/>
                </a:lnTo>
                <a:lnTo>
                  <a:pt x="474" y="368"/>
                </a:lnTo>
                <a:lnTo>
                  <a:pt x="474" y="370"/>
                </a:lnTo>
                <a:lnTo>
                  <a:pt x="472" y="371"/>
                </a:lnTo>
                <a:lnTo>
                  <a:pt x="474" y="371"/>
                </a:lnTo>
                <a:lnTo>
                  <a:pt x="474" y="373"/>
                </a:lnTo>
                <a:lnTo>
                  <a:pt x="474" y="375"/>
                </a:lnTo>
                <a:lnTo>
                  <a:pt x="475" y="375"/>
                </a:lnTo>
                <a:lnTo>
                  <a:pt x="475" y="376"/>
                </a:lnTo>
                <a:lnTo>
                  <a:pt x="475" y="378"/>
                </a:lnTo>
                <a:lnTo>
                  <a:pt x="475" y="380"/>
                </a:lnTo>
                <a:lnTo>
                  <a:pt x="475" y="381"/>
                </a:lnTo>
                <a:lnTo>
                  <a:pt x="475" y="383"/>
                </a:lnTo>
                <a:lnTo>
                  <a:pt x="474" y="383"/>
                </a:lnTo>
                <a:lnTo>
                  <a:pt x="474" y="384"/>
                </a:lnTo>
                <a:lnTo>
                  <a:pt x="472" y="384"/>
                </a:lnTo>
                <a:lnTo>
                  <a:pt x="472" y="386"/>
                </a:lnTo>
                <a:lnTo>
                  <a:pt x="472" y="388"/>
                </a:lnTo>
                <a:lnTo>
                  <a:pt x="471" y="388"/>
                </a:lnTo>
                <a:lnTo>
                  <a:pt x="471" y="389"/>
                </a:lnTo>
                <a:lnTo>
                  <a:pt x="472" y="389"/>
                </a:lnTo>
                <a:lnTo>
                  <a:pt x="472" y="391"/>
                </a:lnTo>
                <a:lnTo>
                  <a:pt x="472" y="393"/>
                </a:lnTo>
                <a:lnTo>
                  <a:pt x="472" y="394"/>
                </a:lnTo>
                <a:lnTo>
                  <a:pt x="471" y="394"/>
                </a:lnTo>
                <a:lnTo>
                  <a:pt x="471" y="396"/>
                </a:lnTo>
                <a:lnTo>
                  <a:pt x="471" y="397"/>
                </a:lnTo>
                <a:lnTo>
                  <a:pt x="484" y="397"/>
                </a:lnTo>
                <a:lnTo>
                  <a:pt x="485" y="397"/>
                </a:lnTo>
                <a:lnTo>
                  <a:pt x="489" y="397"/>
                </a:lnTo>
                <a:lnTo>
                  <a:pt x="495" y="397"/>
                </a:lnTo>
                <a:lnTo>
                  <a:pt x="497" y="397"/>
                </a:lnTo>
                <a:lnTo>
                  <a:pt x="498" y="397"/>
                </a:lnTo>
                <a:lnTo>
                  <a:pt x="500" y="397"/>
                </a:lnTo>
                <a:lnTo>
                  <a:pt x="502" y="397"/>
                </a:lnTo>
                <a:lnTo>
                  <a:pt x="511" y="397"/>
                </a:lnTo>
                <a:lnTo>
                  <a:pt x="515" y="397"/>
                </a:lnTo>
                <a:lnTo>
                  <a:pt x="518" y="397"/>
                </a:lnTo>
                <a:lnTo>
                  <a:pt x="521" y="397"/>
                </a:lnTo>
                <a:lnTo>
                  <a:pt x="529" y="397"/>
                </a:lnTo>
                <a:lnTo>
                  <a:pt x="538" y="397"/>
                </a:lnTo>
                <a:lnTo>
                  <a:pt x="544" y="397"/>
                </a:lnTo>
                <a:lnTo>
                  <a:pt x="546" y="397"/>
                </a:lnTo>
                <a:lnTo>
                  <a:pt x="549" y="397"/>
                </a:lnTo>
                <a:lnTo>
                  <a:pt x="554" y="399"/>
                </a:lnTo>
                <a:lnTo>
                  <a:pt x="559" y="399"/>
                </a:lnTo>
                <a:lnTo>
                  <a:pt x="572" y="399"/>
                </a:lnTo>
                <a:lnTo>
                  <a:pt x="573" y="399"/>
                </a:lnTo>
                <a:lnTo>
                  <a:pt x="573" y="401"/>
                </a:lnTo>
                <a:lnTo>
                  <a:pt x="575" y="401"/>
                </a:lnTo>
                <a:lnTo>
                  <a:pt x="575" y="402"/>
                </a:lnTo>
                <a:lnTo>
                  <a:pt x="577" y="402"/>
                </a:lnTo>
                <a:lnTo>
                  <a:pt x="577" y="404"/>
                </a:lnTo>
                <a:lnTo>
                  <a:pt x="577" y="406"/>
                </a:lnTo>
                <a:lnTo>
                  <a:pt x="577" y="407"/>
                </a:lnTo>
                <a:lnTo>
                  <a:pt x="577" y="409"/>
                </a:lnTo>
                <a:lnTo>
                  <a:pt x="577" y="411"/>
                </a:lnTo>
                <a:lnTo>
                  <a:pt x="578" y="411"/>
                </a:lnTo>
                <a:lnTo>
                  <a:pt x="578" y="412"/>
                </a:lnTo>
                <a:lnTo>
                  <a:pt x="580" y="412"/>
                </a:lnTo>
                <a:lnTo>
                  <a:pt x="580" y="414"/>
                </a:lnTo>
                <a:lnTo>
                  <a:pt x="580" y="415"/>
                </a:lnTo>
                <a:lnTo>
                  <a:pt x="582" y="415"/>
                </a:lnTo>
                <a:lnTo>
                  <a:pt x="583" y="415"/>
                </a:lnTo>
                <a:lnTo>
                  <a:pt x="582" y="417"/>
                </a:lnTo>
                <a:lnTo>
                  <a:pt x="582" y="419"/>
                </a:lnTo>
                <a:lnTo>
                  <a:pt x="580" y="420"/>
                </a:lnTo>
                <a:lnTo>
                  <a:pt x="580" y="422"/>
                </a:lnTo>
                <a:lnTo>
                  <a:pt x="580" y="424"/>
                </a:lnTo>
                <a:lnTo>
                  <a:pt x="580" y="425"/>
                </a:lnTo>
                <a:lnTo>
                  <a:pt x="582" y="425"/>
                </a:lnTo>
                <a:lnTo>
                  <a:pt x="583" y="425"/>
                </a:lnTo>
                <a:lnTo>
                  <a:pt x="583" y="427"/>
                </a:lnTo>
                <a:lnTo>
                  <a:pt x="583" y="429"/>
                </a:lnTo>
                <a:lnTo>
                  <a:pt x="582" y="429"/>
                </a:lnTo>
                <a:lnTo>
                  <a:pt x="582" y="430"/>
                </a:lnTo>
                <a:lnTo>
                  <a:pt x="582" y="432"/>
                </a:lnTo>
                <a:lnTo>
                  <a:pt x="580" y="432"/>
                </a:lnTo>
                <a:lnTo>
                  <a:pt x="580" y="433"/>
                </a:lnTo>
                <a:lnTo>
                  <a:pt x="580" y="435"/>
                </a:lnTo>
                <a:lnTo>
                  <a:pt x="582" y="435"/>
                </a:lnTo>
                <a:lnTo>
                  <a:pt x="582" y="437"/>
                </a:lnTo>
                <a:lnTo>
                  <a:pt x="583" y="437"/>
                </a:lnTo>
                <a:lnTo>
                  <a:pt x="583" y="438"/>
                </a:lnTo>
                <a:lnTo>
                  <a:pt x="583" y="440"/>
                </a:lnTo>
                <a:lnTo>
                  <a:pt x="583" y="442"/>
                </a:lnTo>
                <a:lnTo>
                  <a:pt x="583" y="443"/>
                </a:lnTo>
                <a:lnTo>
                  <a:pt x="583" y="445"/>
                </a:lnTo>
                <a:lnTo>
                  <a:pt x="583" y="446"/>
                </a:lnTo>
                <a:lnTo>
                  <a:pt x="582" y="446"/>
                </a:lnTo>
                <a:lnTo>
                  <a:pt x="582" y="448"/>
                </a:lnTo>
                <a:lnTo>
                  <a:pt x="580" y="448"/>
                </a:lnTo>
                <a:lnTo>
                  <a:pt x="580" y="450"/>
                </a:lnTo>
                <a:lnTo>
                  <a:pt x="580" y="451"/>
                </a:lnTo>
                <a:lnTo>
                  <a:pt x="582" y="451"/>
                </a:lnTo>
                <a:lnTo>
                  <a:pt x="583" y="453"/>
                </a:lnTo>
                <a:lnTo>
                  <a:pt x="583" y="455"/>
                </a:lnTo>
                <a:lnTo>
                  <a:pt x="583" y="456"/>
                </a:lnTo>
                <a:lnTo>
                  <a:pt x="583" y="458"/>
                </a:lnTo>
                <a:lnTo>
                  <a:pt x="585" y="460"/>
                </a:lnTo>
                <a:lnTo>
                  <a:pt x="583" y="460"/>
                </a:lnTo>
                <a:lnTo>
                  <a:pt x="583" y="461"/>
                </a:lnTo>
                <a:lnTo>
                  <a:pt x="585" y="463"/>
                </a:lnTo>
                <a:lnTo>
                  <a:pt x="585" y="464"/>
                </a:lnTo>
                <a:lnTo>
                  <a:pt x="583" y="466"/>
                </a:lnTo>
                <a:lnTo>
                  <a:pt x="582" y="468"/>
                </a:lnTo>
                <a:lnTo>
                  <a:pt x="582" y="469"/>
                </a:lnTo>
                <a:lnTo>
                  <a:pt x="583" y="469"/>
                </a:lnTo>
                <a:lnTo>
                  <a:pt x="585" y="469"/>
                </a:lnTo>
                <a:lnTo>
                  <a:pt x="585" y="471"/>
                </a:lnTo>
                <a:lnTo>
                  <a:pt x="585" y="473"/>
                </a:lnTo>
                <a:lnTo>
                  <a:pt x="585" y="474"/>
                </a:lnTo>
                <a:lnTo>
                  <a:pt x="583" y="474"/>
                </a:lnTo>
                <a:lnTo>
                  <a:pt x="582" y="474"/>
                </a:lnTo>
                <a:lnTo>
                  <a:pt x="582" y="476"/>
                </a:lnTo>
                <a:lnTo>
                  <a:pt x="582" y="478"/>
                </a:lnTo>
                <a:lnTo>
                  <a:pt x="582" y="479"/>
                </a:lnTo>
                <a:lnTo>
                  <a:pt x="580" y="479"/>
                </a:lnTo>
                <a:lnTo>
                  <a:pt x="580" y="481"/>
                </a:lnTo>
                <a:lnTo>
                  <a:pt x="580" y="482"/>
                </a:lnTo>
                <a:lnTo>
                  <a:pt x="580" y="484"/>
                </a:lnTo>
                <a:lnTo>
                  <a:pt x="582" y="484"/>
                </a:lnTo>
                <a:lnTo>
                  <a:pt x="583" y="484"/>
                </a:lnTo>
                <a:lnTo>
                  <a:pt x="583" y="486"/>
                </a:lnTo>
                <a:lnTo>
                  <a:pt x="583" y="487"/>
                </a:lnTo>
                <a:lnTo>
                  <a:pt x="585" y="489"/>
                </a:lnTo>
                <a:lnTo>
                  <a:pt x="585" y="491"/>
                </a:lnTo>
                <a:lnTo>
                  <a:pt x="587" y="491"/>
                </a:lnTo>
                <a:lnTo>
                  <a:pt x="587" y="492"/>
                </a:lnTo>
                <a:lnTo>
                  <a:pt x="587" y="494"/>
                </a:lnTo>
                <a:lnTo>
                  <a:pt x="585" y="494"/>
                </a:lnTo>
                <a:lnTo>
                  <a:pt x="585" y="496"/>
                </a:lnTo>
                <a:lnTo>
                  <a:pt x="585" y="497"/>
                </a:lnTo>
                <a:lnTo>
                  <a:pt x="587" y="497"/>
                </a:lnTo>
                <a:lnTo>
                  <a:pt x="587" y="499"/>
                </a:lnTo>
                <a:lnTo>
                  <a:pt x="588" y="499"/>
                </a:lnTo>
                <a:lnTo>
                  <a:pt x="588" y="500"/>
                </a:lnTo>
                <a:lnTo>
                  <a:pt x="588" y="502"/>
                </a:lnTo>
                <a:lnTo>
                  <a:pt x="588" y="504"/>
                </a:lnTo>
                <a:lnTo>
                  <a:pt x="588" y="505"/>
                </a:lnTo>
                <a:lnTo>
                  <a:pt x="588" y="507"/>
                </a:lnTo>
                <a:lnTo>
                  <a:pt x="588" y="509"/>
                </a:lnTo>
                <a:lnTo>
                  <a:pt x="587" y="509"/>
                </a:lnTo>
                <a:lnTo>
                  <a:pt x="587" y="510"/>
                </a:lnTo>
                <a:lnTo>
                  <a:pt x="588" y="510"/>
                </a:lnTo>
                <a:lnTo>
                  <a:pt x="590" y="510"/>
                </a:lnTo>
                <a:lnTo>
                  <a:pt x="591" y="512"/>
                </a:lnTo>
                <a:lnTo>
                  <a:pt x="593" y="513"/>
                </a:lnTo>
                <a:lnTo>
                  <a:pt x="595" y="513"/>
                </a:lnTo>
                <a:lnTo>
                  <a:pt x="595" y="512"/>
                </a:lnTo>
                <a:lnTo>
                  <a:pt x="595" y="510"/>
                </a:lnTo>
                <a:lnTo>
                  <a:pt x="596" y="510"/>
                </a:lnTo>
                <a:lnTo>
                  <a:pt x="598" y="510"/>
                </a:lnTo>
                <a:lnTo>
                  <a:pt x="598" y="512"/>
                </a:lnTo>
                <a:lnTo>
                  <a:pt x="600" y="513"/>
                </a:lnTo>
                <a:lnTo>
                  <a:pt x="601" y="513"/>
                </a:lnTo>
                <a:lnTo>
                  <a:pt x="601" y="515"/>
                </a:lnTo>
                <a:lnTo>
                  <a:pt x="603" y="515"/>
                </a:lnTo>
                <a:lnTo>
                  <a:pt x="603" y="517"/>
                </a:lnTo>
                <a:lnTo>
                  <a:pt x="603" y="518"/>
                </a:lnTo>
                <a:lnTo>
                  <a:pt x="603" y="520"/>
                </a:lnTo>
                <a:lnTo>
                  <a:pt x="603" y="522"/>
                </a:lnTo>
                <a:lnTo>
                  <a:pt x="603" y="523"/>
                </a:lnTo>
                <a:lnTo>
                  <a:pt x="601" y="525"/>
                </a:lnTo>
                <a:lnTo>
                  <a:pt x="600" y="525"/>
                </a:lnTo>
                <a:lnTo>
                  <a:pt x="598" y="525"/>
                </a:lnTo>
                <a:lnTo>
                  <a:pt x="596" y="527"/>
                </a:lnTo>
                <a:lnTo>
                  <a:pt x="595" y="527"/>
                </a:lnTo>
                <a:lnTo>
                  <a:pt x="593" y="527"/>
                </a:lnTo>
                <a:lnTo>
                  <a:pt x="593" y="528"/>
                </a:lnTo>
                <a:lnTo>
                  <a:pt x="593" y="530"/>
                </a:lnTo>
                <a:lnTo>
                  <a:pt x="593" y="531"/>
                </a:lnTo>
                <a:lnTo>
                  <a:pt x="593" y="533"/>
                </a:lnTo>
                <a:lnTo>
                  <a:pt x="595" y="533"/>
                </a:lnTo>
                <a:lnTo>
                  <a:pt x="595" y="535"/>
                </a:lnTo>
                <a:lnTo>
                  <a:pt x="595" y="536"/>
                </a:lnTo>
                <a:lnTo>
                  <a:pt x="595" y="538"/>
                </a:lnTo>
                <a:lnTo>
                  <a:pt x="596" y="538"/>
                </a:lnTo>
                <a:lnTo>
                  <a:pt x="598" y="538"/>
                </a:lnTo>
                <a:lnTo>
                  <a:pt x="600" y="540"/>
                </a:lnTo>
                <a:lnTo>
                  <a:pt x="601" y="540"/>
                </a:lnTo>
                <a:lnTo>
                  <a:pt x="603" y="540"/>
                </a:lnTo>
                <a:lnTo>
                  <a:pt x="605" y="540"/>
                </a:lnTo>
                <a:lnTo>
                  <a:pt x="605" y="541"/>
                </a:lnTo>
                <a:lnTo>
                  <a:pt x="605" y="543"/>
                </a:lnTo>
                <a:lnTo>
                  <a:pt x="606" y="545"/>
                </a:lnTo>
                <a:lnTo>
                  <a:pt x="608" y="545"/>
                </a:lnTo>
                <a:lnTo>
                  <a:pt x="608" y="546"/>
                </a:lnTo>
                <a:lnTo>
                  <a:pt x="609" y="546"/>
                </a:lnTo>
                <a:lnTo>
                  <a:pt x="611" y="545"/>
                </a:lnTo>
                <a:lnTo>
                  <a:pt x="613" y="545"/>
                </a:lnTo>
                <a:lnTo>
                  <a:pt x="613" y="546"/>
                </a:lnTo>
                <a:lnTo>
                  <a:pt x="614" y="546"/>
                </a:lnTo>
                <a:lnTo>
                  <a:pt x="614" y="549"/>
                </a:lnTo>
                <a:lnTo>
                  <a:pt x="616" y="551"/>
                </a:lnTo>
                <a:lnTo>
                  <a:pt x="616" y="553"/>
                </a:lnTo>
                <a:lnTo>
                  <a:pt x="616" y="554"/>
                </a:lnTo>
                <a:lnTo>
                  <a:pt x="618" y="554"/>
                </a:lnTo>
                <a:lnTo>
                  <a:pt x="618" y="558"/>
                </a:lnTo>
                <a:lnTo>
                  <a:pt x="619" y="559"/>
                </a:lnTo>
                <a:lnTo>
                  <a:pt x="619" y="561"/>
                </a:lnTo>
                <a:lnTo>
                  <a:pt x="621" y="561"/>
                </a:lnTo>
                <a:lnTo>
                  <a:pt x="622" y="561"/>
                </a:lnTo>
                <a:lnTo>
                  <a:pt x="624" y="561"/>
                </a:lnTo>
                <a:lnTo>
                  <a:pt x="626" y="561"/>
                </a:lnTo>
                <a:lnTo>
                  <a:pt x="627" y="561"/>
                </a:lnTo>
                <a:lnTo>
                  <a:pt x="627" y="563"/>
                </a:lnTo>
                <a:lnTo>
                  <a:pt x="629" y="563"/>
                </a:lnTo>
                <a:lnTo>
                  <a:pt x="631" y="563"/>
                </a:lnTo>
                <a:lnTo>
                  <a:pt x="631" y="564"/>
                </a:lnTo>
                <a:lnTo>
                  <a:pt x="632" y="564"/>
                </a:lnTo>
                <a:lnTo>
                  <a:pt x="632" y="566"/>
                </a:lnTo>
                <a:lnTo>
                  <a:pt x="634" y="566"/>
                </a:lnTo>
                <a:lnTo>
                  <a:pt x="631" y="566"/>
                </a:lnTo>
                <a:lnTo>
                  <a:pt x="618" y="566"/>
                </a:lnTo>
                <a:lnTo>
                  <a:pt x="606" y="566"/>
                </a:lnTo>
                <a:lnTo>
                  <a:pt x="585" y="566"/>
                </a:lnTo>
                <a:lnTo>
                  <a:pt x="583" y="566"/>
                </a:lnTo>
                <a:lnTo>
                  <a:pt x="582" y="566"/>
                </a:lnTo>
                <a:lnTo>
                  <a:pt x="573" y="566"/>
                </a:lnTo>
                <a:lnTo>
                  <a:pt x="572" y="566"/>
                </a:lnTo>
                <a:lnTo>
                  <a:pt x="569" y="566"/>
                </a:lnTo>
                <a:lnTo>
                  <a:pt x="560" y="566"/>
                </a:lnTo>
                <a:lnTo>
                  <a:pt x="559" y="566"/>
                </a:lnTo>
                <a:lnTo>
                  <a:pt x="552" y="566"/>
                </a:lnTo>
                <a:lnTo>
                  <a:pt x="547" y="566"/>
                </a:lnTo>
                <a:lnTo>
                  <a:pt x="546" y="566"/>
                </a:lnTo>
                <a:lnTo>
                  <a:pt x="542" y="566"/>
                </a:lnTo>
                <a:lnTo>
                  <a:pt x="526" y="566"/>
                </a:lnTo>
                <a:lnTo>
                  <a:pt x="518" y="566"/>
                </a:lnTo>
                <a:lnTo>
                  <a:pt x="502" y="564"/>
                </a:lnTo>
                <a:lnTo>
                  <a:pt x="500" y="564"/>
                </a:lnTo>
                <a:lnTo>
                  <a:pt x="498" y="564"/>
                </a:lnTo>
                <a:lnTo>
                  <a:pt x="493" y="564"/>
                </a:lnTo>
                <a:lnTo>
                  <a:pt x="489" y="564"/>
                </a:lnTo>
                <a:lnTo>
                  <a:pt x="467" y="566"/>
                </a:lnTo>
                <a:lnTo>
                  <a:pt x="462" y="566"/>
                </a:lnTo>
                <a:lnTo>
                  <a:pt x="461" y="566"/>
                </a:lnTo>
                <a:lnTo>
                  <a:pt x="457" y="566"/>
                </a:lnTo>
                <a:lnTo>
                  <a:pt x="454" y="566"/>
                </a:lnTo>
                <a:lnTo>
                  <a:pt x="431" y="564"/>
                </a:lnTo>
                <a:lnTo>
                  <a:pt x="412" y="564"/>
                </a:lnTo>
                <a:lnTo>
                  <a:pt x="407" y="564"/>
                </a:lnTo>
                <a:lnTo>
                  <a:pt x="404" y="564"/>
                </a:lnTo>
                <a:lnTo>
                  <a:pt x="402" y="564"/>
                </a:lnTo>
                <a:lnTo>
                  <a:pt x="400" y="564"/>
                </a:lnTo>
                <a:lnTo>
                  <a:pt x="397" y="564"/>
                </a:lnTo>
                <a:lnTo>
                  <a:pt x="395" y="564"/>
                </a:lnTo>
                <a:lnTo>
                  <a:pt x="394" y="564"/>
                </a:lnTo>
                <a:lnTo>
                  <a:pt x="392" y="564"/>
                </a:lnTo>
                <a:lnTo>
                  <a:pt x="387" y="564"/>
                </a:lnTo>
                <a:lnTo>
                  <a:pt x="386" y="564"/>
                </a:lnTo>
                <a:lnTo>
                  <a:pt x="384" y="564"/>
                </a:lnTo>
                <a:lnTo>
                  <a:pt x="382" y="564"/>
                </a:lnTo>
                <a:lnTo>
                  <a:pt x="379" y="564"/>
                </a:lnTo>
                <a:lnTo>
                  <a:pt x="373" y="564"/>
                </a:lnTo>
                <a:lnTo>
                  <a:pt x="358" y="564"/>
                </a:lnTo>
                <a:lnTo>
                  <a:pt x="356" y="564"/>
                </a:lnTo>
                <a:lnTo>
                  <a:pt x="353" y="564"/>
                </a:lnTo>
                <a:lnTo>
                  <a:pt x="351" y="564"/>
                </a:lnTo>
                <a:lnTo>
                  <a:pt x="346" y="564"/>
                </a:lnTo>
                <a:lnTo>
                  <a:pt x="341" y="564"/>
                </a:lnTo>
                <a:lnTo>
                  <a:pt x="330" y="564"/>
                </a:lnTo>
                <a:lnTo>
                  <a:pt x="310" y="564"/>
                </a:lnTo>
                <a:lnTo>
                  <a:pt x="309" y="564"/>
                </a:lnTo>
                <a:lnTo>
                  <a:pt x="307" y="564"/>
                </a:lnTo>
                <a:lnTo>
                  <a:pt x="306" y="564"/>
                </a:lnTo>
                <a:lnTo>
                  <a:pt x="306" y="563"/>
                </a:lnTo>
                <a:lnTo>
                  <a:pt x="304" y="563"/>
                </a:lnTo>
                <a:lnTo>
                  <a:pt x="297" y="563"/>
                </a:lnTo>
                <a:lnTo>
                  <a:pt x="296" y="563"/>
                </a:lnTo>
                <a:lnTo>
                  <a:pt x="291" y="563"/>
                </a:lnTo>
                <a:lnTo>
                  <a:pt x="289" y="563"/>
                </a:lnTo>
                <a:lnTo>
                  <a:pt x="281" y="563"/>
                </a:lnTo>
                <a:lnTo>
                  <a:pt x="276" y="563"/>
                </a:lnTo>
                <a:lnTo>
                  <a:pt x="273" y="563"/>
                </a:lnTo>
                <a:lnTo>
                  <a:pt x="270" y="563"/>
                </a:lnTo>
                <a:lnTo>
                  <a:pt x="268" y="563"/>
                </a:lnTo>
                <a:lnTo>
                  <a:pt x="261" y="563"/>
                </a:lnTo>
                <a:lnTo>
                  <a:pt x="258" y="563"/>
                </a:lnTo>
                <a:lnTo>
                  <a:pt x="256" y="563"/>
                </a:lnTo>
                <a:lnTo>
                  <a:pt x="255" y="563"/>
                </a:lnTo>
                <a:lnTo>
                  <a:pt x="250" y="563"/>
                </a:lnTo>
                <a:lnTo>
                  <a:pt x="239" y="563"/>
                </a:lnTo>
                <a:lnTo>
                  <a:pt x="232" y="563"/>
                </a:lnTo>
                <a:lnTo>
                  <a:pt x="230" y="563"/>
                </a:lnTo>
                <a:lnTo>
                  <a:pt x="229" y="563"/>
                </a:lnTo>
                <a:lnTo>
                  <a:pt x="222" y="563"/>
                </a:lnTo>
                <a:lnTo>
                  <a:pt x="216" y="563"/>
                </a:lnTo>
                <a:lnTo>
                  <a:pt x="207" y="563"/>
                </a:lnTo>
                <a:lnTo>
                  <a:pt x="186" y="563"/>
                </a:lnTo>
                <a:lnTo>
                  <a:pt x="183" y="563"/>
                </a:lnTo>
                <a:lnTo>
                  <a:pt x="178" y="563"/>
                </a:lnTo>
                <a:lnTo>
                  <a:pt x="175" y="561"/>
                </a:lnTo>
                <a:lnTo>
                  <a:pt x="173" y="561"/>
                </a:lnTo>
                <a:lnTo>
                  <a:pt x="170" y="561"/>
                </a:lnTo>
                <a:lnTo>
                  <a:pt x="167" y="561"/>
                </a:lnTo>
                <a:lnTo>
                  <a:pt x="165" y="561"/>
                </a:lnTo>
                <a:lnTo>
                  <a:pt x="163" y="561"/>
                </a:lnTo>
                <a:lnTo>
                  <a:pt x="158" y="561"/>
                </a:lnTo>
                <a:lnTo>
                  <a:pt x="144" y="561"/>
                </a:lnTo>
                <a:lnTo>
                  <a:pt x="137" y="561"/>
                </a:lnTo>
                <a:lnTo>
                  <a:pt x="136" y="561"/>
                </a:lnTo>
                <a:lnTo>
                  <a:pt x="134" y="561"/>
                </a:lnTo>
                <a:lnTo>
                  <a:pt x="129" y="561"/>
                </a:lnTo>
                <a:lnTo>
                  <a:pt x="123" y="561"/>
                </a:lnTo>
                <a:lnTo>
                  <a:pt x="121" y="561"/>
                </a:lnTo>
                <a:lnTo>
                  <a:pt x="118" y="561"/>
                </a:lnTo>
                <a:lnTo>
                  <a:pt x="108" y="561"/>
                </a:lnTo>
                <a:lnTo>
                  <a:pt x="101" y="561"/>
                </a:lnTo>
                <a:lnTo>
                  <a:pt x="90" y="561"/>
                </a:lnTo>
                <a:lnTo>
                  <a:pt x="83" y="561"/>
                </a:lnTo>
                <a:lnTo>
                  <a:pt x="80" y="561"/>
                </a:lnTo>
                <a:lnTo>
                  <a:pt x="77" y="561"/>
                </a:lnTo>
                <a:lnTo>
                  <a:pt x="73" y="561"/>
                </a:lnTo>
                <a:lnTo>
                  <a:pt x="67" y="559"/>
                </a:lnTo>
                <a:lnTo>
                  <a:pt x="62" y="559"/>
                </a:lnTo>
                <a:lnTo>
                  <a:pt x="59" y="559"/>
                </a:lnTo>
                <a:lnTo>
                  <a:pt x="56" y="559"/>
                </a:lnTo>
                <a:lnTo>
                  <a:pt x="54" y="559"/>
                </a:lnTo>
                <a:lnTo>
                  <a:pt x="52" y="559"/>
                </a:lnTo>
                <a:lnTo>
                  <a:pt x="51" y="559"/>
                </a:lnTo>
                <a:lnTo>
                  <a:pt x="46" y="559"/>
                </a:lnTo>
                <a:lnTo>
                  <a:pt x="31" y="559"/>
                </a:lnTo>
                <a:lnTo>
                  <a:pt x="29" y="559"/>
                </a:lnTo>
                <a:lnTo>
                  <a:pt x="26" y="559"/>
                </a:lnTo>
                <a:lnTo>
                  <a:pt x="18" y="559"/>
                </a:lnTo>
                <a:lnTo>
                  <a:pt x="15" y="559"/>
                </a:lnTo>
                <a:lnTo>
                  <a:pt x="5" y="559"/>
                </a:lnTo>
                <a:lnTo>
                  <a:pt x="0" y="559"/>
                </a:lnTo>
                <a:lnTo>
                  <a:pt x="2" y="559"/>
                </a:lnTo>
                <a:lnTo>
                  <a:pt x="2" y="558"/>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02" name="Freeform 440"/>
          <p:cNvSpPr>
            <a:spLocks/>
          </p:cNvSpPr>
          <p:nvPr/>
        </p:nvSpPr>
        <p:spPr bwMode="auto">
          <a:xfrm>
            <a:off x="3940159" y="1510740"/>
            <a:ext cx="412786" cy="1161613"/>
          </a:xfrm>
          <a:custGeom>
            <a:avLst/>
            <a:gdLst>
              <a:gd name="T0" fmla="*/ 25 w 204"/>
              <a:gd name="T1" fmla="*/ 553 h 558"/>
              <a:gd name="T2" fmla="*/ 28 w 204"/>
              <a:gd name="T3" fmla="*/ 543 h 558"/>
              <a:gd name="T4" fmla="*/ 21 w 204"/>
              <a:gd name="T5" fmla="*/ 536 h 558"/>
              <a:gd name="T6" fmla="*/ 25 w 204"/>
              <a:gd name="T7" fmla="*/ 528 h 558"/>
              <a:gd name="T8" fmla="*/ 31 w 204"/>
              <a:gd name="T9" fmla="*/ 520 h 558"/>
              <a:gd name="T10" fmla="*/ 38 w 204"/>
              <a:gd name="T11" fmla="*/ 513 h 558"/>
              <a:gd name="T12" fmla="*/ 39 w 204"/>
              <a:gd name="T13" fmla="*/ 507 h 558"/>
              <a:gd name="T14" fmla="*/ 31 w 204"/>
              <a:gd name="T15" fmla="*/ 507 h 558"/>
              <a:gd name="T16" fmla="*/ 26 w 204"/>
              <a:gd name="T17" fmla="*/ 500 h 558"/>
              <a:gd name="T18" fmla="*/ 21 w 204"/>
              <a:gd name="T19" fmla="*/ 487 h 558"/>
              <a:gd name="T20" fmla="*/ 11 w 204"/>
              <a:gd name="T21" fmla="*/ 487 h 558"/>
              <a:gd name="T22" fmla="*/ 2 w 204"/>
              <a:gd name="T23" fmla="*/ 487 h 558"/>
              <a:gd name="T24" fmla="*/ 7 w 204"/>
              <a:gd name="T25" fmla="*/ 478 h 558"/>
              <a:gd name="T26" fmla="*/ 3 w 204"/>
              <a:gd name="T27" fmla="*/ 468 h 558"/>
              <a:gd name="T28" fmla="*/ 0 w 204"/>
              <a:gd name="T29" fmla="*/ 460 h 558"/>
              <a:gd name="T30" fmla="*/ 0 w 204"/>
              <a:gd name="T31" fmla="*/ 450 h 558"/>
              <a:gd name="T32" fmla="*/ 0 w 204"/>
              <a:gd name="T33" fmla="*/ 438 h 558"/>
              <a:gd name="T34" fmla="*/ 8 w 204"/>
              <a:gd name="T35" fmla="*/ 437 h 558"/>
              <a:gd name="T36" fmla="*/ 11 w 204"/>
              <a:gd name="T37" fmla="*/ 430 h 558"/>
              <a:gd name="T38" fmla="*/ 15 w 204"/>
              <a:gd name="T39" fmla="*/ 422 h 558"/>
              <a:gd name="T40" fmla="*/ 26 w 204"/>
              <a:gd name="T41" fmla="*/ 425 h 558"/>
              <a:gd name="T42" fmla="*/ 34 w 204"/>
              <a:gd name="T43" fmla="*/ 424 h 558"/>
              <a:gd name="T44" fmla="*/ 38 w 204"/>
              <a:gd name="T45" fmla="*/ 417 h 558"/>
              <a:gd name="T46" fmla="*/ 47 w 204"/>
              <a:gd name="T47" fmla="*/ 411 h 558"/>
              <a:gd name="T48" fmla="*/ 62 w 204"/>
              <a:gd name="T49" fmla="*/ 404 h 558"/>
              <a:gd name="T50" fmla="*/ 67 w 204"/>
              <a:gd name="T51" fmla="*/ 396 h 558"/>
              <a:gd name="T52" fmla="*/ 69 w 204"/>
              <a:gd name="T53" fmla="*/ 386 h 558"/>
              <a:gd name="T54" fmla="*/ 65 w 204"/>
              <a:gd name="T55" fmla="*/ 375 h 558"/>
              <a:gd name="T56" fmla="*/ 56 w 204"/>
              <a:gd name="T57" fmla="*/ 368 h 558"/>
              <a:gd name="T58" fmla="*/ 51 w 204"/>
              <a:gd name="T59" fmla="*/ 371 h 558"/>
              <a:gd name="T60" fmla="*/ 46 w 204"/>
              <a:gd name="T61" fmla="*/ 362 h 558"/>
              <a:gd name="T62" fmla="*/ 44 w 204"/>
              <a:gd name="T63" fmla="*/ 350 h 558"/>
              <a:gd name="T64" fmla="*/ 36 w 204"/>
              <a:gd name="T65" fmla="*/ 344 h 558"/>
              <a:gd name="T66" fmla="*/ 31 w 204"/>
              <a:gd name="T67" fmla="*/ 332 h 558"/>
              <a:gd name="T68" fmla="*/ 28 w 204"/>
              <a:gd name="T69" fmla="*/ 324 h 558"/>
              <a:gd name="T70" fmla="*/ 33 w 204"/>
              <a:gd name="T71" fmla="*/ 314 h 558"/>
              <a:gd name="T72" fmla="*/ 42 w 204"/>
              <a:gd name="T73" fmla="*/ 313 h 558"/>
              <a:gd name="T74" fmla="*/ 47 w 204"/>
              <a:gd name="T75" fmla="*/ 303 h 558"/>
              <a:gd name="T76" fmla="*/ 57 w 204"/>
              <a:gd name="T77" fmla="*/ 301 h 558"/>
              <a:gd name="T78" fmla="*/ 59 w 204"/>
              <a:gd name="T79" fmla="*/ 291 h 558"/>
              <a:gd name="T80" fmla="*/ 56 w 204"/>
              <a:gd name="T81" fmla="*/ 286 h 558"/>
              <a:gd name="T82" fmla="*/ 70 w 204"/>
              <a:gd name="T83" fmla="*/ 283 h 558"/>
              <a:gd name="T84" fmla="*/ 85 w 204"/>
              <a:gd name="T85" fmla="*/ 283 h 558"/>
              <a:gd name="T86" fmla="*/ 109 w 204"/>
              <a:gd name="T87" fmla="*/ 283 h 558"/>
              <a:gd name="T88" fmla="*/ 139 w 204"/>
              <a:gd name="T89" fmla="*/ 283 h 558"/>
              <a:gd name="T90" fmla="*/ 149 w 204"/>
              <a:gd name="T91" fmla="*/ 268 h 558"/>
              <a:gd name="T92" fmla="*/ 150 w 204"/>
              <a:gd name="T93" fmla="*/ 228 h 558"/>
              <a:gd name="T94" fmla="*/ 150 w 204"/>
              <a:gd name="T95" fmla="*/ 190 h 558"/>
              <a:gd name="T96" fmla="*/ 150 w 204"/>
              <a:gd name="T97" fmla="*/ 165 h 558"/>
              <a:gd name="T98" fmla="*/ 150 w 204"/>
              <a:gd name="T99" fmla="*/ 138 h 558"/>
              <a:gd name="T100" fmla="*/ 150 w 204"/>
              <a:gd name="T101" fmla="*/ 116 h 558"/>
              <a:gd name="T102" fmla="*/ 168 w 204"/>
              <a:gd name="T103" fmla="*/ 103 h 558"/>
              <a:gd name="T104" fmla="*/ 170 w 204"/>
              <a:gd name="T105" fmla="*/ 87 h 558"/>
              <a:gd name="T106" fmla="*/ 170 w 204"/>
              <a:gd name="T107" fmla="*/ 58 h 558"/>
              <a:gd name="T108" fmla="*/ 170 w 204"/>
              <a:gd name="T109" fmla="*/ 20 h 558"/>
              <a:gd name="T110" fmla="*/ 172 w 204"/>
              <a:gd name="T111" fmla="*/ 7 h 558"/>
              <a:gd name="T112" fmla="*/ 180 w 204"/>
              <a:gd name="T113" fmla="*/ 9 h 558"/>
              <a:gd name="T114" fmla="*/ 188 w 204"/>
              <a:gd name="T115" fmla="*/ 9 h 558"/>
              <a:gd name="T116" fmla="*/ 194 w 204"/>
              <a:gd name="T117" fmla="*/ 7 h 558"/>
              <a:gd name="T118" fmla="*/ 203 w 204"/>
              <a:gd name="T119" fmla="*/ 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558">
                <a:moveTo>
                  <a:pt x="20" y="558"/>
                </a:moveTo>
                <a:lnTo>
                  <a:pt x="21" y="558"/>
                </a:lnTo>
                <a:lnTo>
                  <a:pt x="21" y="556"/>
                </a:lnTo>
                <a:lnTo>
                  <a:pt x="23" y="556"/>
                </a:lnTo>
                <a:lnTo>
                  <a:pt x="23" y="554"/>
                </a:lnTo>
                <a:lnTo>
                  <a:pt x="23" y="553"/>
                </a:lnTo>
                <a:lnTo>
                  <a:pt x="25" y="553"/>
                </a:lnTo>
                <a:lnTo>
                  <a:pt x="25" y="551"/>
                </a:lnTo>
                <a:lnTo>
                  <a:pt x="25" y="549"/>
                </a:lnTo>
                <a:lnTo>
                  <a:pt x="26" y="549"/>
                </a:lnTo>
                <a:lnTo>
                  <a:pt x="26" y="548"/>
                </a:lnTo>
                <a:lnTo>
                  <a:pt x="26" y="546"/>
                </a:lnTo>
                <a:lnTo>
                  <a:pt x="28" y="545"/>
                </a:lnTo>
                <a:lnTo>
                  <a:pt x="28" y="543"/>
                </a:lnTo>
                <a:lnTo>
                  <a:pt x="26" y="541"/>
                </a:lnTo>
                <a:lnTo>
                  <a:pt x="25" y="541"/>
                </a:lnTo>
                <a:lnTo>
                  <a:pt x="25" y="540"/>
                </a:lnTo>
                <a:lnTo>
                  <a:pt x="23" y="540"/>
                </a:lnTo>
                <a:lnTo>
                  <a:pt x="23" y="538"/>
                </a:lnTo>
                <a:lnTo>
                  <a:pt x="23" y="536"/>
                </a:lnTo>
                <a:lnTo>
                  <a:pt x="21" y="536"/>
                </a:lnTo>
                <a:lnTo>
                  <a:pt x="23" y="536"/>
                </a:lnTo>
                <a:lnTo>
                  <a:pt x="23" y="535"/>
                </a:lnTo>
                <a:lnTo>
                  <a:pt x="23" y="533"/>
                </a:lnTo>
                <a:lnTo>
                  <a:pt x="25" y="533"/>
                </a:lnTo>
                <a:lnTo>
                  <a:pt x="25" y="531"/>
                </a:lnTo>
                <a:lnTo>
                  <a:pt x="25" y="530"/>
                </a:lnTo>
                <a:lnTo>
                  <a:pt x="25" y="528"/>
                </a:lnTo>
                <a:lnTo>
                  <a:pt x="25" y="527"/>
                </a:lnTo>
                <a:lnTo>
                  <a:pt x="26" y="527"/>
                </a:lnTo>
                <a:lnTo>
                  <a:pt x="28" y="527"/>
                </a:lnTo>
                <a:lnTo>
                  <a:pt x="29" y="525"/>
                </a:lnTo>
                <a:lnTo>
                  <a:pt x="31" y="523"/>
                </a:lnTo>
                <a:lnTo>
                  <a:pt x="31" y="522"/>
                </a:lnTo>
                <a:lnTo>
                  <a:pt x="31" y="520"/>
                </a:lnTo>
                <a:lnTo>
                  <a:pt x="31" y="518"/>
                </a:lnTo>
                <a:lnTo>
                  <a:pt x="33" y="517"/>
                </a:lnTo>
                <a:lnTo>
                  <a:pt x="34" y="517"/>
                </a:lnTo>
                <a:lnTo>
                  <a:pt x="34" y="515"/>
                </a:lnTo>
                <a:lnTo>
                  <a:pt x="36" y="515"/>
                </a:lnTo>
                <a:lnTo>
                  <a:pt x="36" y="513"/>
                </a:lnTo>
                <a:lnTo>
                  <a:pt x="38" y="513"/>
                </a:lnTo>
                <a:lnTo>
                  <a:pt x="39" y="513"/>
                </a:lnTo>
                <a:lnTo>
                  <a:pt x="39" y="512"/>
                </a:lnTo>
                <a:lnTo>
                  <a:pt x="39" y="510"/>
                </a:lnTo>
                <a:lnTo>
                  <a:pt x="39" y="509"/>
                </a:lnTo>
                <a:lnTo>
                  <a:pt x="41" y="509"/>
                </a:lnTo>
                <a:lnTo>
                  <a:pt x="41" y="507"/>
                </a:lnTo>
                <a:lnTo>
                  <a:pt x="39" y="507"/>
                </a:lnTo>
                <a:lnTo>
                  <a:pt x="38" y="507"/>
                </a:lnTo>
                <a:lnTo>
                  <a:pt x="36" y="507"/>
                </a:lnTo>
                <a:lnTo>
                  <a:pt x="36" y="509"/>
                </a:lnTo>
                <a:lnTo>
                  <a:pt x="34" y="509"/>
                </a:lnTo>
                <a:lnTo>
                  <a:pt x="33" y="509"/>
                </a:lnTo>
                <a:lnTo>
                  <a:pt x="33" y="507"/>
                </a:lnTo>
                <a:lnTo>
                  <a:pt x="31" y="507"/>
                </a:lnTo>
                <a:lnTo>
                  <a:pt x="31" y="505"/>
                </a:lnTo>
                <a:lnTo>
                  <a:pt x="29" y="505"/>
                </a:lnTo>
                <a:lnTo>
                  <a:pt x="28" y="504"/>
                </a:lnTo>
                <a:lnTo>
                  <a:pt x="26" y="504"/>
                </a:lnTo>
                <a:lnTo>
                  <a:pt x="25" y="502"/>
                </a:lnTo>
                <a:lnTo>
                  <a:pt x="25" y="500"/>
                </a:lnTo>
                <a:lnTo>
                  <a:pt x="26" y="500"/>
                </a:lnTo>
                <a:lnTo>
                  <a:pt x="26" y="499"/>
                </a:lnTo>
                <a:lnTo>
                  <a:pt x="26" y="497"/>
                </a:lnTo>
                <a:lnTo>
                  <a:pt x="26" y="496"/>
                </a:lnTo>
                <a:lnTo>
                  <a:pt x="25" y="494"/>
                </a:lnTo>
                <a:lnTo>
                  <a:pt x="25" y="492"/>
                </a:lnTo>
                <a:lnTo>
                  <a:pt x="23" y="492"/>
                </a:lnTo>
                <a:lnTo>
                  <a:pt x="21" y="487"/>
                </a:lnTo>
                <a:lnTo>
                  <a:pt x="20" y="486"/>
                </a:lnTo>
                <a:lnTo>
                  <a:pt x="18" y="486"/>
                </a:lnTo>
                <a:lnTo>
                  <a:pt x="16" y="486"/>
                </a:lnTo>
                <a:lnTo>
                  <a:pt x="15" y="486"/>
                </a:lnTo>
                <a:lnTo>
                  <a:pt x="13" y="486"/>
                </a:lnTo>
                <a:lnTo>
                  <a:pt x="13" y="487"/>
                </a:lnTo>
                <a:lnTo>
                  <a:pt x="11" y="487"/>
                </a:lnTo>
                <a:lnTo>
                  <a:pt x="10" y="487"/>
                </a:lnTo>
                <a:lnTo>
                  <a:pt x="8" y="489"/>
                </a:lnTo>
                <a:lnTo>
                  <a:pt x="7" y="489"/>
                </a:lnTo>
                <a:lnTo>
                  <a:pt x="5" y="489"/>
                </a:lnTo>
                <a:lnTo>
                  <a:pt x="3" y="489"/>
                </a:lnTo>
                <a:lnTo>
                  <a:pt x="3" y="487"/>
                </a:lnTo>
                <a:lnTo>
                  <a:pt x="2" y="487"/>
                </a:lnTo>
                <a:lnTo>
                  <a:pt x="2" y="486"/>
                </a:lnTo>
                <a:lnTo>
                  <a:pt x="2" y="484"/>
                </a:lnTo>
                <a:lnTo>
                  <a:pt x="3" y="482"/>
                </a:lnTo>
                <a:lnTo>
                  <a:pt x="3" y="481"/>
                </a:lnTo>
                <a:lnTo>
                  <a:pt x="5" y="479"/>
                </a:lnTo>
                <a:lnTo>
                  <a:pt x="5" y="478"/>
                </a:lnTo>
                <a:lnTo>
                  <a:pt x="7" y="478"/>
                </a:lnTo>
                <a:lnTo>
                  <a:pt x="7" y="476"/>
                </a:lnTo>
                <a:lnTo>
                  <a:pt x="7" y="474"/>
                </a:lnTo>
                <a:lnTo>
                  <a:pt x="5" y="474"/>
                </a:lnTo>
                <a:lnTo>
                  <a:pt x="5" y="473"/>
                </a:lnTo>
                <a:lnTo>
                  <a:pt x="5" y="471"/>
                </a:lnTo>
                <a:lnTo>
                  <a:pt x="3" y="469"/>
                </a:lnTo>
                <a:lnTo>
                  <a:pt x="3" y="468"/>
                </a:lnTo>
                <a:lnTo>
                  <a:pt x="3" y="466"/>
                </a:lnTo>
                <a:lnTo>
                  <a:pt x="3" y="464"/>
                </a:lnTo>
                <a:lnTo>
                  <a:pt x="2" y="464"/>
                </a:lnTo>
                <a:lnTo>
                  <a:pt x="2" y="463"/>
                </a:lnTo>
                <a:lnTo>
                  <a:pt x="2" y="461"/>
                </a:lnTo>
                <a:lnTo>
                  <a:pt x="0" y="461"/>
                </a:lnTo>
                <a:lnTo>
                  <a:pt x="0" y="460"/>
                </a:lnTo>
                <a:lnTo>
                  <a:pt x="2" y="460"/>
                </a:lnTo>
                <a:lnTo>
                  <a:pt x="0" y="458"/>
                </a:lnTo>
                <a:lnTo>
                  <a:pt x="0" y="456"/>
                </a:lnTo>
                <a:lnTo>
                  <a:pt x="0" y="455"/>
                </a:lnTo>
                <a:lnTo>
                  <a:pt x="0" y="453"/>
                </a:lnTo>
                <a:lnTo>
                  <a:pt x="0" y="451"/>
                </a:lnTo>
                <a:lnTo>
                  <a:pt x="0" y="450"/>
                </a:lnTo>
                <a:lnTo>
                  <a:pt x="0" y="448"/>
                </a:lnTo>
                <a:lnTo>
                  <a:pt x="0" y="446"/>
                </a:lnTo>
                <a:lnTo>
                  <a:pt x="0" y="445"/>
                </a:lnTo>
                <a:lnTo>
                  <a:pt x="0" y="443"/>
                </a:lnTo>
                <a:lnTo>
                  <a:pt x="0" y="442"/>
                </a:lnTo>
                <a:lnTo>
                  <a:pt x="0" y="440"/>
                </a:lnTo>
                <a:lnTo>
                  <a:pt x="0" y="438"/>
                </a:lnTo>
                <a:lnTo>
                  <a:pt x="2" y="438"/>
                </a:lnTo>
                <a:lnTo>
                  <a:pt x="2" y="437"/>
                </a:lnTo>
                <a:lnTo>
                  <a:pt x="3" y="437"/>
                </a:lnTo>
                <a:lnTo>
                  <a:pt x="5" y="437"/>
                </a:lnTo>
                <a:lnTo>
                  <a:pt x="5" y="435"/>
                </a:lnTo>
                <a:lnTo>
                  <a:pt x="7" y="437"/>
                </a:lnTo>
                <a:lnTo>
                  <a:pt x="8" y="437"/>
                </a:lnTo>
                <a:lnTo>
                  <a:pt x="10" y="438"/>
                </a:lnTo>
                <a:lnTo>
                  <a:pt x="11" y="437"/>
                </a:lnTo>
                <a:lnTo>
                  <a:pt x="11" y="435"/>
                </a:lnTo>
                <a:lnTo>
                  <a:pt x="10" y="435"/>
                </a:lnTo>
                <a:lnTo>
                  <a:pt x="11" y="433"/>
                </a:lnTo>
                <a:lnTo>
                  <a:pt x="11" y="432"/>
                </a:lnTo>
                <a:lnTo>
                  <a:pt x="11" y="430"/>
                </a:lnTo>
                <a:lnTo>
                  <a:pt x="11" y="429"/>
                </a:lnTo>
                <a:lnTo>
                  <a:pt x="11" y="427"/>
                </a:lnTo>
                <a:lnTo>
                  <a:pt x="11" y="425"/>
                </a:lnTo>
                <a:lnTo>
                  <a:pt x="11" y="424"/>
                </a:lnTo>
                <a:lnTo>
                  <a:pt x="13" y="424"/>
                </a:lnTo>
                <a:lnTo>
                  <a:pt x="13" y="422"/>
                </a:lnTo>
                <a:lnTo>
                  <a:pt x="15" y="422"/>
                </a:lnTo>
                <a:lnTo>
                  <a:pt x="16" y="422"/>
                </a:lnTo>
                <a:lnTo>
                  <a:pt x="18" y="422"/>
                </a:lnTo>
                <a:lnTo>
                  <a:pt x="20" y="424"/>
                </a:lnTo>
                <a:lnTo>
                  <a:pt x="21" y="424"/>
                </a:lnTo>
                <a:lnTo>
                  <a:pt x="23" y="425"/>
                </a:lnTo>
                <a:lnTo>
                  <a:pt x="25" y="425"/>
                </a:lnTo>
                <a:lnTo>
                  <a:pt x="26" y="425"/>
                </a:lnTo>
                <a:lnTo>
                  <a:pt x="26" y="427"/>
                </a:lnTo>
                <a:lnTo>
                  <a:pt x="28" y="427"/>
                </a:lnTo>
                <a:lnTo>
                  <a:pt x="29" y="425"/>
                </a:lnTo>
                <a:lnTo>
                  <a:pt x="31" y="425"/>
                </a:lnTo>
                <a:lnTo>
                  <a:pt x="33" y="425"/>
                </a:lnTo>
                <a:lnTo>
                  <a:pt x="33" y="424"/>
                </a:lnTo>
                <a:lnTo>
                  <a:pt x="34" y="424"/>
                </a:lnTo>
                <a:lnTo>
                  <a:pt x="36" y="424"/>
                </a:lnTo>
                <a:lnTo>
                  <a:pt x="38" y="424"/>
                </a:lnTo>
                <a:lnTo>
                  <a:pt x="39" y="424"/>
                </a:lnTo>
                <a:lnTo>
                  <a:pt x="39" y="422"/>
                </a:lnTo>
                <a:lnTo>
                  <a:pt x="39" y="419"/>
                </a:lnTo>
                <a:lnTo>
                  <a:pt x="38" y="419"/>
                </a:lnTo>
                <a:lnTo>
                  <a:pt x="38" y="417"/>
                </a:lnTo>
                <a:lnTo>
                  <a:pt x="39" y="417"/>
                </a:lnTo>
                <a:lnTo>
                  <a:pt x="39" y="415"/>
                </a:lnTo>
                <a:lnTo>
                  <a:pt x="41" y="414"/>
                </a:lnTo>
                <a:lnTo>
                  <a:pt x="42" y="412"/>
                </a:lnTo>
                <a:lnTo>
                  <a:pt x="44" y="411"/>
                </a:lnTo>
                <a:lnTo>
                  <a:pt x="46" y="411"/>
                </a:lnTo>
                <a:lnTo>
                  <a:pt x="47" y="411"/>
                </a:lnTo>
                <a:lnTo>
                  <a:pt x="49" y="409"/>
                </a:lnTo>
                <a:lnTo>
                  <a:pt x="51" y="407"/>
                </a:lnTo>
                <a:lnTo>
                  <a:pt x="52" y="406"/>
                </a:lnTo>
                <a:lnTo>
                  <a:pt x="54" y="404"/>
                </a:lnTo>
                <a:lnTo>
                  <a:pt x="56" y="404"/>
                </a:lnTo>
                <a:lnTo>
                  <a:pt x="60" y="404"/>
                </a:lnTo>
                <a:lnTo>
                  <a:pt x="62" y="404"/>
                </a:lnTo>
                <a:lnTo>
                  <a:pt x="64" y="406"/>
                </a:lnTo>
                <a:lnTo>
                  <a:pt x="67" y="406"/>
                </a:lnTo>
                <a:lnTo>
                  <a:pt x="65" y="404"/>
                </a:lnTo>
                <a:lnTo>
                  <a:pt x="65" y="402"/>
                </a:lnTo>
                <a:lnTo>
                  <a:pt x="65" y="399"/>
                </a:lnTo>
                <a:lnTo>
                  <a:pt x="65" y="397"/>
                </a:lnTo>
                <a:lnTo>
                  <a:pt x="67" y="396"/>
                </a:lnTo>
                <a:lnTo>
                  <a:pt x="69" y="394"/>
                </a:lnTo>
                <a:lnTo>
                  <a:pt x="70" y="393"/>
                </a:lnTo>
                <a:lnTo>
                  <a:pt x="70" y="391"/>
                </a:lnTo>
                <a:lnTo>
                  <a:pt x="70" y="389"/>
                </a:lnTo>
                <a:lnTo>
                  <a:pt x="70" y="388"/>
                </a:lnTo>
                <a:lnTo>
                  <a:pt x="70" y="386"/>
                </a:lnTo>
                <a:lnTo>
                  <a:pt x="69" y="386"/>
                </a:lnTo>
                <a:lnTo>
                  <a:pt x="67" y="384"/>
                </a:lnTo>
                <a:lnTo>
                  <a:pt x="67" y="383"/>
                </a:lnTo>
                <a:lnTo>
                  <a:pt x="65" y="381"/>
                </a:lnTo>
                <a:lnTo>
                  <a:pt x="65" y="380"/>
                </a:lnTo>
                <a:lnTo>
                  <a:pt x="65" y="378"/>
                </a:lnTo>
                <a:lnTo>
                  <a:pt x="65" y="376"/>
                </a:lnTo>
                <a:lnTo>
                  <a:pt x="65" y="375"/>
                </a:lnTo>
                <a:lnTo>
                  <a:pt x="64" y="373"/>
                </a:lnTo>
                <a:lnTo>
                  <a:pt x="64" y="371"/>
                </a:lnTo>
                <a:lnTo>
                  <a:pt x="62" y="371"/>
                </a:lnTo>
                <a:lnTo>
                  <a:pt x="60" y="370"/>
                </a:lnTo>
                <a:lnTo>
                  <a:pt x="59" y="370"/>
                </a:lnTo>
                <a:lnTo>
                  <a:pt x="57" y="370"/>
                </a:lnTo>
                <a:lnTo>
                  <a:pt x="56" y="368"/>
                </a:lnTo>
                <a:lnTo>
                  <a:pt x="54" y="368"/>
                </a:lnTo>
                <a:lnTo>
                  <a:pt x="54" y="370"/>
                </a:lnTo>
                <a:lnTo>
                  <a:pt x="54" y="371"/>
                </a:lnTo>
                <a:lnTo>
                  <a:pt x="52" y="371"/>
                </a:lnTo>
                <a:lnTo>
                  <a:pt x="52" y="373"/>
                </a:lnTo>
                <a:lnTo>
                  <a:pt x="51" y="373"/>
                </a:lnTo>
                <a:lnTo>
                  <a:pt x="51" y="371"/>
                </a:lnTo>
                <a:lnTo>
                  <a:pt x="49" y="371"/>
                </a:lnTo>
                <a:lnTo>
                  <a:pt x="49" y="370"/>
                </a:lnTo>
                <a:lnTo>
                  <a:pt x="49" y="368"/>
                </a:lnTo>
                <a:lnTo>
                  <a:pt x="49" y="366"/>
                </a:lnTo>
                <a:lnTo>
                  <a:pt x="47" y="365"/>
                </a:lnTo>
                <a:lnTo>
                  <a:pt x="46" y="363"/>
                </a:lnTo>
                <a:lnTo>
                  <a:pt x="46" y="362"/>
                </a:lnTo>
                <a:lnTo>
                  <a:pt x="46" y="360"/>
                </a:lnTo>
                <a:lnTo>
                  <a:pt x="46" y="358"/>
                </a:lnTo>
                <a:lnTo>
                  <a:pt x="44" y="358"/>
                </a:lnTo>
                <a:lnTo>
                  <a:pt x="44" y="357"/>
                </a:lnTo>
                <a:lnTo>
                  <a:pt x="44" y="355"/>
                </a:lnTo>
                <a:lnTo>
                  <a:pt x="44" y="353"/>
                </a:lnTo>
                <a:lnTo>
                  <a:pt x="44" y="350"/>
                </a:lnTo>
                <a:lnTo>
                  <a:pt x="42" y="350"/>
                </a:lnTo>
                <a:lnTo>
                  <a:pt x="42" y="348"/>
                </a:lnTo>
                <a:lnTo>
                  <a:pt x="41" y="348"/>
                </a:lnTo>
                <a:lnTo>
                  <a:pt x="41" y="347"/>
                </a:lnTo>
                <a:lnTo>
                  <a:pt x="39" y="347"/>
                </a:lnTo>
                <a:lnTo>
                  <a:pt x="36" y="345"/>
                </a:lnTo>
                <a:lnTo>
                  <a:pt x="36" y="344"/>
                </a:lnTo>
                <a:lnTo>
                  <a:pt x="34" y="340"/>
                </a:lnTo>
                <a:lnTo>
                  <a:pt x="34" y="339"/>
                </a:lnTo>
                <a:lnTo>
                  <a:pt x="34" y="337"/>
                </a:lnTo>
                <a:lnTo>
                  <a:pt x="34" y="335"/>
                </a:lnTo>
                <a:lnTo>
                  <a:pt x="34" y="334"/>
                </a:lnTo>
                <a:lnTo>
                  <a:pt x="33" y="334"/>
                </a:lnTo>
                <a:lnTo>
                  <a:pt x="31" y="332"/>
                </a:lnTo>
                <a:lnTo>
                  <a:pt x="31" y="330"/>
                </a:lnTo>
                <a:lnTo>
                  <a:pt x="31" y="329"/>
                </a:lnTo>
                <a:lnTo>
                  <a:pt x="29" y="329"/>
                </a:lnTo>
                <a:lnTo>
                  <a:pt x="28" y="329"/>
                </a:lnTo>
                <a:lnTo>
                  <a:pt x="28" y="327"/>
                </a:lnTo>
                <a:lnTo>
                  <a:pt x="28" y="326"/>
                </a:lnTo>
                <a:lnTo>
                  <a:pt x="28" y="324"/>
                </a:lnTo>
                <a:lnTo>
                  <a:pt x="26" y="321"/>
                </a:lnTo>
                <a:lnTo>
                  <a:pt x="26" y="317"/>
                </a:lnTo>
                <a:lnTo>
                  <a:pt x="28" y="317"/>
                </a:lnTo>
                <a:lnTo>
                  <a:pt x="28" y="316"/>
                </a:lnTo>
                <a:lnTo>
                  <a:pt x="29" y="314"/>
                </a:lnTo>
                <a:lnTo>
                  <a:pt x="31" y="314"/>
                </a:lnTo>
                <a:lnTo>
                  <a:pt x="33" y="314"/>
                </a:lnTo>
                <a:lnTo>
                  <a:pt x="34" y="313"/>
                </a:lnTo>
                <a:lnTo>
                  <a:pt x="36" y="313"/>
                </a:lnTo>
                <a:lnTo>
                  <a:pt x="36" y="311"/>
                </a:lnTo>
                <a:lnTo>
                  <a:pt x="38" y="311"/>
                </a:lnTo>
                <a:lnTo>
                  <a:pt x="39" y="311"/>
                </a:lnTo>
                <a:lnTo>
                  <a:pt x="41" y="311"/>
                </a:lnTo>
                <a:lnTo>
                  <a:pt x="42" y="313"/>
                </a:lnTo>
                <a:lnTo>
                  <a:pt x="42" y="311"/>
                </a:lnTo>
                <a:lnTo>
                  <a:pt x="44" y="311"/>
                </a:lnTo>
                <a:lnTo>
                  <a:pt x="44" y="309"/>
                </a:lnTo>
                <a:lnTo>
                  <a:pt x="46" y="308"/>
                </a:lnTo>
                <a:lnTo>
                  <a:pt x="47" y="306"/>
                </a:lnTo>
                <a:lnTo>
                  <a:pt x="47" y="304"/>
                </a:lnTo>
                <a:lnTo>
                  <a:pt x="47" y="303"/>
                </a:lnTo>
                <a:lnTo>
                  <a:pt x="49" y="301"/>
                </a:lnTo>
                <a:lnTo>
                  <a:pt x="49" y="299"/>
                </a:lnTo>
                <a:lnTo>
                  <a:pt x="51" y="299"/>
                </a:lnTo>
                <a:lnTo>
                  <a:pt x="52" y="299"/>
                </a:lnTo>
                <a:lnTo>
                  <a:pt x="54" y="301"/>
                </a:lnTo>
                <a:lnTo>
                  <a:pt x="56" y="301"/>
                </a:lnTo>
                <a:lnTo>
                  <a:pt x="57" y="301"/>
                </a:lnTo>
                <a:lnTo>
                  <a:pt x="56" y="299"/>
                </a:lnTo>
                <a:lnTo>
                  <a:pt x="56" y="298"/>
                </a:lnTo>
                <a:lnTo>
                  <a:pt x="57" y="296"/>
                </a:lnTo>
                <a:lnTo>
                  <a:pt x="56" y="295"/>
                </a:lnTo>
                <a:lnTo>
                  <a:pt x="57" y="295"/>
                </a:lnTo>
                <a:lnTo>
                  <a:pt x="57" y="293"/>
                </a:lnTo>
                <a:lnTo>
                  <a:pt x="59" y="291"/>
                </a:lnTo>
                <a:lnTo>
                  <a:pt x="59" y="290"/>
                </a:lnTo>
                <a:lnTo>
                  <a:pt x="57" y="290"/>
                </a:lnTo>
                <a:lnTo>
                  <a:pt x="57" y="288"/>
                </a:lnTo>
                <a:lnTo>
                  <a:pt x="59" y="288"/>
                </a:lnTo>
                <a:lnTo>
                  <a:pt x="59" y="286"/>
                </a:lnTo>
                <a:lnTo>
                  <a:pt x="57" y="286"/>
                </a:lnTo>
                <a:lnTo>
                  <a:pt x="56" y="286"/>
                </a:lnTo>
                <a:lnTo>
                  <a:pt x="54" y="286"/>
                </a:lnTo>
                <a:lnTo>
                  <a:pt x="54" y="285"/>
                </a:lnTo>
                <a:lnTo>
                  <a:pt x="52" y="285"/>
                </a:lnTo>
                <a:lnTo>
                  <a:pt x="51" y="285"/>
                </a:lnTo>
                <a:lnTo>
                  <a:pt x="51" y="283"/>
                </a:lnTo>
                <a:lnTo>
                  <a:pt x="64" y="283"/>
                </a:lnTo>
                <a:lnTo>
                  <a:pt x="70" y="283"/>
                </a:lnTo>
                <a:lnTo>
                  <a:pt x="74" y="283"/>
                </a:lnTo>
                <a:lnTo>
                  <a:pt x="77" y="283"/>
                </a:lnTo>
                <a:lnTo>
                  <a:pt x="78" y="283"/>
                </a:lnTo>
                <a:lnTo>
                  <a:pt x="80" y="283"/>
                </a:lnTo>
                <a:lnTo>
                  <a:pt x="82" y="283"/>
                </a:lnTo>
                <a:lnTo>
                  <a:pt x="83" y="283"/>
                </a:lnTo>
                <a:lnTo>
                  <a:pt x="85" y="283"/>
                </a:lnTo>
                <a:lnTo>
                  <a:pt x="87" y="283"/>
                </a:lnTo>
                <a:lnTo>
                  <a:pt x="90" y="283"/>
                </a:lnTo>
                <a:lnTo>
                  <a:pt x="91" y="283"/>
                </a:lnTo>
                <a:lnTo>
                  <a:pt x="100" y="283"/>
                </a:lnTo>
                <a:lnTo>
                  <a:pt x="101" y="283"/>
                </a:lnTo>
                <a:lnTo>
                  <a:pt x="108" y="283"/>
                </a:lnTo>
                <a:lnTo>
                  <a:pt x="109" y="283"/>
                </a:lnTo>
                <a:lnTo>
                  <a:pt x="113" y="283"/>
                </a:lnTo>
                <a:lnTo>
                  <a:pt x="114" y="283"/>
                </a:lnTo>
                <a:lnTo>
                  <a:pt x="116" y="283"/>
                </a:lnTo>
                <a:lnTo>
                  <a:pt x="124" y="283"/>
                </a:lnTo>
                <a:lnTo>
                  <a:pt x="134" y="283"/>
                </a:lnTo>
                <a:lnTo>
                  <a:pt x="137" y="283"/>
                </a:lnTo>
                <a:lnTo>
                  <a:pt x="139" y="283"/>
                </a:lnTo>
                <a:lnTo>
                  <a:pt x="141" y="283"/>
                </a:lnTo>
                <a:lnTo>
                  <a:pt x="144" y="283"/>
                </a:lnTo>
                <a:lnTo>
                  <a:pt x="149" y="283"/>
                </a:lnTo>
                <a:lnTo>
                  <a:pt x="149" y="278"/>
                </a:lnTo>
                <a:lnTo>
                  <a:pt x="149" y="273"/>
                </a:lnTo>
                <a:lnTo>
                  <a:pt x="149" y="270"/>
                </a:lnTo>
                <a:lnTo>
                  <a:pt x="149" y="268"/>
                </a:lnTo>
                <a:lnTo>
                  <a:pt x="149" y="263"/>
                </a:lnTo>
                <a:lnTo>
                  <a:pt x="149" y="254"/>
                </a:lnTo>
                <a:lnTo>
                  <a:pt x="149" y="247"/>
                </a:lnTo>
                <a:lnTo>
                  <a:pt x="150" y="239"/>
                </a:lnTo>
                <a:lnTo>
                  <a:pt x="150" y="236"/>
                </a:lnTo>
                <a:lnTo>
                  <a:pt x="150" y="229"/>
                </a:lnTo>
                <a:lnTo>
                  <a:pt x="150" y="228"/>
                </a:lnTo>
                <a:lnTo>
                  <a:pt x="150" y="224"/>
                </a:lnTo>
                <a:lnTo>
                  <a:pt x="150" y="223"/>
                </a:lnTo>
                <a:lnTo>
                  <a:pt x="149" y="210"/>
                </a:lnTo>
                <a:lnTo>
                  <a:pt x="149" y="205"/>
                </a:lnTo>
                <a:lnTo>
                  <a:pt x="150" y="197"/>
                </a:lnTo>
                <a:lnTo>
                  <a:pt x="150" y="193"/>
                </a:lnTo>
                <a:lnTo>
                  <a:pt x="150" y="190"/>
                </a:lnTo>
                <a:lnTo>
                  <a:pt x="150" y="188"/>
                </a:lnTo>
                <a:lnTo>
                  <a:pt x="150" y="182"/>
                </a:lnTo>
                <a:lnTo>
                  <a:pt x="150" y="177"/>
                </a:lnTo>
                <a:lnTo>
                  <a:pt x="150" y="175"/>
                </a:lnTo>
                <a:lnTo>
                  <a:pt x="150" y="170"/>
                </a:lnTo>
                <a:lnTo>
                  <a:pt x="150" y="167"/>
                </a:lnTo>
                <a:lnTo>
                  <a:pt x="150" y="165"/>
                </a:lnTo>
                <a:lnTo>
                  <a:pt x="150" y="164"/>
                </a:lnTo>
                <a:lnTo>
                  <a:pt x="150" y="162"/>
                </a:lnTo>
                <a:lnTo>
                  <a:pt x="150" y="159"/>
                </a:lnTo>
                <a:lnTo>
                  <a:pt x="150" y="156"/>
                </a:lnTo>
                <a:lnTo>
                  <a:pt x="150" y="152"/>
                </a:lnTo>
                <a:lnTo>
                  <a:pt x="150" y="147"/>
                </a:lnTo>
                <a:lnTo>
                  <a:pt x="150" y="138"/>
                </a:lnTo>
                <a:lnTo>
                  <a:pt x="150" y="136"/>
                </a:lnTo>
                <a:lnTo>
                  <a:pt x="150" y="134"/>
                </a:lnTo>
                <a:lnTo>
                  <a:pt x="150" y="131"/>
                </a:lnTo>
                <a:lnTo>
                  <a:pt x="150" y="130"/>
                </a:lnTo>
                <a:lnTo>
                  <a:pt x="150" y="126"/>
                </a:lnTo>
                <a:lnTo>
                  <a:pt x="150" y="120"/>
                </a:lnTo>
                <a:lnTo>
                  <a:pt x="150" y="116"/>
                </a:lnTo>
                <a:lnTo>
                  <a:pt x="167" y="116"/>
                </a:lnTo>
                <a:lnTo>
                  <a:pt x="168" y="116"/>
                </a:lnTo>
                <a:lnTo>
                  <a:pt x="168" y="113"/>
                </a:lnTo>
                <a:lnTo>
                  <a:pt x="168" y="112"/>
                </a:lnTo>
                <a:lnTo>
                  <a:pt x="168" y="110"/>
                </a:lnTo>
                <a:lnTo>
                  <a:pt x="168" y="108"/>
                </a:lnTo>
                <a:lnTo>
                  <a:pt x="168" y="103"/>
                </a:lnTo>
                <a:lnTo>
                  <a:pt x="168" y="98"/>
                </a:lnTo>
                <a:lnTo>
                  <a:pt x="170" y="97"/>
                </a:lnTo>
                <a:lnTo>
                  <a:pt x="170" y="95"/>
                </a:lnTo>
                <a:lnTo>
                  <a:pt x="170" y="94"/>
                </a:lnTo>
                <a:lnTo>
                  <a:pt x="170" y="92"/>
                </a:lnTo>
                <a:lnTo>
                  <a:pt x="170" y="89"/>
                </a:lnTo>
                <a:lnTo>
                  <a:pt x="170" y="87"/>
                </a:lnTo>
                <a:lnTo>
                  <a:pt x="170" y="82"/>
                </a:lnTo>
                <a:lnTo>
                  <a:pt x="170" y="80"/>
                </a:lnTo>
                <a:lnTo>
                  <a:pt x="170" y="79"/>
                </a:lnTo>
                <a:lnTo>
                  <a:pt x="170" y="77"/>
                </a:lnTo>
                <a:lnTo>
                  <a:pt x="168" y="69"/>
                </a:lnTo>
                <a:lnTo>
                  <a:pt x="170" y="61"/>
                </a:lnTo>
                <a:lnTo>
                  <a:pt x="170" y="58"/>
                </a:lnTo>
                <a:lnTo>
                  <a:pt x="170" y="56"/>
                </a:lnTo>
                <a:lnTo>
                  <a:pt x="170" y="51"/>
                </a:lnTo>
                <a:lnTo>
                  <a:pt x="170" y="49"/>
                </a:lnTo>
                <a:lnTo>
                  <a:pt x="170" y="48"/>
                </a:lnTo>
                <a:lnTo>
                  <a:pt x="170" y="40"/>
                </a:lnTo>
                <a:lnTo>
                  <a:pt x="170" y="27"/>
                </a:lnTo>
                <a:lnTo>
                  <a:pt x="170" y="20"/>
                </a:lnTo>
                <a:lnTo>
                  <a:pt x="170" y="17"/>
                </a:lnTo>
                <a:lnTo>
                  <a:pt x="170" y="15"/>
                </a:lnTo>
                <a:lnTo>
                  <a:pt x="170" y="12"/>
                </a:lnTo>
                <a:lnTo>
                  <a:pt x="170" y="9"/>
                </a:lnTo>
                <a:lnTo>
                  <a:pt x="170" y="7"/>
                </a:lnTo>
                <a:lnTo>
                  <a:pt x="170" y="5"/>
                </a:lnTo>
                <a:lnTo>
                  <a:pt x="172" y="7"/>
                </a:lnTo>
                <a:lnTo>
                  <a:pt x="173" y="9"/>
                </a:lnTo>
                <a:lnTo>
                  <a:pt x="175" y="9"/>
                </a:lnTo>
                <a:lnTo>
                  <a:pt x="176" y="9"/>
                </a:lnTo>
                <a:lnTo>
                  <a:pt x="178" y="9"/>
                </a:lnTo>
                <a:lnTo>
                  <a:pt x="178" y="10"/>
                </a:lnTo>
                <a:lnTo>
                  <a:pt x="180" y="10"/>
                </a:lnTo>
                <a:lnTo>
                  <a:pt x="180" y="9"/>
                </a:lnTo>
                <a:lnTo>
                  <a:pt x="181" y="9"/>
                </a:lnTo>
                <a:lnTo>
                  <a:pt x="183" y="9"/>
                </a:lnTo>
                <a:lnTo>
                  <a:pt x="185" y="9"/>
                </a:lnTo>
                <a:lnTo>
                  <a:pt x="186" y="9"/>
                </a:lnTo>
                <a:lnTo>
                  <a:pt x="188" y="9"/>
                </a:lnTo>
                <a:lnTo>
                  <a:pt x="188" y="10"/>
                </a:lnTo>
                <a:lnTo>
                  <a:pt x="188" y="9"/>
                </a:lnTo>
                <a:lnTo>
                  <a:pt x="188" y="10"/>
                </a:lnTo>
                <a:lnTo>
                  <a:pt x="190" y="10"/>
                </a:lnTo>
                <a:lnTo>
                  <a:pt x="191" y="10"/>
                </a:lnTo>
                <a:lnTo>
                  <a:pt x="191" y="9"/>
                </a:lnTo>
                <a:lnTo>
                  <a:pt x="193" y="9"/>
                </a:lnTo>
                <a:lnTo>
                  <a:pt x="193" y="7"/>
                </a:lnTo>
                <a:lnTo>
                  <a:pt x="194" y="7"/>
                </a:lnTo>
                <a:lnTo>
                  <a:pt x="194" y="5"/>
                </a:lnTo>
                <a:lnTo>
                  <a:pt x="196" y="5"/>
                </a:lnTo>
                <a:lnTo>
                  <a:pt x="196" y="4"/>
                </a:lnTo>
                <a:lnTo>
                  <a:pt x="198" y="4"/>
                </a:lnTo>
                <a:lnTo>
                  <a:pt x="199" y="2"/>
                </a:lnTo>
                <a:lnTo>
                  <a:pt x="201" y="2"/>
                </a:lnTo>
                <a:lnTo>
                  <a:pt x="203" y="2"/>
                </a:lnTo>
                <a:lnTo>
                  <a:pt x="203" y="0"/>
                </a:lnTo>
                <a:lnTo>
                  <a:pt x="204"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03" name="Freeform 441"/>
          <p:cNvSpPr>
            <a:spLocks/>
          </p:cNvSpPr>
          <p:nvPr/>
        </p:nvSpPr>
        <p:spPr bwMode="auto">
          <a:xfrm>
            <a:off x="4377227" y="1508658"/>
            <a:ext cx="0" cy="2082"/>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04" name="Freeform 442"/>
          <p:cNvSpPr>
            <a:spLocks/>
          </p:cNvSpPr>
          <p:nvPr/>
        </p:nvSpPr>
        <p:spPr bwMode="auto">
          <a:xfrm>
            <a:off x="4377227" y="1508658"/>
            <a:ext cx="0" cy="2082"/>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05" name="Freeform 443"/>
          <p:cNvSpPr>
            <a:spLocks/>
          </p:cNvSpPr>
          <p:nvPr/>
        </p:nvSpPr>
        <p:spPr bwMode="auto">
          <a:xfrm>
            <a:off x="4373180" y="1508658"/>
            <a:ext cx="4047" cy="2082"/>
          </a:xfrm>
          <a:custGeom>
            <a:avLst/>
            <a:gdLst>
              <a:gd name="T0" fmla="*/ 2 w 2"/>
              <a:gd name="T1" fmla="*/ 0 h 1"/>
              <a:gd name="T2" fmla="*/ 2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2" y="1"/>
                </a:lnTo>
                <a:lnTo>
                  <a:pt x="0" y="1"/>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06" name="Freeform 444"/>
          <p:cNvSpPr>
            <a:spLocks/>
          </p:cNvSpPr>
          <p:nvPr/>
        </p:nvSpPr>
        <p:spPr bwMode="auto">
          <a:xfrm>
            <a:off x="2416495" y="1365018"/>
            <a:ext cx="677859" cy="632850"/>
          </a:xfrm>
          <a:custGeom>
            <a:avLst/>
            <a:gdLst>
              <a:gd name="T0" fmla="*/ 112 w 335"/>
              <a:gd name="T1" fmla="*/ 2 h 304"/>
              <a:gd name="T2" fmla="*/ 147 w 335"/>
              <a:gd name="T3" fmla="*/ 2 h 304"/>
              <a:gd name="T4" fmla="*/ 166 w 335"/>
              <a:gd name="T5" fmla="*/ 3 h 304"/>
              <a:gd name="T6" fmla="*/ 193 w 335"/>
              <a:gd name="T7" fmla="*/ 3 h 304"/>
              <a:gd name="T8" fmla="*/ 211 w 335"/>
              <a:gd name="T9" fmla="*/ 12 h 304"/>
              <a:gd name="T10" fmla="*/ 224 w 335"/>
              <a:gd name="T11" fmla="*/ 23 h 304"/>
              <a:gd name="T12" fmla="*/ 237 w 335"/>
              <a:gd name="T13" fmla="*/ 33 h 304"/>
              <a:gd name="T14" fmla="*/ 256 w 335"/>
              <a:gd name="T15" fmla="*/ 36 h 304"/>
              <a:gd name="T16" fmla="*/ 255 w 335"/>
              <a:gd name="T17" fmla="*/ 61 h 304"/>
              <a:gd name="T18" fmla="*/ 255 w 335"/>
              <a:gd name="T19" fmla="*/ 88 h 304"/>
              <a:gd name="T20" fmla="*/ 263 w 335"/>
              <a:gd name="T21" fmla="*/ 105 h 304"/>
              <a:gd name="T22" fmla="*/ 276 w 335"/>
              <a:gd name="T23" fmla="*/ 118 h 304"/>
              <a:gd name="T24" fmla="*/ 286 w 335"/>
              <a:gd name="T25" fmla="*/ 128 h 304"/>
              <a:gd name="T26" fmla="*/ 299 w 335"/>
              <a:gd name="T27" fmla="*/ 141 h 304"/>
              <a:gd name="T28" fmla="*/ 309 w 335"/>
              <a:gd name="T29" fmla="*/ 155 h 304"/>
              <a:gd name="T30" fmla="*/ 318 w 335"/>
              <a:gd name="T31" fmla="*/ 165 h 304"/>
              <a:gd name="T32" fmla="*/ 327 w 335"/>
              <a:gd name="T33" fmla="*/ 172 h 304"/>
              <a:gd name="T34" fmla="*/ 335 w 335"/>
              <a:gd name="T35" fmla="*/ 177 h 304"/>
              <a:gd name="T36" fmla="*/ 335 w 335"/>
              <a:gd name="T37" fmla="*/ 190 h 304"/>
              <a:gd name="T38" fmla="*/ 335 w 335"/>
              <a:gd name="T39" fmla="*/ 203 h 304"/>
              <a:gd name="T40" fmla="*/ 335 w 335"/>
              <a:gd name="T41" fmla="*/ 216 h 304"/>
              <a:gd name="T42" fmla="*/ 333 w 335"/>
              <a:gd name="T43" fmla="*/ 227 h 304"/>
              <a:gd name="T44" fmla="*/ 333 w 335"/>
              <a:gd name="T45" fmla="*/ 242 h 304"/>
              <a:gd name="T46" fmla="*/ 333 w 335"/>
              <a:gd name="T47" fmla="*/ 255 h 304"/>
              <a:gd name="T48" fmla="*/ 333 w 335"/>
              <a:gd name="T49" fmla="*/ 268 h 304"/>
              <a:gd name="T50" fmla="*/ 331 w 335"/>
              <a:gd name="T51" fmla="*/ 284 h 304"/>
              <a:gd name="T52" fmla="*/ 327 w 335"/>
              <a:gd name="T53" fmla="*/ 294 h 304"/>
              <a:gd name="T54" fmla="*/ 313 w 335"/>
              <a:gd name="T55" fmla="*/ 294 h 304"/>
              <a:gd name="T56" fmla="*/ 304 w 335"/>
              <a:gd name="T57" fmla="*/ 286 h 304"/>
              <a:gd name="T58" fmla="*/ 286 w 335"/>
              <a:gd name="T59" fmla="*/ 284 h 304"/>
              <a:gd name="T60" fmla="*/ 286 w 335"/>
              <a:gd name="T61" fmla="*/ 301 h 304"/>
              <a:gd name="T62" fmla="*/ 273 w 335"/>
              <a:gd name="T63" fmla="*/ 302 h 304"/>
              <a:gd name="T64" fmla="*/ 258 w 335"/>
              <a:gd name="T65" fmla="*/ 293 h 304"/>
              <a:gd name="T66" fmla="*/ 251 w 335"/>
              <a:gd name="T67" fmla="*/ 284 h 304"/>
              <a:gd name="T68" fmla="*/ 233 w 335"/>
              <a:gd name="T69" fmla="*/ 283 h 304"/>
              <a:gd name="T70" fmla="*/ 229 w 335"/>
              <a:gd name="T71" fmla="*/ 273 h 304"/>
              <a:gd name="T72" fmla="*/ 220 w 335"/>
              <a:gd name="T73" fmla="*/ 265 h 304"/>
              <a:gd name="T74" fmla="*/ 211 w 335"/>
              <a:gd name="T75" fmla="*/ 253 h 304"/>
              <a:gd name="T76" fmla="*/ 196 w 335"/>
              <a:gd name="T77" fmla="*/ 245 h 304"/>
              <a:gd name="T78" fmla="*/ 171 w 335"/>
              <a:gd name="T79" fmla="*/ 244 h 304"/>
              <a:gd name="T80" fmla="*/ 157 w 335"/>
              <a:gd name="T81" fmla="*/ 234 h 304"/>
              <a:gd name="T82" fmla="*/ 150 w 335"/>
              <a:gd name="T83" fmla="*/ 224 h 304"/>
              <a:gd name="T84" fmla="*/ 129 w 335"/>
              <a:gd name="T85" fmla="*/ 224 h 304"/>
              <a:gd name="T86" fmla="*/ 73 w 335"/>
              <a:gd name="T87" fmla="*/ 222 h 304"/>
              <a:gd name="T88" fmla="*/ 29 w 335"/>
              <a:gd name="T89" fmla="*/ 221 h 304"/>
              <a:gd name="T90" fmla="*/ 0 w 335"/>
              <a:gd name="T91" fmla="*/ 216 h 304"/>
              <a:gd name="T92" fmla="*/ 11 w 335"/>
              <a:gd name="T93" fmla="*/ 186 h 304"/>
              <a:gd name="T94" fmla="*/ 21 w 335"/>
              <a:gd name="T95" fmla="*/ 164 h 304"/>
              <a:gd name="T96" fmla="*/ 39 w 335"/>
              <a:gd name="T97" fmla="*/ 154 h 304"/>
              <a:gd name="T98" fmla="*/ 59 w 335"/>
              <a:gd name="T99" fmla="*/ 147 h 304"/>
              <a:gd name="T100" fmla="*/ 65 w 335"/>
              <a:gd name="T101" fmla="*/ 129 h 304"/>
              <a:gd name="T102" fmla="*/ 86 w 335"/>
              <a:gd name="T103" fmla="*/ 111 h 304"/>
              <a:gd name="T104" fmla="*/ 68 w 335"/>
              <a:gd name="T105" fmla="*/ 105 h 304"/>
              <a:gd name="T106" fmla="*/ 50 w 335"/>
              <a:gd name="T107" fmla="*/ 100 h 304"/>
              <a:gd name="T108" fmla="*/ 32 w 335"/>
              <a:gd name="T109" fmla="*/ 90 h 304"/>
              <a:gd name="T110" fmla="*/ 23 w 335"/>
              <a:gd name="T111" fmla="*/ 79 h 304"/>
              <a:gd name="T112" fmla="*/ 8 w 335"/>
              <a:gd name="T113" fmla="*/ 62 h 304"/>
              <a:gd name="T114" fmla="*/ 21 w 335"/>
              <a:gd name="T115" fmla="*/ 44 h 304"/>
              <a:gd name="T116" fmla="*/ 49 w 335"/>
              <a:gd name="T117" fmla="*/ 44 h 304"/>
              <a:gd name="T118" fmla="*/ 62 w 335"/>
              <a:gd name="T119" fmla="*/ 39 h 304"/>
              <a:gd name="T120" fmla="*/ 62 w 335"/>
              <a:gd name="T121" fmla="*/ 23 h 304"/>
              <a:gd name="T122" fmla="*/ 63 w 335"/>
              <a:gd name="T123" fmla="*/ 7 h 304"/>
              <a:gd name="T124" fmla="*/ 83 w 335"/>
              <a:gd name="T1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304">
                <a:moveTo>
                  <a:pt x="85" y="0"/>
                </a:moveTo>
                <a:lnTo>
                  <a:pt x="86" y="0"/>
                </a:lnTo>
                <a:lnTo>
                  <a:pt x="88" y="0"/>
                </a:lnTo>
                <a:lnTo>
                  <a:pt x="90" y="0"/>
                </a:lnTo>
                <a:lnTo>
                  <a:pt x="98" y="0"/>
                </a:lnTo>
                <a:lnTo>
                  <a:pt x="99" y="0"/>
                </a:lnTo>
                <a:lnTo>
                  <a:pt x="111" y="2"/>
                </a:lnTo>
                <a:lnTo>
                  <a:pt x="112" y="2"/>
                </a:lnTo>
                <a:lnTo>
                  <a:pt x="124" y="2"/>
                </a:lnTo>
                <a:lnTo>
                  <a:pt x="127" y="2"/>
                </a:lnTo>
                <a:lnTo>
                  <a:pt x="129" y="2"/>
                </a:lnTo>
                <a:lnTo>
                  <a:pt x="134" y="2"/>
                </a:lnTo>
                <a:lnTo>
                  <a:pt x="137" y="2"/>
                </a:lnTo>
                <a:lnTo>
                  <a:pt x="140" y="2"/>
                </a:lnTo>
                <a:lnTo>
                  <a:pt x="142" y="2"/>
                </a:lnTo>
                <a:lnTo>
                  <a:pt x="147" y="2"/>
                </a:lnTo>
                <a:lnTo>
                  <a:pt x="150" y="2"/>
                </a:lnTo>
                <a:lnTo>
                  <a:pt x="152" y="2"/>
                </a:lnTo>
                <a:lnTo>
                  <a:pt x="153" y="2"/>
                </a:lnTo>
                <a:lnTo>
                  <a:pt x="153" y="3"/>
                </a:lnTo>
                <a:lnTo>
                  <a:pt x="155" y="3"/>
                </a:lnTo>
                <a:lnTo>
                  <a:pt x="162" y="3"/>
                </a:lnTo>
                <a:lnTo>
                  <a:pt x="165" y="3"/>
                </a:lnTo>
                <a:lnTo>
                  <a:pt x="166" y="3"/>
                </a:lnTo>
                <a:lnTo>
                  <a:pt x="168" y="3"/>
                </a:lnTo>
                <a:lnTo>
                  <a:pt x="170" y="3"/>
                </a:lnTo>
                <a:lnTo>
                  <a:pt x="173" y="3"/>
                </a:lnTo>
                <a:lnTo>
                  <a:pt x="176" y="3"/>
                </a:lnTo>
                <a:lnTo>
                  <a:pt x="178" y="3"/>
                </a:lnTo>
                <a:lnTo>
                  <a:pt x="183" y="3"/>
                </a:lnTo>
                <a:lnTo>
                  <a:pt x="184" y="3"/>
                </a:lnTo>
                <a:lnTo>
                  <a:pt x="193" y="3"/>
                </a:lnTo>
                <a:lnTo>
                  <a:pt x="199" y="5"/>
                </a:lnTo>
                <a:lnTo>
                  <a:pt x="201" y="5"/>
                </a:lnTo>
                <a:lnTo>
                  <a:pt x="202" y="5"/>
                </a:lnTo>
                <a:lnTo>
                  <a:pt x="207" y="5"/>
                </a:lnTo>
                <a:lnTo>
                  <a:pt x="209" y="5"/>
                </a:lnTo>
                <a:lnTo>
                  <a:pt x="211" y="5"/>
                </a:lnTo>
                <a:lnTo>
                  <a:pt x="211" y="10"/>
                </a:lnTo>
                <a:lnTo>
                  <a:pt x="211" y="12"/>
                </a:lnTo>
                <a:lnTo>
                  <a:pt x="211" y="15"/>
                </a:lnTo>
                <a:lnTo>
                  <a:pt x="211" y="17"/>
                </a:lnTo>
                <a:lnTo>
                  <a:pt x="211" y="23"/>
                </a:lnTo>
                <a:lnTo>
                  <a:pt x="212" y="23"/>
                </a:lnTo>
                <a:lnTo>
                  <a:pt x="214" y="23"/>
                </a:lnTo>
                <a:lnTo>
                  <a:pt x="219" y="23"/>
                </a:lnTo>
                <a:lnTo>
                  <a:pt x="220" y="23"/>
                </a:lnTo>
                <a:lnTo>
                  <a:pt x="224" y="23"/>
                </a:lnTo>
                <a:lnTo>
                  <a:pt x="229" y="23"/>
                </a:lnTo>
                <a:lnTo>
                  <a:pt x="229" y="25"/>
                </a:lnTo>
                <a:lnTo>
                  <a:pt x="229" y="26"/>
                </a:lnTo>
                <a:lnTo>
                  <a:pt x="229" y="31"/>
                </a:lnTo>
                <a:lnTo>
                  <a:pt x="229" y="33"/>
                </a:lnTo>
                <a:lnTo>
                  <a:pt x="230" y="33"/>
                </a:lnTo>
                <a:lnTo>
                  <a:pt x="232" y="33"/>
                </a:lnTo>
                <a:lnTo>
                  <a:pt x="237" y="33"/>
                </a:lnTo>
                <a:lnTo>
                  <a:pt x="238" y="33"/>
                </a:lnTo>
                <a:lnTo>
                  <a:pt x="242" y="33"/>
                </a:lnTo>
                <a:lnTo>
                  <a:pt x="243" y="34"/>
                </a:lnTo>
                <a:lnTo>
                  <a:pt x="245" y="34"/>
                </a:lnTo>
                <a:lnTo>
                  <a:pt x="250" y="34"/>
                </a:lnTo>
                <a:lnTo>
                  <a:pt x="253" y="34"/>
                </a:lnTo>
                <a:lnTo>
                  <a:pt x="256" y="34"/>
                </a:lnTo>
                <a:lnTo>
                  <a:pt x="256" y="36"/>
                </a:lnTo>
                <a:lnTo>
                  <a:pt x="256" y="38"/>
                </a:lnTo>
                <a:lnTo>
                  <a:pt x="256" y="39"/>
                </a:lnTo>
                <a:lnTo>
                  <a:pt x="256" y="41"/>
                </a:lnTo>
                <a:lnTo>
                  <a:pt x="256" y="43"/>
                </a:lnTo>
                <a:lnTo>
                  <a:pt x="256" y="44"/>
                </a:lnTo>
                <a:lnTo>
                  <a:pt x="255" y="54"/>
                </a:lnTo>
                <a:lnTo>
                  <a:pt x="255" y="57"/>
                </a:lnTo>
                <a:lnTo>
                  <a:pt x="255" y="61"/>
                </a:lnTo>
                <a:lnTo>
                  <a:pt x="255" y="64"/>
                </a:lnTo>
                <a:lnTo>
                  <a:pt x="255" y="66"/>
                </a:lnTo>
                <a:lnTo>
                  <a:pt x="255" y="72"/>
                </a:lnTo>
                <a:lnTo>
                  <a:pt x="255" y="75"/>
                </a:lnTo>
                <a:lnTo>
                  <a:pt x="255" y="79"/>
                </a:lnTo>
                <a:lnTo>
                  <a:pt x="255" y="80"/>
                </a:lnTo>
                <a:lnTo>
                  <a:pt x="255" y="87"/>
                </a:lnTo>
                <a:lnTo>
                  <a:pt x="255" y="88"/>
                </a:lnTo>
                <a:lnTo>
                  <a:pt x="255" y="93"/>
                </a:lnTo>
                <a:lnTo>
                  <a:pt x="255" y="95"/>
                </a:lnTo>
                <a:lnTo>
                  <a:pt x="255" y="98"/>
                </a:lnTo>
                <a:lnTo>
                  <a:pt x="255" y="100"/>
                </a:lnTo>
                <a:lnTo>
                  <a:pt x="258" y="100"/>
                </a:lnTo>
                <a:lnTo>
                  <a:pt x="263" y="100"/>
                </a:lnTo>
                <a:lnTo>
                  <a:pt x="263" y="103"/>
                </a:lnTo>
                <a:lnTo>
                  <a:pt x="263" y="105"/>
                </a:lnTo>
                <a:lnTo>
                  <a:pt x="263" y="106"/>
                </a:lnTo>
                <a:lnTo>
                  <a:pt x="263" y="108"/>
                </a:lnTo>
                <a:lnTo>
                  <a:pt x="271" y="108"/>
                </a:lnTo>
                <a:lnTo>
                  <a:pt x="273" y="108"/>
                </a:lnTo>
                <a:lnTo>
                  <a:pt x="273" y="110"/>
                </a:lnTo>
                <a:lnTo>
                  <a:pt x="273" y="111"/>
                </a:lnTo>
                <a:lnTo>
                  <a:pt x="273" y="118"/>
                </a:lnTo>
                <a:lnTo>
                  <a:pt x="276" y="118"/>
                </a:lnTo>
                <a:lnTo>
                  <a:pt x="279" y="118"/>
                </a:lnTo>
                <a:lnTo>
                  <a:pt x="281" y="118"/>
                </a:lnTo>
                <a:lnTo>
                  <a:pt x="281" y="119"/>
                </a:lnTo>
                <a:lnTo>
                  <a:pt x="281" y="121"/>
                </a:lnTo>
                <a:lnTo>
                  <a:pt x="281" y="123"/>
                </a:lnTo>
                <a:lnTo>
                  <a:pt x="281" y="124"/>
                </a:lnTo>
                <a:lnTo>
                  <a:pt x="281" y="128"/>
                </a:lnTo>
                <a:lnTo>
                  <a:pt x="286" y="128"/>
                </a:lnTo>
                <a:lnTo>
                  <a:pt x="287" y="128"/>
                </a:lnTo>
                <a:lnTo>
                  <a:pt x="291" y="128"/>
                </a:lnTo>
                <a:lnTo>
                  <a:pt x="291" y="129"/>
                </a:lnTo>
                <a:lnTo>
                  <a:pt x="291" y="134"/>
                </a:lnTo>
                <a:lnTo>
                  <a:pt x="289" y="136"/>
                </a:lnTo>
                <a:lnTo>
                  <a:pt x="294" y="137"/>
                </a:lnTo>
                <a:lnTo>
                  <a:pt x="299" y="137"/>
                </a:lnTo>
                <a:lnTo>
                  <a:pt x="299" y="141"/>
                </a:lnTo>
                <a:lnTo>
                  <a:pt x="299" y="142"/>
                </a:lnTo>
                <a:lnTo>
                  <a:pt x="299" y="144"/>
                </a:lnTo>
                <a:lnTo>
                  <a:pt x="299" y="146"/>
                </a:lnTo>
                <a:lnTo>
                  <a:pt x="304" y="147"/>
                </a:lnTo>
                <a:lnTo>
                  <a:pt x="309" y="147"/>
                </a:lnTo>
                <a:lnTo>
                  <a:pt x="309" y="150"/>
                </a:lnTo>
                <a:lnTo>
                  <a:pt x="309" y="152"/>
                </a:lnTo>
                <a:lnTo>
                  <a:pt x="309" y="155"/>
                </a:lnTo>
                <a:lnTo>
                  <a:pt x="310" y="155"/>
                </a:lnTo>
                <a:lnTo>
                  <a:pt x="312" y="155"/>
                </a:lnTo>
                <a:lnTo>
                  <a:pt x="317" y="155"/>
                </a:lnTo>
                <a:lnTo>
                  <a:pt x="317" y="159"/>
                </a:lnTo>
                <a:lnTo>
                  <a:pt x="317" y="160"/>
                </a:lnTo>
                <a:lnTo>
                  <a:pt x="317" y="164"/>
                </a:lnTo>
                <a:lnTo>
                  <a:pt x="317" y="165"/>
                </a:lnTo>
                <a:lnTo>
                  <a:pt x="318" y="165"/>
                </a:lnTo>
                <a:lnTo>
                  <a:pt x="320" y="165"/>
                </a:lnTo>
                <a:lnTo>
                  <a:pt x="322" y="165"/>
                </a:lnTo>
                <a:lnTo>
                  <a:pt x="325" y="165"/>
                </a:lnTo>
                <a:lnTo>
                  <a:pt x="327" y="165"/>
                </a:lnTo>
                <a:lnTo>
                  <a:pt x="327" y="167"/>
                </a:lnTo>
                <a:lnTo>
                  <a:pt x="327" y="168"/>
                </a:lnTo>
                <a:lnTo>
                  <a:pt x="327" y="170"/>
                </a:lnTo>
                <a:lnTo>
                  <a:pt x="327" y="172"/>
                </a:lnTo>
                <a:lnTo>
                  <a:pt x="325" y="173"/>
                </a:lnTo>
                <a:lnTo>
                  <a:pt x="327" y="175"/>
                </a:lnTo>
                <a:lnTo>
                  <a:pt x="328" y="175"/>
                </a:lnTo>
                <a:lnTo>
                  <a:pt x="330" y="175"/>
                </a:lnTo>
                <a:lnTo>
                  <a:pt x="331" y="175"/>
                </a:lnTo>
                <a:lnTo>
                  <a:pt x="333" y="175"/>
                </a:lnTo>
                <a:lnTo>
                  <a:pt x="335" y="175"/>
                </a:lnTo>
                <a:lnTo>
                  <a:pt x="335" y="177"/>
                </a:lnTo>
                <a:lnTo>
                  <a:pt x="335" y="178"/>
                </a:lnTo>
                <a:lnTo>
                  <a:pt x="335" y="180"/>
                </a:lnTo>
                <a:lnTo>
                  <a:pt x="335" y="182"/>
                </a:lnTo>
                <a:lnTo>
                  <a:pt x="335" y="183"/>
                </a:lnTo>
                <a:lnTo>
                  <a:pt x="335" y="185"/>
                </a:lnTo>
                <a:lnTo>
                  <a:pt x="335" y="186"/>
                </a:lnTo>
                <a:lnTo>
                  <a:pt x="335" y="188"/>
                </a:lnTo>
                <a:lnTo>
                  <a:pt x="335" y="190"/>
                </a:lnTo>
                <a:lnTo>
                  <a:pt x="335" y="191"/>
                </a:lnTo>
                <a:lnTo>
                  <a:pt x="335" y="193"/>
                </a:lnTo>
                <a:lnTo>
                  <a:pt x="335" y="195"/>
                </a:lnTo>
                <a:lnTo>
                  <a:pt x="335" y="196"/>
                </a:lnTo>
                <a:lnTo>
                  <a:pt x="335" y="198"/>
                </a:lnTo>
                <a:lnTo>
                  <a:pt x="335" y="200"/>
                </a:lnTo>
                <a:lnTo>
                  <a:pt x="335" y="201"/>
                </a:lnTo>
                <a:lnTo>
                  <a:pt x="335" y="203"/>
                </a:lnTo>
                <a:lnTo>
                  <a:pt x="335" y="204"/>
                </a:lnTo>
                <a:lnTo>
                  <a:pt x="335" y="206"/>
                </a:lnTo>
                <a:lnTo>
                  <a:pt x="335" y="208"/>
                </a:lnTo>
                <a:lnTo>
                  <a:pt x="335" y="209"/>
                </a:lnTo>
                <a:lnTo>
                  <a:pt x="335" y="211"/>
                </a:lnTo>
                <a:lnTo>
                  <a:pt x="335" y="213"/>
                </a:lnTo>
                <a:lnTo>
                  <a:pt x="335" y="214"/>
                </a:lnTo>
                <a:lnTo>
                  <a:pt x="335" y="216"/>
                </a:lnTo>
                <a:lnTo>
                  <a:pt x="335" y="217"/>
                </a:lnTo>
                <a:lnTo>
                  <a:pt x="335" y="219"/>
                </a:lnTo>
                <a:lnTo>
                  <a:pt x="335" y="221"/>
                </a:lnTo>
                <a:lnTo>
                  <a:pt x="335" y="222"/>
                </a:lnTo>
                <a:lnTo>
                  <a:pt x="333" y="222"/>
                </a:lnTo>
                <a:lnTo>
                  <a:pt x="333" y="224"/>
                </a:lnTo>
                <a:lnTo>
                  <a:pt x="333" y="226"/>
                </a:lnTo>
                <a:lnTo>
                  <a:pt x="333" y="227"/>
                </a:lnTo>
                <a:lnTo>
                  <a:pt x="333" y="229"/>
                </a:lnTo>
                <a:lnTo>
                  <a:pt x="333" y="231"/>
                </a:lnTo>
                <a:lnTo>
                  <a:pt x="333" y="232"/>
                </a:lnTo>
                <a:lnTo>
                  <a:pt x="333" y="234"/>
                </a:lnTo>
                <a:lnTo>
                  <a:pt x="333" y="235"/>
                </a:lnTo>
                <a:lnTo>
                  <a:pt x="333" y="239"/>
                </a:lnTo>
                <a:lnTo>
                  <a:pt x="333" y="240"/>
                </a:lnTo>
                <a:lnTo>
                  <a:pt x="333" y="242"/>
                </a:lnTo>
                <a:lnTo>
                  <a:pt x="333" y="244"/>
                </a:lnTo>
                <a:lnTo>
                  <a:pt x="333" y="245"/>
                </a:lnTo>
                <a:lnTo>
                  <a:pt x="333" y="247"/>
                </a:lnTo>
                <a:lnTo>
                  <a:pt x="333" y="249"/>
                </a:lnTo>
                <a:lnTo>
                  <a:pt x="333" y="250"/>
                </a:lnTo>
                <a:lnTo>
                  <a:pt x="333" y="252"/>
                </a:lnTo>
                <a:lnTo>
                  <a:pt x="333" y="253"/>
                </a:lnTo>
                <a:lnTo>
                  <a:pt x="333" y="255"/>
                </a:lnTo>
                <a:lnTo>
                  <a:pt x="333" y="257"/>
                </a:lnTo>
                <a:lnTo>
                  <a:pt x="333" y="258"/>
                </a:lnTo>
                <a:lnTo>
                  <a:pt x="333" y="260"/>
                </a:lnTo>
                <a:lnTo>
                  <a:pt x="333" y="262"/>
                </a:lnTo>
                <a:lnTo>
                  <a:pt x="333" y="263"/>
                </a:lnTo>
                <a:lnTo>
                  <a:pt x="333" y="265"/>
                </a:lnTo>
                <a:lnTo>
                  <a:pt x="333" y="267"/>
                </a:lnTo>
                <a:lnTo>
                  <a:pt x="333" y="268"/>
                </a:lnTo>
                <a:lnTo>
                  <a:pt x="333" y="270"/>
                </a:lnTo>
                <a:lnTo>
                  <a:pt x="333" y="271"/>
                </a:lnTo>
                <a:lnTo>
                  <a:pt x="331" y="276"/>
                </a:lnTo>
                <a:lnTo>
                  <a:pt x="331" y="278"/>
                </a:lnTo>
                <a:lnTo>
                  <a:pt x="331" y="280"/>
                </a:lnTo>
                <a:lnTo>
                  <a:pt x="331" y="281"/>
                </a:lnTo>
                <a:lnTo>
                  <a:pt x="331" y="283"/>
                </a:lnTo>
                <a:lnTo>
                  <a:pt x="331" y="284"/>
                </a:lnTo>
                <a:lnTo>
                  <a:pt x="331" y="286"/>
                </a:lnTo>
                <a:lnTo>
                  <a:pt x="331" y="288"/>
                </a:lnTo>
                <a:lnTo>
                  <a:pt x="331" y="291"/>
                </a:lnTo>
                <a:lnTo>
                  <a:pt x="331" y="293"/>
                </a:lnTo>
                <a:lnTo>
                  <a:pt x="331" y="296"/>
                </a:lnTo>
                <a:lnTo>
                  <a:pt x="330" y="296"/>
                </a:lnTo>
                <a:lnTo>
                  <a:pt x="327" y="296"/>
                </a:lnTo>
                <a:lnTo>
                  <a:pt x="327" y="294"/>
                </a:lnTo>
                <a:lnTo>
                  <a:pt x="325" y="294"/>
                </a:lnTo>
                <a:lnTo>
                  <a:pt x="323" y="294"/>
                </a:lnTo>
                <a:lnTo>
                  <a:pt x="322" y="294"/>
                </a:lnTo>
                <a:lnTo>
                  <a:pt x="320" y="294"/>
                </a:lnTo>
                <a:lnTo>
                  <a:pt x="318" y="294"/>
                </a:lnTo>
                <a:lnTo>
                  <a:pt x="317" y="294"/>
                </a:lnTo>
                <a:lnTo>
                  <a:pt x="315" y="294"/>
                </a:lnTo>
                <a:lnTo>
                  <a:pt x="313" y="294"/>
                </a:lnTo>
                <a:lnTo>
                  <a:pt x="312" y="294"/>
                </a:lnTo>
                <a:lnTo>
                  <a:pt x="310" y="294"/>
                </a:lnTo>
                <a:lnTo>
                  <a:pt x="309" y="294"/>
                </a:lnTo>
                <a:lnTo>
                  <a:pt x="307" y="294"/>
                </a:lnTo>
                <a:lnTo>
                  <a:pt x="304" y="294"/>
                </a:lnTo>
                <a:lnTo>
                  <a:pt x="304" y="293"/>
                </a:lnTo>
                <a:lnTo>
                  <a:pt x="304" y="289"/>
                </a:lnTo>
                <a:lnTo>
                  <a:pt x="304" y="286"/>
                </a:lnTo>
                <a:lnTo>
                  <a:pt x="304" y="284"/>
                </a:lnTo>
                <a:lnTo>
                  <a:pt x="300" y="284"/>
                </a:lnTo>
                <a:lnTo>
                  <a:pt x="297" y="284"/>
                </a:lnTo>
                <a:lnTo>
                  <a:pt x="295" y="284"/>
                </a:lnTo>
                <a:lnTo>
                  <a:pt x="294" y="284"/>
                </a:lnTo>
                <a:lnTo>
                  <a:pt x="292" y="284"/>
                </a:lnTo>
                <a:lnTo>
                  <a:pt x="287" y="284"/>
                </a:lnTo>
                <a:lnTo>
                  <a:pt x="286" y="284"/>
                </a:lnTo>
                <a:lnTo>
                  <a:pt x="286" y="288"/>
                </a:lnTo>
                <a:lnTo>
                  <a:pt x="286" y="291"/>
                </a:lnTo>
                <a:lnTo>
                  <a:pt x="286" y="293"/>
                </a:lnTo>
                <a:lnTo>
                  <a:pt x="286" y="294"/>
                </a:lnTo>
                <a:lnTo>
                  <a:pt x="286" y="296"/>
                </a:lnTo>
                <a:lnTo>
                  <a:pt x="286" y="298"/>
                </a:lnTo>
                <a:lnTo>
                  <a:pt x="286" y="299"/>
                </a:lnTo>
                <a:lnTo>
                  <a:pt x="286" y="301"/>
                </a:lnTo>
                <a:lnTo>
                  <a:pt x="286" y="302"/>
                </a:lnTo>
                <a:lnTo>
                  <a:pt x="286" y="304"/>
                </a:lnTo>
                <a:lnTo>
                  <a:pt x="282" y="302"/>
                </a:lnTo>
                <a:lnTo>
                  <a:pt x="281" y="302"/>
                </a:lnTo>
                <a:lnTo>
                  <a:pt x="279" y="302"/>
                </a:lnTo>
                <a:lnTo>
                  <a:pt x="278" y="302"/>
                </a:lnTo>
                <a:lnTo>
                  <a:pt x="276" y="302"/>
                </a:lnTo>
                <a:lnTo>
                  <a:pt x="273" y="302"/>
                </a:lnTo>
                <a:lnTo>
                  <a:pt x="266" y="302"/>
                </a:lnTo>
                <a:lnTo>
                  <a:pt x="264" y="302"/>
                </a:lnTo>
                <a:lnTo>
                  <a:pt x="263" y="302"/>
                </a:lnTo>
                <a:lnTo>
                  <a:pt x="261" y="302"/>
                </a:lnTo>
                <a:lnTo>
                  <a:pt x="260" y="302"/>
                </a:lnTo>
                <a:lnTo>
                  <a:pt x="258" y="302"/>
                </a:lnTo>
                <a:lnTo>
                  <a:pt x="258" y="298"/>
                </a:lnTo>
                <a:lnTo>
                  <a:pt x="258" y="293"/>
                </a:lnTo>
                <a:lnTo>
                  <a:pt x="258" y="291"/>
                </a:lnTo>
                <a:lnTo>
                  <a:pt x="258" y="289"/>
                </a:lnTo>
                <a:lnTo>
                  <a:pt x="258" y="288"/>
                </a:lnTo>
                <a:lnTo>
                  <a:pt x="258" y="286"/>
                </a:lnTo>
                <a:lnTo>
                  <a:pt x="258" y="284"/>
                </a:lnTo>
                <a:lnTo>
                  <a:pt x="256" y="284"/>
                </a:lnTo>
                <a:lnTo>
                  <a:pt x="253" y="284"/>
                </a:lnTo>
                <a:lnTo>
                  <a:pt x="251" y="284"/>
                </a:lnTo>
                <a:lnTo>
                  <a:pt x="248" y="283"/>
                </a:lnTo>
                <a:lnTo>
                  <a:pt x="246" y="283"/>
                </a:lnTo>
                <a:lnTo>
                  <a:pt x="245" y="283"/>
                </a:lnTo>
                <a:lnTo>
                  <a:pt x="243" y="283"/>
                </a:lnTo>
                <a:lnTo>
                  <a:pt x="238" y="283"/>
                </a:lnTo>
                <a:lnTo>
                  <a:pt x="237" y="283"/>
                </a:lnTo>
                <a:lnTo>
                  <a:pt x="235" y="283"/>
                </a:lnTo>
                <a:lnTo>
                  <a:pt x="233" y="283"/>
                </a:lnTo>
                <a:lnTo>
                  <a:pt x="232" y="283"/>
                </a:lnTo>
                <a:lnTo>
                  <a:pt x="230" y="283"/>
                </a:lnTo>
                <a:lnTo>
                  <a:pt x="230" y="281"/>
                </a:lnTo>
                <a:lnTo>
                  <a:pt x="230" y="280"/>
                </a:lnTo>
                <a:lnTo>
                  <a:pt x="230" y="278"/>
                </a:lnTo>
                <a:lnTo>
                  <a:pt x="230" y="276"/>
                </a:lnTo>
                <a:lnTo>
                  <a:pt x="230" y="273"/>
                </a:lnTo>
                <a:lnTo>
                  <a:pt x="229" y="273"/>
                </a:lnTo>
                <a:lnTo>
                  <a:pt x="227" y="273"/>
                </a:lnTo>
                <a:lnTo>
                  <a:pt x="225" y="273"/>
                </a:lnTo>
                <a:lnTo>
                  <a:pt x="220" y="273"/>
                </a:lnTo>
                <a:lnTo>
                  <a:pt x="220" y="271"/>
                </a:lnTo>
                <a:lnTo>
                  <a:pt x="220" y="270"/>
                </a:lnTo>
                <a:lnTo>
                  <a:pt x="220" y="268"/>
                </a:lnTo>
                <a:lnTo>
                  <a:pt x="220" y="267"/>
                </a:lnTo>
                <a:lnTo>
                  <a:pt x="220" y="265"/>
                </a:lnTo>
                <a:lnTo>
                  <a:pt x="219" y="263"/>
                </a:lnTo>
                <a:lnTo>
                  <a:pt x="217" y="263"/>
                </a:lnTo>
                <a:lnTo>
                  <a:pt x="215" y="263"/>
                </a:lnTo>
                <a:lnTo>
                  <a:pt x="212" y="263"/>
                </a:lnTo>
                <a:lnTo>
                  <a:pt x="212" y="260"/>
                </a:lnTo>
                <a:lnTo>
                  <a:pt x="212" y="258"/>
                </a:lnTo>
                <a:lnTo>
                  <a:pt x="212" y="253"/>
                </a:lnTo>
                <a:lnTo>
                  <a:pt x="211" y="253"/>
                </a:lnTo>
                <a:lnTo>
                  <a:pt x="204" y="253"/>
                </a:lnTo>
                <a:lnTo>
                  <a:pt x="202" y="253"/>
                </a:lnTo>
                <a:lnTo>
                  <a:pt x="202" y="249"/>
                </a:lnTo>
                <a:lnTo>
                  <a:pt x="202" y="247"/>
                </a:lnTo>
                <a:lnTo>
                  <a:pt x="204" y="245"/>
                </a:lnTo>
                <a:lnTo>
                  <a:pt x="202" y="245"/>
                </a:lnTo>
                <a:lnTo>
                  <a:pt x="201" y="245"/>
                </a:lnTo>
                <a:lnTo>
                  <a:pt x="196" y="245"/>
                </a:lnTo>
                <a:lnTo>
                  <a:pt x="194" y="245"/>
                </a:lnTo>
                <a:lnTo>
                  <a:pt x="189" y="244"/>
                </a:lnTo>
                <a:lnTo>
                  <a:pt x="188" y="244"/>
                </a:lnTo>
                <a:lnTo>
                  <a:pt x="186" y="244"/>
                </a:lnTo>
                <a:lnTo>
                  <a:pt x="184" y="244"/>
                </a:lnTo>
                <a:lnTo>
                  <a:pt x="181" y="244"/>
                </a:lnTo>
                <a:lnTo>
                  <a:pt x="179" y="244"/>
                </a:lnTo>
                <a:lnTo>
                  <a:pt x="171" y="244"/>
                </a:lnTo>
                <a:lnTo>
                  <a:pt x="166" y="244"/>
                </a:lnTo>
                <a:lnTo>
                  <a:pt x="166" y="240"/>
                </a:lnTo>
                <a:lnTo>
                  <a:pt x="166" y="235"/>
                </a:lnTo>
                <a:lnTo>
                  <a:pt x="166" y="234"/>
                </a:lnTo>
                <a:lnTo>
                  <a:pt x="165" y="234"/>
                </a:lnTo>
                <a:lnTo>
                  <a:pt x="162" y="234"/>
                </a:lnTo>
                <a:lnTo>
                  <a:pt x="160" y="234"/>
                </a:lnTo>
                <a:lnTo>
                  <a:pt x="157" y="234"/>
                </a:lnTo>
                <a:lnTo>
                  <a:pt x="157" y="232"/>
                </a:lnTo>
                <a:lnTo>
                  <a:pt x="157" y="231"/>
                </a:lnTo>
                <a:lnTo>
                  <a:pt x="157" y="229"/>
                </a:lnTo>
                <a:lnTo>
                  <a:pt x="157" y="226"/>
                </a:lnTo>
                <a:lnTo>
                  <a:pt x="155" y="226"/>
                </a:lnTo>
                <a:lnTo>
                  <a:pt x="153" y="224"/>
                </a:lnTo>
                <a:lnTo>
                  <a:pt x="152" y="224"/>
                </a:lnTo>
                <a:lnTo>
                  <a:pt x="150" y="224"/>
                </a:lnTo>
                <a:lnTo>
                  <a:pt x="148" y="224"/>
                </a:lnTo>
                <a:lnTo>
                  <a:pt x="147" y="224"/>
                </a:lnTo>
                <a:lnTo>
                  <a:pt x="139" y="224"/>
                </a:lnTo>
                <a:lnTo>
                  <a:pt x="137" y="224"/>
                </a:lnTo>
                <a:lnTo>
                  <a:pt x="135" y="224"/>
                </a:lnTo>
                <a:lnTo>
                  <a:pt x="134" y="224"/>
                </a:lnTo>
                <a:lnTo>
                  <a:pt x="132" y="224"/>
                </a:lnTo>
                <a:lnTo>
                  <a:pt x="129" y="224"/>
                </a:lnTo>
                <a:lnTo>
                  <a:pt x="127" y="224"/>
                </a:lnTo>
                <a:lnTo>
                  <a:pt x="124" y="224"/>
                </a:lnTo>
                <a:lnTo>
                  <a:pt x="122" y="224"/>
                </a:lnTo>
                <a:lnTo>
                  <a:pt x="119" y="224"/>
                </a:lnTo>
                <a:lnTo>
                  <a:pt x="104" y="222"/>
                </a:lnTo>
                <a:lnTo>
                  <a:pt x="81" y="222"/>
                </a:lnTo>
                <a:lnTo>
                  <a:pt x="77" y="222"/>
                </a:lnTo>
                <a:lnTo>
                  <a:pt x="73" y="222"/>
                </a:lnTo>
                <a:lnTo>
                  <a:pt x="70" y="222"/>
                </a:lnTo>
                <a:lnTo>
                  <a:pt x="65" y="221"/>
                </a:lnTo>
                <a:lnTo>
                  <a:pt x="63" y="221"/>
                </a:lnTo>
                <a:lnTo>
                  <a:pt x="59" y="221"/>
                </a:lnTo>
                <a:lnTo>
                  <a:pt x="49" y="221"/>
                </a:lnTo>
                <a:lnTo>
                  <a:pt x="47" y="221"/>
                </a:lnTo>
                <a:lnTo>
                  <a:pt x="32" y="221"/>
                </a:lnTo>
                <a:lnTo>
                  <a:pt x="29" y="221"/>
                </a:lnTo>
                <a:lnTo>
                  <a:pt x="24" y="221"/>
                </a:lnTo>
                <a:lnTo>
                  <a:pt x="23" y="221"/>
                </a:lnTo>
                <a:lnTo>
                  <a:pt x="18" y="219"/>
                </a:lnTo>
                <a:lnTo>
                  <a:pt x="14" y="219"/>
                </a:lnTo>
                <a:lnTo>
                  <a:pt x="8" y="219"/>
                </a:lnTo>
                <a:lnTo>
                  <a:pt x="1" y="219"/>
                </a:lnTo>
                <a:lnTo>
                  <a:pt x="0" y="219"/>
                </a:lnTo>
                <a:lnTo>
                  <a:pt x="0" y="216"/>
                </a:lnTo>
                <a:lnTo>
                  <a:pt x="0" y="214"/>
                </a:lnTo>
                <a:lnTo>
                  <a:pt x="0" y="213"/>
                </a:lnTo>
                <a:lnTo>
                  <a:pt x="0" y="211"/>
                </a:lnTo>
                <a:lnTo>
                  <a:pt x="10" y="211"/>
                </a:lnTo>
                <a:lnTo>
                  <a:pt x="10" y="201"/>
                </a:lnTo>
                <a:lnTo>
                  <a:pt x="11" y="200"/>
                </a:lnTo>
                <a:lnTo>
                  <a:pt x="11" y="191"/>
                </a:lnTo>
                <a:lnTo>
                  <a:pt x="11" y="186"/>
                </a:lnTo>
                <a:lnTo>
                  <a:pt x="11" y="183"/>
                </a:lnTo>
                <a:lnTo>
                  <a:pt x="21" y="183"/>
                </a:lnTo>
                <a:lnTo>
                  <a:pt x="21" y="178"/>
                </a:lnTo>
                <a:lnTo>
                  <a:pt x="21" y="175"/>
                </a:lnTo>
                <a:lnTo>
                  <a:pt x="21" y="172"/>
                </a:lnTo>
                <a:lnTo>
                  <a:pt x="21" y="167"/>
                </a:lnTo>
                <a:lnTo>
                  <a:pt x="21" y="165"/>
                </a:lnTo>
                <a:lnTo>
                  <a:pt x="21" y="164"/>
                </a:lnTo>
                <a:lnTo>
                  <a:pt x="24" y="164"/>
                </a:lnTo>
                <a:lnTo>
                  <a:pt x="26" y="164"/>
                </a:lnTo>
                <a:lnTo>
                  <a:pt x="29" y="165"/>
                </a:lnTo>
                <a:lnTo>
                  <a:pt x="29" y="164"/>
                </a:lnTo>
                <a:lnTo>
                  <a:pt x="29" y="159"/>
                </a:lnTo>
                <a:lnTo>
                  <a:pt x="31" y="155"/>
                </a:lnTo>
                <a:lnTo>
                  <a:pt x="39" y="155"/>
                </a:lnTo>
                <a:lnTo>
                  <a:pt x="39" y="154"/>
                </a:lnTo>
                <a:lnTo>
                  <a:pt x="39" y="152"/>
                </a:lnTo>
                <a:lnTo>
                  <a:pt x="39" y="150"/>
                </a:lnTo>
                <a:lnTo>
                  <a:pt x="39" y="146"/>
                </a:lnTo>
                <a:lnTo>
                  <a:pt x="42" y="146"/>
                </a:lnTo>
                <a:lnTo>
                  <a:pt x="47" y="147"/>
                </a:lnTo>
                <a:lnTo>
                  <a:pt x="50" y="147"/>
                </a:lnTo>
                <a:lnTo>
                  <a:pt x="57" y="147"/>
                </a:lnTo>
                <a:lnTo>
                  <a:pt x="59" y="147"/>
                </a:lnTo>
                <a:lnTo>
                  <a:pt x="59" y="146"/>
                </a:lnTo>
                <a:lnTo>
                  <a:pt x="59" y="142"/>
                </a:lnTo>
                <a:lnTo>
                  <a:pt x="59" y="141"/>
                </a:lnTo>
                <a:lnTo>
                  <a:pt x="59" y="139"/>
                </a:lnTo>
                <a:lnTo>
                  <a:pt x="59" y="136"/>
                </a:lnTo>
                <a:lnTo>
                  <a:pt x="59" y="128"/>
                </a:lnTo>
                <a:lnTo>
                  <a:pt x="62" y="129"/>
                </a:lnTo>
                <a:lnTo>
                  <a:pt x="65" y="129"/>
                </a:lnTo>
                <a:lnTo>
                  <a:pt x="77" y="129"/>
                </a:lnTo>
                <a:lnTo>
                  <a:pt x="77" y="124"/>
                </a:lnTo>
                <a:lnTo>
                  <a:pt x="77" y="119"/>
                </a:lnTo>
                <a:lnTo>
                  <a:pt x="81" y="119"/>
                </a:lnTo>
                <a:lnTo>
                  <a:pt x="86" y="121"/>
                </a:lnTo>
                <a:lnTo>
                  <a:pt x="86" y="115"/>
                </a:lnTo>
                <a:lnTo>
                  <a:pt x="86" y="113"/>
                </a:lnTo>
                <a:lnTo>
                  <a:pt x="86" y="111"/>
                </a:lnTo>
                <a:lnTo>
                  <a:pt x="83" y="111"/>
                </a:lnTo>
                <a:lnTo>
                  <a:pt x="81" y="111"/>
                </a:lnTo>
                <a:lnTo>
                  <a:pt x="77" y="111"/>
                </a:lnTo>
                <a:lnTo>
                  <a:pt x="73" y="111"/>
                </a:lnTo>
                <a:lnTo>
                  <a:pt x="68" y="110"/>
                </a:lnTo>
                <a:lnTo>
                  <a:pt x="68" y="108"/>
                </a:lnTo>
                <a:lnTo>
                  <a:pt x="68" y="106"/>
                </a:lnTo>
                <a:lnTo>
                  <a:pt x="68" y="105"/>
                </a:lnTo>
                <a:lnTo>
                  <a:pt x="68" y="101"/>
                </a:lnTo>
                <a:lnTo>
                  <a:pt x="65" y="101"/>
                </a:lnTo>
                <a:lnTo>
                  <a:pt x="60" y="100"/>
                </a:lnTo>
                <a:lnTo>
                  <a:pt x="59" y="100"/>
                </a:lnTo>
                <a:lnTo>
                  <a:pt x="54" y="101"/>
                </a:lnTo>
                <a:lnTo>
                  <a:pt x="52" y="101"/>
                </a:lnTo>
                <a:lnTo>
                  <a:pt x="50" y="101"/>
                </a:lnTo>
                <a:lnTo>
                  <a:pt x="50" y="100"/>
                </a:lnTo>
                <a:lnTo>
                  <a:pt x="50" y="98"/>
                </a:lnTo>
                <a:lnTo>
                  <a:pt x="50" y="97"/>
                </a:lnTo>
                <a:lnTo>
                  <a:pt x="52" y="92"/>
                </a:lnTo>
                <a:lnTo>
                  <a:pt x="47" y="92"/>
                </a:lnTo>
                <a:lnTo>
                  <a:pt x="46" y="92"/>
                </a:lnTo>
                <a:lnTo>
                  <a:pt x="42" y="92"/>
                </a:lnTo>
                <a:lnTo>
                  <a:pt x="37" y="92"/>
                </a:lnTo>
                <a:lnTo>
                  <a:pt x="32" y="90"/>
                </a:lnTo>
                <a:lnTo>
                  <a:pt x="32" y="87"/>
                </a:lnTo>
                <a:lnTo>
                  <a:pt x="32" y="85"/>
                </a:lnTo>
                <a:lnTo>
                  <a:pt x="32" y="82"/>
                </a:lnTo>
                <a:lnTo>
                  <a:pt x="28" y="82"/>
                </a:lnTo>
                <a:lnTo>
                  <a:pt x="26" y="82"/>
                </a:lnTo>
                <a:lnTo>
                  <a:pt x="24" y="82"/>
                </a:lnTo>
                <a:lnTo>
                  <a:pt x="23" y="80"/>
                </a:lnTo>
                <a:lnTo>
                  <a:pt x="23" y="79"/>
                </a:lnTo>
                <a:lnTo>
                  <a:pt x="23" y="77"/>
                </a:lnTo>
                <a:lnTo>
                  <a:pt x="23" y="75"/>
                </a:lnTo>
                <a:lnTo>
                  <a:pt x="24" y="72"/>
                </a:lnTo>
                <a:lnTo>
                  <a:pt x="18" y="72"/>
                </a:lnTo>
                <a:lnTo>
                  <a:pt x="14" y="72"/>
                </a:lnTo>
                <a:lnTo>
                  <a:pt x="14" y="69"/>
                </a:lnTo>
                <a:lnTo>
                  <a:pt x="14" y="62"/>
                </a:lnTo>
                <a:lnTo>
                  <a:pt x="8" y="62"/>
                </a:lnTo>
                <a:lnTo>
                  <a:pt x="5" y="62"/>
                </a:lnTo>
                <a:lnTo>
                  <a:pt x="6" y="57"/>
                </a:lnTo>
                <a:lnTo>
                  <a:pt x="6" y="52"/>
                </a:lnTo>
                <a:lnTo>
                  <a:pt x="6" y="48"/>
                </a:lnTo>
                <a:lnTo>
                  <a:pt x="6" y="46"/>
                </a:lnTo>
                <a:lnTo>
                  <a:pt x="6" y="43"/>
                </a:lnTo>
                <a:lnTo>
                  <a:pt x="19" y="44"/>
                </a:lnTo>
                <a:lnTo>
                  <a:pt x="21" y="44"/>
                </a:lnTo>
                <a:lnTo>
                  <a:pt x="23" y="44"/>
                </a:lnTo>
                <a:lnTo>
                  <a:pt x="26" y="44"/>
                </a:lnTo>
                <a:lnTo>
                  <a:pt x="32" y="44"/>
                </a:lnTo>
                <a:lnTo>
                  <a:pt x="34" y="44"/>
                </a:lnTo>
                <a:lnTo>
                  <a:pt x="36" y="44"/>
                </a:lnTo>
                <a:lnTo>
                  <a:pt x="44" y="44"/>
                </a:lnTo>
                <a:lnTo>
                  <a:pt x="46" y="44"/>
                </a:lnTo>
                <a:lnTo>
                  <a:pt x="49" y="44"/>
                </a:lnTo>
                <a:lnTo>
                  <a:pt x="55" y="44"/>
                </a:lnTo>
                <a:lnTo>
                  <a:pt x="57" y="44"/>
                </a:lnTo>
                <a:lnTo>
                  <a:pt x="59" y="46"/>
                </a:lnTo>
                <a:lnTo>
                  <a:pt x="60" y="46"/>
                </a:lnTo>
                <a:lnTo>
                  <a:pt x="62" y="46"/>
                </a:lnTo>
                <a:lnTo>
                  <a:pt x="62" y="44"/>
                </a:lnTo>
                <a:lnTo>
                  <a:pt x="62" y="41"/>
                </a:lnTo>
                <a:lnTo>
                  <a:pt x="62" y="39"/>
                </a:lnTo>
                <a:lnTo>
                  <a:pt x="62" y="36"/>
                </a:lnTo>
                <a:lnTo>
                  <a:pt x="62" y="34"/>
                </a:lnTo>
                <a:lnTo>
                  <a:pt x="62" y="31"/>
                </a:lnTo>
                <a:lnTo>
                  <a:pt x="62" y="30"/>
                </a:lnTo>
                <a:lnTo>
                  <a:pt x="62" y="28"/>
                </a:lnTo>
                <a:lnTo>
                  <a:pt x="62" y="26"/>
                </a:lnTo>
                <a:lnTo>
                  <a:pt x="62" y="25"/>
                </a:lnTo>
                <a:lnTo>
                  <a:pt x="62" y="23"/>
                </a:lnTo>
                <a:lnTo>
                  <a:pt x="62" y="21"/>
                </a:lnTo>
                <a:lnTo>
                  <a:pt x="62" y="20"/>
                </a:lnTo>
                <a:lnTo>
                  <a:pt x="62" y="18"/>
                </a:lnTo>
                <a:lnTo>
                  <a:pt x="62" y="15"/>
                </a:lnTo>
                <a:lnTo>
                  <a:pt x="62" y="13"/>
                </a:lnTo>
                <a:lnTo>
                  <a:pt x="63" y="10"/>
                </a:lnTo>
                <a:lnTo>
                  <a:pt x="63" y="8"/>
                </a:lnTo>
                <a:lnTo>
                  <a:pt x="63" y="7"/>
                </a:lnTo>
                <a:lnTo>
                  <a:pt x="63" y="3"/>
                </a:lnTo>
                <a:lnTo>
                  <a:pt x="63" y="0"/>
                </a:lnTo>
                <a:lnTo>
                  <a:pt x="65" y="0"/>
                </a:lnTo>
                <a:lnTo>
                  <a:pt x="68" y="0"/>
                </a:lnTo>
                <a:lnTo>
                  <a:pt x="70" y="0"/>
                </a:lnTo>
                <a:lnTo>
                  <a:pt x="72" y="0"/>
                </a:lnTo>
                <a:lnTo>
                  <a:pt x="81" y="0"/>
                </a:lnTo>
                <a:lnTo>
                  <a:pt x="83" y="0"/>
                </a:lnTo>
                <a:lnTo>
                  <a:pt x="85"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07" name="Freeform 445"/>
          <p:cNvSpPr>
            <a:spLocks/>
          </p:cNvSpPr>
          <p:nvPr/>
        </p:nvSpPr>
        <p:spPr bwMode="auto">
          <a:xfrm>
            <a:off x="2416495" y="1365018"/>
            <a:ext cx="677859" cy="632850"/>
          </a:xfrm>
          <a:custGeom>
            <a:avLst/>
            <a:gdLst>
              <a:gd name="T0" fmla="*/ 112 w 335"/>
              <a:gd name="T1" fmla="*/ 2 h 304"/>
              <a:gd name="T2" fmla="*/ 147 w 335"/>
              <a:gd name="T3" fmla="*/ 2 h 304"/>
              <a:gd name="T4" fmla="*/ 166 w 335"/>
              <a:gd name="T5" fmla="*/ 3 h 304"/>
              <a:gd name="T6" fmla="*/ 193 w 335"/>
              <a:gd name="T7" fmla="*/ 3 h 304"/>
              <a:gd name="T8" fmla="*/ 211 w 335"/>
              <a:gd name="T9" fmla="*/ 12 h 304"/>
              <a:gd name="T10" fmla="*/ 224 w 335"/>
              <a:gd name="T11" fmla="*/ 23 h 304"/>
              <a:gd name="T12" fmla="*/ 237 w 335"/>
              <a:gd name="T13" fmla="*/ 33 h 304"/>
              <a:gd name="T14" fmla="*/ 256 w 335"/>
              <a:gd name="T15" fmla="*/ 36 h 304"/>
              <a:gd name="T16" fmla="*/ 255 w 335"/>
              <a:gd name="T17" fmla="*/ 61 h 304"/>
              <a:gd name="T18" fmla="*/ 255 w 335"/>
              <a:gd name="T19" fmla="*/ 88 h 304"/>
              <a:gd name="T20" fmla="*/ 263 w 335"/>
              <a:gd name="T21" fmla="*/ 105 h 304"/>
              <a:gd name="T22" fmla="*/ 276 w 335"/>
              <a:gd name="T23" fmla="*/ 118 h 304"/>
              <a:gd name="T24" fmla="*/ 286 w 335"/>
              <a:gd name="T25" fmla="*/ 128 h 304"/>
              <a:gd name="T26" fmla="*/ 299 w 335"/>
              <a:gd name="T27" fmla="*/ 141 h 304"/>
              <a:gd name="T28" fmla="*/ 309 w 335"/>
              <a:gd name="T29" fmla="*/ 155 h 304"/>
              <a:gd name="T30" fmla="*/ 318 w 335"/>
              <a:gd name="T31" fmla="*/ 165 h 304"/>
              <a:gd name="T32" fmla="*/ 327 w 335"/>
              <a:gd name="T33" fmla="*/ 172 h 304"/>
              <a:gd name="T34" fmla="*/ 335 w 335"/>
              <a:gd name="T35" fmla="*/ 177 h 304"/>
              <a:gd name="T36" fmla="*/ 335 w 335"/>
              <a:gd name="T37" fmla="*/ 190 h 304"/>
              <a:gd name="T38" fmla="*/ 335 w 335"/>
              <a:gd name="T39" fmla="*/ 203 h 304"/>
              <a:gd name="T40" fmla="*/ 335 w 335"/>
              <a:gd name="T41" fmla="*/ 216 h 304"/>
              <a:gd name="T42" fmla="*/ 333 w 335"/>
              <a:gd name="T43" fmla="*/ 227 h 304"/>
              <a:gd name="T44" fmla="*/ 333 w 335"/>
              <a:gd name="T45" fmla="*/ 242 h 304"/>
              <a:gd name="T46" fmla="*/ 333 w 335"/>
              <a:gd name="T47" fmla="*/ 255 h 304"/>
              <a:gd name="T48" fmla="*/ 333 w 335"/>
              <a:gd name="T49" fmla="*/ 268 h 304"/>
              <a:gd name="T50" fmla="*/ 331 w 335"/>
              <a:gd name="T51" fmla="*/ 284 h 304"/>
              <a:gd name="T52" fmla="*/ 327 w 335"/>
              <a:gd name="T53" fmla="*/ 294 h 304"/>
              <a:gd name="T54" fmla="*/ 313 w 335"/>
              <a:gd name="T55" fmla="*/ 294 h 304"/>
              <a:gd name="T56" fmla="*/ 304 w 335"/>
              <a:gd name="T57" fmla="*/ 286 h 304"/>
              <a:gd name="T58" fmla="*/ 286 w 335"/>
              <a:gd name="T59" fmla="*/ 284 h 304"/>
              <a:gd name="T60" fmla="*/ 286 w 335"/>
              <a:gd name="T61" fmla="*/ 301 h 304"/>
              <a:gd name="T62" fmla="*/ 273 w 335"/>
              <a:gd name="T63" fmla="*/ 302 h 304"/>
              <a:gd name="T64" fmla="*/ 258 w 335"/>
              <a:gd name="T65" fmla="*/ 293 h 304"/>
              <a:gd name="T66" fmla="*/ 251 w 335"/>
              <a:gd name="T67" fmla="*/ 284 h 304"/>
              <a:gd name="T68" fmla="*/ 233 w 335"/>
              <a:gd name="T69" fmla="*/ 283 h 304"/>
              <a:gd name="T70" fmla="*/ 229 w 335"/>
              <a:gd name="T71" fmla="*/ 273 h 304"/>
              <a:gd name="T72" fmla="*/ 220 w 335"/>
              <a:gd name="T73" fmla="*/ 265 h 304"/>
              <a:gd name="T74" fmla="*/ 211 w 335"/>
              <a:gd name="T75" fmla="*/ 253 h 304"/>
              <a:gd name="T76" fmla="*/ 196 w 335"/>
              <a:gd name="T77" fmla="*/ 245 h 304"/>
              <a:gd name="T78" fmla="*/ 171 w 335"/>
              <a:gd name="T79" fmla="*/ 244 h 304"/>
              <a:gd name="T80" fmla="*/ 157 w 335"/>
              <a:gd name="T81" fmla="*/ 234 h 304"/>
              <a:gd name="T82" fmla="*/ 150 w 335"/>
              <a:gd name="T83" fmla="*/ 224 h 304"/>
              <a:gd name="T84" fmla="*/ 129 w 335"/>
              <a:gd name="T85" fmla="*/ 224 h 304"/>
              <a:gd name="T86" fmla="*/ 73 w 335"/>
              <a:gd name="T87" fmla="*/ 222 h 304"/>
              <a:gd name="T88" fmla="*/ 29 w 335"/>
              <a:gd name="T89" fmla="*/ 221 h 304"/>
              <a:gd name="T90" fmla="*/ 0 w 335"/>
              <a:gd name="T91" fmla="*/ 216 h 304"/>
              <a:gd name="T92" fmla="*/ 11 w 335"/>
              <a:gd name="T93" fmla="*/ 186 h 304"/>
              <a:gd name="T94" fmla="*/ 21 w 335"/>
              <a:gd name="T95" fmla="*/ 164 h 304"/>
              <a:gd name="T96" fmla="*/ 39 w 335"/>
              <a:gd name="T97" fmla="*/ 154 h 304"/>
              <a:gd name="T98" fmla="*/ 59 w 335"/>
              <a:gd name="T99" fmla="*/ 147 h 304"/>
              <a:gd name="T100" fmla="*/ 65 w 335"/>
              <a:gd name="T101" fmla="*/ 129 h 304"/>
              <a:gd name="T102" fmla="*/ 86 w 335"/>
              <a:gd name="T103" fmla="*/ 111 h 304"/>
              <a:gd name="T104" fmla="*/ 68 w 335"/>
              <a:gd name="T105" fmla="*/ 105 h 304"/>
              <a:gd name="T106" fmla="*/ 50 w 335"/>
              <a:gd name="T107" fmla="*/ 100 h 304"/>
              <a:gd name="T108" fmla="*/ 32 w 335"/>
              <a:gd name="T109" fmla="*/ 90 h 304"/>
              <a:gd name="T110" fmla="*/ 23 w 335"/>
              <a:gd name="T111" fmla="*/ 79 h 304"/>
              <a:gd name="T112" fmla="*/ 8 w 335"/>
              <a:gd name="T113" fmla="*/ 62 h 304"/>
              <a:gd name="T114" fmla="*/ 21 w 335"/>
              <a:gd name="T115" fmla="*/ 44 h 304"/>
              <a:gd name="T116" fmla="*/ 49 w 335"/>
              <a:gd name="T117" fmla="*/ 44 h 304"/>
              <a:gd name="T118" fmla="*/ 62 w 335"/>
              <a:gd name="T119" fmla="*/ 39 h 304"/>
              <a:gd name="T120" fmla="*/ 62 w 335"/>
              <a:gd name="T121" fmla="*/ 23 h 304"/>
              <a:gd name="T122" fmla="*/ 63 w 335"/>
              <a:gd name="T123" fmla="*/ 7 h 304"/>
              <a:gd name="T124" fmla="*/ 83 w 335"/>
              <a:gd name="T1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304">
                <a:moveTo>
                  <a:pt x="85" y="0"/>
                </a:moveTo>
                <a:lnTo>
                  <a:pt x="86" y="0"/>
                </a:lnTo>
                <a:lnTo>
                  <a:pt x="88" y="0"/>
                </a:lnTo>
                <a:lnTo>
                  <a:pt x="90" y="0"/>
                </a:lnTo>
                <a:lnTo>
                  <a:pt x="98" y="0"/>
                </a:lnTo>
                <a:lnTo>
                  <a:pt x="99" y="0"/>
                </a:lnTo>
                <a:lnTo>
                  <a:pt x="111" y="2"/>
                </a:lnTo>
                <a:lnTo>
                  <a:pt x="112" y="2"/>
                </a:lnTo>
                <a:lnTo>
                  <a:pt x="124" y="2"/>
                </a:lnTo>
                <a:lnTo>
                  <a:pt x="127" y="2"/>
                </a:lnTo>
                <a:lnTo>
                  <a:pt x="129" y="2"/>
                </a:lnTo>
                <a:lnTo>
                  <a:pt x="134" y="2"/>
                </a:lnTo>
                <a:lnTo>
                  <a:pt x="137" y="2"/>
                </a:lnTo>
                <a:lnTo>
                  <a:pt x="140" y="2"/>
                </a:lnTo>
                <a:lnTo>
                  <a:pt x="142" y="2"/>
                </a:lnTo>
                <a:lnTo>
                  <a:pt x="147" y="2"/>
                </a:lnTo>
                <a:lnTo>
                  <a:pt x="150" y="2"/>
                </a:lnTo>
                <a:lnTo>
                  <a:pt x="152" y="2"/>
                </a:lnTo>
                <a:lnTo>
                  <a:pt x="153" y="2"/>
                </a:lnTo>
                <a:lnTo>
                  <a:pt x="153" y="3"/>
                </a:lnTo>
                <a:lnTo>
                  <a:pt x="155" y="3"/>
                </a:lnTo>
                <a:lnTo>
                  <a:pt x="162" y="3"/>
                </a:lnTo>
                <a:lnTo>
                  <a:pt x="165" y="3"/>
                </a:lnTo>
                <a:lnTo>
                  <a:pt x="166" y="3"/>
                </a:lnTo>
                <a:lnTo>
                  <a:pt x="168" y="3"/>
                </a:lnTo>
                <a:lnTo>
                  <a:pt x="170" y="3"/>
                </a:lnTo>
                <a:lnTo>
                  <a:pt x="173" y="3"/>
                </a:lnTo>
                <a:lnTo>
                  <a:pt x="176" y="3"/>
                </a:lnTo>
                <a:lnTo>
                  <a:pt x="178" y="3"/>
                </a:lnTo>
                <a:lnTo>
                  <a:pt x="183" y="3"/>
                </a:lnTo>
                <a:lnTo>
                  <a:pt x="184" y="3"/>
                </a:lnTo>
                <a:lnTo>
                  <a:pt x="193" y="3"/>
                </a:lnTo>
                <a:lnTo>
                  <a:pt x="199" y="5"/>
                </a:lnTo>
                <a:lnTo>
                  <a:pt x="201" y="5"/>
                </a:lnTo>
                <a:lnTo>
                  <a:pt x="202" y="5"/>
                </a:lnTo>
                <a:lnTo>
                  <a:pt x="207" y="5"/>
                </a:lnTo>
                <a:lnTo>
                  <a:pt x="209" y="5"/>
                </a:lnTo>
                <a:lnTo>
                  <a:pt x="211" y="5"/>
                </a:lnTo>
                <a:lnTo>
                  <a:pt x="211" y="10"/>
                </a:lnTo>
                <a:lnTo>
                  <a:pt x="211" y="12"/>
                </a:lnTo>
                <a:lnTo>
                  <a:pt x="211" y="15"/>
                </a:lnTo>
                <a:lnTo>
                  <a:pt x="211" y="17"/>
                </a:lnTo>
                <a:lnTo>
                  <a:pt x="211" y="23"/>
                </a:lnTo>
                <a:lnTo>
                  <a:pt x="212" y="23"/>
                </a:lnTo>
                <a:lnTo>
                  <a:pt x="214" y="23"/>
                </a:lnTo>
                <a:lnTo>
                  <a:pt x="219" y="23"/>
                </a:lnTo>
                <a:lnTo>
                  <a:pt x="220" y="23"/>
                </a:lnTo>
                <a:lnTo>
                  <a:pt x="224" y="23"/>
                </a:lnTo>
                <a:lnTo>
                  <a:pt x="229" y="23"/>
                </a:lnTo>
                <a:lnTo>
                  <a:pt x="229" y="25"/>
                </a:lnTo>
                <a:lnTo>
                  <a:pt x="229" y="26"/>
                </a:lnTo>
                <a:lnTo>
                  <a:pt x="229" y="31"/>
                </a:lnTo>
                <a:lnTo>
                  <a:pt x="229" y="33"/>
                </a:lnTo>
                <a:lnTo>
                  <a:pt x="230" y="33"/>
                </a:lnTo>
                <a:lnTo>
                  <a:pt x="232" y="33"/>
                </a:lnTo>
                <a:lnTo>
                  <a:pt x="237" y="33"/>
                </a:lnTo>
                <a:lnTo>
                  <a:pt x="238" y="33"/>
                </a:lnTo>
                <a:lnTo>
                  <a:pt x="242" y="33"/>
                </a:lnTo>
                <a:lnTo>
                  <a:pt x="243" y="34"/>
                </a:lnTo>
                <a:lnTo>
                  <a:pt x="245" y="34"/>
                </a:lnTo>
                <a:lnTo>
                  <a:pt x="250" y="34"/>
                </a:lnTo>
                <a:lnTo>
                  <a:pt x="253" y="34"/>
                </a:lnTo>
                <a:lnTo>
                  <a:pt x="256" y="34"/>
                </a:lnTo>
                <a:lnTo>
                  <a:pt x="256" y="36"/>
                </a:lnTo>
                <a:lnTo>
                  <a:pt x="256" y="38"/>
                </a:lnTo>
                <a:lnTo>
                  <a:pt x="256" y="39"/>
                </a:lnTo>
                <a:lnTo>
                  <a:pt x="256" y="41"/>
                </a:lnTo>
                <a:lnTo>
                  <a:pt x="256" y="43"/>
                </a:lnTo>
                <a:lnTo>
                  <a:pt x="256" y="44"/>
                </a:lnTo>
                <a:lnTo>
                  <a:pt x="255" y="54"/>
                </a:lnTo>
                <a:lnTo>
                  <a:pt x="255" y="57"/>
                </a:lnTo>
                <a:lnTo>
                  <a:pt x="255" y="61"/>
                </a:lnTo>
                <a:lnTo>
                  <a:pt x="255" y="64"/>
                </a:lnTo>
                <a:lnTo>
                  <a:pt x="255" y="66"/>
                </a:lnTo>
                <a:lnTo>
                  <a:pt x="255" y="72"/>
                </a:lnTo>
                <a:lnTo>
                  <a:pt x="255" y="75"/>
                </a:lnTo>
                <a:lnTo>
                  <a:pt x="255" y="79"/>
                </a:lnTo>
                <a:lnTo>
                  <a:pt x="255" y="80"/>
                </a:lnTo>
                <a:lnTo>
                  <a:pt x="255" y="87"/>
                </a:lnTo>
                <a:lnTo>
                  <a:pt x="255" y="88"/>
                </a:lnTo>
                <a:lnTo>
                  <a:pt x="255" y="93"/>
                </a:lnTo>
                <a:lnTo>
                  <a:pt x="255" y="95"/>
                </a:lnTo>
                <a:lnTo>
                  <a:pt x="255" y="98"/>
                </a:lnTo>
                <a:lnTo>
                  <a:pt x="255" y="100"/>
                </a:lnTo>
                <a:lnTo>
                  <a:pt x="258" y="100"/>
                </a:lnTo>
                <a:lnTo>
                  <a:pt x="263" y="100"/>
                </a:lnTo>
                <a:lnTo>
                  <a:pt x="263" y="103"/>
                </a:lnTo>
                <a:lnTo>
                  <a:pt x="263" y="105"/>
                </a:lnTo>
                <a:lnTo>
                  <a:pt x="263" y="106"/>
                </a:lnTo>
                <a:lnTo>
                  <a:pt x="263" y="108"/>
                </a:lnTo>
                <a:lnTo>
                  <a:pt x="271" y="108"/>
                </a:lnTo>
                <a:lnTo>
                  <a:pt x="273" y="108"/>
                </a:lnTo>
                <a:lnTo>
                  <a:pt x="273" y="110"/>
                </a:lnTo>
                <a:lnTo>
                  <a:pt x="273" y="111"/>
                </a:lnTo>
                <a:lnTo>
                  <a:pt x="273" y="118"/>
                </a:lnTo>
                <a:lnTo>
                  <a:pt x="276" y="118"/>
                </a:lnTo>
                <a:lnTo>
                  <a:pt x="279" y="118"/>
                </a:lnTo>
                <a:lnTo>
                  <a:pt x="281" y="118"/>
                </a:lnTo>
                <a:lnTo>
                  <a:pt x="281" y="119"/>
                </a:lnTo>
                <a:lnTo>
                  <a:pt x="281" y="121"/>
                </a:lnTo>
                <a:lnTo>
                  <a:pt x="281" y="123"/>
                </a:lnTo>
                <a:lnTo>
                  <a:pt x="281" y="124"/>
                </a:lnTo>
                <a:lnTo>
                  <a:pt x="281" y="128"/>
                </a:lnTo>
                <a:lnTo>
                  <a:pt x="286" y="128"/>
                </a:lnTo>
                <a:lnTo>
                  <a:pt x="287" y="128"/>
                </a:lnTo>
                <a:lnTo>
                  <a:pt x="291" y="128"/>
                </a:lnTo>
                <a:lnTo>
                  <a:pt x="291" y="129"/>
                </a:lnTo>
                <a:lnTo>
                  <a:pt x="291" y="134"/>
                </a:lnTo>
                <a:lnTo>
                  <a:pt x="289" y="136"/>
                </a:lnTo>
                <a:lnTo>
                  <a:pt x="294" y="137"/>
                </a:lnTo>
                <a:lnTo>
                  <a:pt x="299" y="137"/>
                </a:lnTo>
                <a:lnTo>
                  <a:pt x="299" y="141"/>
                </a:lnTo>
                <a:lnTo>
                  <a:pt x="299" y="142"/>
                </a:lnTo>
                <a:lnTo>
                  <a:pt x="299" y="144"/>
                </a:lnTo>
                <a:lnTo>
                  <a:pt x="299" y="146"/>
                </a:lnTo>
                <a:lnTo>
                  <a:pt x="304" y="147"/>
                </a:lnTo>
                <a:lnTo>
                  <a:pt x="309" y="147"/>
                </a:lnTo>
                <a:lnTo>
                  <a:pt x="309" y="150"/>
                </a:lnTo>
                <a:lnTo>
                  <a:pt x="309" y="152"/>
                </a:lnTo>
                <a:lnTo>
                  <a:pt x="309" y="155"/>
                </a:lnTo>
                <a:lnTo>
                  <a:pt x="310" y="155"/>
                </a:lnTo>
                <a:lnTo>
                  <a:pt x="312" y="155"/>
                </a:lnTo>
                <a:lnTo>
                  <a:pt x="317" y="155"/>
                </a:lnTo>
                <a:lnTo>
                  <a:pt x="317" y="159"/>
                </a:lnTo>
                <a:lnTo>
                  <a:pt x="317" y="160"/>
                </a:lnTo>
                <a:lnTo>
                  <a:pt x="317" y="164"/>
                </a:lnTo>
                <a:lnTo>
                  <a:pt x="317" y="165"/>
                </a:lnTo>
                <a:lnTo>
                  <a:pt x="318" y="165"/>
                </a:lnTo>
                <a:lnTo>
                  <a:pt x="320" y="165"/>
                </a:lnTo>
                <a:lnTo>
                  <a:pt x="322" y="165"/>
                </a:lnTo>
                <a:lnTo>
                  <a:pt x="325" y="165"/>
                </a:lnTo>
                <a:lnTo>
                  <a:pt x="327" y="165"/>
                </a:lnTo>
                <a:lnTo>
                  <a:pt x="327" y="167"/>
                </a:lnTo>
                <a:lnTo>
                  <a:pt x="327" y="168"/>
                </a:lnTo>
                <a:lnTo>
                  <a:pt x="327" y="170"/>
                </a:lnTo>
                <a:lnTo>
                  <a:pt x="327" y="172"/>
                </a:lnTo>
                <a:lnTo>
                  <a:pt x="325" y="173"/>
                </a:lnTo>
                <a:lnTo>
                  <a:pt x="327" y="175"/>
                </a:lnTo>
                <a:lnTo>
                  <a:pt x="328" y="175"/>
                </a:lnTo>
                <a:lnTo>
                  <a:pt x="330" y="175"/>
                </a:lnTo>
                <a:lnTo>
                  <a:pt x="331" y="175"/>
                </a:lnTo>
                <a:lnTo>
                  <a:pt x="333" y="175"/>
                </a:lnTo>
                <a:lnTo>
                  <a:pt x="335" y="175"/>
                </a:lnTo>
                <a:lnTo>
                  <a:pt x="335" y="177"/>
                </a:lnTo>
                <a:lnTo>
                  <a:pt x="335" y="178"/>
                </a:lnTo>
                <a:lnTo>
                  <a:pt x="335" y="180"/>
                </a:lnTo>
                <a:lnTo>
                  <a:pt x="335" y="182"/>
                </a:lnTo>
                <a:lnTo>
                  <a:pt x="335" y="183"/>
                </a:lnTo>
                <a:lnTo>
                  <a:pt x="335" y="185"/>
                </a:lnTo>
                <a:lnTo>
                  <a:pt x="335" y="186"/>
                </a:lnTo>
                <a:lnTo>
                  <a:pt x="335" y="188"/>
                </a:lnTo>
                <a:lnTo>
                  <a:pt x="335" y="190"/>
                </a:lnTo>
                <a:lnTo>
                  <a:pt x="335" y="191"/>
                </a:lnTo>
                <a:lnTo>
                  <a:pt x="335" y="193"/>
                </a:lnTo>
                <a:lnTo>
                  <a:pt x="335" y="195"/>
                </a:lnTo>
                <a:lnTo>
                  <a:pt x="335" y="196"/>
                </a:lnTo>
                <a:lnTo>
                  <a:pt x="335" y="198"/>
                </a:lnTo>
                <a:lnTo>
                  <a:pt x="335" y="200"/>
                </a:lnTo>
                <a:lnTo>
                  <a:pt x="335" y="201"/>
                </a:lnTo>
                <a:lnTo>
                  <a:pt x="335" y="203"/>
                </a:lnTo>
                <a:lnTo>
                  <a:pt x="335" y="204"/>
                </a:lnTo>
                <a:lnTo>
                  <a:pt x="335" y="206"/>
                </a:lnTo>
                <a:lnTo>
                  <a:pt x="335" y="208"/>
                </a:lnTo>
                <a:lnTo>
                  <a:pt x="335" y="209"/>
                </a:lnTo>
                <a:lnTo>
                  <a:pt x="335" y="211"/>
                </a:lnTo>
                <a:lnTo>
                  <a:pt x="335" y="213"/>
                </a:lnTo>
                <a:lnTo>
                  <a:pt x="335" y="214"/>
                </a:lnTo>
                <a:lnTo>
                  <a:pt x="335" y="216"/>
                </a:lnTo>
                <a:lnTo>
                  <a:pt x="335" y="217"/>
                </a:lnTo>
                <a:lnTo>
                  <a:pt x="335" y="219"/>
                </a:lnTo>
                <a:lnTo>
                  <a:pt x="335" y="221"/>
                </a:lnTo>
                <a:lnTo>
                  <a:pt x="335" y="222"/>
                </a:lnTo>
                <a:lnTo>
                  <a:pt x="333" y="222"/>
                </a:lnTo>
                <a:lnTo>
                  <a:pt x="333" y="224"/>
                </a:lnTo>
                <a:lnTo>
                  <a:pt x="333" y="226"/>
                </a:lnTo>
                <a:lnTo>
                  <a:pt x="333" y="227"/>
                </a:lnTo>
                <a:lnTo>
                  <a:pt x="333" y="229"/>
                </a:lnTo>
                <a:lnTo>
                  <a:pt x="333" y="231"/>
                </a:lnTo>
                <a:lnTo>
                  <a:pt x="333" y="232"/>
                </a:lnTo>
                <a:lnTo>
                  <a:pt x="333" y="234"/>
                </a:lnTo>
                <a:lnTo>
                  <a:pt x="333" y="235"/>
                </a:lnTo>
                <a:lnTo>
                  <a:pt x="333" y="239"/>
                </a:lnTo>
                <a:lnTo>
                  <a:pt x="333" y="240"/>
                </a:lnTo>
                <a:lnTo>
                  <a:pt x="333" y="242"/>
                </a:lnTo>
                <a:lnTo>
                  <a:pt x="333" y="244"/>
                </a:lnTo>
                <a:lnTo>
                  <a:pt x="333" y="245"/>
                </a:lnTo>
                <a:lnTo>
                  <a:pt x="333" y="247"/>
                </a:lnTo>
                <a:lnTo>
                  <a:pt x="333" y="249"/>
                </a:lnTo>
                <a:lnTo>
                  <a:pt x="333" y="250"/>
                </a:lnTo>
                <a:lnTo>
                  <a:pt x="333" y="252"/>
                </a:lnTo>
                <a:lnTo>
                  <a:pt x="333" y="253"/>
                </a:lnTo>
                <a:lnTo>
                  <a:pt x="333" y="255"/>
                </a:lnTo>
                <a:lnTo>
                  <a:pt x="333" y="257"/>
                </a:lnTo>
                <a:lnTo>
                  <a:pt x="333" y="258"/>
                </a:lnTo>
                <a:lnTo>
                  <a:pt x="333" y="260"/>
                </a:lnTo>
                <a:lnTo>
                  <a:pt x="333" y="262"/>
                </a:lnTo>
                <a:lnTo>
                  <a:pt x="333" y="263"/>
                </a:lnTo>
                <a:lnTo>
                  <a:pt x="333" y="265"/>
                </a:lnTo>
                <a:lnTo>
                  <a:pt x="333" y="267"/>
                </a:lnTo>
                <a:lnTo>
                  <a:pt x="333" y="268"/>
                </a:lnTo>
                <a:lnTo>
                  <a:pt x="333" y="270"/>
                </a:lnTo>
                <a:lnTo>
                  <a:pt x="333" y="271"/>
                </a:lnTo>
                <a:lnTo>
                  <a:pt x="331" y="276"/>
                </a:lnTo>
                <a:lnTo>
                  <a:pt x="331" y="278"/>
                </a:lnTo>
                <a:lnTo>
                  <a:pt x="331" y="280"/>
                </a:lnTo>
                <a:lnTo>
                  <a:pt x="331" y="281"/>
                </a:lnTo>
                <a:lnTo>
                  <a:pt x="331" y="283"/>
                </a:lnTo>
                <a:lnTo>
                  <a:pt x="331" y="284"/>
                </a:lnTo>
                <a:lnTo>
                  <a:pt x="331" y="286"/>
                </a:lnTo>
                <a:lnTo>
                  <a:pt x="331" y="288"/>
                </a:lnTo>
                <a:lnTo>
                  <a:pt x="331" y="291"/>
                </a:lnTo>
                <a:lnTo>
                  <a:pt x="331" y="293"/>
                </a:lnTo>
                <a:lnTo>
                  <a:pt x="331" y="296"/>
                </a:lnTo>
                <a:lnTo>
                  <a:pt x="330" y="296"/>
                </a:lnTo>
                <a:lnTo>
                  <a:pt x="327" y="296"/>
                </a:lnTo>
                <a:lnTo>
                  <a:pt x="327" y="294"/>
                </a:lnTo>
                <a:lnTo>
                  <a:pt x="325" y="294"/>
                </a:lnTo>
                <a:lnTo>
                  <a:pt x="323" y="294"/>
                </a:lnTo>
                <a:lnTo>
                  <a:pt x="322" y="294"/>
                </a:lnTo>
                <a:lnTo>
                  <a:pt x="320" y="294"/>
                </a:lnTo>
                <a:lnTo>
                  <a:pt x="318" y="294"/>
                </a:lnTo>
                <a:lnTo>
                  <a:pt x="317" y="294"/>
                </a:lnTo>
                <a:lnTo>
                  <a:pt x="315" y="294"/>
                </a:lnTo>
                <a:lnTo>
                  <a:pt x="313" y="294"/>
                </a:lnTo>
                <a:lnTo>
                  <a:pt x="312" y="294"/>
                </a:lnTo>
                <a:lnTo>
                  <a:pt x="310" y="294"/>
                </a:lnTo>
                <a:lnTo>
                  <a:pt x="309" y="294"/>
                </a:lnTo>
                <a:lnTo>
                  <a:pt x="307" y="294"/>
                </a:lnTo>
                <a:lnTo>
                  <a:pt x="304" y="294"/>
                </a:lnTo>
                <a:lnTo>
                  <a:pt x="304" y="293"/>
                </a:lnTo>
                <a:lnTo>
                  <a:pt x="304" y="289"/>
                </a:lnTo>
                <a:lnTo>
                  <a:pt x="304" y="286"/>
                </a:lnTo>
                <a:lnTo>
                  <a:pt x="304" y="284"/>
                </a:lnTo>
                <a:lnTo>
                  <a:pt x="300" y="284"/>
                </a:lnTo>
                <a:lnTo>
                  <a:pt x="297" y="284"/>
                </a:lnTo>
                <a:lnTo>
                  <a:pt x="295" y="284"/>
                </a:lnTo>
                <a:lnTo>
                  <a:pt x="294" y="284"/>
                </a:lnTo>
                <a:lnTo>
                  <a:pt x="292" y="284"/>
                </a:lnTo>
                <a:lnTo>
                  <a:pt x="287" y="284"/>
                </a:lnTo>
                <a:lnTo>
                  <a:pt x="286" y="284"/>
                </a:lnTo>
                <a:lnTo>
                  <a:pt x="286" y="288"/>
                </a:lnTo>
                <a:lnTo>
                  <a:pt x="286" y="291"/>
                </a:lnTo>
                <a:lnTo>
                  <a:pt x="286" y="293"/>
                </a:lnTo>
                <a:lnTo>
                  <a:pt x="286" y="294"/>
                </a:lnTo>
                <a:lnTo>
                  <a:pt x="286" y="296"/>
                </a:lnTo>
                <a:lnTo>
                  <a:pt x="286" y="298"/>
                </a:lnTo>
                <a:lnTo>
                  <a:pt x="286" y="299"/>
                </a:lnTo>
                <a:lnTo>
                  <a:pt x="286" y="301"/>
                </a:lnTo>
                <a:lnTo>
                  <a:pt x="286" y="302"/>
                </a:lnTo>
                <a:lnTo>
                  <a:pt x="286" y="304"/>
                </a:lnTo>
                <a:lnTo>
                  <a:pt x="282" y="302"/>
                </a:lnTo>
                <a:lnTo>
                  <a:pt x="281" y="302"/>
                </a:lnTo>
                <a:lnTo>
                  <a:pt x="279" y="302"/>
                </a:lnTo>
                <a:lnTo>
                  <a:pt x="278" y="302"/>
                </a:lnTo>
                <a:lnTo>
                  <a:pt x="276" y="302"/>
                </a:lnTo>
                <a:lnTo>
                  <a:pt x="273" y="302"/>
                </a:lnTo>
                <a:lnTo>
                  <a:pt x="266" y="302"/>
                </a:lnTo>
                <a:lnTo>
                  <a:pt x="264" y="302"/>
                </a:lnTo>
                <a:lnTo>
                  <a:pt x="263" y="302"/>
                </a:lnTo>
                <a:lnTo>
                  <a:pt x="261" y="302"/>
                </a:lnTo>
                <a:lnTo>
                  <a:pt x="260" y="302"/>
                </a:lnTo>
                <a:lnTo>
                  <a:pt x="258" y="302"/>
                </a:lnTo>
                <a:lnTo>
                  <a:pt x="258" y="298"/>
                </a:lnTo>
                <a:lnTo>
                  <a:pt x="258" y="293"/>
                </a:lnTo>
                <a:lnTo>
                  <a:pt x="258" y="291"/>
                </a:lnTo>
                <a:lnTo>
                  <a:pt x="258" y="289"/>
                </a:lnTo>
                <a:lnTo>
                  <a:pt x="258" y="288"/>
                </a:lnTo>
                <a:lnTo>
                  <a:pt x="258" y="286"/>
                </a:lnTo>
                <a:lnTo>
                  <a:pt x="258" y="284"/>
                </a:lnTo>
                <a:lnTo>
                  <a:pt x="256" y="284"/>
                </a:lnTo>
                <a:lnTo>
                  <a:pt x="253" y="284"/>
                </a:lnTo>
                <a:lnTo>
                  <a:pt x="251" y="284"/>
                </a:lnTo>
                <a:lnTo>
                  <a:pt x="248" y="283"/>
                </a:lnTo>
                <a:lnTo>
                  <a:pt x="246" y="283"/>
                </a:lnTo>
                <a:lnTo>
                  <a:pt x="245" y="283"/>
                </a:lnTo>
                <a:lnTo>
                  <a:pt x="243" y="283"/>
                </a:lnTo>
                <a:lnTo>
                  <a:pt x="238" y="283"/>
                </a:lnTo>
                <a:lnTo>
                  <a:pt x="237" y="283"/>
                </a:lnTo>
                <a:lnTo>
                  <a:pt x="235" y="283"/>
                </a:lnTo>
                <a:lnTo>
                  <a:pt x="233" y="283"/>
                </a:lnTo>
                <a:lnTo>
                  <a:pt x="232" y="283"/>
                </a:lnTo>
                <a:lnTo>
                  <a:pt x="230" y="283"/>
                </a:lnTo>
                <a:lnTo>
                  <a:pt x="230" y="281"/>
                </a:lnTo>
                <a:lnTo>
                  <a:pt x="230" y="280"/>
                </a:lnTo>
                <a:lnTo>
                  <a:pt x="230" y="278"/>
                </a:lnTo>
                <a:lnTo>
                  <a:pt x="230" y="276"/>
                </a:lnTo>
                <a:lnTo>
                  <a:pt x="230" y="273"/>
                </a:lnTo>
                <a:lnTo>
                  <a:pt x="229" y="273"/>
                </a:lnTo>
                <a:lnTo>
                  <a:pt x="227" y="273"/>
                </a:lnTo>
                <a:lnTo>
                  <a:pt x="225" y="273"/>
                </a:lnTo>
                <a:lnTo>
                  <a:pt x="220" y="273"/>
                </a:lnTo>
                <a:lnTo>
                  <a:pt x="220" y="271"/>
                </a:lnTo>
                <a:lnTo>
                  <a:pt x="220" y="270"/>
                </a:lnTo>
                <a:lnTo>
                  <a:pt x="220" y="268"/>
                </a:lnTo>
                <a:lnTo>
                  <a:pt x="220" y="267"/>
                </a:lnTo>
                <a:lnTo>
                  <a:pt x="220" y="265"/>
                </a:lnTo>
                <a:lnTo>
                  <a:pt x="219" y="263"/>
                </a:lnTo>
                <a:lnTo>
                  <a:pt x="217" y="263"/>
                </a:lnTo>
                <a:lnTo>
                  <a:pt x="215" y="263"/>
                </a:lnTo>
                <a:lnTo>
                  <a:pt x="212" y="263"/>
                </a:lnTo>
                <a:lnTo>
                  <a:pt x="212" y="260"/>
                </a:lnTo>
                <a:lnTo>
                  <a:pt x="212" y="258"/>
                </a:lnTo>
                <a:lnTo>
                  <a:pt x="212" y="253"/>
                </a:lnTo>
                <a:lnTo>
                  <a:pt x="211" y="253"/>
                </a:lnTo>
                <a:lnTo>
                  <a:pt x="204" y="253"/>
                </a:lnTo>
                <a:lnTo>
                  <a:pt x="202" y="253"/>
                </a:lnTo>
                <a:lnTo>
                  <a:pt x="202" y="249"/>
                </a:lnTo>
                <a:lnTo>
                  <a:pt x="202" y="247"/>
                </a:lnTo>
                <a:lnTo>
                  <a:pt x="204" y="245"/>
                </a:lnTo>
                <a:lnTo>
                  <a:pt x="202" y="245"/>
                </a:lnTo>
                <a:lnTo>
                  <a:pt x="201" y="245"/>
                </a:lnTo>
                <a:lnTo>
                  <a:pt x="196" y="245"/>
                </a:lnTo>
                <a:lnTo>
                  <a:pt x="194" y="245"/>
                </a:lnTo>
                <a:lnTo>
                  <a:pt x="189" y="244"/>
                </a:lnTo>
                <a:lnTo>
                  <a:pt x="188" y="244"/>
                </a:lnTo>
                <a:lnTo>
                  <a:pt x="186" y="244"/>
                </a:lnTo>
                <a:lnTo>
                  <a:pt x="184" y="244"/>
                </a:lnTo>
                <a:lnTo>
                  <a:pt x="181" y="244"/>
                </a:lnTo>
                <a:lnTo>
                  <a:pt x="179" y="244"/>
                </a:lnTo>
                <a:lnTo>
                  <a:pt x="171" y="244"/>
                </a:lnTo>
                <a:lnTo>
                  <a:pt x="166" y="244"/>
                </a:lnTo>
                <a:lnTo>
                  <a:pt x="166" y="240"/>
                </a:lnTo>
                <a:lnTo>
                  <a:pt x="166" y="235"/>
                </a:lnTo>
                <a:lnTo>
                  <a:pt x="166" y="234"/>
                </a:lnTo>
                <a:lnTo>
                  <a:pt x="165" y="234"/>
                </a:lnTo>
                <a:lnTo>
                  <a:pt x="162" y="234"/>
                </a:lnTo>
                <a:lnTo>
                  <a:pt x="160" y="234"/>
                </a:lnTo>
                <a:lnTo>
                  <a:pt x="157" y="234"/>
                </a:lnTo>
                <a:lnTo>
                  <a:pt x="157" y="232"/>
                </a:lnTo>
                <a:lnTo>
                  <a:pt x="157" y="231"/>
                </a:lnTo>
                <a:lnTo>
                  <a:pt x="157" y="229"/>
                </a:lnTo>
                <a:lnTo>
                  <a:pt x="157" y="226"/>
                </a:lnTo>
                <a:lnTo>
                  <a:pt x="155" y="226"/>
                </a:lnTo>
                <a:lnTo>
                  <a:pt x="153" y="224"/>
                </a:lnTo>
                <a:lnTo>
                  <a:pt x="152" y="224"/>
                </a:lnTo>
                <a:lnTo>
                  <a:pt x="150" y="224"/>
                </a:lnTo>
                <a:lnTo>
                  <a:pt x="148" y="224"/>
                </a:lnTo>
                <a:lnTo>
                  <a:pt x="147" y="224"/>
                </a:lnTo>
                <a:lnTo>
                  <a:pt x="139" y="224"/>
                </a:lnTo>
                <a:lnTo>
                  <a:pt x="137" y="224"/>
                </a:lnTo>
                <a:lnTo>
                  <a:pt x="135" y="224"/>
                </a:lnTo>
                <a:lnTo>
                  <a:pt x="134" y="224"/>
                </a:lnTo>
                <a:lnTo>
                  <a:pt x="132" y="224"/>
                </a:lnTo>
                <a:lnTo>
                  <a:pt x="129" y="224"/>
                </a:lnTo>
                <a:lnTo>
                  <a:pt x="127" y="224"/>
                </a:lnTo>
                <a:lnTo>
                  <a:pt x="124" y="224"/>
                </a:lnTo>
                <a:lnTo>
                  <a:pt x="122" y="224"/>
                </a:lnTo>
                <a:lnTo>
                  <a:pt x="119" y="224"/>
                </a:lnTo>
                <a:lnTo>
                  <a:pt x="104" y="222"/>
                </a:lnTo>
                <a:lnTo>
                  <a:pt x="81" y="222"/>
                </a:lnTo>
                <a:lnTo>
                  <a:pt x="77" y="222"/>
                </a:lnTo>
                <a:lnTo>
                  <a:pt x="73" y="222"/>
                </a:lnTo>
                <a:lnTo>
                  <a:pt x="70" y="222"/>
                </a:lnTo>
                <a:lnTo>
                  <a:pt x="65" y="221"/>
                </a:lnTo>
                <a:lnTo>
                  <a:pt x="63" y="221"/>
                </a:lnTo>
                <a:lnTo>
                  <a:pt x="59" y="221"/>
                </a:lnTo>
                <a:lnTo>
                  <a:pt x="49" y="221"/>
                </a:lnTo>
                <a:lnTo>
                  <a:pt x="47" y="221"/>
                </a:lnTo>
                <a:lnTo>
                  <a:pt x="32" y="221"/>
                </a:lnTo>
                <a:lnTo>
                  <a:pt x="29" y="221"/>
                </a:lnTo>
                <a:lnTo>
                  <a:pt x="24" y="221"/>
                </a:lnTo>
                <a:lnTo>
                  <a:pt x="23" y="221"/>
                </a:lnTo>
                <a:lnTo>
                  <a:pt x="18" y="219"/>
                </a:lnTo>
                <a:lnTo>
                  <a:pt x="14" y="219"/>
                </a:lnTo>
                <a:lnTo>
                  <a:pt x="8" y="219"/>
                </a:lnTo>
                <a:lnTo>
                  <a:pt x="1" y="219"/>
                </a:lnTo>
                <a:lnTo>
                  <a:pt x="0" y="219"/>
                </a:lnTo>
                <a:lnTo>
                  <a:pt x="0" y="216"/>
                </a:lnTo>
                <a:lnTo>
                  <a:pt x="0" y="214"/>
                </a:lnTo>
                <a:lnTo>
                  <a:pt x="0" y="213"/>
                </a:lnTo>
                <a:lnTo>
                  <a:pt x="0" y="211"/>
                </a:lnTo>
                <a:lnTo>
                  <a:pt x="10" y="211"/>
                </a:lnTo>
                <a:lnTo>
                  <a:pt x="10" y="201"/>
                </a:lnTo>
                <a:lnTo>
                  <a:pt x="11" y="200"/>
                </a:lnTo>
                <a:lnTo>
                  <a:pt x="11" y="191"/>
                </a:lnTo>
                <a:lnTo>
                  <a:pt x="11" y="186"/>
                </a:lnTo>
                <a:lnTo>
                  <a:pt x="11" y="183"/>
                </a:lnTo>
                <a:lnTo>
                  <a:pt x="21" y="183"/>
                </a:lnTo>
                <a:lnTo>
                  <a:pt x="21" y="178"/>
                </a:lnTo>
                <a:lnTo>
                  <a:pt x="21" y="175"/>
                </a:lnTo>
                <a:lnTo>
                  <a:pt x="21" y="172"/>
                </a:lnTo>
                <a:lnTo>
                  <a:pt x="21" y="167"/>
                </a:lnTo>
                <a:lnTo>
                  <a:pt x="21" y="165"/>
                </a:lnTo>
                <a:lnTo>
                  <a:pt x="21" y="164"/>
                </a:lnTo>
                <a:lnTo>
                  <a:pt x="24" y="164"/>
                </a:lnTo>
                <a:lnTo>
                  <a:pt x="26" y="164"/>
                </a:lnTo>
                <a:lnTo>
                  <a:pt x="29" y="165"/>
                </a:lnTo>
                <a:lnTo>
                  <a:pt x="29" y="164"/>
                </a:lnTo>
                <a:lnTo>
                  <a:pt x="29" y="159"/>
                </a:lnTo>
                <a:lnTo>
                  <a:pt x="31" y="155"/>
                </a:lnTo>
                <a:lnTo>
                  <a:pt x="39" y="155"/>
                </a:lnTo>
                <a:lnTo>
                  <a:pt x="39" y="154"/>
                </a:lnTo>
                <a:lnTo>
                  <a:pt x="39" y="152"/>
                </a:lnTo>
                <a:lnTo>
                  <a:pt x="39" y="150"/>
                </a:lnTo>
                <a:lnTo>
                  <a:pt x="39" y="146"/>
                </a:lnTo>
                <a:lnTo>
                  <a:pt x="42" y="146"/>
                </a:lnTo>
                <a:lnTo>
                  <a:pt x="47" y="147"/>
                </a:lnTo>
                <a:lnTo>
                  <a:pt x="50" y="147"/>
                </a:lnTo>
                <a:lnTo>
                  <a:pt x="57" y="147"/>
                </a:lnTo>
                <a:lnTo>
                  <a:pt x="59" y="147"/>
                </a:lnTo>
                <a:lnTo>
                  <a:pt x="59" y="146"/>
                </a:lnTo>
                <a:lnTo>
                  <a:pt x="59" y="142"/>
                </a:lnTo>
                <a:lnTo>
                  <a:pt x="59" y="141"/>
                </a:lnTo>
                <a:lnTo>
                  <a:pt x="59" y="139"/>
                </a:lnTo>
                <a:lnTo>
                  <a:pt x="59" y="136"/>
                </a:lnTo>
                <a:lnTo>
                  <a:pt x="59" y="128"/>
                </a:lnTo>
                <a:lnTo>
                  <a:pt x="62" y="129"/>
                </a:lnTo>
                <a:lnTo>
                  <a:pt x="65" y="129"/>
                </a:lnTo>
                <a:lnTo>
                  <a:pt x="77" y="129"/>
                </a:lnTo>
                <a:lnTo>
                  <a:pt x="77" y="124"/>
                </a:lnTo>
                <a:lnTo>
                  <a:pt x="77" y="119"/>
                </a:lnTo>
                <a:lnTo>
                  <a:pt x="81" y="119"/>
                </a:lnTo>
                <a:lnTo>
                  <a:pt x="86" y="121"/>
                </a:lnTo>
                <a:lnTo>
                  <a:pt x="86" y="115"/>
                </a:lnTo>
                <a:lnTo>
                  <a:pt x="86" y="113"/>
                </a:lnTo>
                <a:lnTo>
                  <a:pt x="86" y="111"/>
                </a:lnTo>
                <a:lnTo>
                  <a:pt x="83" y="111"/>
                </a:lnTo>
                <a:lnTo>
                  <a:pt x="81" y="111"/>
                </a:lnTo>
                <a:lnTo>
                  <a:pt x="77" y="111"/>
                </a:lnTo>
                <a:lnTo>
                  <a:pt x="73" y="111"/>
                </a:lnTo>
                <a:lnTo>
                  <a:pt x="68" y="110"/>
                </a:lnTo>
                <a:lnTo>
                  <a:pt x="68" y="108"/>
                </a:lnTo>
                <a:lnTo>
                  <a:pt x="68" y="106"/>
                </a:lnTo>
                <a:lnTo>
                  <a:pt x="68" y="105"/>
                </a:lnTo>
                <a:lnTo>
                  <a:pt x="68" y="101"/>
                </a:lnTo>
                <a:lnTo>
                  <a:pt x="65" y="101"/>
                </a:lnTo>
                <a:lnTo>
                  <a:pt x="60" y="100"/>
                </a:lnTo>
                <a:lnTo>
                  <a:pt x="59" y="100"/>
                </a:lnTo>
                <a:lnTo>
                  <a:pt x="54" y="101"/>
                </a:lnTo>
                <a:lnTo>
                  <a:pt x="52" y="101"/>
                </a:lnTo>
                <a:lnTo>
                  <a:pt x="50" y="101"/>
                </a:lnTo>
                <a:lnTo>
                  <a:pt x="50" y="100"/>
                </a:lnTo>
                <a:lnTo>
                  <a:pt x="50" y="98"/>
                </a:lnTo>
                <a:lnTo>
                  <a:pt x="50" y="97"/>
                </a:lnTo>
                <a:lnTo>
                  <a:pt x="52" y="92"/>
                </a:lnTo>
                <a:lnTo>
                  <a:pt x="47" y="92"/>
                </a:lnTo>
                <a:lnTo>
                  <a:pt x="46" y="92"/>
                </a:lnTo>
                <a:lnTo>
                  <a:pt x="42" y="92"/>
                </a:lnTo>
                <a:lnTo>
                  <a:pt x="37" y="92"/>
                </a:lnTo>
                <a:lnTo>
                  <a:pt x="32" y="90"/>
                </a:lnTo>
                <a:lnTo>
                  <a:pt x="32" y="87"/>
                </a:lnTo>
                <a:lnTo>
                  <a:pt x="32" y="85"/>
                </a:lnTo>
                <a:lnTo>
                  <a:pt x="32" y="82"/>
                </a:lnTo>
                <a:lnTo>
                  <a:pt x="28" y="82"/>
                </a:lnTo>
                <a:lnTo>
                  <a:pt x="26" y="82"/>
                </a:lnTo>
                <a:lnTo>
                  <a:pt x="24" y="82"/>
                </a:lnTo>
                <a:lnTo>
                  <a:pt x="23" y="80"/>
                </a:lnTo>
                <a:lnTo>
                  <a:pt x="23" y="79"/>
                </a:lnTo>
                <a:lnTo>
                  <a:pt x="23" y="77"/>
                </a:lnTo>
                <a:lnTo>
                  <a:pt x="23" y="75"/>
                </a:lnTo>
                <a:lnTo>
                  <a:pt x="24" y="72"/>
                </a:lnTo>
                <a:lnTo>
                  <a:pt x="18" y="72"/>
                </a:lnTo>
                <a:lnTo>
                  <a:pt x="14" y="72"/>
                </a:lnTo>
                <a:lnTo>
                  <a:pt x="14" y="69"/>
                </a:lnTo>
                <a:lnTo>
                  <a:pt x="14" y="62"/>
                </a:lnTo>
                <a:lnTo>
                  <a:pt x="8" y="62"/>
                </a:lnTo>
                <a:lnTo>
                  <a:pt x="5" y="62"/>
                </a:lnTo>
                <a:lnTo>
                  <a:pt x="6" y="57"/>
                </a:lnTo>
                <a:lnTo>
                  <a:pt x="6" y="52"/>
                </a:lnTo>
                <a:lnTo>
                  <a:pt x="6" y="48"/>
                </a:lnTo>
                <a:lnTo>
                  <a:pt x="6" y="46"/>
                </a:lnTo>
                <a:lnTo>
                  <a:pt x="6" y="43"/>
                </a:lnTo>
                <a:lnTo>
                  <a:pt x="19" y="44"/>
                </a:lnTo>
                <a:lnTo>
                  <a:pt x="21" y="44"/>
                </a:lnTo>
                <a:lnTo>
                  <a:pt x="23" y="44"/>
                </a:lnTo>
                <a:lnTo>
                  <a:pt x="26" y="44"/>
                </a:lnTo>
                <a:lnTo>
                  <a:pt x="32" y="44"/>
                </a:lnTo>
                <a:lnTo>
                  <a:pt x="34" y="44"/>
                </a:lnTo>
                <a:lnTo>
                  <a:pt x="36" y="44"/>
                </a:lnTo>
                <a:lnTo>
                  <a:pt x="44" y="44"/>
                </a:lnTo>
                <a:lnTo>
                  <a:pt x="46" y="44"/>
                </a:lnTo>
                <a:lnTo>
                  <a:pt x="49" y="44"/>
                </a:lnTo>
                <a:lnTo>
                  <a:pt x="55" y="44"/>
                </a:lnTo>
                <a:lnTo>
                  <a:pt x="57" y="44"/>
                </a:lnTo>
                <a:lnTo>
                  <a:pt x="59" y="46"/>
                </a:lnTo>
                <a:lnTo>
                  <a:pt x="60" y="46"/>
                </a:lnTo>
                <a:lnTo>
                  <a:pt x="62" y="46"/>
                </a:lnTo>
                <a:lnTo>
                  <a:pt x="62" y="44"/>
                </a:lnTo>
                <a:lnTo>
                  <a:pt x="62" y="41"/>
                </a:lnTo>
                <a:lnTo>
                  <a:pt x="62" y="39"/>
                </a:lnTo>
                <a:lnTo>
                  <a:pt x="62" y="36"/>
                </a:lnTo>
                <a:lnTo>
                  <a:pt x="62" y="34"/>
                </a:lnTo>
                <a:lnTo>
                  <a:pt x="62" y="31"/>
                </a:lnTo>
                <a:lnTo>
                  <a:pt x="62" y="30"/>
                </a:lnTo>
                <a:lnTo>
                  <a:pt x="62" y="28"/>
                </a:lnTo>
                <a:lnTo>
                  <a:pt x="62" y="26"/>
                </a:lnTo>
                <a:lnTo>
                  <a:pt x="62" y="25"/>
                </a:lnTo>
                <a:lnTo>
                  <a:pt x="62" y="23"/>
                </a:lnTo>
                <a:lnTo>
                  <a:pt x="62" y="21"/>
                </a:lnTo>
                <a:lnTo>
                  <a:pt x="62" y="20"/>
                </a:lnTo>
                <a:lnTo>
                  <a:pt x="62" y="18"/>
                </a:lnTo>
                <a:lnTo>
                  <a:pt x="62" y="15"/>
                </a:lnTo>
                <a:lnTo>
                  <a:pt x="62" y="13"/>
                </a:lnTo>
                <a:lnTo>
                  <a:pt x="63" y="10"/>
                </a:lnTo>
                <a:lnTo>
                  <a:pt x="63" y="8"/>
                </a:lnTo>
                <a:lnTo>
                  <a:pt x="63" y="7"/>
                </a:lnTo>
                <a:lnTo>
                  <a:pt x="63" y="3"/>
                </a:lnTo>
                <a:lnTo>
                  <a:pt x="63" y="0"/>
                </a:lnTo>
                <a:lnTo>
                  <a:pt x="65" y="0"/>
                </a:lnTo>
                <a:lnTo>
                  <a:pt x="68" y="0"/>
                </a:lnTo>
                <a:lnTo>
                  <a:pt x="70" y="0"/>
                </a:lnTo>
                <a:lnTo>
                  <a:pt x="72" y="0"/>
                </a:lnTo>
                <a:lnTo>
                  <a:pt x="81" y="0"/>
                </a:lnTo>
                <a:lnTo>
                  <a:pt x="83" y="0"/>
                </a:lnTo>
                <a:lnTo>
                  <a:pt x="8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08" name="Freeform 446"/>
          <p:cNvSpPr>
            <a:spLocks/>
          </p:cNvSpPr>
          <p:nvPr/>
        </p:nvSpPr>
        <p:spPr bwMode="auto">
          <a:xfrm>
            <a:off x="5144117" y="2358010"/>
            <a:ext cx="783079" cy="1013809"/>
          </a:xfrm>
          <a:custGeom>
            <a:avLst/>
            <a:gdLst>
              <a:gd name="T0" fmla="*/ 320 w 387"/>
              <a:gd name="T1" fmla="*/ 41 h 487"/>
              <a:gd name="T2" fmla="*/ 340 w 387"/>
              <a:gd name="T3" fmla="*/ 46 h 487"/>
              <a:gd name="T4" fmla="*/ 371 w 387"/>
              <a:gd name="T5" fmla="*/ 46 h 487"/>
              <a:gd name="T6" fmla="*/ 374 w 387"/>
              <a:gd name="T7" fmla="*/ 75 h 487"/>
              <a:gd name="T8" fmla="*/ 376 w 387"/>
              <a:gd name="T9" fmla="*/ 115 h 487"/>
              <a:gd name="T10" fmla="*/ 380 w 387"/>
              <a:gd name="T11" fmla="*/ 156 h 487"/>
              <a:gd name="T12" fmla="*/ 384 w 387"/>
              <a:gd name="T13" fmla="*/ 236 h 487"/>
              <a:gd name="T14" fmla="*/ 385 w 387"/>
              <a:gd name="T15" fmla="*/ 283 h 487"/>
              <a:gd name="T16" fmla="*/ 385 w 387"/>
              <a:gd name="T17" fmla="*/ 327 h 487"/>
              <a:gd name="T18" fmla="*/ 385 w 387"/>
              <a:gd name="T19" fmla="*/ 363 h 487"/>
              <a:gd name="T20" fmla="*/ 385 w 387"/>
              <a:gd name="T21" fmla="*/ 396 h 487"/>
              <a:gd name="T22" fmla="*/ 387 w 387"/>
              <a:gd name="T23" fmla="*/ 433 h 487"/>
              <a:gd name="T24" fmla="*/ 385 w 387"/>
              <a:gd name="T25" fmla="*/ 477 h 487"/>
              <a:gd name="T26" fmla="*/ 354 w 387"/>
              <a:gd name="T27" fmla="*/ 487 h 487"/>
              <a:gd name="T28" fmla="*/ 327 w 387"/>
              <a:gd name="T29" fmla="*/ 487 h 487"/>
              <a:gd name="T30" fmla="*/ 307 w 387"/>
              <a:gd name="T31" fmla="*/ 487 h 487"/>
              <a:gd name="T32" fmla="*/ 281 w 387"/>
              <a:gd name="T33" fmla="*/ 487 h 487"/>
              <a:gd name="T34" fmla="*/ 274 w 387"/>
              <a:gd name="T35" fmla="*/ 468 h 487"/>
              <a:gd name="T36" fmla="*/ 271 w 387"/>
              <a:gd name="T37" fmla="*/ 435 h 487"/>
              <a:gd name="T38" fmla="*/ 242 w 387"/>
              <a:gd name="T39" fmla="*/ 435 h 487"/>
              <a:gd name="T40" fmla="*/ 217 w 387"/>
              <a:gd name="T41" fmla="*/ 435 h 487"/>
              <a:gd name="T42" fmla="*/ 217 w 387"/>
              <a:gd name="T43" fmla="*/ 404 h 487"/>
              <a:gd name="T44" fmla="*/ 197 w 387"/>
              <a:gd name="T45" fmla="*/ 404 h 487"/>
              <a:gd name="T46" fmla="*/ 160 w 387"/>
              <a:gd name="T47" fmla="*/ 404 h 487"/>
              <a:gd name="T48" fmla="*/ 129 w 387"/>
              <a:gd name="T49" fmla="*/ 404 h 487"/>
              <a:gd name="T50" fmla="*/ 88 w 387"/>
              <a:gd name="T51" fmla="*/ 405 h 487"/>
              <a:gd name="T52" fmla="*/ 55 w 387"/>
              <a:gd name="T53" fmla="*/ 405 h 487"/>
              <a:gd name="T54" fmla="*/ 49 w 387"/>
              <a:gd name="T55" fmla="*/ 363 h 487"/>
              <a:gd name="T56" fmla="*/ 50 w 387"/>
              <a:gd name="T57" fmla="*/ 321 h 487"/>
              <a:gd name="T58" fmla="*/ 50 w 387"/>
              <a:gd name="T59" fmla="*/ 275 h 487"/>
              <a:gd name="T60" fmla="*/ 50 w 387"/>
              <a:gd name="T61" fmla="*/ 205 h 487"/>
              <a:gd name="T62" fmla="*/ 44 w 387"/>
              <a:gd name="T63" fmla="*/ 188 h 487"/>
              <a:gd name="T64" fmla="*/ 41 w 387"/>
              <a:gd name="T65" fmla="*/ 178 h 487"/>
              <a:gd name="T66" fmla="*/ 45 w 387"/>
              <a:gd name="T67" fmla="*/ 173 h 487"/>
              <a:gd name="T68" fmla="*/ 52 w 387"/>
              <a:gd name="T69" fmla="*/ 169 h 487"/>
              <a:gd name="T70" fmla="*/ 54 w 387"/>
              <a:gd name="T71" fmla="*/ 164 h 487"/>
              <a:gd name="T72" fmla="*/ 55 w 387"/>
              <a:gd name="T73" fmla="*/ 157 h 487"/>
              <a:gd name="T74" fmla="*/ 44 w 387"/>
              <a:gd name="T75" fmla="*/ 154 h 487"/>
              <a:gd name="T76" fmla="*/ 37 w 387"/>
              <a:gd name="T77" fmla="*/ 139 h 487"/>
              <a:gd name="T78" fmla="*/ 28 w 387"/>
              <a:gd name="T79" fmla="*/ 134 h 487"/>
              <a:gd name="T80" fmla="*/ 18 w 387"/>
              <a:gd name="T81" fmla="*/ 128 h 487"/>
              <a:gd name="T82" fmla="*/ 21 w 387"/>
              <a:gd name="T83" fmla="*/ 118 h 487"/>
              <a:gd name="T84" fmla="*/ 24 w 387"/>
              <a:gd name="T85" fmla="*/ 108 h 487"/>
              <a:gd name="T86" fmla="*/ 16 w 387"/>
              <a:gd name="T87" fmla="*/ 106 h 487"/>
              <a:gd name="T88" fmla="*/ 11 w 387"/>
              <a:gd name="T89" fmla="*/ 97 h 487"/>
              <a:gd name="T90" fmla="*/ 10 w 387"/>
              <a:gd name="T91" fmla="*/ 87 h 487"/>
              <a:gd name="T92" fmla="*/ 3 w 387"/>
              <a:gd name="T93" fmla="*/ 77 h 487"/>
              <a:gd name="T94" fmla="*/ 8 w 387"/>
              <a:gd name="T95" fmla="*/ 67 h 487"/>
              <a:gd name="T96" fmla="*/ 8 w 387"/>
              <a:gd name="T97" fmla="*/ 56 h 487"/>
              <a:gd name="T98" fmla="*/ 3 w 387"/>
              <a:gd name="T99" fmla="*/ 44 h 487"/>
              <a:gd name="T100" fmla="*/ 6 w 387"/>
              <a:gd name="T101" fmla="*/ 33 h 487"/>
              <a:gd name="T102" fmla="*/ 5 w 387"/>
              <a:gd name="T103" fmla="*/ 23 h 487"/>
              <a:gd name="T104" fmla="*/ 3 w 387"/>
              <a:gd name="T105" fmla="*/ 13 h 487"/>
              <a:gd name="T106" fmla="*/ 1 w 387"/>
              <a:gd name="T107" fmla="*/ 4 h 487"/>
              <a:gd name="T108" fmla="*/ 36 w 387"/>
              <a:gd name="T109" fmla="*/ 2 h 487"/>
              <a:gd name="T110" fmla="*/ 90 w 387"/>
              <a:gd name="T111" fmla="*/ 2 h 487"/>
              <a:gd name="T112" fmla="*/ 117 w 387"/>
              <a:gd name="T113" fmla="*/ 2 h 487"/>
              <a:gd name="T114" fmla="*/ 168 w 387"/>
              <a:gd name="T115" fmla="*/ 2 h 487"/>
              <a:gd name="T116" fmla="*/ 207 w 387"/>
              <a:gd name="T117" fmla="*/ 2 h 487"/>
              <a:gd name="T118" fmla="*/ 233 w 387"/>
              <a:gd name="T119" fmla="*/ 2 h 487"/>
              <a:gd name="T120" fmla="*/ 281 w 387"/>
              <a:gd name="T121" fmla="*/ 0 h 487"/>
              <a:gd name="T122" fmla="*/ 302 w 387"/>
              <a:gd name="T123"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 h="487">
                <a:moveTo>
                  <a:pt x="307" y="0"/>
                </a:moveTo>
                <a:lnTo>
                  <a:pt x="317" y="0"/>
                </a:lnTo>
                <a:lnTo>
                  <a:pt x="320" y="0"/>
                </a:lnTo>
                <a:lnTo>
                  <a:pt x="320" y="12"/>
                </a:lnTo>
                <a:lnTo>
                  <a:pt x="320" y="25"/>
                </a:lnTo>
                <a:lnTo>
                  <a:pt x="320" y="28"/>
                </a:lnTo>
                <a:lnTo>
                  <a:pt x="320" y="36"/>
                </a:lnTo>
                <a:lnTo>
                  <a:pt x="320" y="39"/>
                </a:lnTo>
                <a:lnTo>
                  <a:pt x="320" y="41"/>
                </a:lnTo>
                <a:lnTo>
                  <a:pt x="320" y="43"/>
                </a:lnTo>
                <a:lnTo>
                  <a:pt x="320" y="44"/>
                </a:lnTo>
                <a:lnTo>
                  <a:pt x="320" y="46"/>
                </a:lnTo>
                <a:lnTo>
                  <a:pt x="323" y="46"/>
                </a:lnTo>
                <a:lnTo>
                  <a:pt x="328" y="46"/>
                </a:lnTo>
                <a:lnTo>
                  <a:pt x="335" y="46"/>
                </a:lnTo>
                <a:lnTo>
                  <a:pt x="336" y="46"/>
                </a:lnTo>
                <a:lnTo>
                  <a:pt x="338" y="46"/>
                </a:lnTo>
                <a:lnTo>
                  <a:pt x="340" y="46"/>
                </a:lnTo>
                <a:lnTo>
                  <a:pt x="343" y="46"/>
                </a:lnTo>
                <a:lnTo>
                  <a:pt x="345" y="46"/>
                </a:lnTo>
                <a:lnTo>
                  <a:pt x="346" y="46"/>
                </a:lnTo>
                <a:lnTo>
                  <a:pt x="351" y="46"/>
                </a:lnTo>
                <a:lnTo>
                  <a:pt x="356" y="46"/>
                </a:lnTo>
                <a:lnTo>
                  <a:pt x="358" y="46"/>
                </a:lnTo>
                <a:lnTo>
                  <a:pt x="366" y="46"/>
                </a:lnTo>
                <a:lnTo>
                  <a:pt x="369" y="46"/>
                </a:lnTo>
                <a:lnTo>
                  <a:pt x="371" y="46"/>
                </a:lnTo>
                <a:lnTo>
                  <a:pt x="374" y="46"/>
                </a:lnTo>
                <a:lnTo>
                  <a:pt x="374" y="48"/>
                </a:lnTo>
                <a:lnTo>
                  <a:pt x="374" y="54"/>
                </a:lnTo>
                <a:lnTo>
                  <a:pt x="374" y="61"/>
                </a:lnTo>
                <a:lnTo>
                  <a:pt x="374" y="62"/>
                </a:lnTo>
                <a:lnTo>
                  <a:pt x="374" y="64"/>
                </a:lnTo>
                <a:lnTo>
                  <a:pt x="374" y="66"/>
                </a:lnTo>
                <a:lnTo>
                  <a:pt x="374" y="74"/>
                </a:lnTo>
                <a:lnTo>
                  <a:pt x="374" y="75"/>
                </a:lnTo>
                <a:lnTo>
                  <a:pt x="374" y="77"/>
                </a:lnTo>
                <a:lnTo>
                  <a:pt x="374" y="84"/>
                </a:lnTo>
                <a:lnTo>
                  <a:pt x="374" y="92"/>
                </a:lnTo>
                <a:lnTo>
                  <a:pt x="376" y="103"/>
                </a:lnTo>
                <a:lnTo>
                  <a:pt x="376" y="106"/>
                </a:lnTo>
                <a:lnTo>
                  <a:pt x="376" y="108"/>
                </a:lnTo>
                <a:lnTo>
                  <a:pt x="376" y="110"/>
                </a:lnTo>
                <a:lnTo>
                  <a:pt x="376" y="111"/>
                </a:lnTo>
                <a:lnTo>
                  <a:pt x="376" y="115"/>
                </a:lnTo>
                <a:lnTo>
                  <a:pt x="376" y="123"/>
                </a:lnTo>
                <a:lnTo>
                  <a:pt x="376" y="126"/>
                </a:lnTo>
                <a:lnTo>
                  <a:pt x="376" y="128"/>
                </a:lnTo>
                <a:lnTo>
                  <a:pt x="376" y="131"/>
                </a:lnTo>
                <a:lnTo>
                  <a:pt x="376" y="138"/>
                </a:lnTo>
                <a:lnTo>
                  <a:pt x="376" y="147"/>
                </a:lnTo>
                <a:lnTo>
                  <a:pt x="376" y="149"/>
                </a:lnTo>
                <a:lnTo>
                  <a:pt x="376" y="156"/>
                </a:lnTo>
                <a:lnTo>
                  <a:pt x="380" y="156"/>
                </a:lnTo>
                <a:lnTo>
                  <a:pt x="384" y="156"/>
                </a:lnTo>
                <a:lnTo>
                  <a:pt x="384" y="159"/>
                </a:lnTo>
                <a:lnTo>
                  <a:pt x="384" y="172"/>
                </a:lnTo>
                <a:lnTo>
                  <a:pt x="384" y="195"/>
                </a:lnTo>
                <a:lnTo>
                  <a:pt x="384" y="196"/>
                </a:lnTo>
                <a:lnTo>
                  <a:pt x="384" y="203"/>
                </a:lnTo>
                <a:lnTo>
                  <a:pt x="384" y="222"/>
                </a:lnTo>
                <a:lnTo>
                  <a:pt x="384" y="234"/>
                </a:lnTo>
                <a:lnTo>
                  <a:pt x="384" y="236"/>
                </a:lnTo>
                <a:lnTo>
                  <a:pt x="384" y="250"/>
                </a:lnTo>
                <a:lnTo>
                  <a:pt x="384" y="252"/>
                </a:lnTo>
                <a:lnTo>
                  <a:pt x="385" y="254"/>
                </a:lnTo>
                <a:lnTo>
                  <a:pt x="385" y="255"/>
                </a:lnTo>
                <a:lnTo>
                  <a:pt x="385" y="262"/>
                </a:lnTo>
                <a:lnTo>
                  <a:pt x="385" y="265"/>
                </a:lnTo>
                <a:lnTo>
                  <a:pt x="385" y="268"/>
                </a:lnTo>
                <a:lnTo>
                  <a:pt x="385" y="280"/>
                </a:lnTo>
                <a:lnTo>
                  <a:pt x="385" y="283"/>
                </a:lnTo>
                <a:lnTo>
                  <a:pt x="385" y="285"/>
                </a:lnTo>
                <a:lnTo>
                  <a:pt x="384" y="288"/>
                </a:lnTo>
                <a:lnTo>
                  <a:pt x="385" y="298"/>
                </a:lnTo>
                <a:lnTo>
                  <a:pt x="385" y="304"/>
                </a:lnTo>
                <a:lnTo>
                  <a:pt x="385" y="306"/>
                </a:lnTo>
                <a:lnTo>
                  <a:pt x="385" y="312"/>
                </a:lnTo>
                <a:lnTo>
                  <a:pt x="385" y="314"/>
                </a:lnTo>
                <a:lnTo>
                  <a:pt x="385" y="319"/>
                </a:lnTo>
                <a:lnTo>
                  <a:pt x="385" y="327"/>
                </a:lnTo>
                <a:lnTo>
                  <a:pt x="385" y="329"/>
                </a:lnTo>
                <a:lnTo>
                  <a:pt x="385" y="332"/>
                </a:lnTo>
                <a:lnTo>
                  <a:pt x="385" y="340"/>
                </a:lnTo>
                <a:lnTo>
                  <a:pt x="385" y="342"/>
                </a:lnTo>
                <a:lnTo>
                  <a:pt x="385" y="350"/>
                </a:lnTo>
                <a:lnTo>
                  <a:pt x="385" y="352"/>
                </a:lnTo>
                <a:lnTo>
                  <a:pt x="385" y="353"/>
                </a:lnTo>
                <a:lnTo>
                  <a:pt x="385" y="361"/>
                </a:lnTo>
                <a:lnTo>
                  <a:pt x="385" y="363"/>
                </a:lnTo>
                <a:lnTo>
                  <a:pt x="385" y="368"/>
                </a:lnTo>
                <a:lnTo>
                  <a:pt x="385" y="370"/>
                </a:lnTo>
                <a:lnTo>
                  <a:pt x="385" y="373"/>
                </a:lnTo>
                <a:lnTo>
                  <a:pt x="385" y="378"/>
                </a:lnTo>
                <a:lnTo>
                  <a:pt x="385" y="386"/>
                </a:lnTo>
                <a:lnTo>
                  <a:pt x="385" y="388"/>
                </a:lnTo>
                <a:lnTo>
                  <a:pt x="385" y="389"/>
                </a:lnTo>
                <a:lnTo>
                  <a:pt x="385" y="392"/>
                </a:lnTo>
                <a:lnTo>
                  <a:pt x="385" y="396"/>
                </a:lnTo>
                <a:lnTo>
                  <a:pt x="385" y="405"/>
                </a:lnTo>
                <a:lnTo>
                  <a:pt x="385" y="410"/>
                </a:lnTo>
                <a:lnTo>
                  <a:pt x="385" y="414"/>
                </a:lnTo>
                <a:lnTo>
                  <a:pt x="385" y="417"/>
                </a:lnTo>
                <a:lnTo>
                  <a:pt x="385" y="420"/>
                </a:lnTo>
                <a:lnTo>
                  <a:pt x="385" y="422"/>
                </a:lnTo>
                <a:lnTo>
                  <a:pt x="385" y="423"/>
                </a:lnTo>
                <a:lnTo>
                  <a:pt x="385" y="428"/>
                </a:lnTo>
                <a:lnTo>
                  <a:pt x="387" y="433"/>
                </a:lnTo>
                <a:lnTo>
                  <a:pt x="385" y="433"/>
                </a:lnTo>
                <a:lnTo>
                  <a:pt x="385" y="438"/>
                </a:lnTo>
                <a:lnTo>
                  <a:pt x="385" y="443"/>
                </a:lnTo>
                <a:lnTo>
                  <a:pt x="385" y="446"/>
                </a:lnTo>
                <a:lnTo>
                  <a:pt x="385" y="450"/>
                </a:lnTo>
                <a:lnTo>
                  <a:pt x="385" y="456"/>
                </a:lnTo>
                <a:lnTo>
                  <a:pt x="385" y="461"/>
                </a:lnTo>
                <a:lnTo>
                  <a:pt x="385" y="463"/>
                </a:lnTo>
                <a:lnTo>
                  <a:pt x="385" y="477"/>
                </a:lnTo>
                <a:lnTo>
                  <a:pt x="385" y="482"/>
                </a:lnTo>
                <a:lnTo>
                  <a:pt x="385" y="484"/>
                </a:lnTo>
                <a:lnTo>
                  <a:pt x="385" y="486"/>
                </a:lnTo>
                <a:lnTo>
                  <a:pt x="385" y="487"/>
                </a:lnTo>
                <a:lnTo>
                  <a:pt x="384" y="487"/>
                </a:lnTo>
                <a:lnTo>
                  <a:pt x="380" y="487"/>
                </a:lnTo>
                <a:lnTo>
                  <a:pt x="371" y="487"/>
                </a:lnTo>
                <a:lnTo>
                  <a:pt x="359" y="487"/>
                </a:lnTo>
                <a:lnTo>
                  <a:pt x="354" y="487"/>
                </a:lnTo>
                <a:lnTo>
                  <a:pt x="349" y="487"/>
                </a:lnTo>
                <a:lnTo>
                  <a:pt x="346" y="487"/>
                </a:lnTo>
                <a:lnTo>
                  <a:pt x="345" y="487"/>
                </a:lnTo>
                <a:lnTo>
                  <a:pt x="341" y="487"/>
                </a:lnTo>
                <a:lnTo>
                  <a:pt x="340" y="487"/>
                </a:lnTo>
                <a:lnTo>
                  <a:pt x="333" y="487"/>
                </a:lnTo>
                <a:lnTo>
                  <a:pt x="330" y="487"/>
                </a:lnTo>
                <a:lnTo>
                  <a:pt x="328" y="487"/>
                </a:lnTo>
                <a:lnTo>
                  <a:pt x="327" y="487"/>
                </a:lnTo>
                <a:lnTo>
                  <a:pt x="325" y="487"/>
                </a:lnTo>
                <a:lnTo>
                  <a:pt x="322" y="487"/>
                </a:lnTo>
                <a:lnTo>
                  <a:pt x="318" y="487"/>
                </a:lnTo>
                <a:lnTo>
                  <a:pt x="315" y="487"/>
                </a:lnTo>
                <a:lnTo>
                  <a:pt x="313" y="487"/>
                </a:lnTo>
                <a:lnTo>
                  <a:pt x="312" y="487"/>
                </a:lnTo>
                <a:lnTo>
                  <a:pt x="310" y="487"/>
                </a:lnTo>
                <a:lnTo>
                  <a:pt x="309" y="487"/>
                </a:lnTo>
                <a:lnTo>
                  <a:pt x="307" y="487"/>
                </a:lnTo>
                <a:lnTo>
                  <a:pt x="299" y="487"/>
                </a:lnTo>
                <a:lnTo>
                  <a:pt x="297" y="487"/>
                </a:lnTo>
                <a:lnTo>
                  <a:pt x="295" y="487"/>
                </a:lnTo>
                <a:lnTo>
                  <a:pt x="292" y="487"/>
                </a:lnTo>
                <a:lnTo>
                  <a:pt x="291" y="487"/>
                </a:lnTo>
                <a:lnTo>
                  <a:pt x="289" y="487"/>
                </a:lnTo>
                <a:lnTo>
                  <a:pt x="284" y="487"/>
                </a:lnTo>
                <a:lnTo>
                  <a:pt x="282" y="487"/>
                </a:lnTo>
                <a:lnTo>
                  <a:pt x="281" y="487"/>
                </a:lnTo>
                <a:lnTo>
                  <a:pt x="278" y="487"/>
                </a:lnTo>
                <a:lnTo>
                  <a:pt x="274" y="487"/>
                </a:lnTo>
                <a:lnTo>
                  <a:pt x="274" y="484"/>
                </a:lnTo>
                <a:lnTo>
                  <a:pt x="274" y="481"/>
                </a:lnTo>
                <a:lnTo>
                  <a:pt x="274" y="479"/>
                </a:lnTo>
                <a:lnTo>
                  <a:pt x="274" y="477"/>
                </a:lnTo>
                <a:lnTo>
                  <a:pt x="274" y="474"/>
                </a:lnTo>
                <a:lnTo>
                  <a:pt x="274" y="469"/>
                </a:lnTo>
                <a:lnTo>
                  <a:pt x="274" y="468"/>
                </a:lnTo>
                <a:lnTo>
                  <a:pt x="274" y="459"/>
                </a:lnTo>
                <a:lnTo>
                  <a:pt x="274" y="456"/>
                </a:lnTo>
                <a:lnTo>
                  <a:pt x="274" y="451"/>
                </a:lnTo>
                <a:lnTo>
                  <a:pt x="274" y="445"/>
                </a:lnTo>
                <a:lnTo>
                  <a:pt x="274" y="441"/>
                </a:lnTo>
                <a:lnTo>
                  <a:pt x="274" y="440"/>
                </a:lnTo>
                <a:lnTo>
                  <a:pt x="274" y="438"/>
                </a:lnTo>
                <a:lnTo>
                  <a:pt x="274" y="435"/>
                </a:lnTo>
                <a:lnTo>
                  <a:pt x="271" y="435"/>
                </a:lnTo>
                <a:lnTo>
                  <a:pt x="268" y="435"/>
                </a:lnTo>
                <a:lnTo>
                  <a:pt x="266" y="435"/>
                </a:lnTo>
                <a:lnTo>
                  <a:pt x="263" y="435"/>
                </a:lnTo>
                <a:lnTo>
                  <a:pt x="256" y="435"/>
                </a:lnTo>
                <a:lnTo>
                  <a:pt x="251" y="435"/>
                </a:lnTo>
                <a:lnTo>
                  <a:pt x="250" y="435"/>
                </a:lnTo>
                <a:lnTo>
                  <a:pt x="246" y="435"/>
                </a:lnTo>
                <a:lnTo>
                  <a:pt x="245" y="435"/>
                </a:lnTo>
                <a:lnTo>
                  <a:pt x="242" y="435"/>
                </a:lnTo>
                <a:lnTo>
                  <a:pt x="237" y="435"/>
                </a:lnTo>
                <a:lnTo>
                  <a:pt x="235" y="435"/>
                </a:lnTo>
                <a:lnTo>
                  <a:pt x="232" y="435"/>
                </a:lnTo>
                <a:lnTo>
                  <a:pt x="230" y="435"/>
                </a:lnTo>
                <a:lnTo>
                  <a:pt x="228" y="435"/>
                </a:lnTo>
                <a:lnTo>
                  <a:pt x="227" y="435"/>
                </a:lnTo>
                <a:lnTo>
                  <a:pt x="222" y="435"/>
                </a:lnTo>
                <a:lnTo>
                  <a:pt x="219" y="435"/>
                </a:lnTo>
                <a:lnTo>
                  <a:pt x="217" y="435"/>
                </a:lnTo>
                <a:lnTo>
                  <a:pt x="217" y="432"/>
                </a:lnTo>
                <a:lnTo>
                  <a:pt x="217" y="430"/>
                </a:lnTo>
                <a:lnTo>
                  <a:pt x="217" y="425"/>
                </a:lnTo>
                <a:lnTo>
                  <a:pt x="217" y="422"/>
                </a:lnTo>
                <a:lnTo>
                  <a:pt x="217" y="419"/>
                </a:lnTo>
                <a:lnTo>
                  <a:pt x="217" y="417"/>
                </a:lnTo>
                <a:lnTo>
                  <a:pt x="217" y="414"/>
                </a:lnTo>
                <a:lnTo>
                  <a:pt x="217" y="409"/>
                </a:lnTo>
                <a:lnTo>
                  <a:pt x="217" y="404"/>
                </a:lnTo>
                <a:lnTo>
                  <a:pt x="214" y="404"/>
                </a:lnTo>
                <a:lnTo>
                  <a:pt x="212" y="404"/>
                </a:lnTo>
                <a:lnTo>
                  <a:pt x="211" y="404"/>
                </a:lnTo>
                <a:lnTo>
                  <a:pt x="207" y="404"/>
                </a:lnTo>
                <a:lnTo>
                  <a:pt x="206" y="404"/>
                </a:lnTo>
                <a:lnTo>
                  <a:pt x="204" y="404"/>
                </a:lnTo>
                <a:lnTo>
                  <a:pt x="202" y="404"/>
                </a:lnTo>
                <a:lnTo>
                  <a:pt x="201" y="404"/>
                </a:lnTo>
                <a:lnTo>
                  <a:pt x="197" y="404"/>
                </a:lnTo>
                <a:lnTo>
                  <a:pt x="193" y="404"/>
                </a:lnTo>
                <a:lnTo>
                  <a:pt x="189" y="404"/>
                </a:lnTo>
                <a:lnTo>
                  <a:pt x="184" y="404"/>
                </a:lnTo>
                <a:lnTo>
                  <a:pt x="181" y="404"/>
                </a:lnTo>
                <a:lnTo>
                  <a:pt x="170" y="404"/>
                </a:lnTo>
                <a:lnTo>
                  <a:pt x="168" y="404"/>
                </a:lnTo>
                <a:lnTo>
                  <a:pt x="166" y="404"/>
                </a:lnTo>
                <a:lnTo>
                  <a:pt x="162" y="404"/>
                </a:lnTo>
                <a:lnTo>
                  <a:pt x="160" y="404"/>
                </a:lnTo>
                <a:lnTo>
                  <a:pt x="157" y="404"/>
                </a:lnTo>
                <a:lnTo>
                  <a:pt x="155" y="404"/>
                </a:lnTo>
                <a:lnTo>
                  <a:pt x="153" y="404"/>
                </a:lnTo>
                <a:lnTo>
                  <a:pt x="150" y="404"/>
                </a:lnTo>
                <a:lnTo>
                  <a:pt x="144" y="404"/>
                </a:lnTo>
                <a:lnTo>
                  <a:pt x="139" y="404"/>
                </a:lnTo>
                <a:lnTo>
                  <a:pt x="134" y="404"/>
                </a:lnTo>
                <a:lnTo>
                  <a:pt x="130" y="404"/>
                </a:lnTo>
                <a:lnTo>
                  <a:pt x="129" y="404"/>
                </a:lnTo>
                <a:lnTo>
                  <a:pt x="124" y="404"/>
                </a:lnTo>
                <a:lnTo>
                  <a:pt x="117" y="404"/>
                </a:lnTo>
                <a:lnTo>
                  <a:pt x="112" y="404"/>
                </a:lnTo>
                <a:lnTo>
                  <a:pt x="103" y="405"/>
                </a:lnTo>
                <a:lnTo>
                  <a:pt x="98" y="405"/>
                </a:lnTo>
                <a:lnTo>
                  <a:pt x="93" y="405"/>
                </a:lnTo>
                <a:lnTo>
                  <a:pt x="91" y="405"/>
                </a:lnTo>
                <a:lnTo>
                  <a:pt x="90" y="405"/>
                </a:lnTo>
                <a:lnTo>
                  <a:pt x="88" y="405"/>
                </a:lnTo>
                <a:lnTo>
                  <a:pt x="81" y="405"/>
                </a:lnTo>
                <a:lnTo>
                  <a:pt x="80" y="405"/>
                </a:lnTo>
                <a:lnTo>
                  <a:pt x="78" y="405"/>
                </a:lnTo>
                <a:lnTo>
                  <a:pt x="75" y="405"/>
                </a:lnTo>
                <a:lnTo>
                  <a:pt x="72" y="405"/>
                </a:lnTo>
                <a:lnTo>
                  <a:pt x="68" y="405"/>
                </a:lnTo>
                <a:lnTo>
                  <a:pt x="67" y="405"/>
                </a:lnTo>
                <a:lnTo>
                  <a:pt x="65" y="405"/>
                </a:lnTo>
                <a:lnTo>
                  <a:pt x="55" y="405"/>
                </a:lnTo>
                <a:lnTo>
                  <a:pt x="50" y="405"/>
                </a:lnTo>
                <a:lnTo>
                  <a:pt x="50" y="401"/>
                </a:lnTo>
                <a:lnTo>
                  <a:pt x="50" y="384"/>
                </a:lnTo>
                <a:lnTo>
                  <a:pt x="50" y="379"/>
                </a:lnTo>
                <a:lnTo>
                  <a:pt x="49" y="379"/>
                </a:lnTo>
                <a:lnTo>
                  <a:pt x="49" y="373"/>
                </a:lnTo>
                <a:lnTo>
                  <a:pt x="49" y="366"/>
                </a:lnTo>
                <a:lnTo>
                  <a:pt x="49" y="365"/>
                </a:lnTo>
                <a:lnTo>
                  <a:pt x="49" y="363"/>
                </a:lnTo>
                <a:lnTo>
                  <a:pt x="49" y="356"/>
                </a:lnTo>
                <a:lnTo>
                  <a:pt x="49" y="352"/>
                </a:lnTo>
                <a:lnTo>
                  <a:pt x="49" y="350"/>
                </a:lnTo>
                <a:lnTo>
                  <a:pt x="49" y="348"/>
                </a:lnTo>
                <a:lnTo>
                  <a:pt x="49" y="342"/>
                </a:lnTo>
                <a:lnTo>
                  <a:pt x="50" y="337"/>
                </a:lnTo>
                <a:lnTo>
                  <a:pt x="50" y="334"/>
                </a:lnTo>
                <a:lnTo>
                  <a:pt x="50" y="324"/>
                </a:lnTo>
                <a:lnTo>
                  <a:pt x="50" y="321"/>
                </a:lnTo>
                <a:lnTo>
                  <a:pt x="50" y="319"/>
                </a:lnTo>
                <a:lnTo>
                  <a:pt x="50" y="316"/>
                </a:lnTo>
                <a:lnTo>
                  <a:pt x="50" y="314"/>
                </a:lnTo>
                <a:lnTo>
                  <a:pt x="50" y="301"/>
                </a:lnTo>
                <a:lnTo>
                  <a:pt x="50" y="293"/>
                </a:lnTo>
                <a:lnTo>
                  <a:pt x="50" y="291"/>
                </a:lnTo>
                <a:lnTo>
                  <a:pt x="50" y="288"/>
                </a:lnTo>
                <a:lnTo>
                  <a:pt x="50" y="285"/>
                </a:lnTo>
                <a:lnTo>
                  <a:pt x="50" y="275"/>
                </a:lnTo>
                <a:lnTo>
                  <a:pt x="50" y="267"/>
                </a:lnTo>
                <a:lnTo>
                  <a:pt x="50" y="263"/>
                </a:lnTo>
                <a:lnTo>
                  <a:pt x="50" y="262"/>
                </a:lnTo>
                <a:lnTo>
                  <a:pt x="50" y="237"/>
                </a:lnTo>
                <a:lnTo>
                  <a:pt x="50" y="229"/>
                </a:lnTo>
                <a:lnTo>
                  <a:pt x="50" y="226"/>
                </a:lnTo>
                <a:lnTo>
                  <a:pt x="50" y="222"/>
                </a:lnTo>
                <a:lnTo>
                  <a:pt x="50" y="213"/>
                </a:lnTo>
                <a:lnTo>
                  <a:pt x="50" y="205"/>
                </a:lnTo>
                <a:lnTo>
                  <a:pt x="50" y="201"/>
                </a:lnTo>
                <a:lnTo>
                  <a:pt x="50" y="198"/>
                </a:lnTo>
                <a:lnTo>
                  <a:pt x="49" y="198"/>
                </a:lnTo>
                <a:lnTo>
                  <a:pt x="49" y="196"/>
                </a:lnTo>
                <a:lnTo>
                  <a:pt x="49" y="195"/>
                </a:lnTo>
                <a:lnTo>
                  <a:pt x="49" y="193"/>
                </a:lnTo>
                <a:lnTo>
                  <a:pt x="49" y="191"/>
                </a:lnTo>
                <a:lnTo>
                  <a:pt x="47" y="190"/>
                </a:lnTo>
                <a:lnTo>
                  <a:pt x="44" y="188"/>
                </a:lnTo>
                <a:lnTo>
                  <a:pt x="44" y="187"/>
                </a:lnTo>
                <a:lnTo>
                  <a:pt x="44" y="185"/>
                </a:lnTo>
                <a:lnTo>
                  <a:pt x="45" y="185"/>
                </a:lnTo>
                <a:lnTo>
                  <a:pt x="45" y="183"/>
                </a:lnTo>
                <a:lnTo>
                  <a:pt x="45" y="182"/>
                </a:lnTo>
                <a:lnTo>
                  <a:pt x="44" y="180"/>
                </a:lnTo>
                <a:lnTo>
                  <a:pt x="44" y="178"/>
                </a:lnTo>
                <a:lnTo>
                  <a:pt x="42" y="178"/>
                </a:lnTo>
                <a:lnTo>
                  <a:pt x="41" y="178"/>
                </a:lnTo>
                <a:lnTo>
                  <a:pt x="41" y="177"/>
                </a:lnTo>
                <a:lnTo>
                  <a:pt x="41" y="175"/>
                </a:lnTo>
                <a:lnTo>
                  <a:pt x="42" y="175"/>
                </a:lnTo>
                <a:lnTo>
                  <a:pt x="44" y="173"/>
                </a:lnTo>
                <a:lnTo>
                  <a:pt x="44" y="172"/>
                </a:lnTo>
                <a:lnTo>
                  <a:pt x="44" y="170"/>
                </a:lnTo>
                <a:lnTo>
                  <a:pt x="45" y="170"/>
                </a:lnTo>
                <a:lnTo>
                  <a:pt x="45" y="172"/>
                </a:lnTo>
                <a:lnTo>
                  <a:pt x="45" y="173"/>
                </a:lnTo>
                <a:lnTo>
                  <a:pt x="47" y="173"/>
                </a:lnTo>
                <a:lnTo>
                  <a:pt x="47" y="175"/>
                </a:lnTo>
                <a:lnTo>
                  <a:pt x="49" y="175"/>
                </a:lnTo>
                <a:lnTo>
                  <a:pt x="50" y="175"/>
                </a:lnTo>
                <a:lnTo>
                  <a:pt x="50" y="173"/>
                </a:lnTo>
                <a:lnTo>
                  <a:pt x="50" y="172"/>
                </a:lnTo>
                <a:lnTo>
                  <a:pt x="52" y="172"/>
                </a:lnTo>
                <a:lnTo>
                  <a:pt x="52" y="170"/>
                </a:lnTo>
                <a:lnTo>
                  <a:pt x="52" y="169"/>
                </a:lnTo>
                <a:lnTo>
                  <a:pt x="54" y="169"/>
                </a:lnTo>
                <a:lnTo>
                  <a:pt x="52" y="169"/>
                </a:lnTo>
                <a:lnTo>
                  <a:pt x="50" y="169"/>
                </a:lnTo>
                <a:lnTo>
                  <a:pt x="50" y="167"/>
                </a:lnTo>
                <a:lnTo>
                  <a:pt x="49" y="165"/>
                </a:lnTo>
                <a:lnTo>
                  <a:pt x="50" y="165"/>
                </a:lnTo>
                <a:lnTo>
                  <a:pt x="52" y="165"/>
                </a:lnTo>
                <a:lnTo>
                  <a:pt x="54" y="165"/>
                </a:lnTo>
                <a:lnTo>
                  <a:pt x="54" y="164"/>
                </a:lnTo>
                <a:lnTo>
                  <a:pt x="54" y="162"/>
                </a:lnTo>
                <a:lnTo>
                  <a:pt x="52" y="162"/>
                </a:lnTo>
                <a:lnTo>
                  <a:pt x="52" y="160"/>
                </a:lnTo>
                <a:lnTo>
                  <a:pt x="54" y="160"/>
                </a:lnTo>
                <a:lnTo>
                  <a:pt x="55" y="160"/>
                </a:lnTo>
                <a:lnTo>
                  <a:pt x="55" y="159"/>
                </a:lnTo>
                <a:lnTo>
                  <a:pt x="57" y="159"/>
                </a:lnTo>
                <a:lnTo>
                  <a:pt x="55" y="159"/>
                </a:lnTo>
                <a:lnTo>
                  <a:pt x="55" y="157"/>
                </a:lnTo>
                <a:lnTo>
                  <a:pt x="54" y="157"/>
                </a:lnTo>
                <a:lnTo>
                  <a:pt x="54" y="156"/>
                </a:lnTo>
                <a:lnTo>
                  <a:pt x="52" y="156"/>
                </a:lnTo>
                <a:lnTo>
                  <a:pt x="50" y="156"/>
                </a:lnTo>
                <a:lnTo>
                  <a:pt x="50" y="154"/>
                </a:lnTo>
                <a:lnTo>
                  <a:pt x="49" y="154"/>
                </a:lnTo>
                <a:lnTo>
                  <a:pt x="47" y="154"/>
                </a:lnTo>
                <a:lnTo>
                  <a:pt x="45" y="154"/>
                </a:lnTo>
                <a:lnTo>
                  <a:pt x="44" y="154"/>
                </a:lnTo>
                <a:lnTo>
                  <a:pt x="42" y="154"/>
                </a:lnTo>
                <a:lnTo>
                  <a:pt x="42" y="152"/>
                </a:lnTo>
                <a:lnTo>
                  <a:pt x="41" y="151"/>
                </a:lnTo>
                <a:lnTo>
                  <a:pt x="41" y="147"/>
                </a:lnTo>
                <a:lnTo>
                  <a:pt x="39" y="147"/>
                </a:lnTo>
                <a:lnTo>
                  <a:pt x="39" y="146"/>
                </a:lnTo>
                <a:lnTo>
                  <a:pt x="39" y="144"/>
                </a:lnTo>
                <a:lnTo>
                  <a:pt x="37" y="142"/>
                </a:lnTo>
                <a:lnTo>
                  <a:pt x="37" y="139"/>
                </a:lnTo>
                <a:lnTo>
                  <a:pt x="36" y="139"/>
                </a:lnTo>
                <a:lnTo>
                  <a:pt x="36" y="138"/>
                </a:lnTo>
                <a:lnTo>
                  <a:pt x="34" y="138"/>
                </a:lnTo>
                <a:lnTo>
                  <a:pt x="32" y="139"/>
                </a:lnTo>
                <a:lnTo>
                  <a:pt x="31" y="139"/>
                </a:lnTo>
                <a:lnTo>
                  <a:pt x="31" y="138"/>
                </a:lnTo>
                <a:lnTo>
                  <a:pt x="29" y="138"/>
                </a:lnTo>
                <a:lnTo>
                  <a:pt x="28" y="136"/>
                </a:lnTo>
                <a:lnTo>
                  <a:pt x="28" y="134"/>
                </a:lnTo>
                <a:lnTo>
                  <a:pt x="28" y="133"/>
                </a:lnTo>
                <a:lnTo>
                  <a:pt x="26" y="133"/>
                </a:lnTo>
                <a:lnTo>
                  <a:pt x="24" y="133"/>
                </a:lnTo>
                <a:lnTo>
                  <a:pt x="23" y="133"/>
                </a:lnTo>
                <a:lnTo>
                  <a:pt x="21" y="131"/>
                </a:lnTo>
                <a:lnTo>
                  <a:pt x="19" y="131"/>
                </a:lnTo>
                <a:lnTo>
                  <a:pt x="18" y="131"/>
                </a:lnTo>
                <a:lnTo>
                  <a:pt x="18" y="129"/>
                </a:lnTo>
                <a:lnTo>
                  <a:pt x="18" y="128"/>
                </a:lnTo>
                <a:lnTo>
                  <a:pt x="18" y="126"/>
                </a:lnTo>
                <a:lnTo>
                  <a:pt x="16" y="126"/>
                </a:lnTo>
                <a:lnTo>
                  <a:pt x="16" y="124"/>
                </a:lnTo>
                <a:lnTo>
                  <a:pt x="16" y="123"/>
                </a:lnTo>
                <a:lnTo>
                  <a:pt x="16" y="121"/>
                </a:lnTo>
                <a:lnTo>
                  <a:pt x="16" y="120"/>
                </a:lnTo>
                <a:lnTo>
                  <a:pt x="18" y="120"/>
                </a:lnTo>
                <a:lnTo>
                  <a:pt x="19" y="120"/>
                </a:lnTo>
                <a:lnTo>
                  <a:pt x="21" y="118"/>
                </a:lnTo>
                <a:lnTo>
                  <a:pt x="23" y="118"/>
                </a:lnTo>
                <a:lnTo>
                  <a:pt x="24" y="118"/>
                </a:lnTo>
                <a:lnTo>
                  <a:pt x="26" y="116"/>
                </a:lnTo>
                <a:lnTo>
                  <a:pt x="26" y="115"/>
                </a:lnTo>
                <a:lnTo>
                  <a:pt x="26" y="113"/>
                </a:lnTo>
                <a:lnTo>
                  <a:pt x="26" y="111"/>
                </a:lnTo>
                <a:lnTo>
                  <a:pt x="26" y="110"/>
                </a:lnTo>
                <a:lnTo>
                  <a:pt x="26" y="108"/>
                </a:lnTo>
                <a:lnTo>
                  <a:pt x="24" y="108"/>
                </a:lnTo>
                <a:lnTo>
                  <a:pt x="24" y="106"/>
                </a:lnTo>
                <a:lnTo>
                  <a:pt x="23" y="106"/>
                </a:lnTo>
                <a:lnTo>
                  <a:pt x="21" y="105"/>
                </a:lnTo>
                <a:lnTo>
                  <a:pt x="21" y="103"/>
                </a:lnTo>
                <a:lnTo>
                  <a:pt x="19" y="103"/>
                </a:lnTo>
                <a:lnTo>
                  <a:pt x="18" y="103"/>
                </a:lnTo>
                <a:lnTo>
                  <a:pt x="18" y="105"/>
                </a:lnTo>
                <a:lnTo>
                  <a:pt x="18" y="106"/>
                </a:lnTo>
                <a:lnTo>
                  <a:pt x="16" y="106"/>
                </a:lnTo>
                <a:lnTo>
                  <a:pt x="14" y="105"/>
                </a:lnTo>
                <a:lnTo>
                  <a:pt x="13" y="103"/>
                </a:lnTo>
                <a:lnTo>
                  <a:pt x="11" y="103"/>
                </a:lnTo>
                <a:lnTo>
                  <a:pt x="10" y="103"/>
                </a:lnTo>
                <a:lnTo>
                  <a:pt x="10" y="102"/>
                </a:lnTo>
                <a:lnTo>
                  <a:pt x="11" y="102"/>
                </a:lnTo>
                <a:lnTo>
                  <a:pt x="11" y="100"/>
                </a:lnTo>
                <a:lnTo>
                  <a:pt x="11" y="98"/>
                </a:lnTo>
                <a:lnTo>
                  <a:pt x="11" y="97"/>
                </a:lnTo>
                <a:lnTo>
                  <a:pt x="11" y="95"/>
                </a:lnTo>
                <a:lnTo>
                  <a:pt x="11" y="93"/>
                </a:lnTo>
                <a:lnTo>
                  <a:pt x="11" y="92"/>
                </a:lnTo>
                <a:lnTo>
                  <a:pt x="10" y="92"/>
                </a:lnTo>
                <a:lnTo>
                  <a:pt x="10" y="90"/>
                </a:lnTo>
                <a:lnTo>
                  <a:pt x="8" y="90"/>
                </a:lnTo>
                <a:lnTo>
                  <a:pt x="8" y="89"/>
                </a:lnTo>
                <a:lnTo>
                  <a:pt x="8" y="87"/>
                </a:lnTo>
                <a:lnTo>
                  <a:pt x="10" y="87"/>
                </a:lnTo>
                <a:lnTo>
                  <a:pt x="10" y="85"/>
                </a:lnTo>
                <a:lnTo>
                  <a:pt x="10" y="84"/>
                </a:lnTo>
                <a:lnTo>
                  <a:pt x="8" y="84"/>
                </a:lnTo>
                <a:lnTo>
                  <a:pt x="8" y="82"/>
                </a:lnTo>
                <a:lnTo>
                  <a:pt x="6" y="80"/>
                </a:lnTo>
                <a:lnTo>
                  <a:pt x="6" y="79"/>
                </a:lnTo>
                <a:lnTo>
                  <a:pt x="6" y="77"/>
                </a:lnTo>
                <a:lnTo>
                  <a:pt x="5" y="77"/>
                </a:lnTo>
                <a:lnTo>
                  <a:pt x="3" y="77"/>
                </a:lnTo>
                <a:lnTo>
                  <a:pt x="3" y="75"/>
                </a:lnTo>
                <a:lnTo>
                  <a:pt x="3" y="74"/>
                </a:lnTo>
                <a:lnTo>
                  <a:pt x="3" y="72"/>
                </a:lnTo>
                <a:lnTo>
                  <a:pt x="5" y="72"/>
                </a:lnTo>
                <a:lnTo>
                  <a:pt x="5" y="71"/>
                </a:lnTo>
                <a:lnTo>
                  <a:pt x="5" y="69"/>
                </a:lnTo>
                <a:lnTo>
                  <a:pt x="5" y="67"/>
                </a:lnTo>
                <a:lnTo>
                  <a:pt x="6" y="67"/>
                </a:lnTo>
                <a:lnTo>
                  <a:pt x="8" y="67"/>
                </a:lnTo>
                <a:lnTo>
                  <a:pt x="8" y="66"/>
                </a:lnTo>
                <a:lnTo>
                  <a:pt x="8" y="64"/>
                </a:lnTo>
                <a:lnTo>
                  <a:pt x="8" y="62"/>
                </a:lnTo>
                <a:lnTo>
                  <a:pt x="6" y="62"/>
                </a:lnTo>
                <a:lnTo>
                  <a:pt x="5" y="62"/>
                </a:lnTo>
                <a:lnTo>
                  <a:pt x="5" y="61"/>
                </a:lnTo>
                <a:lnTo>
                  <a:pt x="6" y="59"/>
                </a:lnTo>
                <a:lnTo>
                  <a:pt x="8" y="57"/>
                </a:lnTo>
                <a:lnTo>
                  <a:pt x="8" y="56"/>
                </a:lnTo>
                <a:lnTo>
                  <a:pt x="6" y="54"/>
                </a:lnTo>
                <a:lnTo>
                  <a:pt x="6" y="53"/>
                </a:lnTo>
                <a:lnTo>
                  <a:pt x="8" y="53"/>
                </a:lnTo>
                <a:lnTo>
                  <a:pt x="6" y="51"/>
                </a:lnTo>
                <a:lnTo>
                  <a:pt x="6" y="49"/>
                </a:lnTo>
                <a:lnTo>
                  <a:pt x="6" y="48"/>
                </a:lnTo>
                <a:lnTo>
                  <a:pt x="6" y="46"/>
                </a:lnTo>
                <a:lnTo>
                  <a:pt x="5" y="44"/>
                </a:lnTo>
                <a:lnTo>
                  <a:pt x="3" y="44"/>
                </a:lnTo>
                <a:lnTo>
                  <a:pt x="3" y="43"/>
                </a:lnTo>
                <a:lnTo>
                  <a:pt x="3" y="41"/>
                </a:lnTo>
                <a:lnTo>
                  <a:pt x="5" y="41"/>
                </a:lnTo>
                <a:lnTo>
                  <a:pt x="5" y="39"/>
                </a:lnTo>
                <a:lnTo>
                  <a:pt x="6" y="39"/>
                </a:lnTo>
                <a:lnTo>
                  <a:pt x="6" y="38"/>
                </a:lnTo>
                <a:lnTo>
                  <a:pt x="6" y="36"/>
                </a:lnTo>
                <a:lnTo>
                  <a:pt x="6" y="35"/>
                </a:lnTo>
                <a:lnTo>
                  <a:pt x="6" y="33"/>
                </a:lnTo>
                <a:lnTo>
                  <a:pt x="6" y="31"/>
                </a:lnTo>
                <a:lnTo>
                  <a:pt x="6" y="30"/>
                </a:lnTo>
                <a:lnTo>
                  <a:pt x="5" y="30"/>
                </a:lnTo>
                <a:lnTo>
                  <a:pt x="5" y="28"/>
                </a:lnTo>
                <a:lnTo>
                  <a:pt x="3" y="28"/>
                </a:lnTo>
                <a:lnTo>
                  <a:pt x="3" y="26"/>
                </a:lnTo>
                <a:lnTo>
                  <a:pt x="3" y="25"/>
                </a:lnTo>
                <a:lnTo>
                  <a:pt x="5" y="25"/>
                </a:lnTo>
                <a:lnTo>
                  <a:pt x="5" y="23"/>
                </a:lnTo>
                <a:lnTo>
                  <a:pt x="5" y="22"/>
                </a:lnTo>
                <a:lnTo>
                  <a:pt x="6" y="22"/>
                </a:lnTo>
                <a:lnTo>
                  <a:pt x="6" y="20"/>
                </a:lnTo>
                <a:lnTo>
                  <a:pt x="6" y="18"/>
                </a:lnTo>
                <a:lnTo>
                  <a:pt x="5" y="18"/>
                </a:lnTo>
                <a:lnTo>
                  <a:pt x="3" y="18"/>
                </a:lnTo>
                <a:lnTo>
                  <a:pt x="3" y="17"/>
                </a:lnTo>
                <a:lnTo>
                  <a:pt x="3" y="15"/>
                </a:lnTo>
                <a:lnTo>
                  <a:pt x="3" y="13"/>
                </a:lnTo>
                <a:lnTo>
                  <a:pt x="5" y="12"/>
                </a:lnTo>
                <a:lnTo>
                  <a:pt x="5" y="10"/>
                </a:lnTo>
                <a:lnTo>
                  <a:pt x="6" y="8"/>
                </a:lnTo>
                <a:lnTo>
                  <a:pt x="5" y="8"/>
                </a:lnTo>
                <a:lnTo>
                  <a:pt x="3" y="8"/>
                </a:lnTo>
                <a:lnTo>
                  <a:pt x="3" y="7"/>
                </a:lnTo>
                <a:lnTo>
                  <a:pt x="3" y="5"/>
                </a:lnTo>
                <a:lnTo>
                  <a:pt x="1" y="5"/>
                </a:lnTo>
                <a:lnTo>
                  <a:pt x="1" y="4"/>
                </a:lnTo>
                <a:lnTo>
                  <a:pt x="0" y="4"/>
                </a:lnTo>
                <a:lnTo>
                  <a:pt x="0" y="2"/>
                </a:lnTo>
                <a:lnTo>
                  <a:pt x="0" y="0"/>
                </a:lnTo>
                <a:lnTo>
                  <a:pt x="1" y="0"/>
                </a:lnTo>
                <a:lnTo>
                  <a:pt x="11" y="0"/>
                </a:lnTo>
                <a:lnTo>
                  <a:pt x="14" y="0"/>
                </a:lnTo>
                <a:lnTo>
                  <a:pt x="24" y="0"/>
                </a:lnTo>
                <a:lnTo>
                  <a:pt x="32" y="2"/>
                </a:lnTo>
                <a:lnTo>
                  <a:pt x="36" y="2"/>
                </a:lnTo>
                <a:lnTo>
                  <a:pt x="42" y="2"/>
                </a:lnTo>
                <a:lnTo>
                  <a:pt x="44" y="2"/>
                </a:lnTo>
                <a:lnTo>
                  <a:pt x="54" y="2"/>
                </a:lnTo>
                <a:lnTo>
                  <a:pt x="59" y="2"/>
                </a:lnTo>
                <a:lnTo>
                  <a:pt x="63" y="2"/>
                </a:lnTo>
                <a:lnTo>
                  <a:pt x="80" y="2"/>
                </a:lnTo>
                <a:lnTo>
                  <a:pt x="83" y="2"/>
                </a:lnTo>
                <a:lnTo>
                  <a:pt x="85" y="2"/>
                </a:lnTo>
                <a:lnTo>
                  <a:pt x="90" y="2"/>
                </a:lnTo>
                <a:lnTo>
                  <a:pt x="91" y="2"/>
                </a:lnTo>
                <a:lnTo>
                  <a:pt x="96" y="2"/>
                </a:lnTo>
                <a:lnTo>
                  <a:pt x="99" y="2"/>
                </a:lnTo>
                <a:lnTo>
                  <a:pt x="109" y="2"/>
                </a:lnTo>
                <a:lnTo>
                  <a:pt x="111" y="2"/>
                </a:lnTo>
                <a:lnTo>
                  <a:pt x="112" y="2"/>
                </a:lnTo>
                <a:lnTo>
                  <a:pt x="114" y="2"/>
                </a:lnTo>
                <a:lnTo>
                  <a:pt x="116" y="2"/>
                </a:lnTo>
                <a:lnTo>
                  <a:pt x="117" y="2"/>
                </a:lnTo>
                <a:lnTo>
                  <a:pt x="121" y="2"/>
                </a:lnTo>
                <a:lnTo>
                  <a:pt x="127" y="0"/>
                </a:lnTo>
                <a:lnTo>
                  <a:pt x="139" y="2"/>
                </a:lnTo>
                <a:lnTo>
                  <a:pt x="140" y="2"/>
                </a:lnTo>
                <a:lnTo>
                  <a:pt x="145" y="2"/>
                </a:lnTo>
                <a:lnTo>
                  <a:pt x="155" y="2"/>
                </a:lnTo>
                <a:lnTo>
                  <a:pt x="165" y="2"/>
                </a:lnTo>
                <a:lnTo>
                  <a:pt x="166" y="2"/>
                </a:lnTo>
                <a:lnTo>
                  <a:pt x="168" y="2"/>
                </a:lnTo>
                <a:lnTo>
                  <a:pt x="176" y="2"/>
                </a:lnTo>
                <a:lnTo>
                  <a:pt x="179" y="2"/>
                </a:lnTo>
                <a:lnTo>
                  <a:pt x="184" y="2"/>
                </a:lnTo>
                <a:lnTo>
                  <a:pt x="186" y="2"/>
                </a:lnTo>
                <a:lnTo>
                  <a:pt x="194" y="2"/>
                </a:lnTo>
                <a:lnTo>
                  <a:pt x="197" y="2"/>
                </a:lnTo>
                <a:lnTo>
                  <a:pt x="199" y="2"/>
                </a:lnTo>
                <a:lnTo>
                  <a:pt x="202" y="2"/>
                </a:lnTo>
                <a:lnTo>
                  <a:pt x="207" y="2"/>
                </a:lnTo>
                <a:lnTo>
                  <a:pt x="209" y="2"/>
                </a:lnTo>
                <a:lnTo>
                  <a:pt x="211" y="2"/>
                </a:lnTo>
                <a:lnTo>
                  <a:pt x="219" y="2"/>
                </a:lnTo>
                <a:lnTo>
                  <a:pt x="220" y="2"/>
                </a:lnTo>
                <a:lnTo>
                  <a:pt x="222" y="2"/>
                </a:lnTo>
                <a:lnTo>
                  <a:pt x="224" y="2"/>
                </a:lnTo>
                <a:lnTo>
                  <a:pt x="225" y="2"/>
                </a:lnTo>
                <a:lnTo>
                  <a:pt x="230" y="2"/>
                </a:lnTo>
                <a:lnTo>
                  <a:pt x="233" y="2"/>
                </a:lnTo>
                <a:lnTo>
                  <a:pt x="238" y="2"/>
                </a:lnTo>
                <a:lnTo>
                  <a:pt x="245" y="2"/>
                </a:lnTo>
                <a:lnTo>
                  <a:pt x="256" y="2"/>
                </a:lnTo>
                <a:lnTo>
                  <a:pt x="261" y="2"/>
                </a:lnTo>
                <a:lnTo>
                  <a:pt x="266" y="2"/>
                </a:lnTo>
                <a:lnTo>
                  <a:pt x="266" y="0"/>
                </a:lnTo>
                <a:lnTo>
                  <a:pt x="274" y="0"/>
                </a:lnTo>
                <a:lnTo>
                  <a:pt x="279" y="0"/>
                </a:lnTo>
                <a:lnTo>
                  <a:pt x="281" y="0"/>
                </a:lnTo>
                <a:lnTo>
                  <a:pt x="282" y="0"/>
                </a:lnTo>
                <a:lnTo>
                  <a:pt x="284" y="0"/>
                </a:lnTo>
                <a:lnTo>
                  <a:pt x="286" y="0"/>
                </a:lnTo>
                <a:lnTo>
                  <a:pt x="289" y="0"/>
                </a:lnTo>
                <a:lnTo>
                  <a:pt x="291" y="0"/>
                </a:lnTo>
                <a:lnTo>
                  <a:pt x="292" y="0"/>
                </a:lnTo>
                <a:lnTo>
                  <a:pt x="294" y="0"/>
                </a:lnTo>
                <a:lnTo>
                  <a:pt x="297" y="0"/>
                </a:lnTo>
                <a:lnTo>
                  <a:pt x="302" y="0"/>
                </a:lnTo>
                <a:lnTo>
                  <a:pt x="307"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09" name="Freeform 447"/>
          <p:cNvSpPr>
            <a:spLocks/>
          </p:cNvSpPr>
          <p:nvPr/>
        </p:nvSpPr>
        <p:spPr bwMode="auto">
          <a:xfrm>
            <a:off x="5144117" y="2358010"/>
            <a:ext cx="783079" cy="1013809"/>
          </a:xfrm>
          <a:custGeom>
            <a:avLst/>
            <a:gdLst>
              <a:gd name="T0" fmla="*/ 320 w 387"/>
              <a:gd name="T1" fmla="*/ 41 h 487"/>
              <a:gd name="T2" fmla="*/ 340 w 387"/>
              <a:gd name="T3" fmla="*/ 46 h 487"/>
              <a:gd name="T4" fmla="*/ 371 w 387"/>
              <a:gd name="T5" fmla="*/ 46 h 487"/>
              <a:gd name="T6" fmla="*/ 374 w 387"/>
              <a:gd name="T7" fmla="*/ 75 h 487"/>
              <a:gd name="T8" fmla="*/ 376 w 387"/>
              <a:gd name="T9" fmla="*/ 115 h 487"/>
              <a:gd name="T10" fmla="*/ 380 w 387"/>
              <a:gd name="T11" fmla="*/ 156 h 487"/>
              <a:gd name="T12" fmla="*/ 384 w 387"/>
              <a:gd name="T13" fmla="*/ 236 h 487"/>
              <a:gd name="T14" fmla="*/ 385 w 387"/>
              <a:gd name="T15" fmla="*/ 283 h 487"/>
              <a:gd name="T16" fmla="*/ 385 w 387"/>
              <a:gd name="T17" fmla="*/ 327 h 487"/>
              <a:gd name="T18" fmla="*/ 385 w 387"/>
              <a:gd name="T19" fmla="*/ 363 h 487"/>
              <a:gd name="T20" fmla="*/ 385 w 387"/>
              <a:gd name="T21" fmla="*/ 396 h 487"/>
              <a:gd name="T22" fmla="*/ 387 w 387"/>
              <a:gd name="T23" fmla="*/ 433 h 487"/>
              <a:gd name="T24" fmla="*/ 385 w 387"/>
              <a:gd name="T25" fmla="*/ 477 h 487"/>
              <a:gd name="T26" fmla="*/ 354 w 387"/>
              <a:gd name="T27" fmla="*/ 487 h 487"/>
              <a:gd name="T28" fmla="*/ 327 w 387"/>
              <a:gd name="T29" fmla="*/ 487 h 487"/>
              <a:gd name="T30" fmla="*/ 307 w 387"/>
              <a:gd name="T31" fmla="*/ 487 h 487"/>
              <a:gd name="T32" fmla="*/ 281 w 387"/>
              <a:gd name="T33" fmla="*/ 487 h 487"/>
              <a:gd name="T34" fmla="*/ 274 w 387"/>
              <a:gd name="T35" fmla="*/ 468 h 487"/>
              <a:gd name="T36" fmla="*/ 271 w 387"/>
              <a:gd name="T37" fmla="*/ 435 h 487"/>
              <a:gd name="T38" fmla="*/ 242 w 387"/>
              <a:gd name="T39" fmla="*/ 435 h 487"/>
              <a:gd name="T40" fmla="*/ 217 w 387"/>
              <a:gd name="T41" fmla="*/ 435 h 487"/>
              <a:gd name="T42" fmla="*/ 217 w 387"/>
              <a:gd name="T43" fmla="*/ 404 h 487"/>
              <a:gd name="T44" fmla="*/ 197 w 387"/>
              <a:gd name="T45" fmla="*/ 404 h 487"/>
              <a:gd name="T46" fmla="*/ 160 w 387"/>
              <a:gd name="T47" fmla="*/ 404 h 487"/>
              <a:gd name="T48" fmla="*/ 129 w 387"/>
              <a:gd name="T49" fmla="*/ 404 h 487"/>
              <a:gd name="T50" fmla="*/ 88 w 387"/>
              <a:gd name="T51" fmla="*/ 405 h 487"/>
              <a:gd name="T52" fmla="*/ 55 w 387"/>
              <a:gd name="T53" fmla="*/ 405 h 487"/>
              <a:gd name="T54" fmla="*/ 49 w 387"/>
              <a:gd name="T55" fmla="*/ 363 h 487"/>
              <a:gd name="T56" fmla="*/ 50 w 387"/>
              <a:gd name="T57" fmla="*/ 321 h 487"/>
              <a:gd name="T58" fmla="*/ 50 w 387"/>
              <a:gd name="T59" fmla="*/ 275 h 487"/>
              <a:gd name="T60" fmla="*/ 50 w 387"/>
              <a:gd name="T61" fmla="*/ 205 h 487"/>
              <a:gd name="T62" fmla="*/ 44 w 387"/>
              <a:gd name="T63" fmla="*/ 188 h 487"/>
              <a:gd name="T64" fmla="*/ 41 w 387"/>
              <a:gd name="T65" fmla="*/ 178 h 487"/>
              <a:gd name="T66" fmla="*/ 45 w 387"/>
              <a:gd name="T67" fmla="*/ 173 h 487"/>
              <a:gd name="T68" fmla="*/ 52 w 387"/>
              <a:gd name="T69" fmla="*/ 169 h 487"/>
              <a:gd name="T70" fmla="*/ 54 w 387"/>
              <a:gd name="T71" fmla="*/ 164 h 487"/>
              <a:gd name="T72" fmla="*/ 55 w 387"/>
              <a:gd name="T73" fmla="*/ 157 h 487"/>
              <a:gd name="T74" fmla="*/ 44 w 387"/>
              <a:gd name="T75" fmla="*/ 154 h 487"/>
              <a:gd name="T76" fmla="*/ 37 w 387"/>
              <a:gd name="T77" fmla="*/ 139 h 487"/>
              <a:gd name="T78" fmla="*/ 28 w 387"/>
              <a:gd name="T79" fmla="*/ 134 h 487"/>
              <a:gd name="T80" fmla="*/ 18 w 387"/>
              <a:gd name="T81" fmla="*/ 128 h 487"/>
              <a:gd name="T82" fmla="*/ 21 w 387"/>
              <a:gd name="T83" fmla="*/ 118 h 487"/>
              <a:gd name="T84" fmla="*/ 24 w 387"/>
              <a:gd name="T85" fmla="*/ 108 h 487"/>
              <a:gd name="T86" fmla="*/ 16 w 387"/>
              <a:gd name="T87" fmla="*/ 106 h 487"/>
              <a:gd name="T88" fmla="*/ 11 w 387"/>
              <a:gd name="T89" fmla="*/ 97 h 487"/>
              <a:gd name="T90" fmla="*/ 10 w 387"/>
              <a:gd name="T91" fmla="*/ 87 h 487"/>
              <a:gd name="T92" fmla="*/ 3 w 387"/>
              <a:gd name="T93" fmla="*/ 77 h 487"/>
              <a:gd name="T94" fmla="*/ 8 w 387"/>
              <a:gd name="T95" fmla="*/ 67 h 487"/>
              <a:gd name="T96" fmla="*/ 8 w 387"/>
              <a:gd name="T97" fmla="*/ 56 h 487"/>
              <a:gd name="T98" fmla="*/ 3 w 387"/>
              <a:gd name="T99" fmla="*/ 44 h 487"/>
              <a:gd name="T100" fmla="*/ 6 w 387"/>
              <a:gd name="T101" fmla="*/ 33 h 487"/>
              <a:gd name="T102" fmla="*/ 5 w 387"/>
              <a:gd name="T103" fmla="*/ 23 h 487"/>
              <a:gd name="T104" fmla="*/ 3 w 387"/>
              <a:gd name="T105" fmla="*/ 13 h 487"/>
              <a:gd name="T106" fmla="*/ 1 w 387"/>
              <a:gd name="T107" fmla="*/ 4 h 487"/>
              <a:gd name="T108" fmla="*/ 36 w 387"/>
              <a:gd name="T109" fmla="*/ 2 h 487"/>
              <a:gd name="T110" fmla="*/ 90 w 387"/>
              <a:gd name="T111" fmla="*/ 2 h 487"/>
              <a:gd name="T112" fmla="*/ 117 w 387"/>
              <a:gd name="T113" fmla="*/ 2 h 487"/>
              <a:gd name="T114" fmla="*/ 168 w 387"/>
              <a:gd name="T115" fmla="*/ 2 h 487"/>
              <a:gd name="T116" fmla="*/ 207 w 387"/>
              <a:gd name="T117" fmla="*/ 2 h 487"/>
              <a:gd name="T118" fmla="*/ 233 w 387"/>
              <a:gd name="T119" fmla="*/ 2 h 487"/>
              <a:gd name="T120" fmla="*/ 281 w 387"/>
              <a:gd name="T121" fmla="*/ 0 h 487"/>
              <a:gd name="T122" fmla="*/ 302 w 387"/>
              <a:gd name="T123"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 h="487">
                <a:moveTo>
                  <a:pt x="307" y="0"/>
                </a:moveTo>
                <a:lnTo>
                  <a:pt x="317" y="0"/>
                </a:lnTo>
                <a:lnTo>
                  <a:pt x="320" y="0"/>
                </a:lnTo>
                <a:lnTo>
                  <a:pt x="320" y="12"/>
                </a:lnTo>
                <a:lnTo>
                  <a:pt x="320" y="25"/>
                </a:lnTo>
                <a:lnTo>
                  <a:pt x="320" y="28"/>
                </a:lnTo>
                <a:lnTo>
                  <a:pt x="320" y="36"/>
                </a:lnTo>
                <a:lnTo>
                  <a:pt x="320" y="39"/>
                </a:lnTo>
                <a:lnTo>
                  <a:pt x="320" y="41"/>
                </a:lnTo>
                <a:lnTo>
                  <a:pt x="320" y="43"/>
                </a:lnTo>
                <a:lnTo>
                  <a:pt x="320" y="44"/>
                </a:lnTo>
                <a:lnTo>
                  <a:pt x="320" y="46"/>
                </a:lnTo>
                <a:lnTo>
                  <a:pt x="323" y="46"/>
                </a:lnTo>
                <a:lnTo>
                  <a:pt x="328" y="46"/>
                </a:lnTo>
                <a:lnTo>
                  <a:pt x="335" y="46"/>
                </a:lnTo>
                <a:lnTo>
                  <a:pt x="336" y="46"/>
                </a:lnTo>
                <a:lnTo>
                  <a:pt x="338" y="46"/>
                </a:lnTo>
                <a:lnTo>
                  <a:pt x="340" y="46"/>
                </a:lnTo>
                <a:lnTo>
                  <a:pt x="343" y="46"/>
                </a:lnTo>
                <a:lnTo>
                  <a:pt x="345" y="46"/>
                </a:lnTo>
                <a:lnTo>
                  <a:pt x="346" y="46"/>
                </a:lnTo>
                <a:lnTo>
                  <a:pt x="351" y="46"/>
                </a:lnTo>
                <a:lnTo>
                  <a:pt x="356" y="46"/>
                </a:lnTo>
                <a:lnTo>
                  <a:pt x="358" y="46"/>
                </a:lnTo>
                <a:lnTo>
                  <a:pt x="366" y="46"/>
                </a:lnTo>
                <a:lnTo>
                  <a:pt x="369" y="46"/>
                </a:lnTo>
                <a:lnTo>
                  <a:pt x="371" y="46"/>
                </a:lnTo>
                <a:lnTo>
                  <a:pt x="374" y="46"/>
                </a:lnTo>
                <a:lnTo>
                  <a:pt x="374" y="48"/>
                </a:lnTo>
                <a:lnTo>
                  <a:pt x="374" y="54"/>
                </a:lnTo>
                <a:lnTo>
                  <a:pt x="374" y="61"/>
                </a:lnTo>
                <a:lnTo>
                  <a:pt x="374" y="62"/>
                </a:lnTo>
                <a:lnTo>
                  <a:pt x="374" y="64"/>
                </a:lnTo>
                <a:lnTo>
                  <a:pt x="374" y="66"/>
                </a:lnTo>
                <a:lnTo>
                  <a:pt x="374" y="74"/>
                </a:lnTo>
                <a:lnTo>
                  <a:pt x="374" y="75"/>
                </a:lnTo>
                <a:lnTo>
                  <a:pt x="374" y="77"/>
                </a:lnTo>
                <a:lnTo>
                  <a:pt x="374" y="84"/>
                </a:lnTo>
                <a:lnTo>
                  <a:pt x="374" y="92"/>
                </a:lnTo>
                <a:lnTo>
                  <a:pt x="376" y="103"/>
                </a:lnTo>
                <a:lnTo>
                  <a:pt x="376" y="106"/>
                </a:lnTo>
                <a:lnTo>
                  <a:pt x="376" y="108"/>
                </a:lnTo>
                <a:lnTo>
                  <a:pt x="376" y="110"/>
                </a:lnTo>
                <a:lnTo>
                  <a:pt x="376" y="111"/>
                </a:lnTo>
                <a:lnTo>
                  <a:pt x="376" y="115"/>
                </a:lnTo>
                <a:lnTo>
                  <a:pt x="376" y="123"/>
                </a:lnTo>
                <a:lnTo>
                  <a:pt x="376" y="126"/>
                </a:lnTo>
                <a:lnTo>
                  <a:pt x="376" y="128"/>
                </a:lnTo>
                <a:lnTo>
                  <a:pt x="376" y="131"/>
                </a:lnTo>
                <a:lnTo>
                  <a:pt x="376" y="138"/>
                </a:lnTo>
                <a:lnTo>
                  <a:pt x="376" y="147"/>
                </a:lnTo>
                <a:lnTo>
                  <a:pt x="376" y="149"/>
                </a:lnTo>
                <a:lnTo>
                  <a:pt x="376" y="156"/>
                </a:lnTo>
                <a:lnTo>
                  <a:pt x="380" y="156"/>
                </a:lnTo>
                <a:lnTo>
                  <a:pt x="384" y="156"/>
                </a:lnTo>
                <a:lnTo>
                  <a:pt x="384" y="159"/>
                </a:lnTo>
                <a:lnTo>
                  <a:pt x="384" y="172"/>
                </a:lnTo>
                <a:lnTo>
                  <a:pt x="384" y="195"/>
                </a:lnTo>
                <a:lnTo>
                  <a:pt x="384" y="196"/>
                </a:lnTo>
                <a:lnTo>
                  <a:pt x="384" y="203"/>
                </a:lnTo>
                <a:lnTo>
                  <a:pt x="384" y="222"/>
                </a:lnTo>
                <a:lnTo>
                  <a:pt x="384" y="234"/>
                </a:lnTo>
                <a:lnTo>
                  <a:pt x="384" y="236"/>
                </a:lnTo>
                <a:lnTo>
                  <a:pt x="384" y="250"/>
                </a:lnTo>
                <a:lnTo>
                  <a:pt x="384" y="252"/>
                </a:lnTo>
                <a:lnTo>
                  <a:pt x="385" y="254"/>
                </a:lnTo>
                <a:lnTo>
                  <a:pt x="385" y="255"/>
                </a:lnTo>
                <a:lnTo>
                  <a:pt x="385" y="262"/>
                </a:lnTo>
                <a:lnTo>
                  <a:pt x="385" y="265"/>
                </a:lnTo>
                <a:lnTo>
                  <a:pt x="385" y="268"/>
                </a:lnTo>
                <a:lnTo>
                  <a:pt x="385" y="280"/>
                </a:lnTo>
                <a:lnTo>
                  <a:pt x="385" y="283"/>
                </a:lnTo>
                <a:lnTo>
                  <a:pt x="385" y="285"/>
                </a:lnTo>
                <a:lnTo>
                  <a:pt x="384" y="288"/>
                </a:lnTo>
                <a:lnTo>
                  <a:pt x="385" y="298"/>
                </a:lnTo>
                <a:lnTo>
                  <a:pt x="385" y="304"/>
                </a:lnTo>
                <a:lnTo>
                  <a:pt x="385" y="306"/>
                </a:lnTo>
                <a:lnTo>
                  <a:pt x="385" y="312"/>
                </a:lnTo>
                <a:lnTo>
                  <a:pt x="385" y="314"/>
                </a:lnTo>
                <a:lnTo>
                  <a:pt x="385" y="319"/>
                </a:lnTo>
                <a:lnTo>
                  <a:pt x="385" y="327"/>
                </a:lnTo>
                <a:lnTo>
                  <a:pt x="385" y="329"/>
                </a:lnTo>
                <a:lnTo>
                  <a:pt x="385" y="332"/>
                </a:lnTo>
                <a:lnTo>
                  <a:pt x="385" y="340"/>
                </a:lnTo>
                <a:lnTo>
                  <a:pt x="385" y="342"/>
                </a:lnTo>
                <a:lnTo>
                  <a:pt x="385" y="350"/>
                </a:lnTo>
                <a:lnTo>
                  <a:pt x="385" y="352"/>
                </a:lnTo>
                <a:lnTo>
                  <a:pt x="385" y="353"/>
                </a:lnTo>
                <a:lnTo>
                  <a:pt x="385" y="361"/>
                </a:lnTo>
                <a:lnTo>
                  <a:pt x="385" y="363"/>
                </a:lnTo>
                <a:lnTo>
                  <a:pt x="385" y="368"/>
                </a:lnTo>
                <a:lnTo>
                  <a:pt x="385" y="370"/>
                </a:lnTo>
                <a:lnTo>
                  <a:pt x="385" y="373"/>
                </a:lnTo>
                <a:lnTo>
                  <a:pt x="385" y="378"/>
                </a:lnTo>
                <a:lnTo>
                  <a:pt x="385" y="386"/>
                </a:lnTo>
                <a:lnTo>
                  <a:pt x="385" y="388"/>
                </a:lnTo>
                <a:lnTo>
                  <a:pt x="385" y="389"/>
                </a:lnTo>
                <a:lnTo>
                  <a:pt x="385" y="392"/>
                </a:lnTo>
                <a:lnTo>
                  <a:pt x="385" y="396"/>
                </a:lnTo>
                <a:lnTo>
                  <a:pt x="385" y="405"/>
                </a:lnTo>
                <a:lnTo>
                  <a:pt x="385" y="410"/>
                </a:lnTo>
                <a:lnTo>
                  <a:pt x="385" y="414"/>
                </a:lnTo>
                <a:lnTo>
                  <a:pt x="385" y="417"/>
                </a:lnTo>
                <a:lnTo>
                  <a:pt x="385" y="420"/>
                </a:lnTo>
                <a:lnTo>
                  <a:pt x="385" y="422"/>
                </a:lnTo>
                <a:lnTo>
                  <a:pt x="385" y="423"/>
                </a:lnTo>
                <a:lnTo>
                  <a:pt x="385" y="428"/>
                </a:lnTo>
                <a:lnTo>
                  <a:pt x="387" y="433"/>
                </a:lnTo>
                <a:lnTo>
                  <a:pt x="385" y="433"/>
                </a:lnTo>
                <a:lnTo>
                  <a:pt x="385" y="438"/>
                </a:lnTo>
                <a:lnTo>
                  <a:pt x="385" y="443"/>
                </a:lnTo>
                <a:lnTo>
                  <a:pt x="385" y="446"/>
                </a:lnTo>
                <a:lnTo>
                  <a:pt x="385" y="450"/>
                </a:lnTo>
                <a:lnTo>
                  <a:pt x="385" y="456"/>
                </a:lnTo>
                <a:lnTo>
                  <a:pt x="385" y="461"/>
                </a:lnTo>
                <a:lnTo>
                  <a:pt x="385" y="463"/>
                </a:lnTo>
                <a:lnTo>
                  <a:pt x="385" y="477"/>
                </a:lnTo>
                <a:lnTo>
                  <a:pt x="385" y="482"/>
                </a:lnTo>
                <a:lnTo>
                  <a:pt x="385" y="484"/>
                </a:lnTo>
                <a:lnTo>
                  <a:pt x="385" y="486"/>
                </a:lnTo>
                <a:lnTo>
                  <a:pt x="385" y="487"/>
                </a:lnTo>
                <a:lnTo>
                  <a:pt x="384" y="487"/>
                </a:lnTo>
                <a:lnTo>
                  <a:pt x="380" y="487"/>
                </a:lnTo>
                <a:lnTo>
                  <a:pt x="371" y="487"/>
                </a:lnTo>
                <a:lnTo>
                  <a:pt x="359" y="487"/>
                </a:lnTo>
                <a:lnTo>
                  <a:pt x="354" y="487"/>
                </a:lnTo>
                <a:lnTo>
                  <a:pt x="349" y="487"/>
                </a:lnTo>
                <a:lnTo>
                  <a:pt x="346" y="487"/>
                </a:lnTo>
                <a:lnTo>
                  <a:pt x="345" y="487"/>
                </a:lnTo>
                <a:lnTo>
                  <a:pt x="341" y="487"/>
                </a:lnTo>
                <a:lnTo>
                  <a:pt x="340" y="487"/>
                </a:lnTo>
                <a:lnTo>
                  <a:pt x="333" y="487"/>
                </a:lnTo>
                <a:lnTo>
                  <a:pt x="330" y="487"/>
                </a:lnTo>
                <a:lnTo>
                  <a:pt x="328" y="487"/>
                </a:lnTo>
                <a:lnTo>
                  <a:pt x="327" y="487"/>
                </a:lnTo>
                <a:lnTo>
                  <a:pt x="325" y="487"/>
                </a:lnTo>
                <a:lnTo>
                  <a:pt x="322" y="487"/>
                </a:lnTo>
                <a:lnTo>
                  <a:pt x="318" y="487"/>
                </a:lnTo>
                <a:lnTo>
                  <a:pt x="315" y="487"/>
                </a:lnTo>
                <a:lnTo>
                  <a:pt x="313" y="487"/>
                </a:lnTo>
                <a:lnTo>
                  <a:pt x="312" y="487"/>
                </a:lnTo>
                <a:lnTo>
                  <a:pt x="310" y="487"/>
                </a:lnTo>
                <a:lnTo>
                  <a:pt x="309" y="487"/>
                </a:lnTo>
                <a:lnTo>
                  <a:pt x="307" y="487"/>
                </a:lnTo>
                <a:lnTo>
                  <a:pt x="299" y="487"/>
                </a:lnTo>
                <a:lnTo>
                  <a:pt x="297" y="487"/>
                </a:lnTo>
                <a:lnTo>
                  <a:pt x="295" y="487"/>
                </a:lnTo>
                <a:lnTo>
                  <a:pt x="292" y="487"/>
                </a:lnTo>
                <a:lnTo>
                  <a:pt x="291" y="487"/>
                </a:lnTo>
                <a:lnTo>
                  <a:pt x="289" y="487"/>
                </a:lnTo>
                <a:lnTo>
                  <a:pt x="284" y="487"/>
                </a:lnTo>
                <a:lnTo>
                  <a:pt x="282" y="487"/>
                </a:lnTo>
                <a:lnTo>
                  <a:pt x="281" y="487"/>
                </a:lnTo>
                <a:lnTo>
                  <a:pt x="278" y="487"/>
                </a:lnTo>
                <a:lnTo>
                  <a:pt x="274" y="487"/>
                </a:lnTo>
                <a:lnTo>
                  <a:pt x="274" y="484"/>
                </a:lnTo>
                <a:lnTo>
                  <a:pt x="274" y="481"/>
                </a:lnTo>
                <a:lnTo>
                  <a:pt x="274" y="479"/>
                </a:lnTo>
                <a:lnTo>
                  <a:pt x="274" y="477"/>
                </a:lnTo>
                <a:lnTo>
                  <a:pt x="274" y="474"/>
                </a:lnTo>
                <a:lnTo>
                  <a:pt x="274" y="469"/>
                </a:lnTo>
                <a:lnTo>
                  <a:pt x="274" y="468"/>
                </a:lnTo>
                <a:lnTo>
                  <a:pt x="274" y="459"/>
                </a:lnTo>
                <a:lnTo>
                  <a:pt x="274" y="456"/>
                </a:lnTo>
                <a:lnTo>
                  <a:pt x="274" y="451"/>
                </a:lnTo>
                <a:lnTo>
                  <a:pt x="274" y="445"/>
                </a:lnTo>
                <a:lnTo>
                  <a:pt x="274" y="441"/>
                </a:lnTo>
                <a:lnTo>
                  <a:pt x="274" y="440"/>
                </a:lnTo>
                <a:lnTo>
                  <a:pt x="274" y="438"/>
                </a:lnTo>
                <a:lnTo>
                  <a:pt x="274" y="435"/>
                </a:lnTo>
                <a:lnTo>
                  <a:pt x="271" y="435"/>
                </a:lnTo>
                <a:lnTo>
                  <a:pt x="268" y="435"/>
                </a:lnTo>
                <a:lnTo>
                  <a:pt x="266" y="435"/>
                </a:lnTo>
                <a:lnTo>
                  <a:pt x="263" y="435"/>
                </a:lnTo>
                <a:lnTo>
                  <a:pt x="256" y="435"/>
                </a:lnTo>
                <a:lnTo>
                  <a:pt x="251" y="435"/>
                </a:lnTo>
                <a:lnTo>
                  <a:pt x="250" y="435"/>
                </a:lnTo>
                <a:lnTo>
                  <a:pt x="246" y="435"/>
                </a:lnTo>
                <a:lnTo>
                  <a:pt x="245" y="435"/>
                </a:lnTo>
                <a:lnTo>
                  <a:pt x="242" y="435"/>
                </a:lnTo>
                <a:lnTo>
                  <a:pt x="237" y="435"/>
                </a:lnTo>
                <a:lnTo>
                  <a:pt x="235" y="435"/>
                </a:lnTo>
                <a:lnTo>
                  <a:pt x="232" y="435"/>
                </a:lnTo>
                <a:lnTo>
                  <a:pt x="230" y="435"/>
                </a:lnTo>
                <a:lnTo>
                  <a:pt x="228" y="435"/>
                </a:lnTo>
                <a:lnTo>
                  <a:pt x="227" y="435"/>
                </a:lnTo>
                <a:lnTo>
                  <a:pt x="222" y="435"/>
                </a:lnTo>
                <a:lnTo>
                  <a:pt x="219" y="435"/>
                </a:lnTo>
                <a:lnTo>
                  <a:pt x="217" y="435"/>
                </a:lnTo>
                <a:lnTo>
                  <a:pt x="217" y="432"/>
                </a:lnTo>
                <a:lnTo>
                  <a:pt x="217" y="430"/>
                </a:lnTo>
                <a:lnTo>
                  <a:pt x="217" y="425"/>
                </a:lnTo>
                <a:lnTo>
                  <a:pt x="217" y="422"/>
                </a:lnTo>
                <a:lnTo>
                  <a:pt x="217" y="419"/>
                </a:lnTo>
                <a:lnTo>
                  <a:pt x="217" y="417"/>
                </a:lnTo>
                <a:lnTo>
                  <a:pt x="217" y="414"/>
                </a:lnTo>
                <a:lnTo>
                  <a:pt x="217" y="409"/>
                </a:lnTo>
                <a:lnTo>
                  <a:pt x="217" y="404"/>
                </a:lnTo>
                <a:lnTo>
                  <a:pt x="214" y="404"/>
                </a:lnTo>
                <a:lnTo>
                  <a:pt x="212" y="404"/>
                </a:lnTo>
                <a:lnTo>
                  <a:pt x="211" y="404"/>
                </a:lnTo>
                <a:lnTo>
                  <a:pt x="207" y="404"/>
                </a:lnTo>
                <a:lnTo>
                  <a:pt x="206" y="404"/>
                </a:lnTo>
                <a:lnTo>
                  <a:pt x="204" y="404"/>
                </a:lnTo>
                <a:lnTo>
                  <a:pt x="202" y="404"/>
                </a:lnTo>
                <a:lnTo>
                  <a:pt x="201" y="404"/>
                </a:lnTo>
                <a:lnTo>
                  <a:pt x="197" y="404"/>
                </a:lnTo>
                <a:lnTo>
                  <a:pt x="193" y="404"/>
                </a:lnTo>
                <a:lnTo>
                  <a:pt x="189" y="404"/>
                </a:lnTo>
                <a:lnTo>
                  <a:pt x="184" y="404"/>
                </a:lnTo>
                <a:lnTo>
                  <a:pt x="181" y="404"/>
                </a:lnTo>
                <a:lnTo>
                  <a:pt x="170" y="404"/>
                </a:lnTo>
                <a:lnTo>
                  <a:pt x="168" y="404"/>
                </a:lnTo>
                <a:lnTo>
                  <a:pt x="166" y="404"/>
                </a:lnTo>
                <a:lnTo>
                  <a:pt x="162" y="404"/>
                </a:lnTo>
                <a:lnTo>
                  <a:pt x="160" y="404"/>
                </a:lnTo>
                <a:lnTo>
                  <a:pt x="157" y="404"/>
                </a:lnTo>
                <a:lnTo>
                  <a:pt x="155" y="404"/>
                </a:lnTo>
                <a:lnTo>
                  <a:pt x="153" y="404"/>
                </a:lnTo>
                <a:lnTo>
                  <a:pt x="150" y="404"/>
                </a:lnTo>
                <a:lnTo>
                  <a:pt x="144" y="404"/>
                </a:lnTo>
                <a:lnTo>
                  <a:pt x="139" y="404"/>
                </a:lnTo>
                <a:lnTo>
                  <a:pt x="134" y="404"/>
                </a:lnTo>
                <a:lnTo>
                  <a:pt x="130" y="404"/>
                </a:lnTo>
                <a:lnTo>
                  <a:pt x="129" y="404"/>
                </a:lnTo>
                <a:lnTo>
                  <a:pt x="124" y="404"/>
                </a:lnTo>
                <a:lnTo>
                  <a:pt x="117" y="404"/>
                </a:lnTo>
                <a:lnTo>
                  <a:pt x="112" y="404"/>
                </a:lnTo>
                <a:lnTo>
                  <a:pt x="103" y="405"/>
                </a:lnTo>
                <a:lnTo>
                  <a:pt x="98" y="405"/>
                </a:lnTo>
                <a:lnTo>
                  <a:pt x="93" y="405"/>
                </a:lnTo>
                <a:lnTo>
                  <a:pt x="91" y="405"/>
                </a:lnTo>
                <a:lnTo>
                  <a:pt x="90" y="405"/>
                </a:lnTo>
                <a:lnTo>
                  <a:pt x="88" y="405"/>
                </a:lnTo>
                <a:lnTo>
                  <a:pt x="81" y="405"/>
                </a:lnTo>
                <a:lnTo>
                  <a:pt x="80" y="405"/>
                </a:lnTo>
                <a:lnTo>
                  <a:pt x="78" y="405"/>
                </a:lnTo>
                <a:lnTo>
                  <a:pt x="75" y="405"/>
                </a:lnTo>
                <a:lnTo>
                  <a:pt x="72" y="405"/>
                </a:lnTo>
                <a:lnTo>
                  <a:pt x="68" y="405"/>
                </a:lnTo>
                <a:lnTo>
                  <a:pt x="67" y="405"/>
                </a:lnTo>
                <a:lnTo>
                  <a:pt x="65" y="405"/>
                </a:lnTo>
                <a:lnTo>
                  <a:pt x="55" y="405"/>
                </a:lnTo>
                <a:lnTo>
                  <a:pt x="50" y="405"/>
                </a:lnTo>
                <a:lnTo>
                  <a:pt x="50" y="401"/>
                </a:lnTo>
                <a:lnTo>
                  <a:pt x="50" y="384"/>
                </a:lnTo>
                <a:lnTo>
                  <a:pt x="50" y="379"/>
                </a:lnTo>
                <a:lnTo>
                  <a:pt x="49" y="379"/>
                </a:lnTo>
                <a:lnTo>
                  <a:pt x="49" y="373"/>
                </a:lnTo>
                <a:lnTo>
                  <a:pt x="49" y="366"/>
                </a:lnTo>
                <a:lnTo>
                  <a:pt x="49" y="365"/>
                </a:lnTo>
                <a:lnTo>
                  <a:pt x="49" y="363"/>
                </a:lnTo>
                <a:lnTo>
                  <a:pt x="49" y="356"/>
                </a:lnTo>
                <a:lnTo>
                  <a:pt x="49" y="352"/>
                </a:lnTo>
                <a:lnTo>
                  <a:pt x="49" y="350"/>
                </a:lnTo>
                <a:lnTo>
                  <a:pt x="49" y="348"/>
                </a:lnTo>
                <a:lnTo>
                  <a:pt x="49" y="342"/>
                </a:lnTo>
                <a:lnTo>
                  <a:pt x="50" y="337"/>
                </a:lnTo>
                <a:lnTo>
                  <a:pt x="50" y="334"/>
                </a:lnTo>
                <a:lnTo>
                  <a:pt x="50" y="324"/>
                </a:lnTo>
                <a:lnTo>
                  <a:pt x="50" y="321"/>
                </a:lnTo>
                <a:lnTo>
                  <a:pt x="50" y="319"/>
                </a:lnTo>
                <a:lnTo>
                  <a:pt x="50" y="316"/>
                </a:lnTo>
                <a:lnTo>
                  <a:pt x="50" y="314"/>
                </a:lnTo>
                <a:lnTo>
                  <a:pt x="50" y="301"/>
                </a:lnTo>
                <a:lnTo>
                  <a:pt x="50" y="293"/>
                </a:lnTo>
                <a:lnTo>
                  <a:pt x="50" y="291"/>
                </a:lnTo>
                <a:lnTo>
                  <a:pt x="50" y="288"/>
                </a:lnTo>
                <a:lnTo>
                  <a:pt x="50" y="285"/>
                </a:lnTo>
                <a:lnTo>
                  <a:pt x="50" y="275"/>
                </a:lnTo>
                <a:lnTo>
                  <a:pt x="50" y="267"/>
                </a:lnTo>
                <a:lnTo>
                  <a:pt x="50" y="263"/>
                </a:lnTo>
                <a:lnTo>
                  <a:pt x="50" y="262"/>
                </a:lnTo>
                <a:lnTo>
                  <a:pt x="50" y="237"/>
                </a:lnTo>
                <a:lnTo>
                  <a:pt x="50" y="229"/>
                </a:lnTo>
                <a:lnTo>
                  <a:pt x="50" y="226"/>
                </a:lnTo>
                <a:lnTo>
                  <a:pt x="50" y="222"/>
                </a:lnTo>
                <a:lnTo>
                  <a:pt x="50" y="213"/>
                </a:lnTo>
                <a:lnTo>
                  <a:pt x="50" y="205"/>
                </a:lnTo>
                <a:lnTo>
                  <a:pt x="50" y="201"/>
                </a:lnTo>
                <a:lnTo>
                  <a:pt x="50" y="198"/>
                </a:lnTo>
                <a:lnTo>
                  <a:pt x="49" y="198"/>
                </a:lnTo>
                <a:lnTo>
                  <a:pt x="49" y="196"/>
                </a:lnTo>
                <a:lnTo>
                  <a:pt x="49" y="195"/>
                </a:lnTo>
                <a:lnTo>
                  <a:pt x="49" y="193"/>
                </a:lnTo>
                <a:lnTo>
                  <a:pt x="49" y="191"/>
                </a:lnTo>
                <a:lnTo>
                  <a:pt x="47" y="190"/>
                </a:lnTo>
                <a:lnTo>
                  <a:pt x="44" y="188"/>
                </a:lnTo>
                <a:lnTo>
                  <a:pt x="44" y="187"/>
                </a:lnTo>
                <a:lnTo>
                  <a:pt x="44" y="185"/>
                </a:lnTo>
                <a:lnTo>
                  <a:pt x="45" y="185"/>
                </a:lnTo>
                <a:lnTo>
                  <a:pt x="45" y="183"/>
                </a:lnTo>
                <a:lnTo>
                  <a:pt x="45" y="182"/>
                </a:lnTo>
                <a:lnTo>
                  <a:pt x="44" y="180"/>
                </a:lnTo>
                <a:lnTo>
                  <a:pt x="44" y="178"/>
                </a:lnTo>
                <a:lnTo>
                  <a:pt x="42" y="178"/>
                </a:lnTo>
                <a:lnTo>
                  <a:pt x="41" y="178"/>
                </a:lnTo>
                <a:lnTo>
                  <a:pt x="41" y="177"/>
                </a:lnTo>
                <a:lnTo>
                  <a:pt x="41" y="175"/>
                </a:lnTo>
                <a:lnTo>
                  <a:pt x="42" y="175"/>
                </a:lnTo>
                <a:lnTo>
                  <a:pt x="44" y="173"/>
                </a:lnTo>
                <a:lnTo>
                  <a:pt x="44" y="172"/>
                </a:lnTo>
                <a:lnTo>
                  <a:pt x="44" y="170"/>
                </a:lnTo>
                <a:lnTo>
                  <a:pt x="45" y="170"/>
                </a:lnTo>
                <a:lnTo>
                  <a:pt x="45" y="172"/>
                </a:lnTo>
                <a:lnTo>
                  <a:pt x="45" y="173"/>
                </a:lnTo>
                <a:lnTo>
                  <a:pt x="47" y="173"/>
                </a:lnTo>
                <a:lnTo>
                  <a:pt x="47" y="175"/>
                </a:lnTo>
                <a:lnTo>
                  <a:pt x="49" y="175"/>
                </a:lnTo>
                <a:lnTo>
                  <a:pt x="50" y="175"/>
                </a:lnTo>
                <a:lnTo>
                  <a:pt x="50" y="173"/>
                </a:lnTo>
                <a:lnTo>
                  <a:pt x="50" y="172"/>
                </a:lnTo>
                <a:lnTo>
                  <a:pt x="52" y="172"/>
                </a:lnTo>
                <a:lnTo>
                  <a:pt x="52" y="170"/>
                </a:lnTo>
                <a:lnTo>
                  <a:pt x="52" y="169"/>
                </a:lnTo>
                <a:lnTo>
                  <a:pt x="54" y="169"/>
                </a:lnTo>
                <a:lnTo>
                  <a:pt x="52" y="169"/>
                </a:lnTo>
                <a:lnTo>
                  <a:pt x="50" y="169"/>
                </a:lnTo>
                <a:lnTo>
                  <a:pt x="50" y="167"/>
                </a:lnTo>
                <a:lnTo>
                  <a:pt x="49" y="165"/>
                </a:lnTo>
                <a:lnTo>
                  <a:pt x="50" y="165"/>
                </a:lnTo>
                <a:lnTo>
                  <a:pt x="52" y="165"/>
                </a:lnTo>
                <a:lnTo>
                  <a:pt x="54" y="165"/>
                </a:lnTo>
                <a:lnTo>
                  <a:pt x="54" y="164"/>
                </a:lnTo>
                <a:lnTo>
                  <a:pt x="54" y="162"/>
                </a:lnTo>
                <a:lnTo>
                  <a:pt x="52" y="162"/>
                </a:lnTo>
                <a:lnTo>
                  <a:pt x="52" y="160"/>
                </a:lnTo>
                <a:lnTo>
                  <a:pt x="54" y="160"/>
                </a:lnTo>
                <a:lnTo>
                  <a:pt x="55" y="160"/>
                </a:lnTo>
                <a:lnTo>
                  <a:pt x="55" y="159"/>
                </a:lnTo>
                <a:lnTo>
                  <a:pt x="57" y="159"/>
                </a:lnTo>
                <a:lnTo>
                  <a:pt x="55" y="159"/>
                </a:lnTo>
                <a:lnTo>
                  <a:pt x="55" y="157"/>
                </a:lnTo>
                <a:lnTo>
                  <a:pt x="54" y="157"/>
                </a:lnTo>
                <a:lnTo>
                  <a:pt x="54" y="156"/>
                </a:lnTo>
                <a:lnTo>
                  <a:pt x="52" y="156"/>
                </a:lnTo>
                <a:lnTo>
                  <a:pt x="50" y="156"/>
                </a:lnTo>
                <a:lnTo>
                  <a:pt x="50" y="154"/>
                </a:lnTo>
                <a:lnTo>
                  <a:pt x="49" y="154"/>
                </a:lnTo>
                <a:lnTo>
                  <a:pt x="47" y="154"/>
                </a:lnTo>
                <a:lnTo>
                  <a:pt x="45" y="154"/>
                </a:lnTo>
                <a:lnTo>
                  <a:pt x="44" y="154"/>
                </a:lnTo>
                <a:lnTo>
                  <a:pt x="42" y="154"/>
                </a:lnTo>
                <a:lnTo>
                  <a:pt x="42" y="152"/>
                </a:lnTo>
                <a:lnTo>
                  <a:pt x="41" y="151"/>
                </a:lnTo>
                <a:lnTo>
                  <a:pt x="41" y="147"/>
                </a:lnTo>
                <a:lnTo>
                  <a:pt x="39" y="147"/>
                </a:lnTo>
                <a:lnTo>
                  <a:pt x="39" y="146"/>
                </a:lnTo>
                <a:lnTo>
                  <a:pt x="39" y="144"/>
                </a:lnTo>
                <a:lnTo>
                  <a:pt x="37" y="142"/>
                </a:lnTo>
                <a:lnTo>
                  <a:pt x="37" y="139"/>
                </a:lnTo>
                <a:lnTo>
                  <a:pt x="36" y="139"/>
                </a:lnTo>
                <a:lnTo>
                  <a:pt x="36" y="138"/>
                </a:lnTo>
                <a:lnTo>
                  <a:pt x="34" y="138"/>
                </a:lnTo>
                <a:lnTo>
                  <a:pt x="32" y="139"/>
                </a:lnTo>
                <a:lnTo>
                  <a:pt x="31" y="139"/>
                </a:lnTo>
                <a:lnTo>
                  <a:pt x="31" y="138"/>
                </a:lnTo>
                <a:lnTo>
                  <a:pt x="29" y="138"/>
                </a:lnTo>
                <a:lnTo>
                  <a:pt x="28" y="136"/>
                </a:lnTo>
                <a:lnTo>
                  <a:pt x="28" y="134"/>
                </a:lnTo>
                <a:lnTo>
                  <a:pt x="28" y="133"/>
                </a:lnTo>
                <a:lnTo>
                  <a:pt x="26" y="133"/>
                </a:lnTo>
                <a:lnTo>
                  <a:pt x="24" y="133"/>
                </a:lnTo>
                <a:lnTo>
                  <a:pt x="23" y="133"/>
                </a:lnTo>
                <a:lnTo>
                  <a:pt x="21" y="131"/>
                </a:lnTo>
                <a:lnTo>
                  <a:pt x="19" y="131"/>
                </a:lnTo>
                <a:lnTo>
                  <a:pt x="18" y="131"/>
                </a:lnTo>
                <a:lnTo>
                  <a:pt x="18" y="129"/>
                </a:lnTo>
                <a:lnTo>
                  <a:pt x="18" y="128"/>
                </a:lnTo>
                <a:lnTo>
                  <a:pt x="18" y="126"/>
                </a:lnTo>
                <a:lnTo>
                  <a:pt x="16" y="126"/>
                </a:lnTo>
                <a:lnTo>
                  <a:pt x="16" y="124"/>
                </a:lnTo>
                <a:lnTo>
                  <a:pt x="16" y="123"/>
                </a:lnTo>
                <a:lnTo>
                  <a:pt x="16" y="121"/>
                </a:lnTo>
                <a:lnTo>
                  <a:pt x="16" y="120"/>
                </a:lnTo>
                <a:lnTo>
                  <a:pt x="18" y="120"/>
                </a:lnTo>
                <a:lnTo>
                  <a:pt x="19" y="120"/>
                </a:lnTo>
                <a:lnTo>
                  <a:pt x="21" y="118"/>
                </a:lnTo>
                <a:lnTo>
                  <a:pt x="23" y="118"/>
                </a:lnTo>
                <a:lnTo>
                  <a:pt x="24" y="118"/>
                </a:lnTo>
                <a:lnTo>
                  <a:pt x="26" y="116"/>
                </a:lnTo>
                <a:lnTo>
                  <a:pt x="26" y="115"/>
                </a:lnTo>
                <a:lnTo>
                  <a:pt x="26" y="113"/>
                </a:lnTo>
                <a:lnTo>
                  <a:pt x="26" y="111"/>
                </a:lnTo>
                <a:lnTo>
                  <a:pt x="26" y="110"/>
                </a:lnTo>
                <a:lnTo>
                  <a:pt x="26" y="108"/>
                </a:lnTo>
                <a:lnTo>
                  <a:pt x="24" y="108"/>
                </a:lnTo>
                <a:lnTo>
                  <a:pt x="24" y="106"/>
                </a:lnTo>
                <a:lnTo>
                  <a:pt x="23" y="106"/>
                </a:lnTo>
                <a:lnTo>
                  <a:pt x="21" y="105"/>
                </a:lnTo>
                <a:lnTo>
                  <a:pt x="21" y="103"/>
                </a:lnTo>
                <a:lnTo>
                  <a:pt x="19" y="103"/>
                </a:lnTo>
                <a:lnTo>
                  <a:pt x="18" y="103"/>
                </a:lnTo>
                <a:lnTo>
                  <a:pt x="18" y="105"/>
                </a:lnTo>
                <a:lnTo>
                  <a:pt x="18" y="106"/>
                </a:lnTo>
                <a:lnTo>
                  <a:pt x="16" y="106"/>
                </a:lnTo>
                <a:lnTo>
                  <a:pt x="14" y="105"/>
                </a:lnTo>
                <a:lnTo>
                  <a:pt x="13" y="103"/>
                </a:lnTo>
                <a:lnTo>
                  <a:pt x="11" y="103"/>
                </a:lnTo>
                <a:lnTo>
                  <a:pt x="10" y="103"/>
                </a:lnTo>
                <a:lnTo>
                  <a:pt x="10" y="102"/>
                </a:lnTo>
                <a:lnTo>
                  <a:pt x="11" y="102"/>
                </a:lnTo>
                <a:lnTo>
                  <a:pt x="11" y="100"/>
                </a:lnTo>
                <a:lnTo>
                  <a:pt x="11" y="98"/>
                </a:lnTo>
                <a:lnTo>
                  <a:pt x="11" y="97"/>
                </a:lnTo>
                <a:lnTo>
                  <a:pt x="11" y="95"/>
                </a:lnTo>
                <a:lnTo>
                  <a:pt x="11" y="93"/>
                </a:lnTo>
                <a:lnTo>
                  <a:pt x="11" y="92"/>
                </a:lnTo>
                <a:lnTo>
                  <a:pt x="10" y="92"/>
                </a:lnTo>
                <a:lnTo>
                  <a:pt x="10" y="90"/>
                </a:lnTo>
                <a:lnTo>
                  <a:pt x="8" y="90"/>
                </a:lnTo>
                <a:lnTo>
                  <a:pt x="8" y="89"/>
                </a:lnTo>
                <a:lnTo>
                  <a:pt x="8" y="87"/>
                </a:lnTo>
                <a:lnTo>
                  <a:pt x="10" y="87"/>
                </a:lnTo>
                <a:lnTo>
                  <a:pt x="10" y="85"/>
                </a:lnTo>
                <a:lnTo>
                  <a:pt x="10" y="84"/>
                </a:lnTo>
                <a:lnTo>
                  <a:pt x="8" y="84"/>
                </a:lnTo>
                <a:lnTo>
                  <a:pt x="8" y="82"/>
                </a:lnTo>
                <a:lnTo>
                  <a:pt x="6" y="80"/>
                </a:lnTo>
                <a:lnTo>
                  <a:pt x="6" y="79"/>
                </a:lnTo>
                <a:lnTo>
                  <a:pt x="6" y="77"/>
                </a:lnTo>
                <a:lnTo>
                  <a:pt x="5" y="77"/>
                </a:lnTo>
                <a:lnTo>
                  <a:pt x="3" y="77"/>
                </a:lnTo>
                <a:lnTo>
                  <a:pt x="3" y="75"/>
                </a:lnTo>
                <a:lnTo>
                  <a:pt x="3" y="74"/>
                </a:lnTo>
                <a:lnTo>
                  <a:pt x="3" y="72"/>
                </a:lnTo>
                <a:lnTo>
                  <a:pt x="5" y="72"/>
                </a:lnTo>
                <a:lnTo>
                  <a:pt x="5" y="71"/>
                </a:lnTo>
                <a:lnTo>
                  <a:pt x="5" y="69"/>
                </a:lnTo>
                <a:lnTo>
                  <a:pt x="5" y="67"/>
                </a:lnTo>
                <a:lnTo>
                  <a:pt x="6" y="67"/>
                </a:lnTo>
                <a:lnTo>
                  <a:pt x="8" y="67"/>
                </a:lnTo>
                <a:lnTo>
                  <a:pt x="8" y="66"/>
                </a:lnTo>
                <a:lnTo>
                  <a:pt x="8" y="64"/>
                </a:lnTo>
                <a:lnTo>
                  <a:pt x="8" y="62"/>
                </a:lnTo>
                <a:lnTo>
                  <a:pt x="6" y="62"/>
                </a:lnTo>
                <a:lnTo>
                  <a:pt x="5" y="62"/>
                </a:lnTo>
                <a:lnTo>
                  <a:pt x="5" y="61"/>
                </a:lnTo>
                <a:lnTo>
                  <a:pt x="6" y="59"/>
                </a:lnTo>
                <a:lnTo>
                  <a:pt x="8" y="57"/>
                </a:lnTo>
                <a:lnTo>
                  <a:pt x="8" y="56"/>
                </a:lnTo>
                <a:lnTo>
                  <a:pt x="6" y="54"/>
                </a:lnTo>
                <a:lnTo>
                  <a:pt x="6" y="53"/>
                </a:lnTo>
                <a:lnTo>
                  <a:pt x="8" y="53"/>
                </a:lnTo>
                <a:lnTo>
                  <a:pt x="6" y="51"/>
                </a:lnTo>
                <a:lnTo>
                  <a:pt x="6" y="49"/>
                </a:lnTo>
                <a:lnTo>
                  <a:pt x="6" y="48"/>
                </a:lnTo>
                <a:lnTo>
                  <a:pt x="6" y="46"/>
                </a:lnTo>
                <a:lnTo>
                  <a:pt x="5" y="44"/>
                </a:lnTo>
                <a:lnTo>
                  <a:pt x="3" y="44"/>
                </a:lnTo>
                <a:lnTo>
                  <a:pt x="3" y="43"/>
                </a:lnTo>
                <a:lnTo>
                  <a:pt x="3" y="41"/>
                </a:lnTo>
                <a:lnTo>
                  <a:pt x="5" y="41"/>
                </a:lnTo>
                <a:lnTo>
                  <a:pt x="5" y="39"/>
                </a:lnTo>
                <a:lnTo>
                  <a:pt x="6" y="39"/>
                </a:lnTo>
                <a:lnTo>
                  <a:pt x="6" y="38"/>
                </a:lnTo>
                <a:lnTo>
                  <a:pt x="6" y="36"/>
                </a:lnTo>
                <a:lnTo>
                  <a:pt x="6" y="35"/>
                </a:lnTo>
                <a:lnTo>
                  <a:pt x="6" y="33"/>
                </a:lnTo>
                <a:lnTo>
                  <a:pt x="6" y="31"/>
                </a:lnTo>
                <a:lnTo>
                  <a:pt x="6" y="30"/>
                </a:lnTo>
                <a:lnTo>
                  <a:pt x="5" y="30"/>
                </a:lnTo>
                <a:lnTo>
                  <a:pt x="5" y="28"/>
                </a:lnTo>
                <a:lnTo>
                  <a:pt x="3" y="28"/>
                </a:lnTo>
                <a:lnTo>
                  <a:pt x="3" y="26"/>
                </a:lnTo>
                <a:lnTo>
                  <a:pt x="3" y="25"/>
                </a:lnTo>
                <a:lnTo>
                  <a:pt x="5" y="25"/>
                </a:lnTo>
                <a:lnTo>
                  <a:pt x="5" y="23"/>
                </a:lnTo>
                <a:lnTo>
                  <a:pt x="5" y="22"/>
                </a:lnTo>
                <a:lnTo>
                  <a:pt x="6" y="22"/>
                </a:lnTo>
                <a:lnTo>
                  <a:pt x="6" y="20"/>
                </a:lnTo>
                <a:lnTo>
                  <a:pt x="6" y="18"/>
                </a:lnTo>
                <a:lnTo>
                  <a:pt x="5" y="18"/>
                </a:lnTo>
                <a:lnTo>
                  <a:pt x="3" y="18"/>
                </a:lnTo>
                <a:lnTo>
                  <a:pt x="3" y="17"/>
                </a:lnTo>
                <a:lnTo>
                  <a:pt x="3" y="15"/>
                </a:lnTo>
                <a:lnTo>
                  <a:pt x="3" y="13"/>
                </a:lnTo>
                <a:lnTo>
                  <a:pt x="5" y="12"/>
                </a:lnTo>
                <a:lnTo>
                  <a:pt x="5" y="10"/>
                </a:lnTo>
                <a:lnTo>
                  <a:pt x="6" y="8"/>
                </a:lnTo>
                <a:lnTo>
                  <a:pt x="5" y="8"/>
                </a:lnTo>
                <a:lnTo>
                  <a:pt x="3" y="8"/>
                </a:lnTo>
                <a:lnTo>
                  <a:pt x="3" y="7"/>
                </a:lnTo>
                <a:lnTo>
                  <a:pt x="3" y="5"/>
                </a:lnTo>
                <a:lnTo>
                  <a:pt x="1" y="5"/>
                </a:lnTo>
                <a:lnTo>
                  <a:pt x="1" y="4"/>
                </a:lnTo>
                <a:lnTo>
                  <a:pt x="0" y="4"/>
                </a:lnTo>
                <a:lnTo>
                  <a:pt x="0" y="2"/>
                </a:lnTo>
                <a:lnTo>
                  <a:pt x="0" y="0"/>
                </a:lnTo>
                <a:lnTo>
                  <a:pt x="1" y="0"/>
                </a:lnTo>
                <a:lnTo>
                  <a:pt x="11" y="0"/>
                </a:lnTo>
                <a:lnTo>
                  <a:pt x="14" y="0"/>
                </a:lnTo>
                <a:lnTo>
                  <a:pt x="24" y="0"/>
                </a:lnTo>
                <a:lnTo>
                  <a:pt x="32" y="2"/>
                </a:lnTo>
                <a:lnTo>
                  <a:pt x="36" y="2"/>
                </a:lnTo>
                <a:lnTo>
                  <a:pt x="42" y="2"/>
                </a:lnTo>
                <a:lnTo>
                  <a:pt x="44" y="2"/>
                </a:lnTo>
                <a:lnTo>
                  <a:pt x="54" y="2"/>
                </a:lnTo>
                <a:lnTo>
                  <a:pt x="59" y="2"/>
                </a:lnTo>
                <a:lnTo>
                  <a:pt x="63" y="2"/>
                </a:lnTo>
                <a:lnTo>
                  <a:pt x="80" y="2"/>
                </a:lnTo>
                <a:lnTo>
                  <a:pt x="83" y="2"/>
                </a:lnTo>
                <a:lnTo>
                  <a:pt x="85" y="2"/>
                </a:lnTo>
                <a:lnTo>
                  <a:pt x="90" y="2"/>
                </a:lnTo>
                <a:lnTo>
                  <a:pt x="91" y="2"/>
                </a:lnTo>
                <a:lnTo>
                  <a:pt x="96" y="2"/>
                </a:lnTo>
                <a:lnTo>
                  <a:pt x="99" y="2"/>
                </a:lnTo>
                <a:lnTo>
                  <a:pt x="109" y="2"/>
                </a:lnTo>
                <a:lnTo>
                  <a:pt x="111" y="2"/>
                </a:lnTo>
                <a:lnTo>
                  <a:pt x="112" y="2"/>
                </a:lnTo>
                <a:lnTo>
                  <a:pt x="114" y="2"/>
                </a:lnTo>
                <a:lnTo>
                  <a:pt x="116" y="2"/>
                </a:lnTo>
                <a:lnTo>
                  <a:pt x="117" y="2"/>
                </a:lnTo>
                <a:lnTo>
                  <a:pt x="121" y="2"/>
                </a:lnTo>
                <a:lnTo>
                  <a:pt x="127" y="0"/>
                </a:lnTo>
                <a:lnTo>
                  <a:pt x="139" y="2"/>
                </a:lnTo>
                <a:lnTo>
                  <a:pt x="140" y="2"/>
                </a:lnTo>
                <a:lnTo>
                  <a:pt x="145" y="2"/>
                </a:lnTo>
                <a:lnTo>
                  <a:pt x="155" y="2"/>
                </a:lnTo>
                <a:lnTo>
                  <a:pt x="165" y="2"/>
                </a:lnTo>
                <a:lnTo>
                  <a:pt x="166" y="2"/>
                </a:lnTo>
                <a:lnTo>
                  <a:pt x="168" y="2"/>
                </a:lnTo>
                <a:lnTo>
                  <a:pt x="176" y="2"/>
                </a:lnTo>
                <a:lnTo>
                  <a:pt x="179" y="2"/>
                </a:lnTo>
                <a:lnTo>
                  <a:pt x="184" y="2"/>
                </a:lnTo>
                <a:lnTo>
                  <a:pt x="186" y="2"/>
                </a:lnTo>
                <a:lnTo>
                  <a:pt x="194" y="2"/>
                </a:lnTo>
                <a:lnTo>
                  <a:pt x="197" y="2"/>
                </a:lnTo>
                <a:lnTo>
                  <a:pt x="199" y="2"/>
                </a:lnTo>
                <a:lnTo>
                  <a:pt x="202" y="2"/>
                </a:lnTo>
                <a:lnTo>
                  <a:pt x="207" y="2"/>
                </a:lnTo>
                <a:lnTo>
                  <a:pt x="209" y="2"/>
                </a:lnTo>
                <a:lnTo>
                  <a:pt x="211" y="2"/>
                </a:lnTo>
                <a:lnTo>
                  <a:pt x="219" y="2"/>
                </a:lnTo>
                <a:lnTo>
                  <a:pt x="220" y="2"/>
                </a:lnTo>
                <a:lnTo>
                  <a:pt x="222" y="2"/>
                </a:lnTo>
                <a:lnTo>
                  <a:pt x="224" y="2"/>
                </a:lnTo>
                <a:lnTo>
                  <a:pt x="225" y="2"/>
                </a:lnTo>
                <a:lnTo>
                  <a:pt x="230" y="2"/>
                </a:lnTo>
                <a:lnTo>
                  <a:pt x="233" y="2"/>
                </a:lnTo>
                <a:lnTo>
                  <a:pt x="238" y="2"/>
                </a:lnTo>
                <a:lnTo>
                  <a:pt x="245" y="2"/>
                </a:lnTo>
                <a:lnTo>
                  <a:pt x="256" y="2"/>
                </a:lnTo>
                <a:lnTo>
                  <a:pt x="261" y="2"/>
                </a:lnTo>
                <a:lnTo>
                  <a:pt x="266" y="2"/>
                </a:lnTo>
                <a:lnTo>
                  <a:pt x="266" y="0"/>
                </a:lnTo>
                <a:lnTo>
                  <a:pt x="274" y="0"/>
                </a:lnTo>
                <a:lnTo>
                  <a:pt x="279" y="0"/>
                </a:lnTo>
                <a:lnTo>
                  <a:pt x="281" y="0"/>
                </a:lnTo>
                <a:lnTo>
                  <a:pt x="282" y="0"/>
                </a:lnTo>
                <a:lnTo>
                  <a:pt x="284" y="0"/>
                </a:lnTo>
                <a:lnTo>
                  <a:pt x="286" y="0"/>
                </a:lnTo>
                <a:lnTo>
                  <a:pt x="289" y="0"/>
                </a:lnTo>
                <a:lnTo>
                  <a:pt x="291" y="0"/>
                </a:lnTo>
                <a:lnTo>
                  <a:pt x="292" y="0"/>
                </a:lnTo>
                <a:lnTo>
                  <a:pt x="294" y="0"/>
                </a:lnTo>
                <a:lnTo>
                  <a:pt x="297" y="0"/>
                </a:lnTo>
                <a:lnTo>
                  <a:pt x="302" y="0"/>
                </a:lnTo>
                <a:lnTo>
                  <a:pt x="307"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10" name="Freeform 448"/>
          <p:cNvSpPr>
            <a:spLocks/>
          </p:cNvSpPr>
          <p:nvPr/>
        </p:nvSpPr>
        <p:spPr bwMode="auto">
          <a:xfrm>
            <a:off x="2125117" y="1820920"/>
            <a:ext cx="861993" cy="493373"/>
          </a:xfrm>
          <a:custGeom>
            <a:avLst/>
            <a:gdLst>
              <a:gd name="T0" fmla="*/ 296 w 426"/>
              <a:gd name="T1" fmla="*/ 5 h 237"/>
              <a:gd name="T2" fmla="*/ 306 w 426"/>
              <a:gd name="T3" fmla="*/ 15 h 237"/>
              <a:gd name="T4" fmla="*/ 328 w 426"/>
              <a:gd name="T5" fmla="*/ 25 h 237"/>
              <a:gd name="T6" fmla="*/ 346 w 426"/>
              <a:gd name="T7" fmla="*/ 28 h 237"/>
              <a:gd name="T8" fmla="*/ 359 w 426"/>
              <a:gd name="T9" fmla="*/ 44 h 237"/>
              <a:gd name="T10" fmla="*/ 369 w 426"/>
              <a:gd name="T11" fmla="*/ 54 h 237"/>
              <a:gd name="T12" fmla="*/ 376 w 426"/>
              <a:gd name="T13" fmla="*/ 64 h 237"/>
              <a:gd name="T14" fmla="*/ 395 w 426"/>
              <a:gd name="T15" fmla="*/ 65 h 237"/>
              <a:gd name="T16" fmla="*/ 402 w 426"/>
              <a:gd name="T17" fmla="*/ 79 h 237"/>
              <a:gd name="T18" fmla="*/ 420 w 426"/>
              <a:gd name="T19" fmla="*/ 85 h 237"/>
              <a:gd name="T20" fmla="*/ 418 w 426"/>
              <a:gd name="T21" fmla="*/ 106 h 237"/>
              <a:gd name="T22" fmla="*/ 425 w 426"/>
              <a:gd name="T23" fmla="*/ 123 h 237"/>
              <a:gd name="T24" fmla="*/ 410 w 426"/>
              <a:gd name="T25" fmla="*/ 123 h 237"/>
              <a:gd name="T26" fmla="*/ 399 w 426"/>
              <a:gd name="T27" fmla="*/ 118 h 237"/>
              <a:gd name="T28" fmla="*/ 386 w 426"/>
              <a:gd name="T29" fmla="*/ 114 h 237"/>
              <a:gd name="T30" fmla="*/ 376 w 426"/>
              <a:gd name="T31" fmla="*/ 105 h 237"/>
              <a:gd name="T32" fmla="*/ 368 w 426"/>
              <a:gd name="T33" fmla="*/ 111 h 237"/>
              <a:gd name="T34" fmla="*/ 358 w 426"/>
              <a:gd name="T35" fmla="*/ 119 h 237"/>
              <a:gd name="T36" fmla="*/ 361 w 426"/>
              <a:gd name="T37" fmla="*/ 134 h 237"/>
              <a:gd name="T38" fmla="*/ 350 w 426"/>
              <a:gd name="T39" fmla="*/ 142 h 237"/>
              <a:gd name="T40" fmla="*/ 337 w 426"/>
              <a:gd name="T41" fmla="*/ 147 h 237"/>
              <a:gd name="T42" fmla="*/ 341 w 426"/>
              <a:gd name="T43" fmla="*/ 157 h 237"/>
              <a:gd name="T44" fmla="*/ 348 w 426"/>
              <a:gd name="T45" fmla="*/ 165 h 237"/>
              <a:gd name="T46" fmla="*/ 355 w 426"/>
              <a:gd name="T47" fmla="*/ 177 h 237"/>
              <a:gd name="T48" fmla="*/ 350 w 426"/>
              <a:gd name="T49" fmla="*/ 181 h 237"/>
              <a:gd name="T50" fmla="*/ 341 w 426"/>
              <a:gd name="T51" fmla="*/ 191 h 237"/>
              <a:gd name="T52" fmla="*/ 351 w 426"/>
              <a:gd name="T53" fmla="*/ 203 h 237"/>
              <a:gd name="T54" fmla="*/ 356 w 426"/>
              <a:gd name="T55" fmla="*/ 213 h 237"/>
              <a:gd name="T56" fmla="*/ 341 w 426"/>
              <a:gd name="T57" fmla="*/ 221 h 237"/>
              <a:gd name="T58" fmla="*/ 333 w 426"/>
              <a:gd name="T59" fmla="*/ 229 h 237"/>
              <a:gd name="T60" fmla="*/ 323 w 426"/>
              <a:gd name="T61" fmla="*/ 237 h 237"/>
              <a:gd name="T62" fmla="*/ 274 w 426"/>
              <a:gd name="T63" fmla="*/ 235 h 237"/>
              <a:gd name="T64" fmla="*/ 242 w 426"/>
              <a:gd name="T65" fmla="*/ 234 h 237"/>
              <a:gd name="T66" fmla="*/ 209 w 426"/>
              <a:gd name="T67" fmla="*/ 232 h 237"/>
              <a:gd name="T68" fmla="*/ 193 w 426"/>
              <a:gd name="T69" fmla="*/ 232 h 237"/>
              <a:gd name="T70" fmla="*/ 167 w 426"/>
              <a:gd name="T71" fmla="*/ 231 h 237"/>
              <a:gd name="T72" fmla="*/ 139 w 426"/>
              <a:gd name="T73" fmla="*/ 231 h 237"/>
              <a:gd name="T74" fmla="*/ 121 w 426"/>
              <a:gd name="T75" fmla="*/ 229 h 237"/>
              <a:gd name="T76" fmla="*/ 96 w 426"/>
              <a:gd name="T77" fmla="*/ 227 h 237"/>
              <a:gd name="T78" fmla="*/ 75 w 426"/>
              <a:gd name="T79" fmla="*/ 227 h 237"/>
              <a:gd name="T80" fmla="*/ 36 w 426"/>
              <a:gd name="T81" fmla="*/ 226 h 237"/>
              <a:gd name="T82" fmla="*/ 10 w 426"/>
              <a:gd name="T83" fmla="*/ 224 h 237"/>
              <a:gd name="T84" fmla="*/ 2 w 426"/>
              <a:gd name="T85" fmla="*/ 193 h 237"/>
              <a:gd name="T86" fmla="*/ 2 w 426"/>
              <a:gd name="T87" fmla="*/ 175 h 237"/>
              <a:gd name="T88" fmla="*/ 3 w 426"/>
              <a:gd name="T89" fmla="*/ 155 h 237"/>
              <a:gd name="T90" fmla="*/ 15 w 426"/>
              <a:gd name="T91" fmla="*/ 134 h 237"/>
              <a:gd name="T92" fmla="*/ 42 w 426"/>
              <a:gd name="T93" fmla="*/ 136 h 237"/>
              <a:gd name="T94" fmla="*/ 62 w 426"/>
              <a:gd name="T95" fmla="*/ 136 h 237"/>
              <a:gd name="T96" fmla="*/ 91 w 426"/>
              <a:gd name="T97" fmla="*/ 137 h 237"/>
              <a:gd name="T98" fmla="*/ 118 w 426"/>
              <a:gd name="T99" fmla="*/ 139 h 237"/>
              <a:gd name="T100" fmla="*/ 140 w 426"/>
              <a:gd name="T101" fmla="*/ 139 h 237"/>
              <a:gd name="T102" fmla="*/ 149 w 426"/>
              <a:gd name="T103" fmla="*/ 116 h 237"/>
              <a:gd name="T104" fmla="*/ 150 w 426"/>
              <a:gd name="T105" fmla="*/ 100 h 237"/>
              <a:gd name="T106" fmla="*/ 152 w 426"/>
              <a:gd name="T107" fmla="*/ 72 h 237"/>
              <a:gd name="T108" fmla="*/ 152 w 426"/>
              <a:gd name="T109" fmla="*/ 51 h 237"/>
              <a:gd name="T110" fmla="*/ 152 w 426"/>
              <a:gd name="T111" fmla="*/ 31 h 237"/>
              <a:gd name="T112" fmla="*/ 152 w 426"/>
              <a:gd name="T113" fmla="*/ 8 h 237"/>
              <a:gd name="T114" fmla="*/ 176 w 426"/>
              <a:gd name="T115" fmla="*/ 2 h 237"/>
              <a:gd name="T116" fmla="*/ 225 w 426"/>
              <a:gd name="T117" fmla="*/ 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6" h="237">
                <a:moveTo>
                  <a:pt x="276" y="5"/>
                </a:moveTo>
                <a:lnTo>
                  <a:pt x="278" y="5"/>
                </a:lnTo>
                <a:lnTo>
                  <a:pt x="279" y="5"/>
                </a:lnTo>
                <a:lnTo>
                  <a:pt x="281" y="5"/>
                </a:lnTo>
                <a:lnTo>
                  <a:pt x="283" y="5"/>
                </a:lnTo>
                <a:lnTo>
                  <a:pt x="291" y="5"/>
                </a:lnTo>
                <a:lnTo>
                  <a:pt x="292" y="5"/>
                </a:lnTo>
                <a:lnTo>
                  <a:pt x="294" y="5"/>
                </a:lnTo>
                <a:lnTo>
                  <a:pt x="296" y="5"/>
                </a:lnTo>
                <a:lnTo>
                  <a:pt x="297" y="5"/>
                </a:lnTo>
                <a:lnTo>
                  <a:pt x="299" y="7"/>
                </a:lnTo>
                <a:lnTo>
                  <a:pt x="301" y="7"/>
                </a:lnTo>
                <a:lnTo>
                  <a:pt x="301" y="10"/>
                </a:lnTo>
                <a:lnTo>
                  <a:pt x="301" y="12"/>
                </a:lnTo>
                <a:lnTo>
                  <a:pt x="301" y="13"/>
                </a:lnTo>
                <a:lnTo>
                  <a:pt x="301" y="15"/>
                </a:lnTo>
                <a:lnTo>
                  <a:pt x="304" y="15"/>
                </a:lnTo>
                <a:lnTo>
                  <a:pt x="306" y="15"/>
                </a:lnTo>
                <a:lnTo>
                  <a:pt x="309" y="15"/>
                </a:lnTo>
                <a:lnTo>
                  <a:pt x="310" y="15"/>
                </a:lnTo>
                <a:lnTo>
                  <a:pt x="310" y="16"/>
                </a:lnTo>
                <a:lnTo>
                  <a:pt x="310" y="21"/>
                </a:lnTo>
                <a:lnTo>
                  <a:pt x="310" y="25"/>
                </a:lnTo>
                <a:lnTo>
                  <a:pt x="315" y="25"/>
                </a:lnTo>
                <a:lnTo>
                  <a:pt x="323" y="25"/>
                </a:lnTo>
                <a:lnTo>
                  <a:pt x="325" y="25"/>
                </a:lnTo>
                <a:lnTo>
                  <a:pt x="328" y="25"/>
                </a:lnTo>
                <a:lnTo>
                  <a:pt x="330" y="25"/>
                </a:lnTo>
                <a:lnTo>
                  <a:pt x="332" y="25"/>
                </a:lnTo>
                <a:lnTo>
                  <a:pt x="333" y="25"/>
                </a:lnTo>
                <a:lnTo>
                  <a:pt x="338" y="26"/>
                </a:lnTo>
                <a:lnTo>
                  <a:pt x="340" y="26"/>
                </a:lnTo>
                <a:lnTo>
                  <a:pt x="345" y="26"/>
                </a:lnTo>
                <a:lnTo>
                  <a:pt x="346" y="26"/>
                </a:lnTo>
                <a:lnTo>
                  <a:pt x="348" y="26"/>
                </a:lnTo>
                <a:lnTo>
                  <a:pt x="346" y="28"/>
                </a:lnTo>
                <a:lnTo>
                  <a:pt x="346" y="30"/>
                </a:lnTo>
                <a:lnTo>
                  <a:pt x="346" y="34"/>
                </a:lnTo>
                <a:lnTo>
                  <a:pt x="348" y="34"/>
                </a:lnTo>
                <a:lnTo>
                  <a:pt x="355" y="34"/>
                </a:lnTo>
                <a:lnTo>
                  <a:pt x="356" y="34"/>
                </a:lnTo>
                <a:lnTo>
                  <a:pt x="356" y="39"/>
                </a:lnTo>
                <a:lnTo>
                  <a:pt x="356" y="41"/>
                </a:lnTo>
                <a:lnTo>
                  <a:pt x="356" y="44"/>
                </a:lnTo>
                <a:lnTo>
                  <a:pt x="359" y="44"/>
                </a:lnTo>
                <a:lnTo>
                  <a:pt x="361" y="44"/>
                </a:lnTo>
                <a:lnTo>
                  <a:pt x="363" y="44"/>
                </a:lnTo>
                <a:lnTo>
                  <a:pt x="364" y="46"/>
                </a:lnTo>
                <a:lnTo>
                  <a:pt x="364" y="48"/>
                </a:lnTo>
                <a:lnTo>
                  <a:pt x="364" y="49"/>
                </a:lnTo>
                <a:lnTo>
                  <a:pt x="364" y="51"/>
                </a:lnTo>
                <a:lnTo>
                  <a:pt x="364" y="52"/>
                </a:lnTo>
                <a:lnTo>
                  <a:pt x="364" y="54"/>
                </a:lnTo>
                <a:lnTo>
                  <a:pt x="369" y="54"/>
                </a:lnTo>
                <a:lnTo>
                  <a:pt x="371" y="54"/>
                </a:lnTo>
                <a:lnTo>
                  <a:pt x="373" y="54"/>
                </a:lnTo>
                <a:lnTo>
                  <a:pt x="374" y="54"/>
                </a:lnTo>
                <a:lnTo>
                  <a:pt x="374" y="57"/>
                </a:lnTo>
                <a:lnTo>
                  <a:pt x="374" y="59"/>
                </a:lnTo>
                <a:lnTo>
                  <a:pt x="374" y="61"/>
                </a:lnTo>
                <a:lnTo>
                  <a:pt x="374" y="62"/>
                </a:lnTo>
                <a:lnTo>
                  <a:pt x="374" y="64"/>
                </a:lnTo>
                <a:lnTo>
                  <a:pt x="376" y="64"/>
                </a:lnTo>
                <a:lnTo>
                  <a:pt x="377" y="64"/>
                </a:lnTo>
                <a:lnTo>
                  <a:pt x="379" y="64"/>
                </a:lnTo>
                <a:lnTo>
                  <a:pt x="381" y="64"/>
                </a:lnTo>
                <a:lnTo>
                  <a:pt x="382" y="64"/>
                </a:lnTo>
                <a:lnTo>
                  <a:pt x="387" y="64"/>
                </a:lnTo>
                <a:lnTo>
                  <a:pt x="389" y="64"/>
                </a:lnTo>
                <a:lnTo>
                  <a:pt x="390" y="64"/>
                </a:lnTo>
                <a:lnTo>
                  <a:pt x="392" y="64"/>
                </a:lnTo>
                <a:lnTo>
                  <a:pt x="395" y="65"/>
                </a:lnTo>
                <a:lnTo>
                  <a:pt x="397" y="65"/>
                </a:lnTo>
                <a:lnTo>
                  <a:pt x="400" y="65"/>
                </a:lnTo>
                <a:lnTo>
                  <a:pt x="402" y="65"/>
                </a:lnTo>
                <a:lnTo>
                  <a:pt x="402" y="67"/>
                </a:lnTo>
                <a:lnTo>
                  <a:pt x="402" y="69"/>
                </a:lnTo>
                <a:lnTo>
                  <a:pt x="402" y="70"/>
                </a:lnTo>
                <a:lnTo>
                  <a:pt x="402" y="72"/>
                </a:lnTo>
                <a:lnTo>
                  <a:pt x="402" y="74"/>
                </a:lnTo>
                <a:lnTo>
                  <a:pt x="402" y="79"/>
                </a:lnTo>
                <a:lnTo>
                  <a:pt x="402" y="83"/>
                </a:lnTo>
                <a:lnTo>
                  <a:pt x="404" y="83"/>
                </a:lnTo>
                <a:lnTo>
                  <a:pt x="405" y="83"/>
                </a:lnTo>
                <a:lnTo>
                  <a:pt x="407" y="83"/>
                </a:lnTo>
                <a:lnTo>
                  <a:pt x="408" y="83"/>
                </a:lnTo>
                <a:lnTo>
                  <a:pt x="410" y="83"/>
                </a:lnTo>
                <a:lnTo>
                  <a:pt x="417" y="83"/>
                </a:lnTo>
                <a:lnTo>
                  <a:pt x="420" y="83"/>
                </a:lnTo>
                <a:lnTo>
                  <a:pt x="420" y="85"/>
                </a:lnTo>
                <a:lnTo>
                  <a:pt x="420" y="88"/>
                </a:lnTo>
                <a:lnTo>
                  <a:pt x="420" y="92"/>
                </a:lnTo>
                <a:lnTo>
                  <a:pt x="420" y="93"/>
                </a:lnTo>
                <a:lnTo>
                  <a:pt x="420" y="95"/>
                </a:lnTo>
                <a:lnTo>
                  <a:pt x="420" y="97"/>
                </a:lnTo>
                <a:lnTo>
                  <a:pt x="420" y="103"/>
                </a:lnTo>
                <a:lnTo>
                  <a:pt x="418" y="103"/>
                </a:lnTo>
                <a:lnTo>
                  <a:pt x="418" y="105"/>
                </a:lnTo>
                <a:lnTo>
                  <a:pt x="418" y="106"/>
                </a:lnTo>
                <a:lnTo>
                  <a:pt x="418" y="108"/>
                </a:lnTo>
                <a:lnTo>
                  <a:pt x="418" y="110"/>
                </a:lnTo>
                <a:lnTo>
                  <a:pt x="418" y="111"/>
                </a:lnTo>
                <a:lnTo>
                  <a:pt x="418" y="119"/>
                </a:lnTo>
                <a:lnTo>
                  <a:pt x="418" y="121"/>
                </a:lnTo>
                <a:lnTo>
                  <a:pt x="420" y="121"/>
                </a:lnTo>
                <a:lnTo>
                  <a:pt x="423" y="121"/>
                </a:lnTo>
                <a:lnTo>
                  <a:pt x="426" y="121"/>
                </a:lnTo>
                <a:lnTo>
                  <a:pt x="425" y="123"/>
                </a:lnTo>
                <a:lnTo>
                  <a:pt x="423" y="124"/>
                </a:lnTo>
                <a:lnTo>
                  <a:pt x="422" y="124"/>
                </a:lnTo>
                <a:lnTo>
                  <a:pt x="422" y="126"/>
                </a:lnTo>
                <a:lnTo>
                  <a:pt x="418" y="126"/>
                </a:lnTo>
                <a:lnTo>
                  <a:pt x="417" y="124"/>
                </a:lnTo>
                <a:lnTo>
                  <a:pt x="415" y="124"/>
                </a:lnTo>
                <a:lnTo>
                  <a:pt x="413" y="124"/>
                </a:lnTo>
                <a:lnTo>
                  <a:pt x="412" y="123"/>
                </a:lnTo>
                <a:lnTo>
                  <a:pt x="410" y="123"/>
                </a:lnTo>
                <a:lnTo>
                  <a:pt x="408" y="123"/>
                </a:lnTo>
                <a:lnTo>
                  <a:pt x="408" y="121"/>
                </a:lnTo>
                <a:lnTo>
                  <a:pt x="407" y="121"/>
                </a:lnTo>
                <a:lnTo>
                  <a:pt x="405" y="123"/>
                </a:lnTo>
                <a:lnTo>
                  <a:pt x="404" y="123"/>
                </a:lnTo>
                <a:lnTo>
                  <a:pt x="404" y="121"/>
                </a:lnTo>
                <a:lnTo>
                  <a:pt x="402" y="121"/>
                </a:lnTo>
                <a:lnTo>
                  <a:pt x="400" y="118"/>
                </a:lnTo>
                <a:lnTo>
                  <a:pt x="399" y="118"/>
                </a:lnTo>
                <a:lnTo>
                  <a:pt x="399" y="116"/>
                </a:lnTo>
                <a:lnTo>
                  <a:pt x="397" y="116"/>
                </a:lnTo>
                <a:lnTo>
                  <a:pt x="395" y="114"/>
                </a:lnTo>
                <a:lnTo>
                  <a:pt x="394" y="114"/>
                </a:lnTo>
                <a:lnTo>
                  <a:pt x="392" y="114"/>
                </a:lnTo>
                <a:lnTo>
                  <a:pt x="390" y="114"/>
                </a:lnTo>
                <a:lnTo>
                  <a:pt x="389" y="114"/>
                </a:lnTo>
                <a:lnTo>
                  <a:pt x="387" y="114"/>
                </a:lnTo>
                <a:lnTo>
                  <a:pt x="386" y="114"/>
                </a:lnTo>
                <a:lnTo>
                  <a:pt x="384" y="114"/>
                </a:lnTo>
                <a:lnTo>
                  <a:pt x="382" y="114"/>
                </a:lnTo>
                <a:lnTo>
                  <a:pt x="381" y="113"/>
                </a:lnTo>
                <a:lnTo>
                  <a:pt x="381" y="111"/>
                </a:lnTo>
                <a:lnTo>
                  <a:pt x="379" y="110"/>
                </a:lnTo>
                <a:lnTo>
                  <a:pt x="379" y="108"/>
                </a:lnTo>
                <a:lnTo>
                  <a:pt x="377" y="106"/>
                </a:lnTo>
                <a:lnTo>
                  <a:pt x="377" y="105"/>
                </a:lnTo>
                <a:lnTo>
                  <a:pt x="376" y="105"/>
                </a:lnTo>
                <a:lnTo>
                  <a:pt x="376" y="103"/>
                </a:lnTo>
                <a:lnTo>
                  <a:pt x="374" y="103"/>
                </a:lnTo>
                <a:lnTo>
                  <a:pt x="373" y="105"/>
                </a:lnTo>
                <a:lnTo>
                  <a:pt x="371" y="106"/>
                </a:lnTo>
                <a:lnTo>
                  <a:pt x="371" y="108"/>
                </a:lnTo>
                <a:lnTo>
                  <a:pt x="371" y="110"/>
                </a:lnTo>
                <a:lnTo>
                  <a:pt x="369" y="110"/>
                </a:lnTo>
                <a:lnTo>
                  <a:pt x="369" y="111"/>
                </a:lnTo>
                <a:lnTo>
                  <a:pt x="368" y="111"/>
                </a:lnTo>
                <a:lnTo>
                  <a:pt x="368" y="113"/>
                </a:lnTo>
                <a:lnTo>
                  <a:pt x="366" y="113"/>
                </a:lnTo>
                <a:lnTo>
                  <a:pt x="364" y="113"/>
                </a:lnTo>
                <a:lnTo>
                  <a:pt x="363" y="114"/>
                </a:lnTo>
                <a:lnTo>
                  <a:pt x="361" y="116"/>
                </a:lnTo>
                <a:lnTo>
                  <a:pt x="359" y="116"/>
                </a:lnTo>
                <a:lnTo>
                  <a:pt x="359" y="118"/>
                </a:lnTo>
                <a:lnTo>
                  <a:pt x="359" y="119"/>
                </a:lnTo>
                <a:lnTo>
                  <a:pt x="358" y="119"/>
                </a:lnTo>
                <a:lnTo>
                  <a:pt x="358" y="121"/>
                </a:lnTo>
                <a:lnTo>
                  <a:pt x="358" y="123"/>
                </a:lnTo>
                <a:lnTo>
                  <a:pt x="358" y="124"/>
                </a:lnTo>
                <a:lnTo>
                  <a:pt x="358" y="126"/>
                </a:lnTo>
                <a:lnTo>
                  <a:pt x="359" y="128"/>
                </a:lnTo>
                <a:lnTo>
                  <a:pt x="359" y="129"/>
                </a:lnTo>
                <a:lnTo>
                  <a:pt x="359" y="131"/>
                </a:lnTo>
                <a:lnTo>
                  <a:pt x="359" y="132"/>
                </a:lnTo>
                <a:lnTo>
                  <a:pt x="361" y="134"/>
                </a:lnTo>
                <a:lnTo>
                  <a:pt x="361" y="136"/>
                </a:lnTo>
                <a:lnTo>
                  <a:pt x="359" y="137"/>
                </a:lnTo>
                <a:lnTo>
                  <a:pt x="359" y="141"/>
                </a:lnTo>
                <a:lnTo>
                  <a:pt x="359" y="142"/>
                </a:lnTo>
                <a:lnTo>
                  <a:pt x="358" y="142"/>
                </a:lnTo>
                <a:lnTo>
                  <a:pt x="356" y="142"/>
                </a:lnTo>
                <a:lnTo>
                  <a:pt x="355" y="142"/>
                </a:lnTo>
                <a:lnTo>
                  <a:pt x="351" y="142"/>
                </a:lnTo>
                <a:lnTo>
                  <a:pt x="350" y="142"/>
                </a:lnTo>
                <a:lnTo>
                  <a:pt x="346" y="142"/>
                </a:lnTo>
                <a:lnTo>
                  <a:pt x="345" y="142"/>
                </a:lnTo>
                <a:lnTo>
                  <a:pt x="341" y="142"/>
                </a:lnTo>
                <a:lnTo>
                  <a:pt x="340" y="142"/>
                </a:lnTo>
                <a:lnTo>
                  <a:pt x="340" y="144"/>
                </a:lnTo>
                <a:lnTo>
                  <a:pt x="338" y="144"/>
                </a:lnTo>
                <a:lnTo>
                  <a:pt x="338" y="146"/>
                </a:lnTo>
                <a:lnTo>
                  <a:pt x="337" y="146"/>
                </a:lnTo>
                <a:lnTo>
                  <a:pt x="337" y="147"/>
                </a:lnTo>
                <a:lnTo>
                  <a:pt x="335" y="149"/>
                </a:lnTo>
                <a:lnTo>
                  <a:pt x="335" y="150"/>
                </a:lnTo>
                <a:lnTo>
                  <a:pt x="335" y="152"/>
                </a:lnTo>
                <a:lnTo>
                  <a:pt x="337" y="154"/>
                </a:lnTo>
                <a:lnTo>
                  <a:pt x="337" y="155"/>
                </a:lnTo>
                <a:lnTo>
                  <a:pt x="337" y="157"/>
                </a:lnTo>
                <a:lnTo>
                  <a:pt x="338" y="157"/>
                </a:lnTo>
                <a:lnTo>
                  <a:pt x="340" y="157"/>
                </a:lnTo>
                <a:lnTo>
                  <a:pt x="341" y="157"/>
                </a:lnTo>
                <a:lnTo>
                  <a:pt x="343" y="155"/>
                </a:lnTo>
                <a:lnTo>
                  <a:pt x="345" y="155"/>
                </a:lnTo>
                <a:lnTo>
                  <a:pt x="346" y="155"/>
                </a:lnTo>
                <a:lnTo>
                  <a:pt x="348" y="157"/>
                </a:lnTo>
                <a:lnTo>
                  <a:pt x="350" y="159"/>
                </a:lnTo>
                <a:lnTo>
                  <a:pt x="350" y="160"/>
                </a:lnTo>
                <a:lnTo>
                  <a:pt x="348" y="162"/>
                </a:lnTo>
                <a:lnTo>
                  <a:pt x="348" y="164"/>
                </a:lnTo>
                <a:lnTo>
                  <a:pt x="348" y="165"/>
                </a:lnTo>
                <a:lnTo>
                  <a:pt x="350" y="165"/>
                </a:lnTo>
                <a:lnTo>
                  <a:pt x="350" y="167"/>
                </a:lnTo>
                <a:lnTo>
                  <a:pt x="350" y="170"/>
                </a:lnTo>
                <a:lnTo>
                  <a:pt x="350" y="172"/>
                </a:lnTo>
                <a:lnTo>
                  <a:pt x="351" y="172"/>
                </a:lnTo>
                <a:lnTo>
                  <a:pt x="351" y="173"/>
                </a:lnTo>
                <a:lnTo>
                  <a:pt x="353" y="175"/>
                </a:lnTo>
                <a:lnTo>
                  <a:pt x="353" y="177"/>
                </a:lnTo>
                <a:lnTo>
                  <a:pt x="355" y="177"/>
                </a:lnTo>
                <a:lnTo>
                  <a:pt x="356" y="178"/>
                </a:lnTo>
                <a:lnTo>
                  <a:pt x="356" y="180"/>
                </a:lnTo>
                <a:lnTo>
                  <a:pt x="356" y="181"/>
                </a:lnTo>
                <a:lnTo>
                  <a:pt x="355" y="181"/>
                </a:lnTo>
                <a:lnTo>
                  <a:pt x="355" y="183"/>
                </a:lnTo>
                <a:lnTo>
                  <a:pt x="353" y="183"/>
                </a:lnTo>
                <a:lnTo>
                  <a:pt x="351" y="183"/>
                </a:lnTo>
                <a:lnTo>
                  <a:pt x="350" y="183"/>
                </a:lnTo>
                <a:lnTo>
                  <a:pt x="350" y="181"/>
                </a:lnTo>
                <a:lnTo>
                  <a:pt x="348" y="181"/>
                </a:lnTo>
                <a:lnTo>
                  <a:pt x="346" y="181"/>
                </a:lnTo>
                <a:lnTo>
                  <a:pt x="345" y="181"/>
                </a:lnTo>
                <a:lnTo>
                  <a:pt x="343" y="181"/>
                </a:lnTo>
                <a:lnTo>
                  <a:pt x="343" y="183"/>
                </a:lnTo>
                <a:lnTo>
                  <a:pt x="341" y="185"/>
                </a:lnTo>
                <a:lnTo>
                  <a:pt x="341" y="186"/>
                </a:lnTo>
                <a:lnTo>
                  <a:pt x="341" y="188"/>
                </a:lnTo>
                <a:lnTo>
                  <a:pt x="341" y="191"/>
                </a:lnTo>
                <a:lnTo>
                  <a:pt x="343" y="193"/>
                </a:lnTo>
                <a:lnTo>
                  <a:pt x="343" y="195"/>
                </a:lnTo>
                <a:lnTo>
                  <a:pt x="345" y="195"/>
                </a:lnTo>
                <a:lnTo>
                  <a:pt x="346" y="196"/>
                </a:lnTo>
                <a:lnTo>
                  <a:pt x="348" y="196"/>
                </a:lnTo>
                <a:lnTo>
                  <a:pt x="350" y="198"/>
                </a:lnTo>
                <a:lnTo>
                  <a:pt x="351" y="199"/>
                </a:lnTo>
                <a:lnTo>
                  <a:pt x="351" y="201"/>
                </a:lnTo>
                <a:lnTo>
                  <a:pt x="351" y="203"/>
                </a:lnTo>
                <a:lnTo>
                  <a:pt x="353" y="203"/>
                </a:lnTo>
                <a:lnTo>
                  <a:pt x="353" y="204"/>
                </a:lnTo>
                <a:lnTo>
                  <a:pt x="355" y="206"/>
                </a:lnTo>
                <a:lnTo>
                  <a:pt x="356" y="208"/>
                </a:lnTo>
                <a:lnTo>
                  <a:pt x="356" y="209"/>
                </a:lnTo>
                <a:lnTo>
                  <a:pt x="358" y="208"/>
                </a:lnTo>
                <a:lnTo>
                  <a:pt x="358" y="209"/>
                </a:lnTo>
                <a:lnTo>
                  <a:pt x="358" y="211"/>
                </a:lnTo>
                <a:lnTo>
                  <a:pt x="356" y="213"/>
                </a:lnTo>
                <a:lnTo>
                  <a:pt x="355" y="213"/>
                </a:lnTo>
                <a:lnTo>
                  <a:pt x="353" y="214"/>
                </a:lnTo>
                <a:lnTo>
                  <a:pt x="351" y="217"/>
                </a:lnTo>
                <a:lnTo>
                  <a:pt x="350" y="219"/>
                </a:lnTo>
                <a:lnTo>
                  <a:pt x="348" y="219"/>
                </a:lnTo>
                <a:lnTo>
                  <a:pt x="348" y="221"/>
                </a:lnTo>
                <a:lnTo>
                  <a:pt x="346" y="221"/>
                </a:lnTo>
                <a:lnTo>
                  <a:pt x="343" y="221"/>
                </a:lnTo>
                <a:lnTo>
                  <a:pt x="341" y="221"/>
                </a:lnTo>
                <a:lnTo>
                  <a:pt x="340" y="221"/>
                </a:lnTo>
                <a:lnTo>
                  <a:pt x="340" y="222"/>
                </a:lnTo>
                <a:lnTo>
                  <a:pt x="338" y="222"/>
                </a:lnTo>
                <a:lnTo>
                  <a:pt x="337" y="224"/>
                </a:lnTo>
                <a:lnTo>
                  <a:pt x="337" y="226"/>
                </a:lnTo>
                <a:lnTo>
                  <a:pt x="335" y="226"/>
                </a:lnTo>
                <a:lnTo>
                  <a:pt x="335" y="227"/>
                </a:lnTo>
                <a:lnTo>
                  <a:pt x="335" y="229"/>
                </a:lnTo>
                <a:lnTo>
                  <a:pt x="333" y="229"/>
                </a:lnTo>
                <a:lnTo>
                  <a:pt x="332" y="231"/>
                </a:lnTo>
                <a:lnTo>
                  <a:pt x="330" y="231"/>
                </a:lnTo>
                <a:lnTo>
                  <a:pt x="328" y="231"/>
                </a:lnTo>
                <a:lnTo>
                  <a:pt x="327" y="232"/>
                </a:lnTo>
                <a:lnTo>
                  <a:pt x="325" y="232"/>
                </a:lnTo>
                <a:lnTo>
                  <a:pt x="325" y="234"/>
                </a:lnTo>
                <a:lnTo>
                  <a:pt x="323" y="234"/>
                </a:lnTo>
                <a:lnTo>
                  <a:pt x="323" y="235"/>
                </a:lnTo>
                <a:lnTo>
                  <a:pt x="323" y="237"/>
                </a:lnTo>
                <a:lnTo>
                  <a:pt x="322" y="237"/>
                </a:lnTo>
                <a:lnTo>
                  <a:pt x="314" y="235"/>
                </a:lnTo>
                <a:lnTo>
                  <a:pt x="302" y="235"/>
                </a:lnTo>
                <a:lnTo>
                  <a:pt x="297" y="235"/>
                </a:lnTo>
                <a:lnTo>
                  <a:pt x="289" y="235"/>
                </a:lnTo>
                <a:lnTo>
                  <a:pt x="284" y="235"/>
                </a:lnTo>
                <a:lnTo>
                  <a:pt x="283" y="235"/>
                </a:lnTo>
                <a:lnTo>
                  <a:pt x="281" y="235"/>
                </a:lnTo>
                <a:lnTo>
                  <a:pt x="274" y="235"/>
                </a:lnTo>
                <a:lnTo>
                  <a:pt x="271" y="235"/>
                </a:lnTo>
                <a:lnTo>
                  <a:pt x="265" y="234"/>
                </a:lnTo>
                <a:lnTo>
                  <a:pt x="263" y="234"/>
                </a:lnTo>
                <a:lnTo>
                  <a:pt x="261" y="234"/>
                </a:lnTo>
                <a:lnTo>
                  <a:pt x="260" y="234"/>
                </a:lnTo>
                <a:lnTo>
                  <a:pt x="258" y="234"/>
                </a:lnTo>
                <a:lnTo>
                  <a:pt x="255" y="234"/>
                </a:lnTo>
                <a:lnTo>
                  <a:pt x="250" y="234"/>
                </a:lnTo>
                <a:lnTo>
                  <a:pt x="242" y="234"/>
                </a:lnTo>
                <a:lnTo>
                  <a:pt x="240" y="234"/>
                </a:lnTo>
                <a:lnTo>
                  <a:pt x="239" y="234"/>
                </a:lnTo>
                <a:lnTo>
                  <a:pt x="237" y="234"/>
                </a:lnTo>
                <a:lnTo>
                  <a:pt x="234" y="234"/>
                </a:lnTo>
                <a:lnTo>
                  <a:pt x="230" y="234"/>
                </a:lnTo>
                <a:lnTo>
                  <a:pt x="229" y="234"/>
                </a:lnTo>
                <a:lnTo>
                  <a:pt x="225" y="234"/>
                </a:lnTo>
                <a:lnTo>
                  <a:pt x="222" y="234"/>
                </a:lnTo>
                <a:lnTo>
                  <a:pt x="209" y="232"/>
                </a:lnTo>
                <a:lnTo>
                  <a:pt x="207" y="232"/>
                </a:lnTo>
                <a:lnTo>
                  <a:pt x="206" y="232"/>
                </a:lnTo>
                <a:lnTo>
                  <a:pt x="204" y="232"/>
                </a:lnTo>
                <a:lnTo>
                  <a:pt x="201" y="232"/>
                </a:lnTo>
                <a:lnTo>
                  <a:pt x="199" y="232"/>
                </a:lnTo>
                <a:lnTo>
                  <a:pt x="198" y="232"/>
                </a:lnTo>
                <a:lnTo>
                  <a:pt x="196" y="232"/>
                </a:lnTo>
                <a:lnTo>
                  <a:pt x="194" y="232"/>
                </a:lnTo>
                <a:lnTo>
                  <a:pt x="193" y="232"/>
                </a:lnTo>
                <a:lnTo>
                  <a:pt x="190" y="232"/>
                </a:lnTo>
                <a:lnTo>
                  <a:pt x="188" y="232"/>
                </a:lnTo>
                <a:lnTo>
                  <a:pt x="185" y="232"/>
                </a:lnTo>
                <a:lnTo>
                  <a:pt x="183" y="232"/>
                </a:lnTo>
                <a:lnTo>
                  <a:pt x="176" y="232"/>
                </a:lnTo>
                <a:lnTo>
                  <a:pt x="175" y="232"/>
                </a:lnTo>
                <a:lnTo>
                  <a:pt x="173" y="231"/>
                </a:lnTo>
                <a:lnTo>
                  <a:pt x="168" y="231"/>
                </a:lnTo>
                <a:lnTo>
                  <a:pt x="167" y="231"/>
                </a:lnTo>
                <a:lnTo>
                  <a:pt x="163" y="231"/>
                </a:lnTo>
                <a:lnTo>
                  <a:pt x="160" y="231"/>
                </a:lnTo>
                <a:lnTo>
                  <a:pt x="158" y="231"/>
                </a:lnTo>
                <a:lnTo>
                  <a:pt x="154" y="231"/>
                </a:lnTo>
                <a:lnTo>
                  <a:pt x="152" y="231"/>
                </a:lnTo>
                <a:lnTo>
                  <a:pt x="150" y="231"/>
                </a:lnTo>
                <a:lnTo>
                  <a:pt x="147" y="231"/>
                </a:lnTo>
                <a:lnTo>
                  <a:pt x="142" y="231"/>
                </a:lnTo>
                <a:lnTo>
                  <a:pt x="139" y="231"/>
                </a:lnTo>
                <a:lnTo>
                  <a:pt x="137" y="231"/>
                </a:lnTo>
                <a:lnTo>
                  <a:pt x="136" y="231"/>
                </a:lnTo>
                <a:lnTo>
                  <a:pt x="134" y="231"/>
                </a:lnTo>
                <a:lnTo>
                  <a:pt x="132" y="231"/>
                </a:lnTo>
                <a:lnTo>
                  <a:pt x="131" y="231"/>
                </a:lnTo>
                <a:lnTo>
                  <a:pt x="131" y="229"/>
                </a:lnTo>
                <a:lnTo>
                  <a:pt x="127" y="229"/>
                </a:lnTo>
                <a:lnTo>
                  <a:pt x="123" y="229"/>
                </a:lnTo>
                <a:lnTo>
                  <a:pt x="121" y="229"/>
                </a:lnTo>
                <a:lnTo>
                  <a:pt x="119" y="229"/>
                </a:lnTo>
                <a:lnTo>
                  <a:pt x="113" y="229"/>
                </a:lnTo>
                <a:lnTo>
                  <a:pt x="109" y="229"/>
                </a:lnTo>
                <a:lnTo>
                  <a:pt x="108" y="229"/>
                </a:lnTo>
                <a:lnTo>
                  <a:pt x="106" y="229"/>
                </a:lnTo>
                <a:lnTo>
                  <a:pt x="105" y="229"/>
                </a:lnTo>
                <a:lnTo>
                  <a:pt x="103" y="229"/>
                </a:lnTo>
                <a:lnTo>
                  <a:pt x="98" y="227"/>
                </a:lnTo>
                <a:lnTo>
                  <a:pt x="96" y="227"/>
                </a:lnTo>
                <a:lnTo>
                  <a:pt x="95" y="227"/>
                </a:lnTo>
                <a:lnTo>
                  <a:pt x="93" y="227"/>
                </a:lnTo>
                <a:lnTo>
                  <a:pt x="91" y="227"/>
                </a:lnTo>
                <a:lnTo>
                  <a:pt x="87" y="227"/>
                </a:lnTo>
                <a:lnTo>
                  <a:pt x="82" y="227"/>
                </a:lnTo>
                <a:lnTo>
                  <a:pt x="80" y="227"/>
                </a:lnTo>
                <a:lnTo>
                  <a:pt x="78" y="227"/>
                </a:lnTo>
                <a:lnTo>
                  <a:pt x="77" y="227"/>
                </a:lnTo>
                <a:lnTo>
                  <a:pt x="75" y="227"/>
                </a:lnTo>
                <a:lnTo>
                  <a:pt x="73" y="227"/>
                </a:lnTo>
                <a:lnTo>
                  <a:pt x="72" y="227"/>
                </a:lnTo>
                <a:lnTo>
                  <a:pt x="57" y="226"/>
                </a:lnTo>
                <a:lnTo>
                  <a:pt x="54" y="226"/>
                </a:lnTo>
                <a:lnTo>
                  <a:pt x="51" y="226"/>
                </a:lnTo>
                <a:lnTo>
                  <a:pt x="46" y="226"/>
                </a:lnTo>
                <a:lnTo>
                  <a:pt x="44" y="226"/>
                </a:lnTo>
                <a:lnTo>
                  <a:pt x="38" y="226"/>
                </a:lnTo>
                <a:lnTo>
                  <a:pt x="36" y="226"/>
                </a:lnTo>
                <a:lnTo>
                  <a:pt x="31" y="226"/>
                </a:lnTo>
                <a:lnTo>
                  <a:pt x="28" y="226"/>
                </a:lnTo>
                <a:lnTo>
                  <a:pt x="26" y="226"/>
                </a:lnTo>
                <a:lnTo>
                  <a:pt x="24" y="226"/>
                </a:lnTo>
                <a:lnTo>
                  <a:pt x="21" y="226"/>
                </a:lnTo>
                <a:lnTo>
                  <a:pt x="18" y="224"/>
                </a:lnTo>
                <a:lnTo>
                  <a:pt x="16" y="224"/>
                </a:lnTo>
                <a:lnTo>
                  <a:pt x="15" y="224"/>
                </a:lnTo>
                <a:lnTo>
                  <a:pt x="10" y="224"/>
                </a:lnTo>
                <a:lnTo>
                  <a:pt x="0" y="224"/>
                </a:lnTo>
                <a:lnTo>
                  <a:pt x="0" y="222"/>
                </a:lnTo>
                <a:lnTo>
                  <a:pt x="0" y="221"/>
                </a:lnTo>
                <a:lnTo>
                  <a:pt x="0" y="219"/>
                </a:lnTo>
                <a:lnTo>
                  <a:pt x="0" y="217"/>
                </a:lnTo>
                <a:lnTo>
                  <a:pt x="0" y="216"/>
                </a:lnTo>
                <a:lnTo>
                  <a:pt x="0" y="206"/>
                </a:lnTo>
                <a:lnTo>
                  <a:pt x="0" y="199"/>
                </a:lnTo>
                <a:lnTo>
                  <a:pt x="2" y="193"/>
                </a:lnTo>
                <a:lnTo>
                  <a:pt x="0" y="193"/>
                </a:lnTo>
                <a:lnTo>
                  <a:pt x="0" y="191"/>
                </a:lnTo>
                <a:lnTo>
                  <a:pt x="0" y="190"/>
                </a:lnTo>
                <a:lnTo>
                  <a:pt x="0" y="188"/>
                </a:lnTo>
                <a:lnTo>
                  <a:pt x="2" y="186"/>
                </a:lnTo>
                <a:lnTo>
                  <a:pt x="2" y="183"/>
                </a:lnTo>
                <a:lnTo>
                  <a:pt x="2" y="181"/>
                </a:lnTo>
                <a:lnTo>
                  <a:pt x="2" y="178"/>
                </a:lnTo>
                <a:lnTo>
                  <a:pt x="2" y="175"/>
                </a:lnTo>
                <a:lnTo>
                  <a:pt x="2" y="172"/>
                </a:lnTo>
                <a:lnTo>
                  <a:pt x="2" y="170"/>
                </a:lnTo>
                <a:lnTo>
                  <a:pt x="2" y="168"/>
                </a:lnTo>
                <a:lnTo>
                  <a:pt x="2" y="167"/>
                </a:lnTo>
                <a:lnTo>
                  <a:pt x="2" y="165"/>
                </a:lnTo>
                <a:lnTo>
                  <a:pt x="2" y="162"/>
                </a:lnTo>
                <a:lnTo>
                  <a:pt x="2" y="160"/>
                </a:lnTo>
                <a:lnTo>
                  <a:pt x="3" y="157"/>
                </a:lnTo>
                <a:lnTo>
                  <a:pt x="3" y="155"/>
                </a:lnTo>
                <a:lnTo>
                  <a:pt x="3" y="152"/>
                </a:lnTo>
                <a:lnTo>
                  <a:pt x="3" y="149"/>
                </a:lnTo>
                <a:lnTo>
                  <a:pt x="3" y="144"/>
                </a:lnTo>
                <a:lnTo>
                  <a:pt x="3" y="141"/>
                </a:lnTo>
                <a:lnTo>
                  <a:pt x="3" y="139"/>
                </a:lnTo>
                <a:lnTo>
                  <a:pt x="3" y="137"/>
                </a:lnTo>
                <a:lnTo>
                  <a:pt x="3" y="134"/>
                </a:lnTo>
                <a:lnTo>
                  <a:pt x="13" y="134"/>
                </a:lnTo>
                <a:lnTo>
                  <a:pt x="15" y="134"/>
                </a:lnTo>
                <a:lnTo>
                  <a:pt x="16" y="136"/>
                </a:lnTo>
                <a:lnTo>
                  <a:pt x="18" y="136"/>
                </a:lnTo>
                <a:lnTo>
                  <a:pt x="21" y="136"/>
                </a:lnTo>
                <a:lnTo>
                  <a:pt x="23" y="136"/>
                </a:lnTo>
                <a:lnTo>
                  <a:pt x="24" y="136"/>
                </a:lnTo>
                <a:lnTo>
                  <a:pt x="31" y="136"/>
                </a:lnTo>
                <a:lnTo>
                  <a:pt x="36" y="136"/>
                </a:lnTo>
                <a:lnTo>
                  <a:pt x="39" y="136"/>
                </a:lnTo>
                <a:lnTo>
                  <a:pt x="42" y="136"/>
                </a:lnTo>
                <a:lnTo>
                  <a:pt x="46" y="136"/>
                </a:lnTo>
                <a:lnTo>
                  <a:pt x="47" y="136"/>
                </a:lnTo>
                <a:lnTo>
                  <a:pt x="49" y="136"/>
                </a:lnTo>
                <a:lnTo>
                  <a:pt x="51" y="136"/>
                </a:lnTo>
                <a:lnTo>
                  <a:pt x="54" y="136"/>
                </a:lnTo>
                <a:lnTo>
                  <a:pt x="56" y="136"/>
                </a:lnTo>
                <a:lnTo>
                  <a:pt x="57" y="136"/>
                </a:lnTo>
                <a:lnTo>
                  <a:pt x="60" y="136"/>
                </a:lnTo>
                <a:lnTo>
                  <a:pt x="62" y="136"/>
                </a:lnTo>
                <a:lnTo>
                  <a:pt x="65" y="136"/>
                </a:lnTo>
                <a:lnTo>
                  <a:pt x="69" y="136"/>
                </a:lnTo>
                <a:lnTo>
                  <a:pt x="75" y="137"/>
                </a:lnTo>
                <a:lnTo>
                  <a:pt x="80" y="137"/>
                </a:lnTo>
                <a:lnTo>
                  <a:pt x="82" y="137"/>
                </a:lnTo>
                <a:lnTo>
                  <a:pt x="83" y="137"/>
                </a:lnTo>
                <a:lnTo>
                  <a:pt x="85" y="137"/>
                </a:lnTo>
                <a:lnTo>
                  <a:pt x="88" y="137"/>
                </a:lnTo>
                <a:lnTo>
                  <a:pt x="91" y="137"/>
                </a:lnTo>
                <a:lnTo>
                  <a:pt x="95" y="137"/>
                </a:lnTo>
                <a:lnTo>
                  <a:pt x="98" y="137"/>
                </a:lnTo>
                <a:lnTo>
                  <a:pt x="101" y="137"/>
                </a:lnTo>
                <a:lnTo>
                  <a:pt x="101" y="139"/>
                </a:lnTo>
                <a:lnTo>
                  <a:pt x="103" y="139"/>
                </a:lnTo>
                <a:lnTo>
                  <a:pt x="105" y="139"/>
                </a:lnTo>
                <a:lnTo>
                  <a:pt x="106" y="139"/>
                </a:lnTo>
                <a:lnTo>
                  <a:pt x="113" y="139"/>
                </a:lnTo>
                <a:lnTo>
                  <a:pt x="118" y="139"/>
                </a:lnTo>
                <a:lnTo>
                  <a:pt x="121" y="139"/>
                </a:lnTo>
                <a:lnTo>
                  <a:pt x="123" y="139"/>
                </a:lnTo>
                <a:lnTo>
                  <a:pt x="124" y="139"/>
                </a:lnTo>
                <a:lnTo>
                  <a:pt x="127" y="139"/>
                </a:lnTo>
                <a:lnTo>
                  <a:pt x="129" y="139"/>
                </a:lnTo>
                <a:lnTo>
                  <a:pt x="131" y="139"/>
                </a:lnTo>
                <a:lnTo>
                  <a:pt x="136" y="139"/>
                </a:lnTo>
                <a:lnTo>
                  <a:pt x="139" y="139"/>
                </a:lnTo>
                <a:lnTo>
                  <a:pt x="140" y="139"/>
                </a:lnTo>
                <a:lnTo>
                  <a:pt x="145" y="139"/>
                </a:lnTo>
                <a:lnTo>
                  <a:pt x="149" y="141"/>
                </a:lnTo>
                <a:lnTo>
                  <a:pt x="149" y="137"/>
                </a:lnTo>
                <a:lnTo>
                  <a:pt x="149" y="134"/>
                </a:lnTo>
                <a:lnTo>
                  <a:pt x="149" y="128"/>
                </a:lnTo>
                <a:lnTo>
                  <a:pt x="149" y="126"/>
                </a:lnTo>
                <a:lnTo>
                  <a:pt x="149" y="121"/>
                </a:lnTo>
                <a:lnTo>
                  <a:pt x="149" y="118"/>
                </a:lnTo>
                <a:lnTo>
                  <a:pt x="149" y="116"/>
                </a:lnTo>
                <a:lnTo>
                  <a:pt x="149" y="114"/>
                </a:lnTo>
                <a:lnTo>
                  <a:pt x="149" y="111"/>
                </a:lnTo>
                <a:lnTo>
                  <a:pt x="150" y="110"/>
                </a:lnTo>
                <a:lnTo>
                  <a:pt x="150" y="108"/>
                </a:lnTo>
                <a:lnTo>
                  <a:pt x="150" y="106"/>
                </a:lnTo>
                <a:lnTo>
                  <a:pt x="150" y="105"/>
                </a:lnTo>
                <a:lnTo>
                  <a:pt x="150" y="103"/>
                </a:lnTo>
                <a:lnTo>
                  <a:pt x="150" y="101"/>
                </a:lnTo>
                <a:lnTo>
                  <a:pt x="150" y="100"/>
                </a:lnTo>
                <a:lnTo>
                  <a:pt x="150" y="93"/>
                </a:lnTo>
                <a:lnTo>
                  <a:pt x="150" y="92"/>
                </a:lnTo>
                <a:lnTo>
                  <a:pt x="150" y="90"/>
                </a:lnTo>
                <a:lnTo>
                  <a:pt x="150" y="87"/>
                </a:lnTo>
                <a:lnTo>
                  <a:pt x="150" y="83"/>
                </a:lnTo>
                <a:lnTo>
                  <a:pt x="150" y="82"/>
                </a:lnTo>
                <a:lnTo>
                  <a:pt x="150" y="77"/>
                </a:lnTo>
                <a:lnTo>
                  <a:pt x="150" y="75"/>
                </a:lnTo>
                <a:lnTo>
                  <a:pt x="152" y="72"/>
                </a:lnTo>
                <a:lnTo>
                  <a:pt x="152" y="70"/>
                </a:lnTo>
                <a:lnTo>
                  <a:pt x="152" y="67"/>
                </a:lnTo>
                <a:lnTo>
                  <a:pt x="152" y="64"/>
                </a:lnTo>
                <a:lnTo>
                  <a:pt x="152" y="62"/>
                </a:lnTo>
                <a:lnTo>
                  <a:pt x="152" y="59"/>
                </a:lnTo>
                <a:lnTo>
                  <a:pt x="152" y="57"/>
                </a:lnTo>
                <a:lnTo>
                  <a:pt x="152" y="56"/>
                </a:lnTo>
                <a:lnTo>
                  <a:pt x="152" y="52"/>
                </a:lnTo>
                <a:lnTo>
                  <a:pt x="152" y="51"/>
                </a:lnTo>
                <a:lnTo>
                  <a:pt x="152" y="48"/>
                </a:lnTo>
                <a:lnTo>
                  <a:pt x="152" y="46"/>
                </a:lnTo>
                <a:lnTo>
                  <a:pt x="152" y="44"/>
                </a:lnTo>
                <a:lnTo>
                  <a:pt x="152" y="43"/>
                </a:lnTo>
                <a:lnTo>
                  <a:pt x="152" y="41"/>
                </a:lnTo>
                <a:lnTo>
                  <a:pt x="152" y="39"/>
                </a:lnTo>
                <a:lnTo>
                  <a:pt x="152" y="38"/>
                </a:lnTo>
                <a:lnTo>
                  <a:pt x="152" y="36"/>
                </a:lnTo>
                <a:lnTo>
                  <a:pt x="152" y="31"/>
                </a:lnTo>
                <a:lnTo>
                  <a:pt x="152" y="30"/>
                </a:lnTo>
                <a:lnTo>
                  <a:pt x="152" y="28"/>
                </a:lnTo>
                <a:lnTo>
                  <a:pt x="152" y="26"/>
                </a:lnTo>
                <a:lnTo>
                  <a:pt x="152" y="25"/>
                </a:lnTo>
                <a:lnTo>
                  <a:pt x="152" y="20"/>
                </a:lnTo>
                <a:lnTo>
                  <a:pt x="152" y="18"/>
                </a:lnTo>
                <a:lnTo>
                  <a:pt x="152" y="12"/>
                </a:lnTo>
                <a:lnTo>
                  <a:pt x="152" y="10"/>
                </a:lnTo>
                <a:lnTo>
                  <a:pt x="152" y="8"/>
                </a:lnTo>
                <a:lnTo>
                  <a:pt x="152" y="5"/>
                </a:lnTo>
                <a:lnTo>
                  <a:pt x="152" y="2"/>
                </a:lnTo>
                <a:lnTo>
                  <a:pt x="152" y="0"/>
                </a:lnTo>
                <a:lnTo>
                  <a:pt x="158" y="0"/>
                </a:lnTo>
                <a:lnTo>
                  <a:pt x="162" y="0"/>
                </a:lnTo>
                <a:lnTo>
                  <a:pt x="167" y="2"/>
                </a:lnTo>
                <a:lnTo>
                  <a:pt x="168" y="2"/>
                </a:lnTo>
                <a:lnTo>
                  <a:pt x="173" y="2"/>
                </a:lnTo>
                <a:lnTo>
                  <a:pt x="176" y="2"/>
                </a:lnTo>
                <a:lnTo>
                  <a:pt x="191" y="2"/>
                </a:lnTo>
                <a:lnTo>
                  <a:pt x="193" y="2"/>
                </a:lnTo>
                <a:lnTo>
                  <a:pt x="203" y="2"/>
                </a:lnTo>
                <a:lnTo>
                  <a:pt x="207" y="2"/>
                </a:lnTo>
                <a:lnTo>
                  <a:pt x="209" y="2"/>
                </a:lnTo>
                <a:lnTo>
                  <a:pt x="214" y="3"/>
                </a:lnTo>
                <a:lnTo>
                  <a:pt x="217" y="3"/>
                </a:lnTo>
                <a:lnTo>
                  <a:pt x="221" y="3"/>
                </a:lnTo>
                <a:lnTo>
                  <a:pt x="225" y="3"/>
                </a:lnTo>
                <a:lnTo>
                  <a:pt x="248" y="3"/>
                </a:lnTo>
                <a:lnTo>
                  <a:pt x="263" y="5"/>
                </a:lnTo>
                <a:lnTo>
                  <a:pt x="266" y="5"/>
                </a:lnTo>
                <a:lnTo>
                  <a:pt x="268" y="5"/>
                </a:lnTo>
                <a:lnTo>
                  <a:pt x="271" y="5"/>
                </a:lnTo>
                <a:lnTo>
                  <a:pt x="273" y="5"/>
                </a:lnTo>
                <a:lnTo>
                  <a:pt x="276" y="5"/>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11" name="Freeform 449"/>
          <p:cNvSpPr>
            <a:spLocks/>
          </p:cNvSpPr>
          <p:nvPr/>
        </p:nvSpPr>
        <p:spPr bwMode="auto">
          <a:xfrm>
            <a:off x="2125117" y="1820920"/>
            <a:ext cx="861993" cy="493373"/>
          </a:xfrm>
          <a:custGeom>
            <a:avLst/>
            <a:gdLst>
              <a:gd name="T0" fmla="*/ 296 w 426"/>
              <a:gd name="T1" fmla="*/ 5 h 237"/>
              <a:gd name="T2" fmla="*/ 306 w 426"/>
              <a:gd name="T3" fmla="*/ 15 h 237"/>
              <a:gd name="T4" fmla="*/ 328 w 426"/>
              <a:gd name="T5" fmla="*/ 25 h 237"/>
              <a:gd name="T6" fmla="*/ 346 w 426"/>
              <a:gd name="T7" fmla="*/ 28 h 237"/>
              <a:gd name="T8" fmla="*/ 359 w 426"/>
              <a:gd name="T9" fmla="*/ 44 h 237"/>
              <a:gd name="T10" fmla="*/ 369 w 426"/>
              <a:gd name="T11" fmla="*/ 54 h 237"/>
              <a:gd name="T12" fmla="*/ 376 w 426"/>
              <a:gd name="T13" fmla="*/ 64 h 237"/>
              <a:gd name="T14" fmla="*/ 395 w 426"/>
              <a:gd name="T15" fmla="*/ 65 h 237"/>
              <a:gd name="T16" fmla="*/ 402 w 426"/>
              <a:gd name="T17" fmla="*/ 79 h 237"/>
              <a:gd name="T18" fmla="*/ 420 w 426"/>
              <a:gd name="T19" fmla="*/ 85 h 237"/>
              <a:gd name="T20" fmla="*/ 418 w 426"/>
              <a:gd name="T21" fmla="*/ 106 h 237"/>
              <a:gd name="T22" fmla="*/ 425 w 426"/>
              <a:gd name="T23" fmla="*/ 123 h 237"/>
              <a:gd name="T24" fmla="*/ 410 w 426"/>
              <a:gd name="T25" fmla="*/ 123 h 237"/>
              <a:gd name="T26" fmla="*/ 399 w 426"/>
              <a:gd name="T27" fmla="*/ 118 h 237"/>
              <a:gd name="T28" fmla="*/ 386 w 426"/>
              <a:gd name="T29" fmla="*/ 114 h 237"/>
              <a:gd name="T30" fmla="*/ 376 w 426"/>
              <a:gd name="T31" fmla="*/ 105 h 237"/>
              <a:gd name="T32" fmla="*/ 368 w 426"/>
              <a:gd name="T33" fmla="*/ 111 h 237"/>
              <a:gd name="T34" fmla="*/ 358 w 426"/>
              <a:gd name="T35" fmla="*/ 119 h 237"/>
              <a:gd name="T36" fmla="*/ 361 w 426"/>
              <a:gd name="T37" fmla="*/ 134 h 237"/>
              <a:gd name="T38" fmla="*/ 350 w 426"/>
              <a:gd name="T39" fmla="*/ 142 h 237"/>
              <a:gd name="T40" fmla="*/ 337 w 426"/>
              <a:gd name="T41" fmla="*/ 147 h 237"/>
              <a:gd name="T42" fmla="*/ 341 w 426"/>
              <a:gd name="T43" fmla="*/ 157 h 237"/>
              <a:gd name="T44" fmla="*/ 348 w 426"/>
              <a:gd name="T45" fmla="*/ 165 h 237"/>
              <a:gd name="T46" fmla="*/ 355 w 426"/>
              <a:gd name="T47" fmla="*/ 177 h 237"/>
              <a:gd name="T48" fmla="*/ 350 w 426"/>
              <a:gd name="T49" fmla="*/ 181 h 237"/>
              <a:gd name="T50" fmla="*/ 341 w 426"/>
              <a:gd name="T51" fmla="*/ 191 h 237"/>
              <a:gd name="T52" fmla="*/ 351 w 426"/>
              <a:gd name="T53" fmla="*/ 203 h 237"/>
              <a:gd name="T54" fmla="*/ 356 w 426"/>
              <a:gd name="T55" fmla="*/ 213 h 237"/>
              <a:gd name="T56" fmla="*/ 341 w 426"/>
              <a:gd name="T57" fmla="*/ 221 h 237"/>
              <a:gd name="T58" fmla="*/ 333 w 426"/>
              <a:gd name="T59" fmla="*/ 229 h 237"/>
              <a:gd name="T60" fmla="*/ 323 w 426"/>
              <a:gd name="T61" fmla="*/ 237 h 237"/>
              <a:gd name="T62" fmla="*/ 274 w 426"/>
              <a:gd name="T63" fmla="*/ 235 h 237"/>
              <a:gd name="T64" fmla="*/ 242 w 426"/>
              <a:gd name="T65" fmla="*/ 234 h 237"/>
              <a:gd name="T66" fmla="*/ 209 w 426"/>
              <a:gd name="T67" fmla="*/ 232 h 237"/>
              <a:gd name="T68" fmla="*/ 193 w 426"/>
              <a:gd name="T69" fmla="*/ 232 h 237"/>
              <a:gd name="T70" fmla="*/ 167 w 426"/>
              <a:gd name="T71" fmla="*/ 231 h 237"/>
              <a:gd name="T72" fmla="*/ 139 w 426"/>
              <a:gd name="T73" fmla="*/ 231 h 237"/>
              <a:gd name="T74" fmla="*/ 121 w 426"/>
              <a:gd name="T75" fmla="*/ 229 h 237"/>
              <a:gd name="T76" fmla="*/ 96 w 426"/>
              <a:gd name="T77" fmla="*/ 227 h 237"/>
              <a:gd name="T78" fmla="*/ 75 w 426"/>
              <a:gd name="T79" fmla="*/ 227 h 237"/>
              <a:gd name="T80" fmla="*/ 36 w 426"/>
              <a:gd name="T81" fmla="*/ 226 h 237"/>
              <a:gd name="T82" fmla="*/ 10 w 426"/>
              <a:gd name="T83" fmla="*/ 224 h 237"/>
              <a:gd name="T84" fmla="*/ 2 w 426"/>
              <a:gd name="T85" fmla="*/ 193 h 237"/>
              <a:gd name="T86" fmla="*/ 2 w 426"/>
              <a:gd name="T87" fmla="*/ 175 h 237"/>
              <a:gd name="T88" fmla="*/ 3 w 426"/>
              <a:gd name="T89" fmla="*/ 155 h 237"/>
              <a:gd name="T90" fmla="*/ 15 w 426"/>
              <a:gd name="T91" fmla="*/ 134 h 237"/>
              <a:gd name="T92" fmla="*/ 42 w 426"/>
              <a:gd name="T93" fmla="*/ 136 h 237"/>
              <a:gd name="T94" fmla="*/ 62 w 426"/>
              <a:gd name="T95" fmla="*/ 136 h 237"/>
              <a:gd name="T96" fmla="*/ 91 w 426"/>
              <a:gd name="T97" fmla="*/ 137 h 237"/>
              <a:gd name="T98" fmla="*/ 118 w 426"/>
              <a:gd name="T99" fmla="*/ 139 h 237"/>
              <a:gd name="T100" fmla="*/ 140 w 426"/>
              <a:gd name="T101" fmla="*/ 139 h 237"/>
              <a:gd name="T102" fmla="*/ 149 w 426"/>
              <a:gd name="T103" fmla="*/ 116 h 237"/>
              <a:gd name="T104" fmla="*/ 150 w 426"/>
              <a:gd name="T105" fmla="*/ 100 h 237"/>
              <a:gd name="T106" fmla="*/ 152 w 426"/>
              <a:gd name="T107" fmla="*/ 72 h 237"/>
              <a:gd name="T108" fmla="*/ 152 w 426"/>
              <a:gd name="T109" fmla="*/ 51 h 237"/>
              <a:gd name="T110" fmla="*/ 152 w 426"/>
              <a:gd name="T111" fmla="*/ 31 h 237"/>
              <a:gd name="T112" fmla="*/ 152 w 426"/>
              <a:gd name="T113" fmla="*/ 8 h 237"/>
              <a:gd name="T114" fmla="*/ 176 w 426"/>
              <a:gd name="T115" fmla="*/ 2 h 237"/>
              <a:gd name="T116" fmla="*/ 225 w 426"/>
              <a:gd name="T117" fmla="*/ 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6" h="237">
                <a:moveTo>
                  <a:pt x="276" y="5"/>
                </a:moveTo>
                <a:lnTo>
                  <a:pt x="278" y="5"/>
                </a:lnTo>
                <a:lnTo>
                  <a:pt x="279" y="5"/>
                </a:lnTo>
                <a:lnTo>
                  <a:pt x="281" y="5"/>
                </a:lnTo>
                <a:lnTo>
                  <a:pt x="283" y="5"/>
                </a:lnTo>
                <a:lnTo>
                  <a:pt x="291" y="5"/>
                </a:lnTo>
                <a:lnTo>
                  <a:pt x="292" y="5"/>
                </a:lnTo>
                <a:lnTo>
                  <a:pt x="294" y="5"/>
                </a:lnTo>
                <a:lnTo>
                  <a:pt x="296" y="5"/>
                </a:lnTo>
                <a:lnTo>
                  <a:pt x="297" y="5"/>
                </a:lnTo>
                <a:lnTo>
                  <a:pt x="299" y="7"/>
                </a:lnTo>
                <a:lnTo>
                  <a:pt x="301" y="7"/>
                </a:lnTo>
                <a:lnTo>
                  <a:pt x="301" y="10"/>
                </a:lnTo>
                <a:lnTo>
                  <a:pt x="301" y="12"/>
                </a:lnTo>
                <a:lnTo>
                  <a:pt x="301" y="13"/>
                </a:lnTo>
                <a:lnTo>
                  <a:pt x="301" y="15"/>
                </a:lnTo>
                <a:lnTo>
                  <a:pt x="304" y="15"/>
                </a:lnTo>
                <a:lnTo>
                  <a:pt x="306" y="15"/>
                </a:lnTo>
                <a:lnTo>
                  <a:pt x="309" y="15"/>
                </a:lnTo>
                <a:lnTo>
                  <a:pt x="310" y="15"/>
                </a:lnTo>
                <a:lnTo>
                  <a:pt x="310" y="16"/>
                </a:lnTo>
                <a:lnTo>
                  <a:pt x="310" y="21"/>
                </a:lnTo>
                <a:lnTo>
                  <a:pt x="310" y="25"/>
                </a:lnTo>
                <a:lnTo>
                  <a:pt x="315" y="25"/>
                </a:lnTo>
                <a:lnTo>
                  <a:pt x="323" y="25"/>
                </a:lnTo>
                <a:lnTo>
                  <a:pt x="325" y="25"/>
                </a:lnTo>
                <a:lnTo>
                  <a:pt x="328" y="25"/>
                </a:lnTo>
                <a:lnTo>
                  <a:pt x="330" y="25"/>
                </a:lnTo>
                <a:lnTo>
                  <a:pt x="332" y="25"/>
                </a:lnTo>
                <a:lnTo>
                  <a:pt x="333" y="25"/>
                </a:lnTo>
                <a:lnTo>
                  <a:pt x="338" y="26"/>
                </a:lnTo>
                <a:lnTo>
                  <a:pt x="340" y="26"/>
                </a:lnTo>
                <a:lnTo>
                  <a:pt x="345" y="26"/>
                </a:lnTo>
                <a:lnTo>
                  <a:pt x="346" y="26"/>
                </a:lnTo>
                <a:lnTo>
                  <a:pt x="348" y="26"/>
                </a:lnTo>
                <a:lnTo>
                  <a:pt x="346" y="28"/>
                </a:lnTo>
                <a:lnTo>
                  <a:pt x="346" y="30"/>
                </a:lnTo>
                <a:lnTo>
                  <a:pt x="346" y="34"/>
                </a:lnTo>
                <a:lnTo>
                  <a:pt x="348" y="34"/>
                </a:lnTo>
                <a:lnTo>
                  <a:pt x="355" y="34"/>
                </a:lnTo>
                <a:lnTo>
                  <a:pt x="356" y="34"/>
                </a:lnTo>
                <a:lnTo>
                  <a:pt x="356" y="39"/>
                </a:lnTo>
                <a:lnTo>
                  <a:pt x="356" y="41"/>
                </a:lnTo>
                <a:lnTo>
                  <a:pt x="356" y="44"/>
                </a:lnTo>
                <a:lnTo>
                  <a:pt x="359" y="44"/>
                </a:lnTo>
                <a:lnTo>
                  <a:pt x="361" y="44"/>
                </a:lnTo>
                <a:lnTo>
                  <a:pt x="363" y="44"/>
                </a:lnTo>
                <a:lnTo>
                  <a:pt x="364" y="46"/>
                </a:lnTo>
                <a:lnTo>
                  <a:pt x="364" y="48"/>
                </a:lnTo>
                <a:lnTo>
                  <a:pt x="364" y="49"/>
                </a:lnTo>
                <a:lnTo>
                  <a:pt x="364" y="51"/>
                </a:lnTo>
                <a:lnTo>
                  <a:pt x="364" y="52"/>
                </a:lnTo>
                <a:lnTo>
                  <a:pt x="364" y="54"/>
                </a:lnTo>
                <a:lnTo>
                  <a:pt x="369" y="54"/>
                </a:lnTo>
                <a:lnTo>
                  <a:pt x="371" y="54"/>
                </a:lnTo>
                <a:lnTo>
                  <a:pt x="373" y="54"/>
                </a:lnTo>
                <a:lnTo>
                  <a:pt x="374" y="54"/>
                </a:lnTo>
                <a:lnTo>
                  <a:pt x="374" y="57"/>
                </a:lnTo>
                <a:lnTo>
                  <a:pt x="374" y="59"/>
                </a:lnTo>
                <a:lnTo>
                  <a:pt x="374" y="61"/>
                </a:lnTo>
                <a:lnTo>
                  <a:pt x="374" y="62"/>
                </a:lnTo>
                <a:lnTo>
                  <a:pt x="374" y="64"/>
                </a:lnTo>
                <a:lnTo>
                  <a:pt x="376" y="64"/>
                </a:lnTo>
                <a:lnTo>
                  <a:pt x="377" y="64"/>
                </a:lnTo>
                <a:lnTo>
                  <a:pt x="379" y="64"/>
                </a:lnTo>
                <a:lnTo>
                  <a:pt x="381" y="64"/>
                </a:lnTo>
                <a:lnTo>
                  <a:pt x="382" y="64"/>
                </a:lnTo>
                <a:lnTo>
                  <a:pt x="387" y="64"/>
                </a:lnTo>
                <a:lnTo>
                  <a:pt x="389" y="64"/>
                </a:lnTo>
                <a:lnTo>
                  <a:pt x="390" y="64"/>
                </a:lnTo>
                <a:lnTo>
                  <a:pt x="392" y="64"/>
                </a:lnTo>
                <a:lnTo>
                  <a:pt x="395" y="65"/>
                </a:lnTo>
                <a:lnTo>
                  <a:pt x="397" y="65"/>
                </a:lnTo>
                <a:lnTo>
                  <a:pt x="400" y="65"/>
                </a:lnTo>
                <a:lnTo>
                  <a:pt x="402" y="65"/>
                </a:lnTo>
                <a:lnTo>
                  <a:pt x="402" y="67"/>
                </a:lnTo>
                <a:lnTo>
                  <a:pt x="402" y="69"/>
                </a:lnTo>
                <a:lnTo>
                  <a:pt x="402" y="70"/>
                </a:lnTo>
                <a:lnTo>
                  <a:pt x="402" y="72"/>
                </a:lnTo>
                <a:lnTo>
                  <a:pt x="402" y="74"/>
                </a:lnTo>
                <a:lnTo>
                  <a:pt x="402" y="79"/>
                </a:lnTo>
                <a:lnTo>
                  <a:pt x="402" y="83"/>
                </a:lnTo>
                <a:lnTo>
                  <a:pt x="404" y="83"/>
                </a:lnTo>
                <a:lnTo>
                  <a:pt x="405" y="83"/>
                </a:lnTo>
                <a:lnTo>
                  <a:pt x="407" y="83"/>
                </a:lnTo>
                <a:lnTo>
                  <a:pt x="408" y="83"/>
                </a:lnTo>
                <a:lnTo>
                  <a:pt x="410" y="83"/>
                </a:lnTo>
                <a:lnTo>
                  <a:pt x="417" y="83"/>
                </a:lnTo>
                <a:lnTo>
                  <a:pt x="420" y="83"/>
                </a:lnTo>
                <a:lnTo>
                  <a:pt x="420" y="85"/>
                </a:lnTo>
                <a:lnTo>
                  <a:pt x="420" y="88"/>
                </a:lnTo>
                <a:lnTo>
                  <a:pt x="420" y="92"/>
                </a:lnTo>
                <a:lnTo>
                  <a:pt x="420" y="93"/>
                </a:lnTo>
                <a:lnTo>
                  <a:pt x="420" y="95"/>
                </a:lnTo>
                <a:lnTo>
                  <a:pt x="420" y="97"/>
                </a:lnTo>
                <a:lnTo>
                  <a:pt x="420" y="103"/>
                </a:lnTo>
                <a:lnTo>
                  <a:pt x="418" y="103"/>
                </a:lnTo>
                <a:lnTo>
                  <a:pt x="418" y="105"/>
                </a:lnTo>
                <a:lnTo>
                  <a:pt x="418" y="106"/>
                </a:lnTo>
                <a:lnTo>
                  <a:pt x="418" y="108"/>
                </a:lnTo>
                <a:lnTo>
                  <a:pt x="418" y="110"/>
                </a:lnTo>
                <a:lnTo>
                  <a:pt x="418" y="111"/>
                </a:lnTo>
                <a:lnTo>
                  <a:pt x="418" y="119"/>
                </a:lnTo>
                <a:lnTo>
                  <a:pt x="418" y="121"/>
                </a:lnTo>
                <a:lnTo>
                  <a:pt x="420" y="121"/>
                </a:lnTo>
                <a:lnTo>
                  <a:pt x="423" y="121"/>
                </a:lnTo>
                <a:lnTo>
                  <a:pt x="426" y="121"/>
                </a:lnTo>
                <a:lnTo>
                  <a:pt x="425" y="123"/>
                </a:lnTo>
                <a:lnTo>
                  <a:pt x="423" y="124"/>
                </a:lnTo>
                <a:lnTo>
                  <a:pt x="422" y="124"/>
                </a:lnTo>
                <a:lnTo>
                  <a:pt x="422" y="126"/>
                </a:lnTo>
                <a:lnTo>
                  <a:pt x="418" y="126"/>
                </a:lnTo>
                <a:lnTo>
                  <a:pt x="417" y="124"/>
                </a:lnTo>
                <a:lnTo>
                  <a:pt x="415" y="124"/>
                </a:lnTo>
                <a:lnTo>
                  <a:pt x="413" y="124"/>
                </a:lnTo>
                <a:lnTo>
                  <a:pt x="412" y="123"/>
                </a:lnTo>
                <a:lnTo>
                  <a:pt x="410" y="123"/>
                </a:lnTo>
                <a:lnTo>
                  <a:pt x="408" y="123"/>
                </a:lnTo>
                <a:lnTo>
                  <a:pt x="408" y="121"/>
                </a:lnTo>
                <a:lnTo>
                  <a:pt x="407" y="121"/>
                </a:lnTo>
                <a:lnTo>
                  <a:pt x="405" y="123"/>
                </a:lnTo>
                <a:lnTo>
                  <a:pt x="404" y="123"/>
                </a:lnTo>
                <a:lnTo>
                  <a:pt x="404" y="121"/>
                </a:lnTo>
                <a:lnTo>
                  <a:pt x="402" y="121"/>
                </a:lnTo>
                <a:lnTo>
                  <a:pt x="400" y="118"/>
                </a:lnTo>
                <a:lnTo>
                  <a:pt x="399" y="118"/>
                </a:lnTo>
                <a:lnTo>
                  <a:pt x="399" y="116"/>
                </a:lnTo>
                <a:lnTo>
                  <a:pt x="397" y="116"/>
                </a:lnTo>
                <a:lnTo>
                  <a:pt x="395" y="114"/>
                </a:lnTo>
                <a:lnTo>
                  <a:pt x="394" y="114"/>
                </a:lnTo>
                <a:lnTo>
                  <a:pt x="392" y="114"/>
                </a:lnTo>
                <a:lnTo>
                  <a:pt x="390" y="114"/>
                </a:lnTo>
                <a:lnTo>
                  <a:pt x="389" y="114"/>
                </a:lnTo>
                <a:lnTo>
                  <a:pt x="387" y="114"/>
                </a:lnTo>
                <a:lnTo>
                  <a:pt x="386" y="114"/>
                </a:lnTo>
                <a:lnTo>
                  <a:pt x="384" y="114"/>
                </a:lnTo>
                <a:lnTo>
                  <a:pt x="382" y="114"/>
                </a:lnTo>
                <a:lnTo>
                  <a:pt x="381" y="113"/>
                </a:lnTo>
                <a:lnTo>
                  <a:pt x="381" y="111"/>
                </a:lnTo>
                <a:lnTo>
                  <a:pt x="379" y="110"/>
                </a:lnTo>
                <a:lnTo>
                  <a:pt x="379" y="108"/>
                </a:lnTo>
                <a:lnTo>
                  <a:pt x="377" y="106"/>
                </a:lnTo>
                <a:lnTo>
                  <a:pt x="377" y="105"/>
                </a:lnTo>
                <a:lnTo>
                  <a:pt x="376" y="105"/>
                </a:lnTo>
                <a:lnTo>
                  <a:pt x="376" y="103"/>
                </a:lnTo>
                <a:lnTo>
                  <a:pt x="374" y="103"/>
                </a:lnTo>
                <a:lnTo>
                  <a:pt x="373" y="105"/>
                </a:lnTo>
                <a:lnTo>
                  <a:pt x="371" y="106"/>
                </a:lnTo>
                <a:lnTo>
                  <a:pt x="371" y="108"/>
                </a:lnTo>
                <a:lnTo>
                  <a:pt x="371" y="110"/>
                </a:lnTo>
                <a:lnTo>
                  <a:pt x="369" y="110"/>
                </a:lnTo>
                <a:lnTo>
                  <a:pt x="369" y="111"/>
                </a:lnTo>
                <a:lnTo>
                  <a:pt x="368" y="111"/>
                </a:lnTo>
                <a:lnTo>
                  <a:pt x="368" y="113"/>
                </a:lnTo>
                <a:lnTo>
                  <a:pt x="366" y="113"/>
                </a:lnTo>
                <a:lnTo>
                  <a:pt x="364" y="113"/>
                </a:lnTo>
                <a:lnTo>
                  <a:pt x="363" y="114"/>
                </a:lnTo>
                <a:lnTo>
                  <a:pt x="361" y="116"/>
                </a:lnTo>
                <a:lnTo>
                  <a:pt x="359" y="116"/>
                </a:lnTo>
                <a:lnTo>
                  <a:pt x="359" y="118"/>
                </a:lnTo>
                <a:lnTo>
                  <a:pt x="359" y="119"/>
                </a:lnTo>
                <a:lnTo>
                  <a:pt x="358" y="119"/>
                </a:lnTo>
                <a:lnTo>
                  <a:pt x="358" y="121"/>
                </a:lnTo>
                <a:lnTo>
                  <a:pt x="358" y="123"/>
                </a:lnTo>
                <a:lnTo>
                  <a:pt x="358" y="124"/>
                </a:lnTo>
                <a:lnTo>
                  <a:pt x="358" y="126"/>
                </a:lnTo>
                <a:lnTo>
                  <a:pt x="359" y="128"/>
                </a:lnTo>
                <a:lnTo>
                  <a:pt x="359" y="129"/>
                </a:lnTo>
                <a:lnTo>
                  <a:pt x="359" y="131"/>
                </a:lnTo>
                <a:lnTo>
                  <a:pt x="359" y="132"/>
                </a:lnTo>
                <a:lnTo>
                  <a:pt x="361" y="134"/>
                </a:lnTo>
                <a:lnTo>
                  <a:pt x="361" y="136"/>
                </a:lnTo>
                <a:lnTo>
                  <a:pt x="359" y="137"/>
                </a:lnTo>
                <a:lnTo>
                  <a:pt x="359" y="141"/>
                </a:lnTo>
                <a:lnTo>
                  <a:pt x="359" y="142"/>
                </a:lnTo>
                <a:lnTo>
                  <a:pt x="358" y="142"/>
                </a:lnTo>
                <a:lnTo>
                  <a:pt x="356" y="142"/>
                </a:lnTo>
                <a:lnTo>
                  <a:pt x="355" y="142"/>
                </a:lnTo>
                <a:lnTo>
                  <a:pt x="351" y="142"/>
                </a:lnTo>
                <a:lnTo>
                  <a:pt x="350" y="142"/>
                </a:lnTo>
                <a:lnTo>
                  <a:pt x="346" y="142"/>
                </a:lnTo>
                <a:lnTo>
                  <a:pt x="345" y="142"/>
                </a:lnTo>
                <a:lnTo>
                  <a:pt x="341" y="142"/>
                </a:lnTo>
                <a:lnTo>
                  <a:pt x="340" y="142"/>
                </a:lnTo>
                <a:lnTo>
                  <a:pt x="340" y="144"/>
                </a:lnTo>
                <a:lnTo>
                  <a:pt x="338" y="144"/>
                </a:lnTo>
                <a:lnTo>
                  <a:pt x="338" y="146"/>
                </a:lnTo>
                <a:lnTo>
                  <a:pt x="337" y="146"/>
                </a:lnTo>
                <a:lnTo>
                  <a:pt x="337" y="147"/>
                </a:lnTo>
                <a:lnTo>
                  <a:pt x="335" y="149"/>
                </a:lnTo>
                <a:lnTo>
                  <a:pt x="335" y="150"/>
                </a:lnTo>
                <a:lnTo>
                  <a:pt x="335" y="152"/>
                </a:lnTo>
                <a:lnTo>
                  <a:pt x="337" y="154"/>
                </a:lnTo>
                <a:lnTo>
                  <a:pt x="337" y="155"/>
                </a:lnTo>
                <a:lnTo>
                  <a:pt x="337" y="157"/>
                </a:lnTo>
                <a:lnTo>
                  <a:pt x="338" y="157"/>
                </a:lnTo>
                <a:lnTo>
                  <a:pt x="340" y="157"/>
                </a:lnTo>
                <a:lnTo>
                  <a:pt x="341" y="157"/>
                </a:lnTo>
                <a:lnTo>
                  <a:pt x="343" y="155"/>
                </a:lnTo>
                <a:lnTo>
                  <a:pt x="345" y="155"/>
                </a:lnTo>
                <a:lnTo>
                  <a:pt x="346" y="155"/>
                </a:lnTo>
                <a:lnTo>
                  <a:pt x="348" y="157"/>
                </a:lnTo>
                <a:lnTo>
                  <a:pt x="350" y="159"/>
                </a:lnTo>
                <a:lnTo>
                  <a:pt x="350" y="160"/>
                </a:lnTo>
                <a:lnTo>
                  <a:pt x="348" y="162"/>
                </a:lnTo>
                <a:lnTo>
                  <a:pt x="348" y="164"/>
                </a:lnTo>
                <a:lnTo>
                  <a:pt x="348" y="165"/>
                </a:lnTo>
                <a:lnTo>
                  <a:pt x="350" y="165"/>
                </a:lnTo>
                <a:lnTo>
                  <a:pt x="350" y="167"/>
                </a:lnTo>
                <a:lnTo>
                  <a:pt x="350" y="170"/>
                </a:lnTo>
                <a:lnTo>
                  <a:pt x="350" y="172"/>
                </a:lnTo>
                <a:lnTo>
                  <a:pt x="351" y="172"/>
                </a:lnTo>
                <a:lnTo>
                  <a:pt x="351" y="173"/>
                </a:lnTo>
                <a:lnTo>
                  <a:pt x="353" y="175"/>
                </a:lnTo>
                <a:lnTo>
                  <a:pt x="353" y="177"/>
                </a:lnTo>
                <a:lnTo>
                  <a:pt x="355" y="177"/>
                </a:lnTo>
                <a:lnTo>
                  <a:pt x="356" y="178"/>
                </a:lnTo>
                <a:lnTo>
                  <a:pt x="356" y="180"/>
                </a:lnTo>
                <a:lnTo>
                  <a:pt x="356" y="181"/>
                </a:lnTo>
                <a:lnTo>
                  <a:pt x="355" y="181"/>
                </a:lnTo>
                <a:lnTo>
                  <a:pt x="355" y="183"/>
                </a:lnTo>
                <a:lnTo>
                  <a:pt x="353" y="183"/>
                </a:lnTo>
                <a:lnTo>
                  <a:pt x="351" y="183"/>
                </a:lnTo>
                <a:lnTo>
                  <a:pt x="350" y="183"/>
                </a:lnTo>
                <a:lnTo>
                  <a:pt x="350" y="181"/>
                </a:lnTo>
                <a:lnTo>
                  <a:pt x="348" y="181"/>
                </a:lnTo>
                <a:lnTo>
                  <a:pt x="346" y="181"/>
                </a:lnTo>
                <a:lnTo>
                  <a:pt x="345" y="181"/>
                </a:lnTo>
                <a:lnTo>
                  <a:pt x="343" y="181"/>
                </a:lnTo>
                <a:lnTo>
                  <a:pt x="343" y="183"/>
                </a:lnTo>
                <a:lnTo>
                  <a:pt x="341" y="185"/>
                </a:lnTo>
                <a:lnTo>
                  <a:pt x="341" y="186"/>
                </a:lnTo>
                <a:lnTo>
                  <a:pt x="341" y="188"/>
                </a:lnTo>
                <a:lnTo>
                  <a:pt x="341" y="191"/>
                </a:lnTo>
                <a:lnTo>
                  <a:pt x="343" y="193"/>
                </a:lnTo>
                <a:lnTo>
                  <a:pt x="343" y="195"/>
                </a:lnTo>
                <a:lnTo>
                  <a:pt x="345" y="195"/>
                </a:lnTo>
                <a:lnTo>
                  <a:pt x="346" y="196"/>
                </a:lnTo>
                <a:lnTo>
                  <a:pt x="348" y="196"/>
                </a:lnTo>
                <a:lnTo>
                  <a:pt x="350" y="198"/>
                </a:lnTo>
                <a:lnTo>
                  <a:pt x="351" y="199"/>
                </a:lnTo>
                <a:lnTo>
                  <a:pt x="351" y="201"/>
                </a:lnTo>
                <a:lnTo>
                  <a:pt x="351" y="203"/>
                </a:lnTo>
                <a:lnTo>
                  <a:pt x="353" y="203"/>
                </a:lnTo>
                <a:lnTo>
                  <a:pt x="353" y="204"/>
                </a:lnTo>
                <a:lnTo>
                  <a:pt x="355" y="206"/>
                </a:lnTo>
                <a:lnTo>
                  <a:pt x="356" y="208"/>
                </a:lnTo>
                <a:lnTo>
                  <a:pt x="356" y="209"/>
                </a:lnTo>
                <a:lnTo>
                  <a:pt x="358" y="208"/>
                </a:lnTo>
                <a:lnTo>
                  <a:pt x="358" y="209"/>
                </a:lnTo>
                <a:lnTo>
                  <a:pt x="358" y="211"/>
                </a:lnTo>
                <a:lnTo>
                  <a:pt x="356" y="213"/>
                </a:lnTo>
                <a:lnTo>
                  <a:pt x="355" y="213"/>
                </a:lnTo>
                <a:lnTo>
                  <a:pt x="353" y="214"/>
                </a:lnTo>
                <a:lnTo>
                  <a:pt x="351" y="217"/>
                </a:lnTo>
                <a:lnTo>
                  <a:pt x="350" y="219"/>
                </a:lnTo>
                <a:lnTo>
                  <a:pt x="348" y="219"/>
                </a:lnTo>
                <a:lnTo>
                  <a:pt x="348" y="221"/>
                </a:lnTo>
                <a:lnTo>
                  <a:pt x="346" y="221"/>
                </a:lnTo>
                <a:lnTo>
                  <a:pt x="343" y="221"/>
                </a:lnTo>
                <a:lnTo>
                  <a:pt x="341" y="221"/>
                </a:lnTo>
                <a:lnTo>
                  <a:pt x="340" y="221"/>
                </a:lnTo>
                <a:lnTo>
                  <a:pt x="340" y="222"/>
                </a:lnTo>
                <a:lnTo>
                  <a:pt x="338" y="222"/>
                </a:lnTo>
                <a:lnTo>
                  <a:pt x="337" y="224"/>
                </a:lnTo>
                <a:lnTo>
                  <a:pt x="337" y="226"/>
                </a:lnTo>
                <a:lnTo>
                  <a:pt x="335" y="226"/>
                </a:lnTo>
                <a:lnTo>
                  <a:pt x="335" y="227"/>
                </a:lnTo>
                <a:lnTo>
                  <a:pt x="335" y="229"/>
                </a:lnTo>
                <a:lnTo>
                  <a:pt x="333" y="229"/>
                </a:lnTo>
                <a:lnTo>
                  <a:pt x="332" y="231"/>
                </a:lnTo>
                <a:lnTo>
                  <a:pt x="330" y="231"/>
                </a:lnTo>
                <a:lnTo>
                  <a:pt x="328" y="231"/>
                </a:lnTo>
                <a:lnTo>
                  <a:pt x="327" y="232"/>
                </a:lnTo>
                <a:lnTo>
                  <a:pt x="325" y="232"/>
                </a:lnTo>
                <a:lnTo>
                  <a:pt x="325" y="234"/>
                </a:lnTo>
                <a:lnTo>
                  <a:pt x="323" y="234"/>
                </a:lnTo>
                <a:lnTo>
                  <a:pt x="323" y="235"/>
                </a:lnTo>
                <a:lnTo>
                  <a:pt x="323" y="237"/>
                </a:lnTo>
                <a:lnTo>
                  <a:pt x="322" y="237"/>
                </a:lnTo>
                <a:lnTo>
                  <a:pt x="314" y="235"/>
                </a:lnTo>
                <a:lnTo>
                  <a:pt x="302" y="235"/>
                </a:lnTo>
                <a:lnTo>
                  <a:pt x="297" y="235"/>
                </a:lnTo>
                <a:lnTo>
                  <a:pt x="289" y="235"/>
                </a:lnTo>
                <a:lnTo>
                  <a:pt x="284" y="235"/>
                </a:lnTo>
                <a:lnTo>
                  <a:pt x="283" y="235"/>
                </a:lnTo>
                <a:lnTo>
                  <a:pt x="281" y="235"/>
                </a:lnTo>
                <a:lnTo>
                  <a:pt x="274" y="235"/>
                </a:lnTo>
                <a:lnTo>
                  <a:pt x="271" y="235"/>
                </a:lnTo>
                <a:lnTo>
                  <a:pt x="265" y="234"/>
                </a:lnTo>
                <a:lnTo>
                  <a:pt x="263" y="234"/>
                </a:lnTo>
                <a:lnTo>
                  <a:pt x="261" y="234"/>
                </a:lnTo>
                <a:lnTo>
                  <a:pt x="260" y="234"/>
                </a:lnTo>
                <a:lnTo>
                  <a:pt x="258" y="234"/>
                </a:lnTo>
                <a:lnTo>
                  <a:pt x="255" y="234"/>
                </a:lnTo>
                <a:lnTo>
                  <a:pt x="250" y="234"/>
                </a:lnTo>
                <a:lnTo>
                  <a:pt x="242" y="234"/>
                </a:lnTo>
                <a:lnTo>
                  <a:pt x="240" y="234"/>
                </a:lnTo>
                <a:lnTo>
                  <a:pt x="239" y="234"/>
                </a:lnTo>
                <a:lnTo>
                  <a:pt x="237" y="234"/>
                </a:lnTo>
                <a:lnTo>
                  <a:pt x="234" y="234"/>
                </a:lnTo>
                <a:lnTo>
                  <a:pt x="230" y="234"/>
                </a:lnTo>
                <a:lnTo>
                  <a:pt x="229" y="234"/>
                </a:lnTo>
                <a:lnTo>
                  <a:pt x="225" y="234"/>
                </a:lnTo>
                <a:lnTo>
                  <a:pt x="222" y="234"/>
                </a:lnTo>
                <a:lnTo>
                  <a:pt x="209" y="232"/>
                </a:lnTo>
                <a:lnTo>
                  <a:pt x="207" y="232"/>
                </a:lnTo>
                <a:lnTo>
                  <a:pt x="206" y="232"/>
                </a:lnTo>
                <a:lnTo>
                  <a:pt x="204" y="232"/>
                </a:lnTo>
                <a:lnTo>
                  <a:pt x="201" y="232"/>
                </a:lnTo>
                <a:lnTo>
                  <a:pt x="199" y="232"/>
                </a:lnTo>
                <a:lnTo>
                  <a:pt x="198" y="232"/>
                </a:lnTo>
                <a:lnTo>
                  <a:pt x="196" y="232"/>
                </a:lnTo>
                <a:lnTo>
                  <a:pt x="194" y="232"/>
                </a:lnTo>
                <a:lnTo>
                  <a:pt x="193" y="232"/>
                </a:lnTo>
                <a:lnTo>
                  <a:pt x="190" y="232"/>
                </a:lnTo>
                <a:lnTo>
                  <a:pt x="188" y="232"/>
                </a:lnTo>
                <a:lnTo>
                  <a:pt x="185" y="232"/>
                </a:lnTo>
                <a:lnTo>
                  <a:pt x="183" y="232"/>
                </a:lnTo>
                <a:lnTo>
                  <a:pt x="176" y="232"/>
                </a:lnTo>
                <a:lnTo>
                  <a:pt x="175" y="232"/>
                </a:lnTo>
                <a:lnTo>
                  <a:pt x="173" y="231"/>
                </a:lnTo>
                <a:lnTo>
                  <a:pt x="168" y="231"/>
                </a:lnTo>
                <a:lnTo>
                  <a:pt x="167" y="231"/>
                </a:lnTo>
                <a:lnTo>
                  <a:pt x="163" y="231"/>
                </a:lnTo>
                <a:lnTo>
                  <a:pt x="160" y="231"/>
                </a:lnTo>
                <a:lnTo>
                  <a:pt x="158" y="231"/>
                </a:lnTo>
                <a:lnTo>
                  <a:pt x="154" y="231"/>
                </a:lnTo>
                <a:lnTo>
                  <a:pt x="152" y="231"/>
                </a:lnTo>
                <a:lnTo>
                  <a:pt x="150" y="231"/>
                </a:lnTo>
                <a:lnTo>
                  <a:pt x="147" y="231"/>
                </a:lnTo>
                <a:lnTo>
                  <a:pt x="142" y="231"/>
                </a:lnTo>
                <a:lnTo>
                  <a:pt x="139" y="231"/>
                </a:lnTo>
                <a:lnTo>
                  <a:pt x="137" y="231"/>
                </a:lnTo>
                <a:lnTo>
                  <a:pt x="136" y="231"/>
                </a:lnTo>
                <a:lnTo>
                  <a:pt x="134" y="231"/>
                </a:lnTo>
                <a:lnTo>
                  <a:pt x="132" y="231"/>
                </a:lnTo>
                <a:lnTo>
                  <a:pt x="131" y="231"/>
                </a:lnTo>
                <a:lnTo>
                  <a:pt x="131" y="229"/>
                </a:lnTo>
                <a:lnTo>
                  <a:pt x="127" y="229"/>
                </a:lnTo>
                <a:lnTo>
                  <a:pt x="123" y="229"/>
                </a:lnTo>
                <a:lnTo>
                  <a:pt x="121" y="229"/>
                </a:lnTo>
                <a:lnTo>
                  <a:pt x="119" y="229"/>
                </a:lnTo>
                <a:lnTo>
                  <a:pt x="113" y="229"/>
                </a:lnTo>
                <a:lnTo>
                  <a:pt x="109" y="229"/>
                </a:lnTo>
                <a:lnTo>
                  <a:pt x="108" y="229"/>
                </a:lnTo>
                <a:lnTo>
                  <a:pt x="106" y="229"/>
                </a:lnTo>
                <a:lnTo>
                  <a:pt x="105" y="229"/>
                </a:lnTo>
                <a:lnTo>
                  <a:pt x="103" y="229"/>
                </a:lnTo>
                <a:lnTo>
                  <a:pt x="98" y="227"/>
                </a:lnTo>
                <a:lnTo>
                  <a:pt x="96" y="227"/>
                </a:lnTo>
                <a:lnTo>
                  <a:pt x="95" y="227"/>
                </a:lnTo>
                <a:lnTo>
                  <a:pt x="93" y="227"/>
                </a:lnTo>
                <a:lnTo>
                  <a:pt x="91" y="227"/>
                </a:lnTo>
                <a:lnTo>
                  <a:pt x="87" y="227"/>
                </a:lnTo>
                <a:lnTo>
                  <a:pt x="82" y="227"/>
                </a:lnTo>
                <a:lnTo>
                  <a:pt x="80" y="227"/>
                </a:lnTo>
                <a:lnTo>
                  <a:pt x="78" y="227"/>
                </a:lnTo>
                <a:lnTo>
                  <a:pt x="77" y="227"/>
                </a:lnTo>
                <a:lnTo>
                  <a:pt x="75" y="227"/>
                </a:lnTo>
                <a:lnTo>
                  <a:pt x="73" y="227"/>
                </a:lnTo>
                <a:lnTo>
                  <a:pt x="72" y="227"/>
                </a:lnTo>
                <a:lnTo>
                  <a:pt x="57" y="226"/>
                </a:lnTo>
                <a:lnTo>
                  <a:pt x="54" y="226"/>
                </a:lnTo>
                <a:lnTo>
                  <a:pt x="51" y="226"/>
                </a:lnTo>
                <a:lnTo>
                  <a:pt x="46" y="226"/>
                </a:lnTo>
                <a:lnTo>
                  <a:pt x="44" y="226"/>
                </a:lnTo>
                <a:lnTo>
                  <a:pt x="38" y="226"/>
                </a:lnTo>
                <a:lnTo>
                  <a:pt x="36" y="226"/>
                </a:lnTo>
                <a:lnTo>
                  <a:pt x="31" y="226"/>
                </a:lnTo>
                <a:lnTo>
                  <a:pt x="28" y="226"/>
                </a:lnTo>
                <a:lnTo>
                  <a:pt x="26" y="226"/>
                </a:lnTo>
                <a:lnTo>
                  <a:pt x="24" y="226"/>
                </a:lnTo>
                <a:lnTo>
                  <a:pt x="21" y="226"/>
                </a:lnTo>
                <a:lnTo>
                  <a:pt x="18" y="224"/>
                </a:lnTo>
                <a:lnTo>
                  <a:pt x="16" y="224"/>
                </a:lnTo>
                <a:lnTo>
                  <a:pt x="15" y="224"/>
                </a:lnTo>
                <a:lnTo>
                  <a:pt x="10" y="224"/>
                </a:lnTo>
                <a:lnTo>
                  <a:pt x="0" y="224"/>
                </a:lnTo>
                <a:lnTo>
                  <a:pt x="0" y="222"/>
                </a:lnTo>
                <a:lnTo>
                  <a:pt x="0" y="221"/>
                </a:lnTo>
                <a:lnTo>
                  <a:pt x="0" y="219"/>
                </a:lnTo>
                <a:lnTo>
                  <a:pt x="0" y="217"/>
                </a:lnTo>
                <a:lnTo>
                  <a:pt x="0" y="216"/>
                </a:lnTo>
                <a:lnTo>
                  <a:pt x="0" y="206"/>
                </a:lnTo>
                <a:lnTo>
                  <a:pt x="0" y="199"/>
                </a:lnTo>
                <a:lnTo>
                  <a:pt x="2" y="193"/>
                </a:lnTo>
                <a:lnTo>
                  <a:pt x="0" y="193"/>
                </a:lnTo>
                <a:lnTo>
                  <a:pt x="0" y="191"/>
                </a:lnTo>
                <a:lnTo>
                  <a:pt x="0" y="190"/>
                </a:lnTo>
                <a:lnTo>
                  <a:pt x="0" y="188"/>
                </a:lnTo>
                <a:lnTo>
                  <a:pt x="2" y="186"/>
                </a:lnTo>
                <a:lnTo>
                  <a:pt x="2" y="183"/>
                </a:lnTo>
                <a:lnTo>
                  <a:pt x="2" y="181"/>
                </a:lnTo>
                <a:lnTo>
                  <a:pt x="2" y="178"/>
                </a:lnTo>
                <a:lnTo>
                  <a:pt x="2" y="175"/>
                </a:lnTo>
                <a:lnTo>
                  <a:pt x="2" y="172"/>
                </a:lnTo>
                <a:lnTo>
                  <a:pt x="2" y="170"/>
                </a:lnTo>
                <a:lnTo>
                  <a:pt x="2" y="168"/>
                </a:lnTo>
                <a:lnTo>
                  <a:pt x="2" y="167"/>
                </a:lnTo>
                <a:lnTo>
                  <a:pt x="2" y="165"/>
                </a:lnTo>
                <a:lnTo>
                  <a:pt x="2" y="162"/>
                </a:lnTo>
                <a:lnTo>
                  <a:pt x="2" y="160"/>
                </a:lnTo>
                <a:lnTo>
                  <a:pt x="3" y="157"/>
                </a:lnTo>
                <a:lnTo>
                  <a:pt x="3" y="155"/>
                </a:lnTo>
                <a:lnTo>
                  <a:pt x="3" y="152"/>
                </a:lnTo>
                <a:lnTo>
                  <a:pt x="3" y="149"/>
                </a:lnTo>
                <a:lnTo>
                  <a:pt x="3" y="144"/>
                </a:lnTo>
                <a:lnTo>
                  <a:pt x="3" y="141"/>
                </a:lnTo>
                <a:lnTo>
                  <a:pt x="3" y="139"/>
                </a:lnTo>
                <a:lnTo>
                  <a:pt x="3" y="137"/>
                </a:lnTo>
                <a:lnTo>
                  <a:pt x="3" y="134"/>
                </a:lnTo>
                <a:lnTo>
                  <a:pt x="13" y="134"/>
                </a:lnTo>
                <a:lnTo>
                  <a:pt x="15" y="134"/>
                </a:lnTo>
                <a:lnTo>
                  <a:pt x="16" y="136"/>
                </a:lnTo>
                <a:lnTo>
                  <a:pt x="18" y="136"/>
                </a:lnTo>
                <a:lnTo>
                  <a:pt x="21" y="136"/>
                </a:lnTo>
                <a:lnTo>
                  <a:pt x="23" y="136"/>
                </a:lnTo>
                <a:lnTo>
                  <a:pt x="24" y="136"/>
                </a:lnTo>
                <a:lnTo>
                  <a:pt x="31" y="136"/>
                </a:lnTo>
                <a:lnTo>
                  <a:pt x="36" y="136"/>
                </a:lnTo>
                <a:lnTo>
                  <a:pt x="39" y="136"/>
                </a:lnTo>
                <a:lnTo>
                  <a:pt x="42" y="136"/>
                </a:lnTo>
                <a:lnTo>
                  <a:pt x="46" y="136"/>
                </a:lnTo>
                <a:lnTo>
                  <a:pt x="47" y="136"/>
                </a:lnTo>
                <a:lnTo>
                  <a:pt x="49" y="136"/>
                </a:lnTo>
                <a:lnTo>
                  <a:pt x="51" y="136"/>
                </a:lnTo>
                <a:lnTo>
                  <a:pt x="54" y="136"/>
                </a:lnTo>
                <a:lnTo>
                  <a:pt x="56" y="136"/>
                </a:lnTo>
                <a:lnTo>
                  <a:pt x="57" y="136"/>
                </a:lnTo>
                <a:lnTo>
                  <a:pt x="60" y="136"/>
                </a:lnTo>
                <a:lnTo>
                  <a:pt x="62" y="136"/>
                </a:lnTo>
                <a:lnTo>
                  <a:pt x="65" y="136"/>
                </a:lnTo>
                <a:lnTo>
                  <a:pt x="69" y="136"/>
                </a:lnTo>
                <a:lnTo>
                  <a:pt x="75" y="137"/>
                </a:lnTo>
                <a:lnTo>
                  <a:pt x="80" y="137"/>
                </a:lnTo>
                <a:lnTo>
                  <a:pt x="82" y="137"/>
                </a:lnTo>
                <a:lnTo>
                  <a:pt x="83" y="137"/>
                </a:lnTo>
                <a:lnTo>
                  <a:pt x="85" y="137"/>
                </a:lnTo>
                <a:lnTo>
                  <a:pt x="88" y="137"/>
                </a:lnTo>
                <a:lnTo>
                  <a:pt x="91" y="137"/>
                </a:lnTo>
                <a:lnTo>
                  <a:pt x="95" y="137"/>
                </a:lnTo>
                <a:lnTo>
                  <a:pt x="98" y="137"/>
                </a:lnTo>
                <a:lnTo>
                  <a:pt x="101" y="137"/>
                </a:lnTo>
                <a:lnTo>
                  <a:pt x="101" y="139"/>
                </a:lnTo>
                <a:lnTo>
                  <a:pt x="103" y="139"/>
                </a:lnTo>
                <a:lnTo>
                  <a:pt x="105" y="139"/>
                </a:lnTo>
                <a:lnTo>
                  <a:pt x="106" y="139"/>
                </a:lnTo>
                <a:lnTo>
                  <a:pt x="113" y="139"/>
                </a:lnTo>
                <a:lnTo>
                  <a:pt x="118" y="139"/>
                </a:lnTo>
                <a:lnTo>
                  <a:pt x="121" y="139"/>
                </a:lnTo>
                <a:lnTo>
                  <a:pt x="123" y="139"/>
                </a:lnTo>
                <a:lnTo>
                  <a:pt x="124" y="139"/>
                </a:lnTo>
                <a:lnTo>
                  <a:pt x="127" y="139"/>
                </a:lnTo>
                <a:lnTo>
                  <a:pt x="129" y="139"/>
                </a:lnTo>
                <a:lnTo>
                  <a:pt x="131" y="139"/>
                </a:lnTo>
                <a:lnTo>
                  <a:pt x="136" y="139"/>
                </a:lnTo>
                <a:lnTo>
                  <a:pt x="139" y="139"/>
                </a:lnTo>
                <a:lnTo>
                  <a:pt x="140" y="139"/>
                </a:lnTo>
                <a:lnTo>
                  <a:pt x="145" y="139"/>
                </a:lnTo>
                <a:lnTo>
                  <a:pt x="149" y="141"/>
                </a:lnTo>
                <a:lnTo>
                  <a:pt x="149" y="137"/>
                </a:lnTo>
                <a:lnTo>
                  <a:pt x="149" y="134"/>
                </a:lnTo>
                <a:lnTo>
                  <a:pt x="149" y="128"/>
                </a:lnTo>
                <a:lnTo>
                  <a:pt x="149" y="126"/>
                </a:lnTo>
                <a:lnTo>
                  <a:pt x="149" y="121"/>
                </a:lnTo>
                <a:lnTo>
                  <a:pt x="149" y="118"/>
                </a:lnTo>
                <a:lnTo>
                  <a:pt x="149" y="116"/>
                </a:lnTo>
                <a:lnTo>
                  <a:pt x="149" y="114"/>
                </a:lnTo>
                <a:lnTo>
                  <a:pt x="149" y="111"/>
                </a:lnTo>
                <a:lnTo>
                  <a:pt x="150" y="110"/>
                </a:lnTo>
                <a:lnTo>
                  <a:pt x="150" y="108"/>
                </a:lnTo>
                <a:lnTo>
                  <a:pt x="150" y="106"/>
                </a:lnTo>
                <a:lnTo>
                  <a:pt x="150" y="105"/>
                </a:lnTo>
                <a:lnTo>
                  <a:pt x="150" y="103"/>
                </a:lnTo>
                <a:lnTo>
                  <a:pt x="150" y="101"/>
                </a:lnTo>
                <a:lnTo>
                  <a:pt x="150" y="100"/>
                </a:lnTo>
                <a:lnTo>
                  <a:pt x="150" y="93"/>
                </a:lnTo>
                <a:lnTo>
                  <a:pt x="150" y="92"/>
                </a:lnTo>
                <a:lnTo>
                  <a:pt x="150" y="90"/>
                </a:lnTo>
                <a:lnTo>
                  <a:pt x="150" y="87"/>
                </a:lnTo>
                <a:lnTo>
                  <a:pt x="150" y="83"/>
                </a:lnTo>
                <a:lnTo>
                  <a:pt x="150" y="82"/>
                </a:lnTo>
                <a:lnTo>
                  <a:pt x="150" y="77"/>
                </a:lnTo>
                <a:lnTo>
                  <a:pt x="150" y="75"/>
                </a:lnTo>
                <a:lnTo>
                  <a:pt x="152" y="72"/>
                </a:lnTo>
                <a:lnTo>
                  <a:pt x="152" y="70"/>
                </a:lnTo>
                <a:lnTo>
                  <a:pt x="152" y="67"/>
                </a:lnTo>
                <a:lnTo>
                  <a:pt x="152" y="64"/>
                </a:lnTo>
                <a:lnTo>
                  <a:pt x="152" y="62"/>
                </a:lnTo>
                <a:lnTo>
                  <a:pt x="152" y="59"/>
                </a:lnTo>
                <a:lnTo>
                  <a:pt x="152" y="57"/>
                </a:lnTo>
                <a:lnTo>
                  <a:pt x="152" y="56"/>
                </a:lnTo>
                <a:lnTo>
                  <a:pt x="152" y="52"/>
                </a:lnTo>
                <a:lnTo>
                  <a:pt x="152" y="51"/>
                </a:lnTo>
                <a:lnTo>
                  <a:pt x="152" y="48"/>
                </a:lnTo>
                <a:lnTo>
                  <a:pt x="152" y="46"/>
                </a:lnTo>
                <a:lnTo>
                  <a:pt x="152" y="44"/>
                </a:lnTo>
                <a:lnTo>
                  <a:pt x="152" y="43"/>
                </a:lnTo>
                <a:lnTo>
                  <a:pt x="152" y="41"/>
                </a:lnTo>
                <a:lnTo>
                  <a:pt x="152" y="39"/>
                </a:lnTo>
                <a:lnTo>
                  <a:pt x="152" y="38"/>
                </a:lnTo>
                <a:lnTo>
                  <a:pt x="152" y="36"/>
                </a:lnTo>
                <a:lnTo>
                  <a:pt x="152" y="31"/>
                </a:lnTo>
                <a:lnTo>
                  <a:pt x="152" y="30"/>
                </a:lnTo>
                <a:lnTo>
                  <a:pt x="152" y="28"/>
                </a:lnTo>
                <a:lnTo>
                  <a:pt x="152" y="26"/>
                </a:lnTo>
                <a:lnTo>
                  <a:pt x="152" y="25"/>
                </a:lnTo>
                <a:lnTo>
                  <a:pt x="152" y="20"/>
                </a:lnTo>
                <a:lnTo>
                  <a:pt x="152" y="18"/>
                </a:lnTo>
                <a:lnTo>
                  <a:pt x="152" y="12"/>
                </a:lnTo>
                <a:lnTo>
                  <a:pt x="152" y="10"/>
                </a:lnTo>
                <a:lnTo>
                  <a:pt x="152" y="8"/>
                </a:lnTo>
                <a:lnTo>
                  <a:pt x="152" y="5"/>
                </a:lnTo>
                <a:lnTo>
                  <a:pt x="152" y="2"/>
                </a:lnTo>
                <a:lnTo>
                  <a:pt x="152" y="0"/>
                </a:lnTo>
                <a:lnTo>
                  <a:pt x="158" y="0"/>
                </a:lnTo>
                <a:lnTo>
                  <a:pt x="162" y="0"/>
                </a:lnTo>
                <a:lnTo>
                  <a:pt x="167" y="2"/>
                </a:lnTo>
                <a:lnTo>
                  <a:pt x="168" y="2"/>
                </a:lnTo>
                <a:lnTo>
                  <a:pt x="173" y="2"/>
                </a:lnTo>
                <a:lnTo>
                  <a:pt x="176" y="2"/>
                </a:lnTo>
                <a:lnTo>
                  <a:pt x="191" y="2"/>
                </a:lnTo>
                <a:lnTo>
                  <a:pt x="193" y="2"/>
                </a:lnTo>
                <a:lnTo>
                  <a:pt x="203" y="2"/>
                </a:lnTo>
                <a:lnTo>
                  <a:pt x="207" y="2"/>
                </a:lnTo>
                <a:lnTo>
                  <a:pt x="209" y="2"/>
                </a:lnTo>
                <a:lnTo>
                  <a:pt x="214" y="3"/>
                </a:lnTo>
                <a:lnTo>
                  <a:pt x="217" y="3"/>
                </a:lnTo>
                <a:lnTo>
                  <a:pt x="221" y="3"/>
                </a:lnTo>
                <a:lnTo>
                  <a:pt x="225" y="3"/>
                </a:lnTo>
                <a:lnTo>
                  <a:pt x="248" y="3"/>
                </a:lnTo>
                <a:lnTo>
                  <a:pt x="263" y="5"/>
                </a:lnTo>
                <a:lnTo>
                  <a:pt x="266" y="5"/>
                </a:lnTo>
                <a:lnTo>
                  <a:pt x="268" y="5"/>
                </a:lnTo>
                <a:lnTo>
                  <a:pt x="271" y="5"/>
                </a:lnTo>
                <a:lnTo>
                  <a:pt x="273" y="5"/>
                </a:lnTo>
                <a:lnTo>
                  <a:pt x="276" y="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12" name="Freeform 450"/>
          <p:cNvSpPr>
            <a:spLocks noEditPoints="1"/>
          </p:cNvSpPr>
          <p:nvPr/>
        </p:nvSpPr>
        <p:spPr bwMode="auto">
          <a:xfrm>
            <a:off x="6969277" y="2266413"/>
            <a:ext cx="1580321" cy="1153286"/>
          </a:xfrm>
          <a:custGeom>
            <a:avLst/>
            <a:gdLst>
              <a:gd name="T0" fmla="*/ 769 w 781"/>
              <a:gd name="T1" fmla="*/ 18 h 554"/>
              <a:gd name="T2" fmla="*/ 755 w 781"/>
              <a:gd name="T3" fmla="*/ 41 h 554"/>
              <a:gd name="T4" fmla="*/ 753 w 781"/>
              <a:gd name="T5" fmla="*/ 70 h 554"/>
              <a:gd name="T6" fmla="*/ 755 w 781"/>
              <a:gd name="T7" fmla="*/ 74 h 554"/>
              <a:gd name="T8" fmla="*/ 759 w 781"/>
              <a:gd name="T9" fmla="*/ 103 h 554"/>
              <a:gd name="T10" fmla="*/ 750 w 781"/>
              <a:gd name="T11" fmla="*/ 134 h 554"/>
              <a:gd name="T12" fmla="*/ 733 w 781"/>
              <a:gd name="T13" fmla="*/ 155 h 554"/>
              <a:gd name="T14" fmla="*/ 720 w 781"/>
              <a:gd name="T15" fmla="*/ 177 h 554"/>
              <a:gd name="T16" fmla="*/ 712 w 781"/>
              <a:gd name="T17" fmla="*/ 196 h 554"/>
              <a:gd name="T18" fmla="*/ 692 w 781"/>
              <a:gd name="T19" fmla="*/ 208 h 554"/>
              <a:gd name="T20" fmla="*/ 671 w 781"/>
              <a:gd name="T21" fmla="*/ 217 h 554"/>
              <a:gd name="T22" fmla="*/ 657 w 781"/>
              <a:gd name="T23" fmla="*/ 250 h 554"/>
              <a:gd name="T24" fmla="*/ 648 w 781"/>
              <a:gd name="T25" fmla="*/ 275 h 554"/>
              <a:gd name="T26" fmla="*/ 640 w 781"/>
              <a:gd name="T27" fmla="*/ 304 h 554"/>
              <a:gd name="T28" fmla="*/ 629 w 781"/>
              <a:gd name="T29" fmla="*/ 333 h 554"/>
              <a:gd name="T30" fmla="*/ 616 w 781"/>
              <a:gd name="T31" fmla="*/ 361 h 554"/>
              <a:gd name="T32" fmla="*/ 603 w 781"/>
              <a:gd name="T33" fmla="*/ 386 h 554"/>
              <a:gd name="T34" fmla="*/ 601 w 781"/>
              <a:gd name="T35" fmla="*/ 409 h 554"/>
              <a:gd name="T36" fmla="*/ 590 w 781"/>
              <a:gd name="T37" fmla="*/ 445 h 554"/>
              <a:gd name="T38" fmla="*/ 608 w 781"/>
              <a:gd name="T39" fmla="*/ 471 h 554"/>
              <a:gd name="T40" fmla="*/ 611 w 781"/>
              <a:gd name="T41" fmla="*/ 499 h 554"/>
              <a:gd name="T42" fmla="*/ 493 w 781"/>
              <a:gd name="T43" fmla="*/ 510 h 554"/>
              <a:gd name="T44" fmla="*/ 418 w 781"/>
              <a:gd name="T45" fmla="*/ 422 h 554"/>
              <a:gd name="T46" fmla="*/ 238 w 781"/>
              <a:gd name="T47" fmla="*/ 445 h 554"/>
              <a:gd name="T48" fmla="*/ 184 w 781"/>
              <a:gd name="T49" fmla="*/ 515 h 554"/>
              <a:gd name="T50" fmla="*/ 99 w 781"/>
              <a:gd name="T51" fmla="*/ 551 h 554"/>
              <a:gd name="T52" fmla="*/ 18 w 781"/>
              <a:gd name="T53" fmla="*/ 534 h 554"/>
              <a:gd name="T54" fmla="*/ 29 w 781"/>
              <a:gd name="T55" fmla="*/ 503 h 554"/>
              <a:gd name="T56" fmla="*/ 47 w 781"/>
              <a:gd name="T57" fmla="*/ 481 h 554"/>
              <a:gd name="T58" fmla="*/ 45 w 781"/>
              <a:gd name="T59" fmla="*/ 461 h 554"/>
              <a:gd name="T60" fmla="*/ 49 w 781"/>
              <a:gd name="T61" fmla="*/ 430 h 554"/>
              <a:gd name="T62" fmla="*/ 75 w 781"/>
              <a:gd name="T63" fmla="*/ 417 h 554"/>
              <a:gd name="T64" fmla="*/ 70 w 781"/>
              <a:gd name="T65" fmla="*/ 387 h 554"/>
              <a:gd name="T66" fmla="*/ 83 w 781"/>
              <a:gd name="T67" fmla="*/ 356 h 554"/>
              <a:gd name="T68" fmla="*/ 99 w 781"/>
              <a:gd name="T69" fmla="*/ 338 h 554"/>
              <a:gd name="T70" fmla="*/ 81 w 781"/>
              <a:gd name="T71" fmla="*/ 312 h 554"/>
              <a:gd name="T72" fmla="*/ 54 w 781"/>
              <a:gd name="T73" fmla="*/ 306 h 554"/>
              <a:gd name="T74" fmla="*/ 26 w 781"/>
              <a:gd name="T75" fmla="*/ 298 h 554"/>
              <a:gd name="T76" fmla="*/ 0 w 781"/>
              <a:gd name="T77" fmla="*/ 275 h 554"/>
              <a:gd name="T78" fmla="*/ 23 w 781"/>
              <a:gd name="T79" fmla="*/ 266 h 554"/>
              <a:gd name="T80" fmla="*/ 45 w 781"/>
              <a:gd name="T81" fmla="*/ 257 h 554"/>
              <a:gd name="T82" fmla="*/ 68 w 781"/>
              <a:gd name="T83" fmla="*/ 237 h 554"/>
              <a:gd name="T84" fmla="*/ 99 w 781"/>
              <a:gd name="T85" fmla="*/ 237 h 554"/>
              <a:gd name="T86" fmla="*/ 103 w 781"/>
              <a:gd name="T87" fmla="*/ 211 h 554"/>
              <a:gd name="T88" fmla="*/ 94 w 781"/>
              <a:gd name="T89" fmla="*/ 183 h 554"/>
              <a:gd name="T90" fmla="*/ 106 w 781"/>
              <a:gd name="T91" fmla="*/ 162 h 554"/>
              <a:gd name="T92" fmla="*/ 129 w 781"/>
              <a:gd name="T93" fmla="*/ 150 h 554"/>
              <a:gd name="T94" fmla="*/ 127 w 781"/>
              <a:gd name="T95" fmla="*/ 124 h 554"/>
              <a:gd name="T96" fmla="*/ 121 w 781"/>
              <a:gd name="T97" fmla="*/ 101 h 554"/>
              <a:gd name="T98" fmla="*/ 135 w 781"/>
              <a:gd name="T99" fmla="*/ 72 h 554"/>
              <a:gd name="T100" fmla="*/ 158 w 781"/>
              <a:gd name="T101" fmla="*/ 64 h 554"/>
              <a:gd name="T102" fmla="*/ 178 w 781"/>
              <a:gd name="T103" fmla="*/ 44 h 554"/>
              <a:gd name="T104" fmla="*/ 202 w 781"/>
              <a:gd name="T105" fmla="*/ 62 h 554"/>
              <a:gd name="T106" fmla="*/ 238 w 781"/>
              <a:gd name="T107" fmla="*/ 75 h 554"/>
              <a:gd name="T108" fmla="*/ 266 w 781"/>
              <a:gd name="T109" fmla="*/ 59 h 554"/>
              <a:gd name="T110" fmla="*/ 282 w 781"/>
              <a:gd name="T111" fmla="*/ 33 h 554"/>
              <a:gd name="T112" fmla="*/ 302 w 781"/>
              <a:gd name="T113" fmla="*/ 36 h 554"/>
              <a:gd name="T114" fmla="*/ 320 w 781"/>
              <a:gd name="T115" fmla="*/ 49 h 554"/>
              <a:gd name="T116" fmla="*/ 328 w 781"/>
              <a:gd name="T117" fmla="*/ 59 h 554"/>
              <a:gd name="T118" fmla="*/ 402 w 781"/>
              <a:gd name="T119" fmla="*/ 70 h 554"/>
              <a:gd name="T120" fmla="*/ 469 w 781"/>
              <a:gd name="T121" fmla="*/ 13 h 554"/>
              <a:gd name="T122" fmla="*/ 681 w 781"/>
              <a:gd name="T123" fmla="*/ 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1" h="554">
                <a:moveTo>
                  <a:pt x="722" y="190"/>
                </a:moveTo>
                <a:lnTo>
                  <a:pt x="722" y="188"/>
                </a:lnTo>
                <a:lnTo>
                  <a:pt x="724" y="188"/>
                </a:lnTo>
                <a:lnTo>
                  <a:pt x="724" y="190"/>
                </a:lnTo>
                <a:lnTo>
                  <a:pt x="722" y="190"/>
                </a:lnTo>
                <a:close/>
                <a:moveTo>
                  <a:pt x="722" y="186"/>
                </a:moveTo>
                <a:lnTo>
                  <a:pt x="720" y="186"/>
                </a:lnTo>
                <a:lnTo>
                  <a:pt x="722" y="186"/>
                </a:lnTo>
                <a:close/>
                <a:moveTo>
                  <a:pt x="725" y="175"/>
                </a:moveTo>
                <a:lnTo>
                  <a:pt x="725" y="173"/>
                </a:lnTo>
                <a:lnTo>
                  <a:pt x="727" y="173"/>
                </a:lnTo>
                <a:lnTo>
                  <a:pt x="725" y="175"/>
                </a:lnTo>
                <a:close/>
                <a:moveTo>
                  <a:pt x="779" y="5"/>
                </a:moveTo>
                <a:lnTo>
                  <a:pt x="777" y="5"/>
                </a:lnTo>
                <a:lnTo>
                  <a:pt x="777" y="7"/>
                </a:lnTo>
                <a:lnTo>
                  <a:pt x="777" y="8"/>
                </a:lnTo>
                <a:lnTo>
                  <a:pt x="776" y="8"/>
                </a:lnTo>
                <a:lnTo>
                  <a:pt x="776" y="10"/>
                </a:lnTo>
                <a:lnTo>
                  <a:pt x="776" y="12"/>
                </a:lnTo>
                <a:lnTo>
                  <a:pt x="776" y="13"/>
                </a:lnTo>
                <a:lnTo>
                  <a:pt x="774" y="13"/>
                </a:lnTo>
                <a:lnTo>
                  <a:pt x="774" y="15"/>
                </a:lnTo>
                <a:lnTo>
                  <a:pt x="773" y="15"/>
                </a:lnTo>
                <a:lnTo>
                  <a:pt x="773" y="17"/>
                </a:lnTo>
                <a:lnTo>
                  <a:pt x="771" y="17"/>
                </a:lnTo>
                <a:lnTo>
                  <a:pt x="771" y="18"/>
                </a:lnTo>
                <a:lnTo>
                  <a:pt x="769" y="18"/>
                </a:lnTo>
                <a:lnTo>
                  <a:pt x="769" y="20"/>
                </a:lnTo>
                <a:lnTo>
                  <a:pt x="768" y="20"/>
                </a:lnTo>
                <a:lnTo>
                  <a:pt x="768" y="21"/>
                </a:lnTo>
                <a:lnTo>
                  <a:pt x="766" y="21"/>
                </a:lnTo>
                <a:lnTo>
                  <a:pt x="766" y="23"/>
                </a:lnTo>
                <a:lnTo>
                  <a:pt x="764" y="23"/>
                </a:lnTo>
                <a:lnTo>
                  <a:pt x="764" y="25"/>
                </a:lnTo>
                <a:lnTo>
                  <a:pt x="764" y="26"/>
                </a:lnTo>
                <a:lnTo>
                  <a:pt x="763" y="26"/>
                </a:lnTo>
                <a:lnTo>
                  <a:pt x="763" y="28"/>
                </a:lnTo>
                <a:lnTo>
                  <a:pt x="761" y="28"/>
                </a:lnTo>
                <a:lnTo>
                  <a:pt x="761" y="30"/>
                </a:lnTo>
                <a:lnTo>
                  <a:pt x="759" y="30"/>
                </a:lnTo>
                <a:lnTo>
                  <a:pt x="758" y="30"/>
                </a:lnTo>
                <a:lnTo>
                  <a:pt x="758" y="31"/>
                </a:lnTo>
                <a:lnTo>
                  <a:pt x="756" y="31"/>
                </a:lnTo>
                <a:lnTo>
                  <a:pt x="756" y="33"/>
                </a:lnTo>
                <a:lnTo>
                  <a:pt x="755" y="33"/>
                </a:lnTo>
                <a:lnTo>
                  <a:pt x="756" y="33"/>
                </a:lnTo>
                <a:lnTo>
                  <a:pt x="756" y="34"/>
                </a:lnTo>
                <a:lnTo>
                  <a:pt x="755" y="34"/>
                </a:lnTo>
                <a:lnTo>
                  <a:pt x="755" y="36"/>
                </a:lnTo>
                <a:lnTo>
                  <a:pt x="753" y="36"/>
                </a:lnTo>
                <a:lnTo>
                  <a:pt x="753" y="38"/>
                </a:lnTo>
                <a:lnTo>
                  <a:pt x="753" y="39"/>
                </a:lnTo>
                <a:lnTo>
                  <a:pt x="755" y="39"/>
                </a:lnTo>
                <a:lnTo>
                  <a:pt x="755" y="41"/>
                </a:lnTo>
                <a:lnTo>
                  <a:pt x="755" y="43"/>
                </a:lnTo>
                <a:lnTo>
                  <a:pt x="756" y="43"/>
                </a:lnTo>
                <a:lnTo>
                  <a:pt x="755" y="43"/>
                </a:lnTo>
                <a:lnTo>
                  <a:pt x="755" y="44"/>
                </a:lnTo>
                <a:lnTo>
                  <a:pt x="755" y="46"/>
                </a:lnTo>
                <a:lnTo>
                  <a:pt x="755" y="48"/>
                </a:lnTo>
                <a:lnTo>
                  <a:pt x="756" y="48"/>
                </a:lnTo>
                <a:lnTo>
                  <a:pt x="756" y="49"/>
                </a:lnTo>
                <a:lnTo>
                  <a:pt x="756" y="51"/>
                </a:lnTo>
                <a:lnTo>
                  <a:pt x="755" y="51"/>
                </a:lnTo>
                <a:lnTo>
                  <a:pt x="755" y="52"/>
                </a:lnTo>
                <a:lnTo>
                  <a:pt x="755" y="54"/>
                </a:lnTo>
                <a:lnTo>
                  <a:pt x="753" y="56"/>
                </a:lnTo>
                <a:lnTo>
                  <a:pt x="753" y="57"/>
                </a:lnTo>
                <a:lnTo>
                  <a:pt x="751" y="59"/>
                </a:lnTo>
                <a:lnTo>
                  <a:pt x="753" y="59"/>
                </a:lnTo>
                <a:lnTo>
                  <a:pt x="751" y="59"/>
                </a:lnTo>
                <a:lnTo>
                  <a:pt x="751" y="61"/>
                </a:lnTo>
                <a:lnTo>
                  <a:pt x="751" y="62"/>
                </a:lnTo>
                <a:lnTo>
                  <a:pt x="750" y="62"/>
                </a:lnTo>
                <a:lnTo>
                  <a:pt x="750" y="64"/>
                </a:lnTo>
                <a:lnTo>
                  <a:pt x="750" y="66"/>
                </a:lnTo>
                <a:lnTo>
                  <a:pt x="751" y="66"/>
                </a:lnTo>
                <a:lnTo>
                  <a:pt x="751" y="67"/>
                </a:lnTo>
                <a:lnTo>
                  <a:pt x="751" y="69"/>
                </a:lnTo>
                <a:lnTo>
                  <a:pt x="753" y="69"/>
                </a:lnTo>
                <a:lnTo>
                  <a:pt x="753" y="70"/>
                </a:lnTo>
                <a:lnTo>
                  <a:pt x="755" y="70"/>
                </a:lnTo>
                <a:lnTo>
                  <a:pt x="756" y="70"/>
                </a:lnTo>
                <a:lnTo>
                  <a:pt x="756" y="69"/>
                </a:lnTo>
                <a:lnTo>
                  <a:pt x="758" y="69"/>
                </a:lnTo>
                <a:lnTo>
                  <a:pt x="758" y="67"/>
                </a:lnTo>
                <a:lnTo>
                  <a:pt x="758" y="66"/>
                </a:lnTo>
                <a:lnTo>
                  <a:pt x="758" y="64"/>
                </a:lnTo>
                <a:lnTo>
                  <a:pt x="759" y="64"/>
                </a:lnTo>
                <a:lnTo>
                  <a:pt x="759" y="62"/>
                </a:lnTo>
                <a:lnTo>
                  <a:pt x="761" y="62"/>
                </a:lnTo>
                <a:lnTo>
                  <a:pt x="763" y="62"/>
                </a:lnTo>
                <a:lnTo>
                  <a:pt x="763" y="61"/>
                </a:lnTo>
                <a:lnTo>
                  <a:pt x="763" y="62"/>
                </a:lnTo>
                <a:lnTo>
                  <a:pt x="764" y="62"/>
                </a:lnTo>
                <a:lnTo>
                  <a:pt x="764" y="64"/>
                </a:lnTo>
                <a:lnTo>
                  <a:pt x="764" y="66"/>
                </a:lnTo>
                <a:lnTo>
                  <a:pt x="763" y="66"/>
                </a:lnTo>
                <a:lnTo>
                  <a:pt x="763" y="67"/>
                </a:lnTo>
                <a:lnTo>
                  <a:pt x="763" y="69"/>
                </a:lnTo>
                <a:lnTo>
                  <a:pt x="761" y="69"/>
                </a:lnTo>
                <a:lnTo>
                  <a:pt x="761" y="70"/>
                </a:lnTo>
                <a:lnTo>
                  <a:pt x="759" y="70"/>
                </a:lnTo>
                <a:lnTo>
                  <a:pt x="759" y="72"/>
                </a:lnTo>
                <a:lnTo>
                  <a:pt x="758" y="72"/>
                </a:lnTo>
                <a:lnTo>
                  <a:pt x="756" y="72"/>
                </a:lnTo>
                <a:lnTo>
                  <a:pt x="756" y="74"/>
                </a:lnTo>
                <a:lnTo>
                  <a:pt x="755" y="74"/>
                </a:lnTo>
                <a:lnTo>
                  <a:pt x="755" y="75"/>
                </a:lnTo>
                <a:lnTo>
                  <a:pt x="753" y="75"/>
                </a:lnTo>
                <a:lnTo>
                  <a:pt x="753" y="77"/>
                </a:lnTo>
                <a:lnTo>
                  <a:pt x="753" y="79"/>
                </a:lnTo>
                <a:lnTo>
                  <a:pt x="755" y="79"/>
                </a:lnTo>
                <a:lnTo>
                  <a:pt x="755" y="80"/>
                </a:lnTo>
                <a:lnTo>
                  <a:pt x="755" y="82"/>
                </a:lnTo>
                <a:lnTo>
                  <a:pt x="756" y="82"/>
                </a:lnTo>
                <a:lnTo>
                  <a:pt x="756" y="83"/>
                </a:lnTo>
                <a:lnTo>
                  <a:pt x="756" y="85"/>
                </a:lnTo>
                <a:lnTo>
                  <a:pt x="758" y="85"/>
                </a:lnTo>
                <a:lnTo>
                  <a:pt x="758" y="87"/>
                </a:lnTo>
                <a:lnTo>
                  <a:pt x="759" y="87"/>
                </a:lnTo>
                <a:lnTo>
                  <a:pt x="759" y="88"/>
                </a:lnTo>
                <a:lnTo>
                  <a:pt x="761" y="88"/>
                </a:lnTo>
                <a:lnTo>
                  <a:pt x="761" y="90"/>
                </a:lnTo>
                <a:lnTo>
                  <a:pt x="761" y="92"/>
                </a:lnTo>
                <a:lnTo>
                  <a:pt x="763" y="92"/>
                </a:lnTo>
                <a:lnTo>
                  <a:pt x="763" y="93"/>
                </a:lnTo>
                <a:lnTo>
                  <a:pt x="763" y="95"/>
                </a:lnTo>
                <a:lnTo>
                  <a:pt x="763" y="97"/>
                </a:lnTo>
                <a:lnTo>
                  <a:pt x="763" y="98"/>
                </a:lnTo>
                <a:lnTo>
                  <a:pt x="761" y="98"/>
                </a:lnTo>
                <a:lnTo>
                  <a:pt x="761" y="100"/>
                </a:lnTo>
                <a:lnTo>
                  <a:pt x="761" y="101"/>
                </a:lnTo>
                <a:lnTo>
                  <a:pt x="761" y="103"/>
                </a:lnTo>
                <a:lnTo>
                  <a:pt x="759" y="103"/>
                </a:lnTo>
                <a:lnTo>
                  <a:pt x="759" y="105"/>
                </a:lnTo>
                <a:lnTo>
                  <a:pt x="759" y="106"/>
                </a:lnTo>
                <a:lnTo>
                  <a:pt x="759" y="108"/>
                </a:lnTo>
                <a:lnTo>
                  <a:pt x="759" y="110"/>
                </a:lnTo>
                <a:lnTo>
                  <a:pt x="758" y="110"/>
                </a:lnTo>
                <a:lnTo>
                  <a:pt x="758" y="111"/>
                </a:lnTo>
                <a:lnTo>
                  <a:pt x="758" y="113"/>
                </a:lnTo>
                <a:lnTo>
                  <a:pt x="756" y="113"/>
                </a:lnTo>
                <a:lnTo>
                  <a:pt x="756" y="115"/>
                </a:lnTo>
                <a:lnTo>
                  <a:pt x="756" y="116"/>
                </a:lnTo>
                <a:lnTo>
                  <a:pt x="756" y="118"/>
                </a:lnTo>
                <a:lnTo>
                  <a:pt x="756" y="119"/>
                </a:lnTo>
                <a:lnTo>
                  <a:pt x="756" y="121"/>
                </a:lnTo>
                <a:lnTo>
                  <a:pt x="755" y="123"/>
                </a:lnTo>
                <a:lnTo>
                  <a:pt x="756" y="123"/>
                </a:lnTo>
                <a:lnTo>
                  <a:pt x="755" y="123"/>
                </a:lnTo>
                <a:lnTo>
                  <a:pt x="755" y="124"/>
                </a:lnTo>
                <a:lnTo>
                  <a:pt x="755" y="126"/>
                </a:lnTo>
                <a:lnTo>
                  <a:pt x="753" y="126"/>
                </a:lnTo>
                <a:lnTo>
                  <a:pt x="753" y="128"/>
                </a:lnTo>
                <a:lnTo>
                  <a:pt x="753" y="129"/>
                </a:lnTo>
                <a:lnTo>
                  <a:pt x="751" y="129"/>
                </a:lnTo>
                <a:lnTo>
                  <a:pt x="751" y="131"/>
                </a:lnTo>
                <a:lnTo>
                  <a:pt x="751" y="133"/>
                </a:lnTo>
                <a:lnTo>
                  <a:pt x="750" y="133"/>
                </a:lnTo>
                <a:lnTo>
                  <a:pt x="751" y="133"/>
                </a:lnTo>
                <a:lnTo>
                  <a:pt x="750" y="134"/>
                </a:lnTo>
                <a:lnTo>
                  <a:pt x="750" y="136"/>
                </a:lnTo>
                <a:lnTo>
                  <a:pt x="748" y="136"/>
                </a:lnTo>
                <a:lnTo>
                  <a:pt x="746" y="136"/>
                </a:lnTo>
                <a:lnTo>
                  <a:pt x="746" y="137"/>
                </a:lnTo>
                <a:lnTo>
                  <a:pt x="745" y="137"/>
                </a:lnTo>
                <a:lnTo>
                  <a:pt x="745" y="139"/>
                </a:lnTo>
                <a:lnTo>
                  <a:pt x="745" y="141"/>
                </a:lnTo>
                <a:lnTo>
                  <a:pt x="743" y="141"/>
                </a:lnTo>
                <a:lnTo>
                  <a:pt x="743" y="142"/>
                </a:lnTo>
                <a:lnTo>
                  <a:pt x="741" y="142"/>
                </a:lnTo>
                <a:lnTo>
                  <a:pt x="741" y="144"/>
                </a:lnTo>
                <a:lnTo>
                  <a:pt x="740" y="144"/>
                </a:lnTo>
                <a:lnTo>
                  <a:pt x="738" y="144"/>
                </a:lnTo>
                <a:lnTo>
                  <a:pt x="737" y="144"/>
                </a:lnTo>
                <a:lnTo>
                  <a:pt x="737" y="146"/>
                </a:lnTo>
                <a:lnTo>
                  <a:pt x="735" y="146"/>
                </a:lnTo>
                <a:lnTo>
                  <a:pt x="735" y="147"/>
                </a:lnTo>
                <a:lnTo>
                  <a:pt x="735" y="149"/>
                </a:lnTo>
                <a:lnTo>
                  <a:pt x="737" y="149"/>
                </a:lnTo>
                <a:lnTo>
                  <a:pt x="737" y="150"/>
                </a:lnTo>
                <a:lnTo>
                  <a:pt x="737" y="152"/>
                </a:lnTo>
                <a:lnTo>
                  <a:pt x="737" y="154"/>
                </a:lnTo>
                <a:lnTo>
                  <a:pt x="735" y="154"/>
                </a:lnTo>
                <a:lnTo>
                  <a:pt x="735" y="155"/>
                </a:lnTo>
                <a:lnTo>
                  <a:pt x="733" y="155"/>
                </a:lnTo>
                <a:lnTo>
                  <a:pt x="733" y="157"/>
                </a:lnTo>
                <a:lnTo>
                  <a:pt x="733" y="155"/>
                </a:lnTo>
                <a:lnTo>
                  <a:pt x="733" y="157"/>
                </a:lnTo>
                <a:lnTo>
                  <a:pt x="732" y="157"/>
                </a:lnTo>
                <a:lnTo>
                  <a:pt x="732" y="159"/>
                </a:lnTo>
                <a:lnTo>
                  <a:pt x="732" y="160"/>
                </a:lnTo>
                <a:lnTo>
                  <a:pt x="730" y="160"/>
                </a:lnTo>
                <a:lnTo>
                  <a:pt x="730" y="162"/>
                </a:lnTo>
                <a:lnTo>
                  <a:pt x="728" y="162"/>
                </a:lnTo>
                <a:lnTo>
                  <a:pt x="728" y="164"/>
                </a:lnTo>
                <a:lnTo>
                  <a:pt x="730" y="164"/>
                </a:lnTo>
                <a:lnTo>
                  <a:pt x="728" y="164"/>
                </a:lnTo>
                <a:lnTo>
                  <a:pt x="728" y="165"/>
                </a:lnTo>
                <a:lnTo>
                  <a:pt x="728" y="167"/>
                </a:lnTo>
                <a:lnTo>
                  <a:pt x="727" y="167"/>
                </a:lnTo>
                <a:lnTo>
                  <a:pt x="727" y="168"/>
                </a:lnTo>
                <a:lnTo>
                  <a:pt x="727" y="170"/>
                </a:lnTo>
                <a:lnTo>
                  <a:pt x="725" y="170"/>
                </a:lnTo>
                <a:lnTo>
                  <a:pt x="725" y="172"/>
                </a:lnTo>
                <a:lnTo>
                  <a:pt x="725" y="173"/>
                </a:lnTo>
                <a:lnTo>
                  <a:pt x="724" y="173"/>
                </a:lnTo>
                <a:lnTo>
                  <a:pt x="724" y="175"/>
                </a:lnTo>
                <a:lnTo>
                  <a:pt x="722" y="175"/>
                </a:lnTo>
                <a:lnTo>
                  <a:pt x="722" y="173"/>
                </a:lnTo>
                <a:lnTo>
                  <a:pt x="722" y="175"/>
                </a:lnTo>
                <a:lnTo>
                  <a:pt x="722" y="177"/>
                </a:lnTo>
                <a:lnTo>
                  <a:pt x="720" y="177"/>
                </a:lnTo>
                <a:lnTo>
                  <a:pt x="722" y="177"/>
                </a:lnTo>
                <a:lnTo>
                  <a:pt x="720" y="177"/>
                </a:lnTo>
                <a:lnTo>
                  <a:pt x="720" y="178"/>
                </a:lnTo>
                <a:lnTo>
                  <a:pt x="720" y="180"/>
                </a:lnTo>
                <a:lnTo>
                  <a:pt x="719" y="180"/>
                </a:lnTo>
                <a:lnTo>
                  <a:pt x="720" y="180"/>
                </a:lnTo>
                <a:lnTo>
                  <a:pt x="720" y="182"/>
                </a:lnTo>
                <a:lnTo>
                  <a:pt x="719" y="182"/>
                </a:lnTo>
                <a:lnTo>
                  <a:pt x="720" y="182"/>
                </a:lnTo>
                <a:lnTo>
                  <a:pt x="719" y="182"/>
                </a:lnTo>
                <a:lnTo>
                  <a:pt x="720" y="182"/>
                </a:lnTo>
                <a:lnTo>
                  <a:pt x="720" y="183"/>
                </a:lnTo>
                <a:lnTo>
                  <a:pt x="720" y="185"/>
                </a:lnTo>
                <a:lnTo>
                  <a:pt x="720" y="186"/>
                </a:lnTo>
                <a:lnTo>
                  <a:pt x="720" y="188"/>
                </a:lnTo>
                <a:lnTo>
                  <a:pt x="719" y="188"/>
                </a:lnTo>
                <a:lnTo>
                  <a:pt x="719" y="190"/>
                </a:lnTo>
                <a:lnTo>
                  <a:pt x="717" y="190"/>
                </a:lnTo>
                <a:lnTo>
                  <a:pt x="717" y="191"/>
                </a:lnTo>
                <a:lnTo>
                  <a:pt x="719" y="191"/>
                </a:lnTo>
                <a:lnTo>
                  <a:pt x="717" y="191"/>
                </a:lnTo>
                <a:lnTo>
                  <a:pt x="717" y="193"/>
                </a:lnTo>
                <a:lnTo>
                  <a:pt x="715" y="193"/>
                </a:lnTo>
                <a:lnTo>
                  <a:pt x="714" y="193"/>
                </a:lnTo>
                <a:lnTo>
                  <a:pt x="714" y="195"/>
                </a:lnTo>
                <a:lnTo>
                  <a:pt x="712" y="195"/>
                </a:lnTo>
                <a:lnTo>
                  <a:pt x="710" y="195"/>
                </a:lnTo>
                <a:lnTo>
                  <a:pt x="712" y="195"/>
                </a:lnTo>
                <a:lnTo>
                  <a:pt x="712" y="196"/>
                </a:lnTo>
                <a:lnTo>
                  <a:pt x="710" y="196"/>
                </a:lnTo>
                <a:lnTo>
                  <a:pt x="709" y="196"/>
                </a:lnTo>
                <a:lnTo>
                  <a:pt x="707" y="196"/>
                </a:lnTo>
                <a:lnTo>
                  <a:pt x="707" y="195"/>
                </a:lnTo>
                <a:lnTo>
                  <a:pt x="707" y="196"/>
                </a:lnTo>
                <a:lnTo>
                  <a:pt x="706" y="196"/>
                </a:lnTo>
                <a:lnTo>
                  <a:pt x="706" y="198"/>
                </a:lnTo>
                <a:lnTo>
                  <a:pt x="704" y="198"/>
                </a:lnTo>
                <a:lnTo>
                  <a:pt x="704" y="200"/>
                </a:lnTo>
                <a:lnTo>
                  <a:pt x="702" y="200"/>
                </a:lnTo>
                <a:lnTo>
                  <a:pt x="702" y="198"/>
                </a:lnTo>
                <a:lnTo>
                  <a:pt x="702" y="200"/>
                </a:lnTo>
                <a:lnTo>
                  <a:pt x="702" y="201"/>
                </a:lnTo>
                <a:lnTo>
                  <a:pt x="701" y="201"/>
                </a:lnTo>
                <a:lnTo>
                  <a:pt x="701" y="200"/>
                </a:lnTo>
                <a:lnTo>
                  <a:pt x="701" y="201"/>
                </a:lnTo>
                <a:lnTo>
                  <a:pt x="701" y="203"/>
                </a:lnTo>
                <a:lnTo>
                  <a:pt x="699" y="203"/>
                </a:lnTo>
                <a:lnTo>
                  <a:pt x="699" y="204"/>
                </a:lnTo>
                <a:lnTo>
                  <a:pt x="697" y="204"/>
                </a:lnTo>
                <a:lnTo>
                  <a:pt x="697" y="206"/>
                </a:lnTo>
                <a:lnTo>
                  <a:pt x="697" y="204"/>
                </a:lnTo>
                <a:lnTo>
                  <a:pt x="696" y="204"/>
                </a:lnTo>
                <a:lnTo>
                  <a:pt x="696" y="206"/>
                </a:lnTo>
                <a:lnTo>
                  <a:pt x="696" y="208"/>
                </a:lnTo>
                <a:lnTo>
                  <a:pt x="694" y="208"/>
                </a:lnTo>
                <a:lnTo>
                  <a:pt x="692" y="208"/>
                </a:lnTo>
                <a:lnTo>
                  <a:pt x="694" y="208"/>
                </a:lnTo>
                <a:lnTo>
                  <a:pt x="692" y="208"/>
                </a:lnTo>
                <a:lnTo>
                  <a:pt x="691" y="208"/>
                </a:lnTo>
                <a:lnTo>
                  <a:pt x="689" y="208"/>
                </a:lnTo>
                <a:lnTo>
                  <a:pt x="688" y="208"/>
                </a:lnTo>
                <a:lnTo>
                  <a:pt x="688" y="209"/>
                </a:lnTo>
                <a:lnTo>
                  <a:pt x="686" y="209"/>
                </a:lnTo>
                <a:lnTo>
                  <a:pt x="686" y="208"/>
                </a:lnTo>
                <a:lnTo>
                  <a:pt x="686" y="209"/>
                </a:lnTo>
                <a:lnTo>
                  <a:pt x="684" y="209"/>
                </a:lnTo>
                <a:lnTo>
                  <a:pt x="684" y="211"/>
                </a:lnTo>
                <a:lnTo>
                  <a:pt x="684" y="209"/>
                </a:lnTo>
                <a:lnTo>
                  <a:pt x="683" y="209"/>
                </a:lnTo>
                <a:lnTo>
                  <a:pt x="683" y="211"/>
                </a:lnTo>
                <a:lnTo>
                  <a:pt x="681" y="213"/>
                </a:lnTo>
                <a:lnTo>
                  <a:pt x="681" y="211"/>
                </a:lnTo>
                <a:lnTo>
                  <a:pt x="681" y="209"/>
                </a:lnTo>
                <a:lnTo>
                  <a:pt x="679" y="209"/>
                </a:lnTo>
                <a:lnTo>
                  <a:pt x="679" y="211"/>
                </a:lnTo>
                <a:lnTo>
                  <a:pt x="679" y="213"/>
                </a:lnTo>
                <a:lnTo>
                  <a:pt x="678" y="213"/>
                </a:lnTo>
                <a:lnTo>
                  <a:pt x="678" y="214"/>
                </a:lnTo>
                <a:lnTo>
                  <a:pt x="676" y="214"/>
                </a:lnTo>
                <a:lnTo>
                  <a:pt x="674" y="216"/>
                </a:lnTo>
                <a:lnTo>
                  <a:pt x="673" y="216"/>
                </a:lnTo>
                <a:lnTo>
                  <a:pt x="673" y="217"/>
                </a:lnTo>
                <a:lnTo>
                  <a:pt x="671" y="217"/>
                </a:lnTo>
                <a:lnTo>
                  <a:pt x="670" y="221"/>
                </a:lnTo>
                <a:lnTo>
                  <a:pt x="668" y="221"/>
                </a:lnTo>
                <a:lnTo>
                  <a:pt x="668" y="222"/>
                </a:lnTo>
                <a:lnTo>
                  <a:pt x="668" y="224"/>
                </a:lnTo>
                <a:lnTo>
                  <a:pt x="668" y="226"/>
                </a:lnTo>
                <a:lnTo>
                  <a:pt x="666" y="226"/>
                </a:lnTo>
                <a:lnTo>
                  <a:pt x="666" y="227"/>
                </a:lnTo>
                <a:lnTo>
                  <a:pt x="665" y="227"/>
                </a:lnTo>
                <a:lnTo>
                  <a:pt x="665" y="229"/>
                </a:lnTo>
                <a:lnTo>
                  <a:pt x="665" y="231"/>
                </a:lnTo>
                <a:lnTo>
                  <a:pt x="665" y="232"/>
                </a:lnTo>
                <a:lnTo>
                  <a:pt x="665" y="234"/>
                </a:lnTo>
                <a:lnTo>
                  <a:pt x="665" y="235"/>
                </a:lnTo>
                <a:lnTo>
                  <a:pt x="665" y="237"/>
                </a:lnTo>
                <a:lnTo>
                  <a:pt x="663" y="237"/>
                </a:lnTo>
                <a:lnTo>
                  <a:pt x="663" y="239"/>
                </a:lnTo>
                <a:lnTo>
                  <a:pt x="663" y="240"/>
                </a:lnTo>
                <a:lnTo>
                  <a:pt x="663" y="242"/>
                </a:lnTo>
                <a:lnTo>
                  <a:pt x="663" y="244"/>
                </a:lnTo>
                <a:lnTo>
                  <a:pt x="663" y="245"/>
                </a:lnTo>
                <a:lnTo>
                  <a:pt x="661" y="245"/>
                </a:lnTo>
                <a:lnTo>
                  <a:pt x="661" y="247"/>
                </a:lnTo>
                <a:lnTo>
                  <a:pt x="660" y="247"/>
                </a:lnTo>
                <a:lnTo>
                  <a:pt x="660" y="249"/>
                </a:lnTo>
                <a:lnTo>
                  <a:pt x="658" y="249"/>
                </a:lnTo>
                <a:lnTo>
                  <a:pt x="658" y="250"/>
                </a:lnTo>
                <a:lnTo>
                  <a:pt x="657" y="250"/>
                </a:lnTo>
                <a:lnTo>
                  <a:pt x="657" y="252"/>
                </a:lnTo>
                <a:lnTo>
                  <a:pt x="657" y="253"/>
                </a:lnTo>
                <a:lnTo>
                  <a:pt x="657" y="255"/>
                </a:lnTo>
                <a:lnTo>
                  <a:pt x="655" y="255"/>
                </a:lnTo>
                <a:lnTo>
                  <a:pt x="655" y="257"/>
                </a:lnTo>
                <a:lnTo>
                  <a:pt x="657" y="257"/>
                </a:lnTo>
                <a:lnTo>
                  <a:pt x="655" y="257"/>
                </a:lnTo>
                <a:lnTo>
                  <a:pt x="657" y="257"/>
                </a:lnTo>
                <a:lnTo>
                  <a:pt x="655" y="257"/>
                </a:lnTo>
                <a:lnTo>
                  <a:pt x="657" y="257"/>
                </a:lnTo>
                <a:lnTo>
                  <a:pt x="657" y="258"/>
                </a:lnTo>
                <a:lnTo>
                  <a:pt x="657" y="260"/>
                </a:lnTo>
                <a:lnTo>
                  <a:pt x="658" y="260"/>
                </a:lnTo>
                <a:lnTo>
                  <a:pt x="658" y="262"/>
                </a:lnTo>
                <a:lnTo>
                  <a:pt x="657" y="262"/>
                </a:lnTo>
                <a:lnTo>
                  <a:pt x="657" y="263"/>
                </a:lnTo>
                <a:lnTo>
                  <a:pt x="657" y="265"/>
                </a:lnTo>
                <a:lnTo>
                  <a:pt x="655" y="265"/>
                </a:lnTo>
                <a:lnTo>
                  <a:pt x="655" y="266"/>
                </a:lnTo>
                <a:lnTo>
                  <a:pt x="653" y="266"/>
                </a:lnTo>
                <a:lnTo>
                  <a:pt x="652" y="268"/>
                </a:lnTo>
                <a:lnTo>
                  <a:pt x="652" y="270"/>
                </a:lnTo>
                <a:lnTo>
                  <a:pt x="650" y="270"/>
                </a:lnTo>
                <a:lnTo>
                  <a:pt x="650" y="271"/>
                </a:lnTo>
                <a:lnTo>
                  <a:pt x="650" y="273"/>
                </a:lnTo>
                <a:lnTo>
                  <a:pt x="648" y="273"/>
                </a:lnTo>
                <a:lnTo>
                  <a:pt x="648" y="275"/>
                </a:lnTo>
                <a:lnTo>
                  <a:pt x="650" y="275"/>
                </a:lnTo>
                <a:lnTo>
                  <a:pt x="648" y="275"/>
                </a:lnTo>
                <a:lnTo>
                  <a:pt x="648" y="276"/>
                </a:lnTo>
                <a:lnTo>
                  <a:pt x="648" y="278"/>
                </a:lnTo>
                <a:lnTo>
                  <a:pt x="648" y="280"/>
                </a:lnTo>
                <a:lnTo>
                  <a:pt x="648" y="281"/>
                </a:lnTo>
                <a:lnTo>
                  <a:pt x="648" y="283"/>
                </a:lnTo>
                <a:lnTo>
                  <a:pt x="647" y="283"/>
                </a:lnTo>
                <a:lnTo>
                  <a:pt x="647" y="284"/>
                </a:lnTo>
                <a:lnTo>
                  <a:pt x="647" y="286"/>
                </a:lnTo>
                <a:lnTo>
                  <a:pt x="647" y="288"/>
                </a:lnTo>
                <a:lnTo>
                  <a:pt x="647" y="289"/>
                </a:lnTo>
                <a:lnTo>
                  <a:pt x="645" y="289"/>
                </a:lnTo>
                <a:lnTo>
                  <a:pt x="645" y="291"/>
                </a:lnTo>
                <a:lnTo>
                  <a:pt x="645" y="293"/>
                </a:lnTo>
                <a:lnTo>
                  <a:pt x="643" y="293"/>
                </a:lnTo>
                <a:lnTo>
                  <a:pt x="643" y="294"/>
                </a:lnTo>
                <a:lnTo>
                  <a:pt x="642" y="294"/>
                </a:lnTo>
                <a:lnTo>
                  <a:pt x="642" y="296"/>
                </a:lnTo>
                <a:lnTo>
                  <a:pt x="642" y="298"/>
                </a:lnTo>
                <a:lnTo>
                  <a:pt x="640" y="298"/>
                </a:lnTo>
                <a:lnTo>
                  <a:pt x="640" y="299"/>
                </a:lnTo>
                <a:lnTo>
                  <a:pt x="640" y="301"/>
                </a:lnTo>
                <a:lnTo>
                  <a:pt x="640" y="302"/>
                </a:lnTo>
                <a:lnTo>
                  <a:pt x="640" y="304"/>
                </a:lnTo>
                <a:lnTo>
                  <a:pt x="639" y="304"/>
                </a:lnTo>
                <a:lnTo>
                  <a:pt x="640" y="304"/>
                </a:lnTo>
                <a:lnTo>
                  <a:pt x="639" y="306"/>
                </a:lnTo>
                <a:lnTo>
                  <a:pt x="640" y="306"/>
                </a:lnTo>
                <a:lnTo>
                  <a:pt x="639" y="306"/>
                </a:lnTo>
                <a:lnTo>
                  <a:pt x="639" y="307"/>
                </a:lnTo>
                <a:lnTo>
                  <a:pt x="639" y="309"/>
                </a:lnTo>
                <a:lnTo>
                  <a:pt x="639" y="311"/>
                </a:lnTo>
                <a:lnTo>
                  <a:pt x="639" y="312"/>
                </a:lnTo>
                <a:lnTo>
                  <a:pt x="639" y="314"/>
                </a:lnTo>
                <a:lnTo>
                  <a:pt x="637" y="314"/>
                </a:lnTo>
                <a:lnTo>
                  <a:pt x="639" y="314"/>
                </a:lnTo>
                <a:lnTo>
                  <a:pt x="639" y="316"/>
                </a:lnTo>
                <a:lnTo>
                  <a:pt x="637" y="316"/>
                </a:lnTo>
                <a:lnTo>
                  <a:pt x="637" y="317"/>
                </a:lnTo>
                <a:lnTo>
                  <a:pt x="637" y="319"/>
                </a:lnTo>
                <a:lnTo>
                  <a:pt x="637" y="320"/>
                </a:lnTo>
                <a:lnTo>
                  <a:pt x="637" y="322"/>
                </a:lnTo>
                <a:lnTo>
                  <a:pt x="637" y="324"/>
                </a:lnTo>
                <a:lnTo>
                  <a:pt x="637" y="325"/>
                </a:lnTo>
                <a:lnTo>
                  <a:pt x="637" y="327"/>
                </a:lnTo>
                <a:lnTo>
                  <a:pt x="635" y="327"/>
                </a:lnTo>
                <a:lnTo>
                  <a:pt x="635" y="329"/>
                </a:lnTo>
                <a:lnTo>
                  <a:pt x="634" y="329"/>
                </a:lnTo>
                <a:lnTo>
                  <a:pt x="632" y="329"/>
                </a:lnTo>
                <a:lnTo>
                  <a:pt x="630" y="330"/>
                </a:lnTo>
                <a:lnTo>
                  <a:pt x="630" y="332"/>
                </a:lnTo>
                <a:lnTo>
                  <a:pt x="629" y="332"/>
                </a:lnTo>
                <a:lnTo>
                  <a:pt x="629" y="333"/>
                </a:lnTo>
                <a:lnTo>
                  <a:pt x="629" y="335"/>
                </a:lnTo>
                <a:lnTo>
                  <a:pt x="629" y="337"/>
                </a:lnTo>
                <a:lnTo>
                  <a:pt x="629" y="338"/>
                </a:lnTo>
                <a:lnTo>
                  <a:pt x="630" y="340"/>
                </a:lnTo>
                <a:lnTo>
                  <a:pt x="630" y="342"/>
                </a:lnTo>
                <a:lnTo>
                  <a:pt x="630" y="343"/>
                </a:lnTo>
                <a:lnTo>
                  <a:pt x="630" y="345"/>
                </a:lnTo>
                <a:lnTo>
                  <a:pt x="630" y="347"/>
                </a:lnTo>
                <a:lnTo>
                  <a:pt x="629" y="348"/>
                </a:lnTo>
                <a:lnTo>
                  <a:pt x="629" y="350"/>
                </a:lnTo>
                <a:lnTo>
                  <a:pt x="627" y="350"/>
                </a:lnTo>
                <a:lnTo>
                  <a:pt x="627" y="351"/>
                </a:lnTo>
                <a:lnTo>
                  <a:pt x="627" y="353"/>
                </a:lnTo>
                <a:lnTo>
                  <a:pt x="625" y="353"/>
                </a:lnTo>
                <a:lnTo>
                  <a:pt x="625" y="355"/>
                </a:lnTo>
                <a:lnTo>
                  <a:pt x="624" y="355"/>
                </a:lnTo>
                <a:lnTo>
                  <a:pt x="624" y="356"/>
                </a:lnTo>
                <a:lnTo>
                  <a:pt x="622" y="356"/>
                </a:lnTo>
                <a:lnTo>
                  <a:pt x="622" y="358"/>
                </a:lnTo>
                <a:lnTo>
                  <a:pt x="621" y="358"/>
                </a:lnTo>
                <a:lnTo>
                  <a:pt x="621" y="360"/>
                </a:lnTo>
                <a:lnTo>
                  <a:pt x="619" y="360"/>
                </a:lnTo>
                <a:lnTo>
                  <a:pt x="619" y="361"/>
                </a:lnTo>
                <a:lnTo>
                  <a:pt x="617" y="361"/>
                </a:lnTo>
                <a:lnTo>
                  <a:pt x="616" y="361"/>
                </a:lnTo>
                <a:lnTo>
                  <a:pt x="616" y="360"/>
                </a:lnTo>
                <a:lnTo>
                  <a:pt x="616" y="361"/>
                </a:lnTo>
                <a:lnTo>
                  <a:pt x="614" y="361"/>
                </a:lnTo>
                <a:lnTo>
                  <a:pt x="614" y="363"/>
                </a:lnTo>
                <a:lnTo>
                  <a:pt x="612" y="363"/>
                </a:lnTo>
                <a:lnTo>
                  <a:pt x="612" y="365"/>
                </a:lnTo>
                <a:lnTo>
                  <a:pt x="611" y="366"/>
                </a:lnTo>
                <a:lnTo>
                  <a:pt x="609" y="366"/>
                </a:lnTo>
                <a:lnTo>
                  <a:pt x="609" y="368"/>
                </a:lnTo>
                <a:lnTo>
                  <a:pt x="609" y="369"/>
                </a:lnTo>
                <a:lnTo>
                  <a:pt x="608" y="371"/>
                </a:lnTo>
                <a:lnTo>
                  <a:pt x="608" y="373"/>
                </a:lnTo>
                <a:lnTo>
                  <a:pt x="608" y="374"/>
                </a:lnTo>
                <a:lnTo>
                  <a:pt x="608" y="376"/>
                </a:lnTo>
                <a:lnTo>
                  <a:pt x="608" y="378"/>
                </a:lnTo>
                <a:lnTo>
                  <a:pt x="608" y="379"/>
                </a:lnTo>
                <a:lnTo>
                  <a:pt x="608" y="381"/>
                </a:lnTo>
                <a:lnTo>
                  <a:pt x="606" y="381"/>
                </a:lnTo>
                <a:lnTo>
                  <a:pt x="606" y="383"/>
                </a:lnTo>
                <a:lnTo>
                  <a:pt x="606" y="381"/>
                </a:lnTo>
                <a:lnTo>
                  <a:pt x="604" y="381"/>
                </a:lnTo>
                <a:lnTo>
                  <a:pt x="604" y="383"/>
                </a:lnTo>
                <a:lnTo>
                  <a:pt x="606" y="383"/>
                </a:lnTo>
                <a:lnTo>
                  <a:pt x="604" y="383"/>
                </a:lnTo>
                <a:lnTo>
                  <a:pt x="606" y="383"/>
                </a:lnTo>
                <a:lnTo>
                  <a:pt x="606" y="384"/>
                </a:lnTo>
                <a:lnTo>
                  <a:pt x="604" y="384"/>
                </a:lnTo>
                <a:lnTo>
                  <a:pt x="603" y="384"/>
                </a:lnTo>
                <a:lnTo>
                  <a:pt x="603" y="386"/>
                </a:lnTo>
                <a:lnTo>
                  <a:pt x="604" y="386"/>
                </a:lnTo>
                <a:lnTo>
                  <a:pt x="603" y="386"/>
                </a:lnTo>
                <a:lnTo>
                  <a:pt x="601" y="386"/>
                </a:lnTo>
                <a:lnTo>
                  <a:pt x="599" y="386"/>
                </a:lnTo>
                <a:lnTo>
                  <a:pt x="599" y="387"/>
                </a:lnTo>
                <a:lnTo>
                  <a:pt x="598" y="387"/>
                </a:lnTo>
                <a:lnTo>
                  <a:pt x="596" y="387"/>
                </a:lnTo>
                <a:lnTo>
                  <a:pt x="598" y="387"/>
                </a:lnTo>
                <a:lnTo>
                  <a:pt x="596" y="387"/>
                </a:lnTo>
                <a:lnTo>
                  <a:pt x="596" y="389"/>
                </a:lnTo>
                <a:lnTo>
                  <a:pt x="594" y="389"/>
                </a:lnTo>
                <a:lnTo>
                  <a:pt x="594" y="391"/>
                </a:lnTo>
                <a:lnTo>
                  <a:pt x="594" y="392"/>
                </a:lnTo>
                <a:lnTo>
                  <a:pt x="594" y="394"/>
                </a:lnTo>
                <a:lnTo>
                  <a:pt x="594" y="396"/>
                </a:lnTo>
                <a:lnTo>
                  <a:pt x="594" y="397"/>
                </a:lnTo>
                <a:lnTo>
                  <a:pt x="596" y="397"/>
                </a:lnTo>
                <a:lnTo>
                  <a:pt x="596" y="399"/>
                </a:lnTo>
                <a:lnTo>
                  <a:pt x="596" y="400"/>
                </a:lnTo>
                <a:lnTo>
                  <a:pt x="598" y="400"/>
                </a:lnTo>
                <a:lnTo>
                  <a:pt x="598" y="402"/>
                </a:lnTo>
                <a:lnTo>
                  <a:pt x="599" y="402"/>
                </a:lnTo>
                <a:lnTo>
                  <a:pt x="599" y="404"/>
                </a:lnTo>
                <a:lnTo>
                  <a:pt x="599" y="405"/>
                </a:lnTo>
                <a:lnTo>
                  <a:pt x="599" y="407"/>
                </a:lnTo>
                <a:lnTo>
                  <a:pt x="601" y="407"/>
                </a:lnTo>
                <a:lnTo>
                  <a:pt x="601" y="409"/>
                </a:lnTo>
                <a:lnTo>
                  <a:pt x="601" y="410"/>
                </a:lnTo>
                <a:lnTo>
                  <a:pt x="601" y="412"/>
                </a:lnTo>
                <a:lnTo>
                  <a:pt x="601" y="414"/>
                </a:lnTo>
                <a:lnTo>
                  <a:pt x="601" y="415"/>
                </a:lnTo>
                <a:lnTo>
                  <a:pt x="601" y="417"/>
                </a:lnTo>
                <a:lnTo>
                  <a:pt x="601" y="418"/>
                </a:lnTo>
                <a:lnTo>
                  <a:pt x="601" y="420"/>
                </a:lnTo>
                <a:lnTo>
                  <a:pt x="601" y="422"/>
                </a:lnTo>
                <a:lnTo>
                  <a:pt x="601" y="423"/>
                </a:lnTo>
                <a:lnTo>
                  <a:pt x="601" y="425"/>
                </a:lnTo>
                <a:lnTo>
                  <a:pt x="601" y="427"/>
                </a:lnTo>
                <a:lnTo>
                  <a:pt x="601" y="428"/>
                </a:lnTo>
                <a:lnTo>
                  <a:pt x="601" y="430"/>
                </a:lnTo>
                <a:lnTo>
                  <a:pt x="599" y="432"/>
                </a:lnTo>
                <a:lnTo>
                  <a:pt x="599" y="433"/>
                </a:lnTo>
                <a:lnTo>
                  <a:pt x="598" y="433"/>
                </a:lnTo>
                <a:lnTo>
                  <a:pt x="598" y="435"/>
                </a:lnTo>
                <a:lnTo>
                  <a:pt x="598" y="436"/>
                </a:lnTo>
                <a:lnTo>
                  <a:pt x="598" y="438"/>
                </a:lnTo>
                <a:lnTo>
                  <a:pt x="598" y="440"/>
                </a:lnTo>
                <a:lnTo>
                  <a:pt x="596" y="440"/>
                </a:lnTo>
                <a:lnTo>
                  <a:pt x="594" y="441"/>
                </a:lnTo>
                <a:lnTo>
                  <a:pt x="594" y="443"/>
                </a:lnTo>
                <a:lnTo>
                  <a:pt x="593" y="443"/>
                </a:lnTo>
                <a:lnTo>
                  <a:pt x="591" y="443"/>
                </a:lnTo>
                <a:lnTo>
                  <a:pt x="591" y="445"/>
                </a:lnTo>
                <a:lnTo>
                  <a:pt x="590" y="445"/>
                </a:lnTo>
                <a:lnTo>
                  <a:pt x="590" y="446"/>
                </a:lnTo>
                <a:lnTo>
                  <a:pt x="590" y="448"/>
                </a:lnTo>
                <a:lnTo>
                  <a:pt x="590" y="449"/>
                </a:lnTo>
                <a:lnTo>
                  <a:pt x="590" y="451"/>
                </a:lnTo>
                <a:lnTo>
                  <a:pt x="591" y="451"/>
                </a:lnTo>
                <a:lnTo>
                  <a:pt x="591" y="453"/>
                </a:lnTo>
                <a:lnTo>
                  <a:pt x="591" y="454"/>
                </a:lnTo>
                <a:lnTo>
                  <a:pt x="593" y="454"/>
                </a:lnTo>
                <a:lnTo>
                  <a:pt x="593" y="456"/>
                </a:lnTo>
                <a:lnTo>
                  <a:pt x="593" y="458"/>
                </a:lnTo>
                <a:lnTo>
                  <a:pt x="594" y="458"/>
                </a:lnTo>
                <a:lnTo>
                  <a:pt x="594" y="459"/>
                </a:lnTo>
                <a:lnTo>
                  <a:pt x="594" y="461"/>
                </a:lnTo>
                <a:lnTo>
                  <a:pt x="596" y="461"/>
                </a:lnTo>
                <a:lnTo>
                  <a:pt x="596" y="463"/>
                </a:lnTo>
                <a:lnTo>
                  <a:pt x="596" y="464"/>
                </a:lnTo>
                <a:lnTo>
                  <a:pt x="598" y="464"/>
                </a:lnTo>
                <a:lnTo>
                  <a:pt x="598" y="466"/>
                </a:lnTo>
                <a:lnTo>
                  <a:pt x="599" y="466"/>
                </a:lnTo>
                <a:lnTo>
                  <a:pt x="601" y="466"/>
                </a:lnTo>
                <a:lnTo>
                  <a:pt x="601" y="467"/>
                </a:lnTo>
                <a:lnTo>
                  <a:pt x="603" y="467"/>
                </a:lnTo>
                <a:lnTo>
                  <a:pt x="603" y="469"/>
                </a:lnTo>
                <a:lnTo>
                  <a:pt x="604" y="469"/>
                </a:lnTo>
                <a:lnTo>
                  <a:pt x="606" y="469"/>
                </a:lnTo>
                <a:lnTo>
                  <a:pt x="606" y="471"/>
                </a:lnTo>
                <a:lnTo>
                  <a:pt x="608" y="471"/>
                </a:lnTo>
                <a:lnTo>
                  <a:pt x="608" y="472"/>
                </a:lnTo>
                <a:lnTo>
                  <a:pt x="609" y="472"/>
                </a:lnTo>
                <a:lnTo>
                  <a:pt x="609" y="474"/>
                </a:lnTo>
                <a:lnTo>
                  <a:pt x="609" y="476"/>
                </a:lnTo>
                <a:lnTo>
                  <a:pt x="611" y="476"/>
                </a:lnTo>
                <a:lnTo>
                  <a:pt x="612" y="476"/>
                </a:lnTo>
                <a:lnTo>
                  <a:pt x="612" y="477"/>
                </a:lnTo>
                <a:lnTo>
                  <a:pt x="614" y="477"/>
                </a:lnTo>
                <a:lnTo>
                  <a:pt x="614" y="479"/>
                </a:lnTo>
                <a:lnTo>
                  <a:pt x="614" y="481"/>
                </a:lnTo>
                <a:lnTo>
                  <a:pt x="616" y="481"/>
                </a:lnTo>
                <a:lnTo>
                  <a:pt x="616" y="482"/>
                </a:lnTo>
                <a:lnTo>
                  <a:pt x="616" y="484"/>
                </a:lnTo>
                <a:lnTo>
                  <a:pt x="616" y="485"/>
                </a:lnTo>
                <a:lnTo>
                  <a:pt x="616" y="487"/>
                </a:lnTo>
                <a:lnTo>
                  <a:pt x="614" y="487"/>
                </a:lnTo>
                <a:lnTo>
                  <a:pt x="614" y="489"/>
                </a:lnTo>
                <a:lnTo>
                  <a:pt x="614" y="490"/>
                </a:lnTo>
                <a:lnTo>
                  <a:pt x="612" y="490"/>
                </a:lnTo>
                <a:lnTo>
                  <a:pt x="614" y="490"/>
                </a:lnTo>
                <a:lnTo>
                  <a:pt x="612" y="490"/>
                </a:lnTo>
                <a:lnTo>
                  <a:pt x="612" y="492"/>
                </a:lnTo>
                <a:lnTo>
                  <a:pt x="612" y="494"/>
                </a:lnTo>
                <a:lnTo>
                  <a:pt x="612" y="495"/>
                </a:lnTo>
                <a:lnTo>
                  <a:pt x="611" y="495"/>
                </a:lnTo>
                <a:lnTo>
                  <a:pt x="611" y="497"/>
                </a:lnTo>
                <a:lnTo>
                  <a:pt x="611" y="499"/>
                </a:lnTo>
                <a:lnTo>
                  <a:pt x="609" y="499"/>
                </a:lnTo>
                <a:lnTo>
                  <a:pt x="608" y="499"/>
                </a:lnTo>
                <a:lnTo>
                  <a:pt x="608" y="500"/>
                </a:lnTo>
                <a:lnTo>
                  <a:pt x="606" y="500"/>
                </a:lnTo>
                <a:lnTo>
                  <a:pt x="604" y="500"/>
                </a:lnTo>
                <a:lnTo>
                  <a:pt x="604" y="502"/>
                </a:lnTo>
                <a:lnTo>
                  <a:pt x="603" y="502"/>
                </a:lnTo>
                <a:lnTo>
                  <a:pt x="603" y="503"/>
                </a:lnTo>
                <a:lnTo>
                  <a:pt x="601" y="503"/>
                </a:lnTo>
                <a:lnTo>
                  <a:pt x="601" y="505"/>
                </a:lnTo>
                <a:lnTo>
                  <a:pt x="601" y="507"/>
                </a:lnTo>
                <a:lnTo>
                  <a:pt x="601" y="505"/>
                </a:lnTo>
                <a:lnTo>
                  <a:pt x="601" y="507"/>
                </a:lnTo>
                <a:lnTo>
                  <a:pt x="599" y="507"/>
                </a:lnTo>
                <a:lnTo>
                  <a:pt x="596" y="507"/>
                </a:lnTo>
                <a:lnTo>
                  <a:pt x="590" y="507"/>
                </a:lnTo>
                <a:lnTo>
                  <a:pt x="576" y="507"/>
                </a:lnTo>
                <a:lnTo>
                  <a:pt x="570" y="507"/>
                </a:lnTo>
                <a:lnTo>
                  <a:pt x="565" y="507"/>
                </a:lnTo>
                <a:lnTo>
                  <a:pt x="562" y="508"/>
                </a:lnTo>
                <a:lnTo>
                  <a:pt x="542" y="508"/>
                </a:lnTo>
                <a:lnTo>
                  <a:pt x="532" y="508"/>
                </a:lnTo>
                <a:lnTo>
                  <a:pt x="527" y="508"/>
                </a:lnTo>
                <a:lnTo>
                  <a:pt x="519" y="508"/>
                </a:lnTo>
                <a:lnTo>
                  <a:pt x="503" y="510"/>
                </a:lnTo>
                <a:lnTo>
                  <a:pt x="500" y="510"/>
                </a:lnTo>
                <a:lnTo>
                  <a:pt x="493" y="510"/>
                </a:lnTo>
                <a:lnTo>
                  <a:pt x="482" y="510"/>
                </a:lnTo>
                <a:lnTo>
                  <a:pt x="482" y="502"/>
                </a:lnTo>
                <a:lnTo>
                  <a:pt x="480" y="484"/>
                </a:lnTo>
                <a:lnTo>
                  <a:pt x="480" y="479"/>
                </a:lnTo>
                <a:lnTo>
                  <a:pt x="480" y="469"/>
                </a:lnTo>
                <a:lnTo>
                  <a:pt x="480" y="464"/>
                </a:lnTo>
                <a:lnTo>
                  <a:pt x="480" y="456"/>
                </a:lnTo>
                <a:lnTo>
                  <a:pt x="478" y="456"/>
                </a:lnTo>
                <a:lnTo>
                  <a:pt x="477" y="456"/>
                </a:lnTo>
                <a:lnTo>
                  <a:pt x="472" y="456"/>
                </a:lnTo>
                <a:lnTo>
                  <a:pt x="470" y="456"/>
                </a:lnTo>
                <a:lnTo>
                  <a:pt x="469" y="456"/>
                </a:lnTo>
                <a:lnTo>
                  <a:pt x="469" y="448"/>
                </a:lnTo>
                <a:lnTo>
                  <a:pt x="469" y="446"/>
                </a:lnTo>
                <a:lnTo>
                  <a:pt x="459" y="448"/>
                </a:lnTo>
                <a:lnTo>
                  <a:pt x="459" y="438"/>
                </a:lnTo>
                <a:lnTo>
                  <a:pt x="441" y="440"/>
                </a:lnTo>
                <a:lnTo>
                  <a:pt x="441" y="435"/>
                </a:lnTo>
                <a:lnTo>
                  <a:pt x="441" y="433"/>
                </a:lnTo>
                <a:lnTo>
                  <a:pt x="439" y="430"/>
                </a:lnTo>
                <a:lnTo>
                  <a:pt x="436" y="430"/>
                </a:lnTo>
                <a:lnTo>
                  <a:pt x="431" y="430"/>
                </a:lnTo>
                <a:lnTo>
                  <a:pt x="429" y="422"/>
                </a:lnTo>
                <a:lnTo>
                  <a:pt x="429" y="420"/>
                </a:lnTo>
                <a:lnTo>
                  <a:pt x="426" y="422"/>
                </a:lnTo>
                <a:lnTo>
                  <a:pt x="421" y="422"/>
                </a:lnTo>
                <a:lnTo>
                  <a:pt x="418" y="422"/>
                </a:lnTo>
                <a:lnTo>
                  <a:pt x="415" y="422"/>
                </a:lnTo>
                <a:lnTo>
                  <a:pt x="411" y="422"/>
                </a:lnTo>
                <a:lnTo>
                  <a:pt x="402" y="422"/>
                </a:lnTo>
                <a:lnTo>
                  <a:pt x="398" y="422"/>
                </a:lnTo>
                <a:lnTo>
                  <a:pt x="395" y="422"/>
                </a:lnTo>
                <a:lnTo>
                  <a:pt x="384" y="423"/>
                </a:lnTo>
                <a:lnTo>
                  <a:pt x="361" y="423"/>
                </a:lnTo>
                <a:lnTo>
                  <a:pt x="358" y="423"/>
                </a:lnTo>
                <a:lnTo>
                  <a:pt x="356" y="423"/>
                </a:lnTo>
                <a:lnTo>
                  <a:pt x="351" y="423"/>
                </a:lnTo>
                <a:lnTo>
                  <a:pt x="346" y="423"/>
                </a:lnTo>
                <a:lnTo>
                  <a:pt x="335" y="425"/>
                </a:lnTo>
                <a:lnTo>
                  <a:pt x="330" y="425"/>
                </a:lnTo>
                <a:lnTo>
                  <a:pt x="323" y="425"/>
                </a:lnTo>
                <a:lnTo>
                  <a:pt x="320" y="425"/>
                </a:lnTo>
                <a:lnTo>
                  <a:pt x="300" y="427"/>
                </a:lnTo>
                <a:lnTo>
                  <a:pt x="299" y="427"/>
                </a:lnTo>
                <a:lnTo>
                  <a:pt x="289" y="427"/>
                </a:lnTo>
                <a:lnTo>
                  <a:pt x="287" y="427"/>
                </a:lnTo>
                <a:lnTo>
                  <a:pt x="256" y="427"/>
                </a:lnTo>
                <a:lnTo>
                  <a:pt x="256" y="436"/>
                </a:lnTo>
                <a:lnTo>
                  <a:pt x="243" y="436"/>
                </a:lnTo>
                <a:lnTo>
                  <a:pt x="242" y="436"/>
                </a:lnTo>
                <a:lnTo>
                  <a:pt x="240" y="436"/>
                </a:lnTo>
                <a:lnTo>
                  <a:pt x="238" y="436"/>
                </a:lnTo>
                <a:lnTo>
                  <a:pt x="238" y="441"/>
                </a:lnTo>
                <a:lnTo>
                  <a:pt x="238" y="445"/>
                </a:lnTo>
                <a:lnTo>
                  <a:pt x="238" y="446"/>
                </a:lnTo>
                <a:lnTo>
                  <a:pt x="228" y="446"/>
                </a:lnTo>
                <a:lnTo>
                  <a:pt x="228" y="449"/>
                </a:lnTo>
                <a:lnTo>
                  <a:pt x="228" y="454"/>
                </a:lnTo>
                <a:lnTo>
                  <a:pt x="228" y="463"/>
                </a:lnTo>
                <a:lnTo>
                  <a:pt x="224" y="463"/>
                </a:lnTo>
                <a:lnTo>
                  <a:pt x="220" y="463"/>
                </a:lnTo>
                <a:lnTo>
                  <a:pt x="220" y="466"/>
                </a:lnTo>
                <a:lnTo>
                  <a:pt x="220" y="472"/>
                </a:lnTo>
                <a:lnTo>
                  <a:pt x="220" y="474"/>
                </a:lnTo>
                <a:lnTo>
                  <a:pt x="219" y="474"/>
                </a:lnTo>
                <a:lnTo>
                  <a:pt x="210" y="474"/>
                </a:lnTo>
                <a:lnTo>
                  <a:pt x="210" y="484"/>
                </a:lnTo>
                <a:lnTo>
                  <a:pt x="204" y="484"/>
                </a:lnTo>
                <a:lnTo>
                  <a:pt x="204" y="489"/>
                </a:lnTo>
                <a:lnTo>
                  <a:pt x="204" y="492"/>
                </a:lnTo>
                <a:lnTo>
                  <a:pt x="204" y="494"/>
                </a:lnTo>
                <a:lnTo>
                  <a:pt x="202" y="494"/>
                </a:lnTo>
                <a:lnTo>
                  <a:pt x="202" y="495"/>
                </a:lnTo>
                <a:lnTo>
                  <a:pt x="202" y="502"/>
                </a:lnTo>
                <a:lnTo>
                  <a:pt x="199" y="502"/>
                </a:lnTo>
                <a:lnTo>
                  <a:pt x="192" y="503"/>
                </a:lnTo>
                <a:lnTo>
                  <a:pt x="194" y="507"/>
                </a:lnTo>
                <a:lnTo>
                  <a:pt x="194" y="512"/>
                </a:lnTo>
                <a:lnTo>
                  <a:pt x="188" y="512"/>
                </a:lnTo>
                <a:lnTo>
                  <a:pt x="184" y="512"/>
                </a:lnTo>
                <a:lnTo>
                  <a:pt x="184" y="515"/>
                </a:lnTo>
                <a:lnTo>
                  <a:pt x="184" y="516"/>
                </a:lnTo>
                <a:lnTo>
                  <a:pt x="184" y="521"/>
                </a:lnTo>
                <a:lnTo>
                  <a:pt x="183" y="521"/>
                </a:lnTo>
                <a:lnTo>
                  <a:pt x="181" y="521"/>
                </a:lnTo>
                <a:lnTo>
                  <a:pt x="175" y="521"/>
                </a:lnTo>
                <a:lnTo>
                  <a:pt x="175" y="523"/>
                </a:lnTo>
                <a:lnTo>
                  <a:pt x="175" y="525"/>
                </a:lnTo>
                <a:lnTo>
                  <a:pt x="176" y="531"/>
                </a:lnTo>
                <a:lnTo>
                  <a:pt x="176" y="541"/>
                </a:lnTo>
                <a:lnTo>
                  <a:pt x="166" y="541"/>
                </a:lnTo>
                <a:lnTo>
                  <a:pt x="157" y="541"/>
                </a:lnTo>
                <a:lnTo>
                  <a:pt x="157" y="551"/>
                </a:lnTo>
                <a:lnTo>
                  <a:pt x="148" y="551"/>
                </a:lnTo>
                <a:lnTo>
                  <a:pt x="147" y="551"/>
                </a:lnTo>
                <a:lnTo>
                  <a:pt x="145" y="551"/>
                </a:lnTo>
                <a:lnTo>
                  <a:pt x="143" y="551"/>
                </a:lnTo>
                <a:lnTo>
                  <a:pt x="139" y="551"/>
                </a:lnTo>
                <a:lnTo>
                  <a:pt x="139" y="549"/>
                </a:lnTo>
                <a:lnTo>
                  <a:pt x="135" y="551"/>
                </a:lnTo>
                <a:lnTo>
                  <a:pt x="134" y="551"/>
                </a:lnTo>
                <a:lnTo>
                  <a:pt x="130" y="551"/>
                </a:lnTo>
                <a:lnTo>
                  <a:pt x="129" y="551"/>
                </a:lnTo>
                <a:lnTo>
                  <a:pt x="122" y="551"/>
                </a:lnTo>
                <a:lnTo>
                  <a:pt x="119" y="551"/>
                </a:lnTo>
                <a:lnTo>
                  <a:pt x="112" y="551"/>
                </a:lnTo>
                <a:lnTo>
                  <a:pt x="101" y="551"/>
                </a:lnTo>
                <a:lnTo>
                  <a:pt x="99" y="551"/>
                </a:lnTo>
                <a:lnTo>
                  <a:pt x="91" y="551"/>
                </a:lnTo>
                <a:lnTo>
                  <a:pt x="90" y="551"/>
                </a:lnTo>
                <a:lnTo>
                  <a:pt x="85" y="552"/>
                </a:lnTo>
                <a:lnTo>
                  <a:pt x="83" y="552"/>
                </a:lnTo>
                <a:lnTo>
                  <a:pt x="81" y="552"/>
                </a:lnTo>
                <a:lnTo>
                  <a:pt x="80" y="552"/>
                </a:lnTo>
                <a:lnTo>
                  <a:pt x="78" y="552"/>
                </a:lnTo>
                <a:lnTo>
                  <a:pt x="76" y="552"/>
                </a:lnTo>
                <a:lnTo>
                  <a:pt x="75" y="552"/>
                </a:lnTo>
                <a:lnTo>
                  <a:pt x="73" y="552"/>
                </a:lnTo>
                <a:lnTo>
                  <a:pt x="68" y="552"/>
                </a:lnTo>
                <a:lnTo>
                  <a:pt x="63" y="552"/>
                </a:lnTo>
                <a:lnTo>
                  <a:pt x="62" y="552"/>
                </a:lnTo>
                <a:lnTo>
                  <a:pt x="52" y="554"/>
                </a:lnTo>
                <a:lnTo>
                  <a:pt x="41" y="554"/>
                </a:lnTo>
                <a:lnTo>
                  <a:pt x="37" y="554"/>
                </a:lnTo>
                <a:lnTo>
                  <a:pt x="23" y="554"/>
                </a:lnTo>
                <a:lnTo>
                  <a:pt x="18" y="554"/>
                </a:lnTo>
                <a:lnTo>
                  <a:pt x="18" y="549"/>
                </a:lnTo>
                <a:lnTo>
                  <a:pt x="18" y="544"/>
                </a:lnTo>
                <a:lnTo>
                  <a:pt x="18" y="541"/>
                </a:lnTo>
                <a:lnTo>
                  <a:pt x="16" y="541"/>
                </a:lnTo>
                <a:lnTo>
                  <a:pt x="16" y="539"/>
                </a:lnTo>
                <a:lnTo>
                  <a:pt x="16" y="538"/>
                </a:lnTo>
                <a:lnTo>
                  <a:pt x="18" y="538"/>
                </a:lnTo>
                <a:lnTo>
                  <a:pt x="18" y="536"/>
                </a:lnTo>
                <a:lnTo>
                  <a:pt x="18" y="534"/>
                </a:lnTo>
                <a:lnTo>
                  <a:pt x="18" y="533"/>
                </a:lnTo>
                <a:lnTo>
                  <a:pt x="19" y="533"/>
                </a:lnTo>
                <a:lnTo>
                  <a:pt x="21" y="533"/>
                </a:lnTo>
                <a:lnTo>
                  <a:pt x="21" y="531"/>
                </a:lnTo>
                <a:lnTo>
                  <a:pt x="21" y="530"/>
                </a:lnTo>
                <a:lnTo>
                  <a:pt x="21" y="528"/>
                </a:lnTo>
                <a:lnTo>
                  <a:pt x="23" y="526"/>
                </a:lnTo>
                <a:lnTo>
                  <a:pt x="23" y="525"/>
                </a:lnTo>
                <a:lnTo>
                  <a:pt x="23" y="523"/>
                </a:lnTo>
                <a:lnTo>
                  <a:pt x="24" y="523"/>
                </a:lnTo>
                <a:lnTo>
                  <a:pt x="24" y="521"/>
                </a:lnTo>
                <a:lnTo>
                  <a:pt x="24" y="520"/>
                </a:lnTo>
                <a:lnTo>
                  <a:pt x="24" y="518"/>
                </a:lnTo>
                <a:lnTo>
                  <a:pt x="24" y="516"/>
                </a:lnTo>
                <a:lnTo>
                  <a:pt x="24" y="515"/>
                </a:lnTo>
                <a:lnTo>
                  <a:pt x="26" y="515"/>
                </a:lnTo>
                <a:lnTo>
                  <a:pt x="26" y="513"/>
                </a:lnTo>
                <a:lnTo>
                  <a:pt x="27" y="513"/>
                </a:lnTo>
                <a:lnTo>
                  <a:pt x="29" y="513"/>
                </a:lnTo>
                <a:lnTo>
                  <a:pt x="29" y="512"/>
                </a:lnTo>
                <a:lnTo>
                  <a:pt x="31" y="512"/>
                </a:lnTo>
                <a:lnTo>
                  <a:pt x="29" y="512"/>
                </a:lnTo>
                <a:lnTo>
                  <a:pt x="29" y="510"/>
                </a:lnTo>
                <a:lnTo>
                  <a:pt x="29" y="508"/>
                </a:lnTo>
                <a:lnTo>
                  <a:pt x="29" y="507"/>
                </a:lnTo>
                <a:lnTo>
                  <a:pt x="29" y="505"/>
                </a:lnTo>
                <a:lnTo>
                  <a:pt x="29" y="503"/>
                </a:lnTo>
                <a:lnTo>
                  <a:pt x="31" y="503"/>
                </a:lnTo>
                <a:lnTo>
                  <a:pt x="31" y="502"/>
                </a:lnTo>
                <a:lnTo>
                  <a:pt x="32" y="502"/>
                </a:lnTo>
                <a:lnTo>
                  <a:pt x="34" y="500"/>
                </a:lnTo>
                <a:lnTo>
                  <a:pt x="34" y="499"/>
                </a:lnTo>
                <a:lnTo>
                  <a:pt x="34" y="497"/>
                </a:lnTo>
                <a:lnTo>
                  <a:pt x="34" y="495"/>
                </a:lnTo>
                <a:lnTo>
                  <a:pt x="36" y="495"/>
                </a:lnTo>
                <a:lnTo>
                  <a:pt x="36" y="494"/>
                </a:lnTo>
                <a:lnTo>
                  <a:pt x="37" y="494"/>
                </a:lnTo>
                <a:lnTo>
                  <a:pt x="39" y="494"/>
                </a:lnTo>
                <a:lnTo>
                  <a:pt x="39" y="492"/>
                </a:lnTo>
                <a:lnTo>
                  <a:pt x="41" y="494"/>
                </a:lnTo>
                <a:lnTo>
                  <a:pt x="41" y="492"/>
                </a:lnTo>
                <a:lnTo>
                  <a:pt x="42" y="492"/>
                </a:lnTo>
                <a:lnTo>
                  <a:pt x="44" y="492"/>
                </a:lnTo>
                <a:lnTo>
                  <a:pt x="44" y="490"/>
                </a:lnTo>
                <a:lnTo>
                  <a:pt x="45" y="490"/>
                </a:lnTo>
                <a:lnTo>
                  <a:pt x="44" y="490"/>
                </a:lnTo>
                <a:lnTo>
                  <a:pt x="44" y="489"/>
                </a:lnTo>
                <a:lnTo>
                  <a:pt x="45" y="487"/>
                </a:lnTo>
                <a:lnTo>
                  <a:pt x="45" y="485"/>
                </a:lnTo>
                <a:lnTo>
                  <a:pt x="45" y="484"/>
                </a:lnTo>
                <a:lnTo>
                  <a:pt x="45" y="482"/>
                </a:lnTo>
                <a:lnTo>
                  <a:pt x="44" y="482"/>
                </a:lnTo>
                <a:lnTo>
                  <a:pt x="45" y="481"/>
                </a:lnTo>
                <a:lnTo>
                  <a:pt x="47" y="481"/>
                </a:lnTo>
                <a:lnTo>
                  <a:pt x="49" y="479"/>
                </a:lnTo>
                <a:lnTo>
                  <a:pt x="50" y="479"/>
                </a:lnTo>
                <a:lnTo>
                  <a:pt x="52" y="479"/>
                </a:lnTo>
                <a:lnTo>
                  <a:pt x="54" y="477"/>
                </a:lnTo>
                <a:lnTo>
                  <a:pt x="55" y="477"/>
                </a:lnTo>
                <a:lnTo>
                  <a:pt x="55" y="479"/>
                </a:lnTo>
                <a:lnTo>
                  <a:pt x="57" y="479"/>
                </a:lnTo>
                <a:lnTo>
                  <a:pt x="55" y="477"/>
                </a:lnTo>
                <a:lnTo>
                  <a:pt x="57" y="477"/>
                </a:lnTo>
                <a:lnTo>
                  <a:pt x="55" y="477"/>
                </a:lnTo>
                <a:lnTo>
                  <a:pt x="55" y="476"/>
                </a:lnTo>
                <a:lnTo>
                  <a:pt x="55" y="474"/>
                </a:lnTo>
                <a:lnTo>
                  <a:pt x="54" y="474"/>
                </a:lnTo>
                <a:lnTo>
                  <a:pt x="54" y="472"/>
                </a:lnTo>
                <a:lnTo>
                  <a:pt x="52" y="472"/>
                </a:lnTo>
                <a:lnTo>
                  <a:pt x="52" y="471"/>
                </a:lnTo>
                <a:lnTo>
                  <a:pt x="50" y="471"/>
                </a:lnTo>
                <a:lnTo>
                  <a:pt x="50" y="469"/>
                </a:lnTo>
                <a:lnTo>
                  <a:pt x="49" y="467"/>
                </a:lnTo>
                <a:lnTo>
                  <a:pt x="49" y="466"/>
                </a:lnTo>
                <a:lnTo>
                  <a:pt x="47" y="466"/>
                </a:lnTo>
                <a:lnTo>
                  <a:pt x="47" y="464"/>
                </a:lnTo>
                <a:lnTo>
                  <a:pt x="47" y="463"/>
                </a:lnTo>
                <a:lnTo>
                  <a:pt x="49" y="463"/>
                </a:lnTo>
                <a:lnTo>
                  <a:pt x="49" y="461"/>
                </a:lnTo>
                <a:lnTo>
                  <a:pt x="47" y="461"/>
                </a:lnTo>
                <a:lnTo>
                  <a:pt x="45" y="461"/>
                </a:lnTo>
                <a:lnTo>
                  <a:pt x="45" y="463"/>
                </a:lnTo>
                <a:lnTo>
                  <a:pt x="44" y="463"/>
                </a:lnTo>
                <a:lnTo>
                  <a:pt x="44" y="461"/>
                </a:lnTo>
                <a:lnTo>
                  <a:pt x="44" y="459"/>
                </a:lnTo>
                <a:lnTo>
                  <a:pt x="44" y="458"/>
                </a:lnTo>
                <a:lnTo>
                  <a:pt x="44" y="456"/>
                </a:lnTo>
                <a:lnTo>
                  <a:pt x="45" y="456"/>
                </a:lnTo>
                <a:lnTo>
                  <a:pt x="45" y="454"/>
                </a:lnTo>
                <a:lnTo>
                  <a:pt x="47" y="454"/>
                </a:lnTo>
                <a:lnTo>
                  <a:pt x="47" y="453"/>
                </a:lnTo>
                <a:lnTo>
                  <a:pt x="45" y="451"/>
                </a:lnTo>
                <a:lnTo>
                  <a:pt x="47" y="449"/>
                </a:lnTo>
                <a:lnTo>
                  <a:pt x="47" y="448"/>
                </a:lnTo>
                <a:lnTo>
                  <a:pt x="49" y="448"/>
                </a:lnTo>
                <a:lnTo>
                  <a:pt x="49" y="446"/>
                </a:lnTo>
                <a:lnTo>
                  <a:pt x="49" y="445"/>
                </a:lnTo>
                <a:lnTo>
                  <a:pt x="49" y="443"/>
                </a:lnTo>
                <a:lnTo>
                  <a:pt x="50" y="443"/>
                </a:lnTo>
                <a:lnTo>
                  <a:pt x="50" y="441"/>
                </a:lnTo>
                <a:lnTo>
                  <a:pt x="50" y="440"/>
                </a:lnTo>
                <a:lnTo>
                  <a:pt x="50" y="438"/>
                </a:lnTo>
                <a:lnTo>
                  <a:pt x="50" y="436"/>
                </a:lnTo>
                <a:lnTo>
                  <a:pt x="50" y="435"/>
                </a:lnTo>
                <a:lnTo>
                  <a:pt x="50" y="433"/>
                </a:lnTo>
                <a:lnTo>
                  <a:pt x="49" y="433"/>
                </a:lnTo>
                <a:lnTo>
                  <a:pt x="49" y="432"/>
                </a:lnTo>
                <a:lnTo>
                  <a:pt x="49" y="430"/>
                </a:lnTo>
                <a:lnTo>
                  <a:pt x="49" y="428"/>
                </a:lnTo>
                <a:lnTo>
                  <a:pt x="49" y="427"/>
                </a:lnTo>
                <a:lnTo>
                  <a:pt x="49" y="425"/>
                </a:lnTo>
                <a:lnTo>
                  <a:pt x="50" y="425"/>
                </a:lnTo>
                <a:lnTo>
                  <a:pt x="52" y="425"/>
                </a:lnTo>
                <a:lnTo>
                  <a:pt x="52" y="427"/>
                </a:lnTo>
                <a:lnTo>
                  <a:pt x="54" y="427"/>
                </a:lnTo>
                <a:lnTo>
                  <a:pt x="55" y="427"/>
                </a:lnTo>
                <a:lnTo>
                  <a:pt x="57" y="427"/>
                </a:lnTo>
                <a:lnTo>
                  <a:pt x="57" y="425"/>
                </a:lnTo>
                <a:lnTo>
                  <a:pt x="59" y="425"/>
                </a:lnTo>
                <a:lnTo>
                  <a:pt x="59" y="423"/>
                </a:lnTo>
                <a:lnTo>
                  <a:pt x="60" y="423"/>
                </a:lnTo>
                <a:lnTo>
                  <a:pt x="62" y="423"/>
                </a:lnTo>
                <a:lnTo>
                  <a:pt x="63" y="423"/>
                </a:lnTo>
                <a:lnTo>
                  <a:pt x="65" y="423"/>
                </a:lnTo>
                <a:lnTo>
                  <a:pt x="67" y="423"/>
                </a:lnTo>
                <a:lnTo>
                  <a:pt x="67" y="422"/>
                </a:lnTo>
                <a:lnTo>
                  <a:pt x="67" y="420"/>
                </a:lnTo>
                <a:lnTo>
                  <a:pt x="68" y="420"/>
                </a:lnTo>
                <a:lnTo>
                  <a:pt x="68" y="422"/>
                </a:lnTo>
                <a:lnTo>
                  <a:pt x="70" y="422"/>
                </a:lnTo>
                <a:lnTo>
                  <a:pt x="72" y="420"/>
                </a:lnTo>
                <a:lnTo>
                  <a:pt x="72" y="418"/>
                </a:lnTo>
                <a:lnTo>
                  <a:pt x="73" y="418"/>
                </a:lnTo>
                <a:lnTo>
                  <a:pt x="73" y="417"/>
                </a:lnTo>
                <a:lnTo>
                  <a:pt x="75" y="417"/>
                </a:lnTo>
                <a:lnTo>
                  <a:pt x="76" y="415"/>
                </a:lnTo>
                <a:lnTo>
                  <a:pt x="76" y="414"/>
                </a:lnTo>
                <a:lnTo>
                  <a:pt x="76" y="412"/>
                </a:lnTo>
                <a:lnTo>
                  <a:pt x="75" y="412"/>
                </a:lnTo>
                <a:lnTo>
                  <a:pt x="75" y="410"/>
                </a:lnTo>
                <a:lnTo>
                  <a:pt x="73" y="410"/>
                </a:lnTo>
                <a:lnTo>
                  <a:pt x="73" y="409"/>
                </a:lnTo>
                <a:lnTo>
                  <a:pt x="75" y="409"/>
                </a:lnTo>
                <a:lnTo>
                  <a:pt x="76" y="409"/>
                </a:lnTo>
                <a:lnTo>
                  <a:pt x="76" y="407"/>
                </a:lnTo>
                <a:lnTo>
                  <a:pt x="78" y="407"/>
                </a:lnTo>
                <a:lnTo>
                  <a:pt x="78" y="405"/>
                </a:lnTo>
                <a:lnTo>
                  <a:pt x="76" y="405"/>
                </a:lnTo>
                <a:lnTo>
                  <a:pt x="75" y="404"/>
                </a:lnTo>
                <a:lnTo>
                  <a:pt x="75" y="402"/>
                </a:lnTo>
                <a:lnTo>
                  <a:pt x="75" y="400"/>
                </a:lnTo>
                <a:lnTo>
                  <a:pt x="75" y="399"/>
                </a:lnTo>
                <a:lnTo>
                  <a:pt x="73" y="399"/>
                </a:lnTo>
                <a:lnTo>
                  <a:pt x="73" y="397"/>
                </a:lnTo>
                <a:lnTo>
                  <a:pt x="73" y="396"/>
                </a:lnTo>
                <a:lnTo>
                  <a:pt x="72" y="396"/>
                </a:lnTo>
                <a:lnTo>
                  <a:pt x="72" y="394"/>
                </a:lnTo>
                <a:lnTo>
                  <a:pt x="70" y="394"/>
                </a:lnTo>
                <a:lnTo>
                  <a:pt x="70" y="392"/>
                </a:lnTo>
                <a:lnTo>
                  <a:pt x="70" y="391"/>
                </a:lnTo>
                <a:lnTo>
                  <a:pt x="70" y="389"/>
                </a:lnTo>
                <a:lnTo>
                  <a:pt x="70" y="387"/>
                </a:lnTo>
                <a:lnTo>
                  <a:pt x="70" y="386"/>
                </a:lnTo>
                <a:lnTo>
                  <a:pt x="70" y="384"/>
                </a:lnTo>
                <a:lnTo>
                  <a:pt x="72" y="384"/>
                </a:lnTo>
                <a:lnTo>
                  <a:pt x="72" y="383"/>
                </a:lnTo>
                <a:lnTo>
                  <a:pt x="72" y="381"/>
                </a:lnTo>
                <a:lnTo>
                  <a:pt x="72" y="379"/>
                </a:lnTo>
                <a:lnTo>
                  <a:pt x="70" y="379"/>
                </a:lnTo>
                <a:lnTo>
                  <a:pt x="70" y="378"/>
                </a:lnTo>
                <a:lnTo>
                  <a:pt x="70" y="376"/>
                </a:lnTo>
                <a:lnTo>
                  <a:pt x="72" y="376"/>
                </a:lnTo>
                <a:lnTo>
                  <a:pt x="72" y="374"/>
                </a:lnTo>
                <a:lnTo>
                  <a:pt x="73" y="373"/>
                </a:lnTo>
                <a:lnTo>
                  <a:pt x="75" y="373"/>
                </a:lnTo>
                <a:lnTo>
                  <a:pt x="76" y="373"/>
                </a:lnTo>
                <a:lnTo>
                  <a:pt x="76" y="371"/>
                </a:lnTo>
                <a:lnTo>
                  <a:pt x="78" y="369"/>
                </a:lnTo>
                <a:lnTo>
                  <a:pt x="78" y="368"/>
                </a:lnTo>
                <a:lnTo>
                  <a:pt x="78" y="366"/>
                </a:lnTo>
                <a:lnTo>
                  <a:pt x="80" y="366"/>
                </a:lnTo>
                <a:lnTo>
                  <a:pt x="80" y="365"/>
                </a:lnTo>
                <a:lnTo>
                  <a:pt x="81" y="365"/>
                </a:lnTo>
                <a:lnTo>
                  <a:pt x="81" y="363"/>
                </a:lnTo>
                <a:lnTo>
                  <a:pt x="81" y="361"/>
                </a:lnTo>
                <a:lnTo>
                  <a:pt x="81" y="360"/>
                </a:lnTo>
                <a:lnTo>
                  <a:pt x="81" y="358"/>
                </a:lnTo>
                <a:lnTo>
                  <a:pt x="83" y="358"/>
                </a:lnTo>
                <a:lnTo>
                  <a:pt x="83" y="356"/>
                </a:lnTo>
                <a:lnTo>
                  <a:pt x="83" y="355"/>
                </a:lnTo>
                <a:lnTo>
                  <a:pt x="85" y="355"/>
                </a:lnTo>
                <a:lnTo>
                  <a:pt x="85" y="353"/>
                </a:lnTo>
                <a:lnTo>
                  <a:pt x="86" y="353"/>
                </a:lnTo>
                <a:lnTo>
                  <a:pt x="86" y="355"/>
                </a:lnTo>
                <a:lnTo>
                  <a:pt x="88" y="355"/>
                </a:lnTo>
                <a:lnTo>
                  <a:pt x="90" y="355"/>
                </a:lnTo>
                <a:lnTo>
                  <a:pt x="90" y="356"/>
                </a:lnTo>
                <a:lnTo>
                  <a:pt x="91" y="356"/>
                </a:lnTo>
                <a:lnTo>
                  <a:pt x="93" y="356"/>
                </a:lnTo>
                <a:lnTo>
                  <a:pt x="93" y="355"/>
                </a:lnTo>
                <a:lnTo>
                  <a:pt x="93" y="353"/>
                </a:lnTo>
                <a:lnTo>
                  <a:pt x="94" y="353"/>
                </a:lnTo>
                <a:lnTo>
                  <a:pt x="94" y="351"/>
                </a:lnTo>
                <a:lnTo>
                  <a:pt x="94" y="350"/>
                </a:lnTo>
                <a:lnTo>
                  <a:pt x="96" y="350"/>
                </a:lnTo>
                <a:lnTo>
                  <a:pt x="94" y="350"/>
                </a:lnTo>
                <a:lnTo>
                  <a:pt x="94" y="348"/>
                </a:lnTo>
                <a:lnTo>
                  <a:pt x="96" y="348"/>
                </a:lnTo>
                <a:lnTo>
                  <a:pt x="96" y="347"/>
                </a:lnTo>
                <a:lnTo>
                  <a:pt x="96" y="345"/>
                </a:lnTo>
                <a:lnTo>
                  <a:pt x="98" y="345"/>
                </a:lnTo>
                <a:lnTo>
                  <a:pt x="98" y="343"/>
                </a:lnTo>
                <a:lnTo>
                  <a:pt x="98" y="342"/>
                </a:lnTo>
                <a:lnTo>
                  <a:pt x="98" y="340"/>
                </a:lnTo>
                <a:lnTo>
                  <a:pt x="99" y="340"/>
                </a:lnTo>
                <a:lnTo>
                  <a:pt x="99" y="338"/>
                </a:lnTo>
                <a:lnTo>
                  <a:pt x="98" y="335"/>
                </a:lnTo>
                <a:lnTo>
                  <a:pt x="98" y="333"/>
                </a:lnTo>
                <a:lnTo>
                  <a:pt x="96" y="333"/>
                </a:lnTo>
                <a:lnTo>
                  <a:pt x="96" y="332"/>
                </a:lnTo>
                <a:lnTo>
                  <a:pt x="96" y="330"/>
                </a:lnTo>
                <a:lnTo>
                  <a:pt x="94" y="330"/>
                </a:lnTo>
                <a:lnTo>
                  <a:pt x="94" y="329"/>
                </a:lnTo>
                <a:lnTo>
                  <a:pt x="93" y="329"/>
                </a:lnTo>
                <a:lnTo>
                  <a:pt x="93" y="327"/>
                </a:lnTo>
                <a:lnTo>
                  <a:pt x="91" y="327"/>
                </a:lnTo>
                <a:lnTo>
                  <a:pt x="90" y="327"/>
                </a:lnTo>
                <a:lnTo>
                  <a:pt x="88" y="327"/>
                </a:lnTo>
                <a:lnTo>
                  <a:pt x="88" y="325"/>
                </a:lnTo>
                <a:lnTo>
                  <a:pt x="88" y="327"/>
                </a:lnTo>
                <a:lnTo>
                  <a:pt x="86" y="327"/>
                </a:lnTo>
                <a:lnTo>
                  <a:pt x="86" y="325"/>
                </a:lnTo>
                <a:lnTo>
                  <a:pt x="85" y="325"/>
                </a:lnTo>
                <a:lnTo>
                  <a:pt x="85" y="324"/>
                </a:lnTo>
                <a:lnTo>
                  <a:pt x="83" y="322"/>
                </a:lnTo>
                <a:lnTo>
                  <a:pt x="83" y="320"/>
                </a:lnTo>
                <a:lnTo>
                  <a:pt x="83" y="319"/>
                </a:lnTo>
                <a:lnTo>
                  <a:pt x="83" y="317"/>
                </a:lnTo>
                <a:lnTo>
                  <a:pt x="81" y="317"/>
                </a:lnTo>
                <a:lnTo>
                  <a:pt x="81" y="316"/>
                </a:lnTo>
                <a:lnTo>
                  <a:pt x="83" y="316"/>
                </a:lnTo>
                <a:lnTo>
                  <a:pt x="83" y="314"/>
                </a:lnTo>
                <a:lnTo>
                  <a:pt x="81" y="312"/>
                </a:lnTo>
                <a:lnTo>
                  <a:pt x="81" y="311"/>
                </a:lnTo>
                <a:lnTo>
                  <a:pt x="80" y="311"/>
                </a:lnTo>
                <a:lnTo>
                  <a:pt x="78" y="311"/>
                </a:lnTo>
                <a:lnTo>
                  <a:pt x="78" y="309"/>
                </a:lnTo>
                <a:lnTo>
                  <a:pt x="76" y="309"/>
                </a:lnTo>
                <a:lnTo>
                  <a:pt x="76" y="307"/>
                </a:lnTo>
                <a:lnTo>
                  <a:pt x="75" y="307"/>
                </a:lnTo>
                <a:lnTo>
                  <a:pt x="73" y="307"/>
                </a:lnTo>
                <a:lnTo>
                  <a:pt x="72" y="307"/>
                </a:lnTo>
                <a:lnTo>
                  <a:pt x="72" y="306"/>
                </a:lnTo>
                <a:lnTo>
                  <a:pt x="70" y="306"/>
                </a:lnTo>
                <a:lnTo>
                  <a:pt x="70" y="304"/>
                </a:lnTo>
                <a:lnTo>
                  <a:pt x="68" y="304"/>
                </a:lnTo>
                <a:lnTo>
                  <a:pt x="68" y="302"/>
                </a:lnTo>
                <a:lnTo>
                  <a:pt x="67" y="302"/>
                </a:lnTo>
                <a:lnTo>
                  <a:pt x="65" y="302"/>
                </a:lnTo>
                <a:lnTo>
                  <a:pt x="63" y="302"/>
                </a:lnTo>
                <a:lnTo>
                  <a:pt x="63" y="304"/>
                </a:lnTo>
                <a:lnTo>
                  <a:pt x="62" y="304"/>
                </a:lnTo>
                <a:lnTo>
                  <a:pt x="62" y="306"/>
                </a:lnTo>
                <a:lnTo>
                  <a:pt x="60" y="306"/>
                </a:lnTo>
                <a:lnTo>
                  <a:pt x="59" y="306"/>
                </a:lnTo>
                <a:lnTo>
                  <a:pt x="59" y="304"/>
                </a:lnTo>
                <a:lnTo>
                  <a:pt x="57" y="304"/>
                </a:lnTo>
                <a:lnTo>
                  <a:pt x="55" y="304"/>
                </a:lnTo>
                <a:lnTo>
                  <a:pt x="55" y="306"/>
                </a:lnTo>
                <a:lnTo>
                  <a:pt x="54" y="306"/>
                </a:lnTo>
                <a:lnTo>
                  <a:pt x="52" y="306"/>
                </a:lnTo>
                <a:lnTo>
                  <a:pt x="50" y="306"/>
                </a:lnTo>
                <a:lnTo>
                  <a:pt x="50" y="304"/>
                </a:lnTo>
                <a:lnTo>
                  <a:pt x="49" y="302"/>
                </a:lnTo>
                <a:lnTo>
                  <a:pt x="47" y="302"/>
                </a:lnTo>
                <a:lnTo>
                  <a:pt x="47" y="301"/>
                </a:lnTo>
                <a:lnTo>
                  <a:pt x="45" y="301"/>
                </a:lnTo>
                <a:lnTo>
                  <a:pt x="45" y="299"/>
                </a:lnTo>
                <a:lnTo>
                  <a:pt x="44" y="299"/>
                </a:lnTo>
                <a:lnTo>
                  <a:pt x="44" y="298"/>
                </a:lnTo>
                <a:lnTo>
                  <a:pt x="42" y="298"/>
                </a:lnTo>
                <a:lnTo>
                  <a:pt x="42" y="299"/>
                </a:lnTo>
                <a:lnTo>
                  <a:pt x="41" y="299"/>
                </a:lnTo>
                <a:lnTo>
                  <a:pt x="39" y="299"/>
                </a:lnTo>
                <a:lnTo>
                  <a:pt x="39" y="298"/>
                </a:lnTo>
                <a:lnTo>
                  <a:pt x="39" y="299"/>
                </a:lnTo>
                <a:lnTo>
                  <a:pt x="37" y="299"/>
                </a:lnTo>
                <a:lnTo>
                  <a:pt x="36" y="299"/>
                </a:lnTo>
                <a:lnTo>
                  <a:pt x="36" y="301"/>
                </a:lnTo>
                <a:lnTo>
                  <a:pt x="34" y="301"/>
                </a:lnTo>
                <a:lnTo>
                  <a:pt x="32" y="301"/>
                </a:lnTo>
                <a:lnTo>
                  <a:pt x="32" y="299"/>
                </a:lnTo>
                <a:lnTo>
                  <a:pt x="31" y="299"/>
                </a:lnTo>
                <a:lnTo>
                  <a:pt x="31" y="298"/>
                </a:lnTo>
                <a:lnTo>
                  <a:pt x="29" y="298"/>
                </a:lnTo>
                <a:lnTo>
                  <a:pt x="27" y="298"/>
                </a:lnTo>
                <a:lnTo>
                  <a:pt x="26" y="298"/>
                </a:lnTo>
                <a:lnTo>
                  <a:pt x="24" y="298"/>
                </a:lnTo>
                <a:lnTo>
                  <a:pt x="23" y="298"/>
                </a:lnTo>
                <a:lnTo>
                  <a:pt x="23" y="296"/>
                </a:lnTo>
                <a:lnTo>
                  <a:pt x="21" y="296"/>
                </a:lnTo>
                <a:lnTo>
                  <a:pt x="21" y="294"/>
                </a:lnTo>
                <a:lnTo>
                  <a:pt x="19" y="294"/>
                </a:lnTo>
                <a:lnTo>
                  <a:pt x="18" y="294"/>
                </a:lnTo>
                <a:lnTo>
                  <a:pt x="18" y="293"/>
                </a:lnTo>
                <a:lnTo>
                  <a:pt x="16" y="293"/>
                </a:lnTo>
                <a:lnTo>
                  <a:pt x="14" y="293"/>
                </a:lnTo>
                <a:lnTo>
                  <a:pt x="13" y="293"/>
                </a:lnTo>
                <a:lnTo>
                  <a:pt x="11" y="293"/>
                </a:lnTo>
                <a:lnTo>
                  <a:pt x="11" y="291"/>
                </a:lnTo>
                <a:lnTo>
                  <a:pt x="9" y="291"/>
                </a:lnTo>
                <a:lnTo>
                  <a:pt x="8" y="291"/>
                </a:lnTo>
                <a:lnTo>
                  <a:pt x="8" y="289"/>
                </a:lnTo>
                <a:lnTo>
                  <a:pt x="6" y="288"/>
                </a:lnTo>
                <a:lnTo>
                  <a:pt x="6" y="286"/>
                </a:lnTo>
                <a:lnTo>
                  <a:pt x="6" y="284"/>
                </a:lnTo>
                <a:lnTo>
                  <a:pt x="5" y="284"/>
                </a:lnTo>
                <a:lnTo>
                  <a:pt x="5" y="283"/>
                </a:lnTo>
                <a:lnTo>
                  <a:pt x="5" y="281"/>
                </a:lnTo>
                <a:lnTo>
                  <a:pt x="3" y="280"/>
                </a:lnTo>
                <a:lnTo>
                  <a:pt x="3" y="278"/>
                </a:lnTo>
                <a:lnTo>
                  <a:pt x="3" y="276"/>
                </a:lnTo>
                <a:lnTo>
                  <a:pt x="1" y="276"/>
                </a:lnTo>
                <a:lnTo>
                  <a:pt x="0" y="275"/>
                </a:lnTo>
                <a:lnTo>
                  <a:pt x="1" y="275"/>
                </a:lnTo>
                <a:lnTo>
                  <a:pt x="1" y="273"/>
                </a:lnTo>
                <a:lnTo>
                  <a:pt x="1" y="271"/>
                </a:lnTo>
                <a:lnTo>
                  <a:pt x="1" y="270"/>
                </a:lnTo>
                <a:lnTo>
                  <a:pt x="1" y="268"/>
                </a:lnTo>
                <a:lnTo>
                  <a:pt x="1" y="266"/>
                </a:lnTo>
                <a:lnTo>
                  <a:pt x="0" y="266"/>
                </a:lnTo>
                <a:lnTo>
                  <a:pt x="0" y="265"/>
                </a:lnTo>
                <a:lnTo>
                  <a:pt x="1" y="265"/>
                </a:lnTo>
                <a:lnTo>
                  <a:pt x="3" y="265"/>
                </a:lnTo>
                <a:lnTo>
                  <a:pt x="5" y="265"/>
                </a:lnTo>
                <a:lnTo>
                  <a:pt x="6" y="265"/>
                </a:lnTo>
                <a:lnTo>
                  <a:pt x="8" y="265"/>
                </a:lnTo>
                <a:lnTo>
                  <a:pt x="8" y="263"/>
                </a:lnTo>
                <a:lnTo>
                  <a:pt x="9" y="263"/>
                </a:lnTo>
                <a:lnTo>
                  <a:pt x="9" y="262"/>
                </a:lnTo>
                <a:lnTo>
                  <a:pt x="11" y="262"/>
                </a:lnTo>
                <a:lnTo>
                  <a:pt x="13" y="260"/>
                </a:lnTo>
                <a:lnTo>
                  <a:pt x="13" y="262"/>
                </a:lnTo>
                <a:lnTo>
                  <a:pt x="14" y="262"/>
                </a:lnTo>
                <a:lnTo>
                  <a:pt x="14" y="263"/>
                </a:lnTo>
                <a:lnTo>
                  <a:pt x="16" y="263"/>
                </a:lnTo>
                <a:lnTo>
                  <a:pt x="18" y="263"/>
                </a:lnTo>
                <a:lnTo>
                  <a:pt x="19" y="263"/>
                </a:lnTo>
                <a:lnTo>
                  <a:pt x="21" y="265"/>
                </a:lnTo>
                <a:lnTo>
                  <a:pt x="21" y="266"/>
                </a:lnTo>
                <a:lnTo>
                  <a:pt x="23" y="266"/>
                </a:lnTo>
                <a:lnTo>
                  <a:pt x="24" y="266"/>
                </a:lnTo>
                <a:lnTo>
                  <a:pt x="24" y="265"/>
                </a:lnTo>
                <a:lnTo>
                  <a:pt x="24" y="266"/>
                </a:lnTo>
                <a:lnTo>
                  <a:pt x="24" y="265"/>
                </a:lnTo>
                <a:lnTo>
                  <a:pt x="26" y="265"/>
                </a:lnTo>
                <a:lnTo>
                  <a:pt x="27" y="265"/>
                </a:lnTo>
                <a:lnTo>
                  <a:pt x="27" y="263"/>
                </a:lnTo>
                <a:lnTo>
                  <a:pt x="26" y="263"/>
                </a:lnTo>
                <a:lnTo>
                  <a:pt x="26" y="262"/>
                </a:lnTo>
                <a:lnTo>
                  <a:pt x="27" y="262"/>
                </a:lnTo>
                <a:lnTo>
                  <a:pt x="27" y="260"/>
                </a:lnTo>
                <a:lnTo>
                  <a:pt x="27" y="258"/>
                </a:lnTo>
                <a:lnTo>
                  <a:pt x="29" y="258"/>
                </a:lnTo>
                <a:lnTo>
                  <a:pt x="29" y="257"/>
                </a:lnTo>
                <a:lnTo>
                  <a:pt x="31" y="257"/>
                </a:lnTo>
                <a:lnTo>
                  <a:pt x="32" y="255"/>
                </a:lnTo>
                <a:lnTo>
                  <a:pt x="34" y="255"/>
                </a:lnTo>
                <a:lnTo>
                  <a:pt x="34" y="253"/>
                </a:lnTo>
                <a:lnTo>
                  <a:pt x="36" y="253"/>
                </a:lnTo>
                <a:lnTo>
                  <a:pt x="36" y="255"/>
                </a:lnTo>
                <a:lnTo>
                  <a:pt x="37" y="255"/>
                </a:lnTo>
                <a:lnTo>
                  <a:pt x="39" y="255"/>
                </a:lnTo>
                <a:lnTo>
                  <a:pt x="41" y="255"/>
                </a:lnTo>
                <a:lnTo>
                  <a:pt x="41" y="257"/>
                </a:lnTo>
                <a:lnTo>
                  <a:pt x="42" y="257"/>
                </a:lnTo>
                <a:lnTo>
                  <a:pt x="44" y="257"/>
                </a:lnTo>
                <a:lnTo>
                  <a:pt x="45" y="257"/>
                </a:lnTo>
                <a:lnTo>
                  <a:pt x="45" y="255"/>
                </a:lnTo>
                <a:lnTo>
                  <a:pt x="45" y="253"/>
                </a:lnTo>
                <a:lnTo>
                  <a:pt x="47" y="253"/>
                </a:lnTo>
                <a:lnTo>
                  <a:pt x="45" y="253"/>
                </a:lnTo>
                <a:lnTo>
                  <a:pt x="45" y="252"/>
                </a:lnTo>
                <a:lnTo>
                  <a:pt x="47" y="252"/>
                </a:lnTo>
                <a:lnTo>
                  <a:pt x="49" y="252"/>
                </a:lnTo>
                <a:lnTo>
                  <a:pt x="50" y="252"/>
                </a:lnTo>
                <a:lnTo>
                  <a:pt x="52" y="252"/>
                </a:lnTo>
                <a:lnTo>
                  <a:pt x="52" y="253"/>
                </a:lnTo>
                <a:lnTo>
                  <a:pt x="54" y="252"/>
                </a:lnTo>
                <a:lnTo>
                  <a:pt x="55" y="252"/>
                </a:lnTo>
                <a:lnTo>
                  <a:pt x="57" y="252"/>
                </a:lnTo>
                <a:lnTo>
                  <a:pt x="57" y="250"/>
                </a:lnTo>
                <a:lnTo>
                  <a:pt x="57" y="249"/>
                </a:lnTo>
                <a:lnTo>
                  <a:pt x="59" y="249"/>
                </a:lnTo>
                <a:lnTo>
                  <a:pt x="59" y="247"/>
                </a:lnTo>
                <a:lnTo>
                  <a:pt x="59" y="245"/>
                </a:lnTo>
                <a:lnTo>
                  <a:pt x="60" y="245"/>
                </a:lnTo>
                <a:lnTo>
                  <a:pt x="60" y="244"/>
                </a:lnTo>
                <a:lnTo>
                  <a:pt x="62" y="244"/>
                </a:lnTo>
                <a:lnTo>
                  <a:pt x="62" y="242"/>
                </a:lnTo>
                <a:lnTo>
                  <a:pt x="63" y="240"/>
                </a:lnTo>
                <a:lnTo>
                  <a:pt x="65" y="239"/>
                </a:lnTo>
                <a:lnTo>
                  <a:pt x="67" y="239"/>
                </a:lnTo>
                <a:lnTo>
                  <a:pt x="68" y="239"/>
                </a:lnTo>
                <a:lnTo>
                  <a:pt x="68" y="237"/>
                </a:lnTo>
                <a:lnTo>
                  <a:pt x="70" y="237"/>
                </a:lnTo>
                <a:lnTo>
                  <a:pt x="70" y="239"/>
                </a:lnTo>
                <a:lnTo>
                  <a:pt x="72" y="239"/>
                </a:lnTo>
                <a:lnTo>
                  <a:pt x="73" y="239"/>
                </a:lnTo>
                <a:lnTo>
                  <a:pt x="75" y="239"/>
                </a:lnTo>
                <a:lnTo>
                  <a:pt x="76" y="239"/>
                </a:lnTo>
                <a:lnTo>
                  <a:pt x="76" y="240"/>
                </a:lnTo>
                <a:lnTo>
                  <a:pt x="78" y="240"/>
                </a:lnTo>
                <a:lnTo>
                  <a:pt x="80" y="240"/>
                </a:lnTo>
                <a:lnTo>
                  <a:pt x="80" y="239"/>
                </a:lnTo>
                <a:lnTo>
                  <a:pt x="81" y="239"/>
                </a:lnTo>
                <a:lnTo>
                  <a:pt x="81" y="240"/>
                </a:lnTo>
                <a:lnTo>
                  <a:pt x="83" y="240"/>
                </a:lnTo>
                <a:lnTo>
                  <a:pt x="85" y="240"/>
                </a:lnTo>
                <a:lnTo>
                  <a:pt x="86" y="240"/>
                </a:lnTo>
                <a:lnTo>
                  <a:pt x="88" y="240"/>
                </a:lnTo>
                <a:lnTo>
                  <a:pt x="90" y="240"/>
                </a:lnTo>
                <a:lnTo>
                  <a:pt x="91" y="240"/>
                </a:lnTo>
                <a:lnTo>
                  <a:pt x="91" y="239"/>
                </a:lnTo>
                <a:lnTo>
                  <a:pt x="93" y="239"/>
                </a:lnTo>
                <a:lnTo>
                  <a:pt x="94" y="239"/>
                </a:lnTo>
                <a:lnTo>
                  <a:pt x="96" y="239"/>
                </a:lnTo>
                <a:lnTo>
                  <a:pt x="96" y="237"/>
                </a:lnTo>
                <a:lnTo>
                  <a:pt x="98" y="237"/>
                </a:lnTo>
                <a:lnTo>
                  <a:pt x="99" y="237"/>
                </a:lnTo>
                <a:lnTo>
                  <a:pt x="99" y="239"/>
                </a:lnTo>
                <a:lnTo>
                  <a:pt x="99" y="237"/>
                </a:lnTo>
                <a:lnTo>
                  <a:pt x="101" y="237"/>
                </a:lnTo>
                <a:lnTo>
                  <a:pt x="103" y="237"/>
                </a:lnTo>
                <a:lnTo>
                  <a:pt x="104" y="237"/>
                </a:lnTo>
                <a:lnTo>
                  <a:pt x="104" y="235"/>
                </a:lnTo>
                <a:lnTo>
                  <a:pt x="106" y="235"/>
                </a:lnTo>
                <a:lnTo>
                  <a:pt x="106" y="234"/>
                </a:lnTo>
                <a:lnTo>
                  <a:pt x="106" y="232"/>
                </a:lnTo>
                <a:lnTo>
                  <a:pt x="106" y="231"/>
                </a:lnTo>
                <a:lnTo>
                  <a:pt x="106" y="229"/>
                </a:lnTo>
                <a:lnTo>
                  <a:pt x="104" y="227"/>
                </a:lnTo>
                <a:lnTo>
                  <a:pt x="104" y="226"/>
                </a:lnTo>
                <a:lnTo>
                  <a:pt x="104" y="224"/>
                </a:lnTo>
                <a:lnTo>
                  <a:pt x="106" y="224"/>
                </a:lnTo>
                <a:lnTo>
                  <a:pt x="106" y="222"/>
                </a:lnTo>
                <a:lnTo>
                  <a:pt x="108" y="222"/>
                </a:lnTo>
                <a:lnTo>
                  <a:pt x="108" y="221"/>
                </a:lnTo>
                <a:lnTo>
                  <a:pt x="106" y="221"/>
                </a:lnTo>
                <a:lnTo>
                  <a:pt x="106" y="219"/>
                </a:lnTo>
                <a:lnTo>
                  <a:pt x="104" y="219"/>
                </a:lnTo>
                <a:lnTo>
                  <a:pt x="104" y="217"/>
                </a:lnTo>
                <a:lnTo>
                  <a:pt x="104" y="216"/>
                </a:lnTo>
                <a:lnTo>
                  <a:pt x="103" y="216"/>
                </a:lnTo>
                <a:lnTo>
                  <a:pt x="103" y="214"/>
                </a:lnTo>
                <a:lnTo>
                  <a:pt x="103" y="213"/>
                </a:lnTo>
                <a:lnTo>
                  <a:pt x="101" y="213"/>
                </a:lnTo>
                <a:lnTo>
                  <a:pt x="101" y="211"/>
                </a:lnTo>
                <a:lnTo>
                  <a:pt x="103" y="211"/>
                </a:lnTo>
                <a:lnTo>
                  <a:pt x="101" y="211"/>
                </a:lnTo>
                <a:lnTo>
                  <a:pt x="101" y="209"/>
                </a:lnTo>
                <a:lnTo>
                  <a:pt x="101" y="208"/>
                </a:lnTo>
                <a:lnTo>
                  <a:pt x="99" y="208"/>
                </a:lnTo>
                <a:lnTo>
                  <a:pt x="99" y="206"/>
                </a:lnTo>
                <a:lnTo>
                  <a:pt x="99" y="204"/>
                </a:lnTo>
                <a:lnTo>
                  <a:pt x="101" y="204"/>
                </a:lnTo>
                <a:lnTo>
                  <a:pt x="101" y="203"/>
                </a:lnTo>
                <a:lnTo>
                  <a:pt x="99" y="203"/>
                </a:lnTo>
                <a:lnTo>
                  <a:pt x="99" y="201"/>
                </a:lnTo>
                <a:lnTo>
                  <a:pt x="99" y="200"/>
                </a:lnTo>
                <a:lnTo>
                  <a:pt x="101" y="198"/>
                </a:lnTo>
                <a:lnTo>
                  <a:pt x="101" y="196"/>
                </a:lnTo>
                <a:lnTo>
                  <a:pt x="101" y="195"/>
                </a:lnTo>
                <a:lnTo>
                  <a:pt x="101" y="193"/>
                </a:lnTo>
                <a:lnTo>
                  <a:pt x="99" y="193"/>
                </a:lnTo>
                <a:lnTo>
                  <a:pt x="98" y="193"/>
                </a:lnTo>
                <a:lnTo>
                  <a:pt x="98" y="191"/>
                </a:lnTo>
                <a:lnTo>
                  <a:pt x="96" y="191"/>
                </a:lnTo>
                <a:lnTo>
                  <a:pt x="94" y="191"/>
                </a:lnTo>
                <a:lnTo>
                  <a:pt x="94" y="190"/>
                </a:lnTo>
                <a:lnTo>
                  <a:pt x="93" y="190"/>
                </a:lnTo>
                <a:lnTo>
                  <a:pt x="93" y="188"/>
                </a:lnTo>
                <a:lnTo>
                  <a:pt x="94" y="188"/>
                </a:lnTo>
                <a:lnTo>
                  <a:pt x="94" y="186"/>
                </a:lnTo>
                <a:lnTo>
                  <a:pt x="94" y="185"/>
                </a:lnTo>
                <a:lnTo>
                  <a:pt x="94" y="183"/>
                </a:lnTo>
                <a:lnTo>
                  <a:pt x="93" y="183"/>
                </a:lnTo>
                <a:lnTo>
                  <a:pt x="91" y="183"/>
                </a:lnTo>
                <a:lnTo>
                  <a:pt x="91" y="182"/>
                </a:lnTo>
                <a:lnTo>
                  <a:pt x="90" y="182"/>
                </a:lnTo>
                <a:lnTo>
                  <a:pt x="90" y="180"/>
                </a:lnTo>
                <a:lnTo>
                  <a:pt x="91" y="180"/>
                </a:lnTo>
                <a:lnTo>
                  <a:pt x="91" y="178"/>
                </a:lnTo>
                <a:lnTo>
                  <a:pt x="93" y="178"/>
                </a:lnTo>
                <a:lnTo>
                  <a:pt x="93" y="177"/>
                </a:lnTo>
                <a:lnTo>
                  <a:pt x="94" y="177"/>
                </a:lnTo>
                <a:lnTo>
                  <a:pt x="94" y="175"/>
                </a:lnTo>
                <a:lnTo>
                  <a:pt x="94" y="173"/>
                </a:lnTo>
                <a:lnTo>
                  <a:pt x="96" y="173"/>
                </a:lnTo>
                <a:lnTo>
                  <a:pt x="96" y="172"/>
                </a:lnTo>
                <a:lnTo>
                  <a:pt x="98" y="172"/>
                </a:lnTo>
                <a:lnTo>
                  <a:pt x="99" y="170"/>
                </a:lnTo>
                <a:lnTo>
                  <a:pt x="101" y="170"/>
                </a:lnTo>
                <a:lnTo>
                  <a:pt x="101" y="168"/>
                </a:lnTo>
                <a:lnTo>
                  <a:pt x="101" y="167"/>
                </a:lnTo>
                <a:lnTo>
                  <a:pt x="99" y="167"/>
                </a:lnTo>
                <a:lnTo>
                  <a:pt x="101" y="165"/>
                </a:lnTo>
                <a:lnTo>
                  <a:pt x="99" y="165"/>
                </a:lnTo>
                <a:lnTo>
                  <a:pt x="99" y="164"/>
                </a:lnTo>
                <a:lnTo>
                  <a:pt x="101" y="162"/>
                </a:lnTo>
                <a:lnTo>
                  <a:pt x="103" y="160"/>
                </a:lnTo>
                <a:lnTo>
                  <a:pt x="104" y="162"/>
                </a:lnTo>
                <a:lnTo>
                  <a:pt x="106" y="162"/>
                </a:lnTo>
                <a:lnTo>
                  <a:pt x="106" y="160"/>
                </a:lnTo>
                <a:lnTo>
                  <a:pt x="108" y="160"/>
                </a:lnTo>
                <a:lnTo>
                  <a:pt x="109" y="160"/>
                </a:lnTo>
                <a:lnTo>
                  <a:pt x="111" y="159"/>
                </a:lnTo>
                <a:lnTo>
                  <a:pt x="112" y="159"/>
                </a:lnTo>
                <a:lnTo>
                  <a:pt x="114" y="159"/>
                </a:lnTo>
                <a:lnTo>
                  <a:pt x="114" y="160"/>
                </a:lnTo>
                <a:lnTo>
                  <a:pt x="116" y="160"/>
                </a:lnTo>
                <a:lnTo>
                  <a:pt x="116" y="162"/>
                </a:lnTo>
                <a:lnTo>
                  <a:pt x="117" y="162"/>
                </a:lnTo>
                <a:lnTo>
                  <a:pt x="119" y="162"/>
                </a:lnTo>
                <a:lnTo>
                  <a:pt x="119" y="160"/>
                </a:lnTo>
                <a:lnTo>
                  <a:pt x="119" y="162"/>
                </a:lnTo>
                <a:lnTo>
                  <a:pt x="121" y="162"/>
                </a:lnTo>
                <a:lnTo>
                  <a:pt x="122" y="162"/>
                </a:lnTo>
                <a:lnTo>
                  <a:pt x="124" y="162"/>
                </a:lnTo>
                <a:lnTo>
                  <a:pt x="127" y="164"/>
                </a:lnTo>
                <a:lnTo>
                  <a:pt x="127" y="162"/>
                </a:lnTo>
                <a:lnTo>
                  <a:pt x="129" y="162"/>
                </a:lnTo>
                <a:lnTo>
                  <a:pt x="130" y="160"/>
                </a:lnTo>
                <a:lnTo>
                  <a:pt x="130" y="159"/>
                </a:lnTo>
                <a:lnTo>
                  <a:pt x="130" y="157"/>
                </a:lnTo>
                <a:lnTo>
                  <a:pt x="130" y="155"/>
                </a:lnTo>
                <a:lnTo>
                  <a:pt x="132" y="154"/>
                </a:lnTo>
                <a:lnTo>
                  <a:pt x="130" y="152"/>
                </a:lnTo>
                <a:lnTo>
                  <a:pt x="130" y="150"/>
                </a:lnTo>
                <a:lnTo>
                  <a:pt x="129" y="150"/>
                </a:lnTo>
                <a:lnTo>
                  <a:pt x="129" y="149"/>
                </a:lnTo>
                <a:lnTo>
                  <a:pt x="129" y="147"/>
                </a:lnTo>
                <a:lnTo>
                  <a:pt x="129" y="146"/>
                </a:lnTo>
                <a:lnTo>
                  <a:pt x="129" y="144"/>
                </a:lnTo>
                <a:lnTo>
                  <a:pt x="129" y="142"/>
                </a:lnTo>
                <a:lnTo>
                  <a:pt x="127" y="142"/>
                </a:lnTo>
                <a:lnTo>
                  <a:pt x="127" y="141"/>
                </a:lnTo>
                <a:lnTo>
                  <a:pt x="125" y="141"/>
                </a:lnTo>
                <a:lnTo>
                  <a:pt x="125" y="139"/>
                </a:lnTo>
                <a:lnTo>
                  <a:pt x="125" y="137"/>
                </a:lnTo>
                <a:lnTo>
                  <a:pt x="127" y="137"/>
                </a:lnTo>
                <a:lnTo>
                  <a:pt x="125" y="137"/>
                </a:lnTo>
                <a:lnTo>
                  <a:pt x="127" y="137"/>
                </a:lnTo>
                <a:lnTo>
                  <a:pt x="127" y="136"/>
                </a:lnTo>
                <a:lnTo>
                  <a:pt x="125" y="136"/>
                </a:lnTo>
                <a:lnTo>
                  <a:pt x="125" y="134"/>
                </a:lnTo>
                <a:lnTo>
                  <a:pt x="125" y="133"/>
                </a:lnTo>
                <a:lnTo>
                  <a:pt x="127" y="133"/>
                </a:lnTo>
                <a:lnTo>
                  <a:pt x="127" y="131"/>
                </a:lnTo>
                <a:lnTo>
                  <a:pt x="129" y="131"/>
                </a:lnTo>
                <a:lnTo>
                  <a:pt x="129" y="129"/>
                </a:lnTo>
                <a:lnTo>
                  <a:pt x="129" y="128"/>
                </a:lnTo>
                <a:lnTo>
                  <a:pt x="130" y="128"/>
                </a:lnTo>
                <a:lnTo>
                  <a:pt x="129" y="128"/>
                </a:lnTo>
                <a:lnTo>
                  <a:pt x="129" y="126"/>
                </a:lnTo>
                <a:lnTo>
                  <a:pt x="129" y="124"/>
                </a:lnTo>
                <a:lnTo>
                  <a:pt x="127" y="124"/>
                </a:lnTo>
                <a:lnTo>
                  <a:pt x="127" y="123"/>
                </a:lnTo>
                <a:lnTo>
                  <a:pt x="129" y="123"/>
                </a:lnTo>
                <a:lnTo>
                  <a:pt x="129" y="121"/>
                </a:lnTo>
                <a:lnTo>
                  <a:pt x="130" y="121"/>
                </a:lnTo>
                <a:lnTo>
                  <a:pt x="129" y="121"/>
                </a:lnTo>
                <a:lnTo>
                  <a:pt x="130" y="119"/>
                </a:lnTo>
                <a:lnTo>
                  <a:pt x="130" y="118"/>
                </a:lnTo>
                <a:lnTo>
                  <a:pt x="130" y="116"/>
                </a:lnTo>
                <a:lnTo>
                  <a:pt x="130" y="115"/>
                </a:lnTo>
                <a:lnTo>
                  <a:pt x="130" y="113"/>
                </a:lnTo>
                <a:lnTo>
                  <a:pt x="129" y="113"/>
                </a:lnTo>
                <a:lnTo>
                  <a:pt x="129" y="111"/>
                </a:lnTo>
                <a:lnTo>
                  <a:pt x="127" y="111"/>
                </a:lnTo>
                <a:lnTo>
                  <a:pt x="127" y="113"/>
                </a:lnTo>
                <a:lnTo>
                  <a:pt x="125" y="113"/>
                </a:lnTo>
                <a:lnTo>
                  <a:pt x="125" y="111"/>
                </a:lnTo>
                <a:lnTo>
                  <a:pt x="124" y="111"/>
                </a:lnTo>
                <a:lnTo>
                  <a:pt x="122" y="111"/>
                </a:lnTo>
                <a:lnTo>
                  <a:pt x="122" y="110"/>
                </a:lnTo>
                <a:lnTo>
                  <a:pt x="121" y="110"/>
                </a:lnTo>
                <a:lnTo>
                  <a:pt x="122" y="108"/>
                </a:lnTo>
                <a:lnTo>
                  <a:pt x="122" y="106"/>
                </a:lnTo>
                <a:lnTo>
                  <a:pt x="121" y="106"/>
                </a:lnTo>
                <a:lnTo>
                  <a:pt x="121" y="105"/>
                </a:lnTo>
                <a:lnTo>
                  <a:pt x="122" y="105"/>
                </a:lnTo>
                <a:lnTo>
                  <a:pt x="122" y="103"/>
                </a:lnTo>
                <a:lnTo>
                  <a:pt x="121" y="101"/>
                </a:lnTo>
                <a:lnTo>
                  <a:pt x="121" y="100"/>
                </a:lnTo>
                <a:lnTo>
                  <a:pt x="125" y="100"/>
                </a:lnTo>
                <a:lnTo>
                  <a:pt x="127" y="100"/>
                </a:lnTo>
                <a:lnTo>
                  <a:pt x="127" y="98"/>
                </a:lnTo>
                <a:lnTo>
                  <a:pt x="127" y="97"/>
                </a:lnTo>
                <a:lnTo>
                  <a:pt x="127" y="95"/>
                </a:lnTo>
                <a:lnTo>
                  <a:pt x="127" y="93"/>
                </a:lnTo>
                <a:lnTo>
                  <a:pt x="127" y="92"/>
                </a:lnTo>
                <a:lnTo>
                  <a:pt x="129" y="92"/>
                </a:lnTo>
                <a:lnTo>
                  <a:pt x="129" y="90"/>
                </a:lnTo>
                <a:lnTo>
                  <a:pt x="129" y="88"/>
                </a:lnTo>
                <a:lnTo>
                  <a:pt x="130" y="88"/>
                </a:lnTo>
                <a:lnTo>
                  <a:pt x="130" y="87"/>
                </a:lnTo>
                <a:lnTo>
                  <a:pt x="130" y="85"/>
                </a:lnTo>
                <a:lnTo>
                  <a:pt x="132" y="85"/>
                </a:lnTo>
                <a:lnTo>
                  <a:pt x="132" y="83"/>
                </a:lnTo>
                <a:lnTo>
                  <a:pt x="132" y="82"/>
                </a:lnTo>
                <a:lnTo>
                  <a:pt x="134" y="82"/>
                </a:lnTo>
                <a:lnTo>
                  <a:pt x="135" y="82"/>
                </a:lnTo>
                <a:lnTo>
                  <a:pt x="135" y="80"/>
                </a:lnTo>
                <a:lnTo>
                  <a:pt x="134" y="80"/>
                </a:lnTo>
                <a:lnTo>
                  <a:pt x="134" y="79"/>
                </a:lnTo>
                <a:lnTo>
                  <a:pt x="135" y="79"/>
                </a:lnTo>
                <a:lnTo>
                  <a:pt x="135" y="77"/>
                </a:lnTo>
                <a:lnTo>
                  <a:pt x="135" y="75"/>
                </a:lnTo>
                <a:lnTo>
                  <a:pt x="135" y="74"/>
                </a:lnTo>
                <a:lnTo>
                  <a:pt x="135" y="72"/>
                </a:lnTo>
                <a:lnTo>
                  <a:pt x="135" y="70"/>
                </a:lnTo>
                <a:lnTo>
                  <a:pt x="134" y="70"/>
                </a:lnTo>
                <a:lnTo>
                  <a:pt x="134" y="69"/>
                </a:lnTo>
                <a:lnTo>
                  <a:pt x="135" y="69"/>
                </a:lnTo>
                <a:lnTo>
                  <a:pt x="135" y="67"/>
                </a:lnTo>
                <a:lnTo>
                  <a:pt x="137" y="67"/>
                </a:lnTo>
                <a:lnTo>
                  <a:pt x="139" y="67"/>
                </a:lnTo>
                <a:lnTo>
                  <a:pt x="139" y="66"/>
                </a:lnTo>
                <a:lnTo>
                  <a:pt x="140" y="66"/>
                </a:lnTo>
                <a:lnTo>
                  <a:pt x="140" y="64"/>
                </a:lnTo>
                <a:lnTo>
                  <a:pt x="142" y="64"/>
                </a:lnTo>
                <a:lnTo>
                  <a:pt x="143" y="64"/>
                </a:lnTo>
                <a:lnTo>
                  <a:pt x="143" y="62"/>
                </a:lnTo>
                <a:lnTo>
                  <a:pt x="145" y="62"/>
                </a:lnTo>
                <a:lnTo>
                  <a:pt x="147" y="62"/>
                </a:lnTo>
                <a:lnTo>
                  <a:pt x="147" y="61"/>
                </a:lnTo>
                <a:lnTo>
                  <a:pt x="148" y="61"/>
                </a:lnTo>
                <a:lnTo>
                  <a:pt x="148" y="62"/>
                </a:lnTo>
                <a:lnTo>
                  <a:pt x="150" y="62"/>
                </a:lnTo>
                <a:lnTo>
                  <a:pt x="152" y="61"/>
                </a:lnTo>
                <a:lnTo>
                  <a:pt x="152" y="62"/>
                </a:lnTo>
                <a:lnTo>
                  <a:pt x="153" y="62"/>
                </a:lnTo>
                <a:lnTo>
                  <a:pt x="155" y="62"/>
                </a:lnTo>
                <a:lnTo>
                  <a:pt x="155" y="64"/>
                </a:lnTo>
                <a:lnTo>
                  <a:pt x="157" y="64"/>
                </a:lnTo>
                <a:lnTo>
                  <a:pt x="157" y="62"/>
                </a:lnTo>
                <a:lnTo>
                  <a:pt x="158" y="64"/>
                </a:lnTo>
                <a:lnTo>
                  <a:pt x="158" y="62"/>
                </a:lnTo>
                <a:lnTo>
                  <a:pt x="160" y="62"/>
                </a:lnTo>
                <a:lnTo>
                  <a:pt x="160" y="61"/>
                </a:lnTo>
                <a:lnTo>
                  <a:pt x="161" y="61"/>
                </a:lnTo>
                <a:lnTo>
                  <a:pt x="160" y="61"/>
                </a:lnTo>
                <a:lnTo>
                  <a:pt x="161" y="61"/>
                </a:lnTo>
                <a:lnTo>
                  <a:pt x="161" y="59"/>
                </a:lnTo>
                <a:lnTo>
                  <a:pt x="161" y="57"/>
                </a:lnTo>
                <a:lnTo>
                  <a:pt x="163" y="57"/>
                </a:lnTo>
                <a:lnTo>
                  <a:pt x="163" y="56"/>
                </a:lnTo>
                <a:lnTo>
                  <a:pt x="165" y="56"/>
                </a:lnTo>
                <a:lnTo>
                  <a:pt x="166" y="56"/>
                </a:lnTo>
                <a:lnTo>
                  <a:pt x="166" y="54"/>
                </a:lnTo>
                <a:lnTo>
                  <a:pt x="168" y="54"/>
                </a:lnTo>
                <a:lnTo>
                  <a:pt x="168" y="52"/>
                </a:lnTo>
                <a:lnTo>
                  <a:pt x="166" y="52"/>
                </a:lnTo>
                <a:lnTo>
                  <a:pt x="166" y="51"/>
                </a:lnTo>
                <a:lnTo>
                  <a:pt x="168" y="51"/>
                </a:lnTo>
                <a:lnTo>
                  <a:pt x="168" y="49"/>
                </a:lnTo>
                <a:lnTo>
                  <a:pt x="168" y="48"/>
                </a:lnTo>
                <a:lnTo>
                  <a:pt x="170" y="46"/>
                </a:lnTo>
                <a:lnTo>
                  <a:pt x="171" y="46"/>
                </a:lnTo>
                <a:lnTo>
                  <a:pt x="171" y="44"/>
                </a:lnTo>
                <a:lnTo>
                  <a:pt x="173" y="44"/>
                </a:lnTo>
                <a:lnTo>
                  <a:pt x="175" y="44"/>
                </a:lnTo>
                <a:lnTo>
                  <a:pt x="176" y="44"/>
                </a:lnTo>
                <a:lnTo>
                  <a:pt x="178" y="44"/>
                </a:lnTo>
                <a:lnTo>
                  <a:pt x="179" y="44"/>
                </a:lnTo>
                <a:lnTo>
                  <a:pt x="179" y="43"/>
                </a:lnTo>
                <a:lnTo>
                  <a:pt x="181" y="43"/>
                </a:lnTo>
                <a:lnTo>
                  <a:pt x="183" y="43"/>
                </a:lnTo>
                <a:lnTo>
                  <a:pt x="183" y="44"/>
                </a:lnTo>
                <a:lnTo>
                  <a:pt x="184" y="44"/>
                </a:lnTo>
                <a:lnTo>
                  <a:pt x="186" y="44"/>
                </a:lnTo>
                <a:lnTo>
                  <a:pt x="186" y="46"/>
                </a:lnTo>
                <a:lnTo>
                  <a:pt x="188" y="46"/>
                </a:lnTo>
                <a:lnTo>
                  <a:pt x="189" y="46"/>
                </a:lnTo>
                <a:lnTo>
                  <a:pt x="189" y="48"/>
                </a:lnTo>
                <a:lnTo>
                  <a:pt x="189" y="49"/>
                </a:lnTo>
                <a:lnTo>
                  <a:pt x="191" y="49"/>
                </a:lnTo>
                <a:lnTo>
                  <a:pt x="191" y="51"/>
                </a:lnTo>
                <a:lnTo>
                  <a:pt x="191" y="52"/>
                </a:lnTo>
                <a:lnTo>
                  <a:pt x="192" y="52"/>
                </a:lnTo>
                <a:lnTo>
                  <a:pt x="192" y="54"/>
                </a:lnTo>
                <a:lnTo>
                  <a:pt x="194" y="54"/>
                </a:lnTo>
                <a:lnTo>
                  <a:pt x="194" y="56"/>
                </a:lnTo>
                <a:lnTo>
                  <a:pt x="196" y="56"/>
                </a:lnTo>
                <a:lnTo>
                  <a:pt x="196" y="57"/>
                </a:lnTo>
                <a:lnTo>
                  <a:pt x="197" y="57"/>
                </a:lnTo>
                <a:lnTo>
                  <a:pt x="197" y="59"/>
                </a:lnTo>
                <a:lnTo>
                  <a:pt x="199" y="59"/>
                </a:lnTo>
                <a:lnTo>
                  <a:pt x="199" y="61"/>
                </a:lnTo>
                <a:lnTo>
                  <a:pt x="201" y="62"/>
                </a:lnTo>
                <a:lnTo>
                  <a:pt x="202" y="62"/>
                </a:lnTo>
                <a:lnTo>
                  <a:pt x="202" y="64"/>
                </a:lnTo>
                <a:lnTo>
                  <a:pt x="204" y="64"/>
                </a:lnTo>
                <a:lnTo>
                  <a:pt x="206" y="64"/>
                </a:lnTo>
                <a:lnTo>
                  <a:pt x="207" y="64"/>
                </a:lnTo>
                <a:lnTo>
                  <a:pt x="209" y="66"/>
                </a:lnTo>
                <a:lnTo>
                  <a:pt x="210" y="66"/>
                </a:lnTo>
                <a:lnTo>
                  <a:pt x="210" y="67"/>
                </a:lnTo>
                <a:lnTo>
                  <a:pt x="212" y="67"/>
                </a:lnTo>
                <a:lnTo>
                  <a:pt x="214" y="69"/>
                </a:lnTo>
                <a:lnTo>
                  <a:pt x="215" y="69"/>
                </a:lnTo>
                <a:lnTo>
                  <a:pt x="217" y="69"/>
                </a:lnTo>
                <a:lnTo>
                  <a:pt x="219" y="69"/>
                </a:lnTo>
                <a:lnTo>
                  <a:pt x="219" y="70"/>
                </a:lnTo>
                <a:lnTo>
                  <a:pt x="220" y="70"/>
                </a:lnTo>
                <a:lnTo>
                  <a:pt x="222" y="70"/>
                </a:lnTo>
                <a:lnTo>
                  <a:pt x="224" y="70"/>
                </a:lnTo>
                <a:lnTo>
                  <a:pt x="225" y="72"/>
                </a:lnTo>
                <a:lnTo>
                  <a:pt x="227" y="72"/>
                </a:lnTo>
                <a:lnTo>
                  <a:pt x="227" y="74"/>
                </a:lnTo>
                <a:lnTo>
                  <a:pt x="228" y="74"/>
                </a:lnTo>
                <a:lnTo>
                  <a:pt x="230" y="74"/>
                </a:lnTo>
                <a:lnTo>
                  <a:pt x="230" y="75"/>
                </a:lnTo>
                <a:lnTo>
                  <a:pt x="232" y="75"/>
                </a:lnTo>
                <a:lnTo>
                  <a:pt x="233" y="75"/>
                </a:lnTo>
                <a:lnTo>
                  <a:pt x="235" y="75"/>
                </a:lnTo>
                <a:lnTo>
                  <a:pt x="237" y="74"/>
                </a:lnTo>
                <a:lnTo>
                  <a:pt x="238" y="75"/>
                </a:lnTo>
                <a:lnTo>
                  <a:pt x="238" y="74"/>
                </a:lnTo>
                <a:lnTo>
                  <a:pt x="240" y="74"/>
                </a:lnTo>
                <a:lnTo>
                  <a:pt x="242" y="74"/>
                </a:lnTo>
                <a:lnTo>
                  <a:pt x="243" y="74"/>
                </a:lnTo>
                <a:lnTo>
                  <a:pt x="245" y="74"/>
                </a:lnTo>
                <a:lnTo>
                  <a:pt x="246" y="74"/>
                </a:lnTo>
                <a:lnTo>
                  <a:pt x="246" y="72"/>
                </a:lnTo>
                <a:lnTo>
                  <a:pt x="248" y="72"/>
                </a:lnTo>
                <a:lnTo>
                  <a:pt x="250" y="72"/>
                </a:lnTo>
                <a:lnTo>
                  <a:pt x="250" y="70"/>
                </a:lnTo>
                <a:lnTo>
                  <a:pt x="251" y="70"/>
                </a:lnTo>
                <a:lnTo>
                  <a:pt x="253" y="69"/>
                </a:lnTo>
                <a:lnTo>
                  <a:pt x="253" y="67"/>
                </a:lnTo>
                <a:lnTo>
                  <a:pt x="255" y="67"/>
                </a:lnTo>
                <a:lnTo>
                  <a:pt x="256" y="67"/>
                </a:lnTo>
                <a:lnTo>
                  <a:pt x="256" y="66"/>
                </a:lnTo>
                <a:lnTo>
                  <a:pt x="258" y="66"/>
                </a:lnTo>
                <a:lnTo>
                  <a:pt x="258" y="64"/>
                </a:lnTo>
                <a:lnTo>
                  <a:pt x="259" y="64"/>
                </a:lnTo>
                <a:lnTo>
                  <a:pt x="259" y="62"/>
                </a:lnTo>
                <a:lnTo>
                  <a:pt x="261" y="62"/>
                </a:lnTo>
                <a:lnTo>
                  <a:pt x="261" y="61"/>
                </a:lnTo>
                <a:lnTo>
                  <a:pt x="263" y="62"/>
                </a:lnTo>
                <a:lnTo>
                  <a:pt x="263" y="61"/>
                </a:lnTo>
                <a:lnTo>
                  <a:pt x="264" y="61"/>
                </a:lnTo>
                <a:lnTo>
                  <a:pt x="264" y="59"/>
                </a:lnTo>
                <a:lnTo>
                  <a:pt x="266" y="59"/>
                </a:lnTo>
                <a:lnTo>
                  <a:pt x="266" y="57"/>
                </a:lnTo>
                <a:lnTo>
                  <a:pt x="268" y="56"/>
                </a:lnTo>
                <a:lnTo>
                  <a:pt x="268" y="54"/>
                </a:lnTo>
                <a:lnTo>
                  <a:pt x="269" y="54"/>
                </a:lnTo>
                <a:lnTo>
                  <a:pt x="271" y="52"/>
                </a:lnTo>
                <a:lnTo>
                  <a:pt x="271" y="51"/>
                </a:lnTo>
                <a:lnTo>
                  <a:pt x="273" y="51"/>
                </a:lnTo>
                <a:lnTo>
                  <a:pt x="274" y="51"/>
                </a:lnTo>
                <a:lnTo>
                  <a:pt x="274" y="49"/>
                </a:lnTo>
                <a:lnTo>
                  <a:pt x="276" y="49"/>
                </a:lnTo>
                <a:lnTo>
                  <a:pt x="276" y="48"/>
                </a:lnTo>
                <a:lnTo>
                  <a:pt x="276" y="46"/>
                </a:lnTo>
                <a:lnTo>
                  <a:pt x="277" y="46"/>
                </a:lnTo>
                <a:lnTo>
                  <a:pt x="279" y="46"/>
                </a:lnTo>
                <a:lnTo>
                  <a:pt x="279" y="44"/>
                </a:lnTo>
                <a:lnTo>
                  <a:pt x="277" y="44"/>
                </a:lnTo>
                <a:lnTo>
                  <a:pt x="279" y="43"/>
                </a:lnTo>
                <a:lnTo>
                  <a:pt x="279" y="41"/>
                </a:lnTo>
                <a:lnTo>
                  <a:pt x="279" y="39"/>
                </a:lnTo>
                <a:lnTo>
                  <a:pt x="281" y="39"/>
                </a:lnTo>
                <a:lnTo>
                  <a:pt x="281" y="38"/>
                </a:lnTo>
                <a:lnTo>
                  <a:pt x="282" y="38"/>
                </a:lnTo>
                <a:lnTo>
                  <a:pt x="282" y="36"/>
                </a:lnTo>
                <a:lnTo>
                  <a:pt x="282" y="34"/>
                </a:lnTo>
                <a:lnTo>
                  <a:pt x="281" y="34"/>
                </a:lnTo>
                <a:lnTo>
                  <a:pt x="281" y="33"/>
                </a:lnTo>
                <a:lnTo>
                  <a:pt x="282" y="33"/>
                </a:lnTo>
                <a:lnTo>
                  <a:pt x="282" y="31"/>
                </a:lnTo>
                <a:lnTo>
                  <a:pt x="284" y="31"/>
                </a:lnTo>
                <a:lnTo>
                  <a:pt x="286" y="31"/>
                </a:lnTo>
                <a:lnTo>
                  <a:pt x="287" y="31"/>
                </a:lnTo>
                <a:lnTo>
                  <a:pt x="289" y="31"/>
                </a:lnTo>
                <a:lnTo>
                  <a:pt x="289" y="30"/>
                </a:lnTo>
                <a:lnTo>
                  <a:pt x="287" y="30"/>
                </a:lnTo>
                <a:lnTo>
                  <a:pt x="287" y="28"/>
                </a:lnTo>
                <a:lnTo>
                  <a:pt x="289" y="28"/>
                </a:lnTo>
                <a:lnTo>
                  <a:pt x="289" y="30"/>
                </a:lnTo>
                <a:lnTo>
                  <a:pt x="289" y="31"/>
                </a:lnTo>
                <a:lnTo>
                  <a:pt x="291" y="33"/>
                </a:lnTo>
                <a:lnTo>
                  <a:pt x="292" y="33"/>
                </a:lnTo>
                <a:lnTo>
                  <a:pt x="292" y="34"/>
                </a:lnTo>
                <a:lnTo>
                  <a:pt x="294" y="34"/>
                </a:lnTo>
                <a:lnTo>
                  <a:pt x="294" y="33"/>
                </a:lnTo>
                <a:lnTo>
                  <a:pt x="295" y="31"/>
                </a:lnTo>
                <a:lnTo>
                  <a:pt x="297" y="31"/>
                </a:lnTo>
                <a:lnTo>
                  <a:pt x="299" y="31"/>
                </a:lnTo>
                <a:lnTo>
                  <a:pt x="300" y="31"/>
                </a:lnTo>
                <a:lnTo>
                  <a:pt x="302" y="31"/>
                </a:lnTo>
                <a:lnTo>
                  <a:pt x="302" y="33"/>
                </a:lnTo>
                <a:lnTo>
                  <a:pt x="300" y="34"/>
                </a:lnTo>
                <a:lnTo>
                  <a:pt x="302" y="34"/>
                </a:lnTo>
                <a:lnTo>
                  <a:pt x="304" y="34"/>
                </a:lnTo>
                <a:lnTo>
                  <a:pt x="304" y="36"/>
                </a:lnTo>
                <a:lnTo>
                  <a:pt x="302" y="36"/>
                </a:lnTo>
                <a:lnTo>
                  <a:pt x="304" y="38"/>
                </a:lnTo>
                <a:lnTo>
                  <a:pt x="304" y="39"/>
                </a:lnTo>
                <a:lnTo>
                  <a:pt x="305" y="39"/>
                </a:lnTo>
                <a:lnTo>
                  <a:pt x="305" y="41"/>
                </a:lnTo>
                <a:lnTo>
                  <a:pt x="307" y="43"/>
                </a:lnTo>
                <a:lnTo>
                  <a:pt x="308" y="44"/>
                </a:lnTo>
                <a:lnTo>
                  <a:pt x="308" y="46"/>
                </a:lnTo>
                <a:lnTo>
                  <a:pt x="308" y="48"/>
                </a:lnTo>
                <a:lnTo>
                  <a:pt x="310" y="49"/>
                </a:lnTo>
                <a:lnTo>
                  <a:pt x="312" y="49"/>
                </a:lnTo>
                <a:lnTo>
                  <a:pt x="312" y="51"/>
                </a:lnTo>
                <a:lnTo>
                  <a:pt x="313" y="51"/>
                </a:lnTo>
                <a:lnTo>
                  <a:pt x="313" y="52"/>
                </a:lnTo>
                <a:lnTo>
                  <a:pt x="315" y="52"/>
                </a:lnTo>
                <a:lnTo>
                  <a:pt x="317" y="52"/>
                </a:lnTo>
                <a:lnTo>
                  <a:pt x="317" y="51"/>
                </a:lnTo>
                <a:lnTo>
                  <a:pt x="317" y="52"/>
                </a:lnTo>
                <a:lnTo>
                  <a:pt x="317" y="51"/>
                </a:lnTo>
                <a:lnTo>
                  <a:pt x="317" y="49"/>
                </a:lnTo>
                <a:lnTo>
                  <a:pt x="315" y="49"/>
                </a:lnTo>
                <a:lnTo>
                  <a:pt x="315" y="48"/>
                </a:lnTo>
                <a:lnTo>
                  <a:pt x="317" y="48"/>
                </a:lnTo>
                <a:lnTo>
                  <a:pt x="318" y="48"/>
                </a:lnTo>
                <a:lnTo>
                  <a:pt x="320" y="48"/>
                </a:lnTo>
                <a:lnTo>
                  <a:pt x="318" y="48"/>
                </a:lnTo>
                <a:lnTo>
                  <a:pt x="320" y="48"/>
                </a:lnTo>
                <a:lnTo>
                  <a:pt x="320" y="49"/>
                </a:lnTo>
                <a:lnTo>
                  <a:pt x="318" y="49"/>
                </a:lnTo>
                <a:lnTo>
                  <a:pt x="320" y="49"/>
                </a:lnTo>
                <a:lnTo>
                  <a:pt x="320" y="51"/>
                </a:lnTo>
                <a:lnTo>
                  <a:pt x="322" y="51"/>
                </a:lnTo>
                <a:lnTo>
                  <a:pt x="322" y="49"/>
                </a:lnTo>
                <a:lnTo>
                  <a:pt x="323" y="49"/>
                </a:lnTo>
                <a:lnTo>
                  <a:pt x="323" y="51"/>
                </a:lnTo>
                <a:lnTo>
                  <a:pt x="322" y="51"/>
                </a:lnTo>
                <a:lnTo>
                  <a:pt x="323" y="52"/>
                </a:lnTo>
                <a:lnTo>
                  <a:pt x="323" y="51"/>
                </a:lnTo>
                <a:lnTo>
                  <a:pt x="323" y="52"/>
                </a:lnTo>
                <a:lnTo>
                  <a:pt x="325" y="51"/>
                </a:lnTo>
                <a:lnTo>
                  <a:pt x="325" y="52"/>
                </a:lnTo>
                <a:lnTo>
                  <a:pt x="323" y="52"/>
                </a:lnTo>
                <a:lnTo>
                  <a:pt x="323" y="54"/>
                </a:lnTo>
                <a:lnTo>
                  <a:pt x="325" y="54"/>
                </a:lnTo>
                <a:lnTo>
                  <a:pt x="323" y="54"/>
                </a:lnTo>
                <a:lnTo>
                  <a:pt x="323" y="56"/>
                </a:lnTo>
                <a:lnTo>
                  <a:pt x="325" y="56"/>
                </a:lnTo>
                <a:lnTo>
                  <a:pt x="323" y="56"/>
                </a:lnTo>
                <a:lnTo>
                  <a:pt x="323" y="57"/>
                </a:lnTo>
                <a:lnTo>
                  <a:pt x="325" y="57"/>
                </a:lnTo>
                <a:lnTo>
                  <a:pt x="325" y="56"/>
                </a:lnTo>
                <a:lnTo>
                  <a:pt x="325" y="57"/>
                </a:lnTo>
                <a:lnTo>
                  <a:pt x="326" y="57"/>
                </a:lnTo>
                <a:lnTo>
                  <a:pt x="326" y="59"/>
                </a:lnTo>
                <a:lnTo>
                  <a:pt x="328" y="59"/>
                </a:lnTo>
                <a:lnTo>
                  <a:pt x="330" y="59"/>
                </a:lnTo>
                <a:lnTo>
                  <a:pt x="331" y="59"/>
                </a:lnTo>
                <a:lnTo>
                  <a:pt x="331" y="61"/>
                </a:lnTo>
                <a:lnTo>
                  <a:pt x="331" y="62"/>
                </a:lnTo>
                <a:lnTo>
                  <a:pt x="331" y="64"/>
                </a:lnTo>
                <a:lnTo>
                  <a:pt x="331" y="66"/>
                </a:lnTo>
                <a:lnTo>
                  <a:pt x="330" y="66"/>
                </a:lnTo>
                <a:lnTo>
                  <a:pt x="330" y="67"/>
                </a:lnTo>
                <a:lnTo>
                  <a:pt x="330" y="69"/>
                </a:lnTo>
                <a:lnTo>
                  <a:pt x="330" y="70"/>
                </a:lnTo>
                <a:lnTo>
                  <a:pt x="331" y="70"/>
                </a:lnTo>
                <a:lnTo>
                  <a:pt x="331" y="72"/>
                </a:lnTo>
                <a:lnTo>
                  <a:pt x="333" y="72"/>
                </a:lnTo>
                <a:lnTo>
                  <a:pt x="333" y="74"/>
                </a:lnTo>
                <a:lnTo>
                  <a:pt x="343" y="72"/>
                </a:lnTo>
                <a:lnTo>
                  <a:pt x="344" y="72"/>
                </a:lnTo>
                <a:lnTo>
                  <a:pt x="346" y="72"/>
                </a:lnTo>
                <a:lnTo>
                  <a:pt x="353" y="72"/>
                </a:lnTo>
                <a:lnTo>
                  <a:pt x="361" y="72"/>
                </a:lnTo>
                <a:lnTo>
                  <a:pt x="364" y="72"/>
                </a:lnTo>
                <a:lnTo>
                  <a:pt x="366" y="72"/>
                </a:lnTo>
                <a:lnTo>
                  <a:pt x="387" y="70"/>
                </a:lnTo>
                <a:lnTo>
                  <a:pt x="389" y="70"/>
                </a:lnTo>
                <a:lnTo>
                  <a:pt x="390" y="70"/>
                </a:lnTo>
                <a:lnTo>
                  <a:pt x="392" y="70"/>
                </a:lnTo>
                <a:lnTo>
                  <a:pt x="393" y="70"/>
                </a:lnTo>
                <a:lnTo>
                  <a:pt x="402" y="70"/>
                </a:lnTo>
                <a:lnTo>
                  <a:pt x="410" y="70"/>
                </a:lnTo>
                <a:lnTo>
                  <a:pt x="411" y="70"/>
                </a:lnTo>
                <a:lnTo>
                  <a:pt x="415" y="70"/>
                </a:lnTo>
                <a:lnTo>
                  <a:pt x="418" y="70"/>
                </a:lnTo>
                <a:lnTo>
                  <a:pt x="420" y="70"/>
                </a:lnTo>
                <a:lnTo>
                  <a:pt x="425" y="69"/>
                </a:lnTo>
                <a:lnTo>
                  <a:pt x="429" y="69"/>
                </a:lnTo>
                <a:lnTo>
                  <a:pt x="429" y="66"/>
                </a:lnTo>
                <a:lnTo>
                  <a:pt x="429" y="59"/>
                </a:lnTo>
                <a:lnTo>
                  <a:pt x="429" y="57"/>
                </a:lnTo>
                <a:lnTo>
                  <a:pt x="429" y="52"/>
                </a:lnTo>
                <a:lnTo>
                  <a:pt x="429" y="48"/>
                </a:lnTo>
                <a:lnTo>
                  <a:pt x="429" y="41"/>
                </a:lnTo>
                <a:lnTo>
                  <a:pt x="429" y="39"/>
                </a:lnTo>
                <a:lnTo>
                  <a:pt x="429" y="31"/>
                </a:lnTo>
                <a:lnTo>
                  <a:pt x="428" y="26"/>
                </a:lnTo>
                <a:lnTo>
                  <a:pt x="428" y="25"/>
                </a:lnTo>
                <a:lnTo>
                  <a:pt x="428" y="21"/>
                </a:lnTo>
                <a:lnTo>
                  <a:pt x="428" y="17"/>
                </a:lnTo>
                <a:lnTo>
                  <a:pt x="428" y="13"/>
                </a:lnTo>
                <a:lnTo>
                  <a:pt x="439" y="13"/>
                </a:lnTo>
                <a:lnTo>
                  <a:pt x="444" y="13"/>
                </a:lnTo>
                <a:lnTo>
                  <a:pt x="446" y="13"/>
                </a:lnTo>
                <a:lnTo>
                  <a:pt x="452" y="13"/>
                </a:lnTo>
                <a:lnTo>
                  <a:pt x="456" y="13"/>
                </a:lnTo>
                <a:lnTo>
                  <a:pt x="467" y="13"/>
                </a:lnTo>
                <a:lnTo>
                  <a:pt x="469" y="13"/>
                </a:lnTo>
                <a:lnTo>
                  <a:pt x="474" y="12"/>
                </a:lnTo>
                <a:lnTo>
                  <a:pt x="480" y="12"/>
                </a:lnTo>
                <a:lnTo>
                  <a:pt x="488" y="12"/>
                </a:lnTo>
                <a:lnTo>
                  <a:pt x="493" y="12"/>
                </a:lnTo>
                <a:lnTo>
                  <a:pt x="500" y="12"/>
                </a:lnTo>
                <a:lnTo>
                  <a:pt x="508" y="10"/>
                </a:lnTo>
                <a:lnTo>
                  <a:pt x="511" y="10"/>
                </a:lnTo>
                <a:lnTo>
                  <a:pt x="513" y="10"/>
                </a:lnTo>
                <a:lnTo>
                  <a:pt x="518" y="10"/>
                </a:lnTo>
                <a:lnTo>
                  <a:pt x="519" y="10"/>
                </a:lnTo>
                <a:lnTo>
                  <a:pt x="539" y="10"/>
                </a:lnTo>
                <a:lnTo>
                  <a:pt x="541" y="8"/>
                </a:lnTo>
                <a:lnTo>
                  <a:pt x="542" y="8"/>
                </a:lnTo>
                <a:lnTo>
                  <a:pt x="549" y="8"/>
                </a:lnTo>
                <a:lnTo>
                  <a:pt x="563" y="8"/>
                </a:lnTo>
                <a:lnTo>
                  <a:pt x="570" y="8"/>
                </a:lnTo>
                <a:lnTo>
                  <a:pt x="591" y="7"/>
                </a:lnTo>
                <a:lnTo>
                  <a:pt x="594" y="7"/>
                </a:lnTo>
                <a:lnTo>
                  <a:pt x="603" y="7"/>
                </a:lnTo>
                <a:lnTo>
                  <a:pt x="614" y="7"/>
                </a:lnTo>
                <a:lnTo>
                  <a:pt x="627" y="5"/>
                </a:lnTo>
                <a:lnTo>
                  <a:pt x="642" y="5"/>
                </a:lnTo>
                <a:lnTo>
                  <a:pt x="657" y="5"/>
                </a:lnTo>
                <a:lnTo>
                  <a:pt x="658" y="5"/>
                </a:lnTo>
                <a:lnTo>
                  <a:pt x="660" y="5"/>
                </a:lnTo>
                <a:lnTo>
                  <a:pt x="678" y="5"/>
                </a:lnTo>
                <a:lnTo>
                  <a:pt x="681" y="3"/>
                </a:lnTo>
                <a:lnTo>
                  <a:pt x="683" y="3"/>
                </a:lnTo>
                <a:lnTo>
                  <a:pt x="684" y="3"/>
                </a:lnTo>
                <a:lnTo>
                  <a:pt x="706" y="3"/>
                </a:lnTo>
                <a:lnTo>
                  <a:pt x="707" y="3"/>
                </a:lnTo>
                <a:lnTo>
                  <a:pt x="709" y="3"/>
                </a:lnTo>
                <a:lnTo>
                  <a:pt x="710" y="3"/>
                </a:lnTo>
                <a:lnTo>
                  <a:pt x="715" y="2"/>
                </a:lnTo>
                <a:lnTo>
                  <a:pt x="728" y="2"/>
                </a:lnTo>
                <a:lnTo>
                  <a:pt x="730" y="2"/>
                </a:lnTo>
                <a:lnTo>
                  <a:pt x="732" y="2"/>
                </a:lnTo>
                <a:lnTo>
                  <a:pt x="735" y="2"/>
                </a:lnTo>
                <a:lnTo>
                  <a:pt x="737" y="2"/>
                </a:lnTo>
                <a:lnTo>
                  <a:pt x="740" y="2"/>
                </a:lnTo>
                <a:lnTo>
                  <a:pt x="743" y="2"/>
                </a:lnTo>
                <a:lnTo>
                  <a:pt x="745" y="2"/>
                </a:lnTo>
                <a:lnTo>
                  <a:pt x="748" y="2"/>
                </a:lnTo>
                <a:lnTo>
                  <a:pt x="751" y="2"/>
                </a:lnTo>
                <a:lnTo>
                  <a:pt x="761" y="0"/>
                </a:lnTo>
                <a:lnTo>
                  <a:pt x="779" y="0"/>
                </a:lnTo>
                <a:lnTo>
                  <a:pt x="781" y="0"/>
                </a:lnTo>
                <a:lnTo>
                  <a:pt x="781" y="2"/>
                </a:lnTo>
                <a:lnTo>
                  <a:pt x="781" y="3"/>
                </a:lnTo>
                <a:lnTo>
                  <a:pt x="779" y="3"/>
                </a:lnTo>
                <a:lnTo>
                  <a:pt x="779" y="5"/>
                </a:lnTo>
                <a:close/>
              </a:path>
            </a:pathLst>
          </a:custGeom>
          <a:solidFill>
            <a:schemeClr val="accent3">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13" name="Rectangle 451"/>
          <p:cNvSpPr>
            <a:spLocks noChangeArrowheads="1"/>
          </p:cNvSpPr>
          <p:nvPr/>
        </p:nvSpPr>
        <p:spPr bwMode="auto">
          <a:xfrm>
            <a:off x="8430215" y="2657781"/>
            <a:ext cx="4047"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14" name="Freeform 452"/>
          <p:cNvSpPr>
            <a:spLocks/>
          </p:cNvSpPr>
          <p:nvPr/>
        </p:nvSpPr>
        <p:spPr bwMode="auto">
          <a:xfrm>
            <a:off x="8426168" y="2653617"/>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15" name="Freeform 453"/>
          <p:cNvSpPr>
            <a:spLocks/>
          </p:cNvSpPr>
          <p:nvPr/>
        </p:nvSpPr>
        <p:spPr bwMode="auto">
          <a:xfrm>
            <a:off x="8436285" y="2626555"/>
            <a:ext cx="4047" cy="4163"/>
          </a:xfrm>
          <a:custGeom>
            <a:avLst/>
            <a:gdLst>
              <a:gd name="T0" fmla="*/ 0 w 2"/>
              <a:gd name="T1" fmla="*/ 2 h 2"/>
              <a:gd name="T2" fmla="*/ 0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0"/>
                </a:lnTo>
                <a:lnTo>
                  <a:pt x="2"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16" name="Freeform 454"/>
          <p:cNvSpPr>
            <a:spLocks/>
          </p:cNvSpPr>
          <p:nvPr/>
        </p:nvSpPr>
        <p:spPr bwMode="auto">
          <a:xfrm>
            <a:off x="6997606" y="2276822"/>
            <a:ext cx="1547946" cy="1142877"/>
          </a:xfrm>
          <a:custGeom>
            <a:avLst/>
            <a:gdLst>
              <a:gd name="T0" fmla="*/ 754 w 765"/>
              <a:gd name="T1" fmla="*/ 15 h 549"/>
              <a:gd name="T2" fmla="*/ 742 w 765"/>
              <a:gd name="T3" fmla="*/ 28 h 549"/>
              <a:gd name="T4" fmla="*/ 742 w 765"/>
              <a:gd name="T5" fmla="*/ 46 h 549"/>
              <a:gd name="T6" fmla="*/ 739 w 765"/>
              <a:gd name="T7" fmla="*/ 64 h 549"/>
              <a:gd name="T8" fmla="*/ 750 w 765"/>
              <a:gd name="T9" fmla="*/ 61 h 549"/>
              <a:gd name="T10" fmla="*/ 741 w 765"/>
              <a:gd name="T11" fmla="*/ 75 h 549"/>
              <a:gd name="T12" fmla="*/ 747 w 765"/>
              <a:gd name="T13" fmla="*/ 93 h 549"/>
              <a:gd name="T14" fmla="*/ 742 w 765"/>
              <a:gd name="T15" fmla="*/ 116 h 549"/>
              <a:gd name="T16" fmla="*/ 732 w 765"/>
              <a:gd name="T17" fmla="*/ 131 h 549"/>
              <a:gd name="T18" fmla="*/ 723 w 765"/>
              <a:gd name="T19" fmla="*/ 145 h 549"/>
              <a:gd name="T20" fmla="*/ 714 w 765"/>
              <a:gd name="T21" fmla="*/ 159 h 549"/>
              <a:gd name="T22" fmla="*/ 706 w 765"/>
              <a:gd name="T23" fmla="*/ 172 h 549"/>
              <a:gd name="T24" fmla="*/ 703 w 765"/>
              <a:gd name="T25" fmla="*/ 186 h 549"/>
              <a:gd name="T26" fmla="*/ 692 w 765"/>
              <a:gd name="T27" fmla="*/ 193 h 549"/>
              <a:gd name="T28" fmla="*/ 682 w 765"/>
              <a:gd name="T29" fmla="*/ 201 h 549"/>
              <a:gd name="T30" fmla="*/ 669 w 765"/>
              <a:gd name="T31" fmla="*/ 206 h 549"/>
              <a:gd name="T32" fmla="*/ 654 w 765"/>
              <a:gd name="T33" fmla="*/ 219 h 549"/>
              <a:gd name="T34" fmla="*/ 647 w 765"/>
              <a:gd name="T35" fmla="*/ 240 h 549"/>
              <a:gd name="T36" fmla="*/ 643 w 765"/>
              <a:gd name="T37" fmla="*/ 253 h 549"/>
              <a:gd name="T38" fmla="*/ 636 w 765"/>
              <a:gd name="T39" fmla="*/ 270 h 549"/>
              <a:gd name="T40" fmla="*/ 628 w 765"/>
              <a:gd name="T41" fmla="*/ 289 h 549"/>
              <a:gd name="T42" fmla="*/ 625 w 765"/>
              <a:gd name="T43" fmla="*/ 309 h 549"/>
              <a:gd name="T44" fmla="*/ 616 w 765"/>
              <a:gd name="T45" fmla="*/ 327 h 549"/>
              <a:gd name="T46" fmla="*/ 611 w 765"/>
              <a:gd name="T47" fmla="*/ 350 h 549"/>
              <a:gd name="T48" fmla="*/ 597 w 765"/>
              <a:gd name="T49" fmla="*/ 361 h 549"/>
              <a:gd name="T50" fmla="*/ 590 w 765"/>
              <a:gd name="T51" fmla="*/ 378 h 549"/>
              <a:gd name="T52" fmla="*/ 580 w 765"/>
              <a:gd name="T53" fmla="*/ 386 h 549"/>
              <a:gd name="T54" fmla="*/ 587 w 765"/>
              <a:gd name="T55" fmla="*/ 407 h 549"/>
              <a:gd name="T56" fmla="*/ 584 w 765"/>
              <a:gd name="T57" fmla="*/ 433 h 549"/>
              <a:gd name="T58" fmla="*/ 579 w 765"/>
              <a:gd name="T59" fmla="*/ 451 h 549"/>
              <a:gd name="T60" fmla="*/ 592 w 765"/>
              <a:gd name="T61" fmla="*/ 466 h 549"/>
              <a:gd name="T62" fmla="*/ 600 w 765"/>
              <a:gd name="T63" fmla="*/ 482 h 549"/>
              <a:gd name="T64" fmla="*/ 590 w 765"/>
              <a:gd name="T65" fmla="*/ 497 h 549"/>
              <a:gd name="T66" fmla="*/ 513 w 765"/>
              <a:gd name="T67" fmla="*/ 503 h 549"/>
              <a:gd name="T68" fmla="*/ 455 w 765"/>
              <a:gd name="T69" fmla="*/ 443 h 549"/>
              <a:gd name="T70" fmla="*/ 388 w 765"/>
              <a:gd name="T71" fmla="*/ 417 h 549"/>
              <a:gd name="T72" fmla="*/ 242 w 765"/>
              <a:gd name="T73" fmla="*/ 422 h 549"/>
              <a:gd name="T74" fmla="*/ 206 w 765"/>
              <a:gd name="T75" fmla="*/ 469 h 549"/>
              <a:gd name="T76" fmla="*/ 170 w 765"/>
              <a:gd name="T77" fmla="*/ 510 h 549"/>
              <a:gd name="T78" fmla="*/ 125 w 765"/>
              <a:gd name="T79" fmla="*/ 546 h 549"/>
              <a:gd name="T80" fmla="*/ 64 w 765"/>
              <a:gd name="T81" fmla="*/ 547 h 549"/>
              <a:gd name="T82" fmla="*/ 2 w 765"/>
              <a:gd name="T83" fmla="*/ 533 h 549"/>
              <a:gd name="T84" fmla="*/ 10 w 765"/>
              <a:gd name="T85" fmla="*/ 511 h 549"/>
              <a:gd name="T86" fmla="*/ 20 w 765"/>
              <a:gd name="T87" fmla="*/ 495 h 549"/>
              <a:gd name="T88" fmla="*/ 31 w 765"/>
              <a:gd name="T89" fmla="*/ 482 h 549"/>
              <a:gd name="T90" fmla="*/ 41 w 765"/>
              <a:gd name="T91" fmla="*/ 471 h 549"/>
              <a:gd name="T92" fmla="*/ 31 w 765"/>
              <a:gd name="T93" fmla="*/ 458 h 549"/>
              <a:gd name="T94" fmla="*/ 36 w 765"/>
              <a:gd name="T95" fmla="*/ 438 h 549"/>
              <a:gd name="T96" fmla="*/ 41 w 765"/>
              <a:gd name="T97" fmla="*/ 422 h 549"/>
              <a:gd name="T98" fmla="*/ 59 w 765"/>
              <a:gd name="T99" fmla="*/ 413 h 549"/>
              <a:gd name="T100" fmla="*/ 61 w 765"/>
              <a:gd name="T101" fmla="*/ 397 h 549"/>
              <a:gd name="T102" fmla="*/ 58 w 765"/>
              <a:gd name="T103" fmla="*/ 376 h 549"/>
              <a:gd name="T104" fmla="*/ 67 w 765"/>
              <a:gd name="T105" fmla="*/ 358 h 549"/>
              <a:gd name="T106" fmla="*/ 79 w 765"/>
              <a:gd name="T107" fmla="*/ 348 h 549"/>
              <a:gd name="T108" fmla="*/ 84 w 765"/>
              <a:gd name="T109" fmla="*/ 328 h 549"/>
              <a:gd name="T110" fmla="*/ 69 w 765"/>
              <a:gd name="T111" fmla="*/ 317 h 549"/>
              <a:gd name="T112" fmla="*/ 58 w 765"/>
              <a:gd name="T113" fmla="*/ 302 h 549"/>
              <a:gd name="T114" fmla="*/ 41 w 765"/>
              <a:gd name="T115" fmla="*/ 301 h 549"/>
              <a:gd name="T116" fmla="*/ 25 w 765"/>
              <a:gd name="T117" fmla="*/ 294 h 549"/>
              <a:gd name="T118" fmla="*/ 5 w 765"/>
              <a:gd name="T119" fmla="*/ 28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5" h="549">
                <a:moveTo>
                  <a:pt x="765" y="0"/>
                </a:moveTo>
                <a:lnTo>
                  <a:pt x="763" y="0"/>
                </a:lnTo>
                <a:lnTo>
                  <a:pt x="763" y="2"/>
                </a:lnTo>
                <a:lnTo>
                  <a:pt x="763" y="3"/>
                </a:lnTo>
                <a:lnTo>
                  <a:pt x="762" y="3"/>
                </a:lnTo>
                <a:lnTo>
                  <a:pt x="762" y="5"/>
                </a:lnTo>
                <a:lnTo>
                  <a:pt x="762" y="7"/>
                </a:lnTo>
                <a:lnTo>
                  <a:pt x="762" y="8"/>
                </a:lnTo>
                <a:lnTo>
                  <a:pt x="760" y="8"/>
                </a:lnTo>
                <a:lnTo>
                  <a:pt x="760" y="10"/>
                </a:lnTo>
                <a:lnTo>
                  <a:pt x="759" y="10"/>
                </a:lnTo>
                <a:lnTo>
                  <a:pt x="759" y="12"/>
                </a:lnTo>
                <a:lnTo>
                  <a:pt x="757" y="12"/>
                </a:lnTo>
                <a:lnTo>
                  <a:pt x="757" y="13"/>
                </a:lnTo>
                <a:lnTo>
                  <a:pt x="755" y="13"/>
                </a:lnTo>
                <a:lnTo>
                  <a:pt x="755" y="15"/>
                </a:lnTo>
                <a:lnTo>
                  <a:pt x="754" y="15"/>
                </a:lnTo>
                <a:lnTo>
                  <a:pt x="754" y="16"/>
                </a:lnTo>
                <a:lnTo>
                  <a:pt x="752" y="16"/>
                </a:lnTo>
                <a:lnTo>
                  <a:pt x="752" y="18"/>
                </a:lnTo>
                <a:lnTo>
                  <a:pt x="750" y="18"/>
                </a:lnTo>
                <a:lnTo>
                  <a:pt x="750" y="20"/>
                </a:lnTo>
                <a:lnTo>
                  <a:pt x="750" y="21"/>
                </a:lnTo>
                <a:lnTo>
                  <a:pt x="749" y="21"/>
                </a:lnTo>
                <a:lnTo>
                  <a:pt x="749" y="23"/>
                </a:lnTo>
                <a:lnTo>
                  <a:pt x="747" y="23"/>
                </a:lnTo>
                <a:lnTo>
                  <a:pt x="747" y="25"/>
                </a:lnTo>
                <a:lnTo>
                  <a:pt x="745" y="25"/>
                </a:lnTo>
                <a:lnTo>
                  <a:pt x="744" y="25"/>
                </a:lnTo>
                <a:lnTo>
                  <a:pt x="744" y="26"/>
                </a:lnTo>
                <a:lnTo>
                  <a:pt x="742" y="26"/>
                </a:lnTo>
                <a:lnTo>
                  <a:pt x="742" y="28"/>
                </a:lnTo>
                <a:lnTo>
                  <a:pt x="741" y="28"/>
                </a:lnTo>
                <a:lnTo>
                  <a:pt x="742" y="28"/>
                </a:lnTo>
                <a:lnTo>
                  <a:pt x="742" y="29"/>
                </a:lnTo>
                <a:lnTo>
                  <a:pt x="741" y="29"/>
                </a:lnTo>
                <a:lnTo>
                  <a:pt x="741" y="31"/>
                </a:lnTo>
                <a:lnTo>
                  <a:pt x="739" y="31"/>
                </a:lnTo>
                <a:lnTo>
                  <a:pt x="739" y="33"/>
                </a:lnTo>
                <a:lnTo>
                  <a:pt x="739" y="34"/>
                </a:lnTo>
                <a:lnTo>
                  <a:pt x="741" y="34"/>
                </a:lnTo>
                <a:lnTo>
                  <a:pt x="741" y="36"/>
                </a:lnTo>
                <a:lnTo>
                  <a:pt x="741" y="38"/>
                </a:lnTo>
                <a:lnTo>
                  <a:pt x="742" y="38"/>
                </a:lnTo>
                <a:lnTo>
                  <a:pt x="741" y="38"/>
                </a:lnTo>
                <a:lnTo>
                  <a:pt x="741" y="39"/>
                </a:lnTo>
                <a:lnTo>
                  <a:pt x="741" y="41"/>
                </a:lnTo>
                <a:lnTo>
                  <a:pt x="741" y="43"/>
                </a:lnTo>
                <a:lnTo>
                  <a:pt x="742" y="43"/>
                </a:lnTo>
                <a:lnTo>
                  <a:pt x="742" y="44"/>
                </a:lnTo>
                <a:lnTo>
                  <a:pt x="742" y="46"/>
                </a:lnTo>
                <a:lnTo>
                  <a:pt x="741" y="46"/>
                </a:lnTo>
                <a:lnTo>
                  <a:pt x="741" y="47"/>
                </a:lnTo>
                <a:lnTo>
                  <a:pt x="741" y="49"/>
                </a:lnTo>
                <a:lnTo>
                  <a:pt x="739" y="51"/>
                </a:lnTo>
                <a:lnTo>
                  <a:pt x="739" y="52"/>
                </a:lnTo>
                <a:lnTo>
                  <a:pt x="737" y="54"/>
                </a:lnTo>
                <a:lnTo>
                  <a:pt x="739" y="54"/>
                </a:lnTo>
                <a:lnTo>
                  <a:pt x="737" y="54"/>
                </a:lnTo>
                <a:lnTo>
                  <a:pt x="737" y="56"/>
                </a:lnTo>
                <a:lnTo>
                  <a:pt x="737" y="57"/>
                </a:lnTo>
                <a:lnTo>
                  <a:pt x="736" y="57"/>
                </a:lnTo>
                <a:lnTo>
                  <a:pt x="736" y="59"/>
                </a:lnTo>
                <a:lnTo>
                  <a:pt x="736" y="61"/>
                </a:lnTo>
                <a:lnTo>
                  <a:pt x="737" y="61"/>
                </a:lnTo>
                <a:lnTo>
                  <a:pt x="737" y="62"/>
                </a:lnTo>
                <a:lnTo>
                  <a:pt x="737" y="64"/>
                </a:lnTo>
                <a:lnTo>
                  <a:pt x="739" y="64"/>
                </a:lnTo>
                <a:lnTo>
                  <a:pt x="739" y="65"/>
                </a:lnTo>
                <a:lnTo>
                  <a:pt x="741" y="65"/>
                </a:lnTo>
                <a:lnTo>
                  <a:pt x="742" y="65"/>
                </a:lnTo>
                <a:lnTo>
                  <a:pt x="742" y="64"/>
                </a:lnTo>
                <a:lnTo>
                  <a:pt x="744" y="64"/>
                </a:lnTo>
                <a:lnTo>
                  <a:pt x="744" y="62"/>
                </a:lnTo>
                <a:lnTo>
                  <a:pt x="744" y="61"/>
                </a:lnTo>
                <a:lnTo>
                  <a:pt x="744" y="59"/>
                </a:lnTo>
                <a:lnTo>
                  <a:pt x="745" y="59"/>
                </a:lnTo>
                <a:lnTo>
                  <a:pt x="745" y="57"/>
                </a:lnTo>
                <a:lnTo>
                  <a:pt x="747" y="57"/>
                </a:lnTo>
                <a:lnTo>
                  <a:pt x="749" y="57"/>
                </a:lnTo>
                <a:lnTo>
                  <a:pt x="749" y="56"/>
                </a:lnTo>
                <a:lnTo>
                  <a:pt x="749" y="57"/>
                </a:lnTo>
                <a:lnTo>
                  <a:pt x="750" y="57"/>
                </a:lnTo>
                <a:lnTo>
                  <a:pt x="750" y="59"/>
                </a:lnTo>
                <a:lnTo>
                  <a:pt x="750" y="61"/>
                </a:lnTo>
                <a:lnTo>
                  <a:pt x="749" y="61"/>
                </a:lnTo>
                <a:lnTo>
                  <a:pt x="749" y="62"/>
                </a:lnTo>
                <a:lnTo>
                  <a:pt x="749" y="64"/>
                </a:lnTo>
                <a:lnTo>
                  <a:pt x="747" y="64"/>
                </a:lnTo>
                <a:lnTo>
                  <a:pt x="747" y="65"/>
                </a:lnTo>
                <a:lnTo>
                  <a:pt x="745" y="65"/>
                </a:lnTo>
                <a:lnTo>
                  <a:pt x="745" y="67"/>
                </a:lnTo>
                <a:lnTo>
                  <a:pt x="744" y="67"/>
                </a:lnTo>
                <a:lnTo>
                  <a:pt x="742" y="67"/>
                </a:lnTo>
                <a:lnTo>
                  <a:pt x="742" y="69"/>
                </a:lnTo>
                <a:lnTo>
                  <a:pt x="741" y="69"/>
                </a:lnTo>
                <a:lnTo>
                  <a:pt x="741" y="70"/>
                </a:lnTo>
                <a:lnTo>
                  <a:pt x="739" y="70"/>
                </a:lnTo>
                <a:lnTo>
                  <a:pt x="739" y="72"/>
                </a:lnTo>
                <a:lnTo>
                  <a:pt x="739" y="74"/>
                </a:lnTo>
                <a:lnTo>
                  <a:pt x="741" y="74"/>
                </a:lnTo>
                <a:lnTo>
                  <a:pt x="741" y="75"/>
                </a:lnTo>
                <a:lnTo>
                  <a:pt x="741" y="77"/>
                </a:lnTo>
                <a:lnTo>
                  <a:pt x="742" y="77"/>
                </a:lnTo>
                <a:lnTo>
                  <a:pt x="742" y="78"/>
                </a:lnTo>
                <a:lnTo>
                  <a:pt x="742" y="80"/>
                </a:lnTo>
                <a:lnTo>
                  <a:pt x="744" y="80"/>
                </a:lnTo>
                <a:lnTo>
                  <a:pt x="744" y="82"/>
                </a:lnTo>
                <a:lnTo>
                  <a:pt x="745" y="82"/>
                </a:lnTo>
                <a:lnTo>
                  <a:pt x="745" y="83"/>
                </a:lnTo>
                <a:lnTo>
                  <a:pt x="747" y="83"/>
                </a:lnTo>
                <a:lnTo>
                  <a:pt x="747" y="85"/>
                </a:lnTo>
                <a:lnTo>
                  <a:pt x="747" y="87"/>
                </a:lnTo>
                <a:lnTo>
                  <a:pt x="749" y="87"/>
                </a:lnTo>
                <a:lnTo>
                  <a:pt x="749" y="88"/>
                </a:lnTo>
                <a:lnTo>
                  <a:pt x="749" y="90"/>
                </a:lnTo>
                <a:lnTo>
                  <a:pt x="749" y="92"/>
                </a:lnTo>
                <a:lnTo>
                  <a:pt x="749" y="93"/>
                </a:lnTo>
                <a:lnTo>
                  <a:pt x="747" y="93"/>
                </a:lnTo>
                <a:lnTo>
                  <a:pt x="747" y="95"/>
                </a:lnTo>
                <a:lnTo>
                  <a:pt x="747" y="96"/>
                </a:lnTo>
                <a:lnTo>
                  <a:pt x="747" y="98"/>
                </a:lnTo>
                <a:lnTo>
                  <a:pt x="745" y="98"/>
                </a:lnTo>
                <a:lnTo>
                  <a:pt x="745" y="100"/>
                </a:lnTo>
                <a:lnTo>
                  <a:pt x="745" y="101"/>
                </a:lnTo>
                <a:lnTo>
                  <a:pt x="745" y="103"/>
                </a:lnTo>
                <a:lnTo>
                  <a:pt x="745" y="105"/>
                </a:lnTo>
                <a:lnTo>
                  <a:pt x="744" y="105"/>
                </a:lnTo>
                <a:lnTo>
                  <a:pt x="744" y="106"/>
                </a:lnTo>
                <a:lnTo>
                  <a:pt x="744" y="108"/>
                </a:lnTo>
                <a:lnTo>
                  <a:pt x="742" y="108"/>
                </a:lnTo>
                <a:lnTo>
                  <a:pt x="742" y="110"/>
                </a:lnTo>
                <a:lnTo>
                  <a:pt x="742" y="111"/>
                </a:lnTo>
                <a:lnTo>
                  <a:pt x="742" y="113"/>
                </a:lnTo>
                <a:lnTo>
                  <a:pt x="742" y="114"/>
                </a:lnTo>
                <a:lnTo>
                  <a:pt x="742" y="116"/>
                </a:lnTo>
                <a:lnTo>
                  <a:pt x="741" y="118"/>
                </a:lnTo>
                <a:lnTo>
                  <a:pt x="742" y="118"/>
                </a:lnTo>
                <a:lnTo>
                  <a:pt x="741" y="118"/>
                </a:lnTo>
                <a:lnTo>
                  <a:pt x="741" y="119"/>
                </a:lnTo>
                <a:lnTo>
                  <a:pt x="741" y="121"/>
                </a:lnTo>
                <a:lnTo>
                  <a:pt x="739" y="121"/>
                </a:lnTo>
                <a:lnTo>
                  <a:pt x="739" y="123"/>
                </a:lnTo>
                <a:lnTo>
                  <a:pt x="739" y="124"/>
                </a:lnTo>
                <a:lnTo>
                  <a:pt x="737" y="124"/>
                </a:lnTo>
                <a:lnTo>
                  <a:pt x="737" y="126"/>
                </a:lnTo>
                <a:lnTo>
                  <a:pt x="737" y="128"/>
                </a:lnTo>
                <a:lnTo>
                  <a:pt x="736" y="128"/>
                </a:lnTo>
                <a:lnTo>
                  <a:pt x="737" y="128"/>
                </a:lnTo>
                <a:lnTo>
                  <a:pt x="736" y="129"/>
                </a:lnTo>
                <a:lnTo>
                  <a:pt x="736" y="131"/>
                </a:lnTo>
                <a:lnTo>
                  <a:pt x="734" y="131"/>
                </a:lnTo>
                <a:lnTo>
                  <a:pt x="732" y="131"/>
                </a:lnTo>
                <a:lnTo>
                  <a:pt x="732" y="132"/>
                </a:lnTo>
                <a:lnTo>
                  <a:pt x="731" y="132"/>
                </a:lnTo>
                <a:lnTo>
                  <a:pt x="731" y="134"/>
                </a:lnTo>
                <a:lnTo>
                  <a:pt x="731" y="136"/>
                </a:lnTo>
                <a:lnTo>
                  <a:pt x="729" y="136"/>
                </a:lnTo>
                <a:lnTo>
                  <a:pt x="729" y="137"/>
                </a:lnTo>
                <a:lnTo>
                  <a:pt x="727" y="137"/>
                </a:lnTo>
                <a:lnTo>
                  <a:pt x="727" y="139"/>
                </a:lnTo>
                <a:lnTo>
                  <a:pt x="726" y="139"/>
                </a:lnTo>
                <a:lnTo>
                  <a:pt x="724" y="139"/>
                </a:lnTo>
                <a:lnTo>
                  <a:pt x="723" y="139"/>
                </a:lnTo>
                <a:lnTo>
                  <a:pt x="723" y="141"/>
                </a:lnTo>
                <a:lnTo>
                  <a:pt x="721" y="141"/>
                </a:lnTo>
                <a:lnTo>
                  <a:pt x="721" y="142"/>
                </a:lnTo>
                <a:lnTo>
                  <a:pt x="721" y="144"/>
                </a:lnTo>
                <a:lnTo>
                  <a:pt x="723" y="144"/>
                </a:lnTo>
                <a:lnTo>
                  <a:pt x="723" y="145"/>
                </a:lnTo>
                <a:lnTo>
                  <a:pt x="723" y="147"/>
                </a:lnTo>
                <a:lnTo>
                  <a:pt x="723" y="149"/>
                </a:lnTo>
                <a:lnTo>
                  <a:pt x="721" y="149"/>
                </a:lnTo>
                <a:lnTo>
                  <a:pt x="721" y="150"/>
                </a:lnTo>
                <a:lnTo>
                  <a:pt x="719" y="150"/>
                </a:lnTo>
                <a:lnTo>
                  <a:pt x="719" y="152"/>
                </a:lnTo>
                <a:lnTo>
                  <a:pt x="719" y="150"/>
                </a:lnTo>
                <a:lnTo>
                  <a:pt x="719" y="152"/>
                </a:lnTo>
                <a:lnTo>
                  <a:pt x="718" y="152"/>
                </a:lnTo>
                <a:lnTo>
                  <a:pt x="718" y="154"/>
                </a:lnTo>
                <a:lnTo>
                  <a:pt x="718" y="155"/>
                </a:lnTo>
                <a:lnTo>
                  <a:pt x="716" y="155"/>
                </a:lnTo>
                <a:lnTo>
                  <a:pt x="716" y="157"/>
                </a:lnTo>
                <a:lnTo>
                  <a:pt x="714" y="157"/>
                </a:lnTo>
                <a:lnTo>
                  <a:pt x="714" y="159"/>
                </a:lnTo>
                <a:lnTo>
                  <a:pt x="716" y="159"/>
                </a:lnTo>
                <a:lnTo>
                  <a:pt x="714" y="159"/>
                </a:lnTo>
                <a:lnTo>
                  <a:pt x="714" y="160"/>
                </a:lnTo>
                <a:lnTo>
                  <a:pt x="714" y="162"/>
                </a:lnTo>
                <a:lnTo>
                  <a:pt x="713" y="162"/>
                </a:lnTo>
                <a:lnTo>
                  <a:pt x="713" y="163"/>
                </a:lnTo>
                <a:lnTo>
                  <a:pt x="713" y="165"/>
                </a:lnTo>
                <a:lnTo>
                  <a:pt x="711" y="165"/>
                </a:lnTo>
                <a:lnTo>
                  <a:pt x="711" y="167"/>
                </a:lnTo>
                <a:lnTo>
                  <a:pt x="711" y="168"/>
                </a:lnTo>
                <a:lnTo>
                  <a:pt x="710" y="168"/>
                </a:lnTo>
                <a:lnTo>
                  <a:pt x="710" y="170"/>
                </a:lnTo>
                <a:lnTo>
                  <a:pt x="708" y="170"/>
                </a:lnTo>
                <a:lnTo>
                  <a:pt x="708" y="168"/>
                </a:lnTo>
                <a:lnTo>
                  <a:pt x="708" y="170"/>
                </a:lnTo>
                <a:lnTo>
                  <a:pt x="708" y="172"/>
                </a:lnTo>
                <a:lnTo>
                  <a:pt x="706" y="172"/>
                </a:lnTo>
                <a:lnTo>
                  <a:pt x="708" y="172"/>
                </a:lnTo>
                <a:lnTo>
                  <a:pt x="706" y="172"/>
                </a:lnTo>
                <a:lnTo>
                  <a:pt x="706" y="173"/>
                </a:lnTo>
                <a:lnTo>
                  <a:pt x="706" y="175"/>
                </a:lnTo>
                <a:lnTo>
                  <a:pt x="705" y="175"/>
                </a:lnTo>
                <a:lnTo>
                  <a:pt x="706" y="175"/>
                </a:lnTo>
                <a:lnTo>
                  <a:pt x="706" y="177"/>
                </a:lnTo>
                <a:lnTo>
                  <a:pt x="705" y="177"/>
                </a:lnTo>
                <a:lnTo>
                  <a:pt x="706" y="177"/>
                </a:lnTo>
                <a:lnTo>
                  <a:pt x="705" y="177"/>
                </a:lnTo>
                <a:lnTo>
                  <a:pt x="706" y="177"/>
                </a:lnTo>
                <a:lnTo>
                  <a:pt x="706" y="178"/>
                </a:lnTo>
                <a:lnTo>
                  <a:pt x="706" y="180"/>
                </a:lnTo>
                <a:lnTo>
                  <a:pt x="706" y="181"/>
                </a:lnTo>
                <a:lnTo>
                  <a:pt x="706" y="183"/>
                </a:lnTo>
                <a:lnTo>
                  <a:pt x="705" y="183"/>
                </a:lnTo>
                <a:lnTo>
                  <a:pt x="705" y="185"/>
                </a:lnTo>
                <a:lnTo>
                  <a:pt x="703" y="185"/>
                </a:lnTo>
                <a:lnTo>
                  <a:pt x="703" y="186"/>
                </a:lnTo>
                <a:lnTo>
                  <a:pt x="705" y="186"/>
                </a:lnTo>
                <a:lnTo>
                  <a:pt x="703" y="186"/>
                </a:lnTo>
                <a:lnTo>
                  <a:pt x="703" y="188"/>
                </a:lnTo>
                <a:lnTo>
                  <a:pt x="701" y="188"/>
                </a:lnTo>
                <a:lnTo>
                  <a:pt x="700" y="188"/>
                </a:lnTo>
                <a:lnTo>
                  <a:pt x="700" y="190"/>
                </a:lnTo>
                <a:lnTo>
                  <a:pt x="698" y="190"/>
                </a:lnTo>
                <a:lnTo>
                  <a:pt x="696" y="190"/>
                </a:lnTo>
                <a:lnTo>
                  <a:pt x="698" y="190"/>
                </a:lnTo>
                <a:lnTo>
                  <a:pt x="698" y="191"/>
                </a:lnTo>
                <a:lnTo>
                  <a:pt x="696" y="191"/>
                </a:lnTo>
                <a:lnTo>
                  <a:pt x="695" y="191"/>
                </a:lnTo>
                <a:lnTo>
                  <a:pt x="693" y="191"/>
                </a:lnTo>
                <a:lnTo>
                  <a:pt x="693" y="190"/>
                </a:lnTo>
                <a:lnTo>
                  <a:pt x="693" y="191"/>
                </a:lnTo>
                <a:lnTo>
                  <a:pt x="692" y="191"/>
                </a:lnTo>
                <a:lnTo>
                  <a:pt x="692" y="193"/>
                </a:lnTo>
                <a:lnTo>
                  <a:pt x="690" y="193"/>
                </a:lnTo>
                <a:lnTo>
                  <a:pt x="690" y="195"/>
                </a:lnTo>
                <a:lnTo>
                  <a:pt x="688" y="195"/>
                </a:lnTo>
                <a:lnTo>
                  <a:pt x="688" y="193"/>
                </a:lnTo>
                <a:lnTo>
                  <a:pt x="688" y="195"/>
                </a:lnTo>
                <a:lnTo>
                  <a:pt x="688" y="196"/>
                </a:lnTo>
                <a:lnTo>
                  <a:pt x="687" y="196"/>
                </a:lnTo>
                <a:lnTo>
                  <a:pt x="687" y="195"/>
                </a:lnTo>
                <a:lnTo>
                  <a:pt x="687" y="196"/>
                </a:lnTo>
                <a:lnTo>
                  <a:pt x="687" y="198"/>
                </a:lnTo>
                <a:lnTo>
                  <a:pt x="685" y="198"/>
                </a:lnTo>
                <a:lnTo>
                  <a:pt x="685" y="199"/>
                </a:lnTo>
                <a:lnTo>
                  <a:pt x="683" y="199"/>
                </a:lnTo>
                <a:lnTo>
                  <a:pt x="683" y="201"/>
                </a:lnTo>
                <a:lnTo>
                  <a:pt x="683" y="199"/>
                </a:lnTo>
                <a:lnTo>
                  <a:pt x="682" y="199"/>
                </a:lnTo>
                <a:lnTo>
                  <a:pt x="682" y="201"/>
                </a:lnTo>
                <a:lnTo>
                  <a:pt x="682" y="203"/>
                </a:lnTo>
                <a:lnTo>
                  <a:pt x="680" y="203"/>
                </a:lnTo>
                <a:lnTo>
                  <a:pt x="678" y="203"/>
                </a:lnTo>
                <a:lnTo>
                  <a:pt x="680" y="203"/>
                </a:lnTo>
                <a:lnTo>
                  <a:pt x="678" y="203"/>
                </a:lnTo>
                <a:lnTo>
                  <a:pt x="677" y="203"/>
                </a:lnTo>
                <a:lnTo>
                  <a:pt x="675" y="203"/>
                </a:lnTo>
                <a:lnTo>
                  <a:pt x="674" y="203"/>
                </a:lnTo>
                <a:lnTo>
                  <a:pt x="674" y="204"/>
                </a:lnTo>
                <a:lnTo>
                  <a:pt x="672" y="204"/>
                </a:lnTo>
                <a:lnTo>
                  <a:pt x="672" y="203"/>
                </a:lnTo>
                <a:lnTo>
                  <a:pt x="672" y="204"/>
                </a:lnTo>
                <a:lnTo>
                  <a:pt x="670" y="204"/>
                </a:lnTo>
                <a:lnTo>
                  <a:pt x="670" y="206"/>
                </a:lnTo>
                <a:lnTo>
                  <a:pt x="670" y="204"/>
                </a:lnTo>
                <a:lnTo>
                  <a:pt x="669" y="204"/>
                </a:lnTo>
                <a:lnTo>
                  <a:pt x="669" y="206"/>
                </a:lnTo>
                <a:lnTo>
                  <a:pt x="667" y="208"/>
                </a:lnTo>
                <a:lnTo>
                  <a:pt x="667" y="206"/>
                </a:lnTo>
                <a:lnTo>
                  <a:pt x="667" y="204"/>
                </a:lnTo>
                <a:lnTo>
                  <a:pt x="665" y="204"/>
                </a:lnTo>
                <a:lnTo>
                  <a:pt x="665" y="206"/>
                </a:lnTo>
                <a:lnTo>
                  <a:pt x="665" y="208"/>
                </a:lnTo>
                <a:lnTo>
                  <a:pt x="664" y="208"/>
                </a:lnTo>
                <a:lnTo>
                  <a:pt x="664" y="209"/>
                </a:lnTo>
                <a:lnTo>
                  <a:pt x="662" y="209"/>
                </a:lnTo>
                <a:lnTo>
                  <a:pt x="660" y="211"/>
                </a:lnTo>
                <a:lnTo>
                  <a:pt x="659" y="211"/>
                </a:lnTo>
                <a:lnTo>
                  <a:pt x="659" y="212"/>
                </a:lnTo>
                <a:lnTo>
                  <a:pt x="657" y="212"/>
                </a:lnTo>
                <a:lnTo>
                  <a:pt x="656" y="216"/>
                </a:lnTo>
                <a:lnTo>
                  <a:pt x="654" y="216"/>
                </a:lnTo>
                <a:lnTo>
                  <a:pt x="654" y="217"/>
                </a:lnTo>
                <a:lnTo>
                  <a:pt x="654" y="219"/>
                </a:lnTo>
                <a:lnTo>
                  <a:pt x="654" y="221"/>
                </a:lnTo>
                <a:lnTo>
                  <a:pt x="652" y="221"/>
                </a:lnTo>
                <a:lnTo>
                  <a:pt x="652" y="222"/>
                </a:lnTo>
                <a:lnTo>
                  <a:pt x="651" y="222"/>
                </a:lnTo>
                <a:lnTo>
                  <a:pt x="651" y="224"/>
                </a:lnTo>
                <a:lnTo>
                  <a:pt x="651" y="226"/>
                </a:lnTo>
                <a:lnTo>
                  <a:pt x="651" y="227"/>
                </a:lnTo>
                <a:lnTo>
                  <a:pt x="651" y="229"/>
                </a:lnTo>
                <a:lnTo>
                  <a:pt x="651" y="230"/>
                </a:lnTo>
                <a:lnTo>
                  <a:pt x="651" y="232"/>
                </a:lnTo>
                <a:lnTo>
                  <a:pt x="649" y="232"/>
                </a:lnTo>
                <a:lnTo>
                  <a:pt x="649" y="234"/>
                </a:lnTo>
                <a:lnTo>
                  <a:pt x="649" y="235"/>
                </a:lnTo>
                <a:lnTo>
                  <a:pt x="649" y="237"/>
                </a:lnTo>
                <a:lnTo>
                  <a:pt x="649" y="239"/>
                </a:lnTo>
                <a:lnTo>
                  <a:pt x="649" y="240"/>
                </a:lnTo>
                <a:lnTo>
                  <a:pt x="647" y="240"/>
                </a:lnTo>
                <a:lnTo>
                  <a:pt x="647" y="242"/>
                </a:lnTo>
                <a:lnTo>
                  <a:pt x="646" y="242"/>
                </a:lnTo>
                <a:lnTo>
                  <a:pt x="646" y="244"/>
                </a:lnTo>
                <a:lnTo>
                  <a:pt x="644" y="244"/>
                </a:lnTo>
                <a:lnTo>
                  <a:pt x="644" y="245"/>
                </a:lnTo>
                <a:lnTo>
                  <a:pt x="643" y="245"/>
                </a:lnTo>
                <a:lnTo>
                  <a:pt x="643" y="247"/>
                </a:lnTo>
                <a:lnTo>
                  <a:pt x="643" y="248"/>
                </a:lnTo>
                <a:lnTo>
                  <a:pt x="643" y="250"/>
                </a:lnTo>
                <a:lnTo>
                  <a:pt x="641" y="250"/>
                </a:lnTo>
                <a:lnTo>
                  <a:pt x="641" y="252"/>
                </a:lnTo>
                <a:lnTo>
                  <a:pt x="643" y="252"/>
                </a:lnTo>
                <a:lnTo>
                  <a:pt x="641" y="252"/>
                </a:lnTo>
                <a:lnTo>
                  <a:pt x="643" y="252"/>
                </a:lnTo>
                <a:lnTo>
                  <a:pt x="641" y="252"/>
                </a:lnTo>
                <a:lnTo>
                  <a:pt x="643" y="252"/>
                </a:lnTo>
                <a:lnTo>
                  <a:pt x="643" y="253"/>
                </a:lnTo>
                <a:lnTo>
                  <a:pt x="643" y="255"/>
                </a:lnTo>
                <a:lnTo>
                  <a:pt x="644" y="255"/>
                </a:lnTo>
                <a:lnTo>
                  <a:pt x="644" y="257"/>
                </a:lnTo>
                <a:lnTo>
                  <a:pt x="643" y="257"/>
                </a:lnTo>
                <a:lnTo>
                  <a:pt x="643" y="258"/>
                </a:lnTo>
                <a:lnTo>
                  <a:pt x="643" y="260"/>
                </a:lnTo>
                <a:lnTo>
                  <a:pt x="641" y="260"/>
                </a:lnTo>
                <a:lnTo>
                  <a:pt x="641" y="261"/>
                </a:lnTo>
                <a:lnTo>
                  <a:pt x="639" y="261"/>
                </a:lnTo>
                <a:lnTo>
                  <a:pt x="638" y="263"/>
                </a:lnTo>
                <a:lnTo>
                  <a:pt x="638" y="265"/>
                </a:lnTo>
                <a:lnTo>
                  <a:pt x="636" y="265"/>
                </a:lnTo>
                <a:lnTo>
                  <a:pt x="636" y="266"/>
                </a:lnTo>
                <a:lnTo>
                  <a:pt x="636" y="268"/>
                </a:lnTo>
                <a:lnTo>
                  <a:pt x="634" y="268"/>
                </a:lnTo>
                <a:lnTo>
                  <a:pt x="634" y="270"/>
                </a:lnTo>
                <a:lnTo>
                  <a:pt x="636" y="270"/>
                </a:lnTo>
                <a:lnTo>
                  <a:pt x="634" y="270"/>
                </a:lnTo>
                <a:lnTo>
                  <a:pt x="634" y="271"/>
                </a:lnTo>
                <a:lnTo>
                  <a:pt x="634" y="273"/>
                </a:lnTo>
                <a:lnTo>
                  <a:pt x="634" y="275"/>
                </a:lnTo>
                <a:lnTo>
                  <a:pt x="634" y="276"/>
                </a:lnTo>
                <a:lnTo>
                  <a:pt x="634" y="278"/>
                </a:lnTo>
                <a:lnTo>
                  <a:pt x="633" y="278"/>
                </a:lnTo>
                <a:lnTo>
                  <a:pt x="633" y="279"/>
                </a:lnTo>
                <a:lnTo>
                  <a:pt x="633" y="281"/>
                </a:lnTo>
                <a:lnTo>
                  <a:pt x="633" y="283"/>
                </a:lnTo>
                <a:lnTo>
                  <a:pt x="633" y="284"/>
                </a:lnTo>
                <a:lnTo>
                  <a:pt x="631" y="284"/>
                </a:lnTo>
                <a:lnTo>
                  <a:pt x="631" y="286"/>
                </a:lnTo>
                <a:lnTo>
                  <a:pt x="631" y="288"/>
                </a:lnTo>
                <a:lnTo>
                  <a:pt x="629" y="288"/>
                </a:lnTo>
                <a:lnTo>
                  <a:pt x="629" y="289"/>
                </a:lnTo>
                <a:lnTo>
                  <a:pt x="628" y="289"/>
                </a:lnTo>
                <a:lnTo>
                  <a:pt x="628" y="291"/>
                </a:lnTo>
                <a:lnTo>
                  <a:pt x="628" y="293"/>
                </a:lnTo>
                <a:lnTo>
                  <a:pt x="626" y="293"/>
                </a:lnTo>
                <a:lnTo>
                  <a:pt x="626" y="294"/>
                </a:lnTo>
                <a:lnTo>
                  <a:pt x="626" y="296"/>
                </a:lnTo>
                <a:lnTo>
                  <a:pt x="626" y="297"/>
                </a:lnTo>
                <a:lnTo>
                  <a:pt x="626" y="299"/>
                </a:lnTo>
                <a:lnTo>
                  <a:pt x="625" y="299"/>
                </a:lnTo>
                <a:lnTo>
                  <a:pt x="626" y="299"/>
                </a:lnTo>
                <a:lnTo>
                  <a:pt x="625" y="301"/>
                </a:lnTo>
                <a:lnTo>
                  <a:pt x="626" y="301"/>
                </a:lnTo>
                <a:lnTo>
                  <a:pt x="625" y="301"/>
                </a:lnTo>
                <a:lnTo>
                  <a:pt x="625" y="302"/>
                </a:lnTo>
                <a:lnTo>
                  <a:pt x="625" y="304"/>
                </a:lnTo>
                <a:lnTo>
                  <a:pt x="625" y="306"/>
                </a:lnTo>
                <a:lnTo>
                  <a:pt x="625" y="307"/>
                </a:lnTo>
                <a:lnTo>
                  <a:pt x="625" y="309"/>
                </a:lnTo>
                <a:lnTo>
                  <a:pt x="623" y="309"/>
                </a:lnTo>
                <a:lnTo>
                  <a:pt x="625" y="309"/>
                </a:lnTo>
                <a:lnTo>
                  <a:pt x="625" y="311"/>
                </a:lnTo>
                <a:lnTo>
                  <a:pt x="623" y="311"/>
                </a:lnTo>
                <a:lnTo>
                  <a:pt x="623" y="312"/>
                </a:lnTo>
                <a:lnTo>
                  <a:pt x="623" y="314"/>
                </a:lnTo>
                <a:lnTo>
                  <a:pt x="623" y="315"/>
                </a:lnTo>
                <a:lnTo>
                  <a:pt x="623" y="317"/>
                </a:lnTo>
                <a:lnTo>
                  <a:pt x="623" y="319"/>
                </a:lnTo>
                <a:lnTo>
                  <a:pt x="623" y="320"/>
                </a:lnTo>
                <a:lnTo>
                  <a:pt x="623" y="322"/>
                </a:lnTo>
                <a:lnTo>
                  <a:pt x="621" y="322"/>
                </a:lnTo>
                <a:lnTo>
                  <a:pt x="621" y="324"/>
                </a:lnTo>
                <a:lnTo>
                  <a:pt x="620" y="324"/>
                </a:lnTo>
                <a:lnTo>
                  <a:pt x="618" y="324"/>
                </a:lnTo>
                <a:lnTo>
                  <a:pt x="616" y="325"/>
                </a:lnTo>
                <a:lnTo>
                  <a:pt x="616" y="327"/>
                </a:lnTo>
                <a:lnTo>
                  <a:pt x="615" y="327"/>
                </a:lnTo>
                <a:lnTo>
                  <a:pt x="615" y="328"/>
                </a:lnTo>
                <a:lnTo>
                  <a:pt x="615" y="330"/>
                </a:lnTo>
                <a:lnTo>
                  <a:pt x="615" y="332"/>
                </a:lnTo>
                <a:lnTo>
                  <a:pt x="615" y="333"/>
                </a:lnTo>
                <a:lnTo>
                  <a:pt x="616" y="335"/>
                </a:lnTo>
                <a:lnTo>
                  <a:pt x="616" y="337"/>
                </a:lnTo>
                <a:lnTo>
                  <a:pt x="616" y="338"/>
                </a:lnTo>
                <a:lnTo>
                  <a:pt x="616" y="340"/>
                </a:lnTo>
                <a:lnTo>
                  <a:pt x="616" y="342"/>
                </a:lnTo>
                <a:lnTo>
                  <a:pt x="615" y="343"/>
                </a:lnTo>
                <a:lnTo>
                  <a:pt x="615" y="345"/>
                </a:lnTo>
                <a:lnTo>
                  <a:pt x="613" y="345"/>
                </a:lnTo>
                <a:lnTo>
                  <a:pt x="613" y="346"/>
                </a:lnTo>
                <a:lnTo>
                  <a:pt x="613" y="348"/>
                </a:lnTo>
                <a:lnTo>
                  <a:pt x="611" y="348"/>
                </a:lnTo>
                <a:lnTo>
                  <a:pt x="611" y="350"/>
                </a:lnTo>
                <a:lnTo>
                  <a:pt x="610" y="350"/>
                </a:lnTo>
                <a:lnTo>
                  <a:pt x="610" y="351"/>
                </a:lnTo>
                <a:lnTo>
                  <a:pt x="608" y="351"/>
                </a:lnTo>
                <a:lnTo>
                  <a:pt x="608" y="353"/>
                </a:lnTo>
                <a:lnTo>
                  <a:pt x="607" y="353"/>
                </a:lnTo>
                <a:lnTo>
                  <a:pt x="607" y="355"/>
                </a:lnTo>
                <a:lnTo>
                  <a:pt x="605" y="355"/>
                </a:lnTo>
                <a:lnTo>
                  <a:pt x="605" y="356"/>
                </a:lnTo>
                <a:lnTo>
                  <a:pt x="603" y="356"/>
                </a:lnTo>
                <a:lnTo>
                  <a:pt x="602" y="356"/>
                </a:lnTo>
                <a:lnTo>
                  <a:pt x="602" y="355"/>
                </a:lnTo>
                <a:lnTo>
                  <a:pt x="602" y="356"/>
                </a:lnTo>
                <a:lnTo>
                  <a:pt x="600" y="356"/>
                </a:lnTo>
                <a:lnTo>
                  <a:pt x="600" y="358"/>
                </a:lnTo>
                <a:lnTo>
                  <a:pt x="598" y="358"/>
                </a:lnTo>
                <a:lnTo>
                  <a:pt x="598" y="360"/>
                </a:lnTo>
                <a:lnTo>
                  <a:pt x="597" y="361"/>
                </a:lnTo>
                <a:lnTo>
                  <a:pt x="595" y="361"/>
                </a:lnTo>
                <a:lnTo>
                  <a:pt x="595" y="363"/>
                </a:lnTo>
                <a:lnTo>
                  <a:pt x="595" y="364"/>
                </a:lnTo>
                <a:lnTo>
                  <a:pt x="594" y="366"/>
                </a:lnTo>
                <a:lnTo>
                  <a:pt x="594" y="368"/>
                </a:lnTo>
                <a:lnTo>
                  <a:pt x="594" y="369"/>
                </a:lnTo>
                <a:lnTo>
                  <a:pt x="594" y="371"/>
                </a:lnTo>
                <a:lnTo>
                  <a:pt x="594" y="373"/>
                </a:lnTo>
                <a:lnTo>
                  <a:pt x="594" y="374"/>
                </a:lnTo>
                <a:lnTo>
                  <a:pt x="594" y="376"/>
                </a:lnTo>
                <a:lnTo>
                  <a:pt x="592" y="376"/>
                </a:lnTo>
                <a:lnTo>
                  <a:pt x="592" y="378"/>
                </a:lnTo>
                <a:lnTo>
                  <a:pt x="592" y="376"/>
                </a:lnTo>
                <a:lnTo>
                  <a:pt x="590" y="376"/>
                </a:lnTo>
                <a:lnTo>
                  <a:pt x="590" y="378"/>
                </a:lnTo>
                <a:lnTo>
                  <a:pt x="592" y="378"/>
                </a:lnTo>
                <a:lnTo>
                  <a:pt x="590" y="378"/>
                </a:lnTo>
                <a:lnTo>
                  <a:pt x="592" y="378"/>
                </a:lnTo>
                <a:lnTo>
                  <a:pt x="592" y="379"/>
                </a:lnTo>
                <a:lnTo>
                  <a:pt x="590" y="379"/>
                </a:lnTo>
                <a:lnTo>
                  <a:pt x="589" y="379"/>
                </a:lnTo>
                <a:lnTo>
                  <a:pt x="589" y="381"/>
                </a:lnTo>
                <a:lnTo>
                  <a:pt x="590" y="381"/>
                </a:lnTo>
                <a:lnTo>
                  <a:pt x="589" y="381"/>
                </a:lnTo>
                <a:lnTo>
                  <a:pt x="587" y="381"/>
                </a:lnTo>
                <a:lnTo>
                  <a:pt x="585" y="381"/>
                </a:lnTo>
                <a:lnTo>
                  <a:pt x="585" y="382"/>
                </a:lnTo>
                <a:lnTo>
                  <a:pt x="584" y="382"/>
                </a:lnTo>
                <a:lnTo>
                  <a:pt x="582" y="382"/>
                </a:lnTo>
                <a:lnTo>
                  <a:pt x="584" y="382"/>
                </a:lnTo>
                <a:lnTo>
                  <a:pt x="582" y="382"/>
                </a:lnTo>
                <a:lnTo>
                  <a:pt x="582" y="384"/>
                </a:lnTo>
                <a:lnTo>
                  <a:pt x="580" y="384"/>
                </a:lnTo>
                <a:lnTo>
                  <a:pt x="580" y="386"/>
                </a:lnTo>
                <a:lnTo>
                  <a:pt x="580" y="387"/>
                </a:lnTo>
                <a:lnTo>
                  <a:pt x="580" y="389"/>
                </a:lnTo>
                <a:lnTo>
                  <a:pt x="580" y="391"/>
                </a:lnTo>
                <a:lnTo>
                  <a:pt x="580" y="392"/>
                </a:lnTo>
                <a:lnTo>
                  <a:pt x="582" y="392"/>
                </a:lnTo>
                <a:lnTo>
                  <a:pt x="582" y="394"/>
                </a:lnTo>
                <a:lnTo>
                  <a:pt x="582" y="395"/>
                </a:lnTo>
                <a:lnTo>
                  <a:pt x="584" y="395"/>
                </a:lnTo>
                <a:lnTo>
                  <a:pt x="584" y="397"/>
                </a:lnTo>
                <a:lnTo>
                  <a:pt x="585" y="397"/>
                </a:lnTo>
                <a:lnTo>
                  <a:pt x="585" y="399"/>
                </a:lnTo>
                <a:lnTo>
                  <a:pt x="585" y="400"/>
                </a:lnTo>
                <a:lnTo>
                  <a:pt x="585" y="402"/>
                </a:lnTo>
                <a:lnTo>
                  <a:pt x="587" y="402"/>
                </a:lnTo>
                <a:lnTo>
                  <a:pt x="587" y="404"/>
                </a:lnTo>
                <a:lnTo>
                  <a:pt x="587" y="405"/>
                </a:lnTo>
                <a:lnTo>
                  <a:pt x="587" y="407"/>
                </a:lnTo>
                <a:lnTo>
                  <a:pt x="587" y="409"/>
                </a:lnTo>
                <a:lnTo>
                  <a:pt x="587" y="410"/>
                </a:lnTo>
                <a:lnTo>
                  <a:pt x="587" y="412"/>
                </a:lnTo>
                <a:lnTo>
                  <a:pt x="587" y="413"/>
                </a:lnTo>
                <a:lnTo>
                  <a:pt x="587" y="415"/>
                </a:lnTo>
                <a:lnTo>
                  <a:pt x="587" y="417"/>
                </a:lnTo>
                <a:lnTo>
                  <a:pt x="587" y="418"/>
                </a:lnTo>
                <a:lnTo>
                  <a:pt x="587" y="420"/>
                </a:lnTo>
                <a:lnTo>
                  <a:pt x="587" y="422"/>
                </a:lnTo>
                <a:lnTo>
                  <a:pt x="587" y="423"/>
                </a:lnTo>
                <a:lnTo>
                  <a:pt x="587" y="425"/>
                </a:lnTo>
                <a:lnTo>
                  <a:pt x="585" y="427"/>
                </a:lnTo>
                <a:lnTo>
                  <a:pt x="585" y="428"/>
                </a:lnTo>
                <a:lnTo>
                  <a:pt x="584" y="428"/>
                </a:lnTo>
                <a:lnTo>
                  <a:pt x="584" y="430"/>
                </a:lnTo>
                <a:lnTo>
                  <a:pt x="584" y="431"/>
                </a:lnTo>
                <a:lnTo>
                  <a:pt x="584" y="433"/>
                </a:lnTo>
                <a:lnTo>
                  <a:pt x="584" y="435"/>
                </a:lnTo>
                <a:lnTo>
                  <a:pt x="582" y="435"/>
                </a:lnTo>
                <a:lnTo>
                  <a:pt x="580" y="436"/>
                </a:lnTo>
                <a:lnTo>
                  <a:pt x="580" y="438"/>
                </a:lnTo>
                <a:lnTo>
                  <a:pt x="579" y="438"/>
                </a:lnTo>
                <a:lnTo>
                  <a:pt x="577" y="438"/>
                </a:lnTo>
                <a:lnTo>
                  <a:pt x="577" y="440"/>
                </a:lnTo>
                <a:lnTo>
                  <a:pt x="576" y="440"/>
                </a:lnTo>
                <a:lnTo>
                  <a:pt x="576" y="441"/>
                </a:lnTo>
                <a:lnTo>
                  <a:pt x="576" y="443"/>
                </a:lnTo>
                <a:lnTo>
                  <a:pt x="576" y="444"/>
                </a:lnTo>
                <a:lnTo>
                  <a:pt x="576" y="446"/>
                </a:lnTo>
                <a:lnTo>
                  <a:pt x="577" y="446"/>
                </a:lnTo>
                <a:lnTo>
                  <a:pt x="577" y="448"/>
                </a:lnTo>
                <a:lnTo>
                  <a:pt x="577" y="449"/>
                </a:lnTo>
                <a:lnTo>
                  <a:pt x="579" y="449"/>
                </a:lnTo>
                <a:lnTo>
                  <a:pt x="579" y="451"/>
                </a:lnTo>
                <a:lnTo>
                  <a:pt x="579" y="453"/>
                </a:lnTo>
                <a:lnTo>
                  <a:pt x="580" y="453"/>
                </a:lnTo>
                <a:lnTo>
                  <a:pt x="580" y="454"/>
                </a:lnTo>
                <a:lnTo>
                  <a:pt x="580" y="456"/>
                </a:lnTo>
                <a:lnTo>
                  <a:pt x="582" y="456"/>
                </a:lnTo>
                <a:lnTo>
                  <a:pt x="582" y="458"/>
                </a:lnTo>
                <a:lnTo>
                  <a:pt x="582" y="459"/>
                </a:lnTo>
                <a:lnTo>
                  <a:pt x="584" y="459"/>
                </a:lnTo>
                <a:lnTo>
                  <a:pt x="584" y="461"/>
                </a:lnTo>
                <a:lnTo>
                  <a:pt x="585" y="461"/>
                </a:lnTo>
                <a:lnTo>
                  <a:pt x="587" y="461"/>
                </a:lnTo>
                <a:lnTo>
                  <a:pt x="587" y="462"/>
                </a:lnTo>
                <a:lnTo>
                  <a:pt x="589" y="462"/>
                </a:lnTo>
                <a:lnTo>
                  <a:pt x="589" y="464"/>
                </a:lnTo>
                <a:lnTo>
                  <a:pt x="590" y="464"/>
                </a:lnTo>
                <a:lnTo>
                  <a:pt x="592" y="464"/>
                </a:lnTo>
                <a:lnTo>
                  <a:pt x="592" y="466"/>
                </a:lnTo>
                <a:lnTo>
                  <a:pt x="594" y="466"/>
                </a:lnTo>
                <a:lnTo>
                  <a:pt x="594" y="467"/>
                </a:lnTo>
                <a:lnTo>
                  <a:pt x="595" y="467"/>
                </a:lnTo>
                <a:lnTo>
                  <a:pt x="595" y="469"/>
                </a:lnTo>
                <a:lnTo>
                  <a:pt x="595" y="471"/>
                </a:lnTo>
                <a:lnTo>
                  <a:pt x="597" y="471"/>
                </a:lnTo>
                <a:lnTo>
                  <a:pt x="598" y="471"/>
                </a:lnTo>
                <a:lnTo>
                  <a:pt x="598" y="472"/>
                </a:lnTo>
                <a:lnTo>
                  <a:pt x="600" y="472"/>
                </a:lnTo>
                <a:lnTo>
                  <a:pt x="600" y="474"/>
                </a:lnTo>
                <a:lnTo>
                  <a:pt x="600" y="476"/>
                </a:lnTo>
                <a:lnTo>
                  <a:pt x="602" y="476"/>
                </a:lnTo>
                <a:lnTo>
                  <a:pt x="602" y="477"/>
                </a:lnTo>
                <a:lnTo>
                  <a:pt x="602" y="479"/>
                </a:lnTo>
                <a:lnTo>
                  <a:pt x="602" y="480"/>
                </a:lnTo>
                <a:lnTo>
                  <a:pt x="602" y="482"/>
                </a:lnTo>
                <a:lnTo>
                  <a:pt x="600" y="482"/>
                </a:lnTo>
                <a:lnTo>
                  <a:pt x="600" y="484"/>
                </a:lnTo>
                <a:lnTo>
                  <a:pt x="600" y="485"/>
                </a:lnTo>
                <a:lnTo>
                  <a:pt x="598" y="485"/>
                </a:lnTo>
                <a:lnTo>
                  <a:pt x="600" y="485"/>
                </a:lnTo>
                <a:lnTo>
                  <a:pt x="598" y="485"/>
                </a:lnTo>
                <a:lnTo>
                  <a:pt x="598" y="487"/>
                </a:lnTo>
                <a:lnTo>
                  <a:pt x="598" y="489"/>
                </a:lnTo>
                <a:lnTo>
                  <a:pt x="598" y="490"/>
                </a:lnTo>
                <a:lnTo>
                  <a:pt x="597" y="490"/>
                </a:lnTo>
                <a:lnTo>
                  <a:pt x="597" y="492"/>
                </a:lnTo>
                <a:lnTo>
                  <a:pt x="597" y="494"/>
                </a:lnTo>
                <a:lnTo>
                  <a:pt x="595" y="494"/>
                </a:lnTo>
                <a:lnTo>
                  <a:pt x="594" y="494"/>
                </a:lnTo>
                <a:lnTo>
                  <a:pt x="594" y="495"/>
                </a:lnTo>
                <a:lnTo>
                  <a:pt x="592" y="495"/>
                </a:lnTo>
                <a:lnTo>
                  <a:pt x="590" y="495"/>
                </a:lnTo>
                <a:lnTo>
                  <a:pt x="590" y="497"/>
                </a:lnTo>
                <a:lnTo>
                  <a:pt x="589" y="497"/>
                </a:lnTo>
                <a:lnTo>
                  <a:pt x="589" y="498"/>
                </a:lnTo>
                <a:lnTo>
                  <a:pt x="587" y="498"/>
                </a:lnTo>
                <a:lnTo>
                  <a:pt x="587" y="500"/>
                </a:lnTo>
                <a:lnTo>
                  <a:pt x="587" y="502"/>
                </a:lnTo>
                <a:lnTo>
                  <a:pt x="587" y="500"/>
                </a:lnTo>
                <a:lnTo>
                  <a:pt x="587" y="502"/>
                </a:lnTo>
                <a:lnTo>
                  <a:pt x="585" y="502"/>
                </a:lnTo>
                <a:lnTo>
                  <a:pt x="582" y="502"/>
                </a:lnTo>
                <a:lnTo>
                  <a:pt x="576" y="502"/>
                </a:lnTo>
                <a:lnTo>
                  <a:pt x="562" y="502"/>
                </a:lnTo>
                <a:lnTo>
                  <a:pt x="556" y="502"/>
                </a:lnTo>
                <a:lnTo>
                  <a:pt x="551" y="502"/>
                </a:lnTo>
                <a:lnTo>
                  <a:pt x="548" y="503"/>
                </a:lnTo>
                <a:lnTo>
                  <a:pt x="528" y="503"/>
                </a:lnTo>
                <a:lnTo>
                  <a:pt x="518" y="503"/>
                </a:lnTo>
                <a:lnTo>
                  <a:pt x="513" y="503"/>
                </a:lnTo>
                <a:lnTo>
                  <a:pt x="505" y="503"/>
                </a:lnTo>
                <a:lnTo>
                  <a:pt x="489" y="505"/>
                </a:lnTo>
                <a:lnTo>
                  <a:pt x="486" y="505"/>
                </a:lnTo>
                <a:lnTo>
                  <a:pt x="479" y="505"/>
                </a:lnTo>
                <a:lnTo>
                  <a:pt x="468" y="505"/>
                </a:lnTo>
                <a:lnTo>
                  <a:pt x="468" y="497"/>
                </a:lnTo>
                <a:lnTo>
                  <a:pt x="466" y="479"/>
                </a:lnTo>
                <a:lnTo>
                  <a:pt x="466" y="474"/>
                </a:lnTo>
                <a:lnTo>
                  <a:pt x="466" y="464"/>
                </a:lnTo>
                <a:lnTo>
                  <a:pt x="466" y="459"/>
                </a:lnTo>
                <a:lnTo>
                  <a:pt x="466" y="451"/>
                </a:lnTo>
                <a:lnTo>
                  <a:pt x="464" y="451"/>
                </a:lnTo>
                <a:lnTo>
                  <a:pt x="463" y="451"/>
                </a:lnTo>
                <a:lnTo>
                  <a:pt x="458" y="451"/>
                </a:lnTo>
                <a:lnTo>
                  <a:pt x="456" y="451"/>
                </a:lnTo>
                <a:lnTo>
                  <a:pt x="455" y="451"/>
                </a:lnTo>
                <a:lnTo>
                  <a:pt x="455" y="443"/>
                </a:lnTo>
                <a:lnTo>
                  <a:pt x="455" y="441"/>
                </a:lnTo>
                <a:lnTo>
                  <a:pt x="445" y="443"/>
                </a:lnTo>
                <a:lnTo>
                  <a:pt x="445" y="433"/>
                </a:lnTo>
                <a:lnTo>
                  <a:pt x="427" y="435"/>
                </a:lnTo>
                <a:lnTo>
                  <a:pt x="427" y="430"/>
                </a:lnTo>
                <a:lnTo>
                  <a:pt x="427" y="428"/>
                </a:lnTo>
                <a:lnTo>
                  <a:pt x="425" y="425"/>
                </a:lnTo>
                <a:lnTo>
                  <a:pt x="422" y="425"/>
                </a:lnTo>
                <a:lnTo>
                  <a:pt x="417" y="425"/>
                </a:lnTo>
                <a:lnTo>
                  <a:pt x="415" y="417"/>
                </a:lnTo>
                <a:lnTo>
                  <a:pt x="415" y="415"/>
                </a:lnTo>
                <a:lnTo>
                  <a:pt x="412" y="417"/>
                </a:lnTo>
                <a:lnTo>
                  <a:pt x="407" y="417"/>
                </a:lnTo>
                <a:lnTo>
                  <a:pt x="404" y="417"/>
                </a:lnTo>
                <a:lnTo>
                  <a:pt x="401" y="417"/>
                </a:lnTo>
                <a:lnTo>
                  <a:pt x="397" y="417"/>
                </a:lnTo>
                <a:lnTo>
                  <a:pt x="388" y="417"/>
                </a:lnTo>
                <a:lnTo>
                  <a:pt x="384" y="417"/>
                </a:lnTo>
                <a:lnTo>
                  <a:pt x="381" y="417"/>
                </a:lnTo>
                <a:lnTo>
                  <a:pt x="370" y="418"/>
                </a:lnTo>
                <a:lnTo>
                  <a:pt x="347" y="418"/>
                </a:lnTo>
                <a:lnTo>
                  <a:pt x="344" y="418"/>
                </a:lnTo>
                <a:lnTo>
                  <a:pt x="342" y="418"/>
                </a:lnTo>
                <a:lnTo>
                  <a:pt x="337" y="418"/>
                </a:lnTo>
                <a:lnTo>
                  <a:pt x="332" y="418"/>
                </a:lnTo>
                <a:lnTo>
                  <a:pt x="321" y="420"/>
                </a:lnTo>
                <a:lnTo>
                  <a:pt x="316" y="420"/>
                </a:lnTo>
                <a:lnTo>
                  <a:pt x="309" y="420"/>
                </a:lnTo>
                <a:lnTo>
                  <a:pt x="306" y="420"/>
                </a:lnTo>
                <a:lnTo>
                  <a:pt x="286" y="422"/>
                </a:lnTo>
                <a:lnTo>
                  <a:pt x="285" y="422"/>
                </a:lnTo>
                <a:lnTo>
                  <a:pt x="275" y="422"/>
                </a:lnTo>
                <a:lnTo>
                  <a:pt x="273" y="422"/>
                </a:lnTo>
                <a:lnTo>
                  <a:pt x="242" y="422"/>
                </a:lnTo>
                <a:lnTo>
                  <a:pt x="242" y="431"/>
                </a:lnTo>
                <a:lnTo>
                  <a:pt x="229" y="431"/>
                </a:lnTo>
                <a:lnTo>
                  <a:pt x="228" y="431"/>
                </a:lnTo>
                <a:lnTo>
                  <a:pt x="226" y="431"/>
                </a:lnTo>
                <a:lnTo>
                  <a:pt x="224" y="431"/>
                </a:lnTo>
                <a:lnTo>
                  <a:pt x="224" y="436"/>
                </a:lnTo>
                <a:lnTo>
                  <a:pt x="224" y="440"/>
                </a:lnTo>
                <a:lnTo>
                  <a:pt x="224" y="441"/>
                </a:lnTo>
                <a:lnTo>
                  <a:pt x="214" y="441"/>
                </a:lnTo>
                <a:lnTo>
                  <a:pt x="214" y="444"/>
                </a:lnTo>
                <a:lnTo>
                  <a:pt x="214" y="449"/>
                </a:lnTo>
                <a:lnTo>
                  <a:pt x="214" y="458"/>
                </a:lnTo>
                <a:lnTo>
                  <a:pt x="210" y="458"/>
                </a:lnTo>
                <a:lnTo>
                  <a:pt x="206" y="458"/>
                </a:lnTo>
                <a:lnTo>
                  <a:pt x="206" y="461"/>
                </a:lnTo>
                <a:lnTo>
                  <a:pt x="206" y="467"/>
                </a:lnTo>
                <a:lnTo>
                  <a:pt x="206" y="469"/>
                </a:lnTo>
                <a:lnTo>
                  <a:pt x="205" y="469"/>
                </a:lnTo>
                <a:lnTo>
                  <a:pt x="196" y="469"/>
                </a:lnTo>
                <a:lnTo>
                  <a:pt x="196" y="479"/>
                </a:lnTo>
                <a:lnTo>
                  <a:pt x="190" y="479"/>
                </a:lnTo>
                <a:lnTo>
                  <a:pt x="190" y="484"/>
                </a:lnTo>
                <a:lnTo>
                  <a:pt x="190" y="487"/>
                </a:lnTo>
                <a:lnTo>
                  <a:pt x="190" y="489"/>
                </a:lnTo>
                <a:lnTo>
                  <a:pt x="188" y="489"/>
                </a:lnTo>
                <a:lnTo>
                  <a:pt x="188" y="490"/>
                </a:lnTo>
                <a:lnTo>
                  <a:pt x="188" y="497"/>
                </a:lnTo>
                <a:lnTo>
                  <a:pt x="185" y="497"/>
                </a:lnTo>
                <a:lnTo>
                  <a:pt x="178" y="498"/>
                </a:lnTo>
                <a:lnTo>
                  <a:pt x="180" y="502"/>
                </a:lnTo>
                <a:lnTo>
                  <a:pt x="180" y="507"/>
                </a:lnTo>
                <a:lnTo>
                  <a:pt x="174" y="507"/>
                </a:lnTo>
                <a:lnTo>
                  <a:pt x="170" y="507"/>
                </a:lnTo>
                <a:lnTo>
                  <a:pt x="170" y="510"/>
                </a:lnTo>
                <a:lnTo>
                  <a:pt x="170" y="511"/>
                </a:lnTo>
                <a:lnTo>
                  <a:pt x="170" y="516"/>
                </a:lnTo>
                <a:lnTo>
                  <a:pt x="169" y="516"/>
                </a:lnTo>
                <a:lnTo>
                  <a:pt x="167" y="516"/>
                </a:lnTo>
                <a:lnTo>
                  <a:pt x="161" y="516"/>
                </a:lnTo>
                <a:lnTo>
                  <a:pt x="161" y="518"/>
                </a:lnTo>
                <a:lnTo>
                  <a:pt x="161" y="520"/>
                </a:lnTo>
                <a:lnTo>
                  <a:pt x="162" y="526"/>
                </a:lnTo>
                <a:lnTo>
                  <a:pt x="162" y="536"/>
                </a:lnTo>
                <a:lnTo>
                  <a:pt x="152" y="536"/>
                </a:lnTo>
                <a:lnTo>
                  <a:pt x="143" y="536"/>
                </a:lnTo>
                <a:lnTo>
                  <a:pt x="143" y="546"/>
                </a:lnTo>
                <a:lnTo>
                  <a:pt x="134" y="546"/>
                </a:lnTo>
                <a:lnTo>
                  <a:pt x="133" y="546"/>
                </a:lnTo>
                <a:lnTo>
                  <a:pt x="131" y="546"/>
                </a:lnTo>
                <a:lnTo>
                  <a:pt x="129" y="546"/>
                </a:lnTo>
                <a:lnTo>
                  <a:pt x="125" y="546"/>
                </a:lnTo>
                <a:lnTo>
                  <a:pt x="125" y="544"/>
                </a:lnTo>
                <a:lnTo>
                  <a:pt x="121" y="546"/>
                </a:lnTo>
                <a:lnTo>
                  <a:pt x="120" y="546"/>
                </a:lnTo>
                <a:lnTo>
                  <a:pt x="116" y="546"/>
                </a:lnTo>
                <a:lnTo>
                  <a:pt x="115" y="546"/>
                </a:lnTo>
                <a:lnTo>
                  <a:pt x="108" y="546"/>
                </a:lnTo>
                <a:lnTo>
                  <a:pt x="105" y="546"/>
                </a:lnTo>
                <a:lnTo>
                  <a:pt x="98" y="546"/>
                </a:lnTo>
                <a:lnTo>
                  <a:pt x="87" y="546"/>
                </a:lnTo>
                <a:lnTo>
                  <a:pt x="85" y="546"/>
                </a:lnTo>
                <a:lnTo>
                  <a:pt x="77" y="546"/>
                </a:lnTo>
                <a:lnTo>
                  <a:pt x="76" y="546"/>
                </a:lnTo>
                <a:lnTo>
                  <a:pt x="71" y="547"/>
                </a:lnTo>
                <a:lnTo>
                  <a:pt x="69" y="547"/>
                </a:lnTo>
                <a:lnTo>
                  <a:pt x="67" y="547"/>
                </a:lnTo>
                <a:lnTo>
                  <a:pt x="66" y="547"/>
                </a:lnTo>
                <a:lnTo>
                  <a:pt x="64" y="547"/>
                </a:lnTo>
                <a:lnTo>
                  <a:pt x="62" y="547"/>
                </a:lnTo>
                <a:lnTo>
                  <a:pt x="61" y="547"/>
                </a:lnTo>
                <a:lnTo>
                  <a:pt x="59" y="547"/>
                </a:lnTo>
                <a:lnTo>
                  <a:pt x="54" y="547"/>
                </a:lnTo>
                <a:lnTo>
                  <a:pt x="49" y="547"/>
                </a:lnTo>
                <a:lnTo>
                  <a:pt x="48" y="547"/>
                </a:lnTo>
                <a:lnTo>
                  <a:pt x="38" y="549"/>
                </a:lnTo>
                <a:lnTo>
                  <a:pt x="27" y="549"/>
                </a:lnTo>
                <a:lnTo>
                  <a:pt x="23" y="549"/>
                </a:lnTo>
                <a:lnTo>
                  <a:pt x="9" y="549"/>
                </a:lnTo>
                <a:lnTo>
                  <a:pt x="4" y="549"/>
                </a:lnTo>
                <a:lnTo>
                  <a:pt x="4" y="544"/>
                </a:lnTo>
                <a:lnTo>
                  <a:pt x="4" y="539"/>
                </a:lnTo>
                <a:lnTo>
                  <a:pt x="4" y="536"/>
                </a:lnTo>
                <a:lnTo>
                  <a:pt x="2" y="536"/>
                </a:lnTo>
                <a:lnTo>
                  <a:pt x="2" y="534"/>
                </a:lnTo>
                <a:lnTo>
                  <a:pt x="2" y="533"/>
                </a:lnTo>
                <a:lnTo>
                  <a:pt x="4" y="533"/>
                </a:lnTo>
                <a:lnTo>
                  <a:pt x="4" y="531"/>
                </a:lnTo>
                <a:lnTo>
                  <a:pt x="4" y="529"/>
                </a:lnTo>
                <a:lnTo>
                  <a:pt x="4" y="528"/>
                </a:lnTo>
                <a:lnTo>
                  <a:pt x="5" y="528"/>
                </a:lnTo>
                <a:lnTo>
                  <a:pt x="7" y="528"/>
                </a:lnTo>
                <a:lnTo>
                  <a:pt x="7" y="526"/>
                </a:lnTo>
                <a:lnTo>
                  <a:pt x="7" y="525"/>
                </a:lnTo>
                <a:lnTo>
                  <a:pt x="7" y="523"/>
                </a:lnTo>
                <a:lnTo>
                  <a:pt x="9" y="521"/>
                </a:lnTo>
                <a:lnTo>
                  <a:pt x="9" y="520"/>
                </a:lnTo>
                <a:lnTo>
                  <a:pt x="9" y="518"/>
                </a:lnTo>
                <a:lnTo>
                  <a:pt x="10" y="518"/>
                </a:lnTo>
                <a:lnTo>
                  <a:pt x="10" y="516"/>
                </a:lnTo>
                <a:lnTo>
                  <a:pt x="10" y="515"/>
                </a:lnTo>
                <a:lnTo>
                  <a:pt x="10" y="513"/>
                </a:lnTo>
                <a:lnTo>
                  <a:pt x="10" y="511"/>
                </a:lnTo>
                <a:lnTo>
                  <a:pt x="10" y="510"/>
                </a:lnTo>
                <a:lnTo>
                  <a:pt x="12" y="510"/>
                </a:lnTo>
                <a:lnTo>
                  <a:pt x="12" y="508"/>
                </a:lnTo>
                <a:lnTo>
                  <a:pt x="13" y="508"/>
                </a:lnTo>
                <a:lnTo>
                  <a:pt x="15" y="508"/>
                </a:lnTo>
                <a:lnTo>
                  <a:pt x="15" y="507"/>
                </a:lnTo>
                <a:lnTo>
                  <a:pt x="17" y="507"/>
                </a:lnTo>
                <a:lnTo>
                  <a:pt x="15" y="507"/>
                </a:lnTo>
                <a:lnTo>
                  <a:pt x="15" y="505"/>
                </a:lnTo>
                <a:lnTo>
                  <a:pt x="15" y="503"/>
                </a:lnTo>
                <a:lnTo>
                  <a:pt x="15" y="502"/>
                </a:lnTo>
                <a:lnTo>
                  <a:pt x="15" y="500"/>
                </a:lnTo>
                <a:lnTo>
                  <a:pt x="15" y="498"/>
                </a:lnTo>
                <a:lnTo>
                  <a:pt x="17" y="498"/>
                </a:lnTo>
                <a:lnTo>
                  <a:pt x="17" y="497"/>
                </a:lnTo>
                <a:lnTo>
                  <a:pt x="18" y="497"/>
                </a:lnTo>
                <a:lnTo>
                  <a:pt x="20" y="495"/>
                </a:lnTo>
                <a:lnTo>
                  <a:pt x="20" y="494"/>
                </a:lnTo>
                <a:lnTo>
                  <a:pt x="20" y="492"/>
                </a:lnTo>
                <a:lnTo>
                  <a:pt x="20" y="490"/>
                </a:lnTo>
                <a:lnTo>
                  <a:pt x="22" y="490"/>
                </a:lnTo>
                <a:lnTo>
                  <a:pt x="22" y="489"/>
                </a:lnTo>
                <a:lnTo>
                  <a:pt x="23" y="489"/>
                </a:lnTo>
                <a:lnTo>
                  <a:pt x="25" y="489"/>
                </a:lnTo>
                <a:lnTo>
                  <a:pt x="25" y="487"/>
                </a:lnTo>
                <a:lnTo>
                  <a:pt x="27" y="489"/>
                </a:lnTo>
                <a:lnTo>
                  <a:pt x="27" y="487"/>
                </a:lnTo>
                <a:lnTo>
                  <a:pt x="28" y="487"/>
                </a:lnTo>
                <a:lnTo>
                  <a:pt x="30" y="487"/>
                </a:lnTo>
                <a:lnTo>
                  <a:pt x="30" y="485"/>
                </a:lnTo>
                <a:lnTo>
                  <a:pt x="31" y="485"/>
                </a:lnTo>
                <a:lnTo>
                  <a:pt x="30" y="485"/>
                </a:lnTo>
                <a:lnTo>
                  <a:pt x="30" y="484"/>
                </a:lnTo>
                <a:lnTo>
                  <a:pt x="31" y="482"/>
                </a:lnTo>
                <a:lnTo>
                  <a:pt x="31" y="480"/>
                </a:lnTo>
                <a:lnTo>
                  <a:pt x="31" y="479"/>
                </a:lnTo>
                <a:lnTo>
                  <a:pt x="31" y="477"/>
                </a:lnTo>
                <a:lnTo>
                  <a:pt x="30" y="477"/>
                </a:lnTo>
                <a:lnTo>
                  <a:pt x="31" y="476"/>
                </a:lnTo>
                <a:lnTo>
                  <a:pt x="33" y="476"/>
                </a:lnTo>
                <a:lnTo>
                  <a:pt x="35" y="474"/>
                </a:lnTo>
                <a:lnTo>
                  <a:pt x="36" y="474"/>
                </a:lnTo>
                <a:lnTo>
                  <a:pt x="38" y="474"/>
                </a:lnTo>
                <a:lnTo>
                  <a:pt x="40" y="472"/>
                </a:lnTo>
                <a:lnTo>
                  <a:pt x="41" y="472"/>
                </a:lnTo>
                <a:lnTo>
                  <a:pt x="41" y="474"/>
                </a:lnTo>
                <a:lnTo>
                  <a:pt x="43" y="474"/>
                </a:lnTo>
                <a:lnTo>
                  <a:pt x="41" y="472"/>
                </a:lnTo>
                <a:lnTo>
                  <a:pt x="43" y="472"/>
                </a:lnTo>
                <a:lnTo>
                  <a:pt x="41" y="472"/>
                </a:lnTo>
                <a:lnTo>
                  <a:pt x="41" y="471"/>
                </a:lnTo>
                <a:lnTo>
                  <a:pt x="41" y="469"/>
                </a:lnTo>
                <a:lnTo>
                  <a:pt x="40" y="469"/>
                </a:lnTo>
                <a:lnTo>
                  <a:pt x="40" y="467"/>
                </a:lnTo>
                <a:lnTo>
                  <a:pt x="38" y="467"/>
                </a:lnTo>
                <a:lnTo>
                  <a:pt x="38" y="466"/>
                </a:lnTo>
                <a:lnTo>
                  <a:pt x="36" y="466"/>
                </a:lnTo>
                <a:lnTo>
                  <a:pt x="36" y="464"/>
                </a:lnTo>
                <a:lnTo>
                  <a:pt x="35" y="462"/>
                </a:lnTo>
                <a:lnTo>
                  <a:pt x="35" y="461"/>
                </a:lnTo>
                <a:lnTo>
                  <a:pt x="33" y="461"/>
                </a:lnTo>
                <a:lnTo>
                  <a:pt x="33" y="459"/>
                </a:lnTo>
                <a:lnTo>
                  <a:pt x="33" y="458"/>
                </a:lnTo>
                <a:lnTo>
                  <a:pt x="35" y="458"/>
                </a:lnTo>
                <a:lnTo>
                  <a:pt x="35" y="456"/>
                </a:lnTo>
                <a:lnTo>
                  <a:pt x="33" y="456"/>
                </a:lnTo>
                <a:lnTo>
                  <a:pt x="31" y="456"/>
                </a:lnTo>
                <a:lnTo>
                  <a:pt x="31" y="458"/>
                </a:lnTo>
                <a:lnTo>
                  <a:pt x="30" y="458"/>
                </a:lnTo>
                <a:lnTo>
                  <a:pt x="30" y="456"/>
                </a:lnTo>
                <a:lnTo>
                  <a:pt x="30" y="454"/>
                </a:lnTo>
                <a:lnTo>
                  <a:pt x="30" y="453"/>
                </a:lnTo>
                <a:lnTo>
                  <a:pt x="30" y="451"/>
                </a:lnTo>
                <a:lnTo>
                  <a:pt x="31" y="451"/>
                </a:lnTo>
                <a:lnTo>
                  <a:pt x="31" y="449"/>
                </a:lnTo>
                <a:lnTo>
                  <a:pt x="33" y="449"/>
                </a:lnTo>
                <a:lnTo>
                  <a:pt x="33" y="448"/>
                </a:lnTo>
                <a:lnTo>
                  <a:pt x="31" y="446"/>
                </a:lnTo>
                <a:lnTo>
                  <a:pt x="33" y="444"/>
                </a:lnTo>
                <a:lnTo>
                  <a:pt x="33" y="443"/>
                </a:lnTo>
                <a:lnTo>
                  <a:pt x="35" y="443"/>
                </a:lnTo>
                <a:lnTo>
                  <a:pt x="35" y="441"/>
                </a:lnTo>
                <a:lnTo>
                  <a:pt x="35" y="440"/>
                </a:lnTo>
                <a:lnTo>
                  <a:pt x="35" y="438"/>
                </a:lnTo>
                <a:lnTo>
                  <a:pt x="36" y="438"/>
                </a:lnTo>
                <a:lnTo>
                  <a:pt x="36" y="436"/>
                </a:lnTo>
                <a:lnTo>
                  <a:pt x="36" y="435"/>
                </a:lnTo>
                <a:lnTo>
                  <a:pt x="36" y="433"/>
                </a:lnTo>
                <a:lnTo>
                  <a:pt x="36" y="431"/>
                </a:lnTo>
                <a:lnTo>
                  <a:pt x="36" y="430"/>
                </a:lnTo>
                <a:lnTo>
                  <a:pt x="36" y="428"/>
                </a:lnTo>
                <a:lnTo>
                  <a:pt x="35" y="428"/>
                </a:lnTo>
                <a:lnTo>
                  <a:pt x="35" y="427"/>
                </a:lnTo>
                <a:lnTo>
                  <a:pt x="35" y="425"/>
                </a:lnTo>
                <a:lnTo>
                  <a:pt x="35" y="423"/>
                </a:lnTo>
                <a:lnTo>
                  <a:pt x="35" y="422"/>
                </a:lnTo>
                <a:lnTo>
                  <a:pt x="35" y="420"/>
                </a:lnTo>
                <a:lnTo>
                  <a:pt x="36" y="420"/>
                </a:lnTo>
                <a:lnTo>
                  <a:pt x="38" y="420"/>
                </a:lnTo>
                <a:lnTo>
                  <a:pt x="38" y="422"/>
                </a:lnTo>
                <a:lnTo>
                  <a:pt x="40" y="422"/>
                </a:lnTo>
                <a:lnTo>
                  <a:pt x="41" y="422"/>
                </a:lnTo>
                <a:lnTo>
                  <a:pt x="43" y="422"/>
                </a:lnTo>
                <a:lnTo>
                  <a:pt x="43" y="420"/>
                </a:lnTo>
                <a:lnTo>
                  <a:pt x="45" y="420"/>
                </a:lnTo>
                <a:lnTo>
                  <a:pt x="45" y="418"/>
                </a:lnTo>
                <a:lnTo>
                  <a:pt x="46" y="418"/>
                </a:lnTo>
                <a:lnTo>
                  <a:pt x="48" y="418"/>
                </a:lnTo>
                <a:lnTo>
                  <a:pt x="49" y="418"/>
                </a:lnTo>
                <a:lnTo>
                  <a:pt x="51" y="418"/>
                </a:lnTo>
                <a:lnTo>
                  <a:pt x="53" y="418"/>
                </a:lnTo>
                <a:lnTo>
                  <a:pt x="53" y="417"/>
                </a:lnTo>
                <a:lnTo>
                  <a:pt x="53" y="415"/>
                </a:lnTo>
                <a:lnTo>
                  <a:pt x="54" y="415"/>
                </a:lnTo>
                <a:lnTo>
                  <a:pt x="54" y="417"/>
                </a:lnTo>
                <a:lnTo>
                  <a:pt x="56" y="417"/>
                </a:lnTo>
                <a:lnTo>
                  <a:pt x="58" y="415"/>
                </a:lnTo>
                <a:lnTo>
                  <a:pt x="58" y="413"/>
                </a:lnTo>
                <a:lnTo>
                  <a:pt x="59" y="413"/>
                </a:lnTo>
                <a:lnTo>
                  <a:pt x="59" y="412"/>
                </a:lnTo>
                <a:lnTo>
                  <a:pt x="61" y="412"/>
                </a:lnTo>
                <a:lnTo>
                  <a:pt x="62" y="410"/>
                </a:lnTo>
                <a:lnTo>
                  <a:pt x="62" y="409"/>
                </a:lnTo>
                <a:lnTo>
                  <a:pt x="62" y="407"/>
                </a:lnTo>
                <a:lnTo>
                  <a:pt x="61" y="407"/>
                </a:lnTo>
                <a:lnTo>
                  <a:pt x="61" y="405"/>
                </a:lnTo>
                <a:lnTo>
                  <a:pt x="59" y="405"/>
                </a:lnTo>
                <a:lnTo>
                  <a:pt x="59" y="404"/>
                </a:lnTo>
                <a:lnTo>
                  <a:pt x="61" y="404"/>
                </a:lnTo>
                <a:lnTo>
                  <a:pt x="62" y="404"/>
                </a:lnTo>
                <a:lnTo>
                  <a:pt x="62" y="402"/>
                </a:lnTo>
                <a:lnTo>
                  <a:pt x="64" y="402"/>
                </a:lnTo>
                <a:lnTo>
                  <a:pt x="64" y="400"/>
                </a:lnTo>
                <a:lnTo>
                  <a:pt x="62" y="400"/>
                </a:lnTo>
                <a:lnTo>
                  <a:pt x="61" y="399"/>
                </a:lnTo>
                <a:lnTo>
                  <a:pt x="61" y="397"/>
                </a:lnTo>
                <a:lnTo>
                  <a:pt x="61" y="395"/>
                </a:lnTo>
                <a:lnTo>
                  <a:pt x="61" y="394"/>
                </a:lnTo>
                <a:lnTo>
                  <a:pt x="59" y="394"/>
                </a:lnTo>
                <a:lnTo>
                  <a:pt x="59" y="392"/>
                </a:lnTo>
                <a:lnTo>
                  <a:pt x="59" y="391"/>
                </a:lnTo>
                <a:lnTo>
                  <a:pt x="58" y="391"/>
                </a:lnTo>
                <a:lnTo>
                  <a:pt x="58" y="389"/>
                </a:lnTo>
                <a:lnTo>
                  <a:pt x="56" y="389"/>
                </a:lnTo>
                <a:lnTo>
                  <a:pt x="56" y="387"/>
                </a:lnTo>
                <a:lnTo>
                  <a:pt x="56" y="386"/>
                </a:lnTo>
                <a:lnTo>
                  <a:pt x="56" y="384"/>
                </a:lnTo>
                <a:lnTo>
                  <a:pt x="56" y="382"/>
                </a:lnTo>
                <a:lnTo>
                  <a:pt x="56" y="381"/>
                </a:lnTo>
                <a:lnTo>
                  <a:pt x="56" y="379"/>
                </a:lnTo>
                <a:lnTo>
                  <a:pt x="58" y="379"/>
                </a:lnTo>
                <a:lnTo>
                  <a:pt x="58" y="378"/>
                </a:lnTo>
                <a:lnTo>
                  <a:pt x="58" y="376"/>
                </a:lnTo>
                <a:lnTo>
                  <a:pt x="58" y="374"/>
                </a:lnTo>
                <a:lnTo>
                  <a:pt x="56" y="374"/>
                </a:lnTo>
                <a:lnTo>
                  <a:pt x="56" y="373"/>
                </a:lnTo>
                <a:lnTo>
                  <a:pt x="56" y="371"/>
                </a:lnTo>
                <a:lnTo>
                  <a:pt x="58" y="371"/>
                </a:lnTo>
                <a:lnTo>
                  <a:pt x="58" y="369"/>
                </a:lnTo>
                <a:lnTo>
                  <a:pt x="59" y="368"/>
                </a:lnTo>
                <a:lnTo>
                  <a:pt x="61" y="368"/>
                </a:lnTo>
                <a:lnTo>
                  <a:pt x="62" y="368"/>
                </a:lnTo>
                <a:lnTo>
                  <a:pt x="62" y="366"/>
                </a:lnTo>
                <a:lnTo>
                  <a:pt x="64" y="364"/>
                </a:lnTo>
                <a:lnTo>
                  <a:pt x="64" y="363"/>
                </a:lnTo>
                <a:lnTo>
                  <a:pt x="64" y="361"/>
                </a:lnTo>
                <a:lnTo>
                  <a:pt x="66" y="361"/>
                </a:lnTo>
                <a:lnTo>
                  <a:pt x="66" y="360"/>
                </a:lnTo>
                <a:lnTo>
                  <a:pt x="67" y="360"/>
                </a:lnTo>
                <a:lnTo>
                  <a:pt x="67" y="358"/>
                </a:lnTo>
                <a:lnTo>
                  <a:pt x="67" y="356"/>
                </a:lnTo>
                <a:lnTo>
                  <a:pt x="67" y="355"/>
                </a:lnTo>
                <a:lnTo>
                  <a:pt x="67" y="353"/>
                </a:lnTo>
                <a:lnTo>
                  <a:pt x="69" y="353"/>
                </a:lnTo>
                <a:lnTo>
                  <a:pt x="69" y="351"/>
                </a:lnTo>
                <a:lnTo>
                  <a:pt x="69" y="350"/>
                </a:lnTo>
                <a:lnTo>
                  <a:pt x="71" y="350"/>
                </a:lnTo>
                <a:lnTo>
                  <a:pt x="71" y="348"/>
                </a:lnTo>
                <a:lnTo>
                  <a:pt x="72" y="348"/>
                </a:lnTo>
                <a:lnTo>
                  <a:pt x="72" y="350"/>
                </a:lnTo>
                <a:lnTo>
                  <a:pt x="74" y="350"/>
                </a:lnTo>
                <a:lnTo>
                  <a:pt x="76" y="350"/>
                </a:lnTo>
                <a:lnTo>
                  <a:pt x="76" y="351"/>
                </a:lnTo>
                <a:lnTo>
                  <a:pt x="77" y="351"/>
                </a:lnTo>
                <a:lnTo>
                  <a:pt x="79" y="351"/>
                </a:lnTo>
                <a:lnTo>
                  <a:pt x="79" y="350"/>
                </a:lnTo>
                <a:lnTo>
                  <a:pt x="79" y="348"/>
                </a:lnTo>
                <a:lnTo>
                  <a:pt x="80" y="348"/>
                </a:lnTo>
                <a:lnTo>
                  <a:pt x="80" y="346"/>
                </a:lnTo>
                <a:lnTo>
                  <a:pt x="80" y="345"/>
                </a:lnTo>
                <a:lnTo>
                  <a:pt x="82" y="345"/>
                </a:lnTo>
                <a:lnTo>
                  <a:pt x="80" y="345"/>
                </a:lnTo>
                <a:lnTo>
                  <a:pt x="80" y="343"/>
                </a:lnTo>
                <a:lnTo>
                  <a:pt x="82" y="343"/>
                </a:lnTo>
                <a:lnTo>
                  <a:pt x="82" y="342"/>
                </a:lnTo>
                <a:lnTo>
                  <a:pt x="82" y="340"/>
                </a:lnTo>
                <a:lnTo>
                  <a:pt x="84" y="340"/>
                </a:lnTo>
                <a:lnTo>
                  <a:pt x="84" y="338"/>
                </a:lnTo>
                <a:lnTo>
                  <a:pt x="84" y="337"/>
                </a:lnTo>
                <a:lnTo>
                  <a:pt x="84" y="335"/>
                </a:lnTo>
                <a:lnTo>
                  <a:pt x="85" y="335"/>
                </a:lnTo>
                <a:lnTo>
                  <a:pt x="85" y="333"/>
                </a:lnTo>
                <a:lnTo>
                  <a:pt x="84" y="330"/>
                </a:lnTo>
                <a:lnTo>
                  <a:pt x="84" y="328"/>
                </a:lnTo>
                <a:lnTo>
                  <a:pt x="82" y="328"/>
                </a:lnTo>
                <a:lnTo>
                  <a:pt x="82" y="327"/>
                </a:lnTo>
                <a:lnTo>
                  <a:pt x="82" y="325"/>
                </a:lnTo>
                <a:lnTo>
                  <a:pt x="80" y="325"/>
                </a:lnTo>
                <a:lnTo>
                  <a:pt x="80" y="324"/>
                </a:lnTo>
                <a:lnTo>
                  <a:pt x="79" y="324"/>
                </a:lnTo>
                <a:lnTo>
                  <a:pt x="79" y="322"/>
                </a:lnTo>
                <a:lnTo>
                  <a:pt x="77" y="322"/>
                </a:lnTo>
                <a:lnTo>
                  <a:pt x="76" y="322"/>
                </a:lnTo>
                <a:lnTo>
                  <a:pt x="74" y="322"/>
                </a:lnTo>
                <a:lnTo>
                  <a:pt x="74" y="320"/>
                </a:lnTo>
                <a:lnTo>
                  <a:pt x="74" y="322"/>
                </a:lnTo>
                <a:lnTo>
                  <a:pt x="72" y="322"/>
                </a:lnTo>
                <a:lnTo>
                  <a:pt x="72" y="320"/>
                </a:lnTo>
                <a:lnTo>
                  <a:pt x="71" y="320"/>
                </a:lnTo>
                <a:lnTo>
                  <a:pt x="71" y="319"/>
                </a:lnTo>
                <a:lnTo>
                  <a:pt x="69" y="317"/>
                </a:lnTo>
                <a:lnTo>
                  <a:pt x="69" y="315"/>
                </a:lnTo>
                <a:lnTo>
                  <a:pt x="69" y="314"/>
                </a:lnTo>
                <a:lnTo>
                  <a:pt x="69" y="312"/>
                </a:lnTo>
                <a:lnTo>
                  <a:pt x="67" y="312"/>
                </a:lnTo>
                <a:lnTo>
                  <a:pt x="67" y="311"/>
                </a:lnTo>
                <a:lnTo>
                  <a:pt x="69" y="311"/>
                </a:lnTo>
                <a:lnTo>
                  <a:pt x="69" y="309"/>
                </a:lnTo>
                <a:lnTo>
                  <a:pt x="67" y="307"/>
                </a:lnTo>
                <a:lnTo>
                  <a:pt x="67" y="306"/>
                </a:lnTo>
                <a:lnTo>
                  <a:pt x="66" y="306"/>
                </a:lnTo>
                <a:lnTo>
                  <a:pt x="64" y="306"/>
                </a:lnTo>
                <a:lnTo>
                  <a:pt x="64" y="304"/>
                </a:lnTo>
                <a:lnTo>
                  <a:pt x="62" y="304"/>
                </a:lnTo>
                <a:lnTo>
                  <a:pt x="62" y="302"/>
                </a:lnTo>
                <a:lnTo>
                  <a:pt x="61" y="302"/>
                </a:lnTo>
                <a:lnTo>
                  <a:pt x="59" y="302"/>
                </a:lnTo>
                <a:lnTo>
                  <a:pt x="58" y="302"/>
                </a:lnTo>
                <a:lnTo>
                  <a:pt x="58" y="301"/>
                </a:lnTo>
                <a:lnTo>
                  <a:pt x="56" y="301"/>
                </a:lnTo>
                <a:lnTo>
                  <a:pt x="56" y="299"/>
                </a:lnTo>
                <a:lnTo>
                  <a:pt x="54" y="299"/>
                </a:lnTo>
                <a:lnTo>
                  <a:pt x="54" y="297"/>
                </a:lnTo>
                <a:lnTo>
                  <a:pt x="53" y="297"/>
                </a:lnTo>
                <a:lnTo>
                  <a:pt x="51" y="297"/>
                </a:lnTo>
                <a:lnTo>
                  <a:pt x="49" y="297"/>
                </a:lnTo>
                <a:lnTo>
                  <a:pt x="49" y="299"/>
                </a:lnTo>
                <a:lnTo>
                  <a:pt x="48" y="299"/>
                </a:lnTo>
                <a:lnTo>
                  <a:pt x="48" y="301"/>
                </a:lnTo>
                <a:lnTo>
                  <a:pt x="46" y="301"/>
                </a:lnTo>
                <a:lnTo>
                  <a:pt x="45" y="301"/>
                </a:lnTo>
                <a:lnTo>
                  <a:pt x="45" y="299"/>
                </a:lnTo>
                <a:lnTo>
                  <a:pt x="43" y="299"/>
                </a:lnTo>
                <a:lnTo>
                  <a:pt x="41" y="299"/>
                </a:lnTo>
                <a:lnTo>
                  <a:pt x="41" y="301"/>
                </a:lnTo>
                <a:lnTo>
                  <a:pt x="40" y="301"/>
                </a:lnTo>
                <a:lnTo>
                  <a:pt x="38" y="301"/>
                </a:lnTo>
                <a:lnTo>
                  <a:pt x="36" y="301"/>
                </a:lnTo>
                <a:lnTo>
                  <a:pt x="36" y="299"/>
                </a:lnTo>
                <a:lnTo>
                  <a:pt x="35" y="297"/>
                </a:lnTo>
                <a:lnTo>
                  <a:pt x="33" y="297"/>
                </a:lnTo>
                <a:lnTo>
                  <a:pt x="33" y="296"/>
                </a:lnTo>
                <a:lnTo>
                  <a:pt x="31" y="296"/>
                </a:lnTo>
                <a:lnTo>
                  <a:pt x="31" y="294"/>
                </a:lnTo>
                <a:lnTo>
                  <a:pt x="30" y="294"/>
                </a:lnTo>
                <a:lnTo>
                  <a:pt x="30" y="293"/>
                </a:lnTo>
                <a:lnTo>
                  <a:pt x="28" y="293"/>
                </a:lnTo>
                <a:lnTo>
                  <a:pt x="28" y="294"/>
                </a:lnTo>
                <a:lnTo>
                  <a:pt x="27" y="294"/>
                </a:lnTo>
                <a:lnTo>
                  <a:pt x="25" y="294"/>
                </a:lnTo>
                <a:lnTo>
                  <a:pt x="25" y="293"/>
                </a:lnTo>
                <a:lnTo>
                  <a:pt x="25" y="294"/>
                </a:lnTo>
                <a:lnTo>
                  <a:pt x="23" y="294"/>
                </a:lnTo>
                <a:lnTo>
                  <a:pt x="22" y="294"/>
                </a:lnTo>
                <a:lnTo>
                  <a:pt x="22" y="296"/>
                </a:lnTo>
                <a:lnTo>
                  <a:pt x="20" y="296"/>
                </a:lnTo>
                <a:lnTo>
                  <a:pt x="18" y="296"/>
                </a:lnTo>
                <a:lnTo>
                  <a:pt x="18" y="294"/>
                </a:lnTo>
                <a:lnTo>
                  <a:pt x="17" y="294"/>
                </a:lnTo>
                <a:lnTo>
                  <a:pt x="17" y="293"/>
                </a:lnTo>
                <a:lnTo>
                  <a:pt x="15" y="293"/>
                </a:lnTo>
                <a:lnTo>
                  <a:pt x="13" y="293"/>
                </a:lnTo>
                <a:lnTo>
                  <a:pt x="12" y="293"/>
                </a:lnTo>
                <a:lnTo>
                  <a:pt x="10" y="293"/>
                </a:lnTo>
                <a:lnTo>
                  <a:pt x="9" y="293"/>
                </a:lnTo>
                <a:lnTo>
                  <a:pt x="9" y="291"/>
                </a:lnTo>
                <a:lnTo>
                  <a:pt x="7" y="291"/>
                </a:lnTo>
                <a:lnTo>
                  <a:pt x="7" y="289"/>
                </a:lnTo>
                <a:lnTo>
                  <a:pt x="5" y="289"/>
                </a:lnTo>
                <a:lnTo>
                  <a:pt x="4" y="289"/>
                </a:lnTo>
                <a:lnTo>
                  <a:pt x="4" y="288"/>
                </a:lnTo>
                <a:lnTo>
                  <a:pt x="2" y="288"/>
                </a:lnTo>
                <a:lnTo>
                  <a:pt x="0" y="28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17" name="Freeform 455"/>
          <p:cNvSpPr>
            <a:spLocks/>
          </p:cNvSpPr>
          <p:nvPr/>
        </p:nvSpPr>
        <p:spPr bwMode="auto">
          <a:xfrm>
            <a:off x="6969277" y="2266413"/>
            <a:ext cx="1580321" cy="609951"/>
          </a:xfrm>
          <a:custGeom>
            <a:avLst/>
            <a:gdLst>
              <a:gd name="T0" fmla="*/ 5 w 781"/>
              <a:gd name="T1" fmla="*/ 284 h 293"/>
              <a:gd name="T2" fmla="*/ 1 w 781"/>
              <a:gd name="T3" fmla="*/ 270 h 293"/>
              <a:gd name="T4" fmla="*/ 9 w 781"/>
              <a:gd name="T5" fmla="*/ 263 h 293"/>
              <a:gd name="T6" fmla="*/ 21 w 781"/>
              <a:gd name="T7" fmla="*/ 266 h 293"/>
              <a:gd name="T8" fmla="*/ 27 w 781"/>
              <a:gd name="T9" fmla="*/ 262 h 293"/>
              <a:gd name="T10" fmla="*/ 37 w 781"/>
              <a:gd name="T11" fmla="*/ 255 h 293"/>
              <a:gd name="T12" fmla="*/ 45 w 781"/>
              <a:gd name="T13" fmla="*/ 252 h 293"/>
              <a:gd name="T14" fmla="*/ 59 w 781"/>
              <a:gd name="T15" fmla="*/ 249 h 293"/>
              <a:gd name="T16" fmla="*/ 68 w 781"/>
              <a:gd name="T17" fmla="*/ 237 h 293"/>
              <a:gd name="T18" fmla="*/ 81 w 781"/>
              <a:gd name="T19" fmla="*/ 239 h 293"/>
              <a:gd name="T20" fmla="*/ 96 w 781"/>
              <a:gd name="T21" fmla="*/ 239 h 293"/>
              <a:gd name="T22" fmla="*/ 106 w 781"/>
              <a:gd name="T23" fmla="*/ 234 h 293"/>
              <a:gd name="T24" fmla="*/ 106 w 781"/>
              <a:gd name="T25" fmla="*/ 221 h 293"/>
              <a:gd name="T26" fmla="*/ 101 w 781"/>
              <a:gd name="T27" fmla="*/ 211 h 293"/>
              <a:gd name="T28" fmla="*/ 101 w 781"/>
              <a:gd name="T29" fmla="*/ 198 h 293"/>
              <a:gd name="T30" fmla="*/ 93 w 781"/>
              <a:gd name="T31" fmla="*/ 188 h 293"/>
              <a:gd name="T32" fmla="*/ 91 w 781"/>
              <a:gd name="T33" fmla="*/ 178 h 293"/>
              <a:gd name="T34" fmla="*/ 101 w 781"/>
              <a:gd name="T35" fmla="*/ 168 h 293"/>
              <a:gd name="T36" fmla="*/ 108 w 781"/>
              <a:gd name="T37" fmla="*/ 160 h 293"/>
              <a:gd name="T38" fmla="*/ 119 w 781"/>
              <a:gd name="T39" fmla="*/ 162 h 293"/>
              <a:gd name="T40" fmla="*/ 132 w 781"/>
              <a:gd name="T41" fmla="*/ 154 h 293"/>
              <a:gd name="T42" fmla="*/ 125 w 781"/>
              <a:gd name="T43" fmla="*/ 141 h 293"/>
              <a:gd name="T44" fmla="*/ 127 w 781"/>
              <a:gd name="T45" fmla="*/ 131 h 293"/>
              <a:gd name="T46" fmla="*/ 129 w 781"/>
              <a:gd name="T47" fmla="*/ 121 h 293"/>
              <a:gd name="T48" fmla="*/ 127 w 781"/>
              <a:gd name="T49" fmla="*/ 113 h 293"/>
              <a:gd name="T50" fmla="*/ 122 w 781"/>
              <a:gd name="T51" fmla="*/ 105 h 293"/>
              <a:gd name="T52" fmla="*/ 129 w 781"/>
              <a:gd name="T53" fmla="*/ 92 h 293"/>
              <a:gd name="T54" fmla="*/ 135 w 781"/>
              <a:gd name="T55" fmla="*/ 80 h 293"/>
              <a:gd name="T56" fmla="*/ 135 w 781"/>
              <a:gd name="T57" fmla="*/ 69 h 293"/>
              <a:gd name="T58" fmla="*/ 147 w 781"/>
              <a:gd name="T59" fmla="*/ 62 h 293"/>
              <a:gd name="T60" fmla="*/ 157 w 781"/>
              <a:gd name="T61" fmla="*/ 62 h 293"/>
              <a:gd name="T62" fmla="*/ 163 w 781"/>
              <a:gd name="T63" fmla="*/ 56 h 293"/>
              <a:gd name="T64" fmla="*/ 170 w 781"/>
              <a:gd name="T65" fmla="*/ 46 h 293"/>
              <a:gd name="T66" fmla="*/ 183 w 781"/>
              <a:gd name="T67" fmla="*/ 44 h 293"/>
              <a:gd name="T68" fmla="*/ 192 w 781"/>
              <a:gd name="T69" fmla="*/ 52 h 293"/>
              <a:gd name="T70" fmla="*/ 202 w 781"/>
              <a:gd name="T71" fmla="*/ 62 h 293"/>
              <a:gd name="T72" fmla="*/ 217 w 781"/>
              <a:gd name="T73" fmla="*/ 69 h 293"/>
              <a:gd name="T74" fmla="*/ 230 w 781"/>
              <a:gd name="T75" fmla="*/ 75 h 293"/>
              <a:gd name="T76" fmla="*/ 246 w 781"/>
              <a:gd name="T77" fmla="*/ 74 h 293"/>
              <a:gd name="T78" fmla="*/ 258 w 781"/>
              <a:gd name="T79" fmla="*/ 66 h 293"/>
              <a:gd name="T80" fmla="*/ 266 w 781"/>
              <a:gd name="T81" fmla="*/ 57 h 293"/>
              <a:gd name="T82" fmla="*/ 276 w 781"/>
              <a:gd name="T83" fmla="*/ 46 h 293"/>
              <a:gd name="T84" fmla="*/ 282 w 781"/>
              <a:gd name="T85" fmla="*/ 36 h 293"/>
              <a:gd name="T86" fmla="*/ 287 w 781"/>
              <a:gd name="T87" fmla="*/ 30 h 293"/>
              <a:gd name="T88" fmla="*/ 297 w 781"/>
              <a:gd name="T89" fmla="*/ 31 h 293"/>
              <a:gd name="T90" fmla="*/ 304 w 781"/>
              <a:gd name="T91" fmla="*/ 39 h 293"/>
              <a:gd name="T92" fmla="*/ 313 w 781"/>
              <a:gd name="T93" fmla="*/ 52 h 293"/>
              <a:gd name="T94" fmla="*/ 320 w 781"/>
              <a:gd name="T95" fmla="*/ 48 h 293"/>
              <a:gd name="T96" fmla="*/ 322 w 781"/>
              <a:gd name="T97" fmla="*/ 51 h 293"/>
              <a:gd name="T98" fmla="*/ 325 w 781"/>
              <a:gd name="T99" fmla="*/ 56 h 293"/>
              <a:gd name="T100" fmla="*/ 331 w 781"/>
              <a:gd name="T101" fmla="*/ 61 h 293"/>
              <a:gd name="T102" fmla="*/ 333 w 781"/>
              <a:gd name="T103" fmla="*/ 74 h 293"/>
              <a:gd name="T104" fmla="*/ 392 w 781"/>
              <a:gd name="T105" fmla="*/ 70 h 293"/>
              <a:gd name="T106" fmla="*/ 429 w 781"/>
              <a:gd name="T107" fmla="*/ 59 h 293"/>
              <a:gd name="T108" fmla="*/ 428 w 781"/>
              <a:gd name="T109" fmla="*/ 13 h 293"/>
              <a:gd name="T110" fmla="*/ 493 w 781"/>
              <a:gd name="T111" fmla="*/ 12 h 293"/>
              <a:gd name="T112" fmla="*/ 563 w 781"/>
              <a:gd name="T113" fmla="*/ 8 h 293"/>
              <a:gd name="T114" fmla="*/ 678 w 781"/>
              <a:gd name="T115" fmla="*/ 5 h 293"/>
              <a:gd name="T116" fmla="*/ 732 w 781"/>
              <a:gd name="T117" fmla="*/ 2 h 293"/>
              <a:gd name="T118" fmla="*/ 781 w 781"/>
              <a:gd name="T119"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1" h="293">
                <a:moveTo>
                  <a:pt x="14" y="293"/>
                </a:moveTo>
                <a:lnTo>
                  <a:pt x="13" y="293"/>
                </a:lnTo>
                <a:lnTo>
                  <a:pt x="11" y="293"/>
                </a:lnTo>
                <a:lnTo>
                  <a:pt x="11" y="291"/>
                </a:lnTo>
                <a:lnTo>
                  <a:pt x="9" y="291"/>
                </a:lnTo>
                <a:lnTo>
                  <a:pt x="8" y="291"/>
                </a:lnTo>
                <a:lnTo>
                  <a:pt x="8" y="289"/>
                </a:lnTo>
                <a:lnTo>
                  <a:pt x="6" y="288"/>
                </a:lnTo>
                <a:lnTo>
                  <a:pt x="6" y="286"/>
                </a:lnTo>
                <a:lnTo>
                  <a:pt x="6" y="284"/>
                </a:lnTo>
                <a:lnTo>
                  <a:pt x="5" y="284"/>
                </a:lnTo>
                <a:lnTo>
                  <a:pt x="5" y="283"/>
                </a:lnTo>
                <a:lnTo>
                  <a:pt x="5" y="281"/>
                </a:lnTo>
                <a:lnTo>
                  <a:pt x="3" y="280"/>
                </a:lnTo>
                <a:lnTo>
                  <a:pt x="3" y="278"/>
                </a:lnTo>
                <a:lnTo>
                  <a:pt x="3" y="276"/>
                </a:lnTo>
                <a:lnTo>
                  <a:pt x="1" y="276"/>
                </a:lnTo>
                <a:lnTo>
                  <a:pt x="0" y="275"/>
                </a:lnTo>
                <a:lnTo>
                  <a:pt x="1" y="275"/>
                </a:lnTo>
                <a:lnTo>
                  <a:pt x="1" y="273"/>
                </a:lnTo>
                <a:lnTo>
                  <a:pt x="1" y="271"/>
                </a:lnTo>
                <a:lnTo>
                  <a:pt x="1" y="270"/>
                </a:lnTo>
                <a:lnTo>
                  <a:pt x="1" y="268"/>
                </a:lnTo>
                <a:lnTo>
                  <a:pt x="1" y="266"/>
                </a:lnTo>
                <a:lnTo>
                  <a:pt x="0" y="266"/>
                </a:lnTo>
                <a:lnTo>
                  <a:pt x="0" y="265"/>
                </a:lnTo>
                <a:lnTo>
                  <a:pt x="1" y="265"/>
                </a:lnTo>
                <a:lnTo>
                  <a:pt x="3" y="265"/>
                </a:lnTo>
                <a:lnTo>
                  <a:pt x="5" y="265"/>
                </a:lnTo>
                <a:lnTo>
                  <a:pt x="6" y="265"/>
                </a:lnTo>
                <a:lnTo>
                  <a:pt x="8" y="265"/>
                </a:lnTo>
                <a:lnTo>
                  <a:pt x="8" y="263"/>
                </a:lnTo>
                <a:lnTo>
                  <a:pt x="9" y="263"/>
                </a:lnTo>
                <a:lnTo>
                  <a:pt x="9" y="262"/>
                </a:lnTo>
                <a:lnTo>
                  <a:pt x="11" y="262"/>
                </a:lnTo>
                <a:lnTo>
                  <a:pt x="13" y="260"/>
                </a:lnTo>
                <a:lnTo>
                  <a:pt x="13" y="262"/>
                </a:lnTo>
                <a:lnTo>
                  <a:pt x="14" y="262"/>
                </a:lnTo>
                <a:lnTo>
                  <a:pt x="14" y="263"/>
                </a:lnTo>
                <a:lnTo>
                  <a:pt x="16" y="263"/>
                </a:lnTo>
                <a:lnTo>
                  <a:pt x="18" y="263"/>
                </a:lnTo>
                <a:lnTo>
                  <a:pt x="19" y="263"/>
                </a:lnTo>
                <a:lnTo>
                  <a:pt x="21" y="265"/>
                </a:lnTo>
                <a:lnTo>
                  <a:pt x="21" y="266"/>
                </a:lnTo>
                <a:lnTo>
                  <a:pt x="23" y="266"/>
                </a:lnTo>
                <a:lnTo>
                  <a:pt x="24" y="266"/>
                </a:lnTo>
                <a:lnTo>
                  <a:pt x="24" y="265"/>
                </a:lnTo>
                <a:lnTo>
                  <a:pt x="24" y="266"/>
                </a:lnTo>
                <a:lnTo>
                  <a:pt x="24" y="265"/>
                </a:lnTo>
                <a:lnTo>
                  <a:pt x="26" y="265"/>
                </a:lnTo>
                <a:lnTo>
                  <a:pt x="27" y="265"/>
                </a:lnTo>
                <a:lnTo>
                  <a:pt x="27" y="263"/>
                </a:lnTo>
                <a:lnTo>
                  <a:pt x="26" y="263"/>
                </a:lnTo>
                <a:lnTo>
                  <a:pt x="26" y="262"/>
                </a:lnTo>
                <a:lnTo>
                  <a:pt x="27" y="262"/>
                </a:lnTo>
                <a:lnTo>
                  <a:pt x="27" y="260"/>
                </a:lnTo>
                <a:lnTo>
                  <a:pt x="27" y="258"/>
                </a:lnTo>
                <a:lnTo>
                  <a:pt x="29" y="258"/>
                </a:lnTo>
                <a:lnTo>
                  <a:pt x="29" y="257"/>
                </a:lnTo>
                <a:lnTo>
                  <a:pt x="31" y="257"/>
                </a:lnTo>
                <a:lnTo>
                  <a:pt x="32" y="255"/>
                </a:lnTo>
                <a:lnTo>
                  <a:pt x="34" y="255"/>
                </a:lnTo>
                <a:lnTo>
                  <a:pt x="34" y="253"/>
                </a:lnTo>
                <a:lnTo>
                  <a:pt x="36" y="253"/>
                </a:lnTo>
                <a:lnTo>
                  <a:pt x="36" y="255"/>
                </a:lnTo>
                <a:lnTo>
                  <a:pt x="37" y="255"/>
                </a:lnTo>
                <a:lnTo>
                  <a:pt x="39" y="255"/>
                </a:lnTo>
                <a:lnTo>
                  <a:pt x="41" y="255"/>
                </a:lnTo>
                <a:lnTo>
                  <a:pt x="41" y="257"/>
                </a:lnTo>
                <a:lnTo>
                  <a:pt x="42" y="257"/>
                </a:lnTo>
                <a:lnTo>
                  <a:pt x="44" y="257"/>
                </a:lnTo>
                <a:lnTo>
                  <a:pt x="45" y="257"/>
                </a:lnTo>
                <a:lnTo>
                  <a:pt x="45" y="255"/>
                </a:lnTo>
                <a:lnTo>
                  <a:pt x="45" y="253"/>
                </a:lnTo>
                <a:lnTo>
                  <a:pt x="47" y="253"/>
                </a:lnTo>
                <a:lnTo>
                  <a:pt x="45" y="253"/>
                </a:lnTo>
                <a:lnTo>
                  <a:pt x="45" y="252"/>
                </a:lnTo>
                <a:lnTo>
                  <a:pt x="47" y="252"/>
                </a:lnTo>
                <a:lnTo>
                  <a:pt x="49" y="252"/>
                </a:lnTo>
                <a:lnTo>
                  <a:pt x="50" y="252"/>
                </a:lnTo>
                <a:lnTo>
                  <a:pt x="52" y="252"/>
                </a:lnTo>
                <a:lnTo>
                  <a:pt x="52" y="253"/>
                </a:lnTo>
                <a:lnTo>
                  <a:pt x="54" y="252"/>
                </a:lnTo>
                <a:lnTo>
                  <a:pt x="55" y="252"/>
                </a:lnTo>
                <a:lnTo>
                  <a:pt x="57" y="252"/>
                </a:lnTo>
                <a:lnTo>
                  <a:pt x="57" y="250"/>
                </a:lnTo>
                <a:lnTo>
                  <a:pt x="57" y="249"/>
                </a:lnTo>
                <a:lnTo>
                  <a:pt x="59" y="249"/>
                </a:lnTo>
                <a:lnTo>
                  <a:pt x="59" y="247"/>
                </a:lnTo>
                <a:lnTo>
                  <a:pt x="59" y="245"/>
                </a:lnTo>
                <a:lnTo>
                  <a:pt x="60" y="245"/>
                </a:lnTo>
                <a:lnTo>
                  <a:pt x="60" y="244"/>
                </a:lnTo>
                <a:lnTo>
                  <a:pt x="62" y="244"/>
                </a:lnTo>
                <a:lnTo>
                  <a:pt x="62" y="242"/>
                </a:lnTo>
                <a:lnTo>
                  <a:pt x="63" y="240"/>
                </a:lnTo>
                <a:lnTo>
                  <a:pt x="65" y="239"/>
                </a:lnTo>
                <a:lnTo>
                  <a:pt x="67" y="239"/>
                </a:lnTo>
                <a:lnTo>
                  <a:pt x="68" y="239"/>
                </a:lnTo>
                <a:lnTo>
                  <a:pt x="68" y="237"/>
                </a:lnTo>
                <a:lnTo>
                  <a:pt x="70" y="237"/>
                </a:lnTo>
                <a:lnTo>
                  <a:pt x="70" y="239"/>
                </a:lnTo>
                <a:lnTo>
                  <a:pt x="72" y="239"/>
                </a:lnTo>
                <a:lnTo>
                  <a:pt x="73" y="239"/>
                </a:lnTo>
                <a:lnTo>
                  <a:pt x="75" y="239"/>
                </a:lnTo>
                <a:lnTo>
                  <a:pt x="76" y="239"/>
                </a:lnTo>
                <a:lnTo>
                  <a:pt x="76" y="240"/>
                </a:lnTo>
                <a:lnTo>
                  <a:pt x="78" y="240"/>
                </a:lnTo>
                <a:lnTo>
                  <a:pt x="80" y="240"/>
                </a:lnTo>
                <a:lnTo>
                  <a:pt x="80" y="239"/>
                </a:lnTo>
                <a:lnTo>
                  <a:pt x="81" y="239"/>
                </a:lnTo>
                <a:lnTo>
                  <a:pt x="81" y="240"/>
                </a:lnTo>
                <a:lnTo>
                  <a:pt x="83" y="240"/>
                </a:lnTo>
                <a:lnTo>
                  <a:pt x="85" y="240"/>
                </a:lnTo>
                <a:lnTo>
                  <a:pt x="86" y="240"/>
                </a:lnTo>
                <a:lnTo>
                  <a:pt x="88" y="240"/>
                </a:lnTo>
                <a:lnTo>
                  <a:pt x="90" y="240"/>
                </a:lnTo>
                <a:lnTo>
                  <a:pt x="91" y="240"/>
                </a:lnTo>
                <a:lnTo>
                  <a:pt x="91" y="239"/>
                </a:lnTo>
                <a:lnTo>
                  <a:pt x="93" y="239"/>
                </a:lnTo>
                <a:lnTo>
                  <a:pt x="94" y="239"/>
                </a:lnTo>
                <a:lnTo>
                  <a:pt x="96" y="239"/>
                </a:lnTo>
                <a:lnTo>
                  <a:pt x="96" y="237"/>
                </a:lnTo>
                <a:lnTo>
                  <a:pt x="98" y="237"/>
                </a:lnTo>
                <a:lnTo>
                  <a:pt x="99" y="237"/>
                </a:lnTo>
                <a:lnTo>
                  <a:pt x="99" y="239"/>
                </a:lnTo>
                <a:lnTo>
                  <a:pt x="99" y="237"/>
                </a:lnTo>
                <a:lnTo>
                  <a:pt x="101" y="237"/>
                </a:lnTo>
                <a:lnTo>
                  <a:pt x="103" y="237"/>
                </a:lnTo>
                <a:lnTo>
                  <a:pt x="104" y="237"/>
                </a:lnTo>
                <a:lnTo>
                  <a:pt x="104" y="235"/>
                </a:lnTo>
                <a:lnTo>
                  <a:pt x="106" y="235"/>
                </a:lnTo>
                <a:lnTo>
                  <a:pt x="106" y="234"/>
                </a:lnTo>
                <a:lnTo>
                  <a:pt x="106" y="232"/>
                </a:lnTo>
                <a:lnTo>
                  <a:pt x="106" y="231"/>
                </a:lnTo>
                <a:lnTo>
                  <a:pt x="106" y="229"/>
                </a:lnTo>
                <a:lnTo>
                  <a:pt x="104" y="227"/>
                </a:lnTo>
                <a:lnTo>
                  <a:pt x="104" y="226"/>
                </a:lnTo>
                <a:lnTo>
                  <a:pt x="104" y="224"/>
                </a:lnTo>
                <a:lnTo>
                  <a:pt x="106" y="224"/>
                </a:lnTo>
                <a:lnTo>
                  <a:pt x="106" y="222"/>
                </a:lnTo>
                <a:lnTo>
                  <a:pt x="108" y="222"/>
                </a:lnTo>
                <a:lnTo>
                  <a:pt x="108" y="221"/>
                </a:lnTo>
                <a:lnTo>
                  <a:pt x="106" y="221"/>
                </a:lnTo>
                <a:lnTo>
                  <a:pt x="106" y="219"/>
                </a:lnTo>
                <a:lnTo>
                  <a:pt x="104" y="219"/>
                </a:lnTo>
                <a:lnTo>
                  <a:pt x="104" y="217"/>
                </a:lnTo>
                <a:lnTo>
                  <a:pt x="104" y="216"/>
                </a:lnTo>
                <a:lnTo>
                  <a:pt x="103" y="216"/>
                </a:lnTo>
                <a:lnTo>
                  <a:pt x="103" y="214"/>
                </a:lnTo>
                <a:lnTo>
                  <a:pt x="103" y="213"/>
                </a:lnTo>
                <a:lnTo>
                  <a:pt x="101" y="213"/>
                </a:lnTo>
                <a:lnTo>
                  <a:pt x="101" y="211"/>
                </a:lnTo>
                <a:lnTo>
                  <a:pt x="103" y="211"/>
                </a:lnTo>
                <a:lnTo>
                  <a:pt x="101" y="211"/>
                </a:lnTo>
                <a:lnTo>
                  <a:pt x="101" y="209"/>
                </a:lnTo>
                <a:lnTo>
                  <a:pt x="101" y="208"/>
                </a:lnTo>
                <a:lnTo>
                  <a:pt x="99" y="208"/>
                </a:lnTo>
                <a:lnTo>
                  <a:pt x="99" y="206"/>
                </a:lnTo>
                <a:lnTo>
                  <a:pt x="99" y="204"/>
                </a:lnTo>
                <a:lnTo>
                  <a:pt x="101" y="204"/>
                </a:lnTo>
                <a:lnTo>
                  <a:pt x="101" y="203"/>
                </a:lnTo>
                <a:lnTo>
                  <a:pt x="99" y="203"/>
                </a:lnTo>
                <a:lnTo>
                  <a:pt x="99" y="201"/>
                </a:lnTo>
                <a:lnTo>
                  <a:pt x="99" y="200"/>
                </a:lnTo>
                <a:lnTo>
                  <a:pt x="101" y="198"/>
                </a:lnTo>
                <a:lnTo>
                  <a:pt x="101" y="196"/>
                </a:lnTo>
                <a:lnTo>
                  <a:pt x="101" y="195"/>
                </a:lnTo>
                <a:lnTo>
                  <a:pt x="101" y="193"/>
                </a:lnTo>
                <a:lnTo>
                  <a:pt x="99" y="193"/>
                </a:lnTo>
                <a:lnTo>
                  <a:pt x="98" y="193"/>
                </a:lnTo>
                <a:lnTo>
                  <a:pt x="98" y="191"/>
                </a:lnTo>
                <a:lnTo>
                  <a:pt x="96" y="191"/>
                </a:lnTo>
                <a:lnTo>
                  <a:pt x="94" y="191"/>
                </a:lnTo>
                <a:lnTo>
                  <a:pt x="94" y="190"/>
                </a:lnTo>
                <a:lnTo>
                  <a:pt x="93" y="190"/>
                </a:lnTo>
                <a:lnTo>
                  <a:pt x="93" y="188"/>
                </a:lnTo>
                <a:lnTo>
                  <a:pt x="94" y="188"/>
                </a:lnTo>
                <a:lnTo>
                  <a:pt x="94" y="186"/>
                </a:lnTo>
                <a:lnTo>
                  <a:pt x="94" y="185"/>
                </a:lnTo>
                <a:lnTo>
                  <a:pt x="94" y="183"/>
                </a:lnTo>
                <a:lnTo>
                  <a:pt x="93" y="183"/>
                </a:lnTo>
                <a:lnTo>
                  <a:pt x="91" y="183"/>
                </a:lnTo>
                <a:lnTo>
                  <a:pt x="91" y="182"/>
                </a:lnTo>
                <a:lnTo>
                  <a:pt x="90" y="182"/>
                </a:lnTo>
                <a:lnTo>
                  <a:pt x="90" y="180"/>
                </a:lnTo>
                <a:lnTo>
                  <a:pt x="91" y="180"/>
                </a:lnTo>
                <a:lnTo>
                  <a:pt x="91" y="178"/>
                </a:lnTo>
                <a:lnTo>
                  <a:pt x="93" y="178"/>
                </a:lnTo>
                <a:lnTo>
                  <a:pt x="93" y="177"/>
                </a:lnTo>
                <a:lnTo>
                  <a:pt x="94" y="177"/>
                </a:lnTo>
                <a:lnTo>
                  <a:pt x="94" y="175"/>
                </a:lnTo>
                <a:lnTo>
                  <a:pt x="94" y="173"/>
                </a:lnTo>
                <a:lnTo>
                  <a:pt x="96" y="173"/>
                </a:lnTo>
                <a:lnTo>
                  <a:pt x="96" y="172"/>
                </a:lnTo>
                <a:lnTo>
                  <a:pt x="98" y="172"/>
                </a:lnTo>
                <a:lnTo>
                  <a:pt x="99" y="170"/>
                </a:lnTo>
                <a:lnTo>
                  <a:pt x="101" y="170"/>
                </a:lnTo>
                <a:lnTo>
                  <a:pt x="101" y="168"/>
                </a:lnTo>
                <a:lnTo>
                  <a:pt x="101" y="167"/>
                </a:lnTo>
                <a:lnTo>
                  <a:pt x="99" y="167"/>
                </a:lnTo>
                <a:lnTo>
                  <a:pt x="101" y="165"/>
                </a:lnTo>
                <a:lnTo>
                  <a:pt x="99" y="165"/>
                </a:lnTo>
                <a:lnTo>
                  <a:pt x="99" y="164"/>
                </a:lnTo>
                <a:lnTo>
                  <a:pt x="101" y="162"/>
                </a:lnTo>
                <a:lnTo>
                  <a:pt x="103" y="160"/>
                </a:lnTo>
                <a:lnTo>
                  <a:pt x="104" y="162"/>
                </a:lnTo>
                <a:lnTo>
                  <a:pt x="106" y="162"/>
                </a:lnTo>
                <a:lnTo>
                  <a:pt x="106" y="160"/>
                </a:lnTo>
                <a:lnTo>
                  <a:pt x="108" y="160"/>
                </a:lnTo>
                <a:lnTo>
                  <a:pt x="109" y="160"/>
                </a:lnTo>
                <a:lnTo>
                  <a:pt x="111" y="159"/>
                </a:lnTo>
                <a:lnTo>
                  <a:pt x="112" y="159"/>
                </a:lnTo>
                <a:lnTo>
                  <a:pt x="114" y="159"/>
                </a:lnTo>
                <a:lnTo>
                  <a:pt x="114" y="160"/>
                </a:lnTo>
                <a:lnTo>
                  <a:pt x="116" y="160"/>
                </a:lnTo>
                <a:lnTo>
                  <a:pt x="116" y="162"/>
                </a:lnTo>
                <a:lnTo>
                  <a:pt x="117" y="162"/>
                </a:lnTo>
                <a:lnTo>
                  <a:pt x="119" y="162"/>
                </a:lnTo>
                <a:lnTo>
                  <a:pt x="119" y="160"/>
                </a:lnTo>
                <a:lnTo>
                  <a:pt x="119" y="162"/>
                </a:lnTo>
                <a:lnTo>
                  <a:pt x="121" y="162"/>
                </a:lnTo>
                <a:lnTo>
                  <a:pt x="122" y="162"/>
                </a:lnTo>
                <a:lnTo>
                  <a:pt x="124" y="162"/>
                </a:lnTo>
                <a:lnTo>
                  <a:pt x="127" y="164"/>
                </a:lnTo>
                <a:lnTo>
                  <a:pt x="127" y="162"/>
                </a:lnTo>
                <a:lnTo>
                  <a:pt x="129" y="162"/>
                </a:lnTo>
                <a:lnTo>
                  <a:pt x="130" y="160"/>
                </a:lnTo>
                <a:lnTo>
                  <a:pt x="130" y="159"/>
                </a:lnTo>
                <a:lnTo>
                  <a:pt x="130" y="157"/>
                </a:lnTo>
                <a:lnTo>
                  <a:pt x="130" y="155"/>
                </a:lnTo>
                <a:lnTo>
                  <a:pt x="132" y="154"/>
                </a:lnTo>
                <a:lnTo>
                  <a:pt x="130" y="152"/>
                </a:lnTo>
                <a:lnTo>
                  <a:pt x="130" y="150"/>
                </a:lnTo>
                <a:lnTo>
                  <a:pt x="129" y="150"/>
                </a:lnTo>
                <a:lnTo>
                  <a:pt x="129" y="149"/>
                </a:lnTo>
                <a:lnTo>
                  <a:pt x="129" y="147"/>
                </a:lnTo>
                <a:lnTo>
                  <a:pt x="129" y="146"/>
                </a:lnTo>
                <a:lnTo>
                  <a:pt x="129" y="144"/>
                </a:lnTo>
                <a:lnTo>
                  <a:pt x="129" y="142"/>
                </a:lnTo>
                <a:lnTo>
                  <a:pt x="127" y="142"/>
                </a:lnTo>
                <a:lnTo>
                  <a:pt x="127" y="141"/>
                </a:lnTo>
                <a:lnTo>
                  <a:pt x="125" y="141"/>
                </a:lnTo>
                <a:lnTo>
                  <a:pt x="125" y="139"/>
                </a:lnTo>
                <a:lnTo>
                  <a:pt x="125" y="137"/>
                </a:lnTo>
                <a:lnTo>
                  <a:pt x="127" y="137"/>
                </a:lnTo>
                <a:lnTo>
                  <a:pt x="125" y="137"/>
                </a:lnTo>
                <a:lnTo>
                  <a:pt x="127" y="137"/>
                </a:lnTo>
                <a:lnTo>
                  <a:pt x="127" y="136"/>
                </a:lnTo>
                <a:lnTo>
                  <a:pt x="125" y="136"/>
                </a:lnTo>
                <a:lnTo>
                  <a:pt x="125" y="134"/>
                </a:lnTo>
                <a:lnTo>
                  <a:pt x="125" y="133"/>
                </a:lnTo>
                <a:lnTo>
                  <a:pt x="127" y="133"/>
                </a:lnTo>
                <a:lnTo>
                  <a:pt x="127" y="131"/>
                </a:lnTo>
                <a:lnTo>
                  <a:pt x="129" y="131"/>
                </a:lnTo>
                <a:lnTo>
                  <a:pt x="129" y="129"/>
                </a:lnTo>
                <a:lnTo>
                  <a:pt x="129" y="128"/>
                </a:lnTo>
                <a:lnTo>
                  <a:pt x="130" y="128"/>
                </a:lnTo>
                <a:lnTo>
                  <a:pt x="129" y="128"/>
                </a:lnTo>
                <a:lnTo>
                  <a:pt x="129" y="126"/>
                </a:lnTo>
                <a:lnTo>
                  <a:pt x="129" y="124"/>
                </a:lnTo>
                <a:lnTo>
                  <a:pt x="127" y="124"/>
                </a:lnTo>
                <a:lnTo>
                  <a:pt x="127" y="123"/>
                </a:lnTo>
                <a:lnTo>
                  <a:pt x="129" y="123"/>
                </a:lnTo>
                <a:lnTo>
                  <a:pt x="129" y="121"/>
                </a:lnTo>
                <a:lnTo>
                  <a:pt x="130" y="121"/>
                </a:lnTo>
                <a:lnTo>
                  <a:pt x="129" y="121"/>
                </a:lnTo>
                <a:lnTo>
                  <a:pt x="130" y="119"/>
                </a:lnTo>
                <a:lnTo>
                  <a:pt x="130" y="118"/>
                </a:lnTo>
                <a:lnTo>
                  <a:pt x="130" y="116"/>
                </a:lnTo>
                <a:lnTo>
                  <a:pt x="130" y="115"/>
                </a:lnTo>
                <a:lnTo>
                  <a:pt x="130" y="113"/>
                </a:lnTo>
                <a:lnTo>
                  <a:pt x="129" y="113"/>
                </a:lnTo>
                <a:lnTo>
                  <a:pt x="129" y="111"/>
                </a:lnTo>
                <a:lnTo>
                  <a:pt x="127" y="111"/>
                </a:lnTo>
                <a:lnTo>
                  <a:pt x="127" y="113"/>
                </a:lnTo>
                <a:lnTo>
                  <a:pt x="125" y="113"/>
                </a:lnTo>
                <a:lnTo>
                  <a:pt x="125" y="111"/>
                </a:lnTo>
                <a:lnTo>
                  <a:pt x="124" y="111"/>
                </a:lnTo>
                <a:lnTo>
                  <a:pt x="122" y="111"/>
                </a:lnTo>
                <a:lnTo>
                  <a:pt x="122" y="110"/>
                </a:lnTo>
                <a:lnTo>
                  <a:pt x="121" y="110"/>
                </a:lnTo>
                <a:lnTo>
                  <a:pt x="122" y="108"/>
                </a:lnTo>
                <a:lnTo>
                  <a:pt x="122" y="106"/>
                </a:lnTo>
                <a:lnTo>
                  <a:pt x="121" y="106"/>
                </a:lnTo>
                <a:lnTo>
                  <a:pt x="121" y="105"/>
                </a:lnTo>
                <a:lnTo>
                  <a:pt x="122" y="105"/>
                </a:lnTo>
                <a:lnTo>
                  <a:pt x="122" y="103"/>
                </a:lnTo>
                <a:lnTo>
                  <a:pt x="121" y="101"/>
                </a:lnTo>
                <a:lnTo>
                  <a:pt x="121" y="100"/>
                </a:lnTo>
                <a:lnTo>
                  <a:pt x="125" y="100"/>
                </a:lnTo>
                <a:lnTo>
                  <a:pt x="127" y="100"/>
                </a:lnTo>
                <a:lnTo>
                  <a:pt x="127" y="98"/>
                </a:lnTo>
                <a:lnTo>
                  <a:pt x="127" y="97"/>
                </a:lnTo>
                <a:lnTo>
                  <a:pt x="127" y="95"/>
                </a:lnTo>
                <a:lnTo>
                  <a:pt x="127" y="93"/>
                </a:lnTo>
                <a:lnTo>
                  <a:pt x="127" y="92"/>
                </a:lnTo>
                <a:lnTo>
                  <a:pt x="129" y="92"/>
                </a:lnTo>
                <a:lnTo>
                  <a:pt x="129" y="90"/>
                </a:lnTo>
                <a:lnTo>
                  <a:pt x="129" y="88"/>
                </a:lnTo>
                <a:lnTo>
                  <a:pt x="130" y="88"/>
                </a:lnTo>
                <a:lnTo>
                  <a:pt x="130" y="87"/>
                </a:lnTo>
                <a:lnTo>
                  <a:pt x="130" y="85"/>
                </a:lnTo>
                <a:lnTo>
                  <a:pt x="132" y="85"/>
                </a:lnTo>
                <a:lnTo>
                  <a:pt x="132" y="83"/>
                </a:lnTo>
                <a:lnTo>
                  <a:pt x="132" y="82"/>
                </a:lnTo>
                <a:lnTo>
                  <a:pt x="134" y="82"/>
                </a:lnTo>
                <a:lnTo>
                  <a:pt x="135" y="82"/>
                </a:lnTo>
                <a:lnTo>
                  <a:pt x="135" y="80"/>
                </a:lnTo>
                <a:lnTo>
                  <a:pt x="134" y="80"/>
                </a:lnTo>
                <a:lnTo>
                  <a:pt x="134" y="79"/>
                </a:lnTo>
                <a:lnTo>
                  <a:pt x="135" y="79"/>
                </a:lnTo>
                <a:lnTo>
                  <a:pt x="135" y="77"/>
                </a:lnTo>
                <a:lnTo>
                  <a:pt x="135" y="75"/>
                </a:lnTo>
                <a:lnTo>
                  <a:pt x="135" y="74"/>
                </a:lnTo>
                <a:lnTo>
                  <a:pt x="135" y="72"/>
                </a:lnTo>
                <a:lnTo>
                  <a:pt x="135" y="70"/>
                </a:lnTo>
                <a:lnTo>
                  <a:pt x="134" y="70"/>
                </a:lnTo>
                <a:lnTo>
                  <a:pt x="134" y="69"/>
                </a:lnTo>
                <a:lnTo>
                  <a:pt x="135" y="69"/>
                </a:lnTo>
                <a:lnTo>
                  <a:pt x="135" y="67"/>
                </a:lnTo>
                <a:lnTo>
                  <a:pt x="137" y="67"/>
                </a:lnTo>
                <a:lnTo>
                  <a:pt x="139" y="67"/>
                </a:lnTo>
                <a:lnTo>
                  <a:pt x="139" y="66"/>
                </a:lnTo>
                <a:lnTo>
                  <a:pt x="140" y="66"/>
                </a:lnTo>
                <a:lnTo>
                  <a:pt x="140" y="64"/>
                </a:lnTo>
                <a:lnTo>
                  <a:pt x="142" y="64"/>
                </a:lnTo>
                <a:lnTo>
                  <a:pt x="143" y="64"/>
                </a:lnTo>
                <a:lnTo>
                  <a:pt x="143" y="62"/>
                </a:lnTo>
                <a:lnTo>
                  <a:pt x="145" y="62"/>
                </a:lnTo>
                <a:lnTo>
                  <a:pt x="147" y="62"/>
                </a:lnTo>
                <a:lnTo>
                  <a:pt x="147" y="61"/>
                </a:lnTo>
                <a:lnTo>
                  <a:pt x="148" y="61"/>
                </a:lnTo>
                <a:lnTo>
                  <a:pt x="148" y="62"/>
                </a:lnTo>
                <a:lnTo>
                  <a:pt x="150" y="62"/>
                </a:lnTo>
                <a:lnTo>
                  <a:pt x="152" y="61"/>
                </a:lnTo>
                <a:lnTo>
                  <a:pt x="152" y="62"/>
                </a:lnTo>
                <a:lnTo>
                  <a:pt x="153" y="62"/>
                </a:lnTo>
                <a:lnTo>
                  <a:pt x="155" y="62"/>
                </a:lnTo>
                <a:lnTo>
                  <a:pt x="155" y="64"/>
                </a:lnTo>
                <a:lnTo>
                  <a:pt x="157" y="64"/>
                </a:lnTo>
                <a:lnTo>
                  <a:pt x="157" y="62"/>
                </a:lnTo>
                <a:lnTo>
                  <a:pt x="158" y="64"/>
                </a:lnTo>
                <a:lnTo>
                  <a:pt x="158" y="62"/>
                </a:lnTo>
                <a:lnTo>
                  <a:pt x="160" y="62"/>
                </a:lnTo>
                <a:lnTo>
                  <a:pt x="160" y="61"/>
                </a:lnTo>
                <a:lnTo>
                  <a:pt x="161" y="61"/>
                </a:lnTo>
                <a:lnTo>
                  <a:pt x="160" y="61"/>
                </a:lnTo>
                <a:lnTo>
                  <a:pt x="161" y="61"/>
                </a:lnTo>
                <a:lnTo>
                  <a:pt x="161" y="59"/>
                </a:lnTo>
                <a:lnTo>
                  <a:pt x="161" y="57"/>
                </a:lnTo>
                <a:lnTo>
                  <a:pt x="163" y="57"/>
                </a:lnTo>
                <a:lnTo>
                  <a:pt x="163" y="56"/>
                </a:lnTo>
                <a:lnTo>
                  <a:pt x="165" y="56"/>
                </a:lnTo>
                <a:lnTo>
                  <a:pt x="166" y="56"/>
                </a:lnTo>
                <a:lnTo>
                  <a:pt x="166" y="54"/>
                </a:lnTo>
                <a:lnTo>
                  <a:pt x="168" y="54"/>
                </a:lnTo>
                <a:lnTo>
                  <a:pt x="168" y="52"/>
                </a:lnTo>
                <a:lnTo>
                  <a:pt x="166" y="52"/>
                </a:lnTo>
                <a:lnTo>
                  <a:pt x="166" y="51"/>
                </a:lnTo>
                <a:lnTo>
                  <a:pt x="168" y="51"/>
                </a:lnTo>
                <a:lnTo>
                  <a:pt x="168" y="49"/>
                </a:lnTo>
                <a:lnTo>
                  <a:pt x="168" y="48"/>
                </a:lnTo>
                <a:lnTo>
                  <a:pt x="170" y="46"/>
                </a:lnTo>
                <a:lnTo>
                  <a:pt x="171" y="46"/>
                </a:lnTo>
                <a:lnTo>
                  <a:pt x="171" y="44"/>
                </a:lnTo>
                <a:lnTo>
                  <a:pt x="173" y="44"/>
                </a:lnTo>
                <a:lnTo>
                  <a:pt x="175" y="44"/>
                </a:lnTo>
                <a:lnTo>
                  <a:pt x="176" y="44"/>
                </a:lnTo>
                <a:lnTo>
                  <a:pt x="178" y="44"/>
                </a:lnTo>
                <a:lnTo>
                  <a:pt x="179" y="44"/>
                </a:lnTo>
                <a:lnTo>
                  <a:pt x="179" y="43"/>
                </a:lnTo>
                <a:lnTo>
                  <a:pt x="181" y="43"/>
                </a:lnTo>
                <a:lnTo>
                  <a:pt x="183" y="43"/>
                </a:lnTo>
                <a:lnTo>
                  <a:pt x="183" y="44"/>
                </a:lnTo>
                <a:lnTo>
                  <a:pt x="184" y="44"/>
                </a:lnTo>
                <a:lnTo>
                  <a:pt x="186" y="44"/>
                </a:lnTo>
                <a:lnTo>
                  <a:pt x="186" y="46"/>
                </a:lnTo>
                <a:lnTo>
                  <a:pt x="188" y="46"/>
                </a:lnTo>
                <a:lnTo>
                  <a:pt x="189" y="46"/>
                </a:lnTo>
                <a:lnTo>
                  <a:pt x="189" y="48"/>
                </a:lnTo>
                <a:lnTo>
                  <a:pt x="189" y="49"/>
                </a:lnTo>
                <a:lnTo>
                  <a:pt x="191" y="49"/>
                </a:lnTo>
                <a:lnTo>
                  <a:pt x="191" y="51"/>
                </a:lnTo>
                <a:lnTo>
                  <a:pt x="191" y="52"/>
                </a:lnTo>
                <a:lnTo>
                  <a:pt x="192" y="52"/>
                </a:lnTo>
                <a:lnTo>
                  <a:pt x="192" y="54"/>
                </a:lnTo>
                <a:lnTo>
                  <a:pt x="194" y="54"/>
                </a:lnTo>
                <a:lnTo>
                  <a:pt x="194" y="56"/>
                </a:lnTo>
                <a:lnTo>
                  <a:pt x="196" y="56"/>
                </a:lnTo>
                <a:lnTo>
                  <a:pt x="196" y="57"/>
                </a:lnTo>
                <a:lnTo>
                  <a:pt x="197" y="57"/>
                </a:lnTo>
                <a:lnTo>
                  <a:pt x="197" y="59"/>
                </a:lnTo>
                <a:lnTo>
                  <a:pt x="199" y="59"/>
                </a:lnTo>
                <a:lnTo>
                  <a:pt x="199" y="61"/>
                </a:lnTo>
                <a:lnTo>
                  <a:pt x="201" y="62"/>
                </a:lnTo>
                <a:lnTo>
                  <a:pt x="202" y="62"/>
                </a:lnTo>
                <a:lnTo>
                  <a:pt x="202" y="64"/>
                </a:lnTo>
                <a:lnTo>
                  <a:pt x="204" y="64"/>
                </a:lnTo>
                <a:lnTo>
                  <a:pt x="206" y="64"/>
                </a:lnTo>
                <a:lnTo>
                  <a:pt x="207" y="64"/>
                </a:lnTo>
                <a:lnTo>
                  <a:pt x="209" y="66"/>
                </a:lnTo>
                <a:lnTo>
                  <a:pt x="210" y="66"/>
                </a:lnTo>
                <a:lnTo>
                  <a:pt x="210" y="67"/>
                </a:lnTo>
                <a:lnTo>
                  <a:pt x="212" y="67"/>
                </a:lnTo>
                <a:lnTo>
                  <a:pt x="214" y="69"/>
                </a:lnTo>
                <a:lnTo>
                  <a:pt x="215" y="69"/>
                </a:lnTo>
                <a:lnTo>
                  <a:pt x="217" y="69"/>
                </a:lnTo>
                <a:lnTo>
                  <a:pt x="219" y="69"/>
                </a:lnTo>
                <a:lnTo>
                  <a:pt x="219" y="70"/>
                </a:lnTo>
                <a:lnTo>
                  <a:pt x="220" y="70"/>
                </a:lnTo>
                <a:lnTo>
                  <a:pt x="222" y="70"/>
                </a:lnTo>
                <a:lnTo>
                  <a:pt x="224" y="70"/>
                </a:lnTo>
                <a:lnTo>
                  <a:pt x="225" y="72"/>
                </a:lnTo>
                <a:lnTo>
                  <a:pt x="227" y="72"/>
                </a:lnTo>
                <a:lnTo>
                  <a:pt x="227" y="74"/>
                </a:lnTo>
                <a:lnTo>
                  <a:pt x="228" y="74"/>
                </a:lnTo>
                <a:lnTo>
                  <a:pt x="230" y="74"/>
                </a:lnTo>
                <a:lnTo>
                  <a:pt x="230" y="75"/>
                </a:lnTo>
                <a:lnTo>
                  <a:pt x="232" y="75"/>
                </a:lnTo>
                <a:lnTo>
                  <a:pt x="233" y="75"/>
                </a:lnTo>
                <a:lnTo>
                  <a:pt x="235" y="75"/>
                </a:lnTo>
                <a:lnTo>
                  <a:pt x="237" y="74"/>
                </a:lnTo>
                <a:lnTo>
                  <a:pt x="238" y="75"/>
                </a:lnTo>
                <a:lnTo>
                  <a:pt x="238" y="74"/>
                </a:lnTo>
                <a:lnTo>
                  <a:pt x="240" y="74"/>
                </a:lnTo>
                <a:lnTo>
                  <a:pt x="242" y="74"/>
                </a:lnTo>
                <a:lnTo>
                  <a:pt x="243" y="74"/>
                </a:lnTo>
                <a:lnTo>
                  <a:pt x="245" y="74"/>
                </a:lnTo>
                <a:lnTo>
                  <a:pt x="246" y="74"/>
                </a:lnTo>
                <a:lnTo>
                  <a:pt x="246" y="72"/>
                </a:lnTo>
                <a:lnTo>
                  <a:pt x="248" y="72"/>
                </a:lnTo>
                <a:lnTo>
                  <a:pt x="250" y="72"/>
                </a:lnTo>
                <a:lnTo>
                  <a:pt x="250" y="70"/>
                </a:lnTo>
                <a:lnTo>
                  <a:pt x="251" y="70"/>
                </a:lnTo>
                <a:lnTo>
                  <a:pt x="253" y="69"/>
                </a:lnTo>
                <a:lnTo>
                  <a:pt x="253" y="67"/>
                </a:lnTo>
                <a:lnTo>
                  <a:pt x="255" y="67"/>
                </a:lnTo>
                <a:lnTo>
                  <a:pt x="256" y="67"/>
                </a:lnTo>
                <a:lnTo>
                  <a:pt x="256" y="66"/>
                </a:lnTo>
                <a:lnTo>
                  <a:pt x="258" y="66"/>
                </a:lnTo>
                <a:lnTo>
                  <a:pt x="258" y="64"/>
                </a:lnTo>
                <a:lnTo>
                  <a:pt x="259" y="64"/>
                </a:lnTo>
                <a:lnTo>
                  <a:pt x="259" y="62"/>
                </a:lnTo>
                <a:lnTo>
                  <a:pt x="261" y="62"/>
                </a:lnTo>
                <a:lnTo>
                  <a:pt x="261" y="61"/>
                </a:lnTo>
                <a:lnTo>
                  <a:pt x="263" y="62"/>
                </a:lnTo>
                <a:lnTo>
                  <a:pt x="263" y="61"/>
                </a:lnTo>
                <a:lnTo>
                  <a:pt x="264" y="61"/>
                </a:lnTo>
                <a:lnTo>
                  <a:pt x="264" y="59"/>
                </a:lnTo>
                <a:lnTo>
                  <a:pt x="266" y="59"/>
                </a:lnTo>
                <a:lnTo>
                  <a:pt x="266" y="57"/>
                </a:lnTo>
                <a:lnTo>
                  <a:pt x="268" y="56"/>
                </a:lnTo>
                <a:lnTo>
                  <a:pt x="268" y="54"/>
                </a:lnTo>
                <a:lnTo>
                  <a:pt x="269" y="54"/>
                </a:lnTo>
                <a:lnTo>
                  <a:pt x="271" y="52"/>
                </a:lnTo>
                <a:lnTo>
                  <a:pt x="271" y="51"/>
                </a:lnTo>
                <a:lnTo>
                  <a:pt x="273" y="51"/>
                </a:lnTo>
                <a:lnTo>
                  <a:pt x="274" y="51"/>
                </a:lnTo>
                <a:lnTo>
                  <a:pt x="274" y="49"/>
                </a:lnTo>
                <a:lnTo>
                  <a:pt x="276" y="49"/>
                </a:lnTo>
                <a:lnTo>
                  <a:pt x="276" y="48"/>
                </a:lnTo>
                <a:lnTo>
                  <a:pt x="276" y="46"/>
                </a:lnTo>
                <a:lnTo>
                  <a:pt x="277" y="46"/>
                </a:lnTo>
                <a:lnTo>
                  <a:pt x="279" y="46"/>
                </a:lnTo>
                <a:lnTo>
                  <a:pt x="279" y="44"/>
                </a:lnTo>
                <a:lnTo>
                  <a:pt x="277" y="44"/>
                </a:lnTo>
                <a:lnTo>
                  <a:pt x="279" y="43"/>
                </a:lnTo>
                <a:lnTo>
                  <a:pt x="279" y="41"/>
                </a:lnTo>
                <a:lnTo>
                  <a:pt x="279" y="39"/>
                </a:lnTo>
                <a:lnTo>
                  <a:pt x="281" y="39"/>
                </a:lnTo>
                <a:lnTo>
                  <a:pt x="281" y="38"/>
                </a:lnTo>
                <a:lnTo>
                  <a:pt x="282" y="38"/>
                </a:lnTo>
                <a:lnTo>
                  <a:pt x="282" y="36"/>
                </a:lnTo>
                <a:lnTo>
                  <a:pt x="282" y="34"/>
                </a:lnTo>
                <a:lnTo>
                  <a:pt x="281" y="34"/>
                </a:lnTo>
                <a:lnTo>
                  <a:pt x="281" y="33"/>
                </a:lnTo>
                <a:lnTo>
                  <a:pt x="282" y="33"/>
                </a:lnTo>
                <a:lnTo>
                  <a:pt x="282" y="31"/>
                </a:lnTo>
                <a:lnTo>
                  <a:pt x="284" y="31"/>
                </a:lnTo>
                <a:lnTo>
                  <a:pt x="286" y="31"/>
                </a:lnTo>
                <a:lnTo>
                  <a:pt x="287" y="31"/>
                </a:lnTo>
                <a:lnTo>
                  <a:pt x="289" y="31"/>
                </a:lnTo>
                <a:lnTo>
                  <a:pt x="289" y="30"/>
                </a:lnTo>
                <a:lnTo>
                  <a:pt x="287" y="30"/>
                </a:lnTo>
                <a:lnTo>
                  <a:pt x="287" y="28"/>
                </a:lnTo>
                <a:lnTo>
                  <a:pt x="289" y="28"/>
                </a:lnTo>
                <a:lnTo>
                  <a:pt x="289" y="30"/>
                </a:lnTo>
                <a:lnTo>
                  <a:pt x="289" y="31"/>
                </a:lnTo>
                <a:lnTo>
                  <a:pt x="291" y="33"/>
                </a:lnTo>
                <a:lnTo>
                  <a:pt x="292" y="33"/>
                </a:lnTo>
                <a:lnTo>
                  <a:pt x="292" y="34"/>
                </a:lnTo>
                <a:lnTo>
                  <a:pt x="294" y="34"/>
                </a:lnTo>
                <a:lnTo>
                  <a:pt x="294" y="33"/>
                </a:lnTo>
                <a:lnTo>
                  <a:pt x="295" y="31"/>
                </a:lnTo>
                <a:lnTo>
                  <a:pt x="297" y="31"/>
                </a:lnTo>
                <a:lnTo>
                  <a:pt x="299" y="31"/>
                </a:lnTo>
                <a:lnTo>
                  <a:pt x="300" y="31"/>
                </a:lnTo>
                <a:lnTo>
                  <a:pt x="302" y="31"/>
                </a:lnTo>
                <a:lnTo>
                  <a:pt x="302" y="33"/>
                </a:lnTo>
                <a:lnTo>
                  <a:pt x="300" y="34"/>
                </a:lnTo>
                <a:lnTo>
                  <a:pt x="302" y="34"/>
                </a:lnTo>
                <a:lnTo>
                  <a:pt x="304" y="34"/>
                </a:lnTo>
                <a:lnTo>
                  <a:pt x="304" y="36"/>
                </a:lnTo>
                <a:lnTo>
                  <a:pt x="302" y="36"/>
                </a:lnTo>
                <a:lnTo>
                  <a:pt x="304" y="38"/>
                </a:lnTo>
                <a:lnTo>
                  <a:pt x="304" y="39"/>
                </a:lnTo>
                <a:lnTo>
                  <a:pt x="305" y="39"/>
                </a:lnTo>
                <a:lnTo>
                  <a:pt x="305" y="41"/>
                </a:lnTo>
                <a:lnTo>
                  <a:pt x="307" y="43"/>
                </a:lnTo>
                <a:lnTo>
                  <a:pt x="308" y="44"/>
                </a:lnTo>
                <a:lnTo>
                  <a:pt x="308" y="46"/>
                </a:lnTo>
                <a:lnTo>
                  <a:pt x="308" y="48"/>
                </a:lnTo>
                <a:lnTo>
                  <a:pt x="310" y="49"/>
                </a:lnTo>
                <a:lnTo>
                  <a:pt x="312" y="49"/>
                </a:lnTo>
                <a:lnTo>
                  <a:pt x="312" y="51"/>
                </a:lnTo>
                <a:lnTo>
                  <a:pt x="313" y="51"/>
                </a:lnTo>
                <a:lnTo>
                  <a:pt x="313" y="52"/>
                </a:lnTo>
                <a:lnTo>
                  <a:pt x="315" y="52"/>
                </a:lnTo>
                <a:lnTo>
                  <a:pt x="317" y="52"/>
                </a:lnTo>
                <a:lnTo>
                  <a:pt x="317" y="51"/>
                </a:lnTo>
                <a:lnTo>
                  <a:pt x="317" y="52"/>
                </a:lnTo>
                <a:lnTo>
                  <a:pt x="317" y="51"/>
                </a:lnTo>
                <a:lnTo>
                  <a:pt x="317" y="49"/>
                </a:lnTo>
                <a:lnTo>
                  <a:pt x="315" y="49"/>
                </a:lnTo>
                <a:lnTo>
                  <a:pt x="315" y="48"/>
                </a:lnTo>
                <a:lnTo>
                  <a:pt x="317" y="48"/>
                </a:lnTo>
                <a:lnTo>
                  <a:pt x="318" y="48"/>
                </a:lnTo>
                <a:lnTo>
                  <a:pt x="320" y="48"/>
                </a:lnTo>
                <a:lnTo>
                  <a:pt x="318" y="48"/>
                </a:lnTo>
                <a:lnTo>
                  <a:pt x="320" y="48"/>
                </a:lnTo>
                <a:lnTo>
                  <a:pt x="320" y="49"/>
                </a:lnTo>
                <a:lnTo>
                  <a:pt x="318" y="49"/>
                </a:lnTo>
                <a:lnTo>
                  <a:pt x="320" y="49"/>
                </a:lnTo>
                <a:lnTo>
                  <a:pt x="320" y="51"/>
                </a:lnTo>
                <a:lnTo>
                  <a:pt x="322" y="51"/>
                </a:lnTo>
                <a:lnTo>
                  <a:pt x="322" y="49"/>
                </a:lnTo>
                <a:lnTo>
                  <a:pt x="323" y="49"/>
                </a:lnTo>
                <a:lnTo>
                  <a:pt x="323" y="51"/>
                </a:lnTo>
                <a:lnTo>
                  <a:pt x="322" y="51"/>
                </a:lnTo>
                <a:lnTo>
                  <a:pt x="323" y="52"/>
                </a:lnTo>
                <a:lnTo>
                  <a:pt x="323" y="51"/>
                </a:lnTo>
                <a:lnTo>
                  <a:pt x="323" y="52"/>
                </a:lnTo>
                <a:lnTo>
                  <a:pt x="325" y="51"/>
                </a:lnTo>
                <a:lnTo>
                  <a:pt x="325" y="52"/>
                </a:lnTo>
                <a:lnTo>
                  <a:pt x="323" y="52"/>
                </a:lnTo>
                <a:lnTo>
                  <a:pt x="323" y="54"/>
                </a:lnTo>
                <a:lnTo>
                  <a:pt x="325" y="54"/>
                </a:lnTo>
                <a:lnTo>
                  <a:pt x="323" y="54"/>
                </a:lnTo>
                <a:lnTo>
                  <a:pt x="323" y="56"/>
                </a:lnTo>
                <a:lnTo>
                  <a:pt x="325" y="56"/>
                </a:lnTo>
                <a:lnTo>
                  <a:pt x="323" y="56"/>
                </a:lnTo>
                <a:lnTo>
                  <a:pt x="323" y="57"/>
                </a:lnTo>
                <a:lnTo>
                  <a:pt x="325" y="57"/>
                </a:lnTo>
                <a:lnTo>
                  <a:pt x="325" y="56"/>
                </a:lnTo>
                <a:lnTo>
                  <a:pt x="325" y="57"/>
                </a:lnTo>
                <a:lnTo>
                  <a:pt x="326" y="57"/>
                </a:lnTo>
                <a:lnTo>
                  <a:pt x="326" y="59"/>
                </a:lnTo>
                <a:lnTo>
                  <a:pt x="328" y="59"/>
                </a:lnTo>
                <a:lnTo>
                  <a:pt x="330" y="59"/>
                </a:lnTo>
                <a:lnTo>
                  <a:pt x="331" y="59"/>
                </a:lnTo>
                <a:lnTo>
                  <a:pt x="331" y="61"/>
                </a:lnTo>
                <a:lnTo>
                  <a:pt x="331" y="62"/>
                </a:lnTo>
                <a:lnTo>
                  <a:pt x="331" y="64"/>
                </a:lnTo>
                <a:lnTo>
                  <a:pt x="331" y="66"/>
                </a:lnTo>
                <a:lnTo>
                  <a:pt x="330" y="66"/>
                </a:lnTo>
                <a:lnTo>
                  <a:pt x="330" y="67"/>
                </a:lnTo>
                <a:lnTo>
                  <a:pt x="330" y="69"/>
                </a:lnTo>
                <a:lnTo>
                  <a:pt x="330" y="70"/>
                </a:lnTo>
                <a:lnTo>
                  <a:pt x="331" y="70"/>
                </a:lnTo>
                <a:lnTo>
                  <a:pt x="331" y="72"/>
                </a:lnTo>
                <a:lnTo>
                  <a:pt x="333" y="72"/>
                </a:lnTo>
                <a:lnTo>
                  <a:pt x="333" y="74"/>
                </a:lnTo>
                <a:lnTo>
                  <a:pt x="343" y="72"/>
                </a:lnTo>
                <a:lnTo>
                  <a:pt x="344" y="72"/>
                </a:lnTo>
                <a:lnTo>
                  <a:pt x="346" y="72"/>
                </a:lnTo>
                <a:lnTo>
                  <a:pt x="353" y="72"/>
                </a:lnTo>
                <a:lnTo>
                  <a:pt x="361" y="72"/>
                </a:lnTo>
                <a:lnTo>
                  <a:pt x="364" y="72"/>
                </a:lnTo>
                <a:lnTo>
                  <a:pt x="366" y="72"/>
                </a:lnTo>
                <a:lnTo>
                  <a:pt x="387" y="70"/>
                </a:lnTo>
                <a:lnTo>
                  <a:pt x="389" y="70"/>
                </a:lnTo>
                <a:lnTo>
                  <a:pt x="390" y="70"/>
                </a:lnTo>
                <a:lnTo>
                  <a:pt x="392" y="70"/>
                </a:lnTo>
                <a:lnTo>
                  <a:pt x="393" y="70"/>
                </a:lnTo>
                <a:lnTo>
                  <a:pt x="402" y="70"/>
                </a:lnTo>
                <a:lnTo>
                  <a:pt x="410" y="70"/>
                </a:lnTo>
                <a:lnTo>
                  <a:pt x="411" y="70"/>
                </a:lnTo>
                <a:lnTo>
                  <a:pt x="415" y="70"/>
                </a:lnTo>
                <a:lnTo>
                  <a:pt x="418" y="70"/>
                </a:lnTo>
                <a:lnTo>
                  <a:pt x="420" y="70"/>
                </a:lnTo>
                <a:lnTo>
                  <a:pt x="425" y="69"/>
                </a:lnTo>
                <a:lnTo>
                  <a:pt x="429" y="69"/>
                </a:lnTo>
                <a:lnTo>
                  <a:pt x="429" y="66"/>
                </a:lnTo>
                <a:lnTo>
                  <a:pt x="429" y="59"/>
                </a:lnTo>
                <a:lnTo>
                  <a:pt x="429" y="57"/>
                </a:lnTo>
                <a:lnTo>
                  <a:pt x="429" y="52"/>
                </a:lnTo>
                <a:lnTo>
                  <a:pt x="429" y="48"/>
                </a:lnTo>
                <a:lnTo>
                  <a:pt x="429" y="41"/>
                </a:lnTo>
                <a:lnTo>
                  <a:pt x="429" y="39"/>
                </a:lnTo>
                <a:lnTo>
                  <a:pt x="429" y="31"/>
                </a:lnTo>
                <a:lnTo>
                  <a:pt x="428" y="26"/>
                </a:lnTo>
                <a:lnTo>
                  <a:pt x="428" y="25"/>
                </a:lnTo>
                <a:lnTo>
                  <a:pt x="428" y="21"/>
                </a:lnTo>
                <a:lnTo>
                  <a:pt x="428" y="17"/>
                </a:lnTo>
                <a:lnTo>
                  <a:pt x="428" y="13"/>
                </a:lnTo>
                <a:lnTo>
                  <a:pt x="439" y="13"/>
                </a:lnTo>
                <a:lnTo>
                  <a:pt x="444" y="13"/>
                </a:lnTo>
                <a:lnTo>
                  <a:pt x="446" y="13"/>
                </a:lnTo>
                <a:lnTo>
                  <a:pt x="452" y="13"/>
                </a:lnTo>
                <a:lnTo>
                  <a:pt x="456" y="13"/>
                </a:lnTo>
                <a:lnTo>
                  <a:pt x="467" y="13"/>
                </a:lnTo>
                <a:lnTo>
                  <a:pt x="469" y="13"/>
                </a:lnTo>
                <a:lnTo>
                  <a:pt x="474" y="12"/>
                </a:lnTo>
                <a:lnTo>
                  <a:pt x="480" y="12"/>
                </a:lnTo>
                <a:lnTo>
                  <a:pt x="488" y="12"/>
                </a:lnTo>
                <a:lnTo>
                  <a:pt x="493" y="12"/>
                </a:lnTo>
                <a:lnTo>
                  <a:pt x="500" y="12"/>
                </a:lnTo>
                <a:lnTo>
                  <a:pt x="508" y="10"/>
                </a:lnTo>
                <a:lnTo>
                  <a:pt x="511" y="10"/>
                </a:lnTo>
                <a:lnTo>
                  <a:pt x="513" y="10"/>
                </a:lnTo>
                <a:lnTo>
                  <a:pt x="518" y="10"/>
                </a:lnTo>
                <a:lnTo>
                  <a:pt x="519" y="10"/>
                </a:lnTo>
                <a:lnTo>
                  <a:pt x="539" y="10"/>
                </a:lnTo>
                <a:lnTo>
                  <a:pt x="541" y="8"/>
                </a:lnTo>
                <a:lnTo>
                  <a:pt x="542" y="8"/>
                </a:lnTo>
                <a:lnTo>
                  <a:pt x="549" y="8"/>
                </a:lnTo>
                <a:lnTo>
                  <a:pt x="563" y="8"/>
                </a:lnTo>
                <a:lnTo>
                  <a:pt x="570" y="8"/>
                </a:lnTo>
                <a:lnTo>
                  <a:pt x="591" y="7"/>
                </a:lnTo>
                <a:lnTo>
                  <a:pt x="594" y="7"/>
                </a:lnTo>
                <a:lnTo>
                  <a:pt x="603" y="7"/>
                </a:lnTo>
                <a:lnTo>
                  <a:pt x="614" y="7"/>
                </a:lnTo>
                <a:lnTo>
                  <a:pt x="627" y="5"/>
                </a:lnTo>
                <a:lnTo>
                  <a:pt x="642" y="5"/>
                </a:lnTo>
                <a:lnTo>
                  <a:pt x="657" y="5"/>
                </a:lnTo>
                <a:lnTo>
                  <a:pt x="658" y="5"/>
                </a:lnTo>
                <a:lnTo>
                  <a:pt x="660" y="5"/>
                </a:lnTo>
                <a:lnTo>
                  <a:pt x="678" y="5"/>
                </a:lnTo>
                <a:lnTo>
                  <a:pt x="681" y="3"/>
                </a:lnTo>
                <a:lnTo>
                  <a:pt x="683" y="3"/>
                </a:lnTo>
                <a:lnTo>
                  <a:pt x="684" y="3"/>
                </a:lnTo>
                <a:lnTo>
                  <a:pt x="706" y="3"/>
                </a:lnTo>
                <a:lnTo>
                  <a:pt x="707" y="3"/>
                </a:lnTo>
                <a:lnTo>
                  <a:pt x="709" y="3"/>
                </a:lnTo>
                <a:lnTo>
                  <a:pt x="710" y="3"/>
                </a:lnTo>
                <a:lnTo>
                  <a:pt x="715" y="2"/>
                </a:lnTo>
                <a:lnTo>
                  <a:pt x="728" y="2"/>
                </a:lnTo>
                <a:lnTo>
                  <a:pt x="730" y="2"/>
                </a:lnTo>
                <a:lnTo>
                  <a:pt x="732" y="2"/>
                </a:lnTo>
                <a:lnTo>
                  <a:pt x="735" y="2"/>
                </a:lnTo>
                <a:lnTo>
                  <a:pt x="737" y="2"/>
                </a:lnTo>
                <a:lnTo>
                  <a:pt x="740" y="2"/>
                </a:lnTo>
                <a:lnTo>
                  <a:pt x="743" y="2"/>
                </a:lnTo>
                <a:lnTo>
                  <a:pt x="745" y="2"/>
                </a:lnTo>
                <a:lnTo>
                  <a:pt x="748" y="2"/>
                </a:lnTo>
                <a:lnTo>
                  <a:pt x="751" y="2"/>
                </a:lnTo>
                <a:lnTo>
                  <a:pt x="761" y="0"/>
                </a:lnTo>
                <a:lnTo>
                  <a:pt x="779" y="0"/>
                </a:lnTo>
                <a:lnTo>
                  <a:pt x="781" y="0"/>
                </a:lnTo>
                <a:lnTo>
                  <a:pt x="781" y="2"/>
                </a:lnTo>
                <a:lnTo>
                  <a:pt x="781" y="3"/>
                </a:lnTo>
                <a:lnTo>
                  <a:pt x="779" y="3"/>
                </a:lnTo>
                <a:lnTo>
                  <a:pt x="779"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18" name="Freeform 456"/>
          <p:cNvSpPr>
            <a:spLocks/>
          </p:cNvSpPr>
          <p:nvPr/>
        </p:nvSpPr>
        <p:spPr bwMode="auto">
          <a:xfrm>
            <a:off x="2056319" y="2766032"/>
            <a:ext cx="704164" cy="595379"/>
          </a:xfrm>
          <a:custGeom>
            <a:avLst/>
            <a:gdLst>
              <a:gd name="T0" fmla="*/ 130 w 348"/>
              <a:gd name="T1" fmla="*/ 2 h 286"/>
              <a:gd name="T2" fmla="*/ 150 w 348"/>
              <a:gd name="T3" fmla="*/ 2 h 286"/>
              <a:gd name="T4" fmla="*/ 179 w 348"/>
              <a:gd name="T5" fmla="*/ 4 h 286"/>
              <a:gd name="T6" fmla="*/ 210 w 348"/>
              <a:gd name="T7" fmla="*/ 5 h 286"/>
              <a:gd name="T8" fmla="*/ 228 w 348"/>
              <a:gd name="T9" fmla="*/ 5 h 286"/>
              <a:gd name="T10" fmla="*/ 246 w 348"/>
              <a:gd name="T11" fmla="*/ 7 h 286"/>
              <a:gd name="T12" fmla="*/ 263 w 348"/>
              <a:gd name="T13" fmla="*/ 7 h 286"/>
              <a:gd name="T14" fmla="*/ 290 w 348"/>
              <a:gd name="T15" fmla="*/ 7 h 286"/>
              <a:gd name="T16" fmla="*/ 315 w 348"/>
              <a:gd name="T17" fmla="*/ 9 h 286"/>
              <a:gd name="T18" fmla="*/ 322 w 348"/>
              <a:gd name="T19" fmla="*/ 22 h 286"/>
              <a:gd name="T20" fmla="*/ 328 w 348"/>
              <a:gd name="T21" fmla="*/ 36 h 286"/>
              <a:gd name="T22" fmla="*/ 341 w 348"/>
              <a:gd name="T23" fmla="*/ 41 h 286"/>
              <a:gd name="T24" fmla="*/ 348 w 348"/>
              <a:gd name="T25" fmla="*/ 53 h 286"/>
              <a:gd name="T26" fmla="*/ 335 w 348"/>
              <a:gd name="T27" fmla="*/ 61 h 286"/>
              <a:gd name="T28" fmla="*/ 320 w 348"/>
              <a:gd name="T29" fmla="*/ 61 h 286"/>
              <a:gd name="T30" fmla="*/ 304 w 348"/>
              <a:gd name="T31" fmla="*/ 62 h 286"/>
              <a:gd name="T32" fmla="*/ 300 w 348"/>
              <a:gd name="T33" fmla="*/ 72 h 286"/>
              <a:gd name="T34" fmla="*/ 290 w 348"/>
              <a:gd name="T35" fmla="*/ 82 h 286"/>
              <a:gd name="T36" fmla="*/ 295 w 348"/>
              <a:gd name="T37" fmla="*/ 92 h 286"/>
              <a:gd name="T38" fmla="*/ 279 w 348"/>
              <a:gd name="T39" fmla="*/ 93 h 286"/>
              <a:gd name="T40" fmla="*/ 263 w 348"/>
              <a:gd name="T41" fmla="*/ 105 h 286"/>
              <a:gd name="T42" fmla="*/ 264 w 348"/>
              <a:gd name="T43" fmla="*/ 110 h 286"/>
              <a:gd name="T44" fmla="*/ 273 w 348"/>
              <a:gd name="T45" fmla="*/ 116 h 286"/>
              <a:gd name="T46" fmla="*/ 276 w 348"/>
              <a:gd name="T47" fmla="*/ 123 h 286"/>
              <a:gd name="T48" fmla="*/ 277 w 348"/>
              <a:gd name="T49" fmla="*/ 131 h 286"/>
              <a:gd name="T50" fmla="*/ 279 w 348"/>
              <a:gd name="T51" fmla="*/ 143 h 286"/>
              <a:gd name="T52" fmla="*/ 279 w 348"/>
              <a:gd name="T53" fmla="*/ 156 h 286"/>
              <a:gd name="T54" fmla="*/ 279 w 348"/>
              <a:gd name="T55" fmla="*/ 165 h 286"/>
              <a:gd name="T56" fmla="*/ 279 w 348"/>
              <a:gd name="T57" fmla="*/ 182 h 286"/>
              <a:gd name="T58" fmla="*/ 273 w 348"/>
              <a:gd name="T59" fmla="*/ 183 h 286"/>
              <a:gd name="T60" fmla="*/ 274 w 348"/>
              <a:gd name="T61" fmla="*/ 196 h 286"/>
              <a:gd name="T62" fmla="*/ 269 w 348"/>
              <a:gd name="T63" fmla="*/ 203 h 286"/>
              <a:gd name="T64" fmla="*/ 273 w 348"/>
              <a:gd name="T65" fmla="*/ 218 h 286"/>
              <a:gd name="T66" fmla="*/ 264 w 348"/>
              <a:gd name="T67" fmla="*/ 226 h 286"/>
              <a:gd name="T68" fmla="*/ 274 w 348"/>
              <a:gd name="T69" fmla="*/ 236 h 286"/>
              <a:gd name="T70" fmla="*/ 268 w 348"/>
              <a:gd name="T71" fmla="*/ 242 h 286"/>
              <a:gd name="T72" fmla="*/ 261 w 348"/>
              <a:gd name="T73" fmla="*/ 255 h 286"/>
              <a:gd name="T74" fmla="*/ 274 w 348"/>
              <a:gd name="T75" fmla="*/ 259 h 286"/>
              <a:gd name="T76" fmla="*/ 279 w 348"/>
              <a:gd name="T77" fmla="*/ 270 h 286"/>
              <a:gd name="T78" fmla="*/ 279 w 348"/>
              <a:gd name="T79" fmla="*/ 280 h 286"/>
              <a:gd name="T80" fmla="*/ 271 w 348"/>
              <a:gd name="T81" fmla="*/ 286 h 286"/>
              <a:gd name="T82" fmla="*/ 246 w 348"/>
              <a:gd name="T83" fmla="*/ 286 h 286"/>
              <a:gd name="T84" fmla="*/ 204 w 348"/>
              <a:gd name="T85" fmla="*/ 286 h 286"/>
              <a:gd name="T86" fmla="*/ 179 w 348"/>
              <a:gd name="T87" fmla="*/ 285 h 286"/>
              <a:gd name="T88" fmla="*/ 147 w 348"/>
              <a:gd name="T89" fmla="*/ 285 h 286"/>
              <a:gd name="T90" fmla="*/ 129 w 348"/>
              <a:gd name="T91" fmla="*/ 283 h 286"/>
              <a:gd name="T92" fmla="*/ 101 w 348"/>
              <a:gd name="T93" fmla="*/ 281 h 286"/>
              <a:gd name="T94" fmla="*/ 76 w 348"/>
              <a:gd name="T95" fmla="*/ 283 h 286"/>
              <a:gd name="T96" fmla="*/ 45 w 348"/>
              <a:gd name="T97" fmla="*/ 281 h 286"/>
              <a:gd name="T98" fmla="*/ 27 w 348"/>
              <a:gd name="T99" fmla="*/ 278 h 286"/>
              <a:gd name="T100" fmla="*/ 16 w 348"/>
              <a:gd name="T101" fmla="*/ 257 h 286"/>
              <a:gd name="T102" fmla="*/ 8 w 348"/>
              <a:gd name="T103" fmla="*/ 237 h 286"/>
              <a:gd name="T104" fmla="*/ 32 w 348"/>
              <a:gd name="T105" fmla="*/ 239 h 286"/>
              <a:gd name="T106" fmla="*/ 47 w 348"/>
              <a:gd name="T107" fmla="*/ 219 h 286"/>
              <a:gd name="T108" fmla="*/ 45 w 348"/>
              <a:gd name="T109" fmla="*/ 187 h 286"/>
              <a:gd name="T110" fmla="*/ 80 w 348"/>
              <a:gd name="T111" fmla="*/ 183 h 286"/>
              <a:gd name="T112" fmla="*/ 103 w 348"/>
              <a:gd name="T113" fmla="*/ 185 h 286"/>
              <a:gd name="T114" fmla="*/ 104 w 348"/>
              <a:gd name="T115" fmla="*/ 157 h 286"/>
              <a:gd name="T116" fmla="*/ 106 w 348"/>
              <a:gd name="T117" fmla="*/ 116 h 286"/>
              <a:gd name="T118" fmla="*/ 107 w 348"/>
              <a:gd name="T119" fmla="*/ 79 h 286"/>
              <a:gd name="T120" fmla="*/ 107 w 348"/>
              <a:gd name="T121" fmla="*/ 53 h 286"/>
              <a:gd name="T122" fmla="*/ 106 w 348"/>
              <a:gd name="T123" fmla="*/ 35 h 286"/>
              <a:gd name="T124" fmla="*/ 109 w 348"/>
              <a:gd name="T125"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8" h="286">
                <a:moveTo>
                  <a:pt x="116" y="2"/>
                </a:moveTo>
                <a:lnTo>
                  <a:pt x="117" y="2"/>
                </a:lnTo>
                <a:lnTo>
                  <a:pt x="119" y="2"/>
                </a:lnTo>
                <a:lnTo>
                  <a:pt x="121" y="2"/>
                </a:lnTo>
                <a:lnTo>
                  <a:pt x="122" y="2"/>
                </a:lnTo>
                <a:lnTo>
                  <a:pt x="124" y="2"/>
                </a:lnTo>
                <a:lnTo>
                  <a:pt x="125" y="2"/>
                </a:lnTo>
                <a:lnTo>
                  <a:pt x="127" y="2"/>
                </a:lnTo>
                <a:lnTo>
                  <a:pt x="129" y="2"/>
                </a:lnTo>
                <a:lnTo>
                  <a:pt x="130" y="2"/>
                </a:lnTo>
                <a:lnTo>
                  <a:pt x="134" y="2"/>
                </a:lnTo>
                <a:lnTo>
                  <a:pt x="135" y="2"/>
                </a:lnTo>
                <a:lnTo>
                  <a:pt x="137" y="2"/>
                </a:lnTo>
                <a:lnTo>
                  <a:pt x="139" y="2"/>
                </a:lnTo>
                <a:lnTo>
                  <a:pt x="140" y="2"/>
                </a:lnTo>
                <a:lnTo>
                  <a:pt x="142" y="2"/>
                </a:lnTo>
                <a:lnTo>
                  <a:pt x="145" y="2"/>
                </a:lnTo>
                <a:lnTo>
                  <a:pt x="147" y="2"/>
                </a:lnTo>
                <a:lnTo>
                  <a:pt x="148" y="2"/>
                </a:lnTo>
                <a:lnTo>
                  <a:pt x="150" y="2"/>
                </a:lnTo>
                <a:lnTo>
                  <a:pt x="152" y="2"/>
                </a:lnTo>
                <a:lnTo>
                  <a:pt x="153" y="2"/>
                </a:lnTo>
                <a:lnTo>
                  <a:pt x="160" y="4"/>
                </a:lnTo>
                <a:lnTo>
                  <a:pt x="165" y="4"/>
                </a:lnTo>
                <a:lnTo>
                  <a:pt x="168" y="4"/>
                </a:lnTo>
                <a:lnTo>
                  <a:pt x="170" y="4"/>
                </a:lnTo>
                <a:lnTo>
                  <a:pt x="171" y="4"/>
                </a:lnTo>
                <a:lnTo>
                  <a:pt x="173" y="4"/>
                </a:lnTo>
                <a:lnTo>
                  <a:pt x="174" y="4"/>
                </a:lnTo>
                <a:lnTo>
                  <a:pt x="179" y="4"/>
                </a:lnTo>
                <a:lnTo>
                  <a:pt x="183" y="4"/>
                </a:lnTo>
                <a:lnTo>
                  <a:pt x="186" y="4"/>
                </a:lnTo>
                <a:lnTo>
                  <a:pt x="194" y="5"/>
                </a:lnTo>
                <a:lnTo>
                  <a:pt x="196" y="5"/>
                </a:lnTo>
                <a:lnTo>
                  <a:pt x="197" y="5"/>
                </a:lnTo>
                <a:lnTo>
                  <a:pt x="199" y="5"/>
                </a:lnTo>
                <a:lnTo>
                  <a:pt x="201" y="5"/>
                </a:lnTo>
                <a:lnTo>
                  <a:pt x="204" y="5"/>
                </a:lnTo>
                <a:lnTo>
                  <a:pt x="206" y="5"/>
                </a:lnTo>
                <a:lnTo>
                  <a:pt x="210" y="5"/>
                </a:lnTo>
                <a:lnTo>
                  <a:pt x="212" y="5"/>
                </a:lnTo>
                <a:lnTo>
                  <a:pt x="214" y="5"/>
                </a:lnTo>
                <a:lnTo>
                  <a:pt x="215" y="5"/>
                </a:lnTo>
                <a:lnTo>
                  <a:pt x="219" y="5"/>
                </a:lnTo>
                <a:lnTo>
                  <a:pt x="220" y="5"/>
                </a:lnTo>
                <a:lnTo>
                  <a:pt x="222" y="5"/>
                </a:lnTo>
                <a:lnTo>
                  <a:pt x="224" y="5"/>
                </a:lnTo>
                <a:lnTo>
                  <a:pt x="225" y="5"/>
                </a:lnTo>
                <a:lnTo>
                  <a:pt x="227" y="5"/>
                </a:lnTo>
                <a:lnTo>
                  <a:pt x="228" y="5"/>
                </a:lnTo>
                <a:lnTo>
                  <a:pt x="230" y="5"/>
                </a:lnTo>
                <a:lnTo>
                  <a:pt x="232" y="5"/>
                </a:lnTo>
                <a:lnTo>
                  <a:pt x="233" y="5"/>
                </a:lnTo>
                <a:lnTo>
                  <a:pt x="235" y="5"/>
                </a:lnTo>
                <a:lnTo>
                  <a:pt x="237" y="5"/>
                </a:lnTo>
                <a:lnTo>
                  <a:pt x="238" y="5"/>
                </a:lnTo>
                <a:lnTo>
                  <a:pt x="240" y="5"/>
                </a:lnTo>
                <a:lnTo>
                  <a:pt x="243" y="7"/>
                </a:lnTo>
                <a:lnTo>
                  <a:pt x="245" y="7"/>
                </a:lnTo>
                <a:lnTo>
                  <a:pt x="246" y="7"/>
                </a:lnTo>
                <a:lnTo>
                  <a:pt x="248" y="7"/>
                </a:lnTo>
                <a:lnTo>
                  <a:pt x="250" y="7"/>
                </a:lnTo>
                <a:lnTo>
                  <a:pt x="251" y="7"/>
                </a:lnTo>
                <a:lnTo>
                  <a:pt x="253" y="7"/>
                </a:lnTo>
                <a:lnTo>
                  <a:pt x="255" y="7"/>
                </a:lnTo>
                <a:lnTo>
                  <a:pt x="256" y="7"/>
                </a:lnTo>
                <a:lnTo>
                  <a:pt x="258" y="7"/>
                </a:lnTo>
                <a:lnTo>
                  <a:pt x="259" y="7"/>
                </a:lnTo>
                <a:lnTo>
                  <a:pt x="261" y="7"/>
                </a:lnTo>
                <a:lnTo>
                  <a:pt x="263" y="7"/>
                </a:lnTo>
                <a:lnTo>
                  <a:pt x="264" y="7"/>
                </a:lnTo>
                <a:lnTo>
                  <a:pt x="266" y="7"/>
                </a:lnTo>
                <a:lnTo>
                  <a:pt x="268" y="7"/>
                </a:lnTo>
                <a:lnTo>
                  <a:pt x="271" y="7"/>
                </a:lnTo>
                <a:lnTo>
                  <a:pt x="274" y="7"/>
                </a:lnTo>
                <a:lnTo>
                  <a:pt x="281" y="7"/>
                </a:lnTo>
                <a:lnTo>
                  <a:pt x="284" y="7"/>
                </a:lnTo>
                <a:lnTo>
                  <a:pt x="286" y="7"/>
                </a:lnTo>
                <a:lnTo>
                  <a:pt x="289" y="7"/>
                </a:lnTo>
                <a:lnTo>
                  <a:pt x="290" y="7"/>
                </a:lnTo>
                <a:lnTo>
                  <a:pt x="294" y="7"/>
                </a:lnTo>
                <a:lnTo>
                  <a:pt x="299" y="9"/>
                </a:lnTo>
                <a:lnTo>
                  <a:pt x="302" y="9"/>
                </a:lnTo>
                <a:lnTo>
                  <a:pt x="304" y="9"/>
                </a:lnTo>
                <a:lnTo>
                  <a:pt x="307" y="9"/>
                </a:lnTo>
                <a:lnTo>
                  <a:pt x="308" y="9"/>
                </a:lnTo>
                <a:lnTo>
                  <a:pt x="310" y="9"/>
                </a:lnTo>
                <a:lnTo>
                  <a:pt x="312" y="9"/>
                </a:lnTo>
                <a:lnTo>
                  <a:pt x="313" y="9"/>
                </a:lnTo>
                <a:lnTo>
                  <a:pt x="315" y="9"/>
                </a:lnTo>
                <a:lnTo>
                  <a:pt x="315" y="10"/>
                </a:lnTo>
                <a:lnTo>
                  <a:pt x="315" y="12"/>
                </a:lnTo>
                <a:lnTo>
                  <a:pt x="315" y="13"/>
                </a:lnTo>
                <a:lnTo>
                  <a:pt x="317" y="15"/>
                </a:lnTo>
                <a:lnTo>
                  <a:pt x="317" y="17"/>
                </a:lnTo>
                <a:lnTo>
                  <a:pt x="318" y="18"/>
                </a:lnTo>
                <a:lnTo>
                  <a:pt x="318" y="20"/>
                </a:lnTo>
                <a:lnTo>
                  <a:pt x="320" y="20"/>
                </a:lnTo>
                <a:lnTo>
                  <a:pt x="320" y="22"/>
                </a:lnTo>
                <a:lnTo>
                  <a:pt x="322" y="22"/>
                </a:lnTo>
                <a:lnTo>
                  <a:pt x="323" y="23"/>
                </a:lnTo>
                <a:lnTo>
                  <a:pt x="325" y="25"/>
                </a:lnTo>
                <a:lnTo>
                  <a:pt x="325" y="26"/>
                </a:lnTo>
                <a:lnTo>
                  <a:pt x="326" y="26"/>
                </a:lnTo>
                <a:lnTo>
                  <a:pt x="326" y="28"/>
                </a:lnTo>
                <a:lnTo>
                  <a:pt x="326" y="30"/>
                </a:lnTo>
                <a:lnTo>
                  <a:pt x="326" y="31"/>
                </a:lnTo>
                <a:lnTo>
                  <a:pt x="326" y="33"/>
                </a:lnTo>
                <a:lnTo>
                  <a:pt x="328" y="35"/>
                </a:lnTo>
                <a:lnTo>
                  <a:pt x="328" y="36"/>
                </a:lnTo>
                <a:lnTo>
                  <a:pt x="330" y="38"/>
                </a:lnTo>
                <a:lnTo>
                  <a:pt x="331" y="38"/>
                </a:lnTo>
                <a:lnTo>
                  <a:pt x="333" y="38"/>
                </a:lnTo>
                <a:lnTo>
                  <a:pt x="335" y="38"/>
                </a:lnTo>
                <a:lnTo>
                  <a:pt x="336" y="38"/>
                </a:lnTo>
                <a:lnTo>
                  <a:pt x="338" y="38"/>
                </a:lnTo>
                <a:lnTo>
                  <a:pt x="340" y="38"/>
                </a:lnTo>
                <a:lnTo>
                  <a:pt x="341" y="38"/>
                </a:lnTo>
                <a:lnTo>
                  <a:pt x="341" y="40"/>
                </a:lnTo>
                <a:lnTo>
                  <a:pt x="341" y="41"/>
                </a:lnTo>
                <a:lnTo>
                  <a:pt x="341" y="43"/>
                </a:lnTo>
                <a:lnTo>
                  <a:pt x="343" y="43"/>
                </a:lnTo>
                <a:lnTo>
                  <a:pt x="343" y="44"/>
                </a:lnTo>
                <a:lnTo>
                  <a:pt x="344" y="46"/>
                </a:lnTo>
                <a:lnTo>
                  <a:pt x="346" y="46"/>
                </a:lnTo>
                <a:lnTo>
                  <a:pt x="346" y="48"/>
                </a:lnTo>
                <a:lnTo>
                  <a:pt x="348" y="48"/>
                </a:lnTo>
                <a:lnTo>
                  <a:pt x="348" y="49"/>
                </a:lnTo>
                <a:lnTo>
                  <a:pt x="348" y="51"/>
                </a:lnTo>
                <a:lnTo>
                  <a:pt x="348" y="53"/>
                </a:lnTo>
                <a:lnTo>
                  <a:pt x="348" y="54"/>
                </a:lnTo>
                <a:lnTo>
                  <a:pt x="346" y="56"/>
                </a:lnTo>
                <a:lnTo>
                  <a:pt x="344" y="56"/>
                </a:lnTo>
                <a:lnTo>
                  <a:pt x="341" y="58"/>
                </a:lnTo>
                <a:lnTo>
                  <a:pt x="341" y="59"/>
                </a:lnTo>
                <a:lnTo>
                  <a:pt x="340" y="59"/>
                </a:lnTo>
                <a:lnTo>
                  <a:pt x="338" y="59"/>
                </a:lnTo>
                <a:lnTo>
                  <a:pt x="336" y="59"/>
                </a:lnTo>
                <a:lnTo>
                  <a:pt x="336" y="61"/>
                </a:lnTo>
                <a:lnTo>
                  <a:pt x="335" y="61"/>
                </a:lnTo>
                <a:lnTo>
                  <a:pt x="333" y="61"/>
                </a:lnTo>
                <a:lnTo>
                  <a:pt x="331" y="61"/>
                </a:lnTo>
                <a:lnTo>
                  <a:pt x="330" y="61"/>
                </a:lnTo>
                <a:lnTo>
                  <a:pt x="330" y="59"/>
                </a:lnTo>
                <a:lnTo>
                  <a:pt x="328" y="59"/>
                </a:lnTo>
                <a:lnTo>
                  <a:pt x="326" y="59"/>
                </a:lnTo>
                <a:lnTo>
                  <a:pt x="325" y="59"/>
                </a:lnTo>
                <a:lnTo>
                  <a:pt x="323" y="61"/>
                </a:lnTo>
                <a:lnTo>
                  <a:pt x="322" y="61"/>
                </a:lnTo>
                <a:lnTo>
                  <a:pt x="320" y="61"/>
                </a:lnTo>
                <a:lnTo>
                  <a:pt x="318" y="61"/>
                </a:lnTo>
                <a:lnTo>
                  <a:pt x="317" y="61"/>
                </a:lnTo>
                <a:lnTo>
                  <a:pt x="315" y="61"/>
                </a:lnTo>
                <a:lnTo>
                  <a:pt x="313" y="61"/>
                </a:lnTo>
                <a:lnTo>
                  <a:pt x="312" y="61"/>
                </a:lnTo>
                <a:lnTo>
                  <a:pt x="310" y="61"/>
                </a:lnTo>
                <a:lnTo>
                  <a:pt x="308" y="61"/>
                </a:lnTo>
                <a:lnTo>
                  <a:pt x="307" y="61"/>
                </a:lnTo>
                <a:lnTo>
                  <a:pt x="305" y="61"/>
                </a:lnTo>
                <a:lnTo>
                  <a:pt x="304" y="62"/>
                </a:lnTo>
                <a:lnTo>
                  <a:pt x="302" y="62"/>
                </a:lnTo>
                <a:lnTo>
                  <a:pt x="302" y="64"/>
                </a:lnTo>
                <a:lnTo>
                  <a:pt x="302" y="66"/>
                </a:lnTo>
                <a:lnTo>
                  <a:pt x="302" y="67"/>
                </a:lnTo>
                <a:lnTo>
                  <a:pt x="302" y="69"/>
                </a:lnTo>
                <a:lnTo>
                  <a:pt x="304" y="69"/>
                </a:lnTo>
                <a:lnTo>
                  <a:pt x="304" y="71"/>
                </a:lnTo>
                <a:lnTo>
                  <a:pt x="302" y="71"/>
                </a:lnTo>
                <a:lnTo>
                  <a:pt x="302" y="72"/>
                </a:lnTo>
                <a:lnTo>
                  <a:pt x="300" y="72"/>
                </a:lnTo>
                <a:lnTo>
                  <a:pt x="299" y="72"/>
                </a:lnTo>
                <a:lnTo>
                  <a:pt x="297" y="72"/>
                </a:lnTo>
                <a:lnTo>
                  <a:pt x="297" y="74"/>
                </a:lnTo>
                <a:lnTo>
                  <a:pt x="297" y="76"/>
                </a:lnTo>
                <a:lnTo>
                  <a:pt x="297" y="77"/>
                </a:lnTo>
                <a:lnTo>
                  <a:pt x="297" y="79"/>
                </a:lnTo>
                <a:lnTo>
                  <a:pt x="295" y="79"/>
                </a:lnTo>
                <a:lnTo>
                  <a:pt x="294" y="80"/>
                </a:lnTo>
                <a:lnTo>
                  <a:pt x="292" y="80"/>
                </a:lnTo>
                <a:lnTo>
                  <a:pt x="290" y="82"/>
                </a:lnTo>
                <a:lnTo>
                  <a:pt x="289" y="82"/>
                </a:lnTo>
                <a:lnTo>
                  <a:pt x="289" y="84"/>
                </a:lnTo>
                <a:lnTo>
                  <a:pt x="289" y="85"/>
                </a:lnTo>
                <a:lnTo>
                  <a:pt x="290" y="85"/>
                </a:lnTo>
                <a:lnTo>
                  <a:pt x="290" y="87"/>
                </a:lnTo>
                <a:lnTo>
                  <a:pt x="292" y="87"/>
                </a:lnTo>
                <a:lnTo>
                  <a:pt x="294" y="87"/>
                </a:lnTo>
                <a:lnTo>
                  <a:pt x="295" y="89"/>
                </a:lnTo>
                <a:lnTo>
                  <a:pt x="295" y="90"/>
                </a:lnTo>
                <a:lnTo>
                  <a:pt x="295" y="92"/>
                </a:lnTo>
                <a:lnTo>
                  <a:pt x="295" y="93"/>
                </a:lnTo>
                <a:lnTo>
                  <a:pt x="292" y="93"/>
                </a:lnTo>
                <a:lnTo>
                  <a:pt x="290" y="93"/>
                </a:lnTo>
                <a:lnTo>
                  <a:pt x="289" y="93"/>
                </a:lnTo>
                <a:lnTo>
                  <a:pt x="287" y="93"/>
                </a:lnTo>
                <a:lnTo>
                  <a:pt x="286" y="93"/>
                </a:lnTo>
                <a:lnTo>
                  <a:pt x="284" y="93"/>
                </a:lnTo>
                <a:lnTo>
                  <a:pt x="282" y="93"/>
                </a:lnTo>
                <a:lnTo>
                  <a:pt x="281" y="93"/>
                </a:lnTo>
                <a:lnTo>
                  <a:pt x="279" y="93"/>
                </a:lnTo>
                <a:lnTo>
                  <a:pt x="277" y="93"/>
                </a:lnTo>
                <a:lnTo>
                  <a:pt x="276" y="95"/>
                </a:lnTo>
                <a:lnTo>
                  <a:pt x="273" y="95"/>
                </a:lnTo>
                <a:lnTo>
                  <a:pt x="271" y="97"/>
                </a:lnTo>
                <a:lnTo>
                  <a:pt x="269" y="98"/>
                </a:lnTo>
                <a:lnTo>
                  <a:pt x="266" y="100"/>
                </a:lnTo>
                <a:lnTo>
                  <a:pt x="264" y="100"/>
                </a:lnTo>
                <a:lnTo>
                  <a:pt x="263" y="102"/>
                </a:lnTo>
                <a:lnTo>
                  <a:pt x="263" y="103"/>
                </a:lnTo>
                <a:lnTo>
                  <a:pt x="263" y="105"/>
                </a:lnTo>
                <a:lnTo>
                  <a:pt x="261" y="107"/>
                </a:lnTo>
                <a:lnTo>
                  <a:pt x="261" y="108"/>
                </a:lnTo>
                <a:lnTo>
                  <a:pt x="259" y="110"/>
                </a:lnTo>
                <a:lnTo>
                  <a:pt x="259" y="111"/>
                </a:lnTo>
                <a:lnTo>
                  <a:pt x="259" y="113"/>
                </a:lnTo>
                <a:lnTo>
                  <a:pt x="261" y="113"/>
                </a:lnTo>
                <a:lnTo>
                  <a:pt x="263" y="113"/>
                </a:lnTo>
                <a:lnTo>
                  <a:pt x="264" y="113"/>
                </a:lnTo>
                <a:lnTo>
                  <a:pt x="264" y="111"/>
                </a:lnTo>
                <a:lnTo>
                  <a:pt x="264" y="110"/>
                </a:lnTo>
                <a:lnTo>
                  <a:pt x="266" y="108"/>
                </a:lnTo>
                <a:lnTo>
                  <a:pt x="268" y="108"/>
                </a:lnTo>
                <a:lnTo>
                  <a:pt x="269" y="108"/>
                </a:lnTo>
                <a:lnTo>
                  <a:pt x="271" y="110"/>
                </a:lnTo>
                <a:lnTo>
                  <a:pt x="271" y="111"/>
                </a:lnTo>
                <a:lnTo>
                  <a:pt x="271" y="113"/>
                </a:lnTo>
                <a:lnTo>
                  <a:pt x="269" y="115"/>
                </a:lnTo>
                <a:lnTo>
                  <a:pt x="269" y="116"/>
                </a:lnTo>
                <a:lnTo>
                  <a:pt x="271" y="116"/>
                </a:lnTo>
                <a:lnTo>
                  <a:pt x="273" y="116"/>
                </a:lnTo>
                <a:lnTo>
                  <a:pt x="274" y="116"/>
                </a:lnTo>
                <a:lnTo>
                  <a:pt x="274" y="118"/>
                </a:lnTo>
                <a:lnTo>
                  <a:pt x="273" y="118"/>
                </a:lnTo>
                <a:lnTo>
                  <a:pt x="273" y="120"/>
                </a:lnTo>
                <a:lnTo>
                  <a:pt x="271" y="120"/>
                </a:lnTo>
                <a:lnTo>
                  <a:pt x="271" y="121"/>
                </a:lnTo>
                <a:lnTo>
                  <a:pt x="273" y="121"/>
                </a:lnTo>
                <a:lnTo>
                  <a:pt x="273" y="123"/>
                </a:lnTo>
                <a:lnTo>
                  <a:pt x="274" y="123"/>
                </a:lnTo>
                <a:lnTo>
                  <a:pt x="276" y="123"/>
                </a:lnTo>
                <a:lnTo>
                  <a:pt x="277" y="123"/>
                </a:lnTo>
                <a:lnTo>
                  <a:pt x="277" y="125"/>
                </a:lnTo>
                <a:lnTo>
                  <a:pt x="276" y="125"/>
                </a:lnTo>
                <a:lnTo>
                  <a:pt x="276" y="126"/>
                </a:lnTo>
                <a:lnTo>
                  <a:pt x="276" y="128"/>
                </a:lnTo>
                <a:lnTo>
                  <a:pt x="277" y="128"/>
                </a:lnTo>
                <a:lnTo>
                  <a:pt x="277" y="129"/>
                </a:lnTo>
                <a:lnTo>
                  <a:pt x="276" y="129"/>
                </a:lnTo>
                <a:lnTo>
                  <a:pt x="277" y="129"/>
                </a:lnTo>
                <a:lnTo>
                  <a:pt x="277" y="131"/>
                </a:lnTo>
                <a:lnTo>
                  <a:pt x="277" y="133"/>
                </a:lnTo>
                <a:lnTo>
                  <a:pt x="277" y="134"/>
                </a:lnTo>
                <a:lnTo>
                  <a:pt x="276" y="134"/>
                </a:lnTo>
                <a:lnTo>
                  <a:pt x="274" y="136"/>
                </a:lnTo>
                <a:lnTo>
                  <a:pt x="274" y="138"/>
                </a:lnTo>
                <a:lnTo>
                  <a:pt x="274" y="139"/>
                </a:lnTo>
                <a:lnTo>
                  <a:pt x="276" y="139"/>
                </a:lnTo>
                <a:lnTo>
                  <a:pt x="276" y="141"/>
                </a:lnTo>
                <a:lnTo>
                  <a:pt x="277" y="141"/>
                </a:lnTo>
                <a:lnTo>
                  <a:pt x="279" y="143"/>
                </a:lnTo>
                <a:lnTo>
                  <a:pt x="279" y="144"/>
                </a:lnTo>
                <a:lnTo>
                  <a:pt x="281" y="144"/>
                </a:lnTo>
                <a:lnTo>
                  <a:pt x="281" y="146"/>
                </a:lnTo>
                <a:lnTo>
                  <a:pt x="281" y="147"/>
                </a:lnTo>
                <a:lnTo>
                  <a:pt x="281" y="149"/>
                </a:lnTo>
                <a:lnTo>
                  <a:pt x="281" y="151"/>
                </a:lnTo>
                <a:lnTo>
                  <a:pt x="279" y="151"/>
                </a:lnTo>
                <a:lnTo>
                  <a:pt x="279" y="152"/>
                </a:lnTo>
                <a:lnTo>
                  <a:pt x="279" y="154"/>
                </a:lnTo>
                <a:lnTo>
                  <a:pt x="279" y="156"/>
                </a:lnTo>
                <a:lnTo>
                  <a:pt x="277" y="156"/>
                </a:lnTo>
                <a:lnTo>
                  <a:pt x="277" y="157"/>
                </a:lnTo>
                <a:lnTo>
                  <a:pt x="276" y="157"/>
                </a:lnTo>
                <a:lnTo>
                  <a:pt x="276" y="159"/>
                </a:lnTo>
                <a:lnTo>
                  <a:pt x="277" y="159"/>
                </a:lnTo>
                <a:lnTo>
                  <a:pt x="277" y="160"/>
                </a:lnTo>
                <a:lnTo>
                  <a:pt x="279" y="160"/>
                </a:lnTo>
                <a:lnTo>
                  <a:pt x="279" y="162"/>
                </a:lnTo>
                <a:lnTo>
                  <a:pt x="279" y="164"/>
                </a:lnTo>
                <a:lnTo>
                  <a:pt x="279" y="165"/>
                </a:lnTo>
                <a:lnTo>
                  <a:pt x="279" y="167"/>
                </a:lnTo>
                <a:lnTo>
                  <a:pt x="277" y="167"/>
                </a:lnTo>
                <a:lnTo>
                  <a:pt x="277" y="169"/>
                </a:lnTo>
                <a:lnTo>
                  <a:pt x="279" y="170"/>
                </a:lnTo>
                <a:lnTo>
                  <a:pt x="279" y="174"/>
                </a:lnTo>
                <a:lnTo>
                  <a:pt x="281" y="175"/>
                </a:lnTo>
                <a:lnTo>
                  <a:pt x="281" y="177"/>
                </a:lnTo>
                <a:lnTo>
                  <a:pt x="281" y="178"/>
                </a:lnTo>
                <a:lnTo>
                  <a:pt x="281" y="180"/>
                </a:lnTo>
                <a:lnTo>
                  <a:pt x="279" y="182"/>
                </a:lnTo>
                <a:lnTo>
                  <a:pt x="277" y="183"/>
                </a:lnTo>
                <a:lnTo>
                  <a:pt x="276" y="183"/>
                </a:lnTo>
                <a:lnTo>
                  <a:pt x="276" y="182"/>
                </a:lnTo>
                <a:lnTo>
                  <a:pt x="276" y="180"/>
                </a:lnTo>
                <a:lnTo>
                  <a:pt x="274" y="180"/>
                </a:lnTo>
                <a:lnTo>
                  <a:pt x="273" y="180"/>
                </a:lnTo>
                <a:lnTo>
                  <a:pt x="271" y="180"/>
                </a:lnTo>
                <a:lnTo>
                  <a:pt x="271" y="182"/>
                </a:lnTo>
                <a:lnTo>
                  <a:pt x="271" y="183"/>
                </a:lnTo>
                <a:lnTo>
                  <a:pt x="273" y="183"/>
                </a:lnTo>
                <a:lnTo>
                  <a:pt x="273" y="185"/>
                </a:lnTo>
                <a:lnTo>
                  <a:pt x="274" y="185"/>
                </a:lnTo>
                <a:lnTo>
                  <a:pt x="276" y="185"/>
                </a:lnTo>
                <a:lnTo>
                  <a:pt x="276" y="187"/>
                </a:lnTo>
                <a:lnTo>
                  <a:pt x="276" y="188"/>
                </a:lnTo>
                <a:lnTo>
                  <a:pt x="276" y="190"/>
                </a:lnTo>
                <a:lnTo>
                  <a:pt x="274" y="192"/>
                </a:lnTo>
                <a:lnTo>
                  <a:pt x="274" y="193"/>
                </a:lnTo>
                <a:lnTo>
                  <a:pt x="274" y="195"/>
                </a:lnTo>
                <a:lnTo>
                  <a:pt x="274" y="196"/>
                </a:lnTo>
                <a:lnTo>
                  <a:pt x="274" y="198"/>
                </a:lnTo>
                <a:lnTo>
                  <a:pt x="276" y="198"/>
                </a:lnTo>
                <a:lnTo>
                  <a:pt x="276" y="200"/>
                </a:lnTo>
                <a:lnTo>
                  <a:pt x="276" y="201"/>
                </a:lnTo>
                <a:lnTo>
                  <a:pt x="276" y="203"/>
                </a:lnTo>
                <a:lnTo>
                  <a:pt x="274" y="203"/>
                </a:lnTo>
                <a:lnTo>
                  <a:pt x="274" y="205"/>
                </a:lnTo>
                <a:lnTo>
                  <a:pt x="273" y="203"/>
                </a:lnTo>
                <a:lnTo>
                  <a:pt x="271" y="203"/>
                </a:lnTo>
                <a:lnTo>
                  <a:pt x="269" y="203"/>
                </a:lnTo>
                <a:lnTo>
                  <a:pt x="269" y="205"/>
                </a:lnTo>
                <a:lnTo>
                  <a:pt x="269" y="206"/>
                </a:lnTo>
                <a:lnTo>
                  <a:pt x="271" y="206"/>
                </a:lnTo>
                <a:lnTo>
                  <a:pt x="271" y="208"/>
                </a:lnTo>
                <a:lnTo>
                  <a:pt x="273" y="209"/>
                </a:lnTo>
                <a:lnTo>
                  <a:pt x="273" y="211"/>
                </a:lnTo>
                <a:lnTo>
                  <a:pt x="273" y="213"/>
                </a:lnTo>
                <a:lnTo>
                  <a:pt x="274" y="216"/>
                </a:lnTo>
                <a:lnTo>
                  <a:pt x="274" y="218"/>
                </a:lnTo>
                <a:lnTo>
                  <a:pt x="273" y="218"/>
                </a:lnTo>
                <a:lnTo>
                  <a:pt x="271" y="219"/>
                </a:lnTo>
                <a:lnTo>
                  <a:pt x="269" y="221"/>
                </a:lnTo>
                <a:lnTo>
                  <a:pt x="268" y="221"/>
                </a:lnTo>
                <a:lnTo>
                  <a:pt x="266" y="223"/>
                </a:lnTo>
                <a:lnTo>
                  <a:pt x="264" y="221"/>
                </a:lnTo>
                <a:lnTo>
                  <a:pt x="264" y="223"/>
                </a:lnTo>
                <a:lnTo>
                  <a:pt x="263" y="223"/>
                </a:lnTo>
                <a:lnTo>
                  <a:pt x="263" y="224"/>
                </a:lnTo>
                <a:lnTo>
                  <a:pt x="264" y="224"/>
                </a:lnTo>
                <a:lnTo>
                  <a:pt x="264" y="226"/>
                </a:lnTo>
                <a:lnTo>
                  <a:pt x="264" y="227"/>
                </a:lnTo>
                <a:lnTo>
                  <a:pt x="266" y="227"/>
                </a:lnTo>
                <a:lnTo>
                  <a:pt x="266" y="229"/>
                </a:lnTo>
                <a:lnTo>
                  <a:pt x="268" y="229"/>
                </a:lnTo>
                <a:lnTo>
                  <a:pt x="269" y="231"/>
                </a:lnTo>
                <a:lnTo>
                  <a:pt x="271" y="231"/>
                </a:lnTo>
                <a:lnTo>
                  <a:pt x="273" y="231"/>
                </a:lnTo>
                <a:lnTo>
                  <a:pt x="273" y="232"/>
                </a:lnTo>
                <a:lnTo>
                  <a:pt x="274" y="234"/>
                </a:lnTo>
                <a:lnTo>
                  <a:pt x="274" y="236"/>
                </a:lnTo>
                <a:lnTo>
                  <a:pt x="274" y="237"/>
                </a:lnTo>
                <a:lnTo>
                  <a:pt x="274" y="239"/>
                </a:lnTo>
                <a:lnTo>
                  <a:pt x="274" y="237"/>
                </a:lnTo>
                <a:lnTo>
                  <a:pt x="273" y="237"/>
                </a:lnTo>
                <a:lnTo>
                  <a:pt x="271" y="237"/>
                </a:lnTo>
                <a:lnTo>
                  <a:pt x="269" y="237"/>
                </a:lnTo>
                <a:lnTo>
                  <a:pt x="269" y="239"/>
                </a:lnTo>
                <a:lnTo>
                  <a:pt x="268" y="239"/>
                </a:lnTo>
                <a:lnTo>
                  <a:pt x="268" y="241"/>
                </a:lnTo>
                <a:lnTo>
                  <a:pt x="268" y="242"/>
                </a:lnTo>
                <a:lnTo>
                  <a:pt x="269" y="244"/>
                </a:lnTo>
                <a:lnTo>
                  <a:pt x="269" y="247"/>
                </a:lnTo>
                <a:lnTo>
                  <a:pt x="269" y="249"/>
                </a:lnTo>
                <a:lnTo>
                  <a:pt x="269" y="250"/>
                </a:lnTo>
                <a:lnTo>
                  <a:pt x="268" y="250"/>
                </a:lnTo>
                <a:lnTo>
                  <a:pt x="266" y="252"/>
                </a:lnTo>
                <a:lnTo>
                  <a:pt x="264" y="252"/>
                </a:lnTo>
                <a:lnTo>
                  <a:pt x="263" y="252"/>
                </a:lnTo>
                <a:lnTo>
                  <a:pt x="263" y="254"/>
                </a:lnTo>
                <a:lnTo>
                  <a:pt x="261" y="255"/>
                </a:lnTo>
                <a:lnTo>
                  <a:pt x="263" y="255"/>
                </a:lnTo>
                <a:lnTo>
                  <a:pt x="263" y="257"/>
                </a:lnTo>
                <a:lnTo>
                  <a:pt x="264" y="257"/>
                </a:lnTo>
                <a:lnTo>
                  <a:pt x="266" y="257"/>
                </a:lnTo>
                <a:lnTo>
                  <a:pt x="268" y="257"/>
                </a:lnTo>
                <a:lnTo>
                  <a:pt x="269" y="257"/>
                </a:lnTo>
                <a:lnTo>
                  <a:pt x="271" y="257"/>
                </a:lnTo>
                <a:lnTo>
                  <a:pt x="273" y="257"/>
                </a:lnTo>
                <a:lnTo>
                  <a:pt x="274" y="257"/>
                </a:lnTo>
                <a:lnTo>
                  <a:pt x="274" y="259"/>
                </a:lnTo>
                <a:lnTo>
                  <a:pt x="274" y="260"/>
                </a:lnTo>
                <a:lnTo>
                  <a:pt x="274" y="262"/>
                </a:lnTo>
                <a:lnTo>
                  <a:pt x="274" y="263"/>
                </a:lnTo>
                <a:lnTo>
                  <a:pt x="274" y="265"/>
                </a:lnTo>
                <a:lnTo>
                  <a:pt x="274" y="267"/>
                </a:lnTo>
                <a:lnTo>
                  <a:pt x="274" y="268"/>
                </a:lnTo>
                <a:lnTo>
                  <a:pt x="274" y="270"/>
                </a:lnTo>
                <a:lnTo>
                  <a:pt x="276" y="270"/>
                </a:lnTo>
                <a:lnTo>
                  <a:pt x="277" y="270"/>
                </a:lnTo>
                <a:lnTo>
                  <a:pt x="279" y="270"/>
                </a:lnTo>
                <a:lnTo>
                  <a:pt x="281" y="272"/>
                </a:lnTo>
                <a:lnTo>
                  <a:pt x="282" y="272"/>
                </a:lnTo>
                <a:lnTo>
                  <a:pt x="284" y="272"/>
                </a:lnTo>
                <a:lnTo>
                  <a:pt x="284" y="273"/>
                </a:lnTo>
                <a:lnTo>
                  <a:pt x="284" y="275"/>
                </a:lnTo>
                <a:lnTo>
                  <a:pt x="282" y="276"/>
                </a:lnTo>
                <a:lnTo>
                  <a:pt x="281" y="276"/>
                </a:lnTo>
                <a:lnTo>
                  <a:pt x="279" y="276"/>
                </a:lnTo>
                <a:lnTo>
                  <a:pt x="279" y="278"/>
                </a:lnTo>
                <a:lnTo>
                  <a:pt x="279" y="280"/>
                </a:lnTo>
                <a:lnTo>
                  <a:pt x="279" y="281"/>
                </a:lnTo>
                <a:lnTo>
                  <a:pt x="279" y="283"/>
                </a:lnTo>
                <a:lnTo>
                  <a:pt x="279" y="285"/>
                </a:lnTo>
                <a:lnTo>
                  <a:pt x="281" y="286"/>
                </a:lnTo>
                <a:lnTo>
                  <a:pt x="282" y="286"/>
                </a:lnTo>
                <a:lnTo>
                  <a:pt x="277" y="286"/>
                </a:lnTo>
                <a:lnTo>
                  <a:pt x="276" y="286"/>
                </a:lnTo>
                <a:lnTo>
                  <a:pt x="274" y="286"/>
                </a:lnTo>
                <a:lnTo>
                  <a:pt x="273" y="286"/>
                </a:lnTo>
                <a:lnTo>
                  <a:pt x="271" y="286"/>
                </a:lnTo>
                <a:lnTo>
                  <a:pt x="269" y="286"/>
                </a:lnTo>
                <a:lnTo>
                  <a:pt x="268" y="286"/>
                </a:lnTo>
                <a:lnTo>
                  <a:pt x="266" y="286"/>
                </a:lnTo>
                <a:lnTo>
                  <a:pt x="264" y="286"/>
                </a:lnTo>
                <a:lnTo>
                  <a:pt x="261" y="286"/>
                </a:lnTo>
                <a:lnTo>
                  <a:pt x="259" y="286"/>
                </a:lnTo>
                <a:lnTo>
                  <a:pt x="258" y="286"/>
                </a:lnTo>
                <a:lnTo>
                  <a:pt x="255" y="286"/>
                </a:lnTo>
                <a:lnTo>
                  <a:pt x="253" y="286"/>
                </a:lnTo>
                <a:lnTo>
                  <a:pt x="246" y="286"/>
                </a:lnTo>
                <a:lnTo>
                  <a:pt x="241" y="286"/>
                </a:lnTo>
                <a:lnTo>
                  <a:pt x="238" y="286"/>
                </a:lnTo>
                <a:lnTo>
                  <a:pt x="232" y="285"/>
                </a:lnTo>
                <a:lnTo>
                  <a:pt x="227" y="285"/>
                </a:lnTo>
                <a:lnTo>
                  <a:pt x="222" y="285"/>
                </a:lnTo>
                <a:lnTo>
                  <a:pt x="214" y="285"/>
                </a:lnTo>
                <a:lnTo>
                  <a:pt x="212" y="285"/>
                </a:lnTo>
                <a:lnTo>
                  <a:pt x="210" y="285"/>
                </a:lnTo>
                <a:lnTo>
                  <a:pt x="204" y="285"/>
                </a:lnTo>
                <a:lnTo>
                  <a:pt x="204" y="286"/>
                </a:lnTo>
                <a:lnTo>
                  <a:pt x="201" y="286"/>
                </a:lnTo>
                <a:lnTo>
                  <a:pt x="197" y="286"/>
                </a:lnTo>
                <a:lnTo>
                  <a:pt x="196" y="286"/>
                </a:lnTo>
                <a:lnTo>
                  <a:pt x="194" y="286"/>
                </a:lnTo>
                <a:lnTo>
                  <a:pt x="192" y="286"/>
                </a:lnTo>
                <a:lnTo>
                  <a:pt x="191" y="286"/>
                </a:lnTo>
                <a:lnTo>
                  <a:pt x="189" y="286"/>
                </a:lnTo>
                <a:lnTo>
                  <a:pt x="186" y="285"/>
                </a:lnTo>
                <a:lnTo>
                  <a:pt x="183" y="285"/>
                </a:lnTo>
                <a:lnTo>
                  <a:pt x="179" y="285"/>
                </a:lnTo>
                <a:lnTo>
                  <a:pt x="178" y="285"/>
                </a:lnTo>
                <a:lnTo>
                  <a:pt x="174" y="285"/>
                </a:lnTo>
                <a:lnTo>
                  <a:pt x="173" y="285"/>
                </a:lnTo>
                <a:lnTo>
                  <a:pt x="168" y="285"/>
                </a:lnTo>
                <a:lnTo>
                  <a:pt x="165" y="285"/>
                </a:lnTo>
                <a:lnTo>
                  <a:pt x="160" y="285"/>
                </a:lnTo>
                <a:lnTo>
                  <a:pt x="157" y="285"/>
                </a:lnTo>
                <a:lnTo>
                  <a:pt x="152" y="285"/>
                </a:lnTo>
                <a:lnTo>
                  <a:pt x="148" y="285"/>
                </a:lnTo>
                <a:lnTo>
                  <a:pt x="147" y="285"/>
                </a:lnTo>
                <a:lnTo>
                  <a:pt x="145" y="283"/>
                </a:lnTo>
                <a:lnTo>
                  <a:pt x="143" y="283"/>
                </a:lnTo>
                <a:lnTo>
                  <a:pt x="142" y="283"/>
                </a:lnTo>
                <a:lnTo>
                  <a:pt x="140" y="283"/>
                </a:lnTo>
                <a:lnTo>
                  <a:pt x="137" y="283"/>
                </a:lnTo>
                <a:lnTo>
                  <a:pt x="135" y="283"/>
                </a:lnTo>
                <a:lnTo>
                  <a:pt x="134" y="283"/>
                </a:lnTo>
                <a:lnTo>
                  <a:pt x="132" y="283"/>
                </a:lnTo>
                <a:lnTo>
                  <a:pt x="130" y="283"/>
                </a:lnTo>
                <a:lnTo>
                  <a:pt x="129" y="283"/>
                </a:lnTo>
                <a:lnTo>
                  <a:pt x="127" y="283"/>
                </a:lnTo>
                <a:lnTo>
                  <a:pt x="125" y="283"/>
                </a:lnTo>
                <a:lnTo>
                  <a:pt x="124" y="283"/>
                </a:lnTo>
                <a:lnTo>
                  <a:pt x="122" y="283"/>
                </a:lnTo>
                <a:lnTo>
                  <a:pt x="121" y="283"/>
                </a:lnTo>
                <a:lnTo>
                  <a:pt x="119" y="283"/>
                </a:lnTo>
                <a:lnTo>
                  <a:pt x="116" y="283"/>
                </a:lnTo>
                <a:lnTo>
                  <a:pt x="114" y="283"/>
                </a:lnTo>
                <a:lnTo>
                  <a:pt x="111" y="283"/>
                </a:lnTo>
                <a:lnTo>
                  <a:pt x="101" y="281"/>
                </a:lnTo>
                <a:lnTo>
                  <a:pt x="101" y="283"/>
                </a:lnTo>
                <a:lnTo>
                  <a:pt x="101" y="285"/>
                </a:lnTo>
                <a:lnTo>
                  <a:pt x="98" y="285"/>
                </a:lnTo>
                <a:lnTo>
                  <a:pt x="94" y="285"/>
                </a:lnTo>
                <a:lnTo>
                  <a:pt x="93" y="285"/>
                </a:lnTo>
                <a:lnTo>
                  <a:pt x="91" y="285"/>
                </a:lnTo>
                <a:lnTo>
                  <a:pt x="90" y="285"/>
                </a:lnTo>
                <a:lnTo>
                  <a:pt x="86" y="285"/>
                </a:lnTo>
                <a:lnTo>
                  <a:pt x="80" y="283"/>
                </a:lnTo>
                <a:lnTo>
                  <a:pt x="76" y="283"/>
                </a:lnTo>
                <a:lnTo>
                  <a:pt x="73" y="283"/>
                </a:lnTo>
                <a:lnTo>
                  <a:pt x="72" y="283"/>
                </a:lnTo>
                <a:lnTo>
                  <a:pt x="70" y="283"/>
                </a:lnTo>
                <a:lnTo>
                  <a:pt x="65" y="281"/>
                </a:lnTo>
                <a:lnTo>
                  <a:pt x="63" y="281"/>
                </a:lnTo>
                <a:lnTo>
                  <a:pt x="60" y="281"/>
                </a:lnTo>
                <a:lnTo>
                  <a:pt x="57" y="281"/>
                </a:lnTo>
                <a:lnTo>
                  <a:pt x="54" y="281"/>
                </a:lnTo>
                <a:lnTo>
                  <a:pt x="47" y="281"/>
                </a:lnTo>
                <a:lnTo>
                  <a:pt x="45" y="281"/>
                </a:lnTo>
                <a:lnTo>
                  <a:pt x="45" y="280"/>
                </a:lnTo>
                <a:lnTo>
                  <a:pt x="45" y="278"/>
                </a:lnTo>
                <a:lnTo>
                  <a:pt x="44" y="278"/>
                </a:lnTo>
                <a:lnTo>
                  <a:pt x="42" y="278"/>
                </a:lnTo>
                <a:lnTo>
                  <a:pt x="41" y="278"/>
                </a:lnTo>
                <a:lnTo>
                  <a:pt x="37" y="278"/>
                </a:lnTo>
                <a:lnTo>
                  <a:pt x="34" y="278"/>
                </a:lnTo>
                <a:lnTo>
                  <a:pt x="31" y="278"/>
                </a:lnTo>
                <a:lnTo>
                  <a:pt x="29" y="278"/>
                </a:lnTo>
                <a:lnTo>
                  <a:pt x="27" y="278"/>
                </a:lnTo>
                <a:lnTo>
                  <a:pt x="26" y="278"/>
                </a:lnTo>
                <a:lnTo>
                  <a:pt x="24" y="278"/>
                </a:lnTo>
                <a:lnTo>
                  <a:pt x="21" y="278"/>
                </a:lnTo>
                <a:lnTo>
                  <a:pt x="18" y="278"/>
                </a:lnTo>
                <a:lnTo>
                  <a:pt x="18" y="276"/>
                </a:lnTo>
                <a:lnTo>
                  <a:pt x="18" y="272"/>
                </a:lnTo>
                <a:lnTo>
                  <a:pt x="18" y="270"/>
                </a:lnTo>
                <a:lnTo>
                  <a:pt x="18" y="263"/>
                </a:lnTo>
                <a:lnTo>
                  <a:pt x="18" y="257"/>
                </a:lnTo>
                <a:lnTo>
                  <a:pt x="16" y="257"/>
                </a:lnTo>
                <a:lnTo>
                  <a:pt x="14" y="257"/>
                </a:lnTo>
                <a:lnTo>
                  <a:pt x="13" y="257"/>
                </a:lnTo>
                <a:lnTo>
                  <a:pt x="8" y="257"/>
                </a:lnTo>
                <a:lnTo>
                  <a:pt x="3" y="257"/>
                </a:lnTo>
                <a:lnTo>
                  <a:pt x="0" y="257"/>
                </a:lnTo>
                <a:lnTo>
                  <a:pt x="0" y="245"/>
                </a:lnTo>
                <a:lnTo>
                  <a:pt x="0" y="237"/>
                </a:lnTo>
                <a:lnTo>
                  <a:pt x="1" y="237"/>
                </a:lnTo>
                <a:lnTo>
                  <a:pt x="3" y="237"/>
                </a:lnTo>
                <a:lnTo>
                  <a:pt x="8" y="237"/>
                </a:lnTo>
                <a:lnTo>
                  <a:pt x="11" y="237"/>
                </a:lnTo>
                <a:lnTo>
                  <a:pt x="14" y="239"/>
                </a:lnTo>
                <a:lnTo>
                  <a:pt x="19" y="239"/>
                </a:lnTo>
                <a:lnTo>
                  <a:pt x="21" y="239"/>
                </a:lnTo>
                <a:lnTo>
                  <a:pt x="23" y="239"/>
                </a:lnTo>
                <a:lnTo>
                  <a:pt x="24" y="239"/>
                </a:lnTo>
                <a:lnTo>
                  <a:pt x="26" y="239"/>
                </a:lnTo>
                <a:lnTo>
                  <a:pt x="27" y="239"/>
                </a:lnTo>
                <a:lnTo>
                  <a:pt x="31" y="239"/>
                </a:lnTo>
                <a:lnTo>
                  <a:pt x="32" y="239"/>
                </a:lnTo>
                <a:lnTo>
                  <a:pt x="34" y="239"/>
                </a:lnTo>
                <a:lnTo>
                  <a:pt x="37" y="239"/>
                </a:lnTo>
                <a:lnTo>
                  <a:pt x="37" y="234"/>
                </a:lnTo>
                <a:lnTo>
                  <a:pt x="37" y="229"/>
                </a:lnTo>
                <a:lnTo>
                  <a:pt x="39" y="229"/>
                </a:lnTo>
                <a:lnTo>
                  <a:pt x="41" y="229"/>
                </a:lnTo>
                <a:lnTo>
                  <a:pt x="42" y="229"/>
                </a:lnTo>
                <a:lnTo>
                  <a:pt x="47" y="229"/>
                </a:lnTo>
                <a:lnTo>
                  <a:pt x="47" y="223"/>
                </a:lnTo>
                <a:lnTo>
                  <a:pt x="47" y="219"/>
                </a:lnTo>
                <a:lnTo>
                  <a:pt x="47" y="216"/>
                </a:lnTo>
                <a:lnTo>
                  <a:pt x="47" y="214"/>
                </a:lnTo>
                <a:lnTo>
                  <a:pt x="47" y="211"/>
                </a:lnTo>
                <a:lnTo>
                  <a:pt x="45" y="211"/>
                </a:lnTo>
                <a:lnTo>
                  <a:pt x="45" y="209"/>
                </a:lnTo>
                <a:lnTo>
                  <a:pt x="45" y="200"/>
                </a:lnTo>
                <a:lnTo>
                  <a:pt x="45" y="198"/>
                </a:lnTo>
                <a:lnTo>
                  <a:pt x="45" y="196"/>
                </a:lnTo>
                <a:lnTo>
                  <a:pt x="45" y="193"/>
                </a:lnTo>
                <a:lnTo>
                  <a:pt x="45" y="187"/>
                </a:lnTo>
                <a:lnTo>
                  <a:pt x="47" y="183"/>
                </a:lnTo>
                <a:lnTo>
                  <a:pt x="52" y="183"/>
                </a:lnTo>
                <a:lnTo>
                  <a:pt x="57" y="183"/>
                </a:lnTo>
                <a:lnTo>
                  <a:pt x="58" y="183"/>
                </a:lnTo>
                <a:lnTo>
                  <a:pt x="60" y="183"/>
                </a:lnTo>
                <a:lnTo>
                  <a:pt x="65" y="183"/>
                </a:lnTo>
                <a:lnTo>
                  <a:pt x="67" y="183"/>
                </a:lnTo>
                <a:lnTo>
                  <a:pt x="73" y="183"/>
                </a:lnTo>
                <a:lnTo>
                  <a:pt x="78" y="183"/>
                </a:lnTo>
                <a:lnTo>
                  <a:pt x="80" y="183"/>
                </a:lnTo>
                <a:lnTo>
                  <a:pt x="81" y="183"/>
                </a:lnTo>
                <a:lnTo>
                  <a:pt x="85" y="183"/>
                </a:lnTo>
                <a:lnTo>
                  <a:pt x="86" y="185"/>
                </a:lnTo>
                <a:lnTo>
                  <a:pt x="88" y="185"/>
                </a:lnTo>
                <a:lnTo>
                  <a:pt x="90" y="185"/>
                </a:lnTo>
                <a:lnTo>
                  <a:pt x="93" y="185"/>
                </a:lnTo>
                <a:lnTo>
                  <a:pt x="96" y="185"/>
                </a:lnTo>
                <a:lnTo>
                  <a:pt x="99" y="185"/>
                </a:lnTo>
                <a:lnTo>
                  <a:pt x="101" y="185"/>
                </a:lnTo>
                <a:lnTo>
                  <a:pt x="103" y="185"/>
                </a:lnTo>
                <a:lnTo>
                  <a:pt x="103" y="182"/>
                </a:lnTo>
                <a:lnTo>
                  <a:pt x="103" y="180"/>
                </a:lnTo>
                <a:lnTo>
                  <a:pt x="103" y="178"/>
                </a:lnTo>
                <a:lnTo>
                  <a:pt x="103" y="177"/>
                </a:lnTo>
                <a:lnTo>
                  <a:pt x="103" y="175"/>
                </a:lnTo>
                <a:lnTo>
                  <a:pt x="103" y="172"/>
                </a:lnTo>
                <a:lnTo>
                  <a:pt x="103" y="170"/>
                </a:lnTo>
                <a:lnTo>
                  <a:pt x="103" y="165"/>
                </a:lnTo>
                <a:lnTo>
                  <a:pt x="103" y="162"/>
                </a:lnTo>
                <a:lnTo>
                  <a:pt x="104" y="157"/>
                </a:lnTo>
                <a:lnTo>
                  <a:pt x="104" y="156"/>
                </a:lnTo>
                <a:lnTo>
                  <a:pt x="104" y="143"/>
                </a:lnTo>
                <a:lnTo>
                  <a:pt x="104" y="139"/>
                </a:lnTo>
                <a:lnTo>
                  <a:pt x="104" y="138"/>
                </a:lnTo>
                <a:lnTo>
                  <a:pt x="104" y="136"/>
                </a:lnTo>
                <a:lnTo>
                  <a:pt x="106" y="131"/>
                </a:lnTo>
                <a:lnTo>
                  <a:pt x="106" y="128"/>
                </a:lnTo>
                <a:lnTo>
                  <a:pt x="106" y="126"/>
                </a:lnTo>
                <a:lnTo>
                  <a:pt x="106" y="125"/>
                </a:lnTo>
                <a:lnTo>
                  <a:pt x="106" y="116"/>
                </a:lnTo>
                <a:lnTo>
                  <a:pt x="106" y="115"/>
                </a:lnTo>
                <a:lnTo>
                  <a:pt x="106" y="113"/>
                </a:lnTo>
                <a:lnTo>
                  <a:pt x="106" y="111"/>
                </a:lnTo>
                <a:lnTo>
                  <a:pt x="106" y="107"/>
                </a:lnTo>
                <a:lnTo>
                  <a:pt x="106" y="102"/>
                </a:lnTo>
                <a:lnTo>
                  <a:pt x="106" y="95"/>
                </a:lnTo>
                <a:lnTo>
                  <a:pt x="106" y="85"/>
                </a:lnTo>
                <a:lnTo>
                  <a:pt x="107" y="84"/>
                </a:lnTo>
                <a:lnTo>
                  <a:pt x="107" y="82"/>
                </a:lnTo>
                <a:lnTo>
                  <a:pt x="107" y="79"/>
                </a:lnTo>
                <a:lnTo>
                  <a:pt x="107" y="74"/>
                </a:lnTo>
                <a:lnTo>
                  <a:pt x="107" y="72"/>
                </a:lnTo>
                <a:lnTo>
                  <a:pt x="107" y="67"/>
                </a:lnTo>
                <a:lnTo>
                  <a:pt x="107" y="62"/>
                </a:lnTo>
                <a:lnTo>
                  <a:pt x="107" y="61"/>
                </a:lnTo>
                <a:lnTo>
                  <a:pt x="107" y="59"/>
                </a:lnTo>
                <a:lnTo>
                  <a:pt x="107" y="58"/>
                </a:lnTo>
                <a:lnTo>
                  <a:pt x="107" y="56"/>
                </a:lnTo>
                <a:lnTo>
                  <a:pt x="107" y="54"/>
                </a:lnTo>
                <a:lnTo>
                  <a:pt x="107" y="53"/>
                </a:lnTo>
                <a:lnTo>
                  <a:pt x="107" y="51"/>
                </a:lnTo>
                <a:lnTo>
                  <a:pt x="107" y="49"/>
                </a:lnTo>
                <a:lnTo>
                  <a:pt x="107" y="48"/>
                </a:lnTo>
                <a:lnTo>
                  <a:pt x="107" y="46"/>
                </a:lnTo>
                <a:lnTo>
                  <a:pt x="107" y="44"/>
                </a:lnTo>
                <a:lnTo>
                  <a:pt x="106" y="44"/>
                </a:lnTo>
                <a:lnTo>
                  <a:pt x="106" y="41"/>
                </a:lnTo>
                <a:lnTo>
                  <a:pt x="106" y="40"/>
                </a:lnTo>
                <a:lnTo>
                  <a:pt x="106" y="36"/>
                </a:lnTo>
                <a:lnTo>
                  <a:pt x="106" y="35"/>
                </a:lnTo>
                <a:lnTo>
                  <a:pt x="106" y="25"/>
                </a:lnTo>
                <a:lnTo>
                  <a:pt x="106" y="20"/>
                </a:lnTo>
                <a:lnTo>
                  <a:pt x="106" y="17"/>
                </a:lnTo>
                <a:lnTo>
                  <a:pt x="107" y="15"/>
                </a:lnTo>
                <a:lnTo>
                  <a:pt x="107" y="13"/>
                </a:lnTo>
                <a:lnTo>
                  <a:pt x="107" y="12"/>
                </a:lnTo>
                <a:lnTo>
                  <a:pt x="107" y="10"/>
                </a:lnTo>
                <a:lnTo>
                  <a:pt x="107" y="5"/>
                </a:lnTo>
                <a:lnTo>
                  <a:pt x="107" y="0"/>
                </a:lnTo>
                <a:lnTo>
                  <a:pt x="109" y="0"/>
                </a:lnTo>
                <a:lnTo>
                  <a:pt x="112" y="2"/>
                </a:lnTo>
                <a:lnTo>
                  <a:pt x="114" y="2"/>
                </a:lnTo>
                <a:lnTo>
                  <a:pt x="116" y="2"/>
                </a:ln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19" name="Freeform 457"/>
          <p:cNvSpPr>
            <a:spLocks/>
          </p:cNvSpPr>
          <p:nvPr/>
        </p:nvSpPr>
        <p:spPr bwMode="auto">
          <a:xfrm>
            <a:off x="2056319" y="2766032"/>
            <a:ext cx="704164" cy="595379"/>
          </a:xfrm>
          <a:custGeom>
            <a:avLst/>
            <a:gdLst>
              <a:gd name="T0" fmla="*/ 130 w 348"/>
              <a:gd name="T1" fmla="*/ 2 h 286"/>
              <a:gd name="T2" fmla="*/ 150 w 348"/>
              <a:gd name="T3" fmla="*/ 2 h 286"/>
              <a:gd name="T4" fmla="*/ 179 w 348"/>
              <a:gd name="T5" fmla="*/ 4 h 286"/>
              <a:gd name="T6" fmla="*/ 210 w 348"/>
              <a:gd name="T7" fmla="*/ 5 h 286"/>
              <a:gd name="T8" fmla="*/ 228 w 348"/>
              <a:gd name="T9" fmla="*/ 5 h 286"/>
              <a:gd name="T10" fmla="*/ 246 w 348"/>
              <a:gd name="T11" fmla="*/ 7 h 286"/>
              <a:gd name="T12" fmla="*/ 263 w 348"/>
              <a:gd name="T13" fmla="*/ 7 h 286"/>
              <a:gd name="T14" fmla="*/ 290 w 348"/>
              <a:gd name="T15" fmla="*/ 7 h 286"/>
              <a:gd name="T16" fmla="*/ 315 w 348"/>
              <a:gd name="T17" fmla="*/ 9 h 286"/>
              <a:gd name="T18" fmla="*/ 322 w 348"/>
              <a:gd name="T19" fmla="*/ 22 h 286"/>
              <a:gd name="T20" fmla="*/ 328 w 348"/>
              <a:gd name="T21" fmla="*/ 36 h 286"/>
              <a:gd name="T22" fmla="*/ 341 w 348"/>
              <a:gd name="T23" fmla="*/ 41 h 286"/>
              <a:gd name="T24" fmla="*/ 348 w 348"/>
              <a:gd name="T25" fmla="*/ 53 h 286"/>
              <a:gd name="T26" fmla="*/ 335 w 348"/>
              <a:gd name="T27" fmla="*/ 61 h 286"/>
              <a:gd name="T28" fmla="*/ 320 w 348"/>
              <a:gd name="T29" fmla="*/ 61 h 286"/>
              <a:gd name="T30" fmla="*/ 304 w 348"/>
              <a:gd name="T31" fmla="*/ 62 h 286"/>
              <a:gd name="T32" fmla="*/ 300 w 348"/>
              <a:gd name="T33" fmla="*/ 72 h 286"/>
              <a:gd name="T34" fmla="*/ 290 w 348"/>
              <a:gd name="T35" fmla="*/ 82 h 286"/>
              <a:gd name="T36" fmla="*/ 295 w 348"/>
              <a:gd name="T37" fmla="*/ 92 h 286"/>
              <a:gd name="T38" fmla="*/ 279 w 348"/>
              <a:gd name="T39" fmla="*/ 93 h 286"/>
              <a:gd name="T40" fmla="*/ 263 w 348"/>
              <a:gd name="T41" fmla="*/ 105 h 286"/>
              <a:gd name="T42" fmla="*/ 264 w 348"/>
              <a:gd name="T43" fmla="*/ 110 h 286"/>
              <a:gd name="T44" fmla="*/ 273 w 348"/>
              <a:gd name="T45" fmla="*/ 116 h 286"/>
              <a:gd name="T46" fmla="*/ 276 w 348"/>
              <a:gd name="T47" fmla="*/ 123 h 286"/>
              <a:gd name="T48" fmla="*/ 277 w 348"/>
              <a:gd name="T49" fmla="*/ 131 h 286"/>
              <a:gd name="T50" fmla="*/ 279 w 348"/>
              <a:gd name="T51" fmla="*/ 143 h 286"/>
              <a:gd name="T52" fmla="*/ 279 w 348"/>
              <a:gd name="T53" fmla="*/ 156 h 286"/>
              <a:gd name="T54" fmla="*/ 279 w 348"/>
              <a:gd name="T55" fmla="*/ 165 h 286"/>
              <a:gd name="T56" fmla="*/ 279 w 348"/>
              <a:gd name="T57" fmla="*/ 182 h 286"/>
              <a:gd name="T58" fmla="*/ 273 w 348"/>
              <a:gd name="T59" fmla="*/ 183 h 286"/>
              <a:gd name="T60" fmla="*/ 274 w 348"/>
              <a:gd name="T61" fmla="*/ 196 h 286"/>
              <a:gd name="T62" fmla="*/ 269 w 348"/>
              <a:gd name="T63" fmla="*/ 203 h 286"/>
              <a:gd name="T64" fmla="*/ 273 w 348"/>
              <a:gd name="T65" fmla="*/ 218 h 286"/>
              <a:gd name="T66" fmla="*/ 264 w 348"/>
              <a:gd name="T67" fmla="*/ 226 h 286"/>
              <a:gd name="T68" fmla="*/ 274 w 348"/>
              <a:gd name="T69" fmla="*/ 236 h 286"/>
              <a:gd name="T70" fmla="*/ 268 w 348"/>
              <a:gd name="T71" fmla="*/ 242 h 286"/>
              <a:gd name="T72" fmla="*/ 261 w 348"/>
              <a:gd name="T73" fmla="*/ 255 h 286"/>
              <a:gd name="T74" fmla="*/ 274 w 348"/>
              <a:gd name="T75" fmla="*/ 259 h 286"/>
              <a:gd name="T76" fmla="*/ 279 w 348"/>
              <a:gd name="T77" fmla="*/ 270 h 286"/>
              <a:gd name="T78" fmla="*/ 279 w 348"/>
              <a:gd name="T79" fmla="*/ 280 h 286"/>
              <a:gd name="T80" fmla="*/ 271 w 348"/>
              <a:gd name="T81" fmla="*/ 286 h 286"/>
              <a:gd name="T82" fmla="*/ 246 w 348"/>
              <a:gd name="T83" fmla="*/ 286 h 286"/>
              <a:gd name="T84" fmla="*/ 204 w 348"/>
              <a:gd name="T85" fmla="*/ 286 h 286"/>
              <a:gd name="T86" fmla="*/ 179 w 348"/>
              <a:gd name="T87" fmla="*/ 285 h 286"/>
              <a:gd name="T88" fmla="*/ 147 w 348"/>
              <a:gd name="T89" fmla="*/ 285 h 286"/>
              <a:gd name="T90" fmla="*/ 129 w 348"/>
              <a:gd name="T91" fmla="*/ 283 h 286"/>
              <a:gd name="T92" fmla="*/ 101 w 348"/>
              <a:gd name="T93" fmla="*/ 281 h 286"/>
              <a:gd name="T94" fmla="*/ 76 w 348"/>
              <a:gd name="T95" fmla="*/ 283 h 286"/>
              <a:gd name="T96" fmla="*/ 45 w 348"/>
              <a:gd name="T97" fmla="*/ 281 h 286"/>
              <a:gd name="T98" fmla="*/ 27 w 348"/>
              <a:gd name="T99" fmla="*/ 278 h 286"/>
              <a:gd name="T100" fmla="*/ 16 w 348"/>
              <a:gd name="T101" fmla="*/ 257 h 286"/>
              <a:gd name="T102" fmla="*/ 8 w 348"/>
              <a:gd name="T103" fmla="*/ 237 h 286"/>
              <a:gd name="T104" fmla="*/ 32 w 348"/>
              <a:gd name="T105" fmla="*/ 239 h 286"/>
              <a:gd name="T106" fmla="*/ 47 w 348"/>
              <a:gd name="T107" fmla="*/ 219 h 286"/>
              <a:gd name="T108" fmla="*/ 45 w 348"/>
              <a:gd name="T109" fmla="*/ 187 h 286"/>
              <a:gd name="T110" fmla="*/ 80 w 348"/>
              <a:gd name="T111" fmla="*/ 183 h 286"/>
              <a:gd name="T112" fmla="*/ 103 w 348"/>
              <a:gd name="T113" fmla="*/ 185 h 286"/>
              <a:gd name="T114" fmla="*/ 104 w 348"/>
              <a:gd name="T115" fmla="*/ 157 h 286"/>
              <a:gd name="T116" fmla="*/ 106 w 348"/>
              <a:gd name="T117" fmla="*/ 116 h 286"/>
              <a:gd name="T118" fmla="*/ 107 w 348"/>
              <a:gd name="T119" fmla="*/ 79 h 286"/>
              <a:gd name="T120" fmla="*/ 107 w 348"/>
              <a:gd name="T121" fmla="*/ 53 h 286"/>
              <a:gd name="T122" fmla="*/ 106 w 348"/>
              <a:gd name="T123" fmla="*/ 35 h 286"/>
              <a:gd name="T124" fmla="*/ 109 w 348"/>
              <a:gd name="T125"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8" h="286">
                <a:moveTo>
                  <a:pt x="116" y="2"/>
                </a:moveTo>
                <a:lnTo>
                  <a:pt x="117" y="2"/>
                </a:lnTo>
                <a:lnTo>
                  <a:pt x="119" y="2"/>
                </a:lnTo>
                <a:lnTo>
                  <a:pt x="121" y="2"/>
                </a:lnTo>
                <a:lnTo>
                  <a:pt x="122" y="2"/>
                </a:lnTo>
                <a:lnTo>
                  <a:pt x="124" y="2"/>
                </a:lnTo>
                <a:lnTo>
                  <a:pt x="125" y="2"/>
                </a:lnTo>
                <a:lnTo>
                  <a:pt x="127" y="2"/>
                </a:lnTo>
                <a:lnTo>
                  <a:pt x="129" y="2"/>
                </a:lnTo>
                <a:lnTo>
                  <a:pt x="130" y="2"/>
                </a:lnTo>
                <a:lnTo>
                  <a:pt x="134" y="2"/>
                </a:lnTo>
                <a:lnTo>
                  <a:pt x="135" y="2"/>
                </a:lnTo>
                <a:lnTo>
                  <a:pt x="137" y="2"/>
                </a:lnTo>
                <a:lnTo>
                  <a:pt x="139" y="2"/>
                </a:lnTo>
                <a:lnTo>
                  <a:pt x="140" y="2"/>
                </a:lnTo>
                <a:lnTo>
                  <a:pt x="142" y="2"/>
                </a:lnTo>
                <a:lnTo>
                  <a:pt x="145" y="2"/>
                </a:lnTo>
                <a:lnTo>
                  <a:pt x="147" y="2"/>
                </a:lnTo>
                <a:lnTo>
                  <a:pt x="148" y="2"/>
                </a:lnTo>
                <a:lnTo>
                  <a:pt x="150" y="2"/>
                </a:lnTo>
                <a:lnTo>
                  <a:pt x="152" y="2"/>
                </a:lnTo>
                <a:lnTo>
                  <a:pt x="153" y="2"/>
                </a:lnTo>
                <a:lnTo>
                  <a:pt x="160" y="4"/>
                </a:lnTo>
                <a:lnTo>
                  <a:pt x="165" y="4"/>
                </a:lnTo>
                <a:lnTo>
                  <a:pt x="168" y="4"/>
                </a:lnTo>
                <a:lnTo>
                  <a:pt x="170" y="4"/>
                </a:lnTo>
                <a:lnTo>
                  <a:pt x="171" y="4"/>
                </a:lnTo>
                <a:lnTo>
                  <a:pt x="173" y="4"/>
                </a:lnTo>
                <a:lnTo>
                  <a:pt x="174" y="4"/>
                </a:lnTo>
                <a:lnTo>
                  <a:pt x="179" y="4"/>
                </a:lnTo>
                <a:lnTo>
                  <a:pt x="183" y="4"/>
                </a:lnTo>
                <a:lnTo>
                  <a:pt x="186" y="4"/>
                </a:lnTo>
                <a:lnTo>
                  <a:pt x="194" y="5"/>
                </a:lnTo>
                <a:lnTo>
                  <a:pt x="196" y="5"/>
                </a:lnTo>
                <a:lnTo>
                  <a:pt x="197" y="5"/>
                </a:lnTo>
                <a:lnTo>
                  <a:pt x="199" y="5"/>
                </a:lnTo>
                <a:lnTo>
                  <a:pt x="201" y="5"/>
                </a:lnTo>
                <a:lnTo>
                  <a:pt x="204" y="5"/>
                </a:lnTo>
                <a:lnTo>
                  <a:pt x="206" y="5"/>
                </a:lnTo>
                <a:lnTo>
                  <a:pt x="210" y="5"/>
                </a:lnTo>
                <a:lnTo>
                  <a:pt x="212" y="5"/>
                </a:lnTo>
                <a:lnTo>
                  <a:pt x="214" y="5"/>
                </a:lnTo>
                <a:lnTo>
                  <a:pt x="215" y="5"/>
                </a:lnTo>
                <a:lnTo>
                  <a:pt x="219" y="5"/>
                </a:lnTo>
                <a:lnTo>
                  <a:pt x="220" y="5"/>
                </a:lnTo>
                <a:lnTo>
                  <a:pt x="222" y="5"/>
                </a:lnTo>
                <a:lnTo>
                  <a:pt x="224" y="5"/>
                </a:lnTo>
                <a:lnTo>
                  <a:pt x="225" y="5"/>
                </a:lnTo>
                <a:lnTo>
                  <a:pt x="227" y="5"/>
                </a:lnTo>
                <a:lnTo>
                  <a:pt x="228" y="5"/>
                </a:lnTo>
                <a:lnTo>
                  <a:pt x="230" y="5"/>
                </a:lnTo>
                <a:lnTo>
                  <a:pt x="232" y="5"/>
                </a:lnTo>
                <a:lnTo>
                  <a:pt x="233" y="5"/>
                </a:lnTo>
                <a:lnTo>
                  <a:pt x="235" y="5"/>
                </a:lnTo>
                <a:lnTo>
                  <a:pt x="237" y="5"/>
                </a:lnTo>
                <a:lnTo>
                  <a:pt x="238" y="5"/>
                </a:lnTo>
                <a:lnTo>
                  <a:pt x="240" y="5"/>
                </a:lnTo>
                <a:lnTo>
                  <a:pt x="243" y="7"/>
                </a:lnTo>
                <a:lnTo>
                  <a:pt x="245" y="7"/>
                </a:lnTo>
                <a:lnTo>
                  <a:pt x="246" y="7"/>
                </a:lnTo>
                <a:lnTo>
                  <a:pt x="248" y="7"/>
                </a:lnTo>
                <a:lnTo>
                  <a:pt x="250" y="7"/>
                </a:lnTo>
                <a:lnTo>
                  <a:pt x="251" y="7"/>
                </a:lnTo>
                <a:lnTo>
                  <a:pt x="253" y="7"/>
                </a:lnTo>
                <a:lnTo>
                  <a:pt x="255" y="7"/>
                </a:lnTo>
                <a:lnTo>
                  <a:pt x="256" y="7"/>
                </a:lnTo>
                <a:lnTo>
                  <a:pt x="258" y="7"/>
                </a:lnTo>
                <a:lnTo>
                  <a:pt x="259" y="7"/>
                </a:lnTo>
                <a:lnTo>
                  <a:pt x="261" y="7"/>
                </a:lnTo>
                <a:lnTo>
                  <a:pt x="263" y="7"/>
                </a:lnTo>
                <a:lnTo>
                  <a:pt x="264" y="7"/>
                </a:lnTo>
                <a:lnTo>
                  <a:pt x="266" y="7"/>
                </a:lnTo>
                <a:lnTo>
                  <a:pt x="268" y="7"/>
                </a:lnTo>
                <a:lnTo>
                  <a:pt x="271" y="7"/>
                </a:lnTo>
                <a:lnTo>
                  <a:pt x="274" y="7"/>
                </a:lnTo>
                <a:lnTo>
                  <a:pt x="281" y="7"/>
                </a:lnTo>
                <a:lnTo>
                  <a:pt x="284" y="7"/>
                </a:lnTo>
                <a:lnTo>
                  <a:pt x="286" y="7"/>
                </a:lnTo>
                <a:lnTo>
                  <a:pt x="289" y="7"/>
                </a:lnTo>
                <a:lnTo>
                  <a:pt x="290" y="7"/>
                </a:lnTo>
                <a:lnTo>
                  <a:pt x="294" y="7"/>
                </a:lnTo>
                <a:lnTo>
                  <a:pt x="299" y="9"/>
                </a:lnTo>
                <a:lnTo>
                  <a:pt x="302" y="9"/>
                </a:lnTo>
                <a:lnTo>
                  <a:pt x="304" y="9"/>
                </a:lnTo>
                <a:lnTo>
                  <a:pt x="307" y="9"/>
                </a:lnTo>
                <a:lnTo>
                  <a:pt x="308" y="9"/>
                </a:lnTo>
                <a:lnTo>
                  <a:pt x="310" y="9"/>
                </a:lnTo>
                <a:lnTo>
                  <a:pt x="312" y="9"/>
                </a:lnTo>
                <a:lnTo>
                  <a:pt x="313" y="9"/>
                </a:lnTo>
                <a:lnTo>
                  <a:pt x="315" y="9"/>
                </a:lnTo>
                <a:lnTo>
                  <a:pt x="315" y="10"/>
                </a:lnTo>
                <a:lnTo>
                  <a:pt x="315" y="12"/>
                </a:lnTo>
                <a:lnTo>
                  <a:pt x="315" y="13"/>
                </a:lnTo>
                <a:lnTo>
                  <a:pt x="317" y="15"/>
                </a:lnTo>
                <a:lnTo>
                  <a:pt x="317" y="17"/>
                </a:lnTo>
                <a:lnTo>
                  <a:pt x="318" y="18"/>
                </a:lnTo>
                <a:lnTo>
                  <a:pt x="318" y="20"/>
                </a:lnTo>
                <a:lnTo>
                  <a:pt x="320" y="20"/>
                </a:lnTo>
                <a:lnTo>
                  <a:pt x="320" y="22"/>
                </a:lnTo>
                <a:lnTo>
                  <a:pt x="322" y="22"/>
                </a:lnTo>
                <a:lnTo>
                  <a:pt x="323" y="23"/>
                </a:lnTo>
                <a:lnTo>
                  <a:pt x="325" y="25"/>
                </a:lnTo>
                <a:lnTo>
                  <a:pt x="325" y="26"/>
                </a:lnTo>
                <a:lnTo>
                  <a:pt x="326" y="26"/>
                </a:lnTo>
                <a:lnTo>
                  <a:pt x="326" y="28"/>
                </a:lnTo>
                <a:lnTo>
                  <a:pt x="326" y="30"/>
                </a:lnTo>
                <a:lnTo>
                  <a:pt x="326" y="31"/>
                </a:lnTo>
                <a:lnTo>
                  <a:pt x="326" y="33"/>
                </a:lnTo>
                <a:lnTo>
                  <a:pt x="328" y="35"/>
                </a:lnTo>
                <a:lnTo>
                  <a:pt x="328" y="36"/>
                </a:lnTo>
                <a:lnTo>
                  <a:pt x="330" y="38"/>
                </a:lnTo>
                <a:lnTo>
                  <a:pt x="331" y="38"/>
                </a:lnTo>
                <a:lnTo>
                  <a:pt x="333" y="38"/>
                </a:lnTo>
                <a:lnTo>
                  <a:pt x="335" y="38"/>
                </a:lnTo>
                <a:lnTo>
                  <a:pt x="336" y="38"/>
                </a:lnTo>
                <a:lnTo>
                  <a:pt x="338" y="38"/>
                </a:lnTo>
                <a:lnTo>
                  <a:pt x="340" y="38"/>
                </a:lnTo>
                <a:lnTo>
                  <a:pt x="341" y="38"/>
                </a:lnTo>
                <a:lnTo>
                  <a:pt x="341" y="40"/>
                </a:lnTo>
                <a:lnTo>
                  <a:pt x="341" y="41"/>
                </a:lnTo>
                <a:lnTo>
                  <a:pt x="341" y="43"/>
                </a:lnTo>
                <a:lnTo>
                  <a:pt x="343" y="43"/>
                </a:lnTo>
                <a:lnTo>
                  <a:pt x="343" y="44"/>
                </a:lnTo>
                <a:lnTo>
                  <a:pt x="344" y="46"/>
                </a:lnTo>
                <a:lnTo>
                  <a:pt x="346" y="46"/>
                </a:lnTo>
                <a:lnTo>
                  <a:pt x="346" y="48"/>
                </a:lnTo>
                <a:lnTo>
                  <a:pt x="348" y="48"/>
                </a:lnTo>
                <a:lnTo>
                  <a:pt x="348" y="49"/>
                </a:lnTo>
                <a:lnTo>
                  <a:pt x="348" y="51"/>
                </a:lnTo>
                <a:lnTo>
                  <a:pt x="348" y="53"/>
                </a:lnTo>
                <a:lnTo>
                  <a:pt x="348" y="54"/>
                </a:lnTo>
                <a:lnTo>
                  <a:pt x="346" y="56"/>
                </a:lnTo>
                <a:lnTo>
                  <a:pt x="344" y="56"/>
                </a:lnTo>
                <a:lnTo>
                  <a:pt x="341" y="58"/>
                </a:lnTo>
                <a:lnTo>
                  <a:pt x="341" y="59"/>
                </a:lnTo>
                <a:lnTo>
                  <a:pt x="340" y="59"/>
                </a:lnTo>
                <a:lnTo>
                  <a:pt x="338" y="59"/>
                </a:lnTo>
                <a:lnTo>
                  <a:pt x="336" y="59"/>
                </a:lnTo>
                <a:lnTo>
                  <a:pt x="336" y="61"/>
                </a:lnTo>
                <a:lnTo>
                  <a:pt x="335" y="61"/>
                </a:lnTo>
                <a:lnTo>
                  <a:pt x="333" y="61"/>
                </a:lnTo>
                <a:lnTo>
                  <a:pt x="331" y="61"/>
                </a:lnTo>
                <a:lnTo>
                  <a:pt x="330" y="61"/>
                </a:lnTo>
                <a:lnTo>
                  <a:pt x="330" y="59"/>
                </a:lnTo>
                <a:lnTo>
                  <a:pt x="328" y="59"/>
                </a:lnTo>
                <a:lnTo>
                  <a:pt x="326" y="59"/>
                </a:lnTo>
                <a:lnTo>
                  <a:pt x="325" y="59"/>
                </a:lnTo>
                <a:lnTo>
                  <a:pt x="323" y="61"/>
                </a:lnTo>
                <a:lnTo>
                  <a:pt x="322" y="61"/>
                </a:lnTo>
                <a:lnTo>
                  <a:pt x="320" y="61"/>
                </a:lnTo>
                <a:lnTo>
                  <a:pt x="318" y="61"/>
                </a:lnTo>
                <a:lnTo>
                  <a:pt x="317" y="61"/>
                </a:lnTo>
                <a:lnTo>
                  <a:pt x="315" y="61"/>
                </a:lnTo>
                <a:lnTo>
                  <a:pt x="313" y="61"/>
                </a:lnTo>
                <a:lnTo>
                  <a:pt x="312" y="61"/>
                </a:lnTo>
                <a:lnTo>
                  <a:pt x="310" y="61"/>
                </a:lnTo>
                <a:lnTo>
                  <a:pt x="308" y="61"/>
                </a:lnTo>
                <a:lnTo>
                  <a:pt x="307" y="61"/>
                </a:lnTo>
                <a:lnTo>
                  <a:pt x="305" y="61"/>
                </a:lnTo>
                <a:lnTo>
                  <a:pt x="304" y="62"/>
                </a:lnTo>
                <a:lnTo>
                  <a:pt x="302" y="62"/>
                </a:lnTo>
                <a:lnTo>
                  <a:pt x="302" y="64"/>
                </a:lnTo>
                <a:lnTo>
                  <a:pt x="302" y="66"/>
                </a:lnTo>
                <a:lnTo>
                  <a:pt x="302" y="67"/>
                </a:lnTo>
                <a:lnTo>
                  <a:pt x="302" y="69"/>
                </a:lnTo>
                <a:lnTo>
                  <a:pt x="304" y="69"/>
                </a:lnTo>
                <a:lnTo>
                  <a:pt x="304" y="71"/>
                </a:lnTo>
                <a:lnTo>
                  <a:pt x="302" y="71"/>
                </a:lnTo>
                <a:lnTo>
                  <a:pt x="302" y="72"/>
                </a:lnTo>
                <a:lnTo>
                  <a:pt x="300" y="72"/>
                </a:lnTo>
                <a:lnTo>
                  <a:pt x="299" y="72"/>
                </a:lnTo>
                <a:lnTo>
                  <a:pt x="297" y="72"/>
                </a:lnTo>
                <a:lnTo>
                  <a:pt x="297" y="74"/>
                </a:lnTo>
                <a:lnTo>
                  <a:pt x="297" y="76"/>
                </a:lnTo>
                <a:lnTo>
                  <a:pt x="297" y="77"/>
                </a:lnTo>
                <a:lnTo>
                  <a:pt x="297" y="79"/>
                </a:lnTo>
                <a:lnTo>
                  <a:pt x="295" y="79"/>
                </a:lnTo>
                <a:lnTo>
                  <a:pt x="294" y="80"/>
                </a:lnTo>
                <a:lnTo>
                  <a:pt x="292" y="80"/>
                </a:lnTo>
                <a:lnTo>
                  <a:pt x="290" y="82"/>
                </a:lnTo>
                <a:lnTo>
                  <a:pt x="289" y="82"/>
                </a:lnTo>
                <a:lnTo>
                  <a:pt x="289" y="84"/>
                </a:lnTo>
                <a:lnTo>
                  <a:pt x="289" y="85"/>
                </a:lnTo>
                <a:lnTo>
                  <a:pt x="290" y="85"/>
                </a:lnTo>
                <a:lnTo>
                  <a:pt x="290" y="87"/>
                </a:lnTo>
                <a:lnTo>
                  <a:pt x="292" y="87"/>
                </a:lnTo>
                <a:lnTo>
                  <a:pt x="294" y="87"/>
                </a:lnTo>
                <a:lnTo>
                  <a:pt x="295" y="89"/>
                </a:lnTo>
                <a:lnTo>
                  <a:pt x="295" y="90"/>
                </a:lnTo>
                <a:lnTo>
                  <a:pt x="295" y="92"/>
                </a:lnTo>
                <a:lnTo>
                  <a:pt x="295" y="93"/>
                </a:lnTo>
                <a:lnTo>
                  <a:pt x="292" y="93"/>
                </a:lnTo>
                <a:lnTo>
                  <a:pt x="290" y="93"/>
                </a:lnTo>
                <a:lnTo>
                  <a:pt x="289" y="93"/>
                </a:lnTo>
                <a:lnTo>
                  <a:pt x="287" y="93"/>
                </a:lnTo>
                <a:lnTo>
                  <a:pt x="286" y="93"/>
                </a:lnTo>
                <a:lnTo>
                  <a:pt x="284" y="93"/>
                </a:lnTo>
                <a:lnTo>
                  <a:pt x="282" y="93"/>
                </a:lnTo>
                <a:lnTo>
                  <a:pt x="281" y="93"/>
                </a:lnTo>
                <a:lnTo>
                  <a:pt x="279" y="93"/>
                </a:lnTo>
                <a:lnTo>
                  <a:pt x="277" y="93"/>
                </a:lnTo>
                <a:lnTo>
                  <a:pt x="276" y="95"/>
                </a:lnTo>
                <a:lnTo>
                  <a:pt x="273" y="95"/>
                </a:lnTo>
                <a:lnTo>
                  <a:pt x="271" y="97"/>
                </a:lnTo>
                <a:lnTo>
                  <a:pt x="269" y="98"/>
                </a:lnTo>
                <a:lnTo>
                  <a:pt x="266" y="100"/>
                </a:lnTo>
                <a:lnTo>
                  <a:pt x="264" y="100"/>
                </a:lnTo>
                <a:lnTo>
                  <a:pt x="263" y="102"/>
                </a:lnTo>
                <a:lnTo>
                  <a:pt x="263" y="103"/>
                </a:lnTo>
                <a:lnTo>
                  <a:pt x="263" y="105"/>
                </a:lnTo>
                <a:lnTo>
                  <a:pt x="261" y="107"/>
                </a:lnTo>
                <a:lnTo>
                  <a:pt x="261" y="108"/>
                </a:lnTo>
                <a:lnTo>
                  <a:pt x="259" y="110"/>
                </a:lnTo>
                <a:lnTo>
                  <a:pt x="259" y="111"/>
                </a:lnTo>
                <a:lnTo>
                  <a:pt x="259" y="113"/>
                </a:lnTo>
                <a:lnTo>
                  <a:pt x="261" y="113"/>
                </a:lnTo>
                <a:lnTo>
                  <a:pt x="263" y="113"/>
                </a:lnTo>
                <a:lnTo>
                  <a:pt x="264" y="113"/>
                </a:lnTo>
                <a:lnTo>
                  <a:pt x="264" y="111"/>
                </a:lnTo>
                <a:lnTo>
                  <a:pt x="264" y="110"/>
                </a:lnTo>
                <a:lnTo>
                  <a:pt x="266" y="108"/>
                </a:lnTo>
                <a:lnTo>
                  <a:pt x="268" y="108"/>
                </a:lnTo>
                <a:lnTo>
                  <a:pt x="269" y="108"/>
                </a:lnTo>
                <a:lnTo>
                  <a:pt x="271" y="110"/>
                </a:lnTo>
                <a:lnTo>
                  <a:pt x="271" y="111"/>
                </a:lnTo>
                <a:lnTo>
                  <a:pt x="271" y="113"/>
                </a:lnTo>
                <a:lnTo>
                  <a:pt x="269" y="115"/>
                </a:lnTo>
                <a:lnTo>
                  <a:pt x="269" y="116"/>
                </a:lnTo>
                <a:lnTo>
                  <a:pt x="271" y="116"/>
                </a:lnTo>
                <a:lnTo>
                  <a:pt x="273" y="116"/>
                </a:lnTo>
                <a:lnTo>
                  <a:pt x="274" y="116"/>
                </a:lnTo>
                <a:lnTo>
                  <a:pt x="274" y="118"/>
                </a:lnTo>
                <a:lnTo>
                  <a:pt x="273" y="118"/>
                </a:lnTo>
                <a:lnTo>
                  <a:pt x="273" y="120"/>
                </a:lnTo>
                <a:lnTo>
                  <a:pt x="271" y="120"/>
                </a:lnTo>
                <a:lnTo>
                  <a:pt x="271" y="121"/>
                </a:lnTo>
                <a:lnTo>
                  <a:pt x="273" y="121"/>
                </a:lnTo>
                <a:lnTo>
                  <a:pt x="273" y="123"/>
                </a:lnTo>
                <a:lnTo>
                  <a:pt x="274" y="123"/>
                </a:lnTo>
                <a:lnTo>
                  <a:pt x="276" y="123"/>
                </a:lnTo>
                <a:lnTo>
                  <a:pt x="277" y="123"/>
                </a:lnTo>
                <a:lnTo>
                  <a:pt x="277" y="125"/>
                </a:lnTo>
                <a:lnTo>
                  <a:pt x="276" y="125"/>
                </a:lnTo>
                <a:lnTo>
                  <a:pt x="276" y="126"/>
                </a:lnTo>
                <a:lnTo>
                  <a:pt x="276" y="128"/>
                </a:lnTo>
                <a:lnTo>
                  <a:pt x="277" y="128"/>
                </a:lnTo>
                <a:lnTo>
                  <a:pt x="277" y="129"/>
                </a:lnTo>
                <a:lnTo>
                  <a:pt x="276" y="129"/>
                </a:lnTo>
                <a:lnTo>
                  <a:pt x="277" y="129"/>
                </a:lnTo>
                <a:lnTo>
                  <a:pt x="277" y="131"/>
                </a:lnTo>
                <a:lnTo>
                  <a:pt x="277" y="133"/>
                </a:lnTo>
                <a:lnTo>
                  <a:pt x="277" y="134"/>
                </a:lnTo>
                <a:lnTo>
                  <a:pt x="276" y="134"/>
                </a:lnTo>
                <a:lnTo>
                  <a:pt x="274" y="136"/>
                </a:lnTo>
                <a:lnTo>
                  <a:pt x="274" y="138"/>
                </a:lnTo>
                <a:lnTo>
                  <a:pt x="274" y="139"/>
                </a:lnTo>
                <a:lnTo>
                  <a:pt x="276" y="139"/>
                </a:lnTo>
                <a:lnTo>
                  <a:pt x="276" y="141"/>
                </a:lnTo>
                <a:lnTo>
                  <a:pt x="277" y="141"/>
                </a:lnTo>
                <a:lnTo>
                  <a:pt x="279" y="143"/>
                </a:lnTo>
                <a:lnTo>
                  <a:pt x="279" y="144"/>
                </a:lnTo>
                <a:lnTo>
                  <a:pt x="281" y="144"/>
                </a:lnTo>
                <a:lnTo>
                  <a:pt x="281" y="146"/>
                </a:lnTo>
                <a:lnTo>
                  <a:pt x="281" y="147"/>
                </a:lnTo>
                <a:lnTo>
                  <a:pt x="281" y="149"/>
                </a:lnTo>
                <a:lnTo>
                  <a:pt x="281" y="151"/>
                </a:lnTo>
                <a:lnTo>
                  <a:pt x="279" y="151"/>
                </a:lnTo>
                <a:lnTo>
                  <a:pt x="279" y="152"/>
                </a:lnTo>
                <a:lnTo>
                  <a:pt x="279" y="154"/>
                </a:lnTo>
                <a:lnTo>
                  <a:pt x="279" y="156"/>
                </a:lnTo>
                <a:lnTo>
                  <a:pt x="277" y="156"/>
                </a:lnTo>
                <a:lnTo>
                  <a:pt x="277" y="157"/>
                </a:lnTo>
                <a:lnTo>
                  <a:pt x="276" y="157"/>
                </a:lnTo>
                <a:lnTo>
                  <a:pt x="276" y="159"/>
                </a:lnTo>
                <a:lnTo>
                  <a:pt x="277" y="159"/>
                </a:lnTo>
                <a:lnTo>
                  <a:pt x="277" y="160"/>
                </a:lnTo>
                <a:lnTo>
                  <a:pt x="279" y="160"/>
                </a:lnTo>
                <a:lnTo>
                  <a:pt x="279" y="162"/>
                </a:lnTo>
                <a:lnTo>
                  <a:pt x="279" y="164"/>
                </a:lnTo>
                <a:lnTo>
                  <a:pt x="279" y="165"/>
                </a:lnTo>
                <a:lnTo>
                  <a:pt x="279" y="167"/>
                </a:lnTo>
                <a:lnTo>
                  <a:pt x="277" y="167"/>
                </a:lnTo>
                <a:lnTo>
                  <a:pt x="277" y="169"/>
                </a:lnTo>
                <a:lnTo>
                  <a:pt x="279" y="170"/>
                </a:lnTo>
                <a:lnTo>
                  <a:pt x="279" y="174"/>
                </a:lnTo>
                <a:lnTo>
                  <a:pt x="281" y="175"/>
                </a:lnTo>
                <a:lnTo>
                  <a:pt x="281" y="177"/>
                </a:lnTo>
                <a:lnTo>
                  <a:pt x="281" y="178"/>
                </a:lnTo>
                <a:lnTo>
                  <a:pt x="281" y="180"/>
                </a:lnTo>
                <a:lnTo>
                  <a:pt x="279" y="182"/>
                </a:lnTo>
                <a:lnTo>
                  <a:pt x="277" y="183"/>
                </a:lnTo>
                <a:lnTo>
                  <a:pt x="276" y="183"/>
                </a:lnTo>
                <a:lnTo>
                  <a:pt x="276" y="182"/>
                </a:lnTo>
                <a:lnTo>
                  <a:pt x="276" y="180"/>
                </a:lnTo>
                <a:lnTo>
                  <a:pt x="274" y="180"/>
                </a:lnTo>
                <a:lnTo>
                  <a:pt x="273" y="180"/>
                </a:lnTo>
                <a:lnTo>
                  <a:pt x="271" y="180"/>
                </a:lnTo>
                <a:lnTo>
                  <a:pt x="271" y="182"/>
                </a:lnTo>
                <a:lnTo>
                  <a:pt x="271" y="183"/>
                </a:lnTo>
                <a:lnTo>
                  <a:pt x="273" y="183"/>
                </a:lnTo>
                <a:lnTo>
                  <a:pt x="273" y="185"/>
                </a:lnTo>
                <a:lnTo>
                  <a:pt x="274" y="185"/>
                </a:lnTo>
                <a:lnTo>
                  <a:pt x="276" y="185"/>
                </a:lnTo>
                <a:lnTo>
                  <a:pt x="276" y="187"/>
                </a:lnTo>
                <a:lnTo>
                  <a:pt x="276" y="188"/>
                </a:lnTo>
                <a:lnTo>
                  <a:pt x="276" y="190"/>
                </a:lnTo>
                <a:lnTo>
                  <a:pt x="274" y="192"/>
                </a:lnTo>
                <a:lnTo>
                  <a:pt x="274" y="193"/>
                </a:lnTo>
                <a:lnTo>
                  <a:pt x="274" y="195"/>
                </a:lnTo>
                <a:lnTo>
                  <a:pt x="274" y="196"/>
                </a:lnTo>
                <a:lnTo>
                  <a:pt x="274" y="198"/>
                </a:lnTo>
                <a:lnTo>
                  <a:pt x="276" y="198"/>
                </a:lnTo>
                <a:lnTo>
                  <a:pt x="276" y="200"/>
                </a:lnTo>
                <a:lnTo>
                  <a:pt x="276" y="201"/>
                </a:lnTo>
                <a:lnTo>
                  <a:pt x="276" y="203"/>
                </a:lnTo>
                <a:lnTo>
                  <a:pt x="274" y="203"/>
                </a:lnTo>
                <a:lnTo>
                  <a:pt x="274" y="205"/>
                </a:lnTo>
                <a:lnTo>
                  <a:pt x="273" y="203"/>
                </a:lnTo>
                <a:lnTo>
                  <a:pt x="271" y="203"/>
                </a:lnTo>
                <a:lnTo>
                  <a:pt x="269" y="203"/>
                </a:lnTo>
                <a:lnTo>
                  <a:pt x="269" y="205"/>
                </a:lnTo>
                <a:lnTo>
                  <a:pt x="269" y="206"/>
                </a:lnTo>
                <a:lnTo>
                  <a:pt x="271" y="206"/>
                </a:lnTo>
                <a:lnTo>
                  <a:pt x="271" y="208"/>
                </a:lnTo>
                <a:lnTo>
                  <a:pt x="273" y="209"/>
                </a:lnTo>
                <a:lnTo>
                  <a:pt x="273" y="211"/>
                </a:lnTo>
                <a:lnTo>
                  <a:pt x="273" y="213"/>
                </a:lnTo>
                <a:lnTo>
                  <a:pt x="274" y="216"/>
                </a:lnTo>
                <a:lnTo>
                  <a:pt x="274" y="218"/>
                </a:lnTo>
                <a:lnTo>
                  <a:pt x="273" y="218"/>
                </a:lnTo>
                <a:lnTo>
                  <a:pt x="271" y="219"/>
                </a:lnTo>
                <a:lnTo>
                  <a:pt x="269" y="221"/>
                </a:lnTo>
                <a:lnTo>
                  <a:pt x="268" y="221"/>
                </a:lnTo>
                <a:lnTo>
                  <a:pt x="266" y="223"/>
                </a:lnTo>
                <a:lnTo>
                  <a:pt x="264" y="221"/>
                </a:lnTo>
                <a:lnTo>
                  <a:pt x="264" y="223"/>
                </a:lnTo>
                <a:lnTo>
                  <a:pt x="263" y="223"/>
                </a:lnTo>
                <a:lnTo>
                  <a:pt x="263" y="224"/>
                </a:lnTo>
                <a:lnTo>
                  <a:pt x="264" y="224"/>
                </a:lnTo>
                <a:lnTo>
                  <a:pt x="264" y="226"/>
                </a:lnTo>
                <a:lnTo>
                  <a:pt x="264" y="227"/>
                </a:lnTo>
                <a:lnTo>
                  <a:pt x="266" y="227"/>
                </a:lnTo>
                <a:lnTo>
                  <a:pt x="266" y="229"/>
                </a:lnTo>
                <a:lnTo>
                  <a:pt x="268" y="229"/>
                </a:lnTo>
                <a:lnTo>
                  <a:pt x="269" y="231"/>
                </a:lnTo>
                <a:lnTo>
                  <a:pt x="271" y="231"/>
                </a:lnTo>
                <a:lnTo>
                  <a:pt x="273" y="231"/>
                </a:lnTo>
                <a:lnTo>
                  <a:pt x="273" y="232"/>
                </a:lnTo>
                <a:lnTo>
                  <a:pt x="274" y="234"/>
                </a:lnTo>
                <a:lnTo>
                  <a:pt x="274" y="236"/>
                </a:lnTo>
                <a:lnTo>
                  <a:pt x="274" y="237"/>
                </a:lnTo>
                <a:lnTo>
                  <a:pt x="274" y="239"/>
                </a:lnTo>
                <a:lnTo>
                  <a:pt x="274" y="237"/>
                </a:lnTo>
                <a:lnTo>
                  <a:pt x="273" y="237"/>
                </a:lnTo>
                <a:lnTo>
                  <a:pt x="271" y="237"/>
                </a:lnTo>
                <a:lnTo>
                  <a:pt x="269" y="237"/>
                </a:lnTo>
                <a:lnTo>
                  <a:pt x="269" y="239"/>
                </a:lnTo>
                <a:lnTo>
                  <a:pt x="268" y="239"/>
                </a:lnTo>
                <a:lnTo>
                  <a:pt x="268" y="241"/>
                </a:lnTo>
                <a:lnTo>
                  <a:pt x="268" y="242"/>
                </a:lnTo>
                <a:lnTo>
                  <a:pt x="269" y="244"/>
                </a:lnTo>
                <a:lnTo>
                  <a:pt x="269" y="247"/>
                </a:lnTo>
                <a:lnTo>
                  <a:pt x="269" y="249"/>
                </a:lnTo>
                <a:lnTo>
                  <a:pt x="269" y="250"/>
                </a:lnTo>
                <a:lnTo>
                  <a:pt x="268" y="250"/>
                </a:lnTo>
                <a:lnTo>
                  <a:pt x="266" y="252"/>
                </a:lnTo>
                <a:lnTo>
                  <a:pt x="264" y="252"/>
                </a:lnTo>
                <a:lnTo>
                  <a:pt x="263" y="252"/>
                </a:lnTo>
                <a:lnTo>
                  <a:pt x="263" y="254"/>
                </a:lnTo>
                <a:lnTo>
                  <a:pt x="261" y="255"/>
                </a:lnTo>
                <a:lnTo>
                  <a:pt x="263" y="255"/>
                </a:lnTo>
                <a:lnTo>
                  <a:pt x="263" y="257"/>
                </a:lnTo>
                <a:lnTo>
                  <a:pt x="264" y="257"/>
                </a:lnTo>
                <a:lnTo>
                  <a:pt x="266" y="257"/>
                </a:lnTo>
                <a:lnTo>
                  <a:pt x="268" y="257"/>
                </a:lnTo>
                <a:lnTo>
                  <a:pt x="269" y="257"/>
                </a:lnTo>
                <a:lnTo>
                  <a:pt x="271" y="257"/>
                </a:lnTo>
                <a:lnTo>
                  <a:pt x="273" y="257"/>
                </a:lnTo>
                <a:lnTo>
                  <a:pt x="274" y="257"/>
                </a:lnTo>
                <a:lnTo>
                  <a:pt x="274" y="259"/>
                </a:lnTo>
                <a:lnTo>
                  <a:pt x="274" y="260"/>
                </a:lnTo>
                <a:lnTo>
                  <a:pt x="274" y="262"/>
                </a:lnTo>
                <a:lnTo>
                  <a:pt x="274" y="263"/>
                </a:lnTo>
                <a:lnTo>
                  <a:pt x="274" y="265"/>
                </a:lnTo>
                <a:lnTo>
                  <a:pt x="274" y="267"/>
                </a:lnTo>
                <a:lnTo>
                  <a:pt x="274" y="268"/>
                </a:lnTo>
                <a:lnTo>
                  <a:pt x="274" y="270"/>
                </a:lnTo>
                <a:lnTo>
                  <a:pt x="276" y="270"/>
                </a:lnTo>
                <a:lnTo>
                  <a:pt x="277" y="270"/>
                </a:lnTo>
                <a:lnTo>
                  <a:pt x="279" y="270"/>
                </a:lnTo>
                <a:lnTo>
                  <a:pt x="281" y="272"/>
                </a:lnTo>
                <a:lnTo>
                  <a:pt x="282" y="272"/>
                </a:lnTo>
                <a:lnTo>
                  <a:pt x="284" y="272"/>
                </a:lnTo>
                <a:lnTo>
                  <a:pt x="284" y="273"/>
                </a:lnTo>
                <a:lnTo>
                  <a:pt x="284" y="275"/>
                </a:lnTo>
                <a:lnTo>
                  <a:pt x="282" y="276"/>
                </a:lnTo>
                <a:lnTo>
                  <a:pt x="281" y="276"/>
                </a:lnTo>
                <a:lnTo>
                  <a:pt x="279" y="276"/>
                </a:lnTo>
                <a:lnTo>
                  <a:pt x="279" y="278"/>
                </a:lnTo>
                <a:lnTo>
                  <a:pt x="279" y="280"/>
                </a:lnTo>
                <a:lnTo>
                  <a:pt x="279" y="281"/>
                </a:lnTo>
                <a:lnTo>
                  <a:pt x="279" y="283"/>
                </a:lnTo>
                <a:lnTo>
                  <a:pt x="279" y="285"/>
                </a:lnTo>
                <a:lnTo>
                  <a:pt x="281" y="286"/>
                </a:lnTo>
                <a:lnTo>
                  <a:pt x="282" y="286"/>
                </a:lnTo>
                <a:lnTo>
                  <a:pt x="277" y="286"/>
                </a:lnTo>
                <a:lnTo>
                  <a:pt x="276" y="286"/>
                </a:lnTo>
                <a:lnTo>
                  <a:pt x="274" y="286"/>
                </a:lnTo>
                <a:lnTo>
                  <a:pt x="273" y="286"/>
                </a:lnTo>
                <a:lnTo>
                  <a:pt x="271" y="286"/>
                </a:lnTo>
                <a:lnTo>
                  <a:pt x="269" y="286"/>
                </a:lnTo>
                <a:lnTo>
                  <a:pt x="268" y="286"/>
                </a:lnTo>
                <a:lnTo>
                  <a:pt x="266" y="286"/>
                </a:lnTo>
                <a:lnTo>
                  <a:pt x="264" y="286"/>
                </a:lnTo>
                <a:lnTo>
                  <a:pt x="261" y="286"/>
                </a:lnTo>
                <a:lnTo>
                  <a:pt x="259" y="286"/>
                </a:lnTo>
                <a:lnTo>
                  <a:pt x="258" y="286"/>
                </a:lnTo>
                <a:lnTo>
                  <a:pt x="255" y="286"/>
                </a:lnTo>
                <a:lnTo>
                  <a:pt x="253" y="286"/>
                </a:lnTo>
                <a:lnTo>
                  <a:pt x="246" y="286"/>
                </a:lnTo>
                <a:lnTo>
                  <a:pt x="241" y="286"/>
                </a:lnTo>
                <a:lnTo>
                  <a:pt x="238" y="286"/>
                </a:lnTo>
                <a:lnTo>
                  <a:pt x="232" y="285"/>
                </a:lnTo>
                <a:lnTo>
                  <a:pt x="227" y="285"/>
                </a:lnTo>
                <a:lnTo>
                  <a:pt x="222" y="285"/>
                </a:lnTo>
                <a:lnTo>
                  <a:pt x="214" y="285"/>
                </a:lnTo>
                <a:lnTo>
                  <a:pt x="212" y="285"/>
                </a:lnTo>
                <a:lnTo>
                  <a:pt x="210" y="285"/>
                </a:lnTo>
                <a:lnTo>
                  <a:pt x="204" y="285"/>
                </a:lnTo>
                <a:lnTo>
                  <a:pt x="204" y="286"/>
                </a:lnTo>
                <a:lnTo>
                  <a:pt x="201" y="286"/>
                </a:lnTo>
                <a:lnTo>
                  <a:pt x="197" y="286"/>
                </a:lnTo>
                <a:lnTo>
                  <a:pt x="196" y="286"/>
                </a:lnTo>
                <a:lnTo>
                  <a:pt x="194" y="286"/>
                </a:lnTo>
                <a:lnTo>
                  <a:pt x="192" y="286"/>
                </a:lnTo>
                <a:lnTo>
                  <a:pt x="191" y="286"/>
                </a:lnTo>
                <a:lnTo>
                  <a:pt x="189" y="286"/>
                </a:lnTo>
                <a:lnTo>
                  <a:pt x="186" y="285"/>
                </a:lnTo>
                <a:lnTo>
                  <a:pt x="183" y="285"/>
                </a:lnTo>
                <a:lnTo>
                  <a:pt x="179" y="285"/>
                </a:lnTo>
                <a:lnTo>
                  <a:pt x="178" y="285"/>
                </a:lnTo>
                <a:lnTo>
                  <a:pt x="174" y="285"/>
                </a:lnTo>
                <a:lnTo>
                  <a:pt x="173" y="285"/>
                </a:lnTo>
                <a:lnTo>
                  <a:pt x="168" y="285"/>
                </a:lnTo>
                <a:lnTo>
                  <a:pt x="165" y="285"/>
                </a:lnTo>
                <a:lnTo>
                  <a:pt x="160" y="285"/>
                </a:lnTo>
                <a:lnTo>
                  <a:pt x="157" y="285"/>
                </a:lnTo>
                <a:lnTo>
                  <a:pt x="152" y="285"/>
                </a:lnTo>
                <a:lnTo>
                  <a:pt x="148" y="285"/>
                </a:lnTo>
                <a:lnTo>
                  <a:pt x="147" y="285"/>
                </a:lnTo>
                <a:lnTo>
                  <a:pt x="145" y="283"/>
                </a:lnTo>
                <a:lnTo>
                  <a:pt x="143" y="283"/>
                </a:lnTo>
                <a:lnTo>
                  <a:pt x="142" y="283"/>
                </a:lnTo>
                <a:lnTo>
                  <a:pt x="140" y="283"/>
                </a:lnTo>
                <a:lnTo>
                  <a:pt x="137" y="283"/>
                </a:lnTo>
                <a:lnTo>
                  <a:pt x="135" y="283"/>
                </a:lnTo>
                <a:lnTo>
                  <a:pt x="134" y="283"/>
                </a:lnTo>
                <a:lnTo>
                  <a:pt x="132" y="283"/>
                </a:lnTo>
                <a:lnTo>
                  <a:pt x="130" y="283"/>
                </a:lnTo>
                <a:lnTo>
                  <a:pt x="129" y="283"/>
                </a:lnTo>
                <a:lnTo>
                  <a:pt x="127" y="283"/>
                </a:lnTo>
                <a:lnTo>
                  <a:pt x="125" y="283"/>
                </a:lnTo>
                <a:lnTo>
                  <a:pt x="124" y="283"/>
                </a:lnTo>
                <a:lnTo>
                  <a:pt x="122" y="283"/>
                </a:lnTo>
                <a:lnTo>
                  <a:pt x="121" y="283"/>
                </a:lnTo>
                <a:lnTo>
                  <a:pt x="119" y="283"/>
                </a:lnTo>
                <a:lnTo>
                  <a:pt x="116" y="283"/>
                </a:lnTo>
                <a:lnTo>
                  <a:pt x="114" y="283"/>
                </a:lnTo>
                <a:lnTo>
                  <a:pt x="111" y="283"/>
                </a:lnTo>
                <a:lnTo>
                  <a:pt x="101" y="281"/>
                </a:lnTo>
                <a:lnTo>
                  <a:pt x="101" y="283"/>
                </a:lnTo>
                <a:lnTo>
                  <a:pt x="101" y="285"/>
                </a:lnTo>
                <a:lnTo>
                  <a:pt x="98" y="285"/>
                </a:lnTo>
                <a:lnTo>
                  <a:pt x="94" y="285"/>
                </a:lnTo>
                <a:lnTo>
                  <a:pt x="93" y="285"/>
                </a:lnTo>
                <a:lnTo>
                  <a:pt x="91" y="285"/>
                </a:lnTo>
                <a:lnTo>
                  <a:pt x="90" y="285"/>
                </a:lnTo>
                <a:lnTo>
                  <a:pt x="86" y="285"/>
                </a:lnTo>
                <a:lnTo>
                  <a:pt x="80" y="283"/>
                </a:lnTo>
                <a:lnTo>
                  <a:pt x="76" y="283"/>
                </a:lnTo>
                <a:lnTo>
                  <a:pt x="73" y="283"/>
                </a:lnTo>
                <a:lnTo>
                  <a:pt x="72" y="283"/>
                </a:lnTo>
                <a:lnTo>
                  <a:pt x="70" y="283"/>
                </a:lnTo>
                <a:lnTo>
                  <a:pt x="65" y="281"/>
                </a:lnTo>
                <a:lnTo>
                  <a:pt x="63" y="281"/>
                </a:lnTo>
                <a:lnTo>
                  <a:pt x="60" y="281"/>
                </a:lnTo>
                <a:lnTo>
                  <a:pt x="57" y="281"/>
                </a:lnTo>
                <a:lnTo>
                  <a:pt x="54" y="281"/>
                </a:lnTo>
                <a:lnTo>
                  <a:pt x="47" y="281"/>
                </a:lnTo>
                <a:lnTo>
                  <a:pt x="45" y="281"/>
                </a:lnTo>
                <a:lnTo>
                  <a:pt x="45" y="280"/>
                </a:lnTo>
                <a:lnTo>
                  <a:pt x="45" y="278"/>
                </a:lnTo>
                <a:lnTo>
                  <a:pt x="44" y="278"/>
                </a:lnTo>
                <a:lnTo>
                  <a:pt x="42" y="278"/>
                </a:lnTo>
                <a:lnTo>
                  <a:pt x="41" y="278"/>
                </a:lnTo>
                <a:lnTo>
                  <a:pt x="37" y="278"/>
                </a:lnTo>
                <a:lnTo>
                  <a:pt x="34" y="278"/>
                </a:lnTo>
                <a:lnTo>
                  <a:pt x="31" y="278"/>
                </a:lnTo>
                <a:lnTo>
                  <a:pt x="29" y="278"/>
                </a:lnTo>
                <a:lnTo>
                  <a:pt x="27" y="278"/>
                </a:lnTo>
                <a:lnTo>
                  <a:pt x="26" y="278"/>
                </a:lnTo>
                <a:lnTo>
                  <a:pt x="24" y="278"/>
                </a:lnTo>
                <a:lnTo>
                  <a:pt x="21" y="278"/>
                </a:lnTo>
                <a:lnTo>
                  <a:pt x="18" y="278"/>
                </a:lnTo>
                <a:lnTo>
                  <a:pt x="18" y="276"/>
                </a:lnTo>
                <a:lnTo>
                  <a:pt x="18" y="272"/>
                </a:lnTo>
                <a:lnTo>
                  <a:pt x="18" y="270"/>
                </a:lnTo>
                <a:lnTo>
                  <a:pt x="18" y="263"/>
                </a:lnTo>
                <a:lnTo>
                  <a:pt x="18" y="257"/>
                </a:lnTo>
                <a:lnTo>
                  <a:pt x="16" y="257"/>
                </a:lnTo>
                <a:lnTo>
                  <a:pt x="14" y="257"/>
                </a:lnTo>
                <a:lnTo>
                  <a:pt x="13" y="257"/>
                </a:lnTo>
                <a:lnTo>
                  <a:pt x="8" y="257"/>
                </a:lnTo>
                <a:lnTo>
                  <a:pt x="3" y="257"/>
                </a:lnTo>
                <a:lnTo>
                  <a:pt x="0" y="257"/>
                </a:lnTo>
                <a:lnTo>
                  <a:pt x="0" y="245"/>
                </a:lnTo>
                <a:lnTo>
                  <a:pt x="0" y="237"/>
                </a:lnTo>
                <a:lnTo>
                  <a:pt x="1" y="237"/>
                </a:lnTo>
                <a:lnTo>
                  <a:pt x="3" y="237"/>
                </a:lnTo>
                <a:lnTo>
                  <a:pt x="8" y="237"/>
                </a:lnTo>
                <a:lnTo>
                  <a:pt x="11" y="237"/>
                </a:lnTo>
                <a:lnTo>
                  <a:pt x="14" y="239"/>
                </a:lnTo>
                <a:lnTo>
                  <a:pt x="19" y="239"/>
                </a:lnTo>
                <a:lnTo>
                  <a:pt x="21" y="239"/>
                </a:lnTo>
                <a:lnTo>
                  <a:pt x="23" y="239"/>
                </a:lnTo>
                <a:lnTo>
                  <a:pt x="24" y="239"/>
                </a:lnTo>
                <a:lnTo>
                  <a:pt x="26" y="239"/>
                </a:lnTo>
                <a:lnTo>
                  <a:pt x="27" y="239"/>
                </a:lnTo>
                <a:lnTo>
                  <a:pt x="31" y="239"/>
                </a:lnTo>
                <a:lnTo>
                  <a:pt x="32" y="239"/>
                </a:lnTo>
                <a:lnTo>
                  <a:pt x="34" y="239"/>
                </a:lnTo>
                <a:lnTo>
                  <a:pt x="37" y="239"/>
                </a:lnTo>
                <a:lnTo>
                  <a:pt x="37" y="234"/>
                </a:lnTo>
                <a:lnTo>
                  <a:pt x="37" y="229"/>
                </a:lnTo>
                <a:lnTo>
                  <a:pt x="39" y="229"/>
                </a:lnTo>
                <a:lnTo>
                  <a:pt x="41" y="229"/>
                </a:lnTo>
                <a:lnTo>
                  <a:pt x="42" y="229"/>
                </a:lnTo>
                <a:lnTo>
                  <a:pt x="47" y="229"/>
                </a:lnTo>
                <a:lnTo>
                  <a:pt x="47" y="223"/>
                </a:lnTo>
                <a:lnTo>
                  <a:pt x="47" y="219"/>
                </a:lnTo>
                <a:lnTo>
                  <a:pt x="47" y="216"/>
                </a:lnTo>
                <a:lnTo>
                  <a:pt x="47" y="214"/>
                </a:lnTo>
                <a:lnTo>
                  <a:pt x="47" y="211"/>
                </a:lnTo>
                <a:lnTo>
                  <a:pt x="45" y="211"/>
                </a:lnTo>
                <a:lnTo>
                  <a:pt x="45" y="209"/>
                </a:lnTo>
                <a:lnTo>
                  <a:pt x="45" y="200"/>
                </a:lnTo>
                <a:lnTo>
                  <a:pt x="45" y="198"/>
                </a:lnTo>
                <a:lnTo>
                  <a:pt x="45" y="196"/>
                </a:lnTo>
                <a:lnTo>
                  <a:pt x="45" y="193"/>
                </a:lnTo>
                <a:lnTo>
                  <a:pt x="45" y="187"/>
                </a:lnTo>
                <a:lnTo>
                  <a:pt x="47" y="183"/>
                </a:lnTo>
                <a:lnTo>
                  <a:pt x="52" y="183"/>
                </a:lnTo>
                <a:lnTo>
                  <a:pt x="57" y="183"/>
                </a:lnTo>
                <a:lnTo>
                  <a:pt x="58" y="183"/>
                </a:lnTo>
                <a:lnTo>
                  <a:pt x="60" y="183"/>
                </a:lnTo>
                <a:lnTo>
                  <a:pt x="65" y="183"/>
                </a:lnTo>
                <a:lnTo>
                  <a:pt x="67" y="183"/>
                </a:lnTo>
                <a:lnTo>
                  <a:pt x="73" y="183"/>
                </a:lnTo>
                <a:lnTo>
                  <a:pt x="78" y="183"/>
                </a:lnTo>
                <a:lnTo>
                  <a:pt x="80" y="183"/>
                </a:lnTo>
                <a:lnTo>
                  <a:pt x="81" y="183"/>
                </a:lnTo>
                <a:lnTo>
                  <a:pt x="85" y="183"/>
                </a:lnTo>
                <a:lnTo>
                  <a:pt x="86" y="185"/>
                </a:lnTo>
                <a:lnTo>
                  <a:pt x="88" y="185"/>
                </a:lnTo>
                <a:lnTo>
                  <a:pt x="90" y="185"/>
                </a:lnTo>
                <a:lnTo>
                  <a:pt x="93" y="185"/>
                </a:lnTo>
                <a:lnTo>
                  <a:pt x="96" y="185"/>
                </a:lnTo>
                <a:lnTo>
                  <a:pt x="99" y="185"/>
                </a:lnTo>
                <a:lnTo>
                  <a:pt x="101" y="185"/>
                </a:lnTo>
                <a:lnTo>
                  <a:pt x="103" y="185"/>
                </a:lnTo>
                <a:lnTo>
                  <a:pt x="103" y="182"/>
                </a:lnTo>
                <a:lnTo>
                  <a:pt x="103" y="180"/>
                </a:lnTo>
                <a:lnTo>
                  <a:pt x="103" y="178"/>
                </a:lnTo>
                <a:lnTo>
                  <a:pt x="103" y="177"/>
                </a:lnTo>
                <a:lnTo>
                  <a:pt x="103" y="175"/>
                </a:lnTo>
                <a:lnTo>
                  <a:pt x="103" y="172"/>
                </a:lnTo>
                <a:lnTo>
                  <a:pt x="103" y="170"/>
                </a:lnTo>
                <a:lnTo>
                  <a:pt x="103" y="165"/>
                </a:lnTo>
                <a:lnTo>
                  <a:pt x="103" y="162"/>
                </a:lnTo>
                <a:lnTo>
                  <a:pt x="104" y="157"/>
                </a:lnTo>
                <a:lnTo>
                  <a:pt x="104" y="156"/>
                </a:lnTo>
                <a:lnTo>
                  <a:pt x="104" y="143"/>
                </a:lnTo>
                <a:lnTo>
                  <a:pt x="104" y="139"/>
                </a:lnTo>
                <a:lnTo>
                  <a:pt x="104" y="138"/>
                </a:lnTo>
                <a:lnTo>
                  <a:pt x="104" y="136"/>
                </a:lnTo>
                <a:lnTo>
                  <a:pt x="106" y="131"/>
                </a:lnTo>
                <a:lnTo>
                  <a:pt x="106" y="128"/>
                </a:lnTo>
                <a:lnTo>
                  <a:pt x="106" y="126"/>
                </a:lnTo>
                <a:lnTo>
                  <a:pt x="106" y="125"/>
                </a:lnTo>
                <a:lnTo>
                  <a:pt x="106" y="116"/>
                </a:lnTo>
                <a:lnTo>
                  <a:pt x="106" y="115"/>
                </a:lnTo>
                <a:lnTo>
                  <a:pt x="106" y="113"/>
                </a:lnTo>
                <a:lnTo>
                  <a:pt x="106" y="111"/>
                </a:lnTo>
                <a:lnTo>
                  <a:pt x="106" y="107"/>
                </a:lnTo>
                <a:lnTo>
                  <a:pt x="106" y="102"/>
                </a:lnTo>
                <a:lnTo>
                  <a:pt x="106" y="95"/>
                </a:lnTo>
                <a:lnTo>
                  <a:pt x="106" y="85"/>
                </a:lnTo>
                <a:lnTo>
                  <a:pt x="107" y="84"/>
                </a:lnTo>
                <a:lnTo>
                  <a:pt x="107" y="82"/>
                </a:lnTo>
                <a:lnTo>
                  <a:pt x="107" y="79"/>
                </a:lnTo>
                <a:lnTo>
                  <a:pt x="107" y="74"/>
                </a:lnTo>
                <a:lnTo>
                  <a:pt x="107" y="72"/>
                </a:lnTo>
                <a:lnTo>
                  <a:pt x="107" y="67"/>
                </a:lnTo>
                <a:lnTo>
                  <a:pt x="107" y="62"/>
                </a:lnTo>
                <a:lnTo>
                  <a:pt x="107" y="61"/>
                </a:lnTo>
                <a:lnTo>
                  <a:pt x="107" y="59"/>
                </a:lnTo>
                <a:lnTo>
                  <a:pt x="107" y="58"/>
                </a:lnTo>
                <a:lnTo>
                  <a:pt x="107" y="56"/>
                </a:lnTo>
                <a:lnTo>
                  <a:pt x="107" y="54"/>
                </a:lnTo>
                <a:lnTo>
                  <a:pt x="107" y="53"/>
                </a:lnTo>
                <a:lnTo>
                  <a:pt x="107" y="51"/>
                </a:lnTo>
                <a:lnTo>
                  <a:pt x="107" y="49"/>
                </a:lnTo>
                <a:lnTo>
                  <a:pt x="107" y="48"/>
                </a:lnTo>
                <a:lnTo>
                  <a:pt x="107" y="46"/>
                </a:lnTo>
                <a:lnTo>
                  <a:pt x="107" y="44"/>
                </a:lnTo>
                <a:lnTo>
                  <a:pt x="106" y="44"/>
                </a:lnTo>
                <a:lnTo>
                  <a:pt x="106" y="41"/>
                </a:lnTo>
                <a:lnTo>
                  <a:pt x="106" y="40"/>
                </a:lnTo>
                <a:lnTo>
                  <a:pt x="106" y="36"/>
                </a:lnTo>
                <a:lnTo>
                  <a:pt x="106" y="35"/>
                </a:lnTo>
                <a:lnTo>
                  <a:pt x="106" y="25"/>
                </a:lnTo>
                <a:lnTo>
                  <a:pt x="106" y="20"/>
                </a:lnTo>
                <a:lnTo>
                  <a:pt x="106" y="17"/>
                </a:lnTo>
                <a:lnTo>
                  <a:pt x="107" y="15"/>
                </a:lnTo>
                <a:lnTo>
                  <a:pt x="107" y="13"/>
                </a:lnTo>
                <a:lnTo>
                  <a:pt x="107" y="12"/>
                </a:lnTo>
                <a:lnTo>
                  <a:pt x="107" y="10"/>
                </a:lnTo>
                <a:lnTo>
                  <a:pt x="107" y="5"/>
                </a:lnTo>
                <a:lnTo>
                  <a:pt x="107" y="0"/>
                </a:lnTo>
                <a:lnTo>
                  <a:pt x="109" y="0"/>
                </a:lnTo>
                <a:lnTo>
                  <a:pt x="112" y="2"/>
                </a:lnTo>
                <a:lnTo>
                  <a:pt x="114" y="2"/>
                </a:lnTo>
                <a:lnTo>
                  <a:pt x="116"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20" name="Freeform 458"/>
          <p:cNvSpPr>
            <a:spLocks/>
          </p:cNvSpPr>
          <p:nvPr/>
        </p:nvSpPr>
        <p:spPr bwMode="auto">
          <a:xfrm>
            <a:off x="2970923" y="1810511"/>
            <a:ext cx="1110879" cy="778572"/>
          </a:xfrm>
          <a:custGeom>
            <a:avLst/>
            <a:gdLst>
              <a:gd name="T0" fmla="*/ 134 w 549"/>
              <a:gd name="T1" fmla="*/ 0 h 374"/>
              <a:gd name="T2" fmla="*/ 169 w 549"/>
              <a:gd name="T3" fmla="*/ 2 h 374"/>
              <a:gd name="T4" fmla="*/ 209 w 549"/>
              <a:gd name="T5" fmla="*/ 2 h 374"/>
              <a:gd name="T6" fmla="*/ 245 w 549"/>
              <a:gd name="T7" fmla="*/ 3 h 374"/>
              <a:gd name="T8" fmla="*/ 306 w 549"/>
              <a:gd name="T9" fmla="*/ 5 h 374"/>
              <a:gd name="T10" fmla="*/ 360 w 549"/>
              <a:gd name="T11" fmla="*/ 5 h 374"/>
              <a:gd name="T12" fmla="*/ 458 w 549"/>
              <a:gd name="T13" fmla="*/ 7 h 374"/>
              <a:gd name="T14" fmla="*/ 482 w 549"/>
              <a:gd name="T15" fmla="*/ 18 h 374"/>
              <a:gd name="T16" fmla="*/ 494 w 549"/>
              <a:gd name="T17" fmla="*/ 41 h 374"/>
              <a:gd name="T18" fmla="*/ 515 w 549"/>
              <a:gd name="T19" fmla="*/ 49 h 374"/>
              <a:gd name="T20" fmla="*/ 531 w 549"/>
              <a:gd name="T21" fmla="*/ 66 h 374"/>
              <a:gd name="T22" fmla="*/ 528 w 549"/>
              <a:gd name="T23" fmla="*/ 92 h 374"/>
              <a:gd name="T24" fmla="*/ 536 w 549"/>
              <a:gd name="T25" fmla="*/ 121 h 374"/>
              <a:gd name="T26" fmla="*/ 538 w 549"/>
              <a:gd name="T27" fmla="*/ 142 h 374"/>
              <a:gd name="T28" fmla="*/ 528 w 549"/>
              <a:gd name="T29" fmla="*/ 155 h 374"/>
              <a:gd name="T30" fmla="*/ 510 w 549"/>
              <a:gd name="T31" fmla="*/ 170 h 374"/>
              <a:gd name="T32" fmla="*/ 513 w 549"/>
              <a:gd name="T33" fmla="*/ 193 h 374"/>
              <a:gd name="T34" fmla="*/ 525 w 549"/>
              <a:gd name="T35" fmla="*/ 218 h 374"/>
              <a:gd name="T36" fmla="*/ 539 w 549"/>
              <a:gd name="T37" fmla="*/ 226 h 374"/>
              <a:gd name="T38" fmla="*/ 548 w 549"/>
              <a:gd name="T39" fmla="*/ 250 h 374"/>
              <a:gd name="T40" fmla="*/ 523 w 549"/>
              <a:gd name="T41" fmla="*/ 267 h 374"/>
              <a:gd name="T42" fmla="*/ 507 w 549"/>
              <a:gd name="T43" fmla="*/ 283 h 374"/>
              <a:gd name="T44" fmla="*/ 490 w 549"/>
              <a:gd name="T45" fmla="*/ 288 h 374"/>
              <a:gd name="T46" fmla="*/ 479 w 549"/>
              <a:gd name="T47" fmla="*/ 301 h 374"/>
              <a:gd name="T48" fmla="*/ 482 w 549"/>
              <a:gd name="T49" fmla="*/ 324 h 374"/>
              <a:gd name="T50" fmla="*/ 484 w 549"/>
              <a:gd name="T51" fmla="*/ 345 h 374"/>
              <a:gd name="T52" fmla="*/ 505 w 549"/>
              <a:gd name="T53" fmla="*/ 355 h 374"/>
              <a:gd name="T54" fmla="*/ 520 w 549"/>
              <a:gd name="T55" fmla="*/ 365 h 374"/>
              <a:gd name="T56" fmla="*/ 486 w 549"/>
              <a:gd name="T57" fmla="*/ 374 h 374"/>
              <a:gd name="T58" fmla="*/ 404 w 549"/>
              <a:gd name="T59" fmla="*/ 373 h 374"/>
              <a:gd name="T60" fmla="*/ 314 w 549"/>
              <a:gd name="T61" fmla="*/ 373 h 374"/>
              <a:gd name="T62" fmla="*/ 267 w 549"/>
              <a:gd name="T63" fmla="*/ 371 h 374"/>
              <a:gd name="T64" fmla="*/ 209 w 549"/>
              <a:gd name="T65" fmla="*/ 369 h 374"/>
              <a:gd name="T66" fmla="*/ 195 w 549"/>
              <a:gd name="T67" fmla="*/ 360 h 374"/>
              <a:gd name="T68" fmla="*/ 177 w 549"/>
              <a:gd name="T69" fmla="*/ 352 h 374"/>
              <a:gd name="T70" fmla="*/ 155 w 549"/>
              <a:gd name="T71" fmla="*/ 343 h 374"/>
              <a:gd name="T72" fmla="*/ 141 w 549"/>
              <a:gd name="T73" fmla="*/ 327 h 374"/>
              <a:gd name="T74" fmla="*/ 133 w 549"/>
              <a:gd name="T75" fmla="*/ 307 h 374"/>
              <a:gd name="T76" fmla="*/ 121 w 549"/>
              <a:gd name="T77" fmla="*/ 293 h 374"/>
              <a:gd name="T78" fmla="*/ 108 w 549"/>
              <a:gd name="T79" fmla="*/ 278 h 374"/>
              <a:gd name="T80" fmla="*/ 90 w 549"/>
              <a:gd name="T81" fmla="*/ 271 h 374"/>
              <a:gd name="T82" fmla="*/ 71 w 549"/>
              <a:gd name="T83" fmla="*/ 257 h 374"/>
              <a:gd name="T84" fmla="*/ 62 w 549"/>
              <a:gd name="T85" fmla="*/ 242 h 374"/>
              <a:gd name="T86" fmla="*/ 53 w 549"/>
              <a:gd name="T87" fmla="*/ 229 h 374"/>
              <a:gd name="T88" fmla="*/ 39 w 549"/>
              <a:gd name="T89" fmla="*/ 216 h 374"/>
              <a:gd name="T90" fmla="*/ 38 w 549"/>
              <a:gd name="T91" fmla="*/ 206 h 374"/>
              <a:gd name="T92" fmla="*/ 43 w 549"/>
              <a:gd name="T93" fmla="*/ 190 h 374"/>
              <a:gd name="T94" fmla="*/ 49 w 549"/>
              <a:gd name="T95" fmla="*/ 177 h 374"/>
              <a:gd name="T96" fmla="*/ 49 w 549"/>
              <a:gd name="T97" fmla="*/ 169 h 374"/>
              <a:gd name="T98" fmla="*/ 51 w 549"/>
              <a:gd name="T99" fmla="*/ 160 h 374"/>
              <a:gd name="T100" fmla="*/ 53 w 549"/>
              <a:gd name="T101" fmla="*/ 146 h 374"/>
              <a:gd name="T102" fmla="*/ 53 w 549"/>
              <a:gd name="T103" fmla="*/ 139 h 374"/>
              <a:gd name="T104" fmla="*/ 54 w 549"/>
              <a:gd name="T105" fmla="*/ 128 h 374"/>
              <a:gd name="T106" fmla="*/ 12 w 549"/>
              <a:gd name="T107" fmla="*/ 123 h 374"/>
              <a:gd name="T108" fmla="*/ 2 w 549"/>
              <a:gd name="T109" fmla="*/ 97 h 374"/>
              <a:gd name="T110" fmla="*/ 12 w 549"/>
              <a:gd name="T111" fmla="*/ 74 h 374"/>
              <a:gd name="T112" fmla="*/ 39 w 549"/>
              <a:gd name="T113" fmla="*/ 80 h 374"/>
              <a:gd name="T114" fmla="*/ 57 w 549"/>
              <a:gd name="T115" fmla="*/ 69 h 374"/>
              <a:gd name="T116" fmla="*/ 59 w 549"/>
              <a:gd name="T117" fmla="*/ 38 h 374"/>
              <a:gd name="T118" fmla="*/ 67 w 549"/>
              <a:gd name="T119" fmla="*/ 17 h 374"/>
              <a:gd name="T120" fmla="*/ 98 w 549"/>
              <a:gd name="T121" fmla="*/ 18 h 374"/>
              <a:gd name="T122" fmla="*/ 106 w 549"/>
              <a:gd name="T12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9" h="374">
                <a:moveTo>
                  <a:pt x="108" y="0"/>
                </a:moveTo>
                <a:lnTo>
                  <a:pt x="110" y="0"/>
                </a:lnTo>
                <a:lnTo>
                  <a:pt x="111" y="0"/>
                </a:lnTo>
                <a:lnTo>
                  <a:pt x="113" y="0"/>
                </a:lnTo>
                <a:lnTo>
                  <a:pt x="115" y="0"/>
                </a:lnTo>
                <a:lnTo>
                  <a:pt x="116" y="0"/>
                </a:lnTo>
                <a:lnTo>
                  <a:pt x="118" y="0"/>
                </a:lnTo>
                <a:lnTo>
                  <a:pt x="120" y="0"/>
                </a:lnTo>
                <a:lnTo>
                  <a:pt x="121" y="0"/>
                </a:lnTo>
                <a:lnTo>
                  <a:pt x="123" y="0"/>
                </a:lnTo>
                <a:lnTo>
                  <a:pt x="124" y="0"/>
                </a:lnTo>
                <a:lnTo>
                  <a:pt x="126" y="0"/>
                </a:lnTo>
                <a:lnTo>
                  <a:pt x="128" y="0"/>
                </a:lnTo>
                <a:lnTo>
                  <a:pt x="129" y="0"/>
                </a:lnTo>
                <a:lnTo>
                  <a:pt x="131" y="0"/>
                </a:lnTo>
                <a:lnTo>
                  <a:pt x="133" y="0"/>
                </a:lnTo>
                <a:lnTo>
                  <a:pt x="134" y="0"/>
                </a:lnTo>
                <a:lnTo>
                  <a:pt x="138" y="0"/>
                </a:lnTo>
                <a:lnTo>
                  <a:pt x="139" y="0"/>
                </a:lnTo>
                <a:lnTo>
                  <a:pt x="141" y="0"/>
                </a:lnTo>
                <a:lnTo>
                  <a:pt x="142" y="0"/>
                </a:lnTo>
                <a:lnTo>
                  <a:pt x="144" y="0"/>
                </a:lnTo>
                <a:lnTo>
                  <a:pt x="146" y="0"/>
                </a:lnTo>
                <a:lnTo>
                  <a:pt x="147" y="0"/>
                </a:lnTo>
                <a:lnTo>
                  <a:pt x="149" y="0"/>
                </a:lnTo>
                <a:lnTo>
                  <a:pt x="155" y="0"/>
                </a:lnTo>
                <a:lnTo>
                  <a:pt x="157" y="0"/>
                </a:lnTo>
                <a:lnTo>
                  <a:pt x="159" y="0"/>
                </a:lnTo>
                <a:lnTo>
                  <a:pt x="160" y="0"/>
                </a:lnTo>
                <a:lnTo>
                  <a:pt x="162" y="0"/>
                </a:lnTo>
                <a:lnTo>
                  <a:pt x="164" y="0"/>
                </a:lnTo>
                <a:lnTo>
                  <a:pt x="165" y="2"/>
                </a:lnTo>
                <a:lnTo>
                  <a:pt x="167" y="2"/>
                </a:lnTo>
                <a:lnTo>
                  <a:pt x="169" y="2"/>
                </a:lnTo>
                <a:lnTo>
                  <a:pt x="170" y="2"/>
                </a:lnTo>
                <a:lnTo>
                  <a:pt x="172" y="2"/>
                </a:lnTo>
                <a:lnTo>
                  <a:pt x="173" y="2"/>
                </a:lnTo>
                <a:lnTo>
                  <a:pt x="175" y="2"/>
                </a:lnTo>
                <a:lnTo>
                  <a:pt x="177" y="2"/>
                </a:lnTo>
                <a:lnTo>
                  <a:pt x="180" y="2"/>
                </a:lnTo>
                <a:lnTo>
                  <a:pt x="183" y="2"/>
                </a:lnTo>
                <a:lnTo>
                  <a:pt x="185" y="2"/>
                </a:lnTo>
                <a:lnTo>
                  <a:pt x="188" y="2"/>
                </a:lnTo>
                <a:lnTo>
                  <a:pt x="191" y="2"/>
                </a:lnTo>
                <a:lnTo>
                  <a:pt x="193" y="2"/>
                </a:lnTo>
                <a:lnTo>
                  <a:pt x="195" y="2"/>
                </a:lnTo>
                <a:lnTo>
                  <a:pt x="198" y="2"/>
                </a:lnTo>
                <a:lnTo>
                  <a:pt x="201" y="2"/>
                </a:lnTo>
                <a:lnTo>
                  <a:pt x="204" y="2"/>
                </a:lnTo>
                <a:lnTo>
                  <a:pt x="206" y="2"/>
                </a:lnTo>
                <a:lnTo>
                  <a:pt x="209" y="2"/>
                </a:lnTo>
                <a:lnTo>
                  <a:pt x="211" y="2"/>
                </a:lnTo>
                <a:lnTo>
                  <a:pt x="214" y="2"/>
                </a:lnTo>
                <a:lnTo>
                  <a:pt x="216" y="2"/>
                </a:lnTo>
                <a:lnTo>
                  <a:pt x="218" y="2"/>
                </a:lnTo>
                <a:lnTo>
                  <a:pt x="219" y="2"/>
                </a:lnTo>
                <a:lnTo>
                  <a:pt x="221" y="2"/>
                </a:lnTo>
                <a:lnTo>
                  <a:pt x="222" y="2"/>
                </a:lnTo>
                <a:lnTo>
                  <a:pt x="224" y="2"/>
                </a:lnTo>
                <a:lnTo>
                  <a:pt x="227" y="2"/>
                </a:lnTo>
                <a:lnTo>
                  <a:pt x="229" y="2"/>
                </a:lnTo>
                <a:lnTo>
                  <a:pt x="231" y="2"/>
                </a:lnTo>
                <a:lnTo>
                  <a:pt x="234" y="2"/>
                </a:lnTo>
                <a:lnTo>
                  <a:pt x="236" y="2"/>
                </a:lnTo>
                <a:lnTo>
                  <a:pt x="239" y="2"/>
                </a:lnTo>
                <a:lnTo>
                  <a:pt x="240" y="2"/>
                </a:lnTo>
                <a:lnTo>
                  <a:pt x="244" y="3"/>
                </a:lnTo>
                <a:lnTo>
                  <a:pt x="245" y="3"/>
                </a:lnTo>
                <a:lnTo>
                  <a:pt x="247" y="3"/>
                </a:lnTo>
                <a:lnTo>
                  <a:pt x="249" y="3"/>
                </a:lnTo>
                <a:lnTo>
                  <a:pt x="254" y="3"/>
                </a:lnTo>
                <a:lnTo>
                  <a:pt x="255" y="3"/>
                </a:lnTo>
                <a:lnTo>
                  <a:pt x="258" y="3"/>
                </a:lnTo>
                <a:lnTo>
                  <a:pt x="260" y="3"/>
                </a:lnTo>
                <a:lnTo>
                  <a:pt x="262" y="3"/>
                </a:lnTo>
                <a:lnTo>
                  <a:pt x="265" y="3"/>
                </a:lnTo>
                <a:lnTo>
                  <a:pt x="268" y="3"/>
                </a:lnTo>
                <a:lnTo>
                  <a:pt x="273" y="3"/>
                </a:lnTo>
                <a:lnTo>
                  <a:pt x="275" y="3"/>
                </a:lnTo>
                <a:lnTo>
                  <a:pt x="276" y="3"/>
                </a:lnTo>
                <a:lnTo>
                  <a:pt x="291" y="3"/>
                </a:lnTo>
                <a:lnTo>
                  <a:pt x="296" y="3"/>
                </a:lnTo>
                <a:lnTo>
                  <a:pt x="299" y="3"/>
                </a:lnTo>
                <a:lnTo>
                  <a:pt x="303" y="5"/>
                </a:lnTo>
                <a:lnTo>
                  <a:pt x="306" y="5"/>
                </a:lnTo>
                <a:lnTo>
                  <a:pt x="307" y="5"/>
                </a:lnTo>
                <a:lnTo>
                  <a:pt x="309" y="5"/>
                </a:lnTo>
                <a:lnTo>
                  <a:pt x="314" y="5"/>
                </a:lnTo>
                <a:lnTo>
                  <a:pt x="317" y="5"/>
                </a:lnTo>
                <a:lnTo>
                  <a:pt x="321" y="5"/>
                </a:lnTo>
                <a:lnTo>
                  <a:pt x="322" y="5"/>
                </a:lnTo>
                <a:lnTo>
                  <a:pt x="334" y="5"/>
                </a:lnTo>
                <a:lnTo>
                  <a:pt x="337" y="5"/>
                </a:lnTo>
                <a:lnTo>
                  <a:pt x="338" y="5"/>
                </a:lnTo>
                <a:lnTo>
                  <a:pt x="340" y="5"/>
                </a:lnTo>
                <a:lnTo>
                  <a:pt x="342" y="5"/>
                </a:lnTo>
                <a:lnTo>
                  <a:pt x="343" y="5"/>
                </a:lnTo>
                <a:lnTo>
                  <a:pt x="348" y="5"/>
                </a:lnTo>
                <a:lnTo>
                  <a:pt x="350" y="5"/>
                </a:lnTo>
                <a:lnTo>
                  <a:pt x="352" y="5"/>
                </a:lnTo>
                <a:lnTo>
                  <a:pt x="356" y="5"/>
                </a:lnTo>
                <a:lnTo>
                  <a:pt x="360" y="5"/>
                </a:lnTo>
                <a:lnTo>
                  <a:pt x="373" y="5"/>
                </a:lnTo>
                <a:lnTo>
                  <a:pt x="376" y="5"/>
                </a:lnTo>
                <a:lnTo>
                  <a:pt x="384" y="5"/>
                </a:lnTo>
                <a:lnTo>
                  <a:pt x="394" y="7"/>
                </a:lnTo>
                <a:lnTo>
                  <a:pt x="396" y="7"/>
                </a:lnTo>
                <a:lnTo>
                  <a:pt x="396" y="5"/>
                </a:lnTo>
                <a:lnTo>
                  <a:pt x="404" y="7"/>
                </a:lnTo>
                <a:lnTo>
                  <a:pt x="407" y="7"/>
                </a:lnTo>
                <a:lnTo>
                  <a:pt x="417" y="7"/>
                </a:lnTo>
                <a:lnTo>
                  <a:pt x="422" y="7"/>
                </a:lnTo>
                <a:lnTo>
                  <a:pt x="428" y="7"/>
                </a:lnTo>
                <a:lnTo>
                  <a:pt x="440" y="7"/>
                </a:lnTo>
                <a:lnTo>
                  <a:pt x="446" y="7"/>
                </a:lnTo>
                <a:lnTo>
                  <a:pt x="448" y="7"/>
                </a:lnTo>
                <a:lnTo>
                  <a:pt x="448" y="8"/>
                </a:lnTo>
                <a:lnTo>
                  <a:pt x="451" y="8"/>
                </a:lnTo>
                <a:lnTo>
                  <a:pt x="458" y="7"/>
                </a:lnTo>
                <a:lnTo>
                  <a:pt x="464" y="8"/>
                </a:lnTo>
                <a:lnTo>
                  <a:pt x="469" y="8"/>
                </a:lnTo>
                <a:lnTo>
                  <a:pt x="476" y="8"/>
                </a:lnTo>
                <a:lnTo>
                  <a:pt x="476" y="7"/>
                </a:lnTo>
                <a:lnTo>
                  <a:pt x="477" y="7"/>
                </a:lnTo>
                <a:lnTo>
                  <a:pt x="477" y="8"/>
                </a:lnTo>
                <a:lnTo>
                  <a:pt x="479" y="8"/>
                </a:lnTo>
                <a:lnTo>
                  <a:pt x="479" y="10"/>
                </a:lnTo>
                <a:lnTo>
                  <a:pt x="481" y="10"/>
                </a:lnTo>
                <a:lnTo>
                  <a:pt x="481" y="12"/>
                </a:lnTo>
                <a:lnTo>
                  <a:pt x="482" y="12"/>
                </a:lnTo>
                <a:lnTo>
                  <a:pt x="482" y="13"/>
                </a:lnTo>
                <a:lnTo>
                  <a:pt x="482" y="15"/>
                </a:lnTo>
                <a:lnTo>
                  <a:pt x="482" y="17"/>
                </a:lnTo>
                <a:lnTo>
                  <a:pt x="484" y="18"/>
                </a:lnTo>
                <a:lnTo>
                  <a:pt x="484" y="20"/>
                </a:lnTo>
                <a:lnTo>
                  <a:pt x="482" y="18"/>
                </a:lnTo>
                <a:lnTo>
                  <a:pt x="482" y="20"/>
                </a:lnTo>
                <a:lnTo>
                  <a:pt x="482" y="21"/>
                </a:lnTo>
                <a:lnTo>
                  <a:pt x="482" y="23"/>
                </a:lnTo>
                <a:lnTo>
                  <a:pt x="482" y="25"/>
                </a:lnTo>
                <a:lnTo>
                  <a:pt x="484" y="26"/>
                </a:lnTo>
                <a:lnTo>
                  <a:pt x="486" y="28"/>
                </a:lnTo>
                <a:lnTo>
                  <a:pt x="486" y="30"/>
                </a:lnTo>
                <a:lnTo>
                  <a:pt x="487" y="30"/>
                </a:lnTo>
                <a:lnTo>
                  <a:pt x="487" y="31"/>
                </a:lnTo>
                <a:lnTo>
                  <a:pt x="487" y="33"/>
                </a:lnTo>
                <a:lnTo>
                  <a:pt x="487" y="35"/>
                </a:lnTo>
                <a:lnTo>
                  <a:pt x="487" y="36"/>
                </a:lnTo>
                <a:lnTo>
                  <a:pt x="489" y="38"/>
                </a:lnTo>
                <a:lnTo>
                  <a:pt x="490" y="38"/>
                </a:lnTo>
                <a:lnTo>
                  <a:pt x="490" y="39"/>
                </a:lnTo>
                <a:lnTo>
                  <a:pt x="492" y="41"/>
                </a:lnTo>
                <a:lnTo>
                  <a:pt x="494" y="41"/>
                </a:lnTo>
                <a:lnTo>
                  <a:pt x="494" y="43"/>
                </a:lnTo>
                <a:lnTo>
                  <a:pt x="495" y="44"/>
                </a:lnTo>
                <a:lnTo>
                  <a:pt x="495" y="46"/>
                </a:lnTo>
                <a:lnTo>
                  <a:pt x="497" y="46"/>
                </a:lnTo>
                <a:lnTo>
                  <a:pt x="499" y="46"/>
                </a:lnTo>
                <a:lnTo>
                  <a:pt x="499" y="44"/>
                </a:lnTo>
                <a:lnTo>
                  <a:pt x="500" y="44"/>
                </a:lnTo>
                <a:lnTo>
                  <a:pt x="502" y="46"/>
                </a:lnTo>
                <a:lnTo>
                  <a:pt x="504" y="46"/>
                </a:lnTo>
                <a:lnTo>
                  <a:pt x="505" y="46"/>
                </a:lnTo>
                <a:lnTo>
                  <a:pt x="505" y="48"/>
                </a:lnTo>
                <a:lnTo>
                  <a:pt x="507" y="48"/>
                </a:lnTo>
                <a:lnTo>
                  <a:pt x="508" y="48"/>
                </a:lnTo>
                <a:lnTo>
                  <a:pt x="510" y="49"/>
                </a:lnTo>
                <a:lnTo>
                  <a:pt x="512" y="49"/>
                </a:lnTo>
                <a:lnTo>
                  <a:pt x="513" y="49"/>
                </a:lnTo>
                <a:lnTo>
                  <a:pt x="515" y="49"/>
                </a:lnTo>
                <a:lnTo>
                  <a:pt x="517" y="51"/>
                </a:lnTo>
                <a:lnTo>
                  <a:pt x="518" y="51"/>
                </a:lnTo>
                <a:lnTo>
                  <a:pt x="520" y="51"/>
                </a:lnTo>
                <a:lnTo>
                  <a:pt x="520" y="53"/>
                </a:lnTo>
                <a:lnTo>
                  <a:pt x="521" y="54"/>
                </a:lnTo>
                <a:lnTo>
                  <a:pt x="521" y="56"/>
                </a:lnTo>
                <a:lnTo>
                  <a:pt x="523" y="56"/>
                </a:lnTo>
                <a:lnTo>
                  <a:pt x="525" y="57"/>
                </a:lnTo>
                <a:lnTo>
                  <a:pt x="526" y="57"/>
                </a:lnTo>
                <a:lnTo>
                  <a:pt x="528" y="57"/>
                </a:lnTo>
                <a:lnTo>
                  <a:pt x="528" y="59"/>
                </a:lnTo>
                <a:lnTo>
                  <a:pt x="528" y="61"/>
                </a:lnTo>
                <a:lnTo>
                  <a:pt x="530" y="61"/>
                </a:lnTo>
                <a:lnTo>
                  <a:pt x="530" y="62"/>
                </a:lnTo>
                <a:lnTo>
                  <a:pt x="530" y="64"/>
                </a:lnTo>
                <a:lnTo>
                  <a:pt x="531" y="64"/>
                </a:lnTo>
                <a:lnTo>
                  <a:pt x="531" y="66"/>
                </a:lnTo>
                <a:lnTo>
                  <a:pt x="530" y="66"/>
                </a:lnTo>
                <a:lnTo>
                  <a:pt x="530" y="67"/>
                </a:lnTo>
                <a:lnTo>
                  <a:pt x="530" y="69"/>
                </a:lnTo>
                <a:lnTo>
                  <a:pt x="530" y="70"/>
                </a:lnTo>
                <a:lnTo>
                  <a:pt x="530" y="72"/>
                </a:lnTo>
                <a:lnTo>
                  <a:pt x="530" y="74"/>
                </a:lnTo>
                <a:lnTo>
                  <a:pt x="530" y="75"/>
                </a:lnTo>
                <a:lnTo>
                  <a:pt x="530" y="77"/>
                </a:lnTo>
                <a:lnTo>
                  <a:pt x="530" y="79"/>
                </a:lnTo>
                <a:lnTo>
                  <a:pt x="528" y="79"/>
                </a:lnTo>
                <a:lnTo>
                  <a:pt x="528" y="80"/>
                </a:lnTo>
                <a:lnTo>
                  <a:pt x="528" y="82"/>
                </a:lnTo>
                <a:lnTo>
                  <a:pt x="528" y="84"/>
                </a:lnTo>
                <a:lnTo>
                  <a:pt x="528" y="85"/>
                </a:lnTo>
                <a:lnTo>
                  <a:pt x="528" y="88"/>
                </a:lnTo>
                <a:lnTo>
                  <a:pt x="528" y="90"/>
                </a:lnTo>
                <a:lnTo>
                  <a:pt x="528" y="92"/>
                </a:lnTo>
                <a:lnTo>
                  <a:pt x="530" y="95"/>
                </a:lnTo>
                <a:lnTo>
                  <a:pt x="530" y="97"/>
                </a:lnTo>
                <a:lnTo>
                  <a:pt x="531" y="98"/>
                </a:lnTo>
                <a:lnTo>
                  <a:pt x="533" y="98"/>
                </a:lnTo>
                <a:lnTo>
                  <a:pt x="533" y="100"/>
                </a:lnTo>
                <a:lnTo>
                  <a:pt x="535" y="102"/>
                </a:lnTo>
                <a:lnTo>
                  <a:pt x="535" y="105"/>
                </a:lnTo>
                <a:lnTo>
                  <a:pt x="535" y="106"/>
                </a:lnTo>
                <a:lnTo>
                  <a:pt x="536" y="110"/>
                </a:lnTo>
                <a:lnTo>
                  <a:pt x="536" y="111"/>
                </a:lnTo>
                <a:lnTo>
                  <a:pt x="538" y="111"/>
                </a:lnTo>
                <a:lnTo>
                  <a:pt x="538" y="113"/>
                </a:lnTo>
                <a:lnTo>
                  <a:pt x="538" y="115"/>
                </a:lnTo>
                <a:lnTo>
                  <a:pt x="538" y="116"/>
                </a:lnTo>
                <a:lnTo>
                  <a:pt x="538" y="118"/>
                </a:lnTo>
                <a:lnTo>
                  <a:pt x="536" y="119"/>
                </a:lnTo>
                <a:lnTo>
                  <a:pt x="536" y="121"/>
                </a:lnTo>
                <a:lnTo>
                  <a:pt x="536" y="123"/>
                </a:lnTo>
                <a:lnTo>
                  <a:pt x="536" y="124"/>
                </a:lnTo>
                <a:lnTo>
                  <a:pt x="535" y="124"/>
                </a:lnTo>
                <a:lnTo>
                  <a:pt x="535" y="128"/>
                </a:lnTo>
                <a:lnTo>
                  <a:pt x="533" y="128"/>
                </a:lnTo>
                <a:lnTo>
                  <a:pt x="533" y="131"/>
                </a:lnTo>
                <a:lnTo>
                  <a:pt x="531" y="134"/>
                </a:lnTo>
                <a:lnTo>
                  <a:pt x="530" y="136"/>
                </a:lnTo>
                <a:lnTo>
                  <a:pt x="530" y="137"/>
                </a:lnTo>
                <a:lnTo>
                  <a:pt x="530" y="139"/>
                </a:lnTo>
                <a:lnTo>
                  <a:pt x="530" y="141"/>
                </a:lnTo>
                <a:lnTo>
                  <a:pt x="531" y="141"/>
                </a:lnTo>
                <a:lnTo>
                  <a:pt x="533" y="141"/>
                </a:lnTo>
                <a:lnTo>
                  <a:pt x="533" y="142"/>
                </a:lnTo>
                <a:lnTo>
                  <a:pt x="535" y="142"/>
                </a:lnTo>
                <a:lnTo>
                  <a:pt x="536" y="142"/>
                </a:lnTo>
                <a:lnTo>
                  <a:pt x="538" y="142"/>
                </a:lnTo>
                <a:lnTo>
                  <a:pt x="538" y="144"/>
                </a:lnTo>
                <a:lnTo>
                  <a:pt x="536" y="144"/>
                </a:lnTo>
                <a:lnTo>
                  <a:pt x="536" y="146"/>
                </a:lnTo>
                <a:lnTo>
                  <a:pt x="538" y="146"/>
                </a:lnTo>
                <a:lnTo>
                  <a:pt x="538" y="147"/>
                </a:lnTo>
                <a:lnTo>
                  <a:pt x="536" y="149"/>
                </a:lnTo>
                <a:lnTo>
                  <a:pt x="536" y="151"/>
                </a:lnTo>
                <a:lnTo>
                  <a:pt x="535" y="151"/>
                </a:lnTo>
                <a:lnTo>
                  <a:pt x="536" y="152"/>
                </a:lnTo>
                <a:lnTo>
                  <a:pt x="535" y="154"/>
                </a:lnTo>
                <a:lnTo>
                  <a:pt x="535" y="155"/>
                </a:lnTo>
                <a:lnTo>
                  <a:pt x="536" y="157"/>
                </a:lnTo>
                <a:lnTo>
                  <a:pt x="535" y="157"/>
                </a:lnTo>
                <a:lnTo>
                  <a:pt x="533" y="157"/>
                </a:lnTo>
                <a:lnTo>
                  <a:pt x="531" y="155"/>
                </a:lnTo>
                <a:lnTo>
                  <a:pt x="530" y="155"/>
                </a:lnTo>
                <a:lnTo>
                  <a:pt x="528" y="155"/>
                </a:lnTo>
                <a:lnTo>
                  <a:pt x="528" y="157"/>
                </a:lnTo>
                <a:lnTo>
                  <a:pt x="526" y="159"/>
                </a:lnTo>
                <a:lnTo>
                  <a:pt x="526" y="160"/>
                </a:lnTo>
                <a:lnTo>
                  <a:pt x="526" y="162"/>
                </a:lnTo>
                <a:lnTo>
                  <a:pt x="525" y="164"/>
                </a:lnTo>
                <a:lnTo>
                  <a:pt x="523" y="165"/>
                </a:lnTo>
                <a:lnTo>
                  <a:pt x="523" y="167"/>
                </a:lnTo>
                <a:lnTo>
                  <a:pt x="521" y="167"/>
                </a:lnTo>
                <a:lnTo>
                  <a:pt x="521" y="169"/>
                </a:lnTo>
                <a:lnTo>
                  <a:pt x="520" y="167"/>
                </a:lnTo>
                <a:lnTo>
                  <a:pt x="518" y="167"/>
                </a:lnTo>
                <a:lnTo>
                  <a:pt x="517" y="167"/>
                </a:lnTo>
                <a:lnTo>
                  <a:pt x="515" y="167"/>
                </a:lnTo>
                <a:lnTo>
                  <a:pt x="515" y="169"/>
                </a:lnTo>
                <a:lnTo>
                  <a:pt x="513" y="169"/>
                </a:lnTo>
                <a:lnTo>
                  <a:pt x="512" y="170"/>
                </a:lnTo>
                <a:lnTo>
                  <a:pt x="510" y="170"/>
                </a:lnTo>
                <a:lnTo>
                  <a:pt x="508" y="170"/>
                </a:lnTo>
                <a:lnTo>
                  <a:pt x="507" y="172"/>
                </a:lnTo>
                <a:lnTo>
                  <a:pt x="507" y="173"/>
                </a:lnTo>
                <a:lnTo>
                  <a:pt x="505" y="173"/>
                </a:lnTo>
                <a:lnTo>
                  <a:pt x="505" y="177"/>
                </a:lnTo>
                <a:lnTo>
                  <a:pt x="507" y="180"/>
                </a:lnTo>
                <a:lnTo>
                  <a:pt x="507" y="182"/>
                </a:lnTo>
                <a:lnTo>
                  <a:pt x="507" y="183"/>
                </a:lnTo>
                <a:lnTo>
                  <a:pt x="507" y="185"/>
                </a:lnTo>
                <a:lnTo>
                  <a:pt x="508" y="185"/>
                </a:lnTo>
                <a:lnTo>
                  <a:pt x="510" y="185"/>
                </a:lnTo>
                <a:lnTo>
                  <a:pt x="510" y="186"/>
                </a:lnTo>
                <a:lnTo>
                  <a:pt x="510" y="188"/>
                </a:lnTo>
                <a:lnTo>
                  <a:pt x="512" y="190"/>
                </a:lnTo>
                <a:lnTo>
                  <a:pt x="513" y="190"/>
                </a:lnTo>
                <a:lnTo>
                  <a:pt x="513" y="191"/>
                </a:lnTo>
                <a:lnTo>
                  <a:pt x="513" y="193"/>
                </a:lnTo>
                <a:lnTo>
                  <a:pt x="513" y="195"/>
                </a:lnTo>
                <a:lnTo>
                  <a:pt x="513" y="196"/>
                </a:lnTo>
                <a:lnTo>
                  <a:pt x="515" y="200"/>
                </a:lnTo>
                <a:lnTo>
                  <a:pt x="515" y="201"/>
                </a:lnTo>
                <a:lnTo>
                  <a:pt x="518" y="203"/>
                </a:lnTo>
                <a:lnTo>
                  <a:pt x="520" y="203"/>
                </a:lnTo>
                <a:lnTo>
                  <a:pt x="520" y="204"/>
                </a:lnTo>
                <a:lnTo>
                  <a:pt x="521" y="204"/>
                </a:lnTo>
                <a:lnTo>
                  <a:pt x="521" y="206"/>
                </a:lnTo>
                <a:lnTo>
                  <a:pt x="523" y="206"/>
                </a:lnTo>
                <a:lnTo>
                  <a:pt x="523" y="209"/>
                </a:lnTo>
                <a:lnTo>
                  <a:pt x="523" y="211"/>
                </a:lnTo>
                <a:lnTo>
                  <a:pt x="523" y="213"/>
                </a:lnTo>
                <a:lnTo>
                  <a:pt x="523" y="214"/>
                </a:lnTo>
                <a:lnTo>
                  <a:pt x="525" y="214"/>
                </a:lnTo>
                <a:lnTo>
                  <a:pt x="525" y="216"/>
                </a:lnTo>
                <a:lnTo>
                  <a:pt x="525" y="218"/>
                </a:lnTo>
                <a:lnTo>
                  <a:pt x="525" y="219"/>
                </a:lnTo>
                <a:lnTo>
                  <a:pt x="526" y="221"/>
                </a:lnTo>
                <a:lnTo>
                  <a:pt x="528" y="222"/>
                </a:lnTo>
                <a:lnTo>
                  <a:pt x="528" y="224"/>
                </a:lnTo>
                <a:lnTo>
                  <a:pt x="528" y="226"/>
                </a:lnTo>
                <a:lnTo>
                  <a:pt x="528" y="227"/>
                </a:lnTo>
                <a:lnTo>
                  <a:pt x="530" y="227"/>
                </a:lnTo>
                <a:lnTo>
                  <a:pt x="530" y="229"/>
                </a:lnTo>
                <a:lnTo>
                  <a:pt x="531" y="229"/>
                </a:lnTo>
                <a:lnTo>
                  <a:pt x="531" y="227"/>
                </a:lnTo>
                <a:lnTo>
                  <a:pt x="533" y="227"/>
                </a:lnTo>
                <a:lnTo>
                  <a:pt x="533" y="226"/>
                </a:lnTo>
                <a:lnTo>
                  <a:pt x="533" y="224"/>
                </a:lnTo>
                <a:lnTo>
                  <a:pt x="535" y="224"/>
                </a:lnTo>
                <a:lnTo>
                  <a:pt x="536" y="226"/>
                </a:lnTo>
                <a:lnTo>
                  <a:pt x="538" y="226"/>
                </a:lnTo>
                <a:lnTo>
                  <a:pt x="539" y="226"/>
                </a:lnTo>
                <a:lnTo>
                  <a:pt x="541" y="227"/>
                </a:lnTo>
                <a:lnTo>
                  <a:pt x="543" y="227"/>
                </a:lnTo>
                <a:lnTo>
                  <a:pt x="543" y="229"/>
                </a:lnTo>
                <a:lnTo>
                  <a:pt x="544" y="231"/>
                </a:lnTo>
                <a:lnTo>
                  <a:pt x="544" y="232"/>
                </a:lnTo>
                <a:lnTo>
                  <a:pt x="544" y="234"/>
                </a:lnTo>
                <a:lnTo>
                  <a:pt x="544" y="236"/>
                </a:lnTo>
                <a:lnTo>
                  <a:pt x="544" y="237"/>
                </a:lnTo>
                <a:lnTo>
                  <a:pt x="546" y="239"/>
                </a:lnTo>
                <a:lnTo>
                  <a:pt x="546" y="240"/>
                </a:lnTo>
                <a:lnTo>
                  <a:pt x="548" y="242"/>
                </a:lnTo>
                <a:lnTo>
                  <a:pt x="549" y="242"/>
                </a:lnTo>
                <a:lnTo>
                  <a:pt x="549" y="244"/>
                </a:lnTo>
                <a:lnTo>
                  <a:pt x="549" y="245"/>
                </a:lnTo>
                <a:lnTo>
                  <a:pt x="549" y="247"/>
                </a:lnTo>
                <a:lnTo>
                  <a:pt x="549" y="249"/>
                </a:lnTo>
                <a:lnTo>
                  <a:pt x="548" y="250"/>
                </a:lnTo>
                <a:lnTo>
                  <a:pt x="546" y="252"/>
                </a:lnTo>
                <a:lnTo>
                  <a:pt x="544" y="253"/>
                </a:lnTo>
                <a:lnTo>
                  <a:pt x="544" y="255"/>
                </a:lnTo>
                <a:lnTo>
                  <a:pt x="544" y="258"/>
                </a:lnTo>
                <a:lnTo>
                  <a:pt x="544" y="260"/>
                </a:lnTo>
                <a:lnTo>
                  <a:pt x="546" y="262"/>
                </a:lnTo>
                <a:lnTo>
                  <a:pt x="543" y="262"/>
                </a:lnTo>
                <a:lnTo>
                  <a:pt x="541" y="260"/>
                </a:lnTo>
                <a:lnTo>
                  <a:pt x="539" y="260"/>
                </a:lnTo>
                <a:lnTo>
                  <a:pt x="535" y="260"/>
                </a:lnTo>
                <a:lnTo>
                  <a:pt x="533" y="260"/>
                </a:lnTo>
                <a:lnTo>
                  <a:pt x="531" y="262"/>
                </a:lnTo>
                <a:lnTo>
                  <a:pt x="530" y="263"/>
                </a:lnTo>
                <a:lnTo>
                  <a:pt x="528" y="265"/>
                </a:lnTo>
                <a:lnTo>
                  <a:pt x="526" y="267"/>
                </a:lnTo>
                <a:lnTo>
                  <a:pt x="525" y="267"/>
                </a:lnTo>
                <a:lnTo>
                  <a:pt x="523" y="267"/>
                </a:lnTo>
                <a:lnTo>
                  <a:pt x="521" y="268"/>
                </a:lnTo>
                <a:lnTo>
                  <a:pt x="520" y="270"/>
                </a:lnTo>
                <a:lnTo>
                  <a:pt x="518" y="271"/>
                </a:lnTo>
                <a:lnTo>
                  <a:pt x="518" y="273"/>
                </a:lnTo>
                <a:lnTo>
                  <a:pt x="517" y="273"/>
                </a:lnTo>
                <a:lnTo>
                  <a:pt x="517" y="275"/>
                </a:lnTo>
                <a:lnTo>
                  <a:pt x="518" y="275"/>
                </a:lnTo>
                <a:lnTo>
                  <a:pt x="518" y="278"/>
                </a:lnTo>
                <a:lnTo>
                  <a:pt x="518" y="280"/>
                </a:lnTo>
                <a:lnTo>
                  <a:pt x="517" y="280"/>
                </a:lnTo>
                <a:lnTo>
                  <a:pt x="515" y="280"/>
                </a:lnTo>
                <a:lnTo>
                  <a:pt x="513" y="280"/>
                </a:lnTo>
                <a:lnTo>
                  <a:pt x="512" y="280"/>
                </a:lnTo>
                <a:lnTo>
                  <a:pt x="512" y="281"/>
                </a:lnTo>
                <a:lnTo>
                  <a:pt x="510" y="281"/>
                </a:lnTo>
                <a:lnTo>
                  <a:pt x="508" y="281"/>
                </a:lnTo>
                <a:lnTo>
                  <a:pt x="507" y="283"/>
                </a:lnTo>
                <a:lnTo>
                  <a:pt x="505" y="283"/>
                </a:lnTo>
                <a:lnTo>
                  <a:pt x="505" y="281"/>
                </a:lnTo>
                <a:lnTo>
                  <a:pt x="504" y="281"/>
                </a:lnTo>
                <a:lnTo>
                  <a:pt x="502" y="281"/>
                </a:lnTo>
                <a:lnTo>
                  <a:pt x="500" y="280"/>
                </a:lnTo>
                <a:lnTo>
                  <a:pt x="499" y="280"/>
                </a:lnTo>
                <a:lnTo>
                  <a:pt x="497" y="278"/>
                </a:lnTo>
                <a:lnTo>
                  <a:pt x="495" y="278"/>
                </a:lnTo>
                <a:lnTo>
                  <a:pt x="494" y="278"/>
                </a:lnTo>
                <a:lnTo>
                  <a:pt x="492" y="278"/>
                </a:lnTo>
                <a:lnTo>
                  <a:pt x="492" y="280"/>
                </a:lnTo>
                <a:lnTo>
                  <a:pt x="490" y="280"/>
                </a:lnTo>
                <a:lnTo>
                  <a:pt x="490" y="281"/>
                </a:lnTo>
                <a:lnTo>
                  <a:pt x="490" y="283"/>
                </a:lnTo>
                <a:lnTo>
                  <a:pt x="490" y="285"/>
                </a:lnTo>
                <a:lnTo>
                  <a:pt x="490" y="286"/>
                </a:lnTo>
                <a:lnTo>
                  <a:pt x="490" y="288"/>
                </a:lnTo>
                <a:lnTo>
                  <a:pt x="490" y="289"/>
                </a:lnTo>
                <a:lnTo>
                  <a:pt x="489" y="291"/>
                </a:lnTo>
                <a:lnTo>
                  <a:pt x="490" y="291"/>
                </a:lnTo>
                <a:lnTo>
                  <a:pt x="490" y="293"/>
                </a:lnTo>
                <a:lnTo>
                  <a:pt x="489" y="294"/>
                </a:lnTo>
                <a:lnTo>
                  <a:pt x="487" y="293"/>
                </a:lnTo>
                <a:lnTo>
                  <a:pt x="486" y="293"/>
                </a:lnTo>
                <a:lnTo>
                  <a:pt x="484" y="291"/>
                </a:lnTo>
                <a:lnTo>
                  <a:pt x="484" y="293"/>
                </a:lnTo>
                <a:lnTo>
                  <a:pt x="482" y="293"/>
                </a:lnTo>
                <a:lnTo>
                  <a:pt x="481" y="293"/>
                </a:lnTo>
                <a:lnTo>
                  <a:pt x="481" y="294"/>
                </a:lnTo>
                <a:lnTo>
                  <a:pt x="479" y="294"/>
                </a:lnTo>
                <a:lnTo>
                  <a:pt x="479" y="296"/>
                </a:lnTo>
                <a:lnTo>
                  <a:pt x="479" y="298"/>
                </a:lnTo>
                <a:lnTo>
                  <a:pt x="479" y="299"/>
                </a:lnTo>
                <a:lnTo>
                  <a:pt x="479" y="301"/>
                </a:lnTo>
                <a:lnTo>
                  <a:pt x="479" y="302"/>
                </a:lnTo>
                <a:lnTo>
                  <a:pt x="479" y="304"/>
                </a:lnTo>
                <a:lnTo>
                  <a:pt x="479" y="306"/>
                </a:lnTo>
                <a:lnTo>
                  <a:pt x="479" y="307"/>
                </a:lnTo>
                <a:lnTo>
                  <a:pt x="479" y="309"/>
                </a:lnTo>
                <a:lnTo>
                  <a:pt x="479" y="311"/>
                </a:lnTo>
                <a:lnTo>
                  <a:pt x="479" y="312"/>
                </a:lnTo>
                <a:lnTo>
                  <a:pt x="479" y="314"/>
                </a:lnTo>
                <a:lnTo>
                  <a:pt x="481" y="316"/>
                </a:lnTo>
                <a:lnTo>
                  <a:pt x="479" y="316"/>
                </a:lnTo>
                <a:lnTo>
                  <a:pt x="479" y="317"/>
                </a:lnTo>
                <a:lnTo>
                  <a:pt x="481" y="317"/>
                </a:lnTo>
                <a:lnTo>
                  <a:pt x="481" y="319"/>
                </a:lnTo>
                <a:lnTo>
                  <a:pt x="481" y="320"/>
                </a:lnTo>
                <a:lnTo>
                  <a:pt x="482" y="320"/>
                </a:lnTo>
                <a:lnTo>
                  <a:pt x="482" y="322"/>
                </a:lnTo>
                <a:lnTo>
                  <a:pt x="482" y="324"/>
                </a:lnTo>
                <a:lnTo>
                  <a:pt x="482" y="325"/>
                </a:lnTo>
                <a:lnTo>
                  <a:pt x="484" y="327"/>
                </a:lnTo>
                <a:lnTo>
                  <a:pt x="484" y="329"/>
                </a:lnTo>
                <a:lnTo>
                  <a:pt x="484" y="330"/>
                </a:lnTo>
                <a:lnTo>
                  <a:pt x="486" y="330"/>
                </a:lnTo>
                <a:lnTo>
                  <a:pt x="486" y="332"/>
                </a:lnTo>
                <a:lnTo>
                  <a:pt x="486" y="334"/>
                </a:lnTo>
                <a:lnTo>
                  <a:pt x="484" y="334"/>
                </a:lnTo>
                <a:lnTo>
                  <a:pt x="484" y="335"/>
                </a:lnTo>
                <a:lnTo>
                  <a:pt x="482" y="337"/>
                </a:lnTo>
                <a:lnTo>
                  <a:pt x="482" y="338"/>
                </a:lnTo>
                <a:lnTo>
                  <a:pt x="481" y="340"/>
                </a:lnTo>
                <a:lnTo>
                  <a:pt x="481" y="342"/>
                </a:lnTo>
                <a:lnTo>
                  <a:pt x="481" y="343"/>
                </a:lnTo>
                <a:lnTo>
                  <a:pt x="482" y="343"/>
                </a:lnTo>
                <a:lnTo>
                  <a:pt x="482" y="345"/>
                </a:lnTo>
                <a:lnTo>
                  <a:pt x="484" y="345"/>
                </a:lnTo>
                <a:lnTo>
                  <a:pt x="486" y="345"/>
                </a:lnTo>
                <a:lnTo>
                  <a:pt x="487" y="345"/>
                </a:lnTo>
                <a:lnTo>
                  <a:pt x="489" y="343"/>
                </a:lnTo>
                <a:lnTo>
                  <a:pt x="490" y="343"/>
                </a:lnTo>
                <a:lnTo>
                  <a:pt x="492" y="343"/>
                </a:lnTo>
                <a:lnTo>
                  <a:pt x="492" y="342"/>
                </a:lnTo>
                <a:lnTo>
                  <a:pt x="494" y="342"/>
                </a:lnTo>
                <a:lnTo>
                  <a:pt x="495" y="342"/>
                </a:lnTo>
                <a:lnTo>
                  <a:pt x="497" y="342"/>
                </a:lnTo>
                <a:lnTo>
                  <a:pt x="499" y="342"/>
                </a:lnTo>
                <a:lnTo>
                  <a:pt x="500" y="343"/>
                </a:lnTo>
                <a:lnTo>
                  <a:pt x="502" y="348"/>
                </a:lnTo>
                <a:lnTo>
                  <a:pt x="504" y="348"/>
                </a:lnTo>
                <a:lnTo>
                  <a:pt x="504" y="350"/>
                </a:lnTo>
                <a:lnTo>
                  <a:pt x="505" y="352"/>
                </a:lnTo>
                <a:lnTo>
                  <a:pt x="505" y="353"/>
                </a:lnTo>
                <a:lnTo>
                  <a:pt x="505" y="355"/>
                </a:lnTo>
                <a:lnTo>
                  <a:pt x="505" y="356"/>
                </a:lnTo>
                <a:lnTo>
                  <a:pt x="504" y="356"/>
                </a:lnTo>
                <a:lnTo>
                  <a:pt x="504" y="358"/>
                </a:lnTo>
                <a:lnTo>
                  <a:pt x="505" y="360"/>
                </a:lnTo>
                <a:lnTo>
                  <a:pt x="507" y="360"/>
                </a:lnTo>
                <a:lnTo>
                  <a:pt x="508" y="361"/>
                </a:lnTo>
                <a:lnTo>
                  <a:pt x="510" y="361"/>
                </a:lnTo>
                <a:lnTo>
                  <a:pt x="510" y="363"/>
                </a:lnTo>
                <a:lnTo>
                  <a:pt x="512" y="363"/>
                </a:lnTo>
                <a:lnTo>
                  <a:pt x="512" y="365"/>
                </a:lnTo>
                <a:lnTo>
                  <a:pt x="513" y="365"/>
                </a:lnTo>
                <a:lnTo>
                  <a:pt x="515" y="365"/>
                </a:lnTo>
                <a:lnTo>
                  <a:pt x="515" y="363"/>
                </a:lnTo>
                <a:lnTo>
                  <a:pt x="517" y="363"/>
                </a:lnTo>
                <a:lnTo>
                  <a:pt x="518" y="363"/>
                </a:lnTo>
                <a:lnTo>
                  <a:pt x="520" y="363"/>
                </a:lnTo>
                <a:lnTo>
                  <a:pt x="520" y="365"/>
                </a:lnTo>
                <a:lnTo>
                  <a:pt x="518" y="365"/>
                </a:lnTo>
                <a:lnTo>
                  <a:pt x="518" y="366"/>
                </a:lnTo>
                <a:lnTo>
                  <a:pt x="518" y="368"/>
                </a:lnTo>
                <a:lnTo>
                  <a:pt x="518" y="369"/>
                </a:lnTo>
                <a:lnTo>
                  <a:pt x="517" y="369"/>
                </a:lnTo>
                <a:lnTo>
                  <a:pt x="515" y="369"/>
                </a:lnTo>
                <a:lnTo>
                  <a:pt x="515" y="371"/>
                </a:lnTo>
                <a:lnTo>
                  <a:pt x="513" y="371"/>
                </a:lnTo>
                <a:lnTo>
                  <a:pt x="513" y="373"/>
                </a:lnTo>
                <a:lnTo>
                  <a:pt x="512" y="373"/>
                </a:lnTo>
                <a:lnTo>
                  <a:pt x="510" y="374"/>
                </a:lnTo>
                <a:lnTo>
                  <a:pt x="505" y="374"/>
                </a:lnTo>
                <a:lnTo>
                  <a:pt x="502" y="374"/>
                </a:lnTo>
                <a:lnTo>
                  <a:pt x="495" y="374"/>
                </a:lnTo>
                <a:lnTo>
                  <a:pt x="489" y="374"/>
                </a:lnTo>
                <a:lnTo>
                  <a:pt x="487" y="374"/>
                </a:lnTo>
                <a:lnTo>
                  <a:pt x="486" y="374"/>
                </a:lnTo>
                <a:lnTo>
                  <a:pt x="479" y="374"/>
                </a:lnTo>
                <a:lnTo>
                  <a:pt x="476" y="374"/>
                </a:lnTo>
                <a:lnTo>
                  <a:pt x="471" y="374"/>
                </a:lnTo>
                <a:lnTo>
                  <a:pt x="469" y="374"/>
                </a:lnTo>
                <a:lnTo>
                  <a:pt x="453" y="374"/>
                </a:lnTo>
                <a:lnTo>
                  <a:pt x="445" y="374"/>
                </a:lnTo>
                <a:lnTo>
                  <a:pt x="443" y="374"/>
                </a:lnTo>
                <a:lnTo>
                  <a:pt x="440" y="374"/>
                </a:lnTo>
                <a:lnTo>
                  <a:pt x="427" y="374"/>
                </a:lnTo>
                <a:lnTo>
                  <a:pt x="423" y="374"/>
                </a:lnTo>
                <a:lnTo>
                  <a:pt x="422" y="374"/>
                </a:lnTo>
                <a:lnTo>
                  <a:pt x="420" y="374"/>
                </a:lnTo>
                <a:lnTo>
                  <a:pt x="419" y="374"/>
                </a:lnTo>
                <a:lnTo>
                  <a:pt x="414" y="374"/>
                </a:lnTo>
                <a:lnTo>
                  <a:pt x="407" y="373"/>
                </a:lnTo>
                <a:lnTo>
                  <a:pt x="405" y="373"/>
                </a:lnTo>
                <a:lnTo>
                  <a:pt x="404" y="373"/>
                </a:lnTo>
                <a:lnTo>
                  <a:pt x="397" y="373"/>
                </a:lnTo>
                <a:lnTo>
                  <a:pt x="392" y="373"/>
                </a:lnTo>
                <a:lnTo>
                  <a:pt x="389" y="373"/>
                </a:lnTo>
                <a:lnTo>
                  <a:pt x="387" y="373"/>
                </a:lnTo>
                <a:lnTo>
                  <a:pt x="383" y="373"/>
                </a:lnTo>
                <a:lnTo>
                  <a:pt x="381" y="373"/>
                </a:lnTo>
                <a:lnTo>
                  <a:pt x="379" y="373"/>
                </a:lnTo>
                <a:lnTo>
                  <a:pt x="368" y="373"/>
                </a:lnTo>
                <a:lnTo>
                  <a:pt x="366" y="373"/>
                </a:lnTo>
                <a:lnTo>
                  <a:pt x="355" y="373"/>
                </a:lnTo>
                <a:lnTo>
                  <a:pt x="340" y="373"/>
                </a:lnTo>
                <a:lnTo>
                  <a:pt x="337" y="373"/>
                </a:lnTo>
                <a:lnTo>
                  <a:pt x="335" y="373"/>
                </a:lnTo>
                <a:lnTo>
                  <a:pt x="332" y="373"/>
                </a:lnTo>
                <a:lnTo>
                  <a:pt x="325" y="373"/>
                </a:lnTo>
                <a:lnTo>
                  <a:pt x="316" y="373"/>
                </a:lnTo>
                <a:lnTo>
                  <a:pt x="314" y="373"/>
                </a:lnTo>
                <a:lnTo>
                  <a:pt x="311" y="373"/>
                </a:lnTo>
                <a:lnTo>
                  <a:pt x="309" y="373"/>
                </a:lnTo>
                <a:lnTo>
                  <a:pt x="304" y="373"/>
                </a:lnTo>
                <a:lnTo>
                  <a:pt x="303" y="371"/>
                </a:lnTo>
                <a:lnTo>
                  <a:pt x="299" y="371"/>
                </a:lnTo>
                <a:lnTo>
                  <a:pt x="299" y="373"/>
                </a:lnTo>
                <a:lnTo>
                  <a:pt x="298" y="373"/>
                </a:lnTo>
                <a:lnTo>
                  <a:pt x="294" y="371"/>
                </a:lnTo>
                <a:lnTo>
                  <a:pt x="293" y="371"/>
                </a:lnTo>
                <a:lnTo>
                  <a:pt x="291" y="371"/>
                </a:lnTo>
                <a:lnTo>
                  <a:pt x="288" y="371"/>
                </a:lnTo>
                <a:lnTo>
                  <a:pt x="283" y="371"/>
                </a:lnTo>
                <a:lnTo>
                  <a:pt x="275" y="371"/>
                </a:lnTo>
                <a:lnTo>
                  <a:pt x="273" y="371"/>
                </a:lnTo>
                <a:lnTo>
                  <a:pt x="271" y="371"/>
                </a:lnTo>
                <a:lnTo>
                  <a:pt x="270" y="371"/>
                </a:lnTo>
                <a:lnTo>
                  <a:pt x="267" y="371"/>
                </a:lnTo>
                <a:lnTo>
                  <a:pt x="263" y="371"/>
                </a:lnTo>
                <a:lnTo>
                  <a:pt x="258" y="371"/>
                </a:lnTo>
                <a:lnTo>
                  <a:pt x="257" y="371"/>
                </a:lnTo>
                <a:lnTo>
                  <a:pt x="247" y="371"/>
                </a:lnTo>
                <a:lnTo>
                  <a:pt x="244" y="371"/>
                </a:lnTo>
                <a:lnTo>
                  <a:pt x="236" y="371"/>
                </a:lnTo>
                <a:lnTo>
                  <a:pt x="231" y="371"/>
                </a:lnTo>
                <a:lnTo>
                  <a:pt x="224" y="371"/>
                </a:lnTo>
                <a:lnTo>
                  <a:pt x="222" y="371"/>
                </a:lnTo>
                <a:lnTo>
                  <a:pt x="218" y="371"/>
                </a:lnTo>
                <a:lnTo>
                  <a:pt x="216" y="371"/>
                </a:lnTo>
                <a:lnTo>
                  <a:pt x="214" y="371"/>
                </a:lnTo>
                <a:lnTo>
                  <a:pt x="213" y="371"/>
                </a:lnTo>
                <a:lnTo>
                  <a:pt x="209" y="371"/>
                </a:lnTo>
                <a:lnTo>
                  <a:pt x="208" y="371"/>
                </a:lnTo>
                <a:lnTo>
                  <a:pt x="209" y="371"/>
                </a:lnTo>
                <a:lnTo>
                  <a:pt x="209" y="369"/>
                </a:lnTo>
                <a:lnTo>
                  <a:pt x="211" y="368"/>
                </a:lnTo>
                <a:lnTo>
                  <a:pt x="211" y="366"/>
                </a:lnTo>
                <a:lnTo>
                  <a:pt x="209" y="366"/>
                </a:lnTo>
                <a:lnTo>
                  <a:pt x="209" y="365"/>
                </a:lnTo>
                <a:lnTo>
                  <a:pt x="209" y="363"/>
                </a:lnTo>
                <a:lnTo>
                  <a:pt x="209" y="361"/>
                </a:lnTo>
                <a:lnTo>
                  <a:pt x="208" y="360"/>
                </a:lnTo>
                <a:lnTo>
                  <a:pt x="206" y="360"/>
                </a:lnTo>
                <a:lnTo>
                  <a:pt x="204" y="358"/>
                </a:lnTo>
                <a:lnTo>
                  <a:pt x="203" y="358"/>
                </a:lnTo>
                <a:lnTo>
                  <a:pt x="203" y="360"/>
                </a:lnTo>
                <a:lnTo>
                  <a:pt x="201" y="360"/>
                </a:lnTo>
                <a:lnTo>
                  <a:pt x="200" y="360"/>
                </a:lnTo>
                <a:lnTo>
                  <a:pt x="198" y="360"/>
                </a:lnTo>
                <a:lnTo>
                  <a:pt x="196" y="358"/>
                </a:lnTo>
                <a:lnTo>
                  <a:pt x="196" y="360"/>
                </a:lnTo>
                <a:lnTo>
                  <a:pt x="195" y="360"/>
                </a:lnTo>
                <a:lnTo>
                  <a:pt x="193" y="360"/>
                </a:lnTo>
                <a:lnTo>
                  <a:pt x="191" y="360"/>
                </a:lnTo>
                <a:lnTo>
                  <a:pt x="190" y="360"/>
                </a:lnTo>
                <a:lnTo>
                  <a:pt x="188" y="358"/>
                </a:lnTo>
                <a:lnTo>
                  <a:pt x="187" y="358"/>
                </a:lnTo>
                <a:lnTo>
                  <a:pt x="187" y="356"/>
                </a:lnTo>
                <a:lnTo>
                  <a:pt x="185" y="356"/>
                </a:lnTo>
                <a:lnTo>
                  <a:pt x="185" y="355"/>
                </a:lnTo>
                <a:lnTo>
                  <a:pt x="183" y="355"/>
                </a:lnTo>
                <a:lnTo>
                  <a:pt x="183" y="353"/>
                </a:lnTo>
                <a:lnTo>
                  <a:pt x="182" y="353"/>
                </a:lnTo>
                <a:lnTo>
                  <a:pt x="182" y="352"/>
                </a:lnTo>
                <a:lnTo>
                  <a:pt x="180" y="352"/>
                </a:lnTo>
                <a:lnTo>
                  <a:pt x="178" y="352"/>
                </a:lnTo>
                <a:lnTo>
                  <a:pt x="178" y="350"/>
                </a:lnTo>
                <a:lnTo>
                  <a:pt x="178" y="352"/>
                </a:lnTo>
                <a:lnTo>
                  <a:pt x="177" y="352"/>
                </a:lnTo>
                <a:lnTo>
                  <a:pt x="175" y="350"/>
                </a:lnTo>
                <a:lnTo>
                  <a:pt x="173" y="350"/>
                </a:lnTo>
                <a:lnTo>
                  <a:pt x="173" y="348"/>
                </a:lnTo>
                <a:lnTo>
                  <a:pt x="172" y="348"/>
                </a:lnTo>
                <a:lnTo>
                  <a:pt x="172" y="347"/>
                </a:lnTo>
                <a:lnTo>
                  <a:pt x="170" y="347"/>
                </a:lnTo>
                <a:lnTo>
                  <a:pt x="169" y="347"/>
                </a:lnTo>
                <a:lnTo>
                  <a:pt x="167" y="347"/>
                </a:lnTo>
                <a:lnTo>
                  <a:pt x="165" y="347"/>
                </a:lnTo>
                <a:lnTo>
                  <a:pt x="164" y="348"/>
                </a:lnTo>
                <a:lnTo>
                  <a:pt x="162" y="348"/>
                </a:lnTo>
                <a:lnTo>
                  <a:pt x="160" y="348"/>
                </a:lnTo>
                <a:lnTo>
                  <a:pt x="159" y="348"/>
                </a:lnTo>
                <a:lnTo>
                  <a:pt x="157" y="348"/>
                </a:lnTo>
                <a:lnTo>
                  <a:pt x="157" y="347"/>
                </a:lnTo>
                <a:lnTo>
                  <a:pt x="155" y="345"/>
                </a:lnTo>
                <a:lnTo>
                  <a:pt x="155" y="343"/>
                </a:lnTo>
                <a:lnTo>
                  <a:pt x="155" y="342"/>
                </a:lnTo>
                <a:lnTo>
                  <a:pt x="154" y="342"/>
                </a:lnTo>
                <a:lnTo>
                  <a:pt x="154" y="340"/>
                </a:lnTo>
                <a:lnTo>
                  <a:pt x="154" y="338"/>
                </a:lnTo>
                <a:lnTo>
                  <a:pt x="152" y="338"/>
                </a:lnTo>
                <a:lnTo>
                  <a:pt x="151" y="338"/>
                </a:lnTo>
                <a:lnTo>
                  <a:pt x="151" y="337"/>
                </a:lnTo>
                <a:lnTo>
                  <a:pt x="149" y="338"/>
                </a:lnTo>
                <a:lnTo>
                  <a:pt x="147" y="337"/>
                </a:lnTo>
                <a:lnTo>
                  <a:pt x="146" y="337"/>
                </a:lnTo>
                <a:lnTo>
                  <a:pt x="146" y="335"/>
                </a:lnTo>
                <a:lnTo>
                  <a:pt x="144" y="334"/>
                </a:lnTo>
                <a:lnTo>
                  <a:pt x="144" y="332"/>
                </a:lnTo>
                <a:lnTo>
                  <a:pt x="142" y="330"/>
                </a:lnTo>
                <a:lnTo>
                  <a:pt x="142" y="329"/>
                </a:lnTo>
                <a:lnTo>
                  <a:pt x="141" y="329"/>
                </a:lnTo>
                <a:lnTo>
                  <a:pt x="141" y="327"/>
                </a:lnTo>
                <a:lnTo>
                  <a:pt x="139" y="327"/>
                </a:lnTo>
                <a:lnTo>
                  <a:pt x="139" y="325"/>
                </a:lnTo>
                <a:lnTo>
                  <a:pt x="139" y="324"/>
                </a:lnTo>
                <a:lnTo>
                  <a:pt x="138" y="322"/>
                </a:lnTo>
                <a:lnTo>
                  <a:pt x="138" y="320"/>
                </a:lnTo>
                <a:lnTo>
                  <a:pt x="136" y="320"/>
                </a:lnTo>
                <a:lnTo>
                  <a:pt x="138" y="320"/>
                </a:lnTo>
                <a:lnTo>
                  <a:pt x="136" y="319"/>
                </a:lnTo>
                <a:lnTo>
                  <a:pt x="136" y="317"/>
                </a:lnTo>
                <a:lnTo>
                  <a:pt x="136" y="316"/>
                </a:lnTo>
                <a:lnTo>
                  <a:pt x="134" y="316"/>
                </a:lnTo>
                <a:lnTo>
                  <a:pt x="134" y="314"/>
                </a:lnTo>
                <a:lnTo>
                  <a:pt x="134" y="312"/>
                </a:lnTo>
                <a:lnTo>
                  <a:pt x="133" y="312"/>
                </a:lnTo>
                <a:lnTo>
                  <a:pt x="133" y="311"/>
                </a:lnTo>
                <a:lnTo>
                  <a:pt x="133" y="309"/>
                </a:lnTo>
                <a:lnTo>
                  <a:pt x="133" y="307"/>
                </a:lnTo>
                <a:lnTo>
                  <a:pt x="131" y="307"/>
                </a:lnTo>
                <a:lnTo>
                  <a:pt x="131" y="306"/>
                </a:lnTo>
                <a:lnTo>
                  <a:pt x="129" y="306"/>
                </a:lnTo>
                <a:lnTo>
                  <a:pt x="128" y="304"/>
                </a:lnTo>
                <a:lnTo>
                  <a:pt x="126" y="304"/>
                </a:lnTo>
                <a:lnTo>
                  <a:pt x="124" y="302"/>
                </a:lnTo>
                <a:lnTo>
                  <a:pt x="123" y="302"/>
                </a:lnTo>
                <a:lnTo>
                  <a:pt x="121" y="302"/>
                </a:lnTo>
                <a:lnTo>
                  <a:pt x="120" y="302"/>
                </a:lnTo>
                <a:lnTo>
                  <a:pt x="120" y="301"/>
                </a:lnTo>
                <a:lnTo>
                  <a:pt x="120" y="299"/>
                </a:lnTo>
                <a:lnTo>
                  <a:pt x="121" y="299"/>
                </a:lnTo>
                <a:lnTo>
                  <a:pt x="120" y="299"/>
                </a:lnTo>
                <a:lnTo>
                  <a:pt x="120" y="298"/>
                </a:lnTo>
                <a:lnTo>
                  <a:pt x="120" y="296"/>
                </a:lnTo>
                <a:lnTo>
                  <a:pt x="120" y="294"/>
                </a:lnTo>
                <a:lnTo>
                  <a:pt x="121" y="293"/>
                </a:lnTo>
                <a:lnTo>
                  <a:pt x="120" y="293"/>
                </a:lnTo>
                <a:lnTo>
                  <a:pt x="120" y="291"/>
                </a:lnTo>
                <a:lnTo>
                  <a:pt x="120" y="289"/>
                </a:lnTo>
                <a:lnTo>
                  <a:pt x="120" y="288"/>
                </a:lnTo>
                <a:lnTo>
                  <a:pt x="120" y="286"/>
                </a:lnTo>
                <a:lnTo>
                  <a:pt x="120" y="285"/>
                </a:lnTo>
                <a:lnTo>
                  <a:pt x="120" y="283"/>
                </a:lnTo>
                <a:lnTo>
                  <a:pt x="118" y="283"/>
                </a:lnTo>
                <a:lnTo>
                  <a:pt x="118" y="281"/>
                </a:lnTo>
                <a:lnTo>
                  <a:pt x="116" y="281"/>
                </a:lnTo>
                <a:lnTo>
                  <a:pt x="115" y="281"/>
                </a:lnTo>
                <a:lnTo>
                  <a:pt x="113" y="281"/>
                </a:lnTo>
                <a:lnTo>
                  <a:pt x="113" y="280"/>
                </a:lnTo>
                <a:lnTo>
                  <a:pt x="111" y="280"/>
                </a:lnTo>
                <a:lnTo>
                  <a:pt x="110" y="280"/>
                </a:lnTo>
                <a:lnTo>
                  <a:pt x="110" y="278"/>
                </a:lnTo>
                <a:lnTo>
                  <a:pt x="108" y="278"/>
                </a:lnTo>
                <a:lnTo>
                  <a:pt x="106" y="276"/>
                </a:lnTo>
                <a:lnTo>
                  <a:pt x="105" y="276"/>
                </a:lnTo>
                <a:lnTo>
                  <a:pt x="105" y="275"/>
                </a:lnTo>
                <a:lnTo>
                  <a:pt x="103" y="275"/>
                </a:lnTo>
                <a:lnTo>
                  <a:pt x="103" y="273"/>
                </a:lnTo>
                <a:lnTo>
                  <a:pt x="102" y="273"/>
                </a:lnTo>
                <a:lnTo>
                  <a:pt x="100" y="275"/>
                </a:lnTo>
                <a:lnTo>
                  <a:pt x="98" y="275"/>
                </a:lnTo>
                <a:lnTo>
                  <a:pt x="98" y="273"/>
                </a:lnTo>
                <a:lnTo>
                  <a:pt x="97" y="273"/>
                </a:lnTo>
                <a:lnTo>
                  <a:pt x="97" y="275"/>
                </a:lnTo>
                <a:lnTo>
                  <a:pt x="95" y="275"/>
                </a:lnTo>
                <a:lnTo>
                  <a:pt x="95" y="273"/>
                </a:lnTo>
                <a:lnTo>
                  <a:pt x="95" y="271"/>
                </a:lnTo>
                <a:lnTo>
                  <a:pt x="93" y="271"/>
                </a:lnTo>
                <a:lnTo>
                  <a:pt x="92" y="271"/>
                </a:lnTo>
                <a:lnTo>
                  <a:pt x="90" y="271"/>
                </a:lnTo>
                <a:lnTo>
                  <a:pt x="90" y="270"/>
                </a:lnTo>
                <a:lnTo>
                  <a:pt x="88" y="270"/>
                </a:lnTo>
                <a:lnTo>
                  <a:pt x="88" y="268"/>
                </a:lnTo>
                <a:lnTo>
                  <a:pt x="88" y="267"/>
                </a:lnTo>
                <a:lnTo>
                  <a:pt x="87" y="265"/>
                </a:lnTo>
                <a:lnTo>
                  <a:pt x="85" y="265"/>
                </a:lnTo>
                <a:lnTo>
                  <a:pt x="84" y="265"/>
                </a:lnTo>
                <a:lnTo>
                  <a:pt x="82" y="265"/>
                </a:lnTo>
                <a:lnTo>
                  <a:pt x="82" y="263"/>
                </a:lnTo>
                <a:lnTo>
                  <a:pt x="82" y="262"/>
                </a:lnTo>
                <a:lnTo>
                  <a:pt x="80" y="262"/>
                </a:lnTo>
                <a:lnTo>
                  <a:pt x="79" y="260"/>
                </a:lnTo>
                <a:lnTo>
                  <a:pt x="77" y="260"/>
                </a:lnTo>
                <a:lnTo>
                  <a:pt x="75" y="260"/>
                </a:lnTo>
                <a:lnTo>
                  <a:pt x="74" y="258"/>
                </a:lnTo>
                <a:lnTo>
                  <a:pt x="72" y="257"/>
                </a:lnTo>
                <a:lnTo>
                  <a:pt x="71" y="257"/>
                </a:lnTo>
                <a:lnTo>
                  <a:pt x="71" y="255"/>
                </a:lnTo>
                <a:lnTo>
                  <a:pt x="69" y="253"/>
                </a:lnTo>
                <a:lnTo>
                  <a:pt x="69" y="252"/>
                </a:lnTo>
                <a:lnTo>
                  <a:pt x="67" y="250"/>
                </a:lnTo>
                <a:lnTo>
                  <a:pt x="66" y="250"/>
                </a:lnTo>
                <a:lnTo>
                  <a:pt x="66" y="249"/>
                </a:lnTo>
                <a:lnTo>
                  <a:pt x="64" y="249"/>
                </a:lnTo>
                <a:lnTo>
                  <a:pt x="64" y="247"/>
                </a:lnTo>
                <a:lnTo>
                  <a:pt x="66" y="247"/>
                </a:lnTo>
                <a:lnTo>
                  <a:pt x="66" y="245"/>
                </a:lnTo>
                <a:lnTo>
                  <a:pt x="64" y="245"/>
                </a:lnTo>
                <a:lnTo>
                  <a:pt x="64" y="244"/>
                </a:lnTo>
                <a:lnTo>
                  <a:pt x="62" y="244"/>
                </a:lnTo>
                <a:lnTo>
                  <a:pt x="62" y="242"/>
                </a:lnTo>
                <a:lnTo>
                  <a:pt x="64" y="242"/>
                </a:lnTo>
                <a:lnTo>
                  <a:pt x="62" y="240"/>
                </a:lnTo>
                <a:lnTo>
                  <a:pt x="62" y="242"/>
                </a:lnTo>
                <a:lnTo>
                  <a:pt x="62" y="240"/>
                </a:lnTo>
                <a:lnTo>
                  <a:pt x="62" y="239"/>
                </a:lnTo>
                <a:lnTo>
                  <a:pt x="61" y="239"/>
                </a:lnTo>
                <a:lnTo>
                  <a:pt x="62" y="239"/>
                </a:lnTo>
                <a:lnTo>
                  <a:pt x="61" y="239"/>
                </a:lnTo>
                <a:lnTo>
                  <a:pt x="61" y="237"/>
                </a:lnTo>
                <a:lnTo>
                  <a:pt x="59" y="237"/>
                </a:lnTo>
                <a:lnTo>
                  <a:pt x="59" y="236"/>
                </a:lnTo>
                <a:lnTo>
                  <a:pt x="57" y="234"/>
                </a:lnTo>
                <a:lnTo>
                  <a:pt x="56" y="234"/>
                </a:lnTo>
                <a:lnTo>
                  <a:pt x="56" y="232"/>
                </a:lnTo>
                <a:lnTo>
                  <a:pt x="54" y="232"/>
                </a:lnTo>
                <a:lnTo>
                  <a:pt x="54" y="231"/>
                </a:lnTo>
                <a:lnTo>
                  <a:pt x="53" y="231"/>
                </a:lnTo>
                <a:lnTo>
                  <a:pt x="53" y="229"/>
                </a:lnTo>
                <a:lnTo>
                  <a:pt x="53" y="227"/>
                </a:lnTo>
                <a:lnTo>
                  <a:pt x="53" y="229"/>
                </a:lnTo>
                <a:lnTo>
                  <a:pt x="51" y="229"/>
                </a:lnTo>
                <a:lnTo>
                  <a:pt x="51" y="227"/>
                </a:lnTo>
                <a:lnTo>
                  <a:pt x="51" y="226"/>
                </a:lnTo>
                <a:lnTo>
                  <a:pt x="51" y="224"/>
                </a:lnTo>
                <a:lnTo>
                  <a:pt x="51" y="226"/>
                </a:lnTo>
                <a:lnTo>
                  <a:pt x="49" y="226"/>
                </a:lnTo>
                <a:lnTo>
                  <a:pt x="49" y="224"/>
                </a:lnTo>
                <a:lnTo>
                  <a:pt x="49" y="222"/>
                </a:lnTo>
                <a:lnTo>
                  <a:pt x="48" y="222"/>
                </a:lnTo>
                <a:lnTo>
                  <a:pt x="46" y="221"/>
                </a:lnTo>
                <a:lnTo>
                  <a:pt x="44" y="221"/>
                </a:lnTo>
                <a:lnTo>
                  <a:pt x="44" y="219"/>
                </a:lnTo>
                <a:lnTo>
                  <a:pt x="43" y="219"/>
                </a:lnTo>
                <a:lnTo>
                  <a:pt x="43" y="218"/>
                </a:lnTo>
                <a:lnTo>
                  <a:pt x="41" y="218"/>
                </a:lnTo>
                <a:lnTo>
                  <a:pt x="39" y="218"/>
                </a:lnTo>
                <a:lnTo>
                  <a:pt x="39" y="216"/>
                </a:lnTo>
                <a:lnTo>
                  <a:pt x="39" y="214"/>
                </a:lnTo>
                <a:lnTo>
                  <a:pt x="38" y="214"/>
                </a:lnTo>
                <a:lnTo>
                  <a:pt x="38" y="213"/>
                </a:lnTo>
                <a:lnTo>
                  <a:pt x="36" y="213"/>
                </a:lnTo>
                <a:lnTo>
                  <a:pt x="36" y="211"/>
                </a:lnTo>
                <a:lnTo>
                  <a:pt x="35" y="211"/>
                </a:lnTo>
                <a:lnTo>
                  <a:pt x="35" y="209"/>
                </a:lnTo>
                <a:lnTo>
                  <a:pt x="36" y="209"/>
                </a:lnTo>
                <a:lnTo>
                  <a:pt x="36" y="208"/>
                </a:lnTo>
                <a:lnTo>
                  <a:pt x="35" y="208"/>
                </a:lnTo>
                <a:lnTo>
                  <a:pt x="36" y="208"/>
                </a:lnTo>
                <a:lnTo>
                  <a:pt x="36" y="206"/>
                </a:lnTo>
                <a:lnTo>
                  <a:pt x="35" y="206"/>
                </a:lnTo>
                <a:lnTo>
                  <a:pt x="36" y="206"/>
                </a:lnTo>
                <a:lnTo>
                  <a:pt x="36" y="204"/>
                </a:lnTo>
                <a:lnTo>
                  <a:pt x="36" y="206"/>
                </a:lnTo>
                <a:lnTo>
                  <a:pt x="38" y="206"/>
                </a:lnTo>
                <a:lnTo>
                  <a:pt x="38" y="204"/>
                </a:lnTo>
                <a:lnTo>
                  <a:pt x="38" y="203"/>
                </a:lnTo>
                <a:lnTo>
                  <a:pt x="36" y="201"/>
                </a:lnTo>
                <a:lnTo>
                  <a:pt x="38" y="200"/>
                </a:lnTo>
                <a:lnTo>
                  <a:pt x="38" y="198"/>
                </a:lnTo>
                <a:lnTo>
                  <a:pt x="39" y="198"/>
                </a:lnTo>
                <a:lnTo>
                  <a:pt x="39" y="196"/>
                </a:lnTo>
                <a:lnTo>
                  <a:pt x="39" y="195"/>
                </a:lnTo>
                <a:lnTo>
                  <a:pt x="41" y="195"/>
                </a:lnTo>
                <a:lnTo>
                  <a:pt x="41" y="193"/>
                </a:lnTo>
                <a:lnTo>
                  <a:pt x="43" y="193"/>
                </a:lnTo>
                <a:lnTo>
                  <a:pt x="43" y="191"/>
                </a:lnTo>
                <a:lnTo>
                  <a:pt x="43" y="190"/>
                </a:lnTo>
                <a:lnTo>
                  <a:pt x="41" y="190"/>
                </a:lnTo>
                <a:lnTo>
                  <a:pt x="41" y="188"/>
                </a:lnTo>
                <a:lnTo>
                  <a:pt x="43" y="188"/>
                </a:lnTo>
                <a:lnTo>
                  <a:pt x="43" y="190"/>
                </a:lnTo>
                <a:lnTo>
                  <a:pt x="44" y="190"/>
                </a:lnTo>
                <a:lnTo>
                  <a:pt x="44" y="188"/>
                </a:lnTo>
                <a:lnTo>
                  <a:pt x="46" y="186"/>
                </a:lnTo>
                <a:lnTo>
                  <a:pt x="46" y="185"/>
                </a:lnTo>
                <a:lnTo>
                  <a:pt x="48" y="185"/>
                </a:lnTo>
                <a:lnTo>
                  <a:pt x="48" y="183"/>
                </a:lnTo>
                <a:lnTo>
                  <a:pt x="49" y="183"/>
                </a:lnTo>
                <a:lnTo>
                  <a:pt x="49" y="182"/>
                </a:lnTo>
                <a:lnTo>
                  <a:pt x="48" y="182"/>
                </a:lnTo>
                <a:lnTo>
                  <a:pt x="49" y="180"/>
                </a:lnTo>
                <a:lnTo>
                  <a:pt x="51" y="180"/>
                </a:lnTo>
                <a:lnTo>
                  <a:pt x="49" y="178"/>
                </a:lnTo>
                <a:lnTo>
                  <a:pt x="49" y="180"/>
                </a:lnTo>
                <a:lnTo>
                  <a:pt x="49" y="178"/>
                </a:lnTo>
                <a:lnTo>
                  <a:pt x="51" y="178"/>
                </a:lnTo>
                <a:lnTo>
                  <a:pt x="51" y="177"/>
                </a:lnTo>
                <a:lnTo>
                  <a:pt x="49" y="177"/>
                </a:lnTo>
                <a:lnTo>
                  <a:pt x="48" y="177"/>
                </a:lnTo>
                <a:lnTo>
                  <a:pt x="48" y="175"/>
                </a:lnTo>
                <a:lnTo>
                  <a:pt x="49" y="175"/>
                </a:lnTo>
                <a:lnTo>
                  <a:pt x="51" y="175"/>
                </a:lnTo>
                <a:lnTo>
                  <a:pt x="49" y="175"/>
                </a:lnTo>
                <a:lnTo>
                  <a:pt x="49" y="173"/>
                </a:lnTo>
                <a:lnTo>
                  <a:pt x="51" y="173"/>
                </a:lnTo>
                <a:lnTo>
                  <a:pt x="49" y="173"/>
                </a:lnTo>
                <a:lnTo>
                  <a:pt x="49" y="172"/>
                </a:lnTo>
                <a:lnTo>
                  <a:pt x="51" y="172"/>
                </a:lnTo>
                <a:lnTo>
                  <a:pt x="51" y="170"/>
                </a:lnTo>
                <a:lnTo>
                  <a:pt x="49" y="170"/>
                </a:lnTo>
                <a:lnTo>
                  <a:pt x="49" y="172"/>
                </a:lnTo>
                <a:lnTo>
                  <a:pt x="48" y="172"/>
                </a:lnTo>
                <a:lnTo>
                  <a:pt x="48" y="170"/>
                </a:lnTo>
                <a:lnTo>
                  <a:pt x="48" y="169"/>
                </a:lnTo>
                <a:lnTo>
                  <a:pt x="49" y="169"/>
                </a:lnTo>
                <a:lnTo>
                  <a:pt x="49" y="170"/>
                </a:lnTo>
                <a:lnTo>
                  <a:pt x="51" y="170"/>
                </a:lnTo>
                <a:lnTo>
                  <a:pt x="53" y="170"/>
                </a:lnTo>
                <a:lnTo>
                  <a:pt x="51" y="169"/>
                </a:lnTo>
                <a:lnTo>
                  <a:pt x="51" y="167"/>
                </a:lnTo>
                <a:lnTo>
                  <a:pt x="53" y="169"/>
                </a:lnTo>
                <a:lnTo>
                  <a:pt x="53" y="167"/>
                </a:lnTo>
                <a:lnTo>
                  <a:pt x="53" y="165"/>
                </a:lnTo>
                <a:lnTo>
                  <a:pt x="51" y="165"/>
                </a:lnTo>
                <a:lnTo>
                  <a:pt x="51" y="164"/>
                </a:lnTo>
                <a:lnTo>
                  <a:pt x="49" y="164"/>
                </a:lnTo>
                <a:lnTo>
                  <a:pt x="49" y="165"/>
                </a:lnTo>
                <a:lnTo>
                  <a:pt x="49" y="164"/>
                </a:lnTo>
                <a:lnTo>
                  <a:pt x="49" y="162"/>
                </a:lnTo>
                <a:lnTo>
                  <a:pt x="51" y="160"/>
                </a:lnTo>
                <a:lnTo>
                  <a:pt x="49" y="160"/>
                </a:lnTo>
                <a:lnTo>
                  <a:pt x="51" y="160"/>
                </a:lnTo>
                <a:lnTo>
                  <a:pt x="51" y="159"/>
                </a:lnTo>
                <a:lnTo>
                  <a:pt x="53" y="159"/>
                </a:lnTo>
                <a:lnTo>
                  <a:pt x="51" y="159"/>
                </a:lnTo>
                <a:lnTo>
                  <a:pt x="51" y="157"/>
                </a:lnTo>
                <a:lnTo>
                  <a:pt x="53" y="157"/>
                </a:lnTo>
                <a:lnTo>
                  <a:pt x="53" y="159"/>
                </a:lnTo>
                <a:lnTo>
                  <a:pt x="54" y="159"/>
                </a:lnTo>
                <a:lnTo>
                  <a:pt x="54" y="157"/>
                </a:lnTo>
                <a:lnTo>
                  <a:pt x="54" y="155"/>
                </a:lnTo>
                <a:lnTo>
                  <a:pt x="56" y="155"/>
                </a:lnTo>
                <a:lnTo>
                  <a:pt x="54" y="154"/>
                </a:lnTo>
                <a:lnTo>
                  <a:pt x="54" y="152"/>
                </a:lnTo>
                <a:lnTo>
                  <a:pt x="54" y="151"/>
                </a:lnTo>
                <a:lnTo>
                  <a:pt x="54" y="149"/>
                </a:lnTo>
                <a:lnTo>
                  <a:pt x="54" y="147"/>
                </a:lnTo>
                <a:lnTo>
                  <a:pt x="53" y="147"/>
                </a:lnTo>
                <a:lnTo>
                  <a:pt x="53" y="146"/>
                </a:lnTo>
                <a:lnTo>
                  <a:pt x="54" y="146"/>
                </a:lnTo>
                <a:lnTo>
                  <a:pt x="54" y="147"/>
                </a:lnTo>
                <a:lnTo>
                  <a:pt x="56" y="147"/>
                </a:lnTo>
                <a:lnTo>
                  <a:pt x="56" y="146"/>
                </a:lnTo>
                <a:lnTo>
                  <a:pt x="56" y="144"/>
                </a:lnTo>
                <a:lnTo>
                  <a:pt x="54" y="144"/>
                </a:lnTo>
                <a:lnTo>
                  <a:pt x="54" y="146"/>
                </a:lnTo>
                <a:lnTo>
                  <a:pt x="53" y="146"/>
                </a:lnTo>
                <a:lnTo>
                  <a:pt x="54" y="144"/>
                </a:lnTo>
                <a:lnTo>
                  <a:pt x="53" y="144"/>
                </a:lnTo>
                <a:lnTo>
                  <a:pt x="53" y="142"/>
                </a:lnTo>
                <a:lnTo>
                  <a:pt x="54" y="142"/>
                </a:lnTo>
                <a:lnTo>
                  <a:pt x="54" y="144"/>
                </a:lnTo>
                <a:lnTo>
                  <a:pt x="54" y="142"/>
                </a:lnTo>
                <a:lnTo>
                  <a:pt x="54" y="141"/>
                </a:lnTo>
                <a:lnTo>
                  <a:pt x="53" y="141"/>
                </a:lnTo>
                <a:lnTo>
                  <a:pt x="53" y="139"/>
                </a:lnTo>
                <a:lnTo>
                  <a:pt x="54" y="139"/>
                </a:lnTo>
                <a:lnTo>
                  <a:pt x="53" y="139"/>
                </a:lnTo>
                <a:lnTo>
                  <a:pt x="53" y="137"/>
                </a:lnTo>
                <a:lnTo>
                  <a:pt x="54" y="137"/>
                </a:lnTo>
                <a:lnTo>
                  <a:pt x="53" y="137"/>
                </a:lnTo>
                <a:lnTo>
                  <a:pt x="53" y="136"/>
                </a:lnTo>
                <a:lnTo>
                  <a:pt x="54" y="136"/>
                </a:lnTo>
                <a:lnTo>
                  <a:pt x="54" y="134"/>
                </a:lnTo>
                <a:lnTo>
                  <a:pt x="54" y="133"/>
                </a:lnTo>
                <a:lnTo>
                  <a:pt x="56" y="133"/>
                </a:lnTo>
                <a:lnTo>
                  <a:pt x="56" y="131"/>
                </a:lnTo>
                <a:lnTo>
                  <a:pt x="57" y="131"/>
                </a:lnTo>
                <a:lnTo>
                  <a:pt x="57" y="129"/>
                </a:lnTo>
                <a:lnTo>
                  <a:pt x="57" y="128"/>
                </a:lnTo>
                <a:lnTo>
                  <a:pt x="59" y="128"/>
                </a:lnTo>
                <a:lnTo>
                  <a:pt x="56" y="128"/>
                </a:lnTo>
                <a:lnTo>
                  <a:pt x="54" y="128"/>
                </a:lnTo>
                <a:lnTo>
                  <a:pt x="53" y="128"/>
                </a:lnTo>
                <a:lnTo>
                  <a:pt x="48" y="128"/>
                </a:lnTo>
                <a:lnTo>
                  <a:pt x="44" y="128"/>
                </a:lnTo>
                <a:lnTo>
                  <a:pt x="41" y="128"/>
                </a:lnTo>
                <a:lnTo>
                  <a:pt x="38" y="128"/>
                </a:lnTo>
                <a:lnTo>
                  <a:pt x="38" y="126"/>
                </a:lnTo>
                <a:lnTo>
                  <a:pt x="38" y="119"/>
                </a:lnTo>
                <a:lnTo>
                  <a:pt x="38" y="118"/>
                </a:lnTo>
                <a:lnTo>
                  <a:pt x="36" y="118"/>
                </a:lnTo>
                <a:lnTo>
                  <a:pt x="31" y="118"/>
                </a:lnTo>
                <a:lnTo>
                  <a:pt x="30" y="118"/>
                </a:lnTo>
                <a:lnTo>
                  <a:pt x="26" y="118"/>
                </a:lnTo>
                <a:lnTo>
                  <a:pt x="21" y="118"/>
                </a:lnTo>
                <a:lnTo>
                  <a:pt x="17" y="118"/>
                </a:lnTo>
                <a:lnTo>
                  <a:pt x="15" y="119"/>
                </a:lnTo>
                <a:lnTo>
                  <a:pt x="13" y="121"/>
                </a:lnTo>
                <a:lnTo>
                  <a:pt x="12" y="123"/>
                </a:lnTo>
                <a:lnTo>
                  <a:pt x="10" y="124"/>
                </a:lnTo>
                <a:lnTo>
                  <a:pt x="8" y="126"/>
                </a:lnTo>
                <a:lnTo>
                  <a:pt x="5" y="126"/>
                </a:lnTo>
                <a:lnTo>
                  <a:pt x="2" y="126"/>
                </a:lnTo>
                <a:lnTo>
                  <a:pt x="0" y="126"/>
                </a:lnTo>
                <a:lnTo>
                  <a:pt x="0" y="124"/>
                </a:lnTo>
                <a:lnTo>
                  <a:pt x="0" y="116"/>
                </a:lnTo>
                <a:lnTo>
                  <a:pt x="0" y="115"/>
                </a:lnTo>
                <a:lnTo>
                  <a:pt x="0" y="113"/>
                </a:lnTo>
                <a:lnTo>
                  <a:pt x="0" y="111"/>
                </a:lnTo>
                <a:lnTo>
                  <a:pt x="0" y="110"/>
                </a:lnTo>
                <a:lnTo>
                  <a:pt x="0" y="108"/>
                </a:lnTo>
                <a:lnTo>
                  <a:pt x="2" y="108"/>
                </a:lnTo>
                <a:lnTo>
                  <a:pt x="2" y="102"/>
                </a:lnTo>
                <a:lnTo>
                  <a:pt x="2" y="100"/>
                </a:lnTo>
                <a:lnTo>
                  <a:pt x="2" y="98"/>
                </a:lnTo>
                <a:lnTo>
                  <a:pt x="2" y="97"/>
                </a:lnTo>
                <a:lnTo>
                  <a:pt x="2" y="93"/>
                </a:lnTo>
                <a:lnTo>
                  <a:pt x="2" y="90"/>
                </a:lnTo>
                <a:lnTo>
                  <a:pt x="2" y="88"/>
                </a:lnTo>
                <a:lnTo>
                  <a:pt x="4" y="88"/>
                </a:lnTo>
                <a:lnTo>
                  <a:pt x="5" y="88"/>
                </a:lnTo>
                <a:lnTo>
                  <a:pt x="7" y="88"/>
                </a:lnTo>
                <a:lnTo>
                  <a:pt x="8" y="88"/>
                </a:lnTo>
                <a:lnTo>
                  <a:pt x="12" y="90"/>
                </a:lnTo>
                <a:lnTo>
                  <a:pt x="12" y="88"/>
                </a:lnTo>
                <a:lnTo>
                  <a:pt x="12" y="87"/>
                </a:lnTo>
                <a:lnTo>
                  <a:pt x="12" y="85"/>
                </a:lnTo>
                <a:lnTo>
                  <a:pt x="12" y="84"/>
                </a:lnTo>
                <a:lnTo>
                  <a:pt x="12" y="82"/>
                </a:lnTo>
                <a:lnTo>
                  <a:pt x="12" y="80"/>
                </a:lnTo>
                <a:lnTo>
                  <a:pt x="12" y="79"/>
                </a:lnTo>
                <a:lnTo>
                  <a:pt x="12" y="77"/>
                </a:lnTo>
                <a:lnTo>
                  <a:pt x="12" y="74"/>
                </a:lnTo>
                <a:lnTo>
                  <a:pt x="12" y="70"/>
                </a:lnTo>
                <a:lnTo>
                  <a:pt x="13" y="70"/>
                </a:lnTo>
                <a:lnTo>
                  <a:pt x="18" y="70"/>
                </a:lnTo>
                <a:lnTo>
                  <a:pt x="20" y="70"/>
                </a:lnTo>
                <a:lnTo>
                  <a:pt x="21" y="70"/>
                </a:lnTo>
                <a:lnTo>
                  <a:pt x="23" y="70"/>
                </a:lnTo>
                <a:lnTo>
                  <a:pt x="26" y="70"/>
                </a:lnTo>
                <a:lnTo>
                  <a:pt x="30" y="70"/>
                </a:lnTo>
                <a:lnTo>
                  <a:pt x="30" y="72"/>
                </a:lnTo>
                <a:lnTo>
                  <a:pt x="30" y="75"/>
                </a:lnTo>
                <a:lnTo>
                  <a:pt x="30" y="79"/>
                </a:lnTo>
                <a:lnTo>
                  <a:pt x="30" y="80"/>
                </a:lnTo>
                <a:lnTo>
                  <a:pt x="33" y="80"/>
                </a:lnTo>
                <a:lnTo>
                  <a:pt x="35" y="80"/>
                </a:lnTo>
                <a:lnTo>
                  <a:pt x="36" y="80"/>
                </a:lnTo>
                <a:lnTo>
                  <a:pt x="38" y="80"/>
                </a:lnTo>
                <a:lnTo>
                  <a:pt x="39" y="80"/>
                </a:lnTo>
                <a:lnTo>
                  <a:pt x="41" y="80"/>
                </a:lnTo>
                <a:lnTo>
                  <a:pt x="43" y="80"/>
                </a:lnTo>
                <a:lnTo>
                  <a:pt x="44" y="80"/>
                </a:lnTo>
                <a:lnTo>
                  <a:pt x="46" y="80"/>
                </a:lnTo>
                <a:lnTo>
                  <a:pt x="48" y="80"/>
                </a:lnTo>
                <a:lnTo>
                  <a:pt x="49" y="80"/>
                </a:lnTo>
                <a:lnTo>
                  <a:pt x="51" y="80"/>
                </a:lnTo>
                <a:lnTo>
                  <a:pt x="53" y="80"/>
                </a:lnTo>
                <a:lnTo>
                  <a:pt x="53" y="82"/>
                </a:lnTo>
                <a:lnTo>
                  <a:pt x="56" y="82"/>
                </a:lnTo>
                <a:lnTo>
                  <a:pt x="57" y="82"/>
                </a:lnTo>
                <a:lnTo>
                  <a:pt x="57" y="79"/>
                </a:lnTo>
                <a:lnTo>
                  <a:pt x="57" y="77"/>
                </a:lnTo>
                <a:lnTo>
                  <a:pt x="57" y="74"/>
                </a:lnTo>
                <a:lnTo>
                  <a:pt x="57" y="72"/>
                </a:lnTo>
                <a:lnTo>
                  <a:pt x="57" y="70"/>
                </a:lnTo>
                <a:lnTo>
                  <a:pt x="57" y="69"/>
                </a:lnTo>
                <a:lnTo>
                  <a:pt x="57" y="67"/>
                </a:lnTo>
                <a:lnTo>
                  <a:pt x="57" y="66"/>
                </a:lnTo>
                <a:lnTo>
                  <a:pt x="57" y="64"/>
                </a:lnTo>
                <a:lnTo>
                  <a:pt x="57" y="62"/>
                </a:lnTo>
                <a:lnTo>
                  <a:pt x="59" y="57"/>
                </a:lnTo>
                <a:lnTo>
                  <a:pt x="59" y="56"/>
                </a:lnTo>
                <a:lnTo>
                  <a:pt x="59" y="54"/>
                </a:lnTo>
                <a:lnTo>
                  <a:pt x="59" y="53"/>
                </a:lnTo>
                <a:lnTo>
                  <a:pt x="59" y="51"/>
                </a:lnTo>
                <a:lnTo>
                  <a:pt x="59" y="49"/>
                </a:lnTo>
                <a:lnTo>
                  <a:pt x="59" y="48"/>
                </a:lnTo>
                <a:lnTo>
                  <a:pt x="59" y="46"/>
                </a:lnTo>
                <a:lnTo>
                  <a:pt x="59" y="44"/>
                </a:lnTo>
                <a:lnTo>
                  <a:pt x="59" y="43"/>
                </a:lnTo>
                <a:lnTo>
                  <a:pt x="59" y="41"/>
                </a:lnTo>
                <a:lnTo>
                  <a:pt x="59" y="39"/>
                </a:lnTo>
                <a:lnTo>
                  <a:pt x="59" y="38"/>
                </a:lnTo>
                <a:lnTo>
                  <a:pt x="59" y="36"/>
                </a:lnTo>
                <a:lnTo>
                  <a:pt x="59" y="35"/>
                </a:lnTo>
                <a:lnTo>
                  <a:pt x="59" y="33"/>
                </a:lnTo>
                <a:lnTo>
                  <a:pt x="59" y="31"/>
                </a:lnTo>
                <a:lnTo>
                  <a:pt x="59" y="30"/>
                </a:lnTo>
                <a:lnTo>
                  <a:pt x="59" y="28"/>
                </a:lnTo>
                <a:lnTo>
                  <a:pt x="59" y="26"/>
                </a:lnTo>
                <a:lnTo>
                  <a:pt x="59" y="25"/>
                </a:lnTo>
                <a:lnTo>
                  <a:pt x="59" y="21"/>
                </a:lnTo>
                <a:lnTo>
                  <a:pt x="59" y="20"/>
                </a:lnTo>
                <a:lnTo>
                  <a:pt x="59" y="18"/>
                </a:lnTo>
                <a:lnTo>
                  <a:pt x="59" y="17"/>
                </a:lnTo>
                <a:lnTo>
                  <a:pt x="61" y="17"/>
                </a:lnTo>
                <a:lnTo>
                  <a:pt x="62" y="17"/>
                </a:lnTo>
                <a:lnTo>
                  <a:pt x="64" y="17"/>
                </a:lnTo>
                <a:lnTo>
                  <a:pt x="66" y="17"/>
                </a:lnTo>
                <a:lnTo>
                  <a:pt x="67" y="17"/>
                </a:lnTo>
                <a:lnTo>
                  <a:pt x="69" y="17"/>
                </a:lnTo>
                <a:lnTo>
                  <a:pt x="71" y="17"/>
                </a:lnTo>
                <a:lnTo>
                  <a:pt x="72" y="17"/>
                </a:lnTo>
                <a:lnTo>
                  <a:pt x="74" y="17"/>
                </a:lnTo>
                <a:lnTo>
                  <a:pt x="75" y="17"/>
                </a:lnTo>
                <a:lnTo>
                  <a:pt x="77" y="17"/>
                </a:lnTo>
                <a:lnTo>
                  <a:pt x="79" y="17"/>
                </a:lnTo>
                <a:lnTo>
                  <a:pt x="80" y="17"/>
                </a:lnTo>
                <a:lnTo>
                  <a:pt x="85" y="17"/>
                </a:lnTo>
                <a:lnTo>
                  <a:pt x="87" y="17"/>
                </a:lnTo>
                <a:lnTo>
                  <a:pt x="88" y="17"/>
                </a:lnTo>
                <a:lnTo>
                  <a:pt x="90" y="17"/>
                </a:lnTo>
                <a:lnTo>
                  <a:pt x="92" y="18"/>
                </a:lnTo>
                <a:lnTo>
                  <a:pt x="93" y="18"/>
                </a:lnTo>
                <a:lnTo>
                  <a:pt x="95" y="18"/>
                </a:lnTo>
                <a:lnTo>
                  <a:pt x="97" y="18"/>
                </a:lnTo>
                <a:lnTo>
                  <a:pt x="98" y="18"/>
                </a:lnTo>
                <a:lnTo>
                  <a:pt x="100" y="18"/>
                </a:lnTo>
                <a:lnTo>
                  <a:pt x="102" y="18"/>
                </a:lnTo>
                <a:lnTo>
                  <a:pt x="103" y="18"/>
                </a:lnTo>
                <a:lnTo>
                  <a:pt x="102" y="15"/>
                </a:lnTo>
                <a:lnTo>
                  <a:pt x="103" y="15"/>
                </a:lnTo>
                <a:lnTo>
                  <a:pt x="105" y="12"/>
                </a:lnTo>
                <a:lnTo>
                  <a:pt x="103" y="10"/>
                </a:lnTo>
                <a:lnTo>
                  <a:pt x="102" y="10"/>
                </a:lnTo>
                <a:lnTo>
                  <a:pt x="98" y="5"/>
                </a:lnTo>
                <a:lnTo>
                  <a:pt x="98" y="3"/>
                </a:lnTo>
                <a:lnTo>
                  <a:pt x="98" y="2"/>
                </a:lnTo>
                <a:lnTo>
                  <a:pt x="100" y="2"/>
                </a:lnTo>
                <a:lnTo>
                  <a:pt x="102" y="2"/>
                </a:lnTo>
                <a:lnTo>
                  <a:pt x="103" y="2"/>
                </a:lnTo>
                <a:lnTo>
                  <a:pt x="105" y="2"/>
                </a:lnTo>
                <a:lnTo>
                  <a:pt x="106" y="2"/>
                </a:lnTo>
                <a:lnTo>
                  <a:pt x="106" y="0"/>
                </a:lnTo>
                <a:lnTo>
                  <a:pt x="108" y="0"/>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21" name="Freeform 459"/>
          <p:cNvSpPr>
            <a:spLocks/>
          </p:cNvSpPr>
          <p:nvPr/>
        </p:nvSpPr>
        <p:spPr bwMode="auto">
          <a:xfrm>
            <a:off x="2970923" y="1810511"/>
            <a:ext cx="1110879" cy="778572"/>
          </a:xfrm>
          <a:custGeom>
            <a:avLst/>
            <a:gdLst>
              <a:gd name="T0" fmla="*/ 134 w 549"/>
              <a:gd name="T1" fmla="*/ 0 h 374"/>
              <a:gd name="T2" fmla="*/ 169 w 549"/>
              <a:gd name="T3" fmla="*/ 2 h 374"/>
              <a:gd name="T4" fmla="*/ 209 w 549"/>
              <a:gd name="T5" fmla="*/ 2 h 374"/>
              <a:gd name="T6" fmla="*/ 245 w 549"/>
              <a:gd name="T7" fmla="*/ 3 h 374"/>
              <a:gd name="T8" fmla="*/ 306 w 549"/>
              <a:gd name="T9" fmla="*/ 5 h 374"/>
              <a:gd name="T10" fmla="*/ 360 w 549"/>
              <a:gd name="T11" fmla="*/ 5 h 374"/>
              <a:gd name="T12" fmla="*/ 458 w 549"/>
              <a:gd name="T13" fmla="*/ 7 h 374"/>
              <a:gd name="T14" fmla="*/ 482 w 549"/>
              <a:gd name="T15" fmla="*/ 18 h 374"/>
              <a:gd name="T16" fmla="*/ 494 w 549"/>
              <a:gd name="T17" fmla="*/ 41 h 374"/>
              <a:gd name="T18" fmla="*/ 515 w 549"/>
              <a:gd name="T19" fmla="*/ 49 h 374"/>
              <a:gd name="T20" fmla="*/ 531 w 549"/>
              <a:gd name="T21" fmla="*/ 66 h 374"/>
              <a:gd name="T22" fmla="*/ 528 w 549"/>
              <a:gd name="T23" fmla="*/ 92 h 374"/>
              <a:gd name="T24" fmla="*/ 536 w 549"/>
              <a:gd name="T25" fmla="*/ 121 h 374"/>
              <a:gd name="T26" fmla="*/ 538 w 549"/>
              <a:gd name="T27" fmla="*/ 142 h 374"/>
              <a:gd name="T28" fmla="*/ 528 w 549"/>
              <a:gd name="T29" fmla="*/ 155 h 374"/>
              <a:gd name="T30" fmla="*/ 510 w 549"/>
              <a:gd name="T31" fmla="*/ 170 h 374"/>
              <a:gd name="T32" fmla="*/ 513 w 549"/>
              <a:gd name="T33" fmla="*/ 193 h 374"/>
              <a:gd name="T34" fmla="*/ 525 w 549"/>
              <a:gd name="T35" fmla="*/ 218 h 374"/>
              <a:gd name="T36" fmla="*/ 539 w 549"/>
              <a:gd name="T37" fmla="*/ 226 h 374"/>
              <a:gd name="T38" fmla="*/ 548 w 549"/>
              <a:gd name="T39" fmla="*/ 250 h 374"/>
              <a:gd name="T40" fmla="*/ 523 w 549"/>
              <a:gd name="T41" fmla="*/ 267 h 374"/>
              <a:gd name="T42" fmla="*/ 507 w 549"/>
              <a:gd name="T43" fmla="*/ 283 h 374"/>
              <a:gd name="T44" fmla="*/ 490 w 549"/>
              <a:gd name="T45" fmla="*/ 288 h 374"/>
              <a:gd name="T46" fmla="*/ 479 w 549"/>
              <a:gd name="T47" fmla="*/ 301 h 374"/>
              <a:gd name="T48" fmla="*/ 482 w 549"/>
              <a:gd name="T49" fmla="*/ 324 h 374"/>
              <a:gd name="T50" fmla="*/ 484 w 549"/>
              <a:gd name="T51" fmla="*/ 345 h 374"/>
              <a:gd name="T52" fmla="*/ 505 w 549"/>
              <a:gd name="T53" fmla="*/ 355 h 374"/>
              <a:gd name="T54" fmla="*/ 520 w 549"/>
              <a:gd name="T55" fmla="*/ 365 h 374"/>
              <a:gd name="T56" fmla="*/ 486 w 549"/>
              <a:gd name="T57" fmla="*/ 374 h 374"/>
              <a:gd name="T58" fmla="*/ 404 w 549"/>
              <a:gd name="T59" fmla="*/ 373 h 374"/>
              <a:gd name="T60" fmla="*/ 314 w 549"/>
              <a:gd name="T61" fmla="*/ 373 h 374"/>
              <a:gd name="T62" fmla="*/ 267 w 549"/>
              <a:gd name="T63" fmla="*/ 371 h 374"/>
              <a:gd name="T64" fmla="*/ 209 w 549"/>
              <a:gd name="T65" fmla="*/ 369 h 374"/>
              <a:gd name="T66" fmla="*/ 195 w 549"/>
              <a:gd name="T67" fmla="*/ 360 h 374"/>
              <a:gd name="T68" fmla="*/ 177 w 549"/>
              <a:gd name="T69" fmla="*/ 352 h 374"/>
              <a:gd name="T70" fmla="*/ 155 w 549"/>
              <a:gd name="T71" fmla="*/ 343 h 374"/>
              <a:gd name="T72" fmla="*/ 141 w 549"/>
              <a:gd name="T73" fmla="*/ 327 h 374"/>
              <a:gd name="T74" fmla="*/ 133 w 549"/>
              <a:gd name="T75" fmla="*/ 307 h 374"/>
              <a:gd name="T76" fmla="*/ 121 w 549"/>
              <a:gd name="T77" fmla="*/ 293 h 374"/>
              <a:gd name="T78" fmla="*/ 108 w 549"/>
              <a:gd name="T79" fmla="*/ 278 h 374"/>
              <a:gd name="T80" fmla="*/ 90 w 549"/>
              <a:gd name="T81" fmla="*/ 271 h 374"/>
              <a:gd name="T82" fmla="*/ 71 w 549"/>
              <a:gd name="T83" fmla="*/ 257 h 374"/>
              <a:gd name="T84" fmla="*/ 62 w 549"/>
              <a:gd name="T85" fmla="*/ 242 h 374"/>
              <a:gd name="T86" fmla="*/ 53 w 549"/>
              <a:gd name="T87" fmla="*/ 229 h 374"/>
              <a:gd name="T88" fmla="*/ 39 w 549"/>
              <a:gd name="T89" fmla="*/ 216 h 374"/>
              <a:gd name="T90" fmla="*/ 38 w 549"/>
              <a:gd name="T91" fmla="*/ 206 h 374"/>
              <a:gd name="T92" fmla="*/ 43 w 549"/>
              <a:gd name="T93" fmla="*/ 190 h 374"/>
              <a:gd name="T94" fmla="*/ 49 w 549"/>
              <a:gd name="T95" fmla="*/ 177 h 374"/>
              <a:gd name="T96" fmla="*/ 49 w 549"/>
              <a:gd name="T97" fmla="*/ 169 h 374"/>
              <a:gd name="T98" fmla="*/ 51 w 549"/>
              <a:gd name="T99" fmla="*/ 160 h 374"/>
              <a:gd name="T100" fmla="*/ 53 w 549"/>
              <a:gd name="T101" fmla="*/ 146 h 374"/>
              <a:gd name="T102" fmla="*/ 53 w 549"/>
              <a:gd name="T103" fmla="*/ 139 h 374"/>
              <a:gd name="T104" fmla="*/ 54 w 549"/>
              <a:gd name="T105" fmla="*/ 128 h 374"/>
              <a:gd name="T106" fmla="*/ 12 w 549"/>
              <a:gd name="T107" fmla="*/ 123 h 374"/>
              <a:gd name="T108" fmla="*/ 2 w 549"/>
              <a:gd name="T109" fmla="*/ 97 h 374"/>
              <a:gd name="T110" fmla="*/ 12 w 549"/>
              <a:gd name="T111" fmla="*/ 74 h 374"/>
              <a:gd name="T112" fmla="*/ 39 w 549"/>
              <a:gd name="T113" fmla="*/ 80 h 374"/>
              <a:gd name="T114" fmla="*/ 57 w 549"/>
              <a:gd name="T115" fmla="*/ 69 h 374"/>
              <a:gd name="T116" fmla="*/ 59 w 549"/>
              <a:gd name="T117" fmla="*/ 38 h 374"/>
              <a:gd name="T118" fmla="*/ 67 w 549"/>
              <a:gd name="T119" fmla="*/ 1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9" h="374">
                <a:moveTo>
                  <a:pt x="108" y="0"/>
                </a:moveTo>
                <a:lnTo>
                  <a:pt x="110" y="0"/>
                </a:lnTo>
                <a:lnTo>
                  <a:pt x="111" y="0"/>
                </a:lnTo>
                <a:lnTo>
                  <a:pt x="113" y="0"/>
                </a:lnTo>
                <a:lnTo>
                  <a:pt x="115" y="0"/>
                </a:lnTo>
                <a:lnTo>
                  <a:pt x="116" y="0"/>
                </a:lnTo>
                <a:lnTo>
                  <a:pt x="118" y="0"/>
                </a:lnTo>
                <a:lnTo>
                  <a:pt x="120" y="0"/>
                </a:lnTo>
                <a:lnTo>
                  <a:pt x="121" y="0"/>
                </a:lnTo>
                <a:lnTo>
                  <a:pt x="123" y="0"/>
                </a:lnTo>
                <a:lnTo>
                  <a:pt x="124" y="0"/>
                </a:lnTo>
                <a:lnTo>
                  <a:pt x="126" y="0"/>
                </a:lnTo>
                <a:lnTo>
                  <a:pt x="128" y="0"/>
                </a:lnTo>
                <a:lnTo>
                  <a:pt x="129" y="0"/>
                </a:lnTo>
                <a:lnTo>
                  <a:pt x="131" y="0"/>
                </a:lnTo>
                <a:lnTo>
                  <a:pt x="133" y="0"/>
                </a:lnTo>
                <a:lnTo>
                  <a:pt x="134" y="0"/>
                </a:lnTo>
                <a:lnTo>
                  <a:pt x="138" y="0"/>
                </a:lnTo>
                <a:lnTo>
                  <a:pt x="139" y="0"/>
                </a:lnTo>
                <a:lnTo>
                  <a:pt x="141" y="0"/>
                </a:lnTo>
                <a:lnTo>
                  <a:pt x="142" y="0"/>
                </a:lnTo>
                <a:lnTo>
                  <a:pt x="144" y="0"/>
                </a:lnTo>
                <a:lnTo>
                  <a:pt x="146" y="0"/>
                </a:lnTo>
                <a:lnTo>
                  <a:pt x="147" y="0"/>
                </a:lnTo>
                <a:lnTo>
                  <a:pt x="149" y="0"/>
                </a:lnTo>
                <a:lnTo>
                  <a:pt x="155" y="0"/>
                </a:lnTo>
                <a:lnTo>
                  <a:pt x="157" y="0"/>
                </a:lnTo>
                <a:lnTo>
                  <a:pt x="159" y="0"/>
                </a:lnTo>
                <a:lnTo>
                  <a:pt x="160" y="0"/>
                </a:lnTo>
                <a:lnTo>
                  <a:pt x="162" y="0"/>
                </a:lnTo>
                <a:lnTo>
                  <a:pt x="164" y="0"/>
                </a:lnTo>
                <a:lnTo>
                  <a:pt x="165" y="2"/>
                </a:lnTo>
                <a:lnTo>
                  <a:pt x="167" y="2"/>
                </a:lnTo>
                <a:lnTo>
                  <a:pt x="169" y="2"/>
                </a:lnTo>
                <a:lnTo>
                  <a:pt x="170" y="2"/>
                </a:lnTo>
                <a:lnTo>
                  <a:pt x="172" y="2"/>
                </a:lnTo>
                <a:lnTo>
                  <a:pt x="173" y="2"/>
                </a:lnTo>
                <a:lnTo>
                  <a:pt x="175" y="2"/>
                </a:lnTo>
                <a:lnTo>
                  <a:pt x="177" y="2"/>
                </a:lnTo>
                <a:lnTo>
                  <a:pt x="180" y="2"/>
                </a:lnTo>
                <a:lnTo>
                  <a:pt x="183" y="2"/>
                </a:lnTo>
                <a:lnTo>
                  <a:pt x="185" y="2"/>
                </a:lnTo>
                <a:lnTo>
                  <a:pt x="188" y="2"/>
                </a:lnTo>
                <a:lnTo>
                  <a:pt x="191" y="2"/>
                </a:lnTo>
                <a:lnTo>
                  <a:pt x="193" y="2"/>
                </a:lnTo>
                <a:lnTo>
                  <a:pt x="195" y="2"/>
                </a:lnTo>
                <a:lnTo>
                  <a:pt x="198" y="2"/>
                </a:lnTo>
                <a:lnTo>
                  <a:pt x="201" y="2"/>
                </a:lnTo>
                <a:lnTo>
                  <a:pt x="204" y="2"/>
                </a:lnTo>
                <a:lnTo>
                  <a:pt x="206" y="2"/>
                </a:lnTo>
                <a:lnTo>
                  <a:pt x="209" y="2"/>
                </a:lnTo>
                <a:lnTo>
                  <a:pt x="211" y="2"/>
                </a:lnTo>
                <a:lnTo>
                  <a:pt x="214" y="2"/>
                </a:lnTo>
                <a:lnTo>
                  <a:pt x="216" y="2"/>
                </a:lnTo>
                <a:lnTo>
                  <a:pt x="218" y="2"/>
                </a:lnTo>
                <a:lnTo>
                  <a:pt x="219" y="2"/>
                </a:lnTo>
                <a:lnTo>
                  <a:pt x="221" y="2"/>
                </a:lnTo>
                <a:lnTo>
                  <a:pt x="222" y="2"/>
                </a:lnTo>
                <a:lnTo>
                  <a:pt x="224" y="2"/>
                </a:lnTo>
                <a:lnTo>
                  <a:pt x="227" y="2"/>
                </a:lnTo>
                <a:lnTo>
                  <a:pt x="229" y="2"/>
                </a:lnTo>
                <a:lnTo>
                  <a:pt x="231" y="2"/>
                </a:lnTo>
                <a:lnTo>
                  <a:pt x="234" y="2"/>
                </a:lnTo>
                <a:lnTo>
                  <a:pt x="236" y="2"/>
                </a:lnTo>
                <a:lnTo>
                  <a:pt x="239" y="2"/>
                </a:lnTo>
                <a:lnTo>
                  <a:pt x="240" y="2"/>
                </a:lnTo>
                <a:lnTo>
                  <a:pt x="244" y="3"/>
                </a:lnTo>
                <a:lnTo>
                  <a:pt x="245" y="3"/>
                </a:lnTo>
                <a:lnTo>
                  <a:pt x="247" y="3"/>
                </a:lnTo>
                <a:lnTo>
                  <a:pt x="249" y="3"/>
                </a:lnTo>
                <a:lnTo>
                  <a:pt x="254" y="3"/>
                </a:lnTo>
                <a:lnTo>
                  <a:pt x="255" y="3"/>
                </a:lnTo>
                <a:lnTo>
                  <a:pt x="258" y="3"/>
                </a:lnTo>
                <a:lnTo>
                  <a:pt x="260" y="3"/>
                </a:lnTo>
                <a:lnTo>
                  <a:pt x="262" y="3"/>
                </a:lnTo>
                <a:lnTo>
                  <a:pt x="265" y="3"/>
                </a:lnTo>
                <a:lnTo>
                  <a:pt x="268" y="3"/>
                </a:lnTo>
                <a:lnTo>
                  <a:pt x="273" y="3"/>
                </a:lnTo>
                <a:lnTo>
                  <a:pt x="275" y="3"/>
                </a:lnTo>
                <a:lnTo>
                  <a:pt x="276" y="3"/>
                </a:lnTo>
                <a:lnTo>
                  <a:pt x="291" y="3"/>
                </a:lnTo>
                <a:lnTo>
                  <a:pt x="296" y="3"/>
                </a:lnTo>
                <a:lnTo>
                  <a:pt x="299" y="3"/>
                </a:lnTo>
                <a:lnTo>
                  <a:pt x="303" y="5"/>
                </a:lnTo>
                <a:lnTo>
                  <a:pt x="306" y="5"/>
                </a:lnTo>
                <a:lnTo>
                  <a:pt x="307" y="5"/>
                </a:lnTo>
                <a:lnTo>
                  <a:pt x="309" y="5"/>
                </a:lnTo>
                <a:lnTo>
                  <a:pt x="314" y="5"/>
                </a:lnTo>
                <a:lnTo>
                  <a:pt x="317" y="5"/>
                </a:lnTo>
                <a:lnTo>
                  <a:pt x="321" y="5"/>
                </a:lnTo>
                <a:lnTo>
                  <a:pt x="322" y="5"/>
                </a:lnTo>
                <a:lnTo>
                  <a:pt x="334" y="5"/>
                </a:lnTo>
                <a:lnTo>
                  <a:pt x="337" y="5"/>
                </a:lnTo>
                <a:lnTo>
                  <a:pt x="338" y="5"/>
                </a:lnTo>
                <a:lnTo>
                  <a:pt x="340" y="5"/>
                </a:lnTo>
                <a:lnTo>
                  <a:pt x="342" y="5"/>
                </a:lnTo>
                <a:lnTo>
                  <a:pt x="343" y="5"/>
                </a:lnTo>
                <a:lnTo>
                  <a:pt x="348" y="5"/>
                </a:lnTo>
                <a:lnTo>
                  <a:pt x="350" y="5"/>
                </a:lnTo>
                <a:lnTo>
                  <a:pt x="352" y="5"/>
                </a:lnTo>
                <a:lnTo>
                  <a:pt x="356" y="5"/>
                </a:lnTo>
                <a:lnTo>
                  <a:pt x="360" y="5"/>
                </a:lnTo>
                <a:lnTo>
                  <a:pt x="373" y="5"/>
                </a:lnTo>
                <a:lnTo>
                  <a:pt x="376" y="5"/>
                </a:lnTo>
                <a:lnTo>
                  <a:pt x="384" y="5"/>
                </a:lnTo>
                <a:lnTo>
                  <a:pt x="394" y="7"/>
                </a:lnTo>
                <a:lnTo>
                  <a:pt x="396" y="7"/>
                </a:lnTo>
                <a:lnTo>
                  <a:pt x="396" y="5"/>
                </a:lnTo>
                <a:lnTo>
                  <a:pt x="404" y="7"/>
                </a:lnTo>
                <a:lnTo>
                  <a:pt x="407" y="7"/>
                </a:lnTo>
                <a:lnTo>
                  <a:pt x="417" y="7"/>
                </a:lnTo>
                <a:lnTo>
                  <a:pt x="422" y="7"/>
                </a:lnTo>
                <a:lnTo>
                  <a:pt x="428" y="7"/>
                </a:lnTo>
                <a:lnTo>
                  <a:pt x="440" y="7"/>
                </a:lnTo>
                <a:lnTo>
                  <a:pt x="446" y="7"/>
                </a:lnTo>
                <a:lnTo>
                  <a:pt x="448" y="7"/>
                </a:lnTo>
                <a:lnTo>
                  <a:pt x="448" y="8"/>
                </a:lnTo>
                <a:lnTo>
                  <a:pt x="451" y="8"/>
                </a:lnTo>
                <a:lnTo>
                  <a:pt x="458" y="7"/>
                </a:lnTo>
                <a:lnTo>
                  <a:pt x="464" y="8"/>
                </a:lnTo>
                <a:lnTo>
                  <a:pt x="469" y="8"/>
                </a:lnTo>
                <a:lnTo>
                  <a:pt x="476" y="8"/>
                </a:lnTo>
                <a:lnTo>
                  <a:pt x="476" y="7"/>
                </a:lnTo>
                <a:lnTo>
                  <a:pt x="477" y="7"/>
                </a:lnTo>
                <a:lnTo>
                  <a:pt x="477" y="8"/>
                </a:lnTo>
                <a:lnTo>
                  <a:pt x="479" y="8"/>
                </a:lnTo>
                <a:lnTo>
                  <a:pt x="479" y="10"/>
                </a:lnTo>
                <a:lnTo>
                  <a:pt x="481" y="10"/>
                </a:lnTo>
                <a:lnTo>
                  <a:pt x="481" y="12"/>
                </a:lnTo>
                <a:lnTo>
                  <a:pt x="482" y="12"/>
                </a:lnTo>
                <a:lnTo>
                  <a:pt x="482" y="13"/>
                </a:lnTo>
                <a:lnTo>
                  <a:pt x="482" y="15"/>
                </a:lnTo>
                <a:lnTo>
                  <a:pt x="482" y="17"/>
                </a:lnTo>
                <a:lnTo>
                  <a:pt x="484" y="18"/>
                </a:lnTo>
                <a:lnTo>
                  <a:pt x="484" y="20"/>
                </a:lnTo>
                <a:lnTo>
                  <a:pt x="482" y="18"/>
                </a:lnTo>
                <a:lnTo>
                  <a:pt x="482" y="20"/>
                </a:lnTo>
                <a:lnTo>
                  <a:pt x="482" y="21"/>
                </a:lnTo>
                <a:lnTo>
                  <a:pt x="482" y="23"/>
                </a:lnTo>
                <a:lnTo>
                  <a:pt x="482" y="25"/>
                </a:lnTo>
                <a:lnTo>
                  <a:pt x="484" y="26"/>
                </a:lnTo>
                <a:lnTo>
                  <a:pt x="486" y="28"/>
                </a:lnTo>
                <a:lnTo>
                  <a:pt x="486" y="30"/>
                </a:lnTo>
                <a:lnTo>
                  <a:pt x="487" y="30"/>
                </a:lnTo>
                <a:lnTo>
                  <a:pt x="487" y="31"/>
                </a:lnTo>
                <a:lnTo>
                  <a:pt x="487" y="33"/>
                </a:lnTo>
                <a:lnTo>
                  <a:pt x="487" y="35"/>
                </a:lnTo>
                <a:lnTo>
                  <a:pt x="487" y="36"/>
                </a:lnTo>
                <a:lnTo>
                  <a:pt x="489" y="38"/>
                </a:lnTo>
                <a:lnTo>
                  <a:pt x="490" y="38"/>
                </a:lnTo>
                <a:lnTo>
                  <a:pt x="490" y="39"/>
                </a:lnTo>
                <a:lnTo>
                  <a:pt x="492" y="41"/>
                </a:lnTo>
                <a:lnTo>
                  <a:pt x="494" y="41"/>
                </a:lnTo>
                <a:lnTo>
                  <a:pt x="494" y="43"/>
                </a:lnTo>
                <a:lnTo>
                  <a:pt x="495" y="44"/>
                </a:lnTo>
                <a:lnTo>
                  <a:pt x="495" y="46"/>
                </a:lnTo>
                <a:lnTo>
                  <a:pt x="497" y="46"/>
                </a:lnTo>
                <a:lnTo>
                  <a:pt x="499" y="46"/>
                </a:lnTo>
                <a:lnTo>
                  <a:pt x="499" y="44"/>
                </a:lnTo>
                <a:lnTo>
                  <a:pt x="500" y="44"/>
                </a:lnTo>
                <a:lnTo>
                  <a:pt x="502" y="46"/>
                </a:lnTo>
                <a:lnTo>
                  <a:pt x="504" y="46"/>
                </a:lnTo>
                <a:lnTo>
                  <a:pt x="505" y="46"/>
                </a:lnTo>
                <a:lnTo>
                  <a:pt x="505" y="48"/>
                </a:lnTo>
                <a:lnTo>
                  <a:pt x="507" y="48"/>
                </a:lnTo>
                <a:lnTo>
                  <a:pt x="508" y="48"/>
                </a:lnTo>
                <a:lnTo>
                  <a:pt x="510" y="49"/>
                </a:lnTo>
                <a:lnTo>
                  <a:pt x="512" y="49"/>
                </a:lnTo>
                <a:lnTo>
                  <a:pt x="513" y="49"/>
                </a:lnTo>
                <a:lnTo>
                  <a:pt x="515" y="49"/>
                </a:lnTo>
                <a:lnTo>
                  <a:pt x="517" y="51"/>
                </a:lnTo>
                <a:lnTo>
                  <a:pt x="518" y="51"/>
                </a:lnTo>
                <a:lnTo>
                  <a:pt x="520" y="51"/>
                </a:lnTo>
                <a:lnTo>
                  <a:pt x="520" y="53"/>
                </a:lnTo>
                <a:lnTo>
                  <a:pt x="521" y="54"/>
                </a:lnTo>
                <a:lnTo>
                  <a:pt x="521" y="56"/>
                </a:lnTo>
                <a:lnTo>
                  <a:pt x="523" y="56"/>
                </a:lnTo>
                <a:lnTo>
                  <a:pt x="525" y="57"/>
                </a:lnTo>
                <a:lnTo>
                  <a:pt x="526" y="57"/>
                </a:lnTo>
                <a:lnTo>
                  <a:pt x="528" y="57"/>
                </a:lnTo>
                <a:lnTo>
                  <a:pt x="528" y="59"/>
                </a:lnTo>
                <a:lnTo>
                  <a:pt x="528" y="61"/>
                </a:lnTo>
                <a:lnTo>
                  <a:pt x="530" y="61"/>
                </a:lnTo>
                <a:lnTo>
                  <a:pt x="530" y="62"/>
                </a:lnTo>
                <a:lnTo>
                  <a:pt x="530" y="64"/>
                </a:lnTo>
                <a:lnTo>
                  <a:pt x="531" y="64"/>
                </a:lnTo>
                <a:lnTo>
                  <a:pt x="531" y="66"/>
                </a:lnTo>
                <a:lnTo>
                  <a:pt x="530" y="66"/>
                </a:lnTo>
                <a:lnTo>
                  <a:pt x="530" y="67"/>
                </a:lnTo>
                <a:lnTo>
                  <a:pt x="530" y="69"/>
                </a:lnTo>
                <a:lnTo>
                  <a:pt x="530" y="70"/>
                </a:lnTo>
                <a:lnTo>
                  <a:pt x="530" y="72"/>
                </a:lnTo>
                <a:lnTo>
                  <a:pt x="530" y="74"/>
                </a:lnTo>
                <a:lnTo>
                  <a:pt x="530" y="75"/>
                </a:lnTo>
                <a:lnTo>
                  <a:pt x="530" y="77"/>
                </a:lnTo>
                <a:lnTo>
                  <a:pt x="530" y="79"/>
                </a:lnTo>
                <a:lnTo>
                  <a:pt x="528" y="79"/>
                </a:lnTo>
                <a:lnTo>
                  <a:pt x="528" y="80"/>
                </a:lnTo>
                <a:lnTo>
                  <a:pt x="528" y="82"/>
                </a:lnTo>
                <a:lnTo>
                  <a:pt x="528" y="84"/>
                </a:lnTo>
                <a:lnTo>
                  <a:pt x="528" y="85"/>
                </a:lnTo>
                <a:lnTo>
                  <a:pt x="528" y="88"/>
                </a:lnTo>
                <a:lnTo>
                  <a:pt x="528" y="90"/>
                </a:lnTo>
                <a:lnTo>
                  <a:pt x="528" y="92"/>
                </a:lnTo>
                <a:lnTo>
                  <a:pt x="530" y="95"/>
                </a:lnTo>
                <a:lnTo>
                  <a:pt x="530" y="97"/>
                </a:lnTo>
                <a:lnTo>
                  <a:pt x="531" y="98"/>
                </a:lnTo>
                <a:lnTo>
                  <a:pt x="533" y="98"/>
                </a:lnTo>
                <a:lnTo>
                  <a:pt x="533" y="100"/>
                </a:lnTo>
                <a:lnTo>
                  <a:pt x="535" y="102"/>
                </a:lnTo>
                <a:lnTo>
                  <a:pt x="535" y="105"/>
                </a:lnTo>
                <a:lnTo>
                  <a:pt x="535" y="106"/>
                </a:lnTo>
                <a:lnTo>
                  <a:pt x="536" y="110"/>
                </a:lnTo>
                <a:lnTo>
                  <a:pt x="536" y="111"/>
                </a:lnTo>
                <a:lnTo>
                  <a:pt x="538" y="111"/>
                </a:lnTo>
                <a:lnTo>
                  <a:pt x="538" y="113"/>
                </a:lnTo>
                <a:lnTo>
                  <a:pt x="538" y="115"/>
                </a:lnTo>
                <a:lnTo>
                  <a:pt x="538" y="116"/>
                </a:lnTo>
                <a:lnTo>
                  <a:pt x="538" y="118"/>
                </a:lnTo>
                <a:lnTo>
                  <a:pt x="536" y="119"/>
                </a:lnTo>
                <a:lnTo>
                  <a:pt x="536" y="121"/>
                </a:lnTo>
                <a:lnTo>
                  <a:pt x="536" y="123"/>
                </a:lnTo>
                <a:lnTo>
                  <a:pt x="536" y="124"/>
                </a:lnTo>
                <a:lnTo>
                  <a:pt x="535" y="124"/>
                </a:lnTo>
                <a:lnTo>
                  <a:pt x="535" y="128"/>
                </a:lnTo>
                <a:lnTo>
                  <a:pt x="533" y="128"/>
                </a:lnTo>
                <a:lnTo>
                  <a:pt x="533" y="131"/>
                </a:lnTo>
                <a:lnTo>
                  <a:pt x="531" y="134"/>
                </a:lnTo>
                <a:lnTo>
                  <a:pt x="530" y="136"/>
                </a:lnTo>
                <a:lnTo>
                  <a:pt x="530" y="137"/>
                </a:lnTo>
                <a:lnTo>
                  <a:pt x="530" y="139"/>
                </a:lnTo>
                <a:lnTo>
                  <a:pt x="530" y="141"/>
                </a:lnTo>
                <a:lnTo>
                  <a:pt x="531" y="141"/>
                </a:lnTo>
                <a:lnTo>
                  <a:pt x="533" y="141"/>
                </a:lnTo>
                <a:lnTo>
                  <a:pt x="533" y="142"/>
                </a:lnTo>
                <a:lnTo>
                  <a:pt x="535" y="142"/>
                </a:lnTo>
                <a:lnTo>
                  <a:pt x="536" y="142"/>
                </a:lnTo>
                <a:lnTo>
                  <a:pt x="538" y="142"/>
                </a:lnTo>
                <a:lnTo>
                  <a:pt x="538" y="144"/>
                </a:lnTo>
                <a:lnTo>
                  <a:pt x="536" y="144"/>
                </a:lnTo>
                <a:lnTo>
                  <a:pt x="536" y="146"/>
                </a:lnTo>
                <a:lnTo>
                  <a:pt x="538" y="146"/>
                </a:lnTo>
                <a:lnTo>
                  <a:pt x="538" y="147"/>
                </a:lnTo>
                <a:lnTo>
                  <a:pt x="536" y="149"/>
                </a:lnTo>
                <a:lnTo>
                  <a:pt x="536" y="151"/>
                </a:lnTo>
                <a:lnTo>
                  <a:pt x="535" y="151"/>
                </a:lnTo>
                <a:lnTo>
                  <a:pt x="536" y="152"/>
                </a:lnTo>
                <a:lnTo>
                  <a:pt x="535" y="154"/>
                </a:lnTo>
                <a:lnTo>
                  <a:pt x="535" y="155"/>
                </a:lnTo>
                <a:lnTo>
                  <a:pt x="536" y="157"/>
                </a:lnTo>
                <a:lnTo>
                  <a:pt x="535" y="157"/>
                </a:lnTo>
                <a:lnTo>
                  <a:pt x="533" y="157"/>
                </a:lnTo>
                <a:lnTo>
                  <a:pt x="531" y="155"/>
                </a:lnTo>
                <a:lnTo>
                  <a:pt x="530" y="155"/>
                </a:lnTo>
                <a:lnTo>
                  <a:pt x="528" y="155"/>
                </a:lnTo>
                <a:lnTo>
                  <a:pt x="528" y="157"/>
                </a:lnTo>
                <a:lnTo>
                  <a:pt x="526" y="159"/>
                </a:lnTo>
                <a:lnTo>
                  <a:pt x="526" y="160"/>
                </a:lnTo>
                <a:lnTo>
                  <a:pt x="526" y="162"/>
                </a:lnTo>
                <a:lnTo>
                  <a:pt x="525" y="164"/>
                </a:lnTo>
                <a:lnTo>
                  <a:pt x="523" y="165"/>
                </a:lnTo>
                <a:lnTo>
                  <a:pt x="523" y="167"/>
                </a:lnTo>
                <a:lnTo>
                  <a:pt x="521" y="167"/>
                </a:lnTo>
                <a:lnTo>
                  <a:pt x="521" y="169"/>
                </a:lnTo>
                <a:lnTo>
                  <a:pt x="520" y="167"/>
                </a:lnTo>
                <a:lnTo>
                  <a:pt x="518" y="167"/>
                </a:lnTo>
                <a:lnTo>
                  <a:pt x="517" y="167"/>
                </a:lnTo>
                <a:lnTo>
                  <a:pt x="515" y="167"/>
                </a:lnTo>
                <a:lnTo>
                  <a:pt x="515" y="169"/>
                </a:lnTo>
                <a:lnTo>
                  <a:pt x="513" y="169"/>
                </a:lnTo>
                <a:lnTo>
                  <a:pt x="512" y="170"/>
                </a:lnTo>
                <a:lnTo>
                  <a:pt x="510" y="170"/>
                </a:lnTo>
                <a:lnTo>
                  <a:pt x="508" y="170"/>
                </a:lnTo>
                <a:lnTo>
                  <a:pt x="507" y="172"/>
                </a:lnTo>
                <a:lnTo>
                  <a:pt x="507" y="173"/>
                </a:lnTo>
                <a:lnTo>
                  <a:pt x="505" y="173"/>
                </a:lnTo>
                <a:lnTo>
                  <a:pt x="505" y="177"/>
                </a:lnTo>
                <a:lnTo>
                  <a:pt x="507" y="180"/>
                </a:lnTo>
                <a:lnTo>
                  <a:pt x="507" y="182"/>
                </a:lnTo>
                <a:lnTo>
                  <a:pt x="507" y="183"/>
                </a:lnTo>
                <a:lnTo>
                  <a:pt x="507" y="185"/>
                </a:lnTo>
                <a:lnTo>
                  <a:pt x="508" y="185"/>
                </a:lnTo>
                <a:lnTo>
                  <a:pt x="510" y="185"/>
                </a:lnTo>
                <a:lnTo>
                  <a:pt x="510" y="186"/>
                </a:lnTo>
                <a:lnTo>
                  <a:pt x="510" y="188"/>
                </a:lnTo>
                <a:lnTo>
                  <a:pt x="512" y="190"/>
                </a:lnTo>
                <a:lnTo>
                  <a:pt x="513" y="190"/>
                </a:lnTo>
                <a:lnTo>
                  <a:pt x="513" y="191"/>
                </a:lnTo>
                <a:lnTo>
                  <a:pt x="513" y="193"/>
                </a:lnTo>
                <a:lnTo>
                  <a:pt x="513" y="195"/>
                </a:lnTo>
                <a:lnTo>
                  <a:pt x="513" y="196"/>
                </a:lnTo>
                <a:lnTo>
                  <a:pt x="515" y="200"/>
                </a:lnTo>
                <a:lnTo>
                  <a:pt x="515" y="201"/>
                </a:lnTo>
                <a:lnTo>
                  <a:pt x="518" y="203"/>
                </a:lnTo>
                <a:lnTo>
                  <a:pt x="520" y="203"/>
                </a:lnTo>
                <a:lnTo>
                  <a:pt x="520" y="204"/>
                </a:lnTo>
                <a:lnTo>
                  <a:pt x="521" y="204"/>
                </a:lnTo>
                <a:lnTo>
                  <a:pt x="521" y="206"/>
                </a:lnTo>
                <a:lnTo>
                  <a:pt x="523" y="206"/>
                </a:lnTo>
                <a:lnTo>
                  <a:pt x="523" y="209"/>
                </a:lnTo>
                <a:lnTo>
                  <a:pt x="523" y="211"/>
                </a:lnTo>
                <a:lnTo>
                  <a:pt x="523" y="213"/>
                </a:lnTo>
                <a:lnTo>
                  <a:pt x="523" y="214"/>
                </a:lnTo>
                <a:lnTo>
                  <a:pt x="525" y="214"/>
                </a:lnTo>
                <a:lnTo>
                  <a:pt x="525" y="216"/>
                </a:lnTo>
                <a:lnTo>
                  <a:pt x="525" y="218"/>
                </a:lnTo>
                <a:lnTo>
                  <a:pt x="525" y="219"/>
                </a:lnTo>
                <a:lnTo>
                  <a:pt x="526" y="221"/>
                </a:lnTo>
                <a:lnTo>
                  <a:pt x="528" y="222"/>
                </a:lnTo>
                <a:lnTo>
                  <a:pt x="528" y="224"/>
                </a:lnTo>
                <a:lnTo>
                  <a:pt x="528" y="226"/>
                </a:lnTo>
                <a:lnTo>
                  <a:pt x="528" y="227"/>
                </a:lnTo>
                <a:lnTo>
                  <a:pt x="530" y="227"/>
                </a:lnTo>
                <a:lnTo>
                  <a:pt x="530" y="229"/>
                </a:lnTo>
                <a:lnTo>
                  <a:pt x="531" y="229"/>
                </a:lnTo>
                <a:lnTo>
                  <a:pt x="531" y="227"/>
                </a:lnTo>
                <a:lnTo>
                  <a:pt x="533" y="227"/>
                </a:lnTo>
                <a:lnTo>
                  <a:pt x="533" y="226"/>
                </a:lnTo>
                <a:lnTo>
                  <a:pt x="533" y="224"/>
                </a:lnTo>
                <a:lnTo>
                  <a:pt x="535" y="224"/>
                </a:lnTo>
                <a:lnTo>
                  <a:pt x="536" y="226"/>
                </a:lnTo>
                <a:lnTo>
                  <a:pt x="538" y="226"/>
                </a:lnTo>
                <a:lnTo>
                  <a:pt x="539" y="226"/>
                </a:lnTo>
                <a:lnTo>
                  <a:pt x="541" y="227"/>
                </a:lnTo>
                <a:lnTo>
                  <a:pt x="543" y="227"/>
                </a:lnTo>
                <a:lnTo>
                  <a:pt x="543" y="229"/>
                </a:lnTo>
                <a:lnTo>
                  <a:pt x="544" y="231"/>
                </a:lnTo>
                <a:lnTo>
                  <a:pt x="544" y="232"/>
                </a:lnTo>
                <a:lnTo>
                  <a:pt x="544" y="234"/>
                </a:lnTo>
                <a:lnTo>
                  <a:pt x="544" y="236"/>
                </a:lnTo>
                <a:lnTo>
                  <a:pt x="544" y="237"/>
                </a:lnTo>
                <a:lnTo>
                  <a:pt x="546" y="239"/>
                </a:lnTo>
                <a:lnTo>
                  <a:pt x="546" y="240"/>
                </a:lnTo>
                <a:lnTo>
                  <a:pt x="548" y="242"/>
                </a:lnTo>
                <a:lnTo>
                  <a:pt x="549" y="242"/>
                </a:lnTo>
                <a:lnTo>
                  <a:pt x="549" y="244"/>
                </a:lnTo>
                <a:lnTo>
                  <a:pt x="549" y="245"/>
                </a:lnTo>
                <a:lnTo>
                  <a:pt x="549" y="247"/>
                </a:lnTo>
                <a:lnTo>
                  <a:pt x="549" y="249"/>
                </a:lnTo>
                <a:lnTo>
                  <a:pt x="548" y="250"/>
                </a:lnTo>
                <a:lnTo>
                  <a:pt x="546" y="252"/>
                </a:lnTo>
                <a:lnTo>
                  <a:pt x="544" y="253"/>
                </a:lnTo>
                <a:lnTo>
                  <a:pt x="544" y="255"/>
                </a:lnTo>
                <a:lnTo>
                  <a:pt x="544" y="258"/>
                </a:lnTo>
                <a:lnTo>
                  <a:pt x="544" y="260"/>
                </a:lnTo>
                <a:lnTo>
                  <a:pt x="546" y="262"/>
                </a:lnTo>
                <a:lnTo>
                  <a:pt x="543" y="262"/>
                </a:lnTo>
                <a:lnTo>
                  <a:pt x="541" y="260"/>
                </a:lnTo>
                <a:lnTo>
                  <a:pt x="539" y="260"/>
                </a:lnTo>
                <a:lnTo>
                  <a:pt x="535" y="260"/>
                </a:lnTo>
                <a:lnTo>
                  <a:pt x="533" y="260"/>
                </a:lnTo>
                <a:lnTo>
                  <a:pt x="531" y="262"/>
                </a:lnTo>
                <a:lnTo>
                  <a:pt x="530" y="263"/>
                </a:lnTo>
                <a:lnTo>
                  <a:pt x="528" y="265"/>
                </a:lnTo>
                <a:lnTo>
                  <a:pt x="526" y="267"/>
                </a:lnTo>
                <a:lnTo>
                  <a:pt x="525" y="267"/>
                </a:lnTo>
                <a:lnTo>
                  <a:pt x="523" y="267"/>
                </a:lnTo>
                <a:lnTo>
                  <a:pt x="521" y="268"/>
                </a:lnTo>
                <a:lnTo>
                  <a:pt x="520" y="270"/>
                </a:lnTo>
                <a:lnTo>
                  <a:pt x="518" y="271"/>
                </a:lnTo>
                <a:lnTo>
                  <a:pt x="518" y="273"/>
                </a:lnTo>
                <a:lnTo>
                  <a:pt x="517" y="273"/>
                </a:lnTo>
                <a:lnTo>
                  <a:pt x="517" y="275"/>
                </a:lnTo>
                <a:lnTo>
                  <a:pt x="518" y="275"/>
                </a:lnTo>
                <a:lnTo>
                  <a:pt x="518" y="278"/>
                </a:lnTo>
                <a:lnTo>
                  <a:pt x="518" y="280"/>
                </a:lnTo>
                <a:lnTo>
                  <a:pt x="517" y="280"/>
                </a:lnTo>
                <a:lnTo>
                  <a:pt x="515" y="280"/>
                </a:lnTo>
                <a:lnTo>
                  <a:pt x="513" y="280"/>
                </a:lnTo>
                <a:lnTo>
                  <a:pt x="512" y="280"/>
                </a:lnTo>
                <a:lnTo>
                  <a:pt x="512" y="281"/>
                </a:lnTo>
                <a:lnTo>
                  <a:pt x="510" y="281"/>
                </a:lnTo>
                <a:lnTo>
                  <a:pt x="508" y="281"/>
                </a:lnTo>
                <a:lnTo>
                  <a:pt x="507" y="283"/>
                </a:lnTo>
                <a:lnTo>
                  <a:pt x="505" y="283"/>
                </a:lnTo>
                <a:lnTo>
                  <a:pt x="505" y="281"/>
                </a:lnTo>
                <a:lnTo>
                  <a:pt x="504" y="281"/>
                </a:lnTo>
                <a:lnTo>
                  <a:pt x="502" y="281"/>
                </a:lnTo>
                <a:lnTo>
                  <a:pt x="500" y="280"/>
                </a:lnTo>
                <a:lnTo>
                  <a:pt x="499" y="280"/>
                </a:lnTo>
                <a:lnTo>
                  <a:pt x="497" y="278"/>
                </a:lnTo>
                <a:lnTo>
                  <a:pt x="495" y="278"/>
                </a:lnTo>
                <a:lnTo>
                  <a:pt x="494" y="278"/>
                </a:lnTo>
                <a:lnTo>
                  <a:pt x="492" y="278"/>
                </a:lnTo>
                <a:lnTo>
                  <a:pt x="492" y="280"/>
                </a:lnTo>
                <a:lnTo>
                  <a:pt x="490" y="280"/>
                </a:lnTo>
                <a:lnTo>
                  <a:pt x="490" y="281"/>
                </a:lnTo>
                <a:lnTo>
                  <a:pt x="490" y="283"/>
                </a:lnTo>
                <a:lnTo>
                  <a:pt x="490" y="285"/>
                </a:lnTo>
                <a:lnTo>
                  <a:pt x="490" y="286"/>
                </a:lnTo>
                <a:lnTo>
                  <a:pt x="490" y="288"/>
                </a:lnTo>
                <a:lnTo>
                  <a:pt x="490" y="289"/>
                </a:lnTo>
                <a:lnTo>
                  <a:pt x="489" y="291"/>
                </a:lnTo>
                <a:lnTo>
                  <a:pt x="490" y="291"/>
                </a:lnTo>
                <a:lnTo>
                  <a:pt x="490" y="293"/>
                </a:lnTo>
                <a:lnTo>
                  <a:pt x="489" y="294"/>
                </a:lnTo>
                <a:lnTo>
                  <a:pt x="487" y="293"/>
                </a:lnTo>
                <a:lnTo>
                  <a:pt x="486" y="293"/>
                </a:lnTo>
                <a:lnTo>
                  <a:pt x="484" y="291"/>
                </a:lnTo>
                <a:lnTo>
                  <a:pt x="484" y="293"/>
                </a:lnTo>
                <a:lnTo>
                  <a:pt x="482" y="293"/>
                </a:lnTo>
                <a:lnTo>
                  <a:pt x="481" y="293"/>
                </a:lnTo>
                <a:lnTo>
                  <a:pt x="481" y="294"/>
                </a:lnTo>
                <a:lnTo>
                  <a:pt x="479" y="294"/>
                </a:lnTo>
                <a:lnTo>
                  <a:pt x="479" y="296"/>
                </a:lnTo>
                <a:lnTo>
                  <a:pt x="479" y="298"/>
                </a:lnTo>
                <a:lnTo>
                  <a:pt x="479" y="299"/>
                </a:lnTo>
                <a:lnTo>
                  <a:pt x="479" y="301"/>
                </a:lnTo>
                <a:lnTo>
                  <a:pt x="479" y="302"/>
                </a:lnTo>
                <a:lnTo>
                  <a:pt x="479" y="304"/>
                </a:lnTo>
                <a:lnTo>
                  <a:pt x="479" y="306"/>
                </a:lnTo>
                <a:lnTo>
                  <a:pt x="479" y="307"/>
                </a:lnTo>
                <a:lnTo>
                  <a:pt x="479" y="309"/>
                </a:lnTo>
                <a:lnTo>
                  <a:pt x="479" y="311"/>
                </a:lnTo>
                <a:lnTo>
                  <a:pt x="479" y="312"/>
                </a:lnTo>
                <a:lnTo>
                  <a:pt x="479" y="314"/>
                </a:lnTo>
                <a:lnTo>
                  <a:pt x="481" y="316"/>
                </a:lnTo>
                <a:lnTo>
                  <a:pt x="479" y="316"/>
                </a:lnTo>
                <a:lnTo>
                  <a:pt x="479" y="317"/>
                </a:lnTo>
                <a:lnTo>
                  <a:pt x="481" y="317"/>
                </a:lnTo>
                <a:lnTo>
                  <a:pt x="481" y="319"/>
                </a:lnTo>
                <a:lnTo>
                  <a:pt x="481" y="320"/>
                </a:lnTo>
                <a:lnTo>
                  <a:pt x="482" y="320"/>
                </a:lnTo>
                <a:lnTo>
                  <a:pt x="482" y="322"/>
                </a:lnTo>
                <a:lnTo>
                  <a:pt x="482" y="324"/>
                </a:lnTo>
                <a:lnTo>
                  <a:pt x="482" y="325"/>
                </a:lnTo>
                <a:lnTo>
                  <a:pt x="484" y="327"/>
                </a:lnTo>
                <a:lnTo>
                  <a:pt x="484" y="329"/>
                </a:lnTo>
                <a:lnTo>
                  <a:pt x="484" y="330"/>
                </a:lnTo>
                <a:lnTo>
                  <a:pt x="486" y="330"/>
                </a:lnTo>
                <a:lnTo>
                  <a:pt x="486" y="332"/>
                </a:lnTo>
                <a:lnTo>
                  <a:pt x="486" y="334"/>
                </a:lnTo>
                <a:lnTo>
                  <a:pt x="484" y="334"/>
                </a:lnTo>
                <a:lnTo>
                  <a:pt x="484" y="335"/>
                </a:lnTo>
                <a:lnTo>
                  <a:pt x="482" y="337"/>
                </a:lnTo>
                <a:lnTo>
                  <a:pt x="482" y="338"/>
                </a:lnTo>
                <a:lnTo>
                  <a:pt x="481" y="340"/>
                </a:lnTo>
                <a:lnTo>
                  <a:pt x="481" y="342"/>
                </a:lnTo>
                <a:lnTo>
                  <a:pt x="481" y="343"/>
                </a:lnTo>
                <a:lnTo>
                  <a:pt x="482" y="343"/>
                </a:lnTo>
                <a:lnTo>
                  <a:pt x="482" y="345"/>
                </a:lnTo>
                <a:lnTo>
                  <a:pt x="484" y="345"/>
                </a:lnTo>
                <a:lnTo>
                  <a:pt x="486" y="345"/>
                </a:lnTo>
                <a:lnTo>
                  <a:pt x="487" y="345"/>
                </a:lnTo>
                <a:lnTo>
                  <a:pt x="489" y="343"/>
                </a:lnTo>
                <a:lnTo>
                  <a:pt x="490" y="343"/>
                </a:lnTo>
                <a:lnTo>
                  <a:pt x="492" y="343"/>
                </a:lnTo>
                <a:lnTo>
                  <a:pt x="492" y="342"/>
                </a:lnTo>
                <a:lnTo>
                  <a:pt x="494" y="342"/>
                </a:lnTo>
                <a:lnTo>
                  <a:pt x="495" y="342"/>
                </a:lnTo>
                <a:lnTo>
                  <a:pt x="497" y="342"/>
                </a:lnTo>
                <a:lnTo>
                  <a:pt x="499" y="342"/>
                </a:lnTo>
                <a:lnTo>
                  <a:pt x="500" y="343"/>
                </a:lnTo>
                <a:lnTo>
                  <a:pt x="502" y="348"/>
                </a:lnTo>
                <a:lnTo>
                  <a:pt x="504" y="348"/>
                </a:lnTo>
                <a:lnTo>
                  <a:pt x="504" y="350"/>
                </a:lnTo>
                <a:lnTo>
                  <a:pt x="505" y="352"/>
                </a:lnTo>
                <a:lnTo>
                  <a:pt x="505" y="353"/>
                </a:lnTo>
                <a:lnTo>
                  <a:pt x="505" y="355"/>
                </a:lnTo>
                <a:lnTo>
                  <a:pt x="505" y="356"/>
                </a:lnTo>
                <a:lnTo>
                  <a:pt x="504" y="356"/>
                </a:lnTo>
                <a:lnTo>
                  <a:pt x="504" y="358"/>
                </a:lnTo>
                <a:lnTo>
                  <a:pt x="505" y="360"/>
                </a:lnTo>
                <a:lnTo>
                  <a:pt x="507" y="360"/>
                </a:lnTo>
                <a:lnTo>
                  <a:pt x="508" y="361"/>
                </a:lnTo>
                <a:lnTo>
                  <a:pt x="510" y="361"/>
                </a:lnTo>
                <a:lnTo>
                  <a:pt x="510" y="363"/>
                </a:lnTo>
                <a:lnTo>
                  <a:pt x="512" y="363"/>
                </a:lnTo>
                <a:lnTo>
                  <a:pt x="512" y="365"/>
                </a:lnTo>
                <a:lnTo>
                  <a:pt x="513" y="365"/>
                </a:lnTo>
                <a:lnTo>
                  <a:pt x="515" y="365"/>
                </a:lnTo>
                <a:lnTo>
                  <a:pt x="515" y="363"/>
                </a:lnTo>
                <a:lnTo>
                  <a:pt x="517" y="363"/>
                </a:lnTo>
                <a:lnTo>
                  <a:pt x="518" y="363"/>
                </a:lnTo>
                <a:lnTo>
                  <a:pt x="520" y="363"/>
                </a:lnTo>
                <a:lnTo>
                  <a:pt x="520" y="365"/>
                </a:lnTo>
                <a:lnTo>
                  <a:pt x="518" y="365"/>
                </a:lnTo>
                <a:lnTo>
                  <a:pt x="518" y="366"/>
                </a:lnTo>
                <a:lnTo>
                  <a:pt x="518" y="368"/>
                </a:lnTo>
                <a:lnTo>
                  <a:pt x="518" y="369"/>
                </a:lnTo>
                <a:lnTo>
                  <a:pt x="517" y="369"/>
                </a:lnTo>
                <a:lnTo>
                  <a:pt x="515" y="369"/>
                </a:lnTo>
                <a:lnTo>
                  <a:pt x="515" y="371"/>
                </a:lnTo>
                <a:lnTo>
                  <a:pt x="513" y="371"/>
                </a:lnTo>
                <a:lnTo>
                  <a:pt x="513" y="373"/>
                </a:lnTo>
                <a:lnTo>
                  <a:pt x="512" y="373"/>
                </a:lnTo>
                <a:lnTo>
                  <a:pt x="510" y="374"/>
                </a:lnTo>
                <a:lnTo>
                  <a:pt x="505" y="374"/>
                </a:lnTo>
                <a:lnTo>
                  <a:pt x="502" y="374"/>
                </a:lnTo>
                <a:lnTo>
                  <a:pt x="495" y="374"/>
                </a:lnTo>
                <a:lnTo>
                  <a:pt x="489" y="374"/>
                </a:lnTo>
                <a:lnTo>
                  <a:pt x="487" y="374"/>
                </a:lnTo>
                <a:lnTo>
                  <a:pt x="486" y="374"/>
                </a:lnTo>
                <a:lnTo>
                  <a:pt x="479" y="374"/>
                </a:lnTo>
                <a:lnTo>
                  <a:pt x="476" y="374"/>
                </a:lnTo>
                <a:lnTo>
                  <a:pt x="471" y="374"/>
                </a:lnTo>
                <a:lnTo>
                  <a:pt x="469" y="374"/>
                </a:lnTo>
                <a:lnTo>
                  <a:pt x="453" y="374"/>
                </a:lnTo>
                <a:lnTo>
                  <a:pt x="445" y="374"/>
                </a:lnTo>
                <a:lnTo>
                  <a:pt x="443" y="374"/>
                </a:lnTo>
                <a:lnTo>
                  <a:pt x="440" y="374"/>
                </a:lnTo>
                <a:lnTo>
                  <a:pt x="427" y="374"/>
                </a:lnTo>
                <a:lnTo>
                  <a:pt x="423" y="374"/>
                </a:lnTo>
                <a:lnTo>
                  <a:pt x="422" y="374"/>
                </a:lnTo>
                <a:lnTo>
                  <a:pt x="420" y="374"/>
                </a:lnTo>
                <a:lnTo>
                  <a:pt x="419" y="374"/>
                </a:lnTo>
                <a:lnTo>
                  <a:pt x="414" y="374"/>
                </a:lnTo>
                <a:lnTo>
                  <a:pt x="407" y="373"/>
                </a:lnTo>
                <a:lnTo>
                  <a:pt x="405" y="373"/>
                </a:lnTo>
                <a:lnTo>
                  <a:pt x="404" y="373"/>
                </a:lnTo>
                <a:lnTo>
                  <a:pt x="397" y="373"/>
                </a:lnTo>
                <a:lnTo>
                  <a:pt x="392" y="373"/>
                </a:lnTo>
                <a:lnTo>
                  <a:pt x="389" y="373"/>
                </a:lnTo>
                <a:lnTo>
                  <a:pt x="387" y="373"/>
                </a:lnTo>
                <a:lnTo>
                  <a:pt x="383" y="373"/>
                </a:lnTo>
                <a:lnTo>
                  <a:pt x="381" y="373"/>
                </a:lnTo>
                <a:lnTo>
                  <a:pt x="379" y="373"/>
                </a:lnTo>
                <a:lnTo>
                  <a:pt x="368" y="373"/>
                </a:lnTo>
                <a:lnTo>
                  <a:pt x="366" y="373"/>
                </a:lnTo>
                <a:lnTo>
                  <a:pt x="355" y="373"/>
                </a:lnTo>
                <a:lnTo>
                  <a:pt x="340" y="373"/>
                </a:lnTo>
                <a:lnTo>
                  <a:pt x="337" y="373"/>
                </a:lnTo>
                <a:lnTo>
                  <a:pt x="335" y="373"/>
                </a:lnTo>
                <a:lnTo>
                  <a:pt x="332" y="373"/>
                </a:lnTo>
                <a:lnTo>
                  <a:pt x="325" y="373"/>
                </a:lnTo>
                <a:lnTo>
                  <a:pt x="316" y="373"/>
                </a:lnTo>
                <a:lnTo>
                  <a:pt x="314" y="373"/>
                </a:lnTo>
                <a:lnTo>
                  <a:pt x="311" y="373"/>
                </a:lnTo>
                <a:lnTo>
                  <a:pt x="309" y="373"/>
                </a:lnTo>
                <a:lnTo>
                  <a:pt x="304" y="373"/>
                </a:lnTo>
                <a:lnTo>
                  <a:pt x="303" y="371"/>
                </a:lnTo>
                <a:lnTo>
                  <a:pt x="299" y="371"/>
                </a:lnTo>
                <a:lnTo>
                  <a:pt x="299" y="373"/>
                </a:lnTo>
                <a:lnTo>
                  <a:pt x="298" y="373"/>
                </a:lnTo>
                <a:lnTo>
                  <a:pt x="294" y="371"/>
                </a:lnTo>
                <a:lnTo>
                  <a:pt x="293" y="371"/>
                </a:lnTo>
                <a:lnTo>
                  <a:pt x="291" y="371"/>
                </a:lnTo>
                <a:lnTo>
                  <a:pt x="288" y="371"/>
                </a:lnTo>
                <a:lnTo>
                  <a:pt x="283" y="371"/>
                </a:lnTo>
                <a:lnTo>
                  <a:pt x="275" y="371"/>
                </a:lnTo>
                <a:lnTo>
                  <a:pt x="273" y="371"/>
                </a:lnTo>
                <a:lnTo>
                  <a:pt x="271" y="371"/>
                </a:lnTo>
                <a:lnTo>
                  <a:pt x="270" y="371"/>
                </a:lnTo>
                <a:lnTo>
                  <a:pt x="267" y="371"/>
                </a:lnTo>
                <a:lnTo>
                  <a:pt x="263" y="371"/>
                </a:lnTo>
                <a:lnTo>
                  <a:pt x="258" y="371"/>
                </a:lnTo>
                <a:lnTo>
                  <a:pt x="257" y="371"/>
                </a:lnTo>
                <a:lnTo>
                  <a:pt x="247" y="371"/>
                </a:lnTo>
                <a:lnTo>
                  <a:pt x="244" y="371"/>
                </a:lnTo>
                <a:lnTo>
                  <a:pt x="236" y="371"/>
                </a:lnTo>
                <a:lnTo>
                  <a:pt x="231" y="371"/>
                </a:lnTo>
                <a:lnTo>
                  <a:pt x="224" y="371"/>
                </a:lnTo>
                <a:lnTo>
                  <a:pt x="222" y="371"/>
                </a:lnTo>
                <a:lnTo>
                  <a:pt x="218" y="371"/>
                </a:lnTo>
                <a:lnTo>
                  <a:pt x="216" y="371"/>
                </a:lnTo>
                <a:lnTo>
                  <a:pt x="214" y="371"/>
                </a:lnTo>
                <a:lnTo>
                  <a:pt x="213" y="371"/>
                </a:lnTo>
                <a:lnTo>
                  <a:pt x="209" y="371"/>
                </a:lnTo>
                <a:lnTo>
                  <a:pt x="208" y="371"/>
                </a:lnTo>
                <a:lnTo>
                  <a:pt x="209" y="371"/>
                </a:lnTo>
                <a:lnTo>
                  <a:pt x="209" y="369"/>
                </a:lnTo>
                <a:lnTo>
                  <a:pt x="211" y="368"/>
                </a:lnTo>
                <a:lnTo>
                  <a:pt x="211" y="366"/>
                </a:lnTo>
                <a:lnTo>
                  <a:pt x="209" y="366"/>
                </a:lnTo>
                <a:lnTo>
                  <a:pt x="209" y="365"/>
                </a:lnTo>
                <a:lnTo>
                  <a:pt x="209" y="363"/>
                </a:lnTo>
                <a:lnTo>
                  <a:pt x="209" y="361"/>
                </a:lnTo>
                <a:lnTo>
                  <a:pt x="208" y="360"/>
                </a:lnTo>
                <a:lnTo>
                  <a:pt x="206" y="360"/>
                </a:lnTo>
                <a:lnTo>
                  <a:pt x="204" y="358"/>
                </a:lnTo>
                <a:lnTo>
                  <a:pt x="203" y="358"/>
                </a:lnTo>
                <a:lnTo>
                  <a:pt x="203" y="360"/>
                </a:lnTo>
                <a:lnTo>
                  <a:pt x="201" y="360"/>
                </a:lnTo>
                <a:lnTo>
                  <a:pt x="200" y="360"/>
                </a:lnTo>
                <a:lnTo>
                  <a:pt x="198" y="360"/>
                </a:lnTo>
                <a:lnTo>
                  <a:pt x="196" y="358"/>
                </a:lnTo>
                <a:lnTo>
                  <a:pt x="196" y="360"/>
                </a:lnTo>
                <a:lnTo>
                  <a:pt x="195" y="360"/>
                </a:lnTo>
                <a:lnTo>
                  <a:pt x="193" y="360"/>
                </a:lnTo>
                <a:lnTo>
                  <a:pt x="191" y="360"/>
                </a:lnTo>
                <a:lnTo>
                  <a:pt x="190" y="360"/>
                </a:lnTo>
                <a:lnTo>
                  <a:pt x="188" y="358"/>
                </a:lnTo>
                <a:lnTo>
                  <a:pt x="187" y="358"/>
                </a:lnTo>
                <a:lnTo>
                  <a:pt x="187" y="356"/>
                </a:lnTo>
                <a:lnTo>
                  <a:pt x="185" y="356"/>
                </a:lnTo>
                <a:lnTo>
                  <a:pt x="185" y="355"/>
                </a:lnTo>
                <a:lnTo>
                  <a:pt x="183" y="355"/>
                </a:lnTo>
                <a:lnTo>
                  <a:pt x="183" y="353"/>
                </a:lnTo>
                <a:lnTo>
                  <a:pt x="182" y="353"/>
                </a:lnTo>
                <a:lnTo>
                  <a:pt x="182" y="352"/>
                </a:lnTo>
                <a:lnTo>
                  <a:pt x="180" y="352"/>
                </a:lnTo>
                <a:lnTo>
                  <a:pt x="178" y="352"/>
                </a:lnTo>
                <a:lnTo>
                  <a:pt x="178" y="350"/>
                </a:lnTo>
                <a:lnTo>
                  <a:pt x="178" y="352"/>
                </a:lnTo>
                <a:lnTo>
                  <a:pt x="177" y="352"/>
                </a:lnTo>
                <a:lnTo>
                  <a:pt x="175" y="350"/>
                </a:lnTo>
                <a:lnTo>
                  <a:pt x="173" y="350"/>
                </a:lnTo>
                <a:lnTo>
                  <a:pt x="173" y="348"/>
                </a:lnTo>
                <a:lnTo>
                  <a:pt x="172" y="348"/>
                </a:lnTo>
                <a:lnTo>
                  <a:pt x="172" y="347"/>
                </a:lnTo>
                <a:lnTo>
                  <a:pt x="170" y="347"/>
                </a:lnTo>
                <a:lnTo>
                  <a:pt x="169" y="347"/>
                </a:lnTo>
                <a:lnTo>
                  <a:pt x="167" y="347"/>
                </a:lnTo>
                <a:lnTo>
                  <a:pt x="165" y="347"/>
                </a:lnTo>
                <a:lnTo>
                  <a:pt x="164" y="348"/>
                </a:lnTo>
                <a:lnTo>
                  <a:pt x="162" y="348"/>
                </a:lnTo>
                <a:lnTo>
                  <a:pt x="160" y="348"/>
                </a:lnTo>
                <a:lnTo>
                  <a:pt x="159" y="348"/>
                </a:lnTo>
                <a:lnTo>
                  <a:pt x="157" y="348"/>
                </a:lnTo>
                <a:lnTo>
                  <a:pt x="157" y="347"/>
                </a:lnTo>
                <a:lnTo>
                  <a:pt x="155" y="345"/>
                </a:lnTo>
                <a:lnTo>
                  <a:pt x="155" y="343"/>
                </a:lnTo>
                <a:lnTo>
                  <a:pt x="155" y="342"/>
                </a:lnTo>
                <a:lnTo>
                  <a:pt x="154" y="342"/>
                </a:lnTo>
                <a:lnTo>
                  <a:pt x="154" y="340"/>
                </a:lnTo>
                <a:lnTo>
                  <a:pt x="154" y="338"/>
                </a:lnTo>
                <a:lnTo>
                  <a:pt x="152" y="338"/>
                </a:lnTo>
                <a:lnTo>
                  <a:pt x="151" y="338"/>
                </a:lnTo>
                <a:lnTo>
                  <a:pt x="151" y="337"/>
                </a:lnTo>
                <a:lnTo>
                  <a:pt x="149" y="338"/>
                </a:lnTo>
                <a:lnTo>
                  <a:pt x="147" y="337"/>
                </a:lnTo>
                <a:lnTo>
                  <a:pt x="146" y="337"/>
                </a:lnTo>
                <a:lnTo>
                  <a:pt x="146" y="335"/>
                </a:lnTo>
                <a:lnTo>
                  <a:pt x="144" y="334"/>
                </a:lnTo>
                <a:lnTo>
                  <a:pt x="144" y="332"/>
                </a:lnTo>
                <a:lnTo>
                  <a:pt x="142" y="330"/>
                </a:lnTo>
                <a:lnTo>
                  <a:pt x="142" y="329"/>
                </a:lnTo>
                <a:lnTo>
                  <a:pt x="141" y="329"/>
                </a:lnTo>
                <a:lnTo>
                  <a:pt x="141" y="327"/>
                </a:lnTo>
                <a:lnTo>
                  <a:pt x="139" y="327"/>
                </a:lnTo>
                <a:lnTo>
                  <a:pt x="139" y="325"/>
                </a:lnTo>
                <a:lnTo>
                  <a:pt x="139" y="324"/>
                </a:lnTo>
                <a:lnTo>
                  <a:pt x="138" y="322"/>
                </a:lnTo>
                <a:lnTo>
                  <a:pt x="138" y="320"/>
                </a:lnTo>
                <a:lnTo>
                  <a:pt x="136" y="320"/>
                </a:lnTo>
                <a:lnTo>
                  <a:pt x="138" y="320"/>
                </a:lnTo>
                <a:lnTo>
                  <a:pt x="136" y="319"/>
                </a:lnTo>
                <a:lnTo>
                  <a:pt x="136" y="317"/>
                </a:lnTo>
                <a:lnTo>
                  <a:pt x="136" y="316"/>
                </a:lnTo>
                <a:lnTo>
                  <a:pt x="134" y="316"/>
                </a:lnTo>
                <a:lnTo>
                  <a:pt x="134" y="314"/>
                </a:lnTo>
                <a:lnTo>
                  <a:pt x="134" y="312"/>
                </a:lnTo>
                <a:lnTo>
                  <a:pt x="133" y="312"/>
                </a:lnTo>
                <a:lnTo>
                  <a:pt x="133" y="311"/>
                </a:lnTo>
                <a:lnTo>
                  <a:pt x="133" y="309"/>
                </a:lnTo>
                <a:lnTo>
                  <a:pt x="133" y="307"/>
                </a:lnTo>
                <a:lnTo>
                  <a:pt x="131" y="307"/>
                </a:lnTo>
                <a:lnTo>
                  <a:pt x="131" y="306"/>
                </a:lnTo>
                <a:lnTo>
                  <a:pt x="129" y="306"/>
                </a:lnTo>
                <a:lnTo>
                  <a:pt x="128" y="304"/>
                </a:lnTo>
                <a:lnTo>
                  <a:pt x="126" y="304"/>
                </a:lnTo>
                <a:lnTo>
                  <a:pt x="124" y="302"/>
                </a:lnTo>
                <a:lnTo>
                  <a:pt x="123" y="302"/>
                </a:lnTo>
                <a:lnTo>
                  <a:pt x="121" y="302"/>
                </a:lnTo>
                <a:lnTo>
                  <a:pt x="120" y="302"/>
                </a:lnTo>
                <a:lnTo>
                  <a:pt x="120" y="301"/>
                </a:lnTo>
                <a:lnTo>
                  <a:pt x="120" y="299"/>
                </a:lnTo>
                <a:lnTo>
                  <a:pt x="121" y="299"/>
                </a:lnTo>
                <a:lnTo>
                  <a:pt x="120" y="299"/>
                </a:lnTo>
                <a:lnTo>
                  <a:pt x="120" y="298"/>
                </a:lnTo>
                <a:lnTo>
                  <a:pt x="120" y="296"/>
                </a:lnTo>
                <a:lnTo>
                  <a:pt x="120" y="294"/>
                </a:lnTo>
                <a:lnTo>
                  <a:pt x="121" y="293"/>
                </a:lnTo>
                <a:lnTo>
                  <a:pt x="120" y="293"/>
                </a:lnTo>
                <a:lnTo>
                  <a:pt x="120" y="291"/>
                </a:lnTo>
                <a:lnTo>
                  <a:pt x="120" y="289"/>
                </a:lnTo>
                <a:lnTo>
                  <a:pt x="120" y="288"/>
                </a:lnTo>
                <a:lnTo>
                  <a:pt x="120" y="286"/>
                </a:lnTo>
                <a:lnTo>
                  <a:pt x="120" y="285"/>
                </a:lnTo>
                <a:lnTo>
                  <a:pt x="120" y="283"/>
                </a:lnTo>
                <a:lnTo>
                  <a:pt x="118" y="283"/>
                </a:lnTo>
                <a:lnTo>
                  <a:pt x="118" y="281"/>
                </a:lnTo>
                <a:lnTo>
                  <a:pt x="116" y="281"/>
                </a:lnTo>
                <a:lnTo>
                  <a:pt x="115" y="281"/>
                </a:lnTo>
                <a:lnTo>
                  <a:pt x="113" y="281"/>
                </a:lnTo>
                <a:lnTo>
                  <a:pt x="113" y="280"/>
                </a:lnTo>
                <a:lnTo>
                  <a:pt x="111" y="280"/>
                </a:lnTo>
                <a:lnTo>
                  <a:pt x="110" y="280"/>
                </a:lnTo>
                <a:lnTo>
                  <a:pt x="110" y="278"/>
                </a:lnTo>
                <a:lnTo>
                  <a:pt x="108" y="278"/>
                </a:lnTo>
                <a:lnTo>
                  <a:pt x="106" y="276"/>
                </a:lnTo>
                <a:lnTo>
                  <a:pt x="105" y="276"/>
                </a:lnTo>
                <a:lnTo>
                  <a:pt x="105" y="275"/>
                </a:lnTo>
                <a:lnTo>
                  <a:pt x="103" y="275"/>
                </a:lnTo>
                <a:lnTo>
                  <a:pt x="103" y="273"/>
                </a:lnTo>
                <a:lnTo>
                  <a:pt x="102" y="273"/>
                </a:lnTo>
                <a:lnTo>
                  <a:pt x="100" y="275"/>
                </a:lnTo>
                <a:lnTo>
                  <a:pt x="98" y="275"/>
                </a:lnTo>
                <a:lnTo>
                  <a:pt x="98" y="273"/>
                </a:lnTo>
                <a:lnTo>
                  <a:pt x="97" y="273"/>
                </a:lnTo>
                <a:lnTo>
                  <a:pt x="97" y="275"/>
                </a:lnTo>
                <a:lnTo>
                  <a:pt x="95" y="275"/>
                </a:lnTo>
                <a:lnTo>
                  <a:pt x="95" y="273"/>
                </a:lnTo>
                <a:lnTo>
                  <a:pt x="95" y="271"/>
                </a:lnTo>
                <a:lnTo>
                  <a:pt x="93" y="271"/>
                </a:lnTo>
                <a:lnTo>
                  <a:pt x="92" y="271"/>
                </a:lnTo>
                <a:lnTo>
                  <a:pt x="90" y="271"/>
                </a:lnTo>
                <a:lnTo>
                  <a:pt x="90" y="270"/>
                </a:lnTo>
                <a:lnTo>
                  <a:pt x="88" y="270"/>
                </a:lnTo>
                <a:lnTo>
                  <a:pt x="88" y="268"/>
                </a:lnTo>
                <a:lnTo>
                  <a:pt x="88" y="267"/>
                </a:lnTo>
                <a:lnTo>
                  <a:pt x="87" y="265"/>
                </a:lnTo>
                <a:lnTo>
                  <a:pt x="85" y="265"/>
                </a:lnTo>
                <a:lnTo>
                  <a:pt x="84" y="265"/>
                </a:lnTo>
                <a:lnTo>
                  <a:pt x="82" y="265"/>
                </a:lnTo>
                <a:lnTo>
                  <a:pt x="82" y="263"/>
                </a:lnTo>
                <a:lnTo>
                  <a:pt x="82" y="262"/>
                </a:lnTo>
                <a:lnTo>
                  <a:pt x="80" y="262"/>
                </a:lnTo>
                <a:lnTo>
                  <a:pt x="79" y="260"/>
                </a:lnTo>
                <a:lnTo>
                  <a:pt x="77" y="260"/>
                </a:lnTo>
                <a:lnTo>
                  <a:pt x="75" y="260"/>
                </a:lnTo>
                <a:lnTo>
                  <a:pt x="74" y="258"/>
                </a:lnTo>
                <a:lnTo>
                  <a:pt x="72" y="257"/>
                </a:lnTo>
                <a:lnTo>
                  <a:pt x="71" y="257"/>
                </a:lnTo>
                <a:lnTo>
                  <a:pt x="71" y="255"/>
                </a:lnTo>
                <a:lnTo>
                  <a:pt x="69" y="253"/>
                </a:lnTo>
                <a:lnTo>
                  <a:pt x="69" y="252"/>
                </a:lnTo>
                <a:lnTo>
                  <a:pt x="67" y="250"/>
                </a:lnTo>
                <a:lnTo>
                  <a:pt x="66" y="250"/>
                </a:lnTo>
                <a:lnTo>
                  <a:pt x="66" y="249"/>
                </a:lnTo>
                <a:lnTo>
                  <a:pt x="64" y="249"/>
                </a:lnTo>
                <a:lnTo>
                  <a:pt x="64" y="247"/>
                </a:lnTo>
                <a:lnTo>
                  <a:pt x="66" y="247"/>
                </a:lnTo>
                <a:lnTo>
                  <a:pt x="66" y="245"/>
                </a:lnTo>
                <a:lnTo>
                  <a:pt x="64" y="245"/>
                </a:lnTo>
                <a:lnTo>
                  <a:pt x="64" y="244"/>
                </a:lnTo>
                <a:lnTo>
                  <a:pt x="62" y="244"/>
                </a:lnTo>
                <a:lnTo>
                  <a:pt x="62" y="242"/>
                </a:lnTo>
                <a:lnTo>
                  <a:pt x="64" y="242"/>
                </a:lnTo>
                <a:lnTo>
                  <a:pt x="62" y="240"/>
                </a:lnTo>
                <a:lnTo>
                  <a:pt x="62" y="242"/>
                </a:lnTo>
                <a:lnTo>
                  <a:pt x="62" y="240"/>
                </a:lnTo>
                <a:lnTo>
                  <a:pt x="62" y="239"/>
                </a:lnTo>
                <a:lnTo>
                  <a:pt x="61" y="239"/>
                </a:lnTo>
                <a:lnTo>
                  <a:pt x="62" y="239"/>
                </a:lnTo>
                <a:lnTo>
                  <a:pt x="61" y="239"/>
                </a:lnTo>
                <a:lnTo>
                  <a:pt x="61" y="237"/>
                </a:lnTo>
                <a:lnTo>
                  <a:pt x="59" y="237"/>
                </a:lnTo>
                <a:lnTo>
                  <a:pt x="59" y="236"/>
                </a:lnTo>
                <a:lnTo>
                  <a:pt x="57" y="234"/>
                </a:lnTo>
                <a:lnTo>
                  <a:pt x="56" y="234"/>
                </a:lnTo>
                <a:lnTo>
                  <a:pt x="56" y="232"/>
                </a:lnTo>
                <a:lnTo>
                  <a:pt x="54" y="232"/>
                </a:lnTo>
                <a:lnTo>
                  <a:pt x="54" y="231"/>
                </a:lnTo>
                <a:lnTo>
                  <a:pt x="53" y="231"/>
                </a:lnTo>
                <a:lnTo>
                  <a:pt x="53" y="229"/>
                </a:lnTo>
                <a:lnTo>
                  <a:pt x="53" y="227"/>
                </a:lnTo>
                <a:lnTo>
                  <a:pt x="53" y="229"/>
                </a:lnTo>
                <a:lnTo>
                  <a:pt x="51" y="229"/>
                </a:lnTo>
                <a:lnTo>
                  <a:pt x="51" y="227"/>
                </a:lnTo>
                <a:lnTo>
                  <a:pt x="51" y="226"/>
                </a:lnTo>
                <a:lnTo>
                  <a:pt x="51" y="224"/>
                </a:lnTo>
                <a:lnTo>
                  <a:pt x="51" y="226"/>
                </a:lnTo>
                <a:lnTo>
                  <a:pt x="49" y="226"/>
                </a:lnTo>
                <a:lnTo>
                  <a:pt x="49" y="224"/>
                </a:lnTo>
                <a:lnTo>
                  <a:pt x="49" y="222"/>
                </a:lnTo>
                <a:lnTo>
                  <a:pt x="48" y="222"/>
                </a:lnTo>
                <a:lnTo>
                  <a:pt x="46" y="221"/>
                </a:lnTo>
                <a:lnTo>
                  <a:pt x="44" y="221"/>
                </a:lnTo>
                <a:lnTo>
                  <a:pt x="44" y="219"/>
                </a:lnTo>
                <a:lnTo>
                  <a:pt x="43" y="219"/>
                </a:lnTo>
                <a:lnTo>
                  <a:pt x="43" y="218"/>
                </a:lnTo>
                <a:lnTo>
                  <a:pt x="41" y="218"/>
                </a:lnTo>
                <a:lnTo>
                  <a:pt x="39" y="218"/>
                </a:lnTo>
                <a:lnTo>
                  <a:pt x="39" y="216"/>
                </a:lnTo>
                <a:lnTo>
                  <a:pt x="39" y="214"/>
                </a:lnTo>
                <a:lnTo>
                  <a:pt x="38" y="214"/>
                </a:lnTo>
                <a:lnTo>
                  <a:pt x="38" y="213"/>
                </a:lnTo>
                <a:lnTo>
                  <a:pt x="36" y="213"/>
                </a:lnTo>
                <a:lnTo>
                  <a:pt x="36" y="211"/>
                </a:lnTo>
                <a:lnTo>
                  <a:pt x="35" y="211"/>
                </a:lnTo>
                <a:lnTo>
                  <a:pt x="35" y="209"/>
                </a:lnTo>
                <a:lnTo>
                  <a:pt x="36" y="209"/>
                </a:lnTo>
                <a:lnTo>
                  <a:pt x="36" y="208"/>
                </a:lnTo>
                <a:lnTo>
                  <a:pt x="35" y="208"/>
                </a:lnTo>
                <a:lnTo>
                  <a:pt x="36" y="208"/>
                </a:lnTo>
                <a:lnTo>
                  <a:pt x="36" y="206"/>
                </a:lnTo>
                <a:lnTo>
                  <a:pt x="35" y="206"/>
                </a:lnTo>
                <a:lnTo>
                  <a:pt x="36" y="206"/>
                </a:lnTo>
                <a:lnTo>
                  <a:pt x="36" y="204"/>
                </a:lnTo>
                <a:lnTo>
                  <a:pt x="36" y="206"/>
                </a:lnTo>
                <a:lnTo>
                  <a:pt x="38" y="206"/>
                </a:lnTo>
                <a:lnTo>
                  <a:pt x="38" y="204"/>
                </a:lnTo>
                <a:lnTo>
                  <a:pt x="38" y="203"/>
                </a:lnTo>
                <a:lnTo>
                  <a:pt x="36" y="201"/>
                </a:lnTo>
                <a:lnTo>
                  <a:pt x="38" y="200"/>
                </a:lnTo>
                <a:lnTo>
                  <a:pt x="38" y="198"/>
                </a:lnTo>
                <a:lnTo>
                  <a:pt x="39" y="198"/>
                </a:lnTo>
                <a:lnTo>
                  <a:pt x="39" y="196"/>
                </a:lnTo>
                <a:lnTo>
                  <a:pt x="39" y="195"/>
                </a:lnTo>
                <a:lnTo>
                  <a:pt x="41" y="195"/>
                </a:lnTo>
                <a:lnTo>
                  <a:pt x="41" y="193"/>
                </a:lnTo>
                <a:lnTo>
                  <a:pt x="43" y="193"/>
                </a:lnTo>
                <a:lnTo>
                  <a:pt x="43" y="191"/>
                </a:lnTo>
                <a:lnTo>
                  <a:pt x="43" y="190"/>
                </a:lnTo>
                <a:lnTo>
                  <a:pt x="41" y="190"/>
                </a:lnTo>
                <a:lnTo>
                  <a:pt x="41" y="188"/>
                </a:lnTo>
                <a:lnTo>
                  <a:pt x="43" y="188"/>
                </a:lnTo>
                <a:lnTo>
                  <a:pt x="43" y="190"/>
                </a:lnTo>
                <a:lnTo>
                  <a:pt x="44" y="190"/>
                </a:lnTo>
                <a:lnTo>
                  <a:pt x="44" y="188"/>
                </a:lnTo>
                <a:lnTo>
                  <a:pt x="46" y="186"/>
                </a:lnTo>
                <a:lnTo>
                  <a:pt x="46" y="185"/>
                </a:lnTo>
                <a:lnTo>
                  <a:pt x="48" y="185"/>
                </a:lnTo>
                <a:lnTo>
                  <a:pt x="48" y="183"/>
                </a:lnTo>
                <a:lnTo>
                  <a:pt x="49" y="183"/>
                </a:lnTo>
                <a:lnTo>
                  <a:pt x="49" y="182"/>
                </a:lnTo>
                <a:lnTo>
                  <a:pt x="48" y="182"/>
                </a:lnTo>
                <a:lnTo>
                  <a:pt x="49" y="180"/>
                </a:lnTo>
                <a:lnTo>
                  <a:pt x="51" y="180"/>
                </a:lnTo>
                <a:lnTo>
                  <a:pt x="49" y="178"/>
                </a:lnTo>
                <a:lnTo>
                  <a:pt x="49" y="180"/>
                </a:lnTo>
                <a:lnTo>
                  <a:pt x="49" y="178"/>
                </a:lnTo>
                <a:lnTo>
                  <a:pt x="51" y="178"/>
                </a:lnTo>
                <a:lnTo>
                  <a:pt x="51" y="177"/>
                </a:lnTo>
                <a:lnTo>
                  <a:pt x="49" y="177"/>
                </a:lnTo>
                <a:lnTo>
                  <a:pt x="48" y="177"/>
                </a:lnTo>
                <a:lnTo>
                  <a:pt x="48" y="175"/>
                </a:lnTo>
                <a:lnTo>
                  <a:pt x="49" y="175"/>
                </a:lnTo>
                <a:lnTo>
                  <a:pt x="51" y="175"/>
                </a:lnTo>
                <a:lnTo>
                  <a:pt x="49" y="175"/>
                </a:lnTo>
                <a:lnTo>
                  <a:pt x="49" y="173"/>
                </a:lnTo>
                <a:lnTo>
                  <a:pt x="51" y="173"/>
                </a:lnTo>
                <a:lnTo>
                  <a:pt x="49" y="173"/>
                </a:lnTo>
                <a:lnTo>
                  <a:pt x="49" y="172"/>
                </a:lnTo>
                <a:lnTo>
                  <a:pt x="51" y="172"/>
                </a:lnTo>
                <a:lnTo>
                  <a:pt x="51" y="170"/>
                </a:lnTo>
                <a:lnTo>
                  <a:pt x="49" y="170"/>
                </a:lnTo>
                <a:lnTo>
                  <a:pt x="49" y="172"/>
                </a:lnTo>
                <a:lnTo>
                  <a:pt x="48" y="172"/>
                </a:lnTo>
                <a:lnTo>
                  <a:pt x="48" y="170"/>
                </a:lnTo>
                <a:lnTo>
                  <a:pt x="48" y="169"/>
                </a:lnTo>
                <a:lnTo>
                  <a:pt x="49" y="169"/>
                </a:lnTo>
                <a:lnTo>
                  <a:pt x="49" y="170"/>
                </a:lnTo>
                <a:lnTo>
                  <a:pt x="51" y="170"/>
                </a:lnTo>
                <a:lnTo>
                  <a:pt x="53" y="170"/>
                </a:lnTo>
                <a:lnTo>
                  <a:pt x="51" y="169"/>
                </a:lnTo>
                <a:lnTo>
                  <a:pt x="51" y="167"/>
                </a:lnTo>
                <a:lnTo>
                  <a:pt x="53" y="169"/>
                </a:lnTo>
                <a:lnTo>
                  <a:pt x="53" y="167"/>
                </a:lnTo>
                <a:lnTo>
                  <a:pt x="53" y="165"/>
                </a:lnTo>
                <a:lnTo>
                  <a:pt x="51" y="165"/>
                </a:lnTo>
                <a:lnTo>
                  <a:pt x="51" y="164"/>
                </a:lnTo>
                <a:lnTo>
                  <a:pt x="49" y="164"/>
                </a:lnTo>
                <a:lnTo>
                  <a:pt x="49" y="165"/>
                </a:lnTo>
                <a:lnTo>
                  <a:pt x="49" y="164"/>
                </a:lnTo>
                <a:lnTo>
                  <a:pt x="49" y="162"/>
                </a:lnTo>
                <a:lnTo>
                  <a:pt x="51" y="160"/>
                </a:lnTo>
                <a:lnTo>
                  <a:pt x="49" y="160"/>
                </a:lnTo>
                <a:lnTo>
                  <a:pt x="51" y="160"/>
                </a:lnTo>
                <a:lnTo>
                  <a:pt x="51" y="159"/>
                </a:lnTo>
                <a:lnTo>
                  <a:pt x="53" y="159"/>
                </a:lnTo>
                <a:lnTo>
                  <a:pt x="51" y="159"/>
                </a:lnTo>
                <a:lnTo>
                  <a:pt x="51" y="157"/>
                </a:lnTo>
                <a:lnTo>
                  <a:pt x="53" y="157"/>
                </a:lnTo>
                <a:lnTo>
                  <a:pt x="53" y="159"/>
                </a:lnTo>
                <a:lnTo>
                  <a:pt x="54" y="159"/>
                </a:lnTo>
                <a:lnTo>
                  <a:pt x="54" y="157"/>
                </a:lnTo>
                <a:lnTo>
                  <a:pt x="54" y="155"/>
                </a:lnTo>
                <a:lnTo>
                  <a:pt x="56" y="155"/>
                </a:lnTo>
                <a:lnTo>
                  <a:pt x="54" y="154"/>
                </a:lnTo>
                <a:lnTo>
                  <a:pt x="54" y="152"/>
                </a:lnTo>
                <a:lnTo>
                  <a:pt x="54" y="151"/>
                </a:lnTo>
                <a:lnTo>
                  <a:pt x="54" y="149"/>
                </a:lnTo>
                <a:lnTo>
                  <a:pt x="54" y="147"/>
                </a:lnTo>
                <a:lnTo>
                  <a:pt x="53" y="147"/>
                </a:lnTo>
                <a:lnTo>
                  <a:pt x="53" y="146"/>
                </a:lnTo>
                <a:lnTo>
                  <a:pt x="54" y="146"/>
                </a:lnTo>
                <a:lnTo>
                  <a:pt x="54" y="147"/>
                </a:lnTo>
                <a:lnTo>
                  <a:pt x="56" y="147"/>
                </a:lnTo>
                <a:lnTo>
                  <a:pt x="56" y="146"/>
                </a:lnTo>
                <a:lnTo>
                  <a:pt x="56" y="144"/>
                </a:lnTo>
                <a:lnTo>
                  <a:pt x="54" y="144"/>
                </a:lnTo>
                <a:lnTo>
                  <a:pt x="54" y="146"/>
                </a:lnTo>
                <a:lnTo>
                  <a:pt x="53" y="146"/>
                </a:lnTo>
                <a:lnTo>
                  <a:pt x="54" y="144"/>
                </a:lnTo>
                <a:lnTo>
                  <a:pt x="53" y="144"/>
                </a:lnTo>
                <a:lnTo>
                  <a:pt x="53" y="142"/>
                </a:lnTo>
                <a:lnTo>
                  <a:pt x="54" y="142"/>
                </a:lnTo>
                <a:lnTo>
                  <a:pt x="54" y="144"/>
                </a:lnTo>
                <a:lnTo>
                  <a:pt x="54" y="142"/>
                </a:lnTo>
                <a:lnTo>
                  <a:pt x="54" y="141"/>
                </a:lnTo>
                <a:lnTo>
                  <a:pt x="53" y="141"/>
                </a:lnTo>
                <a:lnTo>
                  <a:pt x="53" y="139"/>
                </a:lnTo>
                <a:lnTo>
                  <a:pt x="54" y="139"/>
                </a:lnTo>
                <a:lnTo>
                  <a:pt x="53" y="139"/>
                </a:lnTo>
                <a:lnTo>
                  <a:pt x="53" y="137"/>
                </a:lnTo>
                <a:lnTo>
                  <a:pt x="54" y="137"/>
                </a:lnTo>
                <a:lnTo>
                  <a:pt x="53" y="137"/>
                </a:lnTo>
                <a:lnTo>
                  <a:pt x="53" y="136"/>
                </a:lnTo>
                <a:lnTo>
                  <a:pt x="54" y="136"/>
                </a:lnTo>
                <a:lnTo>
                  <a:pt x="54" y="134"/>
                </a:lnTo>
                <a:lnTo>
                  <a:pt x="54" y="133"/>
                </a:lnTo>
                <a:lnTo>
                  <a:pt x="56" y="133"/>
                </a:lnTo>
                <a:lnTo>
                  <a:pt x="56" y="131"/>
                </a:lnTo>
                <a:lnTo>
                  <a:pt x="57" y="131"/>
                </a:lnTo>
                <a:lnTo>
                  <a:pt x="57" y="129"/>
                </a:lnTo>
                <a:lnTo>
                  <a:pt x="57" y="128"/>
                </a:lnTo>
                <a:lnTo>
                  <a:pt x="59" y="128"/>
                </a:lnTo>
                <a:lnTo>
                  <a:pt x="56" y="128"/>
                </a:lnTo>
                <a:lnTo>
                  <a:pt x="54" y="128"/>
                </a:lnTo>
                <a:lnTo>
                  <a:pt x="53" y="128"/>
                </a:lnTo>
                <a:lnTo>
                  <a:pt x="48" y="128"/>
                </a:lnTo>
                <a:lnTo>
                  <a:pt x="44" y="128"/>
                </a:lnTo>
                <a:lnTo>
                  <a:pt x="41" y="128"/>
                </a:lnTo>
                <a:lnTo>
                  <a:pt x="38" y="128"/>
                </a:lnTo>
                <a:lnTo>
                  <a:pt x="38" y="126"/>
                </a:lnTo>
                <a:lnTo>
                  <a:pt x="38" y="119"/>
                </a:lnTo>
                <a:lnTo>
                  <a:pt x="38" y="118"/>
                </a:lnTo>
                <a:lnTo>
                  <a:pt x="36" y="118"/>
                </a:lnTo>
                <a:lnTo>
                  <a:pt x="31" y="118"/>
                </a:lnTo>
                <a:lnTo>
                  <a:pt x="30" y="118"/>
                </a:lnTo>
                <a:lnTo>
                  <a:pt x="26" y="118"/>
                </a:lnTo>
                <a:lnTo>
                  <a:pt x="21" y="118"/>
                </a:lnTo>
                <a:lnTo>
                  <a:pt x="17" y="118"/>
                </a:lnTo>
                <a:lnTo>
                  <a:pt x="15" y="119"/>
                </a:lnTo>
                <a:lnTo>
                  <a:pt x="13" y="121"/>
                </a:lnTo>
                <a:lnTo>
                  <a:pt x="12" y="123"/>
                </a:lnTo>
                <a:lnTo>
                  <a:pt x="10" y="124"/>
                </a:lnTo>
                <a:lnTo>
                  <a:pt x="8" y="126"/>
                </a:lnTo>
                <a:lnTo>
                  <a:pt x="5" y="126"/>
                </a:lnTo>
                <a:lnTo>
                  <a:pt x="2" y="126"/>
                </a:lnTo>
                <a:lnTo>
                  <a:pt x="0" y="126"/>
                </a:lnTo>
                <a:lnTo>
                  <a:pt x="0" y="124"/>
                </a:lnTo>
                <a:lnTo>
                  <a:pt x="0" y="116"/>
                </a:lnTo>
                <a:lnTo>
                  <a:pt x="0" y="115"/>
                </a:lnTo>
                <a:lnTo>
                  <a:pt x="0" y="113"/>
                </a:lnTo>
                <a:lnTo>
                  <a:pt x="0" y="111"/>
                </a:lnTo>
                <a:lnTo>
                  <a:pt x="0" y="110"/>
                </a:lnTo>
                <a:lnTo>
                  <a:pt x="0" y="108"/>
                </a:lnTo>
                <a:lnTo>
                  <a:pt x="2" y="108"/>
                </a:lnTo>
                <a:lnTo>
                  <a:pt x="2" y="102"/>
                </a:lnTo>
                <a:lnTo>
                  <a:pt x="2" y="100"/>
                </a:lnTo>
                <a:lnTo>
                  <a:pt x="2" y="98"/>
                </a:lnTo>
                <a:lnTo>
                  <a:pt x="2" y="97"/>
                </a:lnTo>
                <a:lnTo>
                  <a:pt x="2" y="93"/>
                </a:lnTo>
                <a:lnTo>
                  <a:pt x="2" y="90"/>
                </a:lnTo>
                <a:lnTo>
                  <a:pt x="2" y="88"/>
                </a:lnTo>
                <a:lnTo>
                  <a:pt x="4" y="88"/>
                </a:lnTo>
                <a:lnTo>
                  <a:pt x="5" y="88"/>
                </a:lnTo>
                <a:lnTo>
                  <a:pt x="7" y="88"/>
                </a:lnTo>
                <a:lnTo>
                  <a:pt x="8" y="88"/>
                </a:lnTo>
                <a:lnTo>
                  <a:pt x="12" y="90"/>
                </a:lnTo>
                <a:lnTo>
                  <a:pt x="12" y="88"/>
                </a:lnTo>
                <a:lnTo>
                  <a:pt x="12" y="87"/>
                </a:lnTo>
                <a:lnTo>
                  <a:pt x="12" y="85"/>
                </a:lnTo>
                <a:lnTo>
                  <a:pt x="12" y="84"/>
                </a:lnTo>
                <a:lnTo>
                  <a:pt x="12" y="82"/>
                </a:lnTo>
                <a:lnTo>
                  <a:pt x="12" y="80"/>
                </a:lnTo>
                <a:lnTo>
                  <a:pt x="12" y="79"/>
                </a:lnTo>
                <a:lnTo>
                  <a:pt x="12" y="77"/>
                </a:lnTo>
                <a:lnTo>
                  <a:pt x="12" y="74"/>
                </a:lnTo>
                <a:lnTo>
                  <a:pt x="12" y="70"/>
                </a:lnTo>
                <a:lnTo>
                  <a:pt x="13" y="70"/>
                </a:lnTo>
                <a:lnTo>
                  <a:pt x="18" y="70"/>
                </a:lnTo>
                <a:lnTo>
                  <a:pt x="20" y="70"/>
                </a:lnTo>
                <a:lnTo>
                  <a:pt x="21" y="70"/>
                </a:lnTo>
                <a:lnTo>
                  <a:pt x="23" y="70"/>
                </a:lnTo>
                <a:lnTo>
                  <a:pt x="26" y="70"/>
                </a:lnTo>
                <a:lnTo>
                  <a:pt x="30" y="70"/>
                </a:lnTo>
                <a:lnTo>
                  <a:pt x="30" y="72"/>
                </a:lnTo>
                <a:lnTo>
                  <a:pt x="30" y="75"/>
                </a:lnTo>
                <a:lnTo>
                  <a:pt x="30" y="79"/>
                </a:lnTo>
                <a:lnTo>
                  <a:pt x="30" y="80"/>
                </a:lnTo>
                <a:lnTo>
                  <a:pt x="33" y="80"/>
                </a:lnTo>
                <a:lnTo>
                  <a:pt x="35" y="80"/>
                </a:lnTo>
                <a:lnTo>
                  <a:pt x="36" y="80"/>
                </a:lnTo>
                <a:lnTo>
                  <a:pt x="38" y="80"/>
                </a:lnTo>
                <a:lnTo>
                  <a:pt x="39" y="80"/>
                </a:lnTo>
                <a:lnTo>
                  <a:pt x="41" y="80"/>
                </a:lnTo>
                <a:lnTo>
                  <a:pt x="43" y="80"/>
                </a:lnTo>
                <a:lnTo>
                  <a:pt x="44" y="80"/>
                </a:lnTo>
                <a:lnTo>
                  <a:pt x="46" y="80"/>
                </a:lnTo>
                <a:lnTo>
                  <a:pt x="48" y="80"/>
                </a:lnTo>
                <a:lnTo>
                  <a:pt x="49" y="80"/>
                </a:lnTo>
                <a:lnTo>
                  <a:pt x="51" y="80"/>
                </a:lnTo>
                <a:lnTo>
                  <a:pt x="53" y="80"/>
                </a:lnTo>
                <a:lnTo>
                  <a:pt x="53" y="82"/>
                </a:lnTo>
                <a:lnTo>
                  <a:pt x="56" y="82"/>
                </a:lnTo>
                <a:lnTo>
                  <a:pt x="57" y="82"/>
                </a:lnTo>
                <a:lnTo>
                  <a:pt x="57" y="79"/>
                </a:lnTo>
                <a:lnTo>
                  <a:pt x="57" y="77"/>
                </a:lnTo>
                <a:lnTo>
                  <a:pt x="57" y="74"/>
                </a:lnTo>
                <a:lnTo>
                  <a:pt x="57" y="72"/>
                </a:lnTo>
                <a:lnTo>
                  <a:pt x="57" y="70"/>
                </a:lnTo>
                <a:lnTo>
                  <a:pt x="57" y="69"/>
                </a:lnTo>
                <a:lnTo>
                  <a:pt x="57" y="67"/>
                </a:lnTo>
                <a:lnTo>
                  <a:pt x="57" y="66"/>
                </a:lnTo>
                <a:lnTo>
                  <a:pt x="57" y="64"/>
                </a:lnTo>
                <a:lnTo>
                  <a:pt x="57" y="62"/>
                </a:lnTo>
                <a:lnTo>
                  <a:pt x="59" y="57"/>
                </a:lnTo>
                <a:lnTo>
                  <a:pt x="59" y="56"/>
                </a:lnTo>
                <a:lnTo>
                  <a:pt x="59" y="54"/>
                </a:lnTo>
                <a:lnTo>
                  <a:pt x="59" y="53"/>
                </a:lnTo>
                <a:lnTo>
                  <a:pt x="59" y="51"/>
                </a:lnTo>
                <a:lnTo>
                  <a:pt x="59" y="49"/>
                </a:lnTo>
                <a:lnTo>
                  <a:pt x="59" y="48"/>
                </a:lnTo>
                <a:lnTo>
                  <a:pt x="59" y="46"/>
                </a:lnTo>
                <a:lnTo>
                  <a:pt x="59" y="44"/>
                </a:lnTo>
                <a:lnTo>
                  <a:pt x="59" y="43"/>
                </a:lnTo>
                <a:lnTo>
                  <a:pt x="59" y="41"/>
                </a:lnTo>
                <a:lnTo>
                  <a:pt x="59" y="39"/>
                </a:lnTo>
                <a:lnTo>
                  <a:pt x="59" y="38"/>
                </a:lnTo>
                <a:lnTo>
                  <a:pt x="59" y="36"/>
                </a:lnTo>
                <a:lnTo>
                  <a:pt x="59" y="35"/>
                </a:lnTo>
                <a:lnTo>
                  <a:pt x="59" y="33"/>
                </a:lnTo>
                <a:lnTo>
                  <a:pt x="59" y="31"/>
                </a:lnTo>
                <a:lnTo>
                  <a:pt x="59" y="30"/>
                </a:lnTo>
                <a:lnTo>
                  <a:pt x="59" y="28"/>
                </a:lnTo>
                <a:lnTo>
                  <a:pt x="59" y="26"/>
                </a:lnTo>
                <a:lnTo>
                  <a:pt x="59" y="25"/>
                </a:lnTo>
                <a:lnTo>
                  <a:pt x="59" y="21"/>
                </a:lnTo>
                <a:lnTo>
                  <a:pt x="59" y="20"/>
                </a:lnTo>
                <a:lnTo>
                  <a:pt x="59" y="18"/>
                </a:lnTo>
                <a:lnTo>
                  <a:pt x="59" y="17"/>
                </a:lnTo>
                <a:lnTo>
                  <a:pt x="61" y="17"/>
                </a:lnTo>
                <a:lnTo>
                  <a:pt x="62" y="17"/>
                </a:lnTo>
                <a:lnTo>
                  <a:pt x="64" y="17"/>
                </a:lnTo>
                <a:lnTo>
                  <a:pt x="66" y="17"/>
                </a:lnTo>
                <a:lnTo>
                  <a:pt x="67" y="17"/>
                </a:lnTo>
                <a:lnTo>
                  <a:pt x="69" y="17"/>
                </a:lnTo>
                <a:lnTo>
                  <a:pt x="71" y="17"/>
                </a:lnTo>
                <a:lnTo>
                  <a:pt x="72" y="17"/>
                </a:lnTo>
                <a:lnTo>
                  <a:pt x="74" y="1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22" name="Freeform 460"/>
          <p:cNvSpPr>
            <a:spLocks/>
          </p:cNvSpPr>
          <p:nvPr/>
        </p:nvSpPr>
        <p:spPr bwMode="auto">
          <a:xfrm>
            <a:off x="3120659" y="1810511"/>
            <a:ext cx="68798" cy="37471"/>
          </a:xfrm>
          <a:custGeom>
            <a:avLst/>
            <a:gdLst>
              <a:gd name="T0" fmla="*/ 0 w 34"/>
              <a:gd name="T1" fmla="*/ 17 h 18"/>
              <a:gd name="T2" fmla="*/ 1 w 34"/>
              <a:gd name="T3" fmla="*/ 17 h 18"/>
              <a:gd name="T4" fmla="*/ 3 w 34"/>
              <a:gd name="T5" fmla="*/ 17 h 18"/>
              <a:gd name="T6" fmla="*/ 5 w 34"/>
              <a:gd name="T7" fmla="*/ 17 h 18"/>
              <a:gd name="T8" fmla="*/ 6 w 34"/>
              <a:gd name="T9" fmla="*/ 17 h 18"/>
              <a:gd name="T10" fmla="*/ 11 w 34"/>
              <a:gd name="T11" fmla="*/ 17 h 18"/>
              <a:gd name="T12" fmla="*/ 13 w 34"/>
              <a:gd name="T13" fmla="*/ 17 h 18"/>
              <a:gd name="T14" fmla="*/ 14 w 34"/>
              <a:gd name="T15" fmla="*/ 17 h 18"/>
              <a:gd name="T16" fmla="*/ 16 w 34"/>
              <a:gd name="T17" fmla="*/ 17 h 18"/>
              <a:gd name="T18" fmla="*/ 18 w 34"/>
              <a:gd name="T19" fmla="*/ 18 h 18"/>
              <a:gd name="T20" fmla="*/ 19 w 34"/>
              <a:gd name="T21" fmla="*/ 18 h 18"/>
              <a:gd name="T22" fmla="*/ 21 w 34"/>
              <a:gd name="T23" fmla="*/ 18 h 18"/>
              <a:gd name="T24" fmla="*/ 23 w 34"/>
              <a:gd name="T25" fmla="*/ 18 h 18"/>
              <a:gd name="T26" fmla="*/ 24 w 34"/>
              <a:gd name="T27" fmla="*/ 18 h 18"/>
              <a:gd name="T28" fmla="*/ 26 w 34"/>
              <a:gd name="T29" fmla="*/ 18 h 18"/>
              <a:gd name="T30" fmla="*/ 28 w 34"/>
              <a:gd name="T31" fmla="*/ 18 h 18"/>
              <a:gd name="T32" fmla="*/ 29 w 34"/>
              <a:gd name="T33" fmla="*/ 18 h 18"/>
              <a:gd name="T34" fmla="*/ 28 w 34"/>
              <a:gd name="T35" fmla="*/ 15 h 18"/>
              <a:gd name="T36" fmla="*/ 29 w 34"/>
              <a:gd name="T37" fmla="*/ 15 h 18"/>
              <a:gd name="T38" fmla="*/ 31 w 34"/>
              <a:gd name="T39" fmla="*/ 12 h 18"/>
              <a:gd name="T40" fmla="*/ 29 w 34"/>
              <a:gd name="T41" fmla="*/ 10 h 18"/>
              <a:gd name="T42" fmla="*/ 28 w 34"/>
              <a:gd name="T43" fmla="*/ 10 h 18"/>
              <a:gd name="T44" fmla="*/ 24 w 34"/>
              <a:gd name="T45" fmla="*/ 5 h 18"/>
              <a:gd name="T46" fmla="*/ 24 w 34"/>
              <a:gd name="T47" fmla="*/ 3 h 18"/>
              <a:gd name="T48" fmla="*/ 24 w 34"/>
              <a:gd name="T49" fmla="*/ 2 h 18"/>
              <a:gd name="T50" fmla="*/ 26 w 34"/>
              <a:gd name="T51" fmla="*/ 2 h 18"/>
              <a:gd name="T52" fmla="*/ 28 w 34"/>
              <a:gd name="T53" fmla="*/ 2 h 18"/>
              <a:gd name="T54" fmla="*/ 29 w 34"/>
              <a:gd name="T55" fmla="*/ 2 h 18"/>
              <a:gd name="T56" fmla="*/ 31 w 34"/>
              <a:gd name="T57" fmla="*/ 2 h 18"/>
              <a:gd name="T58" fmla="*/ 32 w 34"/>
              <a:gd name="T59" fmla="*/ 2 h 18"/>
              <a:gd name="T60" fmla="*/ 32 w 34"/>
              <a:gd name="T61" fmla="*/ 0 h 18"/>
              <a:gd name="T62" fmla="*/ 34 w 34"/>
              <a:gd name="T6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18">
                <a:moveTo>
                  <a:pt x="0" y="17"/>
                </a:moveTo>
                <a:lnTo>
                  <a:pt x="1" y="17"/>
                </a:lnTo>
                <a:lnTo>
                  <a:pt x="3" y="17"/>
                </a:lnTo>
                <a:lnTo>
                  <a:pt x="5" y="17"/>
                </a:lnTo>
                <a:lnTo>
                  <a:pt x="6" y="17"/>
                </a:lnTo>
                <a:lnTo>
                  <a:pt x="11" y="17"/>
                </a:lnTo>
                <a:lnTo>
                  <a:pt x="13" y="17"/>
                </a:lnTo>
                <a:lnTo>
                  <a:pt x="14" y="17"/>
                </a:lnTo>
                <a:lnTo>
                  <a:pt x="16" y="17"/>
                </a:lnTo>
                <a:lnTo>
                  <a:pt x="18" y="18"/>
                </a:lnTo>
                <a:lnTo>
                  <a:pt x="19" y="18"/>
                </a:lnTo>
                <a:lnTo>
                  <a:pt x="21" y="18"/>
                </a:lnTo>
                <a:lnTo>
                  <a:pt x="23" y="18"/>
                </a:lnTo>
                <a:lnTo>
                  <a:pt x="24" y="18"/>
                </a:lnTo>
                <a:lnTo>
                  <a:pt x="26" y="18"/>
                </a:lnTo>
                <a:lnTo>
                  <a:pt x="28" y="18"/>
                </a:lnTo>
                <a:lnTo>
                  <a:pt x="29" y="18"/>
                </a:lnTo>
                <a:lnTo>
                  <a:pt x="28" y="15"/>
                </a:lnTo>
                <a:lnTo>
                  <a:pt x="29" y="15"/>
                </a:lnTo>
                <a:lnTo>
                  <a:pt x="31" y="12"/>
                </a:lnTo>
                <a:lnTo>
                  <a:pt x="29" y="10"/>
                </a:lnTo>
                <a:lnTo>
                  <a:pt x="28" y="10"/>
                </a:lnTo>
                <a:lnTo>
                  <a:pt x="24" y="5"/>
                </a:lnTo>
                <a:lnTo>
                  <a:pt x="24" y="3"/>
                </a:lnTo>
                <a:lnTo>
                  <a:pt x="24" y="2"/>
                </a:lnTo>
                <a:lnTo>
                  <a:pt x="26" y="2"/>
                </a:lnTo>
                <a:lnTo>
                  <a:pt x="28" y="2"/>
                </a:lnTo>
                <a:lnTo>
                  <a:pt x="29" y="2"/>
                </a:lnTo>
                <a:lnTo>
                  <a:pt x="31" y="2"/>
                </a:lnTo>
                <a:lnTo>
                  <a:pt x="32" y="2"/>
                </a:lnTo>
                <a:lnTo>
                  <a:pt x="32" y="0"/>
                </a:lnTo>
                <a:lnTo>
                  <a:pt x="3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23" name="Freeform 461"/>
          <p:cNvSpPr>
            <a:spLocks noEditPoints="1"/>
          </p:cNvSpPr>
          <p:nvPr/>
        </p:nvSpPr>
        <p:spPr bwMode="auto">
          <a:xfrm>
            <a:off x="1963240" y="657225"/>
            <a:ext cx="594897" cy="707793"/>
          </a:xfrm>
          <a:custGeom>
            <a:avLst/>
            <a:gdLst>
              <a:gd name="T0" fmla="*/ 160 w 294"/>
              <a:gd name="T1" fmla="*/ 82 h 340"/>
              <a:gd name="T2" fmla="*/ 173 w 294"/>
              <a:gd name="T3" fmla="*/ 79 h 340"/>
              <a:gd name="T4" fmla="*/ 183 w 294"/>
              <a:gd name="T5" fmla="*/ 75 h 340"/>
              <a:gd name="T6" fmla="*/ 171 w 294"/>
              <a:gd name="T7" fmla="*/ 72 h 340"/>
              <a:gd name="T8" fmla="*/ 176 w 294"/>
              <a:gd name="T9" fmla="*/ 72 h 340"/>
              <a:gd name="T10" fmla="*/ 167 w 294"/>
              <a:gd name="T11" fmla="*/ 74 h 340"/>
              <a:gd name="T12" fmla="*/ 170 w 294"/>
              <a:gd name="T13" fmla="*/ 69 h 340"/>
              <a:gd name="T14" fmla="*/ 101 w 294"/>
              <a:gd name="T15" fmla="*/ 67 h 340"/>
              <a:gd name="T16" fmla="*/ 171 w 294"/>
              <a:gd name="T17" fmla="*/ 69 h 340"/>
              <a:gd name="T18" fmla="*/ 165 w 294"/>
              <a:gd name="T19" fmla="*/ 67 h 340"/>
              <a:gd name="T20" fmla="*/ 137 w 294"/>
              <a:gd name="T21" fmla="*/ 75 h 340"/>
              <a:gd name="T22" fmla="*/ 181 w 294"/>
              <a:gd name="T23" fmla="*/ 66 h 340"/>
              <a:gd name="T24" fmla="*/ 167 w 294"/>
              <a:gd name="T25" fmla="*/ 64 h 340"/>
              <a:gd name="T26" fmla="*/ 193 w 294"/>
              <a:gd name="T27" fmla="*/ 74 h 340"/>
              <a:gd name="T28" fmla="*/ 181 w 294"/>
              <a:gd name="T29" fmla="*/ 69 h 340"/>
              <a:gd name="T30" fmla="*/ 186 w 294"/>
              <a:gd name="T31" fmla="*/ 61 h 340"/>
              <a:gd name="T32" fmla="*/ 176 w 294"/>
              <a:gd name="T33" fmla="*/ 61 h 340"/>
              <a:gd name="T34" fmla="*/ 168 w 294"/>
              <a:gd name="T35" fmla="*/ 58 h 340"/>
              <a:gd name="T36" fmla="*/ 158 w 294"/>
              <a:gd name="T37" fmla="*/ 56 h 340"/>
              <a:gd name="T38" fmla="*/ 209 w 294"/>
              <a:gd name="T39" fmla="*/ 53 h 340"/>
              <a:gd name="T40" fmla="*/ 198 w 294"/>
              <a:gd name="T41" fmla="*/ 54 h 340"/>
              <a:gd name="T42" fmla="*/ 189 w 294"/>
              <a:gd name="T43" fmla="*/ 58 h 340"/>
              <a:gd name="T44" fmla="*/ 196 w 294"/>
              <a:gd name="T45" fmla="*/ 51 h 340"/>
              <a:gd name="T46" fmla="*/ 204 w 294"/>
              <a:gd name="T47" fmla="*/ 49 h 340"/>
              <a:gd name="T48" fmla="*/ 181 w 294"/>
              <a:gd name="T49" fmla="*/ 43 h 340"/>
              <a:gd name="T50" fmla="*/ 260 w 294"/>
              <a:gd name="T51" fmla="*/ 62 h 340"/>
              <a:gd name="T52" fmla="*/ 185 w 294"/>
              <a:gd name="T53" fmla="*/ 41 h 340"/>
              <a:gd name="T54" fmla="*/ 225 w 294"/>
              <a:gd name="T55" fmla="*/ 43 h 340"/>
              <a:gd name="T56" fmla="*/ 212 w 294"/>
              <a:gd name="T57" fmla="*/ 41 h 340"/>
              <a:gd name="T58" fmla="*/ 222 w 294"/>
              <a:gd name="T59" fmla="*/ 38 h 340"/>
              <a:gd name="T60" fmla="*/ 15 w 294"/>
              <a:gd name="T61" fmla="*/ 44 h 340"/>
              <a:gd name="T62" fmla="*/ 47 w 294"/>
              <a:gd name="T63" fmla="*/ 75 h 340"/>
              <a:gd name="T64" fmla="*/ 67 w 294"/>
              <a:gd name="T65" fmla="*/ 79 h 340"/>
              <a:gd name="T66" fmla="*/ 65 w 294"/>
              <a:gd name="T67" fmla="*/ 111 h 340"/>
              <a:gd name="T68" fmla="*/ 72 w 294"/>
              <a:gd name="T69" fmla="*/ 98 h 340"/>
              <a:gd name="T70" fmla="*/ 93 w 294"/>
              <a:gd name="T71" fmla="*/ 105 h 340"/>
              <a:gd name="T72" fmla="*/ 106 w 294"/>
              <a:gd name="T73" fmla="*/ 129 h 340"/>
              <a:gd name="T74" fmla="*/ 95 w 294"/>
              <a:gd name="T75" fmla="*/ 95 h 340"/>
              <a:gd name="T76" fmla="*/ 73 w 294"/>
              <a:gd name="T77" fmla="*/ 69 h 340"/>
              <a:gd name="T78" fmla="*/ 118 w 294"/>
              <a:gd name="T79" fmla="*/ 58 h 340"/>
              <a:gd name="T80" fmla="*/ 122 w 294"/>
              <a:gd name="T81" fmla="*/ 87 h 340"/>
              <a:gd name="T82" fmla="*/ 165 w 294"/>
              <a:gd name="T83" fmla="*/ 84 h 340"/>
              <a:gd name="T84" fmla="*/ 199 w 294"/>
              <a:gd name="T85" fmla="*/ 66 h 340"/>
              <a:gd name="T86" fmla="*/ 214 w 294"/>
              <a:gd name="T87" fmla="*/ 53 h 340"/>
              <a:gd name="T88" fmla="*/ 247 w 294"/>
              <a:gd name="T89" fmla="*/ 58 h 340"/>
              <a:gd name="T90" fmla="*/ 270 w 294"/>
              <a:gd name="T91" fmla="*/ 90 h 340"/>
              <a:gd name="T92" fmla="*/ 294 w 294"/>
              <a:gd name="T93" fmla="*/ 177 h 340"/>
              <a:gd name="T94" fmla="*/ 250 w 294"/>
              <a:gd name="T95" fmla="*/ 339 h 340"/>
              <a:gd name="T96" fmla="*/ 82 w 294"/>
              <a:gd name="T97" fmla="*/ 330 h 340"/>
              <a:gd name="T98" fmla="*/ 20 w 294"/>
              <a:gd name="T99" fmla="*/ 298 h 340"/>
              <a:gd name="T100" fmla="*/ 15 w 294"/>
              <a:gd name="T101" fmla="*/ 236 h 340"/>
              <a:gd name="T102" fmla="*/ 36 w 294"/>
              <a:gd name="T103" fmla="*/ 200 h 340"/>
              <a:gd name="T104" fmla="*/ 44 w 294"/>
              <a:gd name="T105" fmla="*/ 180 h 340"/>
              <a:gd name="T106" fmla="*/ 36 w 294"/>
              <a:gd name="T107" fmla="*/ 126 h 340"/>
              <a:gd name="T108" fmla="*/ 20 w 294"/>
              <a:gd name="T109" fmla="*/ 71 h 340"/>
              <a:gd name="T110" fmla="*/ 214 w 294"/>
              <a:gd name="T111" fmla="*/ 40 h 340"/>
              <a:gd name="T112" fmla="*/ 230 w 294"/>
              <a:gd name="T113" fmla="*/ 41 h 340"/>
              <a:gd name="T114" fmla="*/ 165 w 294"/>
              <a:gd name="T115" fmla="*/ 36 h 340"/>
              <a:gd name="T116" fmla="*/ 247 w 294"/>
              <a:gd name="T117" fmla="*/ 43 h 340"/>
              <a:gd name="T118" fmla="*/ 255 w 294"/>
              <a:gd name="T119" fmla="*/ 38 h 340"/>
              <a:gd name="T120" fmla="*/ 140 w 294"/>
              <a:gd name="T121" fmla="*/ 35 h 340"/>
              <a:gd name="T122" fmla="*/ 20 w 294"/>
              <a:gd name="T123" fmla="*/ 2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4" h="340">
                <a:moveTo>
                  <a:pt x="16" y="314"/>
                </a:moveTo>
                <a:lnTo>
                  <a:pt x="15" y="314"/>
                </a:lnTo>
                <a:lnTo>
                  <a:pt x="16" y="314"/>
                </a:lnTo>
                <a:close/>
                <a:moveTo>
                  <a:pt x="18" y="244"/>
                </a:moveTo>
                <a:lnTo>
                  <a:pt x="18" y="242"/>
                </a:lnTo>
                <a:lnTo>
                  <a:pt x="18" y="244"/>
                </a:lnTo>
                <a:close/>
                <a:moveTo>
                  <a:pt x="98" y="118"/>
                </a:moveTo>
                <a:lnTo>
                  <a:pt x="96" y="118"/>
                </a:lnTo>
                <a:lnTo>
                  <a:pt x="95" y="118"/>
                </a:lnTo>
                <a:lnTo>
                  <a:pt x="95" y="116"/>
                </a:lnTo>
                <a:lnTo>
                  <a:pt x="95" y="115"/>
                </a:lnTo>
                <a:lnTo>
                  <a:pt x="95" y="113"/>
                </a:lnTo>
                <a:lnTo>
                  <a:pt x="95" y="115"/>
                </a:lnTo>
                <a:lnTo>
                  <a:pt x="96" y="115"/>
                </a:lnTo>
                <a:lnTo>
                  <a:pt x="96" y="116"/>
                </a:lnTo>
                <a:lnTo>
                  <a:pt x="96" y="118"/>
                </a:lnTo>
                <a:lnTo>
                  <a:pt x="98" y="118"/>
                </a:lnTo>
                <a:close/>
                <a:moveTo>
                  <a:pt x="96" y="115"/>
                </a:moveTo>
                <a:lnTo>
                  <a:pt x="96" y="113"/>
                </a:lnTo>
                <a:lnTo>
                  <a:pt x="96" y="111"/>
                </a:lnTo>
                <a:lnTo>
                  <a:pt x="96" y="110"/>
                </a:lnTo>
                <a:lnTo>
                  <a:pt x="96" y="111"/>
                </a:lnTo>
                <a:lnTo>
                  <a:pt x="98" y="113"/>
                </a:lnTo>
                <a:lnTo>
                  <a:pt x="96" y="115"/>
                </a:lnTo>
                <a:close/>
                <a:moveTo>
                  <a:pt x="95" y="111"/>
                </a:moveTo>
                <a:lnTo>
                  <a:pt x="95" y="110"/>
                </a:lnTo>
                <a:lnTo>
                  <a:pt x="95" y="108"/>
                </a:lnTo>
                <a:lnTo>
                  <a:pt x="95" y="110"/>
                </a:lnTo>
                <a:lnTo>
                  <a:pt x="95" y="111"/>
                </a:lnTo>
                <a:close/>
                <a:moveTo>
                  <a:pt x="88" y="85"/>
                </a:moveTo>
                <a:lnTo>
                  <a:pt x="88" y="87"/>
                </a:lnTo>
                <a:lnTo>
                  <a:pt x="88" y="85"/>
                </a:lnTo>
                <a:close/>
                <a:moveTo>
                  <a:pt x="170" y="82"/>
                </a:moveTo>
                <a:lnTo>
                  <a:pt x="168" y="82"/>
                </a:lnTo>
                <a:lnTo>
                  <a:pt x="167" y="82"/>
                </a:lnTo>
                <a:lnTo>
                  <a:pt x="168" y="82"/>
                </a:lnTo>
                <a:lnTo>
                  <a:pt x="170" y="82"/>
                </a:lnTo>
                <a:close/>
                <a:moveTo>
                  <a:pt x="160" y="82"/>
                </a:moveTo>
                <a:lnTo>
                  <a:pt x="158" y="80"/>
                </a:lnTo>
                <a:lnTo>
                  <a:pt x="160" y="80"/>
                </a:lnTo>
                <a:lnTo>
                  <a:pt x="160" y="82"/>
                </a:lnTo>
                <a:close/>
                <a:moveTo>
                  <a:pt x="171" y="80"/>
                </a:moveTo>
                <a:lnTo>
                  <a:pt x="170" y="82"/>
                </a:lnTo>
                <a:lnTo>
                  <a:pt x="170" y="80"/>
                </a:lnTo>
                <a:lnTo>
                  <a:pt x="171" y="80"/>
                </a:lnTo>
                <a:lnTo>
                  <a:pt x="173" y="80"/>
                </a:lnTo>
                <a:lnTo>
                  <a:pt x="171" y="80"/>
                </a:lnTo>
                <a:close/>
                <a:moveTo>
                  <a:pt x="162" y="80"/>
                </a:moveTo>
                <a:lnTo>
                  <a:pt x="162" y="79"/>
                </a:lnTo>
                <a:lnTo>
                  <a:pt x="162" y="80"/>
                </a:lnTo>
                <a:lnTo>
                  <a:pt x="162" y="79"/>
                </a:lnTo>
                <a:lnTo>
                  <a:pt x="162" y="80"/>
                </a:lnTo>
                <a:close/>
                <a:moveTo>
                  <a:pt x="152" y="79"/>
                </a:moveTo>
                <a:lnTo>
                  <a:pt x="152" y="80"/>
                </a:lnTo>
                <a:lnTo>
                  <a:pt x="150" y="80"/>
                </a:lnTo>
                <a:lnTo>
                  <a:pt x="149" y="80"/>
                </a:lnTo>
                <a:lnTo>
                  <a:pt x="150" y="80"/>
                </a:lnTo>
                <a:lnTo>
                  <a:pt x="152" y="79"/>
                </a:lnTo>
                <a:close/>
                <a:moveTo>
                  <a:pt x="165" y="79"/>
                </a:moveTo>
                <a:lnTo>
                  <a:pt x="163" y="80"/>
                </a:lnTo>
                <a:lnTo>
                  <a:pt x="162" y="80"/>
                </a:lnTo>
                <a:lnTo>
                  <a:pt x="160" y="80"/>
                </a:lnTo>
                <a:lnTo>
                  <a:pt x="162" y="80"/>
                </a:lnTo>
                <a:lnTo>
                  <a:pt x="163" y="80"/>
                </a:lnTo>
                <a:lnTo>
                  <a:pt x="162" y="80"/>
                </a:lnTo>
                <a:lnTo>
                  <a:pt x="163" y="79"/>
                </a:lnTo>
                <a:lnTo>
                  <a:pt x="165" y="79"/>
                </a:lnTo>
                <a:close/>
                <a:moveTo>
                  <a:pt x="153" y="79"/>
                </a:moveTo>
                <a:lnTo>
                  <a:pt x="152" y="79"/>
                </a:lnTo>
                <a:lnTo>
                  <a:pt x="153" y="79"/>
                </a:lnTo>
                <a:close/>
                <a:moveTo>
                  <a:pt x="153" y="79"/>
                </a:moveTo>
                <a:lnTo>
                  <a:pt x="155" y="79"/>
                </a:lnTo>
                <a:lnTo>
                  <a:pt x="155" y="77"/>
                </a:lnTo>
                <a:lnTo>
                  <a:pt x="157" y="77"/>
                </a:lnTo>
                <a:lnTo>
                  <a:pt x="157" y="79"/>
                </a:lnTo>
                <a:lnTo>
                  <a:pt x="155" y="79"/>
                </a:lnTo>
                <a:lnTo>
                  <a:pt x="153" y="79"/>
                </a:lnTo>
                <a:close/>
                <a:moveTo>
                  <a:pt x="175" y="77"/>
                </a:moveTo>
                <a:lnTo>
                  <a:pt x="176" y="77"/>
                </a:lnTo>
                <a:lnTo>
                  <a:pt x="176" y="79"/>
                </a:lnTo>
                <a:lnTo>
                  <a:pt x="175" y="79"/>
                </a:lnTo>
                <a:lnTo>
                  <a:pt x="173" y="79"/>
                </a:lnTo>
                <a:lnTo>
                  <a:pt x="171" y="79"/>
                </a:lnTo>
                <a:lnTo>
                  <a:pt x="171" y="80"/>
                </a:lnTo>
                <a:lnTo>
                  <a:pt x="170" y="80"/>
                </a:lnTo>
                <a:lnTo>
                  <a:pt x="168" y="80"/>
                </a:lnTo>
                <a:lnTo>
                  <a:pt x="168" y="82"/>
                </a:lnTo>
                <a:lnTo>
                  <a:pt x="167" y="82"/>
                </a:lnTo>
                <a:lnTo>
                  <a:pt x="165" y="84"/>
                </a:lnTo>
                <a:lnTo>
                  <a:pt x="163" y="84"/>
                </a:lnTo>
                <a:lnTo>
                  <a:pt x="162" y="84"/>
                </a:lnTo>
                <a:lnTo>
                  <a:pt x="160" y="84"/>
                </a:lnTo>
                <a:lnTo>
                  <a:pt x="160" y="82"/>
                </a:lnTo>
                <a:lnTo>
                  <a:pt x="160" y="80"/>
                </a:lnTo>
                <a:lnTo>
                  <a:pt x="162" y="79"/>
                </a:lnTo>
                <a:lnTo>
                  <a:pt x="162" y="80"/>
                </a:lnTo>
                <a:lnTo>
                  <a:pt x="160" y="80"/>
                </a:lnTo>
                <a:lnTo>
                  <a:pt x="162" y="80"/>
                </a:lnTo>
                <a:lnTo>
                  <a:pt x="163" y="80"/>
                </a:lnTo>
                <a:lnTo>
                  <a:pt x="165" y="79"/>
                </a:lnTo>
                <a:lnTo>
                  <a:pt x="167" y="79"/>
                </a:lnTo>
                <a:lnTo>
                  <a:pt x="168" y="79"/>
                </a:lnTo>
                <a:lnTo>
                  <a:pt x="170" y="79"/>
                </a:lnTo>
                <a:lnTo>
                  <a:pt x="171" y="77"/>
                </a:lnTo>
                <a:lnTo>
                  <a:pt x="173" y="77"/>
                </a:lnTo>
                <a:lnTo>
                  <a:pt x="175" y="77"/>
                </a:lnTo>
                <a:close/>
                <a:moveTo>
                  <a:pt x="178" y="77"/>
                </a:moveTo>
                <a:lnTo>
                  <a:pt x="176" y="77"/>
                </a:lnTo>
                <a:lnTo>
                  <a:pt x="178" y="75"/>
                </a:lnTo>
                <a:lnTo>
                  <a:pt x="178" y="77"/>
                </a:lnTo>
                <a:close/>
                <a:moveTo>
                  <a:pt x="185" y="75"/>
                </a:moveTo>
                <a:lnTo>
                  <a:pt x="185" y="77"/>
                </a:lnTo>
                <a:lnTo>
                  <a:pt x="183" y="77"/>
                </a:lnTo>
                <a:lnTo>
                  <a:pt x="181" y="77"/>
                </a:lnTo>
                <a:lnTo>
                  <a:pt x="180" y="77"/>
                </a:lnTo>
                <a:lnTo>
                  <a:pt x="178" y="77"/>
                </a:lnTo>
                <a:lnTo>
                  <a:pt x="178" y="75"/>
                </a:lnTo>
                <a:lnTo>
                  <a:pt x="178" y="77"/>
                </a:lnTo>
                <a:lnTo>
                  <a:pt x="180" y="75"/>
                </a:lnTo>
                <a:lnTo>
                  <a:pt x="181" y="75"/>
                </a:lnTo>
                <a:lnTo>
                  <a:pt x="183" y="75"/>
                </a:lnTo>
                <a:lnTo>
                  <a:pt x="181" y="75"/>
                </a:lnTo>
                <a:lnTo>
                  <a:pt x="183" y="75"/>
                </a:lnTo>
                <a:lnTo>
                  <a:pt x="185" y="74"/>
                </a:lnTo>
                <a:lnTo>
                  <a:pt x="186" y="74"/>
                </a:lnTo>
                <a:lnTo>
                  <a:pt x="185" y="75"/>
                </a:lnTo>
                <a:close/>
                <a:moveTo>
                  <a:pt x="181" y="75"/>
                </a:moveTo>
                <a:lnTo>
                  <a:pt x="181" y="74"/>
                </a:lnTo>
                <a:lnTo>
                  <a:pt x="181" y="75"/>
                </a:lnTo>
                <a:close/>
                <a:moveTo>
                  <a:pt x="170" y="74"/>
                </a:moveTo>
                <a:lnTo>
                  <a:pt x="168" y="75"/>
                </a:lnTo>
                <a:lnTo>
                  <a:pt x="167" y="75"/>
                </a:lnTo>
                <a:lnTo>
                  <a:pt x="165" y="75"/>
                </a:lnTo>
                <a:lnTo>
                  <a:pt x="163" y="75"/>
                </a:lnTo>
                <a:lnTo>
                  <a:pt x="163" y="74"/>
                </a:lnTo>
                <a:lnTo>
                  <a:pt x="165" y="75"/>
                </a:lnTo>
                <a:lnTo>
                  <a:pt x="165" y="74"/>
                </a:lnTo>
                <a:lnTo>
                  <a:pt x="167" y="74"/>
                </a:lnTo>
                <a:lnTo>
                  <a:pt x="168" y="74"/>
                </a:lnTo>
                <a:lnTo>
                  <a:pt x="170" y="74"/>
                </a:lnTo>
                <a:close/>
                <a:moveTo>
                  <a:pt x="180" y="74"/>
                </a:moveTo>
                <a:lnTo>
                  <a:pt x="178" y="74"/>
                </a:lnTo>
                <a:lnTo>
                  <a:pt x="178" y="75"/>
                </a:lnTo>
                <a:lnTo>
                  <a:pt x="180" y="75"/>
                </a:lnTo>
                <a:lnTo>
                  <a:pt x="180" y="74"/>
                </a:lnTo>
                <a:lnTo>
                  <a:pt x="180" y="75"/>
                </a:lnTo>
                <a:lnTo>
                  <a:pt x="178" y="75"/>
                </a:lnTo>
                <a:lnTo>
                  <a:pt x="176" y="75"/>
                </a:lnTo>
                <a:lnTo>
                  <a:pt x="178" y="75"/>
                </a:lnTo>
                <a:lnTo>
                  <a:pt x="178" y="74"/>
                </a:lnTo>
                <a:lnTo>
                  <a:pt x="180" y="74"/>
                </a:lnTo>
                <a:lnTo>
                  <a:pt x="181" y="74"/>
                </a:lnTo>
                <a:lnTo>
                  <a:pt x="180" y="74"/>
                </a:lnTo>
                <a:close/>
                <a:moveTo>
                  <a:pt x="183" y="74"/>
                </a:moveTo>
                <a:lnTo>
                  <a:pt x="181" y="74"/>
                </a:lnTo>
                <a:lnTo>
                  <a:pt x="183" y="74"/>
                </a:lnTo>
                <a:close/>
                <a:moveTo>
                  <a:pt x="170" y="74"/>
                </a:moveTo>
                <a:lnTo>
                  <a:pt x="168" y="74"/>
                </a:lnTo>
                <a:lnTo>
                  <a:pt x="170" y="74"/>
                </a:lnTo>
                <a:lnTo>
                  <a:pt x="168" y="74"/>
                </a:lnTo>
                <a:lnTo>
                  <a:pt x="170" y="72"/>
                </a:lnTo>
                <a:lnTo>
                  <a:pt x="171" y="72"/>
                </a:lnTo>
                <a:lnTo>
                  <a:pt x="170" y="72"/>
                </a:lnTo>
                <a:lnTo>
                  <a:pt x="171" y="72"/>
                </a:lnTo>
                <a:lnTo>
                  <a:pt x="171" y="71"/>
                </a:lnTo>
                <a:lnTo>
                  <a:pt x="171" y="72"/>
                </a:lnTo>
                <a:lnTo>
                  <a:pt x="170" y="74"/>
                </a:lnTo>
                <a:close/>
                <a:moveTo>
                  <a:pt x="170" y="71"/>
                </a:moveTo>
                <a:lnTo>
                  <a:pt x="171" y="71"/>
                </a:lnTo>
                <a:lnTo>
                  <a:pt x="170" y="71"/>
                </a:lnTo>
                <a:close/>
                <a:moveTo>
                  <a:pt x="181" y="71"/>
                </a:moveTo>
                <a:lnTo>
                  <a:pt x="181" y="72"/>
                </a:lnTo>
                <a:lnTo>
                  <a:pt x="183" y="72"/>
                </a:lnTo>
                <a:lnTo>
                  <a:pt x="181" y="72"/>
                </a:lnTo>
                <a:lnTo>
                  <a:pt x="183" y="72"/>
                </a:lnTo>
                <a:lnTo>
                  <a:pt x="185" y="72"/>
                </a:lnTo>
                <a:lnTo>
                  <a:pt x="185" y="74"/>
                </a:lnTo>
                <a:lnTo>
                  <a:pt x="183" y="74"/>
                </a:lnTo>
                <a:lnTo>
                  <a:pt x="181" y="74"/>
                </a:lnTo>
                <a:lnTo>
                  <a:pt x="180" y="74"/>
                </a:lnTo>
                <a:lnTo>
                  <a:pt x="178" y="74"/>
                </a:lnTo>
                <a:lnTo>
                  <a:pt x="180" y="74"/>
                </a:lnTo>
                <a:lnTo>
                  <a:pt x="180" y="72"/>
                </a:lnTo>
                <a:lnTo>
                  <a:pt x="180" y="74"/>
                </a:lnTo>
                <a:lnTo>
                  <a:pt x="180" y="72"/>
                </a:lnTo>
                <a:lnTo>
                  <a:pt x="180" y="74"/>
                </a:lnTo>
                <a:lnTo>
                  <a:pt x="178" y="74"/>
                </a:lnTo>
                <a:lnTo>
                  <a:pt x="178" y="72"/>
                </a:lnTo>
                <a:lnTo>
                  <a:pt x="180" y="72"/>
                </a:lnTo>
                <a:lnTo>
                  <a:pt x="180" y="71"/>
                </a:lnTo>
                <a:lnTo>
                  <a:pt x="180" y="72"/>
                </a:lnTo>
                <a:lnTo>
                  <a:pt x="180" y="71"/>
                </a:lnTo>
                <a:lnTo>
                  <a:pt x="180" y="72"/>
                </a:lnTo>
                <a:lnTo>
                  <a:pt x="180" y="71"/>
                </a:lnTo>
                <a:lnTo>
                  <a:pt x="181" y="71"/>
                </a:lnTo>
                <a:close/>
                <a:moveTo>
                  <a:pt x="181" y="71"/>
                </a:moveTo>
                <a:lnTo>
                  <a:pt x="180" y="71"/>
                </a:lnTo>
                <a:lnTo>
                  <a:pt x="180" y="72"/>
                </a:lnTo>
                <a:lnTo>
                  <a:pt x="178" y="72"/>
                </a:lnTo>
                <a:lnTo>
                  <a:pt x="178" y="74"/>
                </a:lnTo>
                <a:lnTo>
                  <a:pt x="176" y="74"/>
                </a:lnTo>
                <a:lnTo>
                  <a:pt x="178" y="72"/>
                </a:lnTo>
                <a:lnTo>
                  <a:pt x="178" y="71"/>
                </a:lnTo>
                <a:lnTo>
                  <a:pt x="178" y="72"/>
                </a:lnTo>
                <a:lnTo>
                  <a:pt x="176" y="72"/>
                </a:lnTo>
                <a:lnTo>
                  <a:pt x="176" y="74"/>
                </a:lnTo>
                <a:lnTo>
                  <a:pt x="176" y="75"/>
                </a:lnTo>
                <a:lnTo>
                  <a:pt x="175" y="75"/>
                </a:lnTo>
                <a:lnTo>
                  <a:pt x="175" y="74"/>
                </a:lnTo>
                <a:lnTo>
                  <a:pt x="175" y="72"/>
                </a:lnTo>
                <a:lnTo>
                  <a:pt x="176" y="72"/>
                </a:lnTo>
                <a:lnTo>
                  <a:pt x="176" y="71"/>
                </a:lnTo>
                <a:lnTo>
                  <a:pt x="178" y="71"/>
                </a:lnTo>
                <a:lnTo>
                  <a:pt x="180" y="71"/>
                </a:lnTo>
                <a:lnTo>
                  <a:pt x="181" y="71"/>
                </a:lnTo>
                <a:close/>
                <a:moveTo>
                  <a:pt x="170" y="71"/>
                </a:moveTo>
                <a:lnTo>
                  <a:pt x="168" y="71"/>
                </a:lnTo>
                <a:lnTo>
                  <a:pt x="168" y="69"/>
                </a:lnTo>
                <a:lnTo>
                  <a:pt x="168" y="71"/>
                </a:lnTo>
                <a:lnTo>
                  <a:pt x="170" y="71"/>
                </a:lnTo>
                <a:close/>
                <a:moveTo>
                  <a:pt x="167" y="71"/>
                </a:moveTo>
                <a:lnTo>
                  <a:pt x="167" y="69"/>
                </a:lnTo>
                <a:lnTo>
                  <a:pt x="165" y="69"/>
                </a:lnTo>
                <a:lnTo>
                  <a:pt x="167" y="69"/>
                </a:lnTo>
                <a:lnTo>
                  <a:pt x="167" y="71"/>
                </a:lnTo>
                <a:close/>
                <a:moveTo>
                  <a:pt x="165" y="69"/>
                </a:moveTo>
                <a:lnTo>
                  <a:pt x="165" y="71"/>
                </a:lnTo>
                <a:lnTo>
                  <a:pt x="167" y="71"/>
                </a:lnTo>
                <a:lnTo>
                  <a:pt x="167" y="72"/>
                </a:lnTo>
                <a:lnTo>
                  <a:pt x="167" y="71"/>
                </a:lnTo>
                <a:lnTo>
                  <a:pt x="168" y="71"/>
                </a:lnTo>
                <a:lnTo>
                  <a:pt x="170" y="71"/>
                </a:lnTo>
                <a:lnTo>
                  <a:pt x="170" y="72"/>
                </a:lnTo>
                <a:lnTo>
                  <a:pt x="168" y="72"/>
                </a:lnTo>
                <a:lnTo>
                  <a:pt x="170" y="72"/>
                </a:lnTo>
                <a:lnTo>
                  <a:pt x="168" y="72"/>
                </a:lnTo>
                <a:lnTo>
                  <a:pt x="170" y="72"/>
                </a:lnTo>
                <a:lnTo>
                  <a:pt x="170" y="71"/>
                </a:lnTo>
                <a:lnTo>
                  <a:pt x="168" y="71"/>
                </a:lnTo>
                <a:lnTo>
                  <a:pt x="168" y="72"/>
                </a:lnTo>
                <a:lnTo>
                  <a:pt x="167" y="74"/>
                </a:lnTo>
                <a:lnTo>
                  <a:pt x="167" y="72"/>
                </a:lnTo>
                <a:lnTo>
                  <a:pt x="168" y="72"/>
                </a:lnTo>
                <a:lnTo>
                  <a:pt x="167" y="72"/>
                </a:lnTo>
                <a:lnTo>
                  <a:pt x="165" y="72"/>
                </a:lnTo>
                <a:lnTo>
                  <a:pt x="167" y="74"/>
                </a:lnTo>
                <a:lnTo>
                  <a:pt x="165" y="74"/>
                </a:lnTo>
                <a:lnTo>
                  <a:pt x="163" y="74"/>
                </a:lnTo>
                <a:lnTo>
                  <a:pt x="162" y="74"/>
                </a:lnTo>
                <a:lnTo>
                  <a:pt x="162" y="72"/>
                </a:lnTo>
                <a:lnTo>
                  <a:pt x="160" y="72"/>
                </a:lnTo>
                <a:lnTo>
                  <a:pt x="160" y="71"/>
                </a:lnTo>
                <a:lnTo>
                  <a:pt x="162" y="71"/>
                </a:lnTo>
                <a:lnTo>
                  <a:pt x="162" y="72"/>
                </a:lnTo>
                <a:lnTo>
                  <a:pt x="162" y="71"/>
                </a:lnTo>
                <a:lnTo>
                  <a:pt x="162" y="72"/>
                </a:lnTo>
                <a:lnTo>
                  <a:pt x="162" y="71"/>
                </a:lnTo>
                <a:lnTo>
                  <a:pt x="162" y="72"/>
                </a:lnTo>
                <a:lnTo>
                  <a:pt x="162" y="71"/>
                </a:lnTo>
                <a:lnTo>
                  <a:pt x="163" y="71"/>
                </a:lnTo>
                <a:lnTo>
                  <a:pt x="165" y="71"/>
                </a:lnTo>
                <a:lnTo>
                  <a:pt x="165" y="72"/>
                </a:lnTo>
                <a:lnTo>
                  <a:pt x="165" y="71"/>
                </a:lnTo>
                <a:lnTo>
                  <a:pt x="163" y="71"/>
                </a:lnTo>
                <a:lnTo>
                  <a:pt x="165" y="71"/>
                </a:lnTo>
                <a:lnTo>
                  <a:pt x="163" y="71"/>
                </a:lnTo>
                <a:lnTo>
                  <a:pt x="165" y="71"/>
                </a:lnTo>
                <a:lnTo>
                  <a:pt x="163" y="71"/>
                </a:lnTo>
                <a:lnTo>
                  <a:pt x="163" y="69"/>
                </a:lnTo>
                <a:lnTo>
                  <a:pt x="163" y="71"/>
                </a:lnTo>
                <a:lnTo>
                  <a:pt x="162" y="71"/>
                </a:lnTo>
                <a:lnTo>
                  <a:pt x="163" y="71"/>
                </a:lnTo>
                <a:lnTo>
                  <a:pt x="162" y="71"/>
                </a:lnTo>
                <a:lnTo>
                  <a:pt x="163" y="69"/>
                </a:lnTo>
                <a:lnTo>
                  <a:pt x="163" y="71"/>
                </a:lnTo>
                <a:lnTo>
                  <a:pt x="163" y="69"/>
                </a:lnTo>
                <a:lnTo>
                  <a:pt x="165" y="69"/>
                </a:lnTo>
                <a:close/>
                <a:moveTo>
                  <a:pt x="170" y="69"/>
                </a:moveTo>
                <a:lnTo>
                  <a:pt x="168" y="69"/>
                </a:lnTo>
                <a:lnTo>
                  <a:pt x="170" y="69"/>
                </a:lnTo>
                <a:close/>
                <a:moveTo>
                  <a:pt x="168" y="69"/>
                </a:moveTo>
                <a:lnTo>
                  <a:pt x="167" y="69"/>
                </a:lnTo>
                <a:lnTo>
                  <a:pt x="168" y="69"/>
                </a:lnTo>
                <a:close/>
                <a:moveTo>
                  <a:pt x="167" y="69"/>
                </a:moveTo>
                <a:lnTo>
                  <a:pt x="165" y="69"/>
                </a:lnTo>
                <a:lnTo>
                  <a:pt x="167" y="69"/>
                </a:lnTo>
                <a:close/>
                <a:moveTo>
                  <a:pt x="170" y="69"/>
                </a:moveTo>
                <a:lnTo>
                  <a:pt x="168" y="69"/>
                </a:lnTo>
                <a:lnTo>
                  <a:pt x="170" y="69"/>
                </a:lnTo>
                <a:close/>
                <a:moveTo>
                  <a:pt x="168" y="69"/>
                </a:moveTo>
                <a:lnTo>
                  <a:pt x="167" y="69"/>
                </a:lnTo>
                <a:lnTo>
                  <a:pt x="168" y="69"/>
                </a:lnTo>
                <a:close/>
                <a:moveTo>
                  <a:pt x="170" y="69"/>
                </a:moveTo>
                <a:lnTo>
                  <a:pt x="171" y="69"/>
                </a:lnTo>
                <a:lnTo>
                  <a:pt x="170" y="69"/>
                </a:lnTo>
                <a:close/>
                <a:moveTo>
                  <a:pt x="163" y="69"/>
                </a:moveTo>
                <a:lnTo>
                  <a:pt x="163" y="67"/>
                </a:lnTo>
                <a:lnTo>
                  <a:pt x="163" y="69"/>
                </a:lnTo>
                <a:close/>
                <a:moveTo>
                  <a:pt x="170" y="69"/>
                </a:moveTo>
                <a:lnTo>
                  <a:pt x="168" y="69"/>
                </a:lnTo>
                <a:lnTo>
                  <a:pt x="167" y="69"/>
                </a:lnTo>
                <a:lnTo>
                  <a:pt x="167" y="67"/>
                </a:lnTo>
                <a:lnTo>
                  <a:pt x="168" y="69"/>
                </a:lnTo>
                <a:lnTo>
                  <a:pt x="168" y="67"/>
                </a:lnTo>
                <a:lnTo>
                  <a:pt x="170" y="67"/>
                </a:lnTo>
                <a:lnTo>
                  <a:pt x="170" y="69"/>
                </a:lnTo>
                <a:close/>
                <a:moveTo>
                  <a:pt x="188" y="69"/>
                </a:moveTo>
                <a:lnTo>
                  <a:pt x="188" y="67"/>
                </a:lnTo>
                <a:lnTo>
                  <a:pt x="189" y="67"/>
                </a:lnTo>
                <a:lnTo>
                  <a:pt x="188" y="67"/>
                </a:lnTo>
                <a:lnTo>
                  <a:pt x="188" y="69"/>
                </a:lnTo>
                <a:close/>
                <a:moveTo>
                  <a:pt x="160" y="69"/>
                </a:moveTo>
                <a:lnTo>
                  <a:pt x="162" y="69"/>
                </a:lnTo>
                <a:lnTo>
                  <a:pt x="163" y="69"/>
                </a:lnTo>
                <a:lnTo>
                  <a:pt x="162" y="69"/>
                </a:lnTo>
                <a:lnTo>
                  <a:pt x="162" y="71"/>
                </a:lnTo>
                <a:lnTo>
                  <a:pt x="160" y="71"/>
                </a:lnTo>
                <a:lnTo>
                  <a:pt x="158" y="69"/>
                </a:lnTo>
                <a:lnTo>
                  <a:pt x="158" y="67"/>
                </a:lnTo>
                <a:lnTo>
                  <a:pt x="157" y="67"/>
                </a:lnTo>
                <a:lnTo>
                  <a:pt x="158" y="67"/>
                </a:lnTo>
                <a:lnTo>
                  <a:pt x="158" y="69"/>
                </a:lnTo>
                <a:lnTo>
                  <a:pt x="160" y="69"/>
                </a:lnTo>
                <a:close/>
                <a:moveTo>
                  <a:pt x="157" y="66"/>
                </a:moveTo>
                <a:lnTo>
                  <a:pt x="155" y="66"/>
                </a:lnTo>
                <a:lnTo>
                  <a:pt x="157" y="66"/>
                </a:lnTo>
                <a:close/>
                <a:moveTo>
                  <a:pt x="103" y="66"/>
                </a:moveTo>
                <a:lnTo>
                  <a:pt x="101" y="67"/>
                </a:lnTo>
                <a:lnTo>
                  <a:pt x="101" y="66"/>
                </a:lnTo>
                <a:lnTo>
                  <a:pt x="103" y="66"/>
                </a:lnTo>
                <a:lnTo>
                  <a:pt x="104" y="66"/>
                </a:lnTo>
                <a:lnTo>
                  <a:pt x="103" y="66"/>
                </a:lnTo>
                <a:close/>
                <a:moveTo>
                  <a:pt x="170" y="66"/>
                </a:moveTo>
                <a:lnTo>
                  <a:pt x="168" y="66"/>
                </a:lnTo>
                <a:lnTo>
                  <a:pt x="170" y="66"/>
                </a:lnTo>
                <a:close/>
                <a:moveTo>
                  <a:pt x="175" y="66"/>
                </a:moveTo>
                <a:lnTo>
                  <a:pt x="173" y="66"/>
                </a:lnTo>
                <a:lnTo>
                  <a:pt x="175" y="66"/>
                </a:lnTo>
                <a:close/>
                <a:moveTo>
                  <a:pt x="106" y="66"/>
                </a:moveTo>
                <a:lnTo>
                  <a:pt x="104" y="66"/>
                </a:lnTo>
                <a:lnTo>
                  <a:pt x="106" y="66"/>
                </a:lnTo>
                <a:close/>
                <a:moveTo>
                  <a:pt x="168" y="66"/>
                </a:moveTo>
                <a:lnTo>
                  <a:pt x="170" y="66"/>
                </a:lnTo>
                <a:lnTo>
                  <a:pt x="168" y="66"/>
                </a:lnTo>
                <a:lnTo>
                  <a:pt x="170" y="66"/>
                </a:lnTo>
                <a:lnTo>
                  <a:pt x="171" y="66"/>
                </a:lnTo>
                <a:lnTo>
                  <a:pt x="173" y="66"/>
                </a:lnTo>
                <a:lnTo>
                  <a:pt x="171" y="66"/>
                </a:lnTo>
                <a:lnTo>
                  <a:pt x="173" y="67"/>
                </a:lnTo>
                <a:lnTo>
                  <a:pt x="173" y="66"/>
                </a:lnTo>
                <a:lnTo>
                  <a:pt x="175" y="66"/>
                </a:lnTo>
                <a:lnTo>
                  <a:pt x="175" y="67"/>
                </a:lnTo>
                <a:lnTo>
                  <a:pt x="173" y="67"/>
                </a:lnTo>
                <a:lnTo>
                  <a:pt x="173" y="69"/>
                </a:lnTo>
                <a:lnTo>
                  <a:pt x="171" y="69"/>
                </a:lnTo>
                <a:lnTo>
                  <a:pt x="173" y="69"/>
                </a:lnTo>
                <a:lnTo>
                  <a:pt x="173" y="71"/>
                </a:lnTo>
                <a:lnTo>
                  <a:pt x="171" y="71"/>
                </a:lnTo>
                <a:lnTo>
                  <a:pt x="170" y="71"/>
                </a:lnTo>
                <a:lnTo>
                  <a:pt x="170" y="69"/>
                </a:lnTo>
                <a:lnTo>
                  <a:pt x="170" y="71"/>
                </a:lnTo>
                <a:lnTo>
                  <a:pt x="171" y="71"/>
                </a:lnTo>
                <a:lnTo>
                  <a:pt x="171" y="69"/>
                </a:lnTo>
                <a:lnTo>
                  <a:pt x="171" y="71"/>
                </a:lnTo>
                <a:lnTo>
                  <a:pt x="171" y="69"/>
                </a:lnTo>
                <a:lnTo>
                  <a:pt x="170" y="69"/>
                </a:lnTo>
                <a:lnTo>
                  <a:pt x="171" y="69"/>
                </a:lnTo>
                <a:lnTo>
                  <a:pt x="170" y="69"/>
                </a:lnTo>
                <a:lnTo>
                  <a:pt x="171" y="69"/>
                </a:lnTo>
                <a:lnTo>
                  <a:pt x="170" y="69"/>
                </a:lnTo>
                <a:lnTo>
                  <a:pt x="171" y="69"/>
                </a:lnTo>
                <a:lnTo>
                  <a:pt x="170" y="69"/>
                </a:lnTo>
                <a:lnTo>
                  <a:pt x="170" y="67"/>
                </a:lnTo>
                <a:lnTo>
                  <a:pt x="170" y="69"/>
                </a:lnTo>
                <a:lnTo>
                  <a:pt x="171" y="69"/>
                </a:lnTo>
                <a:lnTo>
                  <a:pt x="173" y="69"/>
                </a:lnTo>
                <a:lnTo>
                  <a:pt x="173" y="67"/>
                </a:lnTo>
                <a:lnTo>
                  <a:pt x="171" y="67"/>
                </a:lnTo>
                <a:lnTo>
                  <a:pt x="171" y="69"/>
                </a:lnTo>
                <a:lnTo>
                  <a:pt x="170" y="69"/>
                </a:lnTo>
                <a:lnTo>
                  <a:pt x="170" y="67"/>
                </a:lnTo>
                <a:lnTo>
                  <a:pt x="171" y="67"/>
                </a:lnTo>
                <a:lnTo>
                  <a:pt x="170" y="67"/>
                </a:lnTo>
                <a:lnTo>
                  <a:pt x="168" y="67"/>
                </a:lnTo>
                <a:lnTo>
                  <a:pt x="168" y="69"/>
                </a:lnTo>
                <a:lnTo>
                  <a:pt x="168" y="67"/>
                </a:lnTo>
                <a:lnTo>
                  <a:pt x="167" y="67"/>
                </a:lnTo>
                <a:lnTo>
                  <a:pt x="165" y="66"/>
                </a:lnTo>
                <a:lnTo>
                  <a:pt x="167" y="66"/>
                </a:lnTo>
                <a:lnTo>
                  <a:pt x="167" y="64"/>
                </a:lnTo>
                <a:lnTo>
                  <a:pt x="167" y="66"/>
                </a:lnTo>
                <a:lnTo>
                  <a:pt x="168" y="66"/>
                </a:lnTo>
                <a:close/>
                <a:moveTo>
                  <a:pt x="162" y="66"/>
                </a:moveTo>
                <a:lnTo>
                  <a:pt x="162" y="67"/>
                </a:lnTo>
                <a:lnTo>
                  <a:pt x="160" y="67"/>
                </a:lnTo>
                <a:lnTo>
                  <a:pt x="162" y="67"/>
                </a:lnTo>
                <a:lnTo>
                  <a:pt x="162" y="66"/>
                </a:lnTo>
                <a:lnTo>
                  <a:pt x="163" y="66"/>
                </a:lnTo>
                <a:lnTo>
                  <a:pt x="163" y="64"/>
                </a:lnTo>
                <a:lnTo>
                  <a:pt x="163" y="66"/>
                </a:lnTo>
                <a:lnTo>
                  <a:pt x="165" y="66"/>
                </a:lnTo>
                <a:lnTo>
                  <a:pt x="163" y="66"/>
                </a:lnTo>
                <a:lnTo>
                  <a:pt x="163" y="67"/>
                </a:lnTo>
                <a:lnTo>
                  <a:pt x="163" y="66"/>
                </a:lnTo>
                <a:lnTo>
                  <a:pt x="165" y="66"/>
                </a:lnTo>
                <a:lnTo>
                  <a:pt x="165" y="67"/>
                </a:lnTo>
                <a:lnTo>
                  <a:pt x="165" y="66"/>
                </a:lnTo>
                <a:lnTo>
                  <a:pt x="165" y="67"/>
                </a:lnTo>
                <a:lnTo>
                  <a:pt x="167" y="67"/>
                </a:lnTo>
                <a:lnTo>
                  <a:pt x="165" y="67"/>
                </a:lnTo>
                <a:lnTo>
                  <a:pt x="167" y="67"/>
                </a:lnTo>
                <a:lnTo>
                  <a:pt x="167" y="69"/>
                </a:lnTo>
                <a:lnTo>
                  <a:pt x="165" y="69"/>
                </a:lnTo>
                <a:lnTo>
                  <a:pt x="165" y="67"/>
                </a:lnTo>
                <a:lnTo>
                  <a:pt x="165" y="69"/>
                </a:lnTo>
                <a:lnTo>
                  <a:pt x="165" y="67"/>
                </a:lnTo>
                <a:lnTo>
                  <a:pt x="165" y="69"/>
                </a:lnTo>
                <a:lnTo>
                  <a:pt x="163" y="69"/>
                </a:lnTo>
                <a:lnTo>
                  <a:pt x="163" y="67"/>
                </a:lnTo>
                <a:lnTo>
                  <a:pt x="165" y="67"/>
                </a:lnTo>
                <a:lnTo>
                  <a:pt x="163" y="67"/>
                </a:lnTo>
                <a:lnTo>
                  <a:pt x="162" y="67"/>
                </a:lnTo>
                <a:lnTo>
                  <a:pt x="160" y="67"/>
                </a:lnTo>
                <a:lnTo>
                  <a:pt x="158" y="67"/>
                </a:lnTo>
                <a:lnTo>
                  <a:pt x="158" y="66"/>
                </a:lnTo>
                <a:lnTo>
                  <a:pt x="160" y="66"/>
                </a:lnTo>
                <a:lnTo>
                  <a:pt x="158" y="66"/>
                </a:lnTo>
                <a:lnTo>
                  <a:pt x="158" y="67"/>
                </a:lnTo>
                <a:lnTo>
                  <a:pt x="157" y="66"/>
                </a:lnTo>
                <a:lnTo>
                  <a:pt x="158" y="66"/>
                </a:lnTo>
                <a:lnTo>
                  <a:pt x="160" y="66"/>
                </a:lnTo>
                <a:lnTo>
                  <a:pt x="160" y="64"/>
                </a:lnTo>
                <a:lnTo>
                  <a:pt x="162" y="64"/>
                </a:lnTo>
                <a:lnTo>
                  <a:pt x="162" y="66"/>
                </a:lnTo>
                <a:close/>
                <a:moveTo>
                  <a:pt x="108" y="66"/>
                </a:moveTo>
                <a:lnTo>
                  <a:pt x="108" y="64"/>
                </a:lnTo>
                <a:lnTo>
                  <a:pt x="109" y="64"/>
                </a:lnTo>
                <a:lnTo>
                  <a:pt x="109" y="66"/>
                </a:lnTo>
                <a:lnTo>
                  <a:pt x="108" y="66"/>
                </a:lnTo>
                <a:close/>
                <a:moveTo>
                  <a:pt x="162" y="66"/>
                </a:moveTo>
                <a:lnTo>
                  <a:pt x="162" y="64"/>
                </a:lnTo>
                <a:lnTo>
                  <a:pt x="163" y="64"/>
                </a:lnTo>
                <a:lnTo>
                  <a:pt x="162" y="64"/>
                </a:lnTo>
                <a:lnTo>
                  <a:pt x="162" y="66"/>
                </a:lnTo>
                <a:close/>
                <a:moveTo>
                  <a:pt x="134" y="67"/>
                </a:moveTo>
                <a:lnTo>
                  <a:pt x="134" y="69"/>
                </a:lnTo>
                <a:lnTo>
                  <a:pt x="136" y="69"/>
                </a:lnTo>
                <a:lnTo>
                  <a:pt x="136" y="71"/>
                </a:lnTo>
                <a:lnTo>
                  <a:pt x="137" y="72"/>
                </a:lnTo>
                <a:lnTo>
                  <a:pt x="137" y="74"/>
                </a:lnTo>
                <a:lnTo>
                  <a:pt x="137" y="75"/>
                </a:lnTo>
                <a:lnTo>
                  <a:pt x="137" y="77"/>
                </a:lnTo>
                <a:lnTo>
                  <a:pt x="136" y="77"/>
                </a:lnTo>
                <a:lnTo>
                  <a:pt x="136" y="79"/>
                </a:lnTo>
                <a:lnTo>
                  <a:pt x="134" y="79"/>
                </a:lnTo>
                <a:lnTo>
                  <a:pt x="132" y="79"/>
                </a:lnTo>
                <a:lnTo>
                  <a:pt x="131" y="79"/>
                </a:lnTo>
                <a:lnTo>
                  <a:pt x="131" y="77"/>
                </a:lnTo>
                <a:lnTo>
                  <a:pt x="131" y="75"/>
                </a:lnTo>
                <a:lnTo>
                  <a:pt x="131" y="74"/>
                </a:lnTo>
                <a:lnTo>
                  <a:pt x="132" y="74"/>
                </a:lnTo>
                <a:lnTo>
                  <a:pt x="134" y="74"/>
                </a:lnTo>
                <a:lnTo>
                  <a:pt x="134" y="72"/>
                </a:lnTo>
                <a:lnTo>
                  <a:pt x="136" y="72"/>
                </a:lnTo>
                <a:lnTo>
                  <a:pt x="134" y="71"/>
                </a:lnTo>
                <a:lnTo>
                  <a:pt x="134" y="69"/>
                </a:lnTo>
                <a:lnTo>
                  <a:pt x="134" y="67"/>
                </a:lnTo>
                <a:lnTo>
                  <a:pt x="132" y="67"/>
                </a:lnTo>
                <a:lnTo>
                  <a:pt x="131" y="67"/>
                </a:lnTo>
                <a:lnTo>
                  <a:pt x="131" y="66"/>
                </a:lnTo>
                <a:lnTo>
                  <a:pt x="129" y="66"/>
                </a:lnTo>
                <a:lnTo>
                  <a:pt x="129" y="64"/>
                </a:lnTo>
                <a:lnTo>
                  <a:pt x="131" y="64"/>
                </a:lnTo>
                <a:lnTo>
                  <a:pt x="132" y="66"/>
                </a:lnTo>
                <a:lnTo>
                  <a:pt x="132" y="67"/>
                </a:lnTo>
                <a:lnTo>
                  <a:pt x="134" y="67"/>
                </a:lnTo>
                <a:close/>
                <a:moveTo>
                  <a:pt x="181" y="64"/>
                </a:moveTo>
                <a:lnTo>
                  <a:pt x="183" y="64"/>
                </a:lnTo>
                <a:lnTo>
                  <a:pt x="183" y="66"/>
                </a:lnTo>
                <a:lnTo>
                  <a:pt x="183" y="67"/>
                </a:lnTo>
                <a:lnTo>
                  <a:pt x="181" y="67"/>
                </a:lnTo>
                <a:lnTo>
                  <a:pt x="181" y="69"/>
                </a:lnTo>
                <a:lnTo>
                  <a:pt x="181" y="67"/>
                </a:lnTo>
                <a:lnTo>
                  <a:pt x="181" y="69"/>
                </a:lnTo>
                <a:lnTo>
                  <a:pt x="181" y="67"/>
                </a:lnTo>
                <a:lnTo>
                  <a:pt x="181" y="69"/>
                </a:lnTo>
                <a:lnTo>
                  <a:pt x="180" y="69"/>
                </a:lnTo>
                <a:lnTo>
                  <a:pt x="180" y="67"/>
                </a:lnTo>
                <a:lnTo>
                  <a:pt x="180" y="66"/>
                </a:lnTo>
                <a:lnTo>
                  <a:pt x="181" y="66"/>
                </a:lnTo>
                <a:lnTo>
                  <a:pt x="180" y="66"/>
                </a:lnTo>
                <a:lnTo>
                  <a:pt x="181" y="66"/>
                </a:lnTo>
                <a:lnTo>
                  <a:pt x="181" y="64"/>
                </a:lnTo>
                <a:lnTo>
                  <a:pt x="180" y="64"/>
                </a:lnTo>
                <a:lnTo>
                  <a:pt x="181" y="64"/>
                </a:lnTo>
                <a:lnTo>
                  <a:pt x="180" y="64"/>
                </a:lnTo>
                <a:lnTo>
                  <a:pt x="180" y="62"/>
                </a:lnTo>
                <a:lnTo>
                  <a:pt x="181" y="64"/>
                </a:lnTo>
                <a:close/>
                <a:moveTo>
                  <a:pt x="163" y="64"/>
                </a:moveTo>
                <a:lnTo>
                  <a:pt x="162" y="64"/>
                </a:lnTo>
                <a:lnTo>
                  <a:pt x="162" y="62"/>
                </a:lnTo>
                <a:lnTo>
                  <a:pt x="163" y="62"/>
                </a:lnTo>
                <a:lnTo>
                  <a:pt x="163" y="64"/>
                </a:lnTo>
                <a:close/>
                <a:moveTo>
                  <a:pt x="171" y="64"/>
                </a:moveTo>
                <a:lnTo>
                  <a:pt x="171" y="62"/>
                </a:lnTo>
                <a:lnTo>
                  <a:pt x="171" y="64"/>
                </a:lnTo>
                <a:close/>
                <a:moveTo>
                  <a:pt x="173" y="62"/>
                </a:moveTo>
                <a:lnTo>
                  <a:pt x="175" y="62"/>
                </a:lnTo>
                <a:lnTo>
                  <a:pt x="175" y="64"/>
                </a:lnTo>
                <a:lnTo>
                  <a:pt x="175" y="66"/>
                </a:lnTo>
                <a:lnTo>
                  <a:pt x="173" y="66"/>
                </a:lnTo>
                <a:lnTo>
                  <a:pt x="171" y="66"/>
                </a:lnTo>
                <a:lnTo>
                  <a:pt x="170" y="66"/>
                </a:lnTo>
                <a:lnTo>
                  <a:pt x="171" y="64"/>
                </a:lnTo>
                <a:lnTo>
                  <a:pt x="173" y="64"/>
                </a:lnTo>
                <a:lnTo>
                  <a:pt x="171" y="64"/>
                </a:lnTo>
                <a:lnTo>
                  <a:pt x="173" y="64"/>
                </a:lnTo>
                <a:lnTo>
                  <a:pt x="171" y="64"/>
                </a:lnTo>
                <a:lnTo>
                  <a:pt x="173" y="64"/>
                </a:lnTo>
                <a:lnTo>
                  <a:pt x="175" y="64"/>
                </a:lnTo>
                <a:lnTo>
                  <a:pt x="175" y="62"/>
                </a:lnTo>
                <a:lnTo>
                  <a:pt x="173" y="62"/>
                </a:lnTo>
                <a:lnTo>
                  <a:pt x="171" y="62"/>
                </a:lnTo>
                <a:lnTo>
                  <a:pt x="173" y="62"/>
                </a:lnTo>
                <a:close/>
                <a:moveTo>
                  <a:pt x="168" y="62"/>
                </a:moveTo>
                <a:lnTo>
                  <a:pt x="168" y="64"/>
                </a:lnTo>
                <a:lnTo>
                  <a:pt x="170" y="64"/>
                </a:lnTo>
                <a:lnTo>
                  <a:pt x="171" y="64"/>
                </a:lnTo>
                <a:lnTo>
                  <a:pt x="170" y="64"/>
                </a:lnTo>
                <a:lnTo>
                  <a:pt x="168" y="64"/>
                </a:lnTo>
                <a:lnTo>
                  <a:pt x="170" y="64"/>
                </a:lnTo>
                <a:lnTo>
                  <a:pt x="168" y="64"/>
                </a:lnTo>
                <a:lnTo>
                  <a:pt x="167" y="64"/>
                </a:lnTo>
                <a:lnTo>
                  <a:pt x="168" y="64"/>
                </a:lnTo>
                <a:lnTo>
                  <a:pt x="167" y="64"/>
                </a:lnTo>
                <a:lnTo>
                  <a:pt x="167" y="62"/>
                </a:lnTo>
                <a:lnTo>
                  <a:pt x="167" y="64"/>
                </a:lnTo>
                <a:lnTo>
                  <a:pt x="167" y="62"/>
                </a:lnTo>
                <a:lnTo>
                  <a:pt x="165" y="62"/>
                </a:lnTo>
                <a:lnTo>
                  <a:pt x="167" y="64"/>
                </a:lnTo>
                <a:lnTo>
                  <a:pt x="165" y="64"/>
                </a:lnTo>
                <a:lnTo>
                  <a:pt x="163" y="64"/>
                </a:lnTo>
                <a:lnTo>
                  <a:pt x="165" y="62"/>
                </a:lnTo>
                <a:lnTo>
                  <a:pt x="167" y="62"/>
                </a:lnTo>
                <a:lnTo>
                  <a:pt x="168" y="62"/>
                </a:lnTo>
                <a:close/>
                <a:moveTo>
                  <a:pt x="171" y="62"/>
                </a:moveTo>
                <a:lnTo>
                  <a:pt x="170" y="62"/>
                </a:lnTo>
                <a:lnTo>
                  <a:pt x="168" y="62"/>
                </a:lnTo>
                <a:lnTo>
                  <a:pt x="170" y="62"/>
                </a:lnTo>
                <a:lnTo>
                  <a:pt x="171" y="62"/>
                </a:lnTo>
                <a:close/>
                <a:moveTo>
                  <a:pt x="189" y="61"/>
                </a:moveTo>
                <a:lnTo>
                  <a:pt x="191" y="62"/>
                </a:lnTo>
                <a:lnTo>
                  <a:pt x="189" y="62"/>
                </a:lnTo>
                <a:lnTo>
                  <a:pt x="189" y="61"/>
                </a:lnTo>
                <a:lnTo>
                  <a:pt x="188" y="61"/>
                </a:lnTo>
                <a:lnTo>
                  <a:pt x="188" y="62"/>
                </a:lnTo>
                <a:lnTo>
                  <a:pt x="189" y="62"/>
                </a:lnTo>
                <a:lnTo>
                  <a:pt x="189" y="61"/>
                </a:lnTo>
                <a:lnTo>
                  <a:pt x="189" y="62"/>
                </a:lnTo>
                <a:lnTo>
                  <a:pt x="191" y="62"/>
                </a:lnTo>
                <a:lnTo>
                  <a:pt x="193" y="62"/>
                </a:lnTo>
                <a:lnTo>
                  <a:pt x="191" y="62"/>
                </a:lnTo>
                <a:lnTo>
                  <a:pt x="193" y="62"/>
                </a:lnTo>
                <a:lnTo>
                  <a:pt x="194" y="62"/>
                </a:lnTo>
                <a:lnTo>
                  <a:pt x="194" y="64"/>
                </a:lnTo>
                <a:lnTo>
                  <a:pt x="194" y="66"/>
                </a:lnTo>
                <a:lnTo>
                  <a:pt x="194" y="67"/>
                </a:lnTo>
                <a:lnTo>
                  <a:pt x="196" y="67"/>
                </a:lnTo>
                <a:lnTo>
                  <a:pt x="196" y="69"/>
                </a:lnTo>
                <a:lnTo>
                  <a:pt x="194" y="69"/>
                </a:lnTo>
                <a:lnTo>
                  <a:pt x="194" y="71"/>
                </a:lnTo>
                <a:lnTo>
                  <a:pt x="194" y="72"/>
                </a:lnTo>
                <a:lnTo>
                  <a:pt x="194" y="74"/>
                </a:lnTo>
                <a:lnTo>
                  <a:pt x="193" y="74"/>
                </a:lnTo>
                <a:lnTo>
                  <a:pt x="193" y="75"/>
                </a:lnTo>
                <a:lnTo>
                  <a:pt x="191" y="75"/>
                </a:lnTo>
                <a:lnTo>
                  <a:pt x="191" y="74"/>
                </a:lnTo>
                <a:lnTo>
                  <a:pt x="189" y="74"/>
                </a:lnTo>
                <a:lnTo>
                  <a:pt x="188" y="74"/>
                </a:lnTo>
                <a:lnTo>
                  <a:pt x="188" y="72"/>
                </a:lnTo>
                <a:lnTo>
                  <a:pt x="189" y="72"/>
                </a:lnTo>
                <a:lnTo>
                  <a:pt x="188" y="72"/>
                </a:lnTo>
                <a:lnTo>
                  <a:pt x="188" y="74"/>
                </a:lnTo>
                <a:lnTo>
                  <a:pt x="188" y="72"/>
                </a:lnTo>
                <a:lnTo>
                  <a:pt x="186" y="72"/>
                </a:lnTo>
                <a:lnTo>
                  <a:pt x="185" y="72"/>
                </a:lnTo>
                <a:lnTo>
                  <a:pt x="185" y="71"/>
                </a:lnTo>
                <a:lnTo>
                  <a:pt x="186" y="71"/>
                </a:lnTo>
                <a:lnTo>
                  <a:pt x="188" y="71"/>
                </a:lnTo>
                <a:lnTo>
                  <a:pt x="188" y="69"/>
                </a:lnTo>
                <a:lnTo>
                  <a:pt x="189" y="69"/>
                </a:lnTo>
                <a:lnTo>
                  <a:pt x="191" y="69"/>
                </a:lnTo>
                <a:lnTo>
                  <a:pt x="189" y="69"/>
                </a:lnTo>
                <a:lnTo>
                  <a:pt x="188" y="69"/>
                </a:lnTo>
                <a:lnTo>
                  <a:pt x="188" y="71"/>
                </a:lnTo>
                <a:lnTo>
                  <a:pt x="186" y="71"/>
                </a:lnTo>
                <a:lnTo>
                  <a:pt x="186" y="69"/>
                </a:lnTo>
                <a:lnTo>
                  <a:pt x="188" y="69"/>
                </a:lnTo>
                <a:lnTo>
                  <a:pt x="189" y="67"/>
                </a:lnTo>
                <a:lnTo>
                  <a:pt x="191" y="67"/>
                </a:lnTo>
                <a:lnTo>
                  <a:pt x="189" y="67"/>
                </a:lnTo>
                <a:lnTo>
                  <a:pt x="188" y="67"/>
                </a:lnTo>
                <a:lnTo>
                  <a:pt x="188" y="69"/>
                </a:lnTo>
                <a:lnTo>
                  <a:pt x="186" y="69"/>
                </a:lnTo>
                <a:lnTo>
                  <a:pt x="185" y="69"/>
                </a:lnTo>
                <a:lnTo>
                  <a:pt x="185" y="71"/>
                </a:lnTo>
                <a:lnTo>
                  <a:pt x="183" y="71"/>
                </a:lnTo>
                <a:lnTo>
                  <a:pt x="183" y="69"/>
                </a:lnTo>
                <a:lnTo>
                  <a:pt x="183" y="71"/>
                </a:lnTo>
                <a:lnTo>
                  <a:pt x="181" y="71"/>
                </a:lnTo>
                <a:lnTo>
                  <a:pt x="181" y="69"/>
                </a:lnTo>
                <a:lnTo>
                  <a:pt x="183" y="69"/>
                </a:lnTo>
                <a:lnTo>
                  <a:pt x="181" y="69"/>
                </a:lnTo>
                <a:lnTo>
                  <a:pt x="181" y="71"/>
                </a:lnTo>
                <a:lnTo>
                  <a:pt x="181" y="69"/>
                </a:lnTo>
                <a:lnTo>
                  <a:pt x="180" y="69"/>
                </a:lnTo>
                <a:lnTo>
                  <a:pt x="181" y="69"/>
                </a:lnTo>
                <a:lnTo>
                  <a:pt x="183" y="69"/>
                </a:lnTo>
                <a:lnTo>
                  <a:pt x="183" y="67"/>
                </a:lnTo>
                <a:lnTo>
                  <a:pt x="185" y="69"/>
                </a:lnTo>
                <a:lnTo>
                  <a:pt x="185" y="67"/>
                </a:lnTo>
                <a:lnTo>
                  <a:pt x="183" y="67"/>
                </a:lnTo>
                <a:lnTo>
                  <a:pt x="185" y="67"/>
                </a:lnTo>
                <a:lnTo>
                  <a:pt x="186" y="67"/>
                </a:lnTo>
                <a:lnTo>
                  <a:pt x="188" y="67"/>
                </a:lnTo>
                <a:lnTo>
                  <a:pt x="188" y="66"/>
                </a:lnTo>
                <a:lnTo>
                  <a:pt x="186" y="67"/>
                </a:lnTo>
                <a:lnTo>
                  <a:pt x="185" y="67"/>
                </a:lnTo>
                <a:lnTo>
                  <a:pt x="185" y="66"/>
                </a:lnTo>
                <a:lnTo>
                  <a:pt x="183" y="66"/>
                </a:lnTo>
                <a:lnTo>
                  <a:pt x="183" y="64"/>
                </a:lnTo>
                <a:lnTo>
                  <a:pt x="185" y="66"/>
                </a:lnTo>
                <a:lnTo>
                  <a:pt x="186" y="67"/>
                </a:lnTo>
                <a:lnTo>
                  <a:pt x="186" y="66"/>
                </a:lnTo>
                <a:lnTo>
                  <a:pt x="188" y="66"/>
                </a:lnTo>
                <a:lnTo>
                  <a:pt x="188" y="64"/>
                </a:lnTo>
                <a:lnTo>
                  <a:pt x="188" y="66"/>
                </a:lnTo>
                <a:lnTo>
                  <a:pt x="186" y="66"/>
                </a:lnTo>
                <a:lnTo>
                  <a:pt x="185" y="66"/>
                </a:lnTo>
                <a:lnTo>
                  <a:pt x="186" y="66"/>
                </a:lnTo>
                <a:lnTo>
                  <a:pt x="186" y="64"/>
                </a:lnTo>
                <a:lnTo>
                  <a:pt x="186" y="66"/>
                </a:lnTo>
                <a:lnTo>
                  <a:pt x="185" y="66"/>
                </a:lnTo>
                <a:lnTo>
                  <a:pt x="185" y="64"/>
                </a:lnTo>
                <a:lnTo>
                  <a:pt x="186" y="64"/>
                </a:lnTo>
                <a:lnTo>
                  <a:pt x="185" y="64"/>
                </a:lnTo>
                <a:lnTo>
                  <a:pt x="186" y="64"/>
                </a:lnTo>
                <a:lnTo>
                  <a:pt x="185" y="64"/>
                </a:lnTo>
                <a:lnTo>
                  <a:pt x="183" y="64"/>
                </a:lnTo>
                <a:lnTo>
                  <a:pt x="183" y="62"/>
                </a:lnTo>
                <a:lnTo>
                  <a:pt x="185" y="62"/>
                </a:lnTo>
                <a:lnTo>
                  <a:pt x="186" y="62"/>
                </a:lnTo>
                <a:lnTo>
                  <a:pt x="188" y="61"/>
                </a:lnTo>
                <a:lnTo>
                  <a:pt x="186" y="61"/>
                </a:lnTo>
                <a:lnTo>
                  <a:pt x="186" y="62"/>
                </a:lnTo>
                <a:lnTo>
                  <a:pt x="186" y="61"/>
                </a:lnTo>
                <a:lnTo>
                  <a:pt x="188" y="61"/>
                </a:lnTo>
                <a:lnTo>
                  <a:pt x="189" y="61"/>
                </a:lnTo>
                <a:close/>
                <a:moveTo>
                  <a:pt x="126" y="61"/>
                </a:moveTo>
                <a:lnTo>
                  <a:pt x="126" y="62"/>
                </a:lnTo>
                <a:lnTo>
                  <a:pt x="127" y="62"/>
                </a:lnTo>
                <a:lnTo>
                  <a:pt x="127" y="64"/>
                </a:lnTo>
                <a:lnTo>
                  <a:pt x="126" y="64"/>
                </a:lnTo>
                <a:lnTo>
                  <a:pt x="126" y="66"/>
                </a:lnTo>
                <a:lnTo>
                  <a:pt x="124" y="64"/>
                </a:lnTo>
                <a:lnTo>
                  <a:pt x="124" y="62"/>
                </a:lnTo>
                <a:lnTo>
                  <a:pt x="124" y="61"/>
                </a:lnTo>
                <a:lnTo>
                  <a:pt x="126" y="61"/>
                </a:lnTo>
                <a:close/>
                <a:moveTo>
                  <a:pt x="152" y="62"/>
                </a:moveTo>
                <a:lnTo>
                  <a:pt x="150" y="61"/>
                </a:lnTo>
                <a:lnTo>
                  <a:pt x="152" y="61"/>
                </a:lnTo>
                <a:lnTo>
                  <a:pt x="152" y="62"/>
                </a:lnTo>
                <a:close/>
                <a:moveTo>
                  <a:pt x="158" y="61"/>
                </a:moveTo>
                <a:lnTo>
                  <a:pt x="157" y="61"/>
                </a:lnTo>
                <a:lnTo>
                  <a:pt x="158" y="61"/>
                </a:lnTo>
                <a:close/>
                <a:moveTo>
                  <a:pt x="185" y="61"/>
                </a:moveTo>
                <a:lnTo>
                  <a:pt x="185" y="62"/>
                </a:lnTo>
                <a:lnTo>
                  <a:pt x="183" y="62"/>
                </a:lnTo>
                <a:lnTo>
                  <a:pt x="181" y="62"/>
                </a:lnTo>
                <a:lnTo>
                  <a:pt x="183" y="62"/>
                </a:lnTo>
                <a:lnTo>
                  <a:pt x="181" y="62"/>
                </a:lnTo>
                <a:lnTo>
                  <a:pt x="183" y="62"/>
                </a:lnTo>
                <a:lnTo>
                  <a:pt x="181" y="62"/>
                </a:lnTo>
                <a:lnTo>
                  <a:pt x="180" y="62"/>
                </a:lnTo>
                <a:lnTo>
                  <a:pt x="181" y="62"/>
                </a:lnTo>
                <a:lnTo>
                  <a:pt x="181" y="61"/>
                </a:lnTo>
                <a:lnTo>
                  <a:pt x="180" y="62"/>
                </a:lnTo>
                <a:lnTo>
                  <a:pt x="180" y="61"/>
                </a:lnTo>
                <a:lnTo>
                  <a:pt x="181" y="61"/>
                </a:lnTo>
                <a:lnTo>
                  <a:pt x="183" y="61"/>
                </a:lnTo>
                <a:lnTo>
                  <a:pt x="185" y="61"/>
                </a:lnTo>
                <a:close/>
                <a:moveTo>
                  <a:pt x="171" y="61"/>
                </a:moveTo>
                <a:lnTo>
                  <a:pt x="173" y="61"/>
                </a:lnTo>
                <a:lnTo>
                  <a:pt x="171" y="61"/>
                </a:lnTo>
                <a:lnTo>
                  <a:pt x="173" y="61"/>
                </a:lnTo>
                <a:lnTo>
                  <a:pt x="171" y="61"/>
                </a:lnTo>
                <a:close/>
                <a:moveTo>
                  <a:pt x="176" y="61"/>
                </a:moveTo>
                <a:lnTo>
                  <a:pt x="175" y="61"/>
                </a:lnTo>
                <a:lnTo>
                  <a:pt x="175" y="62"/>
                </a:lnTo>
                <a:lnTo>
                  <a:pt x="173" y="62"/>
                </a:lnTo>
                <a:lnTo>
                  <a:pt x="173" y="61"/>
                </a:lnTo>
                <a:lnTo>
                  <a:pt x="175" y="61"/>
                </a:lnTo>
                <a:lnTo>
                  <a:pt x="176" y="61"/>
                </a:lnTo>
                <a:close/>
                <a:moveTo>
                  <a:pt x="170" y="61"/>
                </a:moveTo>
                <a:lnTo>
                  <a:pt x="171" y="61"/>
                </a:lnTo>
                <a:lnTo>
                  <a:pt x="170" y="61"/>
                </a:lnTo>
                <a:lnTo>
                  <a:pt x="170" y="62"/>
                </a:lnTo>
                <a:lnTo>
                  <a:pt x="168" y="62"/>
                </a:lnTo>
                <a:lnTo>
                  <a:pt x="168" y="61"/>
                </a:lnTo>
                <a:lnTo>
                  <a:pt x="170" y="61"/>
                </a:lnTo>
                <a:close/>
                <a:moveTo>
                  <a:pt x="158" y="61"/>
                </a:moveTo>
                <a:lnTo>
                  <a:pt x="157" y="61"/>
                </a:lnTo>
                <a:lnTo>
                  <a:pt x="157" y="59"/>
                </a:lnTo>
                <a:lnTo>
                  <a:pt x="157" y="61"/>
                </a:lnTo>
                <a:lnTo>
                  <a:pt x="158" y="61"/>
                </a:lnTo>
                <a:close/>
                <a:moveTo>
                  <a:pt x="170" y="59"/>
                </a:moveTo>
                <a:lnTo>
                  <a:pt x="171" y="61"/>
                </a:lnTo>
                <a:lnTo>
                  <a:pt x="170" y="61"/>
                </a:lnTo>
                <a:lnTo>
                  <a:pt x="170" y="59"/>
                </a:lnTo>
                <a:close/>
                <a:moveTo>
                  <a:pt x="173" y="59"/>
                </a:moveTo>
                <a:lnTo>
                  <a:pt x="173" y="61"/>
                </a:lnTo>
                <a:lnTo>
                  <a:pt x="171" y="61"/>
                </a:lnTo>
                <a:lnTo>
                  <a:pt x="170" y="59"/>
                </a:lnTo>
                <a:lnTo>
                  <a:pt x="171" y="59"/>
                </a:lnTo>
                <a:lnTo>
                  <a:pt x="173" y="59"/>
                </a:lnTo>
                <a:close/>
                <a:moveTo>
                  <a:pt x="171" y="59"/>
                </a:moveTo>
                <a:lnTo>
                  <a:pt x="171" y="58"/>
                </a:lnTo>
                <a:lnTo>
                  <a:pt x="171" y="59"/>
                </a:lnTo>
                <a:close/>
                <a:moveTo>
                  <a:pt x="158" y="58"/>
                </a:moveTo>
                <a:lnTo>
                  <a:pt x="157" y="58"/>
                </a:lnTo>
                <a:lnTo>
                  <a:pt x="158" y="58"/>
                </a:lnTo>
                <a:close/>
                <a:moveTo>
                  <a:pt x="167" y="59"/>
                </a:moveTo>
                <a:lnTo>
                  <a:pt x="165" y="59"/>
                </a:lnTo>
                <a:lnTo>
                  <a:pt x="167" y="59"/>
                </a:lnTo>
                <a:lnTo>
                  <a:pt x="165" y="59"/>
                </a:lnTo>
                <a:lnTo>
                  <a:pt x="167" y="59"/>
                </a:lnTo>
                <a:lnTo>
                  <a:pt x="167" y="58"/>
                </a:lnTo>
                <a:lnTo>
                  <a:pt x="168" y="58"/>
                </a:lnTo>
                <a:lnTo>
                  <a:pt x="167" y="58"/>
                </a:lnTo>
                <a:lnTo>
                  <a:pt x="167" y="59"/>
                </a:lnTo>
                <a:close/>
                <a:moveTo>
                  <a:pt x="175" y="58"/>
                </a:moveTo>
                <a:lnTo>
                  <a:pt x="176" y="58"/>
                </a:lnTo>
                <a:lnTo>
                  <a:pt x="176" y="59"/>
                </a:lnTo>
                <a:lnTo>
                  <a:pt x="175" y="59"/>
                </a:lnTo>
                <a:lnTo>
                  <a:pt x="175" y="61"/>
                </a:lnTo>
                <a:lnTo>
                  <a:pt x="175" y="59"/>
                </a:lnTo>
                <a:lnTo>
                  <a:pt x="176" y="59"/>
                </a:lnTo>
                <a:lnTo>
                  <a:pt x="175" y="59"/>
                </a:lnTo>
                <a:lnTo>
                  <a:pt x="175" y="61"/>
                </a:lnTo>
                <a:lnTo>
                  <a:pt x="173" y="61"/>
                </a:lnTo>
                <a:lnTo>
                  <a:pt x="173" y="59"/>
                </a:lnTo>
                <a:lnTo>
                  <a:pt x="175" y="59"/>
                </a:lnTo>
                <a:lnTo>
                  <a:pt x="173" y="59"/>
                </a:lnTo>
                <a:lnTo>
                  <a:pt x="173" y="61"/>
                </a:lnTo>
                <a:lnTo>
                  <a:pt x="173" y="59"/>
                </a:lnTo>
                <a:lnTo>
                  <a:pt x="173" y="58"/>
                </a:lnTo>
                <a:lnTo>
                  <a:pt x="173" y="59"/>
                </a:lnTo>
                <a:lnTo>
                  <a:pt x="171" y="59"/>
                </a:lnTo>
                <a:lnTo>
                  <a:pt x="171" y="58"/>
                </a:lnTo>
                <a:lnTo>
                  <a:pt x="173" y="58"/>
                </a:lnTo>
                <a:lnTo>
                  <a:pt x="171" y="58"/>
                </a:lnTo>
                <a:lnTo>
                  <a:pt x="173" y="58"/>
                </a:lnTo>
                <a:lnTo>
                  <a:pt x="175" y="58"/>
                </a:lnTo>
                <a:close/>
                <a:moveTo>
                  <a:pt x="162" y="58"/>
                </a:moveTo>
                <a:lnTo>
                  <a:pt x="162" y="59"/>
                </a:lnTo>
                <a:lnTo>
                  <a:pt x="160" y="59"/>
                </a:lnTo>
                <a:lnTo>
                  <a:pt x="158" y="59"/>
                </a:lnTo>
                <a:lnTo>
                  <a:pt x="158" y="58"/>
                </a:lnTo>
                <a:lnTo>
                  <a:pt x="160" y="58"/>
                </a:lnTo>
                <a:lnTo>
                  <a:pt x="162" y="58"/>
                </a:lnTo>
                <a:close/>
                <a:moveTo>
                  <a:pt x="183" y="58"/>
                </a:moveTo>
                <a:lnTo>
                  <a:pt x="181" y="58"/>
                </a:lnTo>
                <a:lnTo>
                  <a:pt x="183" y="56"/>
                </a:lnTo>
                <a:lnTo>
                  <a:pt x="183" y="58"/>
                </a:lnTo>
                <a:close/>
                <a:moveTo>
                  <a:pt x="160" y="56"/>
                </a:moveTo>
                <a:lnTo>
                  <a:pt x="162" y="58"/>
                </a:lnTo>
                <a:lnTo>
                  <a:pt x="160" y="58"/>
                </a:lnTo>
                <a:lnTo>
                  <a:pt x="160" y="56"/>
                </a:lnTo>
                <a:lnTo>
                  <a:pt x="158" y="56"/>
                </a:lnTo>
                <a:lnTo>
                  <a:pt x="158" y="58"/>
                </a:lnTo>
                <a:lnTo>
                  <a:pt x="160" y="56"/>
                </a:lnTo>
                <a:close/>
                <a:moveTo>
                  <a:pt x="189" y="58"/>
                </a:moveTo>
                <a:lnTo>
                  <a:pt x="189" y="56"/>
                </a:lnTo>
                <a:lnTo>
                  <a:pt x="191" y="56"/>
                </a:lnTo>
                <a:lnTo>
                  <a:pt x="189" y="58"/>
                </a:lnTo>
                <a:close/>
                <a:moveTo>
                  <a:pt x="176" y="56"/>
                </a:moveTo>
                <a:lnTo>
                  <a:pt x="175" y="56"/>
                </a:lnTo>
                <a:lnTo>
                  <a:pt x="176" y="56"/>
                </a:lnTo>
                <a:close/>
                <a:moveTo>
                  <a:pt x="178" y="56"/>
                </a:moveTo>
                <a:lnTo>
                  <a:pt x="178" y="58"/>
                </a:lnTo>
                <a:lnTo>
                  <a:pt x="176" y="56"/>
                </a:lnTo>
                <a:lnTo>
                  <a:pt x="178" y="56"/>
                </a:lnTo>
                <a:close/>
                <a:moveTo>
                  <a:pt x="191" y="59"/>
                </a:moveTo>
                <a:lnTo>
                  <a:pt x="189" y="59"/>
                </a:lnTo>
                <a:lnTo>
                  <a:pt x="189" y="58"/>
                </a:lnTo>
                <a:lnTo>
                  <a:pt x="191" y="58"/>
                </a:lnTo>
                <a:lnTo>
                  <a:pt x="193" y="56"/>
                </a:lnTo>
                <a:lnTo>
                  <a:pt x="194" y="56"/>
                </a:lnTo>
                <a:lnTo>
                  <a:pt x="193" y="56"/>
                </a:lnTo>
                <a:lnTo>
                  <a:pt x="194" y="56"/>
                </a:lnTo>
                <a:lnTo>
                  <a:pt x="194" y="58"/>
                </a:lnTo>
                <a:lnTo>
                  <a:pt x="193" y="58"/>
                </a:lnTo>
                <a:lnTo>
                  <a:pt x="193" y="59"/>
                </a:lnTo>
                <a:lnTo>
                  <a:pt x="191" y="59"/>
                </a:lnTo>
                <a:close/>
                <a:moveTo>
                  <a:pt x="167" y="56"/>
                </a:moveTo>
                <a:lnTo>
                  <a:pt x="165" y="56"/>
                </a:lnTo>
                <a:lnTo>
                  <a:pt x="167" y="56"/>
                </a:lnTo>
                <a:close/>
                <a:moveTo>
                  <a:pt x="163" y="56"/>
                </a:moveTo>
                <a:lnTo>
                  <a:pt x="162" y="56"/>
                </a:lnTo>
                <a:lnTo>
                  <a:pt x="160" y="56"/>
                </a:lnTo>
                <a:lnTo>
                  <a:pt x="158" y="56"/>
                </a:lnTo>
                <a:lnTo>
                  <a:pt x="160" y="56"/>
                </a:lnTo>
                <a:lnTo>
                  <a:pt x="160" y="54"/>
                </a:lnTo>
                <a:lnTo>
                  <a:pt x="162" y="54"/>
                </a:lnTo>
                <a:lnTo>
                  <a:pt x="163" y="56"/>
                </a:lnTo>
                <a:close/>
                <a:moveTo>
                  <a:pt x="204" y="56"/>
                </a:moveTo>
                <a:lnTo>
                  <a:pt x="206" y="54"/>
                </a:lnTo>
                <a:lnTo>
                  <a:pt x="206" y="56"/>
                </a:lnTo>
                <a:lnTo>
                  <a:pt x="204" y="56"/>
                </a:lnTo>
                <a:close/>
                <a:moveTo>
                  <a:pt x="209" y="53"/>
                </a:moveTo>
                <a:lnTo>
                  <a:pt x="207" y="53"/>
                </a:lnTo>
                <a:lnTo>
                  <a:pt x="207" y="54"/>
                </a:lnTo>
                <a:lnTo>
                  <a:pt x="207" y="53"/>
                </a:lnTo>
                <a:lnTo>
                  <a:pt x="209" y="53"/>
                </a:lnTo>
                <a:close/>
                <a:moveTo>
                  <a:pt x="204" y="51"/>
                </a:moveTo>
                <a:lnTo>
                  <a:pt x="206" y="53"/>
                </a:lnTo>
                <a:lnTo>
                  <a:pt x="206" y="54"/>
                </a:lnTo>
                <a:lnTo>
                  <a:pt x="204" y="54"/>
                </a:lnTo>
                <a:lnTo>
                  <a:pt x="204" y="56"/>
                </a:lnTo>
                <a:lnTo>
                  <a:pt x="203" y="56"/>
                </a:lnTo>
                <a:lnTo>
                  <a:pt x="203" y="58"/>
                </a:lnTo>
                <a:lnTo>
                  <a:pt x="201" y="58"/>
                </a:lnTo>
                <a:lnTo>
                  <a:pt x="201" y="59"/>
                </a:lnTo>
                <a:lnTo>
                  <a:pt x="199" y="59"/>
                </a:lnTo>
                <a:lnTo>
                  <a:pt x="199" y="61"/>
                </a:lnTo>
                <a:lnTo>
                  <a:pt x="198" y="61"/>
                </a:lnTo>
                <a:lnTo>
                  <a:pt x="196" y="61"/>
                </a:lnTo>
                <a:lnTo>
                  <a:pt x="194" y="61"/>
                </a:lnTo>
                <a:lnTo>
                  <a:pt x="196" y="61"/>
                </a:lnTo>
                <a:lnTo>
                  <a:pt x="198" y="61"/>
                </a:lnTo>
                <a:lnTo>
                  <a:pt x="198" y="59"/>
                </a:lnTo>
                <a:lnTo>
                  <a:pt x="199" y="59"/>
                </a:lnTo>
                <a:lnTo>
                  <a:pt x="201" y="59"/>
                </a:lnTo>
                <a:lnTo>
                  <a:pt x="199" y="59"/>
                </a:lnTo>
                <a:lnTo>
                  <a:pt x="198" y="59"/>
                </a:lnTo>
                <a:lnTo>
                  <a:pt x="198" y="61"/>
                </a:lnTo>
                <a:lnTo>
                  <a:pt x="196" y="61"/>
                </a:lnTo>
                <a:lnTo>
                  <a:pt x="194" y="61"/>
                </a:lnTo>
                <a:lnTo>
                  <a:pt x="193" y="61"/>
                </a:lnTo>
                <a:lnTo>
                  <a:pt x="193" y="59"/>
                </a:lnTo>
                <a:lnTo>
                  <a:pt x="191" y="59"/>
                </a:lnTo>
                <a:lnTo>
                  <a:pt x="193" y="59"/>
                </a:lnTo>
                <a:lnTo>
                  <a:pt x="193" y="58"/>
                </a:lnTo>
                <a:lnTo>
                  <a:pt x="194" y="58"/>
                </a:lnTo>
                <a:lnTo>
                  <a:pt x="193" y="58"/>
                </a:lnTo>
                <a:lnTo>
                  <a:pt x="194" y="58"/>
                </a:lnTo>
                <a:lnTo>
                  <a:pt x="194" y="56"/>
                </a:lnTo>
                <a:lnTo>
                  <a:pt x="196" y="56"/>
                </a:lnTo>
                <a:lnTo>
                  <a:pt x="194" y="56"/>
                </a:lnTo>
                <a:lnTo>
                  <a:pt x="196" y="54"/>
                </a:lnTo>
                <a:lnTo>
                  <a:pt x="198" y="54"/>
                </a:lnTo>
                <a:lnTo>
                  <a:pt x="199" y="53"/>
                </a:lnTo>
                <a:lnTo>
                  <a:pt x="201" y="53"/>
                </a:lnTo>
                <a:lnTo>
                  <a:pt x="203" y="53"/>
                </a:lnTo>
                <a:lnTo>
                  <a:pt x="204" y="53"/>
                </a:lnTo>
                <a:lnTo>
                  <a:pt x="204" y="51"/>
                </a:lnTo>
                <a:lnTo>
                  <a:pt x="204" y="53"/>
                </a:lnTo>
                <a:lnTo>
                  <a:pt x="204" y="51"/>
                </a:lnTo>
                <a:close/>
                <a:moveTo>
                  <a:pt x="211" y="51"/>
                </a:moveTo>
                <a:lnTo>
                  <a:pt x="209" y="53"/>
                </a:lnTo>
                <a:lnTo>
                  <a:pt x="209" y="51"/>
                </a:lnTo>
                <a:lnTo>
                  <a:pt x="211" y="51"/>
                </a:lnTo>
                <a:lnTo>
                  <a:pt x="209" y="51"/>
                </a:lnTo>
                <a:lnTo>
                  <a:pt x="211" y="51"/>
                </a:lnTo>
                <a:close/>
                <a:moveTo>
                  <a:pt x="201" y="51"/>
                </a:moveTo>
                <a:lnTo>
                  <a:pt x="203" y="51"/>
                </a:lnTo>
                <a:lnTo>
                  <a:pt x="204" y="51"/>
                </a:lnTo>
                <a:lnTo>
                  <a:pt x="203" y="51"/>
                </a:lnTo>
                <a:lnTo>
                  <a:pt x="203" y="53"/>
                </a:lnTo>
                <a:lnTo>
                  <a:pt x="201" y="53"/>
                </a:lnTo>
                <a:lnTo>
                  <a:pt x="199" y="53"/>
                </a:lnTo>
                <a:lnTo>
                  <a:pt x="198" y="53"/>
                </a:lnTo>
                <a:lnTo>
                  <a:pt x="198" y="54"/>
                </a:lnTo>
                <a:lnTo>
                  <a:pt x="196" y="54"/>
                </a:lnTo>
                <a:lnTo>
                  <a:pt x="198" y="53"/>
                </a:lnTo>
                <a:lnTo>
                  <a:pt x="198" y="51"/>
                </a:lnTo>
                <a:lnTo>
                  <a:pt x="199" y="51"/>
                </a:lnTo>
                <a:lnTo>
                  <a:pt x="201" y="51"/>
                </a:lnTo>
                <a:close/>
                <a:moveTo>
                  <a:pt x="196" y="51"/>
                </a:moveTo>
                <a:lnTo>
                  <a:pt x="198" y="51"/>
                </a:lnTo>
                <a:lnTo>
                  <a:pt x="198" y="53"/>
                </a:lnTo>
                <a:lnTo>
                  <a:pt x="196" y="53"/>
                </a:lnTo>
                <a:lnTo>
                  <a:pt x="196" y="54"/>
                </a:lnTo>
                <a:lnTo>
                  <a:pt x="194" y="54"/>
                </a:lnTo>
                <a:lnTo>
                  <a:pt x="193" y="54"/>
                </a:lnTo>
                <a:lnTo>
                  <a:pt x="193" y="56"/>
                </a:lnTo>
                <a:lnTo>
                  <a:pt x="191" y="56"/>
                </a:lnTo>
                <a:lnTo>
                  <a:pt x="193" y="56"/>
                </a:lnTo>
                <a:lnTo>
                  <a:pt x="193" y="54"/>
                </a:lnTo>
                <a:lnTo>
                  <a:pt x="191" y="56"/>
                </a:lnTo>
                <a:lnTo>
                  <a:pt x="189" y="56"/>
                </a:lnTo>
                <a:lnTo>
                  <a:pt x="189" y="58"/>
                </a:lnTo>
                <a:lnTo>
                  <a:pt x="188" y="58"/>
                </a:lnTo>
                <a:lnTo>
                  <a:pt x="188" y="59"/>
                </a:lnTo>
                <a:lnTo>
                  <a:pt x="188" y="58"/>
                </a:lnTo>
                <a:lnTo>
                  <a:pt x="188" y="59"/>
                </a:lnTo>
                <a:lnTo>
                  <a:pt x="186" y="59"/>
                </a:lnTo>
                <a:lnTo>
                  <a:pt x="186" y="58"/>
                </a:lnTo>
                <a:lnTo>
                  <a:pt x="185" y="58"/>
                </a:lnTo>
                <a:lnTo>
                  <a:pt x="186" y="58"/>
                </a:lnTo>
                <a:lnTo>
                  <a:pt x="185" y="58"/>
                </a:lnTo>
                <a:lnTo>
                  <a:pt x="185" y="56"/>
                </a:lnTo>
                <a:lnTo>
                  <a:pt x="185" y="58"/>
                </a:lnTo>
                <a:lnTo>
                  <a:pt x="183" y="58"/>
                </a:lnTo>
                <a:lnTo>
                  <a:pt x="183" y="56"/>
                </a:lnTo>
                <a:lnTo>
                  <a:pt x="185" y="58"/>
                </a:lnTo>
                <a:lnTo>
                  <a:pt x="185" y="56"/>
                </a:lnTo>
                <a:lnTo>
                  <a:pt x="186" y="56"/>
                </a:lnTo>
                <a:lnTo>
                  <a:pt x="188" y="56"/>
                </a:lnTo>
                <a:lnTo>
                  <a:pt x="186" y="56"/>
                </a:lnTo>
                <a:lnTo>
                  <a:pt x="185" y="56"/>
                </a:lnTo>
                <a:lnTo>
                  <a:pt x="186" y="56"/>
                </a:lnTo>
                <a:lnTo>
                  <a:pt x="186" y="54"/>
                </a:lnTo>
                <a:lnTo>
                  <a:pt x="188" y="54"/>
                </a:lnTo>
                <a:lnTo>
                  <a:pt x="188" y="56"/>
                </a:lnTo>
                <a:lnTo>
                  <a:pt x="188" y="54"/>
                </a:lnTo>
                <a:lnTo>
                  <a:pt x="188" y="56"/>
                </a:lnTo>
                <a:lnTo>
                  <a:pt x="188" y="54"/>
                </a:lnTo>
                <a:lnTo>
                  <a:pt x="186" y="54"/>
                </a:lnTo>
                <a:lnTo>
                  <a:pt x="188" y="54"/>
                </a:lnTo>
                <a:lnTo>
                  <a:pt x="188" y="53"/>
                </a:lnTo>
                <a:lnTo>
                  <a:pt x="189" y="53"/>
                </a:lnTo>
                <a:lnTo>
                  <a:pt x="191" y="53"/>
                </a:lnTo>
                <a:lnTo>
                  <a:pt x="193" y="53"/>
                </a:lnTo>
                <a:lnTo>
                  <a:pt x="191" y="53"/>
                </a:lnTo>
                <a:lnTo>
                  <a:pt x="191" y="51"/>
                </a:lnTo>
                <a:lnTo>
                  <a:pt x="189" y="51"/>
                </a:lnTo>
                <a:lnTo>
                  <a:pt x="191" y="51"/>
                </a:lnTo>
                <a:lnTo>
                  <a:pt x="193" y="51"/>
                </a:lnTo>
                <a:lnTo>
                  <a:pt x="193" y="49"/>
                </a:lnTo>
                <a:lnTo>
                  <a:pt x="194" y="49"/>
                </a:lnTo>
                <a:lnTo>
                  <a:pt x="194" y="51"/>
                </a:lnTo>
                <a:lnTo>
                  <a:pt x="196" y="51"/>
                </a:lnTo>
                <a:close/>
                <a:moveTo>
                  <a:pt x="204" y="51"/>
                </a:moveTo>
                <a:lnTo>
                  <a:pt x="203" y="51"/>
                </a:lnTo>
                <a:lnTo>
                  <a:pt x="203" y="49"/>
                </a:lnTo>
                <a:lnTo>
                  <a:pt x="204" y="49"/>
                </a:lnTo>
                <a:lnTo>
                  <a:pt x="204" y="51"/>
                </a:lnTo>
                <a:close/>
                <a:moveTo>
                  <a:pt x="209" y="49"/>
                </a:moveTo>
                <a:lnTo>
                  <a:pt x="211" y="49"/>
                </a:lnTo>
                <a:lnTo>
                  <a:pt x="211" y="51"/>
                </a:lnTo>
                <a:lnTo>
                  <a:pt x="209" y="51"/>
                </a:lnTo>
                <a:lnTo>
                  <a:pt x="209" y="49"/>
                </a:lnTo>
                <a:lnTo>
                  <a:pt x="211" y="49"/>
                </a:lnTo>
                <a:lnTo>
                  <a:pt x="209" y="49"/>
                </a:lnTo>
                <a:close/>
                <a:moveTo>
                  <a:pt x="209" y="49"/>
                </a:moveTo>
                <a:lnTo>
                  <a:pt x="207" y="49"/>
                </a:lnTo>
                <a:lnTo>
                  <a:pt x="209" y="49"/>
                </a:lnTo>
                <a:close/>
                <a:moveTo>
                  <a:pt x="206" y="48"/>
                </a:moveTo>
                <a:lnTo>
                  <a:pt x="207" y="49"/>
                </a:lnTo>
                <a:lnTo>
                  <a:pt x="209" y="49"/>
                </a:lnTo>
                <a:lnTo>
                  <a:pt x="207" y="49"/>
                </a:lnTo>
                <a:lnTo>
                  <a:pt x="209" y="49"/>
                </a:lnTo>
                <a:lnTo>
                  <a:pt x="209" y="51"/>
                </a:lnTo>
                <a:lnTo>
                  <a:pt x="209" y="53"/>
                </a:lnTo>
                <a:lnTo>
                  <a:pt x="207" y="53"/>
                </a:lnTo>
                <a:lnTo>
                  <a:pt x="206" y="51"/>
                </a:lnTo>
                <a:lnTo>
                  <a:pt x="206" y="49"/>
                </a:lnTo>
                <a:lnTo>
                  <a:pt x="206" y="48"/>
                </a:lnTo>
                <a:close/>
                <a:moveTo>
                  <a:pt x="211" y="49"/>
                </a:moveTo>
                <a:lnTo>
                  <a:pt x="211" y="48"/>
                </a:lnTo>
                <a:lnTo>
                  <a:pt x="211" y="49"/>
                </a:lnTo>
                <a:close/>
                <a:moveTo>
                  <a:pt x="214" y="49"/>
                </a:moveTo>
                <a:lnTo>
                  <a:pt x="214" y="48"/>
                </a:lnTo>
                <a:lnTo>
                  <a:pt x="214" y="49"/>
                </a:lnTo>
                <a:close/>
                <a:moveTo>
                  <a:pt x="204" y="48"/>
                </a:moveTo>
                <a:lnTo>
                  <a:pt x="204" y="49"/>
                </a:lnTo>
                <a:lnTo>
                  <a:pt x="204" y="48"/>
                </a:lnTo>
                <a:lnTo>
                  <a:pt x="206" y="48"/>
                </a:lnTo>
                <a:lnTo>
                  <a:pt x="204" y="48"/>
                </a:lnTo>
                <a:close/>
                <a:moveTo>
                  <a:pt x="203" y="46"/>
                </a:moveTo>
                <a:lnTo>
                  <a:pt x="204" y="46"/>
                </a:lnTo>
                <a:lnTo>
                  <a:pt x="204" y="48"/>
                </a:lnTo>
                <a:lnTo>
                  <a:pt x="204" y="49"/>
                </a:lnTo>
                <a:lnTo>
                  <a:pt x="203" y="49"/>
                </a:lnTo>
                <a:lnTo>
                  <a:pt x="201" y="49"/>
                </a:lnTo>
                <a:lnTo>
                  <a:pt x="199" y="49"/>
                </a:lnTo>
                <a:lnTo>
                  <a:pt x="198" y="49"/>
                </a:lnTo>
                <a:lnTo>
                  <a:pt x="198" y="48"/>
                </a:lnTo>
                <a:lnTo>
                  <a:pt x="199" y="48"/>
                </a:lnTo>
                <a:lnTo>
                  <a:pt x="201" y="48"/>
                </a:lnTo>
                <a:lnTo>
                  <a:pt x="201" y="46"/>
                </a:lnTo>
                <a:lnTo>
                  <a:pt x="203" y="46"/>
                </a:lnTo>
                <a:close/>
                <a:moveTo>
                  <a:pt x="207" y="46"/>
                </a:moveTo>
                <a:lnTo>
                  <a:pt x="209" y="46"/>
                </a:lnTo>
                <a:lnTo>
                  <a:pt x="209" y="48"/>
                </a:lnTo>
                <a:lnTo>
                  <a:pt x="211" y="48"/>
                </a:lnTo>
                <a:lnTo>
                  <a:pt x="211" y="49"/>
                </a:lnTo>
                <a:lnTo>
                  <a:pt x="209" y="49"/>
                </a:lnTo>
                <a:lnTo>
                  <a:pt x="207" y="48"/>
                </a:lnTo>
                <a:lnTo>
                  <a:pt x="209" y="48"/>
                </a:lnTo>
                <a:lnTo>
                  <a:pt x="207" y="48"/>
                </a:lnTo>
                <a:lnTo>
                  <a:pt x="206" y="48"/>
                </a:lnTo>
                <a:lnTo>
                  <a:pt x="207" y="48"/>
                </a:lnTo>
                <a:lnTo>
                  <a:pt x="206" y="48"/>
                </a:lnTo>
                <a:lnTo>
                  <a:pt x="206" y="46"/>
                </a:lnTo>
                <a:lnTo>
                  <a:pt x="207" y="46"/>
                </a:lnTo>
                <a:close/>
                <a:moveTo>
                  <a:pt x="203" y="46"/>
                </a:moveTo>
                <a:lnTo>
                  <a:pt x="201" y="46"/>
                </a:lnTo>
                <a:lnTo>
                  <a:pt x="203" y="46"/>
                </a:lnTo>
                <a:close/>
                <a:moveTo>
                  <a:pt x="206" y="46"/>
                </a:moveTo>
                <a:lnTo>
                  <a:pt x="206" y="48"/>
                </a:lnTo>
                <a:lnTo>
                  <a:pt x="206" y="46"/>
                </a:lnTo>
                <a:lnTo>
                  <a:pt x="204" y="46"/>
                </a:lnTo>
                <a:lnTo>
                  <a:pt x="206" y="46"/>
                </a:lnTo>
                <a:close/>
                <a:moveTo>
                  <a:pt x="181" y="44"/>
                </a:moveTo>
                <a:lnTo>
                  <a:pt x="181" y="43"/>
                </a:lnTo>
                <a:lnTo>
                  <a:pt x="181" y="44"/>
                </a:lnTo>
                <a:close/>
                <a:moveTo>
                  <a:pt x="245" y="46"/>
                </a:moveTo>
                <a:lnTo>
                  <a:pt x="245" y="44"/>
                </a:lnTo>
                <a:lnTo>
                  <a:pt x="245" y="43"/>
                </a:lnTo>
                <a:lnTo>
                  <a:pt x="247" y="44"/>
                </a:lnTo>
                <a:lnTo>
                  <a:pt x="247" y="46"/>
                </a:lnTo>
                <a:lnTo>
                  <a:pt x="245" y="46"/>
                </a:lnTo>
                <a:close/>
                <a:moveTo>
                  <a:pt x="181" y="43"/>
                </a:moveTo>
                <a:lnTo>
                  <a:pt x="181" y="44"/>
                </a:lnTo>
                <a:lnTo>
                  <a:pt x="180" y="44"/>
                </a:lnTo>
                <a:lnTo>
                  <a:pt x="180" y="43"/>
                </a:lnTo>
                <a:lnTo>
                  <a:pt x="180" y="44"/>
                </a:lnTo>
                <a:lnTo>
                  <a:pt x="180" y="43"/>
                </a:lnTo>
                <a:lnTo>
                  <a:pt x="181" y="43"/>
                </a:lnTo>
                <a:close/>
                <a:moveTo>
                  <a:pt x="206" y="43"/>
                </a:moveTo>
                <a:lnTo>
                  <a:pt x="207" y="43"/>
                </a:lnTo>
                <a:lnTo>
                  <a:pt x="207" y="44"/>
                </a:lnTo>
                <a:lnTo>
                  <a:pt x="207" y="46"/>
                </a:lnTo>
                <a:lnTo>
                  <a:pt x="206" y="46"/>
                </a:lnTo>
                <a:lnTo>
                  <a:pt x="206" y="44"/>
                </a:lnTo>
                <a:lnTo>
                  <a:pt x="206" y="46"/>
                </a:lnTo>
                <a:lnTo>
                  <a:pt x="204" y="46"/>
                </a:lnTo>
                <a:lnTo>
                  <a:pt x="203" y="46"/>
                </a:lnTo>
                <a:lnTo>
                  <a:pt x="203" y="44"/>
                </a:lnTo>
                <a:lnTo>
                  <a:pt x="204" y="44"/>
                </a:lnTo>
                <a:lnTo>
                  <a:pt x="204" y="43"/>
                </a:lnTo>
                <a:lnTo>
                  <a:pt x="206" y="43"/>
                </a:lnTo>
                <a:close/>
                <a:moveTo>
                  <a:pt x="256" y="43"/>
                </a:moveTo>
                <a:lnTo>
                  <a:pt x="258" y="43"/>
                </a:lnTo>
                <a:lnTo>
                  <a:pt x="260" y="43"/>
                </a:lnTo>
                <a:lnTo>
                  <a:pt x="260" y="44"/>
                </a:lnTo>
                <a:lnTo>
                  <a:pt x="261" y="44"/>
                </a:lnTo>
                <a:lnTo>
                  <a:pt x="261" y="46"/>
                </a:lnTo>
                <a:lnTo>
                  <a:pt x="263" y="46"/>
                </a:lnTo>
                <a:lnTo>
                  <a:pt x="263" y="48"/>
                </a:lnTo>
                <a:lnTo>
                  <a:pt x="263" y="49"/>
                </a:lnTo>
                <a:lnTo>
                  <a:pt x="265" y="51"/>
                </a:lnTo>
                <a:lnTo>
                  <a:pt x="265" y="53"/>
                </a:lnTo>
                <a:lnTo>
                  <a:pt x="265" y="54"/>
                </a:lnTo>
                <a:lnTo>
                  <a:pt x="265" y="56"/>
                </a:lnTo>
                <a:lnTo>
                  <a:pt x="263" y="56"/>
                </a:lnTo>
                <a:lnTo>
                  <a:pt x="263" y="58"/>
                </a:lnTo>
                <a:lnTo>
                  <a:pt x="263" y="59"/>
                </a:lnTo>
                <a:lnTo>
                  <a:pt x="263" y="61"/>
                </a:lnTo>
                <a:lnTo>
                  <a:pt x="263" y="62"/>
                </a:lnTo>
                <a:lnTo>
                  <a:pt x="263" y="64"/>
                </a:lnTo>
                <a:lnTo>
                  <a:pt x="261" y="64"/>
                </a:lnTo>
                <a:lnTo>
                  <a:pt x="261" y="62"/>
                </a:lnTo>
                <a:lnTo>
                  <a:pt x="260" y="62"/>
                </a:lnTo>
                <a:lnTo>
                  <a:pt x="258" y="62"/>
                </a:lnTo>
                <a:lnTo>
                  <a:pt x="258" y="61"/>
                </a:lnTo>
                <a:lnTo>
                  <a:pt x="256" y="61"/>
                </a:lnTo>
                <a:lnTo>
                  <a:pt x="255" y="59"/>
                </a:lnTo>
                <a:lnTo>
                  <a:pt x="253" y="59"/>
                </a:lnTo>
                <a:lnTo>
                  <a:pt x="253" y="58"/>
                </a:lnTo>
                <a:lnTo>
                  <a:pt x="252" y="58"/>
                </a:lnTo>
                <a:lnTo>
                  <a:pt x="252" y="56"/>
                </a:lnTo>
                <a:lnTo>
                  <a:pt x="250" y="56"/>
                </a:lnTo>
                <a:lnTo>
                  <a:pt x="248" y="56"/>
                </a:lnTo>
                <a:lnTo>
                  <a:pt x="248" y="54"/>
                </a:lnTo>
                <a:lnTo>
                  <a:pt x="247" y="54"/>
                </a:lnTo>
                <a:lnTo>
                  <a:pt x="247" y="53"/>
                </a:lnTo>
                <a:lnTo>
                  <a:pt x="247" y="51"/>
                </a:lnTo>
                <a:lnTo>
                  <a:pt x="245" y="51"/>
                </a:lnTo>
                <a:lnTo>
                  <a:pt x="245" y="49"/>
                </a:lnTo>
                <a:lnTo>
                  <a:pt x="245" y="48"/>
                </a:lnTo>
                <a:lnTo>
                  <a:pt x="245" y="46"/>
                </a:lnTo>
                <a:lnTo>
                  <a:pt x="247" y="46"/>
                </a:lnTo>
                <a:lnTo>
                  <a:pt x="248" y="46"/>
                </a:lnTo>
                <a:lnTo>
                  <a:pt x="247" y="46"/>
                </a:lnTo>
                <a:lnTo>
                  <a:pt x="248" y="46"/>
                </a:lnTo>
                <a:lnTo>
                  <a:pt x="248" y="44"/>
                </a:lnTo>
                <a:lnTo>
                  <a:pt x="250" y="44"/>
                </a:lnTo>
                <a:lnTo>
                  <a:pt x="252" y="44"/>
                </a:lnTo>
                <a:lnTo>
                  <a:pt x="253" y="44"/>
                </a:lnTo>
                <a:lnTo>
                  <a:pt x="252" y="44"/>
                </a:lnTo>
                <a:lnTo>
                  <a:pt x="253" y="43"/>
                </a:lnTo>
                <a:lnTo>
                  <a:pt x="255" y="43"/>
                </a:lnTo>
                <a:lnTo>
                  <a:pt x="256" y="43"/>
                </a:lnTo>
                <a:close/>
                <a:moveTo>
                  <a:pt x="220" y="43"/>
                </a:moveTo>
                <a:lnTo>
                  <a:pt x="222" y="43"/>
                </a:lnTo>
                <a:lnTo>
                  <a:pt x="220" y="43"/>
                </a:lnTo>
                <a:lnTo>
                  <a:pt x="220" y="41"/>
                </a:lnTo>
                <a:lnTo>
                  <a:pt x="220" y="43"/>
                </a:lnTo>
                <a:close/>
                <a:moveTo>
                  <a:pt x="185" y="43"/>
                </a:moveTo>
                <a:lnTo>
                  <a:pt x="183" y="44"/>
                </a:lnTo>
                <a:lnTo>
                  <a:pt x="183" y="43"/>
                </a:lnTo>
                <a:lnTo>
                  <a:pt x="181" y="43"/>
                </a:lnTo>
                <a:lnTo>
                  <a:pt x="183" y="41"/>
                </a:lnTo>
                <a:lnTo>
                  <a:pt x="185" y="41"/>
                </a:lnTo>
                <a:lnTo>
                  <a:pt x="185" y="43"/>
                </a:lnTo>
                <a:close/>
                <a:moveTo>
                  <a:pt x="219" y="41"/>
                </a:moveTo>
                <a:lnTo>
                  <a:pt x="219" y="43"/>
                </a:lnTo>
                <a:lnTo>
                  <a:pt x="219" y="41"/>
                </a:lnTo>
                <a:lnTo>
                  <a:pt x="220" y="41"/>
                </a:lnTo>
                <a:lnTo>
                  <a:pt x="220" y="43"/>
                </a:lnTo>
                <a:lnTo>
                  <a:pt x="219" y="43"/>
                </a:lnTo>
                <a:lnTo>
                  <a:pt x="217" y="43"/>
                </a:lnTo>
                <a:lnTo>
                  <a:pt x="217" y="41"/>
                </a:lnTo>
                <a:lnTo>
                  <a:pt x="219" y="41"/>
                </a:lnTo>
                <a:close/>
                <a:moveTo>
                  <a:pt x="232" y="41"/>
                </a:moveTo>
                <a:lnTo>
                  <a:pt x="230" y="41"/>
                </a:lnTo>
                <a:lnTo>
                  <a:pt x="232" y="41"/>
                </a:lnTo>
                <a:close/>
                <a:moveTo>
                  <a:pt x="186" y="41"/>
                </a:moveTo>
                <a:lnTo>
                  <a:pt x="188" y="41"/>
                </a:lnTo>
                <a:lnTo>
                  <a:pt x="188" y="43"/>
                </a:lnTo>
                <a:lnTo>
                  <a:pt x="186" y="43"/>
                </a:lnTo>
                <a:lnTo>
                  <a:pt x="185" y="43"/>
                </a:lnTo>
                <a:lnTo>
                  <a:pt x="185" y="44"/>
                </a:lnTo>
                <a:lnTo>
                  <a:pt x="185" y="43"/>
                </a:lnTo>
                <a:lnTo>
                  <a:pt x="185" y="41"/>
                </a:lnTo>
                <a:lnTo>
                  <a:pt x="186" y="41"/>
                </a:lnTo>
                <a:close/>
                <a:moveTo>
                  <a:pt x="220" y="41"/>
                </a:moveTo>
                <a:lnTo>
                  <a:pt x="219" y="41"/>
                </a:lnTo>
                <a:lnTo>
                  <a:pt x="220" y="41"/>
                </a:lnTo>
                <a:close/>
                <a:moveTo>
                  <a:pt x="222" y="41"/>
                </a:moveTo>
                <a:lnTo>
                  <a:pt x="224" y="41"/>
                </a:lnTo>
                <a:lnTo>
                  <a:pt x="225" y="41"/>
                </a:lnTo>
                <a:lnTo>
                  <a:pt x="227" y="41"/>
                </a:lnTo>
                <a:lnTo>
                  <a:pt x="227" y="43"/>
                </a:lnTo>
                <a:lnTo>
                  <a:pt x="229" y="43"/>
                </a:lnTo>
                <a:lnTo>
                  <a:pt x="227" y="43"/>
                </a:lnTo>
                <a:lnTo>
                  <a:pt x="227" y="44"/>
                </a:lnTo>
                <a:lnTo>
                  <a:pt x="225" y="44"/>
                </a:lnTo>
                <a:lnTo>
                  <a:pt x="225" y="43"/>
                </a:lnTo>
                <a:lnTo>
                  <a:pt x="224" y="43"/>
                </a:lnTo>
                <a:lnTo>
                  <a:pt x="222" y="43"/>
                </a:lnTo>
                <a:lnTo>
                  <a:pt x="224" y="43"/>
                </a:lnTo>
                <a:lnTo>
                  <a:pt x="224" y="41"/>
                </a:lnTo>
                <a:lnTo>
                  <a:pt x="224" y="43"/>
                </a:lnTo>
                <a:lnTo>
                  <a:pt x="225" y="43"/>
                </a:lnTo>
                <a:lnTo>
                  <a:pt x="224" y="43"/>
                </a:lnTo>
                <a:lnTo>
                  <a:pt x="225" y="43"/>
                </a:lnTo>
                <a:lnTo>
                  <a:pt x="227" y="43"/>
                </a:lnTo>
                <a:lnTo>
                  <a:pt x="225" y="43"/>
                </a:lnTo>
                <a:lnTo>
                  <a:pt x="225" y="41"/>
                </a:lnTo>
                <a:lnTo>
                  <a:pt x="224" y="41"/>
                </a:lnTo>
                <a:lnTo>
                  <a:pt x="222" y="43"/>
                </a:lnTo>
                <a:lnTo>
                  <a:pt x="222" y="41"/>
                </a:lnTo>
                <a:lnTo>
                  <a:pt x="222" y="43"/>
                </a:lnTo>
                <a:lnTo>
                  <a:pt x="222" y="41"/>
                </a:lnTo>
                <a:lnTo>
                  <a:pt x="220" y="41"/>
                </a:lnTo>
                <a:lnTo>
                  <a:pt x="219" y="41"/>
                </a:lnTo>
                <a:lnTo>
                  <a:pt x="217" y="41"/>
                </a:lnTo>
                <a:lnTo>
                  <a:pt x="219" y="41"/>
                </a:lnTo>
                <a:lnTo>
                  <a:pt x="220" y="41"/>
                </a:lnTo>
                <a:lnTo>
                  <a:pt x="222" y="41"/>
                </a:lnTo>
                <a:close/>
                <a:moveTo>
                  <a:pt x="230" y="41"/>
                </a:moveTo>
                <a:lnTo>
                  <a:pt x="229" y="41"/>
                </a:lnTo>
                <a:lnTo>
                  <a:pt x="227" y="41"/>
                </a:lnTo>
                <a:lnTo>
                  <a:pt x="229" y="41"/>
                </a:lnTo>
                <a:lnTo>
                  <a:pt x="230" y="41"/>
                </a:lnTo>
                <a:close/>
                <a:moveTo>
                  <a:pt x="234" y="41"/>
                </a:moveTo>
                <a:lnTo>
                  <a:pt x="234" y="40"/>
                </a:lnTo>
                <a:lnTo>
                  <a:pt x="234" y="41"/>
                </a:lnTo>
                <a:close/>
                <a:moveTo>
                  <a:pt x="219" y="40"/>
                </a:moveTo>
                <a:lnTo>
                  <a:pt x="220" y="40"/>
                </a:lnTo>
                <a:lnTo>
                  <a:pt x="220" y="41"/>
                </a:lnTo>
                <a:lnTo>
                  <a:pt x="219" y="41"/>
                </a:lnTo>
                <a:lnTo>
                  <a:pt x="219" y="40"/>
                </a:lnTo>
                <a:close/>
                <a:moveTo>
                  <a:pt x="216" y="41"/>
                </a:moveTo>
                <a:lnTo>
                  <a:pt x="216" y="40"/>
                </a:lnTo>
                <a:lnTo>
                  <a:pt x="214" y="40"/>
                </a:lnTo>
                <a:lnTo>
                  <a:pt x="216" y="40"/>
                </a:lnTo>
                <a:lnTo>
                  <a:pt x="216" y="41"/>
                </a:lnTo>
                <a:close/>
                <a:moveTo>
                  <a:pt x="211" y="40"/>
                </a:moveTo>
                <a:lnTo>
                  <a:pt x="211" y="41"/>
                </a:lnTo>
                <a:lnTo>
                  <a:pt x="212" y="41"/>
                </a:lnTo>
                <a:lnTo>
                  <a:pt x="212" y="43"/>
                </a:lnTo>
                <a:lnTo>
                  <a:pt x="214" y="43"/>
                </a:lnTo>
                <a:lnTo>
                  <a:pt x="212" y="43"/>
                </a:lnTo>
                <a:lnTo>
                  <a:pt x="212" y="41"/>
                </a:lnTo>
                <a:lnTo>
                  <a:pt x="214" y="41"/>
                </a:lnTo>
                <a:lnTo>
                  <a:pt x="216" y="41"/>
                </a:lnTo>
                <a:lnTo>
                  <a:pt x="216" y="43"/>
                </a:lnTo>
                <a:lnTo>
                  <a:pt x="214" y="43"/>
                </a:lnTo>
                <a:lnTo>
                  <a:pt x="214" y="44"/>
                </a:lnTo>
                <a:lnTo>
                  <a:pt x="212" y="44"/>
                </a:lnTo>
                <a:lnTo>
                  <a:pt x="212" y="46"/>
                </a:lnTo>
                <a:lnTo>
                  <a:pt x="211" y="48"/>
                </a:lnTo>
                <a:lnTo>
                  <a:pt x="211" y="46"/>
                </a:lnTo>
                <a:lnTo>
                  <a:pt x="212" y="46"/>
                </a:lnTo>
                <a:lnTo>
                  <a:pt x="211" y="46"/>
                </a:lnTo>
                <a:lnTo>
                  <a:pt x="211" y="48"/>
                </a:lnTo>
                <a:lnTo>
                  <a:pt x="209" y="48"/>
                </a:lnTo>
                <a:lnTo>
                  <a:pt x="209" y="46"/>
                </a:lnTo>
                <a:lnTo>
                  <a:pt x="209" y="44"/>
                </a:lnTo>
                <a:lnTo>
                  <a:pt x="209" y="46"/>
                </a:lnTo>
                <a:lnTo>
                  <a:pt x="207" y="46"/>
                </a:lnTo>
                <a:lnTo>
                  <a:pt x="207" y="44"/>
                </a:lnTo>
                <a:lnTo>
                  <a:pt x="209" y="44"/>
                </a:lnTo>
                <a:lnTo>
                  <a:pt x="207" y="44"/>
                </a:lnTo>
                <a:lnTo>
                  <a:pt x="209" y="44"/>
                </a:lnTo>
                <a:lnTo>
                  <a:pt x="209" y="43"/>
                </a:lnTo>
                <a:lnTo>
                  <a:pt x="209" y="44"/>
                </a:lnTo>
                <a:lnTo>
                  <a:pt x="209" y="43"/>
                </a:lnTo>
                <a:lnTo>
                  <a:pt x="209" y="44"/>
                </a:lnTo>
                <a:lnTo>
                  <a:pt x="207" y="44"/>
                </a:lnTo>
                <a:lnTo>
                  <a:pt x="207" y="43"/>
                </a:lnTo>
                <a:lnTo>
                  <a:pt x="207" y="41"/>
                </a:lnTo>
                <a:lnTo>
                  <a:pt x="209" y="41"/>
                </a:lnTo>
                <a:lnTo>
                  <a:pt x="207" y="41"/>
                </a:lnTo>
                <a:lnTo>
                  <a:pt x="207" y="43"/>
                </a:lnTo>
                <a:lnTo>
                  <a:pt x="207" y="41"/>
                </a:lnTo>
                <a:lnTo>
                  <a:pt x="207" y="40"/>
                </a:lnTo>
                <a:lnTo>
                  <a:pt x="209" y="40"/>
                </a:lnTo>
                <a:lnTo>
                  <a:pt x="211" y="40"/>
                </a:lnTo>
                <a:close/>
                <a:moveTo>
                  <a:pt x="217" y="40"/>
                </a:moveTo>
                <a:lnTo>
                  <a:pt x="216" y="40"/>
                </a:lnTo>
                <a:lnTo>
                  <a:pt x="214" y="40"/>
                </a:lnTo>
                <a:lnTo>
                  <a:pt x="216" y="40"/>
                </a:lnTo>
                <a:lnTo>
                  <a:pt x="217" y="40"/>
                </a:lnTo>
                <a:close/>
                <a:moveTo>
                  <a:pt x="222" y="38"/>
                </a:moveTo>
                <a:lnTo>
                  <a:pt x="222" y="40"/>
                </a:lnTo>
                <a:lnTo>
                  <a:pt x="224" y="40"/>
                </a:lnTo>
                <a:lnTo>
                  <a:pt x="222" y="40"/>
                </a:lnTo>
                <a:lnTo>
                  <a:pt x="220" y="40"/>
                </a:lnTo>
                <a:lnTo>
                  <a:pt x="222" y="40"/>
                </a:lnTo>
                <a:lnTo>
                  <a:pt x="220" y="40"/>
                </a:lnTo>
                <a:lnTo>
                  <a:pt x="220" y="38"/>
                </a:lnTo>
                <a:lnTo>
                  <a:pt x="222" y="38"/>
                </a:lnTo>
                <a:close/>
                <a:moveTo>
                  <a:pt x="227" y="38"/>
                </a:moveTo>
                <a:lnTo>
                  <a:pt x="229" y="40"/>
                </a:lnTo>
                <a:lnTo>
                  <a:pt x="229" y="38"/>
                </a:lnTo>
                <a:lnTo>
                  <a:pt x="229" y="40"/>
                </a:lnTo>
                <a:lnTo>
                  <a:pt x="230" y="40"/>
                </a:lnTo>
                <a:lnTo>
                  <a:pt x="229" y="40"/>
                </a:lnTo>
                <a:lnTo>
                  <a:pt x="227" y="40"/>
                </a:lnTo>
                <a:lnTo>
                  <a:pt x="229" y="40"/>
                </a:lnTo>
                <a:lnTo>
                  <a:pt x="227" y="40"/>
                </a:lnTo>
                <a:lnTo>
                  <a:pt x="225" y="40"/>
                </a:lnTo>
                <a:lnTo>
                  <a:pt x="225" y="38"/>
                </a:lnTo>
                <a:lnTo>
                  <a:pt x="227" y="38"/>
                </a:lnTo>
                <a:close/>
                <a:moveTo>
                  <a:pt x="152" y="38"/>
                </a:moveTo>
                <a:lnTo>
                  <a:pt x="153" y="38"/>
                </a:lnTo>
                <a:lnTo>
                  <a:pt x="152" y="38"/>
                </a:lnTo>
                <a:close/>
                <a:moveTo>
                  <a:pt x="247" y="38"/>
                </a:moveTo>
                <a:lnTo>
                  <a:pt x="247" y="36"/>
                </a:lnTo>
                <a:lnTo>
                  <a:pt x="245" y="36"/>
                </a:lnTo>
                <a:lnTo>
                  <a:pt x="247" y="36"/>
                </a:lnTo>
                <a:lnTo>
                  <a:pt x="247" y="38"/>
                </a:lnTo>
                <a:close/>
                <a:moveTo>
                  <a:pt x="13" y="36"/>
                </a:moveTo>
                <a:lnTo>
                  <a:pt x="15" y="36"/>
                </a:lnTo>
                <a:lnTo>
                  <a:pt x="15" y="38"/>
                </a:lnTo>
                <a:lnTo>
                  <a:pt x="15" y="40"/>
                </a:lnTo>
                <a:lnTo>
                  <a:pt x="16" y="40"/>
                </a:lnTo>
                <a:lnTo>
                  <a:pt x="15" y="40"/>
                </a:lnTo>
                <a:lnTo>
                  <a:pt x="15" y="41"/>
                </a:lnTo>
                <a:lnTo>
                  <a:pt x="18" y="43"/>
                </a:lnTo>
                <a:lnTo>
                  <a:pt x="18" y="44"/>
                </a:lnTo>
                <a:lnTo>
                  <a:pt x="16" y="44"/>
                </a:lnTo>
                <a:lnTo>
                  <a:pt x="16" y="43"/>
                </a:lnTo>
                <a:lnTo>
                  <a:pt x="15" y="43"/>
                </a:lnTo>
                <a:lnTo>
                  <a:pt x="15" y="44"/>
                </a:lnTo>
                <a:lnTo>
                  <a:pt x="13" y="44"/>
                </a:lnTo>
                <a:lnTo>
                  <a:pt x="11" y="44"/>
                </a:lnTo>
                <a:lnTo>
                  <a:pt x="11" y="46"/>
                </a:lnTo>
                <a:lnTo>
                  <a:pt x="13" y="46"/>
                </a:lnTo>
                <a:lnTo>
                  <a:pt x="13" y="48"/>
                </a:lnTo>
                <a:lnTo>
                  <a:pt x="15" y="49"/>
                </a:lnTo>
                <a:lnTo>
                  <a:pt x="15" y="51"/>
                </a:lnTo>
                <a:lnTo>
                  <a:pt x="16" y="53"/>
                </a:lnTo>
                <a:lnTo>
                  <a:pt x="16" y="54"/>
                </a:lnTo>
                <a:lnTo>
                  <a:pt x="18" y="54"/>
                </a:lnTo>
                <a:lnTo>
                  <a:pt x="18" y="56"/>
                </a:lnTo>
                <a:lnTo>
                  <a:pt x="20" y="56"/>
                </a:lnTo>
                <a:lnTo>
                  <a:pt x="21" y="56"/>
                </a:lnTo>
                <a:lnTo>
                  <a:pt x="23" y="56"/>
                </a:lnTo>
                <a:lnTo>
                  <a:pt x="23" y="54"/>
                </a:lnTo>
                <a:lnTo>
                  <a:pt x="24" y="54"/>
                </a:lnTo>
                <a:lnTo>
                  <a:pt x="24" y="53"/>
                </a:lnTo>
                <a:lnTo>
                  <a:pt x="26" y="53"/>
                </a:lnTo>
                <a:lnTo>
                  <a:pt x="24" y="53"/>
                </a:lnTo>
                <a:lnTo>
                  <a:pt x="28" y="54"/>
                </a:lnTo>
                <a:lnTo>
                  <a:pt x="29" y="56"/>
                </a:lnTo>
                <a:lnTo>
                  <a:pt x="31" y="56"/>
                </a:lnTo>
                <a:lnTo>
                  <a:pt x="33" y="56"/>
                </a:lnTo>
                <a:lnTo>
                  <a:pt x="34" y="56"/>
                </a:lnTo>
                <a:lnTo>
                  <a:pt x="34" y="58"/>
                </a:lnTo>
                <a:lnTo>
                  <a:pt x="34" y="59"/>
                </a:lnTo>
                <a:lnTo>
                  <a:pt x="36" y="59"/>
                </a:lnTo>
                <a:lnTo>
                  <a:pt x="37" y="61"/>
                </a:lnTo>
                <a:lnTo>
                  <a:pt x="39" y="62"/>
                </a:lnTo>
                <a:lnTo>
                  <a:pt x="41" y="62"/>
                </a:lnTo>
                <a:lnTo>
                  <a:pt x="41" y="64"/>
                </a:lnTo>
                <a:lnTo>
                  <a:pt x="42" y="64"/>
                </a:lnTo>
                <a:lnTo>
                  <a:pt x="42" y="66"/>
                </a:lnTo>
                <a:lnTo>
                  <a:pt x="44" y="66"/>
                </a:lnTo>
                <a:lnTo>
                  <a:pt x="46" y="67"/>
                </a:lnTo>
                <a:lnTo>
                  <a:pt x="46" y="69"/>
                </a:lnTo>
                <a:lnTo>
                  <a:pt x="46" y="71"/>
                </a:lnTo>
                <a:lnTo>
                  <a:pt x="46" y="72"/>
                </a:lnTo>
                <a:lnTo>
                  <a:pt x="47" y="72"/>
                </a:lnTo>
                <a:lnTo>
                  <a:pt x="47" y="74"/>
                </a:lnTo>
                <a:lnTo>
                  <a:pt x="47" y="75"/>
                </a:lnTo>
                <a:lnTo>
                  <a:pt x="49" y="75"/>
                </a:lnTo>
                <a:lnTo>
                  <a:pt x="49" y="74"/>
                </a:lnTo>
                <a:lnTo>
                  <a:pt x="51" y="74"/>
                </a:lnTo>
                <a:lnTo>
                  <a:pt x="51" y="72"/>
                </a:lnTo>
                <a:lnTo>
                  <a:pt x="52" y="72"/>
                </a:lnTo>
                <a:lnTo>
                  <a:pt x="52" y="74"/>
                </a:lnTo>
                <a:lnTo>
                  <a:pt x="51" y="75"/>
                </a:lnTo>
                <a:lnTo>
                  <a:pt x="51" y="79"/>
                </a:lnTo>
                <a:lnTo>
                  <a:pt x="49" y="80"/>
                </a:lnTo>
                <a:lnTo>
                  <a:pt x="47" y="82"/>
                </a:lnTo>
                <a:lnTo>
                  <a:pt x="46" y="82"/>
                </a:lnTo>
                <a:lnTo>
                  <a:pt x="47" y="82"/>
                </a:lnTo>
                <a:lnTo>
                  <a:pt x="47" y="84"/>
                </a:lnTo>
                <a:lnTo>
                  <a:pt x="49" y="84"/>
                </a:lnTo>
                <a:lnTo>
                  <a:pt x="49" y="82"/>
                </a:lnTo>
                <a:lnTo>
                  <a:pt x="47" y="82"/>
                </a:lnTo>
                <a:lnTo>
                  <a:pt x="49" y="82"/>
                </a:lnTo>
                <a:lnTo>
                  <a:pt x="51" y="82"/>
                </a:lnTo>
                <a:lnTo>
                  <a:pt x="51" y="80"/>
                </a:lnTo>
                <a:lnTo>
                  <a:pt x="54" y="74"/>
                </a:lnTo>
                <a:lnTo>
                  <a:pt x="54" y="75"/>
                </a:lnTo>
                <a:lnTo>
                  <a:pt x="54" y="74"/>
                </a:lnTo>
                <a:lnTo>
                  <a:pt x="54" y="75"/>
                </a:lnTo>
                <a:lnTo>
                  <a:pt x="54" y="77"/>
                </a:lnTo>
                <a:lnTo>
                  <a:pt x="54" y="79"/>
                </a:lnTo>
                <a:lnTo>
                  <a:pt x="54" y="80"/>
                </a:lnTo>
                <a:lnTo>
                  <a:pt x="54" y="82"/>
                </a:lnTo>
                <a:lnTo>
                  <a:pt x="55" y="82"/>
                </a:lnTo>
                <a:lnTo>
                  <a:pt x="55" y="84"/>
                </a:lnTo>
                <a:lnTo>
                  <a:pt x="57" y="84"/>
                </a:lnTo>
                <a:lnTo>
                  <a:pt x="55" y="84"/>
                </a:lnTo>
                <a:lnTo>
                  <a:pt x="55" y="82"/>
                </a:lnTo>
                <a:lnTo>
                  <a:pt x="57" y="82"/>
                </a:lnTo>
                <a:lnTo>
                  <a:pt x="59" y="84"/>
                </a:lnTo>
                <a:lnTo>
                  <a:pt x="60" y="84"/>
                </a:lnTo>
                <a:lnTo>
                  <a:pt x="62" y="82"/>
                </a:lnTo>
                <a:lnTo>
                  <a:pt x="64" y="82"/>
                </a:lnTo>
                <a:lnTo>
                  <a:pt x="64" y="80"/>
                </a:lnTo>
                <a:lnTo>
                  <a:pt x="65" y="80"/>
                </a:lnTo>
                <a:lnTo>
                  <a:pt x="67" y="80"/>
                </a:lnTo>
                <a:lnTo>
                  <a:pt x="67" y="79"/>
                </a:lnTo>
                <a:lnTo>
                  <a:pt x="67" y="80"/>
                </a:lnTo>
                <a:lnTo>
                  <a:pt x="65" y="80"/>
                </a:lnTo>
                <a:lnTo>
                  <a:pt x="65" y="82"/>
                </a:lnTo>
                <a:lnTo>
                  <a:pt x="64" y="82"/>
                </a:lnTo>
                <a:lnTo>
                  <a:pt x="62" y="82"/>
                </a:lnTo>
                <a:lnTo>
                  <a:pt x="62" y="84"/>
                </a:lnTo>
                <a:lnTo>
                  <a:pt x="60" y="84"/>
                </a:lnTo>
                <a:lnTo>
                  <a:pt x="59" y="84"/>
                </a:lnTo>
                <a:lnTo>
                  <a:pt x="59" y="85"/>
                </a:lnTo>
                <a:lnTo>
                  <a:pt x="60" y="85"/>
                </a:lnTo>
                <a:lnTo>
                  <a:pt x="60" y="84"/>
                </a:lnTo>
                <a:lnTo>
                  <a:pt x="60" y="85"/>
                </a:lnTo>
                <a:lnTo>
                  <a:pt x="62" y="85"/>
                </a:lnTo>
                <a:lnTo>
                  <a:pt x="62" y="84"/>
                </a:lnTo>
                <a:lnTo>
                  <a:pt x="64" y="84"/>
                </a:lnTo>
                <a:lnTo>
                  <a:pt x="64" y="85"/>
                </a:lnTo>
                <a:lnTo>
                  <a:pt x="64" y="84"/>
                </a:lnTo>
                <a:lnTo>
                  <a:pt x="64" y="85"/>
                </a:lnTo>
                <a:lnTo>
                  <a:pt x="64" y="84"/>
                </a:lnTo>
                <a:lnTo>
                  <a:pt x="65" y="84"/>
                </a:lnTo>
                <a:lnTo>
                  <a:pt x="65" y="85"/>
                </a:lnTo>
                <a:lnTo>
                  <a:pt x="67" y="85"/>
                </a:lnTo>
                <a:lnTo>
                  <a:pt x="67" y="87"/>
                </a:lnTo>
                <a:lnTo>
                  <a:pt x="69" y="87"/>
                </a:lnTo>
                <a:lnTo>
                  <a:pt x="70" y="89"/>
                </a:lnTo>
                <a:lnTo>
                  <a:pt x="72" y="89"/>
                </a:lnTo>
                <a:lnTo>
                  <a:pt x="72" y="90"/>
                </a:lnTo>
                <a:lnTo>
                  <a:pt x="72" y="92"/>
                </a:lnTo>
                <a:lnTo>
                  <a:pt x="72" y="93"/>
                </a:lnTo>
                <a:lnTo>
                  <a:pt x="70" y="95"/>
                </a:lnTo>
                <a:lnTo>
                  <a:pt x="70" y="97"/>
                </a:lnTo>
                <a:lnTo>
                  <a:pt x="70" y="98"/>
                </a:lnTo>
                <a:lnTo>
                  <a:pt x="69" y="100"/>
                </a:lnTo>
                <a:lnTo>
                  <a:pt x="69" y="102"/>
                </a:lnTo>
                <a:lnTo>
                  <a:pt x="67" y="103"/>
                </a:lnTo>
                <a:lnTo>
                  <a:pt x="65" y="103"/>
                </a:lnTo>
                <a:lnTo>
                  <a:pt x="65" y="105"/>
                </a:lnTo>
                <a:lnTo>
                  <a:pt x="65" y="107"/>
                </a:lnTo>
                <a:lnTo>
                  <a:pt x="65" y="108"/>
                </a:lnTo>
                <a:lnTo>
                  <a:pt x="65" y="110"/>
                </a:lnTo>
                <a:lnTo>
                  <a:pt x="65" y="111"/>
                </a:lnTo>
                <a:lnTo>
                  <a:pt x="65" y="113"/>
                </a:lnTo>
                <a:lnTo>
                  <a:pt x="65" y="115"/>
                </a:lnTo>
                <a:lnTo>
                  <a:pt x="67" y="115"/>
                </a:lnTo>
                <a:lnTo>
                  <a:pt x="67" y="116"/>
                </a:lnTo>
                <a:lnTo>
                  <a:pt x="69" y="116"/>
                </a:lnTo>
                <a:lnTo>
                  <a:pt x="70" y="116"/>
                </a:lnTo>
                <a:lnTo>
                  <a:pt x="70" y="115"/>
                </a:lnTo>
                <a:lnTo>
                  <a:pt x="72" y="115"/>
                </a:lnTo>
                <a:lnTo>
                  <a:pt x="72" y="116"/>
                </a:lnTo>
                <a:lnTo>
                  <a:pt x="72" y="118"/>
                </a:lnTo>
                <a:lnTo>
                  <a:pt x="72" y="120"/>
                </a:lnTo>
                <a:lnTo>
                  <a:pt x="72" y="121"/>
                </a:lnTo>
                <a:lnTo>
                  <a:pt x="73" y="123"/>
                </a:lnTo>
                <a:lnTo>
                  <a:pt x="75" y="124"/>
                </a:lnTo>
                <a:lnTo>
                  <a:pt x="75" y="126"/>
                </a:lnTo>
                <a:lnTo>
                  <a:pt x="75" y="128"/>
                </a:lnTo>
                <a:lnTo>
                  <a:pt x="75" y="126"/>
                </a:lnTo>
                <a:lnTo>
                  <a:pt x="75" y="124"/>
                </a:lnTo>
                <a:lnTo>
                  <a:pt x="73" y="123"/>
                </a:lnTo>
                <a:lnTo>
                  <a:pt x="73" y="121"/>
                </a:lnTo>
                <a:lnTo>
                  <a:pt x="72" y="120"/>
                </a:lnTo>
                <a:lnTo>
                  <a:pt x="73" y="118"/>
                </a:lnTo>
                <a:lnTo>
                  <a:pt x="73" y="116"/>
                </a:lnTo>
                <a:lnTo>
                  <a:pt x="73" y="115"/>
                </a:lnTo>
                <a:lnTo>
                  <a:pt x="72" y="115"/>
                </a:lnTo>
                <a:lnTo>
                  <a:pt x="70" y="115"/>
                </a:lnTo>
                <a:lnTo>
                  <a:pt x="69" y="115"/>
                </a:lnTo>
                <a:lnTo>
                  <a:pt x="67" y="115"/>
                </a:lnTo>
                <a:lnTo>
                  <a:pt x="65" y="113"/>
                </a:lnTo>
                <a:lnTo>
                  <a:pt x="65" y="111"/>
                </a:lnTo>
                <a:lnTo>
                  <a:pt x="65" y="110"/>
                </a:lnTo>
                <a:lnTo>
                  <a:pt x="67" y="110"/>
                </a:lnTo>
                <a:lnTo>
                  <a:pt x="67" y="108"/>
                </a:lnTo>
                <a:lnTo>
                  <a:pt x="65" y="108"/>
                </a:lnTo>
                <a:lnTo>
                  <a:pt x="65" y="107"/>
                </a:lnTo>
                <a:lnTo>
                  <a:pt x="65" y="105"/>
                </a:lnTo>
                <a:lnTo>
                  <a:pt x="67" y="105"/>
                </a:lnTo>
                <a:lnTo>
                  <a:pt x="69" y="103"/>
                </a:lnTo>
                <a:lnTo>
                  <a:pt x="70" y="102"/>
                </a:lnTo>
                <a:lnTo>
                  <a:pt x="70" y="100"/>
                </a:lnTo>
                <a:lnTo>
                  <a:pt x="72" y="98"/>
                </a:lnTo>
                <a:lnTo>
                  <a:pt x="72" y="97"/>
                </a:lnTo>
                <a:lnTo>
                  <a:pt x="72" y="95"/>
                </a:lnTo>
                <a:lnTo>
                  <a:pt x="73" y="95"/>
                </a:lnTo>
                <a:lnTo>
                  <a:pt x="73" y="93"/>
                </a:lnTo>
                <a:lnTo>
                  <a:pt x="75" y="92"/>
                </a:lnTo>
                <a:lnTo>
                  <a:pt x="75" y="90"/>
                </a:lnTo>
                <a:lnTo>
                  <a:pt x="77" y="90"/>
                </a:lnTo>
                <a:lnTo>
                  <a:pt x="77" y="89"/>
                </a:lnTo>
                <a:lnTo>
                  <a:pt x="78" y="89"/>
                </a:lnTo>
                <a:lnTo>
                  <a:pt x="80" y="89"/>
                </a:lnTo>
                <a:lnTo>
                  <a:pt x="82" y="89"/>
                </a:lnTo>
                <a:lnTo>
                  <a:pt x="82" y="87"/>
                </a:lnTo>
                <a:lnTo>
                  <a:pt x="83" y="87"/>
                </a:lnTo>
                <a:lnTo>
                  <a:pt x="83" y="85"/>
                </a:lnTo>
                <a:lnTo>
                  <a:pt x="83" y="84"/>
                </a:lnTo>
                <a:lnTo>
                  <a:pt x="85" y="84"/>
                </a:lnTo>
                <a:lnTo>
                  <a:pt x="85" y="85"/>
                </a:lnTo>
                <a:lnTo>
                  <a:pt x="83" y="85"/>
                </a:lnTo>
                <a:lnTo>
                  <a:pt x="83" y="87"/>
                </a:lnTo>
                <a:lnTo>
                  <a:pt x="85" y="87"/>
                </a:lnTo>
                <a:lnTo>
                  <a:pt x="85" y="85"/>
                </a:lnTo>
                <a:lnTo>
                  <a:pt x="87" y="85"/>
                </a:lnTo>
                <a:lnTo>
                  <a:pt x="87" y="87"/>
                </a:lnTo>
                <a:lnTo>
                  <a:pt x="88" y="87"/>
                </a:lnTo>
                <a:lnTo>
                  <a:pt x="88" y="85"/>
                </a:lnTo>
                <a:lnTo>
                  <a:pt x="88" y="84"/>
                </a:lnTo>
                <a:lnTo>
                  <a:pt x="90" y="84"/>
                </a:lnTo>
                <a:lnTo>
                  <a:pt x="91" y="84"/>
                </a:lnTo>
                <a:lnTo>
                  <a:pt x="91" y="85"/>
                </a:lnTo>
                <a:lnTo>
                  <a:pt x="91" y="87"/>
                </a:lnTo>
                <a:lnTo>
                  <a:pt x="91" y="89"/>
                </a:lnTo>
                <a:lnTo>
                  <a:pt x="91" y="90"/>
                </a:lnTo>
                <a:lnTo>
                  <a:pt x="91" y="92"/>
                </a:lnTo>
                <a:lnTo>
                  <a:pt x="91" y="93"/>
                </a:lnTo>
                <a:lnTo>
                  <a:pt x="91" y="95"/>
                </a:lnTo>
                <a:lnTo>
                  <a:pt x="91" y="97"/>
                </a:lnTo>
                <a:lnTo>
                  <a:pt x="93" y="97"/>
                </a:lnTo>
                <a:lnTo>
                  <a:pt x="93" y="98"/>
                </a:lnTo>
                <a:lnTo>
                  <a:pt x="93" y="100"/>
                </a:lnTo>
                <a:lnTo>
                  <a:pt x="93" y="102"/>
                </a:lnTo>
                <a:lnTo>
                  <a:pt x="93" y="105"/>
                </a:lnTo>
                <a:lnTo>
                  <a:pt x="93" y="107"/>
                </a:lnTo>
                <a:lnTo>
                  <a:pt x="93" y="108"/>
                </a:lnTo>
                <a:lnTo>
                  <a:pt x="93" y="110"/>
                </a:lnTo>
                <a:lnTo>
                  <a:pt x="91" y="110"/>
                </a:lnTo>
                <a:lnTo>
                  <a:pt x="90" y="110"/>
                </a:lnTo>
                <a:lnTo>
                  <a:pt x="90" y="111"/>
                </a:lnTo>
                <a:lnTo>
                  <a:pt x="90" y="110"/>
                </a:lnTo>
                <a:lnTo>
                  <a:pt x="91" y="110"/>
                </a:lnTo>
                <a:lnTo>
                  <a:pt x="93" y="110"/>
                </a:lnTo>
                <a:lnTo>
                  <a:pt x="93" y="111"/>
                </a:lnTo>
                <a:lnTo>
                  <a:pt x="93" y="113"/>
                </a:lnTo>
                <a:lnTo>
                  <a:pt x="93" y="115"/>
                </a:lnTo>
                <a:lnTo>
                  <a:pt x="93" y="116"/>
                </a:lnTo>
                <a:lnTo>
                  <a:pt x="93" y="118"/>
                </a:lnTo>
                <a:lnTo>
                  <a:pt x="95" y="118"/>
                </a:lnTo>
                <a:lnTo>
                  <a:pt x="95" y="120"/>
                </a:lnTo>
                <a:lnTo>
                  <a:pt x="96" y="120"/>
                </a:lnTo>
                <a:lnTo>
                  <a:pt x="98" y="120"/>
                </a:lnTo>
                <a:lnTo>
                  <a:pt x="100" y="120"/>
                </a:lnTo>
                <a:lnTo>
                  <a:pt x="101" y="121"/>
                </a:lnTo>
                <a:lnTo>
                  <a:pt x="103" y="121"/>
                </a:lnTo>
                <a:lnTo>
                  <a:pt x="103" y="123"/>
                </a:lnTo>
                <a:lnTo>
                  <a:pt x="104" y="123"/>
                </a:lnTo>
                <a:lnTo>
                  <a:pt x="104" y="124"/>
                </a:lnTo>
                <a:lnTo>
                  <a:pt x="104" y="126"/>
                </a:lnTo>
                <a:lnTo>
                  <a:pt x="104" y="129"/>
                </a:lnTo>
                <a:lnTo>
                  <a:pt x="106" y="129"/>
                </a:lnTo>
                <a:lnTo>
                  <a:pt x="108" y="131"/>
                </a:lnTo>
                <a:lnTo>
                  <a:pt x="108" y="133"/>
                </a:lnTo>
                <a:lnTo>
                  <a:pt x="109" y="133"/>
                </a:lnTo>
                <a:lnTo>
                  <a:pt x="108" y="134"/>
                </a:lnTo>
                <a:lnTo>
                  <a:pt x="106" y="134"/>
                </a:lnTo>
                <a:lnTo>
                  <a:pt x="106" y="136"/>
                </a:lnTo>
                <a:lnTo>
                  <a:pt x="108" y="136"/>
                </a:lnTo>
                <a:lnTo>
                  <a:pt x="106" y="134"/>
                </a:lnTo>
                <a:lnTo>
                  <a:pt x="108" y="134"/>
                </a:lnTo>
                <a:lnTo>
                  <a:pt x="109" y="133"/>
                </a:lnTo>
                <a:lnTo>
                  <a:pt x="109" y="131"/>
                </a:lnTo>
                <a:lnTo>
                  <a:pt x="108" y="131"/>
                </a:lnTo>
                <a:lnTo>
                  <a:pt x="108" y="129"/>
                </a:lnTo>
                <a:lnTo>
                  <a:pt x="106" y="129"/>
                </a:lnTo>
                <a:lnTo>
                  <a:pt x="106" y="128"/>
                </a:lnTo>
                <a:lnTo>
                  <a:pt x="106" y="126"/>
                </a:lnTo>
                <a:lnTo>
                  <a:pt x="106" y="124"/>
                </a:lnTo>
                <a:lnTo>
                  <a:pt x="106" y="123"/>
                </a:lnTo>
                <a:lnTo>
                  <a:pt x="104" y="123"/>
                </a:lnTo>
                <a:lnTo>
                  <a:pt x="104" y="121"/>
                </a:lnTo>
                <a:lnTo>
                  <a:pt x="103" y="121"/>
                </a:lnTo>
                <a:lnTo>
                  <a:pt x="103" y="120"/>
                </a:lnTo>
                <a:lnTo>
                  <a:pt x="101" y="120"/>
                </a:lnTo>
                <a:lnTo>
                  <a:pt x="103" y="120"/>
                </a:lnTo>
                <a:lnTo>
                  <a:pt x="103" y="121"/>
                </a:lnTo>
                <a:lnTo>
                  <a:pt x="104" y="121"/>
                </a:lnTo>
                <a:lnTo>
                  <a:pt x="103" y="120"/>
                </a:lnTo>
                <a:lnTo>
                  <a:pt x="101" y="120"/>
                </a:lnTo>
                <a:lnTo>
                  <a:pt x="100" y="118"/>
                </a:lnTo>
                <a:lnTo>
                  <a:pt x="98" y="118"/>
                </a:lnTo>
                <a:lnTo>
                  <a:pt x="98" y="116"/>
                </a:lnTo>
                <a:lnTo>
                  <a:pt x="98" y="115"/>
                </a:lnTo>
                <a:lnTo>
                  <a:pt x="98" y="113"/>
                </a:lnTo>
                <a:lnTo>
                  <a:pt x="98" y="111"/>
                </a:lnTo>
                <a:lnTo>
                  <a:pt x="96" y="110"/>
                </a:lnTo>
                <a:lnTo>
                  <a:pt x="96" y="108"/>
                </a:lnTo>
                <a:lnTo>
                  <a:pt x="96" y="105"/>
                </a:lnTo>
                <a:lnTo>
                  <a:pt x="96" y="103"/>
                </a:lnTo>
                <a:lnTo>
                  <a:pt x="96" y="102"/>
                </a:lnTo>
                <a:lnTo>
                  <a:pt x="95" y="102"/>
                </a:lnTo>
                <a:lnTo>
                  <a:pt x="95" y="100"/>
                </a:lnTo>
                <a:lnTo>
                  <a:pt x="95" y="98"/>
                </a:lnTo>
                <a:lnTo>
                  <a:pt x="96" y="98"/>
                </a:lnTo>
                <a:lnTo>
                  <a:pt x="96" y="97"/>
                </a:lnTo>
                <a:lnTo>
                  <a:pt x="98" y="97"/>
                </a:lnTo>
                <a:lnTo>
                  <a:pt x="98" y="95"/>
                </a:lnTo>
                <a:lnTo>
                  <a:pt x="100" y="95"/>
                </a:lnTo>
                <a:lnTo>
                  <a:pt x="101" y="97"/>
                </a:lnTo>
                <a:lnTo>
                  <a:pt x="101" y="95"/>
                </a:lnTo>
                <a:lnTo>
                  <a:pt x="100" y="95"/>
                </a:lnTo>
                <a:lnTo>
                  <a:pt x="98" y="95"/>
                </a:lnTo>
                <a:lnTo>
                  <a:pt x="96" y="95"/>
                </a:lnTo>
                <a:lnTo>
                  <a:pt x="96" y="97"/>
                </a:lnTo>
                <a:lnTo>
                  <a:pt x="95" y="97"/>
                </a:lnTo>
                <a:lnTo>
                  <a:pt x="95" y="95"/>
                </a:lnTo>
                <a:lnTo>
                  <a:pt x="95" y="93"/>
                </a:lnTo>
                <a:lnTo>
                  <a:pt x="95" y="92"/>
                </a:lnTo>
                <a:lnTo>
                  <a:pt x="95" y="90"/>
                </a:lnTo>
                <a:lnTo>
                  <a:pt x="96" y="90"/>
                </a:lnTo>
                <a:lnTo>
                  <a:pt x="96" y="89"/>
                </a:lnTo>
                <a:lnTo>
                  <a:pt x="98" y="89"/>
                </a:lnTo>
                <a:lnTo>
                  <a:pt x="96" y="89"/>
                </a:lnTo>
                <a:lnTo>
                  <a:pt x="96" y="87"/>
                </a:lnTo>
                <a:lnTo>
                  <a:pt x="95" y="87"/>
                </a:lnTo>
                <a:lnTo>
                  <a:pt x="95" y="85"/>
                </a:lnTo>
                <a:lnTo>
                  <a:pt x="95" y="84"/>
                </a:lnTo>
                <a:lnTo>
                  <a:pt x="95" y="82"/>
                </a:lnTo>
                <a:lnTo>
                  <a:pt x="93" y="82"/>
                </a:lnTo>
                <a:lnTo>
                  <a:pt x="91" y="82"/>
                </a:lnTo>
                <a:lnTo>
                  <a:pt x="90" y="80"/>
                </a:lnTo>
                <a:lnTo>
                  <a:pt x="88" y="80"/>
                </a:lnTo>
                <a:lnTo>
                  <a:pt x="87" y="80"/>
                </a:lnTo>
                <a:lnTo>
                  <a:pt x="85" y="80"/>
                </a:lnTo>
                <a:lnTo>
                  <a:pt x="85" y="82"/>
                </a:lnTo>
                <a:lnTo>
                  <a:pt x="83" y="82"/>
                </a:lnTo>
                <a:lnTo>
                  <a:pt x="83" y="80"/>
                </a:lnTo>
                <a:lnTo>
                  <a:pt x="82" y="80"/>
                </a:lnTo>
                <a:lnTo>
                  <a:pt x="80" y="80"/>
                </a:lnTo>
                <a:lnTo>
                  <a:pt x="82" y="80"/>
                </a:lnTo>
                <a:lnTo>
                  <a:pt x="80" y="80"/>
                </a:lnTo>
                <a:lnTo>
                  <a:pt x="80" y="79"/>
                </a:lnTo>
                <a:lnTo>
                  <a:pt x="78" y="79"/>
                </a:lnTo>
                <a:lnTo>
                  <a:pt x="78" y="77"/>
                </a:lnTo>
                <a:lnTo>
                  <a:pt x="77" y="77"/>
                </a:lnTo>
                <a:lnTo>
                  <a:pt x="75" y="75"/>
                </a:lnTo>
                <a:lnTo>
                  <a:pt x="73" y="75"/>
                </a:lnTo>
                <a:lnTo>
                  <a:pt x="73" y="74"/>
                </a:lnTo>
                <a:lnTo>
                  <a:pt x="73" y="72"/>
                </a:lnTo>
                <a:lnTo>
                  <a:pt x="72" y="72"/>
                </a:lnTo>
                <a:lnTo>
                  <a:pt x="72" y="71"/>
                </a:lnTo>
                <a:lnTo>
                  <a:pt x="72" y="69"/>
                </a:lnTo>
                <a:lnTo>
                  <a:pt x="73" y="71"/>
                </a:lnTo>
                <a:lnTo>
                  <a:pt x="75" y="71"/>
                </a:lnTo>
                <a:lnTo>
                  <a:pt x="73" y="69"/>
                </a:lnTo>
                <a:lnTo>
                  <a:pt x="75" y="71"/>
                </a:lnTo>
                <a:lnTo>
                  <a:pt x="73" y="69"/>
                </a:lnTo>
                <a:lnTo>
                  <a:pt x="75" y="67"/>
                </a:lnTo>
                <a:lnTo>
                  <a:pt x="75" y="69"/>
                </a:lnTo>
                <a:lnTo>
                  <a:pt x="75" y="71"/>
                </a:lnTo>
                <a:lnTo>
                  <a:pt x="77" y="71"/>
                </a:lnTo>
                <a:lnTo>
                  <a:pt x="77" y="69"/>
                </a:lnTo>
                <a:lnTo>
                  <a:pt x="78" y="69"/>
                </a:lnTo>
                <a:lnTo>
                  <a:pt x="80" y="69"/>
                </a:lnTo>
                <a:lnTo>
                  <a:pt x="80" y="67"/>
                </a:lnTo>
                <a:lnTo>
                  <a:pt x="82" y="67"/>
                </a:lnTo>
                <a:lnTo>
                  <a:pt x="83" y="67"/>
                </a:lnTo>
                <a:lnTo>
                  <a:pt x="85" y="67"/>
                </a:lnTo>
                <a:lnTo>
                  <a:pt x="87" y="69"/>
                </a:lnTo>
                <a:lnTo>
                  <a:pt x="88" y="69"/>
                </a:lnTo>
                <a:lnTo>
                  <a:pt x="90" y="69"/>
                </a:lnTo>
                <a:lnTo>
                  <a:pt x="91" y="69"/>
                </a:lnTo>
                <a:lnTo>
                  <a:pt x="95" y="69"/>
                </a:lnTo>
                <a:lnTo>
                  <a:pt x="96" y="67"/>
                </a:lnTo>
                <a:lnTo>
                  <a:pt x="98" y="67"/>
                </a:lnTo>
                <a:lnTo>
                  <a:pt x="100" y="67"/>
                </a:lnTo>
                <a:lnTo>
                  <a:pt x="101" y="67"/>
                </a:lnTo>
                <a:lnTo>
                  <a:pt x="101" y="66"/>
                </a:lnTo>
                <a:lnTo>
                  <a:pt x="101" y="67"/>
                </a:lnTo>
                <a:lnTo>
                  <a:pt x="103" y="67"/>
                </a:lnTo>
                <a:lnTo>
                  <a:pt x="104" y="67"/>
                </a:lnTo>
                <a:lnTo>
                  <a:pt x="106" y="67"/>
                </a:lnTo>
                <a:lnTo>
                  <a:pt x="106" y="66"/>
                </a:lnTo>
                <a:lnTo>
                  <a:pt x="108" y="66"/>
                </a:lnTo>
                <a:lnTo>
                  <a:pt x="109" y="66"/>
                </a:lnTo>
                <a:lnTo>
                  <a:pt x="111" y="66"/>
                </a:lnTo>
                <a:lnTo>
                  <a:pt x="113" y="66"/>
                </a:lnTo>
                <a:lnTo>
                  <a:pt x="111" y="66"/>
                </a:lnTo>
                <a:lnTo>
                  <a:pt x="111" y="64"/>
                </a:lnTo>
                <a:lnTo>
                  <a:pt x="109" y="64"/>
                </a:lnTo>
                <a:lnTo>
                  <a:pt x="111" y="64"/>
                </a:lnTo>
                <a:lnTo>
                  <a:pt x="111" y="62"/>
                </a:lnTo>
                <a:lnTo>
                  <a:pt x="113" y="62"/>
                </a:lnTo>
                <a:lnTo>
                  <a:pt x="114" y="61"/>
                </a:lnTo>
                <a:lnTo>
                  <a:pt x="116" y="61"/>
                </a:lnTo>
                <a:lnTo>
                  <a:pt x="116" y="59"/>
                </a:lnTo>
                <a:lnTo>
                  <a:pt x="116" y="58"/>
                </a:lnTo>
                <a:lnTo>
                  <a:pt x="118" y="58"/>
                </a:lnTo>
                <a:lnTo>
                  <a:pt x="118" y="56"/>
                </a:lnTo>
                <a:lnTo>
                  <a:pt x="119" y="56"/>
                </a:lnTo>
                <a:lnTo>
                  <a:pt x="121" y="56"/>
                </a:lnTo>
                <a:lnTo>
                  <a:pt x="121" y="58"/>
                </a:lnTo>
                <a:lnTo>
                  <a:pt x="119" y="58"/>
                </a:lnTo>
                <a:lnTo>
                  <a:pt x="121" y="58"/>
                </a:lnTo>
                <a:lnTo>
                  <a:pt x="119" y="58"/>
                </a:lnTo>
                <a:lnTo>
                  <a:pt x="119" y="59"/>
                </a:lnTo>
                <a:lnTo>
                  <a:pt x="119" y="61"/>
                </a:lnTo>
                <a:lnTo>
                  <a:pt x="118" y="61"/>
                </a:lnTo>
                <a:lnTo>
                  <a:pt x="118" y="62"/>
                </a:lnTo>
                <a:lnTo>
                  <a:pt x="118" y="64"/>
                </a:lnTo>
                <a:lnTo>
                  <a:pt x="119" y="64"/>
                </a:lnTo>
                <a:lnTo>
                  <a:pt x="119" y="66"/>
                </a:lnTo>
                <a:lnTo>
                  <a:pt x="119" y="67"/>
                </a:lnTo>
                <a:lnTo>
                  <a:pt x="119" y="69"/>
                </a:lnTo>
                <a:lnTo>
                  <a:pt x="121" y="69"/>
                </a:lnTo>
                <a:lnTo>
                  <a:pt x="121" y="71"/>
                </a:lnTo>
                <a:lnTo>
                  <a:pt x="122" y="71"/>
                </a:lnTo>
                <a:lnTo>
                  <a:pt x="121" y="71"/>
                </a:lnTo>
                <a:lnTo>
                  <a:pt x="121" y="69"/>
                </a:lnTo>
                <a:lnTo>
                  <a:pt x="122" y="69"/>
                </a:lnTo>
                <a:lnTo>
                  <a:pt x="124" y="69"/>
                </a:lnTo>
                <a:lnTo>
                  <a:pt x="124" y="71"/>
                </a:lnTo>
                <a:lnTo>
                  <a:pt x="124" y="72"/>
                </a:lnTo>
                <a:lnTo>
                  <a:pt x="126" y="72"/>
                </a:lnTo>
                <a:lnTo>
                  <a:pt x="126" y="74"/>
                </a:lnTo>
                <a:lnTo>
                  <a:pt x="126" y="75"/>
                </a:lnTo>
                <a:lnTo>
                  <a:pt x="126" y="77"/>
                </a:lnTo>
                <a:lnTo>
                  <a:pt x="126" y="75"/>
                </a:lnTo>
                <a:lnTo>
                  <a:pt x="124" y="75"/>
                </a:lnTo>
                <a:lnTo>
                  <a:pt x="124" y="77"/>
                </a:lnTo>
                <a:lnTo>
                  <a:pt x="124" y="79"/>
                </a:lnTo>
                <a:lnTo>
                  <a:pt x="122" y="79"/>
                </a:lnTo>
                <a:lnTo>
                  <a:pt x="122" y="80"/>
                </a:lnTo>
                <a:lnTo>
                  <a:pt x="121" y="80"/>
                </a:lnTo>
                <a:lnTo>
                  <a:pt x="121" y="82"/>
                </a:lnTo>
                <a:lnTo>
                  <a:pt x="121" y="84"/>
                </a:lnTo>
                <a:lnTo>
                  <a:pt x="121" y="85"/>
                </a:lnTo>
                <a:lnTo>
                  <a:pt x="121" y="87"/>
                </a:lnTo>
                <a:lnTo>
                  <a:pt x="122" y="87"/>
                </a:lnTo>
                <a:lnTo>
                  <a:pt x="121" y="87"/>
                </a:lnTo>
                <a:lnTo>
                  <a:pt x="121" y="85"/>
                </a:lnTo>
                <a:lnTo>
                  <a:pt x="122" y="84"/>
                </a:lnTo>
                <a:lnTo>
                  <a:pt x="122" y="82"/>
                </a:lnTo>
                <a:lnTo>
                  <a:pt x="122" y="80"/>
                </a:lnTo>
                <a:lnTo>
                  <a:pt x="124" y="80"/>
                </a:lnTo>
                <a:lnTo>
                  <a:pt x="124" y="79"/>
                </a:lnTo>
                <a:lnTo>
                  <a:pt x="126" y="79"/>
                </a:lnTo>
                <a:lnTo>
                  <a:pt x="126" y="77"/>
                </a:lnTo>
                <a:lnTo>
                  <a:pt x="127" y="77"/>
                </a:lnTo>
                <a:lnTo>
                  <a:pt x="127" y="75"/>
                </a:lnTo>
                <a:lnTo>
                  <a:pt x="127" y="77"/>
                </a:lnTo>
                <a:lnTo>
                  <a:pt x="129" y="77"/>
                </a:lnTo>
                <a:lnTo>
                  <a:pt x="129" y="79"/>
                </a:lnTo>
                <a:lnTo>
                  <a:pt x="129" y="80"/>
                </a:lnTo>
                <a:lnTo>
                  <a:pt x="131" y="80"/>
                </a:lnTo>
                <a:lnTo>
                  <a:pt x="131" y="82"/>
                </a:lnTo>
                <a:lnTo>
                  <a:pt x="132" y="82"/>
                </a:lnTo>
                <a:lnTo>
                  <a:pt x="132" y="84"/>
                </a:lnTo>
                <a:lnTo>
                  <a:pt x="134" y="84"/>
                </a:lnTo>
                <a:lnTo>
                  <a:pt x="136" y="84"/>
                </a:lnTo>
                <a:lnTo>
                  <a:pt x="137" y="84"/>
                </a:lnTo>
                <a:lnTo>
                  <a:pt x="139" y="84"/>
                </a:lnTo>
                <a:lnTo>
                  <a:pt x="140" y="84"/>
                </a:lnTo>
                <a:lnTo>
                  <a:pt x="142" y="84"/>
                </a:lnTo>
                <a:lnTo>
                  <a:pt x="145" y="84"/>
                </a:lnTo>
                <a:lnTo>
                  <a:pt x="149" y="84"/>
                </a:lnTo>
                <a:lnTo>
                  <a:pt x="150" y="84"/>
                </a:lnTo>
                <a:lnTo>
                  <a:pt x="152" y="84"/>
                </a:lnTo>
                <a:lnTo>
                  <a:pt x="152" y="82"/>
                </a:lnTo>
                <a:lnTo>
                  <a:pt x="153" y="82"/>
                </a:lnTo>
                <a:lnTo>
                  <a:pt x="155" y="82"/>
                </a:lnTo>
                <a:lnTo>
                  <a:pt x="155" y="80"/>
                </a:lnTo>
                <a:lnTo>
                  <a:pt x="157" y="80"/>
                </a:lnTo>
                <a:lnTo>
                  <a:pt x="158" y="80"/>
                </a:lnTo>
                <a:lnTo>
                  <a:pt x="158" y="82"/>
                </a:lnTo>
                <a:lnTo>
                  <a:pt x="158" y="84"/>
                </a:lnTo>
                <a:lnTo>
                  <a:pt x="160" y="84"/>
                </a:lnTo>
                <a:lnTo>
                  <a:pt x="162" y="84"/>
                </a:lnTo>
                <a:lnTo>
                  <a:pt x="163" y="84"/>
                </a:lnTo>
                <a:lnTo>
                  <a:pt x="165" y="84"/>
                </a:lnTo>
                <a:lnTo>
                  <a:pt x="167" y="84"/>
                </a:lnTo>
                <a:lnTo>
                  <a:pt x="168" y="84"/>
                </a:lnTo>
                <a:lnTo>
                  <a:pt x="168" y="82"/>
                </a:lnTo>
                <a:lnTo>
                  <a:pt x="170" y="82"/>
                </a:lnTo>
                <a:lnTo>
                  <a:pt x="171" y="82"/>
                </a:lnTo>
                <a:lnTo>
                  <a:pt x="171" y="80"/>
                </a:lnTo>
                <a:lnTo>
                  <a:pt x="173" y="80"/>
                </a:lnTo>
                <a:lnTo>
                  <a:pt x="175" y="80"/>
                </a:lnTo>
                <a:lnTo>
                  <a:pt x="175" y="79"/>
                </a:lnTo>
                <a:lnTo>
                  <a:pt x="176" y="79"/>
                </a:lnTo>
                <a:lnTo>
                  <a:pt x="178" y="79"/>
                </a:lnTo>
                <a:lnTo>
                  <a:pt x="180" y="79"/>
                </a:lnTo>
                <a:lnTo>
                  <a:pt x="178" y="77"/>
                </a:lnTo>
                <a:lnTo>
                  <a:pt x="180" y="77"/>
                </a:lnTo>
                <a:lnTo>
                  <a:pt x="180" y="79"/>
                </a:lnTo>
                <a:lnTo>
                  <a:pt x="181" y="77"/>
                </a:lnTo>
                <a:lnTo>
                  <a:pt x="183" y="77"/>
                </a:lnTo>
                <a:lnTo>
                  <a:pt x="185" y="77"/>
                </a:lnTo>
                <a:lnTo>
                  <a:pt x="185" y="75"/>
                </a:lnTo>
                <a:lnTo>
                  <a:pt x="186" y="75"/>
                </a:lnTo>
                <a:lnTo>
                  <a:pt x="186" y="74"/>
                </a:lnTo>
                <a:lnTo>
                  <a:pt x="186" y="75"/>
                </a:lnTo>
                <a:lnTo>
                  <a:pt x="186" y="74"/>
                </a:lnTo>
                <a:lnTo>
                  <a:pt x="186" y="75"/>
                </a:lnTo>
                <a:lnTo>
                  <a:pt x="188" y="75"/>
                </a:lnTo>
                <a:lnTo>
                  <a:pt x="188" y="74"/>
                </a:lnTo>
                <a:lnTo>
                  <a:pt x="188" y="75"/>
                </a:lnTo>
                <a:lnTo>
                  <a:pt x="189" y="75"/>
                </a:lnTo>
                <a:lnTo>
                  <a:pt x="191" y="75"/>
                </a:lnTo>
                <a:lnTo>
                  <a:pt x="191" y="77"/>
                </a:lnTo>
                <a:lnTo>
                  <a:pt x="193" y="77"/>
                </a:lnTo>
                <a:lnTo>
                  <a:pt x="193" y="75"/>
                </a:lnTo>
                <a:lnTo>
                  <a:pt x="194" y="75"/>
                </a:lnTo>
                <a:lnTo>
                  <a:pt x="196" y="75"/>
                </a:lnTo>
                <a:lnTo>
                  <a:pt x="196" y="74"/>
                </a:lnTo>
                <a:lnTo>
                  <a:pt x="196" y="72"/>
                </a:lnTo>
                <a:lnTo>
                  <a:pt x="196" y="71"/>
                </a:lnTo>
                <a:lnTo>
                  <a:pt x="196" y="69"/>
                </a:lnTo>
                <a:lnTo>
                  <a:pt x="198" y="69"/>
                </a:lnTo>
                <a:lnTo>
                  <a:pt x="198" y="67"/>
                </a:lnTo>
                <a:lnTo>
                  <a:pt x="199" y="66"/>
                </a:lnTo>
                <a:lnTo>
                  <a:pt x="201" y="66"/>
                </a:lnTo>
                <a:lnTo>
                  <a:pt x="203" y="66"/>
                </a:lnTo>
                <a:lnTo>
                  <a:pt x="206" y="66"/>
                </a:lnTo>
                <a:lnTo>
                  <a:pt x="207" y="66"/>
                </a:lnTo>
                <a:lnTo>
                  <a:pt x="209" y="66"/>
                </a:lnTo>
                <a:lnTo>
                  <a:pt x="211" y="66"/>
                </a:lnTo>
                <a:lnTo>
                  <a:pt x="216" y="67"/>
                </a:lnTo>
                <a:lnTo>
                  <a:pt x="217" y="67"/>
                </a:lnTo>
                <a:lnTo>
                  <a:pt x="219" y="67"/>
                </a:lnTo>
                <a:lnTo>
                  <a:pt x="219" y="69"/>
                </a:lnTo>
                <a:lnTo>
                  <a:pt x="220" y="69"/>
                </a:lnTo>
                <a:lnTo>
                  <a:pt x="220" y="67"/>
                </a:lnTo>
                <a:lnTo>
                  <a:pt x="219" y="67"/>
                </a:lnTo>
                <a:lnTo>
                  <a:pt x="217" y="67"/>
                </a:lnTo>
                <a:lnTo>
                  <a:pt x="217" y="66"/>
                </a:lnTo>
                <a:lnTo>
                  <a:pt x="216" y="66"/>
                </a:lnTo>
                <a:lnTo>
                  <a:pt x="214" y="66"/>
                </a:lnTo>
                <a:lnTo>
                  <a:pt x="212" y="66"/>
                </a:lnTo>
                <a:lnTo>
                  <a:pt x="211" y="66"/>
                </a:lnTo>
                <a:lnTo>
                  <a:pt x="209" y="66"/>
                </a:lnTo>
                <a:lnTo>
                  <a:pt x="207" y="66"/>
                </a:lnTo>
                <a:lnTo>
                  <a:pt x="206" y="66"/>
                </a:lnTo>
                <a:lnTo>
                  <a:pt x="204" y="66"/>
                </a:lnTo>
                <a:lnTo>
                  <a:pt x="203" y="66"/>
                </a:lnTo>
                <a:lnTo>
                  <a:pt x="201" y="66"/>
                </a:lnTo>
                <a:lnTo>
                  <a:pt x="203" y="64"/>
                </a:lnTo>
                <a:lnTo>
                  <a:pt x="201" y="66"/>
                </a:lnTo>
                <a:lnTo>
                  <a:pt x="199" y="66"/>
                </a:lnTo>
                <a:lnTo>
                  <a:pt x="198" y="66"/>
                </a:lnTo>
                <a:lnTo>
                  <a:pt x="198" y="64"/>
                </a:lnTo>
                <a:lnTo>
                  <a:pt x="199" y="64"/>
                </a:lnTo>
                <a:lnTo>
                  <a:pt x="199" y="62"/>
                </a:lnTo>
                <a:lnTo>
                  <a:pt x="201" y="61"/>
                </a:lnTo>
                <a:lnTo>
                  <a:pt x="203" y="61"/>
                </a:lnTo>
                <a:lnTo>
                  <a:pt x="204" y="59"/>
                </a:lnTo>
                <a:lnTo>
                  <a:pt x="207" y="56"/>
                </a:lnTo>
                <a:lnTo>
                  <a:pt x="209" y="54"/>
                </a:lnTo>
                <a:lnTo>
                  <a:pt x="211" y="54"/>
                </a:lnTo>
                <a:lnTo>
                  <a:pt x="212" y="54"/>
                </a:lnTo>
                <a:lnTo>
                  <a:pt x="212" y="53"/>
                </a:lnTo>
                <a:lnTo>
                  <a:pt x="214" y="53"/>
                </a:lnTo>
                <a:lnTo>
                  <a:pt x="216" y="51"/>
                </a:lnTo>
                <a:lnTo>
                  <a:pt x="217" y="51"/>
                </a:lnTo>
                <a:lnTo>
                  <a:pt x="217" y="49"/>
                </a:lnTo>
                <a:lnTo>
                  <a:pt x="216" y="49"/>
                </a:lnTo>
                <a:lnTo>
                  <a:pt x="217" y="49"/>
                </a:lnTo>
                <a:lnTo>
                  <a:pt x="217" y="48"/>
                </a:lnTo>
                <a:lnTo>
                  <a:pt x="219" y="48"/>
                </a:lnTo>
                <a:lnTo>
                  <a:pt x="217" y="48"/>
                </a:lnTo>
                <a:lnTo>
                  <a:pt x="217" y="46"/>
                </a:lnTo>
                <a:lnTo>
                  <a:pt x="216" y="46"/>
                </a:lnTo>
                <a:lnTo>
                  <a:pt x="216" y="48"/>
                </a:lnTo>
                <a:lnTo>
                  <a:pt x="214" y="49"/>
                </a:lnTo>
                <a:lnTo>
                  <a:pt x="214" y="48"/>
                </a:lnTo>
                <a:lnTo>
                  <a:pt x="216" y="46"/>
                </a:lnTo>
                <a:lnTo>
                  <a:pt x="217" y="46"/>
                </a:lnTo>
                <a:lnTo>
                  <a:pt x="217" y="44"/>
                </a:lnTo>
                <a:lnTo>
                  <a:pt x="219" y="44"/>
                </a:lnTo>
                <a:lnTo>
                  <a:pt x="220" y="44"/>
                </a:lnTo>
                <a:lnTo>
                  <a:pt x="222" y="44"/>
                </a:lnTo>
                <a:lnTo>
                  <a:pt x="224" y="44"/>
                </a:lnTo>
                <a:lnTo>
                  <a:pt x="224" y="46"/>
                </a:lnTo>
                <a:lnTo>
                  <a:pt x="225" y="46"/>
                </a:lnTo>
                <a:lnTo>
                  <a:pt x="227" y="46"/>
                </a:lnTo>
                <a:lnTo>
                  <a:pt x="229" y="46"/>
                </a:lnTo>
                <a:lnTo>
                  <a:pt x="230" y="46"/>
                </a:lnTo>
                <a:lnTo>
                  <a:pt x="232" y="46"/>
                </a:lnTo>
                <a:lnTo>
                  <a:pt x="234" y="46"/>
                </a:lnTo>
                <a:lnTo>
                  <a:pt x="235" y="46"/>
                </a:lnTo>
                <a:lnTo>
                  <a:pt x="237" y="46"/>
                </a:lnTo>
                <a:lnTo>
                  <a:pt x="237" y="48"/>
                </a:lnTo>
                <a:lnTo>
                  <a:pt x="238" y="48"/>
                </a:lnTo>
                <a:lnTo>
                  <a:pt x="240" y="48"/>
                </a:lnTo>
                <a:lnTo>
                  <a:pt x="240" y="49"/>
                </a:lnTo>
                <a:lnTo>
                  <a:pt x="242" y="49"/>
                </a:lnTo>
                <a:lnTo>
                  <a:pt x="242" y="51"/>
                </a:lnTo>
                <a:lnTo>
                  <a:pt x="243" y="51"/>
                </a:lnTo>
                <a:lnTo>
                  <a:pt x="243" y="53"/>
                </a:lnTo>
                <a:lnTo>
                  <a:pt x="245" y="54"/>
                </a:lnTo>
                <a:lnTo>
                  <a:pt x="245" y="56"/>
                </a:lnTo>
                <a:lnTo>
                  <a:pt x="247" y="56"/>
                </a:lnTo>
                <a:lnTo>
                  <a:pt x="247" y="58"/>
                </a:lnTo>
                <a:lnTo>
                  <a:pt x="247" y="59"/>
                </a:lnTo>
                <a:lnTo>
                  <a:pt x="248" y="59"/>
                </a:lnTo>
                <a:lnTo>
                  <a:pt x="248" y="61"/>
                </a:lnTo>
                <a:lnTo>
                  <a:pt x="250" y="61"/>
                </a:lnTo>
                <a:lnTo>
                  <a:pt x="252" y="61"/>
                </a:lnTo>
                <a:lnTo>
                  <a:pt x="252" y="62"/>
                </a:lnTo>
                <a:lnTo>
                  <a:pt x="253" y="62"/>
                </a:lnTo>
                <a:lnTo>
                  <a:pt x="255" y="64"/>
                </a:lnTo>
                <a:lnTo>
                  <a:pt x="256" y="64"/>
                </a:lnTo>
                <a:lnTo>
                  <a:pt x="256" y="66"/>
                </a:lnTo>
                <a:lnTo>
                  <a:pt x="258" y="66"/>
                </a:lnTo>
                <a:lnTo>
                  <a:pt x="258" y="67"/>
                </a:lnTo>
                <a:lnTo>
                  <a:pt x="258" y="69"/>
                </a:lnTo>
                <a:lnTo>
                  <a:pt x="260" y="69"/>
                </a:lnTo>
                <a:lnTo>
                  <a:pt x="261" y="71"/>
                </a:lnTo>
                <a:lnTo>
                  <a:pt x="261" y="69"/>
                </a:lnTo>
                <a:lnTo>
                  <a:pt x="260" y="69"/>
                </a:lnTo>
                <a:lnTo>
                  <a:pt x="260" y="67"/>
                </a:lnTo>
                <a:lnTo>
                  <a:pt x="260" y="69"/>
                </a:lnTo>
                <a:lnTo>
                  <a:pt x="261" y="69"/>
                </a:lnTo>
                <a:lnTo>
                  <a:pt x="261" y="71"/>
                </a:lnTo>
                <a:lnTo>
                  <a:pt x="263" y="71"/>
                </a:lnTo>
                <a:lnTo>
                  <a:pt x="261" y="71"/>
                </a:lnTo>
                <a:lnTo>
                  <a:pt x="263" y="71"/>
                </a:lnTo>
                <a:lnTo>
                  <a:pt x="263" y="72"/>
                </a:lnTo>
                <a:lnTo>
                  <a:pt x="265" y="74"/>
                </a:lnTo>
                <a:lnTo>
                  <a:pt x="265" y="75"/>
                </a:lnTo>
                <a:lnTo>
                  <a:pt x="265" y="77"/>
                </a:lnTo>
                <a:lnTo>
                  <a:pt x="265" y="79"/>
                </a:lnTo>
                <a:lnTo>
                  <a:pt x="265" y="80"/>
                </a:lnTo>
                <a:lnTo>
                  <a:pt x="265" y="82"/>
                </a:lnTo>
                <a:lnTo>
                  <a:pt x="265" y="84"/>
                </a:lnTo>
                <a:lnTo>
                  <a:pt x="265" y="85"/>
                </a:lnTo>
                <a:lnTo>
                  <a:pt x="266" y="85"/>
                </a:lnTo>
                <a:lnTo>
                  <a:pt x="266" y="87"/>
                </a:lnTo>
                <a:lnTo>
                  <a:pt x="266" y="85"/>
                </a:lnTo>
                <a:lnTo>
                  <a:pt x="266" y="87"/>
                </a:lnTo>
                <a:lnTo>
                  <a:pt x="268" y="87"/>
                </a:lnTo>
                <a:lnTo>
                  <a:pt x="268" y="89"/>
                </a:lnTo>
                <a:lnTo>
                  <a:pt x="268" y="90"/>
                </a:lnTo>
                <a:lnTo>
                  <a:pt x="270" y="90"/>
                </a:lnTo>
                <a:lnTo>
                  <a:pt x="271" y="92"/>
                </a:lnTo>
                <a:lnTo>
                  <a:pt x="273" y="92"/>
                </a:lnTo>
                <a:lnTo>
                  <a:pt x="273" y="93"/>
                </a:lnTo>
                <a:lnTo>
                  <a:pt x="274" y="95"/>
                </a:lnTo>
                <a:lnTo>
                  <a:pt x="276" y="95"/>
                </a:lnTo>
                <a:lnTo>
                  <a:pt x="276" y="97"/>
                </a:lnTo>
                <a:lnTo>
                  <a:pt x="278" y="98"/>
                </a:lnTo>
                <a:lnTo>
                  <a:pt x="278" y="100"/>
                </a:lnTo>
                <a:lnTo>
                  <a:pt x="279" y="100"/>
                </a:lnTo>
                <a:lnTo>
                  <a:pt x="279" y="102"/>
                </a:lnTo>
                <a:lnTo>
                  <a:pt x="281" y="102"/>
                </a:lnTo>
                <a:lnTo>
                  <a:pt x="281" y="103"/>
                </a:lnTo>
                <a:lnTo>
                  <a:pt x="283" y="103"/>
                </a:lnTo>
                <a:lnTo>
                  <a:pt x="283" y="105"/>
                </a:lnTo>
                <a:lnTo>
                  <a:pt x="284" y="107"/>
                </a:lnTo>
                <a:lnTo>
                  <a:pt x="286" y="107"/>
                </a:lnTo>
                <a:lnTo>
                  <a:pt x="287" y="107"/>
                </a:lnTo>
                <a:lnTo>
                  <a:pt x="289" y="107"/>
                </a:lnTo>
                <a:lnTo>
                  <a:pt x="291" y="107"/>
                </a:lnTo>
                <a:lnTo>
                  <a:pt x="292" y="107"/>
                </a:lnTo>
                <a:lnTo>
                  <a:pt x="294" y="108"/>
                </a:lnTo>
                <a:lnTo>
                  <a:pt x="294" y="110"/>
                </a:lnTo>
                <a:lnTo>
                  <a:pt x="294" y="111"/>
                </a:lnTo>
                <a:lnTo>
                  <a:pt x="294" y="118"/>
                </a:lnTo>
                <a:lnTo>
                  <a:pt x="294" y="120"/>
                </a:lnTo>
                <a:lnTo>
                  <a:pt x="294" y="121"/>
                </a:lnTo>
                <a:lnTo>
                  <a:pt x="292" y="128"/>
                </a:lnTo>
                <a:lnTo>
                  <a:pt x="292" y="133"/>
                </a:lnTo>
                <a:lnTo>
                  <a:pt x="292" y="136"/>
                </a:lnTo>
                <a:lnTo>
                  <a:pt x="292" y="138"/>
                </a:lnTo>
                <a:lnTo>
                  <a:pt x="292" y="139"/>
                </a:lnTo>
                <a:lnTo>
                  <a:pt x="292" y="146"/>
                </a:lnTo>
                <a:lnTo>
                  <a:pt x="292" y="151"/>
                </a:lnTo>
                <a:lnTo>
                  <a:pt x="292" y="154"/>
                </a:lnTo>
                <a:lnTo>
                  <a:pt x="291" y="159"/>
                </a:lnTo>
                <a:lnTo>
                  <a:pt x="291" y="162"/>
                </a:lnTo>
                <a:lnTo>
                  <a:pt x="291" y="164"/>
                </a:lnTo>
                <a:lnTo>
                  <a:pt x="291" y="174"/>
                </a:lnTo>
                <a:lnTo>
                  <a:pt x="294" y="174"/>
                </a:lnTo>
                <a:lnTo>
                  <a:pt x="294" y="175"/>
                </a:lnTo>
                <a:lnTo>
                  <a:pt x="294" y="177"/>
                </a:lnTo>
                <a:lnTo>
                  <a:pt x="294" y="191"/>
                </a:lnTo>
                <a:lnTo>
                  <a:pt x="294" y="193"/>
                </a:lnTo>
                <a:lnTo>
                  <a:pt x="292" y="198"/>
                </a:lnTo>
                <a:lnTo>
                  <a:pt x="292" y="200"/>
                </a:lnTo>
                <a:lnTo>
                  <a:pt x="292" y="203"/>
                </a:lnTo>
                <a:lnTo>
                  <a:pt x="292" y="208"/>
                </a:lnTo>
                <a:lnTo>
                  <a:pt x="292" y="214"/>
                </a:lnTo>
                <a:lnTo>
                  <a:pt x="292" y="219"/>
                </a:lnTo>
                <a:lnTo>
                  <a:pt x="291" y="229"/>
                </a:lnTo>
                <a:lnTo>
                  <a:pt x="291" y="231"/>
                </a:lnTo>
                <a:lnTo>
                  <a:pt x="291" y="247"/>
                </a:lnTo>
                <a:lnTo>
                  <a:pt x="291" y="252"/>
                </a:lnTo>
                <a:lnTo>
                  <a:pt x="291" y="254"/>
                </a:lnTo>
                <a:lnTo>
                  <a:pt x="291" y="260"/>
                </a:lnTo>
                <a:lnTo>
                  <a:pt x="291" y="270"/>
                </a:lnTo>
                <a:lnTo>
                  <a:pt x="289" y="273"/>
                </a:lnTo>
                <a:lnTo>
                  <a:pt x="289" y="276"/>
                </a:lnTo>
                <a:lnTo>
                  <a:pt x="289" y="278"/>
                </a:lnTo>
                <a:lnTo>
                  <a:pt x="289" y="285"/>
                </a:lnTo>
                <a:lnTo>
                  <a:pt x="289" y="288"/>
                </a:lnTo>
                <a:lnTo>
                  <a:pt x="289" y="290"/>
                </a:lnTo>
                <a:lnTo>
                  <a:pt x="289" y="298"/>
                </a:lnTo>
                <a:lnTo>
                  <a:pt x="289" y="304"/>
                </a:lnTo>
                <a:lnTo>
                  <a:pt x="289" y="306"/>
                </a:lnTo>
                <a:lnTo>
                  <a:pt x="289" y="307"/>
                </a:lnTo>
                <a:lnTo>
                  <a:pt x="289" y="309"/>
                </a:lnTo>
                <a:lnTo>
                  <a:pt x="287" y="332"/>
                </a:lnTo>
                <a:lnTo>
                  <a:pt x="287" y="337"/>
                </a:lnTo>
                <a:lnTo>
                  <a:pt x="287" y="339"/>
                </a:lnTo>
                <a:lnTo>
                  <a:pt x="287" y="340"/>
                </a:lnTo>
                <a:lnTo>
                  <a:pt x="281" y="340"/>
                </a:lnTo>
                <a:lnTo>
                  <a:pt x="276" y="340"/>
                </a:lnTo>
                <a:lnTo>
                  <a:pt x="274" y="340"/>
                </a:lnTo>
                <a:lnTo>
                  <a:pt x="270" y="339"/>
                </a:lnTo>
                <a:lnTo>
                  <a:pt x="268" y="339"/>
                </a:lnTo>
                <a:lnTo>
                  <a:pt x="266" y="339"/>
                </a:lnTo>
                <a:lnTo>
                  <a:pt x="260" y="339"/>
                </a:lnTo>
                <a:lnTo>
                  <a:pt x="258" y="339"/>
                </a:lnTo>
                <a:lnTo>
                  <a:pt x="256" y="339"/>
                </a:lnTo>
                <a:lnTo>
                  <a:pt x="255" y="339"/>
                </a:lnTo>
                <a:lnTo>
                  <a:pt x="250" y="339"/>
                </a:lnTo>
                <a:lnTo>
                  <a:pt x="240" y="339"/>
                </a:lnTo>
                <a:lnTo>
                  <a:pt x="235" y="339"/>
                </a:lnTo>
                <a:lnTo>
                  <a:pt x="232" y="337"/>
                </a:lnTo>
                <a:lnTo>
                  <a:pt x="232" y="340"/>
                </a:lnTo>
                <a:lnTo>
                  <a:pt x="230" y="340"/>
                </a:lnTo>
                <a:lnTo>
                  <a:pt x="227" y="340"/>
                </a:lnTo>
                <a:lnTo>
                  <a:pt x="225" y="340"/>
                </a:lnTo>
                <a:lnTo>
                  <a:pt x="224" y="340"/>
                </a:lnTo>
                <a:lnTo>
                  <a:pt x="222" y="340"/>
                </a:lnTo>
                <a:lnTo>
                  <a:pt x="214" y="340"/>
                </a:lnTo>
                <a:lnTo>
                  <a:pt x="206" y="340"/>
                </a:lnTo>
                <a:lnTo>
                  <a:pt x="204" y="340"/>
                </a:lnTo>
                <a:lnTo>
                  <a:pt x="203" y="340"/>
                </a:lnTo>
                <a:lnTo>
                  <a:pt x="201" y="340"/>
                </a:lnTo>
                <a:lnTo>
                  <a:pt x="198" y="339"/>
                </a:lnTo>
                <a:lnTo>
                  <a:pt x="194" y="339"/>
                </a:lnTo>
                <a:lnTo>
                  <a:pt x="181" y="339"/>
                </a:lnTo>
                <a:lnTo>
                  <a:pt x="175" y="339"/>
                </a:lnTo>
                <a:lnTo>
                  <a:pt x="173" y="339"/>
                </a:lnTo>
                <a:lnTo>
                  <a:pt x="168" y="339"/>
                </a:lnTo>
                <a:lnTo>
                  <a:pt x="165" y="340"/>
                </a:lnTo>
                <a:lnTo>
                  <a:pt x="152" y="339"/>
                </a:lnTo>
                <a:lnTo>
                  <a:pt x="147" y="339"/>
                </a:lnTo>
                <a:lnTo>
                  <a:pt x="137" y="339"/>
                </a:lnTo>
                <a:lnTo>
                  <a:pt x="134" y="339"/>
                </a:lnTo>
                <a:lnTo>
                  <a:pt x="129" y="339"/>
                </a:lnTo>
                <a:lnTo>
                  <a:pt x="127" y="339"/>
                </a:lnTo>
                <a:lnTo>
                  <a:pt x="126" y="339"/>
                </a:lnTo>
                <a:lnTo>
                  <a:pt x="127" y="337"/>
                </a:lnTo>
                <a:lnTo>
                  <a:pt x="127" y="332"/>
                </a:lnTo>
                <a:lnTo>
                  <a:pt x="126" y="332"/>
                </a:lnTo>
                <a:lnTo>
                  <a:pt x="119" y="332"/>
                </a:lnTo>
                <a:lnTo>
                  <a:pt x="118" y="332"/>
                </a:lnTo>
                <a:lnTo>
                  <a:pt x="116" y="330"/>
                </a:lnTo>
                <a:lnTo>
                  <a:pt x="114" y="330"/>
                </a:lnTo>
                <a:lnTo>
                  <a:pt x="113" y="330"/>
                </a:lnTo>
                <a:lnTo>
                  <a:pt x="101" y="330"/>
                </a:lnTo>
                <a:lnTo>
                  <a:pt x="98" y="330"/>
                </a:lnTo>
                <a:lnTo>
                  <a:pt x="95" y="330"/>
                </a:lnTo>
                <a:lnTo>
                  <a:pt x="88" y="330"/>
                </a:lnTo>
                <a:lnTo>
                  <a:pt x="82" y="330"/>
                </a:lnTo>
                <a:lnTo>
                  <a:pt x="78" y="330"/>
                </a:lnTo>
                <a:lnTo>
                  <a:pt x="77" y="329"/>
                </a:lnTo>
                <a:lnTo>
                  <a:pt x="73" y="329"/>
                </a:lnTo>
                <a:lnTo>
                  <a:pt x="72" y="329"/>
                </a:lnTo>
                <a:lnTo>
                  <a:pt x="70" y="329"/>
                </a:lnTo>
                <a:lnTo>
                  <a:pt x="65" y="329"/>
                </a:lnTo>
                <a:lnTo>
                  <a:pt x="64" y="329"/>
                </a:lnTo>
                <a:lnTo>
                  <a:pt x="57" y="329"/>
                </a:lnTo>
                <a:lnTo>
                  <a:pt x="54" y="329"/>
                </a:lnTo>
                <a:lnTo>
                  <a:pt x="51" y="329"/>
                </a:lnTo>
                <a:lnTo>
                  <a:pt x="49" y="329"/>
                </a:lnTo>
                <a:lnTo>
                  <a:pt x="44" y="329"/>
                </a:lnTo>
                <a:lnTo>
                  <a:pt x="42" y="329"/>
                </a:lnTo>
                <a:lnTo>
                  <a:pt x="41" y="329"/>
                </a:lnTo>
                <a:lnTo>
                  <a:pt x="26" y="327"/>
                </a:lnTo>
                <a:lnTo>
                  <a:pt x="24" y="327"/>
                </a:lnTo>
                <a:lnTo>
                  <a:pt x="23" y="327"/>
                </a:lnTo>
                <a:lnTo>
                  <a:pt x="21" y="327"/>
                </a:lnTo>
                <a:lnTo>
                  <a:pt x="20" y="327"/>
                </a:lnTo>
                <a:lnTo>
                  <a:pt x="18" y="327"/>
                </a:lnTo>
                <a:lnTo>
                  <a:pt x="16" y="327"/>
                </a:lnTo>
                <a:lnTo>
                  <a:pt x="15" y="327"/>
                </a:lnTo>
                <a:lnTo>
                  <a:pt x="15" y="325"/>
                </a:lnTo>
                <a:lnTo>
                  <a:pt x="15" y="324"/>
                </a:lnTo>
                <a:lnTo>
                  <a:pt x="15" y="322"/>
                </a:lnTo>
                <a:lnTo>
                  <a:pt x="16" y="321"/>
                </a:lnTo>
                <a:lnTo>
                  <a:pt x="16" y="319"/>
                </a:lnTo>
                <a:lnTo>
                  <a:pt x="16" y="317"/>
                </a:lnTo>
                <a:lnTo>
                  <a:pt x="16" y="316"/>
                </a:lnTo>
                <a:lnTo>
                  <a:pt x="16" y="314"/>
                </a:lnTo>
                <a:lnTo>
                  <a:pt x="16" y="312"/>
                </a:lnTo>
                <a:lnTo>
                  <a:pt x="16" y="311"/>
                </a:lnTo>
                <a:lnTo>
                  <a:pt x="18" y="311"/>
                </a:lnTo>
                <a:lnTo>
                  <a:pt x="18" y="309"/>
                </a:lnTo>
                <a:lnTo>
                  <a:pt x="18" y="307"/>
                </a:lnTo>
                <a:lnTo>
                  <a:pt x="18" y="304"/>
                </a:lnTo>
                <a:lnTo>
                  <a:pt x="18" y="303"/>
                </a:lnTo>
                <a:lnTo>
                  <a:pt x="20" y="303"/>
                </a:lnTo>
                <a:lnTo>
                  <a:pt x="20" y="301"/>
                </a:lnTo>
                <a:lnTo>
                  <a:pt x="20" y="299"/>
                </a:lnTo>
                <a:lnTo>
                  <a:pt x="20" y="298"/>
                </a:lnTo>
                <a:lnTo>
                  <a:pt x="20" y="296"/>
                </a:lnTo>
                <a:lnTo>
                  <a:pt x="20" y="294"/>
                </a:lnTo>
                <a:lnTo>
                  <a:pt x="20" y="293"/>
                </a:lnTo>
                <a:lnTo>
                  <a:pt x="20" y="291"/>
                </a:lnTo>
                <a:lnTo>
                  <a:pt x="20" y="290"/>
                </a:lnTo>
                <a:lnTo>
                  <a:pt x="20" y="288"/>
                </a:lnTo>
                <a:lnTo>
                  <a:pt x="20" y="286"/>
                </a:lnTo>
                <a:lnTo>
                  <a:pt x="20" y="285"/>
                </a:lnTo>
                <a:lnTo>
                  <a:pt x="20" y="283"/>
                </a:lnTo>
                <a:lnTo>
                  <a:pt x="20" y="281"/>
                </a:lnTo>
                <a:lnTo>
                  <a:pt x="20" y="280"/>
                </a:lnTo>
                <a:lnTo>
                  <a:pt x="20" y="278"/>
                </a:lnTo>
                <a:lnTo>
                  <a:pt x="20" y="276"/>
                </a:lnTo>
                <a:lnTo>
                  <a:pt x="20" y="275"/>
                </a:lnTo>
                <a:lnTo>
                  <a:pt x="20" y="273"/>
                </a:lnTo>
                <a:lnTo>
                  <a:pt x="20" y="272"/>
                </a:lnTo>
                <a:lnTo>
                  <a:pt x="20" y="270"/>
                </a:lnTo>
                <a:lnTo>
                  <a:pt x="20" y="268"/>
                </a:lnTo>
                <a:lnTo>
                  <a:pt x="20" y="267"/>
                </a:lnTo>
                <a:lnTo>
                  <a:pt x="20" y="265"/>
                </a:lnTo>
                <a:lnTo>
                  <a:pt x="20" y="263"/>
                </a:lnTo>
                <a:lnTo>
                  <a:pt x="20" y="262"/>
                </a:lnTo>
                <a:lnTo>
                  <a:pt x="20" y="260"/>
                </a:lnTo>
                <a:lnTo>
                  <a:pt x="20" y="258"/>
                </a:lnTo>
                <a:lnTo>
                  <a:pt x="20" y="257"/>
                </a:lnTo>
                <a:lnTo>
                  <a:pt x="20" y="255"/>
                </a:lnTo>
                <a:lnTo>
                  <a:pt x="20" y="254"/>
                </a:lnTo>
                <a:lnTo>
                  <a:pt x="20" y="252"/>
                </a:lnTo>
                <a:lnTo>
                  <a:pt x="20" y="250"/>
                </a:lnTo>
                <a:lnTo>
                  <a:pt x="20" y="249"/>
                </a:lnTo>
                <a:lnTo>
                  <a:pt x="20" y="247"/>
                </a:lnTo>
                <a:lnTo>
                  <a:pt x="18" y="247"/>
                </a:lnTo>
                <a:lnTo>
                  <a:pt x="18" y="245"/>
                </a:lnTo>
                <a:lnTo>
                  <a:pt x="18" y="244"/>
                </a:lnTo>
                <a:lnTo>
                  <a:pt x="18" y="242"/>
                </a:lnTo>
                <a:lnTo>
                  <a:pt x="16" y="242"/>
                </a:lnTo>
                <a:lnTo>
                  <a:pt x="16" y="241"/>
                </a:lnTo>
                <a:lnTo>
                  <a:pt x="15" y="241"/>
                </a:lnTo>
                <a:lnTo>
                  <a:pt x="15" y="239"/>
                </a:lnTo>
                <a:lnTo>
                  <a:pt x="15" y="237"/>
                </a:lnTo>
                <a:lnTo>
                  <a:pt x="15" y="236"/>
                </a:lnTo>
                <a:lnTo>
                  <a:pt x="15" y="234"/>
                </a:lnTo>
                <a:lnTo>
                  <a:pt x="15" y="232"/>
                </a:lnTo>
                <a:lnTo>
                  <a:pt x="13" y="232"/>
                </a:lnTo>
                <a:lnTo>
                  <a:pt x="13" y="231"/>
                </a:lnTo>
                <a:lnTo>
                  <a:pt x="11" y="229"/>
                </a:lnTo>
                <a:lnTo>
                  <a:pt x="10" y="229"/>
                </a:lnTo>
                <a:lnTo>
                  <a:pt x="10" y="227"/>
                </a:lnTo>
                <a:lnTo>
                  <a:pt x="8" y="227"/>
                </a:lnTo>
                <a:lnTo>
                  <a:pt x="8" y="226"/>
                </a:lnTo>
                <a:lnTo>
                  <a:pt x="10" y="226"/>
                </a:lnTo>
                <a:lnTo>
                  <a:pt x="10" y="224"/>
                </a:lnTo>
                <a:lnTo>
                  <a:pt x="10" y="223"/>
                </a:lnTo>
                <a:lnTo>
                  <a:pt x="8" y="223"/>
                </a:lnTo>
                <a:lnTo>
                  <a:pt x="10" y="221"/>
                </a:lnTo>
                <a:lnTo>
                  <a:pt x="11" y="221"/>
                </a:lnTo>
                <a:lnTo>
                  <a:pt x="11" y="219"/>
                </a:lnTo>
                <a:lnTo>
                  <a:pt x="13" y="219"/>
                </a:lnTo>
                <a:lnTo>
                  <a:pt x="15" y="219"/>
                </a:lnTo>
                <a:lnTo>
                  <a:pt x="15" y="218"/>
                </a:lnTo>
                <a:lnTo>
                  <a:pt x="16" y="218"/>
                </a:lnTo>
                <a:lnTo>
                  <a:pt x="16" y="216"/>
                </a:lnTo>
                <a:lnTo>
                  <a:pt x="18" y="216"/>
                </a:lnTo>
                <a:lnTo>
                  <a:pt x="18" y="214"/>
                </a:lnTo>
                <a:lnTo>
                  <a:pt x="18" y="213"/>
                </a:lnTo>
                <a:lnTo>
                  <a:pt x="18" y="211"/>
                </a:lnTo>
                <a:lnTo>
                  <a:pt x="18" y="209"/>
                </a:lnTo>
                <a:lnTo>
                  <a:pt x="20" y="208"/>
                </a:lnTo>
                <a:lnTo>
                  <a:pt x="21" y="208"/>
                </a:lnTo>
                <a:lnTo>
                  <a:pt x="21" y="206"/>
                </a:lnTo>
                <a:lnTo>
                  <a:pt x="23" y="206"/>
                </a:lnTo>
                <a:lnTo>
                  <a:pt x="24" y="206"/>
                </a:lnTo>
                <a:lnTo>
                  <a:pt x="24" y="205"/>
                </a:lnTo>
                <a:lnTo>
                  <a:pt x="26" y="205"/>
                </a:lnTo>
                <a:lnTo>
                  <a:pt x="28" y="205"/>
                </a:lnTo>
                <a:lnTo>
                  <a:pt x="29" y="205"/>
                </a:lnTo>
                <a:lnTo>
                  <a:pt x="31" y="205"/>
                </a:lnTo>
                <a:lnTo>
                  <a:pt x="33" y="205"/>
                </a:lnTo>
                <a:lnTo>
                  <a:pt x="34" y="205"/>
                </a:lnTo>
                <a:lnTo>
                  <a:pt x="34" y="203"/>
                </a:lnTo>
                <a:lnTo>
                  <a:pt x="36" y="201"/>
                </a:lnTo>
                <a:lnTo>
                  <a:pt x="36" y="200"/>
                </a:lnTo>
                <a:lnTo>
                  <a:pt x="36" y="198"/>
                </a:lnTo>
                <a:lnTo>
                  <a:pt x="36" y="196"/>
                </a:lnTo>
                <a:lnTo>
                  <a:pt x="37" y="195"/>
                </a:lnTo>
                <a:lnTo>
                  <a:pt x="37" y="193"/>
                </a:lnTo>
                <a:lnTo>
                  <a:pt x="37" y="191"/>
                </a:lnTo>
                <a:lnTo>
                  <a:pt x="37" y="190"/>
                </a:lnTo>
                <a:lnTo>
                  <a:pt x="37" y="188"/>
                </a:lnTo>
                <a:lnTo>
                  <a:pt x="39" y="187"/>
                </a:lnTo>
                <a:lnTo>
                  <a:pt x="39" y="185"/>
                </a:lnTo>
                <a:lnTo>
                  <a:pt x="39" y="183"/>
                </a:lnTo>
                <a:lnTo>
                  <a:pt x="41" y="183"/>
                </a:lnTo>
                <a:lnTo>
                  <a:pt x="41" y="182"/>
                </a:lnTo>
                <a:lnTo>
                  <a:pt x="42" y="182"/>
                </a:lnTo>
                <a:lnTo>
                  <a:pt x="42" y="183"/>
                </a:lnTo>
                <a:lnTo>
                  <a:pt x="41" y="183"/>
                </a:lnTo>
                <a:lnTo>
                  <a:pt x="41" y="185"/>
                </a:lnTo>
                <a:lnTo>
                  <a:pt x="42" y="185"/>
                </a:lnTo>
                <a:lnTo>
                  <a:pt x="42" y="187"/>
                </a:lnTo>
                <a:lnTo>
                  <a:pt x="41" y="188"/>
                </a:lnTo>
                <a:lnTo>
                  <a:pt x="41" y="190"/>
                </a:lnTo>
                <a:lnTo>
                  <a:pt x="41" y="191"/>
                </a:lnTo>
                <a:lnTo>
                  <a:pt x="41" y="193"/>
                </a:lnTo>
                <a:lnTo>
                  <a:pt x="41" y="195"/>
                </a:lnTo>
                <a:lnTo>
                  <a:pt x="39" y="196"/>
                </a:lnTo>
                <a:lnTo>
                  <a:pt x="39" y="198"/>
                </a:lnTo>
                <a:lnTo>
                  <a:pt x="41" y="198"/>
                </a:lnTo>
                <a:lnTo>
                  <a:pt x="39" y="196"/>
                </a:lnTo>
                <a:lnTo>
                  <a:pt x="41" y="196"/>
                </a:lnTo>
                <a:lnTo>
                  <a:pt x="41" y="195"/>
                </a:lnTo>
                <a:lnTo>
                  <a:pt x="41" y="193"/>
                </a:lnTo>
                <a:lnTo>
                  <a:pt x="41" y="191"/>
                </a:lnTo>
                <a:lnTo>
                  <a:pt x="41" y="190"/>
                </a:lnTo>
                <a:lnTo>
                  <a:pt x="42" y="190"/>
                </a:lnTo>
                <a:lnTo>
                  <a:pt x="42" y="188"/>
                </a:lnTo>
                <a:lnTo>
                  <a:pt x="42" y="187"/>
                </a:lnTo>
                <a:lnTo>
                  <a:pt x="42" y="185"/>
                </a:lnTo>
                <a:lnTo>
                  <a:pt x="44" y="183"/>
                </a:lnTo>
                <a:lnTo>
                  <a:pt x="42" y="183"/>
                </a:lnTo>
                <a:lnTo>
                  <a:pt x="44" y="183"/>
                </a:lnTo>
                <a:lnTo>
                  <a:pt x="44" y="182"/>
                </a:lnTo>
                <a:lnTo>
                  <a:pt x="44" y="180"/>
                </a:lnTo>
                <a:lnTo>
                  <a:pt x="46" y="180"/>
                </a:lnTo>
                <a:lnTo>
                  <a:pt x="44" y="178"/>
                </a:lnTo>
                <a:lnTo>
                  <a:pt x="46" y="178"/>
                </a:lnTo>
                <a:lnTo>
                  <a:pt x="44" y="178"/>
                </a:lnTo>
                <a:lnTo>
                  <a:pt x="42" y="178"/>
                </a:lnTo>
                <a:lnTo>
                  <a:pt x="41" y="180"/>
                </a:lnTo>
                <a:lnTo>
                  <a:pt x="41" y="182"/>
                </a:lnTo>
                <a:lnTo>
                  <a:pt x="39" y="180"/>
                </a:lnTo>
                <a:lnTo>
                  <a:pt x="39" y="178"/>
                </a:lnTo>
                <a:lnTo>
                  <a:pt x="39" y="177"/>
                </a:lnTo>
                <a:lnTo>
                  <a:pt x="39" y="175"/>
                </a:lnTo>
                <a:lnTo>
                  <a:pt x="39" y="174"/>
                </a:lnTo>
                <a:lnTo>
                  <a:pt x="39" y="172"/>
                </a:lnTo>
                <a:lnTo>
                  <a:pt x="39" y="170"/>
                </a:lnTo>
                <a:lnTo>
                  <a:pt x="39" y="169"/>
                </a:lnTo>
                <a:lnTo>
                  <a:pt x="39" y="167"/>
                </a:lnTo>
                <a:lnTo>
                  <a:pt x="39" y="165"/>
                </a:lnTo>
                <a:lnTo>
                  <a:pt x="39" y="164"/>
                </a:lnTo>
                <a:lnTo>
                  <a:pt x="39" y="162"/>
                </a:lnTo>
                <a:lnTo>
                  <a:pt x="39" y="160"/>
                </a:lnTo>
                <a:lnTo>
                  <a:pt x="39" y="159"/>
                </a:lnTo>
                <a:lnTo>
                  <a:pt x="39" y="157"/>
                </a:lnTo>
                <a:lnTo>
                  <a:pt x="39" y="156"/>
                </a:lnTo>
                <a:lnTo>
                  <a:pt x="39" y="154"/>
                </a:lnTo>
                <a:lnTo>
                  <a:pt x="39" y="152"/>
                </a:lnTo>
                <a:lnTo>
                  <a:pt x="39" y="151"/>
                </a:lnTo>
                <a:lnTo>
                  <a:pt x="39" y="149"/>
                </a:lnTo>
                <a:lnTo>
                  <a:pt x="39" y="147"/>
                </a:lnTo>
                <a:lnTo>
                  <a:pt x="39" y="146"/>
                </a:lnTo>
                <a:lnTo>
                  <a:pt x="39" y="144"/>
                </a:lnTo>
                <a:lnTo>
                  <a:pt x="39" y="142"/>
                </a:lnTo>
                <a:lnTo>
                  <a:pt x="39" y="141"/>
                </a:lnTo>
                <a:lnTo>
                  <a:pt x="37" y="139"/>
                </a:lnTo>
                <a:lnTo>
                  <a:pt x="37" y="138"/>
                </a:lnTo>
                <a:lnTo>
                  <a:pt x="37" y="136"/>
                </a:lnTo>
                <a:lnTo>
                  <a:pt x="37" y="134"/>
                </a:lnTo>
                <a:lnTo>
                  <a:pt x="37" y="133"/>
                </a:lnTo>
                <a:lnTo>
                  <a:pt x="37" y="131"/>
                </a:lnTo>
                <a:lnTo>
                  <a:pt x="36" y="129"/>
                </a:lnTo>
                <a:lnTo>
                  <a:pt x="36" y="128"/>
                </a:lnTo>
                <a:lnTo>
                  <a:pt x="36" y="126"/>
                </a:lnTo>
                <a:lnTo>
                  <a:pt x="36" y="124"/>
                </a:lnTo>
                <a:lnTo>
                  <a:pt x="36" y="123"/>
                </a:lnTo>
                <a:lnTo>
                  <a:pt x="36" y="121"/>
                </a:lnTo>
                <a:lnTo>
                  <a:pt x="34" y="121"/>
                </a:lnTo>
                <a:lnTo>
                  <a:pt x="34" y="120"/>
                </a:lnTo>
                <a:lnTo>
                  <a:pt x="34" y="118"/>
                </a:lnTo>
                <a:lnTo>
                  <a:pt x="34" y="116"/>
                </a:lnTo>
                <a:lnTo>
                  <a:pt x="34" y="115"/>
                </a:lnTo>
                <a:lnTo>
                  <a:pt x="33" y="113"/>
                </a:lnTo>
                <a:lnTo>
                  <a:pt x="33" y="111"/>
                </a:lnTo>
                <a:lnTo>
                  <a:pt x="33" y="110"/>
                </a:lnTo>
                <a:lnTo>
                  <a:pt x="33" y="108"/>
                </a:lnTo>
                <a:lnTo>
                  <a:pt x="31" y="108"/>
                </a:lnTo>
                <a:lnTo>
                  <a:pt x="31" y="107"/>
                </a:lnTo>
                <a:lnTo>
                  <a:pt x="31" y="105"/>
                </a:lnTo>
                <a:lnTo>
                  <a:pt x="31" y="103"/>
                </a:lnTo>
                <a:lnTo>
                  <a:pt x="29" y="102"/>
                </a:lnTo>
                <a:lnTo>
                  <a:pt x="29" y="100"/>
                </a:lnTo>
                <a:lnTo>
                  <a:pt x="29" y="98"/>
                </a:lnTo>
                <a:lnTo>
                  <a:pt x="29" y="97"/>
                </a:lnTo>
                <a:lnTo>
                  <a:pt x="28" y="97"/>
                </a:lnTo>
                <a:lnTo>
                  <a:pt x="28" y="95"/>
                </a:lnTo>
                <a:lnTo>
                  <a:pt x="28" y="93"/>
                </a:lnTo>
                <a:lnTo>
                  <a:pt x="28" y="92"/>
                </a:lnTo>
                <a:lnTo>
                  <a:pt x="26" y="92"/>
                </a:lnTo>
                <a:lnTo>
                  <a:pt x="26" y="90"/>
                </a:lnTo>
                <a:lnTo>
                  <a:pt x="26" y="89"/>
                </a:lnTo>
                <a:lnTo>
                  <a:pt x="26" y="87"/>
                </a:lnTo>
                <a:lnTo>
                  <a:pt x="24" y="87"/>
                </a:lnTo>
                <a:lnTo>
                  <a:pt x="24" y="85"/>
                </a:lnTo>
                <a:lnTo>
                  <a:pt x="24" y="84"/>
                </a:lnTo>
                <a:lnTo>
                  <a:pt x="24" y="82"/>
                </a:lnTo>
                <a:lnTo>
                  <a:pt x="23" y="82"/>
                </a:lnTo>
                <a:lnTo>
                  <a:pt x="23" y="80"/>
                </a:lnTo>
                <a:lnTo>
                  <a:pt x="23" y="79"/>
                </a:lnTo>
                <a:lnTo>
                  <a:pt x="23" y="77"/>
                </a:lnTo>
                <a:lnTo>
                  <a:pt x="21" y="77"/>
                </a:lnTo>
                <a:lnTo>
                  <a:pt x="21" y="75"/>
                </a:lnTo>
                <a:lnTo>
                  <a:pt x="21" y="74"/>
                </a:lnTo>
                <a:lnTo>
                  <a:pt x="21" y="72"/>
                </a:lnTo>
                <a:lnTo>
                  <a:pt x="20" y="71"/>
                </a:lnTo>
                <a:lnTo>
                  <a:pt x="20" y="69"/>
                </a:lnTo>
                <a:lnTo>
                  <a:pt x="18" y="69"/>
                </a:lnTo>
                <a:lnTo>
                  <a:pt x="18" y="67"/>
                </a:lnTo>
                <a:lnTo>
                  <a:pt x="18" y="66"/>
                </a:lnTo>
                <a:lnTo>
                  <a:pt x="16" y="64"/>
                </a:lnTo>
                <a:lnTo>
                  <a:pt x="16" y="62"/>
                </a:lnTo>
                <a:lnTo>
                  <a:pt x="16" y="61"/>
                </a:lnTo>
                <a:lnTo>
                  <a:pt x="15" y="61"/>
                </a:lnTo>
                <a:lnTo>
                  <a:pt x="15" y="59"/>
                </a:lnTo>
                <a:lnTo>
                  <a:pt x="15" y="58"/>
                </a:lnTo>
                <a:lnTo>
                  <a:pt x="13" y="56"/>
                </a:lnTo>
                <a:lnTo>
                  <a:pt x="13" y="54"/>
                </a:lnTo>
                <a:lnTo>
                  <a:pt x="13" y="53"/>
                </a:lnTo>
                <a:lnTo>
                  <a:pt x="11" y="53"/>
                </a:lnTo>
                <a:lnTo>
                  <a:pt x="11" y="51"/>
                </a:lnTo>
                <a:lnTo>
                  <a:pt x="10" y="48"/>
                </a:lnTo>
                <a:lnTo>
                  <a:pt x="10" y="46"/>
                </a:lnTo>
                <a:lnTo>
                  <a:pt x="8" y="46"/>
                </a:lnTo>
                <a:lnTo>
                  <a:pt x="8" y="44"/>
                </a:lnTo>
                <a:lnTo>
                  <a:pt x="8" y="43"/>
                </a:lnTo>
                <a:lnTo>
                  <a:pt x="6" y="43"/>
                </a:lnTo>
                <a:lnTo>
                  <a:pt x="5" y="41"/>
                </a:lnTo>
                <a:lnTo>
                  <a:pt x="3" y="41"/>
                </a:lnTo>
                <a:lnTo>
                  <a:pt x="3" y="40"/>
                </a:lnTo>
                <a:lnTo>
                  <a:pt x="6" y="38"/>
                </a:lnTo>
                <a:lnTo>
                  <a:pt x="8" y="36"/>
                </a:lnTo>
                <a:lnTo>
                  <a:pt x="10" y="36"/>
                </a:lnTo>
                <a:lnTo>
                  <a:pt x="11" y="36"/>
                </a:lnTo>
                <a:lnTo>
                  <a:pt x="13" y="36"/>
                </a:lnTo>
                <a:close/>
                <a:moveTo>
                  <a:pt x="219" y="36"/>
                </a:moveTo>
                <a:lnTo>
                  <a:pt x="220" y="36"/>
                </a:lnTo>
                <a:lnTo>
                  <a:pt x="222" y="36"/>
                </a:lnTo>
                <a:lnTo>
                  <a:pt x="222" y="38"/>
                </a:lnTo>
                <a:lnTo>
                  <a:pt x="220" y="38"/>
                </a:lnTo>
                <a:lnTo>
                  <a:pt x="219" y="38"/>
                </a:lnTo>
                <a:lnTo>
                  <a:pt x="220" y="38"/>
                </a:lnTo>
                <a:lnTo>
                  <a:pt x="219" y="38"/>
                </a:lnTo>
                <a:lnTo>
                  <a:pt x="219" y="40"/>
                </a:lnTo>
                <a:lnTo>
                  <a:pt x="217" y="40"/>
                </a:lnTo>
                <a:lnTo>
                  <a:pt x="216" y="40"/>
                </a:lnTo>
                <a:lnTo>
                  <a:pt x="214" y="40"/>
                </a:lnTo>
                <a:lnTo>
                  <a:pt x="214" y="38"/>
                </a:lnTo>
                <a:lnTo>
                  <a:pt x="216" y="38"/>
                </a:lnTo>
                <a:lnTo>
                  <a:pt x="214" y="38"/>
                </a:lnTo>
                <a:lnTo>
                  <a:pt x="214" y="40"/>
                </a:lnTo>
                <a:lnTo>
                  <a:pt x="212" y="40"/>
                </a:lnTo>
                <a:lnTo>
                  <a:pt x="212" y="38"/>
                </a:lnTo>
                <a:lnTo>
                  <a:pt x="214" y="36"/>
                </a:lnTo>
                <a:lnTo>
                  <a:pt x="216" y="36"/>
                </a:lnTo>
                <a:lnTo>
                  <a:pt x="216" y="35"/>
                </a:lnTo>
                <a:lnTo>
                  <a:pt x="217" y="35"/>
                </a:lnTo>
                <a:lnTo>
                  <a:pt x="217" y="36"/>
                </a:lnTo>
                <a:lnTo>
                  <a:pt x="219" y="36"/>
                </a:lnTo>
                <a:close/>
                <a:moveTo>
                  <a:pt x="238" y="38"/>
                </a:moveTo>
                <a:lnTo>
                  <a:pt x="238" y="36"/>
                </a:lnTo>
                <a:lnTo>
                  <a:pt x="237" y="36"/>
                </a:lnTo>
                <a:lnTo>
                  <a:pt x="237" y="35"/>
                </a:lnTo>
                <a:lnTo>
                  <a:pt x="237" y="36"/>
                </a:lnTo>
                <a:lnTo>
                  <a:pt x="238" y="36"/>
                </a:lnTo>
                <a:lnTo>
                  <a:pt x="238" y="38"/>
                </a:lnTo>
                <a:close/>
                <a:moveTo>
                  <a:pt x="235" y="35"/>
                </a:moveTo>
                <a:lnTo>
                  <a:pt x="235" y="36"/>
                </a:lnTo>
                <a:lnTo>
                  <a:pt x="237" y="36"/>
                </a:lnTo>
                <a:lnTo>
                  <a:pt x="237" y="38"/>
                </a:lnTo>
                <a:lnTo>
                  <a:pt x="237" y="40"/>
                </a:lnTo>
                <a:lnTo>
                  <a:pt x="238" y="40"/>
                </a:lnTo>
                <a:lnTo>
                  <a:pt x="237" y="40"/>
                </a:lnTo>
                <a:lnTo>
                  <a:pt x="238" y="40"/>
                </a:lnTo>
                <a:lnTo>
                  <a:pt x="237" y="40"/>
                </a:lnTo>
                <a:lnTo>
                  <a:pt x="238" y="40"/>
                </a:lnTo>
                <a:lnTo>
                  <a:pt x="238" y="41"/>
                </a:lnTo>
                <a:lnTo>
                  <a:pt x="238" y="43"/>
                </a:lnTo>
                <a:lnTo>
                  <a:pt x="240" y="43"/>
                </a:lnTo>
                <a:lnTo>
                  <a:pt x="240" y="44"/>
                </a:lnTo>
                <a:lnTo>
                  <a:pt x="238" y="44"/>
                </a:lnTo>
                <a:lnTo>
                  <a:pt x="238" y="43"/>
                </a:lnTo>
                <a:lnTo>
                  <a:pt x="237" y="43"/>
                </a:lnTo>
                <a:lnTo>
                  <a:pt x="235" y="43"/>
                </a:lnTo>
                <a:lnTo>
                  <a:pt x="234" y="43"/>
                </a:lnTo>
                <a:lnTo>
                  <a:pt x="234" y="41"/>
                </a:lnTo>
                <a:lnTo>
                  <a:pt x="232" y="41"/>
                </a:lnTo>
                <a:lnTo>
                  <a:pt x="230" y="41"/>
                </a:lnTo>
                <a:lnTo>
                  <a:pt x="230" y="40"/>
                </a:lnTo>
                <a:lnTo>
                  <a:pt x="229" y="38"/>
                </a:lnTo>
                <a:lnTo>
                  <a:pt x="230" y="38"/>
                </a:lnTo>
                <a:lnTo>
                  <a:pt x="230" y="40"/>
                </a:lnTo>
                <a:lnTo>
                  <a:pt x="230" y="38"/>
                </a:lnTo>
                <a:lnTo>
                  <a:pt x="230" y="40"/>
                </a:lnTo>
                <a:lnTo>
                  <a:pt x="232" y="40"/>
                </a:lnTo>
                <a:lnTo>
                  <a:pt x="234" y="40"/>
                </a:lnTo>
                <a:lnTo>
                  <a:pt x="232" y="40"/>
                </a:lnTo>
                <a:lnTo>
                  <a:pt x="234" y="40"/>
                </a:lnTo>
                <a:lnTo>
                  <a:pt x="232" y="40"/>
                </a:lnTo>
                <a:lnTo>
                  <a:pt x="234" y="40"/>
                </a:lnTo>
                <a:lnTo>
                  <a:pt x="234" y="41"/>
                </a:lnTo>
                <a:lnTo>
                  <a:pt x="234" y="40"/>
                </a:lnTo>
                <a:lnTo>
                  <a:pt x="234" y="38"/>
                </a:lnTo>
                <a:lnTo>
                  <a:pt x="235" y="38"/>
                </a:lnTo>
                <a:lnTo>
                  <a:pt x="235" y="40"/>
                </a:lnTo>
                <a:lnTo>
                  <a:pt x="235" y="41"/>
                </a:lnTo>
                <a:lnTo>
                  <a:pt x="237" y="41"/>
                </a:lnTo>
                <a:lnTo>
                  <a:pt x="235" y="41"/>
                </a:lnTo>
                <a:lnTo>
                  <a:pt x="235" y="40"/>
                </a:lnTo>
                <a:lnTo>
                  <a:pt x="235" y="38"/>
                </a:lnTo>
                <a:lnTo>
                  <a:pt x="235" y="36"/>
                </a:lnTo>
                <a:lnTo>
                  <a:pt x="235" y="35"/>
                </a:lnTo>
                <a:lnTo>
                  <a:pt x="234" y="35"/>
                </a:lnTo>
                <a:lnTo>
                  <a:pt x="235" y="35"/>
                </a:lnTo>
                <a:close/>
                <a:moveTo>
                  <a:pt x="173" y="35"/>
                </a:moveTo>
                <a:lnTo>
                  <a:pt x="173" y="36"/>
                </a:lnTo>
                <a:lnTo>
                  <a:pt x="171" y="36"/>
                </a:lnTo>
                <a:lnTo>
                  <a:pt x="171" y="38"/>
                </a:lnTo>
                <a:lnTo>
                  <a:pt x="170" y="38"/>
                </a:lnTo>
                <a:lnTo>
                  <a:pt x="167" y="38"/>
                </a:lnTo>
                <a:lnTo>
                  <a:pt x="165" y="38"/>
                </a:lnTo>
                <a:lnTo>
                  <a:pt x="163" y="38"/>
                </a:lnTo>
                <a:lnTo>
                  <a:pt x="163" y="40"/>
                </a:lnTo>
                <a:lnTo>
                  <a:pt x="162" y="40"/>
                </a:lnTo>
                <a:lnTo>
                  <a:pt x="162" y="38"/>
                </a:lnTo>
                <a:lnTo>
                  <a:pt x="162" y="36"/>
                </a:lnTo>
                <a:lnTo>
                  <a:pt x="163" y="38"/>
                </a:lnTo>
                <a:lnTo>
                  <a:pt x="165" y="38"/>
                </a:lnTo>
                <a:lnTo>
                  <a:pt x="165" y="36"/>
                </a:lnTo>
                <a:lnTo>
                  <a:pt x="167" y="36"/>
                </a:lnTo>
                <a:lnTo>
                  <a:pt x="168" y="36"/>
                </a:lnTo>
                <a:lnTo>
                  <a:pt x="168" y="35"/>
                </a:lnTo>
                <a:lnTo>
                  <a:pt x="170" y="35"/>
                </a:lnTo>
                <a:lnTo>
                  <a:pt x="170" y="36"/>
                </a:lnTo>
                <a:lnTo>
                  <a:pt x="170" y="35"/>
                </a:lnTo>
                <a:lnTo>
                  <a:pt x="171" y="35"/>
                </a:lnTo>
                <a:lnTo>
                  <a:pt x="173" y="35"/>
                </a:lnTo>
                <a:close/>
                <a:moveTo>
                  <a:pt x="245" y="36"/>
                </a:moveTo>
                <a:lnTo>
                  <a:pt x="247" y="36"/>
                </a:lnTo>
                <a:lnTo>
                  <a:pt x="247" y="38"/>
                </a:lnTo>
                <a:lnTo>
                  <a:pt x="248" y="38"/>
                </a:lnTo>
                <a:lnTo>
                  <a:pt x="247" y="38"/>
                </a:lnTo>
                <a:lnTo>
                  <a:pt x="250" y="38"/>
                </a:lnTo>
                <a:lnTo>
                  <a:pt x="250" y="40"/>
                </a:lnTo>
                <a:lnTo>
                  <a:pt x="250" y="38"/>
                </a:lnTo>
                <a:lnTo>
                  <a:pt x="252" y="38"/>
                </a:lnTo>
                <a:lnTo>
                  <a:pt x="253" y="40"/>
                </a:lnTo>
                <a:lnTo>
                  <a:pt x="255" y="38"/>
                </a:lnTo>
                <a:lnTo>
                  <a:pt x="255" y="40"/>
                </a:lnTo>
                <a:lnTo>
                  <a:pt x="256" y="40"/>
                </a:lnTo>
                <a:lnTo>
                  <a:pt x="256" y="41"/>
                </a:lnTo>
                <a:lnTo>
                  <a:pt x="255" y="41"/>
                </a:lnTo>
                <a:lnTo>
                  <a:pt x="255" y="43"/>
                </a:lnTo>
                <a:lnTo>
                  <a:pt x="253" y="43"/>
                </a:lnTo>
                <a:lnTo>
                  <a:pt x="252" y="43"/>
                </a:lnTo>
                <a:lnTo>
                  <a:pt x="250" y="44"/>
                </a:lnTo>
                <a:lnTo>
                  <a:pt x="248" y="44"/>
                </a:lnTo>
                <a:lnTo>
                  <a:pt x="247" y="44"/>
                </a:lnTo>
                <a:lnTo>
                  <a:pt x="248" y="44"/>
                </a:lnTo>
                <a:lnTo>
                  <a:pt x="248" y="43"/>
                </a:lnTo>
                <a:lnTo>
                  <a:pt x="248" y="44"/>
                </a:lnTo>
                <a:lnTo>
                  <a:pt x="248" y="43"/>
                </a:lnTo>
                <a:lnTo>
                  <a:pt x="247" y="43"/>
                </a:lnTo>
                <a:lnTo>
                  <a:pt x="245" y="43"/>
                </a:lnTo>
                <a:lnTo>
                  <a:pt x="247" y="43"/>
                </a:lnTo>
                <a:lnTo>
                  <a:pt x="248" y="41"/>
                </a:lnTo>
                <a:lnTo>
                  <a:pt x="250" y="41"/>
                </a:lnTo>
                <a:lnTo>
                  <a:pt x="248" y="41"/>
                </a:lnTo>
                <a:lnTo>
                  <a:pt x="247" y="41"/>
                </a:lnTo>
                <a:lnTo>
                  <a:pt x="247" y="43"/>
                </a:lnTo>
                <a:lnTo>
                  <a:pt x="245" y="43"/>
                </a:lnTo>
                <a:lnTo>
                  <a:pt x="245" y="41"/>
                </a:lnTo>
                <a:lnTo>
                  <a:pt x="245" y="40"/>
                </a:lnTo>
                <a:lnTo>
                  <a:pt x="243" y="40"/>
                </a:lnTo>
                <a:lnTo>
                  <a:pt x="245" y="40"/>
                </a:lnTo>
                <a:lnTo>
                  <a:pt x="243" y="40"/>
                </a:lnTo>
                <a:lnTo>
                  <a:pt x="243" y="38"/>
                </a:lnTo>
                <a:lnTo>
                  <a:pt x="243" y="36"/>
                </a:lnTo>
                <a:lnTo>
                  <a:pt x="243" y="35"/>
                </a:lnTo>
                <a:lnTo>
                  <a:pt x="242" y="35"/>
                </a:lnTo>
                <a:lnTo>
                  <a:pt x="243" y="35"/>
                </a:lnTo>
                <a:lnTo>
                  <a:pt x="243" y="36"/>
                </a:lnTo>
                <a:lnTo>
                  <a:pt x="245" y="36"/>
                </a:lnTo>
                <a:close/>
                <a:moveTo>
                  <a:pt x="230" y="35"/>
                </a:moveTo>
                <a:lnTo>
                  <a:pt x="232" y="35"/>
                </a:lnTo>
                <a:lnTo>
                  <a:pt x="230" y="35"/>
                </a:lnTo>
                <a:lnTo>
                  <a:pt x="230" y="36"/>
                </a:lnTo>
                <a:lnTo>
                  <a:pt x="229" y="36"/>
                </a:lnTo>
                <a:lnTo>
                  <a:pt x="227" y="35"/>
                </a:lnTo>
                <a:lnTo>
                  <a:pt x="229" y="35"/>
                </a:lnTo>
                <a:lnTo>
                  <a:pt x="227" y="35"/>
                </a:lnTo>
                <a:lnTo>
                  <a:pt x="227" y="33"/>
                </a:lnTo>
                <a:lnTo>
                  <a:pt x="229" y="33"/>
                </a:lnTo>
                <a:lnTo>
                  <a:pt x="230" y="33"/>
                </a:lnTo>
                <a:lnTo>
                  <a:pt x="230" y="35"/>
                </a:lnTo>
                <a:close/>
                <a:moveTo>
                  <a:pt x="243" y="35"/>
                </a:moveTo>
                <a:lnTo>
                  <a:pt x="243" y="33"/>
                </a:lnTo>
                <a:lnTo>
                  <a:pt x="242" y="33"/>
                </a:lnTo>
                <a:lnTo>
                  <a:pt x="243" y="33"/>
                </a:lnTo>
                <a:lnTo>
                  <a:pt x="243" y="35"/>
                </a:lnTo>
                <a:close/>
                <a:moveTo>
                  <a:pt x="243" y="31"/>
                </a:moveTo>
                <a:lnTo>
                  <a:pt x="245" y="31"/>
                </a:lnTo>
                <a:lnTo>
                  <a:pt x="247" y="31"/>
                </a:lnTo>
                <a:lnTo>
                  <a:pt x="248" y="31"/>
                </a:lnTo>
                <a:lnTo>
                  <a:pt x="248" y="33"/>
                </a:lnTo>
                <a:lnTo>
                  <a:pt x="250" y="33"/>
                </a:lnTo>
                <a:lnTo>
                  <a:pt x="250" y="35"/>
                </a:lnTo>
                <a:lnTo>
                  <a:pt x="252" y="35"/>
                </a:lnTo>
                <a:lnTo>
                  <a:pt x="253" y="36"/>
                </a:lnTo>
                <a:lnTo>
                  <a:pt x="253" y="38"/>
                </a:lnTo>
                <a:lnTo>
                  <a:pt x="255" y="38"/>
                </a:lnTo>
                <a:lnTo>
                  <a:pt x="253" y="38"/>
                </a:lnTo>
                <a:lnTo>
                  <a:pt x="253" y="40"/>
                </a:lnTo>
                <a:lnTo>
                  <a:pt x="252" y="38"/>
                </a:lnTo>
                <a:lnTo>
                  <a:pt x="250" y="38"/>
                </a:lnTo>
                <a:lnTo>
                  <a:pt x="248" y="38"/>
                </a:lnTo>
                <a:lnTo>
                  <a:pt x="250" y="38"/>
                </a:lnTo>
                <a:lnTo>
                  <a:pt x="250" y="36"/>
                </a:lnTo>
                <a:lnTo>
                  <a:pt x="250" y="38"/>
                </a:lnTo>
                <a:lnTo>
                  <a:pt x="248" y="38"/>
                </a:lnTo>
                <a:lnTo>
                  <a:pt x="248" y="36"/>
                </a:lnTo>
                <a:lnTo>
                  <a:pt x="247" y="36"/>
                </a:lnTo>
                <a:lnTo>
                  <a:pt x="245" y="36"/>
                </a:lnTo>
                <a:lnTo>
                  <a:pt x="243" y="35"/>
                </a:lnTo>
                <a:lnTo>
                  <a:pt x="245" y="35"/>
                </a:lnTo>
                <a:lnTo>
                  <a:pt x="245" y="36"/>
                </a:lnTo>
                <a:lnTo>
                  <a:pt x="247" y="36"/>
                </a:lnTo>
                <a:lnTo>
                  <a:pt x="245" y="35"/>
                </a:lnTo>
                <a:lnTo>
                  <a:pt x="243" y="35"/>
                </a:lnTo>
                <a:lnTo>
                  <a:pt x="243" y="33"/>
                </a:lnTo>
                <a:lnTo>
                  <a:pt x="245" y="33"/>
                </a:lnTo>
                <a:lnTo>
                  <a:pt x="245" y="35"/>
                </a:lnTo>
                <a:lnTo>
                  <a:pt x="247" y="35"/>
                </a:lnTo>
                <a:lnTo>
                  <a:pt x="245" y="33"/>
                </a:lnTo>
                <a:lnTo>
                  <a:pt x="247" y="33"/>
                </a:lnTo>
                <a:lnTo>
                  <a:pt x="247" y="35"/>
                </a:lnTo>
                <a:lnTo>
                  <a:pt x="248" y="35"/>
                </a:lnTo>
                <a:lnTo>
                  <a:pt x="248" y="33"/>
                </a:lnTo>
                <a:lnTo>
                  <a:pt x="248" y="35"/>
                </a:lnTo>
                <a:lnTo>
                  <a:pt x="247" y="35"/>
                </a:lnTo>
                <a:lnTo>
                  <a:pt x="247" y="33"/>
                </a:lnTo>
                <a:lnTo>
                  <a:pt x="245" y="33"/>
                </a:lnTo>
                <a:lnTo>
                  <a:pt x="243" y="33"/>
                </a:lnTo>
                <a:lnTo>
                  <a:pt x="242" y="33"/>
                </a:lnTo>
                <a:lnTo>
                  <a:pt x="242" y="31"/>
                </a:lnTo>
                <a:lnTo>
                  <a:pt x="243" y="31"/>
                </a:lnTo>
                <a:close/>
                <a:moveTo>
                  <a:pt x="147" y="33"/>
                </a:moveTo>
                <a:lnTo>
                  <a:pt x="145" y="33"/>
                </a:lnTo>
                <a:lnTo>
                  <a:pt x="145" y="35"/>
                </a:lnTo>
                <a:lnTo>
                  <a:pt x="144" y="35"/>
                </a:lnTo>
                <a:lnTo>
                  <a:pt x="142" y="35"/>
                </a:lnTo>
                <a:lnTo>
                  <a:pt x="140" y="35"/>
                </a:lnTo>
                <a:lnTo>
                  <a:pt x="139" y="35"/>
                </a:lnTo>
                <a:lnTo>
                  <a:pt x="139" y="33"/>
                </a:lnTo>
                <a:lnTo>
                  <a:pt x="140" y="33"/>
                </a:lnTo>
                <a:lnTo>
                  <a:pt x="142" y="33"/>
                </a:lnTo>
                <a:lnTo>
                  <a:pt x="144" y="31"/>
                </a:lnTo>
                <a:lnTo>
                  <a:pt x="145" y="31"/>
                </a:lnTo>
                <a:lnTo>
                  <a:pt x="147" y="31"/>
                </a:lnTo>
                <a:lnTo>
                  <a:pt x="149" y="31"/>
                </a:lnTo>
                <a:lnTo>
                  <a:pt x="150" y="31"/>
                </a:lnTo>
                <a:lnTo>
                  <a:pt x="149" y="33"/>
                </a:lnTo>
                <a:lnTo>
                  <a:pt x="147" y="33"/>
                </a:lnTo>
                <a:close/>
                <a:moveTo>
                  <a:pt x="237" y="26"/>
                </a:moveTo>
                <a:lnTo>
                  <a:pt x="237" y="28"/>
                </a:lnTo>
                <a:lnTo>
                  <a:pt x="238" y="28"/>
                </a:lnTo>
                <a:lnTo>
                  <a:pt x="240" y="28"/>
                </a:lnTo>
                <a:lnTo>
                  <a:pt x="242" y="28"/>
                </a:lnTo>
                <a:lnTo>
                  <a:pt x="242" y="30"/>
                </a:lnTo>
                <a:lnTo>
                  <a:pt x="242" y="28"/>
                </a:lnTo>
                <a:lnTo>
                  <a:pt x="243" y="28"/>
                </a:lnTo>
                <a:lnTo>
                  <a:pt x="243" y="30"/>
                </a:lnTo>
                <a:lnTo>
                  <a:pt x="242" y="30"/>
                </a:lnTo>
                <a:lnTo>
                  <a:pt x="240" y="30"/>
                </a:lnTo>
                <a:lnTo>
                  <a:pt x="238" y="30"/>
                </a:lnTo>
                <a:lnTo>
                  <a:pt x="238" y="28"/>
                </a:lnTo>
                <a:lnTo>
                  <a:pt x="237" y="28"/>
                </a:lnTo>
                <a:lnTo>
                  <a:pt x="237" y="26"/>
                </a:lnTo>
                <a:close/>
                <a:moveTo>
                  <a:pt x="28" y="20"/>
                </a:moveTo>
                <a:lnTo>
                  <a:pt x="28" y="22"/>
                </a:lnTo>
                <a:lnTo>
                  <a:pt x="26" y="22"/>
                </a:lnTo>
                <a:lnTo>
                  <a:pt x="24" y="20"/>
                </a:lnTo>
                <a:lnTo>
                  <a:pt x="23" y="22"/>
                </a:lnTo>
                <a:lnTo>
                  <a:pt x="23" y="20"/>
                </a:lnTo>
                <a:lnTo>
                  <a:pt x="21" y="20"/>
                </a:lnTo>
                <a:lnTo>
                  <a:pt x="23" y="20"/>
                </a:lnTo>
                <a:lnTo>
                  <a:pt x="24" y="20"/>
                </a:lnTo>
                <a:lnTo>
                  <a:pt x="26" y="20"/>
                </a:lnTo>
                <a:lnTo>
                  <a:pt x="28" y="20"/>
                </a:lnTo>
                <a:close/>
                <a:moveTo>
                  <a:pt x="20" y="20"/>
                </a:moveTo>
                <a:lnTo>
                  <a:pt x="18" y="20"/>
                </a:lnTo>
                <a:lnTo>
                  <a:pt x="18" y="18"/>
                </a:lnTo>
                <a:lnTo>
                  <a:pt x="20" y="20"/>
                </a:lnTo>
                <a:close/>
                <a:moveTo>
                  <a:pt x="5" y="2"/>
                </a:moveTo>
                <a:lnTo>
                  <a:pt x="3" y="2"/>
                </a:lnTo>
                <a:lnTo>
                  <a:pt x="3" y="4"/>
                </a:lnTo>
                <a:lnTo>
                  <a:pt x="3" y="5"/>
                </a:lnTo>
                <a:lnTo>
                  <a:pt x="5" y="5"/>
                </a:lnTo>
                <a:lnTo>
                  <a:pt x="5" y="4"/>
                </a:lnTo>
                <a:lnTo>
                  <a:pt x="5" y="5"/>
                </a:lnTo>
                <a:lnTo>
                  <a:pt x="5" y="7"/>
                </a:lnTo>
                <a:lnTo>
                  <a:pt x="6" y="7"/>
                </a:lnTo>
                <a:lnTo>
                  <a:pt x="6" y="8"/>
                </a:lnTo>
                <a:lnTo>
                  <a:pt x="8" y="10"/>
                </a:lnTo>
                <a:lnTo>
                  <a:pt x="8" y="12"/>
                </a:lnTo>
                <a:lnTo>
                  <a:pt x="8" y="13"/>
                </a:lnTo>
                <a:lnTo>
                  <a:pt x="10" y="15"/>
                </a:lnTo>
                <a:lnTo>
                  <a:pt x="10" y="17"/>
                </a:lnTo>
                <a:lnTo>
                  <a:pt x="11" y="17"/>
                </a:lnTo>
                <a:lnTo>
                  <a:pt x="11" y="18"/>
                </a:lnTo>
                <a:lnTo>
                  <a:pt x="11" y="17"/>
                </a:lnTo>
                <a:lnTo>
                  <a:pt x="13" y="17"/>
                </a:lnTo>
                <a:lnTo>
                  <a:pt x="13" y="18"/>
                </a:lnTo>
                <a:lnTo>
                  <a:pt x="11" y="18"/>
                </a:lnTo>
                <a:lnTo>
                  <a:pt x="10" y="18"/>
                </a:lnTo>
                <a:lnTo>
                  <a:pt x="8" y="17"/>
                </a:lnTo>
                <a:lnTo>
                  <a:pt x="8" y="15"/>
                </a:lnTo>
                <a:lnTo>
                  <a:pt x="6" y="15"/>
                </a:lnTo>
                <a:lnTo>
                  <a:pt x="5" y="13"/>
                </a:lnTo>
                <a:lnTo>
                  <a:pt x="3" y="12"/>
                </a:lnTo>
                <a:lnTo>
                  <a:pt x="2" y="12"/>
                </a:lnTo>
                <a:lnTo>
                  <a:pt x="2" y="10"/>
                </a:lnTo>
                <a:lnTo>
                  <a:pt x="0" y="8"/>
                </a:lnTo>
                <a:lnTo>
                  <a:pt x="0" y="7"/>
                </a:lnTo>
                <a:lnTo>
                  <a:pt x="2" y="7"/>
                </a:lnTo>
                <a:lnTo>
                  <a:pt x="3" y="7"/>
                </a:lnTo>
                <a:lnTo>
                  <a:pt x="3" y="5"/>
                </a:lnTo>
                <a:lnTo>
                  <a:pt x="3" y="4"/>
                </a:lnTo>
                <a:lnTo>
                  <a:pt x="3" y="2"/>
                </a:lnTo>
                <a:lnTo>
                  <a:pt x="3" y="0"/>
                </a:lnTo>
                <a:lnTo>
                  <a:pt x="5" y="2"/>
                </a:lnTo>
                <a:close/>
              </a:path>
            </a:pathLst>
          </a:custGeom>
          <a:solidFill>
            <a:srgbClr val="FFFF00"/>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24" name="Freeform 462"/>
          <p:cNvSpPr>
            <a:spLocks/>
          </p:cNvSpPr>
          <p:nvPr/>
        </p:nvSpPr>
        <p:spPr bwMode="auto">
          <a:xfrm>
            <a:off x="1993592" y="1310893"/>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25" name="Freeform 463"/>
          <p:cNvSpPr>
            <a:spLocks/>
          </p:cNvSpPr>
          <p:nvPr/>
        </p:nvSpPr>
        <p:spPr bwMode="auto">
          <a:xfrm>
            <a:off x="1999662" y="1161007"/>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26" name="Freeform 464"/>
          <p:cNvSpPr>
            <a:spLocks/>
          </p:cNvSpPr>
          <p:nvPr/>
        </p:nvSpPr>
        <p:spPr bwMode="auto">
          <a:xfrm>
            <a:off x="2155469" y="892462"/>
            <a:ext cx="6070" cy="10409"/>
          </a:xfrm>
          <a:custGeom>
            <a:avLst/>
            <a:gdLst>
              <a:gd name="T0" fmla="*/ 3 w 3"/>
              <a:gd name="T1" fmla="*/ 5 h 5"/>
              <a:gd name="T2" fmla="*/ 1 w 3"/>
              <a:gd name="T3" fmla="*/ 5 h 5"/>
              <a:gd name="T4" fmla="*/ 0 w 3"/>
              <a:gd name="T5" fmla="*/ 5 h 5"/>
              <a:gd name="T6" fmla="*/ 0 w 3"/>
              <a:gd name="T7" fmla="*/ 3 h 5"/>
              <a:gd name="T8" fmla="*/ 0 w 3"/>
              <a:gd name="T9" fmla="*/ 2 h 5"/>
              <a:gd name="T10" fmla="*/ 0 w 3"/>
              <a:gd name="T11" fmla="*/ 0 h 5"/>
              <a:gd name="T12" fmla="*/ 0 w 3"/>
              <a:gd name="T13" fmla="*/ 2 h 5"/>
              <a:gd name="T14" fmla="*/ 1 w 3"/>
              <a:gd name="T15" fmla="*/ 2 h 5"/>
              <a:gd name="T16" fmla="*/ 1 w 3"/>
              <a:gd name="T17" fmla="*/ 3 h 5"/>
              <a:gd name="T18" fmla="*/ 1 w 3"/>
              <a:gd name="T19" fmla="*/ 5 h 5"/>
              <a:gd name="T20" fmla="*/ 3 w 3"/>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3" y="5"/>
                </a:moveTo>
                <a:lnTo>
                  <a:pt x="1" y="5"/>
                </a:lnTo>
                <a:lnTo>
                  <a:pt x="0" y="5"/>
                </a:lnTo>
                <a:lnTo>
                  <a:pt x="0" y="3"/>
                </a:lnTo>
                <a:lnTo>
                  <a:pt x="0" y="2"/>
                </a:lnTo>
                <a:lnTo>
                  <a:pt x="0" y="0"/>
                </a:lnTo>
                <a:lnTo>
                  <a:pt x="0" y="2"/>
                </a:lnTo>
                <a:lnTo>
                  <a:pt x="1" y="2"/>
                </a:lnTo>
                <a:lnTo>
                  <a:pt x="1" y="3"/>
                </a:lnTo>
                <a:lnTo>
                  <a:pt x="1" y="5"/>
                </a:lnTo>
                <a:lnTo>
                  <a:pt x="3"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27" name="Freeform 465"/>
          <p:cNvSpPr>
            <a:spLocks/>
          </p:cNvSpPr>
          <p:nvPr/>
        </p:nvSpPr>
        <p:spPr bwMode="auto">
          <a:xfrm>
            <a:off x="2157492" y="886217"/>
            <a:ext cx="4047" cy="10409"/>
          </a:xfrm>
          <a:custGeom>
            <a:avLst/>
            <a:gdLst>
              <a:gd name="T0" fmla="*/ 0 w 2"/>
              <a:gd name="T1" fmla="*/ 5 h 5"/>
              <a:gd name="T2" fmla="*/ 0 w 2"/>
              <a:gd name="T3" fmla="*/ 3 h 5"/>
              <a:gd name="T4" fmla="*/ 0 w 2"/>
              <a:gd name="T5" fmla="*/ 1 h 5"/>
              <a:gd name="T6" fmla="*/ 0 w 2"/>
              <a:gd name="T7" fmla="*/ 0 h 5"/>
              <a:gd name="T8" fmla="*/ 0 w 2"/>
              <a:gd name="T9" fmla="*/ 1 h 5"/>
              <a:gd name="T10" fmla="*/ 2 w 2"/>
              <a:gd name="T11" fmla="*/ 3 h 5"/>
              <a:gd name="T12" fmla="*/ 0 w 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5"/>
                </a:moveTo>
                <a:lnTo>
                  <a:pt x="0" y="3"/>
                </a:lnTo>
                <a:lnTo>
                  <a:pt x="0" y="1"/>
                </a:lnTo>
                <a:lnTo>
                  <a:pt x="0" y="0"/>
                </a:lnTo>
                <a:lnTo>
                  <a:pt x="0" y="1"/>
                </a:lnTo>
                <a:lnTo>
                  <a:pt x="2" y="3"/>
                </a:lnTo>
                <a:lnTo>
                  <a:pt x="0"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28" name="Freeform 466"/>
          <p:cNvSpPr>
            <a:spLocks/>
          </p:cNvSpPr>
          <p:nvPr/>
        </p:nvSpPr>
        <p:spPr bwMode="auto">
          <a:xfrm>
            <a:off x="2155469" y="882053"/>
            <a:ext cx="0" cy="6245"/>
          </a:xfrm>
          <a:custGeom>
            <a:avLst/>
            <a:gdLst>
              <a:gd name="T0" fmla="*/ 3 h 3"/>
              <a:gd name="T1" fmla="*/ 2 h 3"/>
              <a:gd name="T2" fmla="*/ 0 h 3"/>
              <a:gd name="T3" fmla="*/ 2 h 3"/>
              <a:gd name="T4" fmla="*/ 3 h 3"/>
            </a:gdLst>
            <a:ahLst/>
            <a:cxnLst>
              <a:cxn ang="0">
                <a:pos x="0" y="T0"/>
              </a:cxn>
              <a:cxn ang="0">
                <a:pos x="0" y="T1"/>
              </a:cxn>
              <a:cxn ang="0">
                <a:pos x="0" y="T2"/>
              </a:cxn>
              <a:cxn ang="0">
                <a:pos x="0" y="T3"/>
              </a:cxn>
              <a:cxn ang="0">
                <a:pos x="0" y="T4"/>
              </a:cxn>
            </a:cxnLst>
            <a:rect l="0" t="0" r="r" b="b"/>
            <a:pathLst>
              <a:path h="3">
                <a:moveTo>
                  <a:pt x="0" y="3"/>
                </a:moveTo>
                <a:lnTo>
                  <a:pt x="0" y="2"/>
                </a:lnTo>
                <a:lnTo>
                  <a:pt x="0" y="0"/>
                </a:lnTo>
                <a:lnTo>
                  <a:pt x="0" y="2"/>
                </a:lnTo>
                <a:lnTo>
                  <a:pt x="0"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29" name="Freeform 467"/>
          <p:cNvSpPr>
            <a:spLocks/>
          </p:cNvSpPr>
          <p:nvPr/>
        </p:nvSpPr>
        <p:spPr bwMode="auto">
          <a:xfrm>
            <a:off x="2141305" y="834173"/>
            <a:ext cx="0" cy="4163"/>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30" name="Freeform 468"/>
          <p:cNvSpPr>
            <a:spLocks/>
          </p:cNvSpPr>
          <p:nvPr/>
        </p:nvSpPr>
        <p:spPr bwMode="auto">
          <a:xfrm>
            <a:off x="2301158" y="827928"/>
            <a:ext cx="6070" cy="0"/>
          </a:xfrm>
          <a:custGeom>
            <a:avLst/>
            <a:gdLst>
              <a:gd name="T0" fmla="*/ 3 w 3"/>
              <a:gd name="T1" fmla="*/ 1 w 3"/>
              <a:gd name="T2" fmla="*/ 0 w 3"/>
              <a:gd name="T3" fmla="*/ 1 w 3"/>
              <a:gd name="T4" fmla="*/ 3 w 3"/>
            </a:gdLst>
            <a:ahLst/>
            <a:cxnLst>
              <a:cxn ang="0">
                <a:pos x="T0" y="0"/>
              </a:cxn>
              <a:cxn ang="0">
                <a:pos x="T1" y="0"/>
              </a:cxn>
              <a:cxn ang="0">
                <a:pos x="T2" y="0"/>
              </a:cxn>
              <a:cxn ang="0">
                <a:pos x="T3" y="0"/>
              </a:cxn>
              <a:cxn ang="0">
                <a:pos x="T4" y="0"/>
              </a:cxn>
            </a:cxnLst>
            <a:rect l="0" t="0" r="r" b="b"/>
            <a:pathLst>
              <a:path w="3">
                <a:moveTo>
                  <a:pt x="3" y="0"/>
                </a:moveTo>
                <a:lnTo>
                  <a:pt x="1" y="0"/>
                </a:lnTo>
                <a:lnTo>
                  <a:pt x="0" y="0"/>
                </a:lnTo>
                <a:lnTo>
                  <a:pt x="1"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31" name="Freeform 469"/>
          <p:cNvSpPr>
            <a:spLocks/>
          </p:cNvSpPr>
          <p:nvPr/>
        </p:nvSpPr>
        <p:spPr bwMode="auto">
          <a:xfrm>
            <a:off x="2282947" y="823765"/>
            <a:ext cx="4047" cy="4163"/>
          </a:xfrm>
          <a:custGeom>
            <a:avLst/>
            <a:gdLst>
              <a:gd name="T0" fmla="*/ 2 w 2"/>
              <a:gd name="T1" fmla="*/ 2 h 2"/>
              <a:gd name="T2" fmla="*/ 0 w 2"/>
              <a:gd name="T3" fmla="*/ 0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32" name="Freeform 470"/>
          <p:cNvSpPr>
            <a:spLocks/>
          </p:cNvSpPr>
          <p:nvPr/>
        </p:nvSpPr>
        <p:spPr bwMode="auto">
          <a:xfrm>
            <a:off x="2307228" y="823765"/>
            <a:ext cx="6070" cy="4163"/>
          </a:xfrm>
          <a:custGeom>
            <a:avLst/>
            <a:gdLst>
              <a:gd name="T0" fmla="*/ 1 w 3"/>
              <a:gd name="T1" fmla="*/ 0 h 2"/>
              <a:gd name="T2" fmla="*/ 0 w 3"/>
              <a:gd name="T3" fmla="*/ 2 h 2"/>
              <a:gd name="T4" fmla="*/ 0 w 3"/>
              <a:gd name="T5" fmla="*/ 0 h 2"/>
              <a:gd name="T6" fmla="*/ 1 w 3"/>
              <a:gd name="T7" fmla="*/ 0 h 2"/>
              <a:gd name="T8" fmla="*/ 3 w 3"/>
              <a:gd name="T9" fmla="*/ 0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lnTo>
                  <a:pt x="0" y="2"/>
                </a:lnTo>
                <a:lnTo>
                  <a:pt x="0" y="0"/>
                </a:lnTo>
                <a:lnTo>
                  <a:pt x="1" y="0"/>
                </a:lnTo>
                <a:lnTo>
                  <a:pt x="3"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33" name="Freeform 471"/>
          <p:cNvSpPr>
            <a:spLocks/>
          </p:cNvSpPr>
          <p:nvPr/>
        </p:nvSpPr>
        <p:spPr bwMode="auto">
          <a:xfrm>
            <a:off x="2291040" y="821683"/>
            <a:ext cx="0" cy="2082"/>
          </a:xfrm>
          <a:custGeom>
            <a:avLst/>
            <a:gdLst>
              <a:gd name="T0" fmla="*/ 1 h 1"/>
              <a:gd name="T1" fmla="*/ 0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0"/>
                </a:lnTo>
                <a:lnTo>
                  <a:pt x="0" y="1"/>
                </a:ln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34" name="Freeform 472"/>
          <p:cNvSpPr>
            <a:spLocks/>
          </p:cNvSpPr>
          <p:nvPr/>
        </p:nvSpPr>
        <p:spPr bwMode="auto">
          <a:xfrm>
            <a:off x="2264735" y="821683"/>
            <a:ext cx="6070" cy="2082"/>
          </a:xfrm>
          <a:custGeom>
            <a:avLst/>
            <a:gdLst>
              <a:gd name="T0" fmla="*/ 3 w 3"/>
              <a:gd name="T1" fmla="*/ 0 h 1"/>
              <a:gd name="T2" fmla="*/ 3 w 3"/>
              <a:gd name="T3" fmla="*/ 1 h 1"/>
              <a:gd name="T4" fmla="*/ 1 w 3"/>
              <a:gd name="T5" fmla="*/ 1 h 1"/>
              <a:gd name="T6" fmla="*/ 0 w 3"/>
              <a:gd name="T7" fmla="*/ 1 h 1"/>
              <a:gd name="T8" fmla="*/ 1 w 3"/>
              <a:gd name="T9" fmla="*/ 1 h 1"/>
              <a:gd name="T10" fmla="*/ 3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3" y="0"/>
                </a:moveTo>
                <a:lnTo>
                  <a:pt x="3" y="1"/>
                </a:lnTo>
                <a:lnTo>
                  <a:pt x="1" y="1"/>
                </a:lnTo>
                <a:lnTo>
                  <a:pt x="0" y="1"/>
                </a:lnTo>
                <a:lnTo>
                  <a:pt x="1" y="1"/>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35" name="Freeform 473"/>
          <p:cNvSpPr>
            <a:spLocks/>
          </p:cNvSpPr>
          <p:nvPr/>
        </p:nvSpPr>
        <p:spPr bwMode="auto">
          <a:xfrm>
            <a:off x="2286994" y="821683"/>
            <a:ext cx="10117" cy="2082"/>
          </a:xfrm>
          <a:custGeom>
            <a:avLst/>
            <a:gdLst>
              <a:gd name="T0" fmla="*/ 5 w 5"/>
              <a:gd name="T1" fmla="*/ 0 h 1"/>
              <a:gd name="T2" fmla="*/ 3 w 5"/>
              <a:gd name="T3" fmla="*/ 1 h 1"/>
              <a:gd name="T4" fmla="*/ 2 w 5"/>
              <a:gd name="T5" fmla="*/ 1 h 1"/>
              <a:gd name="T6" fmla="*/ 0 w 5"/>
              <a:gd name="T7" fmla="*/ 1 h 1"/>
              <a:gd name="T8" fmla="*/ 2 w 5"/>
              <a:gd name="T9" fmla="*/ 1 h 1"/>
              <a:gd name="T10" fmla="*/ 3 w 5"/>
              <a:gd name="T11" fmla="*/ 1 h 1"/>
              <a:gd name="T12" fmla="*/ 2 w 5"/>
              <a:gd name="T13" fmla="*/ 1 h 1"/>
              <a:gd name="T14" fmla="*/ 3 w 5"/>
              <a:gd name="T15" fmla="*/ 0 h 1"/>
              <a:gd name="T16" fmla="*/ 5 w 5"/>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
                <a:moveTo>
                  <a:pt x="5" y="0"/>
                </a:moveTo>
                <a:lnTo>
                  <a:pt x="3" y="1"/>
                </a:lnTo>
                <a:lnTo>
                  <a:pt x="2" y="1"/>
                </a:lnTo>
                <a:lnTo>
                  <a:pt x="0" y="1"/>
                </a:lnTo>
                <a:lnTo>
                  <a:pt x="2" y="1"/>
                </a:lnTo>
                <a:lnTo>
                  <a:pt x="3" y="1"/>
                </a:lnTo>
                <a:lnTo>
                  <a:pt x="2" y="1"/>
                </a:lnTo>
                <a:lnTo>
                  <a:pt x="3" y="0"/>
                </a:lnTo>
                <a:lnTo>
                  <a:pt x="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36" name="Freeform 474"/>
          <p:cNvSpPr>
            <a:spLocks/>
          </p:cNvSpPr>
          <p:nvPr/>
        </p:nvSpPr>
        <p:spPr bwMode="auto">
          <a:xfrm>
            <a:off x="2270806" y="821683"/>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37" name="Freeform 475"/>
          <p:cNvSpPr>
            <a:spLocks/>
          </p:cNvSpPr>
          <p:nvPr/>
        </p:nvSpPr>
        <p:spPr bwMode="auto">
          <a:xfrm>
            <a:off x="2272829" y="817519"/>
            <a:ext cx="8094" cy="4163"/>
          </a:xfrm>
          <a:custGeom>
            <a:avLst/>
            <a:gdLst>
              <a:gd name="T0" fmla="*/ 0 w 4"/>
              <a:gd name="T1" fmla="*/ 2 h 2"/>
              <a:gd name="T2" fmla="*/ 2 w 4"/>
              <a:gd name="T3" fmla="*/ 2 h 2"/>
              <a:gd name="T4" fmla="*/ 2 w 4"/>
              <a:gd name="T5" fmla="*/ 0 h 2"/>
              <a:gd name="T6" fmla="*/ 4 w 4"/>
              <a:gd name="T7" fmla="*/ 0 h 2"/>
              <a:gd name="T8" fmla="*/ 4 w 4"/>
              <a:gd name="T9" fmla="*/ 2 h 2"/>
              <a:gd name="T10" fmla="*/ 2 w 4"/>
              <a:gd name="T11" fmla="*/ 2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2" y="2"/>
                </a:lnTo>
                <a:lnTo>
                  <a:pt x="2" y="0"/>
                </a:lnTo>
                <a:lnTo>
                  <a:pt x="4" y="0"/>
                </a:lnTo>
                <a:lnTo>
                  <a:pt x="4" y="2"/>
                </a:lnTo>
                <a:lnTo>
                  <a:pt x="2" y="2"/>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38" name="Freeform 476"/>
          <p:cNvSpPr>
            <a:spLocks/>
          </p:cNvSpPr>
          <p:nvPr/>
        </p:nvSpPr>
        <p:spPr bwMode="auto">
          <a:xfrm>
            <a:off x="2286994" y="817519"/>
            <a:ext cx="32375" cy="14572"/>
          </a:xfrm>
          <a:custGeom>
            <a:avLst/>
            <a:gdLst>
              <a:gd name="T0" fmla="*/ 15 w 16"/>
              <a:gd name="T1" fmla="*/ 0 h 7"/>
              <a:gd name="T2" fmla="*/ 16 w 16"/>
              <a:gd name="T3" fmla="*/ 0 h 7"/>
              <a:gd name="T4" fmla="*/ 16 w 16"/>
              <a:gd name="T5" fmla="*/ 2 h 7"/>
              <a:gd name="T6" fmla="*/ 15 w 16"/>
              <a:gd name="T7" fmla="*/ 2 h 7"/>
              <a:gd name="T8" fmla="*/ 13 w 16"/>
              <a:gd name="T9" fmla="*/ 2 h 7"/>
              <a:gd name="T10" fmla="*/ 11 w 16"/>
              <a:gd name="T11" fmla="*/ 2 h 7"/>
              <a:gd name="T12" fmla="*/ 11 w 16"/>
              <a:gd name="T13" fmla="*/ 3 h 7"/>
              <a:gd name="T14" fmla="*/ 10 w 16"/>
              <a:gd name="T15" fmla="*/ 3 h 7"/>
              <a:gd name="T16" fmla="*/ 8 w 16"/>
              <a:gd name="T17" fmla="*/ 3 h 7"/>
              <a:gd name="T18" fmla="*/ 8 w 16"/>
              <a:gd name="T19" fmla="*/ 5 h 7"/>
              <a:gd name="T20" fmla="*/ 7 w 16"/>
              <a:gd name="T21" fmla="*/ 5 h 7"/>
              <a:gd name="T22" fmla="*/ 5 w 16"/>
              <a:gd name="T23" fmla="*/ 7 h 7"/>
              <a:gd name="T24" fmla="*/ 3 w 16"/>
              <a:gd name="T25" fmla="*/ 7 h 7"/>
              <a:gd name="T26" fmla="*/ 2 w 16"/>
              <a:gd name="T27" fmla="*/ 7 h 7"/>
              <a:gd name="T28" fmla="*/ 0 w 16"/>
              <a:gd name="T29" fmla="*/ 7 h 7"/>
              <a:gd name="T30" fmla="*/ 0 w 16"/>
              <a:gd name="T31" fmla="*/ 5 h 7"/>
              <a:gd name="T32" fmla="*/ 0 w 16"/>
              <a:gd name="T33" fmla="*/ 3 h 7"/>
              <a:gd name="T34" fmla="*/ 2 w 16"/>
              <a:gd name="T35" fmla="*/ 2 h 7"/>
              <a:gd name="T36" fmla="*/ 2 w 16"/>
              <a:gd name="T37" fmla="*/ 3 h 7"/>
              <a:gd name="T38" fmla="*/ 0 w 16"/>
              <a:gd name="T39" fmla="*/ 3 h 7"/>
              <a:gd name="T40" fmla="*/ 2 w 16"/>
              <a:gd name="T41" fmla="*/ 3 h 7"/>
              <a:gd name="T42" fmla="*/ 3 w 16"/>
              <a:gd name="T43" fmla="*/ 3 h 7"/>
              <a:gd name="T44" fmla="*/ 5 w 16"/>
              <a:gd name="T45" fmla="*/ 2 h 7"/>
              <a:gd name="T46" fmla="*/ 7 w 16"/>
              <a:gd name="T47" fmla="*/ 2 h 7"/>
              <a:gd name="T48" fmla="*/ 8 w 16"/>
              <a:gd name="T49" fmla="*/ 2 h 7"/>
              <a:gd name="T50" fmla="*/ 10 w 16"/>
              <a:gd name="T51" fmla="*/ 2 h 7"/>
              <a:gd name="T52" fmla="*/ 11 w 16"/>
              <a:gd name="T53" fmla="*/ 0 h 7"/>
              <a:gd name="T54" fmla="*/ 13 w 16"/>
              <a:gd name="T55" fmla="*/ 0 h 7"/>
              <a:gd name="T56" fmla="*/ 15 w 16"/>
              <a:gd name="T5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7">
                <a:moveTo>
                  <a:pt x="15" y="0"/>
                </a:moveTo>
                <a:lnTo>
                  <a:pt x="16" y="0"/>
                </a:lnTo>
                <a:lnTo>
                  <a:pt x="16" y="2"/>
                </a:lnTo>
                <a:lnTo>
                  <a:pt x="15" y="2"/>
                </a:lnTo>
                <a:lnTo>
                  <a:pt x="13" y="2"/>
                </a:lnTo>
                <a:lnTo>
                  <a:pt x="11" y="2"/>
                </a:lnTo>
                <a:lnTo>
                  <a:pt x="11" y="3"/>
                </a:lnTo>
                <a:lnTo>
                  <a:pt x="10" y="3"/>
                </a:lnTo>
                <a:lnTo>
                  <a:pt x="8" y="3"/>
                </a:lnTo>
                <a:lnTo>
                  <a:pt x="8" y="5"/>
                </a:lnTo>
                <a:lnTo>
                  <a:pt x="7" y="5"/>
                </a:lnTo>
                <a:lnTo>
                  <a:pt x="5" y="7"/>
                </a:lnTo>
                <a:lnTo>
                  <a:pt x="3" y="7"/>
                </a:lnTo>
                <a:lnTo>
                  <a:pt x="2" y="7"/>
                </a:lnTo>
                <a:lnTo>
                  <a:pt x="0" y="7"/>
                </a:lnTo>
                <a:lnTo>
                  <a:pt x="0" y="5"/>
                </a:lnTo>
                <a:lnTo>
                  <a:pt x="0" y="3"/>
                </a:lnTo>
                <a:lnTo>
                  <a:pt x="2" y="2"/>
                </a:lnTo>
                <a:lnTo>
                  <a:pt x="2" y="3"/>
                </a:lnTo>
                <a:lnTo>
                  <a:pt x="0" y="3"/>
                </a:lnTo>
                <a:lnTo>
                  <a:pt x="2" y="3"/>
                </a:lnTo>
                <a:lnTo>
                  <a:pt x="3" y="3"/>
                </a:lnTo>
                <a:lnTo>
                  <a:pt x="5" y="2"/>
                </a:lnTo>
                <a:lnTo>
                  <a:pt x="7" y="2"/>
                </a:lnTo>
                <a:lnTo>
                  <a:pt x="8" y="2"/>
                </a:lnTo>
                <a:lnTo>
                  <a:pt x="10" y="2"/>
                </a:lnTo>
                <a:lnTo>
                  <a:pt x="11" y="0"/>
                </a:lnTo>
                <a:lnTo>
                  <a:pt x="13" y="0"/>
                </a:lnTo>
                <a:lnTo>
                  <a:pt x="1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39" name="Freeform 477"/>
          <p:cNvSpPr>
            <a:spLocks/>
          </p:cNvSpPr>
          <p:nvPr/>
        </p:nvSpPr>
        <p:spPr bwMode="auto">
          <a:xfrm>
            <a:off x="2319369" y="813356"/>
            <a:ext cx="4047" cy="4163"/>
          </a:xfrm>
          <a:custGeom>
            <a:avLst/>
            <a:gdLst>
              <a:gd name="T0" fmla="*/ 2 w 2"/>
              <a:gd name="T1" fmla="*/ 2 h 2"/>
              <a:gd name="T2" fmla="*/ 0 w 2"/>
              <a:gd name="T3" fmla="*/ 2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2"/>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40" name="Freeform 478"/>
          <p:cNvSpPr>
            <a:spLocks/>
          </p:cNvSpPr>
          <p:nvPr/>
        </p:nvSpPr>
        <p:spPr bwMode="auto">
          <a:xfrm>
            <a:off x="2323416" y="811274"/>
            <a:ext cx="16188" cy="6245"/>
          </a:xfrm>
          <a:custGeom>
            <a:avLst/>
            <a:gdLst>
              <a:gd name="T0" fmla="*/ 7 w 8"/>
              <a:gd name="T1" fmla="*/ 1 h 3"/>
              <a:gd name="T2" fmla="*/ 7 w 8"/>
              <a:gd name="T3" fmla="*/ 3 h 3"/>
              <a:gd name="T4" fmla="*/ 5 w 8"/>
              <a:gd name="T5" fmla="*/ 3 h 3"/>
              <a:gd name="T6" fmla="*/ 3 w 8"/>
              <a:gd name="T7" fmla="*/ 3 h 3"/>
              <a:gd name="T8" fmla="*/ 2 w 8"/>
              <a:gd name="T9" fmla="*/ 3 h 3"/>
              <a:gd name="T10" fmla="*/ 0 w 8"/>
              <a:gd name="T11" fmla="*/ 3 h 3"/>
              <a:gd name="T12" fmla="*/ 0 w 8"/>
              <a:gd name="T13" fmla="*/ 1 h 3"/>
              <a:gd name="T14" fmla="*/ 0 w 8"/>
              <a:gd name="T15" fmla="*/ 3 h 3"/>
              <a:gd name="T16" fmla="*/ 2 w 8"/>
              <a:gd name="T17" fmla="*/ 1 h 3"/>
              <a:gd name="T18" fmla="*/ 3 w 8"/>
              <a:gd name="T19" fmla="*/ 1 h 3"/>
              <a:gd name="T20" fmla="*/ 5 w 8"/>
              <a:gd name="T21" fmla="*/ 1 h 3"/>
              <a:gd name="T22" fmla="*/ 3 w 8"/>
              <a:gd name="T23" fmla="*/ 1 h 3"/>
              <a:gd name="T24" fmla="*/ 5 w 8"/>
              <a:gd name="T25" fmla="*/ 1 h 3"/>
              <a:gd name="T26" fmla="*/ 7 w 8"/>
              <a:gd name="T27" fmla="*/ 0 h 3"/>
              <a:gd name="T28" fmla="*/ 8 w 8"/>
              <a:gd name="T29" fmla="*/ 0 h 3"/>
              <a:gd name="T30" fmla="*/ 7 w 8"/>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3">
                <a:moveTo>
                  <a:pt x="7" y="1"/>
                </a:moveTo>
                <a:lnTo>
                  <a:pt x="7" y="3"/>
                </a:lnTo>
                <a:lnTo>
                  <a:pt x="5" y="3"/>
                </a:lnTo>
                <a:lnTo>
                  <a:pt x="3" y="3"/>
                </a:lnTo>
                <a:lnTo>
                  <a:pt x="2" y="3"/>
                </a:lnTo>
                <a:lnTo>
                  <a:pt x="0" y="3"/>
                </a:lnTo>
                <a:lnTo>
                  <a:pt x="0" y="1"/>
                </a:lnTo>
                <a:lnTo>
                  <a:pt x="0" y="3"/>
                </a:lnTo>
                <a:lnTo>
                  <a:pt x="2" y="1"/>
                </a:lnTo>
                <a:lnTo>
                  <a:pt x="3" y="1"/>
                </a:lnTo>
                <a:lnTo>
                  <a:pt x="5" y="1"/>
                </a:lnTo>
                <a:lnTo>
                  <a:pt x="3" y="1"/>
                </a:lnTo>
                <a:lnTo>
                  <a:pt x="5" y="1"/>
                </a:lnTo>
                <a:lnTo>
                  <a:pt x="7" y="0"/>
                </a:lnTo>
                <a:lnTo>
                  <a:pt x="8" y="0"/>
                </a:lnTo>
                <a:lnTo>
                  <a:pt x="7"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41" name="Freeform 479"/>
          <p:cNvSpPr>
            <a:spLocks/>
          </p:cNvSpPr>
          <p:nvPr/>
        </p:nvSpPr>
        <p:spPr bwMode="auto">
          <a:xfrm>
            <a:off x="2329486" y="811274"/>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42" name="Freeform 480"/>
          <p:cNvSpPr>
            <a:spLocks/>
          </p:cNvSpPr>
          <p:nvPr/>
        </p:nvSpPr>
        <p:spPr bwMode="auto">
          <a:xfrm>
            <a:off x="2293064" y="811274"/>
            <a:ext cx="14164" cy="2082"/>
          </a:xfrm>
          <a:custGeom>
            <a:avLst/>
            <a:gdLst>
              <a:gd name="T0" fmla="*/ 7 w 7"/>
              <a:gd name="T1" fmla="*/ 0 h 1"/>
              <a:gd name="T2" fmla="*/ 5 w 7"/>
              <a:gd name="T3" fmla="*/ 1 h 1"/>
              <a:gd name="T4" fmla="*/ 4 w 7"/>
              <a:gd name="T5" fmla="*/ 1 h 1"/>
              <a:gd name="T6" fmla="*/ 2 w 7"/>
              <a:gd name="T7" fmla="*/ 1 h 1"/>
              <a:gd name="T8" fmla="*/ 0 w 7"/>
              <a:gd name="T9" fmla="*/ 1 h 1"/>
              <a:gd name="T10" fmla="*/ 0 w 7"/>
              <a:gd name="T11" fmla="*/ 0 h 1"/>
              <a:gd name="T12" fmla="*/ 2 w 7"/>
              <a:gd name="T13" fmla="*/ 1 h 1"/>
              <a:gd name="T14" fmla="*/ 2 w 7"/>
              <a:gd name="T15" fmla="*/ 0 h 1"/>
              <a:gd name="T16" fmla="*/ 4 w 7"/>
              <a:gd name="T17" fmla="*/ 0 h 1"/>
              <a:gd name="T18" fmla="*/ 5 w 7"/>
              <a:gd name="T19" fmla="*/ 0 h 1"/>
              <a:gd name="T20" fmla="*/ 7 w 7"/>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
                <a:moveTo>
                  <a:pt x="7" y="0"/>
                </a:moveTo>
                <a:lnTo>
                  <a:pt x="5" y="1"/>
                </a:lnTo>
                <a:lnTo>
                  <a:pt x="4" y="1"/>
                </a:lnTo>
                <a:lnTo>
                  <a:pt x="2" y="1"/>
                </a:lnTo>
                <a:lnTo>
                  <a:pt x="0" y="1"/>
                </a:lnTo>
                <a:lnTo>
                  <a:pt x="0" y="0"/>
                </a:lnTo>
                <a:lnTo>
                  <a:pt x="2" y="1"/>
                </a:lnTo>
                <a:lnTo>
                  <a:pt x="2" y="0"/>
                </a:lnTo>
                <a:lnTo>
                  <a:pt x="4" y="0"/>
                </a:lnTo>
                <a:lnTo>
                  <a:pt x="5" y="0"/>
                </a:lnTo>
                <a:lnTo>
                  <a:pt x="7"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43" name="Freeform 481"/>
          <p:cNvSpPr>
            <a:spLocks/>
          </p:cNvSpPr>
          <p:nvPr/>
        </p:nvSpPr>
        <p:spPr bwMode="auto">
          <a:xfrm>
            <a:off x="2319369" y="811274"/>
            <a:ext cx="10117" cy="2082"/>
          </a:xfrm>
          <a:custGeom>
            <a:avLst/>
            <a:gdLst>
              <a:gd name="T0" fmla="*/ 4 w 5"/>
              <a:gd name="T1" fmla="*/ 0 h 1"/>
              <a:gd name="T2" fmla="*/ 2 w 5"/>
              <a:gd name="T3" fmla="*/ 0 h 1"/>
              <a:gd name="T4" fmla="*/ 2 w 5"/>
              <a:gd name="T5" fmla="*/ 1 h 1"/>
              <a:gd name="T6" fmla="*/ 4 w 5"/>
              <a:gd name="T7" fmla="*/ 1 h 1"/>
              <a:gd name="T8" fmla="*/ 4 w 5"/>
              <a:gd name="T9" fmla="*/ 0 h 1"/>
              <a:gd name="T10" fmla="*/ 4 w 5"/>
              <a:gd name="T11" fmla="*/ 1 h 1"/>
              <a:gd name="T12" fmla="*/ 2 w 5"/>
              <a:gd name="T13" fmla="*/ 1 h 1"/>
              <a:gd name="T14" fmla="*/ 0 w 5"/>
              <a:gd name="T15" fmla="*/ 1 h 1"/>
              <a:gd name="T16" fmla="*/ 2 w 5"/>
              <a:gd name="T17" fmla="*/ 1 h 1"/>
              <a:gd name="T18" fmla="*/ 2 w 5"/>
              <a:gd name="T19" fmla="*/ 0 h 1"/>
              <a:gd name="T20" fmla="*/ 4 w 5"/>
              <a:gd name="T21" fmla="*/ 0 h 1"/>
              <a:gd name="T22" fmla="*/ 5 w 5"/>
              <a:gd name="T23" fmla="*/ 0 h 1"/>
              <a:gd name="T24" fmla="*/ 4 w 5"/>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
                <a:moveTo>
                  <a:pt x="4" y="0"/>
                </a:moveTo>
                <a:lnTo>
                  <a:pt x="2" y="0"/>
                </a:lnTo>
                <a:lnTo>
                  <a:pt x="2" y="1"/>
                </a:lnTo>
                <a:lnTo>
                  <a:pt x="4" y="1"/>
                </a:lnTo>
                <a:lnTo>
                  <a:pt x="4" y="0"/>
                </a:lnTo>
                <a:lnTo>
                  <a:pt x="4" y="1"/>
                </a:lnTo>
                <a:lnTo>
                  <a:pt x="2" y="1"/>
                </a:lnTo>
                <a:lnTo>
                  <a:pt x="0" y="1"/>
                </a:lnTo>
                <a:lnTo>
                  <a:pt x="2" y="1"/>
                </a:lnTo>
                <a:lnTo>
                  <a:pt x="2" y="0"/>
                </a:lnTo>
                <a:lnTo>
                  <a:pt x="4" y="0"/>
                </a:lnTo>
                <a:lnTo>
                  <a:pt x="5" y="0"/>
                </a:lnTo>
                <a:lnTo>
                  <a:pt x="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44" name="Freeform 482"/>
          <p:cNvSpPr>
            <a:spLocks/>
          </p:cNvSpPr>
          <p:nvPr/>
        </p:nvSpPr>
        <p:spPr bwMode="auto">
          <a:xfrm>
            <a:off x="2329486" y="811274"/>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45" name="Freeform 483"/>
          <p:cNvSpPr>
            <a:spLocks/>
          </p:cNvSpPr>
          <p:nvPr/>
        </p:nvSpPr>
        <p:spPr bwMode="auto">
          <a:xfrm>
            <a:off x="2303181" y="805029"/>
            <a:ext cx="6070" cy="6245"/>
          </a:xfrm>
          <a:custGeom>
            <a:avLst/>
            <a:gdLst>
              <a:gd name="T0" fmla="*/ 2 w 3"/>
              <a:gd name="T1" fmla="*/ 3 h 3"/>
              <a:gd name="T2" fmla="*/ 0 w 3"/>
              <a:gd name="T3" fmla="*/ 3 h 3"/>
              <a:gd name="T4" fmla="*/ 2 w 3"/>
              <a:gd name="T5" fmla="*/ 3 h 3"/>
              <a:gd name="T6" fmla="*/ 0 w 3"/>
              <a:gd name="T7" fmla="*/ 3 h 3"/>
              <a:gd name="T8" fmla="*/ 2 w 3"/>
              <a:gd name="T9" fmla="*/ 1 h 3"/>
              <a:gd name="T10" fmla="*/ 3 w 3"/>
              <a:gd name="T11" fmla="*/ 1 h 3"/>
              <a:gd name="T12" fmla="*/ 2 w 3"/>
              <a:gd name="T13" fmla="*/ 1 h 3"/>
              <a:gd name="T14" fmla="*/ 3 w 3"/>
              <a:gd name="T15" fmla="*/ 1 h 3"/>
              <a:gd name="T16" fmla="*/ 3 w 3"/>
              <a:gd name="T17" fmla="*/ 0 h 3"/>
              <a:gd name="T18" fmla="*/ 3 w 3"/>
              <a:gd name="T19" fmla="*/ 1 h 3"/>
              <a:gd name="T20" fmla="*/ 2 w 3"/>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2" y="3"/>
                </a:moveTo>
                <a:lnTo>
                  <a:pt x="0" y="3"/>
                </a:lnTo>
                <a:lnTo>
                  <a:pt x="2" y="3"/>
                </a:lnTo>
                <a:lnTo>
                  <a:pt x="0" y="3"/>
                </a:lnTo>
                <a:lnTo>
                  <a:pt x="2" y="1"/>
                </a:lnTo>
                <a:lnTo>
                  <a:pt x="3" y="1"/>
                </a:lnTo>
                <a:lnTo>
                  <a:pt x="2" y="1"/>
                </a:lnTo>
                <a:lnTo>
                  <a:pt x="3" y="1"/>
                </a:lnTo>
                <a:lnTo>
                  <a:pt x="3" y="0"/>
                </a:lnTo>
                <a:lnTo>
                  <a:pt x="3" y="1"/>
                </a:lnTo>
                <a:lnTo>
                  <a:pt x="2"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46" name="Freeform 484"/>
          <p:cNvSpPr>
            <a:spLocks/>
          </p:cNvSpPr>
          <p:nvPr/>
        </p:nvSpPr>
        <p:spPr bwMode="auto">
          <a:xfrm>
            <a:off x="2307228" y="805029"/>
            <a:ext cx="2023"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47" name="Freeform 485"/>
          <p:cNvSpPr>
            <a:spLocks/>
          </p:cNvSpPr>
          <p:nvPr/>
        </p:nvSpPr>
        <p:spPr bwMode="auto">
          <a:xfrm>
            <a:off x="2323416" y="805029"/>
            <a:ext cx="14164" cy="6245"/>
          </a:xfrm>
          <a:custGeom>
            <a:avLst/>
            <a:gdLst>
              <a:gd name="T0" fmla="*/ 3 w 7"/>
              <a:gd name="T1" fmla="*/ 0 h 3"/>
              <a:gd name="T2" fmla="*/ 3 w 7"/>
              <a:gd name="T3" fmla="*/ 1 h 3"/>
              <a:gd name="T4" fmla="*/ 5 w 7"/>
              <a:gd name="T5" fmla="*/ 1 h 3"/>
              <a:gd name="T6" fmla="*/ 3 w 7"/>
              <a:gd name="T7" fmla="*/ 1 h 3"/>
              <a:gd name="T8" fmla="*/ 5 w 7"/>
              <a:gd name="T9" fmla="*/ 1 h 3"/>
              <a:gd name="T10" fmla="*/ 7 w 7"/>
              <a:gd name="T11" fmla="*/ 1 h 3"/>
              <a:gd name="T12" fmla="*/ 7 w 7"/>
              <a:gd name="T13" fmla="*/ 3 h 3"/>
              <a:gd name="T14" fmla="*/ 5 w 7"/>
              <a:gd name="T15" fmla="*/ 3 h 3"/>
              <a:gd name="T16" fmla="*/ 3 w 7"/>
              <a:gd name="T17" fmla="*/ 3 h 3"/>
              <a:gd name="T18" fmla="*/ 2 w 7"/>
              <a:gd name="T19" fmla="*/ 3 h 3"/>
              <a:gd name="T20" fmla="*/ 0 w 7"/>
              <a:gd name="T21" fmla="*/ 3 h 3"/>
              <a:gd name="T22" fmla="*/ 2 w 7"/>
              <a:gd name="T23" fmla="*/ 3 h 3"/>
              <a:gd name="T24" fmla="*/ 2 w 7"/>
              <a:gd name="T25" fmla="*/ 1 h 3"/>
              <a:gd name="T26" fmla="*/ 2 w 7"/>
              <a:gd name="T27" fmla="*/ 3 h 3"/>
              <a:gd name="T28" fmla="*/ 2 w 7"/>
              <a:gd name="T29" fmla="*/ 1 h 3"/>
              <a:gd name="T30" fmla="*/ 2 w 7"/>
              <a:gd name="T31" fmla="*/ 3 h 3"/>
              <a:gd name="T32" fmla="*/ 0 w 7"/>
              <a:gd name="T33" fmla="*/ 3 h 3"/>
              <a:gd name="T34" fmla="*/ 0 w 7"/>
              <a:gd name="T35" fmla="*/ 1 h 3"/>
              <a:gd name="T36" fmla="*/ 2 w 7"/>
              <a:gd name="T37" fmla="*/ 1 h 3"/>
              <a:gd name="T38" fmla="*/ 2 w 7"/>
              <a:gd name="T39" fmla="*/ 0 h 3"/>
              <a:gd name="T40" fmla="*/ 2 w 7"/>
              <a:gd name="T41" fmla="*/ 1 h 3"/>
              <a:gd name="T42" fmla="*/ 2 w 7"/>
              <a:gd name="T43" fmla="*/ 0 h 3"/>
              <a:gd name="T44" fmla="*/ 2 w 7"/>
              <a:gd name="T45" fmla="*/ 1 h 3"/>
              <a:gd name="T46" fmla="*/ 2 w 7"/>
              <a:gd name="T47" fmla="*/ 0 h 3"/>
              <a:gd name="T48" fmla="*/ 3 w 7"/>
              <a:gd name="T4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3">
                <a:moveTo>
                  <a:pt x="3" y="0"/>
                </a:moveTo>
                <a:lnTo>
                  <a:pt x="3" y="1"/>
                </a:lnTo>
                <a:lnTo>
                  <a:pt x="5" y="1"/>
                </a:lnTo>
                <a:lnTo>
                  <a:pt x="3" y="1"/>
                </a:lnTo>
                <a:lnTo>
                  <a:pt x="5" y="1"/>
                </a:lnTo>
                <a:lnTo>
                  <a:pt x="7" y="1"/>
                </a:lnTo>
                <a:lnTo>
                  <a:pt x="7" y="3"/>
                </a:lnTo>
                <a:lnTo>
                  <a:pt x="5" y="3"/>
                </a:lnTo>
                <a:lnTo>
                  <a:pt x="3" y="3"/>
                </a:lnTo>
                <a:lnTo>
                  <a:pt x="2" y="3"/>
                </a:lnTo>
                <a:lnTo>
                  <a:pt x="0" y="3"/>
                </a:lnTo>
                <a:lnTo>
                  <a:pt x="2" y="3"/>
                </a:lnTo>
                <a:lnTo>
                  <a:pt x="2" y="1"/>
                </a:lnTo>
                <a:lnTo>
                  <a:pt x="2" y="3"/>
                </a:lnTo>
                <a:lnTo>
                  <a:pt x="2" y="1"/>
                </a:lnTo>
                <a:lnTo>
                  <a:pt x="2" y="3"/>
                </a:lnTo>
                <a:lnTo>
                  <a:pt x="0" y="3"/>
                </a:lnTo>
                <a:lnTo>
                  <a:pt x="0" y="1"/>
                </a:lnTo>
                <a:lnTo>
                  <a:pt x="2" y="1"/>
                </a:lnTo>
                <a:lnTo>
                  <a:pt x="2" y="0"/>
                </a:lnTo>
                <a:lnTo>
                  <a:pt x="2" y="1"/>
                </a:lnTo>
                <a:lnTo>
                  <a:pt x="2" y="0"/>
                </a:lnTo>
                <a:lnTo>
                  <a:pt x="2" y="1"/>
                </a:lnTo>
                <a:lnTo>
                  <a:pt x="2"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48" name="Freeform 486"/>
          <p:cNvSpPr>
            <a:spLocks/>
          </p:cNvSpPr>
          <p:nvPr/>
        </p:nvSpPr>
        <p:spPr bwMode="auto">
          <a:xfrm>
            <a:off x="2317345" y="805029"/>
            <a:ext cx="12141" cy="8327"/>
          </a:xfrm>
          <a:custGeom>
            <a:avLst/>
            <a:gdLst>
              <a:gd name="T0" fmla="*/ 6 w 6"/>
              <a:gd name="T1" fmla="*/ 0 h 4"/>
              <a:gd name="T2" fmla="*/ 5 w 6"/>
              <a:gd name="T3" fmla="*/ 0 h 4"/>
              <a:gd name="T4" fmla="*/ 5 w 6"/>
              <a:gd name="T5" fmla="*/ 1 h 4"/>
              <a:gd name="T6" fmla="*/ 3 w 6"/>
              <a:gd name="T7" fmla="*/ 1 h 4"/>
              <a:gd name="T8" fmla="*/ 3 w 6"/>
              <a:gd name="T9" fmla="*/ 3 h 4"/>
              <a:gd name="T10" fmla="*/ 1 w 6"/>
              <a:gd name="T11" fmla="*/ 3 h 4"/>
              <a:gd name="T12" fmla="*/ 3 w 6"/>
              <a:gd name="T13" fmla="*/ 1 h 4"/>
              <a:gd name="T14" fmla="*/ 3 w 6"/>
              <a:gd name="T15" fmla="*/ 0 h 4"/>
              <a:gd name="T16" fmla="*/ 3 w 6"/>
              <a:gd name="T17" fmla="*/ 1 h 4"/>
              <a:gd name="T18" fmla="*/ 1 w 6"/>
              <a:gd name="T19" fmla="*/ 1 h 4"/>
              <a:gd name="T20" fmla="*/ 1 w 6"/>
              <a:gd name="T21" fmla="*/ 3 h 4"/>
              <a:gd name="T22" fmla="*/ 1 w 6"/>
              <a:gd name="T23" fmla="*/ 4 h 4"/>
              <a:gd name="T24" fmla="*/ 0 w 6"/>
              <a:gd name="T25" fmla="*/ 4 h 4"/>
              <a:gd name="T26" fmla="*/ 0 w 6"/>
              <a:gd name="T27" fmla="*/ 3 h 4"/>
              <a:gd name="T28" fmla="*/ 0 w 6"/>
              <a:gd name="T29" fmla="*/ 1 h 4"/>
              <a:gd name="T30" fmla="*/ 1 w 6"/>
              <a:gd name="T31" fmla="*/ 1 h 4"/>
              <a:gd name="T32" fmla="*/ 1 w 6"/>
              <a:gd name="T33" fmla="*/ 0 h 4"/>
              <a:gd name="T34" fmla="*/ 3 w 6"/>
              <a:gd name="T35" fmla="*/ 0 h 4"/>
              <a:gd name="T36" fmla="*/ 5 w 6"/>
              <a:gd name="T37" fmla="*/ 0 h 4"/>
              <a:gd name="T38" fmla="*/ 6 w 6"/>
              <a:gd name="T3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6" y="0"/>
                </a:moveTo>
                <a:lnTo>
                  <a:pt x="5" y="0"/>
                </a:lnTo>
                <a:lnTo>
                  <a:pt x="5" y="1"/>
                </a:lnTo>
                <a:lnTo>
                  <a:pt x="3" y="1"/>
                </a:lnTo>
                <a:lnTo>
                  <a:pt x="3" y="3"/>
                </a:lnTo>
                <a:lnTo>
                  <a:pt x="1" y="3"/>
                </a:lnTo>
                <a:lnTo>
                  <a:pt x="3" y="1"/>
                </a:lnTo>
                <a:lnTo>
                  <a:pt x="3" y="0"/>
                </a:lnTo>
                <a:lnTo>
                  <a:pt x="3" y="1"/>
                </a:lnTo>
                <a:lnTo>
                  <a:pt x="1" y="1"/>
                </a:lnTo>
                <a:lnTo>
                  <a:pt x="1" y="3"/>
                </a:lnTo>
                <a:lnTo>
                  <a:pt x="1" y="4"/>
                </a:lnTo>
                <a:lnTo>
                  <a:pt x="0" y="4"/>
                </a:lnTo>
                <a:lnTo>
                  <a:pt x="0" y="3"/>
                </a:lnTo>
                <a:lnTo>
                  <a:pt x="0" y="1"/>
                </a:lnTo>
                <a:lnTo>
                  <a:pt x="1" y="1"/>
                </a:lnTo>
                <a:lnTo>
                  <a:pt x="1" y="0"/>
                </a:lnTo>
                <a:lnTo>
                  <a:pt x="3" y="0"/>
                </a:lnTo>
                <a:lnTo>
                  <a:pt x="5" y="0"/>
                </a:lnTo>
                <a:lnTo>
                  <a:pt x="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49" name="Freeform 487"/>
          <p:cNvSpPr>
            <a:spLocks/>
          </p:cNvSpPr>
          <p:nvPr/>
        </p:nvSpPr>
        <p:spPr bwMode="auto">
          <a:xfrm>
            <a:off x="2303181" y="800865"/>
            <a:ext cx="4047" cy="4163"/>
          </a:xfrm>
          <a:custGeom>
            <a:avLst/>
            <a:gdLst>
              <a:gd name="T0" fmla="*/ 2 w 2"/>
              <a:gd name="T1" fmla="*/ 2 h 2"/>
              <a:gd name="T2" fmla="*/ 0 w 2"/>
              <a:gd name="T3" fmla="*/ 2 h 2"/>
              <a:gd name="T4" fmla="*/ 0 w 2"/>
              <a:gd name="T5" fmla="*/ 0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2"/>
                </a:lnTo>
                <a:lnTo>
                  <a:pt x="0" y="0"/>
                </a:lnTo>
                <a:lnTo>
                  <a:pt x="0" y="2"/>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50" name="Freeform 488"/>
          <p:cNvSpPr>
            <a:spLocks/>
          </p:cNvSpPr>
          <p:nvPr/>
        </p:nvSpPr>
        <p:spPr bwMode="auto">
          <a:xfrm>
            <a:off x="2297111" y="800865"/>
            <a:ext cx="4047" cy="4163"/>
          </a:xfrm>
          <a:custGeom>
            <a:avLst/>
            <a:gdLst>
              <a:gd name="T0" fmla="*/ 2 w 2"/>
              <a:gd name="T1" fmla="*/ 2 h 2"/>
              <a:gd name="T2" fmla="*/ 2 w 2"/>
              <a:gd name="T3" fmla="*/ 0 h 2"/>
              <a:gd name="T4" fmla="*/ 0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0"/>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51" name="Freeform 489"/>
          <p:cNvSpPr>
            <a:spLocks/>
          </p:cNvSpPr>
          <p:nvPr/>
        </p:nvSpPr>
        <p:spPr bwMode="auto">
          <a:xfrm>
            <a:off x="2286994" y="800865"/>
            <a:ext cx="20235" cy="10409"/>
          </a:xfrm>
          <a:custGeom>
            <a:avLst/>
            <a:gdLst>
              <a:gd name="T0" fmla="*/ 5 w 10"/>
              <a:gd name="T1" fmla="*/ 0 h 5"/>
              <a:gd name="T2" fmla="*/ 5 w 10"/>
              <a:gd name="T3" fmla="*/ 2 h 5"/>
              <a:gd name="T4" fmla="*/ 7 w 10"/>
              <a:gd name="T5" fmla="*/ 2 h 5"/>
              <a:gd name="T6" fmla="*/ 7 w 10"/>
              <a:gd name="T7" fmla="*/ 3 h 5"/>
              <a:gd name="T8" fmla="*/ 7 w 10"/>
              <a:gd name="T9" fmla="*/ 2 h 5"/>
              <a:gd name="T10" fmla="*/ 8 w 10"/>
              <a:gd name="T11" fmla="*/ 2 h 5"/>
              <a:gd name="T12" fmla="*/ 10 w 10"/>
              <a:gd name="T13" fmla="*/ 2 h 5"/>
              <a:gd name="T14" fmla="*/ 10 w 10"/>
              <a:gd name="T15" fmla="*/ 3 h 5"/>
              <a:gd name="T16" fmla="*/ 8 w 10"/>
              <a:gd name="T17" fmla="*/ 3 h 5"/>
              <a:gd name="T18" fmla="*/ 10 w 10"/>
              <a:gd name="T19" fmla="*/ 3 h 5"/>
              <a:gd name="T20" fmla="*/ 8 w 10"/>
              <a:gd name="T21" fmla="*/ 3 h 5"/>
              <a:gd name="T22" fmla="*/ 10 w 10"/>
              <a:gd name="T23" fmla="*/ 3 h 5"/>
              <a:gd name="T24" fmla="*/ 10 w 10"/>
              <a:gd name="T25" fmla="*/ 2 h 5"/>
              <a:gd name="T26" fmla="*/ 8 w 10"/>
              <a:gd name="T27" fmla="*/ 2 h 5"/>
              <a:gd name="T28" fmla="*/ 8 w 10"/>
              <a:gd name="T29" fmla="*/ 3 h 5"/>
              <a:gd name="T30" fmla="*/ 7 w 10"/>
              <a:gd name="T31" fmla="*/ 5 h 5"/>
              <a:gd name="T32" fmla="*/ 7 w 10"/>
              <a:gd name="T33" fmla="*/ 3 h 5"/>
              <a:gd name="T34" fmla="*/ 8 w 10"/>
              <a:gd name="T35" fmla="*/ 3 h 5"/>
              <a:gd name="T36" fmla="*/ 7 w 10"/>
              <a:gd name="T37" fmla="*/ 3 h 5"/>
              <a:gd name="T38" fmla="*/ 5 w 10"/>
              <a:gd name="T39" fmla="*/ 3 h 5"/>
              <a:gd name="T40" fmla="*/ 7 w 10"/>
              <a:gd name="T41" fmla="*/ 5 h 5"/>
              <a:gd name="T42" fmla="*/ 5 w 10"/>
              <a:gd name="T43" fmla="*/ 5 h 5"/>
              <a:gd name="T44" fmla="*/ 3 w 10"/>
              <a:gd name="T45" fmla="*/ 5 h 5"/>
              <a:gd name="T46" fmla="*/ 2 w 10"/>
              <a:gd name="T47" fmla="*/ 5 h 5"/>
              <a:gd name="T48" fmla="*/ 2 w 10"/>
              <a:gd name="T49" fmla="*/ 3 h 5"/>
              <a:gd name="T50" fmla="*/ 0 w 10"/>
              <a:gd name="T51" fmla="*/ 3 h 5"/>
              <a:gd name="T52" fmla="*/ 0 w 10"/>
              <a:gd name="T53" fmla="*/ 2 h 5"/>
              <a:gd name="T54" fmla="*/ 2 w 10"/>
              <a:gd name="T55" fmla="*/ 2 h 5"/>
              <a:gd name="T56" fmla="*/ 2 w 10"/>
              <a:gd name="T57" fmla="*/ 3 h 5"/>
              <a:gd name="T58" fmla="*/ 2 w 10"/>
              <a:gd name="T59" fmla="*/ 2 h 5"/>
              <a:gd name="T60" fmla="*/ 2 w 10"/>
              <a:gd name="T61" fmla="*/ 3 h 5"/>
              <a:gd name="T62" fmla="*/ 2 w 10"/>
              <a:gd name="T63" fmla="*/ 2 h 5"/>
              <a:gd name="T64" fmla="*/ 2 w 10"/>
              <a:gd name="T65" fmla="*/ 3 h 5"/>
              <a:gd name="T66" fmla="*/ 2 w 10"/>
              <a:gd name="T67" fmla="*/ 2 h 5"/>
              <a:gd name="T68" fmla="*/ 3 w 10"/>
              <a:gd name="T69" fmla="*/ 2 h 5"/>
              <a:gd name="T70" fmla="*/ 5 w 10"/>
              <a:gd name="T71" fmla="*/ 2 h 5"/>
              <a:gd name="T72" fmla="*/ 5 w 10"/>
              <a:gd name="T73" fmla="*/ 3 h 5"/>
              <a:gd name="T74" fmla="*/ 5 w 10"/>
              <a:gd name="T75" fmla="*/ 2 h 5"/>
              <a:gd name="T76" fmla="*/ 3 w 10"/>
              <a:gd name="T77" fmla="*/ 2 h 5"/>
              <a:gd name="T78" fmla="*/ 5 w 10"/>
              <a:gd name="T79" fmla="*/ 2 h 5"/>
              <a:gd name="T80" fmla="*/ 3 w 10"/>
              <a:gd name="T81" fmla="*/ 2 h 5"/>
              <a:gd name="T82" fmla="*/ 5 w 10"/>
              <a:gd name="T83" fmla="*/ 2 h 5"/>
              <a:gd name="T84" fmla="*/ 3 w 10"/>
              <a:gd name="T85" fmla="*/ 2 h 5"/>
              <a:gd name="T86" fmla="*/ 3 w 10"/>
              <a:gd name="T87" fmla="*/ 0 h 5"/>
              <a:gd name="T88" fmla="*/ 3 w 10"/>
              <a:gd name="T89" fmla="*/ 2 h 5"/>
              <a:gd name="T90" fmla="*/ 2 w 10"/>
              <a:gd name="T91" fmla="*/ 2 h 5"/>
              <a:gd name="T92" fmla="*/ 3 w 10"/>
              <a:gd name="T93" fmla="*/ 2 h 5"/>
              <a:gd name="T94" fmla="*/ 2 w 10"/>
              <a:gd name="T95" fmla="*/ 2 h 5"/>
              <a:gd name="T96" fmla="*/ 3 w 10"/>
              <a:gd name="T97" fmla="*/ 0 h 5"/>
              <a:gd name="T98" fmla="*/ 3 w 10"/>
              <a:gd name="T99" fmla="*/ 2 h 5"/>
              <a:gd name="T100" fmla="*/ 3 w 10"/>
              <a:gd name="T101" fmla="*/ 0 h 5"/>
              <a:gd name="T102" fmla="*/ 5 w 10"/>
              <a:gd name="T10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 h="5">
                <a:moveTo>
                  <a:pt x="5" y="0"/>
                </a:moveTo>
                <a:lnTo>
                  <a:pt x="5" y="2"/>
                </a:lnTo>
                <a:lnTo>
                  <a:pt x="7" y="2"/>
                </a:lnTo>
                <a:lnTo>
                  <a:pt x="7" y="3"/>
                </a:lnTo>
                <a:lnTo>
                  <a:pt x="7" y="2"/>
                </a:lnTo>
                <a:lnTo>
                  <a:pt x="8" y="2"/>
                </a:lnTo>
                <a:lnTo>
                  <a:pt x="10" y="2"/>
                </a:lnTo>
                <a:lnTo>
                  <a:pt x="10" y="3"/>
                </a:lnTo>
                <a:lnTo>
                  <a:pt x="8" y="3"/>
                </a:lnTo>
                <a:lnTo>
                  <a:pt x="10" y="3"/>
                </a:lnTo>
                <a:lnTo>
                  <a:pt x="8" y="3"/>
                </a:lnTo>
                <a:lnTo>
                  <a:pt x="10" y="3"/>
                </a:lnTo>
                <a:lnTo>
                  <a:pt x="10" y="2"/>
                </a:lnTo>
                <a:lnTo>
                  <a:pt x="8" y="2"/>
                </a:lnTo>
                <a:lnTo>
                  <a:pt x="8" y="3"/>
                </a:lnTo>
                <a:lnTo>
                  <a:pt x="7" y="5"/>
                </a:lnTo>
                <a:lnTo>
                  <a:pt x="7" y="3"/>
                </a:lnTo>
                <a:lnTo>
                  <a:pt x="8" y="3"/>
                </a:lnTo>
                <a:lnTo>
                  <a:pt x="7" y="3"/>
                </a:lnTo>
                <a:lnTo>
                  <a:pt x="5" y="3"/>
                </a:lnTo>
                <a:lnTo>
                  <a:pt x="7" y="5"/>
                </a:lnTo>
                <a:lnTo>
                  <a:pt x="5" y="5"/>
                </a:lnTo>
                <a:lnTo>
                  <a:pt x="3" y="5"/>
                </a:lnTo>
                <a:lnTo>
                  <a:pt x="2" y="5"/>
                </a:lnTo>
                <a:lnTo>
                  <a:pt x="2" y="3"/>
                </a:lnTo>
                <a:lnTo>
                  <a:pt x="0" y="3"/>
                </a:lnTo>
                <a:lnTo>
                  <a:pt x="0" y="2"/>
                </a:lnTo>
                <a:lnTo>
                  <a:pt x="2" y="2"/>
                </a:lnTo>
                <a:lnTo>
                  <a:pt x="2" y="3"/>
                </a:lnTo>
                <a:lnTo>
                  <a:pt x="2" y="2"/>
                </a:lnTo>
                <a:lnTo>
                  <a:pt x="2" y="3"/>
                </a:lnTo>
                <a:lnTo>
                  <a:pt x="2" y="2"/>
                </a:lnTo>
                <a:lnTo>
                  <a:pt x="2" y="3"/>
                </a:lnTo>
                <a:lnTo>
                  <a:pt x="2" y="2"/>
                </a:lnTo>
                <a:lnTo>
                  <a:pt x="3" y="2"/>
                </a:lnTo>
                <a:lnTo>
                  <a:pt x="5" y="2"/>
                </a:lnTo>
                <a:lnTo>
                  <a:pt x="5" y="3"/>
                </a:lnTo>
                <a:lnTo>
                  <a:pt x="5" y="2"/>
                </a:lnTo>
                <a:lnTo>
                  <a:pt x="3" y="2"/>
                </a:lnTo>
                <a:lnTo>
                  <a:pt x="5" y="2"/>
                </a:lnTo>
                <a:lnTo>
                  <a:pt x="3" y="2"/>
                </a:lnTo>
                <a:lnTo>
                  <a:pt x="5" y="2"/>
                </a:lnTo>
                <a:lnTo>
                  <a:pt x="3" y="2"/>
                </a:lnTo>
                <a:lnTo>
                  <a:pt x="3" y="0"/>
                </a:lnTo>
                <a:lnTo>
                  <a:pt x="3" y="2"/>
                </a:lnTo>
                <a:lnTo>
                  <a:pt x="2" y="2"/>
                </a:lnTo>
                <a:lnTo>
                  <a:pt x="3" y="2"/>
                </a:lnTo>
                <a:lnTo>
                  <a:pt x="2" y="2"/>
                </a:lnTo>
                <a:lnTo>
                  <a:pt x="3" y="0"/>
                </a:lnTo>
                <a:lnTo>
                  <a:pt x="3" y="2"/>
                </a:lnTo>
                <a:lnTo>
                  <a:pt x="3" y="0"/>
                </a:lnTo>
                <a:lnTo>
                  <a:pt x="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52" name="Freeform 490"/>
          <p:cNvSpPr>
            <a:spLocks/>
          </p:cNvSpPr>
          <p:nvPr/>
        </p:nvSpPr>
        <p:spPr bwMode="auto">
          <a:xfrm>
            <a:off x="2303181" y="800865"/>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53" name="Freeform 491"/>
          <p:cNvSpPr>
            <a:spLocks/>
          </p:cNvSpPr>
          <p:nvPr/>
        </p:nvSpPr>
        <p:spPr bwMode="auto">
          <a:xfrm>
            <a:off x="2301158" y="800865"/>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54" name="Freeform 492"/>
          <p:cNvSpPr>
            <a:spLocks/>
          </p:cNvSpPr>
          <p:nvPr/>
        </p:nvSpPr>
        <p:spPr bwMode="auto">
          <a:xfrm>
            <a:off x="2297111" y="800865"/>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55" name="Freeform 493"/>
          <p:cNvSpPr>
            <a:spLocks/>
          </p:cNvSpPr>
          <p:nvPr/>
        </p:nvSpPr>
        <p:spPr bwMode="auto">
          <a:xfrm>
            <a:off x="2303181" y="800865"/>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56" name="Freeform 494"/>
          <p:cNvSpPr>
            <a:spLocks/>
          </p:cNvSpPr>
          <p:nvPr/>
        </p:nvSpPr>
        <p:spPr bwMode="auto">
          <a:xfrm>
            <a:off x="2301158" y="800865"/>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57" name="Freeform 495"/>
          <p:cNvSpPr>
            <a:spLocks/>
          </p:cNvSpPr>
          <p:nvPr/>
        </p:nvSpPr>
        <p:spPr bwMode="auto">
          <a:xfrm>
            <a:off x="2307228" y="800865"/>
            <a:ext cx="2023"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58" name="Freeform 496"/>
          <p:cNvSpPr>
            <a:spLocks/>
          </p:cNvSpPr>
          <p:nvPr/>
        </p:nvSpPr>
        <p:spPr bwMode="auto">
          <a:xfrm>
            <a:off x="2293064" y="796702"/>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59" name="Freeform 497"/>
          <p:cNvSpPr>
            <a:spLocks/>
          </p:cNvSpPr>
          <p:nvPr/>
        </p:nvSpPr>
        <p:spPr bwMode="auto">
          <a:xfrm>
            <a:off x="2301158" y="796702"/>
            <a:ext cx="6070" cy="4163"/>
          </a:xfrm>
          <a:custGeom>
            <a:avLst/>
            <a:gdLst>
              <a:gd name="T0" fmla="*/ 3 w 3"/>
              <a:gd name="T1" fmla="*/ 2 h 2"/>
              <a:gd name="T2" fmla="*/ 1 w 3"/>
              <a:gd name="T3" fmla="*/ 2 h 2"/>
              <a:gd name="T4" fmla="*/ 0 w 3"/>
              <a:gd name="T5" fmla="*/ 2 h 2"/>
              <a:gd name="T6" fmla="*/ 0 w 3"/>
              <a:gd name="T7" fmla="*/ 0 h 2"/>
              <a:gd name="T8" fmla="*/ 1 w 3"/>
              <a:gd name="T9" fmla="*/ 2 h 2"/>
              <a:gd name="T10" fmla="*/ 1 w 3"/>
              <a:gd name="T11" fmla="*/ 0 h 2"/>
              <a:gd name="T12" fmla="*/ 3 w 3"/>
              <a:gd name="T13" fmla="*/ 0 h 2"/>
              <a:gd name="T14" fmla="*/ 3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3" y="2"/>
                </a:moveTo>
                <a:lnTo>
                  <a:pt x="1" y="2"/>
                </a:lnTo>
                <a:lnTo>
                  <a:pt x="0" y="2"/>
                </a:lnTo>
                <a:lnTo>
                  <a:pt x="0" y="0"/>
                </a:lnTo>
                <a:lnTo>
                  <a:pt x="1" y="2"/>
                </a:lnTo>
                <a:lnTo>
                  <a:pt x="1" y="0"/>
                </a:lnTo>
                <a:lnTo>
                  <a:pt x="3" y="0"/>
                </a:lnTo>
                <a:lnTo>
                  <a:pt x="3"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60" name="Freeform 498"/>
          <p:cNvSpPr>
            <a:spLocks/>
          </p:cNvSpPr>
          <p:nvPr/>
        </p:nvSpPr>
        <p:spPr bwMode="auto">
          <a:xfrm>
            <a:off x="2343650" y="796702"/>
            <a:ext cx="2023" cy="4163"/>
          </a:xfrm>
          <a:custGeom>
            <a:avLst/>
            <a:gdLst>
              <a:gd name="T0" fmla="*/ 0 w 1"/>
              <a:gd name="T1" fmla="*/ 2 h 2"/>
              <a:gd name="T2" fmla="*/ 0 w 1"/>
              <a:gd name="T3" fmla="*/ 0 h 2"/>
              <a:gd name="T4" fmla="*/ 1 w 1"/>
              <a:gd name="T5" fmla="*/ 0 h 2"/>
              <a:gd name="T6" fmla="*/ 0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0"/>
                </a:lnTo>
                <a:lnTo>
                  <a:pt x="1" y="0"/>
                </a:ln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61" name="Freeform 499"/>
          <p:cNvSpPr>
            <a:spLocks/>
          </p:cNvSpPr>
          <p:nvPr/>
        </p:nvSpPr>
        <p:spPr bwMode="auto">
          <a:xfrm>
            <a:off x="2280923" y="796702"/>
            <a:ext cx="12141" cy="8327"/>
          </a:xfrm>
          <a:custGeom>
            <a:avLst/>
            <a:gdLst>
              <a:gd name="T0" fmla="*/ 3 w 6"/>
              <a:gd name="T1" fmla="*/ 2 h 4"/>
              <a:gd name="T2" fmla="*/ 5 w 6"/>
              <a:gd name="T3" fmla="*/ 2 h 4"/>
              <a:gd name="T4" fmla="*/ 6 w 6"/>
              <a:gd name="T5" fmla="*/ 2 h 4"/>
              <a:gd name="T6" fmla="*/ 5 w 6"/>
              <a:gd name="T7" fmla="*/ 2 h 4"/>
              <a:gd name="T8" fmla="*/ 5 w 6"/>
              <a:gd name="T9" fmla="*/ 4 h 4"/>
              <a:gd name="T10" fmla="*/ 3 w 6"/>
              <a:gd name="T11" fmla="*/ 4 h 4"/>
              <a:gd name="T12" fmla="*/ 1 w 6"/>
              <a:gd name="T13" fmla="*/ 2 h 4"/>
              <a:gd name="T14" fmla="*/ 1 w 6"/>
              <a:gd name="T15" fmla="*/ 0 h 4"/>
              <a:gd name="T16" fmla="*/ 0 w 6"/>
              <a:gd name="T17" fmla="*/ 0 h 4"/>
              <a:gd name="T18" fmla="*/ 1 w 6"/>
              <a:gd name="T19" fmla="*/ 0 h 4"/>
              <a:gd name="T20" fmla="*/ 1 w 6"/>
              <a:gd name="T21" fmla="*/ 2 h 4"/>
              <a:gd name="T22" fmla="*/ 3 w 6"/>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3" y="2"/>
                </a:moveTo>
                <a:lnTo>
                  <a:pt x="5" y="2"/>
                </a:lnTo>
                <a:lnTo>
                  <a:pt x="6" y="2"/>
                </a:lnTo>
                <a:lnTo>
                  <a:pt x="5" y="2"/>
                </a:lnTo>
                <a:lnTo>
                  <a:pt x="5" y="4"/>
                </a:lnTo>
                <a:lnTo>
                  <a:pt x="3" y="4"/>
                </a:lnTo>
                <a:lnTo>
                  <a:pt x="1" y="2"/>
                </a:lnTo>
                <a:lnTo>
                  <a:pt x="1" y="0"/>
                </a:lnTo>
                <a:lnTo>
                  <a:pt x="0" y="0"/>
                </a:lnTo>
                <a:lnTo>
                  <a:pt x="1" y="0"/>
                </a:lnTo>
                <a:lnTo>
                  <a:pt x="1" y="2"/>
                </a:lnTo>
                <a:lnTo>
                  <a:pt x="3"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62" name="Freeform 500"/>
          <p:cNvSpPr>
            <a:spLocks/>
          </p:cNvSpPr>
          <p:nvPr/>
        </p:nvSpPr>
        <p:spPr bwMode="auto">
          <a:xfrm>
            <a:off x="2276876" y="794620"/>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63" name="Freeform 501"/>
          <p:cNvSpPr>
            <a:spLocks/>
          </p:cNvSpPr>
          <p:nvPr/>
        </p:nvSpPr>
        <p:spPr bwMode="auto">
          <a:xfrm>
            <a:off x="2167609" y="794620"/>
            <a:ext cx="6070" cy="2082"/>
          </a:xfrm>
          <a:custGeom>
            <a:avLst/>
            <a:gdLst>
              <a:gd name="T0" fmla="*/ 2 w 3"/>
              <a:gd name="T1" fmla="*/ 0 h 1"/>
              <a:gd name="T2" fmla="*/ 0 w 3"/>
              <a:gd name="T3" fmla="*/ 1 h 1"/>
              <a:gd name="T4" fmla="*/ 0 w 3"/>
              <a:gd name="T5" fmla="*/ 0 h 1"/>
              <a:gd name="T6" fmla="*/ 2 w 3"/>
              <a:gd name="T7" fmla="*/ 0 h 1"/>
              <a:gd name="T8" fmla="*/ 3 w 3"/>
              <a:gd name="T9" fmla="*/ 0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lnTo>
                  <a:pt x="0" y="1"/>
                </a:lnTo>
                <a:lnTo>
                  <a:pt x="0" y="0"/>
                </a:lnTo>
                <a:lnTo>
                  <a:pt x="2" y="0"/>
                </a:lnTo>
                <a:lnTo>
                  <a:pt x="3"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64" name="Freeform 502"/>
          <p:cNvSpPr>
            <a:spLocks/>
          </p:cNvSpPr>
          <p:nvPr/>
        </p:nvSpPr>
        <p:spPr bwMode="auto">
          <a:xfrm>
            <a:off x="2303181" y="794620"/>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65" name="Freeform 503"/>
          <p:cNvSpPr>
            <a:spLocks/>
          </p:cNvSpPr>
          <p:nvPr/>
        </p:nvSpPr>
        <p:spPr bwMode="auto">
          <a:xfrm>
            <a:off x="2313299" y="794620"/>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66" name="Freeform 504"/>
          <p:cNvSpPr>
            <a:spLocks/>
          </p:cNvSpPr>
          <p:nvPr/>
        </p:nvSpPr>
        <p:spPr bwMode="auto">
          <a:xfrm>
            <a:off x="2173680" y="794620"/>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67" name="Freeform 505"/>
          <p:cNvSpPr>
            <a:spLocks/>
          </p:cNvSpPr>
          <p:nvPr/>
        </p:nvSpPr>
        <p:spPr bwMode="auto">
          <a:xfrm>
            <a:off x="2297111" y="790457"/>
            <a:ext cx="20235" cy="14572"/>
          </a:xfrm>
          <a:custGeom>
            <a:avLst/>
            <a:gdLst>
              <a:gd name="T0" fmla="*/ 3 w 10"/>
              <a:gd name="T1" fmla="*/ 2 h 7"/>
              <a:gd name="T2" fmla="*/ 5 w 10"/>
              <a:gd name="T3" fmla="*/ 2 h 7"/>
              <a:gd name="T4" fmla="*/ 3 w 10"/>
              <a:gd name="T5" fmla="*/ 2 h 7"/>
              <a:gd name="T6" fmla="*/ 5 w 10"/>
              <a:gd name="T7" fmla="*/ 2 h 7"/>
              <a:gd name="T8" fmla="*/ 6 w 10"/>
              <a:gd name="T9" fmla="*/ 2 h 7"/>
              <a:gd name="T10" fmla="*/ 8 w 10"/>
              <a:gd name="T11" fmla="*/ 2 h 7"/>
              <a:gd name="T12" fmla="*/ 6 w 10"/>
              <a:gd name="T13" fmla="*/ 2 h 7"/>
              <a:gd name="T14" fmla="*/ 8 w 10"/>
              <a:gd name="T15" fmla="*/ 3 h 7"/>
              <a:gd name="T16" fmla="*/ 8 w 10"/>
              <a:gd name="T17" fmla="*/ 2 h 7"/>
              <a:gd name="T18" fmla="*/ 10 w 10"/>
              <a:gd name="T19" fmla="*/ 2 h 7"/>
              <a:gd name="T20" fmla="*/ 10 w 10"/>
              <a:gd name="T21" fmla="*/ 3 h 7"/>
              <a:gd name="T22" fmla="*/ 8 w 10"/>
              <a:gd name="T23" fmla="*/ 3 h 7"/>
              <a:gd name="T24" fmla="*/ 8 w 10"/>
              <a:gd name="T25" fmla="*/ 5 h 7"/>
              <a:gd name="T26" fmla="*/ 6 w 10"/>
              <a:gd name="T27" fmla="*/ 5 h 7"/>
              <a:gd name="T28" fmla="*/ 8 w 10"/>
              <a:gd name="T29" fmla="*/ 5 h 7"/>
              <a:gd name="T30" fmla="*/ 8 w 10"/>
              <a:gd name="T31" fmla="*/ 7 h 7"/>
              <a:gd name="T32" fmla="*/ 6 w 10"/>
              <a:gd name="T33" fmla="*/ 7 h 7"/>
              <a:gd name="T34" fmla="*/ 5 w 10"/>
              <a:gd name="T35" fmla="*/ 7 h 7"/>
              <a:gd name="T36" fmla="*/ 5 w 10"/>
              <a:gd name="T37" fmla="*/ 5 h 7"/>
              <a:gd name="T38" fmla="*/ 5 w 10"/>
              <a:gd name="T39" fmla="*/ 7 h 7"/>
              <a:gd name="T40" fmla="*/ 6 w 10"/>
              <a:gd name="T41" fmla="*/ 7 h 7"/>
              <a:gd name="T42" fmla="*/ 6 w 10"/>
              <a:gd name="T43" fmla="*/ 5 h 7"/>
              <a:gd name="T44" fmla="*/ 6 w 10"/>
              <a:gd name="T45" fmla="*/ 7 h 7"/>
              <a:gd name="T46" fmla="*/ 6 w 10"/>
              <a:gd name="T47" fmla="*/ 5 h 7"/>
              <a:gd name="T48" fmla="*/ 5 w 10"/>
              <a:gd name="T49" fmla="*/ 5 h 7"/>
              <a:gd name="T50" fmla="*/ 6 w 10"/>
              <a:gd name="T51" fmla="*/ 5 h 7"/>
              <a:gd name="T52" fmla="*/ 5 w 10"/>
              <a:gd name="T53" fmla="*/ 5 h 7"/>
              <a:gd name="T54" fmla="*/ 6 w 10"/>
              <a:gd name="T55" fmla="*/ 5 h 7"/>
              <a:gd name="T56" fmla="*/ 5 w 10"/>
              <a:gd name="T57" fmla="*/ 5 h 7"/>
              <a:gd name="T58" fmla="*/ 6 w 10"/>
              <a:gd name="T59" fmla="*/ 5 h 7"/>
              <a:gd name="T60" fmla="*/ 5 w 10"/>
              <a:gd name="T61" fmla="*/ 5 h 7"/>
              <a:gd name="T62" fmla="*/ 5 w 10"/>
              <a:gd name="T63" fmla="*/ 3 h 7"/>
              <a:gd name="T64" fmla="*/ 5 w 10"/>
              <a:gd name="T65" fmla="*/ 5 h 7"/>
              <a:gd name="T66" fmla="*/ 6 w 10"/>
              <a:gd name="T67" fmla="*/ 5 h 7"/>
              <a:gd name="T68" fmla="*/ 8 w 10"/>
              <a:gd name="T69" fmla="*/ 5 h 7"/>
              <a:gd name="T70" fmla="*/ 8 w 10"/>
              <a:gd name="T71" fmla="*/ 3 h 7"/>
              <a:gd name="T72" fmla="*/ 6 w 10"/>
              <a:gd name="T73" fmla="*/ 3 h 7"/>
              <a:gd name="T74" fmla="*/ 6 w 10"/>
              <a:gd name="T75" fmla="*/ 5 h 7"/>
              <a:gd name="T76" fmla="*/ 5 w 10"/>
              <a:gd name="T77" fmla="*/ 5 h 7"/>
              <a:gd name="T78" fmla="*/ 5 w 10"/>
              <a:gd name="T79" fmla="*/ 3 h 7"/>
              <a:gd name="T80" fmla="*/ 6 w 10"/>
              <a:gd name="T81" fmla="*/ 3 h 7"/>
              <a:gd name="T82" fmla="*/ 5 w 10"/>
              <a:gd name="T83" fmla="*/ 3 h 7"/>
              <a:gd name="T84" fmla="*/ 3 w 10"/>
              <a:gd name="T85" fmla="*/ 3 h 7"/>
              <a:gd name="T86" fmla="*/ 3 w 10"/>
              <a:gd name="T87" fmla="*/ 5 h 7"/>
              <a:gd name="T88" fmla="*/ 3 w 10"/>
              <a:gd name="T89" fmla="*/ 3 h 7"/>
              <a:gd name="T90" fmla="*/ 2 w 10"/>
              <a:gd name="T91" fmla="*/ 3 h 7"/>
              <a:gd name="T92" fmla="*/ 0 w 10"/>
              <a:gd name="T93" fmla="*/ 2 h 7"/>
              <a:gd name="T94" fmla="*/ 2 w 10"/>
              <a:gd name="T95" fmla="*/ 2 h 7"/>
              <a:gd name="T96" fmla="*/ 2 w 10"/>
              <a:gd name="T97" fmla="*/ 0 h 7"/>
              <a:gd name="T98" fmla="*/ 2 w 10"/>
              <a:gd name="T99" fmla="*/ 2 h 7"/>
              <a:gd name="T100" fmla="*/ 3 w 10"/>
              <a:gd name="T10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 h="7">
                <a:moveTo>
                  <a:pt x="3" y="2"/>
                </a:moveTo>
                <a:lnTo>
                  <a:pt x="5" y="2"/>
                </a:lnTo>
                <a:lnTo>
                  <a:pt x="3" y="2"/>
                </a:lnTo>
                <a:lnTo>
                  <a:pt x="5" y="2"/>
                </a:lnTo>
                <a:lnTo>
                  <a:pt x="6" y="2"/>
                </a:lnTo>
                <a:lnTo>
                  <a:pt x="8" y="2"/>
                </a:lnTo>
                <a:lnTo>
                  <a:pt x="6" y="2"/>
                </a:lnTo>
                <a:lnTo>
                  <a:pt x="8" y="3"/>
                </a:lnTo>
                <a:lnTo>
                  <a:pt x="8" y="2"/>
                </a:lnTo>
                <a:lnTo>
                  <a:pt x="10" y="2"/>
                </a:lnTo>
                <a:lnTo>
                  <a:pt x="10" y="3"/>
                </a:lnTo>
                <a:lnTo>
                  <a:pt x="8" y="3"/>
                </a:lnTo>
                <a:lnTo>
                  <a:pt x="8" y="5"/>
                </a:lnTo>
                <a:lnTo>
                  <a:pt x="6" y="5"/>
                </a:lnTo>
                <a:lnTo>
                  <a:pt x="8" y="5"/>
                </a:lnTo>
                <a:lnTo>
                  <a:pt x="8" y="7"/>
                </a:lnTo>
                <a:lnTo>
                  <a:pt x="6" y="7"/>
                </a:lnTo>
                <a:lnTo>
                  <a:pt x="5" y="7"/>
                </a:lnTo>
                <a:lnTo>
                  <a:pt x="5" y="5"/>
                </a:lnTo>
                <a:lnTo>
                  <a:pt x="5" y="7"/>
                </a:lnTo>
                <a:lnTo>
                  <a:pt x="6" y="7"/>
                </a:lnTo>
                <a:lnTo>
                  <a:pt x="6" y="5"/>
                </a:lnTo>
                <a:lnTo>
                  <a:pt x="6" y="7"/>
                </a:lnTo>
                <a:lnTo>
                  <a:pt x="6" y="5"/>
                </a:lnTo>
                <a:lnTo>
                  <a:pt x="5" y="5"/>
                </a:lnTo>
                <a:lnTo>
                  <a:pt x="6" y="5"/>
                </a:lnTo>
                <a:lnTo>
                  <a:pt x="5" y="5"/>
                </a:lnTo>
                <a:lnTo>
                  <a:pt x="6" y="5"/>
                </a:lnTo>
                <a:lnTo>
                  <a:pt x="5" y="5"/>
                </a:lnTo>
                <a:lnTo>
                  <a:pt x="6" y="5"/>
                </a:lnTo>
                <a:lnTo>
                  <a:pt x="5" y="5"/>
                </a:lnTo>
                <a:lnTo>
                  <a:pt x="5" y="3"/>
                </a:lnTo>
                <a:lnTo>
                  <a:pt x="5" y="5"/>
                </a:lnTo>
                <a:lnTo>
                  <a:pt x="6" y="5"/>
                </a:lnTo>
                <a:lnTo>
                  <a:pt x="8" y="5"/>
                </a:lnTo>
                <a:lnTo>
                  <a:pt x="8" y="3"/>
                </a:lnTo>
                <a:lnTo>
                  <a:pt x="6" y="3"/>
                </a:lnTo>
                <a:lnTo>
                  <a:pt x="6" y="5"/>
                </a:lnTo>
                <a:lnTo>
                  <a:pt x="5" y="5"/>
                </a:lnTo>
                <a:lnTo>
                  <a:pt x="5" y="3"/>
                </a:lnTo>
                <a:lnTo>
                  <a:pt x="6" y="3"/>
                </a:lnTo>
                <a:lnTo>
                  <a:pt x="5" y="3"/>
                </a:lnTo>
                <a:lnTo>
                  <a:pt x="3" y="3"/>
                </a:lnTo>
                <a:lnTo>
                  <a:pt x="3" y="5"/>
                </a:lnTo>
                <a:lnTo>
                  <a:pt x="3" y="3"/>
                </a:lnTo>
                <a:lnTo>
                  <a:pt x="2" y="3"/>
                </a:lnTo>
                <a:lnTo>
                  <a:pt x="0" y="2"/>
                </a:lnTo>
                <a:lnTo>
                  <a:pt x="2" y="2"/>
                </a:lnTo>
                <a:lnTo>
                  <a:pt x="2" y="0"/>
                </a:lnTo>
                <a:lnTo>
                  <a:pt x="2" y="2"/>
                </a:lnTo>
                <a:lnTo>
                  <a:pt x="3"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68" name="Freeform 506"/>
          <p:cNvSpPr>
            <a:spLocks/>
          </p:cNvSpPr>
          <p:nvPr/>
        </p:nvSpPr>
        <p:spPr bwMode="auto">
          <a:xfrm>
            <a:off x="2280923" y="790457"/>
            <a:ext cx="20235" cy="10409"/>
          </a:xfrm>
          <a:custGeom>
            <a:avLst/>
            <a:gdLst>
              <a:gd name="T0" fmla="*/ 5 w 10"/>
              <a:gd name="T1" fmla="*/ 2 h 5"/>
              <a:gd name="T2" fmla="*/ 5 w 10"/>
              <a:gd name="T3" fmla="*/ 3 h 5"/>
              <a:gd name="T4" fmla="*/ 3 w 10"/>
              <a:gd name="T5" fmla="*/ 3 h 5"/>
              <a:gd name="T6" fmla="*/ 5 w 10"/>
              <a:gd name="T7" fmla="*/ 3 h 5"/>
              <a:gd name="T8" fmla="*/ 5 w 10"/>
              <a:gd name="T9" fmla="*/ 2 h 5"/>
              <a:gd name="T10" fmla="*/ 6 w 10"/>
              <a:gd name="T11" fmla="*/ 2 h 5"/>
              <a:gd name="T12" fmla="*/ 6 w 10"/>
              <a:gd name="T13" fmla="*/ 0 h 5"/>
              <a:gd name="T14" fmla="*/ 6 w 10"/>
              <a:gd name="T15" fmla="*/ 2 h 5"/>
              <a:gd name="T16" fmla="*/ 8 w 10"/>
              <a:gd name="T17" fmla="*/ 2 h 5"/>
              <a:gd name="T18" fmla="*/ 6 w 10"/>
              <a:gd name="T19" fmla="*/ 2 h 5"/>
              <a:gd name="T20" fmla="*/ 6 w 10"/>
              <a:gd name="T21" fmla="*/ 3 h 5"/>
              <a:gd name="T22" fmla="*/ 6 w 10"/>
              <a:gd name="T23" fmla="*/ 2 h 5"/>
              <a:gd name="T24" fmla="*/ 8 w 10"/>
              <a:gd name="T25" fmla="*/ 2 h 5"/>
              <a:gd name="T26" fmla="*/ 8 w 10"/>
              <a:gd name="T27" fmla="*/ 3 h 5"/>
              <a:gd name="T28" fmla="*/ 8 w 10"/>
              <a:gd name="T29" fmla="*/ 2 h 5"/>
              <a:gd name="T30" fmla="*/ 8 w 10"/>
              <a:gd name="T31" fmla="*/ 3 h 5"/>
              <a:gd name="T32" fmla="*/ 10 w 10"/>
              <a:gd name="T33" fmla="*/ 3 h 5"/>
              <a:gd name="T34" fmla="*/ 8 w 10"/>
              <a:gd name="T35" fmla="*/ 3 h 5"/>
              <a:gd name="T36" fmla="*/ 10 w 10"/>
              <a:gd name="T37" fmla="*/ 3 h 5"/>
              <a:gd name="T38" fmla="*/ 10 w 10"/>
              <a:gd name="T39" fmla="*/ 5 h 5"/>
              <a:gd name="T40" fmla="*/ 8 w 10"/>
              <a:gd name="T41" fmla="*/ 5 h 5"/>
              <a:gd name="T42" fmla="*/ 8 w 10"/>
              <a:gd name="T43" fmla="*/ 3 h 5"/>
              <a:gd name="T44" fmla="*/ 8 w 10"/>
              <a:gd name="T45" fmla="*/ 5 h 5"/>
              <a:gd name="T46" fmla="*/ 8 w 10"/>
              <a:gd name="T47" fmla="*/ 3 h 5"/>
              <a:gd name="T48" fmla="*/ 8 w 10"/>
              <a:gd name="T49" fmla="*/ 5 h 5"/>
              <a:gd name="T50" fmla="*/ 6 w 10"/>
              <a:gd name="T51" fmla="*/ 5 h 5"/>
              <a:gd name="T52" fmla="*/ 6 w 10"/>
              <a:gd name="T53" fmla="*/ 3 h 5"/>
              <a:gd name="T54" fmla="*/ 8 w 10"/>
              <a:gd name="T55" fmla="*/ 3 h 5"/>
              <a:gd name="T56" fmla="*/ 6 w 10"/>
              <a:gd name="T57" fmla="*/ 3 h 5"/>
              <a:gd name="T58" fmla="*/ 5 w 10"/>
              <a:gd name="T59" fmla="*/ 3 h 5"/>
              <a:gd name="T60" fmla="*/ 3 w 10"/>
              <a:gd name="T61" fmla="*/ 3 h 5"/>
              <a:gd name="T62" fmla="*/ 1 w 10"/>
              <a:gd name="T63" fmla="*/ 3 h 5"/>
              <a:gd name="T64" fmla="*/ 1 w 10"/>
              <a:gd name="T65" fmla="*/ 2 h 5"/>
              <a:gd name="T66" fmla="*/ 3 w 10"/>
              <a:gd name="T67" fmla="*/ 2 h 5"/>
              <a:gd name="T68" fmla="*/ 1 w 10"/>
              <a:gd name="T69" fmla="*/ 2 h 5"/>
              <a:gd name="T70" fmla="*/ 1 w 10"/>
              <a:gd name="T71" fmla="*/ 3 h 5"/>
              <a:gd name="T72" fmla="*/ 0 w 10"/>
              <a:gd name="T73" fmla="*/ 2 h 5"/>
              <a:gd name="T74" fmla="*/ 1 w 10"/>
              <a:gd name="T75" fmla="*/ 2 h 5"/>
              <a:gd name="T76" fmla="*/ 3 w 10"/>
              <a:gd name="T77" fmla="*/ 2 h 5"/>
              <a:gd name="T78" fmla="*/ 3 w 10"/>
              <a:gd name="T79" fmla="*/ 0 h 5"/>
              <a:gd name="T80" fmla="*/ 5 w 10"/>
              <a:gd name="T81" fmla="*/ 0 h 5"/>
              <a:gd name="T82" fmla="*/ 5 w 10"/>
              <a:gd name="T8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 h="5">
                <a:moveTo>
                  <a:pt x="5" y="2"/>
                </a:moveTo>
                <a:lnTo>
                  <a:pt x="5" y="3"/>
                </a:lnTo>
                <a:lnTo>
                  <a:pt x="3" y="3"/>
                </a:lnTo>
                <a:lnTo>
                  <a:pt x="5" y="3"/>
                </a:lnTo>
                <a:lnTo>
                  <a:pt x="5" y="2"/>
                </a:lnTo>
                <a:lnTo>
                  <a:pt x="6" y="2"/>
                </a:lnTo>
                <a:lnTo>
                  <a:pt x="6" y="0"/>
                </a:lnTo>
                <a:lnTo>
                  <a:pt x="6" y="2"/>
                </a:lnTo>
                <a:lnTo>
                  <a:pt x="8" y="2"/>
                </a:lnTo>
                <a:lnTo>
                  <a:pt x="6" y="2"/>
                </a:lnTo>
                <a:lnTo>
                  <a:pt x="6" y="3"/>
                </a:lnTo>
                <a:lnTo>
                  <a:pt x="6" y="2"/>
                </a:lnTo>
                <a:lnTo>
                  <a:pt x="8" y="2"/>
                </a:lnTo>
                <a:lnTo>
                  <a:pt x="8" y="3"/>
                </a:lnTo>
                <a:lnTo>
                  <a:pt x="8" y="2"/>
                </a:lnTo>
                <a:lnTo>
                  <a:pt x="8" y="3"/>
                </a:lnTo>
                <a:lnTo>
                  <a:pt x="10" y="3"/>
                </a:lnTo>
                <a:lnTo>
                  <a:pt x="8" y="3"/>
                </a:lnTo>
                <a:lnTo>
                  <a:pt x="10" y="3"/>
                </a:lnTo>
                <a:lnTo>
                  <a:pt x="10" y="5"/>
                </a:lnTo>
                <a:lnTo>
                  <a:pt x="8" y="5"/>
                </a:lnTo>
                <a:lnTo>
                  <a:pt x="8" y="3"/>
                </a:lnTo>
                <a:lnTo>
                  <a:pt x="8" y="5"/>
                </a:lnTo>
                <a:lnTo>
                  <a:pt x="8" y="3"/>
                </a:lnTo>
                <a:lnTo>
                  <a:pt x="8" y="5"/>
                </a:lnTo>
                <a:lnTo>
                  <a:pt x="6" y="5"/>
                </a:lnTo>
                <a:lnTo>
                  <a:pt x="6" y="3"/>
                </a:lnTo>
                <a:lnTo>
                  <a:pt x="8" y="3"/>
                </a:lnTo>
                <a:lnTo>
                  <a:pt x="6" y="3"/>
                </a:lnTo>
                <a:lnTo>
                  <a:pt x="5" y="3"/>
                </a:lnTo>
                <a:lnTo>
                  <a:pt x="3" y="3"/>
                </a:lnTo>
                <a:lnTo>
                  <a:pt x="1" y="3"/>
                </a:lnTo>
                <a:lnTo>
                  <a:pt x="1" y="2"/>
                </a:lnTo>
                <a:lnTo>
                  <a:pt x="3" y="2"/>
                </a:lnTo>
                <a:lnTo>
                  <a:pt x="1" y="2"/>
                </a:lnTo>
                <a:lnTo>
                  <a:pt x="1" y="3"/>
                </a:lnTo>
                <a:lnTo>
                  <a:pt x="0" y="2"/>
                </a:lnTo>
                <a:lnTo>
                  <a:pt x="1" y="2"/>
                </a:lnTo>
                <a:lnTo>
                  <a:pt x="3" y="2"/>
                </a:lnTo>
                <a:lnTo>
                  <a:pt x="3" y="0"/>
                </a:lnTo>
                <a:lnTo>
                  <a:pt x="5" y="0"/>
                </a:lnTo>
                <a:lnTo>
                  <a:pt x="5"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69" name="Rectangle 507"/>
          <p:cNvSpPr>
            <a:spLocks noChangeArrowheads="1"/>
          </p:cNvSpPr>
          <p:nvPr/>
        </p:nvSpPr>
        <p:spPr bwMode="auto">
          <a:xfrm>
            <a:off x="2181774" y="790457"/>
            <a:ext cx="2023"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70" name="Freeform 508"/>
          <p:cNvSpPr>
            <a:spLocks/>
          </p:cNvSpPr>
          <p:nvPr/>
        </p:nvSpPr>
        <p:spPr bwMode="auto">
          <a:xfrm>
            <a:off x="2291040" y="790457"/>
            <a:ext cx="2023" cy="4163"/>
          </a:xfrm>
          <a:custGeom>
            <a:avLst/>
            <a:gdLst>
              <a:gd name="T0" fmla="*/ 0 w 1"/>
              <a:gd name="T1" fmla="*/ 2 h 2"/>
              <a:gd name="T2" fmla="*/ 0 w 1"/>
              <a:gd name="T3" fmla="*/ 0 h 2"/>
              <a:gd name="T4" fmla="*/ 1 w 1"/>
              <a:gd name="T5" fmla="*/ 0 h 2"/>
              <a:gd name="T6" fmla="*/ 0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0"/>
                </a:lnTo>
                <a:lnTo>
                  <a:pt x="1" y="0"/>
                </a:ln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71" name="Freeform 509"/>
          <p:cNvSpPr>
            <a:spLocks/>
          </p:cNvSpPr>
          <p:nvPr/>
        </p:nvSpPr>
        <p:spPr bwMode="auto">
          <a:xfrm>
            <a:off x="2224266" y="790457"/>
            <a:ext cx="16188" cy="31226"/>
          </a:xfrm>
          <a:custGeom>
            <a:avLst/>
            <a:gdLst>
              <a:gd name="T0" fmla="*/ 5 w 8"/>
              <a:gd name="T1" fmla="*/ 3 h 15"/>
              <a:gd name="T2" fmla="*/ 5 w 8"/>
              <a:gd name="T3" fmla="*/ 5 h 15"/>
              <a:gd name="T4" fmla="*/ 7 w 8"/>
              <a:gd name="T5" fmla="*/ 5 h 15"/>
              <a:gd name="T6" fmla="*/ 7 w 8"/>
              <a:gd name="T7" fmla="*/ 7 h 15"/>
              <a:gd name="T8" fmla="*/ 8 w 8"/>
              <a:gd name="T9" fmla="*/ 8 h 15"/>
              <a:gd name="T10" fmla="*/ 8 w 8"/>
              <a:gd name="T11" fmla="*/ 10 h 15"/>
              <a:gd name="T12" fmla="*/ 8 w 8"/>
              <a:gd name="T13" fmla="*/ 11 h 15"/>
              <a:gd name="T14" fmla="*/ 8 w 8"/>
              <a:gd name="T15" fmla="*/ 13 h 15"/>
              <a:gd name="T16" fmla="*/ 7 w 8"/>
              <a:gd name="T17" fmla="*/ 13 h 15"/>
              <a:gd name="T18" fmla="*/ 7 w 8"/>
              <a:gd name="T19" fmla="*/ 15 h 15"/>
              <a:gd name="T20" fmla="*/ 5 w 8"/>
              <a:gd name="T21" fmla="*/ 15 h 15"/>
              <a:gd name="T22" fmla="*/ 3 w 8"/>
              <a:gd name="T23" fmla="*/ 15 h 15"/>
              <a:gd name="T24" fmla="*/ 2 w 8"/>
              <a:gd name="T25" fmla="*/ 15 h 15"/>
              <a:gd name="T26" fmla="*/ 2 w 8"/>
              <a:gd name="T27" fmla="*/ 13 h 15"/>
              <a:gd name="T28" fmla="*/ 2 w 8"/>
              <a:gd name="T29" fmla="*/ 11 h 15"/>
              <a:gd name="T30" fmla="*/ 2 w 8"/>
              <a:gd name="T31" fmla="*/ 10 h 15"/>
              <a:gd name="T32" fmla="*/ 3 w 8"/>
              <a:gd name="T33" fmla="*/ 10 h 15"/>
              <a:gd name="T34" fmla="*/ 5 w 8"/>
              <a:gd name="T35" fmla="*/ 10 h 15"/>
              <a:gd name="T36" fmla="*/ 5 w 8"/>
              <a:gd name="T37" fmla="*/ 8 h 15"/>
              <a:gd name="T38" fmla="*/ 7 w 8"/>
              <a:gd name="T39" fmla="*/ 8 h 15"/>
              <a:gd name="T40" fmla="*/ 5 w 8"/>
              <a:gd name="T41" fmla="*/ 7 h 15"/>
              <a:gd name="T42" fmla="*/ 5 w 8"/>
              <a:gd name="T43" fmla="*/ 5 h 15"/>
              <a:gd name="T44" fmla="*/ 5 w 8"/>
              <a:gd name="T45" fmla="*/ 3 h 15"/>
              <a:gd name="T46" fmla="*/ 3 w 8"/>
              <a:gd name="T47" fmla="*/ 3 h 15"/>
              <a:gd name="T48" fmla="*/ 2 w 8"/>
              <a:gd name="T49" fmla="*/ 3 h 15"/>
              <a:gd name="T50" fmla="*/ 2 w 8"/>
              <a:gd name="T51" fmla="*/ 2 h 15"/>
              <a:gd name="T52" fmla="*/ 0 w 8"/>
              <a:gd name="T53" fmla="*/ 2 h 15"/>
              <a:gd name="T54" fmla="*/ 0 w 8"/>
              <a:gd name="T55" fmla="*/ 0 h 15"/>
              <a:gd name="T56" fmla="*/ 2 w 8"/>
              <a:gd name="T57" fmla="*/ 0 h 15"/>
              <a:gd name="T58" fmla="*/ 3 w 8"/>
              <a:gd name="T59" fmla="*/ 2 h 15"/>
              <a:gd name="T60" fmla="*/ 3 w 8"/>
              <a:gd name="T61" fmla="*/ 3 h 15"/>
              <a:gd name="T62" fmla="*/ 5 w 8"/>
              <a:gd name="T63"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 h="15">
                <a:moveTo>
                  <a:pt x="5" y="3"/>
                </a:moveTo>
                <a:lnTo>
                  <a:pt x="5" y="5"/>
                </a:lnTo>
                <a:lnTo>
                  <a:pt x="7" y="5"/>
                </a:lnTo>
                <a:lnTo>
                  <a:pt x="7" y="7"/>
                </a:lnTo>
                <a:lnTo>
                  <a:pt x="8" y="8"/>
                </a:lnTo>
                <a:lnTo>
                  <a:pt x="8" y="10"/>
                </a:lnTo>
                <a:lnTo>
                  <a:pt x="8" y="11"/>
                </a:lnTo>
                <a:lnTo>
                  <a:pt x="8" y="13"/>
                </a:lnTo>
                <a:lnTo>
                  <a:pt x="7" y="13"/>
                </a:lnTo>
                <a:lnTo>
                  <a:pt x="7" y="15"/>
                </a:lnTo>
                <a:lnTo>
                  <a:pt x="5" y="15"/>
                </a:lnTo>
                <a:lnTo>
                  <a:pt x="3" y="15"/>
                </a:lnTo>
                <a:lnTo>
                  <a:pt x="2" y="15"/>
                </a:lnTo>
                <a:lnTo>
                  <a:pt x="2" y="13"/>
                </a:lnTo>
                <a:lnTo>
                  <a:pt x="2" y="11"/>
                </a:lnTo>
                <a:lnTo>
                  <a:pt x="2" y="10"/>
                </a:lnTo>
                <a:lnTo>
                  <a:pt x="3" y="10"/>
                </a:lnTo>
                <a:lnTo>
                  <a:pt x="5" y="10"/>
                </a:lnTo>
                <a:lnTo>
                  <a:pt x="5" y="8"/>
                </a:lnTo>
                <a:lnTo>
                  <a:pt x="7" y="8"/>
                </a:lnTo>
                <a:lnTo>
                  <a:pt x="5" y="7"/>
                </a:lnTo>
                <a:lnTo>
                  <a:pt x="5" y="5"/>
                </a:lnTo>
                <a:lnTo>
                  <a:pt x="5" y="3"/>
                </a:lnTo>
                <a:lnTo>
                  <a:pt x="3" y="3"/>
                </a:lnTo>
                <a:lnTo>
                  <a:pt x="2" y="3"/>
                </a:lnTo>
                <a:lnTo>
                  <a:pt x="2" y="2"/>
                </a:lnTo>
                <a:lnTo>
                  <a:pt x="0" y="2"/>
                </a:lnTo>
                <a:lnTo>
                  <a:pt x="0" y="0"/>
                </a:lnTo>
                <a:lnTo>
                  <a:pt x="2" y="0"/>
                </a:lnTo>
                <a:lnTo>
                  <a:pt x="3" y="2"/>
                </a:lnTo>
                <a:lnTo>
                  <a:pt x="3" y="3"/>
                </a:lnTo>
                <a:lnTo>
                  <a:pt x="5"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72" name="Freeform 510"/>
          <p:cNvSpPr>
            <a:spLocks/>
          </p:cNvSpPr>
          <p:nvPr/>
        </p:nvSpPr>
        <p:spPr bwMode="auto">
          <a:xfrm>
            <a:off x="2327463" y="786293"/>
            <a:ext cx="6070" cy="14572"/>
          </a:xfrm>
          <a:custGeom>
            <a:avLst/>
            <a:gdLst>
              <a:gd name="T0" fmla="*/ 1 w 3"/>
              <a:gd name="T1" fmla="*/ 2 h 7"/>
              <a:gd name="T2" fmla="*/ 3 w 3"/>
              <a:gd name="T3" fmla="*/ 2 h 7"/>
              <a:gd name="T4" fmla="*/ 3 w 3"/>
              <a:gd name="T5" fmla="*/ 4 h 7"/>
              <a:gd name="T6" fmla="*/ 3 w 3"/>
              <a:gd name="T7" fmla="*/ 5 h 7"/>
              <a:gd name="T8" fmla="*/ 1 w 3"/>
              <a:gd name="T9" fmla="*/ 5 h 7"/>
              <a:gd name="T10" fmla="*/ 1 w 3"/>
              <a:gd name="T11" fmla="*/ 7 h 7"/>
              <a:gd name="T12" fmla="*/ 1 w 3"/>
              <a:gd name="T13" fmla="*/ 5 h 7"/>
              <a:gd name="T14" fmla="*/ 1 w 3"/>
              <a:gd name="T15" fmla="*/ 7 h 7"/>
              <a:gd name="T16" fmla="*/ 1 w 3"/>
              <a:gd name="T17" fmla="*/ 5 h 7"/>
              <a:gd name="T18" fmla="*/ 1 w 3"/>
              <a:gd name="T19" fmla="*/ 7 h 7"/>
              <a:gd name="T20" fmla="*/ 0 w 3"/>
              <a:gd name="T21" fmla="*/ 7 h 7"/>
              <a:gd name="T22" fmla="*/ 0 w 3"/>
              <a:gd name="T23" fmla="*/ 5 h 7"/>
              <a:gd name="T24" fmla="*/ 0 w 3"/>
              <a:gd name="T25" fmla="*/ 4 h 7"/>
              <a:gd name="T26" fmla="*/ 1 w 3"/>
              <a:gd name="T27" fmla="*/ 4 h 7"/>
              <a:gd name="T28" fmla="*/ 0 w 3"/>
              <a:gd name="T29" fmla="*/ 4 h 7"/>
              <a:gd name="T30" fmla="*/ 1 w 3"/>
              <a:gd name="T31" fmla="*/ 4 h 7"/>
              <a:gd name="T32" fmla="*/ 1 w 3"/>
              <a:gd name="T33" fmla="*/ 2 h 7"/>
              <a:gd name="T34" fmla="*/ 0 w 3"/>
              <a:gd name="T35" fmla="*/ 2 h 7"/>
              <a:gd name="T36" fmla="*/ 1 w 3"/>
              <a:gd name="T37" fmla="*/ 2 h 7"/>
              <a:gd name="T38" fmla="*/ 0 w 3"/>
              <a:gd name="T39" fmla="*/ 2 h 7"/>
              <a:gd name="T40" fmla="*/ 0 w 3"/>
              <a:gd name="T41" fmla="*/ 0 h 7"/>
              <a:gd name="T42" fmla="*/ 1 w 3"/>
              <a:gd name="T4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7">
                <a:moveTo>
                  <a:pt x="1" y="2"/>
                </a:moveTo>
                <a:lnTo>
                  <a:pt x="3" y="2"/>
                </a:lnTo>
                <a:lnTo>
                  <a:pt x="3" y="4"/>
                </a:lnTo>
                <a:lnTo>
                  <a:pt x="3" y="5"/>
                </a:lnTo>
                <a:lnTo>
                  <a:pt x="1" y="5"/>
                </a:lnTo>
                <a:lnTo>
                  <a:pt x="1" y="7"/>
                </a:lnTo>
                <a:lnTo>
                  <a:pt x="1" y="5"/>
                </a:lnTo>
                <a:lnTo>
                  <a:pt x="1" y="7"/>
                </a:lnTo>
                <a:lnTo>
                  <a:pt x="1" y="5"/>
                </a:lnTo>
                <a:lnTo>
                  <a:pt x="1" y="7"/>
                </a:lnTo>
                <a:lnTo>
                  <a:pt x="0" y="7"/>
                </a:lnTo>
                <a:lnTo>
                  <a:pt x="0" y="5"/>
                </a:lnTo>
                <a:lnTo>
                  <a:pt x="0" y="4"/>
                </a:lnTo>
                <a:lnTo>
                  <a:pt x="1" y="4"/>
                </a:lnTo>
                <a:lnTo>
                  <a:pt x="0" y="4"/>
                </a:lnTo>
                <a:lnTo>
                  <a:pt x="1" y="4"/>
                </a:lnTo>
                <a:lnTo>
                  <a:pt x="1" y="2"/>
                </a:lnTo>
                <a:lnTo>
                  <a:pt x="0" y="2"/>
                </a:lnTo>
                <a:lnTo>
                  <a:pt x="1" y="2"/>
                </a:lnTo>
                <a:lnTo>
                  <a:pt x="0" y="2"/>
                </a:lnTo>
                <a:lnTo>
                  <a:pt x="0" y="0"/>
                </a:lnTo>
                <a:lnTo>
                  <a:pt x="1"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73" name="Rectangle 511"/>
          <p:cNvSpPr>
            <a:spLocks noChangeArrowheads="1"/>
          </p:cNvSpPr>
          <p:nvPr/>
        </p:nvSpPr>
        <p:spPr bwMode="auto">
          <a:xfrm>
            <a:off x="2291040" y="786293"/>
            <a:ext cx="2023"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74" name="Freeform 512"/>
          <p:cNvSpPr>
            <a:spLocks/>
          </p:cNvSpPr>
          <p:nvPr/>
        </p:nvSpPr>
        <p:spPr bwMode="auto">
          <a:xfrm>
            <a:off x="2309252" y="786293"/>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75" name="Freeform 513"/>
          <p:cNvSpPr>
            <a:spLocks/>
          </p:cNvSpPr>
          <p:nvPr/>
        </p:nvSpPr>
        <p:spPr bwMode="auto">
          <a:xfrm>
            <a:off x="2307228" y="786293"/>
            <a:ext cx="10117" cy="8327"/>
          </a:xfrm>
          <a:custGeom>
            <a:avLst/>
            <a:gdLst>
              <a:gd name="T0" fmla="*/ 3 w 5"/>
              <a:gd name="T1" fmla="*/ 0 h 4"/>
              <a:gd name="T2" fmla="*/ 5 w 5"/>
              <a:gd name="T3" fmla="*/ 0 h 4"/>
              <a:gd name="T4" fmla="*/ 5 w 5"/>
              <a:gd name="T5" fmla="*/ 2 h 4"/>
              <a:gd name="T6" fmla="*/ 5 w 5"/>
              <a:gd name="T7" fmla="*/ 4 h 4"/>
              <a:gd name="T8" fmla="*/ 3 w 5"/>
              <a:gd name="T9" fmla="*/ 4 h 4"/>
              <a:gd name="T10" fmla="*/ 1 w 5"/>
              <a:gd name="T11" fmla="*/ 4 h 4"/>
              <a:gd name="T12" fmla="*/ 0 w 5"/>
              <a:gd name="T13" fmla="*/ 4 h 4"/>
              <a:gd name="T14" fmla="*/ 1 w 5"/>
              <a:gd name="T15" fmla="*/ 2 h 4"/>
              <a:gd name="T16" fmla="*/ 3 w 5"/>
              <a:gd name="T17" fmla="*/ 2 h 4"/>
              <a:gd name="T18" fmla="*/ 1 w 5"/>
              <a:gd name="T19" fmla="*/ 2 h 4"/>
              <a:gd name="T20" fmla="*/ 3 w 5"/>
              <a:gd name="T21" fmla="*/ 2 h 4"/>
              <a:gd name="T22" fmla="*/ 1 w 5"/>
              <a:gd name="T23" fmla="*/ 2 h 4"/>
              <a:gd name="T24" fmla="*/ 3 w 5"/>
              <a:gd name="T25" fmla="*/ 2 h 4"/>
              <a:gd name="T26" fmla="*/ 5 w 5"/>
              <a:gd name="T27" fmla="*/ 2 h 4"/>
              <a:gd name="T28" fmla="*/ 5 w 5"/>
              <a:gd name="T29" fmla="*/ 0 h 4"/>
              <a:gd name="T30" fmla="*/ 3 w 5"/>
              <a:gd name="T31" fmla="*/ 0 h 4"/>
              <a:gd name="T32" fmla="*/ 1 w 5"/>
              <a:gd name="T33" fmla="*/ 0 h 4"/>
              <a:gd name="T34" fmla="*/ 3 w 5"/>
              <a:gd name="T3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4">
                <a:moveTo>
                  <a:pt x="3" y="0"/>
                </a:moveTo>
                <a:lnTo>
                  <a:pt x="5" y="0"/>
                </a:lnTo>
                <a:lnTo>
                  <a:pt x="5" y="2"/>
                </a:lnTo>
                <a:lnTo>
                  <a:pt x="5" y="4"/>
                </a:lnTo>
                <a:lnTo>
                  <a:pt x="3" y="4"/>
                </a:lnTo>
                <a:lnTo>
                  <a:pt x="1" y="4"/>
                </a:lnTo>
                <a:lnTo>
                  <a:pt x="0" y="4"/>
                </a:lnTo>
                <a:lnTo>
                  <a:pt x="1" y="2"/>
                </a:lnTo>
                <a:lnTo>
                  <a:pt x="3" y="2"/>
                </a:lnTo>
                <a:lnTo>
                  <a:pt x="1" y="2"/>
                </a:lnTo>
                <a:lnTo>
                  <a:pt x="3" y="2"/>
                </a:lnTo>
                <a:lnTo>
                  <a:pt x="1" y="2"/>
                </a:lnTo>
                <a:lnTo>
                  <a:pt x="3" y="2"/>
                </a:lnTo>
                <a:lnTo>
                  <a:pt x="5" y="2"/>
                </a:lnTo>
                <a:lnTo>
                  <a:pt x="5" y="0"/>
                </a:lnTo>
                <a:lnTo>
                  <a:pt x="3" y="0"/>
                </a:lnTo>
                <a:lnTo>
                  <a:pt x="1"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76" name="Freeform 514"/>
          <p:cNvSpPr>
            <a:spLocks/>
          </p:cNvSpPr>
          <p:nvPr/>
        </p:nvSpPr>
        <p:spPr bwMode="auto">
          <a:xfrm>
            <a:off x="2293064" y="786293"/>
            <a:ext cx="16188" cy="4163"/>
          </a:xfrm>
          <a:custGeom>
            <a:avLst/>
            <a:gdLst>
              <a:gd name="T0" fmla="*/ 5 w 8"/>
              <a:gd name="T1" fmla="*/ 0 h 2"/>
              <a:gd name="T2" fmla="*/ 5 w 8"/>
              <a:gd name="T3" fmla="*/ 2 h 2"/>
              <a:gd name="T4" fmla="*/ 7 w 8"/>
              <a:gd name="T5" fmla="*/ 2 h 2"/>
              <a:gd name="T6" fmla="*/ 8 w 8"/>
              <a:gd name="T7" fmla="*/ 2 h 2"/>
              <a:gd name="T8" fmla="*/ 7 w 8"/>
              <a:gd name="T9" fmla="*/ 2 h 2"/>
              <a:gd name="T10" fmla="*/ 5 w 8"/>
              <a:gd name="T11" fmla="*/ 2 h 2"/>
              <a:gd name="T12" fmla="*/ 7 w 8"/>
              <a:gd name="T13" fmla="*/ 2 h 2"/>
              <a:gd name="T14" fmla="*/ 5 w 8"/>
              <a:gd name="T15" fmla="*/ 2 h 2"/>
              <a:gd name="T16" fmla="*/ 4 w 8"/>
              <a:gd name="T17" fmla="*/ 2 h 2"/>
              <a:gd name="T18" fmla="*/ 5 w 8"/>
              <a:gd name="T19" fmla="*/ 2 h 2"/>
              <a:gd name="T20" fmla="*/ 4 w 8"/>
              <a:gd name="T21" fmla="*/ 2 h 2"/>
              <a:gd name="T22" fmla="*/ 4 w 8"/>
              <a:gd name="T23" fmla="*/ 0 h 2"/>
              <a:gd name="T24" fmla="*/ 4 w 8"/>
              <a:gd name="T25" fmla="*/ 2 h 2"/>
              <a:gd name="T26" fmla="*/ 4 w 8"/>
              <a:gd name="T27" fmla="*/ 0 h 2"/>
              <a:gd name="T28" fmla="*/ 2 w 8"/>
              <a:gd name="T29" fmla="*/ 0 h 2"/>
              <a:gd name="T30" fmla="*/ 4 w 8"/>
              <a:gd name="T31" fmla="*/ 2 h 2"/>
              <a:gd name="T32" fmla="*/ 2 w 8"/>
              <a:gd name="T33" fmla="*/ 2 h 2"/>
              <a:gd name="T34" fmla="*/ 0 w 8"/>
              <a:gd name="T35" fmla="*/ 2 h 2"/>
              <a:gd name="T36" fmla="*/ 2 w 8"/>
              <a:gd name="T37" fmla="*/ 0 h 2"/>
              <a:gd name="T38" fmla="*/ 4 w 8"/>
              <a:gd name="T39" fmla="*/ 0 h 2"/>
              <a:gd name="T40" fmla="*/ 5 w 8"/>
              <a:gd name="T4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2">
                <a:moveTo>
                  <a:pt x="5" y="0"/>
                </a:moveTo>
                <a:lnTo>
                  <a:pt x="5" y="2"/>
                </a:lnTo>
                <a:lnTo>
                  <a:pt x="7" y="2"/>
                </a:lnTo>
                <a:lnTo>
                  <a:pt x="8" y="2"/>
                </a:lnTo>
                <a:lnTo>
                  <a:pt x="7" y="2"/>
                </a:lnTo>
                <a:lnTo>
                  <a:pt x="5" y="2"/>
                </a:lnTo>
                <a:lnTo>
                  <a:pt x="7" y="2"/>
                </a:lnTo>
                <a:lnTo>
                  <a:pt x="5" y="2"/>
                </a:lnTo>
                <a:lnTo>
                  <a:pt x="4" y="2"/>
                </a:lnTo>
                <a:lnTo>
                  <a:pt x="5" y="2"/>
                </a:lnTo>
                <a:lnTo>
                  <a:pt x="4" y="2"/>
                </a:lnTo>
                <a:lnTo>
                  <a:pt x="4" y="0"/>
                </a:lnTo>
                <a:lnTo>
                  <a:pt x="4" y="2"/>
                </a:lnTo>
                <a:lnTo>
                  <a:pt x="4" y="0"/>
                </a:lnTo>
                <a:lnTo>
                  <a:pt x="2" y="0"/>
                </a:lnTo>
                <a:lnTo>
                  <a:pt x="4" y="2"/>
                </a:lnTo>
                <a:lnTo>
                  <a:pt x="2" y="2"/>
                </a:lnTo>
                <a:lnTo>
                  <a:pt x="0" y="2"/>
                </a:lnTo>
                <a:lnTo>
                  <a:pt x="2" y="0"/>
                </a:lnTo>
                <a:lnTo>
                  <a:pt x="4" y="0"/>
                </a:lnTo>
                <a:lnTo>
                  <a:pt x="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77" name="Freeform 515"/>
          <p:cNvSpPr>
            <a:spLocks/>
          </p:cNvSpPr>
          <p:nvPr/>
        </p:nvSpPr>
        <p:spPr bwMode="auto">
          <a:xfrm>
            <a:off x="2303181" y="786293"/>
            <a:ext cx="6070" cy="0"/>
          </a:xfrm>
          <a:custGeom>
            <a:avLst/>
            <a:gdLst>
              <a:gd name="T0" fmla="*/ 3 w 3"/>
              <a:gd name="T1" fmla="*/ 2 w 3"/>
              <a:gd name="T2" fmla="*/ 0 w 3"/>
              <a:gd name="T3" fmla="*/ 2 w 3"/>
              <a:gd name="T4" fmla="*/ 3 w 3"/>
            </a:gdLst>
            <a:ahLst/>
            <a:cxnLst>
              <a:cxn ang="0">
                <a:pos x="T0" y="0"/>
              </a:cxn>
              <a:cxn ang="0">
                <a:pos x="T1" y="0"/>
              </a:cxn>
              <a:cxn ang="0">
                <a:pos x="T2" y="0"/>
              </a:cxn>
              <a:cxn ang="0">
                <a:pos x="T3" y="0"/>
              </a:cxn>
              <a:cxn ang="0">
                <a:pos x="T4" y="0"/>
              </a:cxn>
            </a:cxnLst>
            <a:rect l="0" t="0" r="r" b="b"/>
            <a:pathLst>
              <a:path w="3">
                <a:moveTo>
                  <a:pt x="3" y="0"/>
                </a:moveTo>
                <a:lnTo>
                  <a:pt x="2" y="0"/>
                </a:lnTo>
                <a:lnTo>
                  <a:pt x="0" y="0"/>
                </a:lnTo>
                <a:lnTo>
                  <a:pt x="2"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78" name="Freeform 516"/>
          <p:cNvSpPr>
            <a:spLocks/>
          </p:cNvSpPr>
          <p:nvPr/>
        </p:nvSpPr>
        <p:spPr bwMode="auto">
          <a:xfrm>
            <a:off x="2327463" y="784211"/>
            <a:ext cx="32375" cy="29144"/>
          </a:xfrm>
          <a:custGeom>
            <a:avLst/>
            <a:gdLst>
              <a:gd name="T0" fmla="*/ 11 w 16"/>
              <a:gd name="T1" fmla="*/ 1 h 14"/>
              <a:gd name="T2" fmla="*/ 9 w 16"/>
              <a:gd name="T3" fmla="*/ 0 h 14"/>
              <a:gd name="T4" fmla="*/ 8 w 16"/>
              <a:gd name="T5" fmla="*/ 1 h 14"/>
              <a:gd name="T6" fmla="*/ 9 w 16"/>
              <a:gd name="T7" fmla="*/ 0 h 14"/>
              <a:gd name="T8" fmla="*/ 11 w 16"/>
              <a:gd name="T9" fmla="*/ 1 h 14"/>
              <a:gd name="T10" fmla="*/ 11 w 16"/>
              <a:gd name="T11" fmla="*/ 1 h 14"/>
              <a:gd name="T12" fmla="*/ 14 w 16"/>
              <a:gd name="T13" fmla="*/ 1 h 14"/>
              <a:gd name="T14" fmla="*/ 14 w 16"/>
              <a:gd name="T15" fmla="*/ 5 h 14"/>
              <a:gd name="T16" fmla="*/ 16 w 16"/>
              <a:gd name="T17" fmla="*/ 6 h 14"/>
              <a:gd name="T18" fmla="*/ 14 w 16"/>
              <a:gd name="T19" fmla="*/ 8 h 14"/>
              <a:gd name="T20" fmla="*/ 14 w 16"/>
              <a:gd name="T21" fmla="*/ 11 h 14"/>
              <a:gd name="T22" fmla="*/ 13 w 16"/>
              <a:gd name="T23" fmla="*/ 13 h 14"/>
              <a:gd name="T24" fmla="*/ 11 w 16"/>
              <a:gd name="T25" fmla="*/ 14 h 14"/>
              <a:gd name="T26" fmla="*/ 9 w 16"/>
              <a:gd name="T27" fmla="*/ 13 h 14"/>
              <a:gd name="T28" fmla="*/ 8 w 16"/>
              <a:gd name="T29" fmla="*/ 11 h 14"/>
              <a:gd name="T30" fmla="*/ 8 w 16"/>
              <a:gd name="T31" fmla="*/ 11 h 14"/>
              <a:gd name="T32" fmla="*/ 8 w 16"/>
              <a:gd name="T33" fmla="*/ 11 h 14"/>
              <a:gd name="T34" fmla="*/ 5 w 16"/>
              <a:gd name="T35" fmla="*/ 11 h 14"/>
              <a:gd name="T36" fmla="*/ 6 w 16"/>
              <a:gd name="T37" fmla="*/ 10 h 14"/>
              <a:gd name="T38" fmla="*/ 8 w 16"/>
              <a:gd name="T39" fmla="*/ 8 h 14"/>
              <a:gd name="T40" fmla="*/ 11 w 16"/>
              <a:gd name="T41" fmla="*/ 8 h 14"/>
              <a:gd name="T42" fmla="*/ 8 w 16"/>
              <a:gd name="T43" fmla="*/ 8 h 14"/>
              <a:gd name="T44" fmla="*/ 6 w 16"/>
              <a:gd name="T45" fmla="*/ 10 h 14"/>
              <a:gd name="T46" fmla="*/ 8 w 16"/>
              <a:gd name="T47" fmla="*/ 8 h 14"/>
              <a:gd name="T48" fmla="*/ 11 w 16"/>
              <a:gd name="T49" fmla="*/ 6 h 14"/>
              <a:gd name="T50" fmla="*/ 8 w 16"/>
              <a:gd name="T51" fmla="*/ 6 h 14"/>
              <a:gd name="T52" fmla="*/ 6 w 16"/>
              <a:gd name="T53" fmla="*/ 8 h 14"/>
              <a:gd name="T54" fmla="*/ 5 w 16"/>
              <a:gd name="T55" fmla="*/ 10 h 14"/>
              <a:gd name="T56" fmla="*/ 3 w 16"/>
              <a:gd name="T57" fmla="*/ 8 h 14"/>
              <a:gd name="T58" fmla="*/ 1 w 16"/>
              <a:gd name="T59" fmla="*/ 10 h 14"/>
              <a:gd name="T60" fmla="*/ 3 w 16"/>
              <a:gd name="T61" fmla="*/ 8 h 14"/>
              <a:gd name="T62" fmla="*/ 1 w 16"/>
              <a:gd name="T63" fmla="*/ 10 h 14"/>
              <a:gd name="T64" fmla="*/ 0 w 16"/>
              <a:gd name="T65" fmla="*/ 8 h 14"/>
              <a:gd name="T66" fmla="*/ 3 w 16"/>
              <a:gd name="T67" fmla="*/ 8 h 14"/>
              <a:gd name="T68" fmla="*/ 5 w 16"/>
              <a:gd name="T69" fmla="*/ 8 h 14"/>
              <a:gd name="T70" fmla="*/ 3 w 16"/>
              <a:gd name="T71" fmla="*/ 6 h 14"/>
              <a:gd name="T72" fmla="*/ 6 w 16"/>
              <a:gd name="T73" fmla="*/ 6 h 14"/>
              <a:gd name="T74" fmla="*/ 8 w 16"/>
              <a:gd name="T75" fmla="*/ 5 h 14"/>
              <a:gd name="T76" fmla="*/ 5 w 16"/>
              <a:gd name="T77" fmla="*/ 6 h 14"/>
              <a:gd name="T78" fmla="*/ 3 w 16"/>
              <a:gd name="T79" fmla="*/ 5 h 14"/>
              <a:gd name="T80" fmla="*/ 5 w 16"/>
              <a:gd name="T81" fmla="*/ 5 h 14"/>
              <a:gd name="T82" fmla="*/ 6 w 16"/>
              <a:gd name="T83" fmla="*/ 5 h 14"/>
              <a:gd name="T84" fmla="*/ 8 w 16"/>
              <a:gd name="T85" fmla="*/ 3 h 14"/>
              <a:gd name="T86" fmla="*/ 6 w 16"/>
              <a:gd name="T87" fmla="*/ 5 h 14"/>
              <a:gd name="T88" fmla="*/ 6 w 16"/>
              <a:gd name="T89" fmla="*/ 5 h 14"/>
              <a:gd name="T90" fmla="*/ 6 w 16"/>
              <a:gd name="T91" fmla="*/ 5 h 14"/>
              <a:gd name="T92" fmla="*/ 5 w 16"/>
              <a:gd name="T93" fmla="*/ 3 h 14"/>
              <a:gd name="T94" fmla="*/ 5 w 16"/>
              <a:gd name="T95" fmla="*/ 3 h 14"/>
              <a:gd name="T96" fmla="*/ 5 w 16"/>
              <a:gd name="T97" fmla="*/ 3 h 14"/>
              <a:gd name="T98" fmla="*/ 3 w 16"/>
              <a:gd name="T99" fmla="*/ 1 h 14"/>
              <a:gd name="T100" fmla="*/ 6 w 16"/>
              <a:gd name="T101" fmla="*/ 1 h 14"/>
              <a:gd name="T102" fmla="*/ 6 w 16"/>
              <a:gd name="T103" fmla="*/ 0 h 14"/>
              <a:gd name="T104" fmla="*/ 6 w 16"/>
              <a:gd name="T105" fmla="*/ 0 h 14"/>
              <a:gd name="T106" fmla="*/ 9 w 16"/>
              <a:gd name="T10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 h="14">
                <a:moveTo>
                  <a:pt x="9" y="0"/>
                </a:moveTo>
                <a:lnTo>
                  <a:pt x="11" y="1"/>
                </a:lnTo>
                <a:lnTo>
                  <a:pt x="9" y="1"/>
                </a:lnTo>
                <a:lnTo>
                  <a:pt x="9" y="0"/>
                </a:lnTo>
                <a:lnTo>
                  <a:pt x="8" y="0"/>
                </a:lnTo>
                <a:lnTo>
                  <a:pt x="8" y="1"/>
                </a:lnTo>
                <a:lnTo>
                  <a:pt x="9" y="1"/>
                </a:lnTo>
                <a:lnTo>
                  <a:pt x="9" y="0"/>
                </a:lnTo>
                <a:lnTo>
                  <a:pt x="9" y="1"/>
                </a:lnTo>
                <a:lnTo>
                  <a:pt x="11" y="1"/>
                </a:lnTo>
                <a:lnTo>
                  <a:pt x="13" y="1"/>
                </a:lnTo>
                <a:lnTo>
                  <a:pt x="11" y="1"/>
                </a:lnTo>
                <a:lnTo>
                  <a:pt x="13" y="1"/>
                </a:lnTo>
                <a:lnTo>
                  <a:pt x="14" y="1"/>
                </a:lnTo>
                <a:lnTo>
                  <a:pt x="14" y="3"/>
                </a:lnTo>
                <a:lnTo>
                  <a:pt x="14" y="5"/>
                </a:lnTo>
                <a:lnTo>
                  <a:pt x="14" y="6"/>
                </a:lnTo>
                <a:lnTo>
                  <a:pt x="16" y="6"/>
                </a:lnTo>
                <a:lnTo>
                  <a:pt x="16" y="8"/>
                </a:lnTo>
                <a:lnTo>
                  <a:pt x="14" y="8"/>
                </a:lnTo>
                <a:lnTo>
                  <a:pt x="14" y="10"/>
                </a:lnTo>
                <a:lnTo>
                  <a:pt x="14" y="11"/>
                </a:lnTo>
                <a:lnTo>
                  <a:pt x="14" y="13"/>
                </a:lnTo>
                <a:lnTo>
                  <a:pt x="13" y="13"/>
                </a:lnTo>
                <a:lnTo>
                  <a:pt x="13" y="14"/>
                </a:lnTo>
                <a:lnTo>
                  <a:pt x="11" y="14"/>
                </a:lnTo>
                <a:lnTo>
                  <a:pt x="11" y="13"/>
                </a:lnTo>
                <a:lnTo>
                  <a:pt x="9" y="13"/>
                </a:lnTo>
                <a:lnTo>
                  <a:pt x="8" y="13"/>
                </a:lnTo>
                <a:lnTo>
                  <a:pt x="8" y="11"/>
                </a:lnTo>
                <a:lnTo>
                  <a:pt x="9" y="11"/>
                </a:lnTo>
                <a:lnTo>
                  <a:pt x="8" y="11"/>
                </a:lnTo>
                <a:lnTo>
                  <a:pt x="8" y="13"/>
                </a:lnTo>
                <a:lnTo>
                  <a:pt x="8" y="11"/>
                </a:lnTo>
                <a:lnTo>
                  <a:pt x="6" y="11"/>
                </a:lnTo>
                <a:lnTo>
                  <a:pt x="5" y="11"/>
                </a:lnTo>
                <a:lnTo>
                  <a:pt x="5" y="10"/>
                </a:lnTo>
                <a:lnTo>
                  <a:pt x="6" y="10"/>
                </a:lnTo>
                <a:lnTo>
                  <a:pt x="8" y="10"/>
                </a:lnTo>
                <a:lnTo>
                  <a:pt x="8" y="8"/>
                </a:lnTo>
                <a:lnTo>
                  <a:pt x="9" y="8"/>
                </a:lnTo>
                <a:lnTo>
                  <a:pt x="11" y="8"/>
                </a:lnTo>
                <a:lnTo>
                  <a:pt x="9" y="8"/>
                </a:lnTo>
                <a:lnTo>
                  <a:pt x="8" y="8"/>
                </a:lnTo>
                <a:lnTo>
                  <a:pt x="8" y="10"/>
                </a:lnTo>
                <a:lnTo>
                  <a:pt x="6" y="10"/>
                </a:lnTo>
                <a:lnTo>
                  <a:pt x="6" y="8"/>
                </a:lnTo>
                <a:lnTo>
                  <a:pt x="8" y="8"/>
                </a:lnTo>
                <a:lnTo>
                  <a:pt x="9" y="6"/>
                </a:lnTo>
                <a:lnTo>
                  <a:pt x="11" y="6"/>
                </a:lnTo>
                <a:lnTo>
                  <a:pt x="9" y="6"/>
                </a:lnTo>
                <a:lnTo>
                  <a:pt x="8" y="6"/>
                </a:lnTo>
                <a:lnTo>
                  <a:pt x="8" y="8"/>
                </a:lnTo>
                <a:lnTo>
                  <a:pt x="6" y="8"/>
                </a:lnTo>
                <a:lnTo>
                  <a:pt x="5" y="8"/>
                </a:lnTo>
                <a:lnTo>
                  <a:pt x="5" y="10"/>
                </a:lnTo>
                <a:lnTo>
                  <a:pt x="3" y="10"/>
                </a:lnTo>
                <a:lnTo>
                  <a:pt x="3" y="8"/>
                </a:lnTo>
                <a:lnTo>
                  <a:pt x="3" y="10"/>
                </a:lnTo>
                <a:lnTo>
                  <a:pt x="1" y="10"/>
                </a:lnTo>
                <a:lnTo>
                  <a:pt x="1" y="8"/>
                </a:lnTo>
                <a:lnTo>
                  <a:pt x="3" y="8"/>
                </a:lnTo>
                <a:lnTo>
                  <a:pt x="1" y="8"/>
                </a:lnTo>
                <a:lnTo>
                  <a:pt x="1" y="10"/>
                </a:lnTo>
                <a:lnTo>
                  <a:pt x="1" y="8"/>
                </a:lnTo>
                <a:lnTo>
                  <a:pt x="0" y="8"/>
                </a:lnTo>
                <a:lnTo>
                  <a:pt x="1" y="8"/>
                </a:lnTo>
                <a:lnTo>
                  <a:pt x="3" y="8"/>
                </a:lnTo>
                <a:lnTo>
                  <a:pt x="3" y="6"/>
                </a:lnTo>
                <a:lnTo>
                  <a:pt x="5" y="8"/>
                </a:lnTo>
                <a:lnTo>
                  <a:pt x="5" y="6"/>
                </a:lnTo>
                <a:lnTo>
                  <a:pt x="3" y="6"/>
                </a:lnTo>
                <a:lnTo>
                  <a:pt x="5" y="6"/>
                </a:lnTo>
                <a:lnTo>
                  <a:pt x="6" y="6"/>
                </a:lnTo>
                <a:lnTo>
                  <a:pt x="8" y="6"/>
                </a:lnTo>
                <a:lnTo>
                  <a:pt x="8" y="5"/>
                </a:lnTo>
                <a:lnTo>
                  <a:pt x="6" y="6"/>
                </a:lnTo>
                <a:lnTo>
                  <a:pt x="5" y="6"/>
                </a:lnTo>
                <a:lnTo>
                  <a:pt x="5" y="5"/>
                </a:lnTo>
                <a:lnTo>
                  <a:pt x="3" y="5"/>
                </a:lnTo>
                <a:lnTo>
                  <a:pt x="3" y="3"/>
                </a:lnTo>
                <a:lnTo>
                  <a:pt x="5" y="5"/>
                </a:lnTo>
                <a:lnTo>
                  <a:pt x="6" y="6"/>
                </a:lnTo>
                <a:lnTo>
                  <a:pt x="6" y="5"/>
                </a:lnTo>
                <a:lnTo>
                  <a:pt x="8" y="5"/>
                </a:lnTo>
                <a:lnTo>
                  <a:pt x="8" y="3"/>
                </a:lnTo>
                <a:lnTo>
                  <a:pt x="8" y="5"/>
                </a:lnTo>
                <a:lnTo>
                  <a:pt x="6" y="5"/>
                </a:lnTo>
                <a:lnTo>
                  <a:pt x="5" y="5"/>
                </a:lnTo>
                <a:lnTo>
                  <a:pt x="6" y="5"/>
                </a:lnTo>
                <a:lnTo>
                  <a:pt x="6" y="3"/>
                </a:lnTo>
                <a:lnTo>
                  <a:pt x="6" y="5"/>
                </a:lnTo>
                <a:lnTo>
                  <a:pt x="5" y="5"/>
                </a:lnTo>
                <a:lnTo>
                  <a:pt x="5" y="3"/>
                </a:lnTo>
                <a:lnTo>
                  <a:pt x="6" y="3"/>
                </a:lnTo>
                <a:lnTo>
                  <a:pt x="5" y="3"/>
                </a:lnTo>
                <a:lnTo>
                  <a:pt x="6" y="3"/>
                </a:lnTo>
                <a:lnTo>
                  <a:pt x="5" y="3"/>
                </a:lnTo>
                <a:lnTo>
                  <a:pt x="3" y="3"/>
                </a:lnTo>
                <a:lnTo>
                  <a:pt x="3" y="1"/>
                </a:lnTo>
                <a:lnTo>
                  <a:pt x="5" y="1"/>
                </a:lnTo>
                <a:lnTo>
                  <a:pt x="6" y="1"/>
                </a:lnTo>
                <a:lnTo>
                  <a:pt x="8" y="0"/>
                </a:lnTo>
                <a:lnTo>
                  <a:pt x="6" y="0"/>
                </a:lnTo>
                <a:lnTo>
                  <a:pt x="6" y="1"/>
                </a:lnTo>
                <a:lnTo>
                  <a:pt x="6" y="0"/>
                </a:lnTo>
                <a:lnTo>
                  <a:pt x="8" y="0"/>
                </a:lnTo>
                <a:lnTo>
                  <a:pt x="9"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79" name="Freeform 517"/>
          <p:cNvSpPr>
            <a:spLocks/>
          </p:cNvSpPr>
          <p:nvPr/>
        </p:nvSpPr>
        <p:spPr bwMode="auto">
          <a:xfrm>
            <a:off x="2214149" y="784211"/>
            <a:ext cx="6070" cy="10409"/>
          </a:xfrm>
          <a:custGeom>
            <a:avLst/>
            <a:gdLst>
              <a:gd name="T0" fmla="*/ 2 w 3"/>
              <a:gd name="T1" fmla="*/ 0 h 5"/>
              <a:gd name="T2" fmla="*/ 2 w 3"/>
              <a:gd name="T3" fmla="*/ 1 h 5"/>
              <a:gd name="T4" fmla="*/ 3 w 3"/>
              <a:gd name="T5" fmla="*/ 1 h 5"/>
              <a:gd name="T6" fmla="*/ 3 w 3"/>
              <a:gd name="T7" fmla="*/ 3 h 5"/>
              <a:gd name="T8" fmla="*/ 2 w 3"/>
              <a:gd name="T9" fmla="*/ 3 h 5"/>
              <a:gd name="T10" fmla="*/ 2 w 3"/>
              <a:gd name="T11" fmla="*/ 5 h 5"/>
              <a:gd name="T12" fmla="*/ 0 w 3"/>
              <a:gd name="T13" fmla="*/ 3 h 5"/>
              <a:gd name="T14" fmla="*/ 0 w 3"/>
              <a:gd name="T15" fmla="*/ 1 h 5"/>
              <a:gd name="T16" fmla="*/ 0 w 3"/>
              <a:gd name="T17" fmla="*/ 0 h 5"/>
              <a:gd name="T18" fmla="*/ 2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2" y="0"/>
                </a:moveTo>
                <a:lnTo>
                  <a:pt x="2" y="1"/>
                </a:lnTo>
                <a:lnTo>
                  <a:pt x="3" y="1"/>
                </a:lnTo>
                <a:lnTo>
                  <a:pt x="3" y="3"/>
                </a:lnTo>
                <a:lnTo>
                  <a:pt x="2" y="3"/>
                </a:lnTo>
                <a:lnTo>
                  <a:pt x="2" y="5"/>
                </a:lnTo>
                <a:lnTo>
                  <a:pt x="0" y="3"/>
                </a:lnTo>
                <a:lnTo>
                  <a:pt x="0" y="1"/>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80" name="Freeform 518"/>
          <p:cNvSpPr>
            <a:spLocks/>
          </p:cNvSpPr>
          <p:nvPr/>
        </p:nvSpPr>
        <p:spPr bwMode="auto">
          <a:xfrm>
            <a:off x="2266759" y="784211"/>
            <a:ext cx="4047" cy="2082"/>
          </a:xfrm>
          <a:custGeom>
            <a:avLst/>
            <a:gdLst>
              <a:gd name="T0" fmla="*/ 2 w 2"/>
              <a:gd name="T1" fmla="*/ 1 h 1"/>
              <a:gd name="T2" fmla="*/ 0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0" y="0"/>
                </a:lnTo>
                <a:lnTo>
                  <a:pt x="2" y="0"/>
                </a:lnTo>
                <a:lnTo>
                  <a:pt x="2"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81" name="Freeform 519"/>
          <p:cNvSpPr>
            <a:spLocks/>
          </p:cNvSpPr>
          <p:nvPr/>
        </p:nvSpPr>
        <p:spPr bwMode="auto">
          <a:xfrm>
            <a:off x="2280923" y="784211"/>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82" name="Freeform 520"/>
          <p:cNvSpPr>
            <a:spLocks/>
          </p:cNvSpPr>
          <p:nvPr/>
        </p:nvSpPr>
        <p:spPr bwMode="auto">
          <a:xfrm>
            <a:off x="2327463" y="784211"/>
            <a:ext cx="10117" cy="2082"/>
          </a:xfrm>
          <a:custGeom>
            <a:avLst/>
            <a:gdLst>
              <a:gd name="T0" fmla="*/ 5 w 5"/>
              <a:gd name="T1" fmla="*/ 0 h 1"/>
              <a:gd name="T2" fmla="*/ 5 w 5"/>
              <a:gd name="T3" fmla="*/ 1 h 1"/>
              <a:gd name="T4" fmla="*/ 3 w 5"/>
              <a:gd name="T5" fmla="*/ 1 h 1"/>
              <a:gd name="T6" fmla="*/ 1 w 5"/>
              <a:gd name="T7" fmla="*/ 1 h 1"/>
              <a:gd name="T8" fmla="*/ 3 w 5"/>
              <a:gd name="T9" fmla="*/ 1 h 1"/>
              <a:gd name="T10" fmla="*/ 1 w 5"/>
              <a:gd name="T11" fmla="*/ 1 h 1"/>
              <a:gd name="T12" fmla="*/ 3 w 5"/>
              <a:gd name="T13" fmla="*/ 1 h 1"/>
              <a:gd name="T14" fmla="*/ 1 w 5"/>
              <a:gd name="T15" fmla="*/ 1 h 1"/>
              <a:gd name="T16" fmla="*/ 0 w 5"/>
              <a:gd name="T17" fmla="*/ 1 h 1"/>
              <a:gd name="T18" fmla="*/ 1 w 5"/>
              <a:gd name="T19" fmla="*/ 1 h 1"/>
              <a:gd name="T20" fmla="*/ 1 w 5"/>
              <a:gd name="T21" fmla="*/ 0 h 1"/>
              <a:gd name="T22" fmla="*/ 0 w 5"/>
              <a:gd name="T23" fmla="*/ 1 h 1"/>
              <a:gd name="T24" fmla="*/ 0 w 5"/>
              <a:gd name="T25" fmla="*/ 0 h 1"/>
              <a:gd name="T26" fmla="*/ 1 w 5"/>
              <a:gd name="T27" fmla="*/ 0 h 1"/>
              <a:gd name="T28" fmla="*/ 3 w 5"/>
              <a:gd name="T29" fmla="*/ 0 h 1"/>
              <a:gd name="T30" fmla="*/ 5 w 5"/>
              <a:gd name="T3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
                <a:moveTo>
                  <a:pt x="5" y="0"/>
                </a:moveTo>
                <a:lnTo>
                  <a:pt x="5" y="1"/>
                </a:lnTo>
                <a:lnTo>
                  <a:pt x="3" y="1"/>
                </a:lnTo>
                <a:lnTo>
                  <a:pt x="1" y="1"/>
                </a:lnTo>
                <a:lnTo>
                  <a:pt x="3" y="1"/>
                </a:lnTo>
                <a:lnTo>
                  <a:pt x="1" y="1"/>
                </a:lnTo>
                <a:lnTo>
                  <a:pt x="3" y="1"/>
                </a:lnTo>
                <a:lnTo>
                  <a:pt x="1" y="1"/>
                </a:lnTo>
                <a:lnTo>
                  <a:pt x="0" y="1"/>
                </a:lnTo>
                <a:lnTo>
                  <a:pt x="1" y="1"/>
                </a:lnTo>
                <a:lnTo>
                  <a:pt x="1" y="0"/>
                </a:lnTo>
                <a:lnTo>
                  <a:pt x="0" y="1"/>
                </a:lnTo>
                <a:lnTo>
                  <a:pt x="0" y="0"/>
                </a:lnTo>
                <a:lnTo>
                  <a:pt x="1" y="0"/>
                </a:lnTo>
                <a:lnTo>
                  <a:pt x="3" y="0"/>
                </a:lnTo>
                <a:lnTo>
                  <a:pt x="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83" name="Freeform 521"/>
          <p:cNvSpPr>
            <a:spLocks/>
          </p:cNvSpPr>
          <p:nvPr/>
        </p:nvSpPr>
        <p:spPr bwMode="auto">
          <a:xfrm>
            <a:off x="2309252" y="784211"/>
            <a:ext cx="4047" cy="0"/>
          </a:xfrm>
          <a:custGeom>
            <a:avLst/>
            <a:gdLst>
              <a:gd name="T0" fmla="*/ 0 w 2"/>
              <a:gd name="T1" fmla="*/ 2 w 2"/>
              <a:gd name="T2" fmla="*/ 0 w 2"/>
              <a:gd name="T3" fmla="*/ 2 w 2"/>
              <a:gd name="T4" fmla="*/ 0 w 2"/>
            </a:gdLst>
            <a:ahLst/>
            <a:cxnLst>
              <a:cxn ang="0">
                <a:pos x="T0" y="0"/>
              </a:cxn>
              <a:cxn ang="0">
                <a:pos x="T1" y="0"/>
              </a:cxn>
              <a:cxn ang="0">
                <a:pos x="T2" y="0"/>
              </a:cxn>
              <a:cxn ang="0">
                <a:pos x="T3" y="0"/>
              </a:cxn>
              <a:cxn ang="0">
                <a:pos x="T4" y="0"/>
              </a:cxn>
            </a:cxnLst>
            <a:rect l="0" t="0" r="r" b="b"/>
            <a:pathLst>
              <a:path w="2">
                <a:moveTo>
                  <a:pt x="0" y="0"/>
                </a:moveTo>
                <a:lnTo>
                  <a:pt x="2" y="0"/>
                </a:lnTo>
                <a:lnTo>
                  <a:pt x="0" y="0"/>
                </a:ln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84" name="Freeform 522"/>
          <p:cNvSpPr>
            <a:spLocks/>
          </p:cNvSpPr>
          <p:nvPr/>
        </p:nvSpPr>
        <p:spPr bwMode="auto">
          <a:xfrm>
            <a:off x="2313299" y="784211"/>
            <a:ext cx="6070" cy="2082"/>
          </a:xfrm>
          <a:custGeom>
            <a:avLst/>
            <a:gdLst>
              <a:gd name="T0" fmla="*/ 3 w 3"/>
              <a:gd name="T1" fmla="*/ 0 h 1"/>
              <a:gd name="T2" fmla="*/ 2 w 3"/>
              <a:gd name="T3" fmla="*/ 0 h 1"/>
              <a:gd name="T4" fmla="*/ 2 w 3"/>
              <a:gd name="T5" fmla="*/ 1 h 1"/>
              <a:gd name="T6" fmla="*/ 0 w 3"/>
              <a:gd name="T7" fmla="*/ 1 h 1"/>
              <a:gd name="T8" fmla="*/ 0 w 3"/>
              <a:gd name="T9" fmla="*/ 0 h 1"/>
              <a:gd name="T10" fmla="*/ 2 w 3"/>
              <a:gd name="T11" fmla="*/ 0 h 1"/>
              <a:gd name="T12" fmla="*/ 3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0"/>
                </a:moveTo>
                <a:lnTo>
                  <a:pt x="2" y="0"/>
                </a:lnTo>
                <a:lnTo>
                  <a:pt x="2" y="1"/>
                </a:lnTo>
                <a:lnTo>
                  <a:pt x="0" y="1"/>
                </a:lnTo>
                <a:lnTo>
                  <a:pt x="0" y="0"/>
                </a:lnTo>
                <a:lnTo>
                  <a:pt x="2"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85" name="Freeform 523"/>
          <p:cNvSpPr>
            <a:spLocks/>
          </p:cNvSpPr>
          <p:nvPr/>
        </p:nvSpPr>
        <p:spPr bwMode="auto">
          <a:xfrm>
            <a:off x="2303181" y="784211"/>
            <a:ext cx="6070" cy="2082"/>
          </a:xfrm>
          <a:custGeom>
            <a:avLst/>
            <a:gdLst>
              <a:gd name="T0" fmla="*/ 2 w 3"/>
              <a:gd name="T1" fmla="*/ 0 h 1"/>
              <a:gd name="T2" fmla="*/ 3 w 3"/>
              <a:gd name="T3" fmla="*/ 0 h 1"/>
              <a:gd name="T4" fmla="*/ 2 w 3"/>
              <a:gd name="T5" fmla="*/ 0 h 1"/>
              <a:gd name="T6" fmla="*/ 2 w 3"/>
              <a:gd name="T7" fmla="*/ 1 h 1"/>
              <a:gd name="T8" fmla="*/ 0 w 3"/>
              <a:gd name="T9" fmla="*/ 1 h 1"/>
              <a:gd name="T10" fmla="*/ 0 w 3"/>
              <a:gd name="T11" fmla="*/ 0 h 1"/>
              <a:gd name="T12" fmla="*/ 2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0"/>
                </a:moveTo>
                <a:lnTo>
                  <a:pt x="3" y="0"/>
                </a:lnTo>
                <a:lnTo>
                  <a:pt x="2" y="0"/>
                </a:lnTo>
                <a:lnTo>
                  <a:pt x="2" y="1"/>
                </a:lnTo>
                <a:lnTo>
                  <a:pt x="0" y="1"/>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86" name="Freeform 524"/>
          <p:cNvSpPr>
            <a:spLocks/>
          </p:cNvSpPr>
          <p:nvPr/>
        </p:nvSpPr>
        <p:spPr bwMode="auto">
          <a:xfrm>
            <a:off x="2280923" y="780048"/>
            <a:ext cx="2023" cy="4163"/>
          </a:xfrm>
          <a:custGeom>
            <a:avLst/>
            <a:gdLst>
              <a:gd name="T0" fmla="*/ 1 w 1"/>
              <a:gd name="T1" fmla="*/ 2 h 2"/>
              <a:gd name="T2" fmla="*/ 0 w 1"/>
              <a:gd name="T3" fmla="*/ 2 h 2"/>
              <a:gd name="T4" fmla="*/ 0 w 1"/>
              <a:gd name="T5" fmla="*/ 0 h 2"/>
              <a:gd name="T6" fmla="*/ 0 w 1"/>
              <a:gd name="T7" fmla="*/ 2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0" y="2"/>
                </a:lnTo>
                <a:lnTo>
                  <a:pt x="0" y="0"/>
                </a:lnTo>
                <a:lnTo>
                  <a:pt x="0" y="2"/>
                </a:lnTo>
                <a:lnTo>
                  <a:pt x="1"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87" name="Freeform 525"/>
          <p:cNvSpPr>
            <a:spLocks/>
          </p:cNvSpPr>
          <p:nvPr/>
        </p:nvSpPr>
        <p:spPr bwMode="auto">
          <a:xfrm>
            <a:off x="2307228" y="780048"/>
            <a:ext cx="2023" cy="4163"/>
          </a:xfrm>
          <a:custGeom>
            <a:avLst/>
            <a:gdLst>
              <a:gd name="T0" fmla="*/ 0 w 1"/>
              <a:gd name="T1" fmla="*/ 0 h 2"/>
              <a:gd name="T2" fmla="*/ 1 w 1"/>
              <a:gd name="T3" fmla="*/ 2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1" y="2"/>
                </a:ln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88" name="Freeform 526"/>
          <p:cNvSpPr>
            <a:spLocks/>
          </p:cNvSpPr>
          <p:nvPr/>
        </p:nvSpPr>
        <p:spPr bwMode="auto">
          <a:xfrm>
            <a:off x="2307228" y="780048"/>
            <a:ext cx="6070" cy="4163"/>
          </a:xfrm>
          <a:custGeom>
            <a:avLst/>
            <a:gdLst>
              <a:gd name="T0" fmla="*/ 3 w 3"/>
              <a:gd name="T1" fmla="*/ 0 h 2"/>
              <a:gd name="T2" fmla="*/ 3 w 3"/>
              <a:gd name="T3" fmla="*/ 2 h 2"/>
              <a:gd name="T4" fmla="*/ 1 w 3"/>
              <a:gd name="T5" fmla="*/ 2 h 2"/>
              <a:gd name="T6" fmla="*/ 0 w 3"/>
              <a:gd name="T7" fmla="*/ 0 h 2"/>
              <a:gd name="T8" fmla="*/ 1 w 3"/>
              <a:gd name="T9" fmla="*/ 0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2"/>
                </a:lnTo>
                <a:lnTo>
                  <a:pt x="1" y="2"/>
                </a:lnTo>
                <a:lnTo>
                  <a:pt x="0" y="0"/>
                </a:lnTo>
                <a:lnTo>
                  <a:pt x="1"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89" name="Freeform 527"/>
          <p:cNvSpPr>
            <a:spLocks/>
          </p:cNvSpPr>
          <p:nvPr/>
        </p:nvSpPr>
        <p:spPr bwMode="auto">
          <a:xfrm>
            <a:off x="2309252" y="777966"/>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90" name="Freeform 528"/>
          <p:cNvSpPr>
            <a:spLocks/>
          </p:cNvSpPr>
          <p:nvPr/>
        </p:nvSpPr>
        <p:spPr bwMode="auto">
          <a:xfrm>
            <a:off x="2280923" y="777966"/>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91" name="Freeform 529"/>
          <p:cNvSpPr>
            <a:spLocks/>
          </p:cNvSpPr>
          <p:nvPr/>
        </p:nvSpPr>
        <p:spPr bwMode="auto">
          <a:xfrm>
            <a:off x="2297111" y="777966"/>
            <a:ext cx="6070" cy="2082"/>
          </a:xfrm>
          <a:custGeom>
            <a:avLst/>
            <a:gdLst>
              <a:gd name="T0" fmla="*/ 2 w 3"/>
              <a:gd name="T1" fmla="*/ 1 h 1"/>
              <a:gd name="T2" fmla="*/ 0 w 3"/>
              <a:gd name="T3" fmla="*/ 1 h 1"/>
              <a:gd name="T4" fmla="*/ 2 w 3"/>
              <a:gd name="T5" fmla="*/ 1 h 1"/>
              <a:gd name="T6" fmla="*/ 0 w 3"/>
              <a:gd name="T7" fmla="*/ 1 h 1"/>
              <a:gd name="T8" fmla="*/ 2 w 3"/>
              <a:gd name="T9" fmla="*/ 1 h 1"/>
              <a:gd name="T10" fmla="*/ 2 w 3"/>
              <a:gd name="T11" fmla="*/ 0 h 1"/>
              <a:gd name="T12" fmla="*/ 3 w 3"/>
              <a:gd name="T13" fmla="*/ 0 h 1"/>
              <a:gd name="T14" fmla="*/ 2 w 3"/>
              <a:gd name="T15" fmla="*/ 0 h 1"/>
              <a:gd name="T16" fmla="*/ 2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1"/>
                </a:moveTo>
                <a:lnTo>
                  <a:pt x="0" y="1"/>
                </a:lnTo>
                <a:lnTo>
                  <a:pt x="2" y="1"/>
                </a:lnTo>
                <a:lnTo>
                  <a:pt x="0" y="1"/>
                </a:lnTo>
                <a:lnTo>
                  <a:pt x="2" y="1"/>
                </a:lnTo>
                <a:lnTo>
                  <a:pt x="2" y="0"/>
                </a:lnTo>
                <a:lnTo>
                  <a:pt x="3" y="0"/>
                </a:lnTo>
                <a:lnTo>
                  <a:pt x="2" y="0"/>
                </a:lnTo>
                <a:lnTo>
                  <a:pt x="2"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92" name="Freeform 530"/>
          <p:cNvSpPr>
            <a:spLocks/>
          </p:cNvSpPr>
          <p:nvPr/>
        </p:nvSpPr>
        <p:spPr bwMode="auto">
          <a:xfrm>
            <a:off x="2309252" y="777966"/>
            <a:ext cx="10117" cy="6245"/>
          </a:xfrm>
          <a:custGeom>
            <a:avLst/>
            <a:gdLst>
              <a:gd name="T0" fmla="*/ 4 w 5"/>
              <a:gd name="T1" fmla="*/ 0 h 3"/>
              <a:gd name="T2" fmla="*/ 5 w 5"/>
              <a:gd name="T3" fmla="*/ 0 h 3"/>
              <a:gd name="T4" fmla="*/ 5 w 5"/>
              <a:gd name="T5" fmla="*/ 1 h 3"/>
              <a:gd name="T6" fmla="*/ 4 w 5"/>
              <a:gd name="T7" fmla="*/ 1 h 3"/>
              <a:gd name="T8" fmla="*/ 4 w 5"/>
              <a:gd name="T9" fmla="*/ 3 h 3"/>
              <a:gd name="T10" fmla="*/ 4 w 5"/>
              <a:gd name="T11" fmla="*/ 1 h 3"/>
              <a:gd name="T12" fmla="*/ 5 w 5"/>
              <a:gd name="T13" fmla="*/ 1 h 3"/>
              <a:gd name="T14" fmla="*/ 4 w 5"/>
              <a:gd name="T15" fmla="*/ 1 h 3"/>
              <a:gd name="T16" fmla="*/ 4 w 5"/>
              <a:gd name="T17" fmla="*/ 3 h 3"/>
              <a:gd name="T18" fmla="*/ 2 w 5"/>
              <a:gd name="T19" fmla="*/ 3 h 3"/>
              <a:gd name="T20" fmla="*/ 2 w 5"/>
              <a:gd name="T21" fmla="*/ 1 h 3"/>
              <a:gd name="T22" fmla="*/ 4 w 5"/>
              <a:gd name="T23" fmla="*/ 1 h 3"/>
              <a:gd name="T24" fmla="*/ 2 w 5"/>
              <a:gd name="T25" fmla="*/ 1 h 3"/>
              <a:gd name="T26" fmla="*/ 2 w 5"/>
              <a:gd name="T27" fmla="*/ 3 h 3"/>
              <a:gd name="T28" fmla="*/ 2 w 5"/>
              <a:gd name="T29" fmla="*/ 1 h 3"/>
              <a:gd name="T30" fmla="*/ 2 w 5"/>
              <a:gd name="T31" fmla="*/ 0 h 3"/>
              <a:gd name="T32" fmla="*/ 2 w 5"/>
              <a:gd name="T33" fmla="*/ 1 h 3"/>
              <a:gd name="T34" fmla="*/ 0 w 5"/>
              <a:gd name="T35" fmla="*/ 1 h 3"/>
              <a:gd name="T36" fmla="*/ 0 w 5"/>
              <a:gd name="T37" fmla="*/ 0 h 3"/>
              <a:gd name="T38" fmla="*/ 2 w 5"/>
              <a:gd name="T39" fmla="*/ 0 h 3"/>
              <a:gd name="T40" fmla="*/ 0 w 5"/>
              <a:gd name="T41" fmla="*/ 0 h 3"/>
              <a:gd name="T42" fmla="*/ 2 w 5"/>
              <a:gd name="T43" fmla="*/ 0 h 3"/>
              <a:gd name="T44" fmla="*/ 4 w 5"/>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3">
                <a:moveTo>
                  <a:pt x="4" y="0"/>
                </a:moveTo>
                <a:lnTo>
                  <a:pt x="5" y="0"/>
                </a:lnTo>
                <a:lnTo>
                  <a:pt x="5" y="1"/>
                </a:lnTo>
                <a:lnTo>
                  <a:pt x="4" y="1"/>
                </a:lnTo>
                <a:lnTo>
                  <a:pt x="4" y="3"/>
                </a:lnTo>
                <a:lnTo>
                  <a:pt x="4" y="1"/>
                </a:lnTo>
                <a:lnTo>
                  <a:pt x="5" y="1"/>
                </a:lnTo>
                <a:lnTo>
                  <a:pt x="4" y="1"/>
                </a:lnTo>
                <a:lnTo>
                  <a:pt x="4" y="3"/>
                </a:lnTo>
                <a:lnTo>
                  <a:pt x="2" y="3"/>
                </a:lnTo>
                <a:lnTo>
                  <a:pt x="2" y="1"/>
                </a:lnTo>
                <a:lnTo>
                  <a:pt x="4" y="1"/>
                </a:lnTo>
                <a:lnTo>
                  <a:pt x="2" y="1"/>
                </a:lnTo>
                <a:lnTo>
                  <a:pt x="2" y="3"/>
                </a:lnTo>
                <a:lnTo>
                  <a:pt x="2" y="1"/>
                </a:lnTo>
                <a:lnTo>
                  <a:pt x="2" y="0"/>
                </a:lnTo>
                <a:lnTo>
                  <a:pt x="2" y="1"/>
                </a:lnTo>
                <a:lnTo>
                  <a:pt x="0" y="1"/>
                </a:lnTo>
                <a:lnTo>
                  <a:pt x="0" y="0"/>
                </a:lnTo>
                <a:lnTo>
                  <a:pt x="2" y="0"/>
                </a:lnTo>
                <a:lnTo>
                  <a:pt x="0" y="0"/>
                </a:lnTo>
                <a:lnTo>
                  <a:pt x="2" y="0"/>
                </a:lnTo>
                <a:lnTo>
                  <a:pt x="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93" name="Freeform 531"/>
          <p:cNvSpPr>
            <a:spLocks/>
          </p:cNvSpPr>
          <p:nvPr/>
        </p:nvSpPr>
        <p:spPr bwMode="auto">
          <a:xfrm>
            <a:off x="2282947" y="777966"/>
            <a:ext cx="8094" cy="2082"/>
          </a:xfrm>
          <a:custGeom>
            <a:avLst/>
            <a:gdLst>
              <a:gd name="T0" fmla="*/ 4 w 4"/>
              <a:gd name="T1" fmla="*/ 0 h 1"/>
              <a:gd name="T2" fmla="*/ 4 w 4"/>
              <a:gd name="T3" fmla="*/ 1 h 1"/>
              <a:gd name="T4" fmla="*/ 2 w 4"/>
              <a:gd name="T5" fmla="*/ 1 h 1"/>
              <a:gd name="T6" fmla="*/ 0 w 4"/>
              <a:gd name="T7" fmla="*/ 1 h 1"/>
              <a:gd name="T8" fmla="*/ 0 w 4"/>
              <a:gd name="T9" fmla="*/ 0 h 1"/>
              <a:gd name="T10" fmla="*/ 2 w 4"/>
              <a:gd name="T11" fmla="*/ 0 h 1"/>
              <a:gd name="T12" fmla="*/ 4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4" y="0"/>
                </a:moveTo>
                <a:lnTo>
                  <a:pt x="4" y="1"/>
                </a:lnTo>
                <a:lnTo>
                  <a:pt x="2" y="1"/>
                </a:lnTo>
                <a:lnTo>
                  <a:pt x="0" y="1"/>
                </a:lnTo>
                <a:lnTo>
                  <a:pt x="0" y="0"/>
                </a:lnTo>
                <a:lnTo>
                  <a:pt x="2" y="0"/>
                </a:lnTo>
                <a:lnTo>
                  <a:pt x="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94" name="Freeform 532"/>
          <p:cNvSpPr>
            <a:spLocks/>
          </p:cNvSpPr>
          <p:nvPr/>
        </p:nvSpPr>
        <p:spPr bwMode="auto">
          <a:xfrm>
            <a:off x="2329486" y="773803"/>
            <a:ext cx="4047" cy="4163"/>
          </a:xfrm>
          <a:custGeom>
            <a:avLst/>
            <a:gdLst>
              <a:gd name="T0" fmla="*/ 2 w 2"/>
              <a:gd name="T1" fmla="*/ 2 h 2"/>
              <a:gd name="T2" fmla="*/ 0 w 2"/>
              <a:gd name="T3" fmla="*/ 2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2"/>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95" name="Freeform 533"/>
          <p:cNvSpPr>
            <a:spLocks/>
          </p:cNvSpPr>
          <p:nvPr/>
        </p:nvSpPr>
        <p:spPr bwMode="auto">
          <a:xfrm>
            <a:off x="2282947" y="773803"/>
            <a:ext cx="8094" cy="4163"/>
          </a:xfrm>
          <a:custGeom>
            <a:avLst/>
            <a:gdLst>
              <a:gd name="T0" fmla="*/ 2 w 4"/>
              <a:gd name="T1" fmla="*/ 0 h 2"/>
              <a:gd name="T2" fmla="*/ 4 w 4"/>
              <a:gd name="T3" fmla="*/ 2 h 2"/>
              <a:gd name="T4" fmla="*/ 2 w 4"/>
              <a:gd name="T5" fmla="*/ 2 h 2"/>
              <a:gd name="T6" fmla="*/ 2 w 4"/>
              <a:gd name="T7" fmla="*/ 0 h 2"/>
              <a:gd name="T8" fmla="*/ 0 w 4"/>
              <a:gd name="T9" fmla="*/ 0 h 2"/>
              <a:gd name="T10" fmla="*/ 0 w 4"/>
              <a:gd name="T11" fmla="*/ 2 h 2"/>
              <a:gd name="T12" fmla="*/ 2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2" y="0"/>
                </a:moveTo>
                <a:lnTo>
                  <a:pt x="4" y="2"/>
                </a:lnTo>
                <a:lnTo>
                  <a:pt x="2" y="2"/>
                </a:lnTo>
                <a:lnTo>
                  <a:pt x="2" y="0"/>
                </a:lnTo>
                <a:lnTo>
                  <a:pt x="0" y="0"/>
                </a:lnTo>
                <a:lnTo>
                  <a:pt x="0" y="2"/>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96" name="Freeform 534"/>
          <p:cNvSpPr>
            <a:spLocks/>
          </p:cNvSpPr>
          <p:nvPr/>
        </p:nvSpPr>
        <p:spPr bwMode="auto">
          <a:xfrm>
            <a:off x="2345674" y="773803"/>
            <a:ext cx="4047" cy="4163"/>
          </a:xfrm>
          <a:custGeom>
            <a:avLst/>
            <a:gdLst>
              <a:gd name="T0" fmla="*/ 0 w 2"/>
              <a:gd name="T1" fmla="*/ 2 h 2"/>
              <a:gd name="T2" fmla="*/ 0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0"/>
                </a:lnTo>
                <a:lnTo>
                  <a:pt x="2"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97" name="Freeform 535"/>
          <p:cNvSpPr>
            <a:spLocks/>
          </p:cNvSpPr>
          <p:nvPr/>
        </p:nvSpPr>
        <p:spPr bwMode="auto">
          <a:xfrm>
            <a:off x="2317345" y="773803"/>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98" name="Freeform 536"/>
          <p:cNvSpPr>
            <a:spLocks/>
          </p:cNvSpPr>
          <p:nvPr/>
        </p:nvSpPr>
        <p:spPr bwMode="auto">
          <a:xfrm>
            <a:off x="2319369" y="773803"/>
            <a:ext cx="4047" cy="4163"/>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99" name="Freeform 537"/>
          <p:cNvSpPr>
            <a:spLocks/>
          </p:cNvSpPr>
          <p:nvPr/>
        </p:nvSpPr>
        <p:spPr bwMode="auto">
          <a:xfrm>
            <a:off x="2345674" y="773803"/>
            <a:ext cx="10117" cy="6245"/>
          </a:xfrm>
          <a:custGeom>
            <a:avLst/>
            <a:gdLst>
              <a:gd name="T0" fmla="*/ 2 w 5"/>
              <a:gd name="T1" fmla="*/ 3 h 3"/>
              <a:gd name="T2" fmla="*/ 0 w 5"/>
              <a:gd name="T3" fmla="*/ 3 h 3"/>
              <a:gd name="T4" fmla="*/ 0 w 5"/>
              <a:gd name="T5" fmla="*/ 2 h 3"/>
              <a:gd name="T6" fmla="*/ 2 w 5"/>
              <a:gd name="T7" fmla="*/ 2 h 3"/>
              <a:gd name="T8" fmla="*/ 4 w 5"/>
              <a:gd name="T9" fmla="*/ 0 h 3"/>
              <a:gd name="T10" fmla="*/ 5 w 5"/>
              <a:gd name="T11" fmla="*/ 0 h 3"/>
              <a:gd name="T12" fmla="*/ 4 w 5"/>
              <a:gd name="T13" fmla="*/ 0 h 3"/>
              <a:gd name="T14" fmla="*/ 5 w 5"/>
              <a:gd name="T15" fmla="*/ 0 h 3"/>
              <a:gd name="T16" fmla="*/ 5 w 5"/>
              <a:gd name="T17" fmla="*/ 2 h 3"/>
              <a:gd name="T18" fmla="*/ 4 w 5"/>
              <a:gd name="T19" fmla="*/ 2 h 3"/>
              <a:gd name="T20" fmla="*/ 4 w 5"/>
              <a:gd name="T21" fmla="*/ 3 h 3"/>
              <a:gd name="T22" fmla="*/ 2 w 5"/>
              <a:gd name="T2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2" y="3"/>
                </a:moveTo>
                <a:lnTo>
                  <a:pt x="0" y="3"/>
                </a:lnTo>
                <a:lnTo>
                  <a:pt x="0" y="2"/>
                </a:lnTo>
                <a:lnTo>
                  <a:pt x="2" y="2"/>
                </a:lnTo>
                <a:lnTo>
                  <a:pt x="4" y="0"/>
                </a:lnTo>
                <a:lnTo>
                  <a:pt x="5" y="0"/>
                </a:lnTo>
                <a:lnTo>
                  <a:pt x="4" y="0"/>
                </a:lnTo>
                <a:lnTo>
                  <a:pt x="5" y="0"/>
                </a:lnTo>
                <a:lnTo>
                  <a:pt x="5" y="2"/>
                </a:lnTo>
                <a:lnTo>
                  <a:pt x="4" y="2"/>
                </a:lnTo>
                <a:lnTo>
                  <a:pt x="4" y="3"/>
                </a:lnTo>
                <a:lnTo>
                  <a:pt x="2"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00" name="Freeform 538"/>
          <p:cNvSpPr>
            <a:spLocks/>
          </p:cNvSpPr>
          <p:nvPr/>
        </p:nvSpPr>
        <p:spPr bwMode="auto">
          <a:xfrm>
            <a:off x="2297111" y="773803"/>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01" name="Freeform 539"/>
          <p:cNvSpPr>
            <a:spLocks/>
          </p:cNvSpPr>
          <p:nvPr/>
        </p:nvSpPr>
        <p:spPr bwMode="auto">
          <a:xfrm>
            <a:off x="2282947" y="769639"/>
            <a:ext cx="10117" cy="4163"/>
          </a:xfrm>
          <a:custGeom>
            <a:avLst/>
            <a:gdLst>
              <a:gd name="T0" fmla="*/ 5 w 5"/>
              <a:gd name="T1" fmla="*/ 2 h 2"/>
              <a:gd name="T2" fmla="*/ 4 w 5"/>
              <a:gd name="T3" fmla="*/ 2 h 2"/>
              <a:gd name="T4" fmla="*/ 2 w 5"/>
              <a:gd name="T5" fmla="*/ 2 h 2"/>
              <a:gd name="T6" fmla="*/ 0 w 5"/>
              <a:gd name="T7" fmla="*/ 2 h 2"/>
              <a:gd name="T8" fmla="*/ 2 w 5"/>
              <a:gd name="T9" fmla="*/ 2 h 2"/>
              <a:gd name="T10" fmla="*/ 2 w 5"/>
              <a:gd name="T11" fmla="*/ 0 h 2"/>
              <a:gd name="T12" fmla="*/ 4 w 5"/>
              <a:gd name="T13" fmla="*/ 0 h 2"/>
              <a:gd name="T14" fmla="*/ 5 w 5"/>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
                <a:moveTo>
                  <a:pt x="5" y="2"/>
                </a:moveTo>
                <a:lnTo>
                  <a:pt x="4" y="2"/>
                </a:lnTo>
                <a:lnTo>
                  <a:pt x="2" y="2"/>
                </a:lnTo>
                <a:lnTo>
                  <a:pt x="0" y="2"/>
                </a:lnTo>
                <a:lnTo>
                  <a:pt x="2" y="2"/>
                </a:lnTo>
                <a:lnTo>
                  <a:pt x="2" y="0"/>
                </a:lnTo>
                <a:lnTo>
                  <a:pt x="4" y="0"/>
                </a:lnTo>
                <a:lnTo>
                  <a:pt x="5"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02" name="Freeform 540"/>
          <p:cNvSpPr>
            <a:spLocks/>
          </p:cNvSpPr>
          <p:nvPr/>
        </p:nvSpPr>
        <p:spPr bwMode="auto">
          <a:xfrm>
            <a:off x="2376026" y="769639"/>
            <a:ext cx="4047" cy="4163"/>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03" name="Freeform 541"/>
          <p:cNvSpPr>
            <a:spLocks/>
          </p:cNvSpPr>
          <p:nvPr/>
        </p:nvSpPr>
        <p:spPr bwMode="auto">
          <a:xfrm>
            <a:off x="2382096" y="767557"/>
            <a:ext cx="4047" cy="2082"/>
          </a:xfrm>
          <a:custGeom>
            <a:avLst/>
            <a:gdLst>
              <a:gd name="T0" fmla="*/ 2 w 2"/>
              <a:gd name="T1" fmla="*/ 0 h 1"/>
              <a:gd name="T2" fmla="*/ 0 w 2"/>
              <a:gd name="T3" fmla="*/ 0 h 1"/>
              <a:gd name="T4" fmla="*/ 0 w 2"/>
              <a:gd name="T5" fmla="*/ 1 h 1"/>
              <a:gd name="T6" fmla="*/ 0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lnTo>
                  <a:pt x="0" y="0"/>
                </a:lnTo>
                <a:lnTo>
                  <a:pt x="0" y="1"/>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04" name="Freeform 542"/>
          <p:cNvSpPr>
            <a:spLocks/>
          </p:cNvSpPr>
          <p:nvPr/>
        </p:nvSpPr>
        <p:spPr bwMode="auto">
          <a:xfrm>
            <a:off x="2349721" y="763394"/>
            <a:ext cx="30352" cy="20817"/>
          </a:xfrm>
          <a:custGeom>
            <a:avLst/>
            <a:gdLst>
              <a:gd name="T0" fmla="*/ 13 w 15"/>
              <a:gd name="T1" fmla="*/ 0 h 10"/>
              <a:gd name="T2" fmla="*/ 15 w 15"/>
              <a:gd name="T3" fmla="*/ 2 h 10"/>
              <a:gd name="T4" fmla="*/ 15 w 15"/>
              <a:gd name="T5" fmla="*/ 3 h 10"/>
              <a:gd name="T6" fmla="*/ 13 w 15"/>
              <a:gd name="T7" fmla="*/ 3 h 10"/>
              <a:gd name="T8" fmla="*/ 13 w 15"/>
              <a:gd name="T9" fmla="*/ 5 h 10"/>
              <a:gd name="T10" fmla="*/ 12 w 15"/>
              <a:gd name="T11" fmla="*/ 5 h 10"/>
              <a:gd name="T12" fmla="*/ 12 w 15"/>
              <a:gd name="T13" fmla="*/ 7 h 10"/>
              <a:gd name="T14" fmla="*/ 10 w 15"/>
              <a:gd name="T15" fmla="*/ 7 h 10"/>
              <a:gd name="T16" fmla="*/ 10 w 15"/>
              <a:gd name="T17" fmla="*/ 8 h 10"/>
              <a:gd name="T18" fmla="*/ 8 w 15"/>
              <a:gd name="T19" fmla="*/ 8 h 10"/>
              <a:gd name="T20" fmla="*/ 8 w 15"/>
              <a:gd name="T21" fmla="*/ 10 h 10"/>
              <a:gd name="T22" fmla="*/ 7 w 15"/>
              <a:gd name="T23" fmla="*/ 10 h 10"/>
              <a:gd name="T24" fmla="*/ 5 w 15"/>
              <a:gd name="T25" fmla="*/ 10 h 10"/>
              <a:gd name="T26" fmla="*/ 3 w 15"/>
              <a:gd name="T27" fmla="*/ 10 h 10"/>
              <a:gd name="T28" fmla="*/ 5 w 15"/>
              <a:gd name="T29" fmla="*/ 10 h 10"/>
              <a:gd name="T30" fmla="*/ 7 w 15"/>
              <a:gd name="T31" fmla="*/ 10 h 10"/>
              <a:gd name="T32" fmla="*/ 7 w 15"/>
              <a:gd name="T33" fmla="*/ 8 h 10"/>
              <a:gd name="T34" fmla="*/ 8 w 15"/>
              <a:gd name="T35" fmla="*/ 8 h 10"/>
              <a:gd name="T36" fmla="*/ 10 w 15"/>
              <a:gd name="T37" fmla="*/ 8 h 10"/>
              <a:gd name="T38" fmla="*/ 8 w 15"/>
              <a:gd name="T39" fmla="*/ 8 h 10"/>
              <a:gd name="T40" fmla="*/ 7 w 15"/>
              <a:gd name="T41" fmla="*/ 8 h 10"/>
              <a:gd name="T42" fmla="*/ 7 w 15"/>
              <a:gd name="T43" fmla="*/ 10 h 10"/>
              <a:gd name="T44" fmla="*/ 5 w 15"/>
              <a:gd name="T45" fmla="*/ 10 h 10"/>
              <a:gd name="T46" fmla="*/ 3 w 15"/>
              <a:gd name="T47" fmla="*/ 10 h 10"/>
              <a:gd name="T48" fmla="*/ 2 w 15"/>
              <a:gd name="T49" fmla="*/ 10 h 10"/>
              <a:gd name="T50" fmla="*/ 2 w 15"/>
              <a:gd name="T51" fmla="*/ 8 h 10"/>
              <a:gd name="T52" fmla="*/ 0 w 15"/>
              <a:gd name="T53" fmla="*/ 8 h 10"/>
              <a:gd name="T54" fmla="*/ 2 w 15"/>
              <a:gd name="T55" fmla="*/ 8 h 10"/>
              <a:gd name="T56" fmla="*/ 2 w 15"/>
              <a:gd name="T57" fmla="*/ 7 h 10"/>
              <a:gd name="T58" fmla="*/ 3 w 15"/>
              <a:gd name="T59" fmla="*/ 7 h 10"/>
              <a:gd name="T60" fmla="*/ 2 w 15"/>
              <a:gd name="T61" fmla="*/ 7 h 10"/>
              <a:gd name="T62" fmla="*/ 3 w 15"/>
              <a:gd name="T63" fmla="*/ 7 h 10"/>
              <a:gd name="T64" fmla="*/ 3 w 15"/>
              <a:gd name="T65" fmla="*/ 5 h 10"/>
              <a:gd name="T66" fmla="*/ 5 w 15"/>
              <a:gd name="T67" fmla="*/ 5 h 10"/>
              <a:gd name="T68" fmla="*/ 3 w 15"/>
              <a:gd name="T69" fmla="*/ 5 h 10"/>
              <a:gd name="T70" fmla="*/ 5 w 15"/>
              <a:gd name="T71" fmla="*/ 3 h 10"/>
              <a:gd name="T72" fmla="*/ 7 w 15"/>
              <a:gd name="T73" fmla="*/ 3 h 10"/>
              <a:gd name="T74" fmla="*/ 8 w 15"/>
              <a:gd name="T75" fmla="*/ 2 h 10"/>
              <a:gd name="T76" fmla="*/ 10 w 15"/>
              <a:gd name="T77" fmla="*/ 2 h 10"/>
              <a:gd name="T78" fmla="*/ 12 w 15"/>
              <a:gd name="T79" fmla="*/ 2 h 10"/>
              <a:gd name="T80" fmla="*/ 13 w 15"/>
              <a:gd name="T81" fmla="*/ 2 h 10"/>
              <a:gd name="T82" fmla="*/ 13 w 15"/>
              <a:gd name="T83" fmla="*/ 0 h 10"/>
              <a:gd name="T84" fmla="*/ 13 w 15"/>
              <a:gd name="T85" fmla="*/ 2 h 10"/>
              <a:gd name="T86" fmla="*/ 13 w 15"/>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 h="10">
                <a:moveTo>
                  <a:pt x="13" y="0"/>
                </a:moveTo>
                <a:lnTo>
                  <a:pt x="15" y="2"/>
                </a:lnTo>
                <a:lnTo>
                  <a:pt x="15" y="3"/>
                </a:lnTo>
                <a:lnTo>
                  <a:pt x="13" y="3"/>
                </a:lnTo>
                <a:lnTo>
                  <a:pt x="13" y="5"/>
                </a:lnTo>
                <a:lnTo>
                  <a:pt x="12" y="5"/>
                </a:lnTo>
                <a:lnTo>
                  <a:pt x="12" y="7"/>
                </a:lnTo>
                <a:lnTo>
                  <a:pt x="10" y="7"/>
                </a:lnTo>
                <a:lnTo>
                  <a:pt x="10" y="8"/>
                </a:lnTo>
                <a:lnTo>
                  <a:pt x="8" y="8"/>
                </a:lnTo>
                <a:lnTo>
                  <a:pt x="8" y="10"/>
                </a:lnTo>
                <a:lnTo>
                  <a:pt x="7" y="10"/>
                </a:lnTo>
                <a:lnTo>
                  <a:pt x="5" y="10"/>
                </a:lnTo>
                <a:lnTo>
                  <a:pt x="3" y="10"/>
                </a:lnTo>
                <a:lnTo>
                  <a:pt x="5" y="10"/>
                </a:lnTo>
                <a:lnTo>
                  <a:pt x="7" y="10"/>
                </a:lnTo>
                <a:lnTo>
                  <a:pt x="7" y="8"/>
                </a:lnTo>
                <a:lnTo>
                  <a:pt x="8" y="8"/>
                </a:lnTo>
                <a:lnTo>
                  <a:pt x="10" y="8"/>
                </a:lnTo>
                <a:lnTo>
                  <a:pt x="8" y="8"/>
                </a:lnTo>
                <a:lnTo>
                  <a:pt x="7" y="8"/>
                </a:lnTo>
                <a:lnTo>
                  <a:pt x="7" y="10"/>
                </a:lnTo>
                <a:lnTo>
                  <a:pt x="5" y="10"/>
                </a:lnTo>
                <a:lnTo>
                  <a:pt x="3" y="10"/>
                </a:lnTo>
                <a:lnTo>
                  <a:pt x="2" y="10"/>
                </a:lnTo>
                <a:lnTo>
                  <a:pt x="2" y="8"/>
                </a:lnTo>
                <a:lnTo>
                  <a:pt x="0" y="8"/>
                </a:lnTo>
                <a:lnTo>
                  <a:pt x="2" y="8"/>
                </a:lnTo>
                <a:lnTo>
                  <a:pt x="2" y="7"/>
                </a:lnTo>
                <a:lnTo>
                  <a:pt x="3" y="7"/>
                </a:lnTo>
                <a:lnTo>
                  <a:pt x="2" y="7"/>
                </a:lnTo>
                <a:lnTo>
                  <a:pt x="3" y="7"/>
                </a:lnTo>
                <a:lnTo>
                  <a:pt x="3" y="5"/>
                </a:lnTo>
                <a:lnTo>
                  <a:pt x="5" y="5"/>
                </a:lnTo>
                <a:lnTo>
                  <a:pt x="3" y="5"/>
                </a:lnTo>
                <a:lnTo>
                  <a:pt x="5" y="3"/>
                </a:lnTo>
                <a:lnTo>
                  <a:pt x="7" y="3"/>
                </a:lnTo>
                <a:lnTo>
                  <a:pt x="8" y="2"/>
                </a:lnTo>
                <a:lnTo>
                  <a:pt x="10" y="2"/>
                </a:lnTo>
                <a:lnTo>
                  <a:pt x="12" y="2"/>
                </a:lnTo>
                <a:lnTo>
                  <a:pt x="13" y="2"/>
                </a:lnTo>
                <a:lnTo>
                  <a:pt x="13" y="0"/>
                </a:lnTo>
                <a:lnTo>
                  <a:pt x="13" y="2"/>
                </a:lnTo>
                <a:lnTo>
                  <a:pt x="1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05" name="Freeform 543"/>
          <p:cNvSpPr>
            <a:spLocks/>
          </p:cNvSpPr>
          <p:nvPr/>
        </p:nvSpPr>
        <p:spPr bwMode="auto">
          <a:xfrm>
            <a:off x="2386143" y="763394"/>
            <a:ext cx="4047" cy="4163"/>
          </a:xfrm>
          <a:custGeom>
            <a:avLst/>
            <a:gdLst>
              <a:gd name="T0" fmla="*/ 2 w 2"/>
              <a:gd name="T1" fmla="*/ 0 h 2"/>
              <a:gd name="T2" fmla="*/ 0 w 2"/>
              <a:gd name="T3" fmla="*/ 2 h 2"/>
              <a:gd name="T4" fmla="*/ 0 w 2"/>
              <a:gd name="T5" fmla="*/ 0 h 2"/>
              <a:gd name="T6" fmla="*/ 2 w 2"/>
              <a:gd name="T7" fmla="*/ 0 h 2"/>
              <a:gd name="T8" fmla="*/ 0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0" y="2"/>
                </a:lnTo>
                <a:lnTo>
                  <a:pt x="0" y="0"/>
                </a:lnTo>
                <a:lnTo>
                  <a:pt x="2" y="0"/>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06" name="Freeform 544"/>
          <p:cNvSpPr>
            <a:spLocks/>
          </p:cNvSpPr>
          <p:nvPr/>
        </p:nvSpPr>
        <p:spPr bwMode="auto">
          <a:xfrm>
            <a:off x="2359838" y="763394"/>
            <a:ext cx="16188" cy="6245"/>
          </a:xfrm>
          <a:custGeom>
            <a:avLst/>
            <a:gdLst>
              <a:gd name="T0" fmla="*/ 5 w 8"/>
              <a:gd name="T1" fmla="*/ 0 h 3"/>
              <a:gd name="T2" fmla="*/ 7 w 8"/>
              <a:gd name="T3" fmla="*/ 0 h 3"/>
              <a:gd name="T4" fmla="*/ 8 w 8"/>
              <a:gd name="T5" fmla="*/ 0 h 3"/>
              <a:gd name="T6" fmla="*/ 7 w 8"/>
              <a:gd name="T7" fmla="*/ 0 h 3"/>
              <a:gd name="T8" fmla="*/ 7 w 8"/>
              <a:gd name="T9" fmla="*/ 2 h 3"/>
              <a:gd name="T10" fmla="*/ 5 w 8"/>
              <a:gd name="T11" fmla="*/ 2 h 3"/>
              <a:gd name="T12" fmla="*/ 3 w 8"/>
              <a:gd name="T13" fmla="*/ 2 h 3"/>
              <a:gd name="T14" fmla="*/ 2 w 8"/>
              <a:gd name="T15" fmla="*/ 2 h 3"/>
              <a:gd name="T16" fmla="*/ 2 w 8"/>
              <a:gd name="T17" fmla="*/ 3 h 3"/>
              <a:gd name="T18" fmla="*/ 0 w 8"/>
              <a:gd name="T19" fmla="*/ 3 h 3"/>
              <a:gd name="T20" fmla="*/ 2 w 8"/>
              <a:gd name="T21" fmla="*/ 2 h 3"/>
              <a:gd name="T22" fmla="*/ 2 w 8"/>
              <a:gd name="T23" fmla="*/ 0 h 3"/>
              <a:gd name="T24" fmla="*/ 3 w 8"/>
              <a:gd name="T25" fmla="*/ 0 h 3"/>
              <a:gd name="T26" fmla="*/ 5 w 8"/>
              <a:gd name="T2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3">
                <a:moveTo>
                  <a:pt x="5" y="0"/>
                </a:moveTo>
                <a:lnTo>
                  <a:pt x="7" y="0"/>
                </a:lnTo>
                <a:lnTo>
                  <a:pt x="8" y="0"/>
                </a:lnTo>
                <a:lnTo>
                  <a:pt x="7" y="0"/>
                </a:lnTo>
                <a:lnTo>
                  <a:pt x="7" y="2"/>
                </a:lnTo>
                <a:lnTo>
                  <a:pt x="5" y="2"/>
                </a:lnTo>
                <a:lnTo>
                  <a:pt x="3" y="2"/>
                </a:lnTo>
                <a:lnTo>
                  <a:pt x="2" y="2"/>
                </a:lnTo>
                <a:lnTo>
                  <a:pt x="2" y="3"/>
                </a:lnTo>
                <a:lnTo>
                  <a:pt x="0" y="3"/>
                </a:lnTo>
                <a:lnTo>
                  <a:pt x="2" y="2"/>
                </a:lnTo>
                <a:lnTo>
                  <a:pt x="2" y="0"/>
                </a:lnTo>
                <a:lnTo>
                  <a:pt x="3" y="0"/>
                </a:lnTo>
                <a:lnTo>
                  <a:pt x="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07" name="Freeform 545"/>
          <p:cNvSpPr>
            <a:spLocks/>
          </p:cNvSpPr>
          <p:nvPr/>
        </p:nvSpPr>
        <p:spPr bwMode="auto">
          <a:xfrm>
            <a:off x="2333533" y="759230"/>
            <a:ext cx="30352" cy="20817"/>
          </a:xfrm>
          <a:custGeom>
            <a:avLst/>
            <a:gdLst>
              <a:gd name="T0" fmla="*/ 13 w 15"/>
              <a:gd name="T1" fmla="*/ 2 h 10"/>
              <a:gd name="T2" fmla="*/ 15 w 15"/>
              <a:gd name="T3" fmla="*/ 2 h 10"/>
              <a:gd name="T4" fmla="*/ 15 w 15"/>
              <a:gd name="T5" fmla="*/ 4 h 10"/>
              <a:gd name="T6" fmla="*/ 13 w 15"/>
              <a:gd name="T7" fmla="*/ 4 h 10"/>
              <a:gd name="T8" fmla="*/ 13 w 15"/>
              <a:gd name="T9" fmla="*/ 5 h 10"/>
              <a:gd name="T10" fmla="*/ 11 w 15"/>
              <a:gd name="T11" fmla="*/ 5 h 10"/>
              <a:gd name="T12" fmla="*/ 10 w 15"/>
              <a:gd name="T13" fmla="*/ 5 h 10"/>
              <a:gd name="T14" fmla="*/ 10 w 15"/>
              <a:gd name="T15" fmla="*/ 7 h 10"/>
              <a:gd name="T16" fmla="*/ 8 w 15"/>
              <a:gd name="T17" fmla="*/ 7 h 10"/>
              <a:gd name="T18" fmla="*/ 10 w 15"/>
              <a:gd name="T19" fmla="*/ 7 h 10"/>
              <a:gd name="T20" fmla="*/ 10 w 15"/>
              <a:gd name="T21" fmla="*/ 5 h 10"/>
              <a:gd name="T22" fmla="*/ 8 w 15"/>
              <a:gd name="T23" fmla="*/ 7 h 10"/>
              <a:gd name="T24" fmla="*/ 6 w 15"/>
              <a:gd name="T25" fmla="*/ 7 h 10"/>
              <a:gd name="T26" fmla="*/ 6 w 15"/>
              <a:gd name="T27" fmla="*/ 9 h 10"/>
              <a:gd name="T28" fmla="*/ 5 w 15"/>
              <a:gd name="T29" fmla="*/ 9 h 10"/>
              <a:gd name="T30" fmla="*/ 5 w 15"/>
              <a:gd name="T31" fmla="*/ 10 h 10"/>
              <a:gd name="T32" fmla="*/ 5 w 15"/>
              <a:gd name="T33" fmla="*/ 9 h 10"/>
              <a:gd name="T34" fmla="*/ 5 w 15"/>
              <a:gd name="T35" fmla="*/ 10 h 10"/>
              <a:gd name="T36" fmla="*/ 3 w 15"/>
              <a:gd name="T37" fmla="*/ 10 h 10"/>
              <a:gd name="T38" fmla="*/ 3 w 15"/>
              <a:gd name="T39" fmla="*/ 9 h 10"/>
              <a:gd name="T40" fmla="*/ 2 w 15"/>
              <a:gd name="T41" fmla="*/ 9 h 10"/>
              <a:gd name="T42" fmla="*/ 3 w 15"/>
              <a:gd name="T43" fmla="*/ 9 h 10"/>
              <a:gd name="T44" fmla="*/ 2 w 15"/>
              <a:gd name="T45" fmla="*/ 9 h 10"/>
              <a:gd name="T46" fmla="*/ 2 w 15"/>
              <a:gd name="T47" fmla="*/ 7 h 10"/>
              <a:gd name="T48" fmla="*/ 2 w 15"/>
              <a:gd name="T49" fmla="*/ 9 h 10"/>
              <a:gd name="T50" fmla="*/ 0 w 15"/>
              <a:gd name="T51" fmla="*/ 9 h 10"/>
              <a:gd name="T52" fmla="*/ 0 w 15"/>
              <a:gd name="T53" fmla="*/ 7 h 10"/>
              <a:gd name="T54" fmla="*/ 2 w 15"/>
              <a:gd name="T55" fmla="*/ 9 h 10"/>
              <a:gd name="T56" fmla="*/ 2 w 15"/>
              <a:gd name="T57" fmla="*/ 7 h 10"/>
              <a:gd name="T58" fmla="*/ 3 w 15"/>
              <a:gd name="T59" fmla="*/ 7 h 10"/>
              <a:gd name="T60" fmla="*/ 5 w 15"/>
              <a:gd name="T61" fmla="*/ 7 h 10"/>
              <a:gd name="T62" fmla="*/ 3 w 15"/>
              <a:gd name="T63" fmla="*/ 7 h 10"/>
              <a:gd name="T64" fmla="*/ 2 w 15"/>
              <a:gd name="T65" fmla="*/ 7 h 10"/>
              <a:gd name="T66" fmla="*/ 3 w 15"/>
              <a:gd name="T67" fmla="*/ 7 h 10"/>
              <a:gd name="T68" fmla="*/ 3 w 15"/>
              <a:gd name="T69" fmla="*/ 5 h 10"/>
              <a:gd name="T70" fmla="*/ 5 w 15"/>
              <a:gd name="T71" fmla="*/ 5 h 10"/>
              <a:gd name="T72" fmla="*/ 5 w 15"/>
              <a:gd name="T73" fmla="*/ 7 h 10"/>
              <a:gd name="T74" fmla="*/ 5 w 15"/>
              <a:gd name="T75" fmla="*/ 5 h 10"/>
              <a:gd name="T76" fmla="*/ 5 w 15"/>
              <a:gd name="T77" fmla="*/ 7 h 10"/>
              <a:gd name="T78" fmla="*/ 5 w 15"/>
              <a:gd name="T79" fmla="*/ 5 h 10"/>
              <a:gd name="T80" fmla="*/ 3 w 15"/>
              <a:gd name="T81" fmla="*/ 5 h 10"/>
              <a:gd name="T82" fmla="*/ 5 w 15"/>
              <a:gd name="T83" fmla="*/ 5 h 10"/>
              <a:gd name="T84" fmla="*/ 5 w 15"/>
              <a:gd name="T85" fmla="*/ 4 h 10"/>
              <a:gd name="T86" fmla="*/ 6 w 15"/>
              <a:gd name="T87" fmla="*/ 4 h 10"/>
              <a:gd name="T88" fmla="*/ 8 w 15"/>
              <a:gd name="T89" fmla="*/ 4 h 10"/>
              <a:gd name="T90" fmla="*/ 10 w 15"/>
              <a:gd name="T91" fmla="*/ 4 h 10"/>
              <a:gd name="T92" fmla="*/ 8 w 15"/>
              <a:gd name="T93" fmla="*/ 4 h 10"/>
              <a:gd name="T94" fmla="*/ 8 w 15"/>
              <a:gd name="T95" fmla="*/ 2 h 10"/>
              <a:gd name="T96" fmla="*/ 6 w 15"/>
              <a:gd name="T97" fmla="*/ 2 h 10"/>
              <a:gd name="T98" fmla="*/ 8 w 15"/>
              <a:gd name="T99" fmla="*/ 2 h 10"/>
              <a:gd name="T100" fmla="*/ 10 w 15"/>
              <a:gd name="T101" fmla="*/ 2 h 10"/>
              <a:gd name="T102" fmla="*/ 10 w 15"/>
              <a:gd name="T103" fmla="*/ 0 h 10"/>
              <a:gd name="T104" fmla="*/ 11 w 15"/>
              <a:gd name="T105" fmla="*/ 0 h 10"/>
              <a:gd name="T106" fmla="*/ 11 w 15"/>
              <a:gd name="T107" fmla="*/ 2 h 10"/>
              <a:gd name="T108" fmla="*/ 13 w 15"/>
              <a:gd name="T10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 h="10">
                <a:moveTo>
                  <a:pt x="13" y="2"/>
                </a:moveTo>
                <a:lnTo>
                  <a:pt x="15" y="2"/>
                </a:lnTo>
                <a:lnTo>
                  <a:pt x="15" y="4"/>
                </a:lnTo>
                <a:lnTo>
                  <a:pt x="13" y="4"/>
                </a:lnTo>
                <a:lnTo>
                  <a:pt x="13" y="5"/>
                </a:lnTo>
                <a:lnTo>
                  <a:pt x="11" y="5"/>
                </a:lnTo>
                <a:lnTo>
                  <a:pt x="10" y="5"/>
                </a:lnTo>
                <a:lnTo>
                  <a:pt x="10" y="7"/>
                </a:lnTo>
                <a:lnTo>
                  <a:pt x="8" y="7"/>
                </a:lnTo>
                <a:lnTo>
                  <a:pt x="10" y="7"/>
                </a:lnTo>
                <a:lnTo>
                  <a:pt x="10" y="5"/>
                </a:lnTo>
                <a:lnTo>
                  <a:pt x="8" y="7"/>
                </a:lnTo>
                <a:lnTo>
                  <a:pt x="6" y="7"/>
                </a:lnTo>
                <a:lnTo>
                  <a:pt x="6" y="9"/>
                </a:lnTo>
                <a:lnTo>
                  <a:pt x="5" y="9"/>
                </a:lnTo>
                <a:lnTo>
                  <a:pt x="5" y="10"/>
                </a:lnTo>
                <a:lnTo>
                  <a:pt x="5" y="9"/>
                </a:lnTo>
                <a:lnTo>
                  <a:pt x="5" y="10"/>
                </a:lnTo>
                <a:lnTo>
                  <a:pt x="3" y="10"/>
                </a:lnTo>
                <a:lnTo>
                  <a:pt x="3" y="9"/>
                </a:lnTo>
                <a:lnTo>
                  <a:pt x="2" y="9"/>
                </a:lnTo>
                <a:lnTo>
                  <a:pt x="3" y="9"/>
                </a:lnTo>
                <a:lnTo>
                  <a:pt x="2" y="9"/>
                </a:lnTo>
                <a:lnTo>
                  <a:pt x="2" y="7"/>
                </a:lnTo>
                <a:lnTo>
                  <a:pt x="2" y="9"/>
                </a:lnTo>
                <a:lnTo>
                  <a:pt x="0" y="9"/>
                </a:lnTo>
                <a:lnTo>
                  <a:pt x="0" y="7"/>
                </a:lnTo>
                <a:lnTo>
                  <a:pt x="2" y="9"/>
                </a:lnTo>
                <a:lnTo>
                  <a:pt x="2" y="7"/>
                </a:lnTo>
                <a:lnTo>
                  <a:pt x="3" y="7"/>
                </a:lnTo>
                <a:lnTo>
                  <a:pt x="5" y="7"/>
                </a:lnTo>
                <a:lnTo>
                  <a:pt x="3" y="7"/>
                </a:lnTo>
                <a:lnTo>
                  <a:pt x="2" y="7"/>
                </a:lnTo>
                <a:lnTo>
                  <a:pt x="3" y="7"/>
                </a:lnTo>
                <a:lnTo>
                  <a:pt x="3" y="5"/>
                </a:lnTo>
                <a:lnTo>
                  <a:pt x="5" y="5"/>
                </a:lnTo>
                <a:lnTo>
                  <a:pt x="5" y="7"/>
                </a:lnTo>
                <a:lnTo>
                  <a:pt x="5" y="5"/>
                </a:lnTo>
                <a:lnTo>
                  <a:pt x="5" y="7"/>
                </a:lnTo>
                <a:lnTo>
                  <a:pt x="5" y="5"/>
                </a:lnTo>
                <a:lnTo>
                  <a:pt x="3" y="5"/>
                </a:lnTo>
                <a:lnTo>
                  <a:pt x="5" y="5"/>
                </a:lnTo>
                <a:lnTo>
                  <a:pt x="5" y="4"/>
                </a:lnTo>
                <a:lnTo>
                  <a:pt x="6" y="4"/>
                </a:lnTo>
                <a:lnTo>
                  <a:pt x="8" y="4"/>
                </a:lnTo>
                <a:lnTo>
                  <a:pt x="10" y="4"/>
                </a:lnTo>
                <a:lnTo>
                  <a:pt x="8" y="4"/>
                </a:lnTo>
                <a:lnTo>
                  <a:pt x="8" y="2"/>
                </a:lnTo>
                <a:lnTo>
                  <a:pt x="6" y="2"/>
                </a:lnTo>
                <a:lnTo>
                  <a:pt x="8" y="2"/>
                </a:lnTo>
                <a:lnTo>
                  <a:pt x="10" y="2"/>
                </a:lnTo>
                <a:lnTo>
                  <a:pt x="10" y="0"/>
                </a:lnTo>
                <a:lnTo>
                  <a:pt x="11" y="0"/>
                </a:lnTo>
                <a:lnTo>
                  <a:pt x="11" y="2"/>
                </a:lnTo>
                <a:lnTo>
                  <a:pt x="13"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08" name="Rectangle 546"/>
          <p:cNvSpPr>
            <a:spLocks noChangeArrowheads="1"/>
          </p:cNvSpPr>
          <p:nvPr/>
        </p:nvSpPr>
        <p:spPr bwMode="auto">
          <a:xfrm>
            <a:off x="2374002" y="759230"/>
            <a:ext cx="2023"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09" name="Freeform 547"/>
          <p:cNvSpPr>
            <a:spLocks/>
          </p:cNvSpPr>
          <p:nvPr/>
        </p:nvSpPr>
        <p:spPr bwMode="auto">
          <a:xfrm>
            <a:off x="2386143" y="759230"/>
            <a:ext cx="4047" cy="4163"/>
          </a:xfrm>
          <a:custGeom>
            <a:avLst/>
            <a:gdLst>
              <a:gd name="T0" fmla="*/ 0 w 2"/>
              <a:gd name="T1" fmla="*/ 0 h 2"/>
              <a:gd name="T2" fmla="*/ 2 w 2"/>
              <a:gd name="T3" fmla="*/ 0 h 2"/>
              <a:gd name="T4" fmla="*/ 2 w 2"/>
              <a:gd name="T5" fmla="*/ 2 h 2"/>
              <a:gd name="T6" fmla="*/ 0 w 2"/>
              <a:gd name="T7" fmla="*/ 2 h 2"/>
              <a:gd name="T8" fmla="*/ 0 w 2"/>
              <a:gd name="T9" fmla="*/ 0 h 2"/>
              <a:gd name="T10" fmla="*/ 2 w 2"/>
              <a:gd name="T11" fmla="*/ 0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2" y="0"/>
                </a:lnTo>
                <a:lnTo>
                  <a:pt x="2" y="2"/>
                </a:lnTo>
                <a:lnTo>
                  <a:pt x="0" y="2"/>
                </a:lnTo>
                <a:lnTo>
                  <a:pt x="0" y="0"/>
                </a:ln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10" name="Freeform 548"/>
          <p:cNvSpPr>
            <a:spLocks/>
          </p:cNvSpPr>
          <p:nvPr/>
        </p:nvSpPr>
        <p:spPr bwMode="auto">
          <a:xfrm>
            <a:off x="2382096" y="759230"/>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11" name="Freeform 549"/>
          <p:cNvSpPr>
            <a:spLocks/>
          </p:cNvSpPr>
          <p:nvPr/>
        </p:nvSpPr>
        <p:spPr bwMode="auto">
          <a:xfrm>
            <a:off x="2380073" y="757149"/>
            <a:ext cx="6070" cy="10409"/>
          </a:xfrm>
          <a:custGeom>
            <a:avLst/>
            <a:gdLst>
              <a:gd name="T0" fmla="*/ 0 w 3"/>
              <a:gd name="T1" fmla="*/ 0 h 5"/>
              <a:gd name="T2" fmla="*/ 1 w 3"/>
              <a:gd name="T3" fmla="*/ 1 h 5"/>
              <a:gd name="T4" fmla="*/ 3 w 3"/>
              <a:gd name="T5" fmla="*/ 1 h 5"/>
              <a:gd name="T6" fmla="*/ 1 w 3"/>
              <a:gd name="T7" fmla="*/ 1 h 5"/>
              <a:gd name="T8" fmla="*/ 3 w 3"/>
              <a:gd name="T9" fmla="*/ 1 h 5"/>
              <a:gd name="T10" fmla="*/ 3 w 3"/>
              <a:gd name="T11" fmla="*/ 3 h 5"/>
              <a:gd name="T12" fmla="*/ 3 w 3"/>
              <a:gd name="T13" fmla="*/ 5 h 5"/>
              <a:gd name="T14" fmla="*/ 1 w 3"/>
              <a:gd name="T15" fmla="*/ 5 h 5"/>
              <a:gd name="T16" fmla="*/ 0 w 3"/>
              <a:gd name="T17" fmla="*/ 3 h 5"/>
              <a:gd name="T18" fmla="*/ 0 w 3"/>
              <a:gd name="T19" fmla="*/ 1 h 5"/>
              <a:gd name="T20" fmla="*/ 0 w 3"/>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0" y="0"/>
                </a:moveTo>
                <a:lnTo>
                  <a:pt x="1" y="1"/>
                </a:lnTo>
                <a:lnTo>
                  <a:pt x="3" y="1"/>
                </a:lnTo>
                <a:lnTo>
                  <a:pt x="1" y="1"/>
                </a:lnTo>
                <a:lnTo>
                  <a:pt x="3" y="1"/>
                </a:lnTo>
                <a:lnTo>
                  <a:pt x="3" y="3"/>
                </a:lnTo>
                <a:lnTo>
                  <a:pt x="3" y="5"/>
                </a:lnTo>
                <a:lnTo>
                  <a:pt x="1" y="5"/>
                </a:lnTo>
                <a:lnTo>
                  <a:pt x="0" y="3"/>
                </a:lnTo>
                <a:lnTo>
                  <a:pt x="0" y="1"/>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12" name="Freeform 550"/>
          <p:cNvSpPr>
            <a:spLocks/>
          </p:cNvSpPr>
          <p:nvPr/>
        </p:nvSpPr>
        <p:spPr bwMode="auto">
          <a:xfrm>
            <a:off x="2390190" y="757149"/>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13" name="Freeform 551"/>
          <p:cNvSpPr>
            <a:spLocks/>
          </p:cNvSpPr>
          <p:nvPr/>
        </p:nvSpPr>
        <p:spPr bwMode="auto">
          <a:xfrm>
            <a:off x="2396260" y="757149"/>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14" name="Freeform 552"/>
          <p:cNvSpPr>
            <a:spLocks/>
          </p:cNvSpPr>
          <p:nvPr/>
        </p:nvSpPr>
        <p:spPr bwMode="auto">
          <a:xfrm>
            <a:off x="2376026" y="757149"/>
            <a:ext cx="4047" cy="2082"/>
          </a:xfrm>
          <a:custGeom>
            <a:avLst/>
            <a:gdLst>
              <a:gd name="T0" fmla="*/ 0 w 2"/>
              <a:gd name="T1" fmla="*/ 0 h 1"/>
              <a:gd name="T2" fmla="*/ 0 w 2"/>
              <a:gd name="T3" fmla="*/ 1 h 1"/>
              <a:gd name="T4" fmla="*/ 0 w 2"/>
              <a:gd name="T5" fmla="*/ 0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1"/>
                </a:lnTo>
                <a:lnTo>
                  <a:pt x="0" y="0"/>
                </a:ln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15" name="Freeform 553"/>
          <p:cNvSpPr>
            <a:spLocks/>
          </p:cNvSpPr>
          <p:nvPr/>
        </p:nvSpPr>
        <p:spPr bwMode="auto">
          <a:xfrm>
            <a:off x="2363885" y="752985"/>
            <a:ext cx="12141" cy="6245"/>
          </a:xfrm>
          <a:custGeom>
            <a:avLst/>
            <a:gdLst>
              <a:gd name="T0" fmla="*/ 5 w 6"/>
              <a:gd name="T1" fmla="*/ 0 h 3"/>
              <a:gd name="T2" fmla="*/ 6 w 6"/>
              <a:gd name="T3" fmla="*/ 0 h 3"/>
              <a:gd name="T4" fmla="*/ 6 w 6"/>
              <a:gd name="T5" fmla="*/ 2 h 3"/>
              <a:gd name="T6" fmla="*/ 6 w 6"/>
              <a:gd name="T7" fmla="*/ 3 h 3"/>
              <a:gd name="T8" fmla="*/ 5 w 6"/>
              <a:gd name="T9" fmla="*/ 3 h 3"/>
              <a:gd name="T10" fmla="*/ 3 w 6"/>
              <a:gd name="T11" fmla="*/ 3 h 3"/>
              <a:gd name="T12" fmla="*/ 1 w 6"/>
              <a:gd name="T13" fmla="*/ 3 h 3"/>
              <a:gd name="T14" fmla="*/ 0 w 6"/>
              <a:gd name="T15" fmla="*/ 3 h 3"/>
              <a:gd name="T16" fmla="*/ 0 w 6"/>
              <a:gd name="T17" fmla="*/ 2 h 3"/>
              <a:gd name="T18" fmla="*/ 1 w 6"/>
              <a:gd name="T19" fmla="*/ 2 h 3"/>
              <a:gd name="T20" fmla="*/ 3 w 6"/>
              <a:gd name="T21" fmla="*/ 2 h 3"/>
              <a:gd name="T22" fmla="*/ 3 w 6"/>
              <a:gd name="T23" fmla="*/ 0 h 3"/>
              <a:gd name="T24" fmla="*/ 5 w 6"/>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3">
                <a:moveTo>
                  <a:pt x="5" y="0"/>
                </a:moveTo>
                <a:lnTo>
                  <a:pt x="6" y="0"/>
                </a:lnTo>
                <a:lnTo>
                  <a:pt x="6" y="2"/>
                </a:lnTo>
                <a:lnTo>
                  <a:pt x="6" y="3"/>
                </a:lnTo>
                <a:lnTo>
                  <a:pt x="5" y="3"/>
                </a:lnTo>
                <a:lnTo>
                  <a:pt x="3" y="3"/>
                </a:lnTo>
                <a:lnTo>
                  <a:pt x="1" y="3"/>
                </a:lnTo>
                <a:lnTo>
                  <a:pt x="0" y="3"/>
                </a:lnTo>
                <a:lnTo>
                  <a:pt x="0" y="2"/>
                </a:lnTo>
                <a:lnTo>
                  <a:pt x="1" y="2"/>
                </a:lnTo>
                <a:lnTo>
                  <a:pt x="3" y="2"/>
                </a:lnTo>
                <a:lnTo>
                  <a:pt x="3" y="0"/>
                </a:lnTo>
                <a:lnTo>
                  <a:pt x="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16" name="Freeform 554"/>
          <p:cNvSpPr>
            <a:spLocks/>
          </p:cNvSpPr>
          <p:nvPr/>
        </p:nvSpPr>
        <p:spPr bwMode="auto">
          <a:xfrm>
            <a:off x="2380073" y="752985"/>
            <a:ext cx="10117" cy="6245"/>
          </a:xfrm>
          <a:custGeom>
            <a:avLst/>
            <a:gdLst>
              <a:gd name="T0" fmla="*/ 1 w 5"/>
              <a:gd name="T1" fmla="*/ 0 h 3"/>
              <a:gd name="T2" fmla="*/ 3 w 5"/>
              <a:gd name="T3" fmla="*/ 0 h 3"/>
              <a:gd name="T4" fmla="*/ 3 w 5"/>
              <a:gd name="T5" fmla="*/ 2 h 3"/>
              <a:gd name="T6" fmla="*/ 5 w 5"/>
              <a:gd name="T7" fmla="*/ 2 h 3"/>
              <a:gd name="T8" fmla="*/ 5 w 5"/>
              <a:gd name="T9" fmla="*/ 3 h 3"/>
              <a:gd name="T10" fmla="*/ 3 w 5"/>
              <a:gd name="T11" fmla="*/ 3 h 3"/>
              <a:gd name="T12" fmla="*/ 1 w 5"/>
              <a:gd name="T13" fmla="*/ 2 h 3"/>
              <a:gd name="T14" fmla="*/ 3 w 5"/>
              <a:gd name="T15" fmla="*/ 2 h 3"/>
              <a:gd name="T16" fmla="*/ 1 w 5"/>
              <a:gd name="T17" fmla="*/ 2 h 3"/>
              <a:gd name="T18" fmla="*/ 0 w 5"/>
              <a:gd name="T19" fmla="*/ 2 h 3"/>
              <a:gd name="T20" fmla="*/ 1 w 5"/>
              <a:gd name="T21" fmla="*/ 2 h 3"/>
              <a:gd name="T22" fmla="*/ 0 w 5"/>
              <a:gd name="T23" fmla="*/ 2 h 3"/>
              <a:gd name="T24" fmla="*/ 0 w 5"/>
              <a:gd name="T25" fmla="*/ 0 h 3"/>
              <a:gd name="T26" fmla="*/ 1 w 5"/>
              <a:gd name="T2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3">
                <a:moveTo>
                  <a:pt x="1" y="0"/>
                </a:moveTo>
                <a:lnTo>
                  <a:pt x="3" y="0"/>
                </a:lnTo>
                <a:lnTo>
                  <a:pt x="3" y="2"/>
                </a:lnTo>
                <a:lnTo>
                  <a:pt x="5" y="2"/>
                </a:lnTo>
                <a:lnTo>
                  <a:pt x="5" y="3"/>
                </a:lnTo>
                <a:lnTo>
                  <a:pt x="3" y="3"/>
                </a:lnTo>
                <a:lnTo>
                  <a:pt x="1" y="2"/>
                </a:lnTo>
                <a:lnTo>
                  <a:pt x="3" y="2"/>
                </a:lnTo>
                <a:lnTo>
                  <a:pt x="1" y="2"/>
                </a:lnTo>
                <a:lnTo>
                  <a:pt x="0" y="2"/>
                </a:lnTo>
                <a:lnTo>
                  <a:pt x="1" y="2"/>
                </a:lnTo>
                <a:lnTo>
                  <a:pt x="0" y="2"/>
                </a:ln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17" name="Freeform 555"/>
          <p:cNvSpPr>
            <a:spLocks/>
          </p:cNvSpPr>
          <p:nvPr/>
        </p:nvSpPr>
        <p:spPr bwMode="auto">
          <a:xfrm>
            <a:off x="2369955" y="752985"/>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18" name="Freeform 556"/>
          <p:cNvSpPr>
            <a:spLocks/>
          </p:cNvSpPr>
          <p:nvPr/>
        </p:nvSpPr>
        <p:spPr bwMode="auto">
          <a:xfrm>
            <a:off x="2376026" y="752985"/>
            <a:ext cx="4047" cy="4163"/>
          </a:xfrm>
          <a:custGeom>
            <a:avLst/>
            <a:gdLst>
              <a:gd name="T0" fmla="*/ 2 w 2"/>
              <a:gd name="T1" fmla="*/ 0 h 2"/>
              <a:gd name="T2" fmla="*/ 2 w 2"/>
              <a:gd name="T3" fmla="*/ 2 h 2"/>
              <a:gd name="T4" fmla="*/ 2 w 2"/>
              <a:gd name="T5" fmla="*/ 0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2"/>
                </a:lnTo>
                <a:lnTo>
                  <a:pt x="2" y="0"/>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19" name="Freeform 557"/>
          <p:cNvSpPr>
            <a:spLocks/>
          </p:cNvSpPr>
          <p:nvPr/>
        </p:nvSpPr>
        <p:spPr bwMode="auto">
          <a:xfrm>
            <a:off x="2329486" y="746740"/>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20" name="Freeform 558"/>
          <p:cNvSpPr>
            <a:spLocks/>
          </p:cNvSpPr>
          <p:nvPr/>
        </p:nvSpPr>
        <p:spPr bwMode="auto">
          <a:xfrm>
            <a:off x="2458988" y="746740"/>
            <a:ext cx="4047" cy="6245"/>
          </a:xfrm>
          <a:custGeom>
            <a:avLst/>
            <a:gdLst>
              <a:gd name="T0" fmla="*/ 0 w 2"/>
              <a:gd name="T1" fmla="*/ 3 h 3"/>
              <a:gd name="T2" fmla="*/ 0 w 2"/>
              <a:gd name="T3" fmla="*/ 1 h 3"/>
              <a:gd name="T4" fmla="*/ 0 w 2"/>
              <a:gd name="T5" fmla="*/ 0 h 3"/>
              <a:gd name="T6" fmla="*/ 2 w 2"/>
              <a:gd name="T7" fmla="*/ 1 h 3"/>
              <a:gd name="T8" fmla="*/ 2 w 2"/>
              <a:gd name="T9" fmla="*/ 3 h 3"/>
              <a:gd name="T10" fmla="*/ 0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0" y="3"/>
                </a:moveTo>
                <a:lnTo>
                  <a:pt x="0" y="1"/>
                </a:lnTo>
                <a:lnTo>
                  <a:pt x="0" y="0"/>
                </a:lnTo>
                <a:lnTo>
                  <a:pt x="2" y="1"/>
                </a:lnTo>
                <a:lnTo>
                  <a:pt x="2" y="3"/>
                </a:lnTo>
                <a:lnTo>
                  <a:pt x="0"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21" name="Freeform 559"/>
          <p:cNvSpPr>
            <a:spLocks/>
          </p:cNvSpPr>
          <p:nvPr/>
        </p:nvSpPr>
        <p:spPr bwMode="auto">
          <a:xfrm>
            <a:off x="2327463" y="746740"/>
            <a:ext cx="2023" cy="2082"/>
          </a:xfrm>
          <a:custGeom>
            <a:avLst/>
            <a:gdLst>
              <a:gd name="T0" fmla="*/ 1 w 1"/>
              <a:gd name="T1" fmla="*/ 0 h 1"/>
              <a:gd name="T2" fmla="*/ 1 w 1"/>
              <a:gd name="T3" fmla="*/ 1 h 1"/>
              <a:gd name="T4" fmla="*/ 0 w 1"/>
              <a:gd name="T5" fmla="*/ 1 h 1"/>
              <a:gd name="T6" fmla="*/ 0 w 1"/>
              <a:gd name="T7" fmla="*/ 0 h 1"/>
              <a:gd name="T8" fmla="*/ 0 w 1"/>
              <a:gd name="T9" fmla="*/ 1 h 1"/>
              <a:gd name="T10" fmla="*/ 0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lnTo>
                  <a:pt x="1" y="1"/>
                </a:lnTo>
                <a:lnTo>
                  <a:pt x="0" y="1"/>
                </a:lnTo>
                <a:lnTo>
                  <a:pt x="0" y="0"/>
                </a:lnTo>
                <a:lnTo>
                  <a:pt x="0" y="1"/>
                </a:ln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22" name="Freeform 560"/>
          <p:cNvSpPr>
            <a:spLocks/>
          </p:cNvSpPr>
          <p:nvPr/>
        </p:nvSpPr>
        <p:spPr bwMode="auto">
          <a:xfrm>
            <a:off x="2374002" y="746740"/>
            <a:ext cx="8094" cy="6245"/>
          </a:xfrm>
          <a:custGeom>
            <a:avLst/>
            <a:gdLst>
              <a:gd name="T0" fmla="*/ 3 w 4"/>
              <a:gd name="T1" fmla="*/ 0 h 3"/>
              <a:gd name="T2" fmla="*/ 4 w 4"/>
              <a:gd name="T3" fmla="*/ 0 h 3"/>
              <a:gd name="T4" fmla="*/ 4 w 4"/>
              <a:gd name="T5" fmla="*/ 1 h 3"/>
              <a:gd name="T6" fmla="*/ 4 w 4"/>
              <a:gd name="T7" fmla="*/ 3 h 3"/>
              <a:gd name="T8" fmla="*/ 3 w 4"/>
              <a:gd name="T9" fmla="*/ 3 h 3"/>
              <a:gd name="T10" fmla="*/ 3 w 4"/>
              <a:gd name="T11" fmla="*/ 1 h 3"/>
              <a:gd name="T12" fmla="*/ 3 w 4"/>
              <a:gd name="T13" fmla="*/ 3 h 3"/>
              <a:gd name="T14" fmla="*/ 1 w 4"/>
              <a:gd name="T15" fmla="*/ 3 h 3"/>
              <a:gd name="T16" fmla="*/ 0 w 4"/>
              <a:gd name="T17" fmla="*/ 3 h 3"/>
              <a:gd name="T18" fmla="*/ 0 w 4"/>
              <a:gd name="T19" fmla="*/ 1 h 3"/>
              <a:gd name="T20" fmla="*/ 1 w 4"/>
              <a:gd name="T21" fmla="*/ 1 h 3"/>
              <a:gd name="T22" fmla="*/ 1 w 4"/>
              <a:gd name="T23" fmla="*/ 0 h 3"/>
              <a:gd name="T24" fmla="*/ 3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3" y="0"/>
                </a:moveTo>
                <a:lnTo>
                  <a:pt x="4" y="0"/>
                </a:lnTo>
                <a:lnTo>
                  <a:pt x="4" y="1"/>
                </a:lnTo>
                <a:lnTo>
                  <a:pt x="4" y="3"/>
                </a:lnTo>
                <a:lnTo>
                  <a:pt x="3" y="3"/>
                </a:lnTo>
                <a:lnTo>
                  <a:pt x="3" y="1"/>
                </a:lnTo>
                <a:lnTo>
                  <a:pt x="3" y="3"/>
                </a:lnTo>
                <a:lnTo>
                  <a:pt x="1" y="3"/>
                </a:lnTo>
                <a:lnTo>
                  <a:pt x="0" y="3"/>
                </a:lnTo>
                <a:lnTo>
                  <a:pt x="0" y="1"/>
                </a:lnTo>
                <a:lnTo>
                  <a:pt x="1" y="1"/>
                </a:lnTo>
                <a:lnTo>
                  <a:pt x="1"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23" name="Freeform 561"/>
          <p:cNvSpPr>
            <a:spLocks/>
          </p:cNvSpPr>
          <p:nvPr/>
        </p:nvSpPr>
        <p:spPr bwMode="auto">
          <a:xfrm>
            <a:off x="2458988" y="746740"/>
            <a:ext cx="40469" cy="43717"/>
          </a:xfrm>
          <a:custGeom>
            <a:avLst/>
            <a:gdLst>
              <a:gd name="T0" fmla="*/ 11 w 20"/>
              <a:gd name="T1" fmla="*/ 0 h 21"/>
              <a:gd name="T2" fmla="*/ 13 w 20"/>
              <a:gd name="T3" fmla="*/ 0 h 21"/>
              <a:gd name="T4" fmla="*/ 15 w 20"/>
              <a:gd name="T5" fmla="*/ 0 h 21"/>
              <a:gd name="T6" fmla="*/ 15 w 20"/>
              <a:gd name="T7" fmla="*/ 1 h 21"/>
              <a:gd name="T8" fmla="*/ 16 w 20"/>
              <a:gd name="T9" fmla="*/ 1 h 21"/>
              <a:gd name="T10" fmla="*/ 16 w 20"/>
              <a:gd name="T11" fmla="*/ 3 h 21"/>
              <a:gd name="T12" fmla="*/ 18 w 20"/>
              <a:gd name="T13" fmla="*/ 3 h 21"/>
              <a:gd name="T14" fmla="*/ 18 w 20"/>
              <a:gd name="T15" fmla="*/ 5 h 21"/>
              <a:gd name="T16" fmla="*/ 18 w 20"/>
              <a:gd name="T17" fmla="*/ 6 h 21"/>
              <a:gd name="T18" fmla="*/ 20 w 20"/>
              <a:gd name="T19" fmla="*/ 8 h 21"/>
              <a:gd name="T20" fmla="*/ 20 w 20"/>
              <a:gd name="T21" fmla="*/ 10 h 21"/>
              <a:gd name="T22" fmla="*/ 20 w 20"/>
              <a:gd name="T23" fmla="*/ 11 h 21"/>
              <a:gd name="T24" fmla="*/ 20 w 20"/>
              <a:gd name="T25" fmla="*/ 13 h 21"/>
              <a:gd name="T26" fmla="*/ 18 w 20"/>
              <a:gd name="T27" fmla="*/ 13 h 21"/>
              <a:gd name="T28" fmla="*/ 18 w 20"/>
              <a:gd name="T29" fmla="*/ 15 h 21"/>
              <a:gd name="T30" fmla="*/ 18 w 20"/>
              <a:gd name="T31" fmla="*/ 16 h 21"/>
              <a:gd name="T32" fmla="*/ 18 w 20"/>
              <a:gd name="T33" fmla="*/ 18 h 21"/>
              <a:gd name="T34" fmla="*/ 18 w 20"/>
              <a:gd name="T35" fmla="*/ 19 h 21"/>
              <a:gd name="T36" fmla="*/ 18 w 20"/>
              <a:gd name="T37" fmla="*/ 21 h 21"/>
              <a:gd name="T38" fmla="*/ 16 w 20"/>
              <a:gd name="T39" fmla="*/ 21 h 21"/>
              <a:gd name="T40" fmla="*/ 16 w 20"/>
              <a:gd name="T41" fmla="*/ 19 h 21"/>
              <a:gd name="T42" fmla="*/ 15 w 20"/>
              <a:gd name="T43" fmla="*/ 19 h 21"/>
              <a:gd name="T44" fmla="*/ 13 w 20"/>
              <a:gd name="T45" fmla="*/ 19 h 21"/>
              <a:gd name="T46" fmla="*/ 13 w 20"/>
              <a:gd name="T47" fmla="*/ 18 h 21"/>
              <a:gd name="T48" fmla="*/ 11 w 20"/>
              <a:gd name="T49" fmla="*/ 18 h 21"/>
              <a:gd name="T50" fmla="*/ 10 w 20"/>
              <a:gd name="T51" fmla="*/ 16 h 21"/>
              <a:gd name="T52" fmla="*/ 8 w 20"/>
              <a:gd name="T53" fmla="*/ 16 h 21"/>
              <a:gd name="T54" fmla="*/ 8 w 20"/>
              <a:gd name="T55" fmla="*/ 15 h 21"/>
              <a:gd name="T56" fmla="*/ 7 w 20"/>
              <a:gd name="T57" fmla="*/ 15 h 21"/>
              <a:gd name="T58" fmla="*/ 7 w 20"/>
              <a:gd name="T59" fmla="*/ 13 h 21"/>
              <a:gd name="T60" fmla="*/ 5 w 20"/>
              <a:gd name="T61" fmla="*/ 13 h 21"/>
              <a:gd name="T62" fmla="*/ 3 w 20"/>
              <a:gd name="T63" fmla="*/ 13 h 21"/>
              <a:gd name="T64" fmla="*/ 3 w 20"/>
              <a:gd name="T65" fmla="*/ 11 h 21"/>
              <a:gd name="T66" fmla="*/ 2 w 20"/>
              <a:gd name="T67" fmla="*/ 11 h 21"/>
              <a:gd name="T68" fmla="*/ 2 w 20"/>
              <a:gd name="T69" fmla="*/ 10 h 21"/>
              <a:gd name="T70" fmla="*/ 2 w 20"/>
              <a:gd name="T71" fmla="*/ 8 h 21"/>
              <a:gd name="T72" fmla="*/ 0 w 20"/>
              <a:gd name="T73" fmla="*/ 8 h 21"/>
              <a:gd name="T74" fmla="*/ 0 w 20"/>
              <a:gd name="T75" fmla="*/ 6 h 21"/>
              <a:gd name="T76" fmla="*/ 0 w 20"/>
              <a:gd name="T77" fmla="*/ 5 h 21"/>
              <a:gd name="T78" fmla="*/ 0 w 20"/>
              <a:gd name="T79" fmla="*/ 3 h 21"/>
              <a:gd name="T80" fmla="*/ 2 w 20"/>
              <a:gd name="T81" fmla="*/ 3 h 21"/>
              <a:gd name="T82" fmla="*/ 3 w 20"/>
              <a:gd name="T83" fmla="*/ 3 h 21"/>
              <a:gd name="T84" fmla="*/ 2 w 20"/>
              <a:gd name="T85" fmla="*/ 3 h 21"/>
              <a:gd name="T86" fmla="*/ 3 w 20"/>
              <a:gd name="T87" fmla="*/ 3 h 21"/>
              <a:gd name="T88" fmla="*/ 3 w 20"/>
              <a:gd name="T89" fmla="*/ 1 h 21"/>
              <a:gd name="T90" fmla="*/ 5 w 20"/>
              <a:gd name="T91" fmla="*/ 1 h 21"/>
              <a:gd name="T92" fmla="*/ 7 w 20"/>
              <a:gd name="T93" fmla="*/ 1 h 21"/>
              <a:gd name="T94" fmla="*/ 8 w 20"/>
              <a:gd name="T95" fmla="*/ 1 h 21"/>
              <a:gd name="T96" fmla="*/ 7 w 20"/>
              <a:gd name="T97" fmla="*/ 1 h 21"/>
              <a:gd name="T98" fmla="*/ 8 w 20"/>
              <a:gd name="T99" fmla="*/ 0 h 21"/>
              <a:gd name="T100" fmla="*/ 10 w 20"/>
              <a:gd name="T101" fmla="*/ 0 h 21"/>
              <a:gd name="T102" fmla="*/ 11 w 20"/>
              <a:gd name="T10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1">
                <a:moveTo>
                  <a:pt x="11" y="0"/>
                </a:moveTo>
                <a:lnTo>
                  <a:pt x="13" y="0"/>
                </a:lnTo>
                <a:lnTo>
                  <a:pt x="15" y="0"/>
                </a:lnTo>
                <a:lnTo>
                  <a:pt x="15" y="1"/>
                </a:lnTo>
                <a:lnTo>
                  <a:pt x="16" y="1"/>
                </a:lnTo>
                <a:lnTo>
                  <a:pt x="16" y="3"/>
                </a:lnTo>
                <a:lnTo>
                  <a:pt x="18" y="3"/>
                </a:lnTo>
                <a:lnTo>
                  <a:pt x="18" y="5"/>
                </a:lnTo>
                <a:lnTo>
                  <a:pt x="18" y="6"/>
                </a:lnTo>
                <a:lnTo>
                  <a:pt x="20" y="8"/>
                </a:lnTo>
                <a:lnTo>
                  <a:pt x="20" y="10"/>
                </a:lnTo>
                <a:lnTo>
                  <a:pt x="20" y="11"/>
                </a:lnTo>
                <a:lnTo>
                  <a:pt x="20" y="13"/>
                </a:lnTo>
                <a:lnTo>
                  <a:pt x="18" y="13"/>
                </a:lnTo>
                <a:lnTo>
                  <a:pt x="18" y="15"/>
                </a:lnTo>
                <a:lnTo>
                  <a:pt x="18" y="16"/>
                </a:lnTo>
                <a:lnTo>
                  <a:pt x="18" y="18"/>
                </a:lnTo>
                <a:lnTo>
                  <a:pt x="18" y="19"/>
                </a:lnTo>
                <a:lnTo>
                  <a:pt x="18" y="21"/>
                </a:lnTo>
                <a:lnTo>
                  <a:pt x="16" y="21"/>
                </a:lnTo>
                <a:lnTo>
                  <a:pt x="16" y="19"/>
                </a:lnTo>
                <a:lnTo>
                  <a:pt x="15" y="19"/>
                </a:lnTo>
                <a:lnTo>
                  <a:pt x="13" y="19"/>
                </a:lnTo>
                <a:lnTo>
                  <a:pt x="13" y="18"/>
                </a:lnTo>
                <a:lnTo>
                  <a:pt x="11" y="18"/>
                </a:lnTo>
                <a:lnTo>
                  <a:pt x="10" y="16"/>
                </a:lnTo>
                <a:lnTo>
                  <a:pt x="8" y="16"/>
                </a:lnTo>
                <a:lnTo>
                  <a:pt x="8" y="15"/>
                </a:lnTo>
                <a:lnTo>
                  <a:pt x="7" y="15"/>
                </a:lnTo>
                <a:lnTo>
                  <a:pt x="7" y="13"/>
                </a:lnTo>
                <a:lnTo>
                  <a:pt x="5" y="13"/>
                </a:lnTo>
                <a:lnTo>
                  <a:pt x="3" y="13"/>
                </a:lnTo>
                <a:lnTo>
                  <a:pt x="3" y="11"/>
                </a:lnTo>
                <a:lnTo>
                  <a:pt x="2" y="11"/>
                </a:lnTo>
                <a:lnTo>
                  <a:pt x="2" y="10"/>
                </a:lnTo>
                <a:lnTo>
                  <a:pt x="2" y="8"/>
                </a:lnTo>
                <a:lnTo>
                  <a:pt x="0" y="8"/>
                </a:lnTo>
                <a:lnTo>
                  <a:pt x="0" y="6"/>
                </a:lnTo>
                <a:lnTo>
                  <a:pt x="0" y="5"/>
                </a:lnTo>
                <a:lnTo>
                  <a:pt x="0" y="3"/>
                </a:lnTo>
                <a:lnTo>
                  <a:pt x="2" y="3"/>
                </a:lnTo>
                <a:lnTo>
                  <a:pt x="3" y="3"/>
                </a:lnTo>
                <a:lnTo>
                  <a:pt x="2" y="3"/>
                </a:lnTo>
                <a:lnTo>
                  <a:pt x="3" y="3"/>
                </a:lnTo>
                <a:lnTo>
                  <a:pt x="3" y="1"/>
                </a:lnTo>
                <a:lnTo>
                  <a:pt x="5" y="1"/>
                </a:lnTo>
                <a:lnTo>
                  <a:pt x="7" y="1"/>
                </a:lnTo>
                <a:lnTo>
                  <a:pt x="8" y="1"/>
                </a:lnTo>
                <a:lnTo>
                  <a:pt x="7" y="1"/>
                </a:lnTo>
                <a:lnTo>
                  <a:pt x="8" y="0"/>
                </a:lnTo>
                <a:lnTo>
                  <a:pt x="10" y="0"/>
                </a:lnTo>
                <a:lnTo>
                  <a:pt x="1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24" name="Freeform 562"/>
          <p:cNvSpPr>
            <a:spLocks/>
          </p:cNvSpPr>
          <p:nvPr/>
        </p:nvSpPr>
        <p:spPr bwMode="auto">
          <a:xfrm>
            <a:off x="2408401" y="742576"/>
            <a:ext cx="4047" cy="4163"/>
          </a:xfrm>
          <a:custGeom>
            <a:avLst/>
            <a:gdLst>
              <a:gd name="T0" fmla="*/ 0 w 2"/>
              <a:gd name="T1" fmla="*/ 2 h 2"/>
              <a:gd name="T2" fmla="*/ 2 w 2"/>
              <a:gd name="T3" fmla="*/ 2 h 2"/>
              <a:gd name="T4" fmla="*/ 0 w 2"/>
              <a:gd name="T5" fmla="*/ 2 h 2"/>
              <a:gd name="T6" fmla="*/ 0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2"/>
                </a:lnTo>
                <a:lnTo>
                  <a:pt x="0" y="2"/>
                </a:ln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25" name="Freeform 563"/>
          <p:cNvSpPr>
            <a:spLocks/>
          </p:cNvSpPr>
          <p:nvPr/>
        </p:nvSpPr>
        <p:spPr bwMode="auto">
          <a:xfrm>
            <a:off x="2329486" y="742576"/>
            <a:ext cx="8094" cy="6245"/>
          </a:xfrm>
          <a:custGeom>
            <a:avLst/>
            <a:gdLst>
              <a:gd name="T0" fmla="*/ 4 w 4"/>
              <a:gd name="T1" fmla="*/ 2 h 3"/>
              <a:gd name="T2" fmla="*/ 2 w 4"/>
              <a:gd name="T3" fmla="*/ 3 h 3"/>
              <a:gd name="T4" fmla="*/ 2 w 4"/>
              <a:gd name="T5" fmla="*/ 2 h 3"/>
              <a:gd name="T6" fmla="*/ 0 w 4"/>
              <a:gd name="T7" fmla="*/ 2 h 3"/>
              <a:gd name="T8" fmla="*/ 2 w 4"/>
              <a:gd name="T9" fmla="*/ 0 h 3"/>
              <a:gd name="T10" fmla="*/ 4 w 4"/>
              <a:gd name="T11" fmla="*/ 0 h 3"/>
              <a:gd name="T12" fmla="*/ 4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2"/>
                </a:moveTo>
                <a:lnTo>
                  <a:pt x="2" y="3"/>
                </a:lnTo>
                <a:lnTo>
                  <a:pt x="2" y="2"/>
                </a:lnTo>
                <a:lnTo>
                  <a:pt x="0" y="2"/>
                </a:lnTo>
                <a:lnTo>
                  <a:pt x="2" y="0"/>
                </a:lnTo>
                <a:lnTo>
                  <a:pt x="4" y="0"/>
                </a:lnTo>
                <a:lnTo>
                  <a:pt x="4"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26" name="Freeform 564"/>
          <p:cNvSpPr>
            <a:spLocks/>
          </p:cNvSpPr>
          <p:nvPr/>
        </p:nvSpPr>
        <p:spPr bwMode="auto">
          <a:xfrm>
            <a:off x="2402331" y="742576"/>
            <a:ext cx="6070" cy="4163"/>
          </a:xfrm>
          <a:custGeom>
            <a:avLst/>
            <a:gdLst>
              <a:gd name="T0" fmla="*/ 2 w 3"/>
              <a:gd name="T1" fmla="*/ 0 h 2"/>
              <a:gd name="T2" fmla="*/ 2 w 3"/>
              <a:gd name="T3" fmla="*/ 2 h 2"/>
              <a:gd name="T4" fmla="*/ 2 w 3"/>
              <a:gd name="T5" fmla="*/ 0 h 2"/>
              <a:gd name="T6" fmla="*/ 3 w 3"/>
              <a:gd name="T7" fmla="*/ 0 h 2"/>
              <a:gd name="T8" fmla="*/ 3 w 3"/>
              <a:gd name="T9" fmla="*/ 2 h 2"/>
              <a:gd name="T10" fmla="*/ 2 w 3"/>
              <a:gd name="T11" fmla="*/ 2 h 2"/>
              <a:gd name="T12" fmla="*/ 0 w 3"/>
              <a:gd name="T13" fmla="*/ 2 h 2"/>
              <a:gd name="T14" fmla="*/ 0 w 3"/>
              <a:gd name="T15" fmla="*/ 0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lnTo>
                  <a:pt x="2" y="2"/>
                </a:lnTo>
                <a:lnTo>
                  <a:pt x="2" y="0"/>
                </a:lnTo>
                <a:lnTo>
                  <a:pt x="3" y="0"/>
                </a:lnTo>
                <a:lnTo>
                  <a:pt x="3" y="2"/>
                </a:lnTo>
                <a:lnTo>
                  <a:pt x="2" y="2"/>
                </a:lnTo>
                <a:lnTo>
                  <a:pt x="0" y="2"/>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27" name="Freeform 565"/>
          <p:cNvSpPr>
            <a:spLocks/>
          </p:cNvSpPr>
          <p:nvPr/>
        </p:nvSpPr>
        <p:spPr bwMode="auto">
          <a:xfrm>
            <a:off x="2428636" y="742576"/>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28" name="Freeform 566"/>
          <p:cNvSpPr>
            <a:spLocks/>
          </p:cNvSpPr>
          <p:nvPr/>
        </p:nvSpPr>
        <p:spPr bwMode="auto">
          <a:xfrm>
            <a:off x="2337580" y="742576"/>
            <a:ext cx="6070" cy="6245"/>
          </a:xfrm>
          <a:custGeom>
            <a:avLst/>
            <a:gdLst>
              <a:gd name="T0" fmla="*/ 1 w 3"/>
              <a:gd name="T1" fmla="*/ 0 h 3"/>
              <a:gd name="T2" fmla="*/ 3 w 3"/>
              <a:gd name="T3" fmla="*/ 0 h 3"/>
              <a:gd name="T4" fmla="*/ 3 w 3"/>
              <a:gd name="T5" fmla="*/ 2 h 3"/>
              <a:gd name="T6" fmla="*/ 1 w 3"/>
              <a:gd name="T7" fmla="*/ 2 h 3"/>
              <a:gd name="T8" fmla="*/ 0 w 3"/>
              <a:gd name="T9" fmla="*/ 2 h 3"/>
              <a:gd name="T10" fmla="*/ 0 w 3"/>
              <a:gd name="T11" fmla="*/ 3 h 3"/>
              <a:gd name="T12" fmla="*/ 0 w 3"/>
              <a:gd name="T13" fmla="*/ 2 h 3"/>
              <a:gd name="T14" fmla="*/ 0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lnTo>
                  <a:pt x="3" y="0"/>
                </a:lnTo>
                <a:lnTo>
                  <a:pt x="3" y="2"/>
                </a:lnTo>
                <a:lnTo>
                  <a:pt x="1" y="2"/>
                </a:lnTo>
                <a:lnTo>
                  <a:pt x="0" y="2"/>
                </a:lnTo>
                <a:lnTo>
                  <a:pt x="0" y="3"/>
                </a:lnTo>
                <a:lnTo>
                  <a:pt x="0" y="2"/>
                </a:ln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29" name="Freeform 567"/>
          <p:cNvSpPr>
            <a:spLocks/>
          </p:cNvSpPr>
          <p:nvPr/>
        </p:nvSpPr>
        <p:spPr bwMode="auto">
          <a:xfrm>
            <a:off x="2406378" y="742576"/>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30" name="Freeform 568"/>
          <p:cNvSpPr>
            <a:spLocks/>
          </p:cNvSpPr>
          <p:nvPr/>
        </p:nvSpPr>
        <p:spPr bwMode="auto">
          <a:xfrm>
            <a:off x="2402331" y="742576"/>
            <a:ext cx="24282" cy="6245"/>
          </a:xfrm>
          <a:custGeom>
            <a:avLst/>
            <a:gdLst>
              <a:gd name="T0" fmla="*/ 5 w 12"/>
              <a:gd name="T1" fmla="*/ 0 h 3"/>
              <a:gd name="T2" fmla="*/ 7 w 12"/>
              <a:gd name="T3" fmla="*/ 0 h 3"/>
              <a:gd name="T4" fmla="*/ 8 w 12"/>
              <a:gd name="T5" fmla="*/ 0 h 3"/>
              <a:gd name="T6" fmla="*/ 10 w 12"/>
              <a:gd name="T7" fmla="*/ 0 h 3"/>
              <a:gd name="T8" fmla="*/ 10 w 12"/>
              <a:gd name="T9" fmla="*/ 2 h 3"/>
              <a:gd name="T10" fmla="*/ 12 w 12"/>
              <a:gd name="T11" fmla="*/ 2 h 3"/>
              <a:gd name="T12" fmla="*/ 10 w 12"/>
              <a:gd name="T13" fmla="*/ 2 h 3"/>
              <a:gd name="T14" fmla="*/ 10 w 12"/>
              <a:gd name="T15" fmla="*/ 3 h 3"/>
              <a:gd name="T16" fmla="*/ 8 w 12"/>
              <a:gd name="T17" fmla="*/ 3 h 3"/>
              <a:gd name="T18" fmla="*/ 8 w 12"/>
              <a:gd name="T19" fmla="*/ 2 h 3"/>
              <a:gd name="T20" fmla="*/ 7 w 12"/>
              <a:gd name="T21" fmla="*/ 2 h 3"/>
              <a:gd name="T22" fmla="*/ 5 w 12"/>
              <a:gd name="T23" fmla="*/ 2 h 3"/>
              <a:gd name="T24" fmla="*/ 7 w 12"/>
              <a:gd name="T25" fmla="*/ 2 h 3"/>
              <a:gd name="T26" fmla="*/ 7 w 12"/>
              <a:gd name="T27" fmla="*/ 0 h 3"/>
              <a:gd name="T28" fmla="*/ 7 w 12"/>
              <a:gd name="T29" fmla="*/ 2 h 3"/>
              <a:gd name="T30" fmla="*/ 8 w 12"/>
              <a:gd name="T31" fmla="*/ 2 h 3"/>
              <a:gd name="T32" fmla="*/ 7 w 12"/>
              <a:gd name="T33" fmla="*/ 2 h 3"/>
              <a:gd name="T34" fmla="*/ 8 w 12"/>
              <a:gd name="T35" fmla="*/ 2 h 3"/>
              <a:gd name="T36" fmla="*/ 10 w 12"/>
              <a:gd name="T37" fmla="*/ 2 h 3"/>
              <a:gd name="T38" fmla="*/ 8 w 12"/>
              <a:gd name="T39" fmla="*/ 2 h 3"/>
              <a:gd name="T40" fmla="*/ 8 w 12"/>
              <a:gd name="T41" fmla="*/ 0 h 3"/>
              <a:gd name="T42" fmla="*/ 7 w 12"/>
              <a:gd name="T43" fmla="*/ 0 h 3"/>
              <a:gd name="T44" fmla="*/ 5 w 12"/>
              <a:gd name="T45" fmla="*/ 2 h 3"/>
              <a:gd name="T46" fmla="*/ 5 w 12"/>
              <a:gd name="T47" fmla="*/ 0 h 3"/>
              <a:gd name="T48" fmla="*/ 5 w 12"/>
              <a:gd name="T49" fmla="*/ 2 h 3"/>
              <a:gd name="T50" fmla="*/ 5 w 12"/>
              <a:gd name="T51" fmla="*/ 0 h 3"/>
              <a:gd name="T52" fmla="*/ 3 w 12"/>
              <a:gd name="T53" fmla="*/ 0 h 3"/>
              <a:gd name="T54" fmla="*/ 2 w 12"/>
              <a:gd name="T55" fmla="*/ 0 h 3"/>
              <a:gd name="T56" fmla="*/ 0 w 12"/>
              <a:gd name="T57" fmla="*/ 0 h 3"/>
              <a:gd name="T58" fmla="*/ 2 w 12"/>
              <a:gd name="T59" fmla="*/ 0 h 3"/>
              <a:gd name="T60" fmla="*/ 3 w 12"/>
              <a:gd name="T61" fmla="*/ 0 h 3"/>
              <a:gd name="T62" fmla="*/ 5 w 12"/>
              <a:gd name="T6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3">
                <a:moveTo>
                  <a:pt x="5" y="0"/>
                </a:moveTo>
                <a:lnTo>
                  <a:pt x="7" y="0"/>
                </a:lnTo>
                <a:lnTo>
                  <a:pt x="8" y="0"/>
                </a:lnTo>
                <a:lnTo>
                  <a:pt x="10" y="0"/>
                </a:lnTo>
                <a:lnTo>
                  <a:pt x="10" y="2"/>
                </a:lnTo>
                <a:lnTo>
                  <a:pt x="12" y="2"/>
                </a:lnTo>
                <a:lnTo>
                  <a:pt x="10" y="2"/>
                </a:lnTo>
                <a:lnTo>
                  <a:pt x="10" y="3"/>
                </a:lnTo>
                <a:lnTo>
                  <a:pt x="8" y="3"/>
                </a:lnTo>
                <a:lnTo>
                  <a:pt x="8" y="2"/>
                </a:lnTo>
                <a:lnTo>
                  <a:pt x="7" y="2"/>
                </a:lnTo>
                <a:lnTo>
                  <a:pt x="5" y="2"/>
                </a:lnTo>
                <a:lnTo>
                  <a:pt x="7" y="2"/>
                </a:lnTo>
                <a:lnTo>
                  <a:pt x="7" y="0"/>
                </a:lnTo>
                <a:lnTo>
                  <a:pt x="7" y="2"/>
                </a:lnTo>
                <a:lnTo>
                  <a:pt x="8" y="2"/>
                </a:lnTo>
                <a:lnTo>
                  <a:pt x="7" y="2"/>
                </a:lnTo>
                <a:lnTo>
                  <a:pt x="8" y="2"/>
                </a:lnTo>
                <a:lnTo>
                  <a:pt x="10" y="2"/>
                </a:lnTo>
                <a:lnTo>
                  <a:pt x="8" y="2"/>
                </a:lnTo>
                <a:lnTo>
                  <a:pt x="8" y="0"/>
                </a:lnTo>
                <a:lnTo>
                  <a:pt x="7" y="0"/>
                </a:lnTo>
                <a:lnTo>
                  <a:pt x="5" y="2"/>
                </a:lnTo>
                <a:lnTo>
                  <a:pt x="5" y="0"/>
                </a:lnTo>
                <a:lnTo>
                  <a:pt x="5" y="2"/>
                </a:lnTo>
                <a:lnTo>
                  <a:pt x="5" y="0"/>
                </a:lnTo>
                <a:lnTo>
                  <a:pt x="3" y="0"/>
                </a:lnTo>
                <a:lnTo>
                  <a:pt x="2" y="0"/>
                </a:lnTo>
                <a:lnTo>
                  <a:pt x="0" y="0"/>
                </a:lnTo>
                <a:lnTo>
                  <a:pt x="2" y="0"/>
                </a:lnTo>
                <a:lnTo>
                  <a:pt x="3" y="0"/>
                </a:lnTo>
                <a:lnTo>
                  <a:pt x="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31" name="Freeform 569"/>
          <p:cNvSpPr>
            <a:spLocks/>
          </p:cNvSpPr>
          <p:nvPr/>
        </p:nvSpPr>
        <p:spPr bwMode="auto">
          <a:xfrm>
            <a:off x="2422565" y="742576"/>
            <a:ext cx="6070" cy="0"/>
          </a:xfrm>
          <a:custGeom>
            <a:avLst/>
            <a:gdLst>
              <a:gd name="T0" fmla="*/ 3 w 3"/>
              <a:gd name="T1" fmla="*/ 2 w 3"/>
              <a:gd name="T2" fmla="*/ 0 w 3"/>
              <a:gd name="T3" fmla="*/ 2 w 3"/>
              <a:gd name="T4" fmla="*/ 3 w 3"/>
            </a:gdLst>
            <a:ahLst/>
            <a:cxnLst>
              <a:cxn ang="0">
                <a:pos x="T0" y="0"/>
              </a:cxn>
              <a:cxn ang="0">
                <a:pos x="T1" y="0"/>
              </a:cxn>
              <a:cxn ang="0">
                <a:pos x="T2" y="0"/>
              </a:cxn>
              <a:cxn ang="0">
                <a:pos x="T3" y="0"/>
              </a:cxn>
              <a:cxn ang="0">
                <a:pos x="T4" y="0"/>
              </a:cxn>
            </a:cxnLst>
            <a:rect l="0" t="0" r="r" b="b"/>
            <a:pathLst>
              <a:path w="3">
                <a:moveTo>
                  <a:pt x="3" y="0"/>
                </a:moveTo>
                <a:lnTo>
                  <a:pt x="2" y="0"/>
                </a:lnTo>
                <a:lnTo>
                  <a:pt x="0" y="0"/>
                </a:lnTo>
                <a:lnTo>
                  <a:pt x="2"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32" name="Freeform 570"/>
          <p:cNvSpPr>
            <a:spLocks/>
          </p:cNvSpPr>
          <p:nvPr/>
        </p:nvSpPr>
        <p:spPr bwMode="auto">
          <a:xfrm>
            <a:off x="2436730" y="740495"/>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33" name="Rectangle 571"/>
          <p:cNvSpPr>
            <a:spLocks noChangeArrowheads="1"/>
          </p:cNvSpPr>
          <p:nvPr/>
        </p:nvSpPr>
        <p:spPr bwMode="auto">
          <a:xfrm>
            <a:off x="2406378" y="740495"/>
            <a:ext cx="2023" cy="208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34" name="Freeform 572"/>
          <p:cNvSpPr>
            <a:spLocks/>
          </p:cNvSpPr>
          <p:nvPr/>
        </p:nvSpPr>
        <p:spPr bwMode="auto">
          <a:xfrm>
            <a:off x="2396260" y="740495"/>
            <a:ext cx="4047" cy="2082"/>
          </a:xfrm>
          <a:custGeom>
            <a:avLst/>
            <a:gdLst>
              <a:gd name="T0" fmla="*/ 2 w 2"/>
              <a:gd name="T1" fmla="*/ 1 h 1"/>
              <a:gd name="T2" fmla="*/ 2 w 2"/>
              <a:gd name="T3" fmla="*/ 0 h 1"/>
              <a:gd name="T4" fmla="*/ 0 w 2"/>
              <a:gd name="T5" fmla="*/ 0 h 1"/>
              <a:gd name="T6" fmla="*/ 2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0"/>
                </a:lnTo>
                <a:lnTo>
                  <a:pt x="0" y="0"/>
                </a:lnTo>
                <a:lnTo>
                  <a:pt x="2" y="0"/>
                </a:lnTo>
                <a:lnTo>
                  <a:pt x="2"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35" name="Freeform 573"/>
          <p:cNvSpPr>
            <a:spLocks/>
          </p:cNvSpPr>
          <p:nvPr/>
        </p:nvSpPr>
        <p:spPr bwMode="auto">
          <a:xfrm>
            <a:off x="2382096" y="740495"/>
            <a:ext cx="18211" cy="16654"/>
          </a:xfrm>
          <a:custGeom>
            <a:avLst/>
            <a:gdLst>
              <a:gd name="T0" fmla="*/ 4 w 9"/>
              <a:gd name="T1" fmla="*/ 0 h 8"/>
              <a:gd name="T2" fmla="*/ 4 w 9"/>
              <a:gd name="T3" fmla="*/ 1 h 8"/>
              <a:gd name="T4" fmla="*/ 5 w 9"/>
              <a:gd name="T5" fmla="*/ 1 h 8"/>
              <a:gd name="T6" fmla="*/ 5 w 9"/>
              <a:gd name="T7" fmla="*/ 3 h 8"/>
              <a:gd name="T8" fmla="*/ 7 w 9"/>
              <a:gd name="T9" fmla="*/ 3 h 8"/>
              <a:gd name="T10" fmla="*/ 5 w 9"/>
              <a:gd name="T11" fmla="*/ 3 h 8"/>
              <a:gd name="T12" fmla="*/ 5 w 9"/>
              <a:gd name="T13" fmla="*/ 1 h 8"/>
              <a:gd name="T14" fmla="*/ 7 w 9"/>
              <a:gd name="T15" fmla="*/ 1 h 8"/>
              <a:gd name="T16" fmla="*/ 9 w 9"/>
              <a:gd name="T17" fmla="*/ 1 h 8"/>
              <a:gd name="T18" fmla="*/ 9 w 9"/>
              <a:gd name="T19" fmla="*/ 3 h 8"/>
              <a:gd name="T20" fmla="*/ 7 w 9"/>
              <a:gd name="T21" fmla="*/ 3 h 8"/>
              <a:gd name="T22" fmla="*/ 7 w 9"/>
              <a:gd name="T23" fmla="*/ 4 h 8"/>
              <a:gd name="T24" fmla="*/ 5 w 9"/>
              <a:gd name="T25" fmla="*/ 4 h 8"/>
              <a:gd name="T26" fmla="*/ 5 w 9"/>
              <a:gd name="T27" fmla="*/ 6 h 8"/>
              <a:gd name="T28" fmla="*/ 4 w 9"/>
              <a:gd name="T29" fmla="*/ 8 h 8"/>
              <a:gd name="T30" fmla="*/ 4 w 9"/>
              <a:gd name="T31" fmla="*/ 6 h 8"/>
              <a:gd name="T32" fmla="*/ 5 w 9"/>
              <a:gd name="T33" fmla="*/ 6 h 8"/>
              <a:gd name="T34" fmla="*/ 4 w 9"/>
              <a:gd name="T35" fmla="*/ 6 h 8"/>
              <a:gd name="T36" fmla="*/ 4 w 9"/>
              <a:gd name="T37" fmla="*/ 8 h 8"/>
              <a:gd name="T38" fmla="*/ 2 w 9"/>
              <a:gd name="T39" fmla="*/ 8 h 8"/>
              <a:gd name="T40" fmla="*/ 2 w 9"/>
              <a:gd name="T41" fmla="*/ 6 h 8"/>
              <a:gd name="T42" fmla="*/ 2 w 9"/>
              <a:gd name="T43" fmla="*/ 4 h 8"/>
              <a:gd name="T44" fmla="*/ 2 w 9"/>
              <a:gd name="T45" fmla="*/ 6 h 8"/>
              <a:gd name="T46" fmla="*/ 0 w 9"/>
              <a:gd name="T47" fmla="*/ 6 h 8"/>
              <a:gd name="T48" fmla="*/ 0 w 9"/>
              <a:gd name="T49" fmla="*/ 4 h 8"/>
              <a:gd name="T50" fmla="*/ 2 w 9"/>
              <a:gd name="T51" fmla="*/ 4 h 8"/>
              <a:gd name="T52" fmla="*/ 0 w 9"/>
              <a:gd name="T53" fmla="*/ 4 h 8"/>
              <a:gd name="T54" fmla="*/ 2 w 9"/>
              <a:gd name="T55" fmla="*/ 4 h 8"/>
              <a:gd name="T56" fmla="*/ 2 w 9"/>
              <a:gd name="T57" fmla="*/ 3 h 8"/>
              <a:gd name="T58" fmla="*/ 2 w 9"/>
              <a:gd name="T59" fmla="*/ 4 h 8"/>
              <a:gd name="T60" fmla="*/ 2 w 9"/>
              <a:gd name="T61" fmla="*/ 3 h 8"/>
              <a:gd name="T62" fmla="*/ 2 w 9"/>
              <a:gd name="T63" fmla="*/ 4 h 8"/>
              <a:gd name="T64" fmla="*/ 0 w 9"/>
              <a:gd name="T65" fmla="*/ 4 h 8"/>
              <a:gd name="T66" fmla="*/ 0 w 9"/>
              <a:gd name="T67" fmla="*/ 3 h 8"/>
              <a:gd name="T68" fmla="*/ 0 w 9"/>
              <a:gd name="T69" fmla="*/ 1 h 8"/>
              <a:gd name="T70" fmla="*/ 2 w 9"/>
              <a:gd name="T71" fmla="*/ 1 h 8"/>
              <a:gd name="T72" fmla="*/ 0 w 9"/>
              <a:gd name="T73" fmla="*/ 1 h 8"/>
              <a:gd name="T74" fmla="*/ 0 w 9"/>
              <a:gd name="T75" fmla="*/ 3 h 8"/>
              <a:gd name="T76" fmla="*/ 0 w 9"/>
              <a:gd name="T77" fmla="*/ 1 h 8"/>
              <a:gd name="T78" fmla="*/ 0 w 9"/>
              <a:gd name="T79" fmla="*/ 0 h 8"/>
              <a:gd name="T80" fmla="*/ 2 w 9"/>
              <a:gd name="T81" fmla="*/ 0 h 8"/>
              <a:gd name="T82" fmla="*/ 4 w 9"/>
              <a:gd name="T8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 h="8">
                <a:moveTo>
                  <a:pt x="4" y="0"/>
                </a:moveTo>
                <a:lnTo>
                  <a:pt x="4" y="1"/>
                </a:lnTo>
                <a:lnTo>
                  <a:pt x="5" y="1"/>
                </a:lnTo>
                <a:lnTo>
                  <a:pt x="5" y="3"/>
                </a:lnTo>
                <a:lnTo>
                  <a:pt x="7" y="3"/>
                </a:lnTo>
                <a:lnTo>
                  <a:pt x="5" y="3"/>
                </a:lnTo>
                <a:lnTo>
                  <a:pt x="5" y="1"/>
                </a:lnTo>
                <a:lnTo>
                  <a:pt x="7" y="1"/>
                </a:lnTo>
                <a:lnTo>
                  <a:pt x="9" y="1"/>
                </a:lnTo>
                <a:lnTo>
                  <a:pt x="9" y="3"/>
                </a:lnTo>
                <a:lnTo>
                  <a:pt x="7" y="3"/>
                </a:lnTo>
                <a:lnTo>
                  <a:pt x="7" y="4"/>
                </a:lnTo>
                <a:lnTo>
                  <a:pt x="5" y="4"/>
                </a:lnTo>
                <a:lnTo>
                  <a:pt x="5" y="6"/>
                </a:lnTo>
                <a:lnTo>
                  <a:pt x="4" y="8"/>
                </a:lnTo>
                <a:lnTo>
                  <a:pt x="4" y="6"/>
                </a:lnTo>
                <a:lnTo>
                  <a:pt x="5" y="6"/>
                </a:lnTo>
                <a:lnTo>
                  <a:pt x="4" y="6"/>
                </a:lnTo>
                <a:lnTo>
                  <a:pt x="4" y="8"/>
                </a:lnTo>
                <a:lnTo>
                  <a:pt x="2" y="8"/>
                </a:lnTo>
                <a:lnTo>
                  <a:pt x="2" y="6"/>
                </a:lnTo>
                <a:lnTo>
                  <a:pt x="2" y="4"/>
                </a:lnTo>
                <a:lnTo>
                  <a:pt x="2" y="6"/>
                </a:lnTo>
                <a:lnTo>
                  <a:pt x="0" y="6"/>
                </a:lnTo>
                <a:lnTo>
                  <a:pt x="0" y="4"/>
                </a:lnTo>
                <a:lnTo>
                  <a:pt x="2" y="4"/>
                </a:lnTo>
                <a:lnTo>
                  <a:pt x="0" y="4"/>
                </a:lnTo>
                <a:lnTo>
                  <a:pt x="2" y="4"/>
                </a:lnTo>
                <a:lnTo>
                  <a:pt x="2" y="3"/>
                </a:lnTo>
                <a:lnTo>
                  <a:pt x="2" y="4"/>
                </a:lnTo>
                <a:lnTo>
                  <a:pt x="2" y="3"/>
                </a:lnTo>
                <a:lnTo>
                  <a:pt x="2" y="4"/>
                </a:lnTo>
                <a:lnTo>
                  <a:pt x="0" y="4"/>
                </a:lnTo>
                <a:lnTo>
                  <a:pt x="0" y="3"/>
                </a:lnTo>
                <a:lnTo>
                  <a:pt x="0" y="1"/>
                </a:lnTo>
                <a:lnTo>
                  <a:pt x="2" y="1"/>
                </a:lnTo>
                <a:lnTo>
                  <a:pt x="0" y="1"/>
                </a:lnTo>
                <a:lnTo>
                  <a:pt x="0" y="3"/>
                </a:lnTo>
                <a:lnTo>
                  <a:pt x="0" y="1"/>
                </a:lnTo>
                <a:lnTo>
                  <a:pt x="0" y="0"/>
                </a:lnTo>
                <a:lnTo>
                  <a:pt x="2" y="0"/>
                </a:lnTo>
                <a:lnTo>
                  <a:pt x="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36" name="Freeform 574"/>
          <p:cNvSpPr>
            <a:spLocks/>
          </p:cNvSpPr>
          <p:nvPr/>
        </p:nvSpPr>
        <p:spPr bwMode="auto">
          <a:xfrm>
            <a:off x="2396260" y="740495"/>
            <a:ext cx="6070" cy="0"/>
          </a:xfrm>
          <a:custGeom>
            <a:avLst/>
            <a:gdLst>
              <a:gd name="T0" fmla="*/ 3 w 3"/>
              <a:gd name="T1" fmla="*/ 2 w 3"/>
              <a:gd name="T2" fmla="*/ 0 w 3"/>
              <a:gd name="T3" fmla="*/ 2 w 3"/>
              <a:gd name="T4" fmla="*/ 3 w 3"/>
            </a:gdLst>
            <a:ahLst/>
            <a:cxnLst>
              <a:cxn ang="0">
                <a:pos x="T0" y="0"/>
              </a:cxn>
              <a:cxn ang="0">
                <a:pos x="T1" y="0"/>
              </a:cxn>
              <a:cxn ang="0">
                <a:pos x="T2" y="0"/>
              </a:cxn>
              <a:cxn ang="0">
                <a:pos x="T3" y="0"/>
              </a:cxn>
              <a:cxn ang="0">
                <a:pos x="T4" y="0"/>
              </a:cxn>
            </a:cxnLst>
            <a:rect l="0" t="0" r="r" b="b"/>
            <a:pathLst>
              <a:path w="3">
                <a:moveTo>
                  <a:pt x="3" y="0"/>
                </a:moveTo>
                <a:lnTo>
                  <a:pt x="2" y="0"/>
                </a:lnTo>
                <a:lnTo>
                  <a:pt x="0" y="0"/>
                </a:lnTo>
                <a:lnTo>
                  <a:pt x="2"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37" name="Freeform 575"/>
          <p:cNvSpPr>
            <a:spLocks/>
          </p:cNvSpPr>
          <p:nvPr/>
        </p:nvSpPr>
        <p:spPr bwMode="auto">
          <a:xfrm>
            <a:off x="2408401" y="736331"/>
            <a:ext cx="8094" cy="4163"/>
          </a:xfrm>
          <a:custGeom>
            <a:avLst/>
            <a:gdLst>
              <a:gd name="T0" fmla="*/ 2 w 4"/>
              <a:gd name="T1" fmla="*/ 0 h 2"/>
              <a:gd name="T2" fmla="*/ 2 w 4"/>
              <a:gd name="T3" fmla="*/ 2 h 2"/>
              <a:gd name="T4" fmla="*/ 4 w 4"/>
              <a:gd name="T5" fmla="*/ 2 h 2"/>
              <a:gd name="T6" fmla="*/ 2 w 4"/>
              <a:gd name="T7" fmla="*/ 2 h 2"/>
              <a:gd name="T8" fmla="*/ 0 w 4"/>
              <a:gd name="T9" fmla="*/ 2 h 2"/>
              <a:gd name="T10" fmla="*/ 2 w 4"/>
              <a:gd name="T11" fmla="*/ 2 h 2"/>
              <a:gd name="T12" fmla="*/ 0 w 4"/>
              <a:gd name="T13" fmla="*/ 2 h 2"/>
              <a:gd name="T14" fmla="*/ 0 w 4"/>
              <a:gd name="T15" fmla="*/ 0 h 2"/>
              <a:gd name="T16" fmla="*/ 2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2" y="0"/>
                </a:moveTo>
                <a:lnTo>
                  <a:pt x="2" y="2"/>
                </a:lnTo>
                <a:lnTo>
                  <a:pt x="4" y="2"/>
                </a:lnTo>
                <a:lnTo>
                  <a:pt x="2" y="2"/>
                </a:lnTo>
                <a:lnTo>
                  <a:pt x="0" y="2"/>
                </a:lnTo>
                <a:lnTo>
                  <a:pt x="2" y="2"/>
                </a:lnTo>
                <a:lnTo>
                  <a:pt x="0" y="2"/>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38" name="Freeform 576"/>
          <p:cNvSpPr>
            <a:spLocks/>
          </p:cNvSpPr>
          <p:nvPr/>
        </p:nvSpPr>
        <p:spPr bwMode="auto">
          <a:xfrm>
            <a:off x="2418518" y="736331"/>
            <a:ext cx="10117" cy="4163"/>
          </a:xfrm>
          <a:custGeom>
            <a:avLst/>
            <a:gdLst>
              <a:gd name="T0" fmla="*/ 2 w 5"/>
              <a:gd name="T1" fmla="*/ 0 h 2"/>
              <a:gd name="T2" fmla="*/ 4 w 5"/>
              <a:gd name="T3" fmla="*/ 2 h 2"/>
              <a:gd name="T4" fmla="*/ 4 w 5"/>
              <a:gd name="T5" fmla="*/ 0 h 2"/>
              <a:gd name="T6" fmla="*/ 4 w 5"/>
              <a:gd name="T7" fmla="*/ 2 h 2"/>
              <a:gd name="T8" fmla="*/ 5 w 5"/>
              <a:gd name="T9" fmla="*/ 2 h 2"/>
              <a:gd name="T10" fmla="*/ 4 w 5"/>
              <a:gd name="T11" fmla="*/ 2 h 2"/>
              <a:gd name="T12" fmla="*/ 2 w 5"/>
              <a:gd name="T13" fmla="*/ 2 h 2"/>
              <a:gd name="T14" fmla="*/ 4 w 5"/>
              <a:gd name="T15" fmla="*/ 2 h 2"/>
              <a:gd name="T16" fmla="*/ 2 w 5"/>
              <a:gd name="T17" fmla="*/ 2 h 2"/>
              <a:gd name="T18" fmla="*/ 0 w 5"/>
              <a:gd name="T19" fmla="*/ 2 h 2"/>
              <a:gd name="T20" fmla="*/ 0 w 5"/>
              <a:gd name="T21" fmla="*/ 0 h 2"/>
              <a:gd name="T22" fmla="*/ 2 w 5"/>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
                <a:moveTo>
                  <a:pt x="2" y="0"/>
                </a:moveTo>
                <a:lnTo>
                  <a:pt x="4" y="2"/>
                </a:lnTo>
                <a:lnTo>
                  <a:pt x="4" y="0"/>
                </a:lnTo>
                <a:lnTo>
                  <a:pt x="4" y="2"/>
                </a:lnTo>
                <a:lnTo>
                  <a:pt x="5" y="2"/>
                </a:lnTo>
                <a:lnTo>
                  <a:pt x="4" y="2"/>
                </a:lnTo>
                <a:lnTo>
                  <a:pt x="2" y="2"/>
                </a:lnTo>
                <a:lnTo>
                  <a:pt x="4" y="2"/>
                </a:lnTo>
                <a:lnTo>
                  <a:pt x="2" y="2"/>
                </a:lnTo>
                <a:lnTo>
                  <a:pt x="0" y="2"/>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39" name="Freeform 577"/>
          <p:cNvSpPr>
            <a:spLocks/>
          </p:cNvSpPr>
          <p:nvPr/>
        </p:nvSpPr>
        <p:spPr bwMode="auto">
          <a:xfrm>
            <a:off x="2270806" y="736331"/>
            <a:ext cx="2023"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40" name="Freeform 578"/>
          <p:cNvSpPr>
            <a:spLocks/>
          </p:cNvSpPr>
          <p:nvPr/>
        </p:nvSpPr>
        <p:spPr bwMode="auto">
          <a:xfrm>
            <a:off x="2458988" y="732168"/>
            <a:ext cx="4047" cy="4163"/>
          </a:xfrm>
          <a:custGeom>
            <a:avLst/>
            <a:gdLst>
              <a:gd name="T0" fmla="*/ 2 w 2"/>
              <a:gd name="T1" fmla="*/ 2 h 2"/>
              <a:gd name="T2" fmla="*/ 2 w 2"/>
              <a:gd name="T3" fmla="*/ 0 h 2"/>
              <a:gd name="T4" fmla="*/ 0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0"/>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41" name="Freeform 579"/>
          <p:cNvSpPr>
            <a:spLocks/>
          </p:cNvSpPr>
          <p:nvPr/>
        </p:nvSpPr>
        <p:spPr bwMode="auto">
          <a:xfrm>
            <a:off x="1969311" y="732168"/>
            <a:ext cx="588827" cy="632850"/>
          </a:xfrm>
          <a:custGeom>
            <a:avLst/>
            <a:gdLst>
              <a:gd name="T0" fmla="*/ 10 w 291"/>
              <a:gd name="T1" fmla="*/ 10 h 304"/>
              <a:gd name="T2" fmla="*/ 26 w 291"/>
              <a:gd name="T3" fmla="*/ 20 h 304"/>
              <a:gd name="T4" fmla="*/ 43 w 291"/>
              <a:gd name="T5" fmla="*/ 36 h 304"/>
              <a:gd name="T6" fmla="*/ 46 w 291"/>
              <a:gd name="T7" fmla="*/ 48 h 304"/>
              <a:gd name="T8" fmla="*/ 52 w 291"/>
              <a:gd name="T9" fmla="*/ 48 h 304"/>
              <a:gd name="T10" fmla="*/ 57 w 291"/>
              <a:gd name="T11" fmla="*/ 48 h 304"/>
              <a:gd name="T12" fmla="*/ 66 w 291"/>
              <a:gd name="T13" fmla="*/ 51 h 304"/>
              <a:gd name="T14" fmla="*/ 62 w 291"/>
              <a:gd name="T15" fmla="*/ 75 h 304"/>
              <a:gd name="T16" fmla="*/ 72 w 291"/>
              <a:gd name="T17" fmla="*/ 90 h 304"/>
              <a:gd name="T18" fmla="*/ 62 w 291"/>
              <a:gd name="T19" fmla="*/ 72 h 304"/>
              <a:gd name="T20" fmla="*/ 77 w 291"/>
              <a:gd name="T21" fmla="*/ 53 h 304"/>
              <a:gd name="T22" fmla="*/ 87 w 291"/>
              <a:gd name="T23" fmla="*/ 48 h 304"/>
              <a:gd name="T24" fmla="*/ 90 w 291"/>
              <a:gd name="T25" fmla="*/ 74 h 304"/>
              <a:gd name="T26" fmla="*/ 98 w 291"/>
              <a:gd name="T27" fmla="*/ 85 h 304"/>
              <a:gd name="T28" fmla="*/ 106 w 291"/>
              <a:gd name="T29" fmla="*/ 97 h 304"/>
              <a:gd name="T30" fmla="*/ 100 w 291"/>
              <a:gd name="T31" fmla="*/ 84 h 304"/>
              <a:gd name="T32" fmla="*/ 93 w 291"/>
              <a:gd name="T33" fmla="*/ 61 h 304"/>
              <a:gd name="T34" fmla="*/ 95 w 291"/>
              <a:gd name="T35" fmla="*/ 53 h 304"/>
              <a:gd name="T36" fmla="*/ 77 w 291"/>
              <a:gd name="T37" fmla="*/ 44 h 304"/>
              <a:gd name="T38" fmla="*/ 72 w 291"/>
              <a:gd name="T39" fmla="*/ 35 h 304"/>
              <a:gd name="T40" fmla="*/ 92 w 291"/>
              <a:gd name="T41" fmla="*/ 33 h 304"/>
              <a:gd name="T42" fmla="*/ 106 w 291"/>
              <a:gd name="T43" fmla="*/ 28 h 304"/>
              <a:gd name="T44" fmla="*/ 116 w 291"/>
              <a:gd name="T45" fmla="*/ 25 h 304"/>
              <a:gd name="T46" fmla="*/ 123 w 291"/>
              <a:gd name="T47" fmla="*/ 36 h 304"/>
              <a:gd name="T48" fmla="*/ 118 w 291"/>
              <a:gd name="T49" fmla="*/ 49 h 304"/>
              <a:gd name="T50" fmla="*/ 129 w 291"/>
              <a:gd name="T51" fmla="*/ 48 h 304"/>
              <a:gd name="T52" fmla="*/ 155 w 291"/>
              <a:gd name="T53" fmla="*/ 46 h 304"/>
              <a:gd name="T54" fmla="*/ 177 w 291"/>
              <a:gd name="T55" fmla="*/ 43 h 304"/>
              <a:gd name="T56" fmla="*/ 188 w 291"/>
              <a:gd name="T57" fmla="*/ 39 h 304"/>
              <a:gd name="T58" fmla="*/ 206 w 291"/>
              <a:gd name="T59" fmla="*/ 30 h 304"/>
              <a:gd name="T60" fmla="*/ 203 w 291"/>
              <a:gd name="T61" fmla="*/ 30 h 304"/>
              <a:gd name="T62" fmla="*/ 209 w 291"/>
              <a:gd name="T63" fmla="*/ 18 h 304"/>
              <a:gd name="T64" fmla="*/ 214 w 291"/>
              <a:gd name="T65" fmla="*/ 10 h 304"/>
              <a:gd name="T66" fmla="*/ 237 w 291"/>
              <a:gd name="T67" fmla="*/ 12 h 304"/>
              <a:gd name="T68" fmla="*/ 252 w 291"/>
              <a:gd name="T69" fmla="*/ 28 h 304"/>
              <a:gd name="T70" fmla="*/ 260 w 291"/>
              <a:gd name="T71" fmla="*/ 36 h 304"/>
              <a:gd name="T72" fmla="*/ 268 w 291"/>
              <a:gd name="T73" fmla="*/ 56 h 304"/>
              <a:gd name="T74" fmla="*/ 286 w 291"/>
              <a:gd name="T75" fmla="*/ 71 h 304"/>
              <a:gd name="T76" fmla="*/ 288 w 291"/>
              <a:gd name="T77" fmla="*/ 123 h 304"/>
              <a:gd name="T78" fmla="*/ 288 w 291"/>
              <a:gd name="T79" fmla="*/ 211 h 304"/>
              <a:gd name="T80" fmla="*/ 284 w 291"/>
              <a:gd name="T81" fmla="*/ 301 h 304"/>
              <a:gd name="T82" fmla="*/ 229 w 291"/>
              <a:gd name="T83" fmla="*/ 304 h 304"/>
              <a:gd name="T84" fmla="*/ 162 w 291"/>
              <a:gd name="T85" fmla="*/ 304 h 304"/>
              <a:gd name="T86" fmla="*/ 95 w 291"/>
              <a:gd name="T87" fmla="*/ 294 h 304"/>
              <a:gd name="T88" fmla="*/ 38 w 291"/>
              <a:gd name="T89" fmla="*/ 293 h 304"/>
              <a:gd name="T90" fmla="*/ 13 w 291"/>
              <a:gd name="T91" fmla="*/ 276 h 304"/>
              <a:gd name="T92" fmla="*/ 17 w 291"/>
              <a:gd name="T93" fmla="*/ 250 h 304"/>
              <a:gd name="T94" fmla="*/ 17 w 291"/>
              <a:gd name="T95" fmla="*/ 222 h 304"/>
              <a:gd name="T96" fmla="*/ 12 w 291"/>
              <a:gd name="T97" fmla="*/ 200 h 304"/>
              <a:gd name="T98" fmla="*/ 10 w 291"/>
              <a:gd name="T99" fmla="*/ 183 h 304"/>
              <a:gd name="T100" fmla="*/ 25 w 291"/>
              <a:gd name="T101" fmla="*/ 169 h 304"/>
              <a:gd name="T102" fmla="*/ 36 w 291"/>
              <a:gd name="T103" fmla="*/ 147 h 304"/>
              <a:gd name="T104" fmla="*/ 36 w 291"/>
              <a:gd name="T105" fmla="*/ 160 h 304"/>
              <a:gd name="T106" fmla="*/ 43 w 291"/>
              <a:gd name="T107" fmla="*/ 142 h 304"/>
              <a:gd name="T108" fmla="*/ 36 w 291"/>
              <a:gd name="T109" fmla="*/ 124 h 304"/>
              <a:gd name="T110" fmla="*/ 34 w 291"/>
              <a:gd name="T111" fmla="*/ 97 h 304"/>
              <a:gd name="T112" fmla="*/ 28 w 291"/>
              <a:gd name="T113" fmla="*/ 72 h 304"/>
              <a:gd name="T114" fmla="*/ 21 w 291"/>
              <a:gd name="T115" fmla="*/ 49 h 304"/>
              <a:gd name="T116" fmla="*/ 13 w 291"/>
              <a:gd name="T117" fmla="*/ 26 h 304"/>
              <a:gd name="T118" fmla="*/ 0 w 291"/>
              <a:gd name="T119" fmla="*/ 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304">
                <a:moveTo>
                  <a:pt x="10" y="0"/>
                </a:moveTo>
                <a:lnTo>
                  <a:pt x="12" y="0"/>
                </a:lnTo>
                <a:lnTo>
                  <a:pt x="12" y="2"/>
                </a:lnTo>
                <a:lnTo>
                  <a:pt x="12" y="4"/>
                </a:lnTo>
                <a:lnTo>
                  <a:pt x="13" y="4"/>
                </a:lnTo>
                <a:lnTo>
                  <a:pt x="12" y="4"/>
                </a:lnTo>
                <a:lnTo>
                  <a:pt x="12" y="5"/>
                </a:lnTo>
                <a:lnTo>
                  <a:pt x="15" y="7"/>
                </a:lnTo>
                <a:lnTo>
                  <a:pt x="15" y="8"/>
                </a:lnTo>
                <a:lnTo>
                  <a:pt x="13" y="8"/>
                </a:lnTo>
                <a:lnTo>
                  <a:pt x="13" y="7"/>
                </a:lnTo>
                <a:lnTo>
                  <a:pt x="12" y="7"/>
                </a:lnTo>
                <a:lnTo>
                  <a:pt x="12" y="8"/>
                </a:lnTo>
                <a:lnTo>
                  <a:pt x="10" y="8"/>
                </a:lnTo>
                <a:lnTo>
                  <a:pt x="8" y="8"/>
                </a:lnTo>
                <a:lnTo>
                  <a:pt x="8" y="10"/>
                </a:lnTo>
                <a:lnTo>
                  <a:pt x="10" y="10"/>
                </a:lnTo>
                <a:lnTo>
                  <a:pt x="10" y="12"/>
                </a:lnTo>
                <a:lnTo>
                  <a:pt x="12" y="13"/>
                </a:lnTo>
                <a:lnTo>
                  <a:pt x="12" y="15"/>
                </a:lnTo>
                <a:lnTo>
                  <a:pt x="13" y="17"/>
                </a:lnTo>
                <a:lnTo>
                  <a:pt x="13" y="18"/>
                </a:lnTo>
                <a:lnTo>
                  <a:pt x="15" y="18"/>
                </a:lnTo>
                <a:lnTo>
                  <a:pt x="15" y="20"/>
                </a:lnTo>
                <a:lnTo>
                  <a:pt x="17" y="20"/>
                </a:lnTo>
                <a:lnTo>
                  <a:pt x="18" y="20"/>
                </a:lnTo>
                <a:lnTo>
                  <a:pt x="20" y="20"/>
                </a:lnTo>
                <a:lnTo>
                  <a:pt x="20" y="18"/>
                </a:lnTo>
                <a:lnTo>
                  <a:pt x="21" y="18"/>
                </a:lnTo>
                <a:lnTo>
                  <a:pt x="21" y="17"/>
                </a:lnTo>
                <a:lnTo>
                  <a:pt x="23" y="17"/>
                </a:lnTo>
                <a:lnTo>
                  <a:pt x="21" y="17"/>
                </a:lnTo>
                <a:lnTo>
                  <a:pt x="25" y="18"/>
                </a:lnTo>
                <a:lnTo>
                  <a:pt x="26" y="20"/>
                </a:lnTo>
                <a:lnTo>
                  <a:pt x="28" y="20"/>
                </a:lnTo>
                <a:lnTo>
                  <a:pt x="30" y="20"/>
                </a:lnTo>
                <a:lnTo>
                  <a:pt x="31" y="20"/>
                </a:lnTo>
                <a:lnTo>
                  <a:pt x="31" y="22"/>
                </a:lnTo>
                <a:lnTo>
                  <a:pt x="31" y="23"/>
                </a:lnTo>
                <a:lnTo>
                  <a:pt x="33" y="23"/>
                </a:lnTo>
                <a:lnTo>
                  <a:pt x="34" y="25"/>
                </a:lnTo>
                <a:lnTo>
                  <a:pt x="36" y="26"/>
                </a:lnTo>
                <a:lnTo>
                  <a:pt x="38" y="26"/>
                </a:lnTo>
                <a:lnTo>
                  <a:pt x="38" y="28"/>
                </a:lnTo>
                <a:lnTo>
                  <a:pt x="39" y="28"/>
                </a:lnTo>
                <a:lnTo>
                  <a:pt x="39" y="30"/>
                </a:lnTo>
                <a:lnTo>
                  <a:pt x="41" y="30"/>
                </a:lnTo>
                <a:lnTo>
                  <a:pt x="43" y="31"/>
                </a:lnTo>
                <a:lnTo>
                  <a:pt x="43" y="33"/>
                </a:lnTo>
                <a:lnTo>
                  <a:pt x="43" y="35"/>
                </a:lnTo>
                <a:lnTo>
                  <a:pt x="43" y="36"/>
                </a:lnTo>
                <a:lnTo>
                  <a:pt x="44" y="36"/>
                </a:lnTo>
                <a:lnTo>
                  <a:pt x="44" y="38"/>
                </a:lnTo>
                <a:lnTo>
                  <a:pt x="44" y="39"/>
                </a:lnTo>
                <a:lnTo>
                  <a:pt x="46" y="39"/>
                </a:lnTo>
                <a:lnTo>
                  <a:pt x="46" y="38"/>
                </a:lnTo>
                <a:lnTo>
                  <a:pt x="48" y="38"/>
                </a:lnTo>
                <a:lnTo>
                  <a:pt x="48" y="36"/>
                </a:lnTo>
                <a:lnTo>
                  <a:pt x="49" y="36"/>
                </a:lnTo>
                <a:lnTo>
                  <a:pt x="49" y="38"/>
                </a:lnTo>
                <a:lnTo>
                  <a:pt x="48" y="39"/>
                </a:lnTo>
                <a:lnTo>
                  <a:pt x="48" y="43"/>
                </a:lnTo>
                <a:lnTo>
                  <a:pt x="46" y="44"/>
                </a:lnTo>
                <a:lnTo>
                  <a:pt x="44" y="46"/>
                </a:lnTo>
                <a:lnTo>
                  <a:pt x="43" y="46"/>
                </a:lnTo>
                <a:lnTo>
                  <a:pt x="44" y="46"/>
                </a:lnTo>
                <a:lnTo>
                  <a:pt x="44" y="48"/>
                </a:lnTo>
                <a:lnTo>
                  <a:pt x="46" y="48"/>
                </a:lnTo>
                <a:lnTo>
                  <a:pt x="46" y="46"/>
                </a:lnTo>
                <a:lnTo>
                  <a:pt x="44" y="46"/>
                </a:lnTo>
                <a:lnTo>
                  <a:pt x="46" y="46"/>
                </a:lnTo>
                <a:lnTo>
                  <a:pt x="48" y="46"/>
                </a:lnTo>
                <a:lnTo>
                  <a:pt x="48" y="44"/>
                </a:lnTo>
                <a:lnTo>
                  <a:pt x="51" y="38"/>
                </a:lnTo>
                <a:lnTo>
                  <a:pt x="51" y="39"/>
                </a:lnTo>
                <a:lnTo>
                  <a:pt x="51" y="38"/>
                </a:lnTo>
                <a:lnTo>
                  <a:pt x="51" y="39"/>
                </a:lnTo>
                <a:lnTo>
                  <a:pt x="51" y="41"/>
                </a:lnTo>
                <a:lnTo>
                  <a:pt x="51" y="43"/>
                </a:lnTo>
                <a:lnTo>
                  <a:pt x="51" y="44"/>
                </a:lnTo>
                <a:lnTo>
                  <a:pt x="51" y="46"/>
                </a:lnTo>
                <a:lnTo>
                  <a:pt x="52" y="46"/>
                </a:lnTo>
                <a:lnTo>
                  <a:pt x="52" y="48"/>
                </a:lnTo>
                <a:lnTo>
                  <a:pt x="54" y="48"/>
                </a:lnTo>
                <a:lnTo>
                  <a:pt x="52" y="48"/>
                </a:lnTo>
                <a:lnTo>
                  <a:pt x="52" y="46"/>
                </a:lnTo>
                <a:lnTo>
                  <a:pt x="54" y="46"/>
                </a:lnTo>
                <a:lnTo>
                  <a:pt x="56" y="48"/>
                </a:lnTo>
                <a:lnTo>
                  <a:pt x="57" y="48"/>
                </a:lnTo>
                <a:lnTo>
                  <a:pt x="59" y="46"/>
                </a:lnTo>
                <a:lnTo>
                  <a:pt x="61" y="46"/>
                </a:lnTo>
                <a:lnTo>
                  <a:pt x="61" y="44"/>
                </a:lnTo>
                <a:lnTo>
                  <a:pt x="62" y="44"/>
                </a:lnTo>
                <a:lnTo>
                  <a:pt x="64" y="44"/>
                </a:lnTo>
                <a:lnTo>
                  <a:pt x="64" y="43"/>
                </a:lnTo>
                <a:lnTo>
                  <a:pt x="64" y="44"/>
                </a:lnTo>
                <a:lnTo>
                  <a:pt x="62" y="44"/>
                </a:lnTo>
                <a:lnTo>
                  <a:pt x="62" y="46"/>
                </a:lnTo>
                <a:lnTo>
                  <a:pt x="61" y="46"/>
                </a:lnTo>
                <a:lnTo>
                  <a:pt x="59" y="46"/>
                </a:lnTo>
                <a:lnTo>
                  <a:pt x="59" y="48"/>
                </a:lnTo>
                <a:lnTo>
                  <a:pt x="57" y="48"/>
                </a:lnTo>
                <a:lnTo>
                  <a:pt x="56" y="48"/>
                </a:lnTo>
                <a:lnTo>
                  <a:pt x="56" y="49"/>
                </a:lnTo>
                <a:lnTo>
                  <a:pt x="57" y="49"/>
                </a:lnTo>
                <a:lnTo>
                  <a:pt x="57" y="48"/>
                </a:lnTo>
                <a:lnTo>
                  <a:pt x="57" y="49"/>
                </a:lnTo>
                <a:lnTo>
                  <a:pt x="59" y="49"/>
                </a:lnTo>
                <a:lnTo>
                  <a:pt x="59" y="48"/>
                </a:lnTo>
                <a:lnTo>
                  <a:pt x="61" y="48"/>
                </a:lnTo>
                <a:lnTo>
                  <a:pt x="61" y="49"/>
                </a:lnTo>
                <a:lnTo>
                  <a:pt x="61" y="48"/>
                </a:lnTo>
                <a:lnTo>
                  <a:pt x="61" y="49"/>
                </a:lnTo>
                <a:lnTo>
                  <a:pt x="61" y="48"/>
                </a:lnTo>
                <a:lnTo>
                  <a:pt x="62" y="48"/>
                </a:lnTo>
                <a:lnTo>
                  <a:pt x="62" y="49"/>
                </a:lnTo>
                <a:lnTo>
                  <a:pt x="64" y="49"/>
                </a:lnTo>
                <a:lnTo>
                  <a:pt x="64" y="51"/>
                </a:lnTo>
                <a:lnTo>
                  <a:pt x="66" y="51"/>
                </a:lnTo>
                <a:lnTo>
                  <a:pt x="67" y="53"/>
                </a:lnTo>
                <a:lnTo>
                  <a:pt x="69" y="53"/>
                </a:lnTo>
                <a:lnTo>
                  <a:pt x="69" y="54"/>
                </a:lnTo>
                <a:lnTo>
                  <a:pt x="69" y="56"/>
                </a:lnTo>
                <a:lnTo>
                  <a:pt x="69" y="57"/>
                </a:lnTo>
                <a:lnTo>
                  <a:pt x="67" y="59"/>
                </a:lnTo>
                <a:lnTo>
                  <a:pt x="67" y="61"/>
                </a:lnTo>
                <a:lnTo>
                  <a:pt x="67" y="62"/>
                </a:lnTo>
                <a:lnTo>
                  <a:pt x="66" y="64"/>
                </a:lnTo>
                <a:lnTo>
                  <a:pt x="66" y="66"/>
                </a:lnTo>
                <a:lnTo>
                  <a:pt x="64" y="67"/>
                </a:lnTo>
                <a:lnTo>
                  <a:pt x="62" y="67"/>
                </a:lnTo>
                <a:lnTo>
                  <a:pt x="62" y="69"/>
                </a:lnTo>
                <a:lnTo>
                  <a:pt x="62" y="71"/>
                </a:lnTo>
                <a:lnTo>
                  <a:pt x="62" y="72"/>
                </a:lnTo>
                <a:lnTo>
                  <a:pt x="62" y="74"/>
                </a:lnTo>
                <a:lnTo>
                  <a:pt x="62" y="75"/>
                </a:lnTo>
                <a:lnTo>
                  <a:pt x="62" y="77"/>
                </a:lnTo>
                <a:lnTo>
                  <a:pt x="62" y="79"/>
                </a:lnTo>
                <a:lnTo>
                  <a:pt x="64" y="79"/>
                </a:lnTo>
                <a:lnTo>
                  <a:pt x="64" y="80"/>
                </a:lnTo>
                <a:lnTo>
                  <a:pt x="66" y="80"/>
                </a:lnTo>
                <a:lnTo>
                  <a:pt x="67" y="80"/>
                </a:lnTo>
                <a:lnTo>
                  <a:pt x="67" y="79"/>
                </a:lnTo>
                <a:lnTo>
                  <a:pt x="69" y="79"/>
                </a:lnTo>
                <a:lnTo>
                  <a:pt x="69" y="80"/>
                </a:lnTo>
                <a:lnTo>
                  <a:pt x="69" y="82"/>
                </a:lnTo>
                <a:lnTo>
                  <a:pt x="69" y="84"/>
                </a:lnTo>
                <a:lnTo>
                  <a:pt x="69" y="85"/>
                </a:lnTo>
                <a:lnTo>
                  <a:pt x="70" y="87"/>
                </a:lnTo>
                <a:lnTo>
                  <a:pt x="72" y="88"/>
                </a:lnTo>
                <a:lnTo>
                  <a:pt x="72" y="90"/>
                </a:lnTo>
                <a:lnTo>
                  <a:pt x="72" y="92"/>
                </a:lnTo>
                <a:lnTo>
                  <a:pt x="72" y="90"/>
                </a:lnTo>
                <a:lnTo>
                  <a:pt x="72" y="88"/>
                </a:lnTo>
                <a:lnTo>
                  <a:pt x="70" y="87"/>
                </a:lnTo>
                <a:lnTo>
                  <a:pt x="70" y="85"/>
                </a:lnTo>
                <a:lnTo>
                  <a:pt x="69" y="84"/>
                </a:lnTo>
                <a:lnTo>
                  <a:pt x="70" y="82"/>
                </a:lnTo>
                <a:lnTo>
                  <a:pt x="70" y="80"/>
                </a:lnTo>
                <a:lnTo>
                  <a:pt x="70" y="79"/>
                </a:lnTo>
                <a:lnTo>
                  <a:pt x="69" y="79"/>
                </a:lnTo>
                <a:lnTo>
                  <a:pt x="67" y="79"/>
                </a:lnTo>
                <a:lnTo>
                  <a:pt x="66" y="79"/>
                </a:lnTo>
                <a:lnTo>
                  <a:pt x="64" y="79"/>
                </a:lnTo>
                <a:lnTo>
                  <a:pt x="62" y="77"/>
                </a:lnTo>
                <a:lnTo>
                  <a:pt x="62" y="75"/>
                </a:lnTo>
                <a:lnTo>
                  <a:pt x="62" y="74"/>
                </a:lnTo>
                <a:lnTo>
                  <a:pt x="64" y="74"/>
                </a:lnTo>
                <a:lnTo>
                  <a:pt x="64" y="72"/>
                </a:lnTo>
                <a:lnTo>
                  <a:pt x="62" y="72"/>
                </a:lnTo>
                <a:lnTo>
                  <a:pt x="62" y="71"/>
                </a:lnTo>
                <a:lnTo>
                  <a:pt x="62" y="69"/>
                </a:lnTo>
                <a:lnTo>
                  <a:pt x="64" y="69"/>
                </a:lnTo>
                <a:lnTo>
                  <a:pt x="66" y="67"/>
                </a:lnTo>
                <a:lnTo>
                  <a:pt x="67" y="66"/>
                </a:lnTo>
                <a:lnTo>
                  <a:pt x="67" y="64"/>
                </a:lnTo>
                <a:lnTo>
                  <a:pt x="69" y="62"/>
                </a:lnTo>
                <a:lnTo>
                  <a:pt x="69" y="61"/>
                </a:lnTo>
                <a:lnTo>
                  <a:pt x="69" y="59"/>
                </a:lnTo>
                <a:lnTo>
                  <a:pt x="70" y="59"/>
                </a:lnTo>
                <a:lnTo>
                  <a:pt x="70" y="57"/>
                </a:lnTo>
                <a:lnTo>
                  <a:pt x="72" y="56"/>
                </a:lnTo>
                <a:lnTo>
                  <a:pt x="72" y="54"/>
                </a:lnTo>
                <a:lnTo>
                  <a:pt x="74" y="54"/>
                </a:lnTo>
                <a:lnTo>
                  <a:pt x="74" y="53"/>
                </a:lnTo>
                <a:lnTo>
                  <a:pt x="75" y="53"/>
                </a:lnTo>
                <a:lnTo>
                  <a:pt x="77" y="53"/>
                </a:lnTo>
                <a:lnTo>
                  <a:pt x="79" y="53"/>
                </a:lnTo>
                <a:lnTo>
                  <a:pt x="79" y="51"/>
                </a:lnTo>
                <a:lnTo>
                  <a:pt x="80" y="51"/>
                </a:lnTo>
                <a:lnTo>
                  <a:pt x="80" y="49"/>
                </a:lnTo>
                <a:lnTo>
                  <a:pt x="80" y="48"/>
                </a:lnTo>
                <a:lnTo>
                  <a:pt x="82" y="48"/>
                </a:lnTo>
                <a:lnTo>
                  <a:pt x="82" y="49"/>
                </a:lnTo>
                <a:lnTo>
                  <a:pt x="80" y="49"/>
                </a:lnTo>
                <a:lnTo>
                  <a:pt x="80" y="51"/>
                </a:lnTo>
                <a:lnTo>
                  <a:pt x="82" y="51"/>
                </a:lnTo>
                <a:lnTo>
                  <a:pt x="82" y="49"/>
                </a:lnTo>
                <a:lnTo>
                  <a:pt x="84" y="49"/>
                </a:lnTo>
                <a:lnTo>
                  <a:pt x="84" y="51"/>
                </a:lnTo>
                <a:lnTo>
                  <a:pt x="85" y="51"/>
                </a:lnTo>
                <a:lnTo>
                  <a:pt x="85" y="49"/>
                </a:lnTo>
                <a:lnTo>
                  <a:pt x="85" y="48"/>
                </a:lnTo>
                <a:lnTo>
                  <a:pt x="87" y="48"/>
                </a:lnTo>
                <a:lnTo>
                  <a:pt x="88" y="48"/>
                </a:lnTo>
                <a:lnTo>
                  <a:pt x="88" y="49"/>
                </a:lnTo>
                <a:lnTo>
                  <a:pt x="88" y="51"/>
                </a:lnTo>
                <a:lnTo>
                  <a:pt x="88" y="53"/>
                </a:lnTo>
                <a:lnTo>
                  <a:pt x="88" y="54"/>
                </a:lnTo>
                <a:lnTo>
                  <a:pt x="88" y="56"/>
                </a:lnTo>
                <a:lnTo>
                  <a:pt x="88" y="57"/>
                </a:lnTo>
                <a:lnTo>
                  <a:pt x="88" y="59"/>
                </a:lnTo>
                <a:lnTo>
                  <a:pt x="88" y="61"/>
                </a:lnTo>
                <a:lnTo>
                  <a:pt x="90" y="61"/>
                </a:lnTo>
                <a:lnTo>
                  <a:pt x="90" y="62"/>
                </a:lnTo>
                <a:lnTo>
                  <a:pt x="90" y="64"/>
                </a:lnTo>
                <a:lnTo>
                  <a:pt x="90" y="66"/>
                </a:lnTo>
                <a:lnTo>
                  <a:pt x="90" y="69"/>
                </a:lnTo>
                <a:lnTo>
                  <a:pt x="90" y="71"/>
                </a:lnTo>
                <a:lnTo>
                  <a:pt x="90" y="72"/>
                </a:lnTo>
                <a:lnTo>
                  <a:pt x="90" y="74"/>
                </a:lnTo>
                <a:lnTo>
                  <a:pt x="88" y="74"/>
                </a:lnTo>
                <a:lnTo>
                  <a:pt x="87" y="74"/>
                </a:lnTo>
                <a:lnTo>
                  <a:pt x="87" y="75"/>
                </a:lnTo>
                <a:lnTo>
                  <a:pt x="87" y="74"/>
                </a:lnTo>
                <a:lnTo>
                  <a:pt x="88" y="74"/>
                </a:lnTo>
                <a:lnTo>
                  <a:pt x="90" y="74"/>
                </a:lnTo>
                <a:lnTo>
                  <a:pt x="90" y="75"/>
                </a:lnTo>
                <a:lnTo>
                  <a:pt x="90" y="77"/>
                </a:lnTo>
                <a:lnTo>
                  <a:pt x="90" y="79"/>
                </a:lnTo>
                <a:lnTo>
                  <a:pt x="90" y="80"/>
                </a:lnTo>
                <a:lnTo>
                  <a:pt x="90" y="82"/>
                </a:lnTo>
                <a:lnTo>
                  <a:pt x="92" y="82"/>
                </a:lnTo>
                <a:lnTo>
                  <a:pt x="92" y="84"/>
                </a:lnTo>
                <a:lnTo>
                  <a:pt x="93" y="84"/>
                </a:lnTo>
                <a:lnTo>
                  <a:pt x="95" y="84"/>
                </a:lnTo>
                <a:lnTo>
                  <a:pt x="97" y="84"/>
                </a:lnTo>
                <a:lnTo>
                  <a:pt x="98" y="85"/>
                </a:lnTo>
                <a:lnTo>
                  <a:pt x="100" y="85"/>
                </a:lnTo>
                <a:lnTo>
                  <a:pt x="100" y="87"/>
                </a:lnTo>
                <a:lnTo>
                  <a:pt x="101" y="87"/>
                </a:lnTo>
                <a:lnTo>
                  <a:pt x="101" y="88"/>
                </a:lnTo>
                <a:lnTo>
                  <a:pt x="101" y="90"/>
                </a:lnTo>
                <a:lnTo>
                  <a:pt x="101" y="93"/>
                </a:lnTo>
                <a:lnTo>
                  <a:pt x="103" y="93"/>
                </a:lnTo>
                <a:lnTo>
                  <a:pt x="105" y="95"/>
                </a:lnTo>
                <a:lnTo>
                  <a:pt x="105" y="97"/>
                </a:lnTo>
                <a:lnTo>
                  <a:pt x="106" y="97"/>
                </a:lnTo>
                <a:lnTo>
                  <a:pt x="105" y="98"/>
                </a:lnTo>
                <a:lnTo>
                  <a:pt x="103" y="98"/>
                </a:lnTo>
                <a:lnTo>
                  <a:pt x="103" y="100"/>
                </a:lnTo>
                <a:lnTo>
                  <a:pt x="105" y="100"/>
                </a:lnTo>
                <a:lnTo>
                  <a:pt x="103" y="98"/>
                </a:lnTo>
                <a:lnTo>
                  <a:pt x="105" y="98"/>
                </a:lnTo>
                <a:lnTo>
                  <a:pt x="106" y="97"/>
                </a:lnTo>
                <a:lnTo>
                  <a:pt x="106" y="95"/>
                </a:lnTo>
                <a:lnTo>
                  <a:pt x="105" y="95"/>
                </a:lnTo>
                <a:lnTo>
                  <a:pt x="105" y="93"/>
                </a:lnTo>
                <a:lnTo>
                  <a:pt x="103" y="93"/>
                </a:lnTo>
                <a:lnTo>
                  <a:pt x="103" y="92"/>
                </a:lnTo>
                <a:lnTo>
                  <a:pt x="103" y="90"/>
                </a:lnTo>
                <a:lnTo>
                  <a:pt x="103" y="88"/>
                </a:lnTo>
                <a:lnTo>
                  <a:pt x="103" y="87"/>
                </a:lnTo>
                <a:lnTo>
                  <a:pt x="101" y="87"/>
                </a:lnTo>
                <a:lnTo>
                  <a:pt x="101" y="85"/>
                </a:lnTo>
                <a:lnTo>
                  <a:pt x="100" y="85"/>
                </a:lnTo>
                <a:lnTo>
                  <a:pt x="100" y="84"/>
                </a:lnTo>
                <a:lnTo>
                  <a:pt x="98" y="84"/>
                </a:lnTo>
                <a:lnTo>
                  <a:pt x="100" y="84"/>
                </a:lnTo>
                <a:lnTo>
                  <a:pt x="100" y="85"/>
                </a:lnTo>
                <a:lnTo>
                  <a:pt x="101" y="85"/>
                </a:lnTo>
                <a:lnTo>
                  <a:pt x="100" y="84"/>
                </a:lnTo>
                <a:lnTo>
                  <a:pt x="98" y="84"/>
                </a:lnTo>
                <a:lnTo>
                  <a:pt x="97" y="82"/>
                </a:lnTo>
                <a:lnTo>
                  <a:pt x="95" y="82"/>
                </a:lnTo>
                <a:lnTo>
                  <a:pt x="95" y="80"/>
                </a:lnTo>
                <a:lnTo>
                  <a:pt x="95" y="79"/>
                </a:lnTo>
                <a:lnTo>
                  <a:pt x="95" y="77"/>
                </a:lnTo>
                <a:lnTo>
                  <a:pt x="95" y="75"/>
                </a:lnTo>
                <a:lnTo>
                  <a:pt x="93" y="74"/>
                </a:lnTo>
                <a:lnTo>
                  <a:pt x="93" y="72"/>
                </a:lnTo>
                <a:lnTo>
                  <a:pt x="93" y="69"/>
                </a:lnTo>
                <a:lnTo>
                  <a:pt x="93" y="67"/>
                </a:lnTo>
                <a:lnTo>
                  <a:pt x="93" y="66"/>
                </a:lnTo>
                <a:lnTo>
                  <a:pt x="92" y="66"/>
                </a:lnTo>
                <a:lnTo>
                  <a:pt x="92" y="64"/>
                </a:lnTo>
                <a:lnTo>
                  <a:pt x="92" y="62"/>
                </a:lnTo>
                <a:lnTo>
                  <a:pt x="93" y="62"/>
                </a:lnTo>
                <a:lnTo>
                  <a:pt x="93" y="61"/>
                </a:lnTo>
                <a:lnTo>
                  <a:pt x="95" y="61"/>
                </a:lnTo>
                <a:lnTo>
                  <a:pt x="95" y="59"/>
                </a:lnTo>
                <a:lnTo>
                  <a:pt x="97" y="59"/>
                </a:lnTo>
                <a:lnTo>
                  <a:pt x="98" y="61"/>
                </a:lnTo>
                <a:lnTo>
                  <a:pt x="98" y="59"/>
                </a:lnTo>
                <a:lnTo>
                  <a:pt x="97" y="59"/>
                </a:lnTo>
                <a:lnTo>
                  <a:pt x="95" y="59"/>
                </a:lnTo>
                <a:lnTo>
                  <a:pt x="93" y="59"/>
                </a:lnTo>
                <a:lnTo>
                  <a:pt x="93" y="61"/>
                </a:lnTo>
                <a:lnTo>
                  <a:pt x="92" y="61"/>
                </a:lnTo>
                <a:lnTo>
                  <a:pt x="92" y="59"/>
                </a:lnTo>
                <a:lnTo>
                  <a:pt x="92" y="57"/>
                </a:lnTo>
                <a:lnTo>
                  <a:pt x="92" y="56"/>
                </a:lnTo>
                <a:lnTo>
                  <a:pt x="92" y="54"/>
                </a:lnTo>
                <a:lnTo>
                  <a:pt x="93" y="54"/>
                </a:lnTo>
                <a:lnTo>
                  <a:pt x="93" y="53"/>
                </a:lnTo>
                <a:lnTo>
                  <a:pt x="95" y="53"/>
                </a:lnTo>
                <a:lnTo>
                  <a:pt x="93" y="53"/>
                </a:lnTo>
                <a:lnTo>
                  <a:pt x="93" y="51"/>
                </a:lnTo>
                <a:lnTo>
                  <a:pt x="92" y="51"/>
                </a:lnTo>
                <a:lnTo>
                  <a:pt x="92" y="49"/>
                </a:lnTo>
                <a:lnTo>
                  <a:pt x="92" y="48"/>
                </a:lnTo>
                <a:lnTo>
                  <a:pt x="92" y="46"/>
                </a:lnTo>
                <a:lnTo>
                  <a:pt x="90" y="46"/>
                </a:lnTo>
                <a:lnTo>
                  <a:pt x="88" y="46"/>
                </a:lnTo>
                <a:lnTo>
                  <a:pt x="87" y="44"/>
                </a:lnTo>
                <a:lnTo>
                  <a:pt x="85" y="44"/>
                </a:lnTo>
                <a:lnTo>
                  <a:pt x="84" y="44"/>
                </a:lnTo>
                <a:lnTo>
                  <a:pt x="82" y="44"/>
                </a:lnTo>
                <a:lnTo>
                  <a:pt x="82" y="46"/>
                </a:lnTo>
                <a:lnTo>
                  <a:pt x="80" y="46"/>
                </a:lnTo>
                <a:lnTo>
                  <a:pt x="80" y="44"/>
                </a:lnTo>
                <a:lnTo>
                  <a:pt x="79" y="44"/>
                </a:lnTo>
                <a:lnTo>
                  <a:pt x="77" y="44"/>
                </a:lnTo>
                <a:lnTo>
                  <a:pt x="79" y="44"/>
                </a:lnTo>
                <a:lnTo>
                  <a:pt x="77" y="44"/>
                </a:lnTo>
                <a:lnTo>
                  <a:pt x="77" y="43"/>
                </a:lnTo>
                <a:lnTo>
                  <a:pt x="75" y="43"/>
                </a:lnTo>
                <a:lnTo>
                  <a:pt x="75" y="41"/>
                </a:lnTo>
                <a:lnTo>
                  <a:pt x="74" y="41"/>
                </a:lnTo>
                <a:lnTo>
                  <a:pt x="72" y="39"/>
                </a:lnTo>
                <a:lnTo>
                  <a:pt x="70" y="39"/>
                </a:lnTo>
                <a:lnTo>
                  <a:pt x="70" y="38"/>
                </a:lnTo>
                <a:lnTo>
                  <a:pt x="70" y="36"/>
                </a:lnTo>
                <a:lnTo>
                  <a:pt x="69" y="36"/>
                </a:lnTo>
                <a:lnTo>
                  <a:pt x="69" y="35"/>
                </a:lnTo>
                <a:lnTo>
                  <a:pt x="69" y="33"/>
                </a:lnTo>
                <a:lnTo>
                  <a:pt x="70" y="35"/>
                </a:lnTo>
                <a:lnTo>
                  <a:pt x="72" y="35"/>
                </a:lnTo>
                <a:lnTo>
                  <a:pt x="70" y="33"/>
                </a:lnTo>
                <a:lnTo>
                  <a:pt x="72" y="35"/>
                </a:lnTo>
                <a:lnTo>
                  <a:pt x="70" y="33"/>
                </a:lnTo>
                <a:lnTo>
                  <a:pt x="72" y="31"/>
                </a:lnTo>
                <a:lnTo>
                  <a:pt x="72" y="33"/>
                </a:lnTo>
                <a:lnTo>
                  <a:pt x="72" y="35"/>
                </a:lnTo>
                <a:lnTo>
                  <a:pt x="74" y="35"/>
                </a:lnTo>
                <a:lnTo>
                  <a:pt x="74" y="33"/>
                </a:lnTo>
                <a:lnTo>
                  <a:pt x="75" y="33"/>
                </a:lnTo>
                <a:lnTo>
                  <a:pt x="77" y="33"/>
                </a:lnTo>
                <a:lnTo>
                  <a:pt x="77" y="31"/>
                </a:lnTo>
                <a:lnTo>
                  <a:pt x="79" y="31"/>
                </a:lnTo>
                <a:lnTo>
                  <a:pt x="80" y="31"/>
                </a:lnTo>
                <a:lnTo>
                  <a:pt x="82" y="31"/>
                </a:lnTo>
                <a:lnTo>
                  <a:pt x="84" y="33"/>
                </a:lnTo>
                <a:lnTo>
                  <a:pt x="85" y="33"/>
                </a:lnTo>
                <a:lnTo>
                  <a:pt x="87" y="33"/>
                </a:lnTo>
                <a:lnTo>
                  <a:pt x="88" y="33"/>
                </a:lnTo>
                <a:lnTo>
                  <a:pt x="92" y="33"/>
                </a:lnTo>
                <a:lnTo>
                  <a:pt x="93" y="31"/>
                </a:lnTo>
                <a:lnTo>
                  <a:pt x="95" y="31"/>
                </a:lnTo>
                <a:lnTo>
                  <a:pt x="97" y="31"/>
                </a:lnTo>
                <a:lnTo>
                  <a:pt x="98" y="31"/>
                </a:lnTo>
                <a:lnTo>
                  <a:pt x="98" y="30"/>
                </a:lnTo>
                <a:lnTo>
                  <a:pt x="98" y="31"/>
                </a:lnTo>
                <a:lnTo>
                  <a:pt x="100" y="31"/>
                </a:lnTo>
                <a:lnTo>
                  <a:pt x="101" y="31"/>
                </a:lnTo>
                <a:lnTo>
                  <a:pt x="103" y="31"/>
                </a:lnTo>
                <a:lnTo>
                  <a:pt x="103" y="30"/>
                </a:lnTo>
                <a:lnTo>
                  <a:pt x="105" y="30"/>
                </a:lnTo>
                <a:lnTo>
                  <a:pt x="106" y="30"/>
                </a:lnTo>
                <a:lnTo>
                  <a:pt x="108" y="30"/>
                </a:lnTo>
                <a:lnTo>
                  <a:pt x="110" y="30"/>
                </a:lnTo>
                <a:lnTo>
                  <a:pt x="108" y="30"/>
                </a:lnTo>
                <a:lnTo>
                  <a:pt x="108" y="28"/>
                </a:lnTo>
                <a:lnTo>
                  <a:pt x="106" y="28"/>
                </a:lnTo>
                <a:lnTo>
                  <a:pt x="108" y="28"/>
                </a:lnTo>
                <a:lnTo>
                  <a:pt x="108" y="26"/>
                </a:lnTo>
                <a:lnTo>
                  <a:pt x="110" y="26"/>
                </a:lnTo>
                <a:lnTo>
                  <a:pt x="111" y="25"/>
                </a:lnTo>
                <a:lnTo>
                  <a:pt x="113" y="25"/>
                </a:lnTo>
                <a:lnTo>
                  <a:pt x="113" y="23"/>
                </a:lnTo>
                <a:lnTo>
                  <a:pt x="113" y="22"/>
                </a:lnTo>
                <a:lnTo>
                  <a:pt x="115" y="22"/>
                </a:lnTo>
                <a:lnTo>
                  <a:pt x="115" y="20"/>
                </a:lnTo>
                <a:lnTo>
                  <a:pt x="116" y="20"/>
                </a:lnTo>
                <a:lnTo>
                  <a:pt x="118" y="20"/>
                </a:lnTo>
                <a:lnTo>
                  <a:pt x="118" y="22"/>
                </a:lnTo>
                <a:lnTo>
                  <a:pt x="116" y="22"/>
                </a:lnTo>
                <a:lnTo>
                  <a:pt x="118" y="22"/>
                </a:lnTo>
                <a:lnTo>
                  <a:pt x="116" y="22"/>
                </a:lnTo>
                <a:lnTo>
                  <a:pt x="116" y="23"/>
                </a:lnTo>
                <a:lnTo>
                  <a:pt x="116" y="25"/>
                </a:lnTo>
                <a:lnTo>
                  <a:pt x="115" y="25"/>
                </a:lnTo>
                <a:lnTo>
                  <a:pt x="115" y="26"/>
                </a:lnTo>
                <a:lnTo>
                  <a:pt x="115" y="28"/>
                </a:lnTo>
                <a:lnTo>
                  <a:pt x="116" y="28"/>
                </a:lnTo>
                <a:lnTo>
                  <a:pt x="116" y="30"/>
                </a:lnTo>
                <a:lnTo>
                  <a:pt x="116" y="31"/>
                </a:lnTo>
                <a:lnTo>
                  <a:pt x="116" y="33"/>
                </a:lnTo>
                <a:lnTo>
                  <a:pt x="118" y="33"/>
                </a:lnTo>
                <a:lnTo>
                  <a:pt x="118" y="35"/>
                </a:lnTo>
                <a:lnTo>
                  <a:pt x="119" y="35"/>
                </a:lnTo>
                <a:lnTo>
                  <a:pt x="118" y="35"/>
                </a:lnTo>
                <a:lnTo>
                  <a:pt x="118" y="33"/>
                </a:lnTo>
                <a:lnTo>
                  <a:pt x="119" y="33"/>
                </a:lnTo>
                <a:lnTo>
                  <a:pt x="121" y="33"/>
                </a:lnTo>
                <a:lnTo>
                  <a:pt x="121" y="35"/>
                </a:lnTo>
                <a:lnTo>
                  <a:pt x="121" y="36"/>
                </a:lnTo>
                <a:lnTo>
                  <a:pt x="123" y="36"/>
                </a:lnTo>
                <a:lnTo>
                  <a:pt x="123" y="38"/>
                </a:lnTo>
                <a:lnTo>
                  <a:pt x="123" y="39"/>
                </a:lnTo>
                <a:lnTo>
                  <a:pt x="123" y="41"/>
                </a:lnTo>
                <a:lnTo>
                  <a:pt x="123" y="39"/>
                </a:lnTo>
                <a:lnTo>
                  <a:pt x="121" y="39"/>
                </a:lnTo>
                <a:lnTo>
                  <a:pt x="121" y="41"/>
                </a:lnTo>
                <a:lnTo>
                  <a:pt x="121" y="43"/>
                </a:lnTo>
                <a:lnTo>
                  <a:pt x="119" y="43"/>
                </a:lnTo>
                <a:lnTo>
                  <a:pt x="119" y="44"/>
                </a:lnTo>
                <a:lnTo>
                  <a:pt x="118" y="44"/>
                </a:lnTo>
                <a:lnTo>
                  <a:pt x="118" y="46"/>
                </a:lnTo>
                <a:lnTo>
                  <a:pt x="118" y="48"/>
                </a:lnTo>
                <a:lnTo>
                  <a:pt x="118" y="49"/>
                </a:lnTo>
                <a:lnTo>
                  <a:pt x="118" y="51"/>
                </a:lnTo>
                <a:lnTo>
                  <a:pt x="119" y="51"/>
                </a:lnTo>
                <a:lnTo>
                  <a:pt x="118" y="51"/>
                </a:lnTo>
                <a:lnTo>
                  <a:pt x="118" y="49"/>
                </a:lnTo>
                <a:lnTo>
                  <a:pt x="119" y="48"/>
                </a:lnTo>
                <a:lnTo>
                  <a:pt x="119" y="46"/>
                </a:lnTo>
                <a:lnTo>
                  <a:pt x="119" y="44"/>
                </a:lnTo>
                <a:lnTo>
                  <a:pt x="121" y="44"/>
                </a:lnTo>
                <a:lnTo>
                  <a:pt x="121" y="43"/>
                </a:lnTo>
                <a:lnTo>
                  <a:pt x="123" y="43"/>
                </a:lnTo>
                <a:lnTo>
                  <a:pt x="123" y="41"/>
                </a:lnTo>
                <a:lnTo>
                  <a:pt x="124" y="41"/>
                </a:lnTo>
                <a:lnTo>
                  <a:pt x="124" y="39"/>
                </a:lnTo>
                <a:lnTo>
                  <a:pt x="124" y="41"/>
                </a:lnTo>
                <a:lnTo>
                  <a:pt x="126" y="41"/>
                </a:lnTo>
                <a:lnTo>
                  <a:pt x="126" y="43"/>
                </a:lnTo>
                <a:lnTo>
                  <a:pt x="126" y="44"/>
                </a:lnTo>
                <a:lnTo>
                  <a:pt x="128" y="44"/>
                </a:lnTo>
                <a:lnTo>
                  <a:pt x="128" y="46"/>
                </a:lnTo>
                <a:lnTo>
                  <a:pt x="129" y="46"/>
                </a:lnTo>
                <a:lnTo>
                  <a:pt x="129" y="48"/>
                </a:lnTo>
                <a:lnTo>
                  <a:pt x="131" y="48"/>
                </a:lnTo>
                <a:lnTo>
                  <a:pt x="133" y="48"/>
                </a:lnTo>
                <a:lnTo>
                  <a:pt x="134" y="48"/>
                </a:lnTo>
                <a:lnTo>
                  <a:pt x="136" y="48"/>
                </a:lnTo>
                <a:lnTo>
                  <a:pt x="137" y="48"/>
                </a:lnTo>
                <a:lnTo>
                  <a:pt x="139" y="48"/>
                </a:lnTo>
                <a:lnTo>
                  <a:pt x="142" y="48"/>
                </a:lnTo>
                <a:lnTo>
                  <a:pt x="146" y="48"/>
                </a:lnTo>
                <a:lnTo>
                  <a:pt x="147" y="48"/>
                </a:lnTo>
                <a:lnTo>
                  <a:pt x="149" y="48"/>
                </a:lnTo>
                <a:lnTo>
                  <a:pt x="149" y="46"/>
                </a:lnTo>
                <a:lnTo>
                  <a:pt x="150" y="46"/>
                </a:lnTo>
                <a:lnTo>
                  <a:pt x="152" y="46"/>
                </a:lnTo>
                <a:lnTo>
                  <a:pt x="152" y="44"/>
                </a:lnTo>
                <a:lnTo>
                  <a:pt x="154" y="44"/>
                </a:lnTo>
                <a:lnTo>
                  <a:pt x="155" y="44"/>
                </a:lnTo>
                <a:lnTo>
                  <a:pt x="155" y="46"/>
                </a:lnTo>
                <a:lnTo>
                  <a:pt x="155" y="48"/>
                </a:lnTo>
                <a:lnTo>
                  <a:pt x="157" y="48"/>
                </a:lnTo>
                <a:lnTo>
                  <a:pt x="159" y="48"/>
                </a:lnTo>
                <a:lnTo>
                  <a:pt x="160" y="48"/>
                </a:lnTo>
                <a:lnTo>
                  <a:pt x="162" y="48"/>
                </a:lnTo>
                <a:lnTo>
                  <a:pt x="164" y="48"/>
                </a:lnTo>
                <a:lnTo>
                  <a:pt x="165" y="48"/>
                </a:lnTo>
                <a:lnTo>
                  <a:pt x="165" y="46"/>
                </a:lnTo>
                <a:lnTo>
                  <a:pt x="167" y="46"/>
                </a:lnTo>
                <a:lnTo>
                  <a:pt x="168" y="46"/>
                </a:lnTo>
                <a:lnTo>
                  <a:pt x="168" y="44"/>
                </a:lnTo>
                <a:lnTo>
                  <a:pt x="170" y="44"/>
                </a:lnTo>
                <a:lnTo>
                  <a:pt x="172" y="44"/>
                </a:lnTo>
                <a:lnTo>
                  <a:pt x="172" y="43"/>
                </a:lnTo>
                <a:lnTo>
                  <a:pt x="173" y="43"/>
                </a:lnTo>
                <a:lnTo>
                  <a:pt x="175" y="43"/>
                </a:lnTo>
                <a:lnTo>
                  <a:pt x="177" y="43"/>
                </a:lnTo>
                <a:lnTo>
                  <a:pt x="175" y="41"/>
                </a:lnTo>
                <a:lnTo>
                  <a:pt x="177" y="41"/>
                </a:lnTo>
                <a:lnTo>
                  <a:pt x="177" y="43"/>
                </a:lnTo>
                <a:lnTo>
                  <a:pt x="178" y="41"/>
                </a:lnTo>
                <a:lnTo>
                  <a:pt x="180" y="41"/>
                </a:lnTo>
                <a:lnTo>
                  <a:pt x="182" y="41"/>
                </a:lnTo>
                <a:lnTo>
                  <a:pt x="182" y="39"/>
                </a:lnTo>
                <a:lnTo>
                  <a:pt x="183" y="39"/>
                </a:lnTo>
                <a:lnTo>
                  <a:pt x="183" y="38"/>
                </a:lnTo>
                <a:lnTo>
                  <a:pt x="183" y="39"/>
                </a:lnTo>
                <a:lnTo>
                  <a:pt x="183" y="38"/>
                </a:lnTo>
                <a:lnTo>
                  <a:pt x="183" y="39"/>
                </a:lnTo>
                <a:lnTo>
                  <a:pt x="185" y="39"/>
                </a:lnTo>
                <a:lnTo>
                  <a:pt x="185" y="38"/>
                </a:lnTo>
                <a:lnTo>
                  <a:pt x="185" y="39"/>
                </a:lnTo>
                <a:lnTo>
                  <a:pt x="186" y="39"/>
                </a:lnTo>
                <a:lnTo>
                  <a:pt x="188" y="39"/>
                </a:lnTo>
                <a:lnTo>
                  <a:pt x="188" y="41"/>
                </a:lnTo>
                <a:lnTo>
                  <a:pt x="190" y="41"/>
                </a:lnTo>
                <a:lnTo>
                  <a:pt x="190" y="39"/>
                </a:lnTo>
                <a:lnTo>
                  <a:pt x="191" y="39"/>
                </a:lnTo>
                <a:lnTo>
                  <a:pt x="193" y="39"/>
                </a:lnTo>
                <a:lnTo>
                  <a:pt x="193" y="38"/>
                </a:lnTo>
                <a:lnTo>
                  <a:pt x="193" y="36"/>
                </a:lnTo>
                <a:lnTo>
                  <a:pt x="193" y="35"/>
                </a:lnTo>
                <a:lnTo>
                  <a:pt x="193" y="33"/>
                </a:lnTo>
                <a:lnTo>
                  <a:pt x="195" y="33"/>
                </a:lnTo>
                <a:lnTo>
                  <a:pt x="195" y="31"/>
                </a:lnTo>
                <a:lnTo>
                  <a:pt x="196" y="30"/>
                </a:lnTo>
                <a:lnTo>
                  <a:pt x="198" y="30"/>
                </a:lnTo>
                <a:lnTo>
                  <a:pt x="200" y="30"/>
                </a:lnTo>
                <a:lnTo>
                  <a:pt x="203" y="30"/>
                </a:lnTo>
                <a:lnTo>
                  <a:pt x="204" y="30"/>
                </a:lnTo>
                <a:lnTo>
                  <a:pt x="206" y="30"/>
                </a:lnTo>
                <a:lnTo>
                  <a:pt x="208" y="30"/>
                </a:lnTo>
                <a:lnTo>
                  <a:pt x="213" y="31"/>
                </a:lnTo>
                <a:lnTo>
                  <a:pt x="214" y="31"/>
                </a:lnTo>
                <a:lnTo>
                  <a:pt x="216" y="31"/>
                </a:lnTo>
                <a:lnTo>
                  <a:pt x="216" y="33"/>
                </a:lnTo>
                <a:lnTo>
                  <a:pt x="217" y="33"/>
                </a:lnTo>
                <a:lnTo>
                  <a:pt x="217" y="31"/>
                </a:lnTo>
                <a:lnTo>
                  <a:pt x="216" y="31"/>
                </a:lnTo>
                <a:lnTo>
                  <a:pt x="214" y="31"/>
                </a:lnTo>
                <a:lnTo>
                  <a:pt x="214" y="30"/>
                </a:lnTo>
                <a:lnTo>
                  <a:pt x="213" y="30"/>
                </a:lnTo>
                <a:lnTo>
                  <a:pt x="211" y="30"/>
                </a:lnTo>
                <a:lnTo>
                  <a:pt x="209" y="30"/>
                </a:lnTo>
                <a:lnTo>
                  <a:pt x="208" y="30"/>
                </a:lnTo>
                <a:lnTo>
                  <a:pt x="206" y="30"/>
                </a:lnTo>
                <a:lnTo>
                  <a:pt x="204" y="30"/>
                </a:lnTo>
                <a:lnTo>
                  <a:pt x="203" y="30"/>
                </a:lnTo>
                <a:lnTo>
                  <a:pt x="201" y="30"/>
                </a:lnTo>
                <a:lnTo>
                  <a:pt x="200" y="30"/>
                </a:lnTo>
                <a:lnTo>
                  <a:pt x="198" y="30"/>
                </a:lnTo>
                <a:lnTo>
                  <a:pt x="200" y="28"/>
                </a:lnTo>
                <a:lnTo>
                  <a:pt x="198" y="30"/>
                </a:lnTo>
                <a:lnTo>
                  <a:pt x="196" y="30"/>
                </a:lnTo>
                <a:lnTo>
                  <a:pt x="195" y="30"/>
                </a:lnTo>
                <a:lnTo>
                  <a:pt x="195" y="28"/>
                </a:lnTo>
                <a:lnTo>
                  <a:pt x="196" y="28"/>
                </a:lnTo>
                <a:lnTo>
                  <a:pt x="196" y="26"/>
                </a:lnTo>
                <a:lnTo>
                  <a:pt x="198" y="25"/>
                </a:lnTo>
                <a:lnTo>
                  <a:pt x="200" y="25"/>
                </a:lnTo>
                <a:lnTo>
                  <a:pt x="201" y="23"/>
                </a:lnTo>
                <a:lnTo>
                  <a:pt x="204" y="20"/>
                </a:lnTo>
                <a:lnTo>
                  <a:pt x="206" y="18"/>
                </a:lnTo>
                <a:lnTo>
                  <a:pt x="208" y="18"/>
                </a:lnTo>
                <a:lnTo>
                  <a:pt x="209" y="18"/>
                </a:lnTo>
                <a:lnTo>
                  <a:pt x="209" y="17"/>
                </a:lnTo>
                <a:lnTo>
                  <a:pt x="211" y="17"/>
                </a:lnTo>
                <a:lnTo>
                  <a:pt x="213" y="15"/>
                </a:lnTo>
                <a:lnTo>
                  <a:pt x="214" y="15"/>
                </a:lnTo>
                <a:lnTo>
                  <a:pt x="214" y="13"/>
                </a:lnTo>
                <a:lnTo>
                  <a:pt x="213" y="13"/>
                </a:lnTo>
                <a:lnTo>
                  <a:pt x="214" y="13"/>
                </a:lnTo>
                <a:lnTo>
                  <a:pt x="214" y="12"/>
                </a:lnTo>
                <a:lnTo>
                  <a:pt x="216" y="12"/>
                </a:lnTo>
                <a:lnTo>
                  <a:pt x="214" y="12"/>
                </a:lnTo>
                <a:lnTo>
                  <a:pt x="214" y="10"/>
                </a:lnTo>
                <a:lnTo>
                  <a:pt x="213" y="10"/>
                </a:lnTo>
                <a:lnTo>
                  <a:pt x="213" y="12"/>
                </a:lnTo>
                <a:lnTo>
                  <a:pt x="211" y="13"/>
                </a:lnTo>
                <a:lnTo>
                  <a:pt x="211" y="12"/>
                </a:lnTo>
                <a:lnTo>
                  <a:pt x="213" y="10"/>
                </a:lnTo>
                <a:lnTo>
                  <a:pt x="214" y="10"/>
                </a:lnTo>
                <a:lnTo>
                  <a:pt x="214" y="8"/>
                </a:lnTo>
                <a:lnTo>
                  <a:pt x="216" y="8"/>
                </a:lnTo>
                <a:lnTo>
                  <a:pt x="217" y="8"/>
                </a:lnTo>
                <a:lnTo>
                  <a:pt x="219" y="8"/>
                </a:lnTo>
                <a:lnTo>
                  <a:pt x="221" y="8"/>
                </a:lnTo>
                <a:lnTo>
                  <a:pt x="221" y="10"/>
                </a:lnTo>
                <a:lnTo>
                  <a:pt x="222" y="10"/>
                </a:lnTo>
                <a:lnTo>
                  <a:pt x="224" y="10"/>
                </a:lnTo>
                <a:lnTo>
                  <a:pt x="226" y="10"/>
                </a:lnTo>
                <a:lnTo>
                  <a:pt x="227" y="10"/>
                </a:lnTo>
                <a:lnTo>
                  <a:pt x="229" y="10"/>
                </a:lnTo>
                <a:lnTo>
                  <a:pt x="231" y="10"/>
                </a:lnTo>
                <a:lnTo>
                  <a:pt x="232" y="10"/>
                </a:lnTo>
                <a:lnTo>
                  <a:pt x="234" y="10"/>
                </a:lnTo>
                <a:lnTo>
                  <a:pt x="234" y="12"/>
                </a:lnTo>
                <a:lnTo>
                  <a:pt x="235" y="12"/>
                </a:lnTo>
                <a:lnTo>
                  <a:pt x="237" y="12"/>
                </a:lnTo>
                <a:lnTo>
                  <a:pt x="237" y="13"/>
                </a:lnTo>
                <a:lnTo>
                  <a:pt x="239" y="13"/>
                </a:lnTo>
                <a:lnTo>
                  <a:pt x="239" y="15"/>
                </a:lnTo>
                <a:lnTo>
                  <a:pt x="240" y="15"/>
                </a:lnTo>
                <a:lnTo>
                  <a:pt x="240" y="17"/>
                </a:lnTo>
                <a:lnTo>
                  <a:pt x="242" y="18"/>
                </a:lnTo>
                <a:lnTo>
                  <a:pt x="242" y="20"/>
                </a:lnTo>
                <a:lnTo>
                  <a:pt x="244" y="20"/>
                </a:lnTo>
                <a:lnTo>
                  <a:pt x="244" y="22"/>
                </a:lnTo>
                <a:lnTo>
                  <a:pt x="244" y="23"/>
                </a:lnTo>
                <a:lnTo>
                  <a:pt x="245" y="23"/>
                </a:lnTo>
                <a:lnTo>
                  <a:pt x="245" y="25"/>
                </a:lnTo>
                <a:lnTo>
                  <a:pt x="247" y="25"/>
                </a:lnTo>
                <a:lnTo>
                  <a:pt x="249" y="25"/>
                </a:lnTo>
                <a:lnTo>
                  <a:pt x="249" y="26"/>
                </a:lnTo>
                <a:lnTo>
                  <a:pt x="250" y="26"/>
                </a:lnTo>
                <a:lnTo>
                  <a:pt x="252" y="28"/>
                </a:lnTo>
                <a:lnTo>
                  <a:pt x="253" y="28"/>
                </a:lnTo>
                <a:lnTo>
                  <a:pt x="253" y="30"/>
                </a:lnTo>
                <a:lnTo>
                  <a:pt x="255" y="30"/>
                </a:lnTo>
                <a:lnTo>
                  <a:pt x="255" y="31"/>
                </a:lnTo>
                <a:lnTo>
                  <a:pt x="255" y="33"/>
                </a:lnTo>
                <a:lnTo>
                  <a:pt x="257" y="33"/>
                </a:lnTo>
                <a:lnTo>
                  <a:pt x="258" y="35"/>
                </a:lnTo>
                <a:lnTo>
                  <a:pt x="258" y="33"/>
                </a:lnTo>
                <a:lnTo>
                  <a:pt x="257" y="33"/>
                </a:lnTo>
                <a:lnTo>
                  <a:pt x="257" y="31"/>
                </a:lnTo>
                <a:lnTo>
                  <a:pt x="257" y="33"/>
                </a:lnTo>
                <a:lnTo>
                  <a:pt x="258" y="33"/>
                </a:lnTo>
                <a:lnTo>
                  <a:pt x="258" y="35"/>
                </a:lnTo>
                <a:lnTo>
                  <a:pt x="260" y="35"/>
                </a:lnTo>
                <a:lnTo>
                  <a:pt x="258" y="35"/>
                </a:lnTo>
                <a:lnTo>
                  <a:pt x="260" y="35"/>
                </a:lnTo>
                <a:lnTo>
                  <a:pt x="260" y="36"/>
                </a:lnTo>
                <a:lnTo>
                  <a:pt x="262" y="38"/>
                </a:lnTo>
                <a:lnTo>
                  <a:pt x="262" y="39"/>
                </a:lnTo>
                <a:lnTo>
                  <a:pt x="262" y="41"/>
                </a:lnTo>
                <a:lnTo>
                  <a:pt x="262" y="43"/>
                </a:lnTo>
                <a:lnTo>
                  <a:pt x="262" y="44"/>
                </a:lnTo>
                <a:lnTo>
                  <a:pt x="262" y="46"/>
                </a:lnTo>
                <a:lnTo>
                  <a:pt x="262" y="48"/>
                </a:lnTo>
                <a:lnTo>
                  <a:pt x="262" y="49"/>
                </a:lnTo>
                <a:lnTo>
                  <a:pt x="263" y="49"/>
                </a:lnTo>
                <a:lnTo>
                  <a:pt x="263" y="51"/>
                </a:lnTo>
                <a:lnTo>
                  <a:pt x="263" y="49"/>
                </a:lnTo>
                <a:lnTo>
                  <a:pt x="263" y="51"/>
                </a:lnTo>
                <a:lnTo>
                  <a:pt x="265" y="51"/>
                </a:lnTo>
                <a:lnTo>
                  <a:pt x="265" y="53"/>
                </a:lnTo>
                <a:lnTo>
                  <a:pt x="265" y="54"/>
                </a:lnTo>
                <a:lnTo>
                  <a:pt x="267" y="54"/>
                </a:lnTo>
                <a:lnTo>
                  <a:pt x="268" y="56"/>
                </a:lnTo>
                <a:lnTo>
                  <a:pt x="270" y="56"/>
                </a:lnTo>
                <a:lnTo>
                  <a:pt x="270" y="57"/>
                </a:lnTo>
                <a:lnTo>
                  <a:pt x="271" y="59"/>
                </a:lnTo>
                <a:lnTo>
                  <a:pt x="273" y="59"/>
                </a:lnTo>
                <a:lnTo>
                  <a:pt x="273" y="61"/>
                </a:lnTo>
                <a:lnTo>
                  <a:pt x="275" y="62"/>
                </a:lnTo>
                <a:lnTo>
                  <a:pt x="275" y="64"/>
                </a:lnTo>
                <a:lnTo>
                  <a:pt x="276" y="64"/>
                </a:lnTo>
                <a:lnTo>
                  <a:pt x="276" y="66"/>
                </a:lnTo>
                <a:lnTo>
                  <a:pt x="278" y="66"/>
                </a:lnTo>
                <a:lnTo>
                  <a:pt x="278" y="67"/>
                </a:lnTo>
                <a:lnTo>
                  <a:pt x="280" y="67"/>
                </a:lnTo>
                <a:lnTo>
                  <a:pt x="280" y="69"/>
                </a:lnTo>
                <a:lnTo>
                  <a:pt x="281" y="71"/>
                </a:lnTo>
                <a:lnTo>
                  <a:pt x="283" y="71"/>
                </a:lnTo>
                <a:lnTo>
                  <a:pt x="284" y="71"/>
                </a:lnTo>
                <a:lnTo>
                  <a:pt x="286" y="71"/>
                </a:lnTo>
                <a:lnTo>
                  <a:pt x="288" y="71"/>
                </a:lnTo>
                <a:lnTo>
                  <a:pt x="289" y="71"/>
                </a:lnTo>
                <a:lnTo>
                  <a:pt x="291" y="72"/>
                </a:lnTo>
                <a:lnTo>
                  <a:pt x="291" y="74"/>
                </a:lnTo>
                <a:lnTo>
                  <a:pt x="291" y="75"/>
                </a:lnTo>
                <a:lnTo>
                  <a:pt x="291" y="82"/>
                </a:lnTo>
                <a:lnTo>
                  <a:pt x="291" y="84"/>
                </a:lnTo>
                <a:lnTo>
                  <a:pt x="291" y="85"/>
                </a:lnTo>
                <a:lnTo>
                  <a:pt x="289" y="92"/>
                </a:lnTo>
                <a:lnTo>
                  <a:pt x="289" y="97"/>
                </a:lnTo>
                <a:lnTo>
                  <a:pt x="289" y="100"/>
                </a:lnTo>
                <a:lnTo>
                  <a:pt x="289" y="102"/>
                </a:lnTo>
                <a:lnTo>
                  <a:pt x="289" y="103"/>
                </a:lnTo>
                <a:lnTo>
                  <a:pt x="289" y="110"/>
                </a:lnTo>
                <a:lnTo>
                  <a:pt x="289" y="115"/>
                </a:lnTo>
                <a:lnTo>
                  <a:pt x="289" y="118"/>
                </a:lnTo>
                <a:lnTo>
                  <a:pt x="288" y="123"/>
                </a:lnTo>
                <a:lnTo>
                  <a:pt x="288" y="126"/>
                </a:lnTo>
                <a:lnTo>
                  <a:pt x="288" y="128"/>
                </a:lnTo>
                <a:lnTo>
                  <a:pt x="288" y="138"/>
                </a:lnTo>
                <a:lnTo>
                  <a:pt x="291" y="138"/>
                </a:lnTo>
                <a:lnTo>
                  <a:pt x="291" y="139"/>
                </a:lnTo>
                <a:lnTo>
                  <a:pt x="291" y="141"/>
                </a:lnTo>
                <a:lnTo>
                  <a:pt x="291" y="155"/>
                </a:lnTo>
                <a:lnTo>
                  <a:pt x="291" y="157"/>
                </a:lnTo>
                <a:lnTo>
                  <a:pt x="289" y="162"/>
                </a:lnTo>
                <a:lnTo>
                  <a:pt x="289" y="164"/>
                </a:lnTo>
                <a:lnTo>
                  <a:pt x="289" y="167"/>
                </a:lnTo>
                <a:lnTo>
                  <a:pt x="289" y="172"/>
                </a:lnTo>
                <a:lnTo>
                  <a:pt x="289" y="178"/>
                </a:lnTo>
                <a:lnTo>
                  <a:pt x="289" y="183"/>
                </a:lnTo>
                <a:lnTo>
                  <a:pt x="288" y="193"/>
                </a:lnTo>
                <a:lnTo>
                  <a:pt x="288" y="195"/>
                </a:lnTo>
                <a:lnTo>
                  <a:pt x="288" y="211"/>
                </a:lnTo>
                <a:lnTo>
                  <a:pt x="288" y="216"/>
                </a:lnTo>
                <a:lnTo>
                  <a:pt x="288" y="218"/>
                </a:lnTo>
                <a:lnTo>
                  <a:pt x="288" y="224"/>
                </a:lnTo>
                <a:lnTo>
                  <a:pt x="288" y="234"/>
                </a:lnTo>
                <a:lnTo>
                  <a:pt x="286" y="237"/>
                </a:lnTo>
                <a:lnTo>
                  <a:pt x="286" y="240"/>
                </a:lnTo>
                <a:lnTo>
                  <a:pt x="286" y="242"/>
                </a:lnTo>
                <a:lnTo>
                  <a:pt x="286" y="249"/>
                </a:lnTo>
                <a:lnTo>
                  <a:pt x="286" y="252"/>
                </a:lnTo>
                <a:lnTo>
                  <a:pt x="286" y="254"/>
                </a:lnTo>
                <a:lnTo>
                  <a:pt x="286" y="262"/>
                </a:lnTo>
                <a:lnTo>
                  <a:pt x="286" y="268"/>
                </a:lnTo>
                <a:lnTo>
                  <a:pt x="286" y="270"/>
                </a:lnTo>
                <a:lnTo>
                  <a:pt x="286" y="271"/>
                </a:lnTo>
                <a:lnTo>
                  <a:pt x="286" y="273"/>
                </a:lnTo>
                <a:lnTo>
                  <a:pt x="284" y="296"/>
                </a:lnTo>
                <a:lnTo>
                  <a:pt x="284" y="301"/>
                </a:lnTo>
                <a:lnTo>
                  <a:pt x="284" y="303"/>
                </a:lnTo>
                <a:lnTo>
                  <a:pt x="284" y="304"/>
                </a:lnTo>
                <a:lnTo>
                  <a:pt x="278" y="304"/>
                </a:lnTo>
                <a:lnTo>
                  <a:pt x="273" y="304"/>
                </a:lnTo>
                <a:lnTo>
                  <a:pt x="271" y="304"/>
                </a:lnTo>
                <a:lnTo>
                  <a:pt x="267" y="303"/>
                </a:lnTo>
                <a:lnTo>
                  <a:pt x="265" y="303"/>
                </a:lnTo>
                <a:lnTo>
                  <a:pt x="263" y="303"/>
                </a:lnTo>
                <a:lnTo>
                  <a:pt x="257" y="303"/>
                </a:lnTo>
                <a:lnTo>
                  <a:pt x="255" y="303"/>
                </a:lnTo>
                <a:lnTo>
                  <a:pt x="253" y="303"/>
                </a:lnTo>
                <a:lnTo>
                  <a:pt x="252" y="303"/>
                </a:lnTo>
                <a:lnTo>
                  <a:pt x="247" y="303"/>
                </a:lnTo>
                <a:lnTo>
                  <a:pt x="237" y="303"/>
                </a:lnTo>
                <a:lnTo>
                  <a:pt x="232" y="303"/>
                </a:lnTo>
                <a:lnTo>
                  <a:pt x="229" y="301"/>
                </a:lnTo>
                <a:lnTo>
                  <a:pt x="229" y="304"/>
                </a:lnTo>
                <a:lnTo>
                  <a:pt x="227" y="304"/>
                </a:lnTo>
                <a:lnTo>
                  <a:pt x="224" y="304"/>
                </a:lnTo>
                <a:lnTo>
                  <a:pt x="222" y="304"/>
                </a:lnTo>
                <a:lnTo>
                  <a:pt x="221" y="304"/>
                </a:lnTo>
                <a:lnTo>
                  <a:pt x="219" y="304"/>
                </a:lnTo>
                <a:lnTo>
                  <a:pt x="211" y="304"/>
                </a:lnTo>
                <a:lnTo>
                  <a:pt x="203" y="304"/>
                </a:lnTo>
                <a:lnTo>
                  <a:pt x="201" y="304"/>
                </a:lnTo>
                <a:lnTo>
                  <a:pt x="200" y="304"/>
                </a:lnTo>
                <a:lnTo>
                  <a:pt x="198" y="304"/>
                </a:lnTo>
                <a:lnTo>
                  <a:pt x="195" y="303"/>
                </a:lnTo>
                <a:lnTo>
                  <a:pt x="191" y="303"/>
                </a:lnTo>
                <a:lnTo>
                  <a:pt x="178" y="303"/>
                </a:lnTo>
                <a:lnTo>
                  <a:pt x="172" y="303"/>
                </a:lnTo>
                <a:lnTo>
                  <a:pt x="170" y="303"/>
                </a:lnTo>
                <a:lnTo>
                  <a:pt x="165" y="303"/>
                </a:lnTo>
                <a:lnTo>
                  <a:pt x="162" y="304"/>
                </a:lnTo>
                <a:lnTo>
                  <a:pt x="149" y="303"/>
                </a:lnTo>
                <a:lnTo>
                  <a:pt x="144" y="303"/>
                </a:lnTo>
                <a:lnTo>
                  <a:pt x="134" y="303"/>
                </a:lnTo>
                <a:lnTo>
                  <a:pt x="131" y="303"/>
                </a:lnTo>
                <a:lnTo>
                  <a:pt x="126" y="303"/>
                </a:lnTo>
                <a:lnTo>
                  <a:pt x="124" y="303"/>
                </a:lnTo>
                <a:lnTo>
                  <a:pt x="123" y="303"/>
                </a:lnTo>
                <a:lnTo>
                  <a:pt x="124" y="301"/>
                </a:lnTo>
                <a:lnTo>
                  <a:pt x="124" y="296"/>
                </a:lnTo>
                <a:lnTo>
                  <a:pt x="123" y="296"/>
                </a:lnTo>
                <a:lnTo>
                  <a:pt x="116" y="296"/>
                </a:lnTo>
                <a:lnTo>
                  <a:pt x="115" y="296"/>
                </a:lnTo>
                <a:lnTo>
                  <a:pt x="113" y="294"/>
                </a:lnTo>
                <a:lnTo>
                  <a:pt x="111" y="294"/>
                </a:lnTo>
                <a:lnTo>
                  <a:pt x="110" y="294"/>
                </a:lnTo>
                <a:lnTo>
                  <a:pt x="98" y="294"/>
                </a:lnTo>
                <a:lnTo>
                  <a:pt x="95" y="294"/>
                </a:lnTo>
                <a:lnTo>
                  <a:pt x="92" y="294"/>
                </a:lnTo>
                <a:lnTo>
                  <a:pt x="85" y="294"/>
                </a:lnTo>
                <a:lnTo>
                  <a:pt x="79" y="294"/>
                </a:lnTo>
                <a:lnTo>
                  <a:pt x="75" y="294"/>
                </a:lnTo>
                <a:lnTo>
                  <a:pt x="74" y="293"/>
                </a:lnTo>
                <a:lnTo>
                  <a:pt x="70" y="293"/>
                </a:lnTo>
                <a:lnTo>
                  <a:pt x="69" y="293"/>
                </a:lnTo>
                <a:lnTo>
                  <a:pt x="67" y="293"/>
                </a:lnTo>
                <a:lnTo>
                  <a:pt x="62" y="293"/>
                </a:lnTo>
                <a:lnTo>
                  <a:pt x="61" y="293"/>
                </a:lnTo>
                <a:lnTo>
                  <a:pt x="54" y="293"/>
                </a:lnTo>
                <a:lnTo>
                  <a:pt x="51" y="293"/>
                </a:lnTo>
                <a:lnTo>
                  <a:pt x="48" y="293"/>
                </a:lnTo>
                <a:lnTo>
                  <a:pt x="46" y="293"/>
                </a:lnTo>
                <a:lnTo>
                  <a:pt x="41" y="293"/>
                </a:lnTo>
                <a:lnTo>
                  <a:pt x="39" y="293"/>
                </a:lnTo>
                <a:lnTo>
                  <a:pt x="38" y="293"/>
                </a:lnTo>
                <a:lnTo>
                  <a:pt x="23" y="291"/>
                </a:lnTo>
                <a:lnTo>
                  <a:pt x="21" y="291"/>
                </a:lnTo>
                <a:lnTo>
                  <a:pt x="20" y="291"/>
                </a:lnTo>
                <a:lnTo>
                  <a:pt x="18" y="291"/>
                </a:lnTo>
                <a:lnTo>
                  <a:pt x="17" y="291"/>
                </a:lnTo>
                <a:lnTo>
                  <a:pt x="15" y="291"/>
                </a:lnTo>
                <a:lnTo>
                  <a:pt x="13" y="291"/>
                </a:lnTo>
                <a:lnTo>
                  <a:pt x="12" y="291"/>
                </a:lnTo>
                <a:lnTo>
                  <a:pt x="12" y="289"/>
                </a:lnTo>
                <a:lnTo>
                  <a:pt x="12" y="288"/>
                </a:lnTo>
                <a:lnTo>
                  <a:pt x="12" y="286"/>
                </a:lnTo>
                <a:lnTo>
                  <a:pt x="13" y="285"/>
                </a:lnTo>
                <a:lnTo>
                  <a:pt x="13" y="283"/>
                </a:lnTo>
                <a:lnTo>
                  <a:pt x="13" y="281"/>
                </a:lnTo>
                <a:lnTo>
                  <a:pt x="13" y="280"/>
                </a:lnTo>
                <a:lnTo>
                  <a:pt x="13" y="278"/>
                </a:lnTo>
                <a:lnTo>
                  <a:pt x="13" y="276"/>
                </a:lnTo>
                <a:lnTo>
                  <a:pt x="13" y="275"/>
                </a:lnTo>
                <a:lnTo>
                  <a:pt x="15" y="275"/>
                </a:lnTo>
                <a:lnTo>
                  <a:pt x="15" y="273"/>
                </a:lnTo>
                <a:lnTo>
                  <a:pt x="15" y="271"/>
                </a:lnTo>
                <a:lnTo>
                  <a:pt x="15" y="268"/>
                </a:lnTo>
                <a:lnTo>
                  <a:pt x="15" y="267"/>
                </a:lnTo>
                <a:lnTo>
                  <a:pt x="17" y="267"/>
                </a:lnTo>
                <a:lnTo>
                  <a:pt x="17" y="265"/>
                </a:lnTo>
                <a:lnTo>
                  <a:pt x="17" y="263"/>
                </a:lnTo>
                <a:lnTo>
                  <a:pt x="17" y="262"/>
                </a:lnTo>
                <a:lnTo>
                  <a:pt x="17" y="260"/>
                </a:lnTo>
                <a:lnTo>
                  <a:pt x="17" y="258"/>
                </a:lnTo>
                <a:lnTo>
                  <a:pt x="17" y="257"/>
                </a:lnTo>
                <a:lnTo>
                  <a:pt x="17" y="255"/>
                </a:lnTo>
                <a:lnTo>
                  <a:pt x="17" y="254"/>
                </a:lnTo>
                <a:lnTo>
                  <a:pt x="17" y="252"/>
                </a:lnTo>
                <a:lnTo>
                  <a:pt x="17" y="250"/>
                </a:lnTo>
                <a:lnTo>
                  <a:pt x="17" y="249"/>
                </a:lnTo>
                <a:lnTo>
                  <a:pt x="17" y="247"/>
                </a:lnTo>
                <a:lnTo>
                  <a:pt x="17" y="245"/>
                </a:lnTo>
                <a:lnTo>
                  <a:pt x="17" y="244"/>
                </a:lnTo>
                <a:lnTo>
                  <a:pt x="17" y="242"/>
                </a:lnTo>
                <a:lnTo>
                  <a:pt x="17" y="240"/>
                </a:lnTo>
                <a:lnTo>
                  <a:pt x="17" y="239"/>
                </a:lnTo>
                <a:lnTo>
                  <a:pt x="17" y="237"/>
                </a:lnTo>
                <a:lnTo>
                  <a:pt x="17" y="236"/>
                </a:lnTo>
                <a:lnTo>
                  <a:pt x="17" y="234"/>
                </a:lnTo>
                <a:lnTo>
                  <a:pt x="17" y="232"/>
                </a:lnTo>
                <a:lnTo>
                  <a:pt x="17" y="231"/>
                </a:lnTo>
                <a:lnTo>
                  <a:pt x="17" y="229"/>
                </a:lnTo>
                <a:lnTo>
                  <a:pt x="17" y="227"/>
                </a:lnTo>
                <a:lnTo>
                  <a:pt x="17" y="226"/>
                </a:lnTo>
                <a:lnTo>
                  <a:pt x="17" y="224"/>
                </a:lnTo>
                <a:lnTo>
                  <a:pt x="17" y="222"/>
                </a:lnTo>
                <a:lnTo>
                  <a:pt x="17" y="221"/>
                </a:lnTo>
                <a:lnTo>
                  <a:pt x="17" y="219"/>
                </a:lnTo>
                <a:lnTo>
                  <a:pt x="17" y="218"/>
                </a:lnTo>
                <a:lnTo>
                  <a:pt x="17" y="216"/>
                </a:lnTo>
                <a:lnTo>
                  <a:pt x="17" y="214"/>
                </a:lnTo>
                <a:lnTo>
                  <a:pt x="17" y="213"/>
                </a:lnTo>
                <a:lnTo>
                  <a:pt x="17" y="211"/>
                </a:lnTo>
                <a:lnTo>
                  <a:pt x="15" y="211"/>
                </a:lnTo>
                <a:lnTo>
                  <a:pt x="15" y="209"/>
                </a:lnTo>
                <a:lnTo>
                  <a:pt x="15" y="208"/>
                </a:lnTo>
                <a:lnTo>
                  <a:pt x="15" y="206"/>
                </a:lnTo>
                <a:lnTo>
                  <a:pt x="13" y="206"/>
                </a:lnTo>
                <a:lnTo>
                  <a:pt x="13" y="205"/>
                </a:lnTo>
                <a:lnTo>
                  <a:pt x="12" y="205"/>
                </a:lnTo>
                <a:lnTo>
                  <a:pt x="12" y="203"/>
                </a:lnTo>
                <a:lnTo>
                  <a:pt x="12" y="201"/>
                </a:lnTo>
                <a:lnTo>
                  <a:pt x="12" y="200"/>
                </a:lnTo>
                <a:lnTo>
                  <a:pt x="12" y="198"/>
                </a:lnTo>
                <a:lnTo>
                  <a:pt x="12" y="196"/>
                </a:lnTo>
                <a:lnTo>
                  <a:pt x="10" y="196"/>
                </a:lnTo>
                <a:lnTo>
                  <a:pt x="10" y="195"/>
                </a:lnTo>
                <a:lnTo>
                  <a:pt x="8" y="193"/>
                </a:lnTo>
                <a:lnTo>
                  <a:pt x="7" y="193"/>
                </a:lnTo>
                <a:lnTo>
                  <a:pt x="7" y="191"/>
                </a:lnTo>
                <a:lnTo>
                  <a:pt x="5" y="191"/>
                </a:lnTo>
                <a:lnTo>
                  <a:pt x="5" y="190"/>
                </a:lnTo>
                <a:lnTo>
                  <a:pt x="7" y="190"/>
                </a:lnTo>
                <a:lnTo>
                  <a:pt x="7" y="188"/>
                </a:lnTo>
                <a:lnTo>
                  <a:pt x="7" y="187"/>
                </a:lnTo>
                <a:lnTo>
                  <a:pt x="5" y="187"/>
                </a:lnTo>
                <a:lnTo>
                  <a:pt x="7" y="185"/>
                </a:lnTo>
                <a:lnTo>
                  <a:pt x="8" y="185"/>
                </a:lnTo>
                <a:lnTo>
                  <a:pt x="8" y="183"/>
                </a:lnTo>
                <a:lnTo>
                  <a:pt x="10" y="183"/>
                </a:lnTo>
                <a:lnTo>
                  <a:pt x="12" y="183"/>
                </a:lnTo>
                <a:lnTo>
                  <a:pt x="12" y="182"/>
                </a:lnTo>
                <a:lnTo>
                  <a:pt x="13" y="182"/>
                </a:lnTo>
                <a:lnTo>
                  <a:pt x="13" y="180"/>
                </a:lnTo>
                <a:lnTo>
                  <a:pt x="15" y="180"/>
                </a:lnTo>
                <a:lnTo>
                  <a:pt x="15" y="178"/>
                </a:lnTo>
                <a:lnTo>
                  <a:pt x="15" y="177"/>
                </a:lnTo>
                <a:lnTo>
                  <a:pt x="15" y="175"/>
                </a:lnTo>
                <a:lnTo>
                  <a:pt x="15" y="173"/>
                </a:lnTo>
                <a:lnTo>
                  <a:pt x="17" y="172"/>
                </a:lnTo>
                <a:lnTo>
                  <a:pt x="18" y="172"/>
                </a:lnTo>
                <a:lnTo>
                  <a:pt x="18" y="170"/>
                </a:lnTo>
                <a:lnTo>
                  <a:pt x="20" y="170"/>
                </a:lnTo>
                <a:lnTo>
                  <a:pt x="21" y="170"/>
                </a:lnTo>
                <a:lnTo>
                  <a:pt x="21" y="169"/>
                </a:lnTo>
                <a:lnTo>
                  <a:pt x="23" y="169"/>
                </a:lnTo>
                <a:lnTo>
                  <a:pt x="25" y="169"/>
                </a:lnTo>
                <a:lnTo>
                  <a:pt x="26" y="169"/>
                </a:lnTo>
                <a:lnTo>
                  <a:pt x="28" y="169"/>
                </a:lnTo>
                <a:lnTo>
                  <a:pt x="30" y="169"/>
                </a:lnTo>
                <a:lnTo>
                  <a:pt x="31" y="169"/>
                </a:lnTo>
                <a:lnTo>
                  <a:pt x="31" y="167"/>
                </a:lnTo>
                <a:lnTo>
                  <a:pt x="33" y="165"/>
                </a:lnTo>
                <a:lnTo>
                  <a:pt x="33" y="164"/>
                </a:lnTo>
                <a:lnTo>
                  <a:pt x="33" y="162"/>
                </a:lnTo>
                <a:lnTo>
                  <a:pt x="33" y="160"/>
                </a:lnTo>
                <a:lnTo>
                  <a:pt x="34" y="159"/>
                </a:lnTo>
                <a:lnTo>
                  <a:pt x="34" y="157"/>
                </a:lnTo>
                <a:lnTo>
                  <a:pt x="34" y="155"/>
                </a:lnTo>
                <a:lnTo>
                  <a:pt x="34" y="154"/>
                </a:lnTo>
                <a:lnTo>
                  <a:pt x="34" y="152"/>
                </a:lnTo>
                <a:lnTo>
                  <a:pt x="36" y="151"/>
                </a:lnTo>
                <a:lnTo>
                  <a:pt x="36" y="149"/>
                </a:lnTo>
                <a:lnTo>
                  <a:pt x="36" y="147"/>
                </a:lnTo>
                <a:lnTo>
                  <a:pt x="38" y="147"/>
                </a:lnTo>
                <a:lnTo>
                  <a:pt x="38" y="146"/>
                </a:lnTo>
                <a:lnTo>
                  <a:pt x="39" y="146"/>
                </a:lnTo>
                <a:lnTo>
                  <a:pt x="39" y="147"/>
                </a:lnTo>
                <a:lnTo>
                  <a:pt x="38" y="147"/>
                </a:lnTo>
                <a:lnTo>
                  <a:pt x="38" y="149"/>
                </a:lnTo>
                <a:lnTo>
                  <a:pt x="39" y="149"/>
                </a:lnTo>
                <a:lnTo>
                  <a:pt x="39" y="151"/>
                </a:lnTo>
                <a:lnTo>
                  <a:pt x="38" y="152"/>
                </a:lnTo>
                <a:lnTo>
                  <a:pt x="38" y="154"/>
                </a:lnTo>
                <a:lnTo>
                  <a:pt x="38" y="155"/>
                </a:lnTo>
                <a:lnTo>
                  <a:pt x="38" y="157"/>
                </a:lnTo>
                <a:lnTo>
                  <a:pt x="38" y="159"/>
                </a:lnTo>
                <a:lnTo>
                  <a:pt x="36" y="160"/>
                </a:lnTo>
                <a:lnTo>
                  <a:pt x="36" y="162"/>
                </a:lnTo>
                <a:lnTo>
                  <a:pt x="38" y="162"/>
                </a:lnTo>
                <a:lnTo>
                  <a:pt x="36" y="160"/>
                </a:lnTo>
                <a:lnTo>
                  <a:pt x="38" y="160"/>
                </a:lnTo>
                <a:lnTo>
                  <a:pt x="38" y="159"/>
                </a:lnTo>
                <a:lnTo>
                  <a:pt x="38" y="157"/>
                </a:lnTo>
                <a:lnTo>
                  <a:pt x="38" y="155"/>
                </a:lnTo>
                <a:lnTo>
                  <a:pt x="38" y="154"/>
                </a:lnTo>
                <a:lnTo>
                  <a:pt x="39" y="154"/>
                </a:lnTo>
                <a:lnTo>
                  <a:pt x="39" y="152"/>
                </a:lnTo>
                <a:lnTo>
                  <a:pt x="39" y="151"/>
                </a:lnTo>
                <a:lnTo>
                  <a:pt x="39" y="149"/>
                </a:lnTo>
                <a:lnTo>
                  <a:pt x="41" y="147"/>
                </a:lnTo>
                <a:lnTo>
                  <a:pt x="39" y="147"/>
                </a:lnTo>
                <a:lnTo>
                  <a:pt x="41" y="147"/>
                </a:lnTo>
                <a:lnTo>
                  <a:pt x="41" y="146"/>
                </a:lnTo>
                <a:lnTo>
                  <a:pt x="41" y="144"/>
                </a:lnTo>
                <a:lnTo>
                  <a:pt x="43" y="144"/>
                </a:lnTo>
                <a:lnTo>
                  <a:pt x="41" y="142"/>
                </a:lnTo>
                <a:lnTo>
                  <a:pt x="43" y="142"/>
                </a:lnTo>
                <a:lnTo>
                  <a:pt x="41" y="142"/>
                </a:lnTo>
                <a:lnTo>
                  <a:pt x="39" y="142"/>
                </a:lnTo>
                <a:lnTo>
                  <a:pt x="38" y="144"/>
                </a:lnTo>
                <a:lnTo>
                  <a:pt x="38" y="146"/>
                </a:lnTo>
                <a:lnTo>
                  <a:pt x="36" y="144"/>
                </a:lnTo>
                <a:lnTo>
                  <a:pt x="36" y="142"/>
                </a:lnTo>
                <a:lnTo>
                  <a:pt x="36" y="141"/>
                </a:lnTo>
                <a:lnTo>
                  <a:pt x="36" y="139"/>
                </a:lnTo>
                <a:lnTo>
                  <a:pt x="36" y="138"/>
                </a:lnTo>
                <a:lnTo>
                  <a:pt x="36" y="136"/>
                </a:lnTo>
                <a:lnTo>
                  <a:pt x="36" y="134"/>
                </a:lnTo>
                <a:lnTo>
                  <a:pt x="36" y="133"/>
                </a:lnTo>
                <a:lnTo>
                  <a:pt x="36" y="131"/>
                </a:lnTo>
                <a:lnTo>
                  <a:pt x="36" y="129"/>
                </a:lnTo>
                <a:lnTo>
                  <a:pt x="36" y="128"/>
                </a:lnTo>
                <a:lnTo>
                  <a:pt x="36" y="126"/>
                </a:lnTo>
                <a:lnTo>
                  <a:pt x="36" y="124"/>
                </a:lnTo>
                <a:lnTo>
                  <a:pt x="36" y="123"/>
                </a:lnTo>
                <a:lnTo>
                  <a:pt x="36" y="121"/>
                </a:lnTo>
                <a:lnTo>
                  <a:pt x="36" y="120"/>
                </a:lnTo>
                <a:lnTo>
                  <a:pt x="36" y="118"/>
                </a:lnTo>
                <a:lnTo>
                  <a:pt x="36" y="116"/>
                </a:lnTo>
                <a:lnTo>
                  <a:pt x="36" y="115"/>
                </a:lnTo>
                <a:lnTo>
                  <a:pt x="36" y="113"/>
                </a:lnTo>
                <a:lnTo>
                  <a:pt x="36" y="111"/>
                </a:lnTo>
                <a:lnTo>
                  <a:pt x="36" y="110"/>
                </a:lnTo>
                <a:lnTo>
                  <a:pt x="36" y="108"/>
                </a:lnTo>
                <a:lnTo>
                  <a:pt x="36" y="106"/>
                </a:lnTo>
                <a:lnTo>
                  <a:pt x="36" y="105"/>
                </a:lnTo>
                <a:lnTo>
                  <a:pt x="34" y="103"/>
                </a:lnTo>
                <a:lnTo>
                  <a:pt x="34" y="102"/>
                </a:lnTo>
                <a:lnTo>
                  <a:pt x="34" y="100"/>
                </a:lnTo>
                <a:lnTo>
                  <a:pt x="34" y="98"/>
                </a:lnTo>
                <a:lnTo>
                  <a:pt x="34" y="97"/>
                </a:lnTo>
                <a:lnTo>
                  <a:pt x="34" y="95"/>
                </a:lnTo>
                <a:lnTo>
                  <a:pt x="33" y="93"/>
                </a:lnTo>
                <a:lnTo>
                  <a:pt x="33" y="92"/>
                </a:lnTo>
                <a:lnTo>
                  <a:pt x="33" y="90"/>
                </a:lnTo>
                <a:lnTo>
                  <a:pt x="33" y="88"/>
                </a:lnTo>
                <a:lnTo>
                  <a:pt x="33" y="87"/>
                </a:lnTo>
                <a:lnTo>
                  <a:pt x="33" y="85"/>
                </a:lnTo>
                <a:lnTo>
                  <a:pt x="31" y="85"/>
                </a:lnTo>
                <a:lnTo>
                  <a:pt x="31" y="84"/>
                </a:lnTo>
                <a:lnTo>
                  <a:pt x="31" y="82"/>
                </a:lnTo>
                <a:lnTo>
                  <a:pt x="31" y="80"/>
                </a:lnTo>
                <a:lnTo>
                  <a:pt x="31" y="79"/>
                </a:lnTo>
                <a:lnTo>
                  <a:pt x="30" y="77"/>
                </a:lnTo>
                <a:lnTo>
                  <a:pt x="30" y="75"/>
                </a:lnTo>
                <a:lnTo>
                  <a:pt x="30" y="74"/>
                </a:lnTo>
                <a:lnTo>
                  <a:pt x="30" y="72"/>
                </a:lnTo>
                <a:lnTo>
                  <a:pt x="28" y="72"/>
                </a:lnTo>
                <a:lnTo>
                  <a:pt x="28" y="71"/>
                </a:lnTo>
                <a:lnTo>
                  <a:pt x="28" y="69"/>
                </a:lnTo>
                <a:lnTo>
                  <a:pt x="28" y="67"/>
                </a:lnTo>
                <a:lnTo>
                  <a:pt x="26" y="66"/>
                </a:lnTo>
                <a:lnTo>
                  <a:pt x="26" y="64"/>
                </a:lnTo>
                <a:lnTo>
                  <a:pt x="26" y="62"/>
                </a:lnTo>
                <a:lnTo>
                  <a:pt x="26" y="61"/>
                </a:lnTo>
                <a:lnTo>
                  <a:pt x="25" y="61"/>
                </a:lnTo>
                <a:lnTo>
                  <a:pt x="25" y="59"/>
                </a:lnTo>
                <a:lnTo>
                  <a:pt x="25" y="57"/>
                </a:lnTo>
                <a:lnTo>
                  <a:pt x="25" y="56"/>
                </a:lnTo>
                <a:lnTo>
                  <a:pt x="23" y="56"/>
                </a:lnTo>
                <a:lnTo>
                  <a:pt x="23" y="54"/>
                </a:lnTo>
                <a:lnTo>
                  <a:pt x="23" y="53"/>
                </a:lnTo>
                <a:lnTo>
                  <a:pt x="23" y="51"/>
                </a:lnTo>
                <a:lnTo>
                  <a:pt x="21" y="51"/>
                </a:lnTo>
                <a:lnTo>
                  <a:pt x="21" y="49"/>
                </a:lnTo>
                <a:lnTo>
                  <a:pt x="21" y="48"/>
                </a:lnTo>
                <a:lnTo>
                  <a:pt x="21" y="46"/>
                </a:lnTo>
                <a:lnTo>
                  <a:pt x="20" y="46"/>
                </a:lnTo>
                <a:lnTo>
                  <a:pt x="20" y="44"/>
                </a:lnTo>
                <a:lnTo>
                  <a:pt x="20" y="43"/>
                </a:lnTo>
                <a:lnTo>
                  <a:pt x="20" y="41"/>
                </a:lnTo>
                <a:lnTo>
                  <a:pt x="18" y="41"/>
                </a:lnTo>
                <a:lnTo>
                  <a:pt x="18" y="39"/>
                </a:lnTo>
                <a:lnTo>
                  <a:pt x="18" y="38"/>
                </a:lnTo>
                <a:lnTo>
                  <a:pt x="18" y="36"/>
                </a:lnTo>
                <a:lnTo>
                  <a:pt x="17" y="35"/>
                </a:lnTo>
                <a:lnTo>
                  <a:pt x="17" y="33"/>
                </a:lnTo>
                <a:lnTo>
                  <a:pt x="15" y="33"/>
                </a:lnTo>
                <a:lnTo>
                  <a:pt x="15" y="31"/>
                </a:lnTo>
                <a:lnTo>
                  <a:pt x="15" y="30"/>
                </a:lnTo>
                <a:lnTo>
                  <a:pt x="13" y="28"/>
                </a:lnTo>
                <a:lnTo>
                  <a:pt x="13" y="26"/>
                </a:lnTo>
                <a:lnTo>
                  <a:pt x="13" y="25"/>
                </a:lnTo>
                <a:lnTo>
                  <a:pt x="12" y="25"/>
                </a:lnTo>
                <a:lnTo>
                  <a:pt x="12" y="23"/>
                </a:lnTo>
                <a:lnTo>
                  <a:pt x="12" y="22"/>
                </a:lnTo>
                <a:lnTo>
                  <a:pt x="10" y="20"/>
                </a:lnTo>
                <a:lnTo>
                  <a:pt x="10" y="18"/>
                </a:lnTo>
                <a:lnTo>
                  <a:pt x="10" y="17"/>
                </a:lnTo>
                <a:lnTo>
                  <a:pt x="8" y="17"/>
                </a:lnTo>
                <a:lnTo>
                  <a:pt x="8" y="15"/>
                </a:lnTo>
                <a:lnTo>
                  <a:pt x="7" y="12"/>
                </a:lnTo>
                <a:lnTo>
                  <a:pt x="7" y="10"/>
                </a:lnTo>
                <a:lnTo>
                  <a:pt x="5" y="10"/>
                </a:lnTo>
                <a:lnTo>
                  <a:pt x="5" y="8"/>
                </a:lnTo>
                <a:lnTo>
                  <a:pt x="5" y="7"/>
                </a:lnTo>
                <a:lnTo>
                  <a:pt x="3" y="7"/>
                </a:lnTo>
                <a:lnTo>
                  <a:pt x="2" y="5"/>
                </a:lnTo>
                <a:lnTo>
                  <a:pt x="0" y="5"/>
                </a:lnTo>
                <a:lnTo>
                  <a:pt x="0" y="4"/>
                </a:lnTo>
                <a:lnTo>
                  <a:pt x="3" y="2"/>
                </a:lnTo>
                <a:lnTo>
                  <a:pt x="5" y="0"/>
                </a:lnTo>
                <a:lnTo>
                  <a:pt x="7"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42" name="Freeform 580"/>
          <p:cNvSpPr>
            <a:spLocks/>
          </p:cNvSpPr>
          <p:nvPr/>
        </p:nvSpPr>
        <p:spPr bwMode="auto">
          <a:xfrm>
            <a:off x="1983475" y="732168"/>
            <a:ext cx="6070" cy="0"/>
          </a:xfrm>
          <a:custGeom>
            <a:avLst/>
            <a:gdLst>
              <a:gd name="T0" fmla="*/ 0 w 3"/>
              <a:gd name="T1" fmla="*/ 1 w 3"/>
              <a:gd name="T2" fmla="*/ 3 w 3"/>
            </a:gdLst>
            <a:ahLst/>
            <a:cxnLst>
              <a:cxn ang="0">
                <a:pos x="T0" y="0"/>
              </a:cxn>
              <a:cxn ang="0">
                <a:pos x="T1" y="0"/>
              </a:cxn>
              <a:cxn ang="0">
                <a:pos x="T2" y="0"/>
              </a:cxn>
            </a:cxnLst>
            <a:rect l="0" t="0" r="r" b="b"/>
            <a:pathLst>
              <a:path w="3">
                <a:moveTo>
                  <a:pt x="0" y="0"/>
                </a:moveTo>
                <a:lnTo>
                  <a:pt x="1"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43" name="Freeform 581"/>
          <p:cNvSpPr>
            <a:spLocks/>
          </p:cNvSpPr>
          <p:nvPr/>
        </p:nvSpPr>
        <p:spPr bwMode="auto">
          <a:xfrm>
            <a:off x="2392213" y="730086"/>
            <a:ext cx="20235" cy="10409"/>
          </a:xfrm>
          <a:custGeom>
            <a:avLst/>
            <a:gdLst>
              <a:gd name="T0" fmla="*/ 7 w 10"/>
              <a:gd name="T1" fmla="*/ 1 h 5"/>
              <a:gd name="T2" fmla="*/ 8 w 10"/>
              <a:gd name="T3" fmla="*/ 1 h 5"/>
              <a:gd name="T4" fmla="*/ 10 w 10"/>
              <a:gd name="T5" fmla="*/ 1 h 5"/>
              <a:gd name="T6" fmla="*/ 10 w 10"/>
              <a:gd name="T7" fmla="*/ 3 h 5"/>
              <a:gd name="T8" fmla="*/ 8 w 10"/>
              <a:gd name="T9" fmla="*/ 3 h 5"/>
              <a:gd name="T10" fmla="*/ 7 w 10"/>
              <a:gd name="T11" fmla="*/ 3 h 5"/>
              <a:gd name="T12" fmla="*/ 8 w 10"/>
              <a:gd name="T13" fmla="*/ 3 h 5"/>
              <a:gd name="T14" fmla="*/ 7 w 10"/>
              <a:gd name="T15" fmla="*/ 3 h 5"/>
              <a:gd name="T16" fmla="*/ 7 w 10"/>
              <a:gd name="T17" fmla="*/ 5 h 5"/>
              <a:gd name="T18" fmla="*/ 5 w 10"/>
              <a:gd name="T19" fmla="*/ 5 h 5"/>
              <a:gd name="T20" fmla="*/ 4 w 10"/>
              <a:gd name="T21" fmla="*/ 5 h 5"/>
              <a:gd name="T22" fmla="*/ 2 w 10"/>
              <a:gd name="T23" fmla="*/ 5 h 5"/>
              <a:gd name="T24" fmla="*/ 2 w 10"/>
              <a:gd name="T25" fmla="*/ 3 h 5"/>
              <a:gd name="T26" fmla="*/ 4 w 10"/>
              <a:gd name="T27" fmla="*/ 3 h 5"/>
              <a:gd name="T28" fmla="*/ 2 w 10"/>
              <a:gd name="T29" fmla="*/ 3 h 5"/>
              <a:gd name="T30" fmla="*/ 2 w 10"/>
              <a:gd name="T31" fmla="*/ 5 h 5"/>
              <a:gd name="T32" fmla="*/ 0 w 10"/>
              <a:gd name="T33" fmla="*/ 5 h 5"/>
              <a:gd name="T34" fmla="*/ 0 w 10"/>
              <a:gd name="T35" fmla="*/ 3 h 5"/>
              <a:gd name="T36" fmla="*/ 2 w 10"/>
              <a:gd name="T37" fmla="*/ 1 h 5"/>
              <a:gd name="T38" fmla="*/ 4 w 10"/>
              <a:gd name="T39" fmla="*/ 1 h 5"/>
              <a:gd name="T40" fmla="*/ 4 w 10"/>
              <a:gd name="T41" fmla="*/ 0 h 5"/>
              <a:gd name="T42" fmla="*/ 5 w 10"/>
              <a:gd name="T43" fmla="*/ 0 h 5"/>
              <a:gd name="T44" fmla="*/ 5 w 10"/>
              <a:gd name="T45" fmla="*/ 1 h 5"/>
              <a:gd name="T46" fmla="*/ 7 w 10"/>
              <a:gd name="T4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5">
                <a:moveTo>
                  <a:pt x="7" y="1"/>
                </a:moveTo>
                <a:lnTo>
                  <a:pt x="8" y="1"/>
                </a:lnTo>
                <a:lnTo>
                  <a:pt x="10" y="1"/>
                </a:lnTo>
                <a:lnTo>
                  <a:pt x="10" y="3"/>
                </a:lnTo>
                <a:lnTo>
                  <a:pt x="8" y="3"/>
                </a:lnTo>
                <a:lnTo>
                  <a:pt x="7" y="3"/>
                </a:lnTo>
                <a:lnTo>
                  <a:pt x="8" y="3"/>
                </a:lnTo>
                <a:lnTo>
                  <a:pt x="7" y="3"/>
                </a:lnTo>
                <a:lnTo>
                  <a:pt x="7" y="5"/>
                </a:lnTo>
                <a:lnTo>
                  <a:pt x="5" y="5"/>
                </a:lnTo>
                <a:lnTo>
                  <a:pt x="4" y="5"/>
                </a:lnTo>
                <a:lnTo>
                  <a:pt x="2" y="5"/>
                </a:lnTo>
                <a:lnTo>
                  <a:pt x="2" y="3"/>
                </a:lnTo>
                <a:lnTo>
                  <a:pt x="4" y="3"/>
                </a:lnTo>
                <a:lnTo>
                  <a:pt x="2" y="3"/>
                </a:lnTo>
                <a:lnTo>
                  <a:pt x="2" y="5"/>
                </a:lnTo>
                <a:lnTo>
                  <a:pt x="0" y="5"/>
                </a:lnTo>
                <a:lnTo>
                  <a:pt x="0" y="3"/>
                </a:lnTo>
                <a:lnTo>
                  <a:pt x="2" y="1"/>
                </a:lnTo>
                <a:lnTo>
                  <a:pt x="4" y="1"/>
                </a:lnTo>
                <a:lnTo>
                  <a:pt x="4" y="0"/>
                </a:lnTo>
                <a:lnTo>
                  <a:pt x="5" y="0"/>
                </a:lnTo>
                <a:lnTo>
                  <a:pt x="5" y="1"/>
                </a:lnTo>
                <a:lnTo>
                  <a:pt x="7"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44" name="Freeform 582"/>
          <p:cNvSpPr>
            <a:spLocks/>
          </p:cNvSpPr>
          <p:nvPr/>
        </p:nvSpPr>
        <p:spPr bwMode="auto">
          <a:xfrm>
            <a:off x="2442800" y="730086"/>
            <a:ext cx="2023" cy="6245"/>
          </a:xfrm>
          <a:custGeom>
            <a:avLst/>
            <a:gdLst>
              <a:gd name="T0" fmla="*/ 1 w 1"/>
              <a:gd name="T1" fmla="*/ 3 h 3"/>
              <a:gd name="T2" fmla="*/ 1 w 1"/>
              <a:gd name="T3" fmla="*/ 1 h 3"/>
              <a:gd name="T4" fmla="*/ 0 w 1"/>
              <a:gd name="T5" fmla="*/ 1 h 3"/>
              <a:gd name="T6" fmla="*/ 0 w 1"/>
              <a:gd name="T7" fmla="*/ 0 h 3"/>
              <a:gd name="T8" fmla="*/ 0 w 1"/>
              <a:gd name="T9" fmla="*/ 1 h 3"/>
              <a:gd name="T10" fmla="*/ 1 w 1"/>
              <a:gd name="T11" fmla="*/ 1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lnTo>
                  <a:pt x="1" y="1"/>
                </a:lnTo>
                <a:lnTo>
                  <a:pt x="0" y="1"/>
                </a:lnTo>
                <a:lnTo>
                  <a:pt x="0" y="0"/>
                </a:lnTo>
                <a:lnTo>
                  <a:pt x="0" y="1"/>
                </a:lnTo>
                <a:lnTo>
                  <a:pt x="1" y="1"/>
                </a:lnTo>
                <a:lnTo>
                  <a:pt x="1"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45" name="Freeform 583"/>
          <p:cNvSpPr>
            <a:spLocks/>
          </p:cNvSpPr>
          <p:nvPr/>
        </p:nvSpPr>
        <p:spPr bwMode="auto">
          <a:xfrm>
            <a:off x="2426612" y="730086"/>
            <a:ext cx="22258" cy="18736"/>
          </a:xfrm>
          <a:custGeom>
            <a:avLst/>
            <a:gdLst>
              <a:gd name="T0" fmla="*/ 6 w 11"/>
              <a:gd name="T1" fmla="*/ 0 h 9"/>
              <a:gd name="T2" fmla="*/ 6 w 11"/>
              <a:gd name="T3" fmla="*/ 1 h 9"/>
              <a:gd name="T4" fmla="*/ 8 w 11"/>
              <a:gd name="T5" fmla="*/ 1 h 9"/>
              <a:gd name="T6" fmla="*/ 8 w 11"/>
              <a:gd name="T7" fmla="*/ 3 h 9"/>
              <a:gd name="T8" fmla="*/ 8 w 11"/>
              <a:gd name="T9" fmla="*/ 5 h 9"/>
              <a:gd name="T10" fmla="*/ 9 w 11"/>
              <a:gd name="T11" fmla="*/ 5 h 9"/>
              <a:gd name="T12" fmla="*/ 8 w 11"/>
              <a:gd name="T13" fmla="*/ 5 h 9"/>
              <a:gd name="T14" fmla="*/ 9 w 11"/>
              <a:gd name="T15" fmla="*/ 5 h 9"/>
              <a:gd name="T16" fmla="*/ 8 w 11"/>
              <a:gd name="T17" fmla="*/ 5 h 9"/>
              <a:gd name="T18" fmla="*/ 9 w 11"/>
              <a:gd name="T19" fmla="*/ 5 h 9"/>
              <a:gd name="T20" fmla="*/ 9 w 11"/>
              <a:gd name="T21" fmla="*/ 6 h 9"/>
              <a:gd name="T22" fmla="*/ 9 w 11"/>
              <a:gd name="T23" fmla="*/ 8 h 9"/>
              <a:gd name="T24" fmla="*/ 11 w 11"/>
              <a:gd name="T25" fmla="*/ 8 h 9"/>
              <a:gd name="T26" fmla="*/ 11 w 11"/>
              <a:gd name="T27" fmla="*/ 9 h 9"/>
              <a:gd name="T28" fmla="*/ 9 w 11"/>
              <a:gd name="T29" fmla="*/ 9 h 9"/>
              <a:gd name="T30" fmla="*/ 9 w 11"/>
              <a:gd name="T31" fmla="*/ 8 h 9"/>
              <a:gd name="T32" fmla="*/ 8 w 11"/>
              <a:gd name="T33" fmla="*/ 8 h 9"/>
              <a:gd name="T34" fmla="*/ 6 w 11"/>
              <a:gd name="T35" fmla="*/ 8 h 9"/>
              <a:gd name="T36" fmla="*/ 5 w 11"/>
              <a:gd name="T37" fmla="*/ 8 h 9"/>
              <a:gd name="T38" fmla="*/ 5 w 11"/>
              <a:gd name="T39" fmla="*/ 6 h 9"/>
              <a:gd name="T40" fmla="*/ 3 w 11"/>
              <a:gd name="T41" fmla="*/ 6 h 9"/>
              <a:gd name="T42" fmla="*/ 1 w 11"/>
              <a:gd name="T43" fmla="*/ 6 h 9"/>
              <a:gd name="T44" fmla="*/ 1 w 11"/>
              <a:gd name="T45" fmla="*/ 5 h 9"/>
              <a:gd name="T46" fmla="*/ 0 w 11"/>
              <a:gd name="T47" fmla="*/ 3 h 9"/>
              <a:gd name="T48" fmla="*/ 1 w 11"/>
              <a:gd name="T49" fmla="*/ 3 h 9"/>
              <a:gd name="T50" fmla="*/ 1 w 11"/>
              <a:gd name="T51" fmla="*/ 5 h 9"/>
              <a:gd name="T52" fmla="*/ 1 w 11"/>
              <a:gd name="T53" fmla="*/ 3 h 9"/>
              <a:gd name="T54" fmla="*/ 1 w 11"/>
              <a:gd name="T55" fmla="*/ 5 h 9"/>
              <a:gd name="T56" fmla="*/ 3 w 11"/>
              <a:gd name="T57" fmla="*/ 5 h 9"/>
              <a:gd name="T58" fmla="*/ 5 w 11"/>
              <a:gd name="T59" fmla="*/ 5 h 9"/>
              <a:gd name="T60" fmla="*/ 3 w 11"/>
              <a:gd name="T61" fmla="*/ 5 h 9"/>
              <a:gd name="T62" fmla="*/ 5 w 11"/>
              <a:gd name="T63" fmla="*/ 5 h 9"/>
              <a:gd name="T64" fmla="*/ 3 w 11"/>
              <a:gd name="T65" fmla="*/ 5 h 9"/>
              <a:gd name="T66" fmla="*/ 5 w 11"/>
              <a:gd name="T67" fmla="*/ 5 h 9"/>
              <a:gd name="T68" fmla="*/ 5 w 11"/>
              <a:gd name="T69" fmla="*/ 6 h 9"/>
              <a:gd name="T70" fmla="*/ 5 w 11"/>
              <a:gd name="T71" fmla="*/ 5 h 9"/>
              <a:gd name="T72" fmla="*/ 5 w 11"/>
              <a:gd name="T73" fmla="*/ 3 h 9"/>
              <a:gd name="T74" fmla="*/ 6 w 11"/>
              <a:gd name="T75" fmla="*/ 3 h 9"/>
              <a:gd name="T76" fmla="*/ 6 w 11"/>
              <a:gd name="T77" fmla="*/ 5 h 9"/>
              <a:gd name="T78" fmla="*/ 6 w 11"/>
              <a:gd name="T79" fmla="*/ 6 h 9"/>
              <a:gd name="T80" fmla="*/ 8 w 11"/>
              <a:gd name="T81" fmla="*/ 6 h 9"/>
              <a:gd name="T82" fmla="*/ 6 w 11"/>
              <a:gd name="T83" fmla="*/ 6 h 9"/>
              <a:gd name="T84" fmla="*/ 6 w 11"/>
              <a:gd name="T85" fmla="*/ 5 h 9"/>
              <a:gd name="T86" fmla="*/ 6 w 11"/>
              <a:gd name="T87" fmla="*/ 3 h 9"/>
              <a:gd name="T88" fmla="*/ 6 w 11"/>
              <a:gd name="T89" fmla="*/ 1 h 9"/>
              <a:gd name="T90" fmla="*/ 6 w 11"/>
              <a:gd name="T91" fmla="*/ 0 h 9"/>
              <a:gd name="T92" fmla="*/ 5 w 11"/>
              <a:gd name="T93" fmla="*/ 0 h 9"/>
              <a:gd name="T94" fmla="*/ 6 w 11"/>
              <a:gd name="T9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9">
                <a:moveTo>
                  <a:pt x="6" y="0"/>
                </a:moveTo>
                <a:lnTo>
                  <a:pt x="6" y="1"/>
                </a:lnTo>
                <a:lnTo>
                  <a:pt x="8" y="1"/>
                </a:lnTo>
                <a:lnTo>
                  <a:pt x="8" y="3"/>
                </a:lnTo>
                <a:lnTo>
                  <a:pt x="8" y="5"/>
                </a:lnTo>
                <a:lnTo>
                  <a:pt x="9" y="5"/>
                </a:lnTo>
                <a:lnTo>
                  <a:pt x="8" y="5"/>
                </a:lnTo>
                <a:lnTo>
                  <a:pt x="9" y="5"/>
                </a:lnTo>
                <a:lnTo>
                  <a:pt x="8" y="5"/>
                </a:lnTo>
                <a:lnTo>
                  <a:pt x="9" y="5"/>
                </a:lnTo>
                <a:lnTo>
                  <a:pt x="9" y="6"/>
                </a:lnTo>
                <a:lnTo>
                  <a:pt x="9" y="8"/>
                </a:lnTo>
                <a:lnTo>
                  <a:pt x="11" y="8"/>
                </a:lnTo>
                <a:lnTo>
                  <a:pt x="11" y="9"/>
                </a:lnTo>
                <a:lnTo>
                  <a:pt x="9" y="9"/>
                </a:lnTo>
                <a:lnTo>
                  <a:pt x="9" y="8"/>
                </a:lnTo>
                <a:lnTo>
                  <a:pt x="8" y="8"/>
                </a:lnTo>
                <a:lnTo>
                  <a:pt x="6" y="8"/>
                </a:lnTo>
                <a:lnTo>
                  <a:pt x="5" y="8"/>
                </a:lnTo>
                <a:lnTo>
                  <a:pt x="5" y="6"/>
                </a:lnTo>
                <a:lnTo>
                  <a:pt x="3" y="6"/>
                </a:lnTo>
                <a:lnTo>
                  <a:pt x="1" y="6"/>
                </a:lnTo>
                <a:lnTo>
                  <a:pt x="1" y="5"/>
                </a:lnTo>
                <a:lnTo>
                  <a:pt x="0" y="3"/>
                </a:lnTo>
                <a:lnTo>
                  <a:pt x="1" y="3"/>
                </a:lnTo>
                <a:lnTo>
                  <a:pt x="1" y="5"/>
                </a:lnTo>
                <a:lnTo>
                  <a:pt x="1" y="3"/>
                </a:lnTo>
                <a:lnTo>
                  <a:pt x="1" y="5"/>
                </a:lnTo>
                <a:lnTo>
                  <a:pt x="3" y="5"/>
                </a:lnTo>
                <a:lnTo>
                  <a:pt x="5" y="5"/>
                </a:lnTo>
                <a:lnTo>
                  <a:pt x="3" y="5"/>
                </a:lnTo>
                <a:lnTo>
                  <a:pt x="5" y="5"/>
                </a:lnTo>
                <a:lnTo>
                  <a:pt x="3" y="5"/>
                </a:lnTo>
                <a:lnTo>
                  <a:pt x="5" y="5"/>
                </a:lnTo>
                <a:lnTo>
                  <a:pt x="5" y="6"/>
                </a:lnTo>
                <a:lnTo>
                  <a:pt x="5" y="5"/>
                </a:lnTo>
                <a:lnTo>
                  <a:pt x="5" y="3"/>
                </a:lnTo>
                <a:lnTo>
                  <a:pt x="6" y="3"/>
                </a:lnTo>
                <a:lnTo>
                  <a:pt x="6" y="5"/>
                </a:lnTo>
                <a:lnTo>
                  <a:pt x="6" y="6"/>
                </a:lnTo>
                <a:lnTo>
                  <a:pt x="8" y="6"/>
                </a:lnTo>
                <a:lnTo>
                  <a:pt x="6" y="6"/>
                </a:lnTo>
                <a:lnTo>
                  <a:pt x="6" y="5"/>
                </a:lnTo>
                <a:lnTo>
                  <a:pt x="6" y="3"/>
                </a:lnTo>
                <a:lnTo>
                  <a:pt x="6" y="1"/>
                </a:lnTo>
                <a:lnTo>
                  <a:pt x="6" y="0"/>
                </a:lnTo>
                <a:lnTo>
                  <a:pt x="5" y="0"/>
                </a:lnTo>
                <a:lnTo>
                  <a:pt x="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46" name="Freeform 584"/>
          <p:cNvSpPr>
            <a:spLocks/>
          </p:cNvSpPr>
          <p:nvPr/>
        </p:nvSpPr>
        <p:spPr bwMode="auto">
          <a:xfrm>
            <a:off x="2291040" y="730086"/>
            <a:ext cx="22258" cy="10409"/>
          </a:xfrm>
          <a:custGeom>
            <a:avLst/>
            <a:gdLst>
              <a:gd name="T0" fmla="*/ 11 w 11"/>
              <a:gd name="T1" fmla="*/ 0 h 5"/>
              <a:gd name="T2" fmla="*/ 11 w 11"/>
              <a:gd name="T3" fmla="*/ 1 h 5"/>
              <a:gd name="T4" fmla="*/ 9 w 11"/>
              <a:gd name="T5" fmla="*/ 1 h 5"/>
              <a:gd name="T6" fmla="*/ 9 w 11"/>
              <a:gd name="T7" fmla="*/ 3 h 5"/>
              <a:gd name="T8" fmla="*/ 8 w 11"/>
              <a:gd name="T9" fmla="*/ 3 h 5"/>
              <a:gd name="T10" fmla="*/ 5 w 11"/>
              <a:gd name="T11" fmla="*/ 3 h 5"/>
              <a:gd name="T12" fmla="*/ 3 w 11"/>
              <a:gd name="T13" fmla="*/ 3 h 5"/>
              <a:gd name="T14" fmla="*/ 1 w 11"/>
              <a:gd name="T15" fmla="*/ 3 h 5"/>
              <a:gd name="T16" fmla="*/ 1 w 11"/>
              <a:gd name="T17" fmla="*/ 5 h 5"/>
              <a:gd name="T18" fmla="*/ 0 w 11"/>
              <a:gd name="T19" fmla="*/ 5 h 5"/>
              <a:gd name="T20" fmla="*/ 0 w 11"/>
              <a:gd name="T21" fmla="*/ 3 h 5"/>
              <a:gd name="T22" fmla="*/ 0 w 11"/>
              <a:gd name="T23" fmla="*/ 1 h 5"/>
              <a:gd name="T24" fmla="*/ 1 w 11"/>
              <a:gd name="T25" fmla="*/ 3 h 5"/>
              <a:gd name="T26" fmla="*/ 3 w 11"/>
              <a:gd name="T27" fmla="*/ 3 h 5"/>
              <a:gd name="T28" fmla="*/ 3 w 11"/>
              <a:gd name="T29" fmla="*/ 1 h 5"/>
              <a:gd name="T30" fmla="*/ 5 w 11"/>
              <a:gd name="T31" fmla="*/ 1 h 5"/>
              <a:gd name="T32" fmla="*/ 6 w 11"/>
              <a:gd name="T33" fmla="*/ 1 h 5"/>
              <a:gd name="T34" fmla="*/ 6 w 11"/>
              <a:gd name="T35" fmla="*/ 0 h 5"/>
              <a:gd name="T36" fmla="*/ 8 w 11"/>
              <a:gd name="T37" fmla="*/ 0 h 5"/>
              <a:gd name="T38" fmla="*/ 8 w 11"/>
              <a:gd name="T39" fmla="*/ 1 h 5"/>
              <a:gd name="T40" fmla="*/ 8 w 11"/>
              <a:gd name="T41" fmla="*/ 0 h 5"/>
              <a:gd name="T42" fmla="*/ 9 w 11"/>
              <a:gd name="T43" fmla="*/ 0 h 5"/>
              <a:gd name="T44" fmla="*/ 11 w 11"/>
              <a:gd name="T4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5">
                <a:moveTo>
                  <a:pt x="11" y="0"/>
                </a:moveTo>
                <a:lnTo>
                  <a:pt x="11" y="1"/>
                </a:lnTo>
                <a:lnTo>
                  <a:pt x="9" y="1"/>
                </a:lnTo>
                <a:lnTo>
                  <a:pt x="9" y="3"/>
                </a:lnTo>
                <a:lnTo>
                  <a:pt x="8" y="3"/>
                </a:lnTo>
                <a:lnTo>
                  <a:pt x="5" y="3"/>
                </a:lnTo>
                <a:lnTo>
                  <a:pt x="3" y="3"/>
                </a:lnTo>
                <a:lnTo>
                  <a:pt x="1" y="3"/>
                </a:lnTo>
                <a:lnTo>
                  <a:pt x="1" y="5"/>
                </a:lnTo>
                <a:lnTo>
                  <a:pt x="0" y="5"/>
                </a:lnTo>
                <a:lnTo>
                  <a:pt x="0" y="3"/>
                </a:lnTo>
                <a:lnTo>
                  <a:pt x="0" y="1"/>
                </a:lnTo>
                <a:lnTo>
                  <a:pt x="1" y="3"/>
                </a:lnTo>
                <a:lnTo>
                  <a:pt x="3" y="3"/>
                </a:lnTo>
                <a:lnTo>
                  <a:pt x="3" y="1"/>
                </a:lnTo>
                <a:lnTo>
                  <a:pt x="5" y="1"/>
                </a:lnTo>
                <a:lnTo>
                  <a:pt x="6" y="1"/>
                </a:lnTo>
                <a:lnTo>
                  <a:pt x="6" y="0"/>
                </a:lnTo>
                <a:lnTo>
                  <a:pt x="8" y="0"/>
                </a:lnTo>
                <a:lnTo>
                  <a:pt x="8" y="1"/>
                </a:lnTo>
                <a:lnTo>
                  <a:pt x="8" y="0"/>
                </a:lnTo>
                <a:lnTo>
                  <a:pt x="9" y="0"/>
                </a:lnTo>
                <a:lnTo>
                  <a:pt x="1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47" name="Freeform 585"/>
          <p:cNvSpPr>
            <a:spLocks/>
          </p:cNvSpPr>
          <p:nvPr/>
        </p:nvSpPr>
        <p:spPr bwMode="auto">
          <a:xfrm>
            <a:off x="2452917" y="730086"/>
            <a:ext cx="28328" cy="18736"/>
          </a:xfrm>
          <a:custGeom>
            <a:avLst/>
            <a:gdLst>
              <a:gd name="T0" fmla="*/ 3 w 14"/>
              <a:gd name="T1" fmla="*/ 1 h 9"/>
              <a:gd name="T2" fmla="*/ 5 w 14"/>
              <a:gd name="T3" fmla="*/ 1 h 9"/>
              <a:gd name="T4" fmla="*/ 5 w 14"/>
              <a:gd name="T5" fmla="*/ 3 h 9"/>
              <a:gd name="T6" fmla="*/ 6 w 14"/>
              <a:gd name="T7" fmla="*/ 3 h 9"/>
              <a:gd name="T8" fmla="*/ 5 w 14"/>
              <a:gd name="T9" fmla="*/ 3 h 9"/>
              <a:gd name="T10" fmla="*/ 8 w 14"/>
              <a:gd name="T11" fmla="*/ 3 h 9"/>
              <a:gd name="T12" fmla="*/ 8 w 14"/>
              <a:gd name="T13" fmla="*/ 5 h 9"/>
              <a:gd name="T14" fmla="*/ 8 w 14"/>
              <a:gd name="T15" fmla="*/ 3 h 9"/>
              <a:gd name="T16" fmla="*/ 10 w 14"/>
              <a:gd name="T17" fmla="*/ 3 h 9"/>
              <a:gd name="T18" fmla="*/ 11 w 14"/>
              <a:gd name="T19" fmla="*/ 5 h 9"/>
              <a:gd name="T20" fmla="*/ 13 w 14"/>
              <a:gd name="T21" fmla="*/ 3 h 9"/>
              <a:gd name="T22" fmla="*/ 13 w 14"/>
              <a:gd name="T23" fmla="*/ 5 h 9"/>
              <a:gd name="T24" fmla="*/ 14 w 14"/>
              <a:gd name="T25" fmla="*/ 5 h 9"/>
              <a:gd name="T26" fmla="*/ 14 w 14"/>
              <a:gd name="T27" fmla="*/ 6 h 9"/>
              <a:gd name="T28" fmla="*/ 13 w 14"/>
              <a:gd name="T29" fmla="*/ 6 h 9"/>
              <a:gd name="T30" fmla="*/ 13 w 14"/>
              <a:gd name="T31" fmla="*/ 8 h 9"/>
              <a:gd name="T32" fmla="*/ 11 w 14"/>
              <a:gd name="T33" fmla="*/ 8 h 9"/>
              <a:gd name="T34" fmla="*/ 10 w 14"/>
              <a:gd name="T35" fmla="*/ 8 h 9"/>
              <a:gd name="T36" fmla="*/ 8 w 14"/>
              <a:gd name="T37" fmla="*/ 9 h 9"/>
              <a:gd name="T38" fmla="*/ 6 w 14"/>
              <a:gd name="T39" fmla="*/ 9 h 9"/>
              <a:gd name="T40" fmla="*/ 5 w 14"/>
              <a:gd name="T41" fmla="*/ 9 h 9"/>
              <a:gd name="T42" fmla="*/ 6 w 14"/>
              <a:gd name="T43" fmla="*/ 9 h 9"/>
              <a:gd name="T44" fmla="*/ 6 w 14"/>
              <a:gd name="T45" fmla="*/ 8 h 9"/>
              <a:gd name="T46" fmla="*/ 6 w 14"/>
              <a:gd name="T47" fmla="*/ 9 h 9"/>
              <a:gd name="T48" fmla="*/ 6 w 14"/>
              <a:gd name="T49" fmla="*/ 8 h 9"/>
              <a:gd name="T50" fmla="*/ 5 w 14"/>
              <a:gd name="T51" fmla="*/ 8 h 9"/>
              <a:gd name="T52" fmla="*/ 3 w 14"/>
              <a:gd name="T53" fmla="*/ 8 h 9"/>
              <a:gd name="T54" fmla="*/ 5 w 14"/>
              <a:gd name="T55" fmla="*/ 8 h 9"/>
              <a:gd name="T56" fmla="*/ 6 w 14"/>
              <a:gd name="T57" fmla="*/ 6 h 9"/>
              <a:gd name="T58" fmla="*/ 8 w 14"/>
              <a:gd name="T59" fmla="*/ 6 h 9"/>
              <a:gd name="T60" fmla="*/ 6 w 14"/>
              <a:gd name="T61" fmla="*/ 6 h 9"/>
              <a:gd name="T62" fmla="*/ 5 w 14"/>
              <a:gd name="T63" fmla="*/ 6 h 9"/>
              <a:gd name="T64" fmla="*/ 5 w 14"/>
              <a:gd name="T65" fmla="*/ 8 h 9"/>
              <a:gd name="T66" fmla="*/ 3 w 14"/>
              <a:gd name="T67" fmla="*/ 8 h 9"/>
              <a:gd name="T68" fmla="*/ 3 w 14"/>
              <a:gd name="T69" fmla="*/ 6 h 9"/>
              <a:gd name="T70" fmla="*/ 3 w 14"/>
              <a:gd name="T71" fmla="*/ 5 h 9"/>
              <a:gd name="T72" fmla="*/ 1 w 14"/>
              <a:gd name="T73" fmla="*/ 5 h 9"/>
              <a:gd name="T74" fmla="*/ 3 w 14"/>
              <a:gd name="T75" fmla="*/ 5 h 9"/>
              <a:gd name="T76" fmla="*/ 1 w 14"/>
              <a:gd name="T77" fmla="*/ 5 h 9"/>
              <a:gd name="T78" fmla="*/ 1 w 14"/>
              <a:gd name="T79" fmla="*/ 3 h 9"/>
              <a:gd name="T80" fmla="*/ 1 w 14"/>
              <a:gd name="T81" fmla="*/ 1 h 9"/>
              <a:gd name="T82" fmla="*/ 1 w 14"/>
              <a:gd name="T83" fmla="*/ 0 h 9"/>
              <a:gd name="T84" fmla="*/ 0 w 14"/>
              <a:gd name="T85" fmla="*/ 0 h 9"/>
              <a:gd name="T86" fmla="*/ 1 w 14"/>
              <a:gd name="T87" fmla="*/ 0 h 9"/>
              <a:gd name="T88" fmla="*/ 1 w 14"/>
              <a:gd name="T89" fmla="*/ 1 h 9"/>
              <a:gd name="T90" fmla="*/ 3 w 14"/>
              <a:gd name="T9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9">
                <a:moveTo>
                  <a:pt x="3" y="1"/>
                </a:moveTo>
                <a:lnTo>
                  <a:pt x="5" y="1"/>
                </a:lnTo>
                <a:lnTo>
                  <a:pt x="5" y="3"/>
                </a:lnTo>
                <a:lnTo>
                  <a:pt x="6" y="3"/>
                </a:lnTo>
                <a:lnTo>
                  <a:pt x="5" y="3"/>
                </a:lnTo>
                <a:lnTo>
                  <a:pt x="8" y="3"/>
                </a:lnTo>
                <a:lnTo>
                  <a:pt x="8" y="5"/>
                </a:lnTo>
                <a:lnTo>
                  <a:pt x="8" y="3"/>
                </a:lnTo>
                <a:lnTo>
                  <a:pt x="10" y="3"/>
                </a:lnTo>
                <a:lnTo>
                  <a:pt x="11" y="5"/>
                </a:lnTo>
                <a:lnTo>
                  <a:pt x="13" y="3"/>
                </a:lnTo>
                <a:lnTo>
                  <a:pt x="13" y="5"/>
                </a:lnTo>
                <a:lnTo>
                  <a:pt x="14" y="5"/>
                </a:lnTo>
                <a:lnTo>
                  <a:pt x="14" y="6"/>
                </a:lnTo>
                <a:lnTo>
                  <a:pt x="13" y="6"/>
                </a:lnTo>
                <a:lnTo>
                  <a:pt x="13" y="8"/>
                </a:lnTo>
                <a:lnTo>
                  <a:pt x="11" y="8"/>
                </a:lnTo>
                <a:lnTo>
                  <a:pt x="10" y="8"/>
                </a:lnTo>
                <a:lnTo>
                  <a:pt x="8" y="9"/>
                </a:lnTo>
                <a:lnTo>
                  <a:pt x="6" y="9"/>
                </a:lnTo>
                <a:lnTo>
                  <a:pt x="5" y="9"/>
                </a:lnTo>
                <a:lnTo>
                  <a:pt x="6" y="9"/>
                </a:lnTo>
                <a:lnTo>
                  <a:pt x="6" y="8"/>
                </a:lnTo>
                <a:lnTo>
                  <a:pt x="6" y="9"/>
                </a:lnTo>
                <a:lnTo>
                  <a:pt x="6" y="8"/>
                </a:lnTo>
                <a:lnTo>
                  <a:pt x="5" y="8"/>
                </a:lnTo>
                <a:lnTo>
                  <a:pt x="3" y="8"/>
                </a:lnTo>
                <a:lnTo>
                  <a:pt x="5" y="8"/>
                </a:lnTo>
                <a:lnTo>
                  <a:pt x="6" y="6"/>
                </a:lnTo>
                <a:lnTo>
                  <a:pt x="8" y="6"/>
                </a:lnTo>
                <a:lnTo>
                  <a:pt x="6" y="6"/>
                </a:lnTo>
                <a:lnTo>
                  <a:pt x="5" y="6"/>
                </a:lnTo>
                <a:lnTo>
                  <a:pt x="5" y="8"/>
                </a:lnTo>
                <a:lnTo>
                  <a:pt x="3" y="8"/>
                </a:lnTo>
                <a:lnTo>
                  <a:pt x="3" y="6"/>
                </a:lnTo>
                <a:lnTo>
                  <a:pt x="3" y="5"/>
                </a:lnTo>
                <a:lnTo>
                  <a:pt x="1" y="5"/>
                </a:lnTo>
                <a:lnTo>
                  <a:pt x="3" y="5"/>
                </a:lnTo>
                <a:lnTo>
                  <a:pt x="1" y="5"/>
                </a:lnTo>
                <a:lnTo>
                  <a:pt x="1" y="3"/>
                </a:lnTo>
                <a:lnTo>
                  <a:pt x="1" y="1"/>
                </a:lnTo>
                <a:lnTo>
                  <a:pt x="1" y="0"/>
                </a:lnTo>
                <a:lnTo>
                  <a:pt x="0" y="0"/>
                </a:lnTo>
                <a:lnTo>
                  <a:pt x="1" y="0"/>
                </a:lnTo>
                <a:lnTo>
                  <a:pt x="1" y="1"/>
                </a:lnTo>
                <a:lnTo>
                  <a:pt x="3"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48" name="Freeform 586"/>
          <p:cNvSpPr>
            <a:spLocks/>
          </p:cNvSpPr>
          <p:nvPr/>
        </p:nvSpPr>
        <p:spPr bwMode="auto">
          <a:xfrm>
            <a:off x="2422565" y="725923"/>
            <a:ext cx="10117" cy="6245"/>
          </a:xfrm>
          <a:custGeom>
            <a:avLst/>
            <a:gdLst>
              <a:gd name="T0" fmla="*/ 3 w 5"/>
              <a:gd name="T1" fmla="*/ 2 h 3"/>
              <a:gd name="T2" fmla="*/ 5 w 5"/>
              <a:gd name="T3" fmla="*/ 2 h 3"/>
              <a:gd name="T4" fmla="*/ 3 w 5"/>
              <a:gd name="T5" fmla="*/ 2 h 3"/>
              <a:gd name="T6" fmla="*/ 3 w 5"/>
              <a:gd name="T7" fmla="*/ 3 h 3"/>
              <a:gd name="T8" fmla="*/ 2 w 5"/>
              <a:gd name="T9" fmla="*/ 3 h 3"/>
              <a:gd name="T10" fmla="*/ 0 w 5"/>
              <a:gd name="T11" fmla="*/ 2 h 3"/>
              <a:gd name="T12" fmla="*/ 2 w 5"/>
              <a:gd name="T13" fmla="*/ 2 h 3"/>
              <a:gd name="T14" fmla="*/ 0 w 5"/>
              <a:gd name="T15" fmla="*/ 2 h 3"/>
              <a:gd name="T16" fmla="*/ 0 w 5"/>
              <a:gd name="T17" fmla="*/ 0 h 3"/>
              <a:gd name="T18" fmla="*/ 2 w 5"/>
              <a:gd name="T19" fmla="*/ 0 h 3"/>
              <a:gd name="T20" fmla="*/ 3 w 5"/>
              <a:gd name="T21" fmla="*/ 0 h 3"/>
              <a:gd name="T22" fmla="*/ 3 w 5"/>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3" y="2"/>
                </a:moveTo>
                <a:lnTo>
                  <a:pt x="5" y="2"/>
                </a:lnTo>
                <a:lnTo>
                  <a:pt x="3" y="2"/>
                </a:lnTo>
                <a:lnTo>
                  <a:pt x="3" y="3"/>
                </a:lnTo>
                <a:lnTo>
                  <a:pt x="2" y="3"/>
                </a:lnTo>
                <a:lnTo>
                  <a:pt x="0" y="2"/>
                </a:lnTo>
                <a:lnTo>
                  <a:pt x="2" y="2"/>
                </a:lnTo>
                <a:lnTo>
                  <a:pt x="0" y="2"/>
                </a:lnTo>
                <a:lnTo>
                  <a:pt x="0" y="0"/>
                </a:lnTo>
                <a:lnTo>
                  <a:pt x="2" y="0"/>
                </a:lnTo>
                <a:lnTo>
                  <a:pt x="3" y="0"/>
                </a:lnTo>
                <a:lnTo>
                  <a:pt x="3"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49" name="Freeform 587"/>
          <p:cNvSpPr>
            <a:spLocks/>
          </p:cNvSpPr>
          <p:nvPr/>
        </p:nvSpPr>
        <p:spPr bwMode="auto">
          <a:xfrm>
            <a:off x="2452917" y="725923"/>
            <a:ext cx="2023" cy="4163"/>
          </a:xfrm>
          <a:custGeom>
            <a:avLst/>
            <a:gdLst>
              <a:gd name="T0" fmla="*/ 1 w 1"/>
              <a:gd name="T1" fmla="*/ 2 h 2"/>
              <a:gd name="T2" fmla="*/ 1 w 1"/>
              <a:gd name="T3" fmla="*/ 0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0"/>
                </a:lnTo>
                <a:lnTo>
                  <a:pt x="0" y="0"/>
                </a:lnTo>
                <a:lnTo>
                  <a:pt x="1" y="0"/>
                </a:lnTo>
                <a:lnTo>
                  <a:pt x="1"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50" name="Freeform 588"/>
          <p:cNvSpPr>
            <a:spLocks/>
          </p:cNvSpPr>
          <p:nvPr/>
        </p:nvSpPr>
        <p:spPr bwMode="auto">
          <a:xfrm>
            <a:off x="2452917" y="721759"/>
            <a:ext cx="26305" cy="18736"/>
          </a:xfrm>
          <a:custGeom>
            <a:avLst/>
            <a:gdLst>
              <a:gd name="T0" fmla="*/ 1 w 13"/>
              <a:gd name="T1" fmla="*/ 0 h 9"/>
              <a:gd name="T2" fmla="*/ 3 w 13"/>
              <a:gd name="T3" fmla="*/ 0 h 9"/>
              <a:gd name="T4" fmla="*/ 5 w 13"/>
              <a:gd name="T5" fmla="*/ 0 h 9"/>
              <a:gd name="T6" fmla="*/ 6 w 13"/>
              <a:gd name="T7" fmla="*/ 0 h 9"/>
              <a:gd name="T8" fmla="*/ 6 w 13"/>
              <a:gd name="T9" fmla="*/ 2 h 9"/>
              <a:gd name="T10" fmla="*/ 8 w 13"/>
              <a:gd name="T11" fmla="*/ 2 h 9"/>
              <a:gd name="T12" fmla="*/ 8 w 13"/>
              <a:gd name="T13" fmla="*/ 4 h 9"/>
              <a:gd name="T14" fmla="*/ 10 w 13"/>
              <a:gd name="T15" fmla="*/ 4 h 9"/>
              <a:gd name="T16" fmla="*/ 11 w 13"/>
              <a:gd name="T17" fmla="*/ 5 h 9"/>
              <a:gd name="T18" fmla="*/ 11 w 13"/>
              <a:gd name="T19" fmla="*/ 7 h 9"/>
              <a:gd name="T20" fmla="*/ 13 w 13"/>
              <a:gd name="T21" fmla="*/ 7 h 9"/>
              <a:gd name="T22" fmla="*/ 11 w 13"/>
              <a:gd name="T23" fmla="*/ 7 h 9"/>
              <a:gd name="T24" fmla="*/ 11 w 13"/>
              <a:gd name="T25" fmla="*/ 9 h 9"/>
              <a:gd name="T26" fmla="*/ 10 w 13"/>
              <a:gd name="T27" fmla="*/ 7 h 9"/>
              <a:gd name="T28" fmla="*/ 8 w 13"/>
              <a:gd name="T29" fmla="*/ 7 h 9"/>
              <a:gd name="T30" fmla="*/ 6 w 13"/>
              <a:gd name="T31" fmla="*/ 7 h 9"/>
              <a:gd name="T32" fmla="*/ 8 w 13"/>
              <a:gd name="T33" fmla="*/ 7 h 9"/>
              <a:gd name="T34" fmla="*/ 8 w 13"/>
              <a:gd name="T35" fmla="*/ 5 h 9"/>
              <a:gd name="T36" fmla="*/ 8 w 13"/>
              <a:gd name="T37" fmla="*/ 7 h 9"/>
              <a:gd name="T38" fmla="*/ 6 w 13"/>
              <a:gd name="T39" fmla="*/ 7 h 9"/>
              <a:gd name="T40" fmla="*/ 6 w 13"/>
              <a:gd name="T41" fmla="*/ 5 h 9"/>
              <a:gd name="T42" fmla="*/ 5 w 13"/>
              <a:gd name="T43" fmla="*/ 5 h 9"/>
              <a:gd name="T44" fmla="*/ 3 w 13"/>
              <a:gd name="T45" fmla="*/ 5 h 9"/>
              <a:gd name="T46" fmla="*/ 1 w 13"/>
              <a:gd name="T47" fmla="*/ 4 h 9"/>
              <a:gd name="T48" fmla="*/ 3 w 13"/>
              <a:gd name="T49" fmla="*/ 4 h 9"/>
              <a:gd name="T50" fmla="*/ 3 w 13"/>
              <a:gd name="T51" fmla="*/ 5 h 9"/>
              <a:gd name="T52" fmla="*/ 5 w 13"/>
              <a:gd name="T53" fmla="*/ 5 h 9"/>
              <a:gd name="T54" fmla="*/ 3 w 13"/>
              <a:gd name="T55" fmla="*/ 4 h 9"/>
              <a:gd name="T56" fmla="*/ 1 w 13"/>
              <a:gd name="T57" fmla="*/ 4 h 9"/>
              <a:gd name="T58" fmla="*/ 1 w 13"/>
              <a:gd name="T59" fmla="*/ 2 h 9"/>
              <a:gd name="T60" fmla="*/ 3 w 13"/>
              <a:gd name="T61" fmla="*/ 2 h 9"/>
              <a:gd name="T62" fmla="*/ 3 w 13"/>
              <a:gd name="T63" fmla="*/ 4 h 9"/>
              <a:gd name="T64" fmla="*/ 5 w 13"/>
              <a:gd name="T65" fmla="*/ 4 h 9"/>
              <a:gd name="T66" fmla="*/ 3 w 13"/>
              <a:gd name="T67" fmla="*/ 2 h 9"/>
              <a:gd name="T68" fmla="*/ 5 w 13"/>
              <a:gd name="T69" fmla="*/ 2 h 9"/>
              <a:gd name="T70" fmla="*/ 5 w 13"/>
              <a:gd name="T71" fmla="*/ 4 h 9"/>
              <a:gd name="T72" fmla="*/ 6 w 13"/>
              <a:gd name="T73" fmla="*/ 4 h 9"/>
              <a:gd name="T74" fmla="*/ 6 w 13"/>
              <a:gd name="T75" fmla="*/ 2 h 9"/>
              <a:gd name="T76" fmla="*/ 6 w 13"/>
              <a:gd name="T77" fmla="*/ 4 h 9"/>
              <a:gd name="T78" fmla="*/ 5 w 13"/>
              <a:gd name="T79" fmla="*/ 4 h 9"/>
              <a:gd name="T80" fmla="*/ 5 w 13"/>
              <a:gd name="T81" fmla="*/ 2 h 9"/>
              <a:gd name="T82" fmla="*/ 3 w 13"/>
              <a:gd name="T83" fmla="*/ 2 h 9"/>
              <a:gd name="T84" fmla="*/ 1 w 13"/>
              <a:gd name="T85" fmla="*/ 2 h 9"/>
              <a:gd name="T86" fmla="*/ 0 w 13"/>
              <a:gd name="T87" fmla="*/ 2 h 9"/>
              <a:gd name="T88" fmla="*/ 0 w 13"/>
              <a:gd name="T89" fmla="*/ 0 h 9"/>
              <a:gd name="T90" fmla="*/ 1 w 13"/>
              <a:gd name="T9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 h="9">
                <a:moveTo>
                  <a:pt x="1" y="0"/>
                </a:moveTo>
                <a:lnTo>
                  <a:pt x="3" y="0"/>
                </a:lnTo>
                <a:lnTo>
                  <a:pt x="5" y="0"/>
                </a:lnTo>
                <a:lnTo>
                  <a:pt x="6" y="0"/>
                </a:lnTo>
                <a:lnTo>
                  <a:pt x="6" y="2"/>
                </a:lnTo>
                <a:lnTo>
                  <a:pt x="8" y="2"/>
                </a:lnTo>
                <a:lnTo>
                  <a:pt x="8" y="4"/>
                </a:lnTo>
                <a:lnTo>
                  <a:pt x="10" y="4"/>
                </a:lnTo>
                <a:lnTo>
                  <a:pt x="11" y="5"/>
                </a:lnTo>
                <a:lnTo>
                  <a:pt x="11" y="7"/>
                </a:lnTo>
                <a:lnTo>
                  <a:pt x="13" y="7"/>
                </a:lnTo>
                <a:lnTo>
                  <a:pt x="11" y="7"/>
                </a:lnTo>
                <a:lnTo>
                  <a:pt x="11" y="9"/>
                </a:lnTo>
                <a:lnTo>
                  <a:pt x="10" y="7"/>
                </a:lnTo>
                <a:lnTo>
                  <a:pt x="8" y="7"/>
                </a:lnTo>
                <a:lnTo>
                  <a:pt x="6" y="7"/>
                </a:lnTo>
                <a:lnTo>
                  <a:pt x="8" y="7"/>
                </a:lnTo>
                <a:lnTo>
                  <a:pt x="8" y="5"/>
                </a:lnTo>
                <a:lnTo>
                  <a:pt x="8" y="7"/>
                </a:lnTo>
                <a:lnTo>
                  <a:pt x="6" y="7"/>
                </a:lnTo>
                <a:lnTo>
                  <a:pt x="6" y="5"/>
                </a:lnTo>
                <a:lnTo>
                  <a:pt x="5" y="5"/>
                </a:lnTo>
                <a:lnTo>
                  <a:pt x="3" y="5"/>
                </a:lnTo>
                <a:lnTo>
                  <a:pt x="1" y="4"/>
                </a:lnTo>
                <a:lnTo>
                  <a:pt x="3" y="4"/>
                </a:lnTo>
                <a:lnTo>
                  <a:pt x="3" y="5"/>
                </a:lnTo>
                <a:lnTo>
                  <a:pt x="5" y="5"/>
                </a:lnTo>
                <a:lnTo>
                  <a:pt x="3" y="4"/>
                </a:lnTo>
                <a:lnTo>
                  <a:pt x="1" y="4"/>
                </a:lnTo>
                <a:lnTo>
                  <a:pt x="1" y="2"/>
                </a:lnTo>
                <a:lnTo>
                  <a:pt x="3" y="2"/>
                </a:lnTo>
                <a:lnTo>
                  <a:pt x="3" y="4"/>
                </a:lnTo>
                <a:lnTo>
                  <a:pt x="5" y="4"/>
                </a:lnTo>
                <a:lnTo>
                  <a:pt x="3" y="2"/>
                </a:lnTo>
                <a:lnTo>
                  <a:pt x="5" y="2"/>
                </a:lnTo>
                <a:lnTo>
                  <a:pt x="5" y="4"/>
                </a:lnTo>
                <a:lnTo>
                  <a:pt x="6" y="4"/>
                </a:lnTo>
                <a:lnTo>
                  <a:pt x="6" y="2"/>
                </a:lnTo>
                <a:lnTo>
                  <a:pt x="6" y="4"/>
                </a:lnTo>
                <a:lnTo>
                  <a:pt x="5" y="4"/>
                </a:lnTo>
                <a:lnTo>
                  <a:pt x="5" y="2"/>
                </a:lnTo>
                <a:lnTo>
                  <a:pt x="3" y="2"/>
                </a:lnTo>
                <a:lnTo>
                  <a:pt x="1" y="2"/>
                </a:lnTo>
                <a:lnTo>
                  <a:pt x="0" y="2"/>
                </a:ln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51" name="Freeform 589"/>
          <p:cNvSpPr>
            <a:spLocks/>
          </p:cNvSpPr>
          <p:nvPr/>
        </p:nvSpPr>
        <p:spPr bwMode="auto">
          <a:xfrm>
            <a:off x="2244501" y="721759"/>
            <a:ext cx="22258" cy="8327"/>
          </a:xfrm>
          <a:custGeom>
            <a:avLst/>
            <a:gdLst>
              <a:gd name="T0" fmla="*/ 8 w 11"/>
              <a:gd name="T1" fmla="*/ 2 h 4"/>
              <a:gd name="T2" fmla="*/ 6 w 11"/>
              <a:gd name="T3" fmla="*/ 2 h 4"/>
              <a:gd name="T4" fmla="*/ 6 w 11"/>
              <a:gd name="T5" fmla="*/ 4 h 4"/>
              <a:gd name="T6" fmla="*/ 5 w 11"/>
              <a:gd name="T7" fmla="*/ 4 h 4"/>
              <a:gd name="T8" fmla="*/ 3 w 11"/>
              <a:gd name="T9" fmla="*/ 4 h 4"/>
              <a:gd name="T10" fmla="*/ 1 w 11"/>
              <a:gd name="T11" fmla="*/ 4 h 4"/>
              <a:gd name="T12" fmla="*/ 0 w 11"/>
              <a:gd name="T13" fmla="*/ 4 h 4"/>
              <a:gd name="T14" fmla="*/ 0 w 11"/>
              <a:gd name="T15" fmla="*/ 2 h 4"/>
              <a:gd name="T16" fmla="*/ 1 w 11"/>
              <a:gd name="T17" fmla="*/ 2 h 4"/>
              <a:gd name="T18" fmla="*/ 3 w 11"/>
              <a:gd name="T19" fmla="*/ 2 h 4"/>
              <a:gd name="T20" fmla="*/ 5 w 11"/>
              <a:gd name="T21" fmla="*/ 0 h 4"/>
              <a:gd name="T22" fmla="*/ 6 w 11"/>
              <a:gd name="T23" fmla="*/ 0 h 4"/>
              <a:gd name="T24" fmla="*/ 8 w 11"/>
              <a:gd name="T25" fmla="*/ 0 h 4"/>
              <a:gd name="T26" fmla="*/ 10 w 11"/>
              <a:gd name="T27" fmla="*/ 0 h 4"/>
              <a:gd name="T28" fmla="*/ 11 w 11"/>
              <a:gd name="T29" fmla="*/ 0 h 4"/>
              <a:gd name="T30" fmla="*/ 10 w 11"/>
              <a:gd name="T31" fmla="*/ 2 h 4"/>
              <a:gd name="T32" fmla="*/ 8 w 11"/>
              <a:gd name="T3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4">
                <a:moveTo>
                  <a:pt x="8" y="2"/>
                </a:moveTo>
                <a:lnTo>
                  <a:pt x="6" y="2"/>
                </a:lnTo>
                <a:lnTo>
                  <a:pt x="6" y="4"/>
                </a:lnTo>
                <a:lnTo>
                  <a:pt x="5" y="4"/>
                </a:lnTo>
                <a:lnTo>
                  <a:pt x="3" y="4"/>
                </a:lnTo>
                <a:lnTo>
                  <a:pt x="1" y="4"/>
                </a:lnTo>
                <a:lnTo>
                  <a:pt x="0" y="4"/>
                </a:lnTo>
                <a:lnTo>
                  <a:pt x="0" y="2"/>
                </a:lnTo>
                <a:lnTo>
                  <a:pt x="1" y="2"/>
                </a:lnTo>
                <a:lnTo>
                  <a:pt x="3" y="2"/>
                </a:lnTo>
                <a:lnTo>
                  <a:pt x="5" y="0"/>
                </a:lnTo>
                <a:lnTo>
                  <a:pt x="6" y="0"/>
                </a:lnTo>
                <a:lnTo>
                  <a:pt x="8" y="0"/>
                </a:lnTo>
                <a:lnTo>
                  <a:pt x="10" y="0"/>
                </a:lnTo>
                <a:lnTo>
                  <a:pt x="11" y="0"/>
                </a:lnTo>
                <a:lnTo>
                  <a:pt x="10" y="2"/>
                </a:lnTo>
                <a:lnTo>
                  <a:pt x="8"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52" name="Freeform 590"/>
          <p:cNvSpPr>
            <a:spLocks/>
          </p:cNvSpPr>
          <p:nvPr/>
        </p:nvSpPr>
        <p:spPr bwMode="auto">
          <a:xfrm>
            <a:off x="2442800" y="711350"/>
            <a:ext cx="12141" cy="8327"/>
          </a:xfrm>
          <a:custGeom>
            <a:avLst/>
            <a:gdLst>
              <a:gd name="T0" fmla="*/ 0 w 6"/>
              <a:gd name="T1" fmla="*/ 0 h 4"/>
              <a:gd name="T2" fmla="*/ 0 w 6"/>
              <a:gd name="T3" fmla="*/ 2 h 4"/>
              <a:gd name="T4" fmla="*/ 1 w 6"/>
              <a:gd name="T5" fmla="*/ 2 h 4"/>
              <a:gd name="T6" fmla="*/ 3 w 6"/>
              <a:gd name="T7" fmla="*/ 2 h 4"/>
              <a:gd name="T8" fmla="*/ 5 w 6"/>
              <a:gd name="T9" fmla="*/ 2 h 4"/>
              <a:gd name="T10" fmla="*/ 5 w 6"/>
              <a:gd name="T11" fmla="*/ 4 h 4"/>
              <a:gd name="T12" fmla="*/ 5 w 6"/>
              <a:gd name="T13" fmla="*/ 2 h 4"/>
              <a:gd name="T14" fmla="*/ 6 w 6"/>
              <a:gd name="T15" fmla="*/ 2 h 4"/>
              <a:gd name="T16" fmla="*/ 6 w 6"/>
              <a:gd name="T17" fmla="*/ 4 h 4"/>
              <a:gd name="T18" fmla="*/ 5 w 6"/>
              <a:gd name="T19" fmla="*/ 4 h 4"/>
              <a:gd name="T20" fmla="*/ 3 w 6"/>
              <a:gd name="T21" fmla="*/ 4 h 4"/>
              <a:gd name="T22" fmla="*/ 1 w 6"/>
              <a:gd name="T23" fmla="*/ 4 h 4"/>
              <a:gd name="T24" fmla="*/ 1 w 6"/>
              <a:gd name="T25" fmla="*/ 2 h 4"/>
              <a:gd name="T26" fmla="*/ 0 w 6"/>
              <a:gd name="T27" fmla="*/ 2 h 4"/>
              <a:gd name="T28" fmla="*/ 0 w 6"/>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0" y="0"/>
                </a:moveTo>
                <a:lnTo>
                  <a:pt x="0" y="2"/>
                </a:lnTo>
                <a:lnTo>
                  <a:pt x="1" y="2"/>
                </a:lnTo>
                <a:lnTo>
                  <a:pt x="3" y="2"/>
                </a:lnTo>
                <a:lnTo>
                  <a:pt x="5" y="2"/>
                </a:lnTo>
                <a:lnTo>
                  <a:pt x="5" y="4"/>
                </a:lnTo>
                <a:lnTo>
                  <a:pt x="5" y="2"/>
                </a:lnTo>
                <a:lnTo>
                  <a:pt x="6" y="2"/>
                </a:lnTo>
                <a:lnTo>
                  <a:pt x="6" y="4"/>
                </a:lnTo>
                <a:lnTo>
                  <a:pt x="5" y="4"/>
                </a:lnTo>
                <a:lnTo>
                  <a:pt x="3" y="4"/>
                </a:lnTo>
                <a:lnTo>
                  <a:pt x="1" y="4"/>
                </a:lnTo>
                <a:lnTo>
                  <a:pt x="1" y="2"/>
                </a:ln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53" name="Freeform 591"/>
          <p:cNvSpPr>
            <a:spLocks/>
          </p:cNvSpPr>
          <p:nvPr/>
        </p:nvSpPr>
        <p:spPr bwMode="auto">
          <a:xfrm>
            <a:off x="2005733" y="698860"/>
            <a:ext cx="14164" cy="4163"/>
          </a:xfrm>
          <a:custGeom>
            <a:avLst/>
            <a:gdLst>
              <a:gd name="T0" fmla="*/ 7 w 7"/>
              <a:gd name="T1" fmla="*/ 0 h 2"/>
              <a:gd name="T2" fmla="*/ 7 w 7"/>
              <a:gd name="T3" fmla="*/ 2 h 2"/>
              <a:gd name="T4" fmla="*/ 5 w 7"/>
              <a:gd name="T5" fmla="*/ 2 h 2"/>
              <a:gd name="T6" fmla="*/ 3 w 7"/>
              <a:gd name="T7" fmla="*/ 0 h 2"/>
              <a:gd name="T8" fmla="*/ 2 w 7"/>
              <a:gd name="T9" fmla="*/ 2 h 2"/>
              <a:gd name="T10" fmla="*/ 2 w 7"/>
              <a:gd name="T11" fmla="*/ 0 h 2"/>
              <a:gd name="T12" fmla="*/ 0 w 7"/>
              <a:gd name="T13" fmla="*/ 0 h 2"/>
              <a:gd name="T14" fmla="*/ 2 w 7"/>
              <a:gd name="T15" fmla="*/ 0 h 2"/>
              <a:gd name="T16" fmla="*/ 3 w 7"/>
              <a:gd name="T17" fmla="*/ 0 h 2"/>
              <a:gd name="T18" fmla="*/ 5 w 7"/>
              <a:gd name="T19" fmla="*/ 0 h 2"/>
              <a:gd name="T20" fmla="*/ 7 w 7"/>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
                <a:moveTo>
                  <a:pt x="7" y="0"/>
                </a:moveTo>
                <a:lnTo>
                  <a:pt x="7" y="2"/>
                </a:lnTo>
                <a:lnTo>
                  <a:pt x="5" y="2"/>
                </a:lnTo>
                <a:lnTo>
                  <a:pt x="3" y="0"/>
                </a:lnTo>
                <a:lnTo>
                  <a:pt x="2" y="2"/>
                </a:lnTo>
                <a:lnTo>
                  <a:pt x="2" y="0"/>
                </a:lnTo>
                <a:lnTo>
                  <a:pt x="0" y="0"/>
                </a:lnTo>
                <a:lnTo>
                  <a:pt x="2" y="0"/>
                </a:lnTo>
                <a:lnTo>
                  <a:pt x="3" y="0"/>
                </a:lnTo>
                <a:lnTo>
                  <a:pt x="5" y="0"/>
                </a:lnTo>
                <a:lnTo>
                  <a:pt x="7"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54" name="Freeform 592"/>
          <p:cNvSpPr>
            <a:spLocks/>
          </p:cNvSpPr>
          <p:nvPr/>
        </p:nvSpPr>
        <p:spPr bwMode="auto">
          <a:xfrm>
            <a:off x="1999662" y="694696"/>
            <a:ext cx="4047" cy="4163"/>
          </a:xfrm>
          <a:custGeom>
            <a:avLst/>
            <a:gdLst>
              <a:gd name="T0" fmla="*/ 2 w 2"/>
              <a:gd name="T1" fmla="*/ 2 h 2"/>
              <a:gd name="T2" fmla="*/ 0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2"/>
                </a:lnTo>
                <a:lnTo>
                  <a:pt x="0"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55" name="Freeform 593"/>
          <p:cNvSpPr>
            <a:spLocks/>
          </p:cNvSpPr>
          <p:nvPr/>
        </p:nvSpPr>
        <p:spPr bwMode="auto">
          <a:xfrm>
            <a:off x="1963240" y="657225"/>
            <a:ext cx="26305" cy="37471"/>
          </a:xfrm>
          <a:custGeom>
            <a:avLst/>
            <a:gdLst>
              <a:gd name="T0" fmla="*/ 5 w 13"/>
              <a:gd name="T1" fmla="*/ 2 h 18"/>
              <a:gd name="T2" fmla="*/ 3 w 13"/>
              <a:gd name="T3" fmla="*/ 2 h 18"/>
              <a:gd name="T4" fmla="*/ 3 w 13"/>
              <a:gd name="T5" fmla="*/ 4 h 18"/>
              <a:gd name="T6" fmla="*/ 3 w 13"/>
              <a:gd name="T7" fmla="*/ 5 h 18"/>
              <a:gd name="T8" fmla="*/ 5 w 13"/>
              <a:gd name="T9" fmla="*/ 5 h 18"/>
              <a:gd name="T10" fmla="*/ 5 w 13"/>
              <a:gd name="T11" fmla="*/ 4 h 18"/>
              <a:gd name="T12" fmla="*/ 5 w 13"/>
              <a:gd name="T13" fmla="*/ 5 h 18"/>
              <a:gd name="T14" fmla="*/ 5 w 13"/>
              <a:gd name="T15" fmla="*/ 7 h 18"/>
              <a:gd name="T16" fmla="*/ 6 w 13"/>
              <a:gd name="T17" fmla="*/ 7 h 18"/>
              <a:gd name="T18" fmla="*/ 6 w 13"/>
              <a:gd name="T19" fmla="*/ 8 h 18"/>
              <a:gd name="T20" fmla="*/ 8 w 13"/>
              <a:gd name="T21" fmla="*/ 10 h 18"/>
              <a:gd name="T22" fmla="*/ 8 w 13"/>
              <a:gd name="T23" fmla="*/ 12 h 18"/>
              <a:gd name="T24" fmla="*/ 8 w 13"/>
              <a:gd name="T25" fmla="*/ 13 h 18"/>
              <a:gd name="T26" fmla="*/ 10 w 13"/>
              <a:gd name="T27" fmla="*/ 15 h 18"/>
              <a:gd name="T28" fmla="*/ 10 w 13"/>
              <a:gd name="T29" fmla="*/ 17 h 18"/>
              <a:gd name="T30" fmla="*/ 11 w 13"/>
              <a:gd name="T31" fmla="*/ 17 h 18"/>
              <a:gd name="T32" fmla="*/ 11 w 13"/>
              <a:gd name="T33" fmla="*/ 18 h 18"/>
              <a:gd name="T34" fmla="*/ 11 w 13"/>
              <a:gd name="T35" fmla="*/ 17 h 18"/>
              <a:gd name="T36" fmla="*/ 13 w 13"/>
              <a:gd name="T37" fmla="*/ 17 h 18"/>
              <a:gd name="T38" fmla="*/ 13 w 13"/>
              <a:gd name="T39" fmla="*/ 18 h 18"/>
              <a:gd name="T40" fmla="*/ 11 w 13"/>
              <a:gd name="T41" fmla="*/ 18 h 18"/>
              <a:gd name="T42" fmla="*/ 10 w 13"/>
              <a:gd name="T43" fmla="*/ 18 h 18"/>
              <a:gd name="T44" fmla="*/ 8 w 13"/>
              <a:gd name="T45" fmla="*/ 17 h 18"/>
              <a:gd name="T46" fmla="*/ 8 w 13"/>
              <a:gd name="T47" fmla="*/ 15 h 18"/>
              <a:gd name="T48" fmla="*/ 6 w 13"/>
              <a:gd name="T49" fmla="*/ 15 h 18"/>
              <a:gd name="T50" fmla="*/ 5 w 13"/>
              <a:gd name="T51" fmla="*/ 13 h 18"/>
              <a:gd name="T52" fmla="*/ 3 w 13"/>
              <a:gd name="T53" fmla="*/ 12 h 18"/>
              <a:gd name="T54" fmla="*/ 2 w 13"/>
              <a:gd name="T55" fmla="*/ 12 h 18"/>
              <a:gd name="T56" fmla="*/ 2 w 13"/>
              <a:gd name="T57" fmla="*/ 10 h 18"/>
              <a:gd name="T58" fmla="*/ 0 w 13"/>
              <a:gd name="T59" fmla="*/ 8 h 18"/>
              <a:gd name="T60" fmla="*/ 0 w 13"/>
              <a:gd name="T61" fmla="*/ 7 h 18"/>
              <a:gd name="T62" fmla="*/ 2 w 13"/>
              <a:gd name="T63" fmla="*/ 7 h 18"/>
              <a:gd name="T64" fmla="*/ 3 w 13"/>
              <a:gd name="T65" fmla="*/ 7 h 18"/>
              <a:gd name="T66" fmla="*/ 3 w 13"/>
              <a:gd name="T67" fmla="*/ 5 h 18"/>
              <a:gd name="T68" fmla="*/ 3 w 13"/>
              <a:gd name="T69" fmla="*/ 4 h 18"/>
              <a:gd name="T70" fmla="*/ 3 w 13"/>
              <a:gd name="T71" fmla="*/ 2 h 18"/>
              <a:gd name="T72" fmla="*/ 3 w 13"/>
              <a:gd name="T73" fmla="*/ 0 h 18"/>
              <a:gd name="T74" fmla="*/ 5 w 13"/>
              <a:gd name="T75"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 h="18">
                <a:moveTo>
                  <a:pt x="5" y="2"/>
                </a:moveTo>
                <a:lnTo>
                  <a:pt x="3" y="2"/>
                </a:lnTo>
                <a:lnTo>
                  <a:pt x="3" y="4"/>
                </a:lnTo>
                <a:lnTo>
                  <a:pt x="3" y="5"/>
                </a:lnTo>
                <a:lnTo>
                  <a:pt x="5" y="5"/>
                </a:lnTo>
                <a:lnTo>
                  <a:pt x="5" y="4"/>
                </a:lnTo>
                <a:lnTo>
                  <a:pt x="5" y="5"/>
                </a:lnTo>
                <a:lnTo>
                  <a:pt x="5" y="7"/>
                </a:lnTo>
                <a:lnTo>
                  <a:pt x="6" y="7"/>
                </a:lnTo>
                <a:lnTo>
                  <a:pt x="6" y="8"/>
                </a:lnTo>
                <a:lnTo>
                  <a:pt x="8" y="10"/>
                </a:lnTo>
                <a:lnTo>
                  <a:pt x="8" y="12"/>
                </a:lnTo>
                <a:lnTo>
                  <a:pt x="8" y="13"/>
                </a:lnTo>
                <a:lnTo>
                  <a:pt x="10" y="15"/>
                </a:lnTo>
                <a:lnTo>
                  <a:pt x="10" y="17"/>
                </a:lnTo>
                <a:lnTo>
                  <a:pt x="11" y="17"/>
                </a:lnTo>
                <a:lnTo>
                  <a:pt x="11" y="18"/>
                </a:lnTo>
                <a:lnTo>
                  <a:pt x="11" y="17"/>
                </a:lnTo>
                <a:lnTo>
                  <a:pt x="13" y="17"/>
                </a:lnTo>
                <a:lnTo>
                  <a:pt x="13" y="18"/>
                </a:lnTo>
                <a:lnTo>
                  <a:pt x="11" y="18"/>
                </a:lnTo>
                <a:lnTo>
                  <a:pt x="10" y="18"/>
                </a:lnTo>
                <a:lnTo>
                  <a:pt x="8" y="17"/>
                </a:lnTo>
                <a:lnTo>
                  <a:pt x="8" y="15"/>
                </a:lnTo>
                <a:lnTo>
                  <a:pt x="6" y="15"/>
                </a:lnTo>
                <a:lnTo>
                  <a:pt x="5" y="13"/>
                </a:lnTo>
                <a:lnTo>
                  <a:pt x="3" y="12"/>
                </a:lnTo>
                <a:lnTo>
                  <a:pt x="2" y="12"/>
                </a:lnTo>
                <a:lnTo>
                  <a:pt x="2" y="10"/>
                </a:lnTo>
                <a:lnTo>
                  <a:pt x="0" y="8"/>
                </a:lnTo>
                <a:lnTo>
                  <a:pt x="0" y="7"/>
                </a:lnTo>
                <a:lnTo>
                  <a:pt x="2" y="7"/>
                </a:lnTo>
                <a:lnTo>
                  <a:pt x="3" y="7"/>
                </a:lnTo>
                <a:lnTo>
                  <a:pt x="3" y="5"/>
                </a:lnTo>
                <a:lnTo>
                  <a:pt x="3" y="4"/>
                </a:lnTo>
                <a:lnTo>
                  <a:pt x="3" y="2"/>
                </a:lnTo>
                <a:lnTo>
                  <a:pt x="3" y="0"/>
                </a:lnTo>
                <a:lnTo>
                  <a:pt x="5"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56" name="Freeform 594"/>
          <p:cNvSpPr>
            <a:spLocks noEditPoints="1"/>
          </p:cNvSpPr>
          <p:nvPr/>
        </p:nvSpPr>
        <p:spPr bwMode="auto">
          <a:xfrm>
            <a:off x="2543973" y="827928"/>
            <a:ext cx="540264" cy="632850"/>
          </a:xfrm>
          <a:custGeom>
            <a:avLst/>
            <a:gdLst>
              <a:gd name="T0" fmla="*/ 244 w 267"/>
              <a:gd name="T1" fmla="*/ 167 h 304"/>
              <a:gd name="T2" fmla="*/ 249 w 267"/>
              <a:gd name="T3" fmla="*/ 163 h 304"/>
              <a:gd name="T4" fmla="*/ 246 w 267"/>
              <a:gd name="T5" fmla="*/ 160 h 304"/>
              <a:gd name="T6" fmla="*/ 229 w 267"/>
              <a:gd name="T7" fmla="*/ 127 h 304"/>
              <a:gd name="T8" fmla="*/ 226 w 267"/>
              <a:gd name="T9" fmla="*/ 113 h 304"/>
              <a:gd name="T10" fmla="*/ 149 w 267"/>
              <a:gd name="T11" fmla="*/ 33 h 304"/>
              <a:gd name="T12" fmla="*/ 152 w 267"/>
              <a:gd name="T13" fmla="*/ 33 h 304"/>
              <a:gd name="T14" fmla="*/ 54 w 267"/>
              <a:gd name="T15" fmla="*/ 29 h 304"/>
              <a:gd name="T16" fmla="*/ 54 w 267"/>
              <a:gd name="T17" fmla="*/ 28 h 304"/>
              <a:gd name="T18" fmla="*/ 49 w 267"/>
              <a:gd name="T19" fmla="*/ 26 h 304"/>
              <a:gd name="T20" fmla="*/ 61 w 267"/>
              <a:gd name="T21" fmla="*/ 29 h 304"/>
              <a:gd name="T22" fmla="*/ 63 w 267"/>
              <a:gd name="T23" fmla="*/ 25 h 304"/>
              <a:gd name="T24" fmla="*/ 154 w 267"/>
              <a:gd name="T25" fmla="*/ 33 h 304"/>
              <a:gd name="T26" fmla="*/ 167 w 267"/>
              <a:gd name="T27" fmla="*/ 42 h 304"/>
              <a:gd name="T28" fmla="*/ 156 w 267"/>
              <a:gd name="T29" fmla="*/ 39 h 304"/>
              <a:gd name="T30" fmla="*/ 156 w 267"/>
              <a:gd name="T31" fmla="*/ 34 h 304"/>
              <a:gd name="T32" fmla="*/ 53 w 267"/>
              <a:gd name="T33" fmla="*/ 26 h 304"/>
              <a:gd name="T34" fmla="*/ 63 w 267"/>
              <a:gd name="T35" fmla="*/ 23 h 304"/>
              <a:gd name="T36" fmla="*/ 58 w 267"/>
              <a:gd name="T37" fmla="*/ 21 h 304"/>
              <a:gd name="T38" fmla="*/ 112 w 267"/>
              <a:gd name="T39" fmla="*/ 13 h 304"/>
              <a:gd name="T40" fmla="*/ 66 w 267"/>
              <a:gd name="T41" fmla="*/ 15 h 304"/>
              <a:gd name="T42" fmla="*/ 100 w 267"/>
              <a:gd name="T43" fmla="*/ 8 h 304"/>
              <a:gd name="T44" fmla="*/ 100 w 267"/>
              <a:gd name="T45" fmla="*/ 10 h 304"/>
              <a:gd name="T46" fmla="*/ 118 w 267"/>
              <a:gd name="T47" fmla="*/ 15 h 304"/>
              <a:gd name="T48" fmla="*/ 131 w 267"/>
              <a:gd name="T49" fmla="*/ 18 h 304"/>
              <a:gd name="T50" fmla="*/ 146 w 267"/>
              <a:gd name="T51" fmla="*/ 29 h 304"/>
              <a:gd name="T52" fmla="*/ 159 w 267"/>
              <a:gd name="T53" fmla="*/ 42 h 304"/>
              <a:gd name="T54" fmla="*/ 172 w 267"/>
              <a:gd name="T55" fmla="*/ 47 h 304"/>
              <a:gd name="T56" fmla="*/ 177 w 267"/>
              <a:gd name="T57" fmla="*/ 52 h 304"/>
              <a:gd name="T58" fmla="*/ 193 w 267"/>
              <a:gd name="T59" fmla="*/ 62 h 304"/>
              <a:gd name="T60" fmla="*/ 210 w 267"/>
              <a:gd name="T61" fmla="*/ 72 h 304"/>
              <a:gd name="T62" fmla="*/ 218 w 267"/>
              <a:gd name="T63" fmla="*/ 93 h 304"/>
              <a:gd name="T64" fmla="*/ 221 w 267"/>
              <a:gd name="T65" fmla="*/ 109 h 304"/>
              <a:gd name="T66" fmla="*/ 226 w 267"/>
              <a:gd name="T67" fmla="*/ 127 h 304"/>
              <a:gd name="T68" fmla="*/ 239 w 267"/>
              <a:gd name="T69" fmla="*/ 141 h 304"/>
              <a:gd name="T70" fmla="*/ 246 w 267"/>
              <a:gd name="T71" fmla="*/ 159 h 304"/>
              <a:gd name="T72" fmla="*/ 247 w 267"/>
              <a:gd name="T73" fmla="*/ 176 h 304"/>
              <a:gd name="T74" fmla="*/ 250 w 267"/>
              <a:gd name="T75" fmla="*/ 199 h 304"/>
              <a:gd name="T76" fmla="*/ 259 w 267"/>
              <a:gd name="T77" fmla="*/ 222 h 304"/>
              <a:gd name="T78" fmla="*/ 252 w 267"/>
              <a:gd name="T79" fmla="*/ 247 h 304"/>
              <a:gd name="T80" fmla="*/ 260 w 267"/>
              <a:gd name="T81" fmla="*/ 265 h 304"/>
              <a:gd name="T82" fmla="*/ 265 w 267"/>
              <a:gd name="T83" fmla="*/ 288 h 304"/>
              <a:gd name="T84" fmla="*/ 244 w 267"/>
              <a:gd name="T85" fmla="*/ 302 h 304"/>
              <a:gd name="T86" fmla="*/ 193 w 267"/>
              <a:gd name="T87" fmla="*/ 301 h 304"/>
              <a:gd name="T88" fmla="*/ 166 w 267"/>
              <a:gd name="T89" fmla="*/ 289 h 304"/>
              <a:gd name="T90" fmla="*/ 144 w 267"/>
              <a:gd name="T91" fmla="*/ 263 h 304"/>
              <a:gd name="T92" fmla="*/ 90 w 267"/>
              <a:gd name="T93" fmla="*/ 261 h 304"/>
              <a:gd name="T94" fmla="*/ 27 w 267"/>
              <a:gd name="T95" fmla="*/ 258 h 304"/>
              <a:gd name="T96" fmla="*/ 2 w 267"/>
              <a:gd name="T97" fmla="*/ 224 h 304"/>
              <a:gd name="T98" fmla="*/ 5 w 267"/>
              <a:gd name="T99" fmla="*/ 137 h 304"/>
              <a:gd name="T100" fmla="*/ 5 w 267"/>
              <a:gd name="T101" fmla="*/ 69 h 304"/>
              <a:gd name="T102" fmla="*/ 17 w 267"/>
              <a:gd name="T103" fmla="*/ 28 h 304"/>
              <a:gd name="T104" fmla="*/ 40 w 267"/>
              <a:gd name="T105" fmla="*/ 29 h 304"/>
              <a:gd name="T106" fmla="*/ 58 w 267"/>
              <a:gd name="T107" fmla="*/ 31 h 304"/>
              <a:gd name="T108" fmla="*/ 71 w 267"/>
              <a:gd name="T109" fmla="*/ 23 h 304"/>
              <a:gd name="T110" fmla="*/ 81 w 267"/>
              <a:gd name="T111" fmla="*/ 8 h 304"/>
              <a:gd name="T112" fmla="*/ 103 w 267"/>
              <a:gd name="T113" fmla="*/ 3 h 304"/>
              <a:gd name="T114" fmla="*/ 107 w 267"/>
              <a:gd name="T115" fmla="*/ 3 h 304"/>
              <a:gd name="T116" fmla="*/ 116 w 267"/>
              <a:gd name="T117" fmla="*/ 10 h 304"/>
              <a:gd name="T118" fmla="*/ 112 w 267"/>
              <a:gd name="T119" fmla="*/ 11 h 304"/>
              <a:gd name="T120" fmla="*/ 99 w 267"/>
              <a:gd name="T121" fmla="*/ 5 h 304"/>
              <a:gd name="T122" fmla="*/ 102 w 267"/>
              <a:gd name="T123" fmla="*/ 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7" h="304">
                <a:moveTo>
                  <a:pt x="265" y="284"/>
                </a:moveTo>
                <a:lnTo>
                  <a:pt x="265" y="283"/>
                </a:lnTo>
                <a:lnTo>
                  <a:pt x="265" y="284"/>
                </a:lnTo>
                <a:close/>
                <a:moveTo>
                  <a:pt x="257" y="211"/>
                </a:moveTo>
                <a:lnTo>
                  <a:pt x="255" y="209"/>
                </a:lnTo>
                <a:lnTo>
                  <a:pt x="255" y="208"/>
                </a:lnTo>
                <a:lnTo>
                  <a:pt x="255" y="206"/>
                </a:lnTo>
                <a:lnTo>
                  <a:pt x="257" y="206"/>
                </a:lnTo>
                <a:lnTo>
                  <a:pt x="257" y="208"/>
                </a:lnTo>
                <a:lnTo>
                  <a:pt x="257" y="209"/>
                </a:lnTo>
                <a:lnTo>
                  <a:pt x="257" y="211"/>
                </a:lnTo>
                <a:close/>
                <a:moveTo>
                  <a:pt x="247" y="170"/>
                </a:moveTo>
                <a:lnTo>
                  <a:pt x="246" y="170"/>
                </a:lnTo>
                <a:lnTo>
                  <a:pt x="247" y="170"/>
                </a:lnTo>
                <a:close/>
                <a:moveTo>
                  <a:pt x="246" y="167"/>
                </a:moveTo>
                <a:lnTo>
                  <a:pt x="244" y="167"/>
                </a:lnTo>
                <a:lnTo>
                  <a:pt x="244" y="165"/>
                </a:lnTo>
                <a:lnTo>
                  <a:pt x="246" y="165"/>
                </a:lnTo>
                <a:lnTo>
                  <a:pt x="246" y="167"/>
                </a:lnTo>
                <a:close/>
                <a:moveTo>
                  <a:pt x="249" y="163"/>
                </a:moveTo>
                <a:lnTo>
                  <a:pt x="249" y="165"/>
                </a:lnTo>
                <a:lnTo>
                  <a:pt x="249" y="167"/>
                </a:lnTo>
                <a:lnTo>
                  <a:pt x="249" y="168"/>
                </a:lnTo>
                <a:lnTo>
                  <a:pt x="249" y="170"/>
                </a:lnTo>
                <a:lnTo>
                  <a:pt x="247" y="170"/>
                </a:lnTo>
                <a:lnTo>
                  <a:pt x="247" y="172"/>
                </a:lnTo>
                <a:lnTo>
                  <a:pt x="247" y="170"/>
                </a:lnTo>
                <a:lnTo>
                  <a:pt x="247" y="168"/>
                </a:lnTo>
                <a:lnTo>
                  <a:pt x="247" y="167"/>
                </a:lnTo>
                <a:lnTo>
                  <a:pt x="247" y="165"/>
                </a:lnTo>
                <a:lnTo>
                  <a:pt x="249" y="165"/>
                </a:lnTo>
                <a:lnTo>
                  <a:pt x="249" y="163"/>
                </a:lnTo>
                <a:lnTo>
                  <a:pt x="247" y="163"/>
                </a:lnTo>
                <a:lnTo>
                  <a:pt x="247" y="165"/>
                </a:lnTo>
                <a:lnTo>
                  <a:pt x="247" y="167"/>
                </a:lnTo>
                <a:lnTo>
                  <a:pt x="247" y="168"/>
                </a:lnTo>
                <a:lnTo>
                  <a:pt x="246" y="168"/>
                </a:lnTo>
                <a:lnTo>
                  <a:pt x="246" y="167"/>
                </a:lnTo>
                <a:lnTo>
                  <a:pt x="246" y="165"/>
                </a:lnTo>
                <a:lnTo>
                  <a:pt x="246" y="163"/>
                </a:lnTo>
                <a:lnTo>
                  <a:pt x="246" y="165"/>
                </a:lnTo>
                <a:lnTo>
                  <a:pt x="246" y="167"/>
                </a:lnTo>
                <a:lnTo>
                  <a:pt x="247" y="167"/>
                </a:lnTo>
                <a:lnTo>
                  <a:pt x="247" y="165"/>
                </a:lnTo>
                <a:lnTo>
                  <a:pt x="246" y="165"/>
                </a:lnTo>
                <a:lnTo>
                  <a:pt x="246" y="163"/>
                </a:lnTo>
                <a:lnTo>
                  <a:pt x="246" y="162"/>
                </a:lnTo>
                <a:lnTo>
                  <a:pt x="246" y="160"/>
                </a:lnTo>
                <a:lnTo>
                  <a:pt x="246" y="159"/>
                </a:lnTo>
                <a:lnTo>
                  <a:pt x="246" y="157"/>
                </a:lnTo>
                <a:lnTo>
                  <a:pt x="247" y="157"/>
                </a:lnTo>
                <a:lnTo>
                  <a:pt x="247" y="159"/>
                </a:lnTo>
                <a:lnTo>
                  <a:pt x="249" y="160"/>
                </a:lnTo>
                <a:lnTo>
                  <a:pt x="249" y="162"/>
                </a:lnTo>
                <a:lnTo>
                  <a:pt x="249" y="163"/>
                </a:lnTo>
                <a:close/>
                <a:moveTo>
                  <a:pt x="229" y="119"/>
                </a:moveTo>
                <a:lnTo>
                  <a:pt x="231" y="121"/>
                </a:lnTo>
                <a:lnTo>
                  <a:pt x="231" y="123"/>
                </a:lnTo>
                <a:lnTo>
                  <a:pt x="231" y="124"/>
                </a:lnTo>
                <a:lnTo>
                  <a:pt x="231" y="126"/>
                </a:lnTo>
                <a:lnTo>
                  <a:pt x="232" y="126"/>
                </a:lnTo>
                <a:lnTo>
                  <a:pt x="232" y="127"/>
                </a:lnTo>
                <a:lnTo>
                  <a:pt x="231" y="127"/>
                </a:lnTo>
                <a:lnTo>
                  <a:pt x="229" y="127"/>
                </a:lnTo>
                <a:lnTo>
                  <a:pt x="229" y="126"/>
                </a:lnTo>
                <a:lnTo>
                  <a:pt x="228" y="126"/>
                </a:lnTo>
                <a:lnTo>
                  <a:pt x="228" y="124"/>
                </a:lnTo>
                <a:lnTo>
                  <a:pt x="228" y="123"/>
                </a:lnTo>
                <a:lnTo>
                  <a:pt x="226" y="123"/>
                </a:lnTo>
                <a:lnTo>
                  <a:pt x="224" y="121"/>
                </a:lnTo>
                <a:lnTo>
                  <a:pt x="224" y="119"/>
                </a:lnTo>
                <a:lnTo>
                  <a:pt x="224" y="118"/>
                </a:lnTo>
                <a:lnTo>
                  <a:pt x="226" y="118"/>
                </a:lnTo>
                <a:lnTo>
                  <a:pt x="226" y="119"/>
                </a:lnTo>
                <a:lnTo>
                  <a:pt x="228" y="119"/>
                </a:lnTo>
                <a:lnTo>
                  <a:pt x="226" y="119"/>
                </a:lnTo>
                <a:lnTo>
                  <a:pt x="226" y="118"/>
                </a:lnTo>
                <a:lnTo>
                  <a:pt x="226" y="116"/>
                </a:lnTo>
                <a:lnTo>
                  <a:pt x="226" y="114"/>
                </a:lnTo>
                <a:lnTo>
                  <a:pt x="226" y="113"/>
                </a:lnTo>
                <a:lnTo>
                  <a:pt x="229" y="116"/>
                </a:lnTo>
                <a:lnTo>
                  <a:pt x="229" y="118"/>
                </a:lnTo>
                <a:lnTo>
                  <a:pt x="229" y="119"/>
                </a:lnTo>
                <a:close/>
                <a:moveTo>
                  <a:pt x="185" y="57"/>
                </a:moveTo>
                <a:lnTo>
                  <a:pt x="185" y="56"/>
                </a:lnTo>
                <a:lnTo>
                  <a:pt x="185" y="57"/>
                </a:lnTo>
                <a:close/>
                <a:moveTo>
                  <a:pt x="154" y="34"/>
                </a:moveTo>
                <a:lnTo>
                  <a:pt x="152" y="34"/>
                </a:lnTo>
                <a:lnTo>
                  <a:pt x="152" y="33"/>
                </a:lnTo>
                <a:lnTo>
                  <a:pt x="154" y="33"/>
                </a:lnTo>
                <a:lnTo>
                  <a:pt x="154" y="34"/>
                </a:lnTo>
                <a:lnTo>
                  <a:pt x="156" y="34"/>
                </a:lnTo>
                <a:lnTo>
                  <a:pt x="154" y="34"/>
                </a:lnTo>
                <a:close/>
                <a:moveTo>
                  <a:pt x="151" y="34"/>
                </a:moveTo>
                <a:lnTo>
                  <a:pt x="149" y="34"/>
                </a:lnTo>
                <a:lnTo>
                  <a:pt x="149" y="33"/>
                </a:lnTo>
                <a:lnTo>
                  <a:pt x="151" y="33"/>
                </a:lnTo>
                <a:lnTo>
                  <a:pt x="151" y="34"/>
                </a:lnTo>
                <a:close/>
                <a:moveTo>
                  <a:pt x="51" y="33"/>
                </a:moveTo>
                <a:lnTo>
                  <a:pt x="49" y="33"/>
                </a:lnTo>
                <a:lnTo>
                  <a:pt x="48" y="33"/>
                </a:lnTo>
                <a:lnTo>
                  <a:pt x="46" y="33"/>
                </a:lnTo>
                <a:lnTo>
                  <a:pt x="48" y="33"/>
                </a:lnTo>
                <a:lnTo>
                  <a:pt x="49" y="33"/>
                </a:lnTo>
                <a:lnTo>
                  <a:pt x="51" y="33"/>
                </a:lnTo>
                <a:close/>
                <a:moveTo>
                  <a:pt x="152" y="34"/>
                </a:moveTo>
                <a:lnTo>
                  <a:pt x="152" y="33"/>
                </a:lnTo>
                <a:lnTo>
                  <a:pt x="152" y="34"/>
                </a:lnTo>
                <a:close/>
                <a:moveTo>
                  <a:pt x="149" y="33"/>
                </a:moveTo>
                <a:lnTo>
                  <a:pt x="151" y="33"/>
                </a:lnTo>
                <a:lnTo>
                  <a:pt x="149" y="33"/>
                </a:lnTo>
                <a:close/>
                <a:moveTo>
                  <a:pt x="152" y="33"/>
                </a:moveTo>
                <a:lnTo>
                  <a:pt x="151" y="33"/>
                </a:lnTo>
                <a:lnTo>
                  <a:pt x="152" y="33"/>
                </a:lnTo>
                <a:close/>
                <a:moveTo>
                  <a:pt x="45" y="31"/>
                </a:moveTo>
                <a:lnTo>
                  <a:pt x="43" y="31"/>
                </a:lnTo>
                <a:lnTo>
                  <a:pt x="45" y="31"/>
                </a:lnTo>
                <a:close/>
                <a:moveTo>
                  <a:pt x="58" y="28"/>
                </a:moveTo>
                <a:lnTo>
                  <a:pt x="58" y="29"/>
                </a:lnTo>
                <a:lnTo>
                  <a:pt x="58" y="31"/>
                </a:lnTo>
                <a:lnTo>
                  <a:pt x="56" y="31"/>
                </a:lnTo>
                <a:lnTo>
                  <a:pt x="54" y="31"/>
                </a:lnTo>
                <a:lnTo>
                  <a:pt x="53" y="31"/>
                </a:lnTo>
                <a:lnTo>
                  <a:pt x="51" y="31"/>
                </a:lnTo>
                <a:lnTo>
                  <a:pt x="51" y="29"/>
                </a:lnTo>
                <a:lnTo>
                  <a:pt x="53" y="31"/>
                </a:lnTo>
                <a:lnTo>
                  <a:pt x="53" y="29"/>
                </a:lnTo>
                <a:lnTo>
                  <a:pt x="54" y="29"/>
                </a:lnTo>
                <a:lnTo>
                  <a:pt x="53" y="29"/>
                </a:lnTo>
                <a:lnTo>
                  <a:pt x="51" y="29"/>
                </a:lnTo>
                <a:lnTo>
                  <a:pt x="49" y="29"/>
                </a:lnTo>
                <a:lnTo>
                  <a:pt x="49" y="31"/>
                </a:lnTo>
                <a:lnTo>
                  <a:pt x="48" y="31"/>
                </a:lnTo>
                <a:lnTo>
                  <a:pt x="46" y="29"/>
                </a:lnTo>
                <a:lnTo>
                  <a:pt x="45" y="29"/>
                </a:lnTo>
                <a:lnTo>
                  <a:pt x="43" y="29"/>
                </a:lnTo>
                <a:lnTo>
                  <a:pt x="43" y="28"/>
                </a:lnTo>
                <a:lnTo>
                  <a:pt x="45" y="28"/>
                </a:lnTo>
                <a:lnTo>
                  <a:pt x="46" y="28"/>
                </a:lnTo>
                <a:lnTo>
                  <a:pt x="48" y="28"/>
                </a:lnTo>
                <a:lnTo>
                  <a:pt x="49" y="28"/>
                </a:lnTo>
                <a:lnTo>
                  <a:pt x="51" y="28"/>
                </a:lnTo>
                <a:lnTo>
                  <a:pt x="53" y="28"/>
                </a:lnTo>
                <a:lnTo>
                  <a:pt x="54" y="28"/>
                </a:lnTo>
                <a:lnTo>
                  <a:pt x="56" y="28"/>
                </a:lnTo>
                <a:lnTo>
                  <a:pt x="58" y="28"/>
                </a:lnTo>
                <a:close/>
                <a:moveTo>
                  <a:pt x="43" y="26"/>
                </a:moveTo>
                <a:lnTo>
                  <a:pt x="45" y="26"/>
                </a:lnTo>
                <a:lnTo>
                  <a:pt x="45" y="28"/>
                </a:lnTo>
                <a:lnTo>
                  <a:pt x="46" y="28"/>
                </a:lnTo>
                <a:lnTo>
                  <a:pt x="45" y="28"/>
                </a:lnTo>
                <a:lnTo>
                  <a:pt x="43" y="28"/>
                </a:lnTo>
                <a:lnTo>
                  <a:pt x="41" y="28"/>
                </a:lnTo>
                <a:lnTo>
                  <a:pt x="40" y="28"/>
                </a:lnTo>
                <a:lnTo>
                  <a:pt x="40" y="26"/>
                </a:lnTo>
                <a:lnTo>
                  <a:pt x="41" y="26"/>
                </a:lnTo>
                <a:lnTo>
                  <a:pt x="43" y="26"/>
                </a:lnTo>
                <a:close/>
                <a:moveTo>
                  <a:pt x="49" y="26"/>
                </a:moveTo>
                <a:lnTo>
                  <a:pt x="51" y="26"/>
                </a:lnTo>
                <a:lnTo>
                  <a:pt x="49" y="26"/>
                </a:lnTo>
                <a:lnTo>
                  <a:pt x="48" y="26"/>
                </a:lnTo>
                <a:lnTo>
                  <a:pt x="49" y="26"/>
                </a:lnTo>
                <a:close/>
                <a:moveTo>
                  <a:pt x="66" y="25"/>
                </a:moveTo>
                <a:lnTo>
                  <a:pt x="66" y="26"/>
                </a:lnTo>
                <a:lnTo>
                  <a:pt x="66" y="28"/>
                </a:lnTo>
                <a:lnTo>
                  <a:pt x="64" y="29"/>
                </a:lnTo>
                <a:lnTo>
                  <a:pt x="63" y="29"/>
                </a:lnTo>
                <a:lnTo>
                  <a:pt x="61" y="29"/>
                </a:lnTo>
                <a:lnTo>
                  <a:pt x="61" y="31"/>
                </a:lnTo>
                <a:lnTo>
                  <a:pt x="61" y="29"/>
                </a:lnTo>
                <a:lnTo>
                  <a:pt x="61" y="31"/>
                </a:lnTo>
                <a:lnTo>
                  <a:pt x="59" y="31"/>
                </a:lnTo>
                <a:lnTo>
                  <a:pt x="58" y="31"/>
                </a:lnTo>
                <a:lnTo>
                  <a:pt x="58" y="29"/>
                </a:lnTo>
                <a:lnTo>
                  <a:pt x="59" y="29"/>
                </a:lnTo>
                <a:lnTo>
                  <a:pt x="61" y="29"/>
                </a:lnTo>
                <a:lnTo>
                  <a:pt x="63" y="29"/>
                </a:lnTo>
                <a:lnTo>
                  <a:pt x="61" y="29"/>
                </a:lnTo>
                <a:lnTo>
                  <a:pt x="63" y="29"/>
                </a:lnTo>
                <a:lnTo>
                  <a:pt x="64" y="28"/>
                </a:lnTo>
                <a:lnTo>
                  <a:pt x="63" y="28"/>
                </a:lnTo>
                <a:lnTo>
                  <a:pt x="63" y="29"/>
                </a:lnTo>
                <a:lnTo>
                  <a:pt x="61" y="29"/>
                </a:lnTo>
                <a:lnTo>
                  <a:pt x="59" y="29"/>
                </a:lnTo>
                <a:lnTo>
                  <a:pt x="58" y="29"/>
                </a:lnTo>
                <a:lnTo>
                  <a:pt x="59" y="29"/>
                </a:lnTo>
                <a:lnTo>
                  <a:pt x="58" y="29"/>
                </a:lnTo>
                <a:lnTo>
                  <a:pt x="58" y="28"/>
                </a:lnTo>
                <a:lnTo>
                  <a:pt x="59" y="26"/>
                </a:lnTo>
                <a:lnTo>
                  <a:pt x="61" y="26"/>
                </a:lnTo>
                <a:lnTo>
                  <a:pt x="63" y="26"/>
                </a:lnTo>
                <a:lnTo>
                  <a:pt x="63" y="25"/>
                </a:lnTo>
                <a:lnTo>
                  <a:pt x="64" y="25"/>
                </a:lnTo>
                <a:lnTo>
                  <a:pt x="66" y="25"/>
                </a:lnTo>
                <a:close/>
                <a:moveTo>
                  <a:pt x="67" y="26"/>
                </a:moveTo>
                <a:lnTo>
                  <a:pt x="67" y="25"/>
                </a:lnTo>
                <a:lnTo>
                  <a:pt x="67" y="26"/>
                </a:lnTo>
                <a:close/>
                <a:moveTo>
                  <a:pt x="146" y="25"/>
                </a:moveTo>
                <a:lnTo>
                  <a:pt x="148" y="25"/>
                </a:lnTo>
                <a:lnTo>
                  <a:pt x="148" y="26"/>
                </a:lnTo>
                <a:lnTo>
                  <a:pt x="149" y="26"/>
                </a:lnTo>
                <a:lnTo>
                  <a:pt x="149" y="28"/>
                </a:lnTo>
                <a:lnTo>
                  <a:pt x="149" y="29"/>
                </a:lnTo>
                <a:lnTo>
                  <a:pt x="151" y="29"/>
                </a:lnTo>
                <a:lnTo>
                  <a:pt x="151" y="31"/>
                </a:lnTo>
                <a:lnTo>
                  <a:pt x="152" y="31"/>
                </a:lnTo>
                <a:lnTo>
                  <a:pt x="152" y="33"/>
                </a:lnTo>
                <a:lnTo>
                  <a:pt x="154" y="33"/>
                </a:lnTo>
                <a:lnTo>
                  <a:pt x="156" y="33"/>
                </a:lnTo>
                <a:lnTo>
                  <a:pt x="156" y="34"/>
                </a:lnTo>
                <a:lnTo>
                  <a:pt x="157" y="34"/>
                </a:lnTo>
                <a:lnTo>
                  <a:pt x="159" y="34"/>
                </a:lnTo>
                <a:lnTo>
                  <a:pt x="159" y="36"/>
                </a:lnTo>
                <a:lnTo>
                  <a:pt x="161" y="36"/>
                </a:lnTo>
                <a:lnTo>
                  <a:pt x="162" y="36"/>
                </a:lnTo>
                <a:lnTo>
                  <a:pt x="162" y="38"/>
                </a:lnTo>
                <a:lnTo>
                  <a:pt x="164" y="38"/>
                </a:lnTo>
                <a:lnTo>
                  <a:pt x="166" y="38"/>
                </a:lnTo>
                <a:lnTo>
                  <a:pt x="166" y="39"/>
                </a:lnTo>
                <a:lnTo>
                  <a:pt x="167" y="39"/>
                </a:lnTo>
                <a:lnTo>
                  <a:pt x="167" y="41"/>
                </a:lnTo>
                <a:lnTo>
                  <a:pt x="169" y="41"/>
                </a:lnTo>
                <a:lnTo>
                  <a:pt x="169" y="42"/>
                </a:lnTo>
                <a:lnTo>
                  <a:pt x="167" y="42"/>
                </a:lnTo>
                <a:lnTo>
                  <a:pt x="166" y="42"/>
                </a:lnTo>
                <a:lnTo>
                  <a:pt x="164" y="42"/>
                </a:lnTo>
                <a:lnTo>
                  <a:pt x="162" y="42"/>
                </a:lnTo>
                <a:lnTo>
                  <a:pt x="162" y="41"/>
                </a:lnTo>
                <a:lnTo>
                  <a:pt x="161" y="41"/>
                </a:lnTo>
                <a:lnTo>
                  <a:pt x="162" y="41"/>
                </a:lnTo>
                <a:lnTo>
                  <a:pt x="162" y="39"/>
                </a:lnTo>
                <a:lnTo>
                  <a:pt x="164" y="39"/>
                </a:lnTo>
                <a:lnTo>
                  <a:pt x="166" y="39"/>
                </a:lnTo>
                <a:lnTo>
                  <a:pt x="164" y="39"/>
                </a:lnTo>
                <a:lnTo>
                  <a:pt x="162" y="39"/>
                </a:lnTo>
                <a:lnTo>
                  <a:pt x="161" y="41"/>
                </a:lnTo>
                <a:lnTo>
                  <a:pt x="159" y="41"/>
                </a:lnTo>
                <a:lnTo>
                  <a:pt x="159" y="39"/>
                </a:lnTo>
                <a:lnTo>
                  <a:pt x="157" y="39"/>
                </a:lnTo>
                <a:lnTo>
                  <a:pt x="156" y="39"/>
                </a:lnTo>
                <a:lnTo>
                  <a:pt x="156" y="38"/>
                </a:lnTo>
                <a:lnTo>
                  <a:pt x="154" y="38"/>
                </a:lnTo>
                <a:lnTo>
                  <a:pt x="154" y="36"/>
                </a:lnTo>
                <a:lnTo>
                  <a:pt x="152" y="36"/>
                </a:lnTo>
                <a:lnTo>
                  <a:pt x="152" y="34"/>
                </a:lnTo>
                <a:lnTo>
                  <a:pt x="154" y="34"/>
                </a:lnTo>
                <a:lnTo>
                  <a:pt x="154" y="36"/>
                </a:lnTo>
                <a:lnTo>
                  <a:pt x="156" y="36"/>
                </a:lnTo>
                <a:lnTo>
                  <a:pt x="156" y="38"/>
                </a:lnTo>
                <a:lnTo>
                  <a:pt x="157" y="38"/>
                </a:lnTo>
                <a:lnTo>
                  <a:pt x="157" y="39"/>
                </a:lnTo>
                <a:lnTo>
                  <a:pt x="157" y="38"/>
                </a:lnTo>
                <a:lnTo>
                  <a:pt x="159" y="38"/>
                </a:lnTo>
                <a:lnTo>
                  <a:pt x="157" y="38"/>
                </a:lnTo>
                <a:lnTo>
                  <a:pt x="156" y="36"/>
                </a:lnTo>
                <a:lnTo>
                  <a:pt x="156" y="34"/>
                </a:lnTo>
                <a:lnTo>
                  <a:pt x="154" y="33"/>
                </a:lnTo>
                <a:lnTo>
                  <a:pt x="152" y="33"/>
                </a:lnTo>
                <a:lnTo>
                  <a:pt x="152" y="31"/>
                </a:lnTo>
                <a:lnTo>
                  <a:pt x="151" y="31"/>
                </a:lnTo>
                <a:lnTo>
                  <a:pt x="149" y="31"/>
                </a:lnTo>
                <a:lnTo>
                  <a:pt x="149" y="29"/>
                </a:lnTo>
                <a:lnTo>
                  <a:pt x="148" y="29"/>
                </a:lnTo>
                <a:lnTo>
                  <a:pt x="148" y="28"/>
                </a:lnTo>
                <a:lnTo>
                  <a:pt x="146" y="28"/>
                </a:lnTo>
                <a:lnTo>
                  <a:pt x="146" y="26"/>
                </a:lnTo>
                <a:lnTo>
                  <a:pt x="146" y="25"/>
                </a:lnTo>
                <a:lnTo>
                  <a:pt x="144" y="25"/>
                </a:lnTo>
                <a:lnTo>
                  <a:pt x="146" y="25"/>
                </a:lnTo>
                <a:close/>
                <a:moveTo>
                  <a:pt x="54" y="25"/>
                </a:moveTo>
                <a:lnTo>
                  <a:pt x="54" y="26"/>
                </a:lnTo>
                <a:lnTo>
                  <a:pt x="53" y="26"/>
                </a:lnTo>
                <a:lnTo>
                  <a:pt x="51" y="26"/>
                </a:lnTo>
                <a:lnTo>
                  <a:pt x="49" y="26"/>
                </a:lnTo>
                <a:lnTo>
                  <a:pt x="48" y="26"/>
                </a:lnTo>
                <a:lnTo>
                  <a:pt x="48" y="25"/>
                </a:lnTo>
                <a:lnTo>
                  <a:pt x="49" y="25"/>
                </a:lnTo>
                <a:lnTo>
                  <a:pt x="51" y="25"/>
                </a:lnTo>
                <a:lnTo>
                  <a:pt x="51" y="23"/>
                </a:lnTo>
                <a:lnTo>
                  <a:pt x="53" y="23"/>
                </a:lnTo>
                <a:lnTo>
                  <a:pt x="53" y="25"/>
                </a:lnTo>
                <a:lnTo>
                  <a:pt x="54" y="25"/>
                </a:lnTo>
                <a:close/>
                <a:moveTo>
                  <a:pt x="63" y="21"/>
                </a:moveTo>
                <a:lnTo>
                  <a:pt x="64" y="21"/>
                </a:lnTo>
                <a:lnTo>
                  <a:pt x="66" y="21"/>
                </a:lnTo>
                <a:lnTo>
                  <a:pt x="66" y="23"/>
                </a:lnTo>
                <a:lnTo>
                  <a:pt x="64" y="23"/>
                </a:lnTo>
                <a:lnTo>
                  <a:pt x="63" y="23"/>
                </a:lnTo>
                <a:lnTo>
                  <a:pt x="61" y="23"/>
                </a:lnTo>
                <a:lnTo>
                  <a:pt x="59" y="25"/>
                </a:lnTo>
                <a:lnTo>
                  <a:pt x="59" y="23"/>
                </a:lnTo>
                <a:lnTo>
                  <a:pt x="59" y="25"/>
                </a:lnTo>
                <a:lnTo>
                  <a:pt x="58" y="25"/>
                </a:lnTo>
                <a:lnTo>
                  <a:pt x="56" y="25"/>
                </a:lnTo>
                <a:lnTo>
                  <a:pt x="54" y="23"/>
                </a:lnTo>
                <a:lnTo>
                  <a:pt x="56" y="23"/>
                </a:lnTo>
                <a:lnTo>
                  <a:pt x="58" y="23"/>
                </a:lnTo>
                <a:lnTo>
                  <a:pt x="59" y="23"/>
                </a:lnTo>
                <a:lnTo>
                  <a:pt x="58" y="23"/>
                </a:lnTo>
                <a:lnTo>
                  <a:pt x="56" y="23"/>
                </a:lnTo>
                <a:lnTo>
                  <a:pt x="56" y="21"/>
                </a:lnTo>
                <a:lnTo>
                  <a:pt x="56" y="23"/>
                </a:lnTo>
                <a:lnTo>
                  <a:pt x="56" y="21"/>
                </a:lnTo>
                <a:lnTo>
                  <a:pt x="58" y="21"/>
                </a:lnTo>
                <a:lnTo>
                  <a:pt x="58" y="23"/>
                </a:lnTo>
                <a:lnTo>
                  <a:pt x="58" y="21"/>
                </a:lnTo>
                <a:lnTo>
                  <a:pt x="59" y="21"/>
                </a:lnTo>
                <a:lnTo>
                  <a:pt x="59" y="23"/>
                </a:lnTo>
                <a:lnTo>
                  <a:pt x="61" y="23"/>
                </a:lnTo>
                <a:lnTo>
                  <a:pt x="59" y="23"/>
                </a:lnTo>
                <a:lnTo>
                  <a:pt x="59" y="21"/>
                </a:lnTo>
                <a:lnTo>
                  <a:pt x="61" y="21"/>
                </a:lnTo>
                <a:lnTo>
                  <a:pt x="63" y="21"/>
                </a:lnTo>
                <a:close/>
                <a:moveTo>
                  <a:pt x="116" y="15"/>
                </a:moveTo>
                <a:lnTo>
                  <a:pt x="116" y="13"/>
                </a:lnTo>
                <a:lnTo>
                  <a:pt x="115" y="13"/>
                </a:lnTo>
                <a:lnTo>
                  <a:pt x="116" y="13"/>
                </a:lnTo>
                <a:lnTo>
                  <a:pt x="116" y="15"/>
                </a:lnTo>
                <a:close/>
                <a:moveTo>
                  <a:pt x="113" y="13"/>
                </a:moveTo>
                <a:lnTo>
                  <a:pt x="112" y="13"/>
                </a:lnTo>
                <a:lnTo>
                  <a:pt x="113" y="13"/>
                </a:lnTo>
                <a:lnTo>
                  <a:pt x="113" y="11"/>
                </a:lnTo>
                <a:lnTo>
                  <a:pt x="115" y="11"/>
                </a:lnTo>
                <a:lnTo>
                  <a:pt x="115" y="13"/>
                </a:lnTo>
                <a:lnTo>
                  <a:pt x="113" y="13"/>
                </a:lnTo>
                <a:close/>
                <a:moveTo>
                  <a:pt x="71" y="13"/>
                </a:moveTo>
                <a:lnTo>
                  <a:pt x="71" y="15"/>
                </a:lnTo>
                <a:lnTo>
                  <a:pt x="69" y="15"/>
                </a:lnTo>
                <a:lnTo>
                  <a:pt x="69" y="13"/>
                </a:lnTo>
                <a:lnTo>
                  <a:pt x="69" y="15"/>
                </a:lnTo>
                <a:lnTo>
                  <a:pt x="67" y="15"/>
                </a:lnTo>
                <a:lnTo>
                  <a:pt x="66" y="15"/>
                </a:lnTo>
                <a:lnTo>
                  <a:pt x="66" y="16"/>
                </a:lnTo>
                <a:lnTo>
                  <a:pt x="64" y="16"/>
                </a:lnTo>
                <a:lnTo>
                  <a:pt x="64" y="15"/>
                </a:lnTo>
                <a:lnTo>
                  <a:pt x="66" y="15"/>
                </a:lnTo>
                <a:lnTo>
                  <a:pt x="67" y="15"/>
                </a:lnTo>
                <a:lnTo>
                  <a:pt x="67" y="13"/>
                </a:lnTo>
                <a:lnTo>
                  <a:pt x="69" y="13"/>
                </a:lnTo>
                <a:lnTo>
                  <a:pt x="71" y="13"/>
                </a:lnTo>
                <a:lnTo>
                  <a:pt x="71" y="11"/>
                </a:lnTo>
                <a:lnTo>
                  <a:pt x="72" y="11"/>
                </a:lnTo>
                <a:lnTo>
                  <a:pt x="72" y="13"/>
                </a:lnTo>
                <a:lnTo>
                  <a:pt x="71" y="13"/>
                </a:lnTo>
                <a:close/>
                <a:moveTo>
                  <a:pt x="102" y="8"/>
                </a:moveTo>
                <a:lnTo>
                  <a:pt x="100" y="8"/>
                </a:lnTo>
                <a:lnTo>
                  <a:pt x="102" y="8"/>
                </a:lnTo>
                <a:lnTo>
                  <a:pt x="100" y="8"/>
                </a:lnTo>
                <a:lnTo>
                  <a:pt x="102" y="8"/>
                </a:lnTo>
                <a:close/>
                <a:moveTo>
                  <a:pt x="100" y="8"/>
                </a:moveTo>
                <a:lnTo>
                  <a:pt x="100" y="7"/>
                </a:lnTo>
                <a:lnTo>
                  <a:pt x="100" y="8"/>
                </a:lnTo>
                <a:close/>
                <a:moveTo>
                  <a:pt x="97" y="5"/>
                </a:moveTo>
                <a:lnTo>
                  <a:pt x="95" y="3"/>
                </a:lnTo>
                <a:lnTo>
                  <a:pt x="97" y="3"/>
                </a:lnTo>
                <a:lnTo>
                  <a:pt x="97" y="5"/>
                </a:lnTo>
                <a:lnTo>
                  <a:pt x="99" y="5"/>
                </a:lnTo>
                <a:lnTo>
                  <a:pt x="97" y="5"/>
                </a:lnTo>
                <a:close/>
                <a:moveTo>
                  <a:pt x="92" y="3"/>
                </a:moveTo>
                <a:lnTo>
                  <a:pt x="94" y="3"/>
                </a:lnTo>
                <a:lnTo>
                  <a:pt x="94" y="5"/>
                </a:lnTo>
                <a:lnTo>
                  <a:pt x="95" y="5"/>
                </a:lnTo>
                <a:lnTo>
                  <a:pt x="95" y="7"/>
                </a:lnTo>
                <a:lnTo>
                  <a:pt x="97" y="7"/>
                </a:lnTo>
                <a:lnTo>
                  <a:pt x="97" y="8"/>
                </a:lnTo>
                <a:lnTo>
                  <a:pt x="99" y="8"/>
                </a:lnTo>
                <a:lnTo>
                  <a:pt x="99" y="10"/>
                </a:lnTo>
                <a:lnTo>
                  <a:pt x="100" y="10"/>
                </a:lnTo>
                <a:lnTo>
                  <a:pt x="102" y="10"/>
                </a:lnTo>
                <a:lnTo>
                  <a:pt x="102" y="11"/>
                </a:lnTo>
                <a:lnTo>
                  <a:pt x="103" y="11"/>
                </a:lnTo>
                <a:lnTo>
                  <a:pt x="105" y="11"/>
                </a:lnTo>
                <a:lnTo>
                  <a:pt x="107" y="11"/>
                </a:lnTo>
                <a:lnTo>
                  <a:pt x="107" y="13"/>
                </a:lnTo>
                <a:lnTo>
                  <a:pt x="108" y="13"/>
                </a:lnTo>
                <a:lnTo>
                  <a:pt x="110" y="13"/>
                </a:lnTo>
                <a:lnTo>
                  <a:pt x="112" y="13"/>
                </a:lnTo>
                <a:lnTo>
                  <a:pt x="113" y="13"/>
                </a:lnTo>
                <a:lnTo>
                  <a:pt x="115" y="13"/>
                </a:lnTo>
                <a:lnTo>
                  <a:pt x="115" y="15"/>
                </a:lnTo>
                <a:lnTo>
                  <a:pt x="116" y="15"/>
                </a:lnTo>
                <a:lnTo>
                  <a:pt x="118" y="15"/>
                </a:lnTo>
                <a:lnTo>
                  <a:pt x="118" y="13"/>
                </a:lnTo>
                <a:lnTo>
                  <a:pt x="118" y="15"/>
                </a:lnTo>
                <a:lnTo>
                  <a:pt x="118" y="13"/>
                </a:lnTo>
                <a:lnTo>
                  <a:pt x="116" y="13"/>
                </a:lnTo>
                <a:lnTo>
                  <a:pt x="115" y="13"/>
                </a:lnTo>
                <a:lnTo>
                  <a:pt x="116" y="13"/>
                </a:lnTo>
                <a:lnTo>
                  <a:pt x="118" y="13"/>
                </a:lnTo>
                <a:lnTo>
                  <a:pt x="120" y="13"/>
                </a:lnTo>
                <a:lnTo>
                  <a:pt x="121" y="13"/>
                </a:lnTo>
                <a:lnTo>
                  <a:pt x="123" y="13"/>
                </a:lnTo>
                <a:lnTo>
                  <a:pt x="125" y="13"/>
                </a:lnTo>
                <a:lnTo>
                  <a:pt x="126" y="13"/>
                </a:lnTo>
                <a:lnTo>
                  <a:pt x="126" y="15"/>
                </a:lnTo>
                <a:lnTo>
                  <a:pt x="128" y="15"/>
                </a:lnTo>
                <a:lnTo>
                  <a:pt x="130" y="15"/>
                </a:lnTo>
                <a:lnTo>
                  <a:pt x="130" y="16"/>
                </a:lnTo>
                <a:lnTo>
                  <a:pt x="131" y="16"/>
                </a:lnTo>
                <a:lnTo>
                  <a:pt x="131" y="18"/>
                </a:lnTo>
                <a:lnTo>
                  <a:pt x="133" y="18"/>
                </a:lnTo>
                <a:lnTo>
                  <a:pt x="134" y="18"/>
                </a:lnTo>
                <a:lnTo>
                  <a:pt x="134" y="20"/>
                </a:lnTo>
                <a:lnTo>
                  <a:pt x="136" y="20"/>
                </a:lnTo>
                <a:lnTo>
                  <a:pt x="138" y="20"/>
                </a:lnTo>
                <a:lnTo>
                  <a:pt x="138" y="21"/>
                </a:lnTo>
                <a:lnTo>
                  <a:pt x="139" y="21"/>
                </a:lnTo>
                <a:lnTo>
                  <a:pt x="139" y="23"/>
                </a:lnTo>
                <a:lnTo>
                  <a:pt x="141" y="23"/>
                </a:lnTo>
                <a:lnTo>
                  <a:pt x="141" y="25"/>
                </a:lnTo>
                <a:lnTo>
                  <a:pt x="143" y="25"/>
                </a:lnTo>
                <a:lnTo>
                  <a:pt x="143" y="26"/>
                </a:lnTo>
                <a:lnTo>
                  <a:pt x="144" y="26"/>
                </a:lnTo>
                <a:lnTo>
                  <a:pt x="144" y="28"/>
                </a:lnTo>
                <a:lnTo>
                  <a:pt x="144" y="29"/>
                </a:lnTo>
                <a:lnTo>
                  <a:pt x="146" y="29"/>
                </a:lnTo>
                <a:lnTo>
                  <a:pt x="146" y="31"/>
                </a:lnTo>
                <a:lnTo>
                  <a:pt x="148" y="31"/>
                </a:lnTo>
                <a:lnTo>
                  <a:pt x="148" y="33"/>
                </a:lnTo>
                <a:lnTo>
                  <a:pt x="148" y="34"/>
                </a:lnTo>
                <a:lnTo>
                  <a:pt x="149" y="34"/>
                </a:lnTo>
                <a:lnTo>
                  <a:pt x="149" y="36"/>
                </a:lnTo>
                <a:lnTo>
                  <a:pt x="151" y="36"/>
                </a:lnTo>
                <a:lnTo>
                  <a:pt x="151" y="38"/>
                </a:lnTo>
                <a:lnTo>
                  <a:pt x="151" y="39"/>
                </a:lnTo>
                <a:lnTo>
                  <a:pt x="152" y="39"/>
                </a:lnTo>
                <a:lnTo>
                  <a:pt x="152" y="41"/>
                </a:lnTo>
                <a:lnTo>
                  <a:pt x="154" y="41"/>
                </a:lnTo>
                <a:lnTo>
                  <a:pt x="156" y="41"/>
                </a:lnTo>
                <a:lnTo>
                  <a:pt x="156" y="42"/>
                </a:lnTo>
                <a:lnTo>
                  <a:pt x="157" y="42"/>
                </a:lnTo>
                <a:lnTo>
                  <a:pt x="159" y="42"/>
                </a:lnTo>
                <a:lnTo>
                  <a:pt x="161" y="42"/>
                </a:lnTo>
                <a:lnTo>
                  <a:pt x="161" y="44"/>
                </a:lnTo>
                <a:lnTo>
                  <a:pt x="162" y="44"/>
                </a:lnTo>
                <a:lnTo>
                  <a:pt x="164" y="44"/>
                </a:lnTo>
                <a:lnTo>
                  <a:pt x="166" y="46"/>
                </a:lnTo>
                <a:lnTo>
                  <a:pt x="167" y="46"/>
                </a:lnTo>
                <a:lnTo>
                  <a:pt x="169" y="47"/>
                </a:lnTo>
                <a:lnTo>
                  <a:pt x="170" y="47"/>
                </a:lnTo>
                <a:lnTo>
                  <a:pt x="170" y="49"/>
                </a:lnTo>
                <a:lnTo>
                  <a:pt x="172" y="49"/>
                </a:lnTo>
                <a:lnTo>
                  <a:pt x="172" y="51"/>
                </a:lnTo>
                <a:lnTo>
                  <a:pt x="172" y="49"/>
                </a:lnTo>
                <a:lnTo>
                  <a:pt x="172" y="51"/>
                </a:lnTo>
                <a:lnTo>
                  <a:pt x="174" y="51"/>
                </a:lnTo>
                <a:lnTo>
                  <a:pt x="172" y="49"/>
                </a:lnTo>
                <a:lnTo>
                  <a:pt x="172" y="47"/>
                </a:lnTo>
                <a:lnTo>
                  <a:pt x="170" y="47"/>
                </a:lnTo>
                <a:lnTo>
                  <a:pt x="169" y="47"/>
                </a:lnTo>
                <a:lnTo>
                  <a:pt x="169" y="46"/>
                </a:lnTo>
                <a:lnTo>
                  <a:pt x="170" y="46"/>
                </a:lnTo>
                <a:lnTo>
                  <a:pt x="172" y="46"/>
                </a:lnTo>
                <a:lnTo>
                  <a:pt x="174" y="46"/>
                </a:lnTo>
                <a:lnTo>
                  <a:pt x="174" y="47"/>
                </a:lnTo>
                <a:lnTo>
                  <a:pt x="174" y="49"/>
                </a:lnTo>
                <a:lnTo>
                  <a:pt x="175" y="49"/>
                </a:lnTo>
                <a:lnTo>
                  <a:pt x="175" y="51"/>
                </a:lnTo>
                <a:lnTo>
                  <a:pt x="177" y="51"/>
                </a:lnTo>
                <a:lnTo>
                  <a:pt x="177" y="52"/>
                </a:lnTo>
                <a:lnTo>
                  <a:pt x="179" y="52"/>
                </a:lnTo>
                <a:lnTo>
                  <a:pt x="177" y="52"/>
                </a:lnTo>
                <a:lnTo>
                  <a:pt x="177" y="54"/>
                </a:lnTo>
                <a:lnTo>
                  <a:pt x="177" y="52"/>
                </a:lnTo>
                <a:lnTo>
                  <a:pt x="179" y="52"/>
                </a:lnTo>
                <a:lnTo>
                  <a:pt x="180" y="52"/>
                </a:lnTo>
                <a:lnTo>
                  <a:pt x="180" y="54"/>
                </a:lnTo>
                <a:lnTo>
                  <a:pt x="182" y="54"/>
                </a:lnTo>
                <a:lnTo>
                  <a:pt x="182" y="56"/>
                </a:lnTo>
                <a:lnTo>
                  <a:pt x="183" y="56"/>
                </a:lnTo>
                <a:lnTo>
                  <a:pt x="183" y="57"/>
                </a:lnTo>
                <a:lnTo>
                  <a:pt x="183" y="59"/>
                </a:lnTo>
                <a:lnTo>
                  <a:pt x="183" y="57"/>
                </a:lnTo>
                <a:lnTo>
                  <a:pt x="185" y="57"/>
                </a:lnTo>
                <a:lnTo>
                  <a:pt x="185" y="59"/>
                </a:lnTo>
                <a:lnTo>
                  <a:pt x="187" y="59"/>
                </a:lnTo>
                <a:lnTo>
                  <a:pt x="188" y="60"/>
                </a:lnTo>
                <a:lnTo>
                  <a:pt x="190" y="60"/>
                </a:lnTo>
                <a:lnTo>
                  <a:pt x="192" y="62"/>
                </a:lnTo>
                <a:lnTo>
                  <a:pt x="193" y="62"/>
                </a:lnTo>
                <a:lnTo>
                  <a:pt x="195" y="62"/>
                </a:lnTo>
                <a:lnTo>
                  <a:pt x="195" y="64"/>
                </a:lnTo>
                <a:lnTo>
                  <a:pt x="197" y="64"/>
                </a:lnTo>
                <a:lnTo>
                  <a:pt x="197" y="65"/>
                </a:lnTo>
                <a:lnTo>
                  <a:pt x="198" y="65"/>
                </a:lnTo>
                <a:lnTo>
                  <a:pt x="200" y="65"/>
                </a:lnTo>
                <a:lnTo>
                  <a:pt x="200" y="67"/>
                </a:lnTo>
                <a:lnTo>
                  <a:pt x="201" y="67"/>
                </a:lnTo>
                <a:lnTo>
                  <a:pt x="203" y="67"/>
                </a:lnTo>
                <a:lnTo>
                  <a:pt x="203" y="69"/>
                </a:lnTo>
                <a:lnTo>
                  <a:pt x="205" y="69"/>
                </a:lnTo>
                <a:lnTo>
                  <a:pt x="206" y="69"/>
                </a:lnTo>
                <a:lnTo>
                  <a:pt x="206" y="70"/>
                </a:lnTo>
                <a:lnTo>
                  <a:pt x="208" y="70"/>
                </a:lnTo>
                <a:lnTo>
                  <a:pt x="208" y="72"/>
                </a:lnTo>
                <a:lnTo>
                  <a:pt x="210" y="72"/>
                </a:lnTo>
                <a:lnTo>
                  <a:pt x="210" y="74"/>
                </a:lnTo>
                <a:lnTo>
                  <a:pt x="211" y="75"/>
                </a:lnTo>
                <a:lnTo>
                  <a:pt x="213" y="75"/>
                </a:lnTo>
                <a:lnTo>
                  <a:pt x="213" y="77"/>
                </a:lnTo>
                <a:lnTo>
                  <a:pt x="213" y="78"/>
                </a:lnTo>
                <a:lnTo>
                  <a:pt x="215" y="80"/>
                </a:lnTo>
                <a:lnTo>
                  <a:pt x="215" y="82"/>
                </a:lnTo>
                <a:lnTo>
                  <a:pt x="215" y="83"/>
                </a:lnTo>
                <a:lnTo>
                  <a:pt x="215" y="85"/>
                </a:lnTo>
                <a:lnTo>
                  <a:pt x="216" y="85"/>
                </a:lnTo>
                <a:lnTo>
                  <a:pt x="216" y="87"/>
                </a:lnTo>
                <a:lnTo>
                  <a:pt x="218" y="87"/>
                </a:lnTo>
                <a:lnTo>
                  <a:pt x="218" y="88"/>
                </a:lnTo>
                <a:lnTo>
                  <a:pt x="218" y="90"/>
                </a:lnTo>
                <a:lnTo>
                  <a:pt x="218" y="92"/>
                </a:lnTo>
                <a:lnTo>
                  <a:pt x="218" y="93"/>
                </a:lnTo>
                <a:lnTo>
                  <a:pt x="218" y="95"/>
                </a:lnTo>
                <a:lnTo>
                  <a:pt x="219" y="95"/>
                </a:lnTo>
                <a:lnTo>
                  <a:pt x="218" y="95"/>
                </a:lnTo>
                <a:lnTo>
                  <a:pt x="219" y="95"/>
                </a:lnTo>
                <a:lnTo>
                  <a:pt x="219" y="96"/>
                </a:lnTo>
                <a:lnTo>
                  <a:pt x="218" y="96"/>
                </a:lnTo>
                <a:lnTo>
                  <a:pt x="219" y="96"/>
                </a:lnTo>
                <a:lnTo>
                  <a:pt x="219" y="98"/>
                </a:lnTo>
                <a:lnTo>
                  <a:pt x="219" y="100"/>
                </a:lnTo>
                <a:lnTo>
                  <a:pt x="219" y="101"/>
                </a:lnTo>
                <a:lnTo>
                  <a:pt x="219" y="103"/>
                </a:lnTo>
                <a:lnTo>
                  <a:pt x="219" y="105"/>
                </a:lnTo>
                <a:lnTo>
                  <a:pt x="219" y="106"/>
                </a:lnTo>
                <a:lnTo>
                  <a:pt x="221" y="106"/>
                </a:lnTo>
                <a:lnTo>
                  <a:pt x="221" y="108"/>
                </a:lnTo>
                <a:lnTo>
                  <a:pt x="221" y="109"/>
                </a:lnTo>
                <a:lnTo>
                  <a:pt x="221" y="111"/>
                </a:lnTo>
                <a:lnTo>
                  <a:pt x="223" y="111"/>
                </a:lnTo>
                <a:lnTo>
                  <a:pt x="223" y="113"/>
                </a:lnTo>
                <a:lnTo>
                  <a:pt x="223" y="114"/>
                </a:lnTo>
                <a:lnTo>
                  <a:pt x="223" y="116"/>
                </a:lnTo>
                <a:lnTo>
                  <a:pt x="223" y="118"/>
                </a:lnTo>
                <a:lnTo>
                  <a:pt x="223" y="119"/>
                </a:lnTo>
                <a:lnTo>
                  <a:pt x="223" y="121"/>
                </a:lnTo>
                <a:lnTo>
                  <a:pt x="223" y="123"/>
                </a:lnTo>
                <a:lnTo>
                  <a:pt x="223" y="124"/>
                </a:lnTo>
                <a:lnTo>
                  <a:pt x="223" y="123"/>
                </a:lnTo>
                <a:lnTo>
                  <a:pt x="223" y="124"/>
                </a:lnTo>
                <a:lnTo>
                  <a:pt x="224" y="124"/>
                </a:lnTo>
                <a:lnTo>
                  <a:pt x="224" y="126"/>
                </a:lnTo>
                <a:lnTo>
                  <a:pt x="224" y="127"/>
                </a:lnTo>
                <a:lnTo>
                  <a:pt x="226" y="127"/>
                </a:lnTo>
                <a:lnTo>
                  <a:pt x="226" y="129"/>
                </a:lnTo>
                <a:lnTo>
                  <a:pt x="226" y="127"/>
                </a:lnTo>
                <a:lnTo>
                  <a:pt x="228" y="129"/>
                </a:lnTo>
                <a:lnTo>
                  <a:pt x="229" y="129"/>
                </a:lnTo>
                <a:lnTo>
                  <a:pt x="229" y="131"/>
                </a:lnTo>
                <a:lnTo>
                  <a:pt x="231" y="131"/>
                </a:lnTo>
                <a:lnTo>
                  <a:pt x="231" y="132"/>
                </a:lnTo>
                <a:lnTo>
                  <a:pt x="232" y="132"/>
                </a:lnTo>
                <a:lnTo>
                  <a:pt x="234" y="132"/>
                </a:lnTo>
                <a:lnTo>
                  <a:pt x="234" y="134"/>
                </a:lnTo>
                <a:lnTo>
                  <a:pt x="236" y="136"/>
                </a:lnTo>
                <a:lnTo>
                  <a:pt x="236" y="137"/>
                </a:lnTo>
                <a:lnTo>
                  <a:pt x="236" y="139"/>
                </a:lnTo>
                <a:lnTo>
                  <a:pt x="237" y="139"/>
                </a:lnTo>
                <a:lnTo>
                  <a:pt x="237" y="141"/>
                </a:lnTo>
                <a:lnTo>
                  <a:pt x="239" y="141"/>
                </a:lnTo>
                <a:lnTo>
                  <a:pt x="239" y="142"/>
                </a:lnTo>
                <a:lnTo>
                  <a:pt x="241" y="142"/>
                </a:lnTo>
                <a:lnTo>
                  <a:pt x="239" y="142"/>
                </a:lnTo>
                <a:lnTo>
                  <a:pt x="241" y="142"/>
                </a:lnTo>
                <a:lnTo>
                  <a:pt x="241" y="144"/>
                </a:lnTo>
                <a:lnTo>
                  <a:pt x="242" y="144"/>
                </a:lnTo>
                <a:lnTo>
                  <a:pt x="242" y="145"/>
                </a:lnTo>
                <a:lnTo>
                  <a:pt x="244" y="147"/>
                </a:lnTo>
                <a:lnTo>
                  <a:pt x="244" y="149"/>
                </a:lnTo>
                <a:lnTo>
                  <a:pt x="244" y="150"/>
                </a:lnTo>
                <a:lnTo>
                  <a:pt x="246" y="150"/>
                </a:lnTo>
                <a:lnTo>
                  <a:pt x="246" y="152"/>
                </a:lnTo>
                <a:lnTo>
                  <a:pt x="246" y="154"/>
                </a:lnTo>
                <a:lnTo>
                  <a:pt x="246" y="155"/>
                </a:lnTo>
                <a:lnTo>
                  <a:pt x="246" y="157"/>
                </a:lnTo>
                <a:lnTo>
                  <a:pt x="246" y="159"/>
                </a:lnTo>
                <a:lnTo>
                  <a:pt x="244" y="160"/>
                </a:lnTo>
                <a:lnTo>
                  <a:pt x="244" y="162"/>
                </a:lnTo>
                <a:lnTo>
                  <a:pt x="244" y="163"/>
                </a:lnTo>
                <a:lnTo>
                  <a:pt x="244" y="165"/>
                </a:lnTo>
                <a:lnTo>
                  <a:pt x="244" y="167"/>
                </a:lnTo>
                <a:lnTo>
                  <a:pt x="244" y="168"/>
                </a:lnTo>
                <a:lnTo>
                  <a:pt x="246" y="168"/>
                </a:lnTo>
                <a:lnTo>
                  <a:pt x="246" y="170"/>
                </a:lnTo>
                <a:lnTo>
                  <a:pt x="246" y="172"/>
                </a:lnTo>
                <a:lnTo>
                  <a:pt x="246" y="170"/>
                </a:lnTo>
                <a:lnTo>
                  <a:pt x="247" y="172"/>
                </a:lnTo>
                <a:lnTo>
                  <a:pt x="247" y="173"/>
                </a:lnTo>
                <a:lnTo>
                  <a:pt x="247" y="175"/>
                </a:lnTo>
                <a:lnTo>
                  <a:pt x="247" y="176"/>
                </a:lnTo>
                <a:lnTo>
                  <a:pt x="246" y="176"/>
                </a:lnTo>
                <a:lnTo>
                  <a:pt x="247" y="176"/>
                </a:lnTo>
                <a:lnTo>
                  <a:pt x="247" y="178"/>
                </a:lnTo>
                <a:lnTo>
                  <a:pt x="247" y="180"/>
                </a:lnTo>
                <a:lnTo>
                  <a:pt x="247" y="181"/>
                </a:lnTo>
                <a:lnTo>
                  <a:pt x="247" y="183"/>
                </a:lnTo>
                <a:lnTo>
                  <a:pt x="247" y="185"/>
                </a:lnTo>
                <a:lnTo>
                  <a:pt x="247" y="186"/>
                </a:lnTo>
                <a:lnTo>
                  <a:pt x="249" y="186"/>
                </a:lnTo>
                <a:lnTo>
                  <a:pt x="249" y="188"/>
                </a:lnTo>
                <a:lnTo>
                  <a:pt x="249" y="190"/>
                </a:lnTo>
                <a:lnTo>
                  <a:pt x="249" y="191"/>
                </a:lnTo>
                <a:lnTo>
                  <a:pt x="250" y="191"/>
                </a:lnTo>
                <a:lnTo>
                  <a:pt x="250" y="193"/>
                </a:lnTo>
                <a:lnTo>
                  <a:pt x="250" y="194"/>
                </a:lnTo>
                <a:lnTo>
                  <a:pt x="250" y="196"/>
                </a:lnTo>
                <a:lnTo>
                  <a:pt x="250" y="198"/>
                </a:lnTo>
                <a:lnTo>
                  <a:pt x="250" y="199"/>
                </a:lnTo>
                <a:lnTo>
                  <a:pt x="250" y="201"/>
                </a:lnTo>
                <a:lnTo>
                  <a:pt x="252" y="201"/>
                </a:lnTo>
                <a:lnTo>
                  <a:pt x="252" y="203"/>
                </a:lnTo>
                <a:lnTo>
                  <a:pt x="252" y="204"/>
                </a:lnTo>
                <a:lnTo>
                  <a:pt x="254" y="204"/>
                </a:lnTo>
                <a:lnTo>
                  <a:pt x="254" y="206"/>
                </a:lnTo>
                <a:lnTo>
                  <a:pt x="254" y="208"/>
                </a:lnTo>
                <a:lnTo>
                  <a:pt x="254" y="209"/>
                </a:lnTo>
                <a:lnTo>
                  <a:pt x="254" y="211"/>
                </a:lnTo>
                <a:lnTo>
                  <a:pt x="255" y="212"/>
                </a:lnTo>
                <a:lnTo>
                  <a:pt x="255" y="214"/>
                </a:lnTo>
                <a:lnTo>
                  <a:pt x="257" y="217"/>
                </a:lnTo>
                <a:lnTo>
                  <a:pt x="257" y="219"/>
                </a:lnTo>
                <a:lnTo>
                  <a:pt x="257" y="221"/>
                </a:lnTo>
                <a:lnTo>
                  <a:pt x="257" y="222"/>
                </a:lnTo>
                <a:lnTo>
                  <a:pt x="259" y="222"/>
                </a:lnTo>
                <a:lnTo>
                  <a:pt x="257" y="222"/>
                </a:lnTo>
                <a:lnTo>
                  <a:pt x="257" y="224"/>
                </a:lnTo>
                <a:lnTo>
                  <a:pt x="255" y="225"/>
                </a:lnTo>
                <a:lnTo>
                  <a:pt x="255" y="227"/>
                </a:lnTo>
                <a:lnTo>
                  <a:pt x="255" y="229"/>
                </a:lnTo>
                <a:lnTo>
                  <a:pt x="254" y="230"/>
                </a:lnTo>
                <a:lnTo>
                  <a:pt x="254" y="232"/>
                </a:lnTo>
                <a:lnTo>
                  <a:pt x="254" y="234"/>
                </a:lnTo>
                <a:lnTo>
                  <a:pt x="254" y="235"/>
                </a:lnTo>
                <a:lnTo>
                  <a:pt x="252" y="237"/>
                </a:lnTo>
                <a:lnTo>
                  <a:pt x="252" y="239"/>
                </a:lnTo>
                <a:lnTo>
                  <a:pt x="252" y="240"/>
                </a:lnTo>
                <a:lnTo>
                  <a:pt x="252" y="242"/>
                </a:lnTo>
                <a:lnTo>
                  <a:pt x="252" y="243"/>
                </a:lnTo>
                <a:lnTo>
                  <a:pt x="252" y="245"/>
                </a:lnTo>
                <a:lnTo>
                  <a:pt x="252" y="247"/>
                </a:lnTo>
                <a:lnTo>
                  <a:pt x="254" y="247"/>
                </a:lnTo>
                <a:lnTo>
                  <a:pt x="254" y="248"/>
                </a:lnTo>
                <a:lnTo>
                  <a:pt x="254" y="250"/>
                </a:lnTo>
                <a:lnTo>
                  <a:pt x="254" y="252"/>
                </a:lnTo>
                <a:lnTo>
                  <a:pt x="255" y="252"/>
                </a:lnTo>
                <a:lnTo>
                  <a:pt x="255" y="253"/>
                </a:lnTo>
                <a:lnTo>
                  <a:pt x="255" y="255"/>
                </a:lnTo>
                <a:lnTo>
                  <a:pt x="257" y="255"/>
                </a:lnTo>
                <a:lnTo>
                  <a:pt x="257" y="257"/>
                </a:lnTo>
                <a:lnTo>
                  <a:pt x="257" y="258"/>
                </a:lnTo>
                <a:lnTo>
                  <a:pt x="257" y="260"/>
                </a:lnTo>
                <a:lnTo>
                  <a:pt x="257" y="261"/>
                </a:lnTo>
                <a:lnTo>
                  <a:pt x="259" y="261"/>
                </a:lnTo>
                <a:lnTo>
                  <a:pt x="259" y="263"/>
                </a:lnTo>
                <a:lnTo>
                  <a:pt x="259" y="265"/>
                </a:lnTo>
                <a:lnTo>
                  <a:pt x="260" y="265"/>
                </a:lnTo>
                <a:lnTo>
                  <a:pt x="260" y="266"/>
                </a:lnTo>
                <a:lnTo>
                  <a:pt x="262" y="266"/>
                </a:lnTo>
                <a:lnTo>
                  <a:pt x="262" y="268"/>
                </a:lnTo>
                <a:lnTo>
                  <a:pt x="264" y="270"/>
                </a:lnTo>
                <a:lnTo>
                  <a:pt x="264" y="271"/>
                </a:lnTo>
                <a:lnTo>
                  <a:pt x="265" y="273"/>
                </a:lnTo>
                <a:lnTo>
                  <a:pt x="265" y="275"/>
                </a:lnTo>
                <a:lnTo>
                  <a:pt x="265" y="276"/>
                </a:lnTo>
                <a:lnTo>
                  <a:pt x="265" y="278"/>
                </a:lnTo>
                <a:lnTo>
                  <a:pt x="267" y="278"/>
                </a:lnTo>
                <a:lnTo>
                  <a:pt x="265" y="279"/>
                </a:lnTo>
                <a:lnTo>
                  <a:pt x="265" y="281"/>
                </a:lnTo>
                <a:lnTo>
                  <a:pt x="265" y="283"/>
                </a:lnTo>
                <a:lnTo>
                  <a:pt x="265" y="284"/>
                </a:lnTo>
                <a:lnTo>
                  <a:pt x="265" y="286"/>
                </a:lnTo>
                <a:lnTo>
                  <a:pt x="265" y="288"/>
                </a:lnTo>
                <a:lnTo>
                  <a:pt x="265" y="289"/>
                </a:lnTo>
                <a:lnTo>
                  <a:pt x="265" y="291"/>
                </a:lnTo>
                <a:lnTo>
                  <a:pt x="265" y="292"/>
                </a:lnTo>
                <a:lnTo>
                  <a:pt x="267" y="292"/>
                </a:lnTo>
                <a:lnTo>
                  <a:pt x="265" y="294"/>
                </a:lnTo>
                <a:lnTo>
                  <a:pt x="265" y="296"/>
                </a:lnTo>
                <a:lnTo>
                  <a:pt x="265" y="297"/>
                </a:lnTo>
                <a:lnTo>
                  <a:pt x="265" y="299"/>
                </a:lnTo>
                <a:lnTo>
                  <a:pt x="264" y="299"/>
                </a:lnTo>
                <a:lnTo>
                  <a:pt x="259" y="299"/>
                </a:lnTo>
                <a:lnTo>
                  <a:pt x="257" y="299"/>
                </a:lnTo>
                <a:lnTo>
                  <a:pt x="257" y="301"/>
                </a:lnTo>
                <a:lnTo>
                  <a:pt x="257" y="304"/>
                </a:lnTo>
                <a:lnTo>
                  <a:pt x="255" y="304"/>
                </a:lnTo>
                <a:lnTo>
                  <a:pt x="254" y="304"/>
                </a:lnTo>
                <a:lnTo>
                  <a:pt x="244" y="302"/>
                </a:lnTo>
                <a:lnTo>
                  <a:pt x="239" y="302"/>
                </a:lnTo>
                <a:lnTo>
                  <a:pt x="237" y="302"/>
                </a:lnTo>
                <a:lnTo>
                  <a:pt x="236" y="302"/>
                </a:lnTo>
                <a:lnTo>
                  <a:pt x="223" y="302"/>
                </a:lnTo>
                <a:lnTo>
                  <a:pt x="221" y="302"/>
                </a:lnTo>
                <a:lnTo>
                  <a:pt x="218" y="302"/>
                </a:lnTo>
                <a:lnTo>
                  <a:pt x="216" y="302"/>
                </a:lnTo>
                <a:lnTo>
                  <a:pt x="215" y="302"/>
                </a:lnTo>
                <a:lnTo>
                  <a:pt x="213" y="302"/>
                </a:lnTo>
                <a:lnTo>
                  <a:pt x="211" y="302"/>
                </a:lnTo>
                <a:lnTo>
                  <a:pt x="210" y="301"/>
                </a:lnTo>
                <a:lnTo>
                  <a:pt x="208" y="301"/>
                </a:lnTo>
                <a:lnTo>
                  <a:pt x="206" y="301"/>
                </a:lnTo>
                <a:lnTo>
                  <a:pt x="205" y="301"/>
                </a:lnTo>
                <a:lnTo>
                  <a:pt x="198" y="301"/>
                </a:lnTo>
                <a:lnTo>
                  <a:pt x="193" y="301"/>
                </a:lnTo>
                <a:lnTo>
                  <a:pt x="193" y="299"/>
                </a:lnTo>
                <a:lnTo>
                  <a:pt x="193" y="297"/>
                </a:lnTo>
                <a:lnTo>
                  <a:pt x="193" y="296"/>
                </a:lnTo>
                <a:lnTo>
                  <a:pt x="193" y="294"/>
                </a:lnTo>
                <a:lnTo>
                  <a:pt x="193" y="292"/>
                </a:lnTo>
                <a:lnTo>
                  <a:pt x="190" y="292"/>
                </a:lnTo>
                <a:lnTo>
                  <a:pt x="187" y="292"/>
                </a:lnTo>
                <a:lnTo>
                  <a:pt x="182" y="292"/>
                </a:lnTo>
                <a:lnTo>
                  <a:pt x="180" y="292"/>
                </a:lnTo>
                <a:lnTo>
                  <a:pt x="179" y="291"/>
                </a:lnTo>
                <a:lnTo>
                  <a:pt x="175" y="291"/>
                </a:lnTo>
                <a:lnTo>
                  <a:pt x="174" y="291"/>
                </a:lnTo>
                <a:lnTo>
                  <a:pt x="169" y="291"/>
                </a:lnTo>
                <a:lnTo>
                  <a:pt x="167" y="291"/>
                </a:lnTo>
                <a:lnTo>
                  <a:pt x="166" y="291"/>
                </a:lnTo>
                <a:lnTo>
                  <a:pt x="166" y="289"/>
                </a:lnTo>
                <a:lnTo>
                  <a:pt x="166" y="284"/>
                </a:lnTo>
                <a:lnTo>
                  <a:pt x="166" y="283"/>
                </a:lnTo>
                <a:lnTo>
                  <a:pt x="166" y="281"/>
                </a:lnTo>
                <a:lnTo>
                  <a:pt x="161" y="281"/>
                </a:lnTo>
                <a:lnTo>
                  <a:pt x="157" y="281"/>
                </a:lnTo>
                <a:lnTo>
                  <a:pt x="156" y="281"/>
                </a:lnTo>
                <a:lnTo>
                  <a:pt x="151" y="281"/>
                </a:lnTo>
                <a:lnTo>
                  <a:pt x="149" y="281"/>
                </a:lnTo>
                <a:lnTo>
                  <a:pt x="148" y="281"/>
                </a:lnTo>
                <a:lnTo>
                  <a:pt x="148" y="275"/>
                </a:lnTo>
                <a:lnTo>
                  <a:pt x="148" y="273"/>
                </a:lnTo>
                <a:lnTo>
                  <a:pt x="148" y="270"/>
                </a:lnTo>
                <a:lnTo>
                  <a:pt x="148" y="268"/>
                </a:lnTo>
                <a:lnTo>
                  <a:pt x="148" y="263"/>
                </a:lnTo>
                <a:lnTo>
                  <a:pt x="146" y="263"/>
                </a:lnTo>
                <a:lnTo>
                  <a:pt x="144" y="263"/>
                </a:lnTo>
                <a:lnTo>
                  <a:pt x="139" y="263"/>
                </a:lnTo>
                <a:lnTo>
                  <a:pt x="138" y="263"/>
                </a:lnTo>
                <a:lnTo>
                  <a:pt x="136" y="263"/>
                </a:lnTo>
                <a:lnTo>
                  <a:pt x="130" y="261"/>
                </a:lnTo>
                <a:lnTo>
                  <a:pt x="121" y="261"/>
                </a:lnTo>
                <a:lnTo>
                  <a:pt x="120" y="261"/>
                </a:lnTo>
                <a:lnTo>
                  <a:pt x="115" y="261"/>
                </a:lnTo>
                <a:lnTo>
                  <a:pt x="113" y="261"/>
                </a:lnTo>
                <a:lnTo>
                  <a:pt x="110" y="261"/>
                </a:lnTo>
                <a:lnTo>
                  <a:pt x="107" y="261"/>
                </a:lnTo>
                <a:lnTo>
                  <a:pt x="105" y="261"/>
                </a:lnTo>
                <a:lnTo>
                  <a:pt x="103" y="261"/>
                </a:lnTo>
                <a:lnTo>
                  <a:pt x="102" y="261"/>
                </a:lnTo>
                <a:lnTo>
                  <a:pt x="99" y="261"/>
                </a:lnTo>
                <a:lnTo>
                  <a:pt x="92" y="261"/>
                </a:lnTo>
                <a:lnTo>
                  <a:pt x="90" y="261"/>
                </a:lnTo>
                <a:lnTo>
                  <a:pt x="90" y="260"/>
                </a:lnTo>
                <a:lnTo>
                  <a:pt x="89" y="260"/>
                </a:lnTo>
                <a:lnTo>
                  <a:pt x="87" y="260"/>
                </a:lnTo>
                <a:lnTo>
                  <a:pt x="84" y="260"/>
                </a:lnTo>
                <a:lnTo>
                  <a:pt x="79" y="260"/>
                </a:lnTo>
                <a:lnTo>
                  <a:pt x="77" y="260"/>
                </a:lnTo>
                <a:lnTo>
                  <a:pt x="74" y="260"/>
                </a:lnTo>
                <a:lnTo>
                  <a:pt x="71" y="260"/>
                </a:lnTo>
                <a:lnTo>
                  <a:pt x="66" y="260"/>
                </a:lnTo>
                <a:lnTo>
                  <a:pt x="64" y="260"/>
                </a:lnTo>
                <a:lnTo>
                  <a:pt x="61" y="260"/>
                </a:lnTo>
                <a:lnTo>
                  <a:pt x="49" y="260"/>
                </a:lnTo>
                <a:lnTo>
                  <a:pt x="48" y="260"/>
                </a:lnTo>
                <a:lnTo>
                  <a:pt x="36" y="258"/>
                </a:lnTo>
                <a:lnTo>
                  <a:pt x="35" y="258"/>
                </a:lnTo>
                <a:lnTo>
                  <a:pt x="27" y="258"/>
                </a:lnTo>
                <a:lnTo>
                  <a:pt x="25" y="258"/>
                </a:lnTo>
                <a:lnTo>
                  <a:pt x="23" y="258"/>
                </a:lnTo>
                <a:lnTo>
                  <a:pt x="22" y="258"/>
                </a:lnTo>
                <a:lnTo>
                  <a:pt x="20" y="258"/>
                </a:lnTo>
                <a:lnTo>
                  <a:pt x="18" y="258"/>
                </a:lnTo>
                <a:lnTo>
                  <a:pt x="9" y="258"/>
                </a:lnTo>
                <a:lnTo>
                  <a:pt x="7" y="258"/>
                </a:lnTo>
                <a:lnTo>
                  <a:pt x="5" y="258"/>
                </a:lnTo>
                <a:lnTo>
                  <a:pt x="2" y="258"/>
                </a:lnTo>
                <a:lnTo>
                  <a:pt x="0" y="258"/>
                </a:lnTo>
                <a:lnTo>
                  <a:pt x="0" y="257"/>
                </a:lnTo>
                <a:lnTo>
                  <a:pt x="0" y="255"/>
                </a:lnTo>
                <a:lnTo>
                  <a:pt x="0" y="250"/>
                </a:lnTo>
                <a:lnTo>
                  <a:pt x="2" y="227"/>
                </a:lnTo>
                <a:lnTo>
                  <a:pt x="2" y="225"/>
                </a:lnTo>
                <a:lnTo>
                  <a:pt x="2" y="224"/>
                </a:lnTo>
                <a:lnTo>
                  <a:pt x="2" y="222"/>
                </a:lnTo>
                <a:lnTo>
                  <a:pt x="2" y="216"/>
                </a:lnTo>
                <a:lnTo>
                  <a:pt x="2" y="208"/>
                </a:lnTo>
                <a:lnTo>
                  <a:pt x="2" y="206"/>
                </a:lnTo>
                <a:lnTo>
                  <a:pt x="2" y="203"/>
                </a:lnTo>
                <a:lnTo>
                  <a:pt x="2" y="196"/>
                </a:lnTo>
                <a:lnTo>
                  <a:pt x="2" y="194"/>
                </a:lnTo>
                <a:lnTo>
                  <a:pt x="2" y="191"/>
                </a:lnTo>
                <a:lnTo>
                  <a:pt x="4" y="188"/>
                </a:lnTo>
                <a:lnTo>
                  <a:pt x="4" y="178"/>
                </a:lnTo>
                <a:lnTo>
                  <a:pt x="4" y="172"/>
                </a:lnTo>
                <a:lnTo>
                  <a:pt x="4" y="170"/>
                </a:lnTo>
                <a:lnTo>
                  <a:pt x="4" y="165"/>
                </a:lnTo>
                <a:lnTo>
                  <a:pt x="4" y="149"/>
                </a:lnTo>
                <a:lnTo>
                  <a:pt x="4" y="147"/>
                </a:lnTo>
                <a:lnTo>
                  <a:pt x="5" y="137"/>
                </a:lnTo>
                <a:lnTo>
                  <a:pt x="5" y="132"/>
                </a:lnTo>
                <a:lnTo>
                  <a:pt x="5" y="126"/>
                </a:lnTo>
                <a:lnTo>
                  <a:pt x="5" y="121"/>
                </a:lnTo>
                <a:lnTo>
                  <a:pt x="5" y="118"/>
                </a:lnTo>
                <a:lnTo>
                  <a:pt x="5" y="116"/>
                </a:lnTo>
                <a:lnTo>
                  <a:pt x="7" y="111"/>
                </a:lnTo>
                <a:lnTo>
                  <a:pt x="7" y="109"/>
                </a:lnTo>
                <a:lnTo>
                  <a:pt x="7" y="95"/>
                </a:lnTo>
                <a:lnTo>
                  <a:pt x="7" y="93"/>
                </a:lnTo>
                <a:lnTo>
                  <a:pt x="7" y="92"/>
                </a:lnTo>
                <a:lnTo>
                  <a:pt x="4" y="92"/>
                </a:lnTo>
                <a:lnTo>
                  <a:pt x="4" y="82"/>
                </a:lnTo>
                <a:lnTo>
                  <a:pt x="4" y="80"/>
                </a:lnTo>
                <a:lnTo>
                  <a:pt x="4" y="77"/>
                </a:lnTo>
                <a:lnTo>
                  <a:pt x="5" y="72"/>
                </a:lnTo>
                <a:lnTo>
                  <a:pt x="5" y="69"/>
                </a:lnTo>
                <a:lnTo>
                  <a:pt x="5" y="64"/>
                </a:lnTo>
                <a:lnTo>
                  <a:pt x="5" y="57"/>
                </a:lnTo>
                <a:lnTo>
                  <a:pt x="5" y="56"/>
                </a:lnTo>
                <a:lnTo>
                  <a:pt x="5" y="54"/>
                </a:lnTo>
                <a:lnTo>
                  <a:pt x="5" y="51"/>
                </a:lnTo>
                <a:lnTo>
                  <a:pt x="5" y="46"/>
                </a:lnTo>
                <a:lnTo>
                  <a:pt x="7" y="39"/>
                </a:lnTo>
                <a:lnTo>
                  <a:pt x="7" y="38"/>
                </a:lnTo>
                <a:lnTo>
                  <a:pt x="7" y="36"/>
                </a:lnTo>
                <a:lnTo>
                  <a:pt x="7" y="29"/>
                </a:lnTo>
                <a:lnTo>
                  <a:pt x="7" y="28"/>
                </a:lnTo>
                <a:lnTo>
                  <a:pt x="7" y="26"/>
                </a:lnTo>
                <a:lnTo>
                  <a:pt x="9" y="26"/>
                </a:lnTo>
                <a:lnTo>
                  <a:pt x="10" y="26"/>
                </a:lnTo>
                <a:lnTo>
                  <a:pt x="14" y="28"/>
                </a:lnTo>
                <a:lnTo>
                  <a:pt x="17" y="28"/>
                </a:lnTo>
                <a:lnTo>
                  <a:pt x="20" y="28"/>
                </a:lnTo>
                <a:lnTo>
                  <a:pt x="22" y="28"/>
                </a:lnTo>
                <a:lnTo>
                  <a:pt x="23" y="28"/>
                </a:lnTo>
                <a:lnTo>
                  <a:pt x="25" y="28"/>
                </a:lnTo>
                <a:lnTo>
                  <a:pt x="25" y="29"/>
                </a:lnTo>
                <a:lnTo>
                  <a:pt x="25" y="28"/>
                </a:lnTo>
                <a:lnTo>
                  <a:pt x="27" y="28"/>
                </a:lnTo>
                <a:lnTo>
                  <a:pt x="28" y="28"/>
                </a:lnTo>
                <a:lnTo>
                  <a:pt x="30" y="28"/>
                </a:lnTo>
                <a:lnTo>
                  <a:pt x="32" y="28"/>
                </a:lnTo>
                <a:lnTo>
                  <a:pt x="33" y="28"/>
                </a:lnTo>
                <a:lnTo>
                  <a:pt x="35" y="28"/>
                </a:lnTo>
                <a:lnTo>
                  <a:pt x="36" y="28"/>
                </a:lnTo>
                <a:lnTo>
                  <a:pt x="36" y="29"/>
                </a:lnTo>
                <a:lnTo>
                  <a:pt x="38" y="29"/>
                </a:lnTo>
                <a:lnTo>
                  <a:pt x="40" y="29"/>
                </a:lnTo>
                <a:lnTo>
                  <a:pt x="41" y="29"/>
                </a:lnTo>
                <a:lnTo>
                  <a:pt x="41" y="31"/>
                </a:lnTo>
                <a:lnTo>
                  <a:pt x="43" y="31"/>
                </a:lnTo>
                <a:lnTo>
                  <a:pt x="43" y="33"/>
                </a:lnTo>
                <a:lnTo>
                  <a:pt x="45" y="33"/>
                </a:lnTo>
                <a:lnTo>
                  <a:pt x="46" y="33"/>
                </a:lnTo>
                <a:lnTo>
                  <a:pt x="48" y="33"/>
                </a:lnTo>
                <a:lnTo>
                  <a:pt x="49" y="33"/>
                </a:lnTo>
                <a:lnTo>
                  <a:pt x="51" y="33"/>
                </a:lnTo>
                <a:lnTo>
                  <a:pt x="53" y="33"/>
                </a:lnTo>
                <a:lnTo>
                  <a:pt x="51" y="33"/>
                </a:lnTo>
                <a:lnTo>
                  <a:pt x="53" y="33"/>
                </a:lnTo>
                <a:lnTo>
                  <a:pt x="54" y="33"/>
                </a:lnTo>
                <a:lnTo>
                  <a:pt x="56" y="33"/>
                </a:lnTo>
                <a:lnTo>
                  <a:pt x="58" y="33"/>
                </a:lnTo>
                <a:lnTo>
                  <a:pt x="58" y="31"/>
                </a:lnTo>
                <a:lnTo>
                  <a:pt x="59" y="31"/>
                </a:lnTo>
                <a:lnTo>
                  <a:pt x="61" y="31"/>
                </a:lnTo>
                <a:lnTo>
                  <a:pt x="63" y="31"/>
                </a:lnTo>
                <a:lnTo>
                  <a:pt x="64" y="31"/>
                </a:lnTo>
                <a:lnTo>
                  <a:pt x="64" y="29"/>
                </a:lnTo>
                <a:lnTo>
                  <a:pt x="66" y="29"/>
                </a:lnTo>
                <a:lnTo>
                  <a:pt x="67" y="29"/>
                </a:lnTo>
                <a:lnTo>
                  <a:pt x="67" y="28"/>
                </a:lnTo>
                <a:lnTo>
                  <a:pt x="66" y="29"/>
                </a:lnTo>
                <a:lnTo>
                  <a:pt x="66" y="28"/>
                </a:lnTo>
                <a:lnTo>
                  <a:pt x="67" y="28"/>
                </a:lnTo>
                <a:lnTo>
                  <a:pt x="67" y="26"/>
                </a:lnTo>
                <a:lnTo>
                  <a:pt x="69" y="26"/>
                </a:lnTo>
                <a:lnTo>
                  <a:pt x="69" y="25"/>
                </a:lnTo>
                <a:lnTo>
                  <a:pt x="69" y="23"/>
                </a:lnTo>
                <a:lnTo>
                  <a:pt x="71" y="23"/>
                </a:lnTo>
                <a:lnTo>
                  <a:pt x="71" y="21"/>
                </a:lnTo>
                <a:lnTo>
                  <a:pt x="72" y="21"/>
                </a:lnTo>
                <a:lnTo>
                  <a:pt x="72" y="20"/>
                </a:lnTo>
                <a:lnTo>
                  <a:pt x="74" y="18"/>
                </a:lnTo>
                <a:lnTo>
                  <a:pt x="74" y="16"/>
                </a:lnTo>
                <a:lnTo>
                  <a:pt x="76" y="16"/>
                </a:lnTo>
                <a:lnTo>
                  <a:pt x="76" y="15"/>
                </a:lnTo>
                <a:lnTo>
                  <a:pt x="76" y="13"/>
                </a:lnTo>
                <a:lnTo>
                  <a:pt x="77" y="13"/>
                </a:lnTo>
                <a:lnTo>
                  <a:pt x="76" y="13"/>
                </a:lnTo>
                <a:lnTo>
                  <a:pt x="77" y="13"/>
                </a:lnTo>
                <a:lnTo>
                  <a:pt x="77" y="11"/>
                </a:lnTo>
                <a:lnTo>
                  <a:pt x="79" y="11"/>
                </a:lnTo>
                <a:lnTo>
                  <a:pt x="79" y="10"/>
                </a:lnTo>
                <a:lnTo>
                  <a:pt x="81" y="10"/>
                </a:lnTo>
                <a:lnTo>
                  <a:pt x="81" y="8"/>
                </a:lnTo>
                <a:lnTo>
                  <a:pt x="82" y="8"/>
                </a:lnTo>
                <a:lnTo>
                  <a:pt x="82" y="7"/>
                </a:lnTo>
                <a:lnTo>
                  <a:pt x="84" y="7"/>
                </a:lnTo>
                <a:lnTo>
                  <a:pt x="85" y="7"/>
                </a:lnTo>
                <a:lnTo>
                  <a:pt x="85" y="5"/>
                </a:lnTo>
                <a:lnTo>
                  <a:pt x="87" y="5"/>
                </a:lnTo>
                <a:lnTo>
                  <a:pt x="87" y="3"/>
                </a:lnTo>
                <a:lnTo>
                  <a:pt x="89" y="3"/>
                </a:lnTo>
                <a:lnTo>
                  <a:pt x="90" y="3"/>
                </a:lnTo>
                <a:lnTo>
                  <a:pt x="92" y="3"/>
                </a:lnTo>
                <a:close/>
                <a:moveTo>
                  <a:pt x="97" y="2"/>
                </a:moveTo>
                <a:lnTo>
                  <a:pt x="99" y="2"/>
                </a:lnTo>
                <a:lnTo>
                  <a:pt x="100" y="2"/>
                </a:lnTo>
                <a:lnTo>
                  <a:pt x="100" y="3"/>
                </a:lnTo>
                <a:lnTo>
                  <a:pt x="102" y="3"/>
                </a:lnTo>
                <a:lnTo>
                  <a:pt x="103" y="3"/>
                </a:lnTo>
                <a:lnTo>
                  <a:pt x="103" y="5"/>
                </a:lnTo>
                <a:lnTo>
                  <a:pt x="105" y="5"/>
                </a:lnTo>
                <a:lnTo>
                  <a:pt x="107" y="5"/>
                </a:lnTo>
                <a:lnTo>
                  <a:pt x="108" y="7"/>
                </a:lnTo>
                <a:lnTo>
                  <a:pt x="110" y="7"/>
                </a:lnTo>
                <a:lnTo>
                  <a:pt x="110" y="8"/>
                </a:lnTo>
                <a:lnTo>
                  <a:pt x="112" y="8"/>
                </a:lnTo>
                <a:lnTo>
                  <a:pt x="110" y="7"/>
                </a:lnTo>
                <a:lnTo>
                  <a:pt x="108" y="7"/>
                </a:lnTo>
                <a:lnTo>
                  <a:pt x="108" y="5"/>
                </a:lnTo>
                <a:lnTo>
                  <a:pt x="107" y="5"/>
                </a:lnTo>
                <a:lnTo>
                  <a:pt x="108" y="5"/>
                </a:lnTo>
                <a:lnTo>
                  <a:pt x="107" y="5"/>
                </a:lnTo>
                <a:lnTo>
                  <a:pt x="105" y="5"/>
                </a:lnTo>
                <a:lnTo>
                  <a:pt x="105" y="3"/>
                </a:lnTo>
                <a:lnTo>
                  <a:pt x="107" y="3"/>
                </a:lnTo>
                <a:lnTo>
                  <a:pt x="108" y="3"/>
                </a:lnTo>
                <a:lnTo>
                  <a:pt x="108" y="5"/>
                </a:lnTo>
                <a:lnTo>
                  <a:pt x="110" y="5"/>
                </a:lnTo>
                <a:lnTo>
                  <a:pt x="112" y="5"/>
                </a:lnTo>
                <a:lnTo>
                  <a:pt x="112" y="7"/>
                </a:lnTo>
                <a:lnTo>
                  <a:pt x="113" y="7"/>
                </a:lnTo>
                <a:lnTo>
                  <a:pt x="115" y="7"/>
                </a:lnTo>
                <a:lnTo>
                  <a:pt x="116" y="7"/>
                </a:lnTo>
                <a:lnTo>
                  <a:pt x="116" y="8"/>
                </a:lnTo>
                <a:lnTo>
                  <a:pt x="118" y="8"/>
                </a:lnTo>
                <a:lnTo>
                  <a:pt x="118" y="10"/>
                </a:lnTo>
                <a:lnTo>
                  <a:pt x="120" y="10"/>
                </a:lnTo>
                <a:lnTo>
                  <a:pt x="120" y="11"/>
                </a:lnTo>
                <a:lnTo>
                  <a:pt x="118" y="11"/>
                </a:lnTo>
                <a:lnTo>
                  <a:pt x="118" y="10"/>
                </a:lnTo>
                <a:lnTo>
                  <a:pt x="116" y="10"/>
                </a:lnTo>
                <a:lnTo>
                  <a:pt x="115" y="10"/>
                </a:lnTo>
                <a:lnTo>
                  <a:pt x="115" y="8"/>
                </a:lnTo>
                <a:lnTo>
                  <a:pt x="113" y="8"/>
                </a:lnTo>
                <a:lnTo>
                  <a:pt x="113" y="7"/>
                </a:lnTo>
                <a:lnTo>
                  <a:pt x="112" y="7"/>
                </a:lnTo>
                <a:lnTo>
                  <a:pt x="112" y="5"/>
                </a:lnTo>
                <a:lnTo>
                  <a:pt x="112" y="7"/>
                </a:lnTo>
                <a:lnTo>
                  <a:pt x="113" y="7"/>
                </a:lnTo>
                <a:lnTo>
                  <a:pt x="113" y="8"/>
                </a:lnTo>
                <a:lnTo>
                  <a:pt x="115" y="8"/>
                </a:lnTo>
                <a:lnTo>
                  <a:pt x="115" y="10"/>
                </a:lnTo>
                <a:lnTo>
                  <a:pt x="116" y="10"/>
                </a:lnTo>
                <a:lnTo>
                  <a:pt x="115" y="10"/>
                </a:lnTo>
                <a:lnTo>
                  <a:pt x="113" y="10"/>
                </a:lnTo>
                <a:lnTo>
                  <a:pt x="113" y="11"/>
                </a:lnTo>
                <a:lnTo>
                  <a:pt x="112" y="11"/>
                </a:lnTo>
                <a:lnTo>
                  <a:pt x="110" y="11"/>
                </a:lnTo>
                <a:lnTo>
                  <a:pt x="108" y="10"/>
                </a:lnTo>
                <a:lnTo>
                  <a:pt x="107" y="10"/>
                </a:lnTo>
                <a:lnTo>
                  <a:pt x="105" y="10"/>
                </a:lnTo>
                <a:lnTo>
                  <a:pt x="103" y="10"/>
                </a:lnTo>
                <a:lnTo>
                  <a:pt x="103" y="8"/>
                </a:lnTo>
                <a:lnTo>
                  <a:pt x="102" y="8"/>
                </a:lnTo>
                <a:lnTo>
                  <a:pt x="103" y="8"/>
                </a:lnTo>
                <a:lnTo>
                  <a:pt x="103" y="10"/>
                </a:lnTo>
                <a:lnTo>
                  <a:pt x="105" y="10"/>
                </a:lnTo>
                <a:lnTo>
                  <a:pt x="103" y="10"/>
                </a:lnTo>
                <a:lnTo>
                  <a:pt x="103" y="8"/>
                </a:lnTo>
                <a:lnTo>
                  <a:pt x="102" y="8"/>
                </a:lnTo>
                <a:lnTo>
                  <a:pt x="102" y="7"/>
                </a:lnTo>
                <a:lnTo>
                  <a:pt x="100" y="7"/>
                </a:lnTo>
                <a:lnTo>
                  <a:pt x="99" y="5"/>
                </a:lnTo>
                <a:lnTo>
                  <a:pt x="99" y="3"/>
                </a:lnTo>
                <a:lnTo>
                  <a:pt x="97" y="3"/>
                </a:lnTo>
                <a:lnTo>
                  <a:pt x="95" y="3"/>
                </a:lnTo>
                <a:lnTo>
                  <a:pt x="95" y="2"/>
                </a:lnTo>
                <a:lnTo>
                  <a:pt x="97" y="2"/>
                </a:lnTo>
                <a:close/>
                <a:moveTo>
                  <a:pt x="102" y="0"/>
                </a:moveTo>
                <a:lnTo>
                  <a:pt x="103" y="0"/>
                </a:lnTo>
                <a:lnTo>
                  <a:pt x="103" y="2"/>
                </a:lnTo>
                <a:lnTo>
                  <a:pt x="105" y="2"/>
                </a:lnTo>
                <a:lnTo>
                  <a:pt x="107" y="2"/>
                </a:lnTo>
                <a:lnTo>
                  <a:pt x="107" y="3"/>
                </a:lnTo>
                <a:lnTo>
                  <a:pt x="105" y="3"/>
                </a:lnTo>
                <a:lnTo>
                  <a:pt x="103" y="3"/>
                </a:lnTo>
                <a:lnTo>
                  <a:pt x="102" y="3"/>
                </a:lnTo>
                <a:lnTo>
                  <a:pt x="103" y="3"/>
                </a:lnTo>
                <a:lnTo>
                  <a:pt x="102" y="3"/>
                </a:lnTo>
                <a:lnTo>
                  <a:pt x="103" y="3"/>
                </a:lnTo>
                <a:lnTo>
                  <a:pt x="105" y="3"/>
                </a:lnTo>
                <a:lnTo>
                  <a:pt x="103" y="3"/>
                </a:lnTo>
                <a:lnTo>
                  <a:pt x="105" y="3"/>
                </a:lnTo>
                <a:lnTo>
                  <a:pt x="103" y="3"/>
                </a:lnTo>
                <a:lnTo>
                  <a:pt x="102" y="3"/>
                </a:lnTo>
                <a:lnTo>
                  <a:pt x="102" y="2"/>
                </a:lnTo>
                <a:lnTo>
                  <a:pt x="100" y="2"/>
                </a:lnTo>
                <a:lnTo>
                  <a:pt x="99" y="2"/>
                </a:lnTo>
                <a:lnTo>
                  <a:pt x="99" y="0"/>
                </a:lnTo>
                <a:lnTo>
                  <a:pt x="100" y="0"/>
                </a:lnTo>
                <a:lnTo>
                  <a:pt x="102" y="0"/>
                </a:lnTo>
                <a:close/>
              </a:path>
            </a:pathLst>
          </a:custGeom>
          <a:solidFill>
            <a:srgbClr val="FFFF00"/>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57" name="Freeform 595"/>
          <p:cNvSpPr>
            <a:spLocks noEditPoints="1"/>
          </p:cNvSpPr>
          <p:nvPr/>
        </p:nvSpPr>
        <p:spPr bwMode="auto">
          <a:xfrm>
            <a:off x="2543973" y="827928"/>
            <a:ext cx="540264" cy="632850"/>
          </a:xfrm>
          <a:custGeom>
            <a:avLst/>
            <a:gdLst>
              <a:gd name="T0" fmla="*/ 244 w 267"/>
              <a:gd name="T1" fmla="*/ 167 h 304"/>
              <a:gd name="T2" fmla="*/ 249 w 267"/>
              <a:gd name="T3" fmla="*/ 163 h 304"/>
              <a:gd name="T4" fmla="*/ 246 w 267"/>
              <a:gd name="T5" fmla="*/ 160 h 304"/>
              <a:gd name="T6" fmla="*/ 229 w 267"/>
              <a:gd name="T7" fmla="*/ 127 h 304"/>
              <a:gd name="T8" fmla="*/ 226 w 267"/>
              <a:gd name="T9" fmla="*/ 113 h 304"/>
              <a:gd name="T10" fmla="*/ 149 w 267"/>
              <a:gd name="T11" fmla="*/ 33 h 304"/>
              <a:gd name="T12" fmla="*/ 152 w 267"/>
              <a:gd name="T13" fmla="*/ 33 h 304"/>
              <a:gd name="T14" fmla="*/ 54 w 267"/>
              <a:gd name="T15" fmla="*/ 29 h 304"/>
              <a:gd name="T16" fmla="*/ 54 w 267"/>
              <a:gd name="T17" fmla="*/ 28 h 304"/>
              <a:gd name="T18" fmla="*/ 49 w 267"/>
              <a:gd name="T19" fmla="*/ 26 h 304"/>
              <a:gd name="T20" fmla="*/ 61 w 267"/>
              <a:gd name="T21" fmla="*/ 29 h 304"/>
              <a:gd name="T22" fmla="*/ 63 w 267"/>
              <a:gd name="T23" fmla="*/ 25 h 304"/>
              <a:gd name="T24" fmla="*/ 154 w 267"/>
              <a:gd name="T25" fmla="*/ 33 h 304"/>
              <a:gd name="T26" fmla="*/ 167 w 267"/>
              <a:gd name="T27" fmla="*/ 42 h 304"/>
              <a:gd name="T28" fmla="*/ 156 w 267"/>
              <a:gd name="T29" fmla="*/ 39 h 304"/>
              <a:gd name="T30" fmla="*/ 156 w 267"/>
              <a:gd name="T31" fmla="*/ 34 h 304"/>
              <a:gd name="T32" fmla="*/ 53 w 267"/>
              <a:gd name="T33" fmla="*/ 26 h 304"/>
              <a:gd name="T34" fmla="*/ 63 w 267"/>
              <a:gd name="T35" fmla="*/ 23 h 304"/>
              <a:gd name="T36" fmla="*/ 58 w 267"/>
              <a:gd name="T37" fmla="*/ 21 h 304"/>
              <a:gd name="T38" fmla="*/ 112 w 267"/>
              <a:gd name="T39" fmla="*/ 13 h 304"/>
              <a:gd name="T40" fmla="*/ 66 w 267"/>
              <a:gd name="T41" fmla="*/ 15 h 304"/>
              <a:gd name="T42" fmla="*/ 100 w 267"/>
              <a:gd name="T43" fmla="*/ 8 h 304"/>
              <a:gd name="T44" fmla="*/ 100 w 267"/>
              <a:gd name="T45" fmla="*/ 10 h 304"/>
              <a:gd name="T46" fmla="*/ 118 w 267"/>
              <a:gd name="T47" fmla="*/ 15 h 304"/>
              <a:gd name="T48" fmla="*/ 131 w 267"/>
              <a:gd name="T49" fmla="*/ 18 h 304"/>
              <a:gd name="T50" fmla="*/ 146 w 267"/>
              <a:gd name="T51" fmla="*/ 29 h 304"/>
              <a:gd name="T52" fmla="*/ 159 w 267"/>
              <a:gd name="T53" fmla="*/ 42 h 304"/>
              <a:gd name="T54" fmla="*/ 172 w 267"/>
              <a:gd name="T55" fmla="*/ 47 h 304"/>
              <a:gd name="T56" fmla="*/ 177 w 267"/>
              <a:gd name="T57" fmla="*/ 52 h 304"/>
              <a:gd name="T58" fmla="*/ 193 w 267"/>
              <a:gd name="T59" fmla="*/ 62 h 304"/>
              <a:gd name="T60" fmla="*/ 210 w 267"/>
              <a:gd name="T61" fmla="*/ 72 h 304"/>
              <a:gd name="T62" fmla="*/ 218 w 267"/>
              <a:gd name="T63" fmla="*/ 93 h 304"/>
              <a:gd name="T64" fmla="*/ 221 w 267"/>
              <a:gd name="T65" fmla="*/ 109 h 304"/>
              <a:gd name="T66" fmla="*/ 226 w 267"/>
              <a:gd name="T67" fmla="*/ 127 h 304"/>
              <a:gd name="T68" fmla="*/ 239 w 267"/>
              <a:gd name="T69" fmla="*/ 141 h 304"/>
              <a:gd name="T70" fmla="*/ 246 w 267"/>
              <a:gd name="T71" fmla="*/ 159 h 304"/>
              <a:gd name="T72" fmla="*/ 247 w 267"/>
              <a:gd name="T73" fmla="*/ 176 h 304"/>
              <a:gd name="T74" fmla="*/ 250 w 267"/>
              <a:gd name="T75" fmla="*/ 199 h 304"/>
              <a:gd name="T76" fmla="*/ 259 w 267"/>
              <a:gd name="T77" fmla="*/ 222 h 304"/>
              <a:gd name="T78" fmla="*/ 252 w 267"/>
              <a:gd name="T79" fmla="*/ 247 h 304"/>
              <a:gd name="T80" fmla="*/ 260 w 267"/>
              <a:gd name="T81" fmla="*/ 265 h 304"/>
              <a:gd name="T82" fmla="*/ 265 w 267"/>
              <a:gd name="T83" fmla="*/ 288 h 304"/>
              <a:gd name="T84" fmla="*/ 244 w 267"/>
              <a:gd name="T85" fmla="*/ 302 h 304"/>
              <a:gd name="T86" fmla="*/ 193 w 267"/>
              <a:gd name="T87" fmla="*/ 301 h 304"/>
              <a:gd name="T88" fmla="*/ 166 w 267"/>
              <a:gd name="T89" fmla="*/ 289 h 304"/>
              <a:gd name="T90" fmla="*/ 144 w 267"/>
              <a:gd name="T91" fmla="*/ 263 h 304"/>
              <a:gd name="T92" fmla="*/ 90 w 267"/>
              <a:gd name="T93" fmla="*/ 261 h 304"/>
              <a:gd name="T94" fmla="*/ 27 w 267"/>
              <a:gd name="T95" fmla="*/ 258 h 304"/>
              <a:gd name="T96" fmla="*/ 2 w 267"/>
              <a:gd name="T97" fmla="*/ 224 h 304"/>
              <a:gd name="T98" fmla="*/ 5 w 267"/>
              <a:gd name="T99" fmla="*/ 137 h 304"/>
              <a:gd name="T100" fmla="*/ 5 w 267"/>
              <a:gd name="T101" fmla="*/ 69 h 304"/>
              <a:gd name="T102" fmla="*/ 17 w 267"/>
              <a:gd name="T103" fmla="*/ 28 h 304"/>
              <a:gd name="T104" fmla="*/ 40 w 267"/>
              <a:gd name="T105" fmla="*/ 29 h 304"/>
              <a:gd name="T106" fmla="*/ 58 w 267"/>
              <a:gd name="T107" fmla="*/ 31 h 304"/>
              <a:gd name="T108" fmla="*/ 71 w 267"/>
              <a:gd name="T109" fmla="*/ 23 h 304"/>
              <a:gd name="T110" fmla="*/ 81 w 267"/>
              <a:gd name="T111" fmla="*/ 8 h 304"/>
              <a:gd name="T112" fmla="*/ 103 w 267"/>
              <a:gd name="T113" fmla="*/ 3 h 304"/>
              <a:gd name="T114" fmla="*/ 107 w 267"/>
              <a:gd name="T115" fmla="*/ 3 h 304"/>
              <a:gd name="T116" fmla="*/ 116 w 267"/>
              <a:gd name="T117" fmla="*/ 10 h 304"/>
              <a:gd name="T118" fmla="*/ 112 w 267"/>
              <a:gd name="T119" fmla="*/ 11 h 304"/>
              <a:gd name="T120" fmla="*/ 99 w 267"/>
              <a:gd name="T121" fmla="*/ 5 h 304"/>
              <a:gd name="T122" fmla="*/ 102 w 267"/>
              <a:gd name="T123" fmla="*/ 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7" h="304">
                <a:moveTo>
                  <a:pt x="265" y="284"/>
                </a:moveTo>
                <a:lnTo>
                  <a:pt x="265" y="283"/>
                </a:lnTo>
                <a:lnTo>
                  <a:pt x="265" y="284"/>
                </a:lnTo>
                <a:moveTo>
                  <a:pt x="257" y="211"/>
                </a:moveTo>
                <a:lnTo>
                  <a:pt x="255" y="209"/>
                </a:lnTo>
                <a:lnTo>
                  <a:pt x="255" y="208"/>
                </a:lnTo>
                <a:lnTo>
                  <a:pt x="255" y="206"/>
                </a:lnTo>
                <a:lnTo>
                  <a:pt x="257" y="206"/>
                </a:lnTo>
                <a:lnTo>
                  <a:pt x="257" y="208"/>
                </a:lnTo>
                <a:lnTo>
                  <a:pt x="257" y="209"/>
                </a:lnTo>
                <a:lnTo>
                  <a:pt x="257" y="211"/>
                </a:lnTo>
                <a:moveTo>
                  <a:pt x="247" y="170"/>
                </a:moveTo>
                <a:lnTo>
                  <a:pt x="246" y="170"/>
                </a:lnTo>
                <a:lnTo>
                  <a:pt x="247" y="170"/>
                </a:lnTo>
                <a:moveTo>
                  <a:pt x="246" y="167"/>
                </a:moveTo>
                <a:lnTo>
                  <a:pt x="244" y="167"/>
                </a:lnTo>
                <a:lnTo>
                  <a:pt x="244" y="165"/>
                </a:lnTo>
                <a:lnTo>
                  <a:pt x="246" y="165"/>
                </a:lnTo>
                <a:lnTo>
                  <a:pt x="246" y="167"/>
                </a:lnTo>
                <a:moveTo>
                  <a:pt x="249" y="163"/>
                </a:moveTo>
                <a:lnTo>
                  <a:pt x="249" y="165"/>
                </a:lnTo>
                <a:lnTo>
                  <a:pt x="249" y="167"/>
                </a:lnTo>
                <a:lnTo>
                  <a:pt x="249" y="168"/>
                </a:lnTo>
                <a:lnTo>
                  <a:pt x="249" y="170"/>
                </a:lnTo>
                <a:lnTo>
                  <a:pt x="247" y="170"/>
                </a:lnTo>
                <a:lnTo>
                  <a:pt x="247" y="172"/>
                </a:lnTo>
                <a:lnTo>
                  <a:pt x="247" y="170"/>
                </a:lnTo>
                <a:lnTo>
                  <a:pt x="247" y="168"/>
                </a:lnTo>
                <a:lnTo>
                  <a:pt x="247" y="167"/>
                </a:lnTo>
                <a:lnTo>
                  <a:pt x="247" y="165"/>
                </a:lnTo>
                <a:lnTo>
                  <a:pt x="249" y="165"/>
                </a:lnTo>
                <a:lnTo>
                  <a:pt x="249" y="163"/>
                </a:lnTo>
                <a:lnTo>
                  <a:pt x="247" y="163"/>
                </a:lnTo>
                <a:lnTo>
                  <a:pt x="247" y="165"/>
                </a:lnTo>
                <a:lnTo>
                  <a:pt x="247" y="167"/>
                </a:lnTo>
                <a:lnTo>
                  <a:pt x="247" y="168"/>
                </a:lnTo>
                <a:lnTo>
                  <a:pt x="246" y="168"/>
                </a:lnTo>
                <a:lnTo>
                  <a:pt x="246" y="167"/>
                </a:lnTo>
                <a:lnTo>
                  <a:pt x="246" y="165"/>
                </a:lnTo>
                <a:lnTo>
                  <a:pt x="246" y="163"/>
                </a:lnTo>
                <a:lnTo>
                  <a:pt x="246" y="165"/>
                </a:lnTo>
                <a:lnTo>
                  <a:pt x="246" y="167"/>
                </a:lnTo>
                <a:lnTo>
                  <a:pt x="247" y="167"/>
                </a:lnTo>
                <a:lnTo>
                  <a:pt x="247" y="165"/>
                </a:lnTo>
                <a:lnTo>
                  <a:pt x="246" y="165"/>
                </a:lnTo>
                <a:lnTo>
                  <a:pt x="246" y="163"/>
                </a:lnTo>
                <a:lnTo>
                  <a:pt x="246" y="162"/>
                </a:lnTo>
                <a:lnTo>
                  <a:pt x="246" y="160"/>
                </a:lnTo>
                <a:lnTo>
                  <a:pt x="246" y="159"/>
                </a:lnTo>
                <a:lnTo>
                  <a:pt x="246" y="157"/>
                </a:lnTo>
                <a:lnTo>
                  <a:pt x="247" y="157"/>
                </a:lnTo>
                <a:lnTo>
                  <a:pt x="247" y="159"/>
                </a:lnTo>
                <a:lnTo>
                  <a:pt x="249" y="160"/>
                </a:lnTo>
                <a:lnTo>
                  <a:pt x="249" y="162"/>
                </a:lnTo>
                <a:lnTo>
                  <a:pt x="249" y="163"/>
                </a:lnTo>
                <a:moveTo>
                  <a:pt x="229" y="119"/>
                </a:moveTo>
                <a:lnTo>
                  <a:pt x="231" y="121"/>
                </a:lnTo>
                <a:lnTo>
                  <a:pt x="231" y="123"/>
                </a:lnTo>
                <a:lnTo>
                  <a:pt x="231" y="124"/>
                </a:lnTo>
                <a:lnTo>
                  <a:pt x="231" y="126"/>
                </a:lnTo>
                <a:lnTo>
                  <a:pt x="232" y="126"/>
                </a:lnTo>
                <a:lnTo>
                  <a:pt x="232" y="127"/>
                </a:lnTo>
                <a:lnTo>
                  <a:pt x="231" y="127"/>
                </a:lnTo>
                <a:lnTo>
                  <a:pt x="229" y="127"/>
                </a:lnTo>
                <a:lnTo>
                  <a:pt x="229" y="126"/>
                </a:lnTo>
                <a:lnTo>
                  <a:pt x="228" y="126"/>
                </a:lnTo>
                <a:lnTo>
                  <a:pt x="228" y="124"/>
                </a:lnTo>
                <a:lnTo>
                  <a:pt x="228" y="123"/>
                </a:lnTo>
                <a:lnTo>
                  <a:pt x="226" y="123"/>
                </a:lnTo>
                <a:lnTo>
                  <a:pt x="224" y="121"/>
                </a:lnTo>
                <a:lnTo>
                  <a:pt x="224" y="119"/>
                </a:lnTo>
                <a:lnTo>
                  <a:pt x="224" y="118"/>
                </a:lnTo>
                <a:lnTo>
                  <a:pt x="226" y="118"/>
                </a:lnTo>
                <a:lnTo>
                  <a:pt x="226" y="119"/>
                </a:lnTo>
                <a:lnTo>
                  <a:pt x="228" y="119"/>
                </a:lnTo>
                <a:lnTo>
                  <a:pt x="226" y="119"/>
                </a:lnTo>
                <a:lnTo>
                  <a:pt x="226" y="118"/>
                </a:lnTo>
                <a:lnTo>
                  <a:pt x="226" y="116"/>
                </a:lnTo>
                <a:lnTo>
                  <a:pt x="226" y="114"/>
                </a:lnTo>
                <a:lnTo>
                  <a:pt x="226" y="113"/>
                </a:lnTo>
                <a:lnTo>
                  <a:pt x="229" y="116"/>
                </a:lnTo>
                <a:lnTo>
                  <a:pt x="229" y="118"/>
                </a:lnTo>
                <a:lnTo>
                  <a:pt x="229" y="119"/>
                </a:lnTo>
                <a:moveTo>
                  <a:pt x="185" y="57"/>
                </a:moveTo>
                <a:lnTo>
                  <a:pt x="185" y="56"/>
                </a:lnTo>
                <a:lnTo>
                  <a:pt x="185" y="57"/>
                </a:lnTo>
                <a:moveTo>
                  <a:pt x="154" y="34"/>
                </a:moveTo>
                <a:lnTo>
                  <a:pt x="152" y="34"/>
                </a:lnTo>
                <a:lnTo>
                  <a:pt x="152" y="33"/>
                </a:lnTo>
                <a:lnTo>
                  <a:pt x="154" y="33"/>
                </a:lnTo>
                <a:lnTo>
                  <a:pt x="154" y="34"/>
                </a:lnTo>
                <a:lnTo>
                  <a:pt x="156" y="34"/>
                </a:lnTo>
                <a:lnTo>
                  <a:pt x="154" y="34"/>
                </a:lnTo>
                <a:moveTo>
                  <a:pt x="151" y="34"/>
                </a:moveTo>
                <a:lnTo>
                  <a:pt x="149" y="34"/>
                </a:lnTo>
                <a:lnTo>
                  <a:pt x="149" y="33"/>
                </a:lnTo>
                <a:lnTo>
                  <a:pt x="151" y="33"/>
                </a:lnTo>
                <a:lnTo>
                  <a:pt x="151" y="34"/>
                </a:lnTo>
                <a:moveTo>
                  <a:pt x="51" y="33"/>
                </a:moveTo>
                <a:lnTo>
                  <a:pt x="49" y="33"/>
                </a:lnTo>
                <a:lnTo>
                  <a:pt x="48" y="33"/>
                </a:lnTo>
                <a:lnTo>
                  <a:pt x="46" y="33"/>
                </a:lnTo>
                <a:lnTo>
                  <a:pt x="48" y="33"/>
                </a:lnTo>
                <a:lnTo>
                  <a:pt x="49" y="33"/>
                </a:lnTo>
                <a:lnTo>
                  <a:pt x="51" y="33"/>
                </a:lnTo>
                <a:moveTo>
                  <a:pt x="152" y="34"/>
                </a:moveTo>
                <a:lnTo>
                  <a:pt x="152" y="33"/>
                </a:lnTo>
                <a:lnTo>
                  <a:pt x="152" y="34"/>
                </a:lnTo>
                <a:moveTo>
                  <a:pt x="149" y="33"/>
                </a:moveTo>
                <a:lnTo>
                  <a:pt x="151" y="33"/>
                </a:lnTo>
                <a:lnTo>
                  <a:pt x="149" y="33"/>
                </a:lnTo>
                <a:moveTo>
                  <a:pt x="152" y="33"/>
                </a:moveTo>
                <a:lnTo>
                  <a:pt x="151" y="33"/>
                </a:lnTo>
                <a:lnTo>
                  <a:pt x="152" y="33"/>
                </a:lnTo>
                <a:moveTo>
                  <a:pt x="45" y="31"/>
                </a:moveTo>
                <a:lnTo>
                  <a:pt x="43" y="31"/>
                </a:lnTo>
                <a:lnTo>
                  <a:pt x="45" y="31"/>
                </a:lnTo>
                <a:moveTo>
                  <a:pt x="58" y="28"/>
                </a:moveTo>
                <a:lnTo>
                  <a:pt x="58" y="29"/>
                </a:lnTo>
                <a:lnTo>
                  <a:pt x="58" y="31"/>
                </a:lnTo>
                <a:lnTo>
                  <a:pt x="56" y="31"/>
                </a:lnTo>
                <a:lnTo>
                  <a:pt x="54" y="31"/>
                </a:lnTo>
                <a:lnTo>
                  <a:pt x="53" y="31"/>
                </a:lnTo>
                <a:lnTo>
                  <a:pt x="51" y="31"/>
                </a:lnTo>
                <a:lnTo>
                  <a:pt x="51" y="29"/>
                </a:lnTo>
                <a:lnTo>
                  <a:pt x="53" y="31"/>
                </a:lnTo>
                <a:lnTo>
                  <a:pt x="53" y="29"/>
                </a:lnTo>
                <a:lnTo>
                  <a:pt x="54" y="29"/>
                </a:lnTo>
                <a:lnTo>
                  <a:pt x="53" y="29"/>
                </a:lnTo>
                <a:lnTo>
                  <a:pt x="51" y="29"/>
                </a:lnTo>
                <a:lnTo>
                  <a:pt x="49" y="29"/>
                </a:lnTo>
                <a:lnTo>
                  <a:pt x="49" y="31"/>
                </a:lnTo>
                <a:lnTo>
                  <a:pt x="48" y="31"/>
                </a:lnTo>
                <a:lnTo>
                  <a:pt x="46" y="29"/>
                </a:lnTo>
                <a:lnTo>
                  <a:pt x="45" y="29"/>
                </a:lnTo>
                <a:lnTo>
                  <a:pt x="43" y="29"/>
                </a:lnTo>
                <a:lnTo>
                  <a:pt x="43" y="28"/>
                </a:lnTo>
                <a:lnTo>
                  <a:pt x="45" y="28"/>
                </a:lnTo>
                <a:lnTo>
                  <a:pt x="46" y="28"/>
                </a:lnTo>
                <a:lnTo>
                  <a:pt x="48" y="28"/>
                </a:lnTo>
                <a:lnTo>
                  <a:pt x="49" y="28"/>
                </a:lnTo>
                <a:lnTo>
                  <a:pt x="51" y="28"/>
                </a:lnTo>
                <a:lnTo>
                  <a:pt x="53" y="28"/>
                </a:lnTo>
                <a:lnTo>
                  <a:pt x="54" y="28"/>
                </a:lnTo>
                <a:lnTo>
                  <a:pt x="56" y="28"/>
                </a:lnTo>
                <a:lnTo>
                  <a:pt x="58" y="28"/>
                </a:lnTo>
                <a:moveTo>
                  <a:pt x="43" y="26"/>
                </a:moveTo>
                <a:lnTo>
                  <a:pt x="45" y="26"/>
                </a:lnTo>
                <a:lnTo>
                  <a:pt x="45" y="28"/>
                </a:lnTo>
                <a:lnTo>
                  <a:pt x="46" y="28"/>
                </a:lnTo>
                <a:lnTo>
                  <a:pt x="45" y="28"/>
                </a:lnTo>
                <a:lnTo>
                  <a:pt x="43" y="28"/>
                </a:lnTo>
                <a:lnTo>
                  <a:pt x="41" y="28"/>
                </a:lnTo>
                <a:lnTo>
                  <a:pt x="40" y="28"/>
                </a:lnTo>
                <a:lnTo>
                  <a:pt x="40" y="26"/>
                </a:lnTo>
                <a:lnTo>
                  <a:pt x="41" y="26"/>
                </a:lnTo>
                <a:lnTo>
                  <a:pt x="43" y="26"/>
                </a:lnTo>
                <a:moveTo>
                  <a:pt x="49" y="26"/>
                </a:moveTo>
                <a:lnTo>
                  <a:pt x="51" y="26"/>
                </a:lnTo>
                <a:lnTo>
                  <a:pt x="49" y="26"/>
                </a:lnTo>
                <a:lnTo>
                  <a:pt x="48" y="26"/>
                </a:lnTo>
                <a:lnTo>
                  <a:pt x="49" y="26"/>
                </a:lnTo>
                <a:moveTo>
                  <a:pt x="66" y="25"/>
                </a:moveTo>
                <a:lnTo>
                  <a:pt x="66" y="26"/>
                </a:lnTo>
                <a:lnTo>
                  <a:pt x="66" y="28"/>
                </a:lnTo>
                <a:lnTo>
                  <a:pt x="64" y="29"/>
                </a:lnTo>
                <a:lnTo>
                  <a:pt x="63" y="29"/>
                </a:lnTo>
                <a:lnTo>
                  <a:pt x="61" y="29"/>
                </a:lnTo>
                <a:lnTo>
                  <a:pt x="61" y="31"/>
                </a:lnTo>
                <a:lnTo>
                  <a:pt x="61" y="29"/>
                </a:lnTo>
                <a:lnTo>
                  <a:pt x="61" y="31"/>
                </a:lnTo>
                <a:lnTo>
                  <a:pt x="59" y="31"/>
                </a:lnTo>
                <a:lnTo>
                  <a:pt x="58" y="31"/>
                </a:lnTo>
                <a:lnTo>
                  <a:pt x="58" y="29"/>
                </a:lnTo>
                <a:lnTo>
                  <a:pt x="59" y="29"/>
                </a:lnTo>
                <a:lnTo>
                  <a:pt x="61" y="29"/>
                </a:lnTo>
                <a:lnTo>
                  <a:pt x="63" y="29"/>
                </a:lnTo>
                <a:lnTo>
                  <a:pt x="61" y="29"/>
                </a:lnTo>
                <a:lnTo>
                  <a:pt x="63" y="29"/>
                </a:lnTo>
                <a:lnTo>
                  <a:pt x="64" y="28"/>
                </a:lnTo>
                <a:lnTo>
                  <a:pt x="63" y="28"/>
                </a:lnTo>
                <a:lnTo>
                  <a:pt x="63" y="29"/>
                </a:lnTo>
                <a:lnTo>
                  <a:pt x="61" y="29"/>
                </a:lnTo>
                <a:lnTo>
                  <a:pt x="59" y="29"/>
                </a:lnTo>
                <a:lnTo>
                  <a:pt x="58" y="29"/>
                </a:lnTo>
                <a:lnTo>
                  <a:pt x="59" y="29"/>
                </a:lnTo>
                <a:lnTo>
                  <a:pt x="58" y="29"/>
                </a:lnTo>
                <a:lnTo>
                  <a:pt x="58" y="28"/>
                </a:lnTo>
                <a:lnTo>
                  <a:pt x="59" y="26"/>
                </a:lnTo>
                <a:lnTo>
                  <a:pt x="61" y="26"/>
                </a:lnTo>
                <a:lnTo>
                  <a:pt x="63" y="26"/>
                </a:lnTo>
                <a:lnTo>
                  <a:pt x="63" y="25"/>
                </a:lnTo>
                <a:lnTo>
                  <a:pt x="64" y="25"/>
                </a:lnTo>
                <a:lnTo>
                  <a:pt x="66" y="25"/>
                </a:lnTo>
                <a:moveTo>
                  <a:pt x="67" y="26"/>
                </a:moveTo>
                <a:lnTo>
                  <a:pt x="67" y="25"/>
                </a:lnTo>
                <a:lnTo>
                  <a:pt x="67" y="26"/>
                </a:lnTo>
                <a:moveTo>
                  <a:pt x="146" y="25"/>
                </a:moveTo>
                <a:lnTo>
                  <a:pt x="148" y="25"/>
                </a:lnTo>
                <a:lnTo>
                  <a:pt x="148" y="26"/>
                </a:lnTo>
                <a:lnTo>
                  <a:pt x="149" y="26"/>
                </a:lnTo>
                <a:lnTo>
                  <a:pt x="149" y="28"/>
                </a:lnTo>
                <a:lnTo>
                  <a:pt x="149" y="29"/>
                </a:lnTo>
                <a:lnTo>
                  <a:pt x="151" y="29"/>
                </a:lnTo>
                <a:lnTo>
                  <a:pt x="151" y="31"/>
                </a:lnTo>
                <a:lnTo>
                  <a:pt x="152" y="31"/>
                </a:lnTo>
                <a:lnTo>
                  <a:pt x="152" y="33"/>
                </a:lnTo>
                <a:lnTo>
                  <a:pt x="154" y="33"/>
                </a:lnTo>
                <a:lnTo>
                  <a:pt x="156" y="33"/>
                </a:lnTo>
                <a:lnTo>
                  <a:pt x="156" y="34"/>
                </a:lnTo>
                <a:lnTo>
                  <a:pt x="157" y="34"/>
                </a:lnTo>
                <a:lnTo>
                  <a:pt x="159" y="34"/>
                </a:lnTo>
                <a:lnTo>
                  <a:pt x="159" y="36"/>
                </a:lnTo>
                <a:lnTo>
                  <a:pt x="161" y="36"/>
                </a:lnTo>
                <a:lnTo>
                  <a:pt x="162" y="36"/>
                </a:lnTo>
                <a:lnTo>
                  <a:pt x="162" y="38"/>
                </a:lnTo>
                <a:lnTo>
                  <a:pt x="164" y="38"/>
                </a:lnTo>
                <a:lnTo>
                  <a:pt x="166" y="38"/>
                </a:lnTo>
                <a:lnTo>
                  <a:pt x="166" y="39"/>
                </a:lnTo>
                <a:lnTo>
                  <a:pt x="167" y="39"/>
                </a:lnTo>
                <a:lnTo>
                  <a:pt x="167" y="41"/>
                </a:lnTo>
                <a:lnTo>
                  <a:pt x="169" y="41"/>
                </a:lnTo>
                <a:lnTo>
                  <a:pt x="169" y="42"/>
                </a:lnTo>
                <a:lnTo>
                  <a:pt x="167" y="42"/>
                </a:lnTo>
                <a:lnTo>
                  <a:pt x="166" y="42"/>
                </a:lnTo>
                <a:lnTo>
                  <a:pt x="164" y="42"/>
                </a:lnTo>
                <a:lnTo>
                  <a:pt x="162" y="42"/>
                </a:lnTo>
                <a:lnTo>
                  <a:pt x="162" y="41"/>
                </a:lnTo>
                <a:lnTo>
                  <a:pt x="161" y="41"/>
                </a:lnTo>
                <a:lnTo>
                  <a:pt x="162" y="41"/>
                </a:lnTo>
                <a:lnTo>
                  <a:pt x="162" y="39"/>
                </a:lnTo>
                <a:lnTo>
                  <a:pt x="164" y="39"/>
                </a:lnTo>
                <a:lnTo>
                  <a:pt x="166" y="39"/>
                </a:lnTo>
                <a:lnTo>
                  <a:pt x="164" y="39"/>
                </a:lnTo>
                <a:lnTo>
                  <a:pt x="162" y="39"/>
                </a:lnTo>
                <a:lnTo>
                  <a:pt x="161" y="41"/>
                </a:lnTo>
                <a:lnTo>
                  <a:pt x="159" y="41"/>
                </a:lnTo>
                <a:lnTo>
                  <a:pt x="159" y="39"/>
                </a:lnTo>
                <a:lnTo>
                  <a:pt x="157" y="39"/>
                </a:lnTo>
                <a:lnTo>
                  <a:pt x="156" y="39"/>
                </a:lnTo>
                <a:lnTo>
                  <a:pt x="156" y="38"/>
                </a:lnTo>
                <a:lnTo>
                  <a:pt x="154" y="38"/>
                </a:lnTo>
                <a:lnTo>
                  <a:pt x="154" y="36"/>
                </a:lnTo>
                <a:lnTo>
                  <a:pt x="152" y="36"/>
                </a:lnTo>
                <a:lnTo>
                  <a:pt x="152" y="34"/>
                </a:lnTo>
                <a:lnTo>
                  <a:pt x="154" y="34"/>
                </a:lnTo>
                <a:lnTo>
                  <a:pt x="154" y="36"/>
                </a:lnTo>
                <a:lnTo>
                  <a:pt x="156" y="36"/>
                </a:lnTo>
                <a:lnTo>
                  <a:pt x="156" y="38"/>
                </a:lnTo>
                <a:lnTo>
                  <a:pt x="157" y="38"/>
                </a:lnTo>
                <a:lnTo>
                  <a:pt x="157" y="39"/>
                </a:lnTo>
                <a:lnTo>
                  <a:pt x="157" y="38"/>
                </a:lnTo>
                <a:lnTo>
                  <a:pt x="159" y="38"/>
                </a:lnTo>
                <a:lnTo>
                  <a:pt x="157" y="38"/>
                </a:lnTo>
                <a:lnTo>
                  <a:pt x="156" y="36"/>
                </a:lnTo>
                <a:lnTo>
                  <a:pt x="156" y="34"/>
                </a:lnTo>
                <a:lnTo>
                  <a:pt x="154" y="33"/>
                </a:lnTo>
                <a:lnTo>
                  <a:pt x="152" y="33"/>
                </a:lnTo>
                <a:lnTo>
                  <a:pt x="152" y="31"/>
                </a:lnTo>
                <a:lnTo>
                  <a:pt x="151" y="31"/>
                </a:lnTo>
                <a:lnTo>
                  <a:pt x="149" y="31"/>
                </a:lnTo>
                <a:lnTo>
                  <a:pt x="149" y="29"/>
                </a:lnTo>
                <a:lnTo>
                  <a:pt x="148" y="29"/>
                </a:lnTo>
                <a:lnTo>
                  <a:pt x="148" y="28"/>
                </a:lnTo>
                <a:lnTo>
                  <a:pt x="146" y="28"/>
                </a:lnTo>
                <a:lnTo>
                  <a:pt x="146" y="26"/>
                </a:lnTo>
                <a:lnTo>
                  <a:pt x="146" y="25"/>
                </a:lnTo>
                <a:lnTo>
                  <a:pt x="144" y="25"/>
                </a:lnTo>
                <a:lnTo>
                  <a:pt x="146" y="25"/>
                </a:lnTo>
                <a:moveTo>
                  <a:pt x="54" y="25"/>
                </a:moveTo>
                <a:lnTo>
                  <a:pt x="54" y="26"/>
                </a:lnTo>
                <a:lnTo>
                  <a:pt x="53" y="26"/>
                </a:lnTo>
                <a:lnTo>
                  <a:pt x="51" y="26"/>
                </a:lnTo>
                <a:lnTo>
                  <a:pt x="49" y="26"/>
                </a:lnTo>
                <a:lnTo>
                  <a:pt x="48" y="26"/>
                </a:lnTo>
                <a:lnTo>
                  <a:pt x="48" y="25"/>
                </a:lnTo>
                <a:lnTo>
                  <a:pt x="49" y="25"/>
                </a:lnTo>
                <a:lnTo>
                  <a:pt x="51" y="25"/>
                </a:lnTo>
                <a:lnTo>
                  <a:pt x="51" y="23"/>
                </a:lnTo>
                <a:lnTo>
                  <a:pt x="53" y="23"/>
                </a:lnTo>
                <a:lnTo>
                  <a:pt x="53" y="25"/>
                </a:lnTo>
                <a:lnTo>
                  <a:pt x="54" y="25"/>
                </a:lnTo>
                <a:moveTo>
                  <a:pt x="63" y="21"/>
                </a:moveTo>
                <a:lnTo>
                  <a:pt x="64" y="21"/>
                </a:lnTo>
                <a:lnTo>
                  <a:pt x="66" y="21"/>
                </a:lnTo>
                <a:lnTo>
                  <a:pt x="66" y="23"/>
                </a:lnTo>
                <a:lnTo>
                  <a:pt x="64" y="23"/>
                </a:lnTo>
                <a:lnTo>
                  <a:pt x="63" y="23"/>
                </a:lnTo>
                <a:lnTo>
                  <a:pt x="61" y="23"/>
                </a:lnTo>
                <a:lnTo>
                  <a:pt x="59" y="25"/>
                </a:lnTo>
                <a:lnTo>
                  <a:pt x="59" y="23"/>
                </a:lnTo>
                <a:lnTo>
                  <a:pt x="59" y="25"/>
                </a:lnTo>
                <a:lnTo>
                  <a:pt x="58" y="25"/>
                </a:lnTo>
                <a:lnTo>
                  <a:pt x="56" y="25"/>
                </a:lnTo>
                <a:lnTo>
                  <a:pt x="54" y="23"/>
                </a:lnTo>
                <a:lnTo>
                  <a:pt x="56" y="23"/>
                </a:lnTo>
                <a:lnTo>
                  <a:pt x="58" y="23"/>
                </a:lnTo>
                <a:lnTo>
                  <a:pt x="59" y="23"/>
                </a:lnTo>
                <a:lnTo>
                  <a:pt x="58" y="23"/>
                </a:lnTo>
                <a:lnTo>
                  <a:pt x="56" y="23"/>
                </a:lnTo>
                <a:lnTo>
                  <a:pt x="56" y="21"/>
                </a:lnTo>
                <a:lnTo>
                  <a:pt x="56" y="23"/>
                </a:lnTo>
                <a:lnTo>
                  <a:pt x="56" y="21"/>
                </a:lnTo>
                <a:lnTo>
                  <a:pt x="58" y="21"/>
                </a:lnTo>
                <a:lnTo>
                  <a:pt x="58" y="23"/>
                </a:lnTo>
                <a:lnTo>
                  <a:pt x="58" y="21"/>
                </a:lnTo>
                <a:lnTo>
                  <a:pt x="59" y="21"/>
                </a:lnTo>
                <a:lnTo>
                  <a:pt x="59" y="23"/>
                </a:lnTo>
                <a:lnTo>
                  <a:pt x="61" y="23"/>
                </a:lnTo>
                <a:lnTo>
                  <a:pt x="59" y="23"/>
                </a:lnTo>
                <a:lnTo>
                  <a:pt x="59" y="21"/>
                </a:lnTo>
                <a:lnTo>
                  <a:pt x="61" y="21"/>
                </a:lnTo>
                <a:lnTo>
                  <a:pt x="63" y="21"/>
                </a:lnTo>
                <a:moveTo>
                  <a:pt x="116" y="15"/>
                </a:moveTo>
                <a:lnTo>
                  <a:pt x="116" y="13"/>
                </a:lnTo>
                <a:lnTo>
                  <a:pt x="115" y="13"/>
                </a:lnTo>
                <a:lnTo>
                  <a:pt x="116" y="13"/>
                </a:lnTo>
                <a:lnTo>
                  <a:pt x="116" y="15"/>
                </a:lnTo>
                <a:moveTo>
                  <a:pt x="113" y="13"/>
                </a:moveTo>
                <a:lnTo>
                  <a:pt x="112" y="13"/>
                </a:lnTo>
                <a:lnTo>
                  <a:pt x="113" y="13"/>
                </a:lnTo>
                <a:lnTo>
                  <a:pt x="113" y="11"/>
                </a:lnTo>
                <a:lnTo>
                  <a:pt x="115" y="11"/>
                </a:lnTo>
                <a:lnTo>
                  <a:pt x="115" y="13"/>
                </a:lnTo>
                <a:lnTo>
                  <a:pt x="113" y="13"/>
                </a:lnTo>
                <a:moveTo>
                  <a:pt x="71" y="13"/>
                </a:moveTo>
                <a:lnTo>
                  <a:pt x="71" y="15"/>
                </a:lnTo>
                <a:lnTo>
                  <a:pt x="69" y="15"/>
                </a:lnTo>
                <a:lnTo>
                  <a:pt x="69" y="13"/>
                </a:lnTo>
                <a:lnTo>
                  <a:pt x="69" y="15"/>
                </a:lnTo>
                <a:lnTo>
                  <a:pt x="67" y="15"/>
                </a:lnTo>
                <a:lnTo>
                  <a:pt x="66" y="15"/>
                </a:lnTo>
                <a:lnTo>
                  <a:pt x="66" y="16"/>
                </a:lnTo>
                <a:lnTo>
                  <a:pt x="64" y="16"/>
                </a:lnTo>
                <a:lnTo>
                  <a:pt x="64" y="15"/>
                </a:lnTo>
                <a:lnTo>
                  <a:pt x="66" y="15"/>
                </a:lnTo>
                <a:lnTo>
                  <a:pt x="67" y="15"/>
                </a:lnTo>
                <a:lnTo>
                  <a:pt x="67" y="13"/>
                </a:lnTo>
                <a:lnTo>
                  <a:pt x="69" y="13"/>
                </a:lnTo>
                <a:lnTo>
                  <a:pt x="71" y="13"/>
                </a:lnTo>
                <a:lnTo>
                  <a:pt x="71" y="11"/>
                </a:lnTo>
                <a:lnTo>
                  <a:pt x="72" y="11"/>
                </a:lnTo>
                <a:lnTo>
                  <a:pt x="72" y="13"/>
                </a:lnTo>
                <a:lnTo>
                  <a:pt x="71" y="13"/>
                </a:lnTo>
                <a:moveTo>
                  <a:pt x="102" y="8"/>
                </a:moveTo>
                <a:lnTo>
                  <a:pt x="100" y="8"/>
                </a:lnTo>
                <a:lnTo>
                  <a:pt x="102" y="8"/>
                </a:lnTo>
                <a:lnTo>
                  <a:pt x="100" y="8"/>
                </a:lnTo>
                <a:lnTo>
                  <a:pt x="102" y="8"/>
                </a:lnTo>
                <a:moveTo>
                  <a:pt x="100" y="8"/>
                </a:moveTo>
                <a:lnTo>
                  <a:pt x="100" y="7"/>
                </a:lnTo>
                <a:lnTo>
                  <a:pt x="100" y="8"/>
                </a:lnTo>
                <a:moveTo>
                  <a:pt x="97" y="5"/>
                </a:moveTo>
                <a:lnTo>
                  <a:pt x="95" y="3"/>
                </a:lnTo>
                <a:lnTo>
                  <a:pt x="97" y="3"/>
                </a:lnTo>
                <a:lnTo>
                  <a:pt x="97" y="5"/>
                </a:lnTo>
                <a:lnTo>
                  <a:pt x="99" y="5"/>
                </a:lnTo>
                <a:lnTo>
                  <a:pt x="97" y="5"/>
                </a:lnTo>
                <a:moveTo>
                  <a:pt x="92" y="3"/>
                </a:moveTo>
                <a:lnTo>
                  <a:pt x="94" y="3"/>
                </a:lnTo>
                <a:lnTo>
                  <a:pt x="94" y="5"/>
                </a:lnTo>
                <a:lnTo>
                  <a:pt x="95" y="5"/>
                </a:lnTo>
                <a:lnTo>
                  <a:pt x="95" y="7"/>
                </a:lnTo>
                <a:lnTo>
                  <a:pt x="97" y="7"/>
                </a:lnTo>
                <a:lnTo>
                  <a:pt x="97" y="8"/>
                </a:lnTo>
                <a:lnTo>
                  <a:pt x="99" y="8"/>
                </a:lnTo>
                <a:lnTo>
                  <a:pt x="99" y="10"/>
                </a:lnTo>
                <a:lnTo>
                  <a:pt x="100" y="10"/>
                </a:lnTo>
                <a:lnTo>
                  <a:pt x="102" y="10"/>
                </a:lnTo>
                <a:lnTo>
                  <a:pt x="102" y="11"/>
                </a:lnTo>
                <a:lnTo>
                  <a:pt x="103" y="11"/>
                </a:lnTo>
                <a:lnTo>
                  <a:pt x="105" y="11"/>
                </a:lnTo>
                <a:lnTo>
                  <a:pt x="107" y="11"/>
                </a:lnTo>
                <a:lnTo>
                  <a:pt x="107" y="13"/>
                </a:lnTo>
                <a:lnTo>
                  <a:pt x="108" y="13"/>
                </a:lnTo>
                <a:lnTo>
                  <a:pt x="110" y="13"/>
                </a:lnTo>
                <a:lnTo>
                  <a:pt x="112" y="13"/>
                </a:lnTo>
                <a:lnTo>
                  <a:pt x="113" y="13"/>
                </a:lnTo>
                <a:lnTo>
                  <a:pt x="115" y="13"/>
                </a:lnTo>
                <a:lnTo>
                  <a:pt x="115" y="15"/>
                </a:lnTo>
                <a:lnTo>
                  <a:pt x="116" y="15"/>
                </a:lnTo>
                <a:lnTo>
                  <a:pt x="118" y="15"/>
                </a:lnTo>
                <a:lnTo>
                  <a:pt x="118" y="13"/>
                </a:lnTo>
                <a:lnTo>
                  <a:pt x="118" y="15"/>
                </a:lnTo>
                <a:lnTo>
                  <a:pt x="118" y="13"/>
                </a:lnTo>
                <a:lnTo>
                  <a:pt x="116" y="13"/>
                </a:lnTo>
                <a:lnTo>
                  <a:pt x="115" y="13"/>
                </a:lnTo>
                <a:lnTo>
                  <a:pt x="116" y="13"/>
                </a:lnTo>
                <a:lnTo>
                  <a:pt x="118" y="13"/>
                </a:lnTo>
                <a:lnTo>
                  <a:pt x="120" y="13"/>
                </a:lnTo>
                <a:lnTo>
                  <a:pt x="121" y="13"/>
                </a:lnTo>
                <a:lnTo>
                  <a:pt x="123" y="13"/>
                </a:lnTo>
                <a:lnTo>
                  <a:pt x="125" y="13"/>
                </a:lnTo>
                <a:lnTo>
                  <a:pt x="126" y="13"/>
                </a:lnTo>
                <a:lnTo>
                  <a:pt x="126" y="15"/>
                </a:lnTo>
                <a:lnTo>
                  <a:pt x="128" y="15"/>
                </a:lnTo>
                <a:lnTo>
                  <a:pt x="130" y="15"/>
                </a:lnTo>
                <a:lnTo>
                  <a:pt x="130" y="16"/>
                </a:lnTo>
                <a:lnTo>
                  <a:pt x="131" y="16"/>
                </a:lnTo>
                <a:lnTo>
                  <a:pt x="131" y="18"/>
                </a:lnTo>
                <a:lnTo>
                  <a:pt x="133" y="18"/>
                </a:lnTo>
                <a:lnTo>
                  <a:pt x="134" y="18"/>
                </a:lnTo>
                <a:lnTo>
                  <a:pt x="134" y="20"/>
                </a:lnTo>
                <a:lnTo>
                  <a:pt x="136" y="20"/>
                </a:lnTo>
                <a:lnTo>
                  <a:pt x="138" y="20"/>
                </a:lnTo>
                <a:lnTo>
                  <a:pt x="138" y="21"/>
                </a:lnTo>
                <a:lnTo>
                  <a:pt x="139" y="21"/>
                </a:lnTo>
                <a:lnTo>
                  <a:pt x="139" y="23"/>
                </a:lnTo>
                <a:lnTo>
                  <a:pt x="141" y="23"/>
                </a:lnTo>
                <a:lnTo>
                  <a:pt x="141" y="25"/>
                </a:lnTo>
                <a:lnTo>
                  <a:pt x="143" y="25"/>
                </a:lnTo>
                <a:lnTo>
                  <a:pt x="143" y="26"/>
                </a:lnTo>
                <a:lnTo>
                  <a:pt x="144" y="26"/>
                </a:lnTo>
                <a:lnTo>
                  <a:pt x="144" y="28"/>
                </a:lnTo>
                <a:lnTo>
                  <a:pt x="144" y="29"/>
                </a:lnTo>
                <a:lnTo>
                  <a:pt x="146" y="29"/>
                </a:lnTo>
                <a:lnTo>
                  <a:pt x="146" y="31"/>
                </a:lnTo>
                <a:lnTo>
                  <a:pt x="148" y="31"/>
                </a:lnTo>
                <a:lnTo>
                  <a:pt x="148" y="33"/>
                </a:lnTo>
                <a:lnTo>
                  <a:pt x="148" y="34"/>
                </a:lnTo>
                <a:lnTo>
                  <a:pt x="149" y="34"/>
                </a:lnTo>
                <a:lnTo>
                  <a:pt x="149" y="36"/>
                </a:lnTo>
                <a:lnTo>
                  <a:pt x="151" y="36"/>
                </a:lnTo>
                <a:lnTo>
                  <a:pt x="151" y="38"/>
                </a:lnTo>
                <a:lnTo>
                  <a:pt x="151" y="39"/>
                </a:lnTo>
                <a:lnTo>
                  <a:pt x="152" y="39"/>
                </a:lnTo>
                <a:lnTo>
                  <a:pt x="152" y="41"/>
                </a:lnTo>
                <a:lnTo>
                  <a:pt x="154" y="41"/>
                </a:lnTo>
                <a:lnTo>
                  <a:pt x="156" y="41"/>
                </a:lnTo>
                <a:lnTo>
                  <a:pt x="156" y="42"/>
                </a:lnTo>
                <a:lnTo>
                  <a:pt x="157" y="42"/>
                </a:lnTo>
                <a:lnTo>
                  <a:pt x="159" y="42"/>
                </a:lnTo>
                <a:lnTo>
                  <a:pt x="161" y="42"/>
                </a:lnTo>
                <a:lnTo>
                  <a:pt x="161" y="44"/>
                </a:lnTo>
                <a:lnTo>
                  <a:pt x="162" y="44"/>
                </a:lnTo>
                <a:lnTo>
                  <a:pt x="164" y="44"/>
                </a:lnTo>
                <a:lnTo>
                  <a:pt x="166" y="46"/>
                </a:lnTo>
                <a:lnTo>
                  <a:pt x="167" y="46"/>
                </a:lnTo>
                <a:lnTo>
                  <a:pt x="169" y="47"/>
                </a:lnTo>
                <a:lnTo>
                  <a:pt x="170" y="47"/>
                </a:lnTo>
                <a:lnTo>
                  <a:pt x="170" y="49"/>
                </a:lnTo>
                <a:lnTo>
                  <a:pt x="172" y="49"/>
                </a:lnTo>
                <a:lnTo>
                  <a:pt x="172" y="51"/>
                </a:lnTo>
                <a:lnTo>
                  <a:pt x="172" y="49"/>
                </a:lnTo>
                <a:lnTo>
                  <a:pt x="172" y="51"/>
                </a:lnTo>
                <a:lnTo>
                  <a:pt x="174" y="51"/>
                </a:lnTo>
                <a:lnTo>
                  <a:pt x="172" y="49"/>
                </a:lnTo>
                <a:lnTo>
                  <a:pt x="172" y="47"/>
                </a:lnTo>
                <a:lnTo>
                  <a:pt x="170" y="47"/>
                </a:lnTo>
                <a:lnTo>
                  <a:pt x="169" y="47"/>
                </a:lnTo>
                <a:lnTo>
                  <a:pt x="169" y="46"/>
                </a:lnTo>
                <a:lnTo>
                  <a:pt x="170" y="46"/>
                </a:lnTo>
                <a:lnTo>
                  <a:pt x="172" y="46"/>
                </a:lnTo>
                <a:lnTo>
                  <a:pt x="174" y="46"/>
                </a:lnTo>
                <a:lnTo>
                  <a:pt x="174" y="47"/>
                </a:lnTo>
                <a:lnTo>
                  <a:pt x="174" y="49"/>
                </a:lnTo>
                <a:lnTo>
                  <a:pt x="175" y="49"/>
                </a:lnTo>
                <a:lnTo>
                  <a:pt x="175" y="51"/>
                </a:lnTo>
                <a:lnTo>
                  <a:pt x="177" y="51"/>
                </a:lnTo>
                <a:lnTo>
                  <a:pt x="177" y="52"/>
                </a:lnTo>
                <a:lnTo>
                  <a:pt x="179" y="52"/>
                </a:lnTo>
                <a:lnTo>
                  <a:pt x="177" y="52"/>
                </a:lnTo>
                <a:lnTo>
                  <a:pt x="177" y="54"/>
                </a:lnTo>
                <a:lnTo>
                  <a:pt x="177" y="52"/>
                </a:lnTo>
                <a:lnTo>
                  <a:pt x="179" y="52"/>
                </a:lnTo>
                <a:lnTo>
                  <a:pt x="180" y="52"/>
                </a:lnTo>
                <a:lnTo>
                  <a:pt x="180" y="54"/>
                </a:lnTo>
                <a:lnTo>
                  <a:pt x="182" y="54"/>
                </a:lnTo>
                <a:lnTo>
                  <a:pt x="182" y="56"/>
                </a:lnTo>
                <a:lnTo>
                  <a:pt x="183" y="56"/>
                </a:lnTo>
                <a:lnTo>
                  <a:pt x="183" y="57"/>
                </a:lnTo>
                <a:lnTo>
                  <a:pt x="183" y="59"/>
                </a:lnTo>
                <a:lnTo>
                  <a:pt x="183" y="57"/>
                </a:lnTo>
                <a:lnTo>
                  <a:pt x="185" y="57"/>
                </a:lnTo>
                <a:lnTo>
                  <a:pt x="185" y="59"/>
                </a:lnTo>
                <a:lnTo>
                  <a:pt x="187" y="59"/>
                </a:lnTo>
                <a:lnTo>
                  <a:pt x="188" y="60"/>
                </a:lnTo>
                <a:lnTo>
                  <a:pt x="190" y="60"/>
                </a:lnTo>
                <a:lnTo>
                  <a:pt x="192" y="62"/>
                </a:lnTo>
                <a:lnTo>
                  <a:pt x="193" y="62"/>
                </a:lnTo>
                <a:lnTo>
                  <a:pt x="195" y="62"/>
                </a:lnTo>
                <a:lnTo>
                  <a:pt x="195" y="64"/>
                </a:lnTo>
                <a:lnTo>
                  <a:pt x="197" y="64"/>
                </a:lnTo>
                <a:lnTo>
                  <a:pt x="197" y="65"/>
                </a:lnTo>
                <a:lnTo>
                  <a:pt x="198" y="65"/>
                </a:lnTo>
                <a:lnTo>
                  <a:pt x="200" y="65"/>
                </a:lnTo>
                <a:lnTo>
                  <a:pt x="200" y="67"/>
                </a:lnTo>
                <a:lnTo>
                  <a:pt x="201" y="67"/>
                </a:lnTo>
                <a:lnTo>
                  <a:pt x="203" y="67"/>
                </a:lnTo>
                <a:lnTo>
                  <a:pt x="203" y="69"/>
                </a:lnTo>
                <a:lnTo>
                  <a:pt x="205" y="69"/>
                </a:lnTo>
                <a:lnTo>
                  <a:pt x="206" y="69"/>
                </a:lnTo>
                <a:lnTo>
                  <a:pt x="206" y="70"/>
                </a:lnTo>
                <a:lnTo>
                  <a:pt x="208" y="70"/>
                </a:lnTo>
                <a:lnTo>
                  <a:pt x="208" y="72"/>
                </a:lnTo>
                <a:lnTo>
                  <a:pt x="210" y="72"/>
                </a:lnTo>
                <a:lnTo>
                  <a:pt x="210" y="74"/>
                </a:lnTo>
                <a:lnTo>
                  <a:pt x="211" y="75"/>
                </a:lnTo>
                <a:lnTo>
                  <a:pt x="213" y="75"/>
                </a:lnTo>
                <a:lnTo>
                  <a:pt x="213" y="77"/>
                </a:lnTo>
                <a:lnTo>
                  <a:pt x="213" y="78"/>
                </a:lnTo>
                <a:lnTo>
                  <a:pt x="215" y="80"/>
                </a:lnTo>
                <a:lnTo>
                  <a:pt x="215" y="82"/>
                </a:lnTo>
                <a:lnTo>
                  <a:pt x="215" y="83"/>
                </a:lnTo>
                <a:lnTo>
                  <a:pt x="215" y="85"/>
                </a:lnTo>
                <a:lnTo>
                  <a:pt x="216" y="85"/>
                </a:lnTo>
                <a:lnTo>
                  <a:pt x="216" y="87"/>
                </a:lnTo>
                <a:lnTo>
                  <a:pt x="218" y="87"/>
                </a:lnTo>
                <a:lnTo>
                  <a:pt x="218" y="88"/>
                </a:lnTo>
                <a:lnTo>
                  <a:pt x="218" y="90"/>
                </a:lnTo>
                <a:lnTo>
                  <a:pt x="218" y="92"/>
                </a:lnTo>
                <a:lnTo>
                  <a:pt x="218" y="93"/>
                </a:lnTo>
                <a:lnTo>
                  <a:pt x="218" y="95"/>
                </a:lnTo>
                <a:lnTo>
                  <a:pt x="219" y="95"/>
                </a:lnTo>
                <a:lnTo>
                  <a:pt x="218" y="95"/>
                </a:lnTo>
                <a:lnTo>
                  <a:pt x="219" y="95"/>
                </a:lnTo>
                <a:lnTo>
                  <a:pt x="219" y="96"/>
                </a:lnTo>
                <a:lnTo>
                  <a:pt x="218" y="96"/>
                </a:lnTo>
                <a:lnTo>
                  <a:pt x="219" y="96"/>
                </a:lnTo>
                <a:lnTo>
                  <a:pt x="219" y="98"/>
                </a:lnTo>
                <a:lnTo>
                  <a:pt x="219" y="100"/>
                </a:lnTo>
                <a:lnTo>
                  <a:pt x="219" y="101"/>
                </a:lnTo>
                <a:lnTo>
                  <a:pt x="219" y="103"/>
                </a:lnTo>
                <a:lnTo>
                  <a:pt x="219" y="105"/>
                </a:lnTo>
                <a:lnTo>
                  <a:pt x="219" y="106"/>
                </a:lnTo>
                <a:lnTo>
                  <a:pt x="221" y="106"/>
                </a:lnTo>
                <a:lnTo>
                  <a:pt x="221" y="108"/>
                </a:lnTo>
                <a:lnTo>
                  <a:pt x="221" y="109"/>
                </a:lnTo>
                <a:lnTo>
                  <a:pt x="221" y="111"/>
                </a:lnTo>
                <a:lnTo>
                  <a:pt x="223" y="111"/>
                </a:lnTo>
                <a:lnTo>
                  <a:pt x="223" y="113"/>
                </a:lnTo>
                <a:lnTo>
                  <a:pt x="223" y="114"/>
                </a:lnTo>
                <a:lnTo>
                  <a:pt x="223" y="116"/>
                </a:lnTo>
                <a:lnTo>
                  <a:pt x="223" y="118"/>
                </a:lnTo>
                <a:lnTo>
                  <a:pt x="223" y="119"/>
                </a:lnTo>
                <a:lnTo>
                  <a:pt x="223" y="121"/>
                </a:lnTo>
                <a:lnTo>
                  <a:pt x="223" y="123"/>
                </a:lnTo>
                <a:lnTo>
                  <a:pt x="223" y="124"/>
                </a:lnTo>
                <a:lnTo>
                  <a:pt x="223" y="123"/>
                </a:lnTo>
                <a:lnTo>
                  <a:pt x="223" y="124"/>
                </a:lnTo>
                <a:lnTo>
                  <a:pt x="224" y="124"/>
                </a:lnTo>
                <a:lnTo>
                  <a:pt x="224" y="126"/>
                </a:lnTo>
                <a:lnTo>
                  <a:pt x="224" y="127"/>
                </a:lnTo>
                <a:lnTo>
                  <a:pt x="226" y="127"/>
                </a:lnTo>
                <a:lnTo>
                  <a:pt x="226" y="129"/>
                </a:lnTo>
                <a:lnTo>
                  <a:pt x="226" y="127"/>
                </a:lnTo>
                <a:lnTo>
                  <a:pt x="228" y="129"/>
                </a:lnTo>
                <a:lnTo>
                  <a:pt x="229" y="129"/>
                </a:lnTo>
                <a:lnTo>
                  <a:pt x="229" y="131"/>
                </a:lnTo>
                <a:lnTo>
                  <a:pt x="231" y="131"/>
                </a:lnTo>
                <a:lnTo>
                  <a:pt x="231" y="132"/>
                </a:lnTo>
                <a:lnTo>
                  <a:pt x="232" y="132"/>
                </a:lnTo>
                <a:lnTo>
                  <a:pt x="234" y="132"/>
                </a:lnTo>
                <a:lnTo>
                  <a:pt x="234" y="134"/>
                </a:lnTo>
                <a:lnTo>
                  <a:pt x="236" y="136"/>
                </a:lnTo>
                <a:lnTo>
                  <a:pt x="236" y="137"/>
                </a:lnTo>
                <a:lnTo>
                  <a:pt x="236" y="139"/>
                </a:lnTo>
                <a:lnTo>
                  <a:pt x="237" y="139"/>
                </a:lnTo>
                <a:lnTo>
                  <a:pt x="237" y="141"/>
                </a:lnTo>
                <a:lnTo>
                  <a:pt x="239" y="141"/>
                </a:lnTo>
                <a:lnTo>
                  <a:pt x="239" y="142"/>
                </a:lnTo>
                <a:lnTo>
                  <a:pt x="241" y="142"/>
                </a:lnTo>
                <a:lnTo>
                  <a:pt x="239" y="142"/>
                </a:lnTo>
                <a:lnTo>
                  <a:pt x="241" y="142"/>
                </a:lnTo>
                <a:lnTo>
                  <a:pt x="241" y="144"/>
                </a:lnTo>
                <a:lnTo>
                  <a:pt x="242" y="144"/>
                </a:lnTo>
                <a:lnTo>
                  <a:pt x="242" y="145"/>
                </a:lnTo>
                <a:lnTo>
                  <a:pt x="244" y="147"/>
                </a:lnTo>
                <a:lnTo>
                  <a:pt x="244" y="149"/>
                </a:lnTo>
                <a:lnTo>
                  <a:pt x="244" y="150"/>
                </a:lnTo>
                <a:lnTo>
                  <a:pt x="246" y="150"/>
                </a:lnTo>
                <a:lnTo>
                  <a:pt x="246" y="152"/>
                </a:lnTo>
                <a:lnTo>
                  <a:pt x="246" y="154"/>
                </a:lnTo>
                <a:lnTo>
                  <a:pt x="246" y="155"/>
                </a:lnTo>
                <a:lnTo>
                  <a:pt x="246" y="157"/>
                </a:lnTo>
                <a:lnTo>
                  <a:pt x="246" y="159"/>
                </a:lnTo>
                <a:lnTo>
                  <a:pt x="244" y="160"/>
                </a:lnTo>
                <a:lnTo>
                  <a:pt x="244" y="162"/>
                </a:lnTo>
                <a:lnTo>
                  <a:pt x="244" y="163"/>
                </a:lnTo>
                <a:lnTo>
                  <a:pt x="244" y="165"/>
                </a:lnTo>
                <a:lnTo>
                  <a:pt x="244" y="167"/>
                </a:lnTo>
                <a:lnTo>
                  <a:pt x="244" y="168"/>
                </a:lnTo>
                <a:lnTo>
                  <a:pt x="246" y="168"/>
                </a:lnTo>
                <a:lnTo>
                  <a:pt x="246" y="170"/>
                </a:lnTo>
                <a:lnTo>
                  <a:pt x="246" y="172"/>
                </a:lnTo>
                <a:lnTo>
                  <a:pt x="246" y="170"/>
                </a:lnTo>
                <a:lnTo>
                  <a:pt x="247" y="172"/>
                </a:lnTo>
                <a:lnTo>
                  <a:pt x="247" y="173"/>
                </a:lnTo>
                <a:lnTo>
                  <a:pt x="247" y="175"/>
                </a:lnTo>
                <a:lnTo>
                  <a:pt x="247" y="176"/>
                </a:lnTo>
                <a:lnTo>
                  <a:pt x="246" y="176"/>
                </a:lnTo>
                <a:lnTo>
                  <a:pt x="247" y="176"/>
                </a:lnTo>
                <a:lnTo>
                  <a:pt x="247" y="178"/>
                </a:lnTo>
                <a:lnTo>
                  <a:pt x="247" y="180"/>
                </a:lnTo>
                <a:lnTo>
                  <a:pt x="247" y="181"/>
                </a:lnTo>
                <a:lnTo>
                  <a:pt x="247" y="183"/>
                </a:lnTo>
                <a:lnTo>
                  <a:pt x="247" y="185"/>
                </a:lnTo>
                <a:lnTo>
                  <a:pt x="247" y="186"/>
                </a:lnTo>
                <a:lnTo>
                  <a:pt x="249" y="186"/>
                </a:lnTo>
                <a:lnTo>
                  <a:pt x="249" y="188"/>
                </a:lnTo>
                <a:lnTo>
                  <a:pt x="249" y="190"/>
                </a:lnTo>
                <a:lnTo>
                  <a:pt x="249" y="191"/>
                </a:lnTo>
                <a:lnTo>
                  <a:pt x="250" y="191"/>
                </a:lnTo>
                <a:lnTo>
                  <a:pt x="250" y="193"/>
                </a:lnTo>
                <a:lnTo>
                  <a:pt x="250" y="194"/>
                </a:lnTo>
                <a:lnTo>
                  <a:pt x="250" y="196"/>
                </a:lnTo>
                <a:lnTo>
                  <a:pt x="250" y="198"/>
                </a:lnTo>
                <a:lnTo>
                  <a:pt x="250" y="199"/>
                </a:lnTo>
                <a:lnTo>
                  <a:pt x="250" y="201"/>
                </a:lnTo>
                <a:lnTo>
                  <a:pt x="252" y="201"/>
                </a:lnTo>
                <a:lnTo>
                  <a:pt x="252" y="203"/>
                </a:lnTo>
                <a:lnTo>
                  <a:pt x="252" y="204"/>
                </a:lnTo>
                <a:lnTo>
                  <a:pt x="254" y="204"/>
                </a:lnTo>
                <a:lnTo>
                  <a:pt x="254" y="206"/>
                </a:lnTo>
                <a:lnTo>
                  <a:pt x="254" y="208"/>
                </a:lnTo>
                <a:lnTo>
                  <a:pt x="254" y="209"/>
                </a:lnTo>
                <a:lnTo>
                  <a:pt x="254" y="211"/>
                </a:lnTo>
                <a:lnTo>
                  <a:pt x="255" y="212"/>
                </a:lnTo>
                <a:lnTo>
                  <a:pt x="255" y="214"/>
                </a:lnTo>
                <a:lnTo>
                  <a:pt x="257" y="217"/>
                </a:lnTo>
                <a:lnTo>
                  <a:pt x="257" y="219"/>
                </a:lnTo>
                <a:lnTo>
                  <a:pt x="257" y="221"/>
                </a:lnTo>
                <a:lnTo>
                  <a:pt x="257" y="222"/>
                </a:lnTo>
                <a:lnTo>
                  <a:pt x="259" y="222"/>
                </a:lnTo>
                <a:lnTo>
                  <a:pt x="257" y="222"/>
                </a:lnTo>
                <a:lnTo>
                  <a:pt x="257" y="224"/>
                </a:lnTo>
                <a:lnTo>
                  <a:pt x="255" y="225"/>
                </a:lnTo>
                <a:lnTo>
                  <a:pt x="255" y="227"/>
                </a:lnTo>
                <a:lnTo>
                  <a:pt x="255" y="229"/>
                </a:lnTo>
                <a:lnTo>
                  <a:pt x="254" y="230"/>
                </a:lnTo>
                <a:lnTo>
                  <a:pt x="254" y="232"/>
                </a:lnTo>
                <a:lnTo>
                  <a:pt x="254" y="234"/>
                </a:lnTo>
                <a:lnTo>
                  <a:pt x="254" y="235"/>
                </a:lnTo>
                <a:lnTo>
                  <a:pt x="252" y="237"/>
                </a:lnTo>
                <a:lnTo>
                  <a:pt x="252" y="239"/>
                </a:lnTo>
                <a:lnTo>
                  <a:pt x="252" y="240"/>
                </a:lnTo>
                <a:lnTo>
                  <a:pt x="252" y="242"/>
                </a:lnTo>
                <a:lnTo>
                  <a:pt x="252" y="243"/>
                </a:lnTo>
                <a:lnTo>
                  <a:pt x="252" y="245"/>
                </a:lnTo>
                <a:lnTo>
                  <a:pt x="252" y="247"/>
                </a:lnTo>
                <a:lnTo>
                  <a:pt x="254" y="247"/>
                </a:lnTo>
                <a:lnTo>
                  <a:pt x="254" y="248"/>
                </a:lnTo>
                <a:lnTo>
                  <a:pt x="254" y="250"/>
                </a:lnTo>
                <a:lnTo>
                  <a:pt x="254" y="252"/>
                </a:lnTo>
                <a:lnTo>
                  <a:pt x="255" y="252"/>
                </a:lnTo>
                <a:lnTo>
                  <a:pt x="255" y="253"/>
                </a:lnTo>
                <a:lnTo>
                  <a:pt x="255" y="255"/>
                </a:lnTo>
                <a:lnTo>
                  <a:pt x="257" y="255"/>
                </a:lnTo>
                <a:lnTo>
                  <a:pt x="257" y="257"/>
                </a:lnTo>
                <a:lnTo>
                  <a:pt x="257" y="258"/>
                </a:lnTo>
                <a:lnTo>
                  <a:pt x="257" y="260"/>
                </a:lnTo>
                <a:lnTo>
                  <a:pt x="257" y="261"/>
                </a:lnTo>
                <a:lnTo>
                  <a:pt x="259" y="261"/>
                </a:lnTo>
                <a:lnTo>
                  <a:pt x="259" y="263"/>
                </a:lnTo>
                <a:lnTo>
                  <a:pt x="259" y="265"/>
                </a:lnTo>
                <a:lnTo>
                  <a:pt x="260" y="265"/>
                </a:lnTo>
                <a:lnTo>
                  <a:pt x="260" y="266"/>
                </a:lnTo>
                <a:lnTo>
                  <a:pt x="262" y="266"/>
                </a:lnTo>
                <a:lnTo>
                  <a:pt x="262" y="268"/>
                </a:lnTo>
                <a:lnTo>
                  <a:pt x="264" y="270"/>
                </a:lnTo>
                <a:lnTo>
                  <a:pt x="264" y="271"/>
                </a:lnTo>
                <a:lnTo>
                  <a:pt x="265" y="273"/>
                </a:lnTo>
                <a:lnTo>
                  <a:pt x="265" y="275"/>
                </a:lnTo>
                <a:lnTo>
                  <a:pt x="265" y="276"/>
                </a:lnTo>
                <a:lnTo>
                  <a:pt x="265" y="278"/>
                </a:lnTo>
                <a:lnTo>
                  <a:pt x="267" y="278"/>
                </a:lnTo>
                <a:lnTo>
                  <a:pt x="265" y="279"/>
                </a:lnTo>
                <a:lnTo>
                  <a:pt x="265" y="281"/>
                </a:lnTo>
                <a:lnTo>
                  <a:pt x="265" y="283"/>
                </a:lnTo>
                <a:lnTo>
                  <a:pt x="265" y="284"/>
                </a:lnTo>
                <a:lnTo>
                  <a:pt x="265" y="286"/>
                </a:lnTo>
                <a:lnTo>
                  <a:pt x="265" y="288"/>
                </a:lnTo>
                <a:lnTo>
                  <a:pt x="265" y="289"/>
                </a:lnTo>
                <a:lnTo>
                  <a:pt x="265" y="291"/>
                </a:lnTo>
                <a:lnTo>
                  <a:pt x="265" y="292"/>
                </a:lnTo>
                <a:lnTo>
                  <a:pt x="267" y="292"/>
                </a:lnTo>
                <a:lnTo>
                  <a:pt x="265" y="294"/>
                </a:lnTo>
                <a:lnTo>
                  <a:pt x="265" y="296"/>
                </a:lnTo>
                <a:lnTo>
                  <a:pt x="265" y="297"/>
                </a:lnTo>
                <a:lnTo>
                  <a:pt x="265" y="299"/>
                </a:lnTo>
                <a:lnTo>
                  <a:pt x="264" y="299"/>
                </a:lnTo>
                <a:lnTo>
                  <a:pt x="259" y="299"/>
                </a:lnTo>
                <a:lnTo>
                  <a:pt x="257" y="299"/>
                </a:lnTo>
                <a:lnTo>
                  <a:pt x="257" y="301"/>
                </a:lnTo>
                <a:lnTo>
                  <a:pt x="257" y="304"/>
                </a:lnTo>
                <a:lnTo>
                  <a:pt x="255" y="304"/>
                </a:lnTo>
                <a:lnTo>
                  <a:pt x="254" y="304"/>
                </a:lnTo>
                <a:lnTo>
                  <a:pt x="244" y="302"/>
                </a:lnTo>
                <a:lnTo>
                  <a:pt x="239" y="302"/>
                </a:lnTo>
                <a:lnTo>
                  <a:pt x="237" y="302"/>
                </a:lnTo>
                <a:lnTo>
                  <a:pt x="236" y="302"/>
                </a:lnTo>
                <a:lnTo>
                  <a:pt x="223" y="302"/>
                </a:lnTo>
                <a:lnTo>
                  <a:pt x="221" y="302"/>
                </a:lnTo>
                <a:lnTo>
                  <a:pt x="218" y="302"/>
                </a:lnTo>
                <a:lnTo>
                  <a:pt x="216" y="302"/>
                </a:lnTo>
                <a:lnTo>
                  <a:pt x="215" y="302"/>
                </a:lnTo>
                <a:lnTo>
                  <a:pt x="213" y="302"/>
                </a:lnTo>
                <a:lnTo>
                  <a:pt x="211" y="302"/>
                </a:lnTo>
                <a:lnTo>
                  <a:pt x="210" y="301"/>
                </a:lnTo>
                <a:lnTo>
                  <a:pt x="208" y="301"/>
                </a:lnTo>
                <a:lnTo>
                  <a:pt x="206" y="301"/>
                </a:lnTo>
                <a:lnTo>
                  <a:pt x="205" y="301"/>
                </a:lnTo>
                <a:lnTo>
                  <a:pt x="198" y="301"/>
                </a:lnTo>
                <a:lnTo>
                  <a:pt x="193" y="301"/>
                </a:lnTo>
                <a:lnTo>
                  <a:pt x="193" y="299"/>
                </a:lnTo>
                <a:lnTo>
                  <a:pt x="193" y="297"/>
                </a:lnTo>
                <a:lnTo>
                  <a:pt x="193" y="296"/>
                </a:lnTo>
                <a:lnTo>
                  <a:pt x="193" y="294"/>
                </a:lnTo>
                <a:lnTo>
                  <a:pt x="193" y="292"/>
                </a:lnTo>
                <a:lnTo>
                  <a:pt x="190" y="292"/>
                </a:lnTo>
                <a:lnTo>
                  <a:pt x="187" y="292"/>
                </a:lnTo>
                <a:lnTo>
                  <a:pt x="182" y="292"/>
                </a:lnTo>
                <a:lnTo>
                  <a:pt x="180" y="292"/>
                </a:lnTo>
                <a:lnTo>
                  <a:pt x="179" y="291"/>
                </a:lnTo>
                <a:lnTo>
                  <a:pt x="175" y="291"/>
                </a:lnTo>
                <a:lnTo>
                  <a:pt x="174" y="291"/>
                </a:lnTo>
                <a:lnTo>
                  <a:pt x="169" y="291"/>
                </a:lnTo>
                <a:lnTo>
                  <a:pt x="167" y="291"/>
                </a:lnTo>
                <a:lnTo>
                  <a:pt x="166" y="291"/>
                </a:lnTo>
                <a:lnTo>
                  <a:pt x="166" y="289"/>
                </a:lnTo>
                <a:lnTo>
                  <a:pt x="166" y="284"/>
                </a:lnTo>
                <a:lnTo>
                  <a:pt x="166" y="283"/>
                </a:lnTo>
                <a:lnTo>
                  <a:pt x="166" y="281"/>
                </a:lnTo>
                <a:lnTo>
                  <a:pt x="161" y="281"/>
                </a:lnTo>
                <a:lnTo>
                  <a:pt x="157" y="281"/>
                </a:lnTo>
                <a:lnTo>
                  <a:pt x="156" y="281"/>
                </a:lnTo>
                <a:lnTo>
                  <a:pt x="151" y="281"/>
                </a:lnTo>
                <a:lnTo>
                  <a:pt x="149" y="281"/>
                </a:lnTo>
                <a:lnTo>
                  <a:pt x="148" y="281"/>
                </a:lnTo>
                <a:lnTo>
                  <a:pt x="148" y="275"/>
                </a:lnTo>
                <a:lnTo>
                  <a:pt x="148" y="273"/>
                </a:lnTo>
                <a:lnTo>
                  <a:pt x="148" y="270"/>
                </a:lnTo>
                <a:lnTo>
                  <a:pt x="148" y="268"/>
                </a:lnTo>
                <a:lnTo>
                  <a:pt x="148" y="263"/>
                </a:lnTo>
                <a:lnTo>
                  <a:pt x="146" y="263"/>
                </a:lnTo>
                <a:lnTo>
                  <a:pt x="144" y="263"/>
                </a:lnTo>
                <a:lnTo>
                  <a:pt x="139" y="263"/>
                </a:lnTo>
                <a:lnTo>
                  <a:pt x="138" y="263"/>
                </a:lnTo>
                <a:lnTo>
                  <a:pt x="136" y="263"/>
                </a:lnTo>
                <a:lnTo>
                  <a:pt x="130" y="261"/>
                </a:lnTo>
                <a:lnTo>
                  <a:pt x="121" y="261"/>
                </a:lnTo>
                <a:lnTo>
                  <a:pt x="120" y="261"/>
                </a:lnTo>
                <a:lnTo>
                  <a:pt x="115" y="261"/>
                </a:lnTo>
                <a:lnTo>
                  <a:pt x="113" y="261"/>
                </a:lnTo>
                <a:lnTo>
                  <a:pt x="110" y="261"/>
                </a:lnTo>
                <a:lnTo>
                  <a:pt x="107" y="261"/>
                </a:lnTo>
                <a:lnTo>
                  <a:pt x="105" y="261"/>
                </a:lnTo>
                <a:lnTo>
                  <a:pt x="103" y="261"/>
                </a:lnTo>
                <a:lnTo>
                  <a:pt x="102" y="261"/>
                </a:lnTo>
                <a:lnTo>
                  <a:pt x="99" y="261"/>
                </a:lnTo>
                <a:lnTo>
                  <a:pt x="92" y="261"/>
                </a:lnTo>
                <a:lnTo>
                  <a:pt x="90" y="261"/>
                </a:lnTo>
                <a:lnTo>
                  <a:pt x="90" y="260"/>
                </a:lnTo>
                <a:lnTo>
                  <a:pt x="89" y="260"/>
                </a:lnTo>
                <a:lnTo>
                  <a:pt x="87" y="260"/>
                </a:lnTo>
                <a:lnTo>
                  <a:pt x="84" y="260"/>
                </a:lnTo>
                <a:lnTo>
                  <a:pt x="79" y="260"/>
                </a:lnTo>
                <a:lnTo>
                  <a:pt x="77" y="260"/>
                </a:lnTo>
                <a:lnTo>
                  <a:pt x="74" y="260"/>
                </a:lnTo>
                <a:lnTo>
                  <a:pt x="71" y="260"/>
                </a:lnTo>
                <a:lnTo>
                  <a:pt x="66" y="260"/>
                </a:lnTo>
                <a:lnTo>
                  <a:pt x="64" y="260"/>
                </a:lnTo>
                <a:lnTo>
                  <a:pt x="61" y="260"/>
                </a:lnTo>
                <a:lnTo>
                  <a:pt x="49" y="260"/>
                </a:lnTo>
                <a:lnTo>
                  <a:pt x="48" y="260"/>
                </a:lnTo>
                <a:lnTo>
                  <a:pt x="36" y="258"/>
                </a:lnTo>
                <a:lnTo>
                  <a:pt x="35" y="258"/>
                </a:lnTo>
                <a:lnTo>
                  <a:pt x="27" y="258"/>
                </a:lnTo>
                <a:lnTo>
                  <a:pt x="25" y="258"/>
                </a:lnTo>
                <a:lnTo>
                  <a:pt x="23" y="258"/>
                </a:lnTo>
                <a:lnTo>
                  <a:pt x="22" y="258"/>
                </a:lnTo>
                <a:lnTo>
                  <a:pt x="20" y="258"/>
                </a:lnTo>
                <a:lnTo>
                  <a:pt x="18" y="258"/>
                </a:lnTo>
                <a:lnTo>
                  <a:pt x="9" y="258"/>
                </a:lnTo>
                <a:lnTo>
                  <a:pt x="7" y="258"/>
                </a:lnTo>
                <a:lnTo>
                  <a:pt x="5" y="258"/>
                </a:lnTo>
                <a:lnTo>
                  <a:pt x="2" y="258"/>
                </a:lnTo>
                <a:lnTo>
                  <a:pt x="0" y="258"/>
                </a:lnTo>
                <a:lnTo>
                  <a:pt x="0" y="257"/>
                </a:lnTo>
                <a:lnTo>
                  <a:pt x="0" y="255"/>
                </a:lnTo>
                <a:lnTo>
                  <a:pt x="0" y="250"/>
                </a:lnTo>
                <a:lnTo>
                  <a:pt x="2" y="227"/>
                </a:lnTo>
                <a:lnTo>
                  <a:pt x="2" y="225"/>
                </a:lnTo>
                <a:lnTo>
                  <a:pt x="2" y="224"/>
                </a:lnTo>
                <a:lnTo>
                  <a:pt x="2" y="222"/>
                </a:lnTo>
                <a:lnTo>
                  <a:pt x="2" y="216"/>
                </a:lnTo>
                <a:lnTo>
                  <a:pt x="2" y="208"/>
                </a:lnTo>
                <a:lnTo>
                  <a:pt x="2" y="206"/>
                </a:lnTo>
                <a:lnTo>
                  <a:pt x="2" y="203"/>
                </a:lnTo>
                <a:lnTo>
                  <a:pt x="2" y="196"/>
                </a:lnTo>
                <a:lnTo>
                  <a:pt x="2" y="194"/>
                </a:lnTo>
                <a:lnTo>
                  <a:pt x="2" y="191"/>
                </a:lnTo>
                <a:lnTo>
                  <a:pt x="4" y="188"/>
                </a:lnTo>
                <a:lnTo>
                  <a:pt x="4" y="178"/>
                </a:lnTo>
                <a:lnTo>
                  <a:pt x="4" y="172"/>
                </a:lnTo>
                <a:lnTo>
                  <a:pt x="4" y="170"/>
                </a:lnTo>
                <a:lnTo>
                  <a:pt x="4" y="165"/>
                </a:lnTo>
                <a:lnTo>
                  <a:pt x="4" y="149"/>
                </a:lnTo>
                <a:lnTo>
                  <a:pt x="4" y="147"/>
                </a:lnTo>
                <a:lnTo>
                  <a:pt x="5" y="137"/>
                </a:lnTo>
                <a:lnTo>
                  <a:pt x="5" y="132"/>
                </a:lnTo>
                <a:lnTo>
                  <a:pt x="5" y="126"/>
                </a:lnTo>
                <a:lnTo>
                  <a:pt x="5" y="121"/>
                </a:lnTo>
                <a:lnTo>
                  <a:pt x="5" y="118"/>
                </a:lnTo>
                <a:lnTo>
                  <a:pt x="5" y="116"/>
                </a:lnTo>
                <a:lnTo>
                  <a:pt x="7" y="111"/>
                </a:lnTo>
                <a:lnTo>
                  <a:pt x="7" y="109"/>
                </a:lnTo>
                <a:lnTo>
                  <a:pt x="7" y="95"/>
                </a:lnTo>
                <a:lnTo>
                  <a:pt x="7" y="93"/>
                </a:lnTo>
                <a:lnTo>
                  <a:pt x="7" y="92"/>
                </a:lnTo>
                <a:lnTo>
                  <a:pt x="4" y="92"/>
                </a:lnTo>
                <a:lnTo>
                  <a:pt x="4" y="82"/>
                </a:lnTo>
                <a:lnTo>
                  <a:pt x="4" y="80"/>
                </a:lnTo>
                <a:lnTo>
                  <a:pt x="4" y="77"/>
                </a:lnTo>
                <a:lnTo>
                  <a:pt x="5" y="72"/>
                </a:lnTo>
                <a:lnTo>
                  <a:pt x="5" y="69"/>
                </a:lnTo>
                <a:lnTo>
                  <a:pt x="5" y="64"/>
                </a:lnTo>
                <a:lnTo>
                  <a:pt x="5" y="57"/>
                </a:lnTo>
                <a:lnTo>
                  <a:pt x="5" y="56"/>
                </a:lnTo>
                <a:lnTo>
                  <a:pt x="5" y="54"/>
                </a:lnTo>
                <a:lnTo>
                  <a:pt x="5" y="51"/>
                </a:lnTo>
                <a:lnTo>
                  <a:pt x="5" y="46"/>
                </a:lnTo>
                <a:lnTo>
                  <a:pt x="7" y="39"/>
                </a:lnTo>
                <a:lnTo>
                  <a:pt x="7" y="38"/>
                </a:lnTo>
                <a:lnTo>
                  <a:pt x="7" y="36"/>
                </a:lnTo>
                <a:lnTo>
                  <a:pt x="7" y="29"/>
                </a:lnTo>
                <a:lnTo>
                  <a:pt x="7" y="28"/>
                </a:lnTo>
                <a:lnTo>
                  <a:pt x="7" y="26"/>
                </a:lnTo>
                <a:lnTo>
                  <a:pt x="9" y="26"/>
                </a:lnTo>
                <a:lnTo>
                  <a:pt x="10" y="26"/>
                </a:lnTo>
                <a:lnTo>
                  <a:pt x="14" y="28"/>
                </a:lnTo>
                <a:lnTo>
                  <a:pt x="17" y="28"/>
                </a:lnTo>
                <a:lnTo>
                  <a:pt x="20" y="28"/>
                </a:lnTo>
                <a:lnTo>
                  <a:pt x="22" y="28"/>
                </a:lnTo>
                <a:lnTo>
                  <a:pt x="23" y="28"/>
                </a:lnTo>
                <a:lnTo>
                  <a:pt x="25" y="28"/>
                </a:lnTo>
                <a:lnTo>
                  <a:pt x="25" y="29"/>
                </a:lnTo>
                <a:lnTo>
                  <a:pt x="25" y="28"/>
                </a:lnTo>
                <a:lnTo>
                  <a:pt x="27" y="28"/>
                </a:lnTo>
                <a:lnTo>
                  <a:pt x="28" y="28"/>
                </a:lnTo>
                <a:lnTo>
                  <a:pt x="30" y="28"/>
                </a:lnTo>
                <a:lnTo>
                  <a:pt x="32" y="28"/>
                </a:lnTo>
                <a:lnTo>
                  <a:pt x="33" y="28"/>
                </a:lnTo>
                <a:lnTo>
                  <a:pt x="35" y="28"/>
                </a:lnTo>
                <a:lnTo>
                  <a:pt x="36" y="28"/>
                </a:lnTo>
                <a:lnTo>
                  <a:pt x="36" y="29"/>
                </a:lnTo>
                <a:lnTo>
                  <a:pt x="38" y="29"/>
                </a:lnTo>
                <a:lnTo>
                  <a:pt x="40" y="29"/>
                </a:lnTo>
                <a:lnTo>
                  <a:pt x="41" y="29"/>
                </a:lnTo>
                <a:lnTo>
                  <a:pt x="41" y="31"/>
                </a:lnTo>
                <a:lnTo>
                  <a:pt x="43" y="31"/>
                </a:lnTo>
                <a:lnTo>
                  <a:pt x="43" y="33"/>
                </a:lnTo>
                <a:lnTo>
                  <a:pt x="45" y="33"/>
                </a:lnTo>
                <a:lnTo>
                  <a:pt x="46" y="33"/>
                </a:lnTo>
                <a:lnTo>
                  <a:pt x="48" y="33"/>
                </a:lnTo>
                <a:lnTo>
                  <a:pt x="49" y="33"/>
                </a:lnTo>
                <a:lnTo>
                  <a:pt x="51" y="33"/>
                </a:lnTo>
                <a:lnTo>
                  <a:pt x="53" y="33"/>
                </a:lnTo>
                <a:lnTo>
                  <a:pt x="51" y="33"/>
                </a:lnTo>
                <a:lnTo>
                  <a:pt x="53" y="33"/>
                </a:lnTo>
                <a:lnTo>
                  <a:pt x="54" y="33"/>
                </a:lnTo>
                <a:lnTo>
                  <a:pt x="56" y="33"/>
                </a:lnTo>
                <a:lnTo>
                  <a:pt x="58" y="33"/>
                </a:lnTo>
                <a:lnTo>
                  <a:pt x="58" y="31"/>
                </a:lnTo>
                <a:lnTo>
                  <a:pt x="59" y="31"/>
                </a:lnTo>
                <a:lnTo>
                  <a:pt x="61" y="31"/>
                </a:lnTo>
                <a:lnTo>
                  <a:pt x="63" y="31"/>
                </a:lnTo>
                <a:lnTo>
                  <a:pt x="64" y="31"/>
                </a:lnTo>
                <a:lnTo>
                  <a:pt x="64" y="29"/>
                </a:lnTo>
                <a:lnTo>
                  <a:pt x="66" y="29"/>
                </a:lnTo>
                <a:lnTo>
                  <a:pt x="67" y="29"/>
                </a:lnTo>
                <a:lnTo>
                  <a:pt x="67" y="28"/>
                </a:lnTo>
                <a:lnTo>
                  <a:pt x="66" y="29"/>
                </a:lnTo>
                <a:lnTo>
                  <a:pt x="66" y="28"/>
                </a:lnTo>
                <a:lnTo>
                  <a:pt x="67" y="28"/>
                </a:lnTo>
                <a:lnTo>
                  <a:pt x="67" y="26"/>
                </a:lnTo>
                <a:lnTo>
                  <a:pt x="69" y="26"/>
                </a:lnTo>
                <a:lnTo>
                  <a:pt x="69" y="25"/>
                </a:lnTo>
                <a:lnTo>
                  <a:pt x="69" y="23"/>
                </a:lnTo>
                <a:lnTo>
                  <a:pt x="71" y="23"/>
                </a:lnTo>
                <a:lnTo>
                  <a:pt x="71" y="21"/>
                </a:lnTo>
                <a:lnTo>
                  <a:pt x="72" y="21"/>
                </a:lnTo>
                <a:lnTo>
                  <a:pt x="72" y="20"/>
                </a:lnTo>
                <a:lnTo>
                  <a:pt x="74" y="18"/>
                </a:lnTo>
                <a:lnTo>
                  <a:pt x="74" y="16"/>
                </a:lnTo>
                <a:lnTo>
                  <a:pt x="76" y="16"/>
                </a:lnTo>
                <a:lnTo>
                  <a:pt x="76" y="15"/>
                </a:lnTo>
                <a:lnTo>
                  <a:pt x="76" y="13"/>
                </a:lnTo>
                <a:lnTo>
                  <a:pt x="77" y="13"/>
                </a:lnTo>
                <a:lnTo>
                  <a:pt x="76" y="13"/>
                </a:lnTo>
                <a:lnTo>
                  <a:pt x="77" y="13"/>
                </a:lnTo>
                <a:lnTo>
                  <a:pt x="77" y="11"/>
                </a:lnTo>
                <a:lnTo>
                  <a:pt x="79" y="11"/>
                </a:lnTo>
                <a:lnTo>
                  <a:pt x="79" y="10"/>
                </a:lnTo>
                <a:lnTo>
                  <a:pt x="81" y="10"/>
                </a:lnTo>
                <a:lnTo>
                  <a:pt x="81" y="8"/>
                </a:lnTo>
                <a:lnTo>
                  <a:pt x="82" y="8"/>
                </a:lnTo>
                <a:lnTo>
                  <a:pt x="82" y="7"/>
                </a:lnTo>
                <a:lnTo>
                  <a:pt x="84" y="7"/>
                </a:lnTo>
                <a:lnTo>
                  <a:pt x="85" y="7"/>
                </a:lnTo>
                <a:lnTo>
                  <a:pt x="85" y="5"/>
                </a:lnTo>
                <a:lnTo>
                  <a:pt x="87" y="5"/>
                </a:lnTo>
                <a:lnTo>
                  <a:pt x="87" y="3"/>
                </a:lnTo>
                <a:lnTo>
                  <a:pt x="89" y="3"/>
                </a:lnTo>
                <a:lnTo>
                  <a:pt x="90" y="3"/>
                </a:lnTo>
                <a:lnTo>
                  <a:pt x="92" y="3"/>
                </a:lnTo>
                <a:moveTo>
                  <a:pt x="97" y="2"/>
                </a:moveTo>
                <a:lnTo>
                  <a:pt x="99" y="2"/>
                </a:lnTo>
                <a:lnTo>
                  <a:pt x="100" y="2"/>
                </a:lnTo>
                <a:lnTo>
                  <a:pt x="100" y="3"/>
                </a:lnTo>
                <a:lnTo>
                  <a:pt x="102" y="3"/>
                </a:lnTo>
                <a:lnTo>
                  <a:pt x="103" y="3"/>
                </a:lnTo>
                <a:lnTo>
                  <a:pt x="103" y="5"/>
                </a:lnTo>
                <a:lnTo>
                  <a:pt x="105" y="5"/>
                </a:lnTo>
                <a:lnTo>
                  <a:pt x="107" y="5"/>
                </a:lnTo>
                <a:lnTo>
                  <a:pt x="108" y="7"/>
                </a:lnTo>
                <a:lnTo>
                  <a:pt x="110" y="7"/>
                </a:lnTo>
                <a:lnTo>
                  <a:pt x="110" y="8"/>
                </a:lnTo>
                <a:lnTo>
                  <a:pt x="112" y="8"/>
                </a:lnTo>
                <a:lnTo>
                  <a:pt x="110" y="7"/>
                </a:lnTo>
                <a:lnTo>
                  <a:pt x="108" y="7"/>
                </a:lnTo>
                <a:lnTo>
                  <a:pt x="108" y="5"/>
                </a:lnTo>
                <a:lnTo>
                  <a:pt x="107" y="5"/>
                </a:lnTo>
                <a:lnTo>
                  <a:pt x="108" y="5"/>
                </a:lnTo>
                <a:lnTo>
                  <a:pt x="107" y="5"/>
                </a:lnTo>
                <a:lnTo>
                  <a:pt x="105" y="5"/>
                </a:lnTo>
                <a:lnTo>
                  <a:pt x="105" y="3"/>
                </a:lnTo>
                <a:lnTo>
                  <a:pt x="107" y="3"/>
                </a:lnTo>
                <a:lnTo>
                  <a:pt x="108" y="3"/>
                </a:lnTo>
                <a:lnTo>
                  <a:pt x="108" y="5"/>
                </a:lnTo>
                <a:lnTo>
                  <a:pt x="110" y="5"/>
                </a:lnTo>
                <a:lnTo>
                  <a:pt x="112" y="5"/>
                </a:lnTo>
                <a:lnTo>
                  <a:pt x="112" y="7"/>
                </a:lnTo>
                <a:lnTo>
                  <a:pt x="113" y="7"/>
                </a:lnTo>
                <a:lnTo>
                  <a:pt x="115" y="7"/>
                </a:lnTo>
                <a:lnTo>
                  <a:pt x="116" y="7"/>
                </a:lnTo>
                <a:lnTo>
                  <a:pt x="116" y="8"/>
                </a:lnTo>
                <a:lnTo>
                  <a:pt x="118" y="8"/>
                </a:lnTo>
                <a:lnTo>
                  <a:pt x="118" y="10"/>
                </a:lnTo>
                <a:lnTo>
                  <a:pt x="120" y="10"/>
                </a:lnTo>
                <a:lnTo>
                  <a:pt x="120" y="11"/>
                </a:lnTo>
                <a:lnTo>
                  <a:pt x="118" y="11"/>
                </a:lnTo>
                <a:lnTo>
                  <a:pt x="118" y="10"/>
                </a:lnTo>
                <a:lnTo>
                  <a:pt x="116" y="10"/>
                </a:lnTo>
                <a:lnTo>
                  <a:pt x="115" y="10"/>
                </a:lnTo>
                <a:lnTo>
                  <a:pt x="115" y="8"/>
                </a:lnTo>
                <a:lnTo>
                  <a:pt x="113" y="8"/>
                </a:lnTo>
                <a:lnTo>
                  <a:pt x="113" y="7"/>
                </a:lnTo>
                <a:lnTo>
                  <a:pt x="112" y="7"/>
                </a:lnTo>
                <a:lnTo>
                  <a:pt x="112" y="5"/>
                </a:lnTo>
                <a:lnTo>
                  <a:pt x="112" y="7"/>
                </a:lnTo>
                <a:lnTo>
                  <a:pt x="113" y="7"/>
                </a:lnTo>
                <a:lnTo>
                  <a:pt x="113" y="8"/>
                </a:lnTo>
                <a:lnTo>
                  <a:pt x="115" y="8"/>
                </a:lnTo>
                <a:lnTo>
                  <a:pt x="115" y="10"/>
                </a:lnTo>
                <a:lnTo>
                  <a:pt x="116" y="10"/>
                </a:lnTo>
                <a:lnTo>
                  <a:pt x="115" y="10"/>
                </a:lnTo>
                <a:lnTo>
                  <a:pt x="113" y="10"/>
                </a:lnTo>
                <a:lnTo>
                  <a:pt x="113" y="11"/>
                </a:lnTo>
                <a:lnTo>
                  <a:pt x="112" y="11"/>
                </a:lnTo>
                <a:lnTo>
                  <a:pt x="110" y="11"/>
                </a:lnTo>
                <a:lnTo>
                  <a:pt x="108" y="10"/>
                </a:lnTo>
                <a:lnTo>
                  <a:pt x="107" y="10"/>
                </a:lnTo>
                <a:lnTo>
                  <a:pt x="105" y="10"/>
                </a:lnTo>
                <a:lnTo>
                  <a:pt x="103" y="10"/>
                </a:lnTo>
                <a:lnTo>
                  <a:pt x="103" y="8"/>
                </a:lnTo>
                <a:lnTo>
                  <a:pt x="102" y="8"/>
                </a:lnTo>
                <a:lnTo>
                  <a:pt x="103" y="8"/>
                </a:lnTo>
                <a:lnTo>
                  <a:pt x="103" y="10"/>
                </a:lnTo>
                <a:lnTo>
                  <a:pt x="105" y="10"/>
                </a:lnTo>
                <a:lnTo>
                  <a:pt x="103" y="10"/>
                </a:lnTo>
                <a:lnTo>
                  <a:pt x="103" y="8"/>
                </a:lnTo>
                <a:lnTo>
                  <a:pt x="102" y="8"/>
                </a:lnTo>
                <a:lnTo>
                  <a:pt x="102" y="7"/>
                </a:lnTo>
                <a:lnTo>
                  <a:pt x="100" y="7"/>
                </a:lnTo>
                <a:lnTo>
                  <a:pt x="99" y="5"/>
                </a:lnTo>
                <a:lnTo>
                  <a:pt x="99" y="3"/>
                </a:lnTo>
                <a:lnTo>
                  <a:pt x="97" y="3"/>
                </a:lnTo>
                <a:lnTo>
                  <a:pt x="95" y="3"/>
                </a:lnTo>
                <a:lnTo>
                  <a:pt x="95" y="2"/>
                </a:lnTo>
                <a:lnTo>
                  <a:pt x="97" y="2"/>
                </a:lnTo>
                <a:moveTo>
                  <a:pt x="102" y="0"/>
                </a:moveTo>
                <a:lnTo>
                  <a:pt x="103" y="0"/>
                </a:lnTo>
                <a:lnTo>
                  <a:pt x="103" y="2"/>
                </a:lnTo>
                <a:lnTo>
                  <a:pt x="105" y="2"/>
                </a:lnTo>
                <a:lnTo>
                  <a:pt x="107" y="2"/>
                </a:lnTo>
                <a:lnTo>
                  <a:pt x="107" y="3"/>
                </a:lnTo>
                <a:lnTo>
                  <a:pt x="105" y="3"/>
                </a:lnTo>
                <a:lnTo>
                  <a:pt x="103" y="3"/>
                </a:lnTo>
                <a:lnTo>
                  <a:pt x="102" y="3"/>
                </a:lnTo>
                <a:lnTo>
                  <a:pt x="103" y="3"/>
                </a:lnTo>
                <a:lnTo>
                  <a:pt x="102" y="3"/>
                </a:lnTo>
                <a:lnTo>
                  <a:pt x="103" y="3"/>
                </a:lnTo>
                <a:lnTo>
                  <a:pt x="105" y="3"/>
                </a:lnTo>
                <a:lnTo>
                  <a:pt x="103" y="3"/>
                </a:lnTo>
                <a:lnTo>
                  <a:pt x="105" y="3"/>
                </a:lnTo>
                <a:lnTo>
                  <a:pt x="103" y="3"/>
                </a:lnTo>
                <a:lnTo>
                  <a:pt x="102" y="3"/>
                </a:lnTo>
                <a:lnTo>
                  <a:pt x="102" y="2"/>
                </a:lnTo>
                <a:lnTo>
                  <a:pt x="100" y="2"/>
                </a:lnTo>
                <a:lnTo>
                  <a:pt x="99" y="2"/>
                </a:lnTo>
                <a:lnTo>
                  <a:pt x="99" y="0"/>
                </a:lnTo>
                <a:lnTo>
                  <a:pt x="100" y="0"/>
                </a:lnTo>
                <a:lnTo>
                  <a:pt x="10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58" name="Freeform 596"/>
          <p:cNvSpPr>
            <a:spLocks noEditPoints="1"/>
          </p:cNvSpPr>
          <p:nvPr/>
        </p:nvSpPr>
        <p:spPr bwMode="auto">
          <a:xfrm>
            <a:off x="1354179" y="4223252"/>
            <a:ext cx="750703" cy="1261537"/>
          </a:xfrm>
          <a:custGeom>
            <a:avLst/>
            <a:gdLst>
              <a:gd name="T0" fmla="*/ 85 w 371"/>
              <a:gd name="T1" fmla="*/ 189 h 606"/>
              <a:gd name="T2" fmla="*/ 149 w 371"/>
              <a:gd name="T3" fmla="*/ 152 h 606"/>
              <a:gd name="T4" fmla="*/ 155 w 371"/>
              <a:gd name="T5" fmla="*/ 153 h 606"/>
              <a:gd name="T6" fmla="*/ 152 w 371"/>
              <a:gd name="T7" fmla="*/ 148 h 606"/>
              <a:gd name="T8" fmla="*/ 136 w 371"/>
              <a:gd name="T9" fmla="*/ 142 h 606"/>
              <a:gd name="T10" fmla="*/ 139 w 371"/>
              <a:gd name="T11" fmla="*/ 140 h 606"/>
              <a:gd name="T12" fmla="*/ 157 w 371"/>
              <a:gd name="T13" fmla="*/ 0 h 606"/>
              <a:gd name="T14" fmla="*/ 270 w 371"/>
              <a:gd name="T15" fmla="*/ 6 h 606"/>
              <a:gd name="T16" fmla="*/ 306 w 371"/>
              <a:gd name="T17" fmla="*/ 67 h 606"/>
              <a:gd name="T18" fmla="*/ 325 w 371"/>
              <a:gd name="T19" fmla="*/ 122 h 606"/>
              <a:gd name="T20" fmla="*/ 345 w 371"/>
              <a:gd name="T21" fmla="*/ 179 h 606"/>
              <a:gd name="T22" fmla="*/ 370 w 371"/>
              <a:gd name="T23" fmla="*/ 281 h 606"/>
              <a:gd name="T24" fmla="*/ 340 w 371"/>
              <a:gd name="T25" fmla="*/ 356 h 606"/>
              <a:gd name="T26" fmla="*/ 309 w 371"/>
              <a:gd name="T27" fmla="*/ 459 h 606"/>
              <a:gd name="T28" fmla="*/ 254 w 371"/>
              <a:gd name="T29" fmla="*/ 562 h 606"/>
              <a:gd name="T30" fmla="*/ 177 w 371"/>
              <a:gd name="T31" fmla="*/ 594 h 606"/>
              <a:gd name="T32" fmla="*/ 144 w 371"/>
              <a:gd name="T33" fmla="*/ 557 h 606"/>
              <a:gd name="T34" fmla="*/ 147 w 371"/>
              <a:gd name="T35" fmla="*/ 475 h 606"/>
              <a:gd name="T36" fmla="*/ 121 w 371"/>
              <a:gd name="T37" fmla="*/ 439 h 606"/>
              <a:gd name="T38" fmla="*/ 54 w 371"/>
              <a:gd name="T39" fmla="*/ 416 h 606"/>
              <a:gd name="T40" fmla="*/ 4 w 371"/>
              <a:gd name="T41" fmla="*/ 403 h 606"/>
              <a:gd name="T42" fmla="*/ 15 w 371"/>
              <a:gd name="T43" fmla="*/ 369 h 606"/>
              <a:gd name="T44" fmla="*/ 25 w 371"/>
              <a:gd name="T45" fmla="*/ 328 h 606"/>
              <a:gd name="T46" fmla="*/ 38 w 371"/>
              <a:gd name="T47" fmla="*/ 307 h 606"/>
              <a:gd name="T48" fmla="*/ 39 w 371"/>
              <a:gd name="T49" fmla="*/ 292 h 606"/>
              <a:gd name="T50" fmla="*/ 33 w 371"/>
              <a:gd name="T51" fmla="*/ 297 h 606"/>
              <a:gd name="T52" fmla="*/ 44 w 371"/>
              <a:gd name="T53" fmla="*/ 264 h 606"/>
              <a:gd name="T54" fmla="*/ 49 w 371"/>
              <a:gd name="T55" fmla="*/ 232 h 606"/>
              <a:gd name="T56" fmla="*/ 51 w 371"/>
              <a:gd name="T57" fmla="*/ 196 h 606"/>
              <a:gd name="T58" fmla="*/ 53 w 371"/>
              <a:gd name="T59" fmla="*/ 179 h 606"/>
              <a:gd name="T60" fmla="*/ 59 w 371"/>
              <a:gd name="T61" fmla="*/ 170 h 606"/>
              <a:gd name="T62" fmla="*/ 75 w 371"/>
              <a:gd name="T63" fmla="*/ 161 h 606"/>
              <a:gd name="T64" fmla="*/ 82 w 371"/>
              <a:gd name="T65" fmla="*/ 178 h 606"/>
              <a:gd name="T66" fmla="*/ 84 w 371"/>
              <a:gd name="T67" fmla="*/ 194 h 606"/>
              <a:gd name="T68" fmla="*/ 84 w 371"/>
              <a:gd name="T69" fmla="*/ 197 h 606"/>
              <a:gd name="T70" fmla="*/ 90 w 371"/>
              <a:gd name="T71" fmla="*/ 201 h 606"/>
              <a:gd name="T72" fmla="*/ 87 w 371"/>
              <a:gd name="T73" fmla="*/ 183 h 606"/>
              <a:gd name="T74" fmla="*/ 97 w 371"/>
              <a:gd name="T75" fmla="*/ 171 h 606"/>
              <a:gd name="T76" fmla="*/ 85 w 371"/>
              <a:gd name="T77" fmla="*/ 171 h 606"/>
              <a:gd name="T78" fmla="*/ 98 w 371"/>
              <a:gd name="T79" fmla="*/ 148 h 606"/>
              <a:gd name="T80" fmla="*/ 118 w 371"/>
              <a:gd name="T81" fmla="*/ 122 h 606"/>
              <a:gd name="T82" fmla="*/ 133 w 371"/>
              <a:gd name="T83" fmla="*/ 124 h 606"/>
              <a:gd name="T84" fmla="*/ 136 w 371"/>
              <a:gd name="T85" fmla="*/ 137 h 606"/>
              <a:gd name="T86" fmla="*/ 142 w 371"/>
              <a:gd name="T87" fmla="*/ 158 h 606"/>
              <a:gd name="T88" fmla="*/ 142 w 371"/>
              <a:gd name="T89" fmla="*/ 158 h 606"/>
              <a:gd name="T90" fmla="*/ 157 w 371"/>
              <a:gd name="T91" fmla="*/ 166 h 606"/>
              <a:gd name="T92" fmla="*/ 164 w 371"/>
              <a:gd name="T93" fmla="*/ 158 h 606"/>
              <a:gd name="T94" fmla="*/ 198 w 371"/>
              <a:gd name="T95" fmla="*/ 153 h 606"/>
              <a:gd name="T96" fmla="*/ 162 w 371"/>
              <a:gd name="T97" fmla="*/ 158 h 606"/>
              <a:gd name="T98" fmla="*/ 151 w 371"/>
              <a:gd name="T99" fmla="*/ 142 h 606"/>
              <a:gd name="T100" fmla="*/ 147 w 371"/>
              <a:gd name="T101" fmla="*/ 121 h 606"/>
              <a:gd name="T102" fmla="*/ 144 w 371"/>
              <a:gd name="T103" fmla="*/ 101 h 606"/>
              <a:gd name="T104" fmla="*/ 138 w 371"/>
              <a:gd name="T105" fmla="*/ 101 h 606"/>
              <a:gd name="T106" fmla="*/ 129 w 371"/>
              <a:gd name="T107" fmla="*/ 104 h 606"/>
              <a:gd name="T108" fmla="*/ 110 w 371"/>
              <a:gd name="T109" fmla="*/ 121 h 606"/>
              <a:gd name="T110" fmla="*/ 87 w 371"/>
              <a:gd name="T111" fmla="*/ 150 h 606"/>
              <a:gd name="T112" fmla="*/ 84 w 371"/>
              <a:gd name="T113" fmla="*/ 150 h 606"/>
              <a:gd name="T114" fmla="*/ 98 w 371"/>
              <a:gd name="T115" fmla="*/ 121 h 606"/>
              <a:gd name="T116" fmla="*/ 111 w 371"/>
              <a:gd name="T117" fmla="*/ 93 h 606"/>
              <a:gd name="T118" fmla="*/ 123 w 371"/>
              <a:gd name="T119" fmla="*/ 62 h 606"/>
              <a:gd name="T120" fmla="*/ 136 w 371"/>
              <a:gd name="T121" fmla="*/ 19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 h="606">
                <a:moveTo>
                  <a:pt x="23" y="330"/>
                </a:moveTo>
                <a:lnTo>
                  <a:pt x="22" y="330"/>
                </a:lnTo>
                <a:lnTo>
                  <a:pt x="23" y="330"/>
                </a:lnTo>
                <a:close/>
                <a:moveTo>
                  <a:pt x="22" y="318"/>
                </a:moveTo>
                <a:lnTo>
                  <a:pt x="22" y="317"/>
                </a:lnTo>
                <a:lnTo>
                  <a:pt x="22" y="318"/>
                </a:lnTo>
                <a:close/>
                <a:moveTo>
                  <a:pt x="23" y="312"/>
                </a:moveTo>
                <a:lnTo>
                  <a:pt x="23" y="310"/>
                </a:lnTo>
                <a:lnTo>
                  <a:pt x="23" y="312"/>
                </a:lnTo>
                <a:close/>
                <a:moveTo>
                  <a:pt x="23" y="310"/>
                </a:moveTo>
                <a:lnTo>
                  <a:pt x="23" y="312"/>
                </a:lnTo>
                <a:lnTo>
                  <a:pt x="22" y="312"/>
                </a:lnTo>
                <a:lnTo>
                  <a:pt x="22" y="310"/>
                </a:lnTo>
                <a:lnTo>
                  <a:pt x="23" y="310"/>
                </a:lnTo>
                <a:close/>
                <a:moveTo>
                  <a:pt x="25" y="308"/>
                </a:moveTo>
                <a:lnTo>
                  <a:pt x="25" y="310"/>
                </a:lnTo>
                <a:lnTo>
                  <a:pt x="23" y="310"/>
                </a:lnTo>
                <a:lnTo>
                  <a:pt x="25" y="310"/>
                </a:lnTo>
                <a:lnTo>
                  <a:pt x="25" y="308"/>
                </a:lnTo>
                <a:close/>
                <a:moveTo>
                  <a:pt x="85" y="189"/>
                </a:moveTo>
                <a:lnTo>
                  <a:pt x="84" y="189"/>
                </a:lnTo>
                <a:lnTo>
                  <a:pt x="84" y="188"/>
                </a:lnTo>
                <a:lnTo>
                  <a:pt x="85" y="188"/>
                </a:lnTo>
                <a:lnTo>
                  <a:pt x="85" y="189"/>
                </a:lnTo>
                <a:close/>
                <a:moveTo>
                  <a:pt x="48" y="186"/>
                </a:moveTo>
                <a:lnTo>
                  <a:pt x="46" y="186"/>
                </a:lnTo>
                <a:lnTo>
                  <a:pt x="48" y="186"/>
                </a:lnTo>
                <a:lnTo>
                  <a:pt x="46" y="186"/>
                </a:lnTo>
                <a:lnTo>
                  <a:pt x="46" y="184"/>
                </a:lnTo>
                <a:lnTo>
                  <a:pt x="48" y="184"/>
                </a:lnTo>
                <a:lnTo>
                  <a:pt x="48" y="186"/>
                </a:lnTo>
                <a:close/>
                <a:moveTo>
                  <a:pt x="44" y="186"/>
                </a:moveTo>
                <a:lnTo>
                  <a:pt x="44" y="184"/>
                </a:lnTo>
                <a:lnTo>
                  <a:pt x="44" y="186"/>
                </a:lnTo>
                <a:close/>
                <a:moveTo>
                  <a:pt x="44" y="184"/>
                </a:moveTo>
                <a:lnTo>
                  <a:pt x="44" y="183"/>
                </a:lnTo>
                <a:lnTo>
                  <a:pt x="44" y="184"/>
                </a:lnTo>
                <a:close/>
                <a:moveTo>
                  <a:pt x="61" y="168"/>
                </a:moveTo>
                <a:lnTo>
                  <a:pt x="59" y="168"/>
                </a:lnTo>
                <a:lnTo>
                  <a:pt x="59" y="166"/>
                </a:lnTo>
                <a:lnTo>
                  <a:pt x="59" y="168"/>
                </a:lnTo>
                <a:lnTo>
                  <a:pt x="61" y="168"/>
                </a:lnTo>
                <a:close/>
                <a:moveTo>
                  <a:pt x="152" y="153"/>
                </a:moveTo>
                <a:lnTo>
                  <a:pt x="151" y="153"/>
                </a:lnTo>
                <a:lnTo>
                  <a:pt x="152" y="153"/>
                </a:lnTo>
                <a:close/>
                <a:moveTo>
                  <a:pt x="151" y="153"/>
                </a:moveTo>
                <a:lnTo>
                  <a:pt x="151" y="152"/>
                </a:lnTo>
                <a:lnTo>
                  <a:pt x="149" y="152"/>
                </a:lnTo>
                <a:lnTo>
                  <a:pt x="151" y="152"/>
                </a:lnTo>
                <a:lnTo>
                  <a:pt x="151" y="153"/>
                </a:lnTo>
                <a:close/>
                <a:moveTo>
                  <a:pt x="152" y="152"/>
                </a:moveTo>
                <a:lnTo>
                  <a:pt x="152" y="153"/>
                </a:lnTo>
                <a:lnTo>
                  <a:pt x="151" y="152"/>
                </a:lnTo>
                <a:lnTo>
                  <a:pt x="152" y="152"/>
                </a:lnTo>
                <a:close/>
                <a:moveTo>
                  <a:pt x="155" y="152"/>
                </a:moveTo>
                <a:lnTo>
                  <a:pt x="157" y="152"/>
                </a:lnTo>
                <a:lnTo>
                  <a:pt x="157" y="153"/>
                </a:lnTo>
                <a:lnTo>
                  <a:pt x="157" y="155"/>
                </a:lnTo>
                <a:lnTo>
                  <a:pt x="157" y="157"/>
                </a:lnTo>
                <a:lnTo>
                  <a:pt x="157" y="158"/>
                </a:lnTo>
                <a:lnTo>
                  <a:pt x="157" y="160"/>
                </a:lnTo>
                <a:lnTo>
                  <a:pt x="155" y="160"/>
                </a:lnTo>
                <a:lnTo>
                  <a:pt x="155" y="158"/>
                </a:lnTo>
                <a:lnTo>
                  <a:pt x="155" y="157"/>
                </a:lnTo>
                <a:lnTo>
                  <a:pt x="155" y="158"/>
                </a:lnTo>
                <a:lnTo>
                  <a:pt x="154" y="158"/>
                </a:lnTo>
                <a:lnTo>
                  <a:pt x="154" y="157"/>
                </a:lnTo>
                <a:lnTo>
                  <a:pt x="155" y="157"/>
                </a:lnTo>
                <a:lnTo>
                  <a:pt x="155" y="155"/>
                </a:lnTo>
                <a:lnTo>
                  <a:pt x="154" y="155"/>
                </a:lnTo>
                <a:lnTo>
                  <a:pt x="154" y="153"/>
                </a:lnTo>
                <a:lnTo>
                  <a:pt x="155" y="153"/>
                </a:lnTo>
                <a:lnTo>
                  <a:pt x="154" y="153"/>
                </a:lnTo>
                <a:lnTo>
                  <a:pt x="154" y="152"/>
                </a:lnTo>
                <a:lnTo>
                  <a:pt x="154" y="150"/>
                </a:lnTo>
                <a:lnTo>
                  <a:pt x="155" y="150"/>
                </a:lnTo>
                <a:lnTo>
                  <a:pt x="155" y="152"/>
                </a:lnTo>
                <a:close/>
                <a:moveTo>
                  <a:pt x="157" y="152"/>
                </a:moveTo>
                <a:lnTo>
                  <a:pt x="155" y="152"/>
                </a:lnTo>
                <a:lnTo>
                  <a:pt x="155" y="150"/>
                </a:lnTo>
                <a:lnTo>
                  <a:pt x="154" y="150"/>
                </a:lnTo>
                <a:lnTo>
                  <a:pt x="152" y="148"/>
                </a:lnTo>
                <a:lnTo>
                  <a:pt x="154" y="148"/>
                </a:lnTo>
                <a:lnTo>
                  <a:pt x="155" y="148"/>
                </a:lnTo>
                <a:lnTo>
                  <a:pt x="157" y="150"/>
                </a:lnTo>
                <a:lnTo>
                  <a:pt x="157" y="152"/>
                </a:lnTo>
                <a:close/>
                <a:moveTo>
                  <a:pt x="152" y="148"/>
                </a:moveTo>
                <a:lnTo>
                  <a:pt x="152" y="150"/>
                </a:lnTo>
                <a:lnTo>
                  <a:pt x="151" y="150"/>
                </a:lnTo>
                <a:lnTo>
                  <a:pt x="149" y="150"/>
                </a:lnTo>
                <a:lnTo>
                  <a:pt x="151" y="150"/>
                </a:lnTo>
                <a:lnTo>
                  <a:pt x="151" y="148"/>
                </a:lnTo>
                <a:lnTo>
                  <a:pt x="151" y="147"/>
                </a:lnTo>
                <a:lnTo>
                  <a:pt x="151" y="148"/>
                </a:lnTo>
                <a:lnTo>
                  <a:pt x="152" y="148"/>
                </a:lnTo>
                <a:close/>
                <a:moveTo>
                  <a:pt x="152" y="148"/>
                </a:moveTo>
                <a:lnTo>
                  <a:pt x="151" y="147"/>
                </a:lnTo>
                <a:lnTo>
                  <a:pt x="152" y="147"/>
                </a:lnTo>
                <a:lnTo>
                  <a:pt x="152" y="148"/>
                </a:lnTo>
                <a:close/>
                <a:moveTo>
                  <a:pt x="154" y="147"/>
                </a:moveTo>
                <a:lnTo>
                  <a:pt x="154" y="148"/>
                </a:lnTo>
                <a:lnTo>
                  <a:pt x="152" y="148"/>
                </a:lnTo>
                <a:lnTo>
                  <a:pt x="152" y="147"/>
                </a:lnTo>
                <a:lnTo>
                  <a:pt x="151" y="147"/>
                </a:lnTo>
                <a:lnTo>
                  <a:pt x="152" y="147"/>
                </a:lnTo>
                <a:lnTo>
                  <a:pt x="152" y="145"/>
                </a:lnTo>
                <a:lnTo>
                  <a:pt x="152" y="147"/>
                </a:lnTo>
                <a:lnTo>
                  <a:pt x="152" y="145"/>
                </a:lnTo>
                <a:lnTo>
                  <a:pt x="154" y="145"/>
                </a:lnTo>
                <a:lnTo>
                  <a:pt x="154" y="147"/>
                </a:lnTo>
                <a:close/>
                <a:moveTo>
                  <a:pt x="141" y="147"/>
                </a:moveTo>
                <a:lnTo>
                  <a:pt x="141" y="148"/>
                </a:lnTo>
                <a:lnTo>
                  <a:pt x="139" y="148"/>
                </a:lnTo>
                <a:lnTo>
                  <a:pt x="139" y="147"/>
                </a:lnTo>
                <a:lnTo>
                  <a:pt x="138" y="145"/>
                </a:lnTo>
                <a:lnTo>
                  <a:pt x="139" y="145"/>
                </a:lnTo>
                <a:lnTo>
                  <a:pt x="141" y="145"/>
                </a:lnTo>
                <a:lnTo>
                  <a:pt x="141" y="147"/>
                </a:lnTo>
                <a:close/>
                <a:moveTo>
                  <a:pt x="138" y="142"/>
                </a:moveTo>
                <a:lnTo>
                  <a:pt x="136" y="142"/>
                </a:lnTo>
                <a:lnTo>
                  <a:pt x="136" y="140"/>
                </a:lnTo>
                <a:lnTo>
                  <a:pt x="138" y="140"/>
                </a:lnTo>
                <a:lnTo>
                  <a:pt x="138" y="142"/>
                </a:lnTo>
                <a:close/>
                <a:moveTo>
                  <a:pt x="139" y="140"/>
                </a:moveTo>
                <a:lnTo>
                  <a:pt x="139" y="142"/>
                </a:lnTo>
                <a:lnTo>
                  <a:pt x="138" y="142"/>
                </a:lnTo>
                <a:lnTo>
                  <a:pt x="138" y="140"/>
                </a:lnTo>
                <a:lnTo>
                  <a:pt x="139" y="140"/>
                </a:lnTo>
                <a:close/>
                <a:moveTo>
                  <a:pt x="98" y="140"/>
                </a:moveTo>
                <a:lnTo>
                  <a:pt x="98" y="142"/>
                </a:lnTo>
                <a:lnTo>
                  <a:pt x="97" y="142"/>
                </a:lnTo>
                <a:lnTo>
                  <a:pt x="97" y="143"/>
                </a:lnTo>
                <a:lnTo>
                  <a:pt x="95" y="143"/>
                </a:lnTo>
                <a:lnTo>
                  <a:pt x="97" y="142"/>
                </a:lnTo>
                <a:lnTo>
                  <a:pt x="98" y="140"/>
                </a:lnTo>
                <a:close/>
                <a:moveTo>
                  <a:pt x="105" y="142"/>
                </a:moveTo>
                <a:lnTo>
                  <a:pt x="103" y="142"/>
                </a:lnTo>
                <a:lnTo>
                  <a:pt x="103" y="140"/>
                </a:lnTo>
                <a:lnTo>
                  <a:pt x="105" y="140"/>
                </a:lnTo>
                <a:lnTo>
                  <a:pt x="105" y="142"/>
                </a:lnTo>
                <a:close/>
                <a:moveTo>
                  <a:pt x="138" y="140"/>
                </a:moveTo>
                <a:lnTo>
                  <a:pt x="138" y="139"/>
                </a:lnTo>
                <a:lnTo>
                  <a:pt x="139" y="139"/>
                </a:lnTo>
                <a:lnTo>
                  <a:pt x="139" y="140"/>
                </a:lnTo>
                <a:lnTo>
                  <a:pt x="138" y="140"/>
                </a:lnTo>
                <a:close/>
                <a:moveTo>
                  <a:pt x="139" y="137"/>
                </a:moveTo>
                <a:lnTo>
                  <a:pt x="138" y="137"/>
                </a:lnTo>
                <a:lnTo>
                  <a:pt x="139" y="135"/>
                </a:lnTo>
                <a:lnTo>
                  <a:pt x="139" y="137"/>
                </a:lnTo>
                <a:close/>
                <a:moveTo>
                  <a:pt x="138" y="135"/>
                </a:moveTo>
                <a:lnTo>
                  <a:pt x="139" y="135"/>
                </a:lnTo>
                <a:lnTo>
                  <a:pt x="138" y="135"/>
                </a:lnTo>
                <a:close/>
                <a:moveTo>
                  <a:pt x="139" y="135"/>
                </a:moveTo>
                <a:lnTo>
                  <a:pt x="138" y="135"/>
                </a:lnTo>
                <a:lnTo>
                  <a:pt x="138" y="134"/>
                </a:lnTo>
                <a:lnTo>
                  <a:pt x="139" y="134"/>
                </a:lnTo>
                <a:lnTo>
                  <a:pt x="139" y="135"/>
                </a:lnTo>
                <a:close/>
                <a:moveTo>
                  <a:pt x="111" y="127"/>
                </a:moveTo>
                <a:lnTo>
                  <a:pt x="111" y="125"/>
                </a:lnTo>
                <a:lnTo>
                  <a:pt x="111" y="127"/>
                </a:lnTo>
                <a:close/>
                <a:moveTo>
                  <a:pt x="113" y="125"/>
                </a:moveTo>
                <a:lnTo>
                  <a:pt x="113" y="124"/>
                </a:lnTo>
                <a:lnTo>
                  <a:pt x="113" y="122"/>
                </a:lnTo>
                <a:lnTo>
                  <a:pt x="115" y="122"/>
                </a:lnTo>
                <a:lnTo>
                  <a:pt x="115" y="124"/>
                </a:lnTo>
                <a:lnTo>
                  <a:pt x="113" y="124"/>
                </a:lnTo>
                <a:lnTo>
                  <a:pt x="113" y="125"/>
                </a:lnTo>
                <a:close/>
                <a:moveTo>
                  <a:pt x="157" y="0"/>
                </a:moveTo>
                <a:lnTo>
                  <a:pt x="159" y="0"/>
                </a:lnTo>
                <a:lnTo>
                  <a:pt x="160" y="0"/>
                </a:lnTo>
                <a:lnTo>
                  <a:pt x="164" y="0"/>
                </a:lnTo>
                <a:lnTo>
                  <a:pt x="165" y="0"/>
                </a:lnTo>
                <a:lnTo>
                  <a:pt x="169" y="0"/>
                </a:lnTo>
                <a:lnTo>
                  <a:pt x="175" y="1"/>
                </a:lnTo>
                <a:lnTo>
                  <a:pt x="183" y="1"/>
                </a:lnTo>
                <a:lnTo>
                  <a:pt x="185" y="1"/>
                </a:lnTo>
                <a:lnTo>
                  <a:pt x="190" y="1"/>
                </a:lnTo>
                <a:lnTo>
                  <a:pt x="195" y="1"/>
                </a:lnTo>
                <a:lnTo>
                  <a:pt x="214" y="3"/>
                </a:lnTo>
                <a:lnTo>
                  <a:pt x="218" y="3"/>
                </a:lnTo>
                <a:lnTo>
                  <a:pt x="231" y="3"/>
                </a:lnTo>
                <a:lnTo>
                  <a:pt x="239" y="5"/>
                </a:lnTo>
                <a:lnTo>
                  <a:pt x="242" y="5"/>
                </a:lnTo>
                <a:lnTo>
                  <a:pt x="244" y="5"/>
                </a:lnTo>
                <a:lnTo>
                  <a:pt x="250" y="5"/>
                </a:lnTo>
                <a:lnTo>
                  <a:pt x="252" y="5"/>
                </a:lnTo>
                <a:lnTo>
                  <a:pt x="254" y="5"/>
                </a:lnTo>
                <a:lnTo>
                  <a:pt x="258" y="5"/>
                </a:lnTo>
                <a:lnTo>
                  <a:pt x="262" y="5"/>
                </a:lnTo>
                <a:lnTo>
                  <a:pt x="267" y="6"/>
                </a:lnTo>
                <a:lnTo>
                  <a:pt x="268" y="6"/>
                </a:lnTo>
                <a:lnTo>
                  <a:pt x="270" y="6"/>
                </a:lnTo>
                <a:lnTo>
                  <a:pt x="273" y="6"/>
                </a:lnTo>
                <a:lnTo>
                  <a:pt x="278" y="6"/>
                </a:lnTo>
                <a:lnTo>
                  <a:pt x="286" y="6"/>
                </a:lnTo>
                <a:lnTo>
                  <a:pt x="293" y="8"/>
                </a:lnTo>
                <a:lnTo>
                  <a:pt x="294" y="8"/>
                </a:lnTo>
                <a:lnTo>
                  <a:pt x="301" y="8"/>
                </a:lnTo>
                <a:lnTo>
                  <a:pt x="301" y="11"/>
                </a:lnTo>
                <a:lnTo>
                  <a:pt x="301" y="13"/>
                </a:lnTo>
                <a:lnTo>
                  <a:pt x="299" y="24"/>
                </a:lnTo>
                <a:lnTo>
                  <a:pt x="299" y="34"/>
                </a:lnTo>
                <a:lnTo>
                  <a:pt x="299" y="41"/>
                </a:lnTo>
                <a:lnTo>
                  <a:pt x="299" y="45"/>
                </a:lnTo>
                <a:lnTo>
                  <a:pt x="299" y="47"/>
                </a:lnTo>
                <a:lnTo>
                  <a:pt x="299" y="55"/>
                </a:lnTo>
                <a:lnTo>
                  <a:pt x="299" y="57"/>
                </a:lnTo>
                <a:lnTo>
                  <a:pt x="298" y="58"/>
                </a:lnTo>
                <a:lnTo>
                  <a:pt x="298" y="60"/>
                </a:lnTo>
                <a:lnTo>
                  <a:pt x="298" y="62"/>
                </a:lnTo>
                <a:lnTo>
                  <a:pt x="298" y="63"/>
                </a:lnTo>
                <a:lnTo>
                  <a:pt x="298" y="65"/>
                </a:lnTo>
                <a:lnTo>
                  <a:pt x="298" y="67"/>
                </a:lnTo>
                <a:lnTo>
                  <a:pt x="301" y="67"/>
                </a:lnTo>
                <a:lnTo>
                  <a:pt x="304" y="67"/>
                </a:lnTo>
                <a:lnTo>
                  <a:pt x="306" y="67"/>
                </a:lnTo>
                <a:lnTo>
                  <a:pt x="311" y="67"/>
                </a:lnTo>
                <a:lnTo>
                  <a:pt x="316" y="67"/>
                </a:lnTo>
                <a:lnTo>
                  <a:pt x="317" y="67"/>
                </a:lnTo>
                <a:lnTo>
                  <a:pt x="319" y="67"/>
                </a:lnTo>
                <a:lnTo>
                  <a:pt x="319" y="68"/>
                </a:lnTo>
                <a:lnTo>
                  <a:pt x="322" y="68"/>
                </a:lnTo>
                <a:lnTo>
                  <a:pt x="324" y="68"/>
                </a:lnTo>
                <a:lnTo>
                  <a:pt x="325" y="68"/>
                </a:lnTo>
                <a:lnTo>
                  <a:pt x="325" y="78"/>
                </a:lnTo>
                <a:lnTo>
                  <a:pt x="325" y="80"/>
                </a:lnTo>
                <a:lnTo>
                  <a:pt x="324" y="83"/>
                </a:lnTo>
                <a:lnTo>
                  <a:pt x="324" y="90"/>
                </a:lnTo>
                <a:lnTo>
                  <a:pt x="324" y="93"/>
                </a:lnTo>
                <a:lnTo>
                  <a:pt x="324" y="96"/>
                </a:lnTo>
                <a:lnTo>
                  <a:pt x="324" y="98"/>
                </a:lnTo>
                <a:lnTo>
                  <a:pt x="324" y="99"/>
                </a:lnTo>
                <a:lnTo>
                  <a:pt x="324" y="101"/>
                </a:lnTo>
                <a:lnTo>
                  <a:pt x="324" y="104"/>
                </a:lnTo>
                <a:lnTo>
                  <a:pt x="324" y="106"/>
                </a:lnTo>
                <a:lnTo>
                  <a:pt x="324" y="112"/>
                </a:lnTo>
                <a:lnTo>
                  <a:pt x="322" y="121"/>
                </a:lnTo>
                <a:lnTo>
                  <a:pt x="322" y="122"/>
                </a:lnTo>
                <a:lnTo>
                  <a:pt x="324" y="122"/>
                </a:lnTo>
                <a:lnTo>
                  <a:pt x="325" y="122"/>
                </a:lnTo>
                <a:lnTo>
                  <a:pt x="327" y="122"/>
                </a:lnTo>
                <a:lnTo>
                  <a:pt x="329" y="122"/>
                </a:lnTo>
                <a:lnTo>
                  <a:pt x="337" y="122"/>
                </a:lnTo>
                <a:lnTo>
                  <a:pt x="340" y="122"/>
                </a:lnTo>
                <a:lnTo>
                  <a:pt x="343" y="122"/>
                </a:lnTo>
                <a:lnTo>
                  <a:pt x="345" y="122"/>
                </a:lnTo>
                <a:lnTo>
                  <a:pt x="347" y="122"/>
                </a:lnTo>
                <a:lnTo>
                  <a:pt x="348" y="122"/>
                </a:lnTo>
                <a:lnTo>
                  <a:pt x="348" y="124"/>
                </a:lnTo>
                <a:lnTo>
                  <a:pt x="348" y="125"/>
                </a:lnTo>
                <a:lnTo>
                  <a:pt x="348" y="127"/>
                </a:lnTo>
                <a:lnTo>
                  <a:pt x="348" y="130"/>
                </a:lnTo>
                <a:lnTo>
                  <a:pt x="347" y="139"/>
                </a:lnTo>
                <a:lnTo>
                  <a:pt x="347" y="142"/>
                </a:lnTo>
                <a:lnTo>
                  <a:pt x="347" y="143"/>
                </a:lnTo>
                <a:lnTo>
                  <a:pt x="347" y="150"/>
                </a:lnTo>
                <a:lnTo>
                  <a:pt x="347" y="153"/>
                </a:lnTo>
                <a:lnTo>
                  <a:pt x="347" y="158"/>
                </a:lnTo>
                <a:lnTo>
                  <a:pt x="347" y="160"/>
                </a:lnTo>
                <a:lnTo>
                  <a:pt x="347" y="163"/>
                </a:lnTo>
                <a:lnTo>
                  <a:pt x="347" y="165"/>
                </a:lnTo>
                <a:lnTo>
                  <a:pt x="347" y="173"/>
                </a:lnTo>
                <a:lnTo>
                  <a:pt x="345" y="175"/>
                </a:lnTo>
                <a:lnTo>
                  <a:pt x="345" y="179"/>
                </a:lnTo>
                <a:lnTo>
                  <a:pt x="345" y="181"/>
                </a:lnTo>
                <a:lnTo>
                  <a:pt x="345" y="189"/>
                </a:lnTo>
                <a:lnTo>
                  <a:pt x="345" y="197"/>
                </a:lnTo>
                <a:lnTo>
                  <a:pt x="345" y="206"/>
                </a:lnTo>
                <a:lnTo>
                  <a:pt x="345" y="212"/>
                </a:lnTo>
                <a:lnTo>
                  <a:pt x="343" y="225"/>
                </a:lnTo>
                <a:lnTo>
                  <a:pt x="343" y="228"/>
                </a:lnTo>
                <a:lnTo>
                  <a:pt x="343" y="230"/>
                </a:lnTo>
                <a:lnTo>
                  <a:pt x="343" y="233"/>
                </a:lnTo>
                <a:lnTo>
                  <a:pt x="345" y="233"/>
                </a:lnTo>
                <a:lnTo>
                  <a:pt x="350" y="235"/>
                </a:lnTo>
                <a:lnTo>
                  <a:pt x="352" y="235"/>
                </a:lnTo>
                <a:lnTo>
                  <a:pt x="356" y="235"/>
                </a:lnTo>
                <a:lnTo>
                  <a:pt x="358" y="235"/>
                </a:lnTo>
                <a:lnTo>
                  <a:pt x="361" y="235"/>
                </a:lnTo>
                <a:lnTo>
                  <a:pt x="363" y="235"/>
                </a:lnTo>
                <a:lnTo>
                  <a:pt x="371" y="235"/>
                </a:lnTo>
                <a:lnTo>
                  <a:pt x="371" y="237"/>
                </a:lnTo>
                <a:lnTo>
                  <a:pt x="371" y="240"/>
                </a:lnTo>
                <a:lnTo>
                  <a:pt x="371" y="241"/>
                </a:lnTo>
                <a:lnTo>
                  <a:pt x="371" y="245"/>
                </a:lnTo>
                <a:lnTo>
                  <a:pt x="371" y="250"/>
                </a:lnTo>
                <a:lnTo>
                  <a:pt x="371" y="263"/>
                </a:lnTo>
                <a:lnTo>
                  <a:pt x="370" y="281"/>
                </a:lnTo>
                <a:lnTo>
                  <a:pt x="370" y="289"/>
                </a:lnTo>
                <a:lnTo>
                  <a:pt x="370" y="291"/>
                </a:lnTo>
                <a:lnTo>
                  <a:pt x="370" y="297"/>
                </a:lnTo>
                <a:lnTo>
                  <a:pt x="370" y="300"/>
                </a:lnTo>
                <a:lnTo>
                  <a:pt x="370" y="305"/>
                </a:lnTo>
                <a:lnTo>
                  <a:pt x="370" y="307"/>
                </a:lnTo>
                <a:lnTo>
                  <a:pt x="370" y="310"/>
                </a:lnTo>
                <a:lnTo>
                  <a:pt x="370" y="320"/>
                </a:lnTo>
                <a:lnTo>
                  <a:pt x="370" y="322"/>
                </a:lnTo>
                <a:lnTo>
                  <a:pt x="370" y="325"/>
                </a:lnTo>
                <a:lnTo>
                  <a:pt x="370" y="326"/>
                </a:lnTo>
                <a:lnTo>
                  <a:pt x="370" y="328"/>
                </a:lnTo>
                <a:lnTo>
                  <a:pt x="368" y="338"/>
                </a:lnTo>
                <a:lnTo>
                  <a:pt x="368" y="341"/>
                </a:lnTo>
                <a:lnTo>
                  <a:pt x="368" y="344"/>
                </a:lnTo>
                <a:lnTo>
                  <a:pt x="366" y="344"/>
                </a:lnTo>
                <a:lnTo>
                  <a:pt x="365" y="344"/>
                </a:lnTo>
                <a:lnTo>
                  <a:pt x="365" y="346"/>
                </a:lnTo>
                <a:lnTo>
                  <a:pt x="361" y="346"/>
                </a:lnTo>
                <a:lnTo>
                  <a:pt x="348" y="346"/>
                </a:lnTo>
                <a:lnTo>
                  <a:pt x="345" y="346"/>
                </a:lnTo>
                <a:lnTo>
                  <a:pt x="342" y="346"/>
                </a:lnTo>
                <a:lnTo>
                  <a:pt x="340" y="346"/>
                </a:lnTo>
                <a:lnTo>
                  <a:pt x="340" y="356"/>
                </a:lnTo>
                <a:lnTo>
                  <a:pt x="340" y="358"/>
                </a:lnTo>
                <a:lnTo>
                  <a:pt x="340" y="361"/>
                </a:lnTo>
                <a:lnTo>
                  <a:pt x="340" y="366"/>
                </a:lnTo>
                <a:lnTo>
                  <a:pt x="340" y="371"/>
                </a:lnTo>
                <a:lnTo>
                  <a:pt x="338" y="374"/>
                </a:lnTo>
                <a:lnTo>
                  <a:pt x="338" y="379"/>
                </a:lnTo>
                <a:lnTo>
                  <a:pt x="338" y="387"/>
                </a:lnTo>
                <a:lnTo>
                  <a:pt x="338" y="389"/>
                </a:lnTo>
                <a:lnTo>
                  <a:pt x="338" y="395"/>
                </a:lnTo>
                <a:lnTo>
                  <a:pt x="338" y="398"/>
                </a:lnTo>
                <a:lnTo>
                  <a:pt x="338" y="402"/>
                </a:lnTo>
                <a:lnTo>
                  <a:pt x="332" y="402"/>
                </a:lnTo>
                <a:lnTo>
                  <a:pt x="319" y="400"/>
                </a:lnTo>
                <a:lnTo>
                  <a:pt x="312" y="400"/>
                </a:lnTo>
                <a:lnTo>
                  <a:pt x="311" y="400"/>
                </a:lnTo>
                <a:lnTo>
                  <a:pt x="311" y="403"/>
                </a:lnTo>
                <a:lnTo>
                  <a:pt x="311" y="405"/>
                </a:lnTo>
                <a:lnTo>
                  <a:pt x="309" y="420"/>
                </a:lnTo>
                <a:lnTo>
                  <a:pt x="309" y="421"/>
                </a:lnTo>
                <a:lnTo>
                  <a:pt x="307" y="447"/>
                </a:lnTo>
                <a:lnTo>
                  <a:pt x="307" y="456"/>
                </a:lnTo>
                <a:lnTo>
                  <a:pt x="309" y="456"/>
                </a:lnTo>
                <a:lnTo>
                  <a:pt x="309" y="457"/>
                </a:lnTo>
                <a:lnTo>
                  <a:pt x="309" y="459"/>
                </a:lnTo>
                <a:lnTo>
                  <a:pt x="307" y="460"/>
                </a:lnTo>
                <a:lnTo>
                  <a:pt x="307" y="472"/>
                </a:lnTo>
                <a:lnTo>
                  <a:pt x="307" y="478"/>
                </a:lnTo>
                <a:lnTo>
                  <a:pt x="307" y="495"/>
                </a:lnTo>
                <a:lnTo>
                  <a:pt x="306" y="509"/>
                </a:lnTo>
                <a:lnTo>
                  <a:pt x="311" y="511"/>
                </a:lnTo>
                <a:lnTo>
                  <a:pt x="309" y="516"/>
                </a:lnTo>
                <a:lnTo>
                  <a:pt x="309" y="527"/>
                </a:lnTo>
                <a:lnTo>
                  <a:pt x="309" y="531"/>
                </a:lnTo>
                <a:lnTo>
                  <a:pt x="309" y="532"/>
                </a:lnTo>
                <a:lnTo>
                  <a:pt x="303" y="532"/>
                </a:lnTo>
                <a:lnTo>
                  <a:pt x="291" y="532"/>
                </a:lnTo>
                <a:lnTo>
                  <a:pt x="291" y="537"/>
                </a:lnTo>
                <a:lnTo>
                  <a:pt x="281" y="537"/>
                </a:lnTo>
                <a:lnTo>
                  <a:pt x="281" y="541"/>
                </a:lnTo>
                <a:lnTo>
                  <a:pt x="278" y="541"/>
                </a:lnTo>
                <a:lnTo>
                  <a:pt x="275" y="541"/>
                </a:lnTo>
                <a:lnTo>
                  <a:pt x="271" y="541"/>
                </a:lnTo>
                <a:lnTo>
                  <a:pt x="267" y="541"/>
                </a:lnTo>
                <a:lnTo>
                  <a:pt x="257" y="541"/>
                </a:lnTo>
                <a:lnTo>
                  <a:pt x="255" y="541"/>
                </a:lnTo>
                <a:lnTo>
                  <a:pt x="255" y="545"/>
                </a:lnTo>
                <a:lnTo>
                  <a:pt x="254" y="555"/>
                </a:lnTo>
                <a:lnTo>
                  <a:pt x="254" y="562"/>
                </a:lnTo>
                <a:lnTo>
                  <a:pt x="249" y="562"/>
                </a:lnTo>
                <a:lnTo>
                  <a:pt x="249" y="570"/>
                </a:lnTo>
                <a:lnTo>
                  <a:pt x="240" y="568"/>
                </a:lnTo>
                <a:lnTo>
                  <a:pt x="239" y="568"/>
                </a:lnTo>
                <a:lnTo>
                  <a:pt x="239" y="570"/>
                </a:lnTo>
                <a:lnTo>
                  <a:pt x="239" y="578"/>
                </a:lnTo>
                <a:lnTo>
                  <a:pt x="229" y="578"/>
                </a:lnTo>
                <a:lnTo>
                  <a:pt x="229" y="580"/>
                </a:lnTo>
                <a:lnTo>
                  <a:pt x="229" y="586"/>
                </a:lnTo>
                <a:lnTo>
                  <a:pt x="222" y="586"/>
                </a:lnTo>
                <a:lnTo>
                  <a:pt x="221" y="586"/>
                </a:lnTo>
                <a:lnTo>
                  <a:pt x="219" y="586"/>
                </a:lnTo>
                <a:lnTo>
                  <a:pt x="219" y="596"/>
                </a:lnTo>
                <a:lnTo>
                  <a:pt x="218" y="596"/>
                </a:lnTo>
                <a:lnTo>
                  <a:pt x="209" y="594"/>
                </a:lnTo>
                <a:lnTo>
                  <a:pt x="205" y="594"/>
                </a:lnTo>
                <a:lnTo>
                  <a:pt x="198" y="594"/>
                </a:lnTo>
                <a:lnTo>
                  <a:pt x="191" y="594"/>
                </a:lnTo>
                <a:lnTo>
                  <a:pt x="190" y="594"/>
                </a:lnTo>
                <a:lnTo>
                  <a:pt x="188" y="594"/>
                </a:lnTo>
                <a:lnTo>
                  <a:pt x="187" y="594"/>
                </a:lnTo>
                <a:lnTo>
                  <a:pt x="185" y="594"/>
                </a:lnTo>
                <a:lnTo>
                  <a:pt x="183" y="594"/>
                </a:lnTo>
                <a:lnTo>
                  <a:pt x="177" y="594"/>
                </a:lnTo>
                <a:lnTo>
                  <a:pt x="175" y="594"/>
                </a:lnTo>
                <a:lnTo>
                  <a:pt x="175" y="598"/>
                </a:lnTo>
                <a:lnTo>
                  <a:pt x="172" y="598"/>
                </a:lnTo>
                <a:lnTo>
                  <a:pt x="164" y="598"/>
                </a:lnTo>
                <a:lnTo>
                  <a:pt x="160" y="598"/>
                </a:lnTo>
                <a:lnTo>
                  <a:pt x="160" y="599"/>
                </a:lnTo>
                <a:lnTo>
                  <a:pt x="160" y="601"/>
                </a:lnTo>
                <a:lnTo>
                  <a:pt x="160" y="603"/>
                </a:lnTo>
                <a:lnTo>
                  <a:pt x="157" y="603"/>
                </a:lnTo>
                <a:lnTo>
                  <a:pt x="157" y="606"/>
                </a:lnTo>
                <a:lnTo>
                  <a:pt x="154" y="606"/>
                </a:lnTo>
                <a:lnTo>
                  <a:pt x="154" y="603"/>
                </a:lnTo>
                <a:lnTo>
                  <a:pt x="152" y="603"/>
                </a:lnTo>
                <a:lnTo>
                  <a:pt x="152" y="601"/>
                </a:lnTo>
                <a:lnTo>
                  <a:pt x="152" y="599"/>
                </a:lnTo>
                <a:lnTo>
                  <a:pt x="152" y="591"/>
                </a:lnTo>
                <a:lnTo>
                  <a:pt x="152" y="590"/>
                </a:lnTo>
                <a:lnTo>
                  <a:pt x="152" y="585"/>
                </a:lnTo>
                <a:lnTo>
                  <a:pt x="152" y="575"/>
                </a:lnTo>
                <a:lnTo>
                  <a:pt x="152" y="570"/>
                </a:lnTo>
                <a:lnTo>
                  <a:pt x="154" y="563"/>
                </a:lnTo>
                <a:lnTo>
                  <a:pt x="154" y="558"/>
                </a:lnTo>
                <a:lnTo>
                  <a:pt x="151" y="558"/>
                </a:lnTo>
                <a:lnTo>
                  <a:pt x="144" y="557"/>
                </a:lnTo>
                <a:lnTo>
                  <a:pt x="144" y="550"/>
                </a:lnTo>
                <a:lnTo>
                  <a:pt x="144" y="542"/>
                </a:lnTo>
                <a:lnTo>
                  <a:pt x="144" y="541"/>
                </a:lnTo>
                <a:lnTo>
                  <a:pt x="144" y="539"/>
                </a:lnTo>
                <a:lnTo>
                  <a:pt x="144" y="526"/>
                </a:lnTo>
                <a:lnTo>
                  <a:pt x="142" y="526"/>
                </a:lnTo>
                <a:lnTo>
                  <a:pt x="142" y="514"/>
                </a:lnTo>
                <a:lnTo>
                  <a:pt x="144" y="508"/>
                </a:lnTo>
                <a:lnTo>
                  <a:pt x="146" y="508"/>
                </a:lnTo>
                <a:lnTo>
                  <a:pt x="146" y="501"/>
                </a:lnTo>
                <a:lnTo>
                  <a:pt x="147" y="501"/>
                </a:lnTo>
                <a:lnTo>
                  <a:pt x="154" y="501"/>
                </a:lnTo>
                <a:lnTo>
                  <a:pt x="154" y="498"/>
                </a:lnTo>
                <a:lnTo>
                  <a:pt x="155" y="493"/>
                </a:lnTo>
                <a:lnTo>
                  <a:pt x="155" y="491"/>
                </a:lnTo>
                <a:lnTo>
                  <a:pt x="155" y="490"/>
                </a:lnTo>
                <a:lnTo>
                  <a:pt x="155" y="488"/>
                </a:lnTo>
                <a:lnTo>
                  <a:pt x="152" y="488"/>
                </a:lnTo>
                <a:lnTo>
                  <a:pt x="154" y="482"/>
                </a:lnTo>
                <a:lnTo>
                  <a:pt x="151" y="480"/>
                </a:lnTo>
                <a:lnTo>
                  <a:pt x="151" y="478"/>
                </a:lnTo>
                <a:lnTo>
                  <a:pt x="149" y="478"/>
                </a:lnTo>
                <a:lnTo>
                  <a:pt x="149" y="475"/>
                </a:lnTo>
                <a:lnTo>
                  <a:pt x="147" y="475"/>
                </a:lnTo>
                <a:lnTo>
                  <a:pt x="147" y="472"/>
                </a:lnTo>
                <a:lnTo>
                  <a:pt x="147" y="467"/>
                </a:lnTo>
                <a:lnTo>
                  <a:pt x="144" y="465"/>
                </a:lnTo>
                <a:lnTo>
                  <a:pt x="139" y="465"/>
                </a:lnTo>
                <a:lnTo>
                  <a:pt x="138" y="465"/>
                </a:lnTo>
                <a:lnTo>
                  <a:pt x="138" y="464"/>
                </a:lnTo>
                <a:lnTo>
                  <a:pt x="136" y="464"/>
                </a:lnTo>
                <a:lnTo>
                  <a:pt x="136" y="462"/>
                </a:lnTo>
                <a:lnTo>
                  <a:pt x="136" y="459"/>
                </a:lnTo>
                <a:lnTo>
                  <a:pt x="134" y="459"/>
                </a:lnTo>
                <a:lnTo>
                  <a:pt x="134" y="457"/>
                </a:lnTo>
                <a:lnTo>
                  <a:pt x="129" y="456"/>
                </a:lnTo>
                <a:lnTo>
                  <a:pt x="129" y="454"/>
                </a:lnTo>
                <a:lnTo>
                  <a:pt x="128" y="454"/>
                </a:lnTo>
                <a:lnTo>
                  <a:pt x="126" y="454"/>
                </a:lnTo>
                <a:lnTo>
                  <a:pt x="128" y="452"/>
                </a:lnTo>
                <a:lnTo>
                  <a:pt x="126" y="452"/>
                </a:lnTo>
                <a:lnTo>
                  <a:pt x="124" y="452"/>
                </a:lnTo>
                <a:lnTo>
                  <a:pt x="123" y="452"/>
                </a:lnTo>
                <a:lnTo>
                  <a:pt x="123" y="447"/>
                </a:lnTo>
                <a:lnTo>
                  <a:pt x="124" y="447"/>
                </a:lnTo>
                <a:lnTo>
                  <a:pt x="124" y="442"/>
                </a:lnTo>
                <a:lnTo>
                  <a:pt x="121" y="442"/>
                </a:lnTo>
                <a:lnTo>
                  <a:pt x="121" y="439"/>
                </a:lnTo>
                <a:lnTo>
                  <a:pt x="121" y="433"/>
                </a:lnTo>
                <a:lnTo>
                  <a:pt x="113" y="433"/>
                </a:lnTo>
                <a:lnTo>
                  <a:pt x="111" y="433"/>
                </a:lnTo>
                <a:lnTo>
                  <a:pt x="111" y="428"/>
                </a:lnTo>
                <a:lnTo>
                  <a:pt x="108" y="428"/>
                </a:lnTo>
                <a:lnTo>
                  <a:pt x="108" y="426"/>
                </a:lnTo>
                <a:lnTo>
                  <a:pt x="108" y="424"/>
                </a:lnTo>
                <a:lnTo>
                  <a:pt x="106" y="424"/>
                </a:lnTo>
                <a:lnTo>
                  <a:pt x="106" y="420"/>
                </a:lnTo>
                <a:lnTo>
                  <a:pt x="105" y="420"/>
                </a:lnTo>
                <a:lnTo>
                  <a:pt x="103" y="420"/>
                </a:lnTo>
                <a:lnTo>
                  <a:pt x="103" y="418"/>
                </a:lnTo>
                <a:lnTo>
                  <a:pt x="98" y="418"/>
                </a:lnTo>
                <a:lnTo>
                  <a:pt x="93" y="418"/>
                </a:lnTo>
                <a:lnTo>
                  <a:pt x="90" y="418"/>
                </a:lnTo>
                <a:lnTo>
                  <a:pt x="87" y="418"/>
                </a:lnTo>
                <a:lnTo>
                  <a:pt x="85" y="418"/>
                </a:lnTo>
                <a:lnTo>
                  <a:pt x="85" y="416"/>
                </a:lnTo>
                <a:lnTo>
                  <a:pt x="82" y="416"/>
                </a:lnTo>
                <a:lnTo>
                  <a:pt x="79" y="416"/>
                </a:lnTo>
                <a:lnTo>
                  <a:pt x="75" y="416"/>
                </a:lnTo>
                <a:lnTo>
                  <a:pt x="67" y="416"/>
                </a:lnTo>
                <a:lnTo>
                  <a:pt x="56" y="416"/>
                </a:lnTo>
                <a:lnTo>
                  <a:pt x="54" y="416"/>
                </a:lnTo>
                <a:lnTo>
                  <a:pt x="48" y="416"/>
                </a:lnTo>
                <a:lnTo>
                  <a:pt x="48" y="415"/>
                </a:lnTo>
                <a:lnTo>
                  <a:pt x="46" y="415"/>
                </a:lnTo>
                <a:lnTo>
                  <a:pt x="41" y="415"/>
                </a:lnTo>
                <a:lnTo>
                  <a:pt x="33" y="415"/>
                </a:lnTo>
                <a:lnTo>
                  <a:pt x="30" y="415"/>
                </a:lnTo>
                <a:lnTo>
                  <a:pt x="28" y="415"/>
                </a:lnTo>
                <a:lnTo>
                  <a:pt x="26" y="415"/>
                </a:lnTo>
                <a:lnTo>
                  <a:pt x="25" y="415"/>
                </a:lnTo>
                <a:lnTo>
                  <a:pt x="23" y="415"/>
                </a:lnTo>
                <a:lnTo>
                  <a:pt x="20" y="415"/>
                </a:lnTo>
                <a:lnTo>
                  <a:pt x="18" y="415"/>
                </a:lnTo>
                <a:lnTo>
                  <a:pt x="12" y="413"/>
                </a:lnTo>
                <a:lnTo>
                  <a:pt x="8" y="413"/>
                </a:lnTo>
                <a:lnTo>
                  <a:pt x="7" y="413"/>
                </a:lnTo>
                <a:lnTo>
                  <a:pt x="4" y="413"/>
                </a:lnTo>
                <a:lnTo>
                  <a:pt x="0" y="413"/>
                </a:lnTo>
                <a:lnTo>
                  <a:pt x="0" y="411"/>
                </a:lnTo>
                <a:lnTo>
                  <a:pt x="0" y="410"/>
                </a:lnTo>
                <a:lnTo>
                  <a:pt x="2" y="408"/>
                </a:lnTo>
                <a:lnTo>
                  <a:pt x="2" y="407"/>
                </a:lnTo>
                <a:lnTo>
                  <a:pt x="2" y="405"/>
                </a:lnTo>
                <a:lnTo>
                  <a:pt x="4" y="405"/>
                </a:lnTo>
                <a:lnTo>
                  <a:pt x="4" y="403"/>
                </a:lnTo>
                <a:lnTo>
                  <a:pt x="4" y="402"/>
                </a:lnTo>
                <a:lnTo>
                  <a:pt x="5" y="402"/>
                </a:lnTo>
                <a:lnTo>
                  <a:pt x="5" y="400"/>
                </a:lnTo>
                <a:lnTo>
                  <a:pt x="5" y="398"/>
                </a:lnTo>
                <a:lnTo>
                  <a:pt x="5" y="397"/>
                </a:lnTo>
                <a:lnTo>
                  <a:pt x="7" y="397"/>
                </a:lnTo>
                <a:lnTo>
                  <a:pt x="7" y="395"/>
                </a:lnTo>
                <a:lnTo>
                  <a:pt x="7" y="393"/>
                </a:lnTo>
                <a:lnTo>
                  <a:pt x="7" y="392"/>
                </a:lnTo>
                <a:lnTo>
                  <a:pt x="8" y="392"/>
                </a:lnTo>
                <a:lnTo>
                  <a:pt x="8" y="390"/>
                </a:lnTo>
                <a:lnTo>
                  <a:pt x="8" y="389"/>
                </a:lnTo>
                <a:lnTo>
                  <a:pt x="10" y="387"/>
                </a:lnTo>
                <a:lnTo>
                  <a:pt x="10" y="385"/>
                </a:lnTo>
                <a:lnTo>
                  <a:pt x="10" y="384"/>
                </a:lnTo>
                <a:lnTo>
                  <a:pt x="12" y="384"/>
                </a:lnTo>
                <a:lnTo>
                  <a:pt x="12" y="382"/>
                </a:lnTo>
                <a:lnTo>
                  <a:pt x="12" y="379"/>
                </a:lnTo>
                <a:lnTo>
                  <a:pt x="13" y="379"/>
                </a:lnTo>
                <a:lnTo>
                  <a:pt x="13" y="377"/>
                </a:lnTo>
                <a:lnTo>
                  <a:pt x="13" y="375"/>
                </a:lnTo>
                <a:lnTo>
                  <a:pt x="13" y="374"/>
                </a:lnTo>
                <a:lnTo>
                  <a:pt x="15" y="371"/>
                </a:lnTo>
                <a:lnTo>
                  <a:pt x="15" y="369"/>
                </a:lnTo>
                <a:lnTo>
                  <a:pt x="17" y="369"/>
                </a:lnTo>
                <a:lnTo>
                  <a:pt x="17" y="367"/>
                </a:lnTo>
                <a:lnTo>
                  <a:pt x="17" y="366"/>
                </a:lnTo>
                <a:lnTo>
                  <a:pt x="17" y="364"/>
                </a:lnTo>
                <a:lnTo>
                  <a:pt x="18" y="362"/>
                </a:lnTo>
                <a:lnTo>
                  <a:pt x="18" y="361"/>
                </a:lnTo>
                <a:lnTo>
                  <a:pt x="18" y="358"/>
                </a:lnTo>
                <a:lnTo>
                  <a:pt x="20" y="358"/>
                </a:lnTo>
                <a:lnTo>
                  <a:pt x="20" y="356"/>
                </a:lnTo>
                <a:lnTo>
                  <a:pt x="20" y="354"/>
                </a:lnTo>
                <a:lnTo>
                  <a:pt x="22" y="351"/>
                </a:lnTo>
                <a:lnTo>
                  <a:pt x="22" y="349"/>
                </a:lnTo>
                <a:lnTo>
                  <a:pt x="22" y="348"/>
                </a:lnTo>
                <a:lnTo>
                  <a:pt x="22" y="346"/>
                </a:lnTo>
                <a:lnTo>
                  <a:pt x="23" y="343"/>
                </a:lnTo>
                <a:lnTo>
                  <a:pt x="23" y="341"/>
                </a:lnTo>
                <a:lnTo>
                  <a:pt x="23" y="340"/>
                </a:lnTo>
                <a:lnTo>
                  <a:pt x="23" y="338"/>
                </a:lnTo>
                <a:lnTo>
                  <a:pt x="23" y="336"/>
                </a:lnTo>
                <a:lnTo>
                  <a:pt x="23" y="335"/>
                </a:lnTo>
                <a:lnTo>
                  <a:pt x="25" y="333"/>
                </a:lnTo>
                <a:lnTo>
                  <a:pt x="25" y="331"/>
                </a:lnTo>
                <a:lnTo>
                  <a:pt x="25" y="330"/>
                </a:lnTo>
                <a:lnTo>
                  <a:pt x="25" y="328"/>
                </a:lnTo>
                <a:lnTo>
                  <a:pt x="25" y="326"/>
                </a:lnTo>
                <a:lnTo>
                  <a:pt x="25" y="325"/>
                </a:lnTo>
                <a:lnTo>
                  <a:pt x="26" y="325"/>
                </a:lnTo>
                <a:lnTo>
                  <a:pt x="26" y="323"/>
                </a:lnTo>
                <a:lnTo>
                  <a:pt x="26" y="322"/>
                </a:lnTo>
                <a:lnTo>
                  <a:pt x="26" y="320"/>
                </a:lnTo>
                <a:lnTo>
                  <a:pt x="25" y="318"/>
                </a:lnTo>
                <a:lnTo>
                  <a:pt x="25" y="317"/>
                </a:lnTo>
                <a:lnTo>
                  <a:pt x="26" y="315"/>
                </a:lnTo>
                <a:lnTo>
                  <a:pt x="26" y="313"/>
                </a:lnTo>
                <a:lnTo>
                  <a:pt x="25" y="313"/>
                </a:lnTo>
                <a:lnTo>
                  <a:pt x="25" y="312"/>
                </a:lnTo>
                <a:lnTo>
                  <a:pt x="26" y="310"/>
                </a:lnTo>
                <a:lnTo>
                  <a:pt x="26" y="308"/>
                </a:lnTo>
                <a:lnTo>
                  <a:pt x="28" y="308"/>
                </a:lnTo>
                <a:lnTo>
                  <a:pt x="28" y="307"/>
                </a:lnTo>
                <a:lnTo>
                  <a:pt x="30" y="307"/>
                </a:lnTo>
                <a:lnTo>
                  <a:pt x="31" y="308"/>
                </a:lnTo>
                <a:lnTo>
                  <a:pt x="33" y="308"/>
                </a:lnTo>
                <a:lnTo>
                  <a:pt x="35" y="308"/>
                </a:lnTo>
                <a:lnTo>
                  <a:pt x="36" y="308"/>
                </a:lnTo>
                <a:lnTo>
                  <a:pt x="38" y="307"/>
                </a:lnTo>
                <a:lnTo>
                  <a:pt x="38" y="308"/>
                </a:lnTo>
                <a:lnTo>
                  <a:pt x="38" y="307"/>
                </a:lnTo>
                <a:lnTo>
                  <a:pt x="38" y="305"/>
                </a:lnTo>
                <a:lnTo>
                  <a:pt x="38" y="307"/>
                </a:lnTo>
                <a:lnTo>
                  <a:pt x="39" y="307"/>
                </a:lnTo>
                <a:lnTo>
                  <a:pt x="39" y="305"/>
                </a:lnTo>
                <a:lnTo>
                  <a:pt x="41" y="304"/>
                </a:lnTo>
                <a:lnTo>
                  <a:pt x="39" y="304"/>
                </a:lnTo>
                <a:lnTo>
                  <a:pt x="38" y="304"/>
                </a:lnTo>
                <a:lnTo>
                  <a:pt x="38" y="302"/>
                </a:lnTo>
                <a:lnTo>
                  <a:pt x="38" y="300"/>
                </a:lnTo>
                <a:lnTo>
                  <a:pt x="38" y="299"/>
                </a:lnTo>
                <a:lnTo>
                  <a:pt x="39" y="299"/>
                </a:lnTo>
                <a:lnTo>
                  <a:pt x="39" y="297"/>
                </a:lnTo>
                <a:lnTo>
                  <a:pt x="38" y="297"/>
                </a:lnTo>
                <a:lnTo>
                  <a:pt x="38" y="295"/>
                </a:lnTo>
                <a:lnTo>
                  <a:pt x="39" y="295"/>
                </a:lnTo>
                <a:lnTo>
                  <a:pt x="39" y="294"/>
                </a:lnTo>
                <a:lnTo>
                  <a:pt x="41" y="294"/>
                </a:lnTo>
                <a:lnTo>
                  <a:pt x="43" y="294"/>
                </a:lnTo>
                <a:lnTo>
                  <a:pt x="44" y="292"/>
                </a:lnTo>
                <a:lnTo>
                  <a:pt x="44" y="291"/>
                </a:lnTo>
                <a:lnTo>
                  <a:pt x="43" y="291"/>
                </a:lnTo>
                <a:lnTo>
                  <a:pt x="43" y="292"/>
                </a:lnTo>
                <a:lnTo>
                  <a:pt x="41" y="292"/>
                </a:lnTo>
                <a:lnTo>
                  <a:pt x="39" y="292"/>
                </a:lnTo>
                <a:lnTo>
                  <a:pt x="38" y="294"/>
                </a:lnTo>
                <a:lnTo>
                  <a:pt x="36" y="295"/>
                </a:lnTo>
                <a:lnTo>
                  <a:pt x="36" y="297"/>
                </a:lnTo>
                <a:lnTo>
                  <a:pt x="36" y="299"/>
                </a:lnTo>
                <a:lnTo>
                  <a:pt x="36" y="300"/>
                </a:lnTo>
                <a:lnTo>
                  <a:pt x="36" y="302"/>
                </a:lnTo>
                <a:lnTo>
                  <a:pt x="36" y="304"/>
                </a:lnTo>
                <a:lnTo>
                  <a:pt x="36" y="305"/>
                </a:lnTo>
                <a:lnTo>
                  <a:pt x="38" y="305"/>
                </a:lnTo>
                <a:lnTo>
                  <a:pt x="36" y="305"/>
                </a:lnTo>
                <a:lnTo>
                  <a:pt x="36" y="307"/>
                </a:lnTo>
                <a:lnTo>
                  <a:pt x="36" y="305"/>
                </a:lnTo>
                <a:lnTo>
                  <a:pt x="35" y="305"/>
                </a:lnTo>
                <a:lnTo>
                  <a:pt x="35" y="307"/>
                </a:lnTo>
                <a:lnTo>
                  <a:pt x="33" y="307"/>
                </a:lnTo>
                <a:lnTo>
                  <a:pt x="31" y="307"/>
                </a:lnTo>
                <a:lnTo>
                  <a:pt x="30" y="307"/>
                </a:lnTo>
                <a:lnTo>
                  <a:pt x="30" y="305"/>
                </a:lnTo>
                <a:lnTo>
                  <a:pt x="31" y="305"/>
                </a:lnTo>
                <a:lnTo>
                  <a:pt x="31" y="304"/>
                </a:lnTo>
                <a:lnTo>
                  <a:pt x="31" y="302"/>
                </a:lnTo>
                <a:lnTo>
                  <a:pt x="31" y="300"/>
                </a:lnTo>
                <a:lnTo>
                  <a:pt x="33" y="299"/>
                </a:lnTo>
                <a:lnTo>
                  <a:pt x="33" y="297"/>
                </a:lnTo>
                <a:lnTo>
                  <a:pt x="33" y="295"/>
                </a:lnTo>
                <a:lnTo>
                  <a:pt x="35" y="295"/>
                </a:lnTo>
                <a:lnTo>
                  <a:pt x="35" y="294"/>
                </a:lnTo>
                <a:lnTo>
                  <a:pt x="35" y="292"/>
                </a:lnTo>
                <a:lnTo>
                  <a:pt x="35" y="291"/>
                </a:lnTo>
                <a:lnTo>
                  <a:pt x="36" y="291"/>
                </a:lnTo>
                <a:lnTo>
                  <a:pt x="36" y="289"/>
                </a:lnTo>
                <a:lnTo>
                  <a:pt x="36" y="287"/>
                </a:lnTo>
                <a:lnTo>
                  <a:pt x="38" y="286"/>
                </a:lnTo>
                <a:lnTo>
                  <a:pt x="38" y="284"/>
                </a:lnTo>
                <a:lnTo>
                  <a:pt x="38" y="282"/>
                </a:lnTo>
                <a:lnTo>
                  <a:pt x="38" y="281"/>
                </a:lnTo>
                <a:lnTo>
                  <a:pt x="39" y="281"/>
                </a:lnTo>
                <a:lnTo>
                  <a:pt x="39" y="279"/>
                </a:lnTo>
                <a:lnTo>
                  <a:pt x="39" y="277"/>
                </a:lnTo>
                <a:lnTo>
                  <a:pt x="39" y="276"/>
                </a:lnTo>
                <a:lnTo>
                  <a:pt x="41" y="274"/>
                </a:lnTo>
                <a:lnTo>
                  <a:pt x="41" y="273"/>
                </a:lnTo>
                <a:lnTo>
                  <a:pt x="41" y="271"/>
                </a:lnTo>
                <a:lnTo>
                  <a:pt x="43" y="269"/>
                </a:lnTo>
                <a:lnTo>
                  <a:pt x="43" y="268"/>
                </a:lnTo>
                <a:lnTo>
                  <a:pt x="43" y="266"/>
                </a:lnTo>
                <a:lnTo>
                  <a:pt x="43" y="264"/>
                </a:lnTo>
                <a:lnTo>
                  <a:pt x="44" y="264"/>
                </a:lnTo>
                <a:lnTo>
                  <a:pt x="44" y="263"/>
                </a:lnTo>
                <a:lnTo>
                  <a:pt x="44" y="261"/>
                </a:lnTo>
                <a:lnTo>
                  <a:pt x="44" y="259"/>
                </a:lnTo>
                <a:lnTo>
                  <a:pt x="46" y="259"/>
                </a:lnTo>
                <a:lnTo>
                  <a:pt x="46" y="258"/>
                </a:lnTo>
                <a:lnTo>
                  <a:pt x="46" y="256"/>
                </a:lnTo>
                <a:lnTo>
                  <a:pt x="46" y="255"/>
                </a:lnTo>
                <a:lnTo>
                  <a:pt x="46" y="253"/>
                </a:lnTo>
                <a:lnTo>
                  <a:pt x="46" y="251"/>
                </a:lnTo>
                <a:lnTo>
                  <a:pt x="48" y="251"/>
                </a:lnTo>
                <a:lnTo>
                  <a:pt x="48" y="250"/>
                </a:lnTo>
                <a:lnTo>
                  <a:pt x="48" y="248"/>
                </a:lnTo>
                <a:lnTo>
                  <a:pt x="46" y="248"/>
                </a:lnTo>
                <a:lnTo>
                  <a:pt x="46" y="246"/>
                </a:lnTo>
                <a:lnTo>
                  <a:pt x="46" y="245"/>
                </a:lnTo>
                <a:lnTo>
                  <a:pt x="46" y="243"/>
                </a:lnTo>
                <a:lnTo>
                  <a:pt x="48" y="243"/>
                </a:lnTo>
                <a:lnTo>
                  <a:pt x="48" y="241"/>
                </a:lnTo>
                <a:lnTo>
                  <a:pt x="48" y="240"/>
                </a:lnTo>
                <a:lnTo>
                  <a:pt x="48" y="238"/>
                </a:lnTo>
                <a:lnTo>
                  <a:pt x="49" y="237"/>
                </a:lnTo>
                <a:lnTo>
                  <a:pt x="49" y="235"/>
                </a:lnTo>
                <a:lnTo>
                  <a:pt x="49" y="233"/>
                </a:lnTo>
                <a:lnTo>
                  <a:pt x="49" y="232"/>
                </a:lnTo>
                <a:lnTo>
                  <a:pt x="51" y="230"/>
                </a:lnTo>
                <a:lnTo>
                  <a:pt x="51" y="228"/>
                </a:lnTo>
                <a:lnTo>
                  <a:pt x="51" y="227"/>
                </a:lnTo>
                <a:lnTo>
                  <a:pt x="51" y="225"/>
                </a:lnTo>
                <a:lnTo>
                  <a:pt x="51" y="224"/>
                </a:lnTo>
                <a:lnTo>
                  <a:pt x="53" y="224"/>
                </a:lnTo>
                <a:lnTo>
                  <a:pt x="53" y="222"/>
                </a:lnTo>
                <a:lnTo>
                  <a:pt x="53" y="220"/>
                </a:lnTo>
                <a:lnTo>
                  <a:pt x="53" y="219"/>
                </a:lnTo>
                <a:lnTo>
                  <a:pt x="54" y="217"/>
                </a:lnTo>
                <a:lnTo>
                  <a:pt x="54" y="215"/>
                </a:lnTo>
                <a:lnTo>
                  <a:pt x="54" y="214"/>
                </a:lnTo>
                <a:lnTo>
                  <a:pt x="54" y="212"/>
                </a:lnTo>
                <a:lnTo>
                  <a:pt x="54" y="210"/>
                </a:lnTo>
                <a:lnTo>
                  <a:pt x="53" y="210"/>
                </a:lnTo>
                <a:lnTo>
                  <a:pt x="53" y="209"/>
                </a:lnTo>
                <a:lnTo>
                  <a:pt x="53" y="207"/>
                </a:lnTo>
                <a:lnTo>
                  <a:pt x="53" y="206"/>
                </a:lnTo>
                <a:lnTo>
                  <a:pt x="53" y="204"/>
                </a:lnTo>
                <a:lnTo>
                  <a:pt x="53" y="202"/>
                </a:lnTo>
                <a:lnTo>
                  <a:pt x="53" y="201"/>
                </a:lnTo>
                <a:lnTo>
                  <a:pt x="51" y="199"/>
                </a:lnTo>
                <a:lnTo>
                  <a:pt x="51" y="197"/>
                </a:lnTo>
                <a:lnTo>
                  <a:pt x="51" y="196"/>
                </a:lnTo>
                <a:lnTo>
                  <a:pt x="51" y="194"/>
                </a:lnTo>
                <a:lnTo>
                  <a:pt x="49" y="194"/>
                </a:lnTo>
                <a:lnTo>
                  <a:pt x="49" y="192"/>
                </a:lnTo>
                <a:lnTo>
                  <a:pt x="49" y="191"/>
                </a:lnTo>
                <a:lnTo>
                  <a:pt x="48" y="192"/>
                </a:lnTo>
                <a:lnTo>
                  <a:pt x="48" y="191"/>
                </a:lnTo>
                <a:lnTo>
                  <a:pt x="46" y="191"/>
                </a:lnTo>
                <a:lnTo>
                  <a:pt x="48" y="191"/>
                </a:lnTo>
                <a:lnTo>
                  <a:pt x="46" y="191"/>
                </a:lnTo>
                <a:lnTo>
                  <a:pt x="46" y="189"/>
                </a:lnTo>
                <a:lnTo>
                  <a:pt x="48" y="189"/>
                </a:lnTo>
                <a:lnTo>
                  <a:pt x="48" y="188"/>
                </a:lnTo>
                <a:lnTo>
                  <a:pt x="48" y="189"/>
                </a:lnTo>
                <a:lnTo>
                  <a:pt x="49" y="189"/>
                </a:lnTo>
                <a:lnTo>
                  <a:pt x="49" y="188"/>
                </a:lnTo>
                <a:lnTo>
                  <a:pt x="49" y="186"/>
                </a:lnTo>
                <a:lnTo>
                  <a:pt x="51" y="186"/>
                </a:lnTo>
                <a:lnTo>
                  <a:pt x="49" y="186"/>
                </a:lnTo>
                <a:lnTo>
                  <a:pt x="49" y="184"/>
                </a:lnTo>
                <a:lnTo>
                  <a:pt x="51" y="184"/>
                </a:lnTo>
                <a:lnTo>
                  <a:pt x="51" y="183"/>
                </a:lnTo>
                <a:lnTo>
                  <a:pt x="51" y="181"/>
                </a:lnTo>
                <a:lnTo>
                  <a:pt x="53" y="181"/>
                </a:lnTo>
                <a:lnTo>
                  <a:pt x="53" y="179"/>
                </a:lnTo>
                <a:lnTo>
                  <a:pt x="54" y="179"/>
                </a:lnTo>
                <a:lnTo>
                  <a:pt x="54" y="181"/>
                </a:lnTo>
                <a:lnTo>
                  <a:pt x="54" y="179"/>
                </a:lnTo>
                <a:lnTo>
                  <a:pt x="54" y="178"/>
                </a:lnTo>
                <a:lnTo>
                  <a:pt x="54" y="176"/>
                </a:lnTo>
                <a:lnTo>
                  <a:pt x="56" y="176"/>
                </a:lnTo>
                <a:lnTo>
                  <a:pt x="54" y="176"/>
                </a:lnTo>
                <a:lnTo>
                  <a:pt x="54" y="175"/>
                </a:lnTo>
                <a:lnTo>
                  <a:pt x="56" y="175"/>
                </a:lnTo>
                <a:lnTo>
                  <a:pt x="57" y="175"/>
                </a:lnTo>
                <a:lnTo>
                  <a:pt x="57" y="176"/>
                </a:lnTo>
                <a:lnTo>
                  <a:pt x="57" y="175"/>
                </a:lnTo>
                <a:lnTo>
                  <a:pt x="57" y="176"/>
                </a:lnTo>
                <a:lnTo>
                  <a:pt x="59" y="176"/>
                </a:lnTo>
                <a:lnTo>
                  <a:pt x="59" y="175"/>
                </a:lnTo>
                <a:lnTo>
                  <a:pt x="57" y="175"/>
                </a:lnTo>
                <a:lnTo>
                  <a:pt x="59" y="175"/>
                </a:lnTo>
                <a:lnTo>
                  <a:pt x="59" y="173"/>
                </a:lnTo>
                <a:lnTo>
                  <a:pt x="59" y="175"/>
                </a:lnTo>
                <a:lnTo>
                  <a:pt x="61" y="175"/>
                </a:lnTo>
                <a:lnTo>
                  <a:pt x="61" y="173"/>
                </a:lnTo>
                <a:lnTo>
                  <a:pt x="61" y="171"/>
                </a:lnTo>
                <a:lnTo>
                  <a:pt x="59" y="171"/>
                </a:lnTo>
                <a:lnTo>
                  <a:pt x="59" y="170"/>
                </a:lnTo>
                <a:lnTo>
                  <a:pt x="61" y="170"/>
                </a:lnTo>
                <a:lnTo>
                  <a:pt x="62" y="170"/>
                </a:lnTo>
                <a:lnTo>
                  <a:pt x="64" y="170"/>
                </a:lnTo>
                <a:lnTo>
                  <a:pt x="66" y="170"/>
                </a:lnTo>
                <a:lnTo>
                  <a:pt x="66" y="168"/>
                </a:lnTo>
                <a:lnTo>
                  <a:pt x="67" y="168"/>
                </a:lnTo>
                <a:lnTo>
                  <a:pt x="67" y="166"/>
                </a:lnTo>
                <a:lnTo>
                  <a:pt x="67" y="168"/>
                </a:lnTo>
                <a:lnTo>
                  <a:pt x="67" y="170"/>
                </a:lnTo>
                <a:lnTo>
                  <a:pt x="69" y="168"/>
                </a:lnTo>
                <a:lnTo>
                  <a:pt x="71" y="168"/>
                </a:lnTo>
                <a:lnTo>
                  <a:pt x="71" y="170"/>
                </a:lnTo>
                <a:lnTo>
                  <a:pt x="71" y="168"/>
                </a:lnTo>
                <a:lnTo>
                  <a:pt x="72" y="166"/>
                </a:lnTo>
                <a:lnTo>
                  <a:pt x="74" y="166"/>
                </a:lnTo>
                <a:lnTo>
                  <a:pt x="74" y="165"/>
                </a:lnTo>
                <a:lnTo>
                  <a:pt x="75" y="165"/>
                </a:lnTo>
                <a:lnTo>
                  <a:pt x="75" y="163"/>
                </a:lnTo>
                <a:lnTo>
                  <a:pt x="75" y="161"/>
                </a:lnTo>
                <a:lnTo>
                  <a:pt x="74" y="161"/>
                </a:lnTo>
                <a:lnTo>
                  <a:pt x="72" y="161"/>
                </a:lnTo>
                <a:lnTo>
                  <a:pt x="72" y="160"/>
                </a:lnTo>
                <a:lnTo>
                  <a:pt x="72" y="161"/>
                </a:lnTo>
                <a:lnTo>
                  <a:pt x="75" y="161"/>
                </a:lnTo>
                <a:lnTo>
                  <a:pt x="75" y="163"/>
                </a:lnTo>
                <a:lnTo>
                  <a:pt x="77" y="163"/>
                </a:lnTo>
                <a:lnTo>
                  <a:pt x="79" y="163"/>
                </a:lnTo>
                <a:lnTo>
                  <a:pt x="80" y="163"/>
                </a:lnTo>
                <a:lnTo>
                  <a:pt x="82" y="163"/>
                </a:lnTo>
                <a:lnTo>
                  <a:pt x="82" y="165"/>
                </a:lnTo>
                <a:lnTo>
                  <a:pt x="84" y="165"/>
                </a:lnTo>
                <a:lnTo>
                  <a:pt x="85" y="165"/>
                </a:lnTo>
                <a:lnTo>
                  <a:pt x="82" y="166"/>
                </a:lnTo>
                <a:lnTo>
                  <a:pt x="84" y="166"/>
                </a:lnTo>
                <a:lnTo>
                  <a:pt x="85" y="166"/>
                </a:lnTo>
                <a:lnTo>
                  <a:pt x="85" y="168"/>
                </a:lnTo>
                <a:lnTo>
                  <a:pt x="84" y="168"/>
                </a:lnTo>
                <a:lnTo>
                  <a:pt x="84" y="170"/>
                </a:lnTo>
                <a:lnTo>
                  <a:pt x="85" y="170"/>
                </a:lnTo>
                <a:lnTo>
                  <a:pt x="85" y="171"/>
                </a:lnTo>
                <a:lnTo>
                  <a:pt x="84" y="171"/>
                </a:lnTo>
                <a:lnTo>
                  <a:pt x="82" y="173"/>
                </a:lnTo>
                <a:lnTo>
                  <a:pt x="82" y="175"/>
                </a:lnTo>
                <a:lnTo>
                  <a:pt x="82" y="176"/>
                </a:lnTo>
                <a:lnTo>
                  <a:pt x="84" y="178"/>
                </a:lnTo>
                <a:lnTo>
                  <a:pt x="82" y="178"/>
                </a:lnTo>
                <a:lnTo>
                  <a:pt x="80" y="178"/>
                </a:lnTo>
                <a:lnTo>
                  <a:pt x="82" y="178"/>
                </a:lnTo>
                <a:lnTo>
                  <a:pt x="82" y="179"/>
                </a:lnTo>
                <a:lnTo>
                  <a:pt x="82" y="181"/>
                </a:lnTo>
                <a:lnTo>
                  <a:pt x="80" y="181"/>
                </a:lnTo>
                <a:lnTo>
                  <a:pt x="80" y="183"/>
                </a:lnTo>
                <a:lnTo>
                  <a:pt x="79" y="183"/>
                </a:lnTo>
                <a:lnTo>
                  <a:pt x="79" y="184"/>
                </a:lnTo>
                <a:lnTo>
                  <a:pt x="80" y="183"/>
                </a:lnTo>
                <a:lnTo>
                  <a:pt x="82" y="181"/>
                </a:lnTo>
                <a:lnTo>
                  <a:pt x="82" y="179"/>
                </a:lnTo>
                <a:lnTo>
                  <a:pt x="84" y="179"/>
                </a:lnTo>
                <a:lnTo>
                  <a:pt x="84" y="181"/>
                </a:lnTo>
                <a:lnTo>
                  <a:pt x="85" y="181"/>
                </a:lnTo>
                <a:lnTo>
                  <a:pt x="84" y="181"/>
                </a:lnTo>
                <a:lnTo>
                  <a:pt x="84" y="183"/>
                </a:lnTo>
                <a:lnTo>
                  <a:pt x="82" y="183"/>
                </a:lnTo>
                <a:lnTo>
                  <a:pt x="84" y="183"/>
                </a:lnTo>
                <a:lnTo>
                  <a:pt x="82" y="184"/>
                </a:lnTo>
                <a:lnTo>
                  <a:pt x="82" y="186"/>
                </a:lnTo>
                <a:lnTo>
                  <a:pt x="82" y="188"/>
                </a:lnTo>
                <a:lnTo>
                  <a:pt x="82" y="189"/>
                </a:lnTo>
                <a:lnTo>
                  <a:pt x="82" y="191"/>
                </a:lnTo>
                <a:lnTo>
                  <a:pt x="84" y="191"/>
                </a:lnTo>
                <a:lnTo>
                  <a:pt x="84" y="192"/>
                </a:lnTo>
                <a:lnTo>
                  <a:pt x="84" y="194"/>
                </a:lnTo>
                <a:lnTo>
                  <a:pt x="84" y="196"/>
                </a:lnTo>
                <a:lnTo>
                  <a:pt x="84" y="197"/>
                </a:lnTo>
                <a:lnTo>
                  <a:pt x="84" y="199"/>
                </a:lnTo>
                <a:lnTo>
                  <a:pt x="82" y="199"/>
                </a:lnTo>
                <a:lnTo>
                  <a:pt x="82" y="201"/>
                </a:lnTo>
                <a:lnTo>
                  <a:pt x="84" y="201"/>
                </a:lnTo>
                <a:lnTo>
                  <a:pt x="84" y="202"/>
                </a:lnTo>
                <a:lnTo>
                  <a:pt x="84" y="204"/>
                </a:lnTo>
                <a:lnTo>
                  <a:pt x="82" y="204"/>
                </a:lnTo>
                <a:lnTo>
                  <a:pt x="84" y="204"/>
                </a:lnTo>
                <a:lnTo>
                  <a:pt x="82" y="206"/>
                </a:lnTo>
                <a:lnTo>
                  <a:pt x="84" y="206"/>
                </a:lnTo>
                <a:lnTo>
                  <a:pt x="84" y="207"/>
                </a:lnTo>
                <a:lnTo>
                  <a:pt x="84" y="206"/>
                </a:lnTo>
                <a:lnTo>
                  <a:pt x="84" y="204"/>
                </a:lnTo>
                <a:lnTo>
                  <a:pt x="85" y="204"/>
                </a:lnTo>
                <a:lnTo>
                  <a:pt x="85" y="202"/>
                </a:lnTo>
                <a:lnTo>
                  <a:pt x="85" y="201"/>
                </a:lnTo>
                <a:lnTo>
                  <a:pt x="85" y="202"/>
                </a:lnTo>
                <a:lnTo>
                  <a:pt x="87" y="201"/>
                </a:lnTo>
                <a:lnTo>
                  <a:pt x="85" y="201"/>
                </a:lnTo>
                <a:lnTo>
                  <a:pt x="85" y="199"/>
                </a:lnTo>
                <a:lnTo>
                  <a:pt x="85" y="197"/>
                </a:lnTo>
                <a:lnTo>
                  <a:pt x="84" y="197"/>
                </a:lnTo>
                <a:lnTo>
                  <a:pt x="85" y="197"/>
                </a:lnTo>
                <a:lnTo>
                  <a:pt x="85" y="196"/>
                </a:lnTo>
                <a:lnTo>
                  <a:pt x="85" y="194"/>
                </a:lnTo>
                <a:lnTo>
                  <a:pt x="85" y="192"/>
                </a:lnTo>
                <a:lnTo>
                  <a:pt x="85" y="191"/>
                </a:lnTo>
                <a:lnTo>
                  <a:pt x="87" y="191"/>
                </a:lnTo>
                <a:lnTo>
                  <a:pt x="87" y="192"/>
                </a:lnTo>
                <a:lnTo>
                  <a:pt x="87" y="194"/>
                </a:lnTo>
                <a:lnTo>
                  <a:pt x="85" y="194"/>
                </a:lnTo>
                <a:lnTo>
                  <a:pt x="85" y="196"/>
                </a:lnTo>
                <a:lnTo>
                  <a:pt x="87" y="196"/>
                </a:lnTo>
                <a:lnTo>
                  <a:pt x="87" y="197"/>
                </a:lnTo>
                <a:lnTo>
                  <a:pt x="87" y="199"/>
                </a:lnTo>
                <a:lnTo>
                  <a:pt x="88" y="199"/>
                </a:lnTo>
                <a:lnTo>
                  <a:pt x="88" y="201"/>
                </a:lnTo>
                <a:lnTo>
                  <a:pt x="88" y="202"/>
                </a:lnTo>
                <a:lnTo>
                  <a:pt x="90" y="202"/>
                </a:lnTo>
                <a:lnTo>
                  <a:pt x="90" y="204"/>
                </a:lnTo>
                <a:lnTo>
                  <a:pt x="90" y="206"/>
                </a:lnTo>
                <a:lnTo>
                  <a:pt x="90" y="204"/>
                </a:lnTo>
                <a:lnTo>
                  <a:pt x="90" y="202"/>
                </a:lnTo>
                <a:lnTo>
                  <a:pt x="92" y="202"/>
                </a:lnTo>
                <a:lnTo>
                  <a:pt x="90" y="202"/>
                </a:lnTo>
                <a:lnTo>
                  <a:pt x="90" y="201"/>
                </a:lnTo>
                <a:lnTo>
                  <a:pt x="88" y="201"/>
                </a:lnTo>
                <a:lnTo>
                  <a:pt x="88" y="199"/>
                </a:lnTo>
                <a:lnTo>
                  <a:pt x="90" y="199"/>
                </a:lnTo>
                <a:lnTo>
                  <a:pt x="90" y="197"/>
                </a:lnTo>
                <a:lnTo>
                  <a:pt x="88" y="197"/>
                </a:lnTo>
                <a:lnTo>
                  <a:pt x="88" y="196"/>
                </a:lnTo>
                <a:lnTo>
                  <a:pt x="87" y="196"/>
                </a:lnTo>
                <a:lnTo>
                  <a:pt x="87" y="194"/>
                </a:lnTo>
                <a:lnTo>
                  <a:pt x="87" y="192"/>
                </a:lnTo>
                <a:lnTo>
                  <a:pt x="88" y="192"/>
                </a:lnTo>
                <a:lnTo>
                  <a:pt x="88" y="191"/>
                </a:lnTo>
                <a:lnTo>
                  <a:pt x="90" y="191"/>
                </a:lnTo>
                <a:lnTo>
                  <a:pt x="88" y="191"/>
                </a:lnTo>
                <a:lnTo>
                  <a:pt x="87" y="191"/>
                </a:lnTo>
                <a:lnTo>
                  <a:pt x="87" y="189"/>
                </a:lnTo>
                <a:lnTo>
                  <a:pt x="87" y="188"/>
                </a:lnTo>
                <a:lnTo>
                  <a:pt x="88" y="188"/>
                </a:lnTo>
                <a:lnTo>
                  <a:pt x="87" y="188"/>
                </a:lnTo>
                <a:lnTo>
                  <a:pt x="88" y="186"/>
                </a:lnTo>
                <a:lnTo>
                  <a:pt x="87" y="186"/>
                </a:lnTo>
                <a:lnTo>
                  <a:pt x="85" y="186"/>
                </a:lnTo>
                <a:lnTo>
                  <a:pt x="85" y="184"/>
                </a:lnTo>
                <a:lnTo>
                  <a:pt x="85" y="183"/>
                </a:lnTo>
                <a:lnTo>
                  <a:pt x="87" y="183"/>
                </a:lnTo>
                <a:lnTo>
                  <a:pt x="88" y="183"/>
                </a:lnTo>
                <a:lnTo>
                  <a:pt x="90" y="181"/>
                </a:lnTo>
                <a:lnTo>
                  <a:pt x="88" y="181"/>
                </a:lnTo>
                <a:lnTo>
                  <a:pt x="88" y="179"/>
                </a:lnTo>
                <a:lnTo>
                  <a:pt x="87" y="179"/>
                </a:lnTo>
                <a:lnTo>
                  <a:pt x="87" y="178"/>
                </a:lnTo>
                <a:lnTo>
                  <a:pt x="85" y="178"/>
                </a:lnTo>
                <a:lnTo>
                  <a:pt x="85" y="176"/>
                </a:lnTo>
                <a:lnTo>
                  <a:pt x="87" y="175"/>
                </a:lnTo>
                <a:lnTo>
                  <a:pt x="88" y="175"/>
                </a:lnTo>
                <a:lnTo>
                  <a:pt x="90" y="175"/>
                </a:lnTo>
                <a:lnTo>
                  <a:pt x="90" y="173"/>
                </a:lnTo>
                <a:lnTo>
                  <a:pt x="90" y="171"/>
                </a:lnTo>
                <a:lnTo>
                  <a:pt x="92" y="171"/>
                </a:lnTo>
                <a:lnTo>
                  <a:pt x="93" y="171"/>
                </a:lnTo>
                <a:lnTo>
                  <a:pt x="93" y="173"/>
                </a:lnTo>
                <a:lnTo>
                  <a:pt x="93" y="171"/>
                </a:lnTo>
                <a:lnTo>
                  <a:pt x="92" y="170"/>
                </a:lnTo>
                <a:lnTo>
                  <a:pt x="93" y="170"/>
                </a:lnTo>
                <a:lnTo>
                  <a:pt x="95" y="170"/>
                </a:lnTo>
                <a:lnTo>
                  <a:pt x="95" y="171"/>
                </a:lnTo>
                <a:lnTo>
                  <a:pt x="95" y="173"/>
                </a:lnTo>
                <a:lnTo>
                  <a:pt x="97" y="173"/>
                </a:lnTo>
                <a:lnTo>
                  <a:pt x="97" y="171"/>
                </a:lnTo>
                <a:lnTo>
                  <a:pt x="97" y="173"/>
                </a:lnTo>
                <a:lnTo>
                  <a:pt x="98" y="173"/>
                </a:lnTo>
                <a:lnTo>
                  <a:pt x="98" y="175"/>
                </a:lnTo>
                <a:lnTo>
                  <a:pt x="100" y="175"/>
                </a:lnTo>
                <a:lnTo>
                  <a:pt x="98" y="175"/>
                </a:lnTo>
                <a:lnTo>
                  <a:pt x="98" y="173"/>
                </a:lnTo>
                <a:lnTo>
                  <a:pt x="97" y="173"/>
                </a:lnTo>
                <a:lnTo>
                  <a:pt x="97" y="171"/>
                </a:lnTo>
                <a:lnTo>
                  <a:pt x="95" y="171"/>
                </a:lnTo>
                <a:lnTo>
                  <a:pt x="95" y="170"/>
                </a:lnTo>
                <a:lnTo>
                  <a:pt x="93" y="170"/>
                </a:lnTo>
                <a:lnTo>
                  <a:pt x="92" y="170"/>
                </a:lnTo>
                <a:lnTo>
                  <a:pt x="90" y="170"/>
                </a:lnTo>
                <a:lnTo>
                  <a:pt x="90" y="171"/>
                </a:lnTo>
                <a:lnTo>
                  <a:pt x="88" y="171"/>
                </a:lnTo>
                <a:lnTo>
                  <a:pt x="87" y="173"/>
                </a:lnTo>
                <a:lnTo>
                  <a:pt x="88" y="173"/>
                </a:lnTo>
                <a:lnTo>
                  <a:pt x="87" y="173"/>
                </a:lnTo>
                <a:lnTo>
                  <a:pt x="87" y="175"/>
                </a:lnTo>
                <a:lnTo>
                  <a:pt x="87" y="173"/>
                </a:lnTo>
                <a:lnTo>
                  <a:pt x="85" y="173"/>
                </a:lnTo>
                <a:lnTo>
                  <a:pt x="85" y="171"/>
                </a:lnTo>
                <a:lnTo>
                  <a:pt x="87" y="171"/>
                </a:lnTo>
                <a:lnTo>
                  <a:pt x="85" y="171"/>
                </a:lnTo>
                <a:lnTo>
                  <a:pt x="85" y="170"/>
                </a:lnTo>
                <a:lnTo>
                  <a:pt x="87" y="171"/>
                </a:lnTo>
                <a:lnTo>
                  <a:pt x="87" y="170"/>
                </a:lnTo>
                <a:lnTo>
                  <a:pt x="87" y="168"/>
                </a:lnTo>
                <a:lnTo>
                  <a:pt x="87" y="166"/>
                </a:lnTo>
                <a:lnTo>
                  <a:pt x="88" y="165"/>
                </a:lnTo>
                <a:lnTo>
                  <a:pt x="88" y="163"/>
                </a:lnTo>
                <a:lnTo>
                  <a:pt x="88" y="161"/>
                </a:lnTo>
                <a:lnTo>
                  <a:pt x="90" y="161"/>
                </a:lnTo>
                <a:lnTo>
                  <a:pt x="90" y="160"/>
                </a:lnTo>
                <a:lnTo>
                  <a:pt x="90" y="158"/>
                </a:lnTo>
                <a:lnTo>
                  <a:pt x="90" y="160"/>
                </a:lnTo>
                <a:lnTo>
                  <a:pt x="92" y="160"/>
                </a:lnTo>
                <a:lnTo>
                  <a:pt x="92" y="158"/>
                </a:lnTo>
                <a:lnTo>
                  <a:pt x="92" y="157"/>
                </a:lnTo>
                <a:lnTo>
                  <a:pt x="93" y="157"/>
                </a:lnTo>
                <a:lnTo>
                  <a:pt x="95" y="157"/>
                </a:lnTo>
                <a:lnTo>
                  <a:pt x="95" y="155"/>
                </a:lnTo>
                <a:lnTo>
                  <a:pt x="97" y="155"/>
                </a:lnTo>
                <a:lnTo>
                  <a:pt x="97" y="153"/>
                </a:lnTo>
                <a:lnTo>
                  <a:pt x="98" y="153"/>
                </a:lnTo>
                <a:lnTo>
                  <a:pt x="98" y="152"/>
                </a:lnTo>
                <a:lnTo>
                  <a:pt x="98" y="150"/>
                </a:lnTo>
                <a:lnTo>
                  <a:pt x="98" y="148"/>
                </a:lnTo>
                <a:lnTo>
                  <a:pt x="100" y="148"/>
                </a:lnTo>
                <a:lnTo>
                  <a:pt x="102" y="147"/>
                </a:lnTo>
                <a:lnTo>
                  <a:pt x="103" y="145"/>
                </a:lnTo>
                <a:lnTo>
                  <a:pt x="103" y="143"/>
                </a:lnTo>
                <a:lnTo>
                  <a:pt x="105" y="142"/>
                </a:lnTo>
                <a:lnTo>
                  <a:pt x="105" y="140"/>
                </a:lnTo>
                <a:lnTo>
                  <a:pt x="106" y="140"/>
                </a:lnTo>
                <a:lnTo>
                  <a:pt x="106" y="139"/>
                </a:lnTo>
                <a:lnTo>
                  <a:pt x="105" y="139"/>
                </a:lnTo>
                <a:lnTo>
                  <a:pt x="106" y="139"/>
                </a:lnTo>
                <a:lnTo>
                  <a:pt x="106" y="137"/>
                </a:lnTo>
                <a:lnTo>
                  <a:pt x="106" y="135"/>
                </a:lnTo>
                <a:lnTo>
                  <a:pt x="108" y="135"/>
                </a:lnTo>
                <a:lnTo>
                  <a:pt x="108" y="134"/>
                </a:lnTo>
                <a:lnTo>
                  <a:pt x="110" y="134"/>
                </a:lnTo>
                <a:lnTo>
                  <a:pt x="110" y="132"/>
                </a:lnTo>
                <a:lnTo>
                  <a:pt x="111" y="132"/>
                </a:lnTo>
                <a:lnTo>
                  <a:pt x="113" y="130"/>
                </a:lnTo>
                <a:lnTo>
                  <a:pt x="113" y="129"/>
                </a:lnTo>
                <a:lnTo>
                  <a:pt x="115" y="129"/>
                </a:lnTo>
                <a:lnTo>
                  <a:pt x="115" y="127"/>
                </a:lnTo>
                <a:lnTo>
                  <a:pt x="116" y="125"/>
                </a:lnTo>
                <a:lnTo>
                  <a:pt x="118" y="124"/>
                </a:lnTo>
                <a:lnTo>
                  <a:pt x="118" y="122"/>
                </a:lnTo>
                <a:lnTo>
                  <a:pt x="120" y="121"/>
                </a:lnTo>
                <a:lnTo>
                  <a:pt x="121" y="121"/>
                </a:lnTo>
                <a:lnTo>
                  <a:pt x="123" y="119"/>
                </a:lnTo>
                <a:lnTo>
                  <a:pt x="124" y="119"/>
                </a:lnTo>
                <a:lnTo>
                  <a:pt x="126" y="119"/>
                </a:lnTo>
                <a:lnTo>
                  <a:pt x="126" y="121"/>
                </a:lnTo>
                <a:lnTo>
                  <a:pt x="126" y="122"/>
                </a:lnTo>
                <a:lnTo>
                  <a:pt x="126" y="124"/>
                </a:lnTo>
                <a:lnTo>
                  <a:pt x="128" y="124"/>
                </a:lnTo>
                <a:lnTo>
                  <a:pt x="126" y="124"/>
                </a:lnTo>
                <a:lnTo>
                  <a:pt x="128" y="124"/>
                </a:lnTo>
                <a:lnTo>
                  <a:pt x="128" y="125"/>
                </a:lnTo>
                <a:lnTo>
                  <a:pt x="126" y="125"/>
                </a:lnTo>
                <a:lnTo>
                  <a:pt x="126" y="124"/>
                </a:lnTo>
                <a:lnTo>
                  <a:pt x="126" y="125"/>
                </a:lnTo>
                <a:lnTo>
                  <a:pt x="128" y="125"/>
                </a:lnTo>
                <a:lnTo>
                  <a:pt x="126" y="125"/>
                </a:lnTo>
                <a:lnTo>
                  <a:pt x="128" y="127"/>
                </a:lnTo>
                <a:lnTo>
                  <a:pt x="128" y="129"/>
                </a:lnTo>
                <a:lnTo>
                  <a:pt x="129" y="129"/>
                </a:lnTo>
                <a:lnTo>
                  <a:pt x="129" y="127"/>
                </a:lnTo>
                <a:lnTo>
                  <a:pt x="131" y="125"/>
                </a:lnTo>
                <a:lnTo>
                  <a:pt x="131" y="124"/>
                </a:lnTo>
                <a:lnTo>
                  <a:pt x="133" y="124"/>
                </a:lnTo>
                <a:lnTo>
                  <a:pt x="133" y="122"/>
                </a:lnTo>
                <a:lnTo>
                  <a:pt x="131" y="122"/>
                </a:lnTo>
                <a:lnTo>
                  <a:pt x="129" y="121"/>
                </a:lnTo>
                <a:lnTo>
                  <a:pt x="128" y="121"/>
                </a:lnTo>
                <a:lnTo>
                  <a:pt x="128" y="119"/>
                </a:lnTo>
                <a:lnTo>
                  <a:pt x="129" y="117"/>
                </a:lnTo>
                <a:lnTo>
                  <a:pt x="131" y="117"/>
                </a:lnTo>
                <a:lnTo>
                  <a:pt x="131" y="119"/>
                </a:lnTo>
                <a:lnTo>
                  <a:pt x="131" y="121"/>
                </a:lnTo>
                <a:lnTo>
                  <a:pt x="129" y="121"/>
                </a:lnTo>
                <a:lnTo>
                  <a:pt x="131" y="122"/>
                </a:lnTo>
                <a:lnTo>
                  <a:pt x="131" y="121"/>
                </a:lnTo>
                <a:lnTo>
                  <a:pt x="131" y="119"/>
                </a:lnTo>
                <a:lnTo>
                  <a:pt x="133" y="119"/>
                </a:lnTo>
                <a:lnTo>
                  <a:pt x="134" y="119"/>
                </a:lnTo>
                <a:lnTo>
                  <a:pt x="136" y="121"/>
                </a:lnTo>
                <a:lnTo>
                  <a:pt x="136" y="122"/>
                </a:lnTo>
                <a:lnTo>
                  <a:pt x="134" y="125"/>
                </a:lnTo>
                <a:lnTo>
                  <a:pt x="134" y="127"/>
                </a:lnTo>
                <a:lnTo>
                  <a:pt x="134" y="129"/>
                </a:lnTo>
                <a:lnTo>
                  <a:pt x="134" y="130"/>
                </a:lnTo>
                <a:lnTo>
                  <a:pt x="134" y="132"/>
                </a:lnTo>
                <a:lnTo>
                  <a:pt x="136" y="135"/>
                </a:lnTo>
                <a:lnTo>
                  <a:pt x="136" y="137"/>
                </a:lnTo>
                <a:lnTo>
                  <a:pt x="134" y="137"/>
                </a:lnTo>
                <a:lnTo>
                  <a:pt x="136" y="137"/>
                </a:lnTo>
                <a:lnTo>
                  <a:pt x="134" y="139"/>
                </a:lnTo>
                <a:lnTo>
                  <a:pt x="134" y="140"/>
                </a:lnTo>
                <a:lnTo>
                  <a:pt x="134" y="142"/>
                </a:lnTo>
                <a:lnTo>
                  <a:pt x="134" y="143"/>
                </a:lnTo>
                <a:lnTo>
                  <a:pt x="134" y="145"/>
                </a:lnTo>
                <a:lnTo>
                  <a:pt x="134" y="147"/>
                </a:lnTo>
                <a:lnTo>
                  <a:pt x="136" y="147"/>
                </a:lnTo>
                <a:lnTo>
                  <a:pt x="136" y="148"/>
                </a:lnTo>
                <a:lnTo>
                  <a:pt x="138" y="148"/>
                </a:lnTo>
                <a:lnTo>
                  <a:pt x="138" y="150"/>
                </a:lnTo>
                <a:lnTo>
                  <a:pt x="138" y="152"/>
                </a:lnTo>
                <a:lnTo>
                  <a:pt x="138" y="153"/>
                </a:lnTo>
                <a:lnTo>
                  <a:pt x="138" y="155"/>
                </a:lnTo>
                <a:lnTo>
                  <a:pt x="138" y="157"/>
                </a:lnTo>
                <a:lnTo>
                  <a:pt x="138" y="158"/>
                </a:lnTo>
                <a:lnTo>
                  <a:pt x="139" y="160"/>
                </a:lnTo>
                <a:lnTo>
                  <a:pt x="138" y="161"/>
                </a:lnTo>
                <a:lnTo>
                  <a:pt x="138" y="163"/>
                </a:lnTo>
                <a:lnTo>
                  <a:pt x="139" y="161"/>
                </a:lnTo>
                <a:lnTo>
                  <a:pt x="139" y="160"/>
                </a:lnTo>
                <a:lnTo>
                  <a:pt x="141" y="160"/>
                </a:lnTo>
                <a:lnTo>
                  <a:pt x="142" y="158"/>
                </a:lnTo>
                <a:lnTo>
                  <a:pt x="144" y="158"/>
                </a:lnTo>
                <a:lnTo>
                  <a:pt x="144" y="160"/>
                </a:lnTo>
                <a:lnTo>
                  <a:pt x="144" y="161"/>
                </a:lnTo>
                <a:lnTo>
                  <a:pt x="144" y="163"/>
                </a:lnTo>
                <a:lnTo>
                  <a:pt x="146" y="163"/>
                </a:lnTo>
                <a:lnTo>
                  <a:pt x="144" y="165"/>
                </a:lnTo>
                <a:lnTo>
                  <a:pt x="144" y="166"/>
                </a:lnTo>
                <a:lnTo>
                  <a:pt x="144" y="165"/>
                </a:lnTo>
                <a:lnTo>
                  <a:pt x="142" y="165"/>
                </a:lnTo>
                <a:lnTo>
                  <a:pt x="144" y="165"/>
                </a:lnTo>
                <a:lnTo>
                  <a:pt x="144" y="166"/>
                </a:lnTo>
                <a:lnTo>
                  <a:pt x="144" y="168"/>
                </a:lnTo>
                <a:lnTo>
                  <a:pt x="144" y="170"/>
                </a:lnTo>
                <a:lnTo>
                  <a:pt x="142" y="171"/>
                </a:lnTo>
                <a:lnTo>
                  <a:pt x="144" y="171"/>
                </a:lnTo>
                <a:lnTo>
                  <a:pt x="144" y="170"/>
                </a:lnTo>
                <a:lnTo>
                  <a:pt x="146" y="168"/>
                </a:lnTo>
                <a:lnTo>
                  <a:pt x="146" y="165"/>
                </a:lnTo>
                <a:lnTo>
                  <a:pt x="146" y="163"/>
                </a:lnTo>
                <a:lnTo>
                  <a:pt x="146" y="161"/>
                </a:lnTo>
                <a:lnTo>
                  <a:pt x="146" y="160"/>
                </a:lnTo>
                <a:lnTo>
                  <a:pt x="146" y="158"/>
                </a:lnTo>
                <a:lnTo>
                  <a:pt x="144" y="158"/>
                </a:lnTo>
                <a:lnTo>
                  <a:pt x="142" y="158"/>
                </a:lnTo>
                <a:lnTo>
                  <a:pt x="141" y="158"/>
                </a:lnTo>
                <a:lnTo>
                  <a:pt x="139" y="158"/>
                </a:lnTo>
                <a:lnTo>
                  <a:pt x="139" y="157"/>
                </a:lnTo>
                <a:lnTo>
                  <a:pt x="139" y="155"/>
                </a:lnTo>
                <a:lnTo>
                  <a:pt x="139" y="153"/>
                </a:lnTo>
                <a:lnTo>
                  <a:pt x="139" y="152"/>
                </a:lnTo>
                <a:lnTo>
                  <a:pt x="141" y="152"/>
                </a:lnTo>
                <a:lnTo>
                  <a:pt x="142" y="153"/>
                </a:lnTo>
                <a:lnTo>
                  <a:pt x="144" y="153"/>
                </a:lnTo>
                <a:lnTo>
                  <a:pt x="146" y="153"/>
                </a:lnTo>
                <a:lnTo>
                  <a:pt x="147" y="153"/>
                </a:lnTo>
                <a:lnTo>
                  <a:pt x="149" y="153"/>
                </a:lnTo>
                <a:lnTo>
                  <a:pt x="149" y="152"/>
                </a:lnTo>
                <a:lnTo>
                  <a:pt x="149" y="153"/>
                </a:lnTo>
                <a:lnTo>
                  <a:pt x="151" y="153"/>
                </a:lnTo>
                <a:lnTo>
                  <a:pt x="152" y="153"/>
                </a:lnTo>
                <a:lnTo>
                  <a:pt x="152" y="155"/>
                </a:lnTo>
                <a:lnTo>
                  <a:pt x="154" y="155"/>
                </a:lnTo>
                <a:lnTo>
                  <a:pt x="154" y="158"/>
                </a:lnTo>
                <a:lnTo>
                  <a:pt x="154" y="161"/>
                </a:lnTo>
                <a:lnTo>
                  <a:pt x="154" y="163"/>
                </a:lnTo>
                <a:lnTo>
                  <a:pt x="154" y="165"/>
                </a:lnTo>
                <a:lnTo>
                  <a:pt x="155" y="165"/>
                </a:lnTo>
                <a:lnTo>
                  <a:pt x="157" y="166"/>
                </a:lnTo>
                <a:lnTo>
                  <a:pt x="157" y="168"/>
                </a:lnTo>
                <a:lnTo>
                  <a:pt x="157" y="170"/>
                </a:lnTo>
                <a:lnTo>
                  <a:pt x="159" y="170"/>
                </a:lnTo>
                <a:lnTo>
                  <a:pt x="160" y="170"/>
                </a:lnTo>
                <a:lnTo>
                  <a:pt x="160" y="171"/>
                </a:lnTo>
                <a:lnTo>
                  <a:pt x="160" y="170"/>
                </a:lnTo>
                <a:lnTo>
                  <a:pt x="159" y="168"/>
                </a:lnTo>
                <a:lnTo>
                  <a:pt x="157" y="168"/>
                </a:lnTo>
                <a:lnTo>
                  <a:pt x="157" y="166"/>
                </a:lnTo>
                <a:lnTo>
                  <a:pt x="157" y="165"/>
                </a:lnTo>
                <a:lnTo>
                  <a:pt x="155" y="165"/>
                </a:lnTo>
                <a:lnTo>
                  <a:pt x="154" y="165"/>
                </a:lnTo>
                <a:lnTo>
                  <a:pt x="154" y="163"/>
                </a:lnTo>
                <a:lnTo>
                  <a:pt x="154" y="161"/>
                </a:lnTo>
                <a:lnTo>
                  <a:pt x="154" y="160"/>
                </a:lnTo>
                <a:lnTo>
                  <a:pt x="154" y="158"/>
                </a:lnTo>
                <a:lnTo>
                  <a:pt x="155" y="160"/>
                </a:lnTo>
                <a:lnTo>
                  <a:pt x="157" y="160"/>
                </a:lnTo>
                <a:lnTo>
                  <a:pt x="159" y="161"/>
                </a:lnTo>
                <a:lnTo>
                  <a:pt x="160" y="161"/>
                </a:lnTo>
                <a:lnTo>
                  <a:pt x="162" y="161"/>
                </a:lnTo>
                <a:lnTo>
                  <a:pt x="162" y="160"/>
                </a:lnTo>
                <a:lnTo>
                  <a:pt x="164" y="160"/>
                </a:lnTo>
                <a:lnTo>
                  <a:pt x="164" y="158"/>
                </a:lnTo>
                <a:lnTo>
                  <a:pt x="165" y="157"/>
                </a:lnTo>
                <a:lnTo>
                  <a:pt x="167" y="155"/>
                </a:lnTo>
                <a:lnTo>
                  <a:pt x="169" y="153"/>
                </a:lnTo>
                <a:lnTo>
                  <a:pt x="170" y="153"/>
                </a:lnTo>
                <a:lnTo>
                  <a:pt x="172" y="152"/>
                </a:lnTo>
                <a:lnTo>
                  <a:pt x="173" y="152"/>
                </a:lnTo>
                <a:lnTo>
                  <a:pt x="175" y="150"/>
                </a:lnTo>
                <a:lnTo>
                  <a:pt x="177" y="150"/>
                </a:lnTo>
                <a:lnTo>
                  <a:pt x="178" y="150"/>
                </a:lnTo>
                <a:lnTo>
                  <a:pt x="180" y="150"/>
                </a:lnTo>
                <a:lnTo>
                  <a:pt x="180" y="152"/>
                </a:lnTo>
                <a:lnTo>
                  <a:pt x="182" y="152"/>
                </a:lnTo>
                <a:lnTo>
                  <a:pt x="183" y="152"/>
                </a:lnTo>
                <a:lnTo>
                  <a:pt x="185" y="152"/>
                </a:lnTo>
                <a:lnTo>
                  <a:pt x="187" y="152"/>
                </a:lnTo>
                <a:lnTo>
                  <a:pt x="188" y="152"/>
                </a:lnTo>
                <a:lnTo>
                  <a:pt x="190" y="152"/>
                </a:lnTo>
                <a:lnTo>
                  <a:pt x="191" y="152"/>
                </a:lnTo>
                <a:lnTo>
                  <a:pt x="191" y="153"/>
                </a:lnTo>
                <a:lnTo>
                  <a:pt x="193" y="153"/>
                </a:lnTo>
                <a:lnTo>
                  <a:pt x="196" y="153"/>
                </a:lnTo>
                <a:lnTo>
                  <a:pt x="198" y="153"/>
                </a:lnTo>
                <a:lnTo>
                  <a:pt x="200" y="153"/>
                </a:lnTo>
                <a:lnTo>
                  <a:pt x="198" y="153"/>
                </a:lnTo>
                <a:lnTo>
                  <a:pt x="196" y="153"/>
                </a:lnTo>
                <a:lnTo>
                  <a:pt x="195" y="153"/>
                </a:lnTo>
                <a:lnTo>
                  <a:pt x="193" y="153"/>
                </a:lnTo>
                <a:lnTo>
                  <a:pt x="191" y="152"/>
                </a:lnTo>
                <a:lnTo>
                  <a:pt x="190" y="150"/>
                </a:lnTo>
                <a:lnTo>
                  <a:pt x="188" y="150"/>
                </a:lnTo>
                <a:lnTo>
                  <a:pt x="187" y="150"/>
                </a:lnTo>
                <a:lnTo>
                  <a:pt x="185" y="152"/>
                </a:lnTo>
                <a:lnTo>
                  <a:pt x="183" y="152"/>
                </a:lnTo>
                <a:lnTo>
                  <a:pt x="182" y="150"/>
                </a:lnTo>
                <a:lnTo>
                  <a:pt x="180" y="150"/>
                </a:lnTo>
                <a:lnTo>
                  <a:pt x="178" y="150"/>
                </a:lnTo>
                <a:lnTo>
                  <a:pt x="177" y="150"/>
                </a:lnTo>
                <a:lnTo>
                  <a:pt x="175" y="150"/>
                </a:lnTo>
                <a:lnTo>
                  <a:pt x="173" y="150"/>
                </a:lnTo>
                <a:lnTo>
                  <a:pt x="172" y="152"/>
                </a:lnTo>
                <a:lnTo>
                  <a:pt x="170" y="152"/>
                </a:lnTo>
                <a:lnTo>
                  <a:pt x="169" y="153"/>
                </a:lnTo>
                <a:lnTo>
                  <a:pt x="167" y="153"/>
                </a:lnTo>
                <a:lnTo>
                  <a:pt x="167" y="155"/>
                </a:lnTo>
                <a:lnTo>
                  <a:pt x="165" y="155"/>
                </a:lnTo>
                <a:lnTo>
                  <a:pt x="165" y="157"/>
                </a:lnTo>
                <a:lnTo>
                  <a:pt x="164" y="157"/>
                </a:lnTo>
                <a:lnTo>
                  <a:pt x="162" y="158"/>
                </a:lnTo>
                <a:lnTo>
                  <a:pt x="162" y="160"/>
                </a:lnTo>
                <a:lnTo>
                  <a:pt x="160" y="160"/>
                </a:lnTo>
                <a:lnTo>
                  <a:pt x="159" y="160"/>
                </a:lnTo>
                <a:lnTo>
                  <a:pt x="157" y="160"/>
                </a:lnTo>
                <a:lnTo>
                  <a:pt x="157" y="158"/>
                </a:lnTo>
                <a:lnTo>
                  <a:pt x="157" y="157"/>
                </a:lnTo>
                <a:lnTo>
                  <a:pt x="159" y="155"/>
                </a:lnTo>
                <a:lnTo>
                  <a:pt x="159" y="153"/>
                </a:lnTo>
                <a:lnTo>
                  <a:pt x="159" y="152"/>
                </a:lnTo>
                <a:lnTo>
                  <a:pt x="157" y="152"/>
                </a:lnTo>
                <a:lnTo>
                  <a:pt x="157" y="150"/>
                </a:lnTo>
                <a:lnTo>
                  <a:pt x="157" y="148"/>
                </a:lnTo>
                <a:lnTo>
                  <a:pt x="155" y="148"/>
                </a:lnTo>
                <a:lnTo>
                  <a:pt x="155" y="147"/>
                </a:lnTo>
                <a:lnTo>
                  <a:pt x="154" y="145"/>
                </a:lnTo>
                <a:lnTo>
                  <a:pt x="152" y="143"/>
                </a:lnTo>
                <a:lnTo>
                  <a:pt x="151" y="143"/>
                </a:lnTo>
                <a:lnTo>
                  <a:pt x="151" y="142"/>
                </a:lnTo>
                <a:lnTo>
                  <a:pt x="152" y="142"/>
                </a:lnTo>
                <a:lnTo>
                  <a:pt x="152" y="143"/>
                </a:lnTo>
                <a:lnTo>
                  <a:pt x="154" y="143"/>
                </a:lnTo>
                <a:lnTo>
                  <a:pt x="154" y="142"/>
                </a:lnTo>
                <a:lnTo>
                  <a:pt x="152" y="142"/>
                </a:lnTo>
                <a:lnTo>
                  <a:pt x="151" y="142"/>
                </a:lnTo>
                <a:lnTo>
                  <a:pt x="149" y="142"/>
                </a:lnTo>
                <a:lnTo>
                  <a:pt x="149" y="140"/>
                </a:lnTo>
                <a:lnTo>
                  <a:pt x="151" y="139"/>
                </a:lnTo>
                <a:lnTo>
                  <a:pt x="149" y="137"/>
                </a:lnTo>
                <a:lnTo>
                  <a:pt x="147" y="135"/>
                </a:lnTo>
                <a:lnTo>
                  <a:pt x="146" y="135"/>
                </a:lnTo>
                <a:lnTo>
                  <a:pt x="144" y="134"/>
                </a:lnTo>
                <a:lnTo>
                  <a:pt x="146" y="134"/>
                </a:lnTo>
                <a:lnTo>
                  <a:pt x="147" y="132"/>
                </a:lnTo>
                <a:lnTo>
                  <a:pt x="146" y="132"/>
                </a:lnTo>
                <a:lnTo>
                  <a:pt x="144" y="130"/>
                </a:lnTo>
                <a:lnTo>
                  <a:pt x="144" y="129"/>
                </a:lnTo>
                <a:lnTo>
                  <a:pt x="146" y="127"/>
                </a:lnTo>
                <a:lnTo>
                  <a:pt x="146" y="125"/>
                </a:lnTo>
                <a:lnTo>
                  <a:pt x="147" y="124"/>
                </a:lnTo>
                <a:lnTo>
                  <a:pt x="147" y="122"/>
                </a:lnTo>
                <a:lnTo>
                  <a:pt x="149" y="122"/>
                </a:lnTo>
                <a:lnTo>
                  <a:pt x="149" y="121"/>
                </a:lnTo>
                <a:lnTo>
                  <a:pt x="149" y="122"/>
                </a:lnTo>
                <a:lnTo>
                  <a:pt x="151" y="122"/>
                </a:lnTo>
                <a:lnTo>
                  <a:pt x="149" y="121"/>
                </a:lnTo>
                <a:lnTo>
                  <a:pt x="151" y="121"/>
                </a:lnTo>
                <a:lnTo>
                  <a:pt x="149" y="121"/>
                </a:lnTo>
                <a:lnTo>
                  <a:pt x="147" y="121"/>
                </a:lnTo>
                <a:lnTo>
                  <a:pt x="146" y="121"/>
                </a:lnTo>
                <a:lnTo>
                  <a:pt x="144" y="122"/>
                </a:lnTo>
                <a:lnTo>
                  <a:pt x="144" y="121"/>
                </a:lnTo>
                <a:lnTo>
                  <a:pt x="144" y="119"/>
                </a:lnTo>
                <a:lnTo>
                  <a:pt x="142" y="119"/>
                </a:lnTo>
                <a:lnTo>
                  <a:pt x="142" y="117"/>
                </a:lnTo>
                <a:lnTo>
                  <a:pt x="142" y="116"/>
                </a:lnTo>
                <a:lnTo>
                  <a:pt x="141" y="114"/>
                </a:lnTo>
                <a:lnTo>
                  <a:pt x="138" y="112"/>
                </a:lnTo>
                <a:lnTo>
                  <a:pt x="136" y="112"/>
                </a:lnTo>
                <a:lnTo>
                  <a:pt x="134" y="112"/>
                </a:lnTo>
                <a:lnTo>
                  <a:pt x="134" y="111"/>
                </a:lnTo>
                <a:lnTo>
                  <a:pt x="136" y="109"/>
                </a:lnTo>
                <a:lnTo>
                  <a:pt x="136" y="108"/>
                </a:lnTo>
                <a:lnTo>
                  <a:pt x="138" y="108"/>
                </a:lnTo>
                <a:lnTo>
                  <a:pt x="138" y="106"/>
                </a:lnTo>
                <a:lnTo>
                  <a:pt x="139" y="106"/>
                </a:lnTo>
                <a:lnTo>
                  <a:pt x="141" y="104"/>
                </a:lnTo>
                <a:lnTo>
                  <a:pt x="142" y="104"/>
                </a:lnTo>
                <a:lnTo>
                  <a:pt x="142" y="103"/>
                </a:lnTo>
                <a:lnTo>
                  <a:pt x="144" y="103"/>
                </a:lnTo>
                <a:lnTo>
                  <a:pt x="146" y="103"/>
                </a:lnTo>
                <a:lnTo>
                  <a:pt x="146" y="101"/>
                </a:lnTo>
                <a:lnTo>
                  <a:pt x="144" y="101"/>
                </a:lnTo>
                <a:lnTo>
                  <a:pt x="144" y="99"/>
                </a:lnTo>
                <a:lnTo>
                  <a:pt x="146" y="99"/>
                </a:lnTo>
                <a:lnTo>
                  <a:pt x="146" y="98"/>
                </a:lnTo>
                <a:lnTo>
                  <a:pt x="147" y="96"/>
                </a:lnTo>
                <a:lnTo>
                  <a:pt x="147" y="94"/>
                </a:lnTo>
                <a:lnTo>
                  <a:pt x="147" y="93"/>
                </a:lnTo>
                <a:lnTo>
                  <a:pt x="149" y="93"/>
                </a:lnTo>
                <a:lnTo>
                  <a:pt x="151" y="93"/>
                </a:lnTo>
                <a:lnTo>
                  <a:pt x="151" y="91"/>
                </a:lnTo>
                <a:lnTo>
                  <a:pt x="151" y="90"/>
                </a:lnTo>
                <a:lnTo>
                  <a:pt x="149" y="90"/>
                </a:lnTo>
                <a:lnTo>
                  <a:pt x="151" y="90"/>
                </a:lnTo>
                <a:lnTo>
                  <a:pt x="151" y="91"/>
                </a:lnTo>
                <a:lnTo>
                  <a:pt x="149" y="91"/>
                </a:lnTo>
                <a:lnTo>
                  <a:pt x="146" y="91"/>
                </a:lnTo>
                <a:lnTo>
                  <a:pt x="146" y="93"/>
                </a:lnTo>
                <a:lnTo>
                  <a:pt x="146" y="94"/>
                </a:lnTo>
                <a:lnTo>
                  <a:pt x="144" y="96"/>
                </a:lnTo>
                <a:lnTo>
                  <a:pt x="144" y="98"/>
                </a:lnTo>
                <a:lnTo>
                  <a:pt x="142" y="99"/>
                </a:lnTo>
                <a:lnTo>
                  <a:pt x="141" y="99"/>
                </a:lnTo>
                <a:lnTo>
                  <a:pt x="139" y="99"/>
                </a:lnTo>
                <a:lnTo>
                  <a:pt x="139" y="101"/>
                </a:lnTo>
                <a:lnTo>
                  <a:pt x="138" y="101"/>
                </a:lnTo>
                <a:lnTo>
                  <a:pt x="136" y="101"/>
                </a:lnTo>
                <a:lnTo>
                  <a:pt x="134" y="101"/>
                </a:lnTo>
                <a:lnTo>
                  <a:pt x="134" y="104"/>
                </a:lnTo>
                <a:lnTo>
                  <a:pt x="134" y="106"/>
                </a:lnTo>
                <a:lnTo>
                  <a:pt x="136" y="108"/>
                </a:lnTo>
                <a:lnTo>
                  <a:pt x="134" y="108"/>
                </a:lnTo>
                <a:lnTo>
                  <a:pt x="134" y="106"/>
                </a:lnTo>
                <a:lnTo>
                  <a:pt x="133" y="108"/>
                </a:lnTo>
                <a:lnTo>
                  <a:pt x="131" y="109"/>
                </a:lnTo>
                <a:lnTo>
                  <a:pt x="129" y="109"/>
                </a:lnTo>
                <a:lnTo>
                  <a:pt x="131" y="108"/>
                </a:lnTo>
                <a:lnTo>
                  <a:pt x="133" y="108"/>
                </a:lnTo>
                <a:lnTo>
                  <a:pt x="134" y="106"/>
                </a:lnTo>
                <a:lnTo>
                  <a:pt x="134" y="104"/>
                </a:lnTo>
                <a:lnTo>
                  <a:pt x="134" y="103"/>
                </a:lnTo>
                <a:lnTo>
                  <a:pt x="133" y="103"/>
                </a:lnTo>
                <a:lnTo>
                  <a:pt x="133" y="101"/>
                </a:lnTo>
                <a:lnTo>
                  <a:pt x="133" y="99"/>
                </a:lnTo>
                <a:lnTo>
                  <a:pt x="131" y="99"/>
                </a:lnTo>
                <a:lnTo>
                  <a:pt x="131" y="98"/>
                </a:lnTo>
                <a:lnTo>
                  <a:pt x="129" y="99"/>
                </a:lnTo>
                <a:lnTo>
                  <a:pt x="129" y="101"/>
                </a:lnTo>
                <a:lnTo>
                  <a:pt x="129" y="103"/>
                </a:lnTo>
                <a:lnTo>
                  <a:pt x="129" y="104"/>
                </a:lnTo>
                <a:lnTo>
                  <a:pt x="129" y="106"/>
                </a:lnTo>
                <a:lnTo>
                  <a:pt x="128" y="106"/>
                </a:lnTo>
                <a:lnTo>
                  <a:pt x="128" y="108"/>
                </a:lnTo>
                <a:lnTo>
                  <a:pt x="128" y="109"/>
                </a:lnTo>
                <a:lnTo>
                  <a:pt x="128" y="111"/>
                </a:lnTo>
                <a:lnTo>
                  <a:pt x="128" y="112"/>
                </a:lnTo>
                <a:lnTo>
                  <a:pt x="128" y="114"/>
                </a:lnTo>
                <a:lnTo>
                  <a:pt x="126" y="114"/>
                </a:lnTo>
                <a:lnTo>
                  <a:pt x="124" y="112"/>
                </a:lnTo>
                <a:lnTo>
                  <a:pt x="124" y="111"/>
                </a:lnTo>
                <a:lnTo>
                  <a:pt x="124" y="112"/>
                </a:lnTo>
                <a:lnTo>
                  <a:pt x="123" y="112"/>
                </a:lnTo>
                <a:lnTo>
                  <a:pt x="121" y="112"/>
                </a:lnTo>
                <a:lnTo>
                  <a:pt x="121" y="114"/>
                </a:lnTo>
                <a:lnTo>
                  <a:pt x="121" y="116"/>
                </a:lnTo>
                <a:lnTo>
                  <a:pt x="120" y="116"/>
                </a:lnTo>
                <a:lnTo>
                  <a:pt x="120" y="117"/>
                </a:lnTo>
                <a:lnTo>
                  <a:pt x="116" y="117"/>
                </a:lnTo>
                <a:lnTo>
                  <a:pt x="115" y="117"/>
                </a:lnTo>
                <a:lnTo>
                  <a:pt x="113" y="117"/>
                </a:lnTo>
                <a:lnTo>
                  <a:pt x="111" y="117"/>
                </a:lnTo>
                <a:lnTo>
                  <a:pt x="111" y="119"/>
                </a:lnTo>
                <a:lnTo>
                  <a:pt x="110" y="119"/>
                </a:lnTo>
                <a:lnTo>
                  <a:pt x="110" y="121"/>
                </a:lnTo>
                <a:lnTo>
                  <a:pt x="108" y="121"/>
                </a:lnTo>
                <a:lnTo>
                  <a:pt x="108" y="122"/>
                </a:lnTo>
                <a:lnTo>
                  <a:pt x="106" y="124"/>
                </a:lnTo>
                <a:lnTo>
                  <a:pt x="106" y="125"/>
                </a:lnTo>
                <a:lnTo>
                  <a:pt x="106" y="127"/>
                </a:lnTo>
                <a:lnTo>
                  <a:pt x="105" y="129"/>
                </a:lnTo>
                <a:lnTo>
                  <a:pt x="105" y="130"/>
                </a:lnTo>
                <a:lnTo>
                  <a:pt x="105" y="132"/>
                </a:lnTo>
                <a:lnTo>
                  <a:pt x="103" y="134"/>
                </a:lnTo>
                <a:lnTo>
                  <a:pt x="102" y="134"/>
                </a:lnTo>
                <a:lnTo>
                  <a:pt x="102" y="135"/>
                </a:lnTo>
                <a:lnTo>
                  <a:pt x="100" y="137"/>
                </a:lnTo>
                <a:lnTo>
                  <a:pt x="100" y="135"/>
                </a:lnTo>
                <a:lnTo>
                  <a:pt x="98" y="137"/>
                </a:lnTo>
                <a:lnTo>
                  <a:pt x="98" y="139"/>
                </a:lnTo>
                <a:lnTo>
                  <a:pt x="97" y="139"/>
                </a:lnTo>
                <a:lnTo>
                  <a:pt x="97" y="140"/>
                </a:lnTo>
                <a:lnTo>
                  <a:pt x="95" y="142"/>
                </a:lnTo>
                <a:lnTo>
                  <a:pt x="93" y="142"/>
                </a:lnTo>
                <a:lnTo>
                  <a:pt x="93" y="143"/>
                </a:lnTo>
                <a:lnTo>
                  <a:pt x="92" y="145"/>
                </a:lnTo>
                <a:lnTo>
                  <a:pt x="90" y="147"/>
                </a:lnTo>
                <a:lnTo>
                  <a:pt x="88" y="148"/>
                </a:lnTo>
                <a:lnTo>
                  <a:pt x="87" y="150"/>
                </a:lnTo>
                <a:lnTo>
                  <a:pt x="87" y="152"/>
                </a:lnTo>
                <a:lnTo>
                  <a:pt x="87" y="153"/>
                </a:lnTo>
                <a:lnTo>
                  <a:pt x="87" y="155"/>
                </a:lnTo>
                <a:lnTo>
                  <a:pt x="85" y="157"/>
                </a:lnTo>
                <a:lnTo>
                  <a:pt x="84" y="158"/>
                </a:lnTo>
                <a:lnTo>
                  <a:pt x="82" y="160"/>
                </a:lnTo>
                <a:lnTo>
                  <a:pt x="80" y="160"/>
                </a:lnTo>
                <a:lnTo>
                  <a:pt x="79" y="160"/>
                </a:lnTo>
                <a:lnTo>
                  <a:pt x="77" y="160"/>
                </a:lnTo>
                <a:lnTo>
                  <a:pt x="75" y="158"/>
                </a:lnTo>
                <a:lnTo>
                  <a:pt x="74" y="158"/>
                </a:lnTo>
                <a:lnTo>
                  <a:pt x="74" y="157"/>
                </a:lnTo>
                <a:lnTo>
                  <a:pt x="75" y="158"/>
                </a:lnTo>
                <a:lnTo>
                  <a:pt x="77" y="158"/>
                </a:lnTo>
                <a:lnTo>
                  <a:pt x="79" y="160"/>
                </a:lnTo>
                <a:lnTo>
                  <a:pt x="79" y="158"/>
                </a:lnTo>
                <a:lnTo>
                  <a:pt x="79" y="157"/>
                </a:lnTo>
                <a:lnTo>
                  <a:pt x="80" y="157"/>
                </a:lnTo>
                <a:lnTo>
                  <a:pt x="80" y="155"/>
                </a:lnTo>
                <a:lnTo>
                  <a:pt x="82" y="155"/>
                </a:lnTo>
                <a:lnTo>
                  <a:pt x="82" y="153"/>
                </a:lnTo>
                <a:lnTo>
                  <a:pt x="82" y="152"/>
                </a:lnTo>
                <a:lnTo>
                  <a:pt x="84" y="152"/>
                </a:lnTo>
                <a:lnTo>
                  <a:pt x="84" y="150"/>
                </a:lnTo>
                <a:lnTo>
                  <a:pt x="84" y="148"/>
                </a:lnTo>
                <a:lnTo>
                  <a:pt x="85" y="148"/>
                </a:lnTo>
                <a:lnTo>
                  <a:pt x="85" y="147"/>
                </a:lnTo>
                <a:lnTo>
                  <a:pt x="87" y="145"/>
                </a:lnTo>
                <a:lnTo>
                  <a:pt x="87" y="143"/>
                </a:lnTo>
                <a:lnTo>
                  <a:pt x="88" y="142"/>
                </a:lnTo>
                <a:lnTo>
                  <a:pt x="88" y="140"/>
                </a:lnTo>
                <a:lnTo>
                  <a:pt x="90" y="139"/>
                </a:lnTo>
                <a:lnTo>
                  <a:pt x="90" y="137"/>
                </a:lnTo>
                <a:lnTo>
                  <a:pt x="92" y="137"/>
                </a:lnTo>
                <a:lnTo>
                  <a:pt x="92" y="135"/>
                </a:lnTo>
                <a:lnTo>
                  <a:pt x="92" y="134"/>
                </a:lnTo>
                <a:lnTo>
                  <a:pt x="93" y="134"/>
                </a:lnTo>
                <a:lnTo>
                  <a:pt x="93" y="132"/>
                </a:lnTo>
                <a:lnTo>
                  <a:pt x="93" y="130"/>
                </a:lnTo>
                <a:lnTo>
                  <a:pt x="95" y="130"/>
                </a:lnTo>
                <a:lnTo>
                  <a:pt x="95" y="129"/>
                </a:lnTo>
                <a:lnTo>
                  <a:pt x="95" y="127"/>
                </a:lnTo>
                <a:lnTo>
                  <a:pt x="97" y="127"/>
                </a:lnTo>
                <a:lnTo>
                  <a:pt x="97" y="125"/>
                </a:lnTo>
                <a:lnTo>
                  <a:pt x="97" y="124"/>
                </a:lnTo>
                <a:lnTo>
                  <a:pt x="98" y="124"/>
                </a:lnTo>
                <a:lnTo>
                  <a:pt x="98" y="122"/>
                </a:lnTo>
                <a:lnTo>
                  <a:pt x="98" y="121"/>
                </a:lnTo>
                <a:lnTo>
                  <a:pt x="100" y="121"/>
                </a:lnTo>
                <a:lnTo>
                  <a:pt x="100" y="119"/>
                </a:lnTo>
                <a:lnTo>
                  <a:pt x="100" y="117"/>
                </a:lnTo>
                <a:lnTo>
                  <a:pt x="102" y="117"/>
                </a:lnTo>
                <a:lnTo>
                  <a:pt x="102" y="116"/>
                </a:lnTo>
                <a:lnTo>
                  <a:pt x="102" y="114"/>
                </a:lnTo>
                <a:lnTo>
                  <a:pt x="103" y="114"/>
                </a:lnTo>
                <a:lnTo>
                  <a:pt x="103" y="112"/>
                </a:lnTo>
                <a:lnTo>
                  <a:pt x="103" y="111"/>
                </a:lnTo>
                <a:lnTo>
                  <a:pt x="105" y="109"/>
                </a:lnTo>
                <a:lnTo>
                  <a:pt x="105" y="108"/>
                </a:lnTo>
                <a:lnTo>
                  <a:pt x="105" y="106"/>
                </a:lnTo>
                <a:lnTo>
                  <a:pt x="106" y="106"/>
                </a:lnTo>
                <a:lnTo>
                  <a:pt x="106" y="104"/>
                </a:lnTo>
                <a:lnTo>
                  <a:pt x="106" y="103"/>
                </a:lnTo>
                <a:lnTo>
                  <a:pt x="108" y="103"/>
                </a:lnTo>
                <a:lnTo>
                  <a:pt x="108" y="101"/>
                </a:lnTo>
                <a:lnTo>
                  <a:pt x="108" y="99"/>
                </a:lnTo>
                <a:lnTo>
                  <a:pt x="108" y="98"/>
                </a:lnTo>
                <a:lnTo>
                  <a:pt x="110" y="98"/>
                </a:lnTo>
                <a:lnTo>
                  <a:pt x="110" y="96"/>
                </a:lnTo>
                <a:lnTo>
                  <a:pt x="110" y="94"/>
                </a:lnTo>
                <a:lnTo>
                  <a:pt x="111" y="94"/>
                </a:lnTo>
                <a:lnTo>
                  <a:pt x="111" y="93"/>
                </a:lnTo>
                <a:lnTo>
                  <a:pt x="111" y="91"/>
                </a:lnTo>
                <a:lnTo>
                  <a:pt x="113" y="91"/>
                </a:lnTo>
                <a:lnTo>
                  <a:pt x="113" y="90"/>
                </a:lnTo>
                <a:lnTo>
                  <a:pt x="113" y="88"/>
                </a:lnTo>
                <a:lnTo>
                  <a:pt x="113" y="86"/>
                </a:lnTo>
                <a:lnTo>
                  <a:pt x="115" y="86"/>
                </a:lnTo>
                <a:lnTo>
                  <a:pt x="115" y="85"/>
                </a:lnTo>
                <a:lnTo>
                  <a:pt x="115" y="83"/>
                </a:lnTo>
                <a:lnTo>
                  <a:pt x="115" y="81"/>
                </a:lnTo>
                <a:lnTo>
                  <a:pt x="116" y="81"/>
                </a:lnTo>
                <a:lnTo>
                  <a:pt x="116" y="80"/>
                </a:lnTo>
                <a:lnTo>
                  <a:pt x="116" y="78"/>
                </a:lnTo>
                <a:lnTo>
                  <a:pt x="118" y="78"/>
                </a:lnTo>
                <a:lnTo>
                  <a:pt x="118" y="76"/>
                </a:lnTo>
                <a:lnTo>
                  <a:pt x="118" y="75"/>
                </a:lnTo>
                <a:lnTo>
                  <a:pt x="118" y="73"/>
                </a:lnTo>
                <a:lnTo>
                  <a:pt x="120" y="73"/>
                </a:lnTo>
                <a:lnTo>
                  <a:pt x="120" y="72"/>
                </a:lnTo>
                <a:lnTo>
                  <a:pt x="120" y="70"/>
                </a:lnTo>
                <a:lnTo>
                  <a:pt x="120" y="68"/>
                </a:lnTo>
                <a:lnTo>
                  <a:pt x="121" y="68"/>
                </a:lnTo>
                <a:lnTo>
                  <a:pt x="121" y="65"/>
                </a:lnTo>
                <a:lnTo>
                  <a:pt x="123" y="63"/>
                </a:lnTo>
                <a:lnTo>
                  <a:pt x="123" y="62"/>
                </a:lnTo>
                <a:lnTo>
                  <a:pt x="123" y="60"/>
                </a:lnTo>
                <a:lnTo>
                  <a:pt x="124" y="58"/>
                </a:lnTo>
                <a:lnTo>
                  <a:pt x="124" y="57"/>
                </a:lnTo>
                <a:lnTo>
                  <a:pt x="124" y="55"/>
                </a:lnTo>
                <a:lnTo>
                  <a:pt x="126" y="55"/>
                </a:lnTo>
                <a:lnTo>
                  <a:pt x="126" y="54"/>
                </a:lnTo>
                <a:lnTo>
                  <a:pt x="126" y="52"/>
                </a:lnTo>
                <a:lnTo>
                  <a:pt x="126" y="50"/>
                </a:lnTo>
                <a:lnTo>
                  <a:pt x="128" y="49"/>
                </a:lnTo>
                <a:lnTo>
                  <a:pt x="128" y="47"/>
                </a:lnTo>
                <a:lnTo>
                  <a:pt x="128" y="45"/>
                </a:lnTo>
                <a:lnTo>
                  <a:pt x="129" y="44"/>
                </a:lnTo>
                <a:lnTo>
                  <a:pt x="129" y="42"/>
                </a:lnTo>
                <a:lnTo>
                  <a:pt x="131" y="41"/>
                </a:lnTo>
                <a:lnTo>
                  <a:pt x="131" y="39"/>
                </a:lnTo>
                <a:lnTo>
                  <a:pt x="131" y="36"/>
                </a:lnTo>
                <a:lnTo>
                  <a:pt x="133" y="32"/>
                </a:lnTo>
                <a:lnTo>
                  <a:pt x="133" y="31"/>
                </a:lnTo>
                <a:lnTo>
                  <a:pt x="134" y="31"/>
                </a:lnTo>
                <a:lnTo>
                  <a:pt x="134" y="29"/>
                </a:lnTo>
                <a:lnTo>
                  <a:pt x="134" y="26"/>
                </a:lnTo>
                <a:lnTo>
                  <a:pt x="136" y="23"/>
                </a:lnTo>
                <a:lnTo>
                  <a:pt x="136" y="21"/>
                </a:lnTo>
                <a:lnTo>
                  <a:pt x="136" y="19"/>
                </a:lnTo>
                <a:lnTo>
                  <a:pt x="138" y="16"/>
                </a:lnTo>
                <a:lnTo>
                  <a:pt x="138" y="14"/>
                </a:lnTo>
                <a:lnTo>
                  <a:pt x="138" y="13"/>
                </a:lnTo>
                <a:lnTo>
                  <a:pt x="139" y="11"/>
                </a:lnTo>
                <a:lnTo>
                  <a:pt x="139" y="9"/>
                </a:lnTo>
                <a:lnTo>
                  <a:pt x="139" y="8"/>
                </a:lnTo>
                <a:lnTo>
                  <a:pt x="141" y="3"/>
                </a:lnTo>
                <a:lnTo>
                  <a:pt x="141" y="1"/>
                </a:lnTo>
                <a:lnTo>
                  <a:pt x="141" y="0"/>
                </a:lnTo>
                <a:lnTo>
                  <a:pt x="152" y="0"/>
                </a:lnTo>
                <a:lnTo>
                  <a:pt x="157"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59" name="Freeform 597"/>
          <p:cNvSpPr>
            <a:spLocks/>
          </p:cNvSpPr>
          <p:nvPr/>
        </p:nvSpPr>
        <p:spPr bwMode="auto">
          <a:xfrm>
            <a:off x="1398695" y="4910228"/>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60" name="Freeform 598"/>
          <p:cNvSpPr>
            <a:spLocks/>
          </p:cNvSpPr>
          <p:nvPr/>
        </p:nvSpPr>
        <p:spPr bwMode="auto">
          <a:xfrm>
            <a:off x="1398695" y="4883165"/>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61" name="Freeform 599"/>
          <p:cNvSpPr>
            <a:spLocks/>
          </p:cNvSpPr>
          <p:nvPr/>
        </p:nvSpPr>
        <p:spPr bwMode="auto">
          <a:xfrm>
            <a:off x="1400719" y="4868593"/>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62" name="Rectangle 600"/>
          <p:cNvSpPr>
            <a:spLocks noChangeArrowheads="1"/>
          </p:cNvSpPr>
          <p:nvPr/>
        </p:nvSpPr>
        <p:spPr bwMode="auto">
          <a:xfrm>
            <a:off x="1398695" y="4868593"/>
            <a:ext cx="2023"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63" name="Freeform 601"/>
          <p:cNvSpPr>
            <a:spLocks/>
          </p:cNvSpPr>
          <p:nvPr/>
        </p:nvSpPr>
        <p:spPr bwMode="auto">
          <a:xfrm>
            <a:off x="1400719" y="4864429"/>
            <a:ext cx="4047" cy="4163"/>
          </a:xfrm>
          <a:custGeom>
            <a:avLst/>
            <a:gdLst>
              <a:gd name="T0" fmla="*/ 2 w 2"/>
              <a:gd name="T1" fmla="*/ 0 h 2"/>
              <a:gd name="T2" fmla="*/ 2 w 2"/>
              <a:gd name="T3" fmla="*/ 2 h 2"/>
              <a:gd name="T4" fmla="*/ 0 w 2"/>
              <a:gd name="T5" fmla="*/ 2 h 2"/>
              <a:gd name="T6" fmla="*/ 2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2"/>
                </a:lnTo>
                <a:lnTo>
                  <a:pt x="0" y="2"/>
                </a:lnTo>
                <a:lnTo>
                  <a:pt x="2" y="2"/>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64" name="Rectangle 602"/>
          <p:cNvSpPr>
            <a:spLocks noChangeArrowheads="1"/>
          </p:cNvSpPr>
          <p:nvPr/>
        </p:nvSpPr>
        <p:spPr bwMode="auto">
          <a:xfrm>
            <a:off x="1524150" y="4614620"/>
            <a:ext cx="2023" cy="208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65" name="Freeform 603"/>
          <p:cNvSpPr>
            <a:spLocks/>
          </p:cNvSpPr>
          <p:nvPr/>
        </p:nvSpPr>
        <p:spPr bwMode="auto">
          <a:xfrm>
            <a:off x="1447258" y="4606293"/>
            <a:ext cx="4047" cy="4163"/>
          </a:xfrm>
          <a:custGeom>
            <a:avLst/>
            <a:gdLst>
              <a:gd name="T0" fmla="*/ 2 w 2"/>
              <a:gd name="T1" fmla="*/ 2 h 2"/>
              <a:gd name="T2" fmla="*/ 0 w 2"/>
              <a:gd name="T3" fmla="*/ 2 h 2"/>
              <a:gd name="T4" fmla="*/ 2 w 2"/>
              <a:gd name="T5" fmla="*/ 2 h 2"/>
              <a:gd name="T6" fmla="*/ 0 w 2"/>
              <a:gd name="T7" fmla="*/ 2 h 2"/>
              <a:gd name="T8" fmla="*/ 0 w 2"/>
              <a:gd name="T9" fmla="*/ 0 h 2"/>
              <a:gd name="T10" fmla="*/ 2 w 2"/>
              <a:gd name="T11" fmla="*/ 0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lnTo>
                  <a:pt x="0" y="2"/>
                </a:lnTo>
                <a:lnTo>
                  <a:pt x="2" y="2"/>
                </a:lnTo>
                <a:lnTo>
                  <a:pt x="0" y="2"/>
                </a:lnTo>
                <a:lnTo>
                  <a:pt x="0" y="0"/>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66" name="Freeform 604"/>
          <p:cNvSpPr>
            <a:spLocks/>
          </p:cNvSpPr>
          <p:nvPr/>
        </p:nvSpPr>
        <p:spPr bwMode="auto">
          <a:xfrm>
            <a:off x="1443211" y="4606293"/>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67" name="Freeform 605"/>
          <p:cNvSpPr>
            <a:spLocks/>
          </p:cNvSpPr>
          <p:nvPr/>
        </p:nvSpPr>
        <p:spPr bwMode="auto">
          <a:xfrm>
            <a:off x="1443211" y="4604211"/>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68" name="Freeform 606"/>
          <p:cNvSpPr>
            <a:spLocks/>
          </p:cNvSpPr>
          <p:nvPr/>
        </p:nvSpPr>
        <p:spPr bwMode="auto">
          <a:xfrm>
            <a:off x="1473563" y="4568822"/>
            <a:ext cx="4047" cy="4163"/>
          </a:xfrm>
          <a:custGeom>
            <a:avLst/>
            <a:gdLst>
              <a:gd name="T0" fmla="*/ 2 w 2"/>
              <a:gd name="T1" fmla="*/ 2 h 2"/>
              <a:gd name="T2" fmla="*/ 0 w 2"/>
              <a:gd name="T3" fmla="*/ 2 h 2"/>
              <a:gd name="T4" fmla="*/ 0 w 2"/>
              <a:gd name="T5" fmla="*/ 0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2"/>
                </a:lnTo>
                <a:lnTo>
                  <a:pt x="0" y="0"/>
                </a:lnTo>
                <a:lnTo>
                  <a:pt x="0" y="2"/>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69" name="Freeform 608"/>
          <p:cNvSpPr>
            <a:spLocks/>
          </p:cNvSpPr>
          <p:nvPr/>
        </p:nvSpPr>
        <p:spPr bwMode="auto">
          <a:xfrm>
            <a:off x="1659722" y="4541759"/>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70" name="Freeform 609"/>
          <p:cNvSpPr>
            <a:spLocks/>
          </p:cNvSpPr>
          <p:nvPr/>
        </p:nvSpPr>
        <p:spPr bwMode="auto">
          <a:xfrm>
            <a:off x="1655675" y="4539677"/>
            <a:ext cx="4047" cy="2082"/>
          </a:xfrm>
          <a:custGeom>
            <a:avLst/>
            <a:gdLst>
              <a:gd name="T0" fmla="*/ 2 w 2"/>
              <a:gd name="T1" fmla="*/ 1 h 1"/>
              <a:gd name="T2" fmla="*/ 2 w 2"/>
              <a:gd name="T3" fmla="*/ 0 h 1"/>
              <a:gd name="T4" fmla="*/ 0 w 2"/>
              <a:gd name="T5" fmla="*/ 0 h 1"/>
              <a:gd name="T6" fmla="*/ 2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0"/>
                </a:lnTo>
                <a:lnTo>
                  <a:pt x="0" y="0"/>
                </a:lnTo>
                <a:lnTo>
                  <a:pt x="2" y="0"/>
                </a:lnTo>
                <a:lnTo>
                  <a:pt x="2"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71" name="Freeform 610"/>
          <p:cNvSpPr>
            <a:spLocks/>
          </p:cNvSpPr>
          <p:nvPr/>
        </p:nvSpPr>
        <p:spPr bwMode="auto">
          <a:xfrm>
            <a:off x="1659722" y="4539677"/>
            <a:ext cx="2023" cy="2082"/>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lnTo>
                  <a:pt x="1" y="1"/>
                </a:ln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72" name="Freeform 611"/>
          <p:cNvSpPr>
            <a:spLocks/>
          </p:cNvSpPr>
          <p:nvPr/>
        </p:nvSpPr>
        <p:spPr bwMode="auto">
          <a:xfrm>
            <a:off x="1665792" y="4535513"/>
            <a:ext cx="6070" cy="20817"/>
          </a:xfrm>
          <a:custGeom>
            <a:avLst/>
            <a:gdLst>
              <a:gd name="T0" fmla="*/ 1 w 3"/>
              <a:gd name="T1" fmla="*/ 2 h 10"/>
              <a:gd name="T2" fmla="*/ 3 w 3"/>
              <a:gd name="T3" fmla="*/ 2 h 10"/>
              <a:gd name="T4" fmla="*/ 3 w 3"/>
              <a:gd name="T5" fmla="*/ 3 h 10"/>
              <a:gd name="T6" fmla="*/ 3 w 3"/>
              <a:gd name="T7" fmla="*/ 5 h 10"/>
              <a:gd name="T8" fmla="*/ 3 w 3"/>
              <a:gd name="T9" fmla="*/ 7 h 10"/>
              <a:gd name="T10" fmla="*/ 3 w 3"/>
              <a:gd name="T11" fmla="*/ 8 h 10"/>
              <a:gd name="T12" fmla="*/ 3 w 3"/>
              <a:gd name="T13" fmla="*/ 10 h 10"/>
              <a:gd name="T14" fmla="*/ 1 w 3"/>
              <a:gd name="T15" fmla="*/ 10 h 10"/>
              <a:gd name="T16" fmla="*/ 1 w 3"/>
              <a:gd name="T17" fmla="*/ 8 h 10"/>
              <a:gd name="T18" fmla="*/ 1 w 3"/>
              <a:gd name="T19" fmla="*/ 7 h 10"/>
              <a:gd name="T20" fmla="*/ 1 w 3"/>
              <a:gd name="T21" fmla="*/ 8 h 10"/>
              <a:gd name="T22" fmla="*/ 0 w 3"/>
              <a:gd name="T23" fmla="*/ 8 h 10"/>
              <a:gd name="T24" fmla="*/ 0 w 3"/>
              <a:gd name="T25" fmla="*/ 7 h 10"/>
              <a:gd name="T26" fmla="*/ 1 w 3"/>
              <a:gd name="T27" fmla="*/ 7 h 10"/>
              <a:gd name="T28" fmla="*/ 1 w 3"/>
              <a:gd name="T29" fmla="*/ 5 h 10"/>
              <a:gd name="T30" fmla="*/ 0 w 3"/>
              <a:gd name="T31" fmla="*/ 5 h 10"/>
              <a:gd name="T32" fmla="*/ 0 w 3"/>
              <a:gd name="T33" fmla="*/ 3 h 10"/>
              <a:gd name="T34" fmla="*/ 1 w 3"/>
              <a:gd name="T35" fmla="*/ 3 h 10"/>
              <a:gd name="T36" fmla="*/ 0 w 3"/>
              <a:gd name="T37" fmla="*/ 3 h 10"/>
              <a:gd name="T38" fmla="*/ 0 w 3"/>
              <a:gd name="T39" fmla="*/ 2 h 10"/>
              <a:gd name="T40" fmla="*/ 0 w 3"/>
              <a:gd name="T41" fmla="*/ 0 h 10"/>
              <a:gd name="T42" fmla="*/ 1 w 3"/>
              <a:gd name="T43" fmla="*/ 0 h 10"/>
              <a:gd name="T44" fmla="*/ 1 w 3"/>
              <a:gd name="T4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 h="10">
                <a:moveTo>
                  <a:pt x="1" y="2"/>
                </a:moveTo>
                <a:lnTo>
                  <a:pt x="3" y="2"/>
                </a:lnTo>
                <a:lnTo>
                  <a:pt x="3" y="3"/>
                </a:lnTo>
                <a:lnTo>
                  <a:pt x="3" y="5"/>
                </a:lnTo>
                <a:lnTo>
                  <a:pt x="3" y="7"/>
                </a:lnTo>
                <a:lnTo>
                  <a:pt x="3" y="8"/>
                </a:lnTo>
                <a:lnTo>
                  <a:pt x="3" y="10"/>
                </a:lnTo>
                <a:lnTo>
                  <a:pt x="1" y="10"/>
                </a:lnTo>
                <a:lnTo>
                  <a:pt x="1" y="8"/>
                </a:lnTo>
                <a:lnTo>
                  <a:pt x="1" y="7"/>
                </a:lnTo>
                <a:lnTo>
                  <a:pt x="1" y="8"/>
                </a:lnTo>
                <a:lnTo>
                  <a:pt x="0" y="8"/>
                </a:lnTo>
                <a:lnTo>
                  <a:pt x="0" y="7"/>
                </a:lnTo>
                <a:lnTo>
                  <a:pt x="1" y="7"/>
                </a:lnTo>
                <a:lnTo>
                  <a:pt x="1" y="5"/>
                </a:lnTo>
                <a:lnTo>
                  <a:pt x="0" y="5"/>
                </a:lnTo>
                <a:lnTo>
                  <a:pt x="0" y="3"/>
                </a:lnTo>
                <a:lnTo>
                  <a:pt x="1" y="3"/>
                </a:lnTo>
                <a:lnTo>
                  <a:pt x="0" y="3"/>
                </a:lnTo>
                <a:lnTo>
                  <a:pt x="0" y="2"/>
                </a:lnTo>
                <a:lnTo>
                  <a:pt x="0" y="0"/>
                </a:lnTo>
                <a:lnTo>
                  <a:pt x="1" y="0"/>
                </a:lnTo>
                <a:lnTo>
                  <a:pt x="1"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73" name="Freeform 612"/>
          <p:cNvSpPr>
            <a:spLocks/>
          </p:cNvSpPr>
          <p:nvPr/>
        </p:nvSpPr>
        <p:spPr bwMode="auto">
          <a:xfrm>
            <a:off x="1661745" y="4531350"/>
            <a:ext cx="10117" cy="8327"/>
          </a:xfrm>
          <a:custGeom>
            <a:avLst/>
            <a:gdLst>
              <a:gd name="T0" fmla="*/ 5 w 5"/>
              <a:gd name="T1" fmla="*/ 4 h 4"/>
              <a:gd name="T2" fmla="*/ 3 w 5"/>
              <a:gd name="T3" fmla="*/ 4 h 4"/>
              <a:gd name="T4" fmla="*/ 3 w 5"/>
              <a:gd name="T5" fmla="*/ 2 h 4"/>
              <a:gd name="T6" fmla="*/ 2 w 5"/>
              <a:gd name="T7" fmla="*/ 2 h 4"/>
              <a:gd name="T8" fmla="*/ 0 w 5"/>
              <a:gd name="T9" fmla="*/ 0 h 4"/>
              <a:gd name="T10" fmla="*/ 2 w 5"/>
              <a:gd name="T11" fmla="*/ 0 h 4"/>
              <a:gd name="T12" fmla="*/ 3 w 5"/>
              <a:gd name="T13" fmla="*/ 0 h 4"/>
              <a:gd name="T14" fmla="*/ 5 w 5"/>
              <a:gd name="T15" fmla="*/ 2 h 4"/>
              <a:gd name="T16" fmla="*/ 5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4"/>
                </a:moveTo>
                <a:lnTo>
                  <a:pt x="3" y="4"/>
                </a:lnTo>
                <a:lnTo>
                  <a:pt x="3" y="2"/>
                </a:lnTo>
                <a:lnTo>
                  <a:pt x="2" y="2"/>
                </a:lnTo>
                <a:lnTo>
                  <a:pt x="0" y="0"/>
                </a:lnTo>
                <a:lnTo>
                  <a:pt x="2" y="0"/>
                </a:lnTo>
                <a:lnTo>
                  <a:pt x="3" y="0"/>
                </a:lnTo>
                <a:lnTo>
                  <a:pt x="5" y="2"/>
                </a:lnTo>
                <a:lnTo>
                  <a:pt x="5" y="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74" name="Freeform 613"/>
          <p:cNvSpPr>
            <a:spLocks/>
          </p:cNvSpPr>
          <p:nvPr/>
        </p:nvSpPr>
        <p:spPr bwMode="auto">
          <a:xfrm>
            <a:off x="1655675" y="4529268"/>
            <a:ext cx="6070" cy="6245"/>
          </a:xfrm>
          <a:custGeom>
            <a:avLst/>
            <a:gdLst>
              <a:gd name="T0" fmla="*/ 3 w 3"/>
              <a:gd name="T1" fmla="*/ 1 h 3"/>
              <a:gd name="T2" fmla="*/ 3 w 3"/>
              <a:gd name="T3" fmla="*/ 3 h 3"/>
              <a:gd name="T4" fmla="*/ 2 w 3"/>
              <a:gd name="T5" fmla="*/ 3 h 3"/>
              <a:gd name="T6" fmla="*/ 0 w 3"/>
              <a:gd name="T7" fmla="*/ 3 h 3"/>
              <a:gd name="T8" fmla="*/ 2 w 3"/>
              <a:gd name="T9" fmla="*/ 3 h 3"/>
              <a:gd name="T10" fmla="*/ 2 w 3"/>
              <a:gd name="T11" fmla="*/ 1 h 3"/>
              <a:gd name="T12" fmla="*/ 2 w 3"/>
              <a:gd name="T13" fmla="*/ 0 h 3"/>
              <a:gd name="T14" fmla="*/ 2 w 3"/>
              <a:gd name="T15" fmla="*/ 1 h 3"/>
              <a:gd name="T16" fmla="*/ 3 w 3"/>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1"/>
                </a:moveTo>
                <a:lnTo>
                  <a:pt x="3" y="3"/>
                </a:lnTo>
                <a:lnTo>
                  <a:pt x="2" y="3"/>
                </a:lnTo>
                <a:lnTo>
                  <a:pt x="0" y="3"/>
                </a:lnTo>
                <a:lnTo>
                  <a:pt x="2" y="3"/>
                </a:lnTo>
                <a:lnTo>
                  <a:pt x="2" y="1"/>
                </a:lnTo>
                <a:lnTo>
                  <a:pt x="2" y="0"/>
                </a:lnTo>
                <a:lnTo>
                  <a:pt x="2" y="1"/>
                </a:lnTo>
                <a:lnTo>
                  <a:pt x="3"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75" name="Freeform 614"/>
          <p:cNvSpPr>
            <a:spLocks/>
          </p:cNvSpPr>
          <p:nvPr/>
        </p:nvSpPr>
        <p:spPr bwMode="auto">
          <a:xfrm>
            <a:off x="1659722" y="4529268"/>
            <a:ext cx="2023" cy="2082"/>
          </a:xfrm>
          <a:custGeom>
            <a:avLst/>
            <a:gdLst>
              <a:gd name="T0" fmla="*/ 1 w 1"/>
              <a:gd name="T1" fmla="*/ 1 h 1"/>
              <a:gd name="T2" fmla="*/ 0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1" y="0"/>
                </a:lnTo>
                <a:lnTo>
                  <a:pt x="1"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76" name="Freeform 615"/>
          <p:cNvSpPr>
            <a:spLocks/>
          </p:cNvSpPr>
          <p:nvPr/>
        </p:nvSpPr>
        <p:spPr bwMode="auto">
          <a:xfrm>
            <a:off x="1659722" y="4525105"/>
            <a:ext cx="6070" cy="6245"/>
          </a:xfrm>
          <a:custGeom>
            <a:avLst/>
            <a:gdLst>
              <a:gd name="T0" fmla="*/ 3 w 3"/>
              <a:gd name="T1" fmla="*/ 2 h 3"/>
              <a:gd name="T2" fmla="*/ 3 w 3"/>
              <a:gd name="T3" fmla="*/ 3 h 3"/>
              <a:gd name="T4" fmla="*/ 1 w 3"/>
              <a:gd name="T5" fmla="*/ 3 h 3"/>
              <a:gd name="T6" fmla="*/ 1 w 3"/>
              <a:gd name="T7" fmla="*/ 2 h 3"/>
              <a:gd name="T8" fmla="*/ 0 w 3"/>
              <a:gd name="T9" fmla="*/ 2 h 3"/>
              <a:gd name="T10" fmla="*/ 1 w 3"/>
              <a:gd name="T11" fmla="*/ 2 h 3"/>
              <a:gd name="T12" fmla="*/ 1 w 3"/>
              <a:gd name="T13" fmla="*/ 0 h 3"/>
              <a:gd name="T14" fmla="*/ 1 w 3"/>
              <a:gd name="T15" fmla="*/ 2 h 3"/>
              <a:gd name="T16" fmla="*/ 1 w 3"/>
              <a:gd name="T17" fmla="*/ 0 h 3"/>
              <a:gd name="T18" fmla="*/ 3 w 3"/>
              <a:gd name="T19" fmla="*/ 0 h 3"/>
              <a:gd name="T20" fmla="*/ 3 w 3"/>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3" y="2"/>
                </a:moveTo>
                <a:lnTo>
                  <a:pt x="3" y="3"/>
                </a:lnTo>
                <a:lnTo>
                  <a:pt x="1" y="3"/>
                </a:lnTo>
                <a:lnTo>
                  <a:pt x="1" y="2"/>
                </a:lnTo>
                <a:lnTo>
                  <a:pt x="0" y="2"/>
                </a:lnTo>
                <a:lnTo>
                  <a:pt x="1" y="2"/>
                </a:lnTo>
                <a:lnTo>
                  <a:pt x="1" y="0"/>
                </a:lnTo>
                <a:lnTo>
                  <a:pt x="1" y="2"/>
                </a:lnTo>
                <a:lnTo>
                  <a:pt x="1" y="0"/>
                </a:lnTo>
                <a:lnTo>
                  <a:pt x="3" y="0"/>
                </a:lnTo>
                <a:lnTo>
                  <a:pt x="3"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77" name="Freeform 616"/>
          <p:cNvSpPr>
            <a:spLocks/>
          </p:cNvSpPr>
          <p:nvPr/>
        </p:nvSpPr>
        <p:spPr bwMode="auto">
          <a:xfrm>
            <a:off x="1633417" y="4525105"/>
            <a:ext cx="6070" cy="6245"/>
          </a:xfrm>
          <a:custGeom>
            <a:avLst/>
            <a:gdLst>
              <a:gd name="T0" fmla="*/ 3 w 3"/>
              <a:gd name="T1" fmla="*/ 2 h 3"/>
              <a:gd name="T2" fmla="*/ 3 w 3"/>
              <a:gd name="T3" fmla="*/ 3 h 3"/>
              <a:gd name="T4" fmla="*/ 1 w 3"/>
              <a:gd name="T5" fmla="*/ 3 h 3"/>
              <a:gd name="T6" fmla="*/ 1 w 3"/>
              <a:gd name="T7" fmla="*/ 2 h 3"/>
              <a:gd name="T8" fmla="*/ 0 w 3"/>
              <a:gd name="T9" fmla="*/ 0 h 3"/>
              <a:gd name="T10" fmla="*/ 1 w 3"/>
              <a:gd name="T11" fmla="*/ 0 h 3"/>
              <a:gd name="T12" fmla="*/ 3 w 3"/>
              <a:gd name="T13" fmla="*/ 0 h 3"/>
              <a:gd name="T14" fmla="*/ 3 w 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2"/>
                </a:moveTo>
                <a:lnTo>
                  <a:pt x="3" y="3"/>
                </a:lnTo>
                <a:lnTo>
                  <a:pt x="1" y="3"/>
                </a:lnTo>
                <a:lnTo>
                  <a:pt x="1" y="2"/>
                </a:lnTo>
                <a:lnTo>
                  <a:pt x="0" y="0"/>
                </a:lnTo>
                <a:lnTo>
                  <a:pt x="1" y="0"/>
                </a:lnTo>
                <a:lnTo>
                  <a:pt x="3" y="0"/>
                </a:lnTo>
                <a:lnTo>
                  <a:pt x="3"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78" name="Rectangle 617"/>
          <p:cNvSpPr>
            <a:spLocks noChangeArrowheads="1"/>
          </p:cNvSpPr>
          <p:nvPr/>
        </p:nvSpPr>
        <p:spPr bwMode="auto">
          <a:xfrm>
            <a:off x="1629370" y="4514696"/>
            <a:ext cx="4047"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79" name="Rectangle 618"/>
          <p:cNvSpPr>
            <a:spLocks noChangeArrowheads="1"/>
          </p:cNvSpPr>
          <p:nvPr/>
        </p:nvSpPr>
        <p:spPr bwMode="auto">
          <a:xfrm>
            <a:off x="1633417" y="4514696"/>
            <a:ext cx="2023"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80" name="Freeform 619"/>
          <p:cNvSpPr>
            <a:spLocks/>
          </p:cNvSpPr>
          <p:nvPr/>
        </p:nvSpPr>
        <p:spPr bwMode="auto">
          <a:xfrm>
            <a:off x="1546408" y="4514696"/>
            <a:ext cx="6070" cy="6245"/>
          </a:xfrm>
          <a:custGeom>
            <a:avLst/>
            <a:gdLst>
              <a:gd name="T0" fmla="*/ 3 w 3"/>
              <a:gd name="T1" fmla="*/ 0 h 3"/>
              <a:gd name="T2" fmla="*/ 3 w 3"/>
              <a:gd name="T3" fmla="*/ 2 h 3"/>
              <a:gd name="T4" fmla="*/ 2 w 3"/>
              <a:gd name="T5" fmla="*/ 2 h 3"/>
              <a:gd name="T6" fmla="*/ 2 w 3"/>
              <a:gd name="T7" fmla="*/ 3 h 3"/>
              <a:gd name="T8" fmla="*/ 0 w 3"/>
              <a:gd name="T9" fmla="*/ 3 h 3"/>
              <a:gd name="T10" fmla="*/ 2 w 3"/>
              <a:gd name="T11" fmla="*/ 2 h 3"/>
              <a:gd name="T12" fmla="*/ 3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0"/>
                </a:moveTo>
                <a:lnTo>
                  <a:pt x="3" y="2"/>
                </a:lnTo>
                <a:lnTo>
                  <a:pt x="2" y="2"/>
                </a:lnTo>
                <a:lnTo>
                  <a:pt x="2" y="3"/>
                </a:lnTo>
                <a:lnTo>
                  <a:pt x="0" y="3"/>
                </a:lnTo>
                <a:lnTo>
                  <a:pt x="2" y="2"/>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81" name="Rectangle 620"/>
          <p:cNvSpPr>
            <a:spLocks noChangeArrowheads="1"/>
          </p:cNvSpPr>
          <p:nvPr/>
        </p:nvSpPr>
        <p:spPr bwMode="auto">
          <a:xfrm>
            <a:off x="1562596" y="4514696"/>
            <a:ext cx="4047"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82" name="Rectangle 621"/>
          <p:cNvSpPr>
            <a:spLocks noChangeArrowheads="1"/>
          </p:cNvSpPr>
          <p:nvPr/>
        </p:nvSpPr>
        <p:spPr bwMode="auto">
          <a:xfrm>
            <a:off x="1633417" y="4512614"/>
            <a:ext cx="2023" cy="208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83" name="Freeform 622"/>
          <p:cNvSpPr>
            <a:spLocks/>
          </p:cNvSpPr>
          <p:nvPr/>
        </p:nvSpPr>
        <p:spPr bwMode="auto">
          <a:xfrm>
            <a:off x="1633417" y="4504287"/>
            <a:ext cx="2023" cy="4163"/>
          </a:xfrm>
          <a:custGeom>
            <a:avLst/>
            <a:gdLst>
              <a:gd name="T0" fmla="*/ 1 w 1"/>
              <a:gd name="T1" fmla="*/ 2 h 2"/>
              <a:gd name="T2" fmla="*/ 0 w 1"/>
              <a:gd name="T3" fmla="*/ 2 h 2"/>
              <a:gd name="T4" fmla="*/ 1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0" y="2"/>
                </a:lnTo>
                <a:lnTo>
                  <a:pt x="1" y="0"/>
                </a:lnTo>
                <a:lnTo>
                  <a:pt x="1"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84" name="Freeform 623"/>
          <p:cNvSpPr>
            <a:spLocks/>
          </p:cNvSpPr>
          <p:nvPr/>
        </p:nvSpPr>
        <p:spPr bwMode="auto">
          <a:xfrm>
            <a:off x="1633417" y="4504287"/>
            <a:ext cx="2023"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85" name="Rectangle 624"/>
          <p:cNvSpPr>
            <a:spLocks noChangeArrowheads="1"/>
          </p:cNvSpPr>
          <p:nvPr/>
        </p:nvSpPr>
        <p:spPr bwMode="auto">
          <a:xfrm>
            <a:off x="1633417" y="4502205"/>
            <a:ext cx="2023" cy="208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86" name="Freeform 625"/>
          <p:cNvSpPr>
            <a:spLocks/>
          </p:cNvSpPr>
          <p:nvPr/>
        </p:nvSpPr>
        <p:spPr bwMode="auto">
          <a:xfrm>
            <a:off x="1578783" y="4483470"/>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87" name="Freeform 626"/>
          <p:cNvSpPr>
            <a:spLocks/>
          </p:cNvSpPr>
          <p:nvPr/>
        </p:nvSpPr>
        <p:spPr bwMode="auto">
          <a:xfrm>
            <a:off x="1582830" y="4477224"/>
            <a:ext cx="4047" cy="6245"/>
          </a:xfrm>
          <a:custGeom>
            <a:avLst/>
            <a:gdLst>
              <a:gd name="T0" fmla="*/ 0 w 2"/>
              <a:gd name="T1" fmla="*/ 3 h 3"/>
              <a:gd name="T2" fmla="*/ 0 w 2"/>
              <a:gd name="T3" fmla="*/ 2 h 3"/>
              <a:gd name="T4" fmla="*/ 0 w 2"/>
              <a:gd name="T5" fmla="*/ 0 h 3"/>
              <a:gd name="T6" fmla="*/ 2 w 2"/>
              <a:gd name="T7" fmla="*/ 0 h 3"/>
              <a:gd name="T8" fmla="*/ 2 w 2"/>
              <a:gd name="T9" fmla="*/ 2 h 3"/>
              <a:gd name="T10" fmla="*/ 0 w 2"/>
              <a:gd name="T11" fmla="*/ 2 h 3"/>
              <a:gd name="T12" fmla="*/ 0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3"/>
                </a:moveTo>
                <a:lnTo>
                  <a:pt x="0" y="2"/>
                </a:lnTo>
                <a:lnTo>
                  <a:pt x="0" y="0"/>
                </a:lnTo>
                <a:lnTo>
                  <a:pt x="2" y="0"/>
                </a:lnTo>
                <a:lnTo>
                  <a:pt x="2" y="2"/>
                </a:lnTo>
                <a:lnTo>
                  <a:pt x="0" y="2"/>
                </a:lnTo>
                <a:lnTo>
                  <a:pt x="0"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88" name="Freeform 627"/>
          <p:cNvSpPr>
            <a:spLocks/>
          </p:cNvSpPr>
          <p:nvPr/>
        </p:nvSpPr>
        <p:spPr bwMode="auto">
          <a:xfrm>
            <a:off x="1354179" y="4223252"/>
            <a:ext cx="750703" cy="1261537"/>
          </a:xfrm>
          <a:custGeom>
            <a:avLst/>
            <a:gdLst>
              <a:gd name="T0" fmla="*/ 244 w 371"/>
              <a:gd name="T1" fmla="*/ 5 h 606"/>
              <a:gd name="T2" fmla="*/ 299 w 371"/>
              <a:gd name="T3" fmla="*/ 24 h 606"/>
              <a:gd name="T4" fmla="*/ 316 w 371"/>
              <a:gd name="T5" fmla="*/ 67 h 606"/>
              <a:gd name="T6" fmla="*/ 324 w 371"/>
              <a:gd name="T7" fmla="*/ 106 h 606"/>
              <a:gd name="T8" fmla="*/ 348 w 371"/>
              <a:gd name="T9" fmla="*/ 130 h 606"/>
              <a:gd name="T10" fmla="*/ 345 w 371"/>
              <a:gd name="T11" fmla="*/ 212 h 606"/>
              <a:gd name="T12" fmla="*/ 371 w 371"/>
              <a:gd name="T13" fmla="*/ 250 h 606"/>
              <a:gd name="T14" fmla="*/ 368 w 371"/>
              <a:gd name="T15" fmla="*/ 344 h 606"/>
              <a:gd name="T16" fmla="*/ 338 w 371"/>
              <a:gd name="T17" fmla="*/ 389 h 606"/>
              <a:gd name="T18" fmla="*/ 307 w 371"/>
              <a:gd name="T19" fmla="*/ 460 h 606"/>
              <a:gd name="T20" fmla="*/ 271 w 371"/>
              <a:gd name="T21" fmla="*/ 541 h 606"/>
              <a:gd name="T22" fmla="*/ 221 w 371"/>
              <a:gd name="T23" fmla="*/ 586 h 606"/>
              <a:gd name="T24" fmla="*/ 164 w 371"/>
              <a:gd name="T25" fmla="*/ 598 h 606"/>
              <a:gd name="T26" fmla="*/ 154 w 371"/>
              <a:gd name="T27" fmla="*/ 563 h 606"/>
              <a:gd name="T28" fmla="*/ 155 w 371"/>
              <a:gd name="T29" fmla="*/ 493 h 606"/>
              <a:gd name="T30" fmla="*/ 136 w 371"/>
              <a:gd name="T31" fmla="*/ 464 h 606"/>
              <a:gd name="T32" fmla="*/ 121 w 371"/>
              <a:gd name="T33" fmla="*/ 439 h 606"/>
              <a:gd name="T34" fmla="*/ 85 w 371"/>
              <a:gd name="T35" fmla="*/ 418 h 606"/>
              <a:gd name="T36" fmla="*/ 23 w 371"/>
              <a:gd name="T37" fmla="*/ 415 h 606"/>
              <a:gd name="T38" fmla="*/ 5 w 371"/>
              <a:gd name="T39" fmla="*/ 400 h 606"/>
              <a:gd name="T40" fmla="*/ 13 w 371"/>
              <a:gd name="T41" fmla="*/ 377 h 606"/>
              <a:gd name="T42" fmla="*/ 22 w 371"/>
              <a:gd name="T43" fmla="*/ 348 h 606"/>
              <a:gd name="T44" fmla="*/ 26 w 371"/>
              <a:gd name="T45" fmla="*/ 320 h 606"/>
              <a:gd name="T46" fmla="*/ 38 w 371"/>
              <a:gd name="T47" fmla="*/ 308 h 606"/>
              <a:gd name="T48" fmla="*/ 39 w 371"/>
              <a:gd name="T49" fmla="*/ 294 h 606"/>
              <a:gd name="T50" fmla="*/ 38 w 371"/>
              <a:gd name="T51" fmla="*/ 305 h 606"/>
              <a:gd name="T52" fmla="*/ 35 w 371"/>
              <a:gd name="T53" fmla="*/ 295 h 606"/>
              <a:gd name="T54" fmla="*/ 41 w 371"/>
              <a:gd name="T55" fmla="*/ 271 h 606"/>
              <a:gd name="T56" fmla="*/ 48 w 371"/>
              <a:gd name="T57" fmla="*/ 248 h 606"/>
              <a:gd name="T58" fmla="*/ 51 w 371"/>
              <a:gd name="T59" fmla="*/ 224 h 606"/>
              <a:gd name="T60" fmla="*/ 51 w 371"/>
              <a:gd name="T61" fmla="*/ 199 h 606"/>
              <a:gd name="T62" fmla="*/ 49 w 371"/>
              <a:gd name="T63" fmla="*/ 188 h 606"/>
              <a:gd name="T64" fmla="*/ 54 w 371"/>
              <a:gd name="T65" fmla="*/ 175 h 606"/>
              <a:gd name="T66" fmla="*/ 61 w 371"/>
              <a:gd name="T67" fmla="*/ 170 h 606"/>
              <a:gd name="T68" fmla="*/ 75 w 371"/>
              <a:gd name="T69" fmla="*/ 163 h 606"/>
              <a:gd name="T70" fmla="*/ 85 w 371"/>
              <a:gd name="T71" fmla="*/ 166 h 606"/>
              <a:gd name="T72" fmla="*/ 80 w 371"/>
              <a:gd name="T73" fmla="*/ 183 h 606"/>
              <a:gd name="T74" fmla="*/ 82 w 371"/>
              <a:gd name="T75" fmla="*/ 191 h 606"/>
              <a:gd name="T76" fmla="*/ 84 w 371"/>
              <a:gd name="T77" fmla="*/ 206 h 606"/>
              <a:gd name="T78" fmla="*/ 87 w 371"/>
              <a:gd name="T79" fmla="*/ 192 h 606"/>
              <a:gd name="T80" fmla="*/ 90 w 371"/>
              <a:gd name="T81" fmla="*/ 201 h 606"/>
              <a:gd name="T82" fmla="*/ 88 w 371"/>
              <a:gd name="T83" fmla="*/ 188 h 606"/>
              <a:gd name="T84" fmla="*/ 88 w 371"/>
              <a:gd name="T85" fmla="*/ 175 h 606"/>
              <a:gd name="T86" fmla="*/ 98 w 371"/>
              <a:gd name="T87" fmla="*/ 175 h 606"/>
              <a:gd name="T88" fmla="*/ 87 w 371"/>
              <a:gd name="T89" fmla="*/ 173 h 606"/>
              <a:gd name="T90" fmla="*/ 92 w 371"/>
              <a:gd name="T91" fmla="*/ 160 h 606"/>
              <a:gd name="T92" fmla="*/ 105 w 371"/>
              <a:gd name="T93" fmla="*/ 140 h 606"/>
              <a:gd name="T94" fmla="*/ 118 w 371"/>
              <a:gd name="T95" fmla="*/ 124 h 606"/>
              <a:gd name="T96" fmla="*/ 128 w 371"/>
              <a:gd name="T97" fmla="*/ 125 h 606"/>
              <a:gd name="T98" fmla="*/ 131 w 371"/>
              <a:gd name="T99" fmla="*/ 121 h 606"/>
              <a:gd name="T100" fmla="*/ 136 w 371"/>
              <a:gd name="T101" fmla="*/ 137 h 606"/>
              <a:gd name="T102" fmla="*/ 138 w 371"/>
              <a:gd name="T103" fmla="*/ 161 h 606"/>
              <a:gd name="T104" fmla="*/ 144 w 371"/>
              <a:gd name="T105" fmla="*/ 168 h 606"/>
              <a:gd name="T106" fmla="*/ 139 w 371"/>
              <a:gd name="T107" fmla="*/ 153 h 606"/>
              <a:gd name="T108" fmla="*/ 154 w 371"/>
              <a:gd name="T109" fmla="*/ 165 h 606"/>
              <a:gd name="T110" fmla="*/ 154 w 371"/>
              <a:gd name="T111" fmla="*/ 160 h 606"/>
              <a:gd name="T112" fmla="*/ 177 w 371"/>
              <a:gd name="T113" fmla="*/ 150 h 606"/>
              <a:gd name="T114" fmla="*/ 196 w 371"/>
              <a:gd name="T115" fmla="*/ 153 h 606"/>
              <a:gd name="T116" fmla="*/ 169 w 371"/>
              <a:gd name="T117" fmla="*/ 153 h 606"/>
              <a:gd name="T118" fmla="*/ 157 w 371"/>
              <a:gd name="T119" fmla="*/ 15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606">
                <a:moveTo>
                  <a:pt x="157" y="0"/>
                </a:moveTo>
                <a:lnTo>
                  <a:pt x="159" y="0"/>
                </a:lnTo>
                <a:lnTo>
                  <a:pt x="160" y="0"/>
                </a:lnTo>
                <a:lnTo>
                  <a:pt x="164" y="0"/>
                </a:lnTo>
                <a:lnTo>
                  <a:pt x="165" y="0"/>
                </a:lnTo>
                <a:lnTo>
                  <a:pt x="169" y="0"/>
                </a:lnTo>
                <a:lnTo>
                  <a:pt x="175" y="1"/>
                </a:lnTo>
                <a:lnTo>
                  <a:pt x="183" y="1"/>
                </a:lnTo>
                <a:lnTo>
                  <a:pt x="185" y="1"/>
                </a:lnTo>
                <a:lnTo>
                  <a:pt x="190" y="1"/>
                </a:lnTo>
                <a:lnTo>
                  <a:pt x="195" y="1"/>
                </a:lnTo>
                <a:lnTo>
                  <a:pt x="214" y="3"/>
                </a:lnTo>
                <a:lnTo>
                  <a:pt x="218" y="3"/>
                </a:lnTo>
                <a:lnTo>
                  <a:pt x="231" y="3"/>
                </a:lnTo>
                <a:lnTo>
                  <a:pt x="239" y="5"/>
                </a:lnTo>
                <a:lnTo>
                  <a:pt x="242" y="5"/>
                </a:lnTo>
                <a:lnTo>
                  <a:pt x="244" y="5"/>
                </a:lnTo>
                <a:lnTo>
                  <a:pt x="250" y="5"/>
                </a:lnTo>
                <a:lnTo>
                  <a:pt x="252" y="5"/>
                </a:lnTo>
                <a:lnTo>
                  <a:pt x="254" y="5"/>
                </a:lnTo>
                <a:lnTo>
                  <a:pt x="258" y="5"/>
                </a:lnTo>
                <a:lnTo>
                  <a:pt x="262" y="5"/>
                </a:lnTo>
                <a:lnTo>
                  <a:pt x="267" y="6"/>
                </a:lnTo>
                <a:lnTo>
                  <a:pt x="268" y="6"/>
                </a:lnTo>
                <a:lnTo>
                  <a:pt x="270" y="6"/>
                </a:lnTo>
                <a:lnTo>
                  <a:pt x="273" y="6"/>
                </a:lnTo>
                <a:lnTo>
                  <a:pt x="278" y="6"/>
                </a:lnTo>
                <a:lnTo>
                  <a:pt x="286" y="6"/>
                </a:lnTo>
                <a:lnTo>
                  <a:pt x="293" y="8"/>
                </a:lnTo>
                <a:lnTo>
                  <a:pt x="294" y="8"/>
                </a:lnTo>
                <a:lnTo>
                  <a:pt x="301" y="8"/>
                </a:lnTo>
                <a:lnTo>
                  <a:pt x="301" y="11"/>
                </a:lnTo>
                <a:lnTo>
                  <a:pt x="301" y="13"/>
                </a:lnTo>
                <a:lnTo>
                  <a:pt x="299" y="24"/>
                </a:lnTo>
                <a:lnTo>
                  <a:pt x="299" y="34"/>
                </a:lnTo>
                <a:lnTo>
                  <a:pt x="299" y="41"/>
                </a:lnTo>
                <a:lnTo>
                  <a:pt x="299" y="45"/>
                </a:lnTo>
                <a:lnTo>
                  <a:pt x="299" y="47"/>
                </a:lnTo>
                <a:lnTo>
                  <a:pt x="299" y="55"/>
                </a:lnTo>
                <a:lnTo>
                  <a:pt x="299" y="57"/>
                </a:lnTo>
                <a:lnTo>
                  <a:pt x="298" y="58"/>
                </a:lnTo>
                <a:lnTo>
                  <a:pt x="298" y="60"/>
                </a:lnTo>
                <a:lnTo>
                  <a:pt x="298" y="62"/>
                </a:lnTo>
                <a:lnTo>
                  <a:pt x="298" y="63"/>
                </a:lnTo>
                <a:lnTo>
                  <a:pt x="298" y="65"/>
                </a:lnTo>
                <a:lnTo>
                  <a:pt x="298" y="67"/>
                </a:lnTo>
                <a:lnTo>
                  <a:pt x="301" y="67"/>
                </a:lnTo>
                <a:lnTo>
                  <a:pt x="304" y="67"/>
                </a:lnTo>
                <a:lnTo>
                  <a:pt x="306" y="67"/>
                </a:lnTo>
                <a:lnTo>
                  <a:pt x="311" y="67"/>
                </a:lnTo>
                <a:lnTo>
                  <a:pt x="316" y="67"/>
                </a:lnTo>
                <a:lnTo>
                  <a:pt x="317" y="67"/>
                </a:lnTo>
                <a:lnTo>
                  <a:pt x="319" y="67"/>
                </a:lnTo>
                <a:lnTo>
                  <a:pt x="319" y="68"/>
                </a:lnTo>
                <a:lnTo>
                  <a:pt x="322" y="68"/>
                </a:lnTo>
                <a:lnTo>
                  <a:pt x="324" y="68"/>
                </a:lnTo>
                <a:lnTo>
                  <a:pt x="325" y="68"/>
                </a:lnTo>
                <a:lnTo>
                  <a:pt x="325" y="78"/>
                </a:lnTo>
                <a:lnTo>
                  <a:pt x="325" y="80"/>
                </a:lnTo>
                <a:lnTo>
                  <a:pt x="324" y="83"/>
                </a:lnTo>
                <a:lnTo>
                  <a:pt x="324" y="90"/>
                </a:lnTo>
                <a:lnTo>
                  <a:pt x="324" y="93"/>
                </a:lnTo>
                <a:lnTo>
                  <a:pt x="324" y="96"/>
                </a:lnTo>
                <a:lnTo>
                  <a:pt x="324" y="98"/>
                </a:lnTo>
                <a:lnTo>
                  <a:pt x="324" y="99"/>
                </a:lnTo>
                <a:lnTo>
                  <a:pt x="324" y="101"/>
                </a:lnTo>
                <a:lnTo>
                  <a:pt x="324" y="104"/>
                </a:lnTo>
                <a:lnTo>
                  <a:pt x="324" y="106"/>
                </a:lnTo>
                <a:lnTo>
                  <a:pt x="324" y="112"/>
                </a:lnTo>
                <a:lnTo>
                  <a:pt x="322" y="121"/>
                </a:lnTo>
                <a:lnTo>
                  <a:pt x="322" y="122"/>
                </a:lnTo>
                <a:lnTo>
                  <a:pt x="324" y="122"/>
                </a:lnTo>
                <a:lnTo>
                  <a:pt x="325" y="122"/>
                </a:lnTo>
                <a:lnTo>
                  <a:pt x="327" y="122"/>
                </a:lnTo>
                <a:lnTo>
                  <a:pt x="329" y="122"/>
                </a:lnTo>
                <a:lnTo>
                  <a:pt x="337" y="122"/>
                </a:lnTo>
                <a:lnTo>
                  <a:pt x="340" y="122"/>
                </a:lnTo>
                <a:lnTo>
                  <a:pt x="343" y="122"/>
                </a:lnTo>
                <a:lnTo>
                  <a:pt x="345" y="122"/>
                </a:lnTo>
                <a:lnTo>
                  <a:pt x="347" y="122"/>
                </a:lnTo>
                <a:lnTo>
                  <a:pt x="348" y="122"/>
                </a:lnTo>
                <a:lnTo>
                  <a:pt x="348" y="124"/>
                </a:lnTo>
                <a:lnTo>
                  <a:pt x="348" y="125"/>
                </a:lnTo>
                <a:lnTo>
                  <a:pt x="348" y="127"/>
                </a:lnTo>
                <a:lnTo>
                  <a:pt x="348" y="130"/>
                </a:lnTo>
                <a:lnTo>
                  <a:pt x="347" y="139"/>
                </a:lnTo>
                <a:lnTo>
                  <a:pt x="347" y="142"/>
                </a:lnTo>
                <a:lnTo>
                  <a:pt x="347" y="143"/>
                </a:lnTo>
                <a:lnTo>
                  <a:pt x="347" y="150"/>
                </a:lnTo>
                <a:lnTo>
                  <a:pt x="347" y="153"/>
                </a:lnTo>
                <a:lnTo>
                  <a:pt x="347" y="158"/>
                </a:lnTo>
                <a:lnTo>
                  <a:pt x="347" y="160"/>
                </a:lnTo>
                <a:lnTo>
                  <a:pt x="347" y="163"/>
                </a:lnTo>
                <a:lnTo>
                  <a:pt x="347" y="165"/>
                </a:lnTo>
                <a:lnTo>
                  <a:pt x="347" y="173"/>
                </a:lnTo>
                <a:lnTo>
                  <a:pt x="345" y="175"/>
                </a:lnTo>
                <a:lnTo>
                  <a:pt x="345" y="179"/>
                </a:lnTo>
                <a:lnTo>
                  <a:pt x="345" y="181"/>
                </a:lnTo>
                <a:lnTo>
                  <a:pt x="345" y="189"/>
                </a:lnTo>
                <a:lnTo>
                  <a:pt x="345" y="197"/>
                </a:lnTo>
                <a:lnTo>
                  <a:pt x="345" y="206"/>
                </a:lnTo>
                <a:lnTo>
                  <a:pt x="345" y="212"/>
                </a:lnTo>
                <a:lnTo>
                  <a:pt x="343" y="225"/>
                </a:lnTo>
                <a:lnTo>
                  <a:pt x="343" y="228"/>
                </a:lnTo>
                <a:lnTo>
                  <a:pt x="343" y="230"/>
                </a:lnTo>
                <a:lnTo>
                  <a:pt x="343" y="233"/>
                </a:lnTo>
                <a:lnTo>
                  <a:pt x="345" y="233"/>
                </a:lnTo>
                <a:lnTo>
                  <a:pt x="350" y="235"/>
                </a:lnTo>
                <a:lnTo>
                  <a:pt x="352" y="235"/>
                </a:lnTo>
                <a:lnTo>
                  <a:pt x="356" y="235"/>
                </a:lnTo>
                <a:lnTo>
                  <a:pt x="358" y="235"/>
                </a:lnTo>
                <a:lnTo>
                  <a:pt x="361" y="235"/>
                </a:lnTo>
                <a:lnTo>
                  <a:pt x="363" y="235"/>
                </a:lnTo>
                <a:lnTo>
                  <a:pt x="371" y="235"/>
                </a:lnTo>
                <a:lnTo>
                  <a:pt x="371" y="237"/>
                </a:lnTo>
                <a:lnTo>
                  <a:pt x="371" y="240"/>
                </a:lnTo>
                <a:lnTo>
                  <a:pt x="371" y="241"/>
                </a:lnTo>
                <a:lnTo>
                  <a:pt x="371" y="245"/>
                </a:lnTo>
                <a:lnTo>
                  <a:pt x="371" y="250"/>
                </a:lnTo>
                <a:lnTo>
                  <a:pt x="371" y="263"/>
                </a:lnTo>
                <a:lnTo>
                  <a:pt x="370" y="281"/>
                </a:lnTo>
                <a:lnTo>
                  <a:pt x="370" y="289"/>
                </a:lnTo>
                <a:lnTo>
                  <a:pt x="370" y="291"/>
                </a:lnTo>
                <a:lnTo>
                  <a:pt x="370" y="297"/>
                </a:lnTo>
                <a:lnTo>
                  <a:pt x="370" y="300"/>
                </a:lnTo>
                <a:lnTo>
                  <a:pt x="370" y="305"/>
                </a:lnTo>
                <a:lnTo>
                  <a:pt x="370" y="307"/>
                </a:lnTo>
                <a:lnTo>
                  <a:pt x="370" y="310"/>
                </a:lnTo>
                <a:lnTo>
                  <a:pt x="370" y="320"/>
                </a:lnTo>
                <a:lnTo>
                  <a:pt x="370" y="322"/>
                </a:lnTo>
                <a:lnTo>
                  <a:pt x="370" y="325"/>
                </a:lnTo>
                <a:lnTo>
                  <a:pt x="370" y="326"/>
                </a:lnTo>
                <a:lnTo>
                  <a:pt x="370" y="328"/>
                </a:lnTo>
                <a:lnTo>
                  <a:pt x="368" y="338"/>
                </a:lnTo>
                <a:lnTo>
                  <a:pt x="368" y="341"/>
                </a:lnTo>
                <a:lnTo>
                  <a:pt x="368" y="344"/>
                </a:lnTo>
                <a:lnTo>
                  <a:pt x="366" y="344"/>
                </a:lnTo>
                <a:lnTo>
                  <a:pt x="365" y="344"/>
                </a:lnTo>
                <a:lnTo>
                  <a:pt x="365" y="346"/>
                </a:lnTo>
                <a:lnTo>
                  <a:pt x="361" y="346"/>
                </a:lnTo>
                <a:lnTo>
                  <a:pt x="348" y="346"/>
                </a:lnTo>
                <a:lnTo>
                  <a:pt x="345" y="346"/>
                </a:lnTo>
                <a:lnTo>
                  <a:pt x="342" y="346"/>
                </a:lnTo>
                <a:lnTo>
                  <a:pt x="340" y="346"/>
                </a:lnTo>
                <a:lnTo>
                  <a:pt x="340" y="356"/>
                </a:lnTo>
                <a:lnTo>
                  <a:pt x="340" y="358"/>
                </a:lnTo>
                <a:lnTo>
                  <a:pt x="340" y="361"/>
                </a:lnTo>
                <a:lnTo>
                  <a:pt x="340" y="366"/>
                </a:lnTo>
                <a:lnTo>
                  <a:pt x="340" y="371"/>
                </a:lnTo>
                <a:lnTo>
                  <a:pt x="338" y="374"/>
                </a:lnTo>
                <a:lnTo>
                  <a:pt x="338" y="379"/>
                </a:lnTo>
                <a:lnTo>
                  <a:pt x="338" y="387"/>
                </a:lnTo>
                <a:lnTo>
                  <a:pt x="338" y="389"/>
                </a:lnTo>
                <a:lnTo>
                  <a:pt x="338" y="395"/>
                </a:lnTo>
                <a:lnTo>
                  <a:pt x="338" y="398"/>
                </a:lnTo>
                <a:lnTo>
                  <a:pt x="338" y="402"/>
                </a:lnTo>
                <a:lnTo>
                  <a:pt x="332" y="402"/>
                </a:lnTo>
                <a:lnTo>
                  <a:pt x="319" y="400"/>
                </a:lnTo>
                <a:lnTo>
                  <a:pt x="312" y="400"/>
                </a:lnTo>
                <a:lnTo>
                  <a:pt x="311" y="400"/>
                </a:lnTo>
                <a:lnTo>
                  <a:pt x="311" y="403"/>
                </a:lnTo>
                <a:lnTo>
                  <a:pt x="311" y="405"/>
                </a:lnTo>
                <a:lnTo>
                  <a:pt x="309" y="420"/>
                </a:lnTo>
                <a:lnTo>
                  <a:pt x="309" y="421"/>
                </a:lnTo>
                <a:lnTo>
                  <a:pt x="307" y="447"/>
                </a:lnTo>
                <a:lnTo>
                  <a:pt x="307" y="456"/>
                </a:lnTo>
                <a:lnTo>
                  <a:pt x="309" y="456"/>
                </a:lnTo>
                <a:lnTo>
                  <a:pt x="309" y="457"/>
                </a:lnTo>
                <a:lnTo>
                  <a:pt x="309" y="459"/>
                </a:lnTo>
                <a:lnTo>
                  <a:pt x="307" y="460"/>
                </a:lnTo>
                <a:lnTo>
                  <a:pt x="307" y="472"/>
                </a:lnTo>
                <a:lnTo>
                  <a:pt x="307" y="478"/>
                </a:lnTo>
                <a:lnTo>
                  <a:pt x="307" y="495"/>
                </a:lnTo>
                <a:lnTo>
                  <a:pt x="306" y="509"/>
                </a:lnTo>
                <a:lnTo>
                  <a:pt x="311" y="511"/>
                </a:lnTo>
                <a:lnTo>
                  <a:pt x="309" y="516"/>
                </a:lnTo>
                <a:lnTo>
                  <a:pt x="309" y="527"/>
                </a:lnTo>
                <a:lnTo>
                  <a:pt x="309" y="531"/>
                </a:lnTo>
                <a:lnTo>
                  <a:pt x="309" y="532"/>
                </a:lnTo>
                <a:lnTo>
                  <a:pt x="303" y="532"/>
                </a:lnTo>
                <a:lnTo>
                  <a:pt x="291" y="532"/>
                </a:lnTo>
                <a:lnTo>
                  <a:pt x="291" y="537"/>
                </a:lnTo>
                <a:lnTo>
                  <a:pt x="281" y="537"/>
                </a:lnTo>
                <a:lnTo>
                  <a:pt x="281" y="541"/>
                </a:lnTo>
                <a:lnTo>
                  <a:pt x="278" y="541"/>
                </a:lnTo>
                <a:lnTo>
                  <a:pt x="275" y="541"/>
                </a:lnTo>
                <a:lnTo>
                  <a:pt x="271" y="541"/>
                </a:lnTo>
                <a:lnTo>
                  <a:pt x="267" y="541"/>
                </a:lnTo>
                <a:lnTo>
                  <a:pt x="257" y="541"/>
                </a:lnTo>
                <a:lnTo>
                  <a:pt x="255" y="541"/>
                </a:lnTo>
                <a:lnTo>
                  <a:pt x="255" y="545"/>
                </a:lnTo>
                <a:lnTo>
                  <a:pt x="254" y="555"/>
                </a:lnTo>
                <a:lnTo>
                  <a:pt x="254" y="562"/>
                </a:lnTo>
                <a:lnTo>
                  <a:pt x="249" y="562"/>
                </a:lnTo>
                <a:lnTo>
                  <a:pt x="249" y="570"/>
                </a:lnTo>
                <a:lnTo>
                  <a:pt x="240" y="568"/>
                </a:lnTo>
                <a:lnTo>
                  <a:pt x="239" y="568"/>
                </a:lnTo>
                <a:lnTo>
                  <a:pt x="239" y="570"/>
                </a:lnTo>
                <a:lnTo>
                  <a:pt x="239" y="578"/>
                </a:lnTo>
                <a:lnTo>
                  <a:pt x="229" y="578"/>
                </a:lnTo>
                <a:lnTo>
                  <a:pt x="229" y="580"/>
                </a:lnTo>
                <a:lnTo>
                  <a:pt x="229" y="586"/>
                </a:lnTo>
                <a:lnTo>
                  <a:pt x="222" y="586"/>
                </a:lnTo>
                <a:lnTo>
                  <a:pt x="221" y="586"/>
                </a:lnTo>
                <a:lnTo>
                  <a:pt x="219" y="586"/>
                </a:lnTo>
                <a:lnTo>
                  <a:pt x="219" y="596"/>
                </a:lnTo>
                <a:lnTo>
                  <a:pt x="218" y="596"/>
                </a:lnTo>
                <a:lnTo>
                  <a:pt x="209" y="594"/>
                </a:lnTo>
                <a:lnTo>
                  <a:pt x="205" y="594"/>
                </a:lnTo>
                <a:lnTo>
                  <a:pt x="198" y="594"/>
                </a:lnTo>
                <a:lnTo>
                  <a:pt x="191" y="594"/>
                </a:lnTo>
                <a:lnTo>
                  <a:pt x="190" y="594"/>
                </a:lnTo>
                <a:lnTo>
                  <a:pt x="188" y="594"/>
                </a:lnTo>
                <a:lnTo>
                  <a:pt x="187" y="594"/>
                </a:lnTo>
                <a:lnTo>
                  <a:pt x="185" y="594"/>
                </a:lnTo>
                <a:lnTo>
                  <a:pt x="183" y="594"/>
                </a:lnTo>
                <a:lnTo>
                  <a:pt x="177" y="594"/>
                </a:lnTo>
                <a:lnTo>
                  <a:pt x="175" y="594"/>
                </a:lnTo>
                <a:lnTo>
                  <a:pt x="175" y="598"/>
                </a:lnTo>
                <a:lnTo>
                  <a:pt x="172" y="598"/>
                </a:lnTo>
                <a:lnTo>
                  <a:pt x="164" y="598"/>
                </a:lnTo>
                <a:lnTo>
                  <a:pt x="160" y="598"/>
                </a:lnTo>
                <a:lnTo>
                  <a:pt x="160" y="599"/>
                </a:lnTo>
                <a:lnTo>
                  <a:pt x="160" y="601"/>
                </a:lnTo>
                <a:lnTo>
                  <a:pt x="160" y="603"/>
                </a:lnTo>
                <a:lnTo>
                  <a:pt x="157" y="603"/>
                </a:lnTo>
                <a:lnTo>
                  <a:pt x="157" y="606"/>
                </a:lnTo>
                <a:lnTo>
                  <a:pt x="154" y="606"/>
                </a:lnTo>
                <a:lnTo>
                  <a:pt x="154" y="603"/>
                </a:lnTo>
                <a:lnTo>
                  <a:pt x="152" y="603"/>
                </a:lnTo>
                <a:lnTo>
                  <a:pt x="152" y="601"/>
                </a:lnTo>
                <a:lnTo>
                  <a:pt x="152" y="599"/>
                </a:lnTo>
                <a:lnTo>
                  <a:pt x="152" y="591"/>
                </a:lnTo>
                <a:lnTo>
                  <a:pt x="152" y="590"/>
                </a:lnTo>
                <a:lnTo>
                  <a:pt x="152" y="585"/>
                </a:lnTo>
                <a:lnTo>
                  <a:pt x="152" y="575"/>
                </a:lnTo>
                <a:lnTo>
                  <a:pt x="152" y="570"/>
                </a:lnTo>
                <a:lnTo>
                  <a:pt x="154" y="563"/>
                </a:lnTo>
                <a:lnTo>
                  <a:pt x="154" y="558"/>
                </a:lnTo>
                <a:lnTo>
                  <a:pt x="151" y="558"/>
                </a:lnTo>
                <a:lnTo>
                  <a:pt x="144" y="557"/>
                </a:lnTo>
                <a:lnTo>
                  <a:pt x="144" y="550"/>
                </a:lnTo>
                <a:lnTo>
                  <a:pt x="144" y="542"/>
                </a:lnTo>
                <a:lnTo>
                  <a:pt x="144" y="541"/>
                </a:lnTo>
                <a:lnTo>
                  <a:pt x="144" y="539"/>
                </a:lnTo>
                <a:lnTo>
                  <a:pt x="144" y="526"/>
                </a:lnTo>
                <a:lnTo>
                  <a:pt x="142" y="526"/>
                </a:lnTo>
                <a:lnTo>
                  <a:pt x="142" y="514"/>
                </a:lnTo>
                <a:lnTo>
                  <a:pt x="144" y="508"/>
                </a:lnTo>
                <a:lnTo>
                  <a:pt x="146" y="508"/>
                </a:lnTo>
                <a:lnTo>
                  <a:pt x="146" y="501"/>
                </a:lnTo>
                <a:lnTo>
                  <a:pt x="147" y="501"/>
                </a:lnTo>
                <a:lnTo>
                  <a:pt x="154" y="501"/>
                </a:lnTo>
                <a:lnTo>
                  <a:pt x="154" y="498"/>
                </a:lnTo>
                <a:lnTo>
                  <a:pt x="155" y="493"/>
                </a:lnTo>
                <a:lnTo>
                  <a:pt x="155" y="491"/>
                </a:lnTo>
                <a:lnTo>
                  <a:pt x="155" y="490"/>
                </a:lnTo>
                <a:lnTo>
                  <a:pt x="155" y="488"/>
                </a:lnTo>
                <a:lnTo>
                  <a:pt x="152" y="488"/>
                </a:lnTo>
                <a:lnTo>
                  <a:pt x="154" y="482"/>
                </a:lnTo>
                <a:lnTo>
                  <a:pt x="151" y="480"/>
                </a:lnTo>
                <a:lnTo>
                  <a:pt x="151" y="478"/>
                </a:lnTo>
                <a:lnTo>
                  <a:pt x="149" y="478"/>
                </a:lnTo>
                <a:lnTo>
                  <a:pt x="149" y="475"/>
                </a:lnTo>
                <a:lnTo>
                  <a:pt x="147" y="475"/>
                </a:lnTo>
                <a:lnTo>
                  <a:pt x="147" y="472"/>
                </a:lnTo>
                <a:lnTo>
                  <a:pt x="147" y="467"/>
                </a:lnTo>
                <a:lnTo>
                  <a:pt x="144" y="465"/>
                </a:lnTo>
                <a:lnTo>
                  <a:pt x="139" y="465"/>
                </a:lnTo>
                <a:lnTo>
                  <a:pt x="138" y="465"/>
                </a:lnTo>
                <a:lnTo>
                  <a:pt x="138" y="464"/>
                </a:lnTo>
                <a:lnTo>
                  <a:pt x="136" y="464"/>
                </a:lnTo>
                <a:lnTo>
                  <a:pt x="136" y="462"/>
                </a:lnTo>
                <a:lnTo>
                  <a:pt x="136" y="459"/>
                </a:lnTo>
                <a:lnTo>
                  <a:pt x="134" y="459"/>
                </a:lnTo>
                <a:lnTo>
                  <a:pt x="134" y="457"/>
                </a:lnTo>
                <a:lnTo>
                  <a:pt x="129" y="456"/>
                </a:lnTo>
                <a:lnTo>
                  <a:pt x="129" y="454"/>
                </a:lnTo>
                <a:lnTo>
                  <a:pt x="128" y="454"/>
                </a:lnTo>
                <a:lnTo>
                  <a:pt x="126" y="454"/>
                </a:lnTo>
                <a:lnTo>
                  <a:pt x="128" y="452"/>
                </a:lnTo>
                <a:lnTo>
                  <a:pt x="126" y="452"/>
                </a:lnTo>
                <a:lnTo>
                  <a:pt x="124" y="452"/>
                </a:lnTo>
                <a:lnTo>
                  <a:pt x="123" y="452"/>
                </a:lnTo>
                <a:lnTo>
                  <a:pt x="123" y="447"/>
                </a:lnTo>
                <a:lnTo>
                  <a:pt x="124" y="447"/>
                </a:lnTo>
                <a:lnTo>
                  <a:pt x="124" y="442"/>
                </a:lnTo>
                <a:lnTo>
                  <a:pt x="121" y="442"/>
                </a:lnTo>
                <a:lnTo>
                  <a:pt x="121" y="439"/>
                </a:lnTo>
                <a:lnTo>
                  <a:pt x="121" y="433"/>
                </a:lnTo>
                <a:lnTo>
                  <a:pt x="113" y="433"/>
                </a:lnTo>
                <a:lnTo>
                  <a:pt x="111" y="433"/>
                </a:lnTo>
                <a:lnTo>
                  <a:pt x="111" y="428"/>
                </a:lnTo>
                <a:lnTo>
                  <a:pt x="108" y="428"/>
                </a:lnTo>
                <a:lnTo>
                  <a:pt x="108" y="426"/>
                </a:lnTo>
                <a:lnTo>
                  <a:pt x="108" y="424"/>
                </a:lnTo>
                <a:lnTo>
                  <a:pt x="106" y="424"/>
                </a:lnTo>
                <a:lnTo>
                  <a:pt x="106" y="420"/>
                </a:lnTo>
                <a:lnTo>
                  <a:pt x="105" y="420"/>
                </a:lnTo>
                <a:lnTo>
                  <a:pt x="103" y="420"/>
                </a:lnTo>
                <a:lnTo>
                  <a:pt x="103" y="418"/>
                </a:lnTo>
                <a:lnTo>
                  <a:pt x="98" y="418"/>
                </a:lnTo>
                <a:lnTo>
                  <a:pt x="93" y="418"/>
                </a:lnTo>
                <a:lnTo>
                  <a:pt x="90" y="418"/>
                </a:lnTo>
                <a:lnTo>
                  <a:pt x="87" y="418"/>
                </a:lnTo>
                <a:lnTo>
                  <a:pt x="85" y="418"/>
                </a:lnTo>
                <a:lnTo>
                  <a:pt x="85" y="416"/>
                </a:lnTo>
                <a:lnTo>
                  <a:pt x="82" y="416"/>
                </a:lnTo>
                <a:lnTo>
                  <a:pt x="79" y="416"/>
                </a:lnTo>
                <a:lnTo>
                  <a:pt x="75" y="416"/>
                </a:lnTo>
                <a:lnTo>
                  <a:pt x="67" y="416"/>
                </a:lnTo>
                <a:lnTo>
                  <a:pt x="56" y="416"/>
                </a:lnTo>
                <a:lnTo>
                  <a:pt x="54" y="416"/>
                </a:lnTo>
                <a:lnTo>
                  <a:pt x="48" y="416"/>
                </a:lnTo>
                <a:lnTo>
                  <a:pt x="48" y="415"/>
                </a:lnTo>
                <a:lnTo>
                  <a:pt x="46" y="415"/>
                </a:lnTo>
                <a:lnTo>
                  <a:pt x="41" y="415"/>
                </a:lnTo>
                <a:lnTo>
                  <a:pt x="33" y="415"/>
                </a:lnTo>
                <a:lnTo>
                  <a:pt x="30" y="415"/>
                </a:lnTo>
                <a:lnTo>
                  <a:pt x="28" y="415"/>
                </a:lnTo>
                <a:lnTo>
                  <a:pt x="26" y="415"/>
                </a:lnTo>
                <a:lnTo>
                  <a:pt x="25" y="415"/>
                </a:lnTo>
                <a:lnTo>
                  <a:pt x="23" y="415"/>
                </a:lnTo>
                <a:lnTo>
                  <a:pt x="20" y="415"/>
                </a:lnTo>
                <a:lnTo>
                  <a:pt x="18" y="415"/>
                </a:lnTo>
                <a:lnTo>
                  <a:pt x="12" y="413"/>
                </a:lnTo>
                <a:lnTo>
                  <a:pt x="8" y="413"/>
                </a:lnTo>
                <a:lnTo>
                  <a:pt x="7" y="413"/>
                </a:lnTo>
                <a:lnTo>
                  <a:pt x="4" y="413"/>
                </a:lnTo>
                <a:lnTo>
                  <a:pt x="0" y="413"/>
                </a:lnTo>
                <a:lnTo>
                  <a:pt x="0" y="411"/>
                </a:lnTo>
                <a:lnTo>
                  <a:pt x="0" y="410"/>
                </a:lnTo>
                <a:lnTo>
                  <a:pt x="2" y="408"/>
                </a:lnTo>
                <a:lnTo>
                  <a:pt x="2" y="407"/>
                </a:lnTo>
                <a:lnTo>
                  <a:pt x="2" y="405"/>
                </a:lnTo>
                <a:lnTo>
                  <a:pt x="4" y="405"/>
                </a:lnTo>
                <a:lnTo>
                  <a:pt x="4" y="403"/>
                </a:lnTo>
                <a:lnTo>
                  <a:pt x="4" y="402"/>
                </a:lnTo>
                <a:lnTo>
                  <a:pt x="5" y="402"/>
                </a:lnTo>
                <a:lnTo>
                  <a:pt x="5" y="400"/>
                </a:lnTo>
                <a:lnTo>
                  <a:pt x="5" y="398"/>
                </a:lnTo>
                <a:lnTo>
                  <a:pt x="5" y="397"/>
                </a:lnTo>
                <a:lnTo>
                  <a:pt x="7" y="397"/>
                </a:lnTo>
                <a:lnTo>
                  <a:pt x="7" y="395"/>
                </a:lnTo>
                <a:lnTo>
                  <a:pt x="7" y="393"/>
                </a:lnTo>
                <a:lnTo>
                  <a:pt x="7" y="392"/>
                </a:lnTo>
                <a:lnTo>
                  <a:pt x="8" y="392"/>
                </a:lnTo>
                <a:lnTo>
                  <a:pt x="8" y="390"/>
                </a:lnTo>
                <a:lnTo>
                  <a:pt x="8" y="389"/>
                </a:lnTo>
                <a:lnTo>
                  <a:pt x="10" y="387"/>
                </a:lnTo>
                <a:lnTo>
                  <a:pt x="10" y="385"/>
                </a:lnTo>
                <a:lnTo>
                  <a:pt x="10" y="384"/>
                </a:lnTo>
                <a:lnTo>
                  <a:pt x="12" y="384"/>
                </a:lnTo>
                <a:lnTo>
                  <a:pt x="12" y="382"/>
                </a:lnTo>
                <a:lnTo>
                  <a:pt x="12" y="379"/>
                </a:lnTo>
                <a:lnTo>
                  <a:pt x="13" y="379"/>
                </a:lnTo>
                <a:lnTo>
                  <a:pt x="13" y="377"/>
                </a:lnTo>
                <a:lnTo>
                  <a:pt x="13" y="375"/>
                </a:lnTo>
                <a:lnTo>
                  <a:pt x="13" y="374"/>
                </a:lnTo>
                <a:lnTo>
                  <a:pt x="15" y="371"/>
                </a:lnTo>
                <a:lnTo>
                  <a:pt x="15" y="369"/>
                </a:lnTo>
                <a:lnTo>
                  <a:pt x="17" y="369"/>
                </a:lnTo>
                <a:lnTo>
                  <a:pt x="17" y="367"/>
                </a:lnTo>
                <a:lnTo>
                  <a:pt x="17" y="366"/>
                </a:lnTo>
                <a:lnTo>
                  <a:pt x="17" y="364"/>
                </a:lnTo>
                <a:lnTo>
                  <a:pt x="18" y="362"/>
                </a:lnTo>
                <a:lnTo>
                  <a:pt x="18" y="361"/>
                </a:lnTo>
                <a:lnTo>
                  <a:pt x="18" y="358"/>
                </a:lnTo>
                <a:lnTo>
                  <a:pt x="20" y="358"/>
                </a:lnTo>
                <a:lnTo>
                  <a:pt x="20" y="356"/>
                </a:lnTo>
                <a:lnTo>
                  <a:pt x="20" y="354"/>
                </a:lnTo>
                <a:lnTo>
                  <a:pt x="22" y="351"/>
                </a:lnTo>
                <a:lnTo>
                  <a:pt x="22" y="349"/>
                </a:lnTo>
                <a:lnTo>
                  <a:pt x="22" y="348"/>
                </a:lnTo>
                <a:lnTo>
                  <a:pt x="22" y="346"/>
                </a:lnTo>
                <a:lnTo>
                  <a:pt x="23" y="343"/>
                </a:lnTo>
                <a:lnTo>
                  <a:pt x="23" y="341"/>
                </a:lnTo>
                <a:lnTo>
                  <a:pt x="23" y="340"/>
                </a:lnTo>
                <a:lnTo>
                  <a:pt x="23" y="338"/>
                </a:lnTo>
                <a:lnTo>
                  <a:pt x="23" y="336"/>
                </a:lnTo>
                <a:lnTo>
                  <a:pt x="23" y="335"/>
                </a:lnTo>
                <a:lnTo>
                  <a:pt x="25" y="333"/>
                </a:lnTo>
                <a:lnTo>
                  <a:pt x="25" y="331"/>
                </a:lnTo>
                <a:lnTo>
                  <a:pt x="25" y="330"/>
                </a:lnTo>
                <a:lnTo>
                  <a:pt x="25" y="328"/>
                </a:lnTo>
                <a:lnTo>
                  <a:pt x="25" y="326"/>
                </a:lnTo>
                <a:lnTo>
                  <a:pt x="25" y="325"/>
                </a:lnTo>
                <a:lnTo>
                  <a:pt x="26" y="325"/>
                </a:lnTo>
                <a:lnTo>
                  <a:pt x="26" y="323"/>
                </a:lnTo>
                <a:lnTo>
                  <a:pt x="26" y="322"/>
                </a:lnTo>
                <a:lnTo>
                  <a:pt x="26" y="320"/>
                </a:lnTo>
                <a:lnTo>
                  <a:pt x="25" y="318"/>
                </a:lnTo>
                <a:lnTo>
                  <a:pt x="25" y="317"/>
                </a:lnTo>
                <a:lnTo>
                  <a:pt x="26" y="315"/>
                </a:lnTo>
                <a:lnTo>
                  <a:pt x="26" y="313"/>
                </a:lnTo>
                <a:lnTo>
                  <a:pt x="25" y="313"/>
                </a:lnTo>
                <a:lnTo>
                  <a:pt x="25" y="312"/>
                </a:lnTo>
                <a:lnTo>
                  <a:pt x="26" y="310"/>
                </a:lnTo>
                <a:lnTo>
                  <a:pt x="26" y="308"/>
                </a:lnTo>
                <a:lnTo>
                  <a:pt x="28" y="308"/>
                </a:lnTo>
                <a:lnTo>
                  <a:pt x="28" y="307"/>
                </a:lnTo>
                <a:lnTo>
                  <a:pt x="30" y="307"/>
                </a:lnTo>
                <a:lnTo>
                  <a:pt x="31" y="308"/>
                </a:lnTo>
                <a:lnTo>
                  <a:pt x="33" y="308"/>
                </a:lnTo>
                <a:lnTo>
                  <a:pt x="35" y="308"/>
                </a:lnTo>
                <a:lnTo>
                  <a:pt x="36" y="308"/>
                </a:lnTo>
                <a:lnTo>
                  <a:pt x="38" y="307"/>
                </a:lnTo>
                <a:lnTo>
                  <a:pt x="38" y="308"/>
                </a:lnTo>
                <a:lnTo>
                  <a:pt x="38" y="307"/>
                </a:lnTo>
                <a:lnTo>
                  <a:pt x="38" y="305"/>
                </a:lnTo>
                <a:lnTo>
                  <a:pt x="38" y="307"/>
                </a:lnTo>
                <a:lnTo>
                  <a:pt x="39" y="307"/>
                </a:lnTo>
                <a:lnTo>
                  <a:pt x="39" y="305"/>
                </a:lnTo>
                <a:lnTo>
                  <a:pt x="41" y="304"/>
                </a:lnTo>
                <a:lnTo>
                  <a:pt x="39" y="304"/>
                </a:lnTo>
                <a:lnTo>
                  <a:pt x="38" y="304"/>
                </a:lnTo>
                <a:lnTo>
                  <a:pt x="38" y="302"/>
                </a:lnTo>
                <a:lnTo>
                  <a:pt x="38" y="300"/>
                </a:lnTo>
                <a:lnTo>
                  <a:pt x="38" y="299"/>
                </a:lnTo>
                <a:lnTo>
                  <a:pt x="39" y="299"/>
                </a:lnTo>
                <a:lnTo>
                  <a:pt x="39" y="297"/>
                </a:lnTo>
                <a:lnTo>
                  <a:pt x="38" y="297"/>
                </a:lnTo>
                <a:lnTo>
                  <a:pt x="38" y="295"/>
                </a:lnTo>
                <a:lnTo>
                  <a:pt x="39" y="295"/>
                </a:lnTo>
                <a:lnTo>
                  <a:pt x="39" y="294"/>
                </a:lnTo>
                <a:lnTo>
                  <a:pt x="41" y="294"/>
                </a:lnTo>
                <a:lnTo>
                  <a:pt x="43" y="294"/>
                </a:lnTo>
                <a:lnTo>
                  <a:pt x="44" y="292"/>
                </a:lnTo>
                <a:lnTo>
                  <a:pt x="44" y="291"/>
                </a:lnTo>
                <a:lnTo>
                  <a:pt x="43" y="291"/>
                </a:lnTo>
                <a:lnTo>
                  <a:pt x="43" y="292"/>
                </a:lnTo>
                <a:lnTo>
                  <a:pt x="41" y="292"/>
                </a:lnTo>
                <a:lnTo>
                  <a:pt x="39" y="292"/>
                </a:lnTo>
                <a:lnTo>
                  <a:pt x="38" y="294"/>
                </a:lnTo>
                <a:lnTo>
                  <a:pt x="36" y="295"/>
                </a:lnTo>
                <a:lnTo>
                  <a:pt x="36" y="297"/>
                </a:lnTo>
                <a:lnTo>
                  <a:pt x="36" y="299"/>
                </a:lnTo>
                <a:lnTo>
                  <a:pt x="36" y="300"/>
                </a:lnTo>
                <a:lnTo>
                  <a:pt x="36" y="302"/>
                </a:lnTo>
                <a:lnTo>
                  <a:pt x="36" y="304"/>
                </a:lnTo>
                <a:lnTo>
                  <a:pt x="36" y="305"/>
                </a:lnTo>
                <a:lnTo>
                  <a:pt x="38" y="305"/>
                </a:lnTo>
                <a:lnTo>
                  <a:pt x="36" y="305"/>
                </a:lnTo>
                <a:lnTo>
                  <a:pt x="36" y="307"/>
                </a:lnTo>
                <a:lnTo>
                  <a:pt x="36" y="305"/>
                </a:lnTo>
                <a:lnTo>
                  <a:pt x="35" y="305"/>
                </a:lnTo>
                <a:lnTo>
                  <a:pt x="35" y="307"/>
                </a:lnTo>
                <a:lnTo>
                  <a:pt x="33" y="307"/>
                </a:lnTo>
                <a:lnTo>
                  <a:pt x="31" y="307"/>
                </a:lnTo>
                <a:lnTo>
                  <a:pt x="30" y="307"/>
                </a:lnTo>
                <a:lnTo>
                  <a:pt x="30" y="305"/>
                </a:lnTo>
                <a:lnTo>
                  <a:pt x="31" y="305"/>
                </a:lnTo>
                <a:lnTo>
                  <a:pt x="31" y="304"/>
                </a:lnTo>
                <a:lnTo>
                  <a:pt x="31" y="302"/>
                </a:lnTo>
                <a:lnTo>
                  <a:pt x="31" y="300"/>
                </a:lnTo>
                <a:lnTo>
                  <a:pt x="33" y="299"/>
                </a:lnTo>
                <a:lnTo>
                  <a:pt x="33" y="297"/>
                </a:lnTo>
                <a:lnTo>
                  <a:pt x="33" y="295"/>
                </a:lnTo>
                <a:lnTo>
                  <a:pt x="35" y="295"/>
                </a:lnTo>
                <a:lnTo>
                  <a:pt x="35" y="294"/>
                </a:lnTo>
                <a:lnTo>
                  <a:pt x="35" y="292"/>
                </a:lnTo>
                <a:lnTo>
                  <a:pt x="35" y="291"/>
                </a:lnTo>
                <a:lnTo>
                  <a:pt x="36" y="291"/>
                </a:lnTo>
                <a:lnTo>
                  <a:pt x="36" y="289"/>
                </a:lnTo>
                <a:lnTo>
                  <a:pt x="36" y="287"/>
                </a:lnTo>
                <a:lnTo>
                  <a:pt x="38" y="286"/>
                </a:lnTo>
                <a:lnTo>
                  <a:pt x="38" y="284"/>
                </a:lnTo>
                <a:lnTo>
                  <a:pt x="38" y="282"/>
                </a:lnTo>
                <a:lnTo>
                  <a:pt x="38" y="281"/>
                </a:lnTo>
                <a:lnTo>
                  <a:pt x="39" y="281"/>
                </a:lnTo>
                <a:lnTo>
                  <a:pt x="39" y="279"/>
                </a:lnTo>
                <a:lnTo>
                  <a:pt x="39" y="277"/>
                </a:lnTo>
                <a:lnTo>
                  <a:pt x="39" y="276"/>
                </a:lnTo>
                <a:lnTo>
                  <a:pt x="41" y="274"/>
                </a:lnTo>
                <a:lnTo>
                  <a:pt x="41" y="273"/>
                </a:lnTo>
                <a:lnTo>
                  <a:pt x="41" y="271"/>
                </a:lnTo>
                <a:lnTo>
                  <a:pt x="43" y="269"/>
                </a:lnTo>
                <a:lnTo>
                  <a:pt x="43" y="268"/>
                </a:lnTo>
                <a:lnTo>
                  <a:pt x="43" y="266"/>
                </a:lnTo>
                <a:lnTo>
                  <a:pt x="43" y="264"/>
                </a:lnTo>
                <a:lnTo>
                  <a:pt x="44" y="264"/>
                </a:lnTo>
                <a:lnTo>
                  <a:pt x="44" y="263"/>
                </a:lnTo>
                <a:lnTo>
                  <a:pt x="44" y="261"/>
                </a:lnTo>
                <a:lnTo>
                  <a:pt x="44" y="259"/>
                </a:lnTo>
                <a:lnTo>
                  <a:pt x="46" y="259"/>
                </a:lnTo>
                <a:lnTo>
                  <a:pt x="46" y="258"/>
                </a:lnTo>
                <a:lnTo>
                  <a:pt x="46" y="256"/>
                </a:lnTo>
                <a:lnTo>
                  <a:pt x="46" y="255"/>
                </a:lnTo>
                <a:lnTo>
                  <a:pt x="46" y="253"/>
                </a:lnTo>
                <a:lnTo>
                  <a:pt x="46" y="251"/>
                </a:lnTo>
                <a:lnTo>
                  <a:pt x="48" y="251"/>
                </a:lnTo>
                <a:lnTo>
                  <a:pt x="48" y="250"/>
                </a:lnTo>
                <a:lnTo>
                  <a:pt x="48" y="248"/>
                </a:lnTo>
                <a:lnTo>
                  <a:pt x="46" y="248"/>
                </a:lnTo>
                <a:lnTo>
                  <a:pt x="46" y="246"/>
                </a:lnTo>
                <a:lnTo>
                  <a:pt x="46" y="245"/>
                </a:lnTo>
                <a:lnTo>
                  <a:pt x="46" y="243"/>
                </a:lnTo>
                <a:lnTo>
                  <a:pt x="48" y="243"/>
                </a:lnTo>
                <a:lnTo>
                  <a:pt x="48" y="241"/>
                </a:lnTo>
                <a:lnTo>
                  <a:pt x="48" y="240"/>
                </a:lnTo>
                <a:lnTo>
                  <a:pt x="48" y="238"/>
                </a:lnTo>
                <a:lnTo>
                  <a:pt x="49" y="237"/>
                </a:lnTo>
                <a:lnTo>
                  <a:pt x="49" y="235"/>
                </a:lnTo>
                <a:lnTo>
                  <a:pt x="49" y="233"/>
                </a:lnTo>
                <a:lnTo>
                  <a:pt x="49" y="232"/>
                </a:lnTo>
                <a:lnTo>
                  <a:pt x="51" y="230"/>
                </a:lnTo>
                <a:lnTo>
                  <a:pt x="51" y="228"/>
                </a:lnTo>
                <a:lnTo>
                  <a:pt x="51" y="227"/>
                </a:lnTo>
                <a:lnTo>
                  <a:pt x="51" y="225"/>
                </a:lnTo>
                <a:lnTo>
                  <a:pt x="51" y="224"/>
                </a:lnTo>
                <a:lnTo>
                  <a:pt x="53" y="224"/>
                </a:lnTo>
                <a:lnTo>
                  <a:pt x="53" y="222"/>
                </a:lnTo>
                <a:lnTo>
                  <a:pt x="53" y="220"/>
                </a:lnTo>
                <a:lnTo>
                  <a:pt x="53" y="219"/>
                </a:lnTo>
                <a:lnTo>
                  <a:pt x="54" y="217"/>
                </a:lnTo>
                <a:lnTo>
                  <a:pt x="54" y="215"/>
                </a:lnTo>
                <a:lnTo>
                  <a:pt x="54" y="214"/>
                </a:lnTo>
                <a:lnTo>
                  <a:pt x="54" y="212"/>
                </a:lnTo>
                <a:lnTo>
                  <a:pt x="54" y="210"/>
                </a:lnTo>
                <a:lnTo>
                  <a:pt x="53" y="210"/>
                </a:lnTo>
                <a:lnTo>
                  <a:pt x="53" y="209"/>
                </a:lnTo>
                <a:lnTo>
                  <a:pt x="53" y="207"/>
                </a:lnTo>
                <a:lnTo>
                  <a:pt x="53" y="206"/>
                </a:lnTo>
                <a:lnTo>
                  <a:pt x="53" y="204"/>
                </a:lnTo>
                <a:lnTo>
                  <a:pt x="53" y="202"/>
                </a:lnTo>
                <a:lnTo>
                  <a:pt x="53" y="201"/>
                </a:lnTo>
                <a:lnTo>
                  <a:pt x="51" y="199"/>
                </a:lnTo>
                <a:lnTo>
                  <a:pt x="51" y="197"/>
                </a:lnTo>
                <a:lnTo>
                  <a:pt x="51" y="196"/>
                </a:lnTo>
                <a:lnTo>
                  <a:pt x="51" y="194"/>
                </a:lnTo>
                <a:lnTo>
                  <a:pt x="49" y="194"/>
                </a:lnTo>
                <a:lnTo>
                  <a:pt x="49" y="192"/>
                </a:lnTo>
                <a:lnTo>
                  <a:pt x="49" y="191"/>
                </a:lnTo>
                <a:lnTo>
                  <a:pt x="48" y="192"/>
                </a:lnTo>
                <a:lnTo>
                  <a:pt x="48" y="191"/>
                </a:lnTo>
                <a:lnTo>
                  <a:pt x="46" y="191"/>
                </a:lnTo>
                <a:lnTo>
                  <a:pt x="48" y="191"/>
                </a:lnTo>
                <a:lnTo>
                  <a:pt x="46" y="191"/>
                </a:lnTo>
                <a:lnTo>
                  <a:pt x="46" y="189"/>
                </a:lnTo>
                <a:lnTo>
                  <a:pt x="48" y="189"/>
                </a:lnTo>
                <a:lnTo>
                  <a:pt x="48" y="188"/>
                </a:lnTo>
                <a:lnTo>
                  <a:pt x="48" y="189"/>
                </a:lnTo>
                <a:lnTo>
                  <a:pt x="49" y="189"/>
                </a:lnTo>
                <a:lnTo>
                  <a:pt x="49" y="188"/>
                </a:lnTo>
                <a:lnTo>
                  <a:pt x="49" y="186"/>
                </a:lnTo>
                <a:lnTo>
                  <a:pt x="51" y="186"/>
                </a:lnTo>
                <a:lnTo>
                  <a:pt x="49" y="186"/>
                </a:lnTo>
                <a:lnTo>
                  <a:pt x="49" y="184"/>
                </a:lnTo>
                <a:lnTo>
                  <a:pt x="51" y="184"/>
                </a:lnTo>
                <a:lnTo>
                  <a:pt x="51" y="183"/>
                </a:lnTo>
                <a:lnTo>
                  <a:pt x="51" y="181"/>
                </a:lnTo>
                <a:lnTo>
                  <a:pt x="53" y="181"/>
                </a:lnTo>
                <a:lnTo>
                  <a:pt x="53" y="179"/>
                </a:lnTo>
                <a:lnTo>
                  <a:pt x="54" y="179"/>
                </a:lnTo>
                <a:lnTo>
                  <a:pt x="54" y="181"/>
                </a:lnTo>
                <a:lnTo>
                  <a:pt x="54" y="179"/>
                </a:lnTo>
                <a:lnTo>
                  <a:pt x="54" y="178"/>
                </a:lnTo>
                <a:lnTo>
                  <a:pt x="54" y="176"/>
                </a:lnTo>
                <a:lnTo>
                  <a:pt x="56" y="176"/>
                </a:lnTo>
                <a:lnTo>
                  <a:pt x="54" y="176"/>
                </a:lnTo>
                <a:lnTo>
                  <a:pt x="54" y="175"/>
                </a:lnTo>
                <a:lnTo>
                  <a:pt x="56" y="175"/>
                </a:lnTo>
                <a:lnTo>
                  <a:pt x="57" y="175"/>
                </a:lnTo>
                <a:lnTo>
                  <a:pt x="57" y="176"/>
                </a:lnTo>
                <a:lnTo>
                  <a:pt x="57" y="175"/>
                </a:lnTo>
                <a:lnTo>
                  <a:pt x="57" y="176"/>
                </a:lnTo>
                <a:lnTo>
                  <a:pt x="59" y="176"/>
                </a:lnTo>
                <a:lnTo>
                  <a:pt x="59" y="175"/>
                </a:lnTo>
                <a:lnTo>
                  <a:pt x="57" y="175"/>
                </a:lnTo>
                <a:lnTo>
                  <a:pt x="59" y="175"/>
                </a:lnTo>
                <a:lnTo>
                  <a:pt x="59" y="173"/>
                </a:lnTo>
                <a:lnTo>
                  <a:pt x="59" y="175"/>
                </a:lnTo>
                <a:lnTo>
                  <a:pt x="61" y="175"/>
                </a:lnTo>
                <a:lnTo>
                  <a:pt x="61" y="173"/>
                </a:lnTo>
                <a:lnTo>
                  <a:pt x="61" y="171"/>
                </a:lnTo>
                <a:lnTo>
                  <a:pt x="59" y="171"/>
                </a:lnTo>
                <a:lnTo>
                  <a:pt x="59" y="170"/>
                </a:lnTo>
                <a:lnTo>
                  <a:pt x="61" y="170"/>
                </a:lnTo>
                <a:lnTo>
                  <a:pt x="62" y="170"/>
                </a:lnTo>
                <a:lnTo>
                  <a:pt x="64" y="170"/>
                </a:lnTo>
                <a:lnTo>
                  <a:pt x="66" y="170"/>
                </a:lnTo>
                <a:lnTo>
                  <a:pt x="66" y="168"/>
                </a:lnTo>
                <a:lnTo>
                  <a:pt x="67" y="168"/>
                </a:lnTo>
                <a:lnTo>
                  <a:pt x="67" y="166"/>
                </a:lnTo>
                <a:lnTo>
                  <a:pt x="67" y="168"/>
                </a:lnTo>
                <a:lnTo>
                  <a:pt x="67" y="170"/>
                </a:lnTo>
                <a:lnTo>
                  <a:pt x="69" y="168"/>
                </a:lnTo>
                <a:lnTo>
                  <a:pt x="71" y="168"/>
                </a:lnTo>
                <a:lnTo>
                  <a:pt x="71" y="170"/>
                </a:lnTo>
                <a:lnTo>
                  <a:pt x="71" y="168"/>
                </a:lnTo>
                <a:lnTo>
                  <a:pt x="72" y="166"/>
                </a:lnTo>
                <a:lnTo>
                  <a:pt x="74" y="166"/>
                </a:lnTo>
                <a:lnTo>
                  <a:pt x="74" y="165"/>
                </a:lnTo>
                <a:lnTo>
                  <a:pt x="75" y="165"/>
                </a:lnTo>
                <a:lnTo>
                  <a:pt x="75" y="163"/>
                </a:lnTo>
                <a:lnTo>
                  <a:pt x="75" y="161"/>
                </a:lnTo>
                <a:lnTo>
                  <a:pt x="74" y="161"/>
                </a:lnTo>
                <a:lnTo>
                  <a:pt x="72" y="161"/>
                </a:lnTo>
                <a:lnTo>
                  <a:pt x="72" y="160"/>
                </a:lnTo>
                <a:lnTo>
                  <a:pt x="72" y="161"/>
                </a:lnTo>
                <a:lnTo>
                  <a:pt x="75" y="161"/>
                </a:lnTo>
                <a:lnTo>
                  <a:pt x="75" y="163"/>
                </a:lnTo>
                <a:lnTo>
                  <a:pt x="77" y="163"/>
                </a:lnTo>
                <a:lnTo>
                  <a:pt x="79" y="163"/>
                </a:lnTo>
                <a:lnTo>
                  <a:pt x="80" y="163"/>
                </a:lnTo>
                <a:lnTo>
                  <a:pt x="82" y="163"/>
                </a:lnTo>
                <a:lnTo>
                  <a:pt x="82" y="165"/>
                </a:lnTo>
                <a:lnTo>
                  <a:pt x="84" y="165"/>
                </a:lnTo>
                <a:lnTo>
                  <a:pt x="85" y="165"/>
                </a:lnTo>
                <a:lnTo>
                  <a:pt x="82" y="166"/>
                </a:lnTo>
                <a:lnTo>
                  <a:pt x="84" y="166"/>
                </a:lnTo>
                <a:lnTo>
                  <a:pt x="85" y="166"/>
                </a:lnTo>
                <a:lnTo>
                  <a:pt x="85" y="168"/>
                </a:lnTo>
                <a:lnTo>
                  <a:pt x="84" y="168"/>
                </a:lnTo>
                <a:lnTo>
                  <a:pt x="84" y="170"/>
                </a:lnTo>
                <a:lnTo>
                  <a:pt x="85" y="170"/>
                </a:lnTo>
                <a:lnTo>
                  <a:pt x="85" y="171"/>
                </a:lnTo>
                <a:lnTo>
                  <a:pt x="84" y="171"/>
                </a:lnTo>
                <a:lnTo>
                  <a:pt x="82" y="173"/>
                </a:lnTo>
                <a:lnTo>
                  <a:pt x="82" y="175"/>
                </a:lnTo>
                <a:lnTo>
                  <a:pt x="82" y="176"/>
                </a:lnTo>
                <a:lnTo>
                  <a:pt x="84" y="178"/>
                </a:lnTo>
                <a:lnTo>
                  <a:pt x="82" y="178"/>
                </a:lnTo>
                <a:lnTo>
                  <a:pt x="80" y="178"/>
                </a:lnTo>
                <a:lnTo>
                  <a:pt x="82" y="178"/>
                </a:lnTo>
                <a:lnTo>
                  <a:pt x="82" y="179"/>
                </a:lnTo>
                <a:lnTo>
                  <a:pt x="82" y="181"/>
                </a:lnTo>
                <a:lnTo>
                  <a:pt x="80" y="181"/>
                </a:lnTo>
                <a:lnTo>
                  <a:pt x="80" y="183"/>
                </a:lnTo>
                <a:lnTo>
                  <a:pt x="79" y="183"/>
                </a:lnTo>
                <a:lnTo>
                  <a:pt x="79" y="184"/>
                </a:lnTo>
                <a:lnTo>
                  <a:pt x="80" y="183"/>
                </a:lnTo>
                <a:lnTo>
                  <a:pt x="82" y="181"/>
                </a:lnTo>
                <a:lnTo>
                  <a:pt x="82" y="179"/>
                </a:lnTo>
                <a:lnTo>
                  <a:pt x="84" y="179"/>
                </a:lnTo>
                <a:lnTo>
                  <a:pt x="84" y="181"/>
                </a:lnTo>
                <a:lnTo>
                  <a:pt x="85" y="181"/>
                </a:lnTo>
                <a:lnTo>
                  <a:pt x="84" y="181"/>
                </a:lnTo>
                <a:lnTo>
                  <a:pt x="84" y="183"/>
                </a:lnTo>
                <a:lnTo>
                  <a:pt x="82" y="183"/>
                </a:lnTo>
                <a:lnTo>
                  <a:pt x="84" y="183"/>
                </a:lnTo>
                <a:lnTo>
                  <a:pt x="82" y="184"/>
                </a:lnTo>
                <a:lnTo>
                  <a:pt x="82" y="186"/>
                </a:lnTo>
                <a:lnTo>
                  <a:pt x="82" y="188"/>
                </a:lnTo>
                <a:lnTo>
                  <a:pt x="82" y="189"/>
                </a:lnTo>
                <a:lnTo>
                  <a:pt x="82" y="191"/>
                </a:lnTo>
                <a:lnTo>
                  <a:pt x="84" y="191"/>
                </a:lnTo>
                <a:lnTo>
                  <a:pt x="84" y="192"/>
                </a:lnTo>
                <a:lnTo>
                  <a:pt x="84" y="194"/>
                </a:lnTo>
                <a:lnTo>
                  <a:pt x="84" y="196"/>
                </a:lnTo>
                <a:lnTo>
                  <a:pt x="84" y="197"/>
                </a:lnTo>
                <a:lnTo>
                  <a:pt x="84" y="199"/>
                </a:lnTo>
                <a:lnTo>
                  <a:pt x="82" y="199"/>
                </a:lnTo>
                <a:lnTo>
                  <a:pt x="82" y="201"/>
                </a:lnTo>
                <a:lnTo>
                  <a:pt x="84" y="201"/>
                </a:lnTo>
                <a:lnTo>
                  <a:pt x="84" y="202"/>
                </a:lnTo>
                <a:lnTo>
                  <a:pt x="84" y="204"/>
                </a:lnTo>
                <a:lnTo>
                  <a:pt x="82" y="204"/>
                </a:lnTo>
                <a:lnTo>
                  <a:pt x="84" y="204"/>
                </a:lnTo>
                <a:lnTo>
                  <a:pt x="82" y="206"/>
                </a:lnTo>
                <a:lnTo>
                  <a:pt x="84" y="206"/>
                </a:lnTo>
                <a:lnTo>
                  <a:pt x="84" y="207"/>
                </a:lnTo>
                <a:lnTo>
                  <a:pt x="84" y="206"/>
                </a:lnTo>
                <a:lnTo>
                  <a:pt x="84" y="204"/>
                </a:lnTo>
                <a:lnTo>
                  <a:pt x="85" y="204"/>
                </a:lnTo>
                <a:lnTo>
                  <a:pt x="85" y="202"/>
                </a:lnTo>
                <a:lnTo>
                  <a:pt x="85" y="201"/>
                </a:lnTo>
                <a:lnTo>
                  <a:pt x="85" y="202"/>
                </a:lnTo>
                <a:lnTo>
                  <a:pt x="87" y="201"/>
                </a:lnTo>
                <a:lnTo>
                  <a:pt x="85" y="201"/>
                </a:lnTo>
                <a:lnTo>
                  <a:pt x="85" y="199"/>
                </a:lnTo>
                <a:lnTo>
                  <a:pt x="85" y="197"/>
                </a:lnTo>
                <a:lnTo>
                  <a:pt x="84" y="197"/>
                </a:lnTo>
                <a:lnTo>
                  <a:pt x="85" y="197"/>
                </a:lnTo>
                <a:lnTo>
                  <a:pt x="85" y="196"/>
                </a:lnTo>
                <a:lnTo>
                  <a:pt x="85" y="194"/>
                </a:lnTo>
                <a:lnTo>
                  <a:pt x="85" y="192"/>
                </a:lnTo>
                <a:lnTo>
                  <a:pt x="85" y="191"/>
                </a:lnTo>
                <a:lnTo>
                  <a:pt x="87" y="191"/>
                </a:lnTo>
                <a:lnTo>
                  <a:pt x="87" y="192"/>
                </a:lnTo>
                <a:lnTo>
                  <a:pt x="87" y="194"/>
                </a:lnTo>
                <a:lnTo>
                  <a:pt x="85" y="194"/>
                </a:lnTo>
                <a:lnTo>
                  <a:pt x="85" y="196"/>
                </a:lnTo>
                <a:lnTo>
                  <a:pt x="87" y="196"/>
                </a:lnTo>
                <a:lnTo>
                  <a:pt x="87" y="197"/>
                </a:lnTo>
                <a:lnTo>
                  <a:pt x="87" y="199"/>
                </a:lnTo>
                <a:lnTo>
                  <a:pt x="88" y="199"/>
                </a:lnTo>
                <a:lnTo>
                  <a:pt x="88" y="201"/>
                </a:lnTo>
                <a:lnTo>
                  <a:pt x="88" y="202"/>
                </a:lnTo>
                <a:lnTo>
                  <a:pt x="90" y="202"/>
                </a:lnTo>
                <a:lnTo>
                  <a:pt x="90" y="204"/>
                </a:lnTo>
                <a:lnTo>
                  <a:pt x="90" y="206"/>
                </a:lnTo>
                <a:lnTo>
                  <a:pt x="90" y="204"/>
                </a:lnTo>
                <a:lnTo>
                  <a:pt x="90" y="202"/>
                </a:lnTo>
                <a:lnTo>
                  <a:pt x="92" y="202"/>
                </a:lnTo>
                <a:lnTo>
                  <a:pt x="90" y="202"/>
                </a:lnTo>
                <a:lnTo>
                  <a:pt x="90" y="201"/>
                </a:lnTo>
                <a:lnTo>
                  <a:pt x="88" y="201"/>
                </a:lnTo>
                <a:lnTo>
                  <a:pt x="88" y="199"/>
                </a:lnTo>
                <a:lnTo>
                  <a:pt x="90" y="199"/>
                </a:lnTo>
                <a:lnTo>
                  <a:pt x="90" y="197"/>
                </a:lnTo>
                <a:lnTo>
                  <a:pt x="88" y="197"/>
                </a:lnTo>
                <a:lnTo>
                  <a:pt x="88" y="196"/>
                </a:lnTo>
                <a:lnTo>
                  <a:pt x="87" y="196"/>
                </a:lnTo>
                <a:lnTo>
                  <a:pt x="87" y="194"/>
                </a:lnTo>
                <a:lnTo>
                  <a:pt x="87" y="192"/>
                </a:lnTo>
                <a:lnTo>
                  <a:pt x="88" y="192"/>
                </a:lnTo>
                <a:lnTo>
                  <a:pt x="88" y="191"/>
                </a:lnTo>
                <a:lnTo>
                  <a:pt x="90" y="191"/>
                </a:lnTo>
                <a:lnTo>
                  <a:pt x="88" y="191"/>
                </a:lnTo>
                <a:lnTo>
                  <a:pt x="87" y="191"/>
                </a:lnTo>
                <a:lnTo>
                  <a:pt x="87" y="189"/>
                </a:lnTo>
                <a:lnTo>
                  <a:pt x="87" y="188"/>
                </a:lnTo>
                <a:lnTo>
                  <a:pt x="88" y="188"/>
                </a:lnTo>
                <a:lnTo>
                  <a:pt x="87" y="188"/>
                </a:lnTo>
                <a:lnTo>
                  <a:pt x="88" y="186"/>
                </a:lnTo>
                <a:lnTo>
                  <a:pt x="87" y="186"/>
                </a:lnTo>
                <a:lnTo>
                  <a:pt x="85" y="186"/>
                </a:lnTo>
                <a:lnTo>
                  <a:pt x="85" y="184"/>
                </a:lnTo>
                <a:lnTo>
                  <a:pt x="85" y="183"/>
                </a:lnTo>
                <a:lnTo>
                  <a:pt x="87" y="183"/>
                </a:lnTo>
                <a:lnTo>
                  <a:pt x="88" y="183"/>
                </a:lnTo>
                <a:lnTo>
                  <a:pt x="90" y="181"/>
                </a:lnTo>
                <a:lnTo>
                  <a:pt x="88" y="181"/>
                </a:lnTo>
                <a:lnTo>
                  <a:pt x="88" y="179"/>
                </a:lnTo>
                <a:lnTo>
                  <a:pt x="87" y="179"/>
                </a:lnTo>
                <a:lnTo>
                  <a:pt x="87" y="178"/>
                </a:lnTo>
                <a:lnTo>
                  <a:pt x="85" y="178"/>
                </a:lnTo>
                <a:lnTo>
                  <a:pt x="85" y="176"/>
                </a:lnTo>
                <a:lnTo>
                  <a:pt x="87" y="175"/>
                </a:lnTo>
                <a:lnTo>
                  <a:pt x="88" y="175"/>
                </a:lnTo>
                <a:lnTo>
                  <a:pt x="90" y="175"/>
                </a:lnTo>
                <a:lnTo>
                  <a:pt x="90" y="173"/>
                </a:lnTo>
                <a:lnTo>
                  <a:pt x="90" y="171"/>
                </a:lnTo>
                <a:lnTo>
                  <a:pt x="92" y="171"/>
                </a:lnTo>
                <a:lnTo>
                  <a:pt x="93" y="171"/>
                </a:lnTo>
                <a:lnTo>
                  <a:pt x="93" y="173"/>
                </a:lnTo>
                <a:lnTo>
                  <a:pt x="93" y="171"/>
                </a:lnTo>
                <a:lnTo>
                  <a:pt x="92" y="170"/>
                </a:lnTo>
                <a:lnTo>
                  <a:pt x="93" y="170"/>
                </a:lnTo>
                <a:lnTo>
                  <a:pt x="95" y="170"/>
                </a:lnTo>
                <a:lnTo>
                  <a:pt x="95" y="171"/>
                </a:lnTo>
                <a:lnTo>
                  <a:pt x="95" y="173"/>
                </a:lnTo>
                <a:lnTo>
                  <a:pt x="97" y="173"/>
                </a:lnTo>
                <a:lnTo>
                  <a:pt x="97" y="171"/>
                </a:lnTo>
                <a:lnTo>
                  <a:pt x="97" y="173"/>
                </a:lnTo>
                <a:lnTo>
                  <a:pt x="98" y="173"/>
                </a:lnTo>
                <a:lnTo>
                  <a:pt x="98" y="175"/>
                </a:lnTo>
                <a:lnTo>
                  <a:pt x="100" y="175"/>
                </a:lnTo>
                <a:lnTo>
                  <a:pt x="98" y="175"/>
                </a:lnTo>
                <a:lnTo>
                  <a:pt x="98" y="173"/>
                </a:lnTo>
                <a:lnTo>
                  <a:pt x="97" y="173"/>
                </a:lnTo>
                <a:lnTo>
                  <a:pt x="97" y="171"/>
                </a:lnTo>
                <a:lnTo>
                  <a:pt x="95" y="171"/>
                </a:lnTo>
                <a:lnTo>
                  <a:pt x="95" y="170"/>
                </a:lnTo>
                <a:lnTo>
                  <a:pt x="93" y="170"/>
                </a:lnTo>
                <a:lnTo>
                  <a:pt x="92" y="170"/>
                </a:lnTo>
                <a:lnTo>
                  <a:pt x="90" y="170"/>
                </a:lnTo>
                <a:lnTo>
                  <a:pt x="90" y="171"/>
                </a:lnTo>
                <a:lnTo>
                  <a:pt x="88" y="171"/>
                </a:lnTo>
                <a:lnTo>
                  <a:pt x="87" y="173"/>
                </a:lnTo>
                <a:lnTo>
                  <a:pt x="88" y="173"/>
                </a:lnTo>
                <a:lnTo>
                  <a:pt x="87" y="173"/>
                </a:lnTo>
                <a:lnTo>
                  <a:pt x="87" y="175"/>
                </a:lnTo>
                <a:lnTo>
                  <a:pt x="87" y="173"/>
                </a:lnTo>
                <a:lnTo>
                  <a:pt x="85" y="173"/>
                </a:lnTo>
                <a:lnTo>
                  <a:pt x="85" y="171"/>
                </a:lnTo>
                <a:lnTo>
                  <a:pt x="87" y="171"/>
                </a:lnTo>
                <a:lnTo>
                  <a:pt x="85" y="171"/>
                </a:lnTo>
                <a:lnTo>
                  <a:pt x="85" y="170"/>
                </a:lnTo>
                <a:lnTo>
                  <a:pt x="87" y="171"/>
                </a:lnTo>
                <a:lnTo>
                  <a:pt x="87" y="170"/>
                </a:lnTo>
                <a:lnTo>
                  <a:pt x="87" y="168"/>
                </a:lnTo>
                <a:lnTo>
                  <a:pt x="87" y="166"/>
                </a:lnTo>
                <a:lnTo>
                  <a:pt x="88" y="165"/>
                </a:lnTo>
                <a:lnTo>
                  <a:pt x="88" y="163"/>
                </a:lnTo>
                <a:lnTo>
                  <a:pt x="88" y="161"/>
                </a:lnTo>
                <a:lnTo>
                  <a:pt x="90" y="161"/>
                </a:lnTo>
                <a:lnTo>
                  <a:pt x="90" y="160"/>
                </a:lnTo>
                <a:lnTo>
                  <a:pt x="90" y="158"/>
                </a:lnTo>
                <a:lnTo>
                  <a:pt x="90" y="160"/>
                </a:lnTo>
                <a:lnTo>
                  <a:pt x="92" y="160"/>
                </a:lnTo>
                <a:lnTo>
                  <a:pt x="92" y="158"/>
                </a:lnTo>
                <a:lnTo>
                  <a:pt x="92" y="157"/>
                </a:lnTo>
                <a:lnTo>
                  <a:pt x="93" y="157"/>
                </a:lnTo>
                <a:lnTo>
                  <a:pt x="95" y="157"/>
                </a:lnTo>
                <a:lnTo>
                  <a:pt x="95" y="155"/>
                </a:lnTo>
                <a:lnTo>
                  <a:pt x="97" y="155"/>
                </a:lnTo>
                <a:lnTo>
                  <a:pt x="97" y="153"/>
                </a:lnTo>
                <a:lnTo>
                  <a:pt x="98" y="153"/>
                </a:lnTo>
                <a:lnTo>
                  <a:pt x="98" y="152"/>
                </a:lnTo>
                <a:lnTo>
                  <a:pt x="98" y="150"/>
                </a:lnTo>
                <a:lnTo>
                  <a:pt x="98" y="148"/>
                </a:lnTo>
                <a:lnTo>
                  <a:pt x="100" y="148"/>
                </a:lnTo>
                <a:lnTo>
                  <a:pt x="102" y="147"/>
                </a:lnTo>
                <a:lnTo>
                  <a:pt x="103" y="145"/>
                </a:lnTo>
                <a:lnTo>
                  <a:pt x="103" y="143"/>
                </a:lnTo>
                <a:lnTo>
                  <a:pt x="105" y="142"/>
                </a:lnTo>
                <a:lnTo>
                  <a:pt x="105" y="140"/>
                </a:lnTo>
                <a:lnTo>
                  <a:pt x="106" y="140"/>
                </a:lnTo>
                <a:lnTo>
                  <a:pt x="106" y="139"/>
                </a:lnTo>
                <a:lnTo>
                  <a:pt x="105" y="139"/>
                </a:lnTo>
                <a:lnTo>
                  <a:pt x="106" y="139"/>
                </a:lnTo>
                <a:lnTo>
                  <a:pt x="106" y="137"/>
                </a:lnTo>
                <a:lnTo>
                  <a:pt x="106" y="135"/>
                </a:lnTo>
                <a:lnTo>
                  <a:pt x="108" y="135"/>
                </a:lnTo>
                <a:lnTo>
                  <a:pt x="108" y="134"/>
                </a:lnTo>
                <a:lnTo>
                  <a:pt x="110" y="134"/>
                </a:lnTo>
                <a:lnTo>
                  <a:pt x="110" y="132"/>
                </a:lnTo>
                <a:lnTo>
                  <a:pt x="111" y="132"/>
                </a:lnTo>
                <a:lnTo>
                  <a:pt x="113" y="130"/>
                </a:lnTo>
                <a:lnTo>
                  <a:pt x="113" y="129"/>
                </a:lnTo>
                <a:lnTo>
                  <a:pt x="115" y="129"/>
                </a:lnTo>
                <a:lnTo>
                  <a:pt x="115" y="127"/>
                </a:lnTo>
                <a:lnTo>
                  <a:pt x="116" y="125"/>
                </a:lnTo>
                <a:lnTo>
                  <a:pt x="118" y="124"/>
                </a:lnTo>
                <a:lnTo>
                  <a:pt x="118" y="122"/>
                </a:lnTo>
                <a:lnTo>
                  <a:pt x="120" y="121"/>
                </a:lnTo>
                <a:lnTo>
                  <a:pt x="121" y="121"/>
                </a:lnTo>
                <a:lnTo>
                  <a:pt x="123" y="119"/>
                </a:lnTo>
                <a:lnTo>
                  <a:pt x="124" y="119"/>
                </a:lnTo>
                <a:lnTo>
                  <a:pt x="126" y="119"/>
                </a:lnTo>
                <a:lnTo>
                  <a:pt x="126" y="121"/>
                </a:lnTo>
                <a:lnTo>
                  <a:pt x="126" y="122"/>
                </a:lnTo>
                <a:lnTo>
                  <a:pt x="126" y="124"/>
                </a:lnTo>
                <a:lnTo>
                  <a:pt x="128" y="124"/>
                </a:lnTo>
                <a:lnTo>
                  <a:pt x="126" y="124"/>
                </a:lnTo>
                <a:lnTo>
                  <a:pt x="128" y="124"/>
                </a:lnTo>
                <a:lnTo>
                  <a:pt x="128" y="125"/>
                </a:lnTo>
                <a:lnTo>
                  <a:pt x="126" y="125"/>
                </a:lnTo>
                <a:lnTo>
                  <a:pt x="126" y="124"/>
                </a:lnTo>
                <a:lnTo>
                  <a:pt x="126" y="125"/>
                </a:lnTo>
                <a:lnTo>
                  <a:pt x="128" y="125"/>
                </a:lnTo>
                <a:lnTo>
                  <a:pt x="126" y="125"/>
                </a:lnTo>
                <a:lnTo>
                  <a:pt x="128" y="127"/>
                </a:lnTo>
                <a:lnTo>
                  <a:pt x="128" y="129"/>
                </a:lnTo>
                <a:lnTo>
                  <a:pt x="129" y="129"/>
                </a:lnTo>
                <a:lnTo>
                  <a:pt x="129" y="127"/>
                </a:lnTo>
                <a:lnTo>
                  <a:pt x="131" y="125"/>
                </a:lnTo>
                <a:lnTo>
                  <a:pt x="131" y="124"/>
                </a:lnTo>
                <a:lnTo>
                  <a:pt x="133" y="124"/>
                </a:lnTo>
                <a:lnTo>
                  <a:pt x="133" y="122"/>
                </a:lnTo>
                <a:lnTo>
                  <a:pt x="131" y="122"/>
                </a:lnTo>
                <a:lnTo>
                  <a:pt x="129" y="121"/>
                </a:lnTo>
                <a:lnTo>
                  <a:pt x="128" y="121"/>
                </a:lnTo>
                <a:lnTo>
                  <a:pt x="128" y="119"/>
                </a:lnTo>
                <a:lnTo>
                  <a:pt x="129" y="117"/>
                </a:lnTo>
                <a:lnTo>
                  <a:pt x="131" y="117"/>
                </a:lnTo>
                <a:lnTo>
                  <a:pt x="131" y="119"/>
                </a:lnTo>
                <a:lnTo>
                  <a:pt x="131" y="121"/>
                </a:lnTo>
                <a:lnTo>
                  <a:pt x="129" y="121"/>
                </a:lnTo>
                <a:lnTo>
                  <a:pt x="131" y="122"/>
                </a:lnTo>
                <a:lnTo>
                  <a:pt x="131" y="121"/>
                </a:lnTo>
                <a:lnTo>
                  <a:pt x="131" y="119"/>
                </a:lnTo>
                <a:lnTo>
                  <a:pt x="133" y="119"/>
                </a:lnTo>
                <a:lnTo>
                  <a:pt x="134" y="119"/>
                </a:lnTo>
                <a:lnTo>
                  <a:pt x="136" y="121"/>
                </a:lnTo>
                <a:lnTo>
                  <a:pt x="136" y="122"/>
                </a:lnTo>
                <a:lnTo>
                  <a:pt x="134" y="125"/>
                </a:lnTo>
                <a:lnTo>
                  <a:pt x="134" y="127"/>
                </a:lnTo>
                <a:lnTo>
                  <a:pt x="134" y="129"/>
                </a:lnTo>
                <a:lnTo>
                  <a:pt x="134" y="130"/>
                </a:lnTo>
                <a:lnTo>
                  <a:pt x="134" y="132"/>
                </a:lnTo>
                <a:lnTo>
                  <a:pt x="136" y="135"/>
                </a:lnTo>
                <a:lnTo>
                  <a:pt x="136" y="137"/>
                </a:lnTo>
                <a:lnTo>
                  <a:pt x="134" y="137"/>
                </a:lnTo>
                <a:lnTo>
                  <a:pt x="136" y="137"/>
                </a:lnTo>
                <a:lnTo>
                  <a:pt x="134" y="139"/>
                </a:lnTo>
                <a:lnTo>
                  <a:pt x="134" y="140"/>
                </a:lnTo>
                <a:lnTo>
                  <a:pt x="134" y="142"/>
                </a:lnTo>
                <a:lnTo>
                  <a:pt x="134" y="143"/>
                </a:lnTo>
                <a:lnTo>
                  <a:pt x="134" y="145"/>
                </a:lnTo>
                <a:lnTo>
                  <a:pt x="134" y="147"/>
                </a:lnTo>
                <a:lnTo>
                  <a:pt x="136" y="147"/>
                </a:lnTo>
                <a:lnTo>
                  <a:pt x="136" y="148"/>
                </a:lnTo>
                <a:lnTo>
                  <a:pt x="138" y="148"/>
                </a:lnTo>
                <a:lnTo>
                  <a:pt x="138" y="150"/>
                </a:lnTo>
                <a:lnTo>
                  <a:pt x="138" y="152"/>
                </a:lnTo>
                <a:lnTo>
                  <a:pt x="138" y="153"/>
                </a:lnTo>
                <a:lnTo>
                  <a:pt x="138" y="155"/>
                </a:lnTo>
                <a:lnTo>
                  <a:pt x="138" y="157"/>
                </a:lnTo>
                <a:lnTo>
                  <a:pt x="138" y="158"/>
                </a:lnTo>
                <a:lnTo>
                  <a:pt x="139" y="160"/>
                </a:lnTo>
                <a:lnTo>
                  <a:pt x="138" y="161"/>
                </a:lnTo>
                <a:lnTo>
                  <a:pt x="138" y="163"/>
                </a:lnTo>
                <a:lnTo>
                  <a:pt x="139" y="161"/>
                </a:lnTo>
                <a:lnTo>
                  <a:pt x="139" y="160"/>
                </a:lnTo>
                <a:lnTo>
                  <a:pt x="141" y="160"/>
                </a:lnTo>
                <a:lnTo>
                  <a:pt x="142" y="158"/>
                </a:lnTo>
                <a:lnTo>
                  <a:pt x="144" y="158"/>
                </a:lnTo>
                <a:lnTo>
                  <a:pt x="144" y="160"/>
                </a:lnTo>
                <a:lnTo>
                  <a:pt x="144" y="161"/>
                </a:lnTo>
                <a:lnTo>
                  <a:pt x="144" y="163"/>
                </a:lnTo>
                <a:lnTo>
                  <a:pt x="146" y="163"/>
                </a:lnTo>
                <a:lnTo>
                  <a:pt x="144" y="165"/>
                </a:lnTo>
                <a:lnTo>
                  <a:pt x="144" y="166"/>
                </a:lnTo>
                <a:lnTo>
                  <a:pt x="144" y="165"/>
                </a:lnTo>
                <a:lnTo>
                  <a:pt x="142" y="165"/>
                </a:lnTo>
                <a:lnTo>
                  <a:pt x="144" y="165"/>
                </a:lnTo>
                <a:lnTo>
                  <a:pt x="144" y="166"/>
                </a:lnTo>
                <a:lnTo>
                  <a:pt x="144" y="168"/>
                </a:lnTo>
                <a:lnTo>
                  <a:pt x="144" y="170"/>
                </a:lnTo>
                <a:lnTo>
                  <a:pt x="142" y="171"/>
                </a:lnTo>
                <a:lnTo>
                  <a:pt x="144" y="171"/>
                </a:lnTo>
                <a:lnTo>
                  <a:pt x="144" y="170"/>
                </a:lnTo>
                <a:lnTo>
                  <a:pt x="146" y="168"/>
                </a:lnTo>
                <a:lnTo>
                  <a:pt x="146" y="165"/>
                </a:lnTo>
                <a:lnTo>
                  <a:pt x="146" y="163"/>
                </a:lnTo>
                <a:lnTo>
                  <a:pt x="146" y="161"/>
                </a:lnTo>
                <a:lnTo>
                  <a:pt x="146" y="160"/>
                </a:lnTo>
                <a:lnTo>
                  <a:pt x="146" y="158"/>
                </a:lnTo>
                <a:lnTo>
                  <a:pt x="144" y="158"/>
                </a:lnTo>
                <a:lnTo>
                  <a:pt x="142" y="158"/>
                </a:lnTo>
                <a:lnTo>
                  <a:pt x="141" y="158"/>
                </a:lnTo>
                <a:lnTo>
                  <a:pt x="139" y="158"/>
                </a:lnTo>
                <a:lnTo>
                  <a:pt x="139" y="157"/>
                </a:lnTo>
                <a:lnTo>
                  <a:pt x="139" y="155"/>
                </a:lnTo>
                <a:lnTo>
                  <a:pt x="139" y="153"/>
                </a:lnTo>
                <a:lnTo>
                  <a:pt x="139" y="152"/>
                </a:lnTo>
                <a:lnTo>
                  <a:pt x="141" y="152"/>
                </a:lnTo>
                <a:lnTo>
                  <a:pt x="142" y="153"/>
                </a:lnTo>
                <a:lnTo>
                  <a:pt x="144" y="153"/>
                </a:lnTo>
                <a:lnTo>
                  <a:pt x="146" y="153"/>
                </a:lnTo>
                <a:lnTo>
                  <a:pt x="147" y="153"/>
                </a:lnTo>
                <a:lnTo>
                  <a:pt x="149" y="153"/>
                </a:lnTo>
                <a:lnTo>
                  <a:pt x="149" y="152"/>
                </a:lnTo>
                <a:lnTo>
                  <a:pt x="149" y="153"/>
                </a:lnTo>
                <a:lnTo>
                  <a:pt x="151" y="153"/>
                </a:lnTo>
                <a:lnTo>
                  <a:pt x="152" y="153"/>
                </a:lnTo>
                <a:lnTo>
                  <a:pt x="152" y="155"/>
                </a:lnTo>
                <a:lnTo>
                  <a:pt x="154" y="155"/>
                </a:lnTo>
                <a:lnTo>
                  <a:pt x="154" y="158"/>
                </a:lnTo>
                <a:lnTo>
                  <a:pt x="154" y="161"/>
                </a:lnTo>
                <a:lnTo>
                  <a:pt x="154" y="163"/>
                </a:lnTo>
                <a:lnTo>
                  <a:pt x="154" y="165"/>
                </a:lnTo>
                <a:lnTo>
                  <a:pt x="155" y="165"/>
                </a:lnTo>
                <a:lnTo>
                  <a:pt x="157" y="166"/>
                </a:lnTo>
                <a:lnTo>
                  <a:pt x="157" y="168"/>
                </a:lnTo>
                <a:lnTo>
                  <a:pt x="157" y="170"/>
                </a:lnTo>
                <a:lnTo>
                  <a:pt x="159" y="170"/>
                </a:lnTo>
                <a:lnTo>
                  <a:pt x="160" y="170"/>
                </a:lnTo>
                <a:lnTo>
                  <a:pt x="160" y="171"/>
                </a:lnTo>
                <a:lnTo>
                  <a:pt x="160" y="170"/>
                </a:lnTo>
                <a:lnTo>
                  <a:pt x="159" y="168"/>
                </a:lnTo>
                <a:lnTo>
                  <a:pt x="157" y="168"/>
                </a:lnTo>
                <a:lnTo>
                  <a:pt x="157" y="166"/>
                </a:lnTo>
                <a:lnTo>
                  <a:pt x="157" y="165"/>
                </a:lnTo>
                <a:lnTo>
                  <a:pt x="155" y="165"/>
                </a:lnTo>
                <a:lnTo>
                  <a:pt x="154" y="165"/>
                </a:lnTo>
                <a:lnTo>
                  <a:pt x="154" y="163"/>
                </a:lnTo>
                <a:lnTo>
                  <a:pt x="154" y="161"/>
                </a:lnTo>
                <a:lnTo>
                  <a:pt x="154" y="160"/>
                </a:lnTo>
                <a:lnTo>
                  <a:pt x="154" y="158"/>
                </a:lnTo>
                <a:lnTo>
                  <a:pt x="155" y="160"/>
                </a:lnTo>
                <a:lnTo>
                  <a:pt x="157" y="160"/>
                </a:lnTo>
                <a:lnTo>
                  <a:pt x="159" y="161"/>
                </a:lnTo>
                <a:lnTo>
                  <a:pt x="160" y="161"/>
                </a:lnTo>
                <a:lnTo>
                  <a:pt x="162" y="161"/>
                </a:lnTo>
                <a:lnTo>
                  <a:pt x="162" y="160"/>
                </a:lnTo>
                <a:lnTo>
                  <a:pt x="164" y="160"/>
                </a:lnTo>
                <a:lnTo>
                  <a:pt x="164" y="158"/>
                </a:lnTo>
                <a:lnTo>
                  <a:pt x="165" y="157"/>
                </a:lnTo>
                <a:lnTo>
                  <a:pt x="167" y="155"/>
                </a:lnTo>
                <a:lnTo>
                  <a:pt x="169" y="153"/>
                </a:lnTo>
                <a:lnTo>
                  <a:pt x="170" y="153"/>
                </a:lnTo>
                <a:lnTo>
                  <a:pt x="172" y="152"/>
                </a:lnTo>
                <a:lnTo>
                  <a:pt x="173" y="152"/>
                </a:lnTo>
                <a:lnTo>
                  <a:pt x="175" y="150"/>
                </a:lnTo>
                <a:lnTo>
                  <a:pt x="177" y="150"/>
                </a:lnTo>
                <a:lnTo>
                  <a:pt x="178" y="150"/>
                </a:lnTo>
                <a:lnTo>
                  <a:pt x="180" y="150"/>
                </a:lnTo>
                <a:lnTo>
                  <a:pt x="180" y="152"/>
                </a:lnTo>
                <a:lnTo>
                  <a:pt x="182" y="152"/>
                </a:lnTo>
                <a:lnTo>
                  <a:pt x="183" y="152"/>
                </a:lnTo>
                <a:lnTo>
                  <a:pt x="185" y="152"/>
                </a:lnTo>
                <a:lnTo>
                  <a:pt x="187" y="152"/>
                </a:lnTo>
                <a:lnTo>
                  <a:pt x="188" y="152"/>
                </a:lnTo>
                <a:lnTo>
                  <a:pt x="190" y="152"/>
                </a:lnTo>
                <a:lnTo>
                  <a:pt x="191" y="152"/>
                </a:lnTo>
                <a:lnTo>
                  <a:pt x="191" y="153"/>
                </a:lnTo>
                <a:lnTo>
                  <a:pt x="193" y="153"/>
                </a:lnTo>
                <a:lnTo>
                  <a:pt x="196" y="153"/>
                </a:lnTo>
                <a:lnTo>
                  <a:pt x="198" y="153"/>
                </a:lnTo>
                <a:lnTo>
                  <a:pt x="200" y="153"/>
                </a:lnTo>
                <a:lnTo>
                  <a:pt x="198" y="153"/>
                </a:lnTo>
                <a:lnTo>
                  <a:pt x="196" y="153"/>
                </a:lnTo>
                <a:lnTo>
                  <a:pt x="195" y="153"/>
                </a:lnTo>
                <a:lnTo>
                  <a:pt x="193" y="153"/>
                </a:lnTo>
                <a:lnTo>
                  <a:pt x="191" y="152"/>
                </a:lnTo>
                <a:lnTo>
                  <a:pt x="190" y="150"/>
                </a:lnTo>
                <a:lnTo>
                  <a:pt x="188" y="150"/>
                </a:lnTo>
                <a:lnTo>
                  <a:pt x="187" y="150"/>
                </a:lnTo>
                <a:lnTo>
                  <a:pt x="185" y="152"/>
                </a:lnTo>
                <a:lnTo>
                  <a:pt x="183" y="152"/>
                </a:lnTo>
                <a:lnTo>
                  <a:pt x="182" y="150"/>
                </a:lnTo>
                <a:lnTo>
                  <a:pt x="180" y="150"/>
                </a:lnTo>
                <a:lnTo>
                  <a:pt x="178" y="150"/>
                </a:lnTo>
                <a:lnTo>
                  <a:pt x="177" y="150"/>
                </a:lnTo>
                <a:lnTo>
                  <a:pt x="175" y="150"/>
                </a:lnTo>
                <a:lnTo>
                  <a:pt x="173" y="150"/>
                </a:lnTo>
                <a:lnTo>
                  <a:pt x="172" y="152"/>
                </a:lnTo>
                <a:lnTo>
                  <a:pt x="170" y="152"/>
                </a:lnTo>
                <a:lnTo>
                  <a:pt x="169" y="153"/>
                </a:lnTo>
                <a:lnTo>
                  <a:pt x="167" y="153"/>
                </a:lnTo>
                <a:lnTo>
                  <a:pt x="167" y="155"/>
                </a:lnTo>
                <a:lnTo>
                  <a:pt x="165" y="155"/>
                </a:lnTo>
                <a:lnTo>
                  <a:pt x="165" y="157"/>
                </a:lnTo>
                <a:lnTo>
                  <a:pt x="164" y="157"/>
                </a:lnTo>
                <a:lnTo>
                  <a:pt x="162" y="158"/>
                </a:lnTo>
                <a:lnTo>
                  <a:pt x="162" y="160"/>
                </a:lnTo>
                <a:lnTo>
                  <a:pt x="160" y="160"/>
                </a:lnTo>
                <a:lnTo>
                  <a:pt x="159" y="160"/>
                </a:lnTo>
                <a:lnTo>
                  <a:pt x="157" y="160"/>
                </a:lnTo>
                <a:lnTo>
                  <a:pt x="157" y="158"/>
                </a:lnTo>
                <a:lnTo>
                  <a:pt x="157" y="157"/>
                </a:lnTo>
                <a:lnTo>
                  <a:pt x="159" y="155"/>
                </a:lnTo>
                <a:lnTo>
                  <a:pt x="159" y="153"/>
                </a:lnTo>
                <a:lnTo>
                  <a:pt x="159" y="152"/>
                </a:lnTo>
                <a:lnTo>
                  <a:pt x="157" y="152"/>
                </a:lnTo>
                <a:lnTo>
                  <a:pt x="157" y="150"/>
                </a:lnTo>
                <a:lnTo>
                  <a:pt x="157" y="148"/>
                </a:lnTo>
                <a:lnTo>
                  <a:pt x="155" y="148"/>
                </a:lnTo>
                <a:lnTo>
                  <a:pt x="155" y="147"/>
                </a:lnTo>
                <a:lnTo>
                  <a:pt x="154" y="14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89" name="Freeform 628"/>
          <p:cNvSpPr>
            <a:spLocks/>
          </p:cNvSpPr>
          <p:nvPr/>
        </p:nvSpPr>
        <p:spPr bwMode="auto">
          <a:xfrm>
            <a:off x="1503915" y="4223252"/>
            <a:ext cx="167947" cy="333079"/>
          </a:xfrm>
          <a:custGeom>
            <a:avLst/>
            <a:gdLst>
              <a:gd name="T0" fmla="*/ 78 w 83"/>
              <a:gd name="T1" fmla="*/ 142 h 160"/>
              <a:gd name="T2" fmla="*/ 77 w 83"/>
              <a:gd name="T3" fmla="*/ 142 h 160"/>
              <a:gd name="T4" fmla="*/ 73 w 83"/>
              <a:gd name="T5" fmla="*/ 135 h 160"/>
              <a:gd name="T6" fmla="*/ 72 w 83"/>
              <a:gd name="T7" fmla="*/ 132 h 160"/>
              <a:gd name="T8" fmla="*/ 73 w 83"/>
              <a:gd name="T9" fmla="*/ 124 h 160"/>
              <a:gd name="T10" fmla="*/ 77 w 83"/>
              <a:gd name="T11" fmla="*/ 122 h 160"/>
              <a:gd name="T12" fmla="*/ 72 w 83"/>
              <a:gd name="T13" fmla="*/ 121 h 160"/>
              <a:gd name="T14" fmla="*/ 68 w 83"/>
              <a:gd name="T15" fmla="*/ 117 h 160"/>
              <a:gd name="T16" fmla="*/ 60 w 83"/>
              <a:gd name="T17" fmla="*/ 112 h 160"/>
              <a:gd name="T18" fmla="*/ 64 w 83"/>
              <a:gd name="T19" fmla="*/ 106 h 160"/>
              <a:gd name="T20" fmla="*/ 70 w 83"/>
              <a:gd name="T21" fmla="*/ 103 h 160"/>
              <a:gd name="T22" fmla="*/ 72 w 83"/>
              <a:gd name="T23" fmla="*/ 99 h 160"/>
              <a:gd name="T24" fmla="*/ 75 w 83"/>
              <a:gd name="T25" fmla="*/ 93 h 160"/>
              <a:gd name="T26" fmla="*/ 77 w 83"/>
              <a:gd name="T27" fmla="*/ 90 h 160"/>
              <a:gd name="T28" fmla="*/ 72 w 83"/>
              <a:gd name="T29" fmla="*/ 94 h 160"/>
              <a:gd name="T30" fmla="*/ 65 w 83"/>
              <a:gd name="T31" fmla="*/ 99 h 160"/>
              <a:gd name="T32" fmla="*/ 60 w 83"/>
              <a:gd name="T33" fmla="*/ 104 h 160"/>
              <a:gd name="T34" fmla="*/ 59 w 83"/>
              <a:gd name="T35" fmla="*/ 108 h 160"/>
              <a:gd name="T36" fmla="*/ 60 w 83"/>
              <a:gd name="T37" fmla="*/ 106 h 160"/>
              <a:gd name="T38" fmla="*/ 59 w 83"/>
              <a:gd name="T39" fmla="*/ 99 h 160"/>
              <a:gd name="T40" fmla="*/ 55 w 83"/>
              <a:gd name="T41" fmla="*/ 103 h 160"/>
              <a:gd name="T42" fmla="*/ 54 w 83"/>
              <a:gd name="T43" fmla="*/ 109 h 160"/>
              <a:gd name="T44" fmla="*/ 50 w 83"/>
              <a:gd name="T45" fmla="*/ 112 h 160"/>
              <a:gd name="T46" fmla="*/ 47 w 83"/>
              <a:gd name="T47" fmla="*/ 114 h 160"/>
              <a:gd name="T48" fmla="*/ 41 w 83"/>
              <a:gd name="T49" fmla="*/ 117 h 160"/>
              <a:gd name="T50" fmla="*/ 36 w 83"/>
              <a:gd name="T51" fmla="*/ 121 h 160"/>
              <a:gd name="T52" fmla="*/ 32 w 83"/>
              <a:gd name="T53" fmla="*/ 127 h 160"/>
              <a:gd name="T54" fmla="*/ 28 w 83"/>
              <a:gd name="T55" fmla="*/ 134 h 160"/>
              <a:gd name="T56" fmla="*/ 24 w 83"/>
              <a:gd name="T57" fmla="*/ 139 h 160"/>
              <a:gd name="T58" fmla="*/ 19 w 83"/>
              <a:gd name="T59" fmla="*/ 143 h 160"/>
              <a:gd name="T60" fmla="*/ 13 w 83"/>
              <a:gd name="T61" fmla="*/ 152 h 160"/>
              <a:gd name="T62" fmla="*/ 8 w 83"/>
              <a:gd name="T63" fmla="*/ 160 h 160"/>
              <a:gd name="T64" fmla="*/ 0 w 83"/>
              <a:gd name="T65" fmla="*/ 158 h 160"/>
              <a:gd name="T66" fmla="*/ 5 w 83"/>
              <a:gd name="T67" fmla="*/ 158 h 160"/>
              <a:gd name="T68" fmla="*/ 8 w 83"/>
              <a:gd name="T69" fmla="*/ 153 h 160"/>
              <a:gd name="T70" fmla="*/ 11 w 83"/>
              <a:gd name="T71" fmla="*/ 148 h 160"/>
              <a:gd name="T72" fmla="*/ 14 w 83"/>
              <a:gd name="T73" fmla="*/ 140 h 160"/>
              <a:gd name="T74" fmla="*/ 18 w 83"/>
              <a:gd name="T75" fmla="*/ 134 h 160"/>
              <a:gd name="T76" fmla="*/ 21 w 83"/>
              <a:gd name="T77" fmla="*/ 129 h 160"/>
              <a:gd name="T78" fmla="*/ 24 w 83"/>
              <a:gd name="T79" fmla="*/ 124 h 160"/>
              <a:gd name="T80" fmla="*/ 26 w 83"/>
              <a:gd name="T81" fmla="*/ 117 h 160"/>
              <a:gd name="T82" fmla="*/ 29 w 83"/>
              <a:gd name="T83" fmla="*/ 112 h 160"/>
              <a:gd name="T84" fmla="*/ 32 w 83"/>
              <a:gd name="T85" fmla="*/ 106 h 160"/>
              <a:gd name="T86" fmla="*/ 34 w 83"/>
              <a:gd name="T87" fmla="*/ 99 h 160"/>
              <a:gd name="T88" fmla="*/ 37 w 83"/>
              <a:gd name="T89" fmla="*/ 94 h 160"/>
              <a:gd name="T90" fmla="*/ 39 w 83"/>
              <a:gd name="T91" fmla="*/ 88 h 160"/>
              <a:gd name="T92" fmla="*/ 41 w 83"/>
              <a:gd name="T93" fmla="*/ 81 h 160"/>
              <a:gd name="T94" fmla="*/ 44 w 83"/>
              <a:gd name="T95" fmla="*/ 76 h 160"/>
              <a:gd name="T96" fmla="*/ 46 w 83"/>
              <a:gd name="T97" fmla="*/ 70 h 160"/>
              <a:gd name="T98" fmla="*/ 49 w 83"/>
              <a:gd name="T99" fmla="*/ 62 h 160"/>
              <a:gd name="T100" fmla="*/ 52 w 83"/>
              <a:gd name="T101" fmla="*/ 55 h 160"/>
              <a:gd name="T102" fmla="*/ 54 w 83"/>
              <a:gd name="T103" fmla="*/ 47 h 160"/>
              <a:gd name="T104" fmla="*/ 57 w 83"/>
              <a:gd name="T105" fmla="*/ 39 h 160"/>
              <a:gd name="T106" fmla="*/ 60 w 83"/>
              <a:gd name="T107" fmla="*/ 29 h 160"/>
              <a:gd name="T108" fmla="*/ 64 w 83"/>
              <a:gd name="T109" fmla="*/ 16 h 160"/>
              <a:gd name="T110" fmla="*/ 65 w 83"/>
              <a:gd name="T111" fmla="*/ 8 h 160"/>
              <a:gd name="T112" fmla="*/ 83 w 83"/>
              <a:gd name="T11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160">
                <a:moveTo>
                  <a:pt x="80" y="145"/>
                </a:moveTo>
                <a:lnTo>
                  <a:pt x="78" y="143"/>
                </a:lnTo>
                <a:lnTo>
                  <a:pt x="77" y="143"/>
                </a:lnTo>
                <a:lnTo>
                  <a:pt x="77" y="142"/>
                </a:lnTo>
                <a:lnTo>
                  <a:pt x="78" y="142"/>
                </a:lnTo>
                <a:lnTo>
                  <a:pt x="78" y="143"/>
                </a:lnTo>
                <a:lnTo>
                  <a:pt x="80" y="143"/>
                </a:lnTo>
                <a:lnTo>
                  <a:pt x="80" y="142"/>
                </a:lnTo>
                <a:lnTo>
                  <a:pt x="78" y="142"/>
                </a:lnTo>
                <a:lnTo>
                  <a:pt x="77" y="142"/>
                </a:lnTo>
                <a:lnTo>
                  <a:pt x="75" y="142"/>
                </a:lnTo>
                <a:lnTo>
                  <a:pt x="75" y="140"/>
                </a:lnTo>
                <a:lnTo>
                  <a:pt x="77" y="139"/>
                </a:lnTo>
                <a:lnTo>
                  <a:pt x="75" y="137"/>
                </a:lnTo>
                <a:lnTo>
                  <a:pt x="73" y="135"/>
                </a:lnTo>
                <a:lnTo>
                  <a:pt x="72" y="135"/>
                </a:lnTo>
                <a:lnTo>
                  <a:pt x="70" y="134"/>
                </a:lnTo>
                <a:lnTo>
                  <a:pt x="72" y="134"/>
                </a:lnTo>
                <a:lnTo>
                  <a:pt x="73" y="132"/>
                </a:lnTo>
                <a:lnTo>
                  <a:pt x="72" y="132"/>
                </a:lnTo>
                <a:lnTo>
                  <a:pt x="70" y="130"/>
                </a:lnTo>
                <a:lnTo>
                  <a:pt x="70" y="129"/>
                </a:lnTo>
                <a:lnTo>
                  <a:pt x="72" y="127"/>
                </a:lnTo>
                <a:lnTo>
                  <a:pt x="72" y="125"/>
                </a:lnTo>
                <a:lnTo>
                  <a:pt x="73" y="124"/>
                </a:lnTo>
                <a:lnTo>
                  <a:pt x="73" y="122"/>
                </a:lnTo>
                <a:lnTo>
                  <a:pt x="75" y="122"/>
                </a:lnTo>
                <a:lnTo>
                  <a:pt x="75" y="121"/>
                </a:lnTo>
                <a:lnTo>
                  <a:pt x="75" y="122"/>
                </a:lnTo>
                <a:lnTo>
                  <a:pt x="77" y="122"/>
                </a:lnTo>
                <a:lnTo>
                  <a:pt x="75" y="121"/>
                </a:lnTo>
                <a:lnTo>
                  <a:pt x="77" y="121"/>
                </a:lnTo>
                <a:lnTo>
                  <a:pt x="75" y="121"/>
                </a:lnTo>
                <a:lnTo>
                  <a:pt x="73" y="121"/>
                </a:lnTo>
                <a:lnTo>
                  <a:pt x="72" y="121"/>
                </a:lnTo>
                <a:lnTo>
                  <a:pt x="70" y="122"/>
                </a:lnTo>
                <a:lnTo>
                  <a:pt x="70" y="121"/>
                </a:lnTo>
                <a:lnTo>
                  <a:pt x="70" y="119"/>
                </a:lnTo>
                <a:lnTo>
                  <a:pt x="68" y="119"/>
                </a:lnTo>
                <a:lnTo>
                  <a:pt x="68" y="117"/>
                </a:lnTo>
                <a:lnTo>
                  <a:pt x="68" y="116"/>
                </a:lnTo>
                <a:lnTo>
                  <a:pt x="67" y="114"/>
                </a:lnTo>
                <a:lnTo>
                  <a:pt x="64" y="112"/>
                </a:lnTo>
                <a:lnTo>
                  <a:pt x="62" y="112"/>
                </a:lnTo>
                <a:lnTo>
                  <a:pt x="60" y="112"/>
                </a:lnTo>
                <a:lnTo>
                  <a:pt x="60" y="111"/>
                </a:lnTo>
                <a:lnTo>
                  <a:pt x="62" y="109"/>
                </a:lnTo>
                <a:lnTo>
                  <a:pt x="62" y="108"/>
                </a:lnTo>
                <a:lnTo>
                  <a:pt x="64" y="108"/>
                </a:lnTo>
                <a:lnTo>
                  <a:pt x="64" y="106"/>
                </a:lnTo>
                <a:lnTo>
                  <a:pt x="65" y="106"/>
                </a:lnTo>
                <a:lnTo>
                  <a:pt x="67" y="104"/>
                </a:lnTo>
                <a:lnTo>
                  <a:pt x="68" y="104"/>
                </a:lnTo>
                <a:lnTo>
                  <a:pt x="68" y="103"/>
                </a:lnTo>
                <a:lnTo>
                  <a:pt x="70" y="103"/>
                </a:lnTo>
                <a:lnTo>
                  <a:pt x="72" y="103"/>
                </a:lnTo>
                <a:lnTo>
                  <a:pt x="72" y="101"/>
                </a:lnTo>
                <a:lnTo>
                  <a:pt x="70" y="101"/>
                </a:lnTo>
                <a:lnTo>
                  <a:pt x="70" y="99"/>
                </a:lnTo>
                <a:lnTo>
                  <a:pt x="72" y="99"/>
                </a:lnTo>
                <a:lnTo>
                  <a:pt x="72" y="98"/>
                </a:lnTo>
                <a:lnTo>
                  <a:pt x="73" y="96"/>
                </a:lnTo>
                <a:lnTo>
                  <a:pt x="73" y="94"/>
                </a:lnTo>
                <a:lnTo>
                  <a:pt x="73" y="93"/>
                </a:lnTo>
                <a:lnTo>
                  <a:pt x="75" y="93"/>
                </a:lnTo>
                <a:lnTo>
                  <a:pt x="77" y="93"/>
                </a:lnTo>
                <a:lnTo>
                  <a:pt x="77" y="91"/>
                </a:lnTo>
                <a:lnTo>
                  <a:pt x="77" y="90"/>
                </a:lnTo>
                <a:lnTo>
                  <a:pt x="75" y="90"/>
                </a:lnTo>
                <a:lnTo>
                  <a:pt x="77" y="90"/>
                </a:lnTo>
                <a:lnTo>
                  <a:pt x="77" y="91"/>
                </a:lnTo>
                <a:lnTo>
                  <a:pt x="75" y="91"/>
                </a:lnTo>
                <a:lnTo>
                  <a:pt x="72" y="91"/>
                </a:lnTo>
                <a:lnTo>
                  <a:pt x="72" y="93"/>
                </a:lnTo>
                <a:lnTo>
                  <a:pt x="72" y="94"/>
                </a:lnTo>
                <a:lnTo>
                  <a:pt x="70" y="96"/>
                </a:lnTo>
                <a:lnTo>
                  <a:pt x="70" y="98"/>
                </a:lnTo>
                <a:lnTo>
                  <a:pt x="68" y="99"/>
                </a:lnTo>
                <a:lnTo>
                  <a:pt x="67" y="99"/>
                </a:lnTo>
                <a:lnTo>
                  <a:pt x="65" y="99"/>
                </a:lnTo>
                <a:lnTo>
                  <a:pt x="65" y="101"/>
                </a:lnTo>
                <a:lnTo>
                  <a:pt x="64" y="101"/>
                </a:lnTo>
                <a:lnTo>
                  <a:pt x="62" y="101"/>
                </a:lnTo>
                <a:lnTo>
                  <a:pt x="60" y="101"/>
                </a:lnTo>
                <a:lnTo>
                  <a:pt x="60" y="104"/>
                </a:lnTo>
                <a:lnTo>
                  <a:pt x="60" y="106"/>
                </a:lnTo>
                <a:lnTo>
                  <a:pt x="62" y="108"/>
                </a:lnTo>
                <a:lnTo>
                  <a:pt x="60" y="108"/>
                </a:lnTo>
                <a:lnTo>
                  <a:pt x="60" y="106"/>
                </a:lnTo>
                <a:lnTo>
                  <a:pt x="59" y="108"/>
                </a:lnTo>
                <a:lnTo>
                  <a:pt x="57" y="109"/>
                </a:lnTo>
                <a:lnTo>
                  <a:pt x="55" y="109"/>
                </a:lnTo>
                <a:lnTo>
                  <a:pt x="57" y="108"/>
                </a:lnTo>
                <a:lnTo>
                  <a:pt x="59" y="108"/>
                </a:lnTo>
                <a:lnTo>
                  <a:pt x="60" y="106"/>
                </a:lnTo>
                <a:lnTo>
                  <a:pt x="60" y="104"/>
                </a:lnTo>
                <a:lnTo>
                  <a:pt x="60" y="103"/>
                </a:lnTo>
                <a:lnTo>
                  <a:pt x="59" y="103"/>
                </a:lnTo>
                <a:lnTo>
                  <a:pt x="59" y="101"/>
                </a:lnTo>
                <a:lnTo>
                  <a:pt x="59" y="99"/>
                </a:lnTo>
                <a:lnTo>
                  <a:pt x="57" y="99"/>
                </a:lnTo>
                <a:lnTo>
                  <a:pt x="57" y="98"/>
                </a:lnTo>
                <a:lnTo>
                  <a:pt x="55" y="99"/>
                </a:lnTo>
                <a:lnTo>
                  <a:pt x="55" y="101"/>
                </a:lnTo>
                <a:lnTo>
                  <a:pt x="55" y="103"/>
                </a:lnTo>
                <a:lnTo>
                  <a:pt x="55" y="104"/>
                </a:lnTo>
                <a:lnTo>
                  <a:pt x="55" y="106"/>
                </a:lnTo>
                <a:lnTo>
                  <a:pt x="54" y="106"/>
                </a:lnTo>
                <a:lnTo>
                  <a:pt x="54" y="108"/>
                </a:lnTo>
                <a:lnTo>
                  <a:pt x="54" y="109"/>
                </a:lnTo>
                <a:lnTo>
                  <a:pt x="54" y="111"/>
                </a:lnTo>
                <a:lnTo>
                  <a:pt x="54" y="112"/>
                </a:lnTo>
                <a:lnTo>
                  <a:pt x="54" y="114"/>
                </a:lnTo>
                <a:lnTo>
                  <a:pt x="52" y="114"/>
                </a:lnTo>
                <a:lnTo>
                  <a:pt x="50" y="112"/>
                </a:lnTo>
                <a:lnTo>
                  <a:pt x="50" y="111"/>
                </a:lnTo>
                <a:lnTo>
                  <a:pt x="50" y="112"/>
                </a:lnTo>
                <a:lnTo>
                  <a:pt x="49" y="112"/>
                </a:lnTo>
                <a:lnTo>
                  <a:pt x="47" y="112"/>
                </a:lnTo>
                <a:lnTo>
                  <a:pt x="47" y="114"/>
                </a:lnTo>
                <a:lnTo>
                  <a:pt x="47" y="116"/>
                </a:lnTo>
                <a:lnTo>
                  <a:pt x="46" y="116"/>
                </a:lnTo>
                <a:lnTo>
                  <a:pt x="46" y="117"/>
                </a:lnTo>
                <a:lnTo>
                  <a:pt x="42" y="117"/>
                </a:lnTo>
                <a:lnTo>
                  <a:pt x="41" y="117"/>
                </a:lnTo>
                <a:lnTo>
                  <a:pt x="39" y="117"/>
                </a:lnTo>
                <a:lnTo>
                  <a:pt x="37" y="117"/>
                </a:lnTo>
                <a:lnTo>
                  <a:pt x="37" y="119"/>
                </a:lnTo>
                <a:lnTo>
                  <a:pt x="36" y="119"/>
                </a:lnTo>
                <a:lnTo>
                  <a:pt x="36" y="121"/>
                </a:lnTo>
                <a:lnTo>
                  <a:pt x="34" y="121"/>
                </a:lnTo>
                <a:lnTo>
                  <a:pt x="34" y="122"/>
                </a:lnTo>
                <a:lnTo>
                  <a:pt x="32" y="124"/>
                </a:lnTo>
                <a:lnTo>
                  <a:pt x="32" y="125"/>
                </a:lnTo>
                <a:lnTo>
                  <a:pt x="32" y="127"/>
                </a:lnTo>
                <a:lnTo>
                  <a:pt x="31" y="129"/>
                </a:lnTo>
                <a:lnTo>
                  <a:pt x="31" y="130"/>
                </a:lnTo>
                <a:lnTo>
                  <a:pt x="31" y="132"/>
                </a:lnTo>
                <a:lnTo>
                  <a:pt x="29" y="134"/>
                </a:lnTo>
                <a:lnTo>
                  <a:pt x="28" y="134"/>
                </a:lnTo>
                <a:lnTo>
                  <a:pt x="28" y="135"/>
                </a:lnTo>
                <a:lnTo>
                  <a:pt x="26" y="137"/>
                </a:lnTo>
                <a:lnTo>
                  <a:pt x="26" y="135"/>
                </a:lnTo>
                <a:lnTo>
                  <a:pt x="24" y="137"/>
                </a:lnTo>
                <a:lnTo>
                  <a:pt x="24" y="139"/>
                </a:lnTo>
                <a:lnTo>
                  <a:pt x="23" y="139"/>
                </a:lnTo>
                <a:lnTo>
                  <a:pt x="23" y="140"/>
                </a:lnTo>
                <a:lnTo>
                  <a:pt x="21" y="142"/>
                </a:lnTo>
                <a:lnTo>
                  <a:pt x="19" y="142"/>
                </a:lnTo>
                <a:lnTo>
                  <a:pt x="19" y="143"/>
                </a:lnTo>
                <a:lnTo>
                  <a:pt x="18" y="145"/>
                </a:lnTo>
                <a:lnTo>
                  <a:pt x="16" y="147"/>
                </a:lnTo>
                <a:lnTo>
                  <a:pt x="14" y="148"/>
                </a:lnTo>
                <a:lnTo>
                  <a:pt x="13" y="150"/>
                </a:lnTo>
                <a:lnTo>
                  <a:pt x="13" y="152"/>
                </a:lnTo>
                <a:lnTo>
                  <a:pt x="13" y="153"/>
                </a:lnTo>
                <a:lnTo>
                  <a:pt x="13" y="155"/>
                </a:lnTo>
                <a:lnTo>
                  <a:pt x="11" y="157"/>
                </a:lnTo>
                <a:lnTo>
                  <a:pt x="10" y="158"/>
                </a:lnTo>
                <a:lnTo>
                  <a:pt x="8" y="160"/>
                </a:lnTo>
                <a:lnTo>
                  <a:pt x="6" y="160"/>
                </a:lnTo>
                <a:lnTo>
                  <a:pt x="5" y="160"/>
                </a:lnTo>
                <a:lnTo>
                  <a:pt x="3" y="160"/>
                </a:lnTo>
                <a:lnTo>
                  <a:pt x="1" y="158"/>
                </a:lnTo>
                <a:lnTo>
                  <a:pt x="0" y="158"/>
                </a:lnTo>
                <a:lnTo>
                  <a:pt x="0" y="157"/>
                </a:lnTo>
                <a:lnTo>
                  <a:pt x="1" y="158"/>
                </a:lnTo>
                <a:lnTo>
                  <a:pt x="3" y="158"/>
                </a:lnTo>
                <a:lnTo>
                  <a:pt x="5" y="160"/>
                </a:lnTo>
                <a:lnTo>
                  <a:pt x="5" y="158"/>
                </a:lnTo>
                <a:lnTo>
                  <a:pt x="5" y="157"/>
                </a:lnTo>
                <a:lnTo>
                  <a:pt x="6" y="157"/>
                </a:lnTo>
                <a:lnTo>
                  <a:pt x="6" y="155"/>
                </a:lnTo>
                <a:lnTo>
                  <a:pt x="8" y="155"/>
                </a:lnTo>
                <a:lnTo>
                  <a:pt x="8" y="153"/>
                </a:lnTo>
                <a:lnTo>
                  <a:pt x="8" y="152"/>
                </a:lnTo>
                <a:lnTo>
                  <a:pt x="10" y="152"/>
                </a:lnTo>
                <a:lnTo>
                  <a:pt x="10" y="150"/>
                </a:lnTo>
                <a:lnTo>
                  <a:pt x="10" y="148"/>
                </a:lnTo>
                <a:lnTo>
                  <a:pt x="11" y="148"/>
                </a:lnTo>
                <a:lnTo>
                  <a:pt x="11" y="147"/>
                </a:lnTo>
                <a:lnTo>
                  <a:pt x="13" y="145"/>
                </a:lnTo>
                <a:lnTo>
                  <a:pt x="13" y="143"/>
                </a:lnTo>
                <a:lnTo>
                  <a:pt x="14" y="142"/>
                </a:lnTo>
                <a:lnTo>
                  <a:pt x="14" y="140"/>
                </a:lnTo>
                <a:lnTo>
                  <a:pt x="16" y="139"/>
                </a:lnTo>
                <a:lnTo>
                  <a:pt x="16" y="137"/>
                </a:lnTo>
                <a:lnTo>
                  <a:pt x="18" y="137"/>
                </a:lnTo>
                <a:lnTo>
                  <a:pt x="18" y="135"/>
                </a:lnTo>
                <a:lnTo>
                  <a:pt x="18" y="134"/>
                </a:lnTo>
                <a:lnTo>
                  <a:pt x="19" y="134"/>
                </a:lnTo>
                <a:lnTo>
                  <a:pt x="19" y="132"/>
                </a:lnTo>
                <a:lnTo>
                  <a:pt x="19" y="130"/>
                </a:lnTo>
                <a:lnTo>
                  <a:pt x="21" y="130"/>
                </a:lnTo>
                <a:lnTo>
                  <a:pt x="21" y="129"/>
                </a:lnTo>
                <a:lnTo>
                  <a:pt x="21" y="127"/>
                </a:lnTo>
                <a:lnTo>
                  <a:pt x="23" y="127"/>
                </a:lnTo>
                <a:lnTo>
                  <a:pt x="23" y="125"/>
                </a:lnTo>
                <a:lnTo>
                  <a:pt x="23" y="124"/>
                </a:lnTo>
                <a:lnTo>
                  <a:pt x="24" y="124"/>
                </a:lnTo>
                <a:lnTo>
                  <a:pt x="24" y="122"/>
                </a:lnTo>
                <a:lnTo>
                  <a:pt x="24" y="121"/>
                </a:lnTo>
                <a:lnTo>
                  <a:pt x="26" y="121"/>
                </a:lnTo>
                <a:lnTo>
                  <a:pt x="26" y="119"/>
                </a:lnTo>
                <a:lnTo>
                  <a:pt x="26" y="117"/>
                </a:lnTo>
                <a:lnTo>
                  <a:pt x="28" y="117"/>
                </a:lnTo>
                <a:lnTo>
                  <a:pt x="28" y="116"/>
                </a:lnTo>
                <a:lnTo>
                  <a:pt x="28" y="114"/>
                </a:lnTo>
                <a:lnTo>
                  <a:pt x="29" y="114"/>
                </a:lnTo>
                <a:lnTo>
                  <a:pt x="29" y="112"/>
                </a:lnTo>
                <a:lnTo>
                  <a:pt x="29" y="111"/>
                </a:lnTo>
                <a:lnTo>
                  <a:pt x="31" y="109"/>
                </a:lnTo>
                <a:lnTo>
                  <a:pt x="31" y="108"/>
                </a:lnTo>
                <a:lnTo>
                  <a:pt x="31" y="106"/>
                </a:lnTo>
                <a:lnTo>
                  <a:pt x="32" y="106"/>
                </a:lnTo>
                <a:lnTo>
                  <a:pt x="32" y="104"/>
                </a:lnTo>
                <a:lnTo>
                  <a:pt x="32" y="103"/>
                </a:lnTo>
                <a:lnTo>
                  <a:pt x="34" y="103"/>
                </a:lnTo>
                <a:lnTo>
                  <a:pt x="34" y="101"/>
                </a:lnTo>
                <a:lnTo>
                  <a:pt x="34" y="99"/>
                </a:lnTo>
                <a:lnTo>
                  <a:pt x="34" y="98"/>
                </a:lnTo>
                <a:lnTo>
                  <a:pt x="36" y="98"/>
                </a:lnTo>
                <a:lnTo>
                  <a:pt x="36" y="96"/>
                </a:lnTo>
                <a:lnTo>
                  <a:pt x="36" y="94"/>
                </a:lnTo>
                <a:lnTo>
                  <a:pt x="37" y="94"/>
                </a:lnTo>
                <a:lnTo>
                  <a:pt x="37" y="93"/>
                </a:lnTo>
                <a:lnTo>
                  <a:pt x="37" y="91"/>
                </a:lnTo>
                <a:lnTo>
                  <a:pt x="39" y="91"/>
                </a:lnTo>
                <a:lnTo>
                  <a:pt x="39" y="90"/>
                </a:lnTo>
                <a:lnTo>
                  <a:pt x="39" y="88"/>
                </a:lnTo>
                <a:lnTo>
                  <a:pt x="39" y="86"/>
                </a:lnTo>
                <a:lnTo>
                  <a:pt x="41" y="86"/>
                </a:lnTo>
                <a:lnTo>
                  <a:pt x="41" y="85"/>
                </a:lnTo>
                <a:lnTo>
                  <a:pt x="41" y="83"/>
                </a:lnTo>
                <a:lnTo>
                  <a:pt x="41" y="81"/>
                </a:lnTo>
                <a:lnTo>
                  <a:pt x="42" y="81"/>
                </a:lnTo>
                <a:lnTo>
                  <a:pt x="42" y="80"/>
                </a:lnTo>
                <a:lnTo>
                  <a:pt x="42" y="78"/>
                </a:lnTo>
                <a:lnTo>
                  <a:pt x="44" y="78"/>
                </a:lnTo>
                <a:lnTo>
                  <a:pt x="44" y="76"/>
                </a:lnTo>
                <a:lnTo>
                  <a:pt x="44" y="75"/>
                </a:lnTo>
                <a:lnTo>
                  <a:pt x="44" y="73"/>
                </a:lnTo>
                <a:lnTo>
                  <a:pt x="46" y="73"/>
                </a:lnTo>
                <a:lnTo>
                  <a:pt x="46" y="72"/>
                </a:lnTo>
                <a:lnTo>
                  <a:pt x="46" y="70"/>
                </a:lnTo>
                <a:lnTo>
                  <a:pt x="46" y="68"/>
                </a:lnTo>
                <a:lnTo>
                  <a:pt x="47" y="68"/>
                </a:lnTo>
                <a:lnTo>
                  <a:pt x="47" y="65"/>
                </a:lnTo>
                <a:lnTo>
                  <a:pt x="49" y="63"/>
                </a:lnTo>
                <a:lnTo>
                  <a:pt x="49" y="62"/>
                </a:lnTo>
                <a:lnTo>
                  <a:pt x="49" y="60"/>
                </a:lnTo>
                <a:lnTo>
                  <a:pt x="50" y="58"/>
                </a:lnTo>
                <a:lnTo>
                  <a:pt x="50" y="57"/>
                </a:lnTo>
                <a:lnTo>
                  <a:pt x="50" y="55"/>
                </a:lnTo>
                <a:lnTo>
                  <a:pt x="52" y="55"/>
                </a:lnTo>
                <a:lnTo>
                  <a:pt x="52" y="54"/>
                </a:lnTo>
                <a:lnTo>
                  <a:pt x="52" y="52"/>
                </a:lnTo>
                <a:lnTo>
                  <a:pt x="52" y="50"/>
                </a:lnTo>
                <a:lnTo>
                  <a:pt x="54" y="49"/>
                </a:lnTo>
                <a:lnTo>
                  <a:pt x="54" y="47"/>
                </a:lnTo>
                <a:lnTo>
                  <a:pt x="54" y="45"/>
                </a:lnTo>
                <a:lnTo>
                  <a:pt x="55" y="44"/>
                </a:lnTo>
                <a:lnTo>
                  <a:pt x="55" y="42"/>
                </a:lnTo>
                <a:lnTo>
                  <a:pt x="57" y="41"/>
                </a:lnTo>
                <a:lnTo>
                  <a:pt x="57" y="39"/>
                </a:lnTo>
                <a:lnTo>
                  <a:pt x="57" y="36"/>
                </a:lnTo>
                <a:lnTo>
                  <a:pt x="59" y="32"/>
                </a:lnTo>
                <a:lnTo>
                  <a:pt x="59" y="31"/>
                </a:lnTo>
                <a:lnTo>
                  <a:pt x="60" y="31"/>
                </a:lnTo>
                <a:lnTo>
                  <a:pt x="60" y="29"/>
                </a:lnTo>
                <a:lnTo>
                  <a:pt x="60" y="26"/>
                </a:lnTo>
                <a:lnTo>
                  <a:pt x="62" y="23"/>
                </a:lnTo>
                <a:lnTo>
                  <a:pt x="62" y="21"/>
                </a:lnTo>
                <a:lnTo>
                  <a:pt x="62" y="19"/>
                </a:lnTo>
                <a:lnTo>
                  <a:pt x="64" y="16"/>
                </a:lnTo>
                <a:lnTo>
                  <a:pt x="64" y="14"/>
                </a:lnTo>
                <a:lnTo>
                  <a:pt x="64" y="13"/>
                </a:lnTo>
                <a:lnTo>
                  <a:pt x="65" y="11"/>
                </a:lnTo>
                <a:lnTo>
                  <a:pt x="65" y="9"/>
                </a:lnTo>
                <a:lnTo>
                  <a:pt x="65" y="8"/>
                </a:lnTo>
                <a:lnTo>
                  <a:pt x="67" y="3"/>
                </a:lnTo>
                <a:lnTo>
                  <a:pt x="67" y="1"/>
                </a:lnTo>
                <a:lnTo>
                  <a:pt x="67" y="0"/>
                </a:lnTo>
                <a:lnTo>
                  <a:pt x="78" y="0"/>
                </a:lnTo>
                <a:lnTo>
                  <a:pt x="8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90" name="Freeform 629"/>
          <p:cNvSpPr>
            <a:spLocks/>
          </p:cNvSpPr>
          <p:nvPr/>
        </p:nvSpPr>
        <p:spPr bwMode="auto">
          <a:xfrm>
            <a:off x="4571479" y="3032495"/>
            <a:ext cx="1355717" cy="1155368"/>
          </a:xfrm>
          <a:custGeom>
            <a:avLst/>
            <a:gdLst>
              <a:gd name="T0" fmla="*/ 332 w 670"/>
              <a:gd name="T1" fmla="*/ 39 h 555"/>
              <a:gd name="T2" fmla="*/ 338 w 670"/>
              <a:gd name="T3" fmla="*/ 81 h 555"/>
              <a:gd name="T4" fmla="*/ 371 w 670"/>
              <a:gd name="T5" fmla="*/ 81 h 555"/>
              <a:gd name="T6" fmla="*/ 412 w 670"/>
              <a:gd name="T7" fmla="*/ 80 h 555"/>
              <a:gd name="T8" fmla="*/ 443 w 670"/>
              <a:gd name="T9" fmla="*/ 80 h 555"/>
              <a:gd name="T10" fmla="*/ 480 w 670"/>
              <a:gd name="T11" fmla="*/ 80 h 555"/>
              <a:gd name="T12" fmla="*/ 500 w 670"/>
              <a:gd name="T13" fmla="*/ 80 h 555"/>
              <a:gd name="T14" fmla="*/ 500 w 670"/>
              <a:gd name="T15" fmla="*/ 111 h 555"/>
              <a:gd name="T16" fmla="*/ 525 w 670"/>
              <a:gd name="T17" fmla="*/ 111 h 555"/>
              <a:gd name="T18" fmla="*/ 554 w 670"/>
              <a:gd name="T19" fmla="*/ 111 h 555"/>
              <a:gd name="T20" fmla="*/ 557 w 670"/>
              <a:gd name="T21" fmla="*/ 144 h 555"/>
              <a:gd name="T22" fmla="*/ 564 w 670"/>
              <a:gd name="T23" fmla="*/ 163 h 555"/>
              <a:gd name="T24" fmla="*/ 590 w 670"/>
              <a:gd name="T25" fmla="*/ 163 h 555"/>
              <a:gd name="T26" fmla="*/ 610 w 670"/>
              <a:gd name="T27" fmla="*/ 163 h 555"/>
              <a:gd name="T28" fmla="*/ 637 w 670"/>
              <a:gd name="T29" fmla="*/ 163 h 555"/>
              <a:gd name="T30" fmla="*/ 670 w 670"/>
              <a:gd name="T31" fmla="*/ 191 h 555"/>
              <a:gd name="T32" fmla="*/ 668 w 670"/>
              <a:gd name="T33" fmla="*/ 220 h 555"/>
              <a:gd name="T34" fmla="*/ 670 w 670"/>
              <a:gd name="T35" fmla="*/ 281 h 555"/>
              <a:gd name="T36" fmla="*/ 670 w 670"/>
              <a:gd name="T37" fmla="*/ 320 h 555"/>
              <a:gd name="T38" fmla="*/ 670 w 670"/>
              <a:gd name="T39" fmla="*/ 363 h 555"/>
              <a:gd name="T40" fmla="*/ 621 w 670"/>
              <a:gd name="T41" fmla="*/ 385 h 555"/>
              <a:gd name="T42" fmla="*/ 616 w 670"/>
              <a:gd name="T43" fmla="*/ 436 h 555"/>
              <a:gd name="T44" fmla="*/ 616 w 670"/>
              <a:gd name="T45" fmla="*/ 488 h 555"/>
              <a:gd name="T46" fmla="*/ 616 w 670"/>
              <a:gd name="T47" fmla="*/ 528 h 555"/>
              <a:gd name="T48" fmla="*/ 616 w 670"/>
              <a:gd name="T49" fmla="*/ 550 h 555"/>
              <a:gd name="T50" fmla="*/ 590 w 670"/>
              <a:gd name="T51" fmla="*/ 554 h 555"/>
              <a:gd name="T52" fmla="*/ 539 w 670"/>
              <a:gd name="T53" fmla="*/ 554 h 555"/>
              <a:gd name="T54" fmla="*/ 485 w 670"/>
              <a:gd name="T55" fmla="*/ 554 h 555"/>
              <a:gd name="T56" fmla="*/ 430 w 670"/>
              <a:gd name="T57" fmla="*/ 554 h 555"/>
              <a:gd name="T58" fmla="*/ 394 w 670"/>
              <a:gd name="T59" fmla="*/ 552 h 555"/>
              <a:gd name="T60" fmla="*/ 392 w 670"/>
              <a:gd name="T61" fmla="*/ 505 h 555"/>
              <a:gd name="T62" fmla="*/ 348 w 670"/>
              <a:gd name="T63" fmla="*/ 498 h 555"/>
              <a:gd name="T64" fmla="*/ 337 w 670"/>
              <a:gd name="T65" fmla="*/ 470 h 555"/>
              <a:gd name="T66" fmla="*/ 315 w 670"/>
              <a:gd name="T67" fmla="*/ 443 h 555"/>
              <a:gd name="T68" fmla="*/ 279 w 670"/>
              <a:gd name="T69" fmla="*/ 443 h 555"/>
              <a:gd name="T70" fmla="*/ 255 w 670"/>
              <a:gd name="T71" fmla="*/ 443 h 555"/>
              <a:gd name="T72" fmla="*/ 219 w 670"/>
              <a:gd name="T73" fmla="*/ 443 h 555"/>
              <a:gd name="T74" fmla="*/ 191 w 670"/>
              <a:gd name="T75" fmla="*/ 444 h 555"/>
              <a:gd name="T76" fmla="*/ 165 w 670"/>
              <a:gd name="T77" fmla="*/ 443 h 555"/>
              <a:gd name="T78" fmla="*/ 165 w 670"/>
              <a:gd name="T79" fmla="*/ 389 h 555"/>
              <a:gd name="T80" fmla="*/ 137 w 670"/>
              <a:gd name="T81" fmla="*/ 387 h 555"/>
              <a:gd name="T82" fmla="*/ 87 w 670"/>
              <a:gd name="T83" fmla="*/ 387 h 555"/>
              <a:gd name="T84" fmla="*/ 56 w 670"/>
              <a:gd name="T85" fmla="*/ 377 h 555"/>
              <a:gd name="T86" fmla="*/ 56 w 670"/>
              <a:gd name="T87" fmla="*/ 322 h 555"/>
              <a:gd name="T88" fmla="*/ 56 w 670"/>
              <a:gd name="T89" fmla="*/ 274 h 555"/>
              <a:gd name="T90" fmla="*/ 28 w 670"/>
              <a:gd name="T91" fmla="*/ 273 h 555"/>
              <a:gd name="T92" fmla="*/ 3 w 670"/>
              <a:gd name="T93" fmla="*/ 243 h 555"/>
              <a:gd name="T94" fmla="*/ 0 w 670"/>
              <a:gd name="T95" fmla="*/ 201 h 555"/>
              <a:gd name="T96" fmla="*/ 2 w 670"/>
              <a:gd name="T97" fmla="*/ 142 h 555"/>
              <a:gd name="T98" fmla="*/ 2 w 670"/>
              <a:gd name="T99" fmla="*/ 109 h 555"/>
              <a:gd name="T100" fmla="*/ 44 w 670"/>
              <a:gd name="T101" fmla="*/ 111 h 555"/>
              <a:gd name="T102" fmla="*/ 56 w 670"/>
              <a:gd name="T103" fmla="*/ 81 h 555"/>
              <a:gd name="T104" fmla="*/ 65 w 670"/>
              <a:gd name="T105" fmla="*/ 55 h 555"/>
              <a:gd name="T106" fmla="*/ 108 w 670"/>
              <a:gd name="T107" fmla="*/ 55 h 555"/>
              <a:gd name="T108" fmla="*/ 131 w 670"/>
              <a:gd name="T109" fmla="*/ 39 h 555"/>
              <a:gd name="T110" fmla="*/ 131 w 670"/>
              <a:gd name="T111" fmla="*/ 0 h 555"/>
              <a:gd name="T112" fmla="*/ 165 w 670"/>
              <a:gd name="T113" fmla="*/ 1 h 555"/>
              <a:gd name="T114" fmla="*/ 224 w 670"/>
              <a:gd name="T115" fmla="*/ 0 h 555"/>
              <a:gd name="T116" fmla="*/ 273 w 670"/>
              <a:gd name="T117" fmla="*/ 0 h 555"/>
              <a:gd name="T118" fmla="*/ 306 w 670"/>
              <a:gd name="T119"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0" h="555">
                <a:moveTo>
                  <a:pt x="333" y="0"/>
                </a:moveTo>
                <a:lnTo>
                  <a:pt x="333" y="10"/>
                </a:lnTo>
                <a:lnTo>
                  <a:pt x="333" y="13"/>
                </a:lnTo>
                <a:lnTo>
                  <a:pt x="332" y="18"/>
                </a:lnTo>
                <a:lnTo>
                  <a:pt x="332" y="24"/>
                </a:lnTo>
                <a:lnTo>
                  <a:pt x="332" y="26"/>
                </a:lnTo>
                <a:lnTo>
                  <a:pt x="332" y="28"/>
                </a:lnTo>
                <a:lnTo>
                  <a:pt x="332" y="32"/>
                </a:lnTo>
                <a:lnTo>
                  <a:pt x="332" y="39"/>
                </a:lnTo>
                <a:lnTo>
                  <a:pt x="332" y="41"/>
                </a:lnTo>
                <a:lnTo>
                  <a:pt x="332" y="42"/>
                </a:lnTo>
                <a:lnTo>
                  <a:pt x="332" y="49"/>
                </a:lnTo>
                <a:lnTo>
                  <a:pt x="332" y="55"/>
                </a:lnTo>
                <a:lnTo>
                  <a:pt x="333" y="55"/>
                </a:lnTo>
                <a:lnTo>
                  <a:pt x="333" y="60"/>
                </a:lnTo>
                <a:lnTo>
                  <a:pt x="333" y="77"/>
                </a:lnTo>
                <a:lnTo>
                  <a:pt x="333" y="81"/>
                </a:lnTo>
                <a:lnTo>
                  <a:pt x="338" y="81"/>
                </a:lnTo>
                <a:lnTo>
                  <a:pt x="348" y="81"/>
                </a:lnTo>
                <a:lnTo>
                  <a:pt x="350" y="81"/>
                </a:lnTo>
                <a:lnTo>
                  <a:pt x="351" y="81"/>
                </a:lnTo>
                <a:lnTo>
                  <a:pt x="355" y="81"/>
                </a:lnTo>
                <a:lnTo>
                  <a:pt x="358" y="81"/>
                </a:lnTo>
                <a:lnTo>
                  <a:pt x="361" y="81"/>
                </a:lnTo>
                <a:lnTo>
                  <a:pt x="363" y="81"/>
                </a:lnTo>
                <a:lnTo>
                  <a:pt x="364" y="81"/>
                </a:lnTo>
                <a:lnTo>
                  <a:pt x="371" y="81"/>
                </a:lnTo>
                <a:lnTo>
                  <a:pt x="373" y="81"/>
                </a:lnTo>
                <a:lnTo>
                  <a:pt x="374" y="81"/>
                </a:lnTo>
                <a:lnTo>
                  <a:pt x="376" y="81"/>
                </a:lnTo>
                <a:lnTo>
                  <a:pt x="381" y="81"/>
                </a:lnTo>
                <a:lnTo>
                  <a:pt x="386" y="81"/>
                </a:lnTo>
                <a:lnTo>
                  <a:pt x="395" y="80"/>
                </a:lnTo>
                <a:lnTo>
                  <a:pt x="400" y="80"/>
                </a:lnTo>
                <a:lnTo>
                  <a:pt x="407" y="80"/>
                </a:lnTo>
                <a:lnTo>
                  <a:pt x="412" y="80"/>
                </a:lnTo>
                <a:lnTo>
                  <a:pt x="413" y="80"/>
                </a:lnTo>
                <a:lnTo>
                  <a:pt x="417" y="80"/>
                </a:lnTo>
                <a:lnTo>
                  <a:pt x="422" y="80"/>
                </a:lnTo>
                <a:lnTo>
                  <a:pt x="427" y="80"/>
                </a:lnTo>
                <a:lnTo>
                  <a:pt x="433" y="80"/>
                </a:lnTo>
                <a:lnTo>
                  <a:pt x="436" y="80"/>
                </a:lnTo>
                <a:lnTo>
                  <a:pt x="438" y="80"/>
                </a:lnTo>
                <a:lnTo>
                  <a:pt x="440" y="80"/>
                </a:lnTo>
                <a:lnTo>
                  <a:pt x="443" y="80"/>
                </a:lnTo>
                <a:lnTo>
                  <a:pt x="445" y="80"/>
                </a:lnTo>
                <a:lnTo>
                  <a:pt x="449" y="80"/>
                </a:lnTo>
                <a:lnTo>
                  <a:pt x="451" y="80"/>
                </a:lnTo>
                <a:lnTo>
                  <a:pt x="453" y="80"/>
                </a:lnTo>
                <a:lnTo>
                  <a:pt x="464" y="80"/>
                </a:lnTo>
                <a:lnTo>
                  <a:pt x="467" y="80"/>
                </a:lnTo>
                <a:lnTo>
                  <a:pt x="472" y="80"/>
                </a:lnTo>
                <a:lnTo>
                  <a:pt x="476" y="80"/>
                </a:lnTo>
                <a:lnTo>
                  <a:pt x="480" y="80"/>
                </a:lnTo>
                <a:lnTo>
                  <a:pt x="484" y="80"/>
                </a:lnTo>
                <a:lnTo>
                  <a:pt x="485" y="80"/>
                </a:lnTo>
                <a:lnTo>
                  <a:pt x="487" y="80"/>
                </a:lnTo>
                <a:lnTo>
                  <a:pt x="489" y="80"/>
                </a:lnTo>
                <a:lnTo>
                  <a:pt x="490" y="80"/>
                </a:lnTo>
                <a:lnTo>
                  <a:pt x="494" y="80"/>
                </a:lnTo>
                <a:lnTo>
                  <a:pt x="495" y="80"/>
                </a:lnTo>
                <a:lnTo>
                  <a:pt x="497" y="80"/>
                </a:lnTo>
                <a:lnTo>
                  <a:pt x="500" y="80"/>
                </a:lnTo>
                <a:lnTo>
                  <a:pt x="500" y="85"/>
                </a:lnTo>
                <a:lnTo>
                  <a:pt x="500" y="90"/>
                </a:lnTo>
                <a:lnTo>
                  <a:pt x="500" y="93"/>
                </a:lnTo>
                <a:lnTo>
                  <a:pt x="500" y="95"/>
                </a:lnTo>
                <a:lnTo>
                  <a:pt x="500" y="98"/>
                </a:lnTo>
                <a:lnTo>
                  <a:pt x="500" y="101"/>
                </a:lnTo>
                <a:lnTo>
                  <a:pt x="500" y="106"/>
                </a:lnTo>
                <a:lnTo>
                  <a:pt x="500" y="108"/>
                </a:lnTo>
                <a:lnTo>
                  <a:pt x="500" y="111"/>
                </a:lnTo>
                <a:lnTo>
                  <a:pt x="502" y="111"/>
                </a:lnTo>
                <a:lnTo>
                  <a:pt x="505" y="111"/>
                </a:lnTo>
                <a:lnTo>
                  <a:pt x="510" y="111"/>
                </a:lnTo>
                <a:lnTo>
                  <a:pt x="511" y="111"/>
                </a:lnTo>
                <a:lnTo>
                  <a:pt x="513" y="111"/>
                </a:lnTo>
                <a:lnTo>
                  <a:pt x="515" y="111"/>
                </a:lnTo>
                <a:lnTo>
                  <a:pt x="518" y="111"/>
                </a:lnTo>
                <a:lnTo>
                  <a:pt x="520" y="111"/>
                </a:lnTo>
                <a:lnTo>
                  <a:pt x="525" y="111"/>
                </a:lnTo>
                <a:lnTo>
                  <a:pt x="528" y="111"/>
                </a:lnTo>
                <a:lnTo>
                  <a:pt x="529" y="111"/>
                </a:lnTo>
                <a:lnTo>
                  <a:pt x="533" y="111"/>
                </a:lnTo>
                <a:lnTo>
                  <a:pt x="534" y="111"/>
                </a:lnTo>
                <a:lnTo>
                  <a:pt x="539" y="111"/>
                </a:lnTo>
                <a:lnTo>
                  <a:pt x="546" y="111"/>
                </a:lnTo>
                <a:lnTo>
                  <a:pt x="549" y="111"/>
                </a:lnTo>
                <a:lnTo>
                  <a:pt x="551" y="111"/>
                </a:lnTo>
                <a:lnTo>
                  <a:pt x="554" y="111"/>
                </a:lnTo>
                <a:lnTo>
                  <a:pt x="557" y="111"/>
                </a:lnTo>
                <a:lnTo>
                  <a:pt x="557" y="114"/>
                </a:lnTo>
                <a:lnTo>
                  <a:pt x="557" y="116"/>
                </a:lnTo>
                <a:lnTo>
                  <a:pt x="557" y="117"/>
                </a:lnTo>
                <a:lnTo>
                  <a:pt x="557" y="121"/>
                </a:lnTo>
                <a:lnTo>
                  <a:pt x="557" y="127"/>
                </a:lnTo>
                <a:lnTo>
                  <a:pt x="557" y="132"/>
                </a:lnTo>
                <a:lnTo>
                  <a:pt x="557" y="135"/>
                </a:lnTo>
                <a:lnTo>
                  <a:pt x="557" y="144"/>
                </a:lnTo>
                <a:lnTo>
                  <a:pt x="557" y="145"/>
                </a:lnTo>
                <a:lnTo>
                  <a:pt x="557" y="150"/>
                </a:lnTo>
                <a:lnTo>
                  <a:pt x="557" y="153"/>
                </a:lnTo>
                <a:lnTo>
                  <a:pt x="557" y="155"/>
                </a:lnTo>
                <a:lnTo>
                  <a:pt x="557" y="157"/>
                </a:lnTo>
                <a:lnTo>
                  <a:pt x="557" y="160"/>
                </a:lnTo>
                <a:lnTo>
                  <a:pt x="557" y="163"/>
                </a:lnTo>
                <a:lnTo>
                  <a:pt x="561" y="163"/>
                </a:lnTo>
                <a:lnTo>
                  <a:pt x="564" y="163"/>
                </a:lnTo>
                <a:lnTo>
                  <a:pt x="565" y="163"/>
                </a:lnTo>
                <a:lnTo>
                  <a:pt x="567" y="163"/>
                </a:lnTo>
                <a:lnTo>
                  <a:pt x="572" y="163"/>
                </a:lnTo>
                <a:lnTo>
                  <a:pt x="574" y="163"/>
                </a:lnTo>
                <a:lnTo>
                  <a:pt x="575" y="163"/>
                </a:lnTo>
                <a:lnTo>
                  <a:pt x="578" y="163"/>
                </a:lnTo>
                <a:lnTo>
                  <a:pt x="580" y="163"/>
                </a:lnTo>
                <a:lnTo>
                  <a:pt x="582" y="163"/>
                </a:lnTo>
                <a:lnTo>
                  <a:pt x="590" y="163"/>
                </a:lnTo>
                <a:lnTo>
                  <a:pt x="592" y="163"/>
                </a:lnTo>
                <a:lnTo>
                  <a:pt x="593" y="163"/>
                </a:lnTo>
                <a:lnTo>
                  <a:pt x="595" y="163"/>
                </a:lnTo>
                <a:lnTo>
                  <a:pt x="596" y="163"/>
                </a:lnTo>
                <a:lnTo>
                  <a:pt x="598" y="163"/>
                </a:lnTo>
                <a:lnTo>
                  <a:pt x="601" y="163"/>
                </a:lnTo>
                <a:lnTo>
                  <a:pt x="605" y="163"/>
                </a:lnTo>
                <a:lnTo>
                  <a:pt x="608" y="163"/>
                </a:lnTo>
                <a:lnTo>
                  <a:pt x="610" y="163"/>
                </a:lnTo>
                <a:lnTo>
                  <a:pt x="611" y="163"/>
                </a:lnTo>
                <a:lnTo>
                  <a:pt x="613" y="163"/>
                </a:lnTo>
                <a:lnTo>
                  <a:pt x="616" y="163"/>
                </a:lnTo>
                <a:lnTo>
                  <a:pt x="623" y="163"/>
                </a:lnTo>
                <a:lnTo>
                  <a:pt x="624" y="163"/>
                </a:lnTo>
                <a:lnTo>
                  <a:pt x="628" y="163"/>
                </a:lnTo>
                <a:lnTo>
                  <a:pt x="629" y="163"/>
                </a:lnTo>
                <a:lnTo>
                  <a:pt x="632" y="163"/>
                </a:lnTo>
                <a:lnTo>
                  <a:pt x="637" y="163"/>
                </a:lnTo>
                <a:lnTo>
                  <a:pt x="642" y="163"/>
                </a:lnTo>
                <a:lnTo>
                  <a:pt x="654" y="163"/>
                </a:lnTo>
                <a:lnTo>
                  <a:pt x="663" y="163"/>
                </a:lnTo>
                <a:lnTo>
                  <a:pt x="667" y="163"/>
                </a:lnTo>
                <a:lnTo>
                  <a:pt x="668" y="163"/>
                </a:lnTo>
                <a:lnTo>
                  <a:pt x="668" y="165"/>
                </a:lnTo>
                <a:lnTo>
                  <a:pt x="668" y="171"/>
                </a:lnTo>
                <a:lnTo>
                  <a:pt x="668" y="178"/>
                </a:lnTo>
                <a:lnTo>
                  <a:pt x="670" y="191"/>
                </a:lnTo>
                <a:lnTo>
                  <a:pt x="670" y="194"/>
                </a:lnTo>
                <a:lnTo>
                  <a:pt x="670" y="196"/>
                </a:lnTo>
                <a:lnTo>
                  <a:pt x="670" y="199"/>
                </a:lnTo>
                <a:lnTo>
                  <a:pt x="670" y="202"/>
                </a:lnTo>
                <a:lnTo>
                  <a:pt x="670" y="204"/>
                </a:lnTo>
                <a:lnTo>
                  <a:pt x="670" y="215"/>
                </a:lnTo>
                <a:lnTo>
                  <a:pt x="670" y="219"/>
                </a:lnTo>
                <a:lnTo>
                  <a:pt x="668" y="219"/>
                </a:lnTo>
                <a:lnTo>
                  <a:pt x="668" y="220"/>
                </a:lnTo>
                <a:lnTo>
                  <a:pt x="668" y="225"/>
                </a:lnTo>
                <a:lnTo>
                  <a:pt x="668" y="232"/>
                </a:lnTo>
                <a:lnTo>
                  <a:pt x="670" y="247"/>
                </a:lnTo>
                <a:lnTo>
                  <a:pt x="670" y="260"/>
                </a:lnTo>
                <a:lnTo>
                  <a:pt x="670" y="263"/>
                </a:lnTo>
                <a:lnTo>
                  <a:pt x="670" y="268"/>
                </a:lnTo>
                <a:lnTo>
                  <a:pt x="670" y="274"/>
                </a:lnTo>
                <a:lnTo>
                  <a:pt x="670" y="279"/>
                </a:lnTo>
                <a:lnTo>
                  <a:pt x="670" y="281"/>
                </a:lnTo>
                <a:lnTo>
                  <a:pt x="670" y="282"/>
                </a:lnTo>
                <a:lnTo>
                  <a:pt x="670" y="284"/>
                </a:lnTo>
                <a:lnTo>
                  <a:pt x="670" y="287"/>
                </a:lnTo>
                <a:lnTo>
                  <a:pt x="670" y="292"/>
                </a:lnTo>
                <a:lnTo>
                  <a:pt x="670" y="294"/>
                </a:lnTo>
                <a:lnTo>
                  <a:pt x="670" y="299"/>
                </a:lnTo>
                <a:lnTo>
                  <a:pt x="670" y="305"/>
                </a:lnTo>
                <a:lnTo>
                  <a:pt x="670" y="314"/>
                </a:lnTo>
                <a:lnTo>
                  <a:pt x="670" y="320"/>
                </a:lnTo>
                <a:lnTo>
                  <a:pt x="670" y="325"/>
                </a:lnTo>
                <a:lnTo>
                  <a:pt x="670" y="330"/>
                </a:lnTo>
                <a:lnTo>
                  <a:pt x="670" y="331"/>
                </a:lnTo>
                <a:lnTo>
                  <a:pt x="670" y="348"/>
                </a:lnTo>
                <a:lnTo>
                  <a:pt x="670" y="356"/>
                </a:lnTo>
                <a:lnTo>
                  <a:pt x="670" y="358"/>
                </a:lnTo>
                <a:lnTo>
                  <a:pt x="670" y="359"/>
                </a:lnTo>
                <a:lnTo>
                  <a:pt x="670" y="361"/>
                </a:lnTo>
                <a:lnTo>
                  <a:pt x="670" y="363"/>
                </a:lnTo>
                <a:lnTo>
                  <a:pt x="670" y="377"/>
                </a:lnTo>
                <a:lnTo>
                  <a:pt x="670" y="379"/>
                </a:lnTo>
                <a:lnTo>
                  <a:pt x="670" y="385"/>
                </a:lnTo>
                <a:lnTo>
                  <a:pt x="668" y="385"/>
                </a:lnTo>
                <a:lnTo>
                  <a:pt x="663" y="385"/>
                </a:lnTo>
                <a:lnTo>
                  <a:pt x="645" y="385"/>
                </a:lnTo>
                <a:lnTo>
                  <a:pt x="641" y="385"/>
                </a:lnTo>
                <a:lnTo>
                  <a:pt x="628" y="385"/>
                </a:lnTo>
                <a:lnTo>
                  <a:pt x="621" y="385"/>
                </a:lnTo>
                <a:lnTo>
                  <a:pt x="619" y="385"/>
                </a:lnTo>
                <a:lnTo>
                  <a:pt x="616" y="385"/>
                </a:lnTo>
                <a:lnTo>
                  <a:pt x="616" y="395"/>
                </a:lnTo>
                <a:lnTo>
                  <a:pt x="616" y="397"/>
                </a:lnTo>
                <a:lnTo>
                  <a:pt x="616" y="407"/>
                </a:lnTo>
                <a:lnTo>
                  <a:pt x="616" y="408"/>
                </a:lnTo>
                <a:lnTo>
                  <a:pt x="616" y="415"/>
                </a:lnTo>
                <a:lnTo>
                  <a:pt x="616" y="425"/>
                </a:lnTo>
                <a:lnTo>
                  <a:pt x="616" y="436"/>
                </a:lnTo>
                <a:lnTo>
                  <a:pt x="616" y="439"/>
                </a:lnTo>
                <a:lnTo>
                  <a:pt x="616" y="444"/>
                </a:lnTo>
                <a:lnTo>
                  <a:pt x="616" y="446"/>
                </a:lnTo>
                <a:lnTo>
                  <a:pt x="616" y="461"/>
                </a:lnTo>
                <a:lnTo>
                  <a:pt x="616" y="465"/>
                </a:lnTo>
                <a:lnTo>
                  <a:pt x="616" y="469"/>
                </a:lnTo>
                <a:lnTo>
                  <a:pt x="616" y="477"/>
                </a:lnTo>
                <a:lnTo>
                  <a:pt x="616" y="479"/>
                </a:lnTo>
                <a:lnTo>
                  <a:pt x="616" y="488"/>
                </a:lnTo>
                <a:lnTo>
                  <a:pt x="616" y="497"/>
                </a:lnTo>
                <a:lnTo>
                  <a:pt x="616" y="498"/>
                </a:lnTo>
                <a:lnTo>
                  <a:pt x="616" y="503"/>
                </a:lnTo>
                <a:lnTo>
                  <a:pt x="616" y="506"/>
                </a:lnTo>
                <a:lnTo>
                  <a:pt x="616" y="510"/>
                </a:lnTo>
                <a:lnTo>
                  <a:pt x="616" y="513"/>
                </a:lnTo>
                <a:lnTo>
                  <a:pt x="616" y="519"/>
                </a:lnTo>
                <a:lnTo>
                  <a:pt x="616" y="524"/>
                </a:lnTo>
                <a:lnTo>
                  <a:pt x="616" y="528"/>
                </a:lnTo>
                <a:lnTo>
                  <a:pt x="616" y="531"/>
                </a:lnTo>
                <a:lnTo>
                  <a:pt x="616" y="532"/>
                </a:lnTo>
                <a:lnTo>
                  <a:pt x="616" y="536"/>
                </a:lnTo>
                <a:lnTo>
                  <a:pt x="616" y="537"/>
                </a:lnTo>
                <a:lnTo>
                  <a:pt x="616" y="541"/>
                </a:lnTo>
                <a:lnTo>
                  <a:pt x="616" y="544"/>
                </a:lnTo>
                <a:lnTo>
                  <a:pt x="616" y="547"/>
                </a:lnTo>
                <a:lnTo>
                  <a:pt x="616" y="549"/>
                </a:lnTo>
                <a:lnTo>
                  <a:pt x="616" y="550"/>
                </a:lnTo>
                <a:lnTo>
                  <a:pt x="616" y="554"/>
                </a:lnTo>
                <a:lnTo>
                  <a:pt x="614" y="554"/>
                </a:lnTo>
                <a:lnTo>
                  <a:pt x="613" y="554"/>
                </a:lnTo>
                <a:lnTo>
                  <a:pt x="610" y="554"/>
                </a:lnTo>
                <a:lnTo>
                  <a:pt x="603" y="554"/>
                </a:lnTo>
                <a:lnTo>
                  <a:pt x="601" y="554"/>
                </a:lnTo>
                <a:lnTo>
                  <a:pt x="600" y="554"/>
                </a:lnTo>
                <a:lnTo>
                  <a:pt x="593" y="554"/>
                </a:lnTo>
                <a:lnTo>
                  <a:pt x="590" y="554"/>
                </a:lnTo>
                <a:lnTo>
                  <a:pt x="582" y="554"/>
                </a:lnTo>
                <a:lnTo>
                  <a:pt x="577" y="554"/>
                </a:lnTo>
                <a:lnTo>
                  <a:pt x="572" y="554"/>
                </a:lnTo>
                <a:lnTo>
                  <a:pt x="570" y="554"/>
                </a:lnTo>
                <a:lnTo>
                  <a:pt x="569" y="554"/>
                </a:lnTo>
                <a:lnTo>
                  <a:pt x="562" y="554"/>
                </a:lnTo>
                <a:lnTo>
                  <a:pt x="561" y="554"/>
                </a:lnTo>
                <a:lnTo>
                  <a:pt x="543" y="554"/>
                </a:lnTo>
                <a:lnTo>
                  <a:pt x="539" y="554"/>
                </a:lnTo>
                <a:lnTo>
                  <a:pt x="533" y="554"/>
                </a:lnTo>
                <a:lnTo>
                  <a:pt x="529" y="554"/>
                </a:lnTo>
                <a:lnTo>
                  <a:pt x="528" y="554"/>
                </a:lnTo>
                <a:lnTo>
                  <a:pt x="526" y="554"/>
                </a:lnTo>
                <a:lnTo>
                  <a:pt x="525" y="554"/>
                </a:lnTo>
                <a:lnTo>
                  <a:pt x="513" y="554"/>
                </a:lnTo>
                <a:lnTo>
                  <a:pt x="508" y="554"/>
                </a:lnTo>
                <a:lnTo>
                  <a:pt x="497" y="554"/>
                </a:lnTo>
                <a:lnTo>
                  <a:pt x="485" y="554"/>
                </a:lnTo>
                <a:lnTo>
                  <a:pt x="484" y="554"/>
                </a:lnTo>
                <a:lnTo>
                  <a:pt x="482" y="554"/>
                </a:lnTo>
                <a:lnTo>
                  <a:pt x="476" y="554"/>
                </a:lnTo>
                <a:lnTo>
                  <a:pt x="466" y="554"/>
                </a:lnTo>
                <a:lnTo>
                  <a:pt x="462" y="554"/>
                </a:lnTo>
                <a:lnTo>
                  <a:pt x="461" y="554"/>
                </a:lnTo>
                <a:lnTo>
                  <a:pt x="459" y="554"/>
                </a:lnTo>
                <a:lnTo>
                  <a:pt x="454" y="554"/>
                </a:lnTo>
                <a:lnTo>
                  <a:pt x="430" y="554"/>
                </a:lnTo>
                <a:lnTo>
                  <a:pt x="422" y="554"/>
                </a:lnTo>
                <a:lnTo>
                  <a:pt x="420" y="554"/>
                </a:lnTo>
                <a:lnTo>
                  <a:pt x="413" y="554"/>
                </a:lnTo>
                <a:lnTo>
                  <a:pt x="413" y="555"/>
                </a:lnTo>
                <a:lnTo>
                  <a:pt x="404" y="555"/>
                </a:lnTo>
                <a:lnTo>
                  <a:pt x="399" y="554"/>
                </a:lnTo>
                <a:lnTo>
                  <a:pt x="397" y="554"/>
                </a:lnTo>
                <a:lnTo>
                  <a:pt x="394" y="554"/>
                </a:lnTo>
                <a:lnTo>
                  <a:pt x="394" y="552"/>
                </a:lnTo>
                <a:lnTo>
                  <a:pt x="394" y="550"/>
                </a:lnTo>
                <a:lnTo>
                  <a:pt x="394" y="544"/>
                </a:lnTo>
                <a:lnTo>
                  <a:pt x="392" y="536"/>
                </a:lnTo>
                <a:lnTo>
                  <a:pt x="392" y="531"/>
                </a:lnTo>
                <a:lnTo>
                  <a:pt x="392" y="528"/>
                </a:lnTo>
                <a:lnTo>
                  <a:pt x="392" y="521"/>
                </a:lnTo>
                <a:lnTo>
                  <a:pt x="392" y="519"/>
                </a:lnTo>
                <a:lnTo>
                  <a:pt x="392" y="510"/>
                </a:lnTo>
                <a:lnTo>
                  <a:pt x="392" y="505"/>
                </a:lnTo>
                <a:lnTo>
                  <a:pt x="392" y="503"/>
                </a:lnTo>
                <a:lnTo>
                  <a:pt x="392" y="501"/>
                </a:lnTo>
                <a:lnTo>
                  <a:pt x="392" y="498"/>
                </a:lnTo>
                <a:lnTo>
                  <a:pt x="387" y="498"/>
                </a:lnTo>
                <a:lnTo>
                  <a:pt x="382" y="498"/>
                </a:lnTo>
                <a:lnTo>
                  <a:pt x="379" y="498"/>
                </a:lnTo>
                <a:lnTo>
                  <a:pt x="368" y="498"/>
                </a:lnTo>
                <a:lnTo>
                  <a:pt x="364" y="498"/>
                </a:lnTo>
                <a:lnTo>
                  <a:pt x="348" y="498"/>
                </a:lnTo>
                <a:lnTo>
                  <a:pt x="346" y="498"/>
                </a:lnTo>
                <a:lnTo>
                  <a:pt x="343" y="498"/>
                </a:lnTo>
                <a:lnTo>
                  <a:pt x="338" y="498"/>
                </a:lnTo>
                <a:lnTo>
                  <a:pt x="337" y="498"/>
                </a:lnTo>
                <a:lnTo>
                  <a:pt x="337" y="497"/>
                </a:lnTo>
                <a:lnTo>
                  <a:pt x="337" y="492"/>
                </a:lnTo>
                <a:lnTo>
                  <a:pt x="337" y="487"/>
                </a:lnTo>
                <a:lnTo>
                  <a:pt x="337" y="480"/>
                </a:lnTo>
                <a:lnTo>
                  <a:pt x="337" y="470"/>
                </a:lnTo>
                <a:lnTo>
                  <a:pt x="337" y="469"/>
                </a:lnTo>
                <a:lnTo>
                  <a:pt x="337" y="467"/>
                </a:lnTo>
                <a:lnTo>
                  <a:pt x="337" y="464"/>
                </a:lnTo>
                <a:lnTo>
                  <a:pt x="337" y="444"/>
                </a:lnTo>
                <a:lnTo>
                  <a:pt x="337" y="443"/>
                </a:lnTo>
                <a:lnTo>
                  <a:pt x="330" y="443"/>
                </a:lnTo>
                <a:lnTo>
                  <a:pt x="328" y="443"/>
                </a:lnTo>
                <a:lnTo>
                  <a:pt x="319" y="443"/>
                </a:lnTo>
                <a:lnTo>
                  <a:pt x="315" y="443"/>
                </a:lnTo>
                <a:lnTo>
                  <a:pt x="314" y="443"/>
                </a:lnTo>
                <a:lnTo>
                  <a:pt x="311" y="443"/>
                </a:lnTo>
                <a:lnTo>
                  <a:pt x="309" y="443"/>
                </a:lnTo>
                <a:lnTo>
                  <a:pt x="306" y="443"/>
                </a:lnTo>
                <a:lnTo>
                  <a:pt x="293" y="443"/>
                </a:lnTo>
                <a:lnTo>
                  <a:pt x="291" y="443"/>
                </a:lnTo>
                <a:lnTo>
                  <a:pt x="286" y="443"/>
                </a:lnTo>
                <a:lnTo>
                  <a:pt x="281" y="443"/>
                </a:lnTo>
                <a:lnTo>
                  <a:pt x="279" y="443"/>
                </a:lnTo>
                <a:lnTo>
                  <a:pt x="276" y="443"/>
                </a:lnTo>
                <a:lnTo>
                  <a:pt x="275" y="443"/>
                </a:lnTo>
                <a:lnTo>
                  <a:pt x="273" y="443"/>
                </a:lnTo>
                <a:lnTo>
                  <a:pt x="271" y="443"/>
                </a:lnTo>
                <a:lnTo>
                  <a:pt x="268" y="443"/>
                </a:lnTo>
                <a:lnTo>
                  <a:pt x="265" y="443"/>
                </a:lnTo>
                <a:lnTo>
                  <a:pt x="263" y="443"/>
                </a:lnTo>
                <a:lnTo>
                  <a:pt x="258" y="443"/>
                </a:lnTo>
                <a:lnTo>
                  <a:pt x="255" y="443"/>
                </a:lnTo>
                <a:lnTo>
                  <a:pt x="253" y="443"/>
                </a:lnTo>
                <a:lnTo>
                  <a:pt x="244" y="443"/>
                </a:lnTo>
                <a:lnTo>
                  <a:pt x="240" y="443"/>
                </a:lnTo>
                <a:lnTo>
                  <a:pt x="235" y="443"/>
                </a:lnTo>
                <a:lnTo>
                  <a:pt x="232" y="443"/>
                </a:lnTo>
                <a:lnTo>
                  <a:pt x="227" y="443"/>
                </a:lnTo>
                <a:lnTo>
                  <a:pt x="222" y="443"/>
                </a:lnTo>
                <a:lnTo>
                  <a:pt x="221" y="443"/>
                </a:lnTo>
                <a:lnTo>
                  <a:pt x="219" y="443"/>
                </a:lnTo>
                <a:lnTo>
                  <a:pt x="214" y="443"/>
                </a:lnTo>
                <a:lnTo>
                  <a:pt x="212" y="443"/>
                </a:lnTo>
                <a:lnTo>
                  <a:pt x="209" y="444"/>
                </a:lnTo>
                <a:lnTo>
                  <a:pt x="204" y="444"/>
                </a:lnTo>
                <a:lnTo>
                  <a:pt x="203" y="444"/>
                </a:lnTo>
                <a:lnTo>
                  <a:pt x="198" y="444"/>
                </a:lnTo>
                <a:lnTo>
                  <a:pt x="196" y="444"/>
                </a:lnTo>
                <a:lnTo>
                  <a:pt x="195" y="444"/>
                </a:lnTo>
                <a:lnTo>
                  <a:pt x="191" y="444"/>
                </a:lnTo>
                <a:lnTo>
                  <a:pt x="190" y="444"/>
                </a:lnTo>
                <a:lnTo>
                  <a:pt x="186" y="444"/>
                </a:lnTo>
                <a:lnTo>
                  <a:pt x="185" y="444"/>
                </a:lnTo>
                <a:lnTo>
                  <a:pt x="183" y="444"/>
                </a:lnTo>
                <a:lnTo>
                  <a:pt x="180" y="444"/>
                </a:lnTo>
                <a:lnTo>
                  <a:pt x="175" y="444"/>
                </a:lnTo>
                <a:lnTo>
                  <a:pt x="173" y="444"/>
                </a:lnTo>
                <a:lnTo>
                  <a:pt x="168" y="443"/>
                </a:lnTo>
                <a:lnTo>
                  <a:pt x="165" y="443"/>
                </a:lnTo>
                <a:lnTo>
                  <a:pt x="165" y="441"/>
                </a:lnTo>
                <a:lnTo>
                  <a:pt x="165" y="439"/>
                </a:lnTo>
                <a:lnTo>
                  <a:pt x="165" y="431"/>
                </a:lnTo>
                <a:lnTo>
                  <a:pt x="165" y="430"/>
                </a:lnTo>
                <a:lnTo>
                  <a:pt x="165" y="426"/>
                </a:lnTo>
                <a:lnTo>
                  <a:pt x="165" y="425"/>
                </a:lnTo>
                <a:lnTo>
                  <a:pt x="165" y="416"/>
                </a:lnTo>
                <a:lnTo>
                  <a:pt x="165" y="407"/>
                </a:lnTo>
                <a:lnTo>
                  <a:pt x="165" y="389"/>
                </a:lnTo>
                <a:lnTo>
                  <a:pt x="163" y="389"/>
                </a:lnTo>
                <a:lnTo>
                  <a:pt x="162" y="389"/>
                </a:lnTo>
                <a:lnTo>
                  <a:pt x="160" y="389"/>
                </a:lnTo>
                <a:lnTo>
                  <a:pt x="152" y="389"/>
                </a:lnTo>
                <a:lnTo>
                  <a:pt x="150" y="389"/>
                </a:lnTo>
                <a:lnTo>
                  <a:pt x="147" y="389"/>
                </a:lnTo>
                <a:lnTo>
                  <a:pt x="144" y="389"/>
                </a:lnTo>
                <a:lnTo>
                  <a:pt x="142" y="389"/>
                </a:lnTo>
                <a:lnTo>
                  <a:pt x="137" y="387"/>
                </a:lnTo>
                <a:lnTo>
                  <a:pt x="129" y="389"/>
                </a:lnTo>
                <a:lnTo>
                  <a:pt x="119" y="387"/>
                </a:lnTo>
                <a:lnTo>
                  <a:pt x="110" y="387"/>
                </a:lnTo>
                <a:lnTo>
                  <a:pt x="106" y="387"/>
                </a:lnTo>
                <a:lnTo>
                  <a:pt x="95" y="387"/>
                </a:lnTo>
                <a:lnTo>
                  <a:pt x="93" y="387"/>
                </a:lnTo>
                <a:lnTo>
                  <a:pt x="92" y="387"/>
                </a:lnTo>
                <a:lnTo>
                  <a:pt x="90" y="387"/>
                </a:lnTo>
                <a:lnTo>
                  <a:pt x="87" y="387"/>
                </a:lnTo>
                <a:lnTo>
                  <a:pt x="85" y="387"/>
                </a:lnTo>
                <a:lnTo>
                  <a:pt x="72" y="385"/>
                </a:lnTo>
                <a:lnTo>
                  <a:pt x="69" y="385"/>
                </a:lnTo>
                <a:lnTo>
                  <a:pt x="64" y="385"/>
                </a:lnTo>
                <a:lnTo>
                  <a:pt x="61" y="385"/>
                </a:lnTo>
                <a:lnTo>
                  <a:pt x="57" y="385"/>
                </a:lnTo>
                <a:lnTo>
                  <a:pt x="56" y="385"/>
                </a:lnTo>
                <a:lnTo>
                  <a:pt x="56" y="379"/>
                </a:lnTo>
                <a:lnTo>
                  <a:pt x="56" y="377"/>
                </a:lnTo>
                <a:lnTo>
                  <a:pt x="56" y="366"/>
                </a:lnTo>
                <a:lnTo>
                  <a:pt x="56" y="361"/>
                </a:lnTo>
                <a:lnTo>
                  <a:pt x="56" y="353"/>
                </a:lnTo>
                <a:lnTo>
                  <a:pt x="56" y="349"/>
                </a:lnTo>
                <a:lnTo>
                  <a:pt x="56" y="343"/>
                </a:lnTo>
                <a:lnTo>
                  <a:pt x="56" y="336"/>
                </a:lnTo>
                <a:lnTo>
                  <a:pt x="56" y="330"/>
                </a:lnTo>
                <a:lnTo>
                  <a:pt x="56" y="327"/>
                </a:lnTo>
                <a:lnTo>
                  <a:pt x="56" y="322"/>
                </a:lnTo>
                <a:lnTo>
                  <a:pt x="56" y="320"/>
                </a:lnTo>
                <a:lnTo>
                  <a:pt x="56" y="312"/>
                </a:lnTo>
                <a:lnTo>
                  <a:pt x="56" y="304"/>
                </a:lnTo>
                <a:lnTo>
                  <a:pt x="56" y="300"/>
                </a:lnTo>
                <a:lnTo>
                  <a:pt x="56" y="299"/>
                </a:lnTo>
                <a:lnTo>
                  <a:pt x="56" y="296"/>
                </a:lnTo>
                <a:lnTo>
                  <a:pt x="56" y="282"/>
                </a:lnTo>
                <a:lnTo>
                  <a:pt x="56" y="281"/>
                </a:lnTo>
                <a:lnTo>
                  <a:pt x="56" y="274"/>
                </a:lnTo>
                <a:lnTo>
                  <a:pt x="51" y="274"/>
                </a:lnTo>
                <a:lnTo>
                  <a:pt x="49" y="274"/>
                </a:lnTo>
                <a:lnTo>
                  <a:pt x="47" y="274"/>
                </a:lnTo>
                <a:lnTo>
                  <a:pt x="43" y="274"/>
                </a:lnTo>
                <a:lnTo>
                  <a:pt x="38" y="274"/>
                </a:lnTo>
                <a:lnTo>
                  <a:pt x="36" y="274"/>
                </a:lnTo>
                <a:lnTo>
                  <a:pt x="34" y="273"/>
                </a:lnTo>
                <a:lnTo>
                  <a:pt x="33" y="273"/>
                </a:lnTo>
                <a:lnTo>
                  <a:pt x="28" y="273"/>
                </a:lnTo>
                <a:lnTo>
                  <a:pt x="26" y="273"/>
                </a:lnTo>
                <a:lnTo>
                  <a:pt x="20" y="273"/>
                </a:lnTo>
                <a:lnTo>
                  <a:pt x="8" y="273"/>
                </a:lnTo>
                <a:lnTo>
                  <a:pt x="3" y="271"/>
                </a:lnTo>
                <a:lnTo>
                  <a:pt x="3" y="260"/>
                </a:lnTo>
                <a:lnTo>
                  <a:pt x="3" y="258"/>
                </a:lnTo>
                <a:lnTo>
                  <a:pt x="3" y="250"/>
                </a:lnTo>
                <a:lnTo>
                  <a:pt x="3" y="247"/>
                </a:lnTo>
                <a:lnTo>
                  <a:pt x="3" y="243"/>
                </a:lnTo>
                <a:lnTo>
                  <a:pt x="3" y="242"/>
                </a:lnTo>
                <a:lnTo>
                  <a:pt x="3" y="230"/>
                </a:lnTo>
                <a:lnTo>
                  <a:pt x="3" y="222"/>
                </a:lnTo>
                <a:lnTo>
                  <a:pt x="3" y="220"/>
                </a:lnTo>
                <a:lnTo>
                  <a:pt x="2" y="220"/>
                </a:lnTo>
                <a:lnTo>
                  <a:pt x="0" y="220"/>
                </a:lnTo>
                <a:lnTo>
                  <a:pt x="0" y="219"/>
                </a:lnTo>
                <a:lnTo>
                  <a:pt x="0" y="212"/>
                </a:lnTo>
                <a:lnTo>
                  <a:pt x="0" y="201"/>
                </a:lnTo>
                <a:lnTo>
                  <a:pt x="0" y="193"/>
                </a:lnTo>
                <a:lnTo>
                  <a:pt x="0" y="181"/>
                </a:lnTo>
                <a:lnTo>
                  <a:pt x="2" y="153"/>
                </a:lnTo>
                <a:lnTo>
                  <a:pt x="2" y="152"/>
                </a:lnTo>
                <a:lnTo>
                  <a:pt x="2" y="150"/>
                </a:lnTo>
                <a:lnTo>
                  <a:pt x="2" y="147"/>
                </a:lnTo>
                <a:lnTo>
                  <a:pt x="2" y="145"/>
                </a:lnTo>
                <a:lnTo>
                  <a:pt x="2" y="144"/>
                </a:lnTo>
                <a:lnTo>
                  <a:pt x="2" y="142"/>
                </a:lnTo>
                <a:lnTo>
                  <a:pt x="2" y="137"/>
                </a:lnTo>
                <a:lnTo>
                  <a:pt x="2" y="134"/>
                </a:lnTo>
                <a:lnTo>
                  <a:pt x="2" y="132"/>
                </a:lnTo>
                <a:lnTo>
                  <a:pt x="2" y="129"/>
                </a:lnTo>
                <a:lnTo>
                  <a:pt x="2" y="127"/>
                </a:lnTo>
                <a:lnTo>
                  <a:pt x="2" y="124"/>
                </a:lnTo>
                <a:lnTo>
                  <a:pt x="2" y="121"/>
                </a:lnTo>
                <a:lnTo>
                  <a:pt x="2" y="116"/>
                </a:lnTo>
                <a:lnTo>
                  <a:pt x="2" y="109"/>
                </a:lnTo>
                <a:lnTo>
                  <a:pt x="16" y="109"/>
                </a:lnTo>
                <a:lnTo>
                  <a:pt x="20" y="109"/>
                </a:lnTo>
                <a:lnTo>
                  <a:pt x="21" y="109"/>
                </a:lnTo>
                <a:lnTo>
                  <a:pt x="23" y="109"/>
                </a:lnTo>
                <a:lnTo>
                  <a:pt x="25" y="109"/>
                </a:lnTo>
                <a:lnTo>
                  <a:pt x="28" y="109"/>
                </a:lnTo>
                <a:lnTo>
                  <a:pt x="29" y="109"/>
                </a:lnTo>
                <a:lnTo>
                  <a:pt x="34" y="111"/>
                </a:lnTo>
                <a:lnTo>
                  <a:pt x="44" y="111"/>
                </a:lnTo>
                <a:lnTo>
                  <a:pt x="46" y="111"/>
                </a:lnTo>
                <a:lnTo>
                  <a:pt x="49" y="111"/>
                </a:lnTo>
                <a:lnTo>
                  <a:pt x="51" y="111"/>
                </a:lnTo>
                <a:lnTo>
                  <a:pt x="56" y="111"/>
                </a:lnTo>
                <a:lnTo>
                  <a:pt x="56" y="96"/>
                </a:lnTo>
                <a:lnTo>
                  <a:pt x="56" y="90"/>
                </a:lnTo>
                <a:lnTo>
                  <a:pt x="56" y="88"/>
                </a:lnTo>
                <a:lnTo>
                  <a:pt x="56" y="86"/>
                </a:lnTo>
                <a:lnTo>
                  <a:pt x="56" y="81"/>
                </a:lnTo>
                <a:lnTo>
                  <a:pt x="56" y="78"/>
                </a:lnTo>
                <a:lnTo>
                  <a:pt x="57" y="77"/>
                </a:lnTo>
                <a:lnTo>
                  <a:pt x="57" y="68"/>
                </a:lnTo>
                <a:lnTo>
                  <a:pt x="57" y="62"/>
                </a:lnTo>
                <a:lnTo>
                  <a:pt x="57" y="60"/>
                </a:lnTo>
                <a:lnTo>
                  <a:pt x="57" y="55"/>
                </a:lnTo>
                <a:lnTo>
                  <a:pt x="62" y="55"/>
                </a:lnTo>
                <a:lnTo>
                  <a:pt x="64" y="55"/>
                </a:lnTo>
                <a:lnTo>
                  <a:pt x="65" y="55"/>
                </a:lnTo>
                <a:lnTo>
                  <a:pt x="67" y="55"/>
                </a:lnTo>
                <a:lnTo>
                  <a:pt x="75" y="55"/>
                </a:lnTo>
                <a:lnTo>
                  <a:pt x="83" y="55"/>
                </a:lnTo>
                <a:lnTo>
                  <a:pt x="87" y="55"/>
                </a:lnTo>
                <a:lnTo>
                  <a:pt x="90" y="55"/>
                </a:lnTo>
                <a:lnTo>
                  <a:pt x="93" y="55"/>
                </a:lnTo>
                <a:lnTo>
                  <a:pt x="103" y="55"/>
                </a:lnTo>
                <a:lnTo>
                  <a:pt x="105" y="55"/>
                </a:lnTo>
                <a:lnTo>
                  <a:pt x="108" y="55"/>
                </a:lnTo>
                <a:lnTo>
                  <a:pt x="110" y="55"/>
                </a:lnTo>
                <a:lnTo>
                  <a:pt x="113" y="55"/>
                </a:lnTo>
                <a:lnTo>
                  <a:pt x="121" y="55"/>
                </a:lnTo>
                <a:lnTo>
                  <a:pt x="126" y="55"/>
                </a:lnTo>
                <a:lnTo>
                  <a:pt x="131" y="55"/>
                </a:lnTo>
                <a:lnTo>
                  <a:pt x="131" y="50"/>
                </a:lnTo>
                <a:lnTo>
                  <a:pt x="131" y="49"/>
                </a:lnTo>
                <a:lnTo>
                  <a:pt x="131" y="41"/>
                </a:lnTo>
                <a:lnTo>
                  <a:pt x="131" y="39"/>
                </a:lnTo>
                <a:lnTo>
                  <a:pt x="131" y="36"/>
                </a:lnTo>
                <a:lnTo>
                  <a:pt x="131" y="32"/>
                </a:lnTo>
                <a:lnTo>
                  <a:pt x="131" y="31"/>
                </a:lnTo>
                <a:lnTo>
                  <a:pt x="131" y="29"/>
                </a:lnTo>
                <a:lnTo>
                  <a:pt x="131" y="15"/>
                </a:lnTo>
                <a:lnTo>
                  <a:pt x="131" y="11"/>
                </a:lnTo>
                <a:lnTo>
                  <a:pt x="131" y="6"/>
                </a:lnTo>
                <a:lnTo>
                  <a:pt x="131" y="1"/>
                </a:lnTo>
                <a:lnTo>
                  <a:pt x="131" y="0"/>
                </a:lnTo>
                <a:lnTo>
                  <a:pt x="136" y="0"/>
                </a:lnTo>
                <a:lnTo>
                  <a:pt x="139" y="1"/>
                </a:lnTo>
                <a:lnTo>
                  <a:pt x="141" y="1"/>
                </a:lnTo>
                <a:lnTo>
                  <a:pt x="142" y="1"/>
                </a:lnTo>
                <a:lnTo>
                  <a:pt x="149" y="0"/>
                </a:lnTo>
                <a:lnTo>
                  <a:pt x="152" y="0"/>
                </a:lnTo>
                <a:lnTo>
                  <a:pt x="162" y="1"/>
                </a:lnTo>
                <a:lnTo>
                  <a:pt x="163" y="1"/>
                </a:lnTo>
                <a:lnTo>
                  <a:pt x="165" y="1"/>
                </a:lnTo>
                <a:lnTo>
                  <a:pt x="170" y="1"/>
                </a:lnTo>
                <a:lnTo>
                  <a:pt x="173" y="1"/>
                </a:lnTo>
                <a:lnTo>
                  <a:pt x="186" y="0"/>
                </a:lnTo>
                <a:lnTo>
                  <a:pt x="190" y="0"/>
                </a:lnTo>
                <a:lnTo>
                  <a:pt x="193" y="0"/>
                </a:lnTo>
                <a:lnTo>
                  <a:pt x="203" y="0"/>
                </a:lnTo>
                <a:lnTo>
                  <a:pt x="216" y="0"/>
                </a:lnTo>
                <a:lnTo>
                  <a:pt x="222" y="0"/>
                </a:lnTo>
                <a:lnTo>
                  <a:pt x="224" y="0"/>
                </a:lnTo>
                <a:lnTo>
                  <a:pt x="229" y="0"/>
                </a:lnTo>
                <a:lnTo>
                  <a:pt x="235" y="0"/>
                </a:lnTo>
                <a:lnTo>
                  <a:pt x="237" y="0"/>
                </a:lnTo>
                <a:lnTo>
                  <a:pt x="244" y="0"/>
                </a:lnTo>
                <a:lnTo>
                  <a:pt x="245" y="0"/>
                </a:lnTo>
                <a:lnTo>
                  <a:pt x="247" y="0"/>
                </a:lnTo>
                <a:lnTo>
                  <a:pt x="248" y="0"/>
                </a:lnTo>
                <a:lnTo>
                  <a:pt x="263" y="0"/>
                </a:lnTo>
                <a:lnTo>
                  <a:pt x="273" y="0"/>
                </a:lnTo>
                <a:lnTo>
                  <a:pt x="279" y="1"/>
                </a:lnTo>
                <a:lnTo>
                  <a:pt x="281" y="0"/>
                </a:lnTo>
                <a:lnTo>
                  <a:pt x="289" y="0"/>
                </a:lnTo>
                <a:lnTo>
                  <a:pt x="291" y="0"/>
                </a:lnTo>
                <a:lnTo>
                  <a:pt x="296" y="0"/>
                </a:lnTo>
                <a:lnTo>
                  <a:pt x="297" y="0"/>
                </a:lnTo>
                <a:lnTo>
                  <a:pt x="299" y="0"/>
                </a:lnTo>
                <a:lnTo>
                  <a:pt x="304" y="0"/>
                </a:lnTo>
                <a:lnTo>
                  <a:pt x="306" y="0"/>
                </a:lnTo>
                <a:lnTo>
                  <a:pt x="307" y="0"/>
                </a:lnTo>
                <a:lnTo>
                  <a:pt x="311" y="0"/>
                </a:lnTo>
                <a:lnTo>
                  <a:pt x="315" y="0"/>
                </a:lnTo>
                <a:lnTo>
                  <a:pt x="319" y="0"/>
                </a:lnTo>
                <a:lnTo>
                  <a:pt x="320" y="0"/>
                </a:lnTo>
                <a:lnTo>
                  <a:pt x="322" y="0"/>
                </a:lnTo>
                <a:lnTo>
                  <a:pt x="333" y="0"/>
                </a:lnTo>
                <a:close/>
              </a:path>
            </a:pathLst>
          </a:custGeom>
          <a:solidFill>
            <a:srgbClr val="CCCC00"/>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91" name="Freeform 630"/>
          <p:cNvSpPr>
            <a:spLocks/>
          </p:cNvSpPr>
          <p:nvPr/>
        </p:nvSpPr>
        <p:spPr bwMode="auto">
          <a:xfrm>
            <a:off x="4571479" y="3032495"/>
            <a:ext cx="1355717" cy="1155368"/>
          </a:xfrm>
          <a:custGeom>
            <a:avLst/>
            <a:gdLst>
              <a:gd name="T0" fmla="*/ 332 w 670"/>
              <a:gd name="T1" fmla="*/ 39 h 555"/>
              <a:gd name="T2" fmla="*/ 338 w 670"/>
              <a:gd name="T3" fmla="*/ 81 h 555"/>
              <a:gd name="T4" fmla="*/ 371 w 670"/>
              <a:gd name="T5" fmla="*/ 81 h 555"/>
              <a:gd name="T6" fmla="*/ 412 w 670"/>
              <a:gd name="T7" fmla="*/ 80 h 555"/>
              <a:gd name="T8" fmla="*/ 443 w 670"/>
              <a:gd name="T9" fmla="*/ 80 h 555"/>
              <a:gd name="T10" fmla="*/ 480 w 670"/>
              <a:gd name="T11" fmla="*/ 80 h 555"/>
              <a:gd name="T12" fmla="*/ 500 w 670"/>
              <a:gd name="T13" fmla="*/ 80 h 555"/>
              <a:gd name="T14" fmla="*/ 500 w 670"/>
              <a:gd name="T15" fmla="*/ 111 h 555"/>
              <a:gd name="T16" fmla="*/ 525 w 670"/>
              <a:gd name="T17" fmla="*/ 111 h 555"/>
              <a:gd name="T18" fmla="*/ 554 w 670"/>
              <a:gd name="T19" fmla="*/ 111 h 555"/>
              <a:gd name="T20" fmla="*/ 557 w 670"/>
              <a:gd name="T21" fmla="*/ 144 h 555"/>
              <a:gd name="T22" fmla="*/ 564 w 670"/>
              <a:gd name="T23" fmla="*/ 163 h 555"/>
              <a:gd name="T24" fmla="*/ 590 w 670"/>
              <a:gd name="T25" fmla="*/ 163 h 555"/>
              <a:gd name="T26" fmla="*/ 610 w 670"/>
              <a:gd name="T27" fmla="*/ 163 h 555"/>
              <a:gd name="T28" fmla="*/ 637 w 670"/>
              <a:gd name="T29" fmla="*/ 163 h 555"/>
              <a:gd name="T30" fmla="*/ 670 w 670"/>
              <a:gd name="T31" fmla="*/ 191 h 555"/>
              <a:gd name="T32" fmla="*/ 668 w 670"/>
              <a:gd name="T33" fmla="*/ 220 h 555"/>
              <a:gd name="T34" fmla="*/ 670 w 670"/>
              <a:gd name="T35" fmla="*/ 281 h 555"/>
              <a:gd name="T36" fmla="*/ 670 w 670"/>
              <a:gd name="T37" fmla="*/ 320 h 555"/>
              <a:gd name="T38" fmla="*/ 670 w 670"/>
              <a:gd name="T39" fmla="*/ 363 h 555"/>
              <a:gd name="T40" fmla="*/ 621 w 670"/>
              <a:gd name="T41" fmla="*/ 385 h 555"/>
              <a:gd name="T42" fmla="*/ 616 w 670"/>
              <a:gd name="T43" fmla="*/ 436 h 555"/>
              <a:gd name="T44" fmla="*/ 616 w 670"/>
              <a:gd name="T45" fmla="*/ 488 h 555"/>
              <a:gd name="T46" fmla="*/ 616 w 670"/>
              <a:gd name="T47" fmla="*/ 528 h 555"/>
              <a:gd name="T48" fmla="*/ 616 w 670"/>
              <a:gd name="T49" fmla="*/ 550 h 555"/>
              <a:gd name="T50" fmla="*/ 590 w 670"/>
              <a:gd name="T51" fmla="*/ 554 h 555"/>
              <a:gd name="T52" fmla="*/ 539 w 670"/>
              <a:gd name="T53" fmla="*/ 554 h 555"/>
              <a:gd name="T54" fmla="*/ 485 w 670"/>
              <a:gd name="T55" fmla="*/ 554 h 555"/>
              <a:gd name="T56" fmla="*/ 430 w 670"/>
              <a:gd name="T57" fmla="*/ 554 h 555"/>
              <a:gd name="T58" fmla="*/ 394 w 670"/>
              <a:gd name="T59" fmla="*/ 552 h 555"/>
              <a:gd name="T60" fmla="*/ 392 w 670"/>
              <a:gd name="T61" fmla="*/ 505 h 555"/>
              <a:gd name="T62" fmla="*/ 348 w 670"/>
              <a:gd name="T63" fmla="*/ 498 h 555"/>
              <a:gd name="T64" fmla="*/ 337 w 670"/>
              <a:gd name="T65" fmla="*/ 470 h 555"/>
              <a:gd name="T66" fmla="*/ 315 w 670"/>
              <a:gd name="T67" fmla="*/ 443 h 555"/>
              <a:gd name="T68" fmla="*/ 279 w 670"/>
              <a:gd name="T69" fmla="*/ 443 h 555"/>
              <a:gd name="T70" fmla="*/ 255 w 670"/>
              <a:gd name="T71" fmla="*/ 443 h 555"/>
              <a:gd name="T72" fmla="*/ 219 w 670"/>
              <a:gd name="T73" fmla="*/ 443 h 555"/>
              <a:gd name="T74" fmla="*/ 191 w 670"/>
              <a:gd name="T75" fmla="*/ 444 h 555"/>
              <a:gd name="T76" fmla="*/ 165 w 670"/>
              <a:gd name="T77" fmla="*/ 443 h 555"/>
              <a:gd name="T78" fmla="*/ 165 w 670"/>
              <a:gd name="T79" fmla="*/ 389 h 555"/>
              <a:gd name="T80" fmla="*/ 137 w 670"/>
              <a:gd name="T81" fmla="*/ 387 h 555"/>
              <a:gd name="T82" fmla="*/ 87 w 670"/>
              <a:gd name="T83" fmla="*/ 387 h 555"/>
              <a:gd name="T84" fmla="*/ 56 w 670"/>
              <a:gd name="T85" fmla="*/ 377 h 555"/>
              <a:gd name="T86" fmla="*/ 56 w 670"/>
              <a:gd name="T87" fmla="*/ 322 h 555"/>
              <a:gd name="T88" fmla="*/ 56 w 670"/>
              <a:gd name="T89" fmla="*/ 274 h 555"/>
              <a:gd name="T90" fmla="*/ 28 w 670"/>
              <a:gd name="T91" fmla="*/ 273 h 555"/>
              <a:gd name="T92" fmla="*/ 3 w 670"/>
              <a:gd name="T93" fmla="*/ 243 h 555"/>
              <a:gd name="T94" fmla="*/ 0 w 670"/>
              <a:gd name="T95" fmla="*/ 201 h 555"/>
              <a:gd name="T96" fmla="*/ 2 w 670"/>
              <a:gd name="T97" fmla="*/ 142 h 555"/>
              <a:gd name="T98" fmla="*/ 2 w 670"/>
              <a:gd name="T99" fmla="*/ 109 h 555"/>
              <a:gd name="T100" fmla="*/ 44 w 670"/>
              <a:gd name="T101" fmla="*/ 111 h 555"/>
              <a:gd name="T102" fmla="*/ 56 w 670"/>
              <a:gd name="T103" fmla="*/ 81 h 555"/>
              <a:gd name="T104" fmla="*/ 65 w 670"/>
              <a:gd name="T105" fmla="*/ 55 h 555"/>
              <a:gd name="T106" fmla="*/ 108 w 670"/>
              <a:gd name="T107" fmla="*/ 55 h 555"/>
              <a:gd name="T108" fmla="*/ 131 w 670"/>
              <a:gd name="T109" fmla="*/ 39 h 555"/>
              <a:gd name="T110" fmla="*/ 131 w 670"/>
              <a:gd name="T111" fmla="*/ 0 h 555"/>
              <a:gd name="T112" fmla="*/ 165 w 670"/>
              <a:gd name="T113" fmla="*/ 1 h 555"/>
              <a:gd name="T114" fmla="*/ 224 w 670"/>
              <a:gd name="T115" fmla="*/ 0 h 555"/>
              <a:gd name="T116" fmla="*/ 273 w 670"/>
              <a:gd name="T117" fmla="*/ 0 h 555"/>
              <a:gd name="T118" fmla="*/ 306 w 670"/>
              <a:gd name="T119"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0" h="555">
                <a:moveTo>
                  <a:pt x="333" y="0"/>
                </a:moveTo>
                <a:lnTo>
                  <a:pt x="333" y="10"/>
                </a:lnTo>
                <a:lnTo>
                  <a:pt x="333" y="13"/>
                </a:lnTo>
                <a:lnTo>
                  <a:pt x="332" y="18"/>
                </a:lnTo>
                <a:lnTo>
                  <a:pt x="332" y="24"/>
                </a:lnTo>
                <a:lnTo>
                  <a:pt x="332" y="26"/>
                </a:lnTo>
                <a:lnTo>
                  <a:pt x="332" y="28"/>
                </a:lnTo>
                <a:lnTo>
                  <a:pt x="332" y="32"/>
                </a:lnTo>
                <a:lnTo>
                  <a:pt x="332" y="39"/>
                </a:lnTo>
                <a:lnTo>
                  <a:pt x="332" y="41"/>
                </a:lnTo>
                <a:lnTo>
                  <a:pt x="332" y="42"/>
                </a:lnTo>
                <a:lnTo>
                  <a:pt x="332" y="49"/>
                </a:lnTo>
                <a:lnTo>
                  <a:pt x="332" y="55"/>
                </a:lnTo>
                <a:lnTo>
                  <a:pt x="333" y="55"/>
                </a:lnTo>
                <a:lnTo>
                  <a:pt x="333" y="60"/>
                </a:lnTo>
                <a:lnTo>
                  <a:pt x="333" y="77"/>
                </a:lnTo>
                <a:lnTo>
                  <a:pt x="333" y="81"/>
                </a:lnTo>
                <a:lnTo>
                  <a:pt x="338" y="81"/>
                </a:lnTo>
                <a:lnTo>
                  <a:pt x="348" y="81"/>
                </a:lnTo>
                <a:lnTo>
                  <a:pt x="350" y="81"/>
                </a:lnTo>
                <a:lnTo>
                  <a:pt x="351" y="81"/>
                </a:lnTo>
                <a:lnTo>
                  <a:pt x="355" y="81"/>
                </a:lnTo>
                <a:lnTo>
                  <a:pt x="358" y="81"/>
                </a:lnTo>
                <a:lnTo>
                  <a:pt x="361" y="81"/>
                </a:lnTo>
                <a:lnTo>
                  <a:pt x="363" y="81"/>
                </a:lnTo>
                <a:lnTo>
                  <a:pt x="364" y="81"/>
                </a:lnTo>
                <a:lnTo>
                  <a:pt x="371" y="81"/>
                </a:lnTo>
                <a:lnTo>
                  <a:pt x="373" y="81"/>
                </a:lnTo>
                <a:lnTo>
                  <a:pt x="374" y="81"/>
                </a:lnTo>
                <a:lnTo>
                  <a:pt x="376" y="81"/>
                </a:lnTo>
                <a:lnTo>
                  <a:pt x="381" y="81"/>
                </a:lnTo>
                <a:lnTo>
                  <a:pt x="386" y="81"/>
                </a:lnTo>
                <a:lnTo>
                  <a:pt x="395" y="80"/>
                </a:lnTo>
                <a:lnTo>
                  <a:pt x="400" y="80"/>
                </a:lnTo>
                <a:lnTo>
                  <a:pt x="407" y="80"/>
                </a:lnTo>
                <a:lnTo>
                  <a:pt x="412" y="80"/>
                </a:lnTo>
                <a:lnTo>
                  <a:pt x="413" y="80"/>
                </a:lnTo>
                <a:lnTo>
                  <a:pt x="417" y="80"/>
                </a:lnTo>
                <a:lnTo>
                  <a:pt x="422" y="80"/>
                </a:lnTo>
                <a:lnTo>
                  <a:pt x="427" y="80"/>
                </a:lnTo>
                <a:lnTo>
                  <a:pt x="433" y="80"/>
                </a:lnTo>
                <a:lnTo>
                  <a:pt x="436" y="80"/>
                </a:lnTo>
                <a:lnTo>
                  <a:pt x="438" y="80"/>
                </a:lnTo>
                <a:lnTo>
                  <a:pt x="440" y="80"/>
                </a:lnTo>
                <a:lnTo>
                  <a:pt x="443" y="80"/>
                </a:lnTo>
                <a:lnTo>
                  <a:pt x="445" y="80"/>
                </a:lnTo>
                <a:lnTo>
                  <a:pt x="449" y="80"/>
                </a:lnTo>
                <a:lnTo>
                  <a:pt x="451" y="80"/>
                </a:lnTo>
                <a:lnTo>
                  <a:pt x="453" y="80"/>
                </a:lnTo>
                <a:lnTo>
                  <a:pt x="464" y="80"/>
                </a:lnTo>
                <a:lnTo>
                  <a:pt x="467" y="80"/>
                </a:lnTo>
                <a:lnTo>
                  <a:pt x="472" y="80"/>
                </a:lnTo>
                <a:lnTo>
                  <a:pt x="476" y="80"/>
                </a:lnTo>
                <a:lnTo>
                  <a:pt x="480" y="80"/>
                </a:lnTo>
                <a:lnTo>
                  <a:pt x="484" y="80"/>
                </a:lnTo>
                <a:lnTo>
                  <a:pt x="485" y="80"/>
                </a:lnTo>
                <a:lnTo>
                  <a:pt x="487" y="80"/>
                </a:lnTo>
                <a:lnTo>
                  <a:pt x="489" y="80"/>
                </a:lnTo>
                <a:lnTo>
                  <a:pt x="490" y="80"/>
                </a:lnTo>
                <a:lnTo>
                  <a:pt x="494" y="80"/>
                </a:lnTo>
                <a:lnTo>
                  <a:pt x="495" y="80"/>
                </a:lnTo>
                <a:lnTo>
                  <a:pt x="497" y="80"/>
                </a:lnTo>
                <a:lnTo>
                  <a:pt x="500" y="80"/>
                </a:lnTo>
                <a:lnTo>
                  <a:pt x="500" y="85"/>
                </a:lnTo>
                <a:lnTo>
                  <a:pt x="500" y="90"/>
                </a:lnTo>
                <a:lnTo>
                  <a:pt x="500" y="93"/>
                </a:lnTo>
                <a:lnTo>
                  <a:pt x="500" y="95"/>
                </a:lnTo>
                <a:lnTo>
                  <a:pt x="500" y="98"/>
                </a:lnTo>
                <a:lnTo>
                  <a:pt x="500" y="101"/>
                </a:lnTo>
                <a:lnTo>
                  <a:pt x="500" y="106"/>
                </a:lnTo>
                <a:lnTo>
                  <a:pt x="500" y="108"/>
                </a:lnTo>
                <a:lnTo>
                  <a:pt x="500" y="111"/>
                </a:lnTo>
                <a:lnTo>
                  <a:pt x="502" y="111"/>
                </a:lnTo>
                <a:lnTo>
                  <a:pt x="505" y="111"/>
                </a:lnTo>
                <a:lnTo>
                  <a:pt x="510" y="111"/>
                </a:lnTo>
                <a:lnTo>
                  <a:pt x="511" y="111"/>
                </a:lnTo>
                <a:lnTo>
                  <a:pt x="513" y="111"/>
                </a:lnTo>
                <a:lnTo>
                  <a:pt x="515" y="111"/>
                </a:lnTo>
                <a:lnTo>
                  <a:pt x="518" y="111"/>
                </a:lnTo>
                <a:lnTo>
                  <a:pt x="520" y="111"/>
                </a:lnTo>
                <a:lnTo>
                  <a:pt x="525" y="111"/>
                </a:lnTo>
                <a:lnTo>
                  <a:pt x="528" y="111"/>
                </a:lnTo>
                <a:lnTo>
                  <a:pt x="529" y="111"/>
                </a:lnTo>
                <a:lnTo>
                  <a:pt x="533" y="111"/>
                </a:lnTo>
                <a:lnTo>
                  <a:pt x="534" y="111"/>
                </a:lnTo>
                <a:lnTo>
                  <a:pt x="539" y="111"/>
                </a:lnTo>
                <a:lnTo>
                  <a:pt x="546" y="111"/>
                </a:lnTo>
                <a:lnTo>
                  <a:pt x="549" y="111"/>
                </a:lnTo>
                <a:lnTo>
                  <a:pt x="551" y="111"/>
                </a:lnTo>
                <a:lnTo>
                  <a:pt x="554" y="111"/>
                </a:lnTo>
                <a:lnTo>
                  <a:pt x="557" y="111"/>
                </a:lnTo>
                <a:lnTo>
                  <a:pt x="557" y="114"/>
                </a:lnTo>
                <a:lnTo>
                  <a:pt x="557" y="116"/>
                </a:lnTo>
                <a:lnTo>
                  <a:pt x="557" y="117"/>
                </a:lnTo>
                <a:lnTo>
                  <a:pt x="557" y="121"/>
                </a:lnTo>
                <a:lnTo>
                  <a:pt x="557" y="127"/>
                </a:lnTo>
                <a:lnTo>
                  <a:pt x="557" y="132"/>
                </a:lnTo>
                <a:lnTo>
                  <a:pt x="557" y="135"/>
                </a:lnTo>
                <a:lnTo>
                  <a:pt x="557" y="144"/>
                </a:lnTo>
                <a:lnTo>
                  <a:pt x="557" y="145"/>
                </a:lnTo>
                <a:lnTo>
                  <a:pt x="557" y="150"/>
                </a:lnTo>
                <a:lnTo>
                  <a:pt x="557" y="153"/>
                </a:lnTo>
                <a:lnTo>
                  <a:pt x="557" y="155"/>
                </a:lnTo>
                <a:lnTo>
                  <a:pt x="557" y="157"/>
                </a:lnTo>
                <a:lnTo>
                  <a:pt x="557" y="160"/>
                </a:lnTo>
                <a:lnTo>
                  <a:pt x="557" y="163"/>
                </a:lnTo>
                <a:lnTo>
                  <a:pt x="561" y="163"/>
                </a:lnTo>
                <a:lnTo>
                  <a:pt x="564" y="163"/>
                </a:lnTo>
                <a:lnTo>
                  <a:pt x="565" y="163"/>
                </a:lnTo>
                <a:lnTo>
                  <a:pt x="567" y="163"/>
                </a:lnTo>
                <a:lnTo>
                  <a:pt x="572" y="163"/>
                </a:lnTo>
                <a:lnTo>
                  <a:pt x="574" y="163"/>
                </a:lnTo>
                <a:lnTo>
                  <a:pt x="575" y="163"/>
                </a:lnTo>
                <a:lnTo>
                  <a:pt x="578" y="163"/>
                </a:lnTo>
                <a:lnTo>
                  <a:pt x="580" y="163"/>
                </a:lnTo>
                <a:lnTo>
                  <a:pt x="582" y="163"/>
                </a:lnTo>
                <a:lnTo>
                  <a:pt x="590" y="163"/>
                </a:lnTo>
                <a:lnTo>
                  <a:pt x="592" y="163"/>
                </a:lnTo>
                <a:lnTo>
                  <a:pt x="593" y="163"/>
                </a:lnTo>
                <a:lnTo>
                  <a:pt x="595" y="163"/>
                </a:lnTo>
                <a:lnTo>
                  <a:pt x="596" y="163"/>
                </a:lnTo>
                <a:lnTo>
                  <a:pt x="598" y="163"/>
                </a:lnTo>
                <a:lnTo>
                  <a:pt x="601" y="163"/>
                </a:lnTo>
                <a:lnTo>
                  <a:pt x="605" y="163"/>
                </a:lnTo>
                <a:lnTo>
                  <a:pt x="608" y="163"/>
                </a:lnTo>
                <a:lnTo>
                  <a:pt x="610" y="163"/>
                </a:lnTo>
                <a:lnTo>
                  <a:pt x="611" y="163"/>
                </a:lnTo>
                <a:lnTo>
                  <a:pt x="613" y="163"/>
                </a:lnTo>
                <a:lnTo>
                  <a:pt x="616" y="163"/>
                </a:lnTo>
                <a:lnTo>
                  <a:pt x="623" y="163"/>
                </a:lnTo>
                <a:lnTo>
                  <a:pt x="624" y="163"/>
                </a:lnTo>
                <a:lnTo>
                  <a:pt x="628" y="163"/>
                </a:lnTo>
                <a:lnTo>
                  <a:pt x="629" y="163"/>
                </a:lnTo>
                <a:lnTo>
                  <a:pt x="632" y="163"/>
                </a:lnTo>
                <a:lnTo>
                  <a:pt x="637" y="163"/>
                </a:lnTo>
                <a:lnTo>
                  <a:pt x="642" y="163"/>
                </a:lnTo>
                <a:lnTo>
                  <a:pt x="654" y="163"/>
                </a:lnTo>
                <a:lnTo>
                  <a:pt x="663" y="163"/>
                </a:lnTo>
                <a:lnTo>
                  <a:pt x="667" y="163"/>
                </a:lnTo>
                <a:lnTo>
                  <a:pt x="668" y="163"/>
                </a:lnTo>
                <a:lnTo>
                  <a:pt x="668" y="165"/>
                </a:lnTo>
                <a:lnTo>
                  <a:pt x="668" y="171"/>
                </a:lnTo>
                <a:lnTo>
                  <a:pt x="668" y="178"/>
                </a:lnTo>
                <a:lnTo>
                  <a:pt x="670" y="191"/>
                </a:lnTo>
                <a:lnTo>
                  <a:pt x="670" y="194"/>
                </a:lnTo>
                <a:lnTo>
                  <a:pt x="670" y="196"/>
                </a:lnTo>
                <a:lnTo>
                  <a:pt x="670" y="199"/>
                </a:lnTo>
                <a:lnTo>
                  <a:pt x="670" y="202"/>
                </a:lnTo>
                <a:lnTo>
                  <a:pt x="670" y="204"/>
                </a:lnTo>
                <a:lnTo>
                  <a:pt x="670" y="215"/>
                </a:lnTo>
                <a:lnTo>
                  <a:pt x="670" y="219"/>
                </a:lnTo>
                <a:lnTo>
                  <a:pt x="668" y="219"/>
                </a:lnTo>
                <a:lnTo>
                  <a:pt x="668" y="220"/>
                </a:lnTo>
                <a:lnTo>
                  <a:pt x="668" y="225"/>
                </a:lnTo>
                <a:lnTo>
                  <a:pt x="668" y="232"/>
                </a:lnTo>
                <a:lnTo>
                  <a:pt x="670" y="247"/>
                </a:lnTo>
                <a:lnTo>
                  <a:pt x="670" y="260"/>
                </a:lnTo>
                <a:lnTo>
                  <a:pt x="670" y="263"/>
                </a:lnTo>
                <a:lnTo>
                  <a:pt x="670" y="268"/>
                </a:lnTo>
                <a:lnTo>
                  <a:pt x="670" y="274"/>
                </a:lnTo>
                <a:lnTo>
                  <a:pt x="670" y="279"/>
                </a:lnTo>
                <a:lnTo>
                  <a:pt x="670" y="281"/>
                </a:lnTo>
                <a:lnTo>
                  <a:pt x="670" y="282"/>
                </a:lnTo>
                <a:lnTo>
                  <a:pt x="670" y="284"/>
                </a:lnTo>
                <a:lnTo>
                  <a:pt x="670" y="287"/>
                </a:lnTo>
                <a:lnTo>
                  <a:pt x="670" y="292"/>
                </a:lnTo>
                <a:lnTo>
                  <a:pt x="670" y="294"/>
                </a:lnTo>
                <a:lnTo>
                  <a:pt x="670" y="299"/>
                </a:lnTo>
                <a:lnTo>
                  <a:pt x="670" y="305"/>
                </a:lnTo>
                <a:lnTo>
                  <a:pt x="670" y="314"/>
                </a:lnTo>
                <a:lnTo>
                  <a:pt x="670" y="320"/>
                </a:lnTo>
                <a:lnTo>
                  <a:pt x="670" y="325"/>
                </a:lnTo>
                <a:lnTo>
                  <a:pt x="670" y="330"/>
                </a:lnTo>
                <a:lnTo>
                  <a:pt x="670" y="331"/>
                </a:lnTo>
                <a:lnTo>
                  <a:pt x="670" y="348"/>
                </a:lnTo>
                <a:lnTo>
                  <a:pt x="670" y="356"/>
                </a:lnTo>
                <a:lnTo>
                  <a:pt x="670" y="358"/>
                </a:lnTo>
                <a:lnTo>
                  <a:pt x="670" y="359"/>
                </a:lnTo>
                <a:lnTo>
                  <a:pt x="670" y="361"/>
                </a:lnTo>
                <a:lnTo>
                  <a:pt x="670" y="363"/>
                </a:lnTo>
                <a:lnTo>
                  <a:pt x="670" y="377"/>
                </a:lnTo>
                <a:lnTo>
                  <a:pt x="670" y="379"/>
                </a:lnTo>
                <a:lnTo>
                  <a:pt x="670" y="385"/>
                </a:lnTo>
                <a:lnTo>
                  <a:pt x="668" y="385"/>
                </a:lnTo>
                <a:lnTo>
                  <a:pt x="663" y="385"/>
                </a:lnTo>
                <a:lnTo>
                  <a:pt x="645" y="385"/>
                </a:lnTo>
                <a:lnTo>
                  <a:pt x="641" y="385"/>
                </a:lnTo>
                <a:lnTo>
                  <a:pt x="628" y="385"/>
                </a:lnTo>
                <a:lnTo>
                  <a:pt x="621" y="385"/>
                </a:lnTo>
                <a:lnTo>
                  <a:pt x="619" y="385"/>
                </a:lnTo>
                <a:lnTo>
                  <a:pt x="616" y="385"/>
                </a:lnTo>
                <a:lnTo>
                  <a:pt x="616" y="395"/>
                </a:lnTo>
                <a:lnTo>
                  <a:pt x="616" y="397"/>
                </a:lnTo>
                <a:lnTo>
                  <a:pt x="616" y="407"/>
                </a:lnTo>
                <a:lnTo>
                  <a:pt x="616" y="408"/>
                </a:lnTo>
                <a:lnTo>
                  <a:pt x="616" y="415"/>
                </a:lnTo>
                <a:lnTo>
                  <a:pt x="616" y="425"/>
                </a:lnTo>
                <a:lnTo>
                  <a:pt x="616" y="436"/>
                </a:lnTo>
                <a:lnTo>
                  <a:pt x="616" y="439"/>
                </a:lnTo>
                <a:lnTo>
                  <a:pt x="616" y="444"/>
                </a:lnTo>
                <a:lnTo>
                  <a:pt x="616" y="446"/>
                </a:lnTo>
                <a:lnTo>
                  <a:pt x="616" y="461"/>
                </a:lnTo>
                <a:lnTo>
                  <a:pt x="616" y="465"/>
                </a:lnTo>
                <a:lnTo>
                  <a:pt x="616" y="469"/>
                </a:lnTo>
                <a:lnTo>
                  <a:pt x="616" y="477"/>
                </a:lnTo>
                <a:lnTo>
                  <a:pt x="616" y="479"/>
                </a:lnTo>
                <a:lnTo>
                  <a:pt x="616" y="488"/>
                </a:lnTo>
                <a:lnTo>
                  <a:pt x="616" y="497"/>
                </a:lnTo>
                <a:lnTo>
                  <a:pt x="616" y="498"/>
                </a:lnTo>
                <a:lnTo>
                  <a:pt x="616" y="503"/>
                </a:lnTo>
                <a:lnTo>
                  <a:pt x="616" y="506"/>
                </a:lnTo>
                <a:lnTo>
                  <a:pt x="616" y="510"/>
                </a:lnTo>
                <a:lnTo>
                  <a:pt x="616" y="513"/>
                </a:lnTo>
                <a:lnTo>
                  <a:pt x="616" y="519"/>
                </a:lnTo>
                <a:lnTo>
                  <a:pt x="616" y="524"/>
                </a:lnTo>
                <a:lnTo>
                  <a:pt x="616" y="528"/>
                </a:lnTo>
                <a:lnTo>
                  <a:pt x="616" y="531"/>
                </a:lnTo>
                <a:lnTo>
                  <a:pt x="616" y="532"/>
                </a:lnTo>
                <a:lnTo>
                  <a:pt x="616" y="536"/>
                </a:lnTo>
                <a:lnTo>
                  <a:pt x="616" y="537"/>
                </a:lnTo>
                <a:lnTo>
                  <a:pt x="616" y="541"/>
                </a:lnTo>
                <a:lnTo>
                  <a:pt x="616" y="544"/>
                </a:lnTo>
                <a:lnTo>
                  <a:pt x="616" y="547"/>
                </a:lnTo>
                <a:lnTo>
                  <a:pt x="616" y="549"/>
                </a:lnTo>
                <a:lnTo>
                  <a:pt x="616" y="550"/>
                </a:lnTo>
                <a:lnTo>
                  <a:pt x="616" y="554"/>
                </a:lnTo>
                <a:lnTo>
                  <a:pt x="614" y="554"/>
                </a:lnTo>
                <a:lnTo>
                  <a:pt x="613" y="554"/>
                </a:lnTo>
                <a:lnTo>
                  <a:pt x="610" y="554"/>
                </a:lnTo>
                <a:lnTo>
                  <a:pt x="603" y="554"/>
                </a:lnTo>
                <a:lnTo>
                  <a:pt x="601" y="554"/>
                </a:lnTo>
                <a:lnTo>
                  <a:pt x="600" y="554"/>
                </a:lnTo>
                <a:lnTo>
                  <a:pt x="593" y="554"/>
                </a:lnTo>
                <a:lnTo>
                  <a:pt x="590" y="554"/>
                </a:lnTo>
                <a:lnTo>
                  <a:pt x="582" y="554"/>
                </a:lnTo>
                <a:lnTo>
                  <a:pt x="577" y="554"/>
                </a:lnTo>
                <a:lnTo>
                  <a:pt x="572" y="554"/>
                </a:lnTo>
                <a:lnTo>
                  <a:pt x="570" y="554"/>
                </a:lnTo>
                <a:lnTo>
                  <a:pt x="569" y="554"/>
                </a:lnTo>
                <a:lnTo>
                  <a:pt x="562" y="554"/>
                </a:lnTo>
                <a:lnTo>
                  <a:pt x="561" y="554"/>
                </a:lnTo>
                <a:lnTo>
                  <a:pt x="543" y="554"/>
                </a:lnTo>
                <a:lnTo>
                  <a:pt x="539" y="554"/>
                </a:lnTo>
                <a:lnTo>
                  <a:pt x="533" y="554"/>
                </a:lnTo>
                <a:lnTo>
                  <a:pt x="529" y="554"/>
                </a:lnTo>
                <a:lnTo>
                  <a:pt x="528" y="554"/>
                </a:lnTo>
                <a:lnTo>
                  <a:pt x="526" y="554"/>
                </a:lnTo>
                <a:lnTo>
                  <a:pt x="525" y="554"/>
                </a:lnTo>
                <a:lnTo>
                  <a:pt x="513" y="554"/>
                </a:lnTo>
                <a:lnTo>
                  <a:pt x="508" y="554"/>
                </a:lnTo>
                <a:lnTo>
                  <a:pt x="497" y="554"/>
                </a:lnTo>
                <a:lnTo>
                  <a:pt x="485" y="554"/>
                </a:lnTo>
                <a:lnTo>
                  <a:pt x="484" y="554"/>
                </a:lnTo>
                <a:lnTo>
                  <a:pt x="482" y="554"/>
                </a:lnTo>
                <a:lnTo>
                  <a:pt x="476" y="554"/>
                </a:lnTo>
                <a:lnTo>
                  <a:pt x="466" y="554"/>
                </a:lnTo>
                <a:lnTo>
                  <a:pt x="462" y="554"/>
                </a:lnTo>
                <a:lnTo>
                  <a:pt x="461" y="554"/>
                </a:lnTo>
                <a:lnTo>
                  <a:pt x="459" y="554"/>
                </a:lnTo>
                <a:lnTo>
                  <a:pt x="454" y="554"/>
                </a:lnTo>
                <a:lnTo>
                  <a:pt x="430" y="554"/>
                </a:lnTo>
                <a:lnTo>
                  <a:pt x="422" y="554"/>
                </a:lnTo>
                <a:lnTo>
                  <a:pt x="420" y="554"/>
                </a:lnTo>
                <a:lnTo>
                  <a:pt x="413" y="554"/>
                </a:lnTo>
                <a:lnTo>
                  <a:pt x="413" y="555"/>
                </a:lnTo>
                <a:lnTo>
                  <a:pt x="404" y="555"/>
                </a:lnTo>
                <a:lnTo>
                  <a:pt x="399" y="554"/>
                </a:lnTo>
                <a:lnTo>
                  <a:pt x="397" y="554"/>
                </a:lnTo>
                <a:lnTo>
                  <a:pt x="394" y="554"/>
                </a:lnTo>
                <a:lnTo>
                  <a:pt x="394" y="552"/>
                </a:lnTo>
                <a:lnTo>
                  <a:pt x="394" y="550"/>
                </a:lnTo>
                <a:lnTo>
                  <a:pt x="394" y="544"/>
                </a:lnTo>
                <a:lnTo>
                  <a:pt x="392" y="536"/>
                </a:lnTo>
                <a:lnTo>
                  <a:pt x="392" y="531"/>
                </a:lnTo>
                <a:lnTo>
                  <a:pt x="392" y="528"/>
                </a:lnTo>
                <a:lnTo>
                  <a:pt x="392" y="521"/>
                </a:lnTo>
                <a:lnTo>
                  <a:pt x="392" y="519"/>
                </a:lnTo>
                <a:lnTo>
                  <a:pt x="392" y="510"/>
                </a:lnTo>
                <a:lnTo>
                  <a:pt x="392" y="505"/>
                </a:lnTo>
                <a:lnTo>
                  <a:pt x="392" y="503"/>
                </a:lnTo>
                <a:lnTo>
                  <a:pt x="392" y="501"/>
                </a:lnTo>
                <a:lnTo>
                  <a:pt x="392" y="498"/>
                </a:lnTo>
                <a:lnTo>
                  <a:pt x="387" y="498"/>
                </a:lnTo>
                <a:lnTo>
                  <a:pt x="382" y="498"/>
                </a:lnTo>
                <a:lnTo>
                  <a:pt x="379" y="498"/>
                </a:lnTo>
                <a:lnTo>
                  <a:pt x="368" y="498"/>
                </a:lnTo>
                <a:lnTo>
                  <a:pt x="364" y="498"/>
                </a:lnTo>
                <a:lnTo>
                  <a:pt x="348" y="498"/>
                </a:lnTo>
                <a:lnTo>
                  <a:pt x="346" y="498"/>
                </a:lnTo>
                <a:lnTo>
                  <a:pt x="343" y="498"/>
                </a:lnTo>
                <a:lnTo>
                  <a:pt x="338" y="498"/>
                </a:lnTo>
                <a:lnTo>
                  <a:pt x="337" y="498"/>
                </a:lnTo>
                <a:lnTo>
                  <a:pt x="337" y="497"/>
                </a:lnTo>
                <a:lnTo>
                  <a:pt x="337" y="492"/>
                </a:lnTo>
                <a:lnTo>
                  <a:pt x="337" y="487"/>
                </a:lnTo>
                <a:lnTo>
                  <a:pt x="337" y="480"/>
                </a:lnTo>
                <a:lnTo>
                  <a:pt x="337" y="470"/>
                </a:lnTo>
                <a:lnTo>
                  <a:pt x="337" y="469"/>
                </a:lnTo>
                <a:lnTo>
                  <a:pt x="337" y="467"/>
                </a:lnTo>
                <a:lnTo>
                  <a:pt x="337" y="464"/>
                </a:lnTo>
                <a:lnTo>
                  <a:pt x="337" y="444"/>
                </a:lnTo>
                <a:lnTo>
                  <a:pt x="337" y="443"/>
                </a:lnTo>
                <a:lnTo>
                  <a:pt x="330" y="443"/>
                </a:lnTo>
                <a:lnTo>
                  <a:pt x="328" y="443"/>
                </a:lnTo>
                <a:lnTo>
                  <a:pt x="319" y="443"/>
                </a:lnTo>
                <a:lnTo>
                  <a:pt x="315" y="443"/>
                </a:lnTo>
                <a:lnTo>
                  <a:pt x="314" y="443"/>
                </a:lnTo>
                <a:lnTo>
                  <a:pt x="311" y="443"/>
                </a:lnTo>
                <a:lnTo>
                  <a:pt x="309" y="443"/>
                </a:lnTo>
                <a:lnTo>
                  <a:pt x="306" y="443"/>
                </a:lnTo>
                <a:lnTo>
                  <a:pt x="293" y="443"/>
                </a:lnTo>
                <a:lnTo>
                  <a:pt x="291" y="443"/>
                </a:lnTo>
                <a:lnTo>
                  <a:pt x="286" y="443"/>
                </a:lnTo>
                <a:lnTo>
                  <a:pt x="281" y="443"/>
                </a:lnTo>
                <a:lnTo>
                  <a:pt x="279" y="443"/>
                </a:lnTo>
                <a:lnTo>
                  <a:pt x="276" y="443"/>
                </a:lnTo>
                <a:lnTo>
                  <a:pt x="275" y="443"/>
                </a:lnTo>
                <a:lnTo>
                  <a:pt x="273" y="443"/>
                </a:lnTo>
                <a:lnTo>
                  <a:pt x="271" y="443"/>
                </a:lnTo>
                <a:lnTo>
                  <a:pt x="268" y="443"/>
                </a:lnTo>
                <a:lnTo>
                  <a:pt x="265" y="443"/>
                </a:lnTo>
                <a:lnTo>
                  <a:pt x="263" y="443"/>
                </a:lnTo>
                <a:lnTo>
                  <a:pt x="258" y="443"/>
                </a:lnTo>
                <a:lnTo>
                  <a:pt x="255" y="443"/>
                </a:lnTo>
                <a:lnTo>
                  <a:pt x="253" y="443"/>
                </a:lnTo>
                <a:lnTo>
                  <a:pt x="244" y="443"/>
                </a:lnTo>
                <a:lnTo>
                  <a:pt x="240" y="443"/>
                </a:lnTo>
                <a:lnTo>
                  <a:pt x="235" y="443"/>
                </a:lnTo>
                <a:lnTo>
                  <a:pt x="232" y="443"/>
                </a:lnTo>
                <a:lnTo>
                  <a:pt x="227" y="443"/>
                </a:lnTo>
                <a:lnTo>
                  <a:pt x="222" y="443"/>
                </a:lnTo>
                <a:lnTo>
                  <a:pt x="221" y="443"/>
                </a:lnTo>
                <a:lnTo>
                  <a:pt x="219" y="443"/>
                </a:lnTo>
                <a:lnTo>
                  <a:pt x="214" y="443"/>
                </a:lnTo>
                <a:lnTo>
                  <a:pt x="212" y="443"/>
                </a:lnTo>
                <a:lnTo>
                  <a:pt x="209" y="444"/>
                </a:lnTo>
                <a:lnTo>
                  <a:pt x="204" y="444"/>
                </a:lnTo>
                <a:lnTo>
                  <a:pt x="203" y="444"/>
                </a:lnTo>
                <a:lnTo>
                  <a:pt x="198" y="444"/>
                </a:lnTo>
                <a:lnTo>
                  <a:pt x="196" y="444"/>
                </a:lnTo>
                <a:lnTo>
                  <a:pt x="195" y="444"/>
                </a:lnTo>
                <a:lnTo>
                  <a:pt x="191" y="444"/>
                </a:lnTo>
                <a:lnTo>
                  <a:pt x="190" y="444"/>
                </a:lnTo>
                <a:lnTo>
                  <a:pt x="186" y="444"/>
                </a:lnTo>
                <a:lnTo>
                  <a:pt x="185" y="444"/>
                </a:lnTo>
                <a:lnTo>
                  <a:pt x="183" y="444"/>
                </a:lnTo>
                <a:lnTo>
                  <a:pt x="180" y="444"/>
                </a:lnTo>
                <a:lnTo>
                  <a:pt x="175" y="444"/>
                </a:lnTo>
                <a:lnTo>
                  <a:pt x="173" y="444"/>
                </a:lnTo>
                <a:lnTo>
                  <a:pt x="168" y="443"/>
                </a:lnTo>
                <a:lnTo>
                  <a:pt x="165" y="443"/>
                </a:lnTo>
                <a:lnTo>
                  <a:pt x="165" y="441"/>
                </a:lnTo>
                <a:lnTo>
                  <a:pt x="165" y="439"/>
                </a:lnTo>
                <a:lnTo>
                  <a:pt x="165" y="431"/>
                </a:lnTo>
                <a:lnTo>
                  <a:pt x="165" y="430"/>
                </a:lnTo>
                <a:lnTo>
                  <a:pt x="165" y="426"/>
                </a:lnTo>
                <a:lnTo>
                  <a:pt x="165" y="425"/>
                </a:lnTo>
                <a:lnTo>
                  <a:pt x="165" y="416"/>
                </a:lnTo>
                <a:lnTo>
                  <a:pt x="165" y="407"/>
                </a:lnTo>
                <a:lnTo>
                  <a:pt x="165" y="389"/>
                </a:lnTo>
                <a:lnTo>
                  <a:pt x="163" y="389"/>
                </a:lnTo>
                <a:lnTo>
                  <a:pt x="162" y="389"/>
                </a:lnTo>
                <a:lnTo>
                  <a:pt x="160" y="389"/>
                </a:lnTo>
                <a:lnTo>
                  <a:pt x="152" y="389"/>
                </a:lnTo>
                <a:lnTo>
                  <a:pt x="150" y="389"/>
                </a:lnTo>
                <a:lnTo>
                  <a:pt x="147" y="389"/>
                </a:lnTo>
                <a:lnTo>
                  <a:pt x="144" y="389"/>
                </a:lnTo>
                <a:lnTo>
                  <a:pt x="142" y="389"/>
                </a:lnTo>
                <a:lnTo>
                  <a:pt x="137" y="387"/>
                </a:lnTo>
                <a:lnTo>
                  <a:pt x="129" y="389"/>
                </a:lnTo>
                <a:lnTo>
                  <a:pt x="119" y="387"/>
                </a:lnTo>
                <a:lnTo>
                  <a:pt x="110" y="387"/>
                </a:lnTo>
                <a:lnTo>
                  <a:pt x="106" y="387"/>
                </a:lnTo>
                <a:lnTo>
                  <a:pt x="95" y="387"/>
                </a:lnTo>
                <a:lnTo>
                  <a:pt x="93" y="387"/>
                </a:lnTo>
                <a:lnTo>
                  <a:pt x="92" y="387"/>
                </a:lnTo>
                <a:lnTo>
                  <a:pt x="90" y="387"/>
                </a:lnTo>
                <a:lnTo>
                  <a:pt x="87" y="387"/>
                </a:lnTo>
                <a:lnTo>
                  <a:pt x="85" y="387"/>
                </a:lnTo>
                <a:lnTo>
                  <a:pt x="72" y="385"/>
                </a:lnTo>
                <a:lnTo>
                  <a:pt x="69" y="385"/>
                </a:lnTo>
                <a:lnTo>
                  <a:pt x="64" y="385"/>
                </a:lnTo>
                <a:lnTo>
                  <a:pt x="61" y="385"/>
                </a:lnTo>
                <a:lnTo>
                  <a:pt x="57" y="385"/>
                </a:lnTo>
                <a:lnTo>
                  <a:pt x="56" y="385"/>
                </a:lnTo>
                <a:lnTo>
                  <a:pt x="56" y="379"/>
                </a:lnTo>
                <a:lnTo>
                  <a:pt x="56" y="377"/>
                </a:lnTo>
                <a:lnTo>
                  <a:pt x="56" y="366"/>
                </a:lnTo>
                <a:lnTo>
                  <a:pt x="56" y="361"/>
                </a:lnTo>
                <a:lnTo>
                  <a:pt x="56" y="353"/>
                </a:lnTo>
                <a:lnTo>
                  <a:pt x="56" y="349"/>
                </a:lnTo>
                <a:lnTo>
                  <a:pt x="56" y="343"/>
                </a:lnTo>
                <a:lnTo>
                  <a:pt x="56" y="336"/>
                </a:lnTo>
                <a:lnTo>
                  <a:pt x="56" y="330"/>
                </a:lnTo>
                <a:lnTo>
                  <a:pt x="56" y="327"/>
                </a:lnTo>
                <a:lnTo>
                  <a:pt x="56" y="322"/>
                </a:lnTo>
                <a:lnTo>
                  <a:pt x="56" y="320"/>
                </a:lnTo>
                <a:lnTo>
                  <a:pt x="56" y="312"/>
                </a:lnTo>
                <a:lnTo>
                  <a:pt x="56" y="304"/>
                </a:lnTo>
                <a:lnTo>
                  <a:pt x="56" y="300"/>
                </a:lnTo>
                <a:lnTo>
                  <a:pt x="56" y="299"/>
                </a:lnTo>
                <a:lnTo>
                  <a:pt x="56" y="296"/>
                </a:lnTo>
                <a:lnTo>
                  <a:pt x="56" y="282"/>
                </a:lnTo>
                <a:lnTo>
                  <a:pt x="56" y="281"/>
                </a:lnTo>
                <a:lnTo>
                  <a:pt x="56" y="274"/>
                </a:lnTo>
                <a:lnTo>
                  <a:pt x="51" y="274"/>
                </a:lnTo>
                <a:lnTo>
                  <a:pt x="49" y="274"/>
                </a:lnTo>
                <a:lnTo>
                  <a:pt x="47" y="274"/>
                </a:lnTo>
                <a:lnTo>
                  <a:pt x="43" y="274"/>
                </a:lnTo>
                <a:lnTo>
                  <a:pt x="38" y="274"/>
                </a:lnTo>
                <a:lnTo>
                  <a:pt x="36" y="274"/>
                </a:lnTo>
                <a:lnTo>
                  <a:pt x="34" y="273"/>
                </a:lnTo>
                <a:lnTo>
                  <a:pt x="33" y="273"/>
                </a:lnTo>
                <a:lnTo>
                  <a:pt x="28" y="273"/>
                </a:lnTo>
                <a:lnTo>
                  <a:pt x="26" y="273"/>
                </a:lnTo>
                <a:lnTo>
                  <a:pt x="20" y="273"/>
                </a:lnTo>
                <a:lnTo>
                  <a:pt x="8" y="273"/>
                </a:lnTo>
                <a:lnTo>
                  <a:pt x="3" y="271"/>
                </a:lnTo>
                <a:lnTo>
                  <a:pt x="3" y="260"/>
                </a:lnTo>
                <a:lnTo>
                  <a:pt x="3" y="258"/>
                </a:lnTo>
                <a:lnTo>
                  <a:pt x="3" y="250"/>
                </a:lnTo>
                <a:lnTo>
                  <a:pt x="3" y="247"/>
                </a:lnTo>
                <a:lnTo>
                  <a:pt x="3" y="243"/>
                </a:lnTo>
                <a:lnTo>
                  <a:pt x="3" y="242"/>
                </a:lnTo>
                <a:lnTo>
                  <a:pt x="3" y="230"/>
                </a:lnTo>
                <a:lnTo>
                  <a:pt x="3" y="222"/>
                </a:lnTo>
                <a:lnTo>
                  <a:pt x="3" y="220"/>
                </a:lnTo>
                <a:lnTo>
                  <a:pt x="2" y="220"/>
                </a:lnTo>
                <a:lnTo>
                  <a:pt x="0" y="220"/>
                </a:lnTo>
                <a:lnTo>
                  <a:pt x="0" y="219"/>
                </a:lnTo>
                <a:lnTo>
                  <a:pt x="0" y="212"/>
                </a:lnTo>
                <a:lnTo>
                  <a:pt x="0" y="201"/>
                </a:lnTo>
                <a:lnTo>
                  <a:pt x="0" y="193"/>
                </a:lnTo>
                <a:lnTo>
                  <a:pt x="0" y="181"/>
                </a:lnTo>
                <a:lnTo>
                  <a:pt x="2" y="153"/>
                </a:lnTo>
                <a:lnTo>
                  <a:pt x="2" y="152"/>
                </a:lnTo>
                <a:lnTo>
                  <a:pt x="2" y="150"/>
                </a:lnTo>
                <a:lnTo>
                  <a:pt x="2" y="147"/>
                </a:lnTo>
                <a:lnTo>
                  <a:pt x="2" y="145"/>
                </a:lnTo>
                <a:lnTo>
                  <a:pt x="2" y="144"/>
                </a:lnTo>
                <a:lnTo>
                  <a:pt x="2" y="142"/>
                </a:lnTo>
                <a:lnTo>
                  <a:pt x="2" y="137"/>
                </a:lnTo>
                <a:lnTo>
                  <a:pt x="2" y="134"/>
                </a:lnTo>
                <a:lnTo>
                  <a:pt x="2" y="132"/>
                </a:lnTo>
                <a:lnTo>
                  <a:pt x="2" y="129"/>
                </a:lnTo>
                <a:lnTo>
                  <a:pt x="2" y="127"/>
                </a:lnTo>
                <a:lnTo>
                  <a:pt x="2" y="124"/>
                </a:lnTo>
                <a:lnTo>
                  <a:pt x="2" y="121"/>
                </a:lnTo>
                <a:lnTo>
                  <a:pt x="2" y="116"/>
                </a:lnTo>
                <a:lnTo>
                  <a:pt x="2" y="109"/>
                </a:lnTo>
                <a:lnTo>
                  <a:pt x="16" y="109"/>
                </a:lnTo>
                <a:lnTo>
                  <a:pt x="20" y="109"/>
                </a:lnTo>
                <a:lnTo>
                  <a:pt x="21" y="109"/>
                </a:lnTo>
                <a:lnTo>
                  <a:pt x="23" y="109"/>
                </a:lnTo>
                <a:lnTo>
                  <a:pt x="25" y="109"/>
                </a:lnTo>
                <a:lnTo>
                  <a:pt x="28" y="109"/>
                </a:lnTo>
                <a:lnTo>
                  <a:pt x="29" y="109"/>
                </a:lnTo>
                <a:lnTo>
                  <a:pt x="34" y="111"/>
                </a:lnTo>
                <a:lnTo>
                  <a:pt x="44" y="111"/>
                </a:lnTo>
                <a:lnTo>
                  <a:pt x="46" y="111"/>
                </a:lnTo>
                <a:lnTo>
                  <a:pt x="49" y="111"/>
                </a:lnTo>
                <a:lnTo>
                  <a:pt x="51" y="111"/>
                </a:lnTo>
                <a:lnTo>
                  <a:pt x="56" y="111"/>
                </a:lnTo>
                <a:lnTo>
                  <a:pt x="56" y="96"/>
                </a:lnTo>
                <a:lnTo>
                  <a:pt x="56" y="90"/>
                </a:lnTo>
                <a:lnTo>
                  <a:pt x="56" y="88"/>
                </a:lnTo>
                <a:lnTo>
                  <a:pt x="56" y="86"/>
                </a:lnTo>
                <a:lnTo>
                  <a:pt x="56" y="81"/>
                </a:lnTo>
                <a:lnTo>
                  <a:pt x="56" y="78"/>
                </a:lnTo>
                <a:lnTo>
                  <a:pt x="57" y="77"/>
                </a:lnTo>
                <a:lnTo>
                  <a:pt x="57" y="68"/>
                </a:lnTo>
                <a:lnTo>
                  <a:pt x="57" y="62"/>
                </a:lnTo>
                <a:lnTo>
                  <a:pt x="57" y="60"/>
                </a:lnTo>
                <a:lnTo>
                  <a:pt x="57" y="55"/>
                </a:lnTo>
                <a:lnTo>
                  <a:pt x="62" y="55"/>
                </a:lnTo>
                <a:lnTo>
                  <a:pt x="64" y="55"/>
                </a:lnTo>
                <a:lnTo>
                  <a:pt x="65" y="55"/>
                </a:lnTo>
                <a:lnTo>
                  <a:pt x="67" y="55"/>
                </a:lnTo>
                <a:lnTo>
                  <a:pt x="75" y="55"/>
                </a:lnTo>
                <a:lnTo>
                  <a:pt x="83" y="55"/>
                </a:lnTo>
                <a:lnTo>
                  <a:pt x="87" y="55"/>
                </a:lnTo>
                <a:lnTo>
                  <a:pt x="90" y="55"/>
                </a:lnTo>
                <a:lnTo>
                  <a:pt x="93" y="55"/>
                </a:lnTo>
                <a:lnTo>
                  <a:pt x="103" y="55"/>
                </a:lnTo>
                <a:lnTo>
                  <a:pt x="105" y="55"/>
                </a:lnTo>
                <a:lnTo>
                  <a:pt x="108" y="55"/>
                </a:lnTo>
                <a:lnTo>
                  <a:pt x="110" y="55"/>
                </a:lnTo>
                <a:lnTo>
                  <a:pt x="113" y="55"/>
                </a:lnTo>
                <a:lnTo>
                  <a:pt x="121" y="55"/>
                </a:lnTo>
                <a:lnTo>
                  <a:pt x="126" y="55"/>
                </a:lnTo>
                <a:lnTo>
                  <a:pt x="131" y="55"/>
                </a:lnTo>
                <a:lnTo>
                  <a:pt x="131" y="50"/>
                </a:lnTo>
                <a:lnTo>
                  <a:pt x="131" y="49"/>
                </a:lnTo>
                <a:lnTo>
                  <a:pt x="131" y="41"/>
                </a:lnTo>
                <a:lnTo>
                  <a:pt x="131" y="39"/>
                </a:lnTo>
                <a:lnTo>
                  <a:pt x="131" y="36"/>
                </a:lnTo>
                <a:lnTo>
                  <a:pt x="131" y="32"/>
                </a:lnTo>
                <a:lnTo>
                  <a:pt x="131" y="31"/>
                </a:lnTo>
                <a:lnTo>
                  <a:pt x="131" y="29"/>
                </a:lnTo>
                <a:lnTo>
                  <a:pt x="131" y="15"/>
                </a:lnTo>
                <a:lnTo>
                  <a:pt x="131" y="11"/>
                </a:lnTo>
                <a:lnTo>
                  <a:pt x="131" y="6"/>
                </a:lnTo>
                <a:lnTo>
                  <a:pt x="131" y="1"/>
                </a:lnTo>
                <a:lnTo>
                  <a:pt x="131" y="0"/>
                </a:lnTo>
                <a:lnTo>
                  <a:pt x="136" y="0"/>
                </a:lnTo>
                <a:lnTo>
                  <a:pt x="139" y="1"/>
                </a:lnTo>
                <a:lnTo>
                  <a:pt x="141" y="1"/>
                </a:lnTo>
                <a:lnTo>
                  <a:pt x="142" y="1"/>
                </a:lnTo>
                <a:lnTo>
                  <a:pt x="149" y="0"/>
                </a:lnTo>
                <a:lnTo>
                  <a:pt x="152" y="0"/>
                </a:lnTo>
                <a:lnTo>
                  <a:pt x="162" y="1"/>
                </a:lnTo>
                <a:lnTo>
                  <a:pt x="163" y="1"/>
                </a:lnTo>
                <a:lnTo>
                  <a:pt x="165" y="1"/>
                </a:lnTo>
                <a:lnTo>
                  <a:pt x="170" y="1"/>
                </a:lnTo>
                <a:lnTo>
                  <a:pt x="173" y="1"/>
                </a:lnTo>
                <a:lnTo>
                  <a:pt x="186" y="0"/>
                </a:lnTo>
                <a:lnTo>
                  <a:pt x="190" y="0"/>
                </a:lnTo>
                <a:lnTo>
                  <a:pt x="193" y="0"/>
                </a:lnTo>
                <a:lnTo>
                  <a:pt x="203" y="0"/>
                </a:lnTo>
                <a:lnTo>
                  <a:pt x="216" y="0"/>
                </a:lnTo>
                <a:lnTo>
                  <a:pt x="222" y="0"/>
                </a:lnTo>
                <a:lnTo>
                  <a:pt x="224" y="0"/>
                </a:lnTo>
                <a:lnTo>
                  <a:pt x="229" y="0"/>
                </a:lnTo>
                <a:lnTo>
                  <a:pt x="235" y="0"/>
                </a:lnTo>
                <a:lnTo>
                  <a:pt x="237" y="0"/>
                </a:lnTo>
                <a:lnTo>
                  <a:pt x="244" y="0"/>
                </a:lnTo>
                <a:lnTo>
                  <a:pt x="245" y="0"/>
                </a:lnTo>
                <a:lnTo>
                  <a:pt x="247" y="0"/>
                </a:lnTo>
                <a:lnTo>
                  <a:pt x="248" y="0"/>
                </a:lnTo>
                <a:lnTo>
                  <a:pt x="263" y="0"/>
                </a:lnTo>
                <a:lnTo>
                  <a:pt x="273" y="0"/>
                </a:lnTo>
                <a:lnTo>
                  <a:pt x="279" y="1"/>
                </a:lnTo>
                <a:lnTo>
                  <a:pt x="281" y="0"/>
                </a:lnTo>
                <a:lnTo>
                  <a:pt x="289" y="0"/>
                </a:lnTo>
                <a:lnTo>
                  <a:pt x="291" y="0"/>
                </a:lnTo>
                <a:lnTo>
                  <a:pt x="296" y="0"/>
                </a:lnTo>
                <a:lnTo>
                  <a:pt x="297" y="0"/>
                </a:lnTo>
                <a:lnTo>
                  <a:pt x="299" y="0"/>
                </a:lnTo>
                <a:lnTo>
                  <a:pt x="304" y="0"/>
                </a:lnTo>
                <a:lnTo>
                  <a:pt x="306" y="0"/>
                </a:lnTo>
                <a:lnTo>
                  <a:pt x="307" y="0"/>
                </a:lnTo>
                <a:lnTo>
                  <a:pt x="311" y="0"/>
                </a:lnTo>
                <a:lnTo>
                  <a:pt x="315" y="0"/>
                </a:lnTo>
                <a:lnTo>
                  <a:pt x="319" y="0"/>
                </a:lnTo>
                <a:lnTo>
                  <a:pt x="320" y="0"/>
                </a:lnTo>
                <a:lnTo>
                  <a:pt x="322" y="0"/>
                </a:lnTo>
                <a:lnTo>
                  <a:pt x="33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92" name="Freeform 631"/>
          <p:cNvSpPr>
            <a:spLocks noEditPoints="1"/>
          </p:cNvSpPr>
          <p:nvPr/>
        </p:nvSpPr>
        <p:spPr bwMode="auto">
          <a:xfrm>
            <a:off x="1228725" y="5083012"/>
            <a:ext cx="839735" cy="1305253"/>
          </a:xfrm>
          <a:custGeom>
            <a:avLst/>
            <a:gdLst>
              <a:gd name="T0" fmla="*/ 93 w 415"/>
              <a:gd name="T1" fmla="*/ 525 h 627"/>
              <a:gd name="T2" fmla="*/ 72 w 415"/>
              <a:gd name="T3" fmla="*/ 448 h 627"/>
              <a:gd name="T4" fmla="*/ 87 w 415"/>
              <a:gd name="T5" fmla="*/ 227 h 627"/>
              <a:gd name="T6" fmla="*/ 26 w 415"/>
              <a:gd name="T7" fmla="*/ 62 h 627"/>
              <a:gd name="T8" fmla="*/ 155 w 415"/>
              <a:gd name="T9" fmla="*/ 5 h 627"/>
              <a:gd name="T10" fmla="*/ 196 w 415"/>
              <a:gd name="T11" fmla="*/ 46 h 627"/>
              <a:gd name="T12" fmla="*/ 204 w 415"/>
              <a:gd name="T13" fmla="*/ 113 h 627"/>
              <a:gd name="T14" fmla="*/ 237 w 415"/>
              <a:gd name="T15" fmla="*/ 185 h 627"/>
              <a:gd name="T16" fmla="*/ 317 w 415"/>
              <a:gd name="T17" fmla="*/ 132 h 627"/>
              <a:gd name="T18" fmla="*/ 386 w 415"/>
              <a:gd name="T19" fmla="*/ 114 h 627"/>
              <a:gd name="T20" fmla="*/ 415 w 415"/>
              <a:gd name="T21" fmla="*/ 126 h 627"/>
              <a:gd name="T22" fmla="*/ 396 w 415"/>
              <a:gd name="T23" fmla="*/ 159 h 627"/>
              <a:gd name="T24" fmla="*/ 360 w 415"/>
              <a:gd name="T25" fmla="*/ 224 h 627"/>
              <a:gd name="T26" fmla="*/ 347 w 415"/>
              <a:gd name="T27" fmla="*/ 257 h 627"/>
              <a:gd name="T28" fmla="*/ 333 w 415"/>
              <a:gd name="T29" fmla="*/ 288 h 627"/>
              <a:gd name="T30" fmla="*/ 309 w 415"/>
              <a:gd name="T31" fmla="*/ 307 h 627"/>
              <a:gd name="T32" fmla="*/ 280 w 415"/>
              <a:gd name="T33" fmla="*/ 301 h 627"/>
              <a:gd name="T34" fmla="*/ 273 w 415"/>
              <a:gd name="T35" fmla="*/ 328 h 627"/>
              <a:gd name="T36" fmla="*/ 265 w 415"/>
              <a:gd name="T37" fmla="*/ 358 h 627"/>
              <a:gd name="T38" fmla="*/ 255 w 415"/>
              <a:gd name="T39" fmla="*/ 386 h 627"/>
              <a:gd name="T40" fmla="*/ 288 w 415"/>
              <a:gd name="T41" fmla="*/ 394 h 627"/>
              <a:gd name="T42" fmla="*/ 317 w 415"/>
              <a:gd name="T43" fmla="*/ 400 h 627"/>
              <a:gd name="T44" fmla="*/ 340 w 415"/>
              <a:gd name="T45" fmla="*/ 418 h 627"/>
              <a:gd name="T46" fmla="*/ 351 w 415"/>
              <a:gd name="T47" fmla="*/ 453 h 627"/>
              <a:gd name="T48" fmla="*/ 365 w 415"/>
              <a:gd name="T49" fmla="*/ 484 h 627"/>
              <a:gd name="T50" fmla="*/ 353 w 415"/>
              <a:gd name="T51" fmla="*/ 518 h 627"/>
              <a:gd name="T52" fmla="*/ 340 w 415"/>
              <a:gd name="T53" fmla="*/ 547 h 627"/>
              <a:gd name="T54" fmla="*/ 342 w 415"/>
              <a:gd name="T55" fmla="*/ 583 h 627"/>
              <a:gd name="T56" fmla="*/ 338 w 415"/>
              <a:gd name="T57" fmla="*/ 618 h 627"/>
              <a:gd name="T58" fmla="*/ 291 w 415"/>
              <a:gd name="T59" fmla="*/ 624 h 627"/>
              <a:gd name="T60" fmla="*/ 213 w 415"/>
              <a:gd name="T61" fmla="*/ 621 h 627"/>
              <a:gd name="T62" fmla="*/ 167 w 415"/>
              <a:gd name="T63" fmla="*/ 618 h 627"/>
              <a:gd name="T64" fmla="*/ 141 w 415"/>
              <a:gd name="T65" fmla="*/ 596 h 627"/>
              <a:gd name="T66" fmla="*/ 139 w 415"/>
              <a:gd name="T67" fmla="*/ 574 h 627"/>
              <a:gd name="T68" fmla="*/ 170 w 415"/>
              <a:gd name="T69" fmla="*/ 567 h 627"/>
              <a:gd name="T70" fmla="*/ 142 w 415"/>
              <a:gd name="T71" fmla="*/ 569 h 627"/>
              <a:gd name="T72" fmla="*/ 126 w 415"/>
              <a:gd name="T73" fmla="*/ 585 h 627"/>
              <a:gd name="T74" fmla="*/ 110 w 415"/>
              <a:gd name="T75" fmla="*/ 564 h 627"/>
              <a:gd name="T76" fmla="*/ 95 w 415"/>
              <a:gd name="T77" fmla="*/ 541 h 627"/>
              <a:gd name="T78" fmla="*/ 90 w 415"/>
              <a:gd name="T79" fmla="*/ 515 h 627"/>
              <a:gd name="T80" fmla="*/ 92 w 415"/>
              <a:gd name="T81" fmla="*/ 490 h 627"/>
              <a:gd name="T82" fmla="*/ 85 w 415"/>
              <a:gd name="T83" fmla="*/ 469 h 627"/>
              <a:gd name="T84" fmla="*/ 72 w 415"/>
              <a:gd name="T85" fmla="*/ 448 h 627"/>
              <a:gd name="T86" fmla="*/ 67 w 415"/>
              <a:gd name="T87" fmla="*/ 407 h 627"/>
              <a:gd name="T88" fmla="*/ 70 w 415"/>
              <a:gd name="T89" fmla="*/ 371 h 627"/>
              <a:gd name="T90" fmla="*/ 80 w 415"/>
              <a:gd name="T91" fmla="*/ 338 h 627"/>
              <a:gd name="T92" fmla="*/ 106 w 415"/>
              <a:gd name="T93" fmla="*/ 315 h 627"/>
              <a:gd name="T94" fmla="*/ 133 w 415"/>
              <a:gd name="T95" fmla="*/ 294 h 627"/>
              <a:gd name="T96" fmla="*/ 106 w 415"/>
              <a:gd name="T97" fmla="*/ 312 h 627"/>
              <a:gd name="T98" fmla="*/ 82 w 415"/>
              <a:gd name="T99" fmla="*/ 335 h 627"/>
              <a:gd name="T100" fmla="*/ 72 w 415"/>
              <a:gd name="T101" fmla="*/ 322 h 627"/>
              <a:gd name="T102" fmla="*/ 77 w 415"/>
              <a:gd name="T103" fmla="*/ 289 h 627"/>
              <a:gd name="T104" fmla="*/ 92 w 415"/>
              <a:gd name="T105" fmla="*/ 245 h 627"/>
              <a:gd name="T106" fmla="*/ 88 w 415"/>
              <a:gd name="T107" fmla="*/ 211 h 627"/>
              <a:gd name="T108" fmla="*/ 75 w 415"/>
              <a:gd name="T109" fmla="*/ 185 h 627"/>
              <a:gd name="T110" fmla="*/ 62 w 415"/>
              <a:gd name="T111" fmla="*/ 152 h 627"/>
              <a:gd name="T112" fmla="*/ 41 w 415"/>
              <a:gd name="T113" fmla="*/ 139 h 627"/>
              <a:gd name="T114" fmla="*/ 36 w 415"/>
              <a:gd name="T115" fmla="*/ 110 h 627"/>
              <a:gd name="T116" fmla="*/ 21 w 415"/>
              <a:gd name="T117" fmla="*/ 75 h 627"/>
              <a:gd name="T118" fmla="*/ 33 w 415"/>
              <a:gd name="T119" fmla="*/ 57 h 627"/>
              <a:gd name="T120" fmla="*/ 49 w 415"/>
              <a:gd name="T121" fmla="*/ 25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627">
                <a:moveTo>
                  <a:pt x="128" y="588"/>
                </a:moveTo>
                <a:lnTo>
                  <a:pt x="128" y="587"/>
                </a:lnTo>
                <a:lnTo>
                  <a:pt x="128" y="588"/>
                </a:lnTo>
                <a:close/>
                <a:moveTo>
                  <a:pt x="123" y="585"/>
                </a:moveTo>
                <a:lnTo>
                  <a:pt x="123" y="583"/>
                </a:lnTo>
                <a:lnTo>
                  <a:pt x="123" y="585"/>
                </a:lnTo>
                <a:close/>
                <a:moveTo>
                  <a:pt x="121" y="583"/>
                </a:moveTo>
                <a:lnTo>
                  <a:pt x="121" y="585"/>
                </a:lnTo>
                <a:lnTo>
                  <a:pt x="121" y="583"/>
                </a:lnTo>
                <a:close/>
                <a:moveTo>
                  <a:pt x="113" y="574"/>
                </a:moveTo>
                <a:lnTo>
                  <a:pt x="113" y="572"/>
                </a:lnTo>
                <a:lnTo>
                  <a:pt x="113" y="574"/>
                </a:lnTo>
                <a:close/>
                <a:moveTo>
                  <a:pt x="110" y="572"/>
                </a:moveTo>
                <a:lnTo>
                  <a:pt x="110" y="574"/>
                </a:lnTo>
                <a:lnTo>
                  <a:pt x="108" y="574"/>
                </a:lnTo>
                <a:lnTo>
                  <a:pt x="108" y="572"/>
                </a:lnTo>
                <a:lnTo>
                  <a:pt x="110" y="572"/>
                </a:lnTo>
                <a:close/>
                <a:moveTo>
                  <a:pt x="103" y="560"/>
                </a:moveTo>
                <a:lnTo>
                  <a:pt x="101" y="560"/>
                </a:lnTo>
                <a:lnTo>
                  <a:pt x="101" y="559"/>
                </a:lnTo>
                <a:lnTo>
                  <a:pt x="103" y="559"/>
                </a:lnTo>
                <a:lnTo>
                  <a:pt x="103" y="560"/>
                </a:lnTo>
                <a:close/>
                <a:moveTo>
                  <a:pt x="97" y="556"/>
                </a:moveTo>
                <a:lnTo>
                  <a:pt x="95" y="556"/>
                </a:lnTo>
                <a:lnTo>
                  <a:pt x="97" y="556"/>
                </a:lnTo>
                <a:close/>
                <a:moveTo>
                  <a:pt x="93" y="525"/>
                </a:moveTo>
                <a:lnTo>
                  <a:pt x="92" y="525"/>
                </a:lnTo>
                <a:lnTo>
                  <a:pt x="93" y="525"/>
                </a:lnTo>
                <a:close/>
                <a:moveTo>
                  <a:pt x="93" y="520"/>
                </a:moveTo>
                <a:lnTo>
                  <a:pt x="92" y="520"/>
                </a:lnTo>
                <a:lnTo>
                  <a:pt x="92" y="518"/>
                </a:lnTo>
                <a:lnTo>
                  <a:pt x="93" y="518"/>
                </a:lnTo>
                <a:lnTo>
                  <a:pt x="93" y="520"/>
                </a:lnTo>
                <a:close/>
                <a:moveTo>
                  <a:pt x="92" y="516"/>
                </a:moveTo>
                <a:lnTo>
                  <a:pt x="92" y="518"/>
                </a:lnTo>
                <a:lnTo>
                  <a:pt x="92" y="516"/>
                </a:lnTo>
                <a:close/>
                <a:moveTo>
                  <a:pt x="82" y="479"/>
                </a:moveTo>
                <a:lnTo>
                  <a:pt x="80" y="477"/>
                </a:lnTo>
                <a:lnTo>
                  <a:pt x="82" y="477"/>
                </a:lnTo>
                <a:lnTo>
                  <a:pt x="82" y="479"/>
                </a:lnTo>
                <a:close/>
                <a:moveTo>
                  <a:pt x="72" y="466"/>
                </a:moveTo>
                <a:lnTo>
                  <a:pt x="72" y="467"/>
                </a:lnTo>
                <a:lnTo>
                  <a:pt x="72" y="466"/>
                </a:lnTo>
                <a:close/>
                <a:moveTo>
                  <a:pt x="72" y="454"/>
                </a:moveTo>
                <a:lnTo>
                  <a:pt x="72" y="453"/>
                </a:lnTo>
                <a:lnTo>
                  <a:pt x="72" y="454"/>
                </a:lnTo>
                <a:close/>
                <a:moveTo>
                  <a:pt x="70" y="453"/>
                </a:moveTo>
                <a:lnTo>
                  <a:pt x="70" y="451"/>
                </a:lnTo>
                <a:lnTo>
                  <a:pt x="70" y="453"/>
                </a:lnTo>
                <a:close/>
                <a:moveTo>
                  <a:pt x="70" y="451"/>
                </a:moveTo>
                <a:lnTo>
                  <a:pt x="70" y="449"/>
                </a:lnTo>
                <a:lnTo>
                  <a:pt x="70" y="451"/>
                </a:lnTo>
                <a:close/>
                <a:moveTo>
                  <a:pt x="70" y="451"/>
                </a:moveTo>
                <a:lnTo>
                  <a:pt x="70" y="449"/>
                </a:lnTo>
                <a:lnTo>
                  <a:pt x="70" y="451"/>
                </a:lnTo>
                <a:close/>
                <a:moveTo>
                  <a:pt x="72" y="448"/>
                </a:moveTo>
                <a:lnTo>
                  <a:pt x="70" y="448"/>
                </a:lnTo>
                <a:lnTo>
                  <a:pt x="72" y="448"/>
                </a:lnTo>
                <a:close/>
                <a:moveTo>
                  <a:pt x="72" y="420"/>
                </a:moveTo>
                <a:lnTo>
                  <a:pt x="72" y="418"/>
                </a:lnTo>
                <a:lnTo>
                  <a:pt x="70" y="418"/>
                </a:lnTo>
                <a:lnTo>
                  <a:pt x="72" y="418"/>
                </a:lnTo>
                <a:lnTo>
                  <a:pt x="72" y="420"/>
                </a:lnTo>
                <a:close/>
                <a:moveTo>
                  <a:pt x="72" y="413"/>
                </a:moveTo>
                <a:lnTo>
                  <a:pt x="72" y="415"/>
                </a:lnTo>
                <a:lnTo>
                  <a:pt x="70" y="415"/>
                </a:lnTo>
                <a:lnTo>
                  <a:pt x="70" y="413"/>
                </a:lnTo>
                <a:lnTo>
                  <a:pt x="72" y="413"/>
                </a:lnTo>
                <a:close/>
                <a:moveTo>
                  <a:pt x="67" y="410"/>
                </a:moveTo>
                <a:lnTo>
                  <a:pt x="67" y="412"/>
                </a:lnTo>
                <a:lnTo>
                  <a:pt x="67" y="410"/>
                </a:lnTo>
                <a:lnTo>
                  <a:pt x="67" y="412"/>
                </a:lnTo>
                <a:lnTo>
                  <a:pt x="67" y="410"/>
                </a:lnTo>
                <a:close/>
                <a:moveTo>
                  <a:pt x="72" y="315"/>
                </a:moveTo>
                <a:lnTo>
                  <a:pt x="72" y="314"/>
                </a:lnTo>
                <a:lnTo>
                  <a:pt x="72" y="315"/>
                </a:lnTo>
                <a:close/>
                <a:moveTo>
                  <a:pt x="123" y="307"/>
                </a:moveTo>
                <a:lnTo>
                  <a:pt x="121" y="307"/>
                </a:lnTo>
                <a:lnTo>
                  <a:pt x="123" y="307"/>
                </a:lnTo>
                <a:close/>
                <a:moveTo>
                  <a:pt x="84" y="234"/>
                </a:moveTo>
                <a:lnTo>
                  <a:pt x="84" y="235"/>
                </a:lnTo>
                <a:lnTo>
                  <a:pt x="84" y="234"/>
                </a:lnTo>
                <a:close/>
                <a:moveTo>
                  <a:pt x="87" y="229"/>
                </a:moveTo>
                <a:lnTo>
                  <a:pt x="87" y="227"/>
                </a:lnTo>
                <a:lnTo>
                  <a:pt x="87" y="229"/>
                </a:lnTo>
                <a:close/>
                <a:moveTo>
                  <a:pt x="54" y="185"/>
                </a:moveTo>
                <a:lnTo>
                  <a:pt x="54" y="183"/>
                </a:lnTo>
                <a:lnTo>
                  <a:pt x="54" y="185"/>
                </a:lnTo>
                <a:close/>
                <a:moveTo>
                  <a:pt x="57" y="163"/>
                </a:moveTo>
                <a:lnTo>
                  <a:pt x="56" y="163"/>
                </a:lnTo>
                <a:lnTo>
                  <a:pt x="57" y="163"/>
                </a:lnTo>
                <a:close/>
                <a:moveTo>
                  <a:pt x="0" y="110"/>
                </a:moveTo>
                <a:lnTo>
                  <a:pt x="0" y="111"/>
                </a:lnTo>
                <a:lnTo>
                  <a:pt x="0" y="110"/>
                </a:lnTo>
                <a:close/>
                <a:moveTo>
                  <a:pt x="2" y="103"/>
                </a:moveTo>
                <a:lnTo>
                  <a:pt x="2" y="101"/>
                </a:lnTo>
                <a:lnTo>
                  <a:pt x="2" y="103"/>
                </a:lnTo>
                <a:close/>
                <a:moveTo>
                  <a:pt x="2" y="101"/>
                </a:moveTo>
                <a:lnTo>
                  <a:pt x="2" y="103"/>
                </a:lnTo>
                <a:lnTo>
                  <a:pt x="2" y="101"/>
                </a:lnTo>
                <a:close/>
                <a:moveTo>
                  <a:pt x="18" y="75"/>
                </a:moveTo>
                <a:lnTo>
                  <a:pt x="17" y="75"/>
                </a:lnTo>
                <a:lnTo>
                  <a:pt x="18" y="75"/>
                </a:lnTo>
                <a:close/>
                <a:moveTo>
                  <a:pt x="21" y="64"/>
                </a:moveTo>
                <a:lnTo>
                  <a:pt x="21" y="65"/>
                </a:lnTo>
                <a:lnTo>
                  <a:pt x="21" y="64"/>
                </a:lnTo>
                <a:close/>
                <a:moveTo>
                  <a:pt x="21" y="64"/>
                </a:moveTo>
                <a:lnTo>
                  <a:pt x="21" y="65"/>
                </a:lnTo>
                <a:lnTo>
                  <a:pt x="21" y="64"/>
                </a:lnTo>
                <a:close/>
                <a:moveTo>
                  <a:pt x="26" y="62"/>
                </a:moveTo>
                <a:lnTo>
                  <a:pt x="26" y="61"/>
                </a:lnTo>
                <a:lnTo>
                  <a:pt x="26" y="62"/>
                </a:lnTo>
                <a:close/>
                <a:moveTo>
                  <a:pt x="33" y="49"/>
                </a:moveTo>
                <a:lnTo>
                  <a:pt x="31" y="49"/>
                </a:lnTo>
                <a:lnTo>
                  <a:pt x="33" y="49"/>
                </a:lnTo>
                <a:close/>
                <a:moveTo>
                  <a:pt x="70" y="0"/>
                </a:moveTo>
                <a:lnTo>
                  <a:pt x="74" y="0"/>
                </a:lnTo>
                <a:lnTo>
                  <a:pt x="80" y="2"/>
                </a:lnTo>
                <a:lnTo>
                  <a:pt x="82" y="2"/>
                </a:lnTo>
                <a:lnTo>
                  <a:pt x="85" y="2"/>
                </a:lnTo>
                <a:lnTo>
                  <a:pt x="87" y="2"/>
                </a:lnTo>
                <a:lnTo>
                  <a:pt x="88" y="2"/>
                </a:lnTo>
                <a:lnTo>
                  <a:pt x="90" y="2"/>
                </a:lnTo>
                <a:lnTo>
                  <a:pt x="92" y="2"/>
                </a:lnTo>
                <a:lnTo>
                  <a:pt x="95" y="2"/>
                </a:lnTo>
                <a:lnTo>
                  <a:pt x="103" y="2"/>
                </a:lnTo>
                <a:lnTo>
                  <a:pt x="108" y="2"/>
                </a:lnTo>
                <a:lnTo>
                  <a:pt x="110" y="2"/>
                </a:lnTo>
                <a:lnTo>
                  <a:pt x="110" y="3"/>
                </a:lnTo>
                <a:lnTo>
                  <a:pt x="116" y="3"/>
                </a:lnTo>
                <a:lnTo>
                  <a:pt x="118" y="3"/>
                </a:lnTo>
                <a:lnTo>
                  <a:pt x="129" y="3"/>
                </a:lnTo>
                <a:lnTo>
                  <a:pt x="137" y="3"/>
                </a:lnTo>
                <a:lnTo>
                  <a:pt x="141" y="3"/>
                </a:lnTo>
                <a:lnTo>
                  <a:pt x="144" y="3"/>
                </a:lnTo>
                <a:lnTo>
                  <a:pt x="147" y="3"/>
                </a:lnTo>
                <a:lnTo>
                  <a:pt x="147" y="5"/>
                </a:lnTo>
                <a:lnTo>
                  <a:pt x="149" y="5"/>
                </a:lnTo>
                <a:lnTo>
                  <a:pt x="152" y="5"/>
                </a:lnTo>
                <a:lnTo>
                  <a:pt x="155" y="5"/>
                </a:lnTo>
                <a:lnTo>
                  <a:pt x="160" y="5"/>
                </a:lnTo>
                <a:lnTo>
                  <a:pt x="165" y="5"/>
                </a:lnTo>
                <a:lnTo>
                  <a:pt x="165" y="7"/>
                </a:lnTo>
                <a:lnTo>
                  <a:pt x="167" y="7"/>
                </a:lnTo>
                <a:lnTo>
                  <a:pt x="168" y="7"/>
                </a:lnTo>
                <a:lnTo>
                  <a:pt x="168" y="11"/>
                </a:lnTo>
                <a:lnTo>
                  <a:pt x="170" y="11"/>
                </a:lnTo>
                <a:lnTo>
                  <a:pt x="170" y="13"/>
                </a:lnTo>
                <a:lnTo>
                  <a:pt x="170" y="15"/>
                </a:lnTo>
                <a:lnTo>
                  <a:pt x="173" y="15"/>
                </a:lnTo>
                <a:lnTo>
                  <a:pt x="173" y="20"/>
                </a:lnTo>
                <a:lnTo>
                  <a:pt x="175" y="20"/>
                </a:lnTo>
                <a:lnTo>
                  <a:pt x="183" y="20"/>
                </a:lnTo>
                <a:lnTo>
                  <a:pt x="183" y="26"/>
                </a:lnTo>
                <a:lnTo>
                  <a:pt x="183" y="29"/>
                </a:lnTo>
                <a:lnTo>
                  <a:pt x="186" y="29"/>
                </a:lnTo>
                <a:lnTo>
                  <a:pt x="186" y="34"/>
                </a:lnTo>
                <a:lnTo>
                  <a:pt x="185" y="34"/>
                </a:lnTo>
                <a:lnTo>
                  <a:pt x="185" y="39"/>
                </a:lnTo>
                <a:lnTo>
                  <a:pt x="186" y="39"/>
                </a:lnTo>
                <a:lnTo>
                  <a:pt x="188" y="39"/>
                </a:lnTo>
                <a:lnTo>
                  <a:pt x="190" y="39"/>
                </a:lnTo>
                <a:lnTo>
                  <a:pt x="188" y="41"/>
                </a:lnTo>
                <a:lnTo>
                  <a:pt x="190" y="41"/>
                </a:lnTo>
                <a:lnTo>
                  <a:pt x="191" y="41"/>
                </a:lnTo>
                <a:lnTo>
                  <a:pt x="191" y="43"/>
                </a:lnTo>
                <a:lnTo>
                  <a:pt x="196" y="44"/>
                </a:lnTo>
                <a:lnTo>
                  <a:pt x="196" y="46"/>
                </a:lnTo>
                <a:lnTo>
                  <a:pt x="198" y="46"/>
                </a:lnTo>
                <a:lnTo>
                  <a:pt x="198" y="49"/>
                </a:lnTo>
                <a:lnTo>
                  <a:pt x="198" y="51"/>
                </a:lnTo>
                <a:lnTo>
                  <a:pt x="200" y="51"/>
                </a:lnTo>
                <a:lnTo>
                  <a:pt x="200" y="52"/>
                </a:lnTo>
                <a:lnTo>
                  <a:pt x="201" y="52"/>
                </a:lnTo>
                <a:lnTo>
                  <a:pt x="206" y="52"/>
                </a:lnTo>
                <a:lnTo>
                  <a:pt x="209" y="54"/>
                </a:lnTo>
                <a:lnTo>
                  <a:pt x="209" y="59"/>
                </a:lnTo>
                <a:lnTo>
                  <a:pt x="209" y="62"/>
                </a:lnTo>
                <a:lnTo>
                  <a:pt x="211" y="62"/>
                </a:lnTo>
                <a:lnTo>
                  <a:pt x="211" y="65"/>
                </a:lnTo>
                <a:lnTo>
                  <a:pt x="213" y="65"/>
                </a:lnTo>
                <a:lnTo>
                  <a:pt x="213" y="67"/>
                </a:lnTo>
                <a:lnTo>
                  <a:pt x="216" y="69"/>
                </a:lnTo>
                <a:lnTo>
                  <a:pt x="214" y="75"/>
                </a:lnTo>
                <a:lnTo>
                  <a:pt x="217" y="75"/>
                </a:lnTo>
                <a:lnTo>
                  <a:pt x="217" y="77"/>
                </a:lnTo>
                <a:lnTo>
                  <a:pt x="217" y="78"/>
                </a:lnTo>
                <a:lnTo>
                  <a:pt x="217" y="80"/>
                </a:lnTo>
                <a:lnTo>
                  <a:pt x="216" y="85"/>
                </a:lnTo>
                <a:lnTo>
                  <a:pt x="216" y="88"/>
                </a:lnTo>
                <a:lnTo>
                  <a:pt x="209" y="88"/>
                </a:lnTo>
                <a:lnTo>
                  <a:pt x="208" y="88"/>
                </a:lnTo>
                <a:lnTo>
                  <a:pt x="208" y="95"/>
                </a:lnTo>
                <a:lnTo>
                  <a:pt x="206" y="95"/>
                </a:lnTo>
                <a:lnTo>
                  <a:pt x="204" y="101"/>
                </a:lnTo>
                <a:lnTo>
                  <a:pt x="204" y="113"/>
                </a:lnTo>
                <a:lnTo>
                  <a:pt x="206" y="113"/>
                </a:lnTo>
                <a:lnTo>
                  <a:pt x="206" y="126"/>
                </a:lnTo>
                <a:lnTo>
                  <a:pt x="206" y="128"/>
                </a:lnTo>
                <a:lnTo>
                  <a:pt x="206" y="129"/>
                </a:lnTo>
                <a:lnTo>
                  <a:pt x="206" y="137"/>
                </a:lnTo>
                <a:lnTo>
                  <a:pt x="206" y="144"/>
                </a:lnTo>
                <a:lnTo>
                  <a:pt x="213" y="145"/>
                </a:lnTo>
                <a:lnTo>
                  <a:pt x="216" y="145"/>
                </a:lnTo>
                <a:lnTo>
                  <a:pt x="216" y="150"/>
                </a:lnTo>
                <a:lnTo>
                  <a:pt x="214" y="157"/>
                </a:lnTo>
                <a:lnTo>
                  <a:pt x="214" y="162"/>
                </a:lnTo>
                <a:lnTo>
                  <a:pt x="214" y="172"/>
                </a:lnTo>
                <a:lnTo>
                  <a:pt x="214" y="177"/>
                </a:lnTo>
                <a:lnTo>
                  <a:pt x="214" y="178"/>
                </a:lnTo>
                <a:lnTo>
                  <a:pt x="214" y="186"/>
                </a:lnTo>
                <a:lnTo>
                  <a:pt x="214" y="188"/>
                </a:lnTo>
                <a:lnTo>
                  <a:pt x="214" y="190"/>
                </a:lnTo>
                <a:lnTo>
                  <a:pt x="216" y="190"/>
                </a:lnTo>
                <a:lnTo>
                  <a:pt x="216" y="193"/>
                </a:lnTo>
                <a:lnTo>
                  <a:pt x="219" y="193"/>
                </a:lnTo>
                <a:lnTo>
                  <a:pt x="219" y="190"/>
                </a:lnTo>
                <a:lnTo>
                  <a:pt x="222" y="190"/>
                </a:lnTo>
                <a:lnTo>
                  <a:pt x="222" y="188"/>
                </a:lnTo>
                <a:lnTo>
                  <a:pt x="222" y="186"/>
                </a:lnTo>
                <a:lnTo>
                  <a:pt x="222" y="185"/>
                </a:lnTo>
                <a:lnTo>
                  <a:pt x="226" y="185"/>
                </a:lnTo>
                <a:lnTo>
                  <a:pt x="234" y="185"/>
                </a:lnTo>
                <a:lnTo>
                  <a:pt x="237" y="185"/>
                </a:lnTo>
                <a:lnTo>
                  <a:pt x="237" y="181"/>
                </a:lnTo>
                <a:lnTo>
                  <a:pt x="239" y="181"/>
                </a:lnTo>
                <a:lnTo>
                  <a:pt x="245" y="181"/>
                </a:lnTo>
                <a:lnTo>
                  <a:pt x="247" y="181"/>
                </a:lnTo>
                <a:lnTo>
                  <a:pt x="249" y="181"/>
                </a:lnTo>
                <a:lnTo>
                  <a:pt x="250" y="181"/>
                </a:lnTo>
                <a:lnTo>
                  <a:pt x="252" y="181"/>
                </a:lnTo>
                <a:lnTo>
                  <a:pt x="253" y="181"/>
                </a:lnTo>
                <a:lnTo>
                  <a:pt x="260" y="181"/>
                </a:lnTo>
                <a:lnTo>
                  <a:pt x="267" y="181"/>
                </a:lnTo>
                <a:lnTo>
                  <a:pt x="271" y="181"/>
                </a:lnTo>
                <a:lnTo>
                  <a:pt x="280" y="183"/>
                </a:lnTo>
                <a:lnTo>
                  <a:pt x="281" y="183"/>
                </a:lnTo>
                <a:lnTo>
                  <a:pt x="281" y="173"/>
                </a:lnTo>
                <a:lnTo>
                  <a:pt x="283" y="173"/>
                </a:lnTo>
                <a:lnTo>
                  <a:pt x="284" y="173"/>
                </a:lnTo>
                <a:lnTo>
                  <a:pt x="291" y="173"/>
                </a:lnTo>
                <a:lnTo>
                  <a:pt x="291" y="167"/>
                </a:lnTo>
                <a:lnTo>
                  <a:pt x="291" y="165"/>
                </a:lnTo>
                <a:lnTo>
                  <a:pt x="301" y="165"/>
                </a:lnTo>
                <a:lnTo>
                  <a:pt x="301" y="157"/>
                </a:lnTo>
                <a:lnTo>
                  <a:pt x="301" y="155"/>
                </a:lnTo>
                <a:lnTo>
                  <a:pt x="302" y="155"/>
                </a:lnTo>
                <a:lnTo>
                  <a:pt x="311" y="157"/>
                </a:lnTo>
                <a:lnTo>
                  <a:pt x="311" y="149"/>
                </a:lnTo>
                <a:lnTo>
                  <a:pt x="316" y="149"/>
                </a:lnTo>
                <a:lnTo>
                  <a:pt x="316" y="142"/>
                </a:lnTo>
                <a:lnTo>
                  <a:pt x="317" y="132"/>
                </a:lnTo>
                <a:lnTo>
                  <a:pt x="317" y="128"/>
                </a:lnTo>
                <a:lnTo>
                  <a:pt x="319" y="128"/>
                </a:lnTo>
                <a:lnTo>
                  <a:pt x="329" y="128"/>
                </a:lnTo>
                <a:lnTo>
                  <a:pt x="333" y="128"/>
                </a:lnTo>
                <a:lnTo>
                  <a:pt x="337" y="128"/>
                </a:lnTo>
                <a:lnTo>
                  <a:pt x="340" y="128"/>
                </a:lnTo>
                <a:lnTo>
                  <a:pt x="343" y="128"/>
                </a:lnTo>
                <a:lnTo>
                  <a:pt x="343" y="124"/>
                </a:lnTo>
                <a:lnTo>
                  <a:pt x="353" y="124"/>
                </a:lnTo>
                <a:lnTo>
                  <a:pt x="353" y="119"/>
                </a:lnTo>
                <a:lnTo>
                  <a:pt x="365" y="119"/>
                </a:lnTo>
                <a:lnTo>
                  <a:pt x="371" y="119"/>
                </a:lnTo>
                <a:lnTo>
                  <a:pt x="371" y="121"/>
                </a:lnTo>
                <a:lnTo>
                  <a:pt x="373" y="121"/>
                </a:lnTo>
                <a:lnTo>
                  <a:pt x="374" y="121"/>
                </a:lnTo>
                <a:lnTo>
                  <a:pt x="376" y="121"/>
                </a:lnTo>
                <a:lnTo>
                  <a:pt x="376" y="119"/>
                </a:lnTo>
                <a:lnTo>
                  <a:pt x="378" y="119"/>
                </a:lnTo>
                <a:lnTo>
                  <a:pt x="378" y="118"/>
                </a:lnTo>
                <a:lnTo>
                  <a:pt x="379" y="118"/>
                </a:lnTo>
                <a:lnTo>
                  <a:pt x="379" y="116"/>
                </a:lnTo>
                <a:lnTo>
                  <a:pt x="381" y="116"/>
                </a:lnTo>
                <a:lnTo>
                  <a:pt x="381" y="114"/>
                </a:lnTo>
                <a:lnTo>
                  <a:pt x="383" y="114"/>
                </a:lnTo>
                <a:lnTo>
                  <a:pt x="384" y="114"/>
                </a:lnTo>
                <a:lnTo>
                  <a:pt x="386" y="114"/>
                </a:lnTo>
                <a:lnTo>
                  <a:pt x="386" y="113"/>
                </a:lnTo>
                <a:lnTo>
                  <a:pt x="386" y="114"/>
                </a:lnTo>
                <a:lnTo>
                  <a:pt x="387" y="114"/>
                </a:lnTo>
                <a:lnTo>
                  <a:pt x="389" y="114"/>
                </a:lnTo>
                <a:lnTo>
                  <a:pt x="389" y="116"/>
                </a:lnTo>
                <a:lnTo>
                  <a:pt x="391" y="116"/>
                </a:lnTo>
                <a:lnTo>
                  <a:pt x="392" y="118"/>
                </a:lnTo>
                <a:lnTo>
                  <a:pt x="394" y="118"/>
                </a:lnTo>
                <a:lnTo>
                  <a:pt x="394" y="119"/>
                </a:lnTo>
                <a:lnTo>
                  <a:pt x="396" y="119"/>
                </a:lnTo>
                <a:lnTo>
                  <a:pt x="397" y="119"/>
                </a:lnTo>
                <a:lnTo>
                  <a:pt x="397" y="121"/>
                </a:lnTo>
                <a:lnTo>
                  <a:pt x="399" y="121"/>
                </a:lnTo>
                <a:lnTo>
                  <a:pt x="399" y="123"/>
                </a:lnTo>
                <a:lnTo>
                  <a:pt x="400" y="123"/>
                </a:lnTo>
                <a:lnTo>
                  <a:pt x="402" y="123"/>
                </a:lnTo>
                <a:lnTo>
                  <a:pt x="404" y="123"/>
                </a:lnTo>
                <a:lnTo>
                  <a:pt x="404" y="124"/>
                </a:lnTo>
                <a:lnTo>
                  <a:pt x="405" y="124"/>
                </a:lnTo>
                <a:lnTo>
                  <a:pt x="405" y="126"/>
                </a:lnTo>
                <a:lnTo>
                  <a:pt x="407" y="126"/>
                </a:lnTo>
                <a:lnTo>
                  <a:pt x="409" y="128"/>
                </a:lnTo>
                <a:lnTo>
                  <a:pt x="410" y="128"/>
                </a:lnTo>
                <a:lnTo>
                  <a:pt x="412" y="126"/>
                </a:lnTo>
                <a:lnTo>
                  <a:pt x="414" y="126"/>
                </a:lnTo>
                <a:lnTo>
                  <a:pt x="414" y="124"/>
                </a:lnTo>
                <a:lnTo>
                  <a:pt x="414" y="126"/>
                </a:lnTo>
                <a:lnTo>
                  <a:pt x="415" y="126"/>
                </a:lnTo>
                <a:lnTo>
                  <a:pt x="415" y="124"/>
                </a:lnTo>
                <a:lnTo>
                  <a:pt x="415" y="126"/>
                </a:lnTo>
                <a:lnTo>
                  <a:pt x="414" y="126"/>
                </a:lnTo>
                <a:lnTo>
                  <a:pt x="414" y="128"/>
                </a:lnTo>
                <a:lnTo>
                  <a:pt x="414" y="129"/>
                </a:lnTo>
                <a:lnTo>
                  <a:pt x="414" y="131"/>
                </a:lnTo>
                <a:lnTo>
                  <a:pt x="412" y="131"/>
                </a:lnTo>
                <a:lnTo>
                  <a:pt x="410" y="131"/>
                </a:lnTo>
                <a:lnTo>
                  <a:pt x="410" y="132"/>
                </a:lnTo>
                <a:lnTo>
                  <a:pt x="409" y="132"/>
                </a:lnTo>
                <a:lnTo>
                  <a:pt x="409" y="134"/>
                </a:lnTo>
                <a:lnTo>
                  <a:pt x="407" y="134"/>
                </a:lnTo>
                <a:lnTo>
                  <a:pt x="407" y="136"/>
                </a:lnTo>
                <a:lnTo>
                  <a:pt x="407" y="137"/>
                </a:lnTo>
                <a:lnTo>
                  <a:pt x="407" y="139"/>
                </a:lnTo>
                <a:lnTo>
                  <a:pt x="405" y="139"/>
                </a:lnTo>
                <a:lnTo>
                  <a:pt x="405" y="142"/>
                </a:lnTo>
                <a:lnTo>
                  <a:pt x="405" y="144"/>
                </a:lnTo>
                <a:lnTo>
                  <a:pt x="404" y="145"/>
                </a:lnTo>
                <a:lnTo>
                  <a:pt x="404" y="147"/>
                </a:lnTo>
                <a:lnTo>
                  <a:pt x="402" y="147"/>
                </a:lnTo>
                <a:lnTo>
                  <a:pt x="402" y="149"/>
                </a:lnTo>
                <a:lnTo>
                  <a:pt x="400" y="150"/>
                </a:lnTo>
                <a:lnTo>
                  <a:pt x="399" y="150"/>
                </a:lnTo>
                <a:lnTo>
                  <a:pt x="399" y="152"/>
                </a:lnTo>
                <a:lnTo>
                  <a:pt x="399" y="154"/>
                </a:lnTo>
                <a:lnTo>
                  <a:pt x="397" y="155"/>
                </a:lnTo>
                <a:lnTo>
                  <a:pt x="397" y="157"/>
                </a:lnTo>
                <a:lnTo>
                  <a:pt x="397" y="159"/>
                </a:lnTo>
                <a:lnTo>
                  <a:pt x="396" y="159"/>
                </a:lnTo>
                <a:lnTo>
                  <a:pt x="396" y="160"/>
                </a:lnTo>
                <a:lnTo>
                  <a:pt x="396" y="162"/>
                </a:lnTo>
                <a:lnTo>
                  <a:pt x="396" y="163"/>
                </a:lnTo>
                <a:lnTo>
                  <a:pt x="396" y="165"/>
                </a:lnTo>
                <a:lnTo>
                  <a:pt x="394" y="165"/>
                </a:lnTo>
                <a:lnTo>
                  <a:pt x="394" y="167"/>
                </a:lnTo>
                <a:lnTo>
                  <a:pt x="392" y="168"/>
                </a:lnTo>
                <a:lnTo>
                  <a:pt x="391" y="170"/>
                </a:lnTo>
                <a:lnTo>
                  <a:pt x="391" y="172"/>
                </a:lnTo>
                <a:lnTo>
                  <a:pt x="389" y="172"/>
                </a:lnTo>
                <a:lnTo>
                  <a:pt x="389" y="173"/>
                </a:lnTo>
                <a:lnTo>
                  <a:pt x="389" y="175"/>
                </a:lnTo>
                <a:lnTo>
                  <a:pt x="387" y="175"/>
                </a:lnTo>
                <a:lnTo>
                  <a:pt x="387" y="177"/>
                </a:lnTo>
                <a:lnTo>
                  <a:pt x="386" y="177"/>
                </a:lnTo>
                <a:lnTo>
                  <a:pt x="386" y="178"/>
                </a:lnTo>
                <a:lnTo>
                  <a:pt x="384" y="181"/>
                </a:lnTo>
                <a:lnTo>
                  <a:pt x="379" y="186"/>
                </a:lnTo>
                <a:lnTo>
                  <a:pt x="374" y="194"/>
                </a:lnTo>
                <a:lnTo>
                  <a:pt x="371" y="199"/>
                </a:lnTo>
                <a:lnTo>
                  <a:pt x="369" y="203"/>
                </a:lnTo>
                <a:lnTo>
                  <a:pt x="368" y="204"/>
                </a:lnTo>
                <a:lnTo>
                  <a:pt x="366" y="206"/>
                </a:lnTo>
                <a:lnTo>
                  <a:pt x="365" y="209"/>
                </a:lnTo>
                <a:lnTo>
                  <a:pt x="358" y="219"/>
                </a:lnTo>
                <a:lnTo>
                  <a:pt x="358" y="222"/>
                </a:lnTo>
                <a:lnTo>
                  <a:pt x="358" y="224"/>
                </a:lnTo>
                <a:lnTo>
                  <a:pt x="360" y="224"/>
                </a:lnTo>
                <a:lnTo>
                  <a:pt x="360" y="226"/>
                </a:lnTo>
                <a:lnTo>
                  <a:pt x="361" y="226"/>
                </a:lnTo>
                <a:lnTo>
                  <a:pt x="361" y="227"/>
                </a:lnTo>
                <a:lnTo>
                  <a:pt x="363" y="229"/>
                </a:lnTo>
                <a:lnTo>
                  <a:pt x="363" y="230"/>
                </a:lnTo>
                <a:lnTo>
                  <a:pt x="363" y="232"/>
                </a:lnTo>
                <a:lnTo>
                  <a:pt x="363" y="234"/>
                </a:lnTo>
                <a:lnTo>
                  <a:pt x="361" y="235"/>
                </a:lnTo>
                <a:lnTo>
                  <a:pt x="360" y="235"/>
                </a:lnTo>
                <a:lnTo>
                  <a:pt x="360" y="237"/>
                </a:lnTo>
                <a:lnTo>
                  <a:pt x="358" y="237"/>
                </a:lnTo>
                <a:lnTo>
                  <a:pt x="358" y="239"/>
                </a:lnTo>
                <a:lnTo>
                  <a:pt x="358" y="240"/>
                </a:lnTo>
                <a:lnTo>
                  <a:pt x="358" y="242"/>
                </a:lnTo>
                <a:lnTo>
                  <a:pt x="356" y="242"/>
                </a:lnTo>
                <a:lnTo>
                  <a:pt x="358" y="244"/>
                </a:lnTo>
                <a:lnTo>
                  <a:pt x="356" y="244"/>
                </a:lnTo>
                <a:lnTo>
                  <a:pt x="356" y="245"/>
                </a:lnTo>
                <a:lnTo>
                  <a:pt x="355" y="245"/>
                </a:lnTo>
                <a:lnTo>
                  <a:pt x="353" y="247"/>
                </a:lnTo>
                <a:lnTo>
                  <a:pt x="351" y="247"/>
                </a:lnTo>
                <a:lnTo>
                  <a:pt x="351" y="248"/>
                </a:lnTo>
                <a:lnTo>
                  <a:pt x="350" y="248"/>
                </a:lnTo>
                <a:lnTo>
                  <a:pt x="348" y="250"/>
                </a:lnTo>
                <a:lnTo>
                  <a:pt x="348" y="252"/>
                </a:lnTo>
                <a:lnTo>
                  <a:pt x="348" y="253"/>
                </a:lnTo>
                <a:lnTo>
                  <a:pt x="348" y="257"/>
                </a:lnTo>
                <a:lnTo>
                  <a:pt x="347" y="257"/>
                </a:lnTo>
                <a:lnTo>
                  <a:pt x="345" y="258"/>
                </a:lnTo>
                <a:lnTo>
                  <a:pt x="345" y="260"/>
                </a:lnTo>
                <a:lnTo>
                  <a:pt x="345" y="261"/>
                </a:lnTo>
                <a:lnTo>
                  <a:pt x="343" y="261"/>
                </a:lnTo>
                <a:lnTo>
                  <a:pt x="343" y="263"/>
                </a:lnTo>
                <a:lnTo>
                  <a:pt x="343" y="265"/>
                </a:lnTo>
                <a:lnTo>
                  <a:pt x="342" y="265"/>
                </a:lnTo>
                <a:lnTo>
                  <a:pt x="342" y="266"/>
                </a:lnTo>
                <a:lnTo>
                  <a:pt x="343" y="268"/>
                </a:lnTo>
                <a:lnTo>
                  <a:pt x="343" y="270"/>
                </a:lnTo>
                <a:lnTo>
                  <a:pt x="345" y="270"/>
                </a:lnTo>
                <a:lnTo>
                  <a:pt x="345" y="271"/>
                </a:lnTo>
                <a:lnTo>
                  <a:pt x="343" y="273"/>
                </a:lnTo>
                <a:lnTo>
                  <a:pt x="343" y="275"/>
                </a:lnTo>
                <a:lnTo>
                  <a:pt x="342" y="275"/>
                </a:lnTo>
                <a:lnTo>
                  <a:pt x="342" y="276"/>
                </a:lnTo>
                <a:lnTo>
                  <a:pt x="340" y="276"/>
                </a:lnTo>
                <a:lnTo>
                  <a:pt x="340" y="278"/>
                </a:lnTo>
                <a:lnTo>
                  <a:pt x="338" y="278"/>
                </a:lnTo>
                <a:lnTo>
                  <a:pt x="338" y="279"/>
                </a:lnTo>
                <a:lnTo>
                  <a:pt x="338" y="281"/>
                </a:lnTo>
                <a:lnTo>
                  <a:pt x="337" y="281"/>
                </a:lnTo>
                <a:lnTo>
                  <a:pt x="337" y="283"/>
                </a:lnTo>
                <a:lnTo>
                  <a:pt x="335" y="283"/>
                </a:lnTo>
                <a:lnTo>
                  <a:pt x="335" y="284"/>
                </a:lnTo>
                <a:lnTo>
                  <a:pt x="335" y="286"/>
                </a:lnTo>
                <a:lnTo>
                  <a:pt x="333" y="286"/>
                </a:lnTo>
                <a:lnTo>
                  <a:pt x="333" y="288"/>
                </a:lnTo>
                <a:lnTo>
                  <a:pt x="332" y="288"/>
                </a:lnTo>
                <a:lnTo>
                  <a:pt x="332" y="289"/>
                </a:lnTo>
                <a:lnTo>
                  <a:pt x="332" y="291"/>
                </a:lnTo>
                <a:lnTo>
                  <a:pt x="333" y="291"/>
                </a:lnTo>
                <a:lnTo>
                  <a:pt x="333" y="293"/>
                </a:lnTo>
                <a:lnTo>
                  <a:pt x="333" y="294"/>
                </a:lnTo>
                <a:lnTo>
                  <a:pt x="333" y="296"/>
                </a:lnTo>
                <a:lnTo>
                  <a:pt x="332" y="296"/>
                </a:lnTo>
                <a:lnTo>
                  <a:pt x="332" y="297"/>
                </a:lnTo>
                <a:lnTo>
                  <a:pt x="330" y="297"/>
                </a:lnTo>
                <a:lnTo>
                  <a:pt x="329" y="299"/>
                </a:lnTo>
                <a:lnTo>
                  <a:pt x="329" y="301"/>
                </a:lnTo>
                <a:lnTo>
                  <a:pt x="327" y="302"/>
                </a:lnTo>
                <a:lnTo>
                  <a:pt x="327" y="304"/>
                </a:lnTo>
                <a:lnTo>
                  <a:pt x="325" y="304"/>
                </a:lnTo>
                <a:lnTo>
                  <a:pt x="324" y="304"/>
                </a:lnTo>
                <a:lnTo>
                  <a:pt x="322" y="304"/>
                </a:lnTo>
                <a:lnTo>
                  <a:pt x="320" y="304"/>
                </a:lnTo>
                <a:lnTo>
                  <a:pt x="319" y="304"/>
                </a:lnTo>
                <a:lnTo>
                  <a:pt x="317" y="306"/>
                </a:lnTo>
                <a:lnTo>
                  <a:pt x="317" y="304"/>
                </a:lnTo>
                <a:lnTo>
                  <a:pt x="316" y="304"/>
                </a:lnTo>
                <a:lnTo>
                  <a:pt x="316" y="306"/>
                </a:lnTo>
                <a:lnTo>
                  <a:pt x="314" y="306"/>
                </a:lnTo>
                <a:lnTo>
                  <a:pt x="312" y="306"/>
                </a:lnTo>
                <a:lnTo>
                  <a:pt x="311" y="306"/>
                </a:lnTo>
                <a:lnTo>
                  <a:pt x="309" y="306"/>
                </a:lnTo>
                <a:lnTo>
                  <a:pt x="309" y="307"/>
                </a:lnTo>
                <a:lnTo>
                  <a:pt x="309" y="306"/>
                </a:lnTo>
                <a:lnTo>
                  <a:pt x="307" y="306"/>
                </a:lnTo>
                <a:lnTo>
                  <a:pt x="306" y="306"/>
                </a:lnTo>
                <a:lnTo>
                  <a:pt x="306" y="304"/>
                </a:lnTo>
                <a:lnTo>
                  <a:pt x="304" y="304"/>
                </a:lnTo>
                <a:lnTo>
                  <a:pt x="304" y="302"/>
                </a:lnTo>
                <a:lnTo>
                  <a:pt x="302" y="302"/>
                </a:lnTo>
                <a:lnTo>
                  <a:pt x="301" y="302"/>
                </a:lnTo>
                <a:lnTo>
                  <a:pt x="301" y="301"/>
                </a:lnTo>
                <a:lnTo>
                  <a:pt x="299" y="302"/>
                </a:lnTo>
                <a:lnTo>
                  <a:pt x="298" y="302"/>
                </a:lnTo>
                <a:lnTo>
                  <a:pt x="296" y="302"/>
                </a:lnTo>
                <a:lnTo>
                  <a:pt x="294" y="302"/>
                </a:lnTo>
                <a:lnTo>
                  <a:pt x="294" y="304"/>
                </a:lnTo>
                <a:lnTo>
                  <a:pt x="293" y="302"/>
                </a:lnTo>
                <a:lnTo>
                  <a:pt x="293" y="304"/>
                </a:lnTo>
                <a:lnTo>
                  <a:pt x="291" y="304"/>
                </a:lnTo>
                <a:lnTo>
                  <a:pt x="289" y="304"/>
                </a:lnTo>
                <a:lnTo>
                  <a:pt x="288" y="304"/>
                </a:lnTo>
                <a:lnTo>
                  <a:pt x="288" y="306"/>
                </a:lnTo>
                <a:lnTo>
                  <a:pt x="286" y="306"/>
                </a:lnTo>
                <a:lnTo>
                  <a:pt x="286" y="304"/>
                </a:lnTo>
                <a:lnTo>
                  <a:pt x="284" y="304"/>
                </a:lnTo>
                <a:lnTo>
                  <a:pt x="283" y="304"/>
                </a:lnTo>
                <a:lnTo>
                  <a:pt x="281" y="302"/>
                </a:lnTo>
                <a:lnTo>
                  <a:pt x="280" y="302"/>
                </a:lnTo>
                <a:lnTo>
                  <a:pt x="281" y="302"/>
                </a:lnTo>
                <a:lnTo>
                  <a:pt x="280" y="301"/>
                </a:lnTo>
                <a:lnTo>
                  <a:pt x="278" y="301"/>
                </a:lnTo>
                <a:lnTo>
                  <a:pt x="278" y="302"/>
                </a:lnTo>
                <a:lnTo>
                  <a:pt x="278" y="301"/>
                </a:lnTo>
                <a:lnTo>
                  <a:pt x="276" y="301"/>
                </a:lnTo>
                <a:lnTo>
                  <a:pt x="275" y="301"/>
                </a:lnTo>
                <a:lnTo>
                  <a:pt x="275" y="302"/>
                </a:lnTo>
                <a:lnTo>
                  <a:pt x="273" y="304"/>
                </a:lnTo>
                <a:lnTo>
                  <a:pt x="271" y="302"/>
                </a:lnTo>
                <a:lnTo>
                  <a:pt x="271" y="304"/>
                </a:lnTo>
                <a:lnTo>
                  <a:pt x="270" y="304"/>
                </a:lnTo>
                <a:lnTo>
                  <a:pt x="270" y="306"/>
                </a:lnTo>
                <a:lnTo>
                  <a:pt x="268" y="307"/>
                </a:lnTo>
                <a:lnTo>
                  <a:pt x="270" y="307"/>
                </a:lnTo>
                <a:lnTo>
                  <a:pt x="271" y="309"/>
                </a:lnTo>
                <a:lnTo>
                  <a:pt x="273" y="311"/>
                </a:lnTo>
                <a:lnTo>
                  <a:pt x="273" y="312"/>
                </a:lnTo>
                <a:lnTo>
                  <a:pt x="273" y="314"/>
                </a:lnTo>
                <a:lnTo>
                  <a:pt x="273" y="315"/>
                </a:lnTo>
                <a:lnTo>
                  <a:pt x="273" y="317"/>
                </a:lnTo>
                <a:lnTo>
                  <a:pt x="273" y="319"/>
                </a:lnTo>
                <a:lnTo>
                  <a:pt x="273" y="320"/>
                </a:lnTo>
                <a:lnTo>
                  <a:pt x="273" y="322"/>
                </a:lnTo>
                <a:lnTo>
                  <a:pt x="273" y="324"/>
                </a:lnTo>
                <a:lnTo>
                  <a:pt x="273" y="325"/>
                </a:lnTo>
                <a:lnTo>
                  <a:pt x="271" y="325"/>
                </a:lnTo>
                <a:lnTo>
                  <a:pt x="271" y="327"/>
                </a:lnTo>
                <a:lnTo>
                  <a:pt x="271" y="328"/>
                </a:lnTo>
                <a:lnTo>
                  <a:pt x="273" y="328"/>
                </a:lnTo>
                <a:lnTo>
                  <a:pt x="273" y="330"/>
                </a:lnTo>
                <a:lnTo>
                  <a:pt x="273" y="332"/>
                </a:lnTo>
                <a:lnTo>
                  <a:pt x="271" y="332"/>
                </a:lnTo>
                <a:lnTo>
                  <a:pt x="271" y="333"/>
                </a:lnTo>
                <a:lnTo>
                  <a:pt x="271" y="335"/>
                </a:lnTo>
                <a:lnTo>
                  <a:pt x="273" y="337"/>
                </a:lnTo>
                <a:lnTo>
                  <a:pt x="271" y="337"/>
                </a:lnTo>
                <a:lnTo>
                  <a:pt x="271" y="338"/>
                </a:lnTo>
                <a:lnTo>
                  <a:pt x="270" y="338"/>
                </a:lnTo>
                <a:lnTo>
                  <a:pt x="268" y="338"/>
                </a:lnTo>
                <a:lnTo>
                  <a:pt x="268" y="340"/>
                </a:lnTo>
                <a:lnTo>
                  <a:pt x="267" y="342"/>
                </a:lnTo>
                <a:lnTo>
                  <a:pt x="267" y="343"/>
                </a:lnTo>
                <a:lnTo>
                  <a:pt x="265" y="343"/>
                </a:lnTo>
                <a:lnTo>
                  <a:pt x="265" y="345"/>
                </a:lnTo>
                <a:lnTo>
                  <a:pt x="267" y="345"/>
                </a:lnTo>
                <a:lnTo>
                  <a:pt x="267" y="346"/>
                </a:lnTo>
                <a:lnTo>
                  <a:pt x="268" y="348"/>
                </a:lnTo>
                <a:lnTo>
                  <a:pt x="267" y="348"/>
                </a:lnTo>
                <a:lnTo>
                  <a:pt x="267" y="350"/>
                </a:lnTo>
                <a:lnTo>
                  <a:pt x="267" y="351"/>
                </a:lnTo>
                <a:lnTo>
                  <a:pt x="268" y="351"/>
                </a:lnTo>
                <a:lnTo>
                  <a:pt x="268" y="353"/>
                </a:lnTo>
                <a:lnTo>
                  <a:pt x="268" y="355"/>
                </a:lnTo>
                <a:lnTo>
                  <a:pt x="267" y="355"/>
                </a:lnTo>
                <a:lnTo>
                  <a:pt x="267" y="356"/>
                </a:lnTo>
                <a:lnTo>
                  <a:pt x="265" y="356"/>
                </a:lnTo>
                <a:lnTo>
                  <a:pt x="265" y="358"/>
                </a:lnTo>
                <a:lnTo>
                  <a:pt x="263" y="358"/>
                </a:lnTo>
                <a:lnTo>
                  <a:pt x="262" y="358"/>
                </a:lnTo>
                <a:lnTo>
                  <a:pt x="262" y="360"/>
                </a:lnTo>
                <a:lnTo>
                  <a:pt x="260" y="360"/>
                </a:lnTo>
                <a:lnTo>
                  <a:pt x="258" y="361"/>
                </a:lnTo>
                <a:lnTo>
                  <a:pt x="258" y="363"/>
                </a:lnTo>
                <a:lnTo>
                  <a:pt x="257" y="363"/>
                </a:lnTo>
                <a:lnTo>
                  <a:pt x="255" y="363"/>
                </a:lnTo>
                <a:lnTo>
                  <a:pt x="255" y="364"/>
                </a:lnTo>
                <a:lnTo>
                  <a:pt x="253" y="366"/>
                </a:lnTo>
                <a:lnTo>
                  <a:pt x="255" y="368"/>
                </a:lnTo>
                <a:lnTo>
                  <a:pt x="253" y="368"/>
                </a:lnTo>
                <a:lnTo>
                  <a:pt x="255" y="368"/>
                </a:lnTo>
                <a:lnTo>
                  <a:pt x="253" y="368"/>
                </a:lnTo>
                <a:lnTo>
                  <a:pt x="253" y="369"/>
                </a:lnTo>
                <a:lnTo>
                  <a:pt x="253" y="371"/>
                </a:lnTo>
                <a:lnTo>
                  <a:pt x="253" y="373"/>
                </a:lnTo>
                <a:lnTo>
                  <a:pt x="252" y="373"/>
                </a:lnTo>
                <a:lnTo>
                  <a:pt x="252" y="374"/>
                </a:lnTo>
                <a:lnTo>
                  <a:pt x="253" y="374"/>
                </a:lnTo>
                <a:lnTo>
                  <a:pt x="253" y="376"/>
                </a:lnTo>
                <a:lnTo>
                  <a:pt x="253" y="377"/>
                </a:lnTo>
                <a:lnTo>
                  <a:pt x="255" y="379"/>
                </a:lnTo>
                <a:lnTo>
                  <a:pt x="253" y="381"/>
                </a:lnTo>
                <a:lnTo>
                  <a:pt x="253" y="382"/>
                </a:lnTo>
                <a:lnTo>
                  <a:pt x="253" y="384"/>
                </a:lnTo>
                <a:lnTo>
                  <a:pt x="255" y="384"/>
                </a:lnTo>
                <a:lnTo>
                  <a:pt x="255" y="386"/>
                </a:lnTo>
                <a:lnTo>
                  <a:pt x="255" y="387"/>
                </a:lnTo>
                <a:lnTo>
                  <a:pt x="257" y="387"/>
                </a:lnTo>
                <a:lnTo>
                  <a:pt x="257" y="389"/>
                </a:lnTo>
                <a:lnTo>
                  <a:pt x="257" y="391"/>
                </a:lnTo>
                <a:lnTo>
                  <a:pt x="258" y="391"/>
                </a:lnTo>
                <a:lnTo>
                  <a:pt x="260" y="391"/>
                </a:lnTo>
                <a:lnTo>
                  <a:pt x="260" y="389"/>
                </a:lnTo>
                <a:lnTo>
                  <a:pt x="262" y="389"/>
                </a:lnTo>
                <a:lnTo>
                  <a:pt x="262" y="391"/>
                </a:lnTo>
                <a:lnTo>
                  <a:pt x="263" y="391"/>
                </a:lnTo>
                <a:lnTo>
                  <a:pt x="263" y="392"/>
                </a:lnTo>
                <a:lnTo>
                  <a:pt x="265" y="391"/>
                </a:lnTo>
                <a:lnTo>
                  <a:pt x="265" y="392"/>
                </a:lnTo>
                <a:lnTo>
                  <a:pt x="267" y="392"/>
                </a:lnTo>
                <a:lnTo>
                  <a:pt x="268" y="392"/>
                </a:lnTo>
                <a:lnTo>
                  <a:pt x="270" y="392"/>
                </a:lnTo>
                <a:lnTo>
                  <a:pt x="271" y="392"/>
                </a:lnTo>
                <a:lnTo>
                  <a:pt x="273" y="392"/>
                </a:lnTo>
                <a:lnTo>
                  <a:pt x="275" y="392"/>
                </a:lnTo>
                <a:lnTo>
                  <a:pt x="276" y="392"/>
                </a:lnTo>
                <a:lnTo>
                  <a:pt x="278" y="392"/>
                </a:lnTo>
                <a:lnTo>
                  <a:pt x="280" y="392"/>
                </a:lnTo>
                <a:lnTo>
                  <a:pt x="281" y="392"/>
                </a:lnTo>
                <a:lnTo>
                  <a:pt x="283" y="392"/>
                </a:lnTo>
                <a:lnTo>
                  <a:pt x="283" y="394"/>
                </a:lnTo>
                <a:lnTo>
                  <a:pt x="284" y="394"/>
                </a:lnTo>
                <a:lnTo>
                  <a:pt x="286" y="394"/>
                </a:lnTo>
                <a:lnTo>
                  <a:pt x="288" y="394"/>
                </a:lnTo>
                <a:lnTo>
                  <a:pt x="289" y="394"/>
                </a:lnTo>
                <a:lnTo>
                  <a:pt x="291" y="394"/>
                </a:lnTo>
                <a:lnTo>
                  <a:pt x="293" y="394"/>
                </a:lnTo>
                <a:lnTo>
                  <a:pt x="294" y="394"/>
                </a:lnTo>
                <a:lnTo>
                  <a:pt x="296" y="394"/>
                </a:lnTo>
                <a:lnTo>
                  <a:pt x="298" y="394"/>
                </a:lnTo>
                <a:lnTo>
                  <a:pt x="298" y="392"/>
                </a:lnTo>
                <a:lnTo>
                  <a:pt x="299" y="392"/>
                </a:lnTo>
                <a:lnTo>
                  <a:pt x="301" y="392"/>
                </a:lnTo>
                <a:lnTo>
                  <a:pt x="301" y="391"/>
                </a:lnTo>
                <a:lnTo>
                  <a:pt x="301" y="392"/>
                </a:lnTo>
                <a:lnTo>
                  <a:pt x="301" y="394"/>
                </a:lnTo>
                <a:lnTo>
                  <a:pt x="301" y="395"/>
                </a:lnTo>
                <a:lnTo>
                  <a:pt x="302" y="395"/>
                </a:lnTo>
                <a:lnTo>
                  <a:pt x="304" y="397"/>
                </a:lnTo>
                <a:lnTo>
                  <a:pt x="306" y="397"/>
                </a:lnTo>
                <a:lnTo>
                  <a:pt x="306" y="399"/>
                </a:lnTo>
                <a:lnTo>
                  <a:pt x="307" y="400"/>
                </a:lnTo>
                <a:lnTo>
                  <a:pt x="307" y="402"/>
                </a:lnTo>
                <a:lnTo>
                  <a:pt x="309" y="402"/>
                </a:lnTo>
                <a:lnTo>
                  <a:pt x="309" y="400"/>
                </a:lnTo>
                <a:lnTo>
                  <a:pt x="311" y="400"/>
                </a:lnTo>
                <a:lnTo>
                  <a:pt x="311" y="402"/>
                </a:lnTo>
                <a:lnTo>
                  <a:pt x="311" y="400"/>
                </a:lnTo>
                <a:lnTo>
                  <a:pt x="312" y="400"/>
                </a:lnTo>
                <a:lnTo>
                  <a:pt x="314" y="400"/>
                </a:lnTo>
                <a:lnTo>
                  <a:pt x="316" y="400"/>
                </a:lnTo>
                <a:lnTo>
                  <a:pt x="317" y="400"/>
                </a:lnTo>
                <a:lnTo>
                  <a:pt x="319" y="400"/>
                </a:lnTo>
                <a:lnTo>
                  <a:pt x="319" y="399"/>
                </a:lnTo>
                <a:lnTo>
                  <a:pt x="320" y="399"/>
                </a:lnTo>
                <a:lnTo>
                  <a:pt x="322" y="397"/>
                </a:lnTo>
                <a:lnTo>
                  <a:pt x="324" y="399"/>
                </a:lnTo>
                <a:lnTo>
                  <a:pt x="325" y="400"/>
                </a:lnTo>
                <a:lnTo>
                  <a:pt x="325" y="402"/>
                </a:lnTo>
                <a:lnTo>
                  <a:pt x="327" y="402"/>
                </a:lnTo>
                <a:lnTo>
                  <a:pt x="329" y="402"/>
                </a:lnTo>
                <a:lnTo>
                  <a:pt x="329" y="404"/>
                </a:lnTo>
                <a:lnTo>
                  <a:pt x="329" y="405"/>
                </a:lnTo>
                <a:lnTo>
                  <a:pt x="327" y="407"/>
                </a:lnTo>
                <a:lnTo>
                  <a:pt x="327" y="409"/>
                </a:lnTo>
                <a:lnTo>
                  <a:pt x="327" y="410"/>
                </a:lnTo>
                <a:lnTo>
                  <a:pt x="329" y="410"/>
                </a:lnTo>
                <a:lnTo>
                  <a:pt x="329" y="412"/>
                </a:lnTo>
                <a:lnTo>
                  <a:pt x="329" y="413"/>
                </a:lnTo>
                <a:lnTo>
                  <a:pt x="330" y="413"/>
                </a:lnTo>
                <a:lnTo>
                  <a:pt x="330" y="415"/>
                </a:lnTo>
                <a:lnTo>
                  <a:pt x="332" y="417"/>
                </a:lnTo>
                <a:lnTo>
                  <a:pt x="332" y="418"/>
                </a:lnTo>
                <a:lnTo>
                  <a:pt x="333" y="418"/>
                </a:lnTo>
                <a:lnTo>
                  <a:pt x="335" y="418"/>
                </a:lnTo>
                <a:lnTo>
                  <a:pt x="335" y="420"/>
                </a:lnTo>
                <a:lnTo>
                  <a:pt x="337" y="420"/>
                </a:lnTo>
                <a:lnTo>
                  <a:pt x="338" y="420"/>
                </a:lnTo>
                <a:lnTo>
                  <a:pt x="338" y="418"/>
                </a:lnTo>
                <a:lnTo>
                  <a:pt x="340" y="418"/>
                </a:lnTo>
                <a:lnTo>
                  <a:pt x="342" y="420"/>
                </a:lnTo>
                <a:lnTo>
                  <a:pt x="343" y="420"/>
                </a:lnTo>
                <a:lnTo>
                  <a:pt x="343" y="422"/>
                </a:lnTo>
                <a:lnTo>
                  <a:pt x="343" y="423"/>
                </a:lnTo>
                <a:lnTo>
                  <a:pt x="345" y="423"/>
                </a:lnTo>
                <a:lnTo>
                  <a:pt x="345" y="425"/>
                </a:lnTo>
                <a:lnTo>
                  <a:pt x="345" y="427"/>
                </a:lnTo>
                <a:lnTo>
                  <a:pt x="343" y="427"/>
                </a:lnTo>
                <a:lnTo>
                  <a:pt x="343" y="428"/>
                </a:lnTo>
                <a:lnTo>
                  <a:pt x="342" y="430"/>
                </a:lnTo>
                <a:lnTo>
                  <a:pt x="342" y="431"/>
                </a:lnTo>
                <a:lnTo>
                  <a:pt x="342" y="433"/>
                </a:lnTo>
                <a:lnTo>
                  <a:pt x="343" y="433"/>
                </a:lnTo>
                <a:lnTo>
                  <a:pt x="343" y="435"/>
                </a:lnTo>
                <a:lnTo>
                  <a:pt x="345" y="435"/>
                </a:lnTo>
                <a:lnTo>
                  <a:pt x="347" y="436"/>
                </a:lnTo>
                <a:lnTo>
                  <a:pt x="347" y="438"/>
                </a:lnTo>
                <a:lnTo>
                  <a:pt x="347" y="440"/>
                </a:lnTo>
                <a:lnTo>
                  <a:pt x="345" y="440"/>
                </a:lnTo>
                <a:lnTo>
                  <a:pt x="347" y="441"/>
                </a:lnTo>
                <a:lnTo>
                  <a:pt x="347" y="443"/>
                </a:lnTo>
                <a:lnTo>
                  <a:pt x="348" y="444"/>
                </a:lnTo>
                <a:lnTo>
                  <a:pt x="350" y="444"/>
                </a:lnTo>
                <a:lnTo>
                  <a:pt x="350" y="446"/>
                </a:lnTo>
                <a:lnTo>
                  <a:pt x="351" y="448"/>
                </a:lnTo>
                <a:lnTo>
                  <a:pt x="351" y="449"/>
                </a:lnTo>
                <a:lnTo>
                  <a:pt x="351" y="451"/>
                </a:lnTo>
                <a:lnTo>
                  <a:pt x="351" y="453"/>
                </a:lnTo>
                <a:lnTo>
                  <a:pt x="351" y="454"/>
                </a:lnTo>
                <a:lnTo>
                  <a:pt x="353" y="454"/>
                </a:lnTo>
                <a:lnTo>
                  <a:pt x="353" y="456"/>
                </a:lnTo>
                <a:lnTo>
                  <a:pt x="355" y="456"/>
                </a:lnTo>
                <a:lnTo>
                  <a:pt x="356" y="456"/>
                </a:lnTo>
                <a:lnTo>
                  <a:pt x="356" y="458"/>
                </a:lnTo>
                <a:lnTo>
                  <a:pt x="356" y="459"/>
                </a:lnTo>
                <a:lnTo>
                  <a:pt x="356" y="461"/>
                </a:lnTo>
                <a:lnTo>
                  <a:pt x="356" y="462"/>
                </a:lnTo>
                <a:lnTo>
                  <a:pt x="358" y="464"/>
                </a:lnTo>
                <a:lnTo>
                  <a:pt x="358" y="466"/>
                </a:lnTo>
                <a:lnTo>
                  <a:pt x="356" y="469"/>
                </a:lnTo>
                <a:lnTo>
                  <a:pt x="356" y="471"/>
                </a:lnTo>
                <a:lnTo>
                  <a:pt x="358" y="471"/>
                </a:lnTo>
                <a:lnTo>
                  <a:pt x="360" y="471"/>
                </a:lnTo>
                <a:lnTo>
                  <a:pt x="361" y="472"/>
                </a:lnTo>
                <a:lnTo>
                  <a:pt x="363" y="472"/>
                </a:lnTo>
                <a:lnTo>
                  <a:pt x="365" y="474"/>
                </a:lnTo>
                <a:lnTo>
                  <a:pt x="366" y="474"/>
                </a:lnTo>
                <a:lnTo>
                  <a:pt x="366" y="476"/>
                </a:lnTo>
                <a:lnTo>
                  <a:pt x="366" y="477"/>
                </a:lnTo>
                <a:lnTo>
                  <a:pt x="365" y="479"/>
                </a:lnTo>
                <a:lnTo>
                  <a:pt x="365" y="480"/>
                </a:lnTo>
                <a:lnTo>
                  <a:pt x="366" y="482"/>
                </a:lnTo>
                <a:lnTo>
                  <a:pt x="366" y="484"/>
                </a:lnTo>
                <a:lnTo>
                  <a:pt x="368" y="484"/>
                </a:lnTo>
                <a:lnTo>
                  <a:pt x="366" y="484"/>
                </a:lnTo>
                <a:lnTo>
                  <a:pt x="365" y="484"/>
                </a:lnTo>
                <a:lnTo>
                  <a:pt x="363" y="485"/>
                </a:lnTo>
                <a:lnTo>
                  <a:pt x="361" y="487"/>
                </a:lnTo>
                <a:lnTo>
                  <a:pt x="360" y="487"/>
                </a:lnTo>
                <a:lnTo>
                  <a:pt x="358" y="485"/>
                </a:lnTo>
                <a:lnTo>
                  <a:pt x="358" y="487"/>
                </a:lnTo>
                <a:lnTo>
                  <a:pt x="356" y="487"/>
                </a:lnTo>
                <a:lnTo>
                  <a:pt x="356" y="489"/>
                </a:lnTo>
                <a:lnTo>
                  <a:pt x="355" y="490"/>
                </a:lnTo>
                <a:lnTo>
                  <a:pt x="355" y="492"/>
                </a:lnTo>
                <a:lnTo>
                  <a:pt x="355" y="494"/>
                </a:lnTo>
                <a:lnTo>
                  <a:pt x="355" y="495"/>
                </a:lnTo>
                <a:lnTo>
                  <a:pt x="353" y="495"/>
                </a:lnTo>
                <a:lnTo>
                  <a:pt x="351" y="495"/>
                </a:lnTo>
                <a:lnTo>
                  <a:pt x="351" y="497"/>
                </a:lnTo>
                <a:lnTo>
                  <a:pt x="351" y="498"/>
                </a:lnTo>
                <a:lnTo>
                  <a:pt x="351" y="500"/>
                </a:lnTo>
                <a:lnTo>
                  <a:pt x="350" y="502"/>
                </a:lnTo>
                <a:lnTo>
                  <a:pt x="350" y="503"/>
                </a:lnTo>
                <a:lnTo>
                  <a:pt x="351" y="503"/>
                </a:lnTo>
                <a:lnTo>
                  <a:pt x="353" y="505"/>
                </a:lnTo>
                <a:lnTo>
                  <a:pt x="355" y="507"/>
                </a:lnTo>
                <a:lnTo>
                  <a:pt x="355" y="508"/>
                </a:lnTo>
                <a:lnTo>
                  <a:pt x="355" y="510"/>
                </a:lnTo>
                <a:lnTo>
                  <a:pt x="355" y="511"/>
                </a:lnTo>
                <a:lnTo>
                  <a:pt x="353" y="513"/>
                </a:lnTo>
                <a:lnTo>
                  <a:pt x="353" y="515"/>
                </a:lnTo>
                <a:lnTo>
                  <a:pt x="355" y="516"/>
                </a:lnTo>
                <a:lnTo>
                  <a:pt x="353" y="518"/>
                </a:lnTo>
                <a:lnTo>
                  <a:pt x="351" y="520"/>
                </a:lnTo>
                <a:lnTo>
                  <a:pt x="350" y="521"/>
                </a:lnTo>
                <a:lnTo>
                  <a:pt x="350" y="523"/>
                </a:lnTo>
                <a:lnTo>
                  <a:pt x="348" y="525"/>
                </a:lnTo>
                <a:lnTo>
                  <a:pt x="347" y="525"/>
                </a:lnTo>
                <a:lnTo>
                  <a:pt x="345" y="525"/>
                </a:lnTo>
                <a:lnTo>
                  <a:pt x="343" y="526"/>
                </a:lnTo>
                <a:lnTo>
                  <a:pt x="342" y="526"/>
                </a:lnTo>
                <a:lnTo>
                  <a:pt x="340" y="528"/>
                </a:lnTo>
                <a:lnTo>
                  <a:pt x="340" y="529"/>
                </a:lnTo>
                <a:lnTo>
                  <a:pt x="338" y="529"/>
                </a:lnTo>
                <a:lnTo>
                  <a:pt x="338" y="531"/>
                </a:lnTo>
                <a:lnTo>
                  <a:pt x="337" y="531"/>
                </a:lnTo>
                <a:lnTo>
                  <a:pt x="335" y="533"/>
                </a:lnTo>
                <a:lnTo>
                  <a:pt x="333" y="533"/>
                </a:lnTo>
                <a:lnTo>
                  <a:pt x="333" y="534"/>
                </a:lnTo>
                <a:lnTo>
                  <a:pt x="332" y="534"/>
                </a:lnTo>
                <a:lnTo>
                  <a:pt x="332" y="536"/>
                </a:lnTo>
                <a:lnTo>
                  <a:pt x="332" y="538"/>
                </a:lnTo>
                <a:lnTo>
                  <a:pt x="333" y="539"/>
                </a:lnTo>
                <a:lnTo>
                  <a:pt x="333" y="541"/>
                </a:lnTo>
                <a:lnTo>
                  <a:pt x="335" y="543"/>
                </a:lnTo>
                <a:lnTo>
                  <a:pt x="337" y="543"/>
                </a:lnTo>
                <a:lnTo>
                  <a:pt x="337" y="544"/>
                </a:lnTo>
                <a:lnTo>
                  <a:pt x="338" y="544"/>
                </a:lnTo>
                <a:lnTo>
                  <a:pt x="340" y="544"/>
                </a:lnTo>
                <a:lnTo>
                  <a:pt x="340" y="546"/>
                </a:lnTo>
                <a:lnTo>
                  <a:pt x="340" y="547"/>
                </a:lnTo>
                <a:lnTo>
                  <a:pt x="340" y="549"/>
                </a:lnTo>
                <a:lnTo>
                  <a:pt x="340" y="551"/>
                </a:lnTo>
                <a:lnTo>
                  <a:pt x="340" y="552"/>
                </a:lnTo>
                <a:lnTo>
                  <a:pt x="342" y="552"/>
                </a:lnTo>
                <a:lnTo>
                  <a:pt x="342" y="554"/>
                </a:lnTo>
                <a:lnTo>
                  <a:pt x="342" y="556"/>
                </a:lnTo>
                <a:lnTo>
                  <a:pt x="343" y="556"/>
                </a:lnTo>
                <a:lnTo>
                  <a:pt x="343" y="557"/>
                </a:lnTo>
                <a:lnTo>
                  <a:pt x="343" y="559"/>
                </a:lnTo>
                <a:lnTo>
                  <a:pt x="343" y="560"/>
                </a:lnTo>
                <a:lnTo>
                  <a:pt x="345" y="560"/>
                </a:lnTo>
                <a:lnTo>
                  <a:pt x="345" y="562"/>
                </a:lnTo>
                <a:lnTo>
                  <a:pt x="345" y="564"/>
                </a:lnTo>
                <a:lnTo>
                  <a:pt x="347" y="565"/>
                </a:lnTo>
                <a:lnTo>
                  <a:pt x="347" y="569"/>
                </a:lnTo>
                <a:lnTo>
                  <a:pt x="348" y="569"/>
                </a:lnTo>
                <a:lnTo>
                  <a:pt x="348" y="570"/>
                </a:lnTo>
                <a:lnTo>
                  <a:pt x="347" y="572"/>
                </a:lnTo>
                <a:lnTo>
                  <a:pt x="345" y="575"/>
                </a:lnTo>
                <a:lnTo>
                  <a:pt x="345" y="577"/>
                </a:lnTo>
                <a:lnTo>
                  <a:pt x="345" y="578"/>
                </a:lnTo>
                <a:lnTo>
                  <a:pt x="345" y="580"/>
                </a:lnTo>
                <a:lnTo>
                  <a:pt x="343" y="580"/>
                </a:lnTo>
                <a:lnTo>
                  <a:pt x="342" y="580"/>
                </a:lnTo>
                <a:lnTo>
                  <a:pt x="342" y="582"/>
                </a:lnTo>
                <a:lnTo>
                  <a:pt x="342" y="583"/>
                </a:lnTo>
                <a:lnTo>
                  <a:pt x="343" y="583"/>
                </a:lnTo>
                <a:lnTo>
                  <a:pt x="342" y="583"/>
                </a:lnTo>
                <a:lnTo>
                  <a:pt x="342" y="585"/>
                </a:lnTo>
                <a:lnTo>
                  <a:pt x="340" y="585"/>
                </a:lnTo>
                <a:lnTo>
                  <a:pt x="338" y="585"/>
                </a:lnTo>
                <a:lnTo>
                  <a:pt x="338" y="587"/>
                </a:lnTo>
                <a:lnTo>
                  <a:pt x="338" y="588"/>
                </a:lnTo>
                <a:lnTo>
                  <a:pt x="338" y="590"/>
                </a:lnTo>
                <a:lnTo>
                  <a:pt x="338" y="592"/>
                </a:lnTo>
                <a:lnTo>
                  <a:pt x="337" y="592"/>
                </a:lnTo>
                <a:lnTo>
                  <a:pt x="337" y="593"/>
                </a:lnTo>
                <a:lnTo>
                  <a:pt x="335" y="595"/>
                </a:lnTo>
                <a:lnTo>
                  <a:pt x="333" y="595"/>
                </a:lnTo>
                <a:lnTo>
                  <a:pt x="333" y="596"/>
                </a:lnTo>
                <a:lnTo>
                  <a:pt x="335" y="598"/>
                </a:lnTo>
                <a:lnTo>
                  <a:pt x="335" y="600"/>
                </a:lnTo>
                <a:lnTo>
                  <a:pt x="337" y="603"/>
                </a:lnTo>
                <a:lnTo>
                  <a:pt x="338" y="605"/>
                </a:lnTo>
                <a:lnTo>
                  <a:pt x="340" y="605"/>
                </a:lnTo>
                <a:lnTo>
                  <a:pt x="340" y="606"/>
                </a:lnTo>
                <a:lnTo>
                  <a:pt x="338" y="608"/>
                </a:lnTo>
                <a:lnTo>
                  <a:pt x="338" y="610"/>
                </a:lnTo>
                <a:lnTo>
                  <a:pt x="340" y="610"/>
                </a:lnTo>
                <a:lnTo>
                  <a:pt x="338" y="611"/>
                </a:lnTo>
                <a:lnTo>
                  <a:pt x="338" y="613"/>
                </a:lnTo>
                <a:lnTo>
                  <a:pt x="337" y="613"/>
                </a:lnTo>
                <a:lnTo>
                  <a:pt x="337" y="614"/>
                </a:lnTo>
                <a:lnTo>
                  <a:pt x="338" y="614"/>
                </a:lnTo>
                <a:lnTo>
                  <a:pt x="338" y="616"/>
                </a:lnTo>
                <a:lnTo>
                  <a:pt x="338" y="618"/>
                </a:lnTo>
                <a:lnTo>
                  <a:pt x="340" y="618"/>
                </a:lnTo>
                <a:lnTo>
                  <a:pt x="342" y="618"/>
                </a:lnTo>
                <a:lnTo>
                  <a:pt x="343" y="619"/>
                </a:lnTo>
                <a:lnTo>
                  <a:pt x="343" y="621"/>
                </a:lnTo>
                <a:lnTo>
                  <a:pt x="342" y="621"/>
                </a:lnTo>
                <a:lnTo>
                  <a:pt x="342" y="623"/>
                </a:lnTo>
                <a:lnTo>
                  <a:pt x="342" y="624"/>
                </a:lnTo>
                <a:lnTo>
                  <a:pt x="343" y="624"/>
                </a:lnTo>
                <a:lnTo>
                  <a:pt x="345" y="624"/>
                </a:lnTo>
                <a:lnTo>
                  <a:pt x="345" y="626"/>
                </a:lnTo>
                <a:lnTo>
                  <a:pt x="347" y="626"/>
                </a:lnTo>
                <a:lnTo>
                  <a:pt x="347" y="627"/>
                </a:lnTo>
                <a:lnTo>
                  <a:pt x="345" y="627"/>
                </a:lnTo>
                <a:lnTo>
                  <a:pt x="343" y="627"/>
                </a:lnTo>
                <a:lnTo>
                  <a:pt x="340" y="627"/>
                </a:lnTo>
                <a:lnTo>
                  <a:pt x="337" y="627"/>
                </a:lnTo>
                <a:lnTo>
                  <a:pt x="329" y="626"/>
                </a:lnTo>
                <a:lnTo>
                  <a:pt x="327" y="626"/>
                </a:lnTo>
                <a:lnTo>
                  <a:pt x="325" y="626"/>
                </a:lnTo>
                <a:lnTo>
                  <a:pt x="324" y="626"/>
                </a:lnTo>
                <a:lnTo>
                  <a:pt x="322" y="626"/>
                </a:lnTo>
                <a:lnTo>
                  <a:pt x="320" y="626"/>
                </a:lnTo>
                <a:lnTo>
                  <a:pt x="316" y="626"/>
                </a:lnTo>
                <a:lnTo>
                  <a:pt x="311" y="626"/>
                </a:lnTo>
                <a:lnTo>
                  <a:pt x="304" y="626"/>
                </a:lnTo>
                <a:lnTo>
                  <a:pt x="302" y="626"/>
                </a:lnTo>
                <a:lnTo>
                  <a:pt x="294" y="626"/>
                </a:lnTo>
                <a:lnTo>
                  <a:pt x="291" y="624"/>
                </a:lnTo>
                <a:lnTo>
                  <a:pt x="288" y="624"/>
                </a:lnTo>
                <a:lnTo>
                  <a:pt x="276" y="624"/>
                </a:lnTo>
                <a:lnTo>
                  <a:pt x="260" y="624"/>
                </a:lnTo>
                <a:lnTo>
                  <a:pt x="258" y="624"/>
                </a:lnTo>
                <a:lnTo>
                  <a:pt x="257" y="624"/>
                </a:lnTo>
                <a:lnTo>
                  <a:pt x="255" y="623"/>
                </a:lnTo>
                <a:lnTo>
                  <a:pt x="252" y="623"/>
                </a:lnTo>
                <a:lnTo>
                  <a:pt x="250" y="623"/>
                </a:lnTo>
                <a:lnTo>
                  <a:pt x="249" y="623"/>
                </a:lnTo>
                <a:lnTo>
                  <a:pt x="247" y="623"/>
                </a:lnTo>
                <a:lnTo>
                  <a:pt x="245" y="623"/>
                </a:lnTo>
                <a:lnTo>
                  <a:pt x="244" y="623"/>
                </a:lnTo>
                <a:lnTo>
                  <a:pt x="240" y="623"/>
                </a:lnTo>
                <a:lnTo>
                  <a:pt x="239" y="623"/>
                </a:lnTo>
                <a:lnTo>
                  <a:pt x="235" y="623"/>
                </a:lnTo>
                <a:lnTo>
                  <a:pt x="234" y="623"/>
                </a:lnTo>
                <a:lnTo>
                  <a:pt x="232" y="623"/>
                </a:lnTo>
                <a:lnTo>
                  <a:pt x="231" y="623"/>
                </a:lnTo>
                <a:lnTo>
                  <a:pt x="229" y="623"/>
                </a:lnTo>
                <a:lnTo>
                  <a:pt x="227" y="621"/>
                </a:lnTo>
                <a:lnTo>
                  <a:pt x="226" y="621"/>
                </a:lnTo>
                <a:lnTo>
                  <a:pt x="224" y="621"/>
                </a:lnTo>
                <a:lnTo>
                  <a:pt x="222" y="621"/>
                </a:lnTo>
                <a:lnTo>
                  <a:pt x="219" y="621"/>
                </a:lnTo>
                <a:lnTo>
                  <a:pt x="217" y="621"/>
                </a:lnTo>
                <a:lnTo>
                  <a:pt x="216" y="621"/>
                </a:lnTo>
                <a:lnTo>
                  <a:pt x="214" y="621"/>
                </a:lnTo>
                <a:lnTo>
                  <a:pt x="213" y="621"/>
                </a:lnTo>
                <a:lnTo>
                  <a:pt x="211" y="621"/>
                </a:lnTo>
                <a:lnTo>
                  <a:pt x="209" y="621"/>
                </a:lnTo>
                <a:lnTo>
                  <a:pt x="208" y="621"/>
                </a:lnTo>
                <a:lnTo>
                  <a:pt x="206" y="621"/>
                </a:lnTo>
                <a:lnTo>
                  <a:pt x="204" y="621"/>
                </a:lnTo>
                <a:lnTo>
                  <a:pt x="203" y="621"/>
                </a:lnTo>
                <a:lnTo>
                  <a:pt x="201" y="621"/>
                </a:lnTo>
                <a:lnTo>
                  <a:pt x="200" y="621"/>
                </a:lnTo>
                <a:lnTo>
                  <a:pt x="198" y="621"/>
                </a:lnTo>
                <a:lnTo>
                  <a:pt x="196" y="621"/>
                </a:lnTo>
                <a:lnTo>
                  <a:pt x="195" y="619"/>
                </a:lnTo>
                <a:lnTo>
                  <a:pt x="193" y="619"/>
                </a:lnTo>
                <a:lnTo>
                  <a:pt x="191" y="619"/>
                </a:lnTo>
                <a:lnTo>
                  <a:pt x="190" y="619"/>
                </a:lnTo>
                <a:lnTo>
                  <a:pt x="188" y="619"/>
                </a:lnTo>
                <a:lnTo>
                  <a:pt x="186" y="619"/>
                </a:lnTo>
                <a:lnTo>
                  <a:pt x="185" y="619"/>
                </a:lnTo>
                <a:lnTo>
                  <a:pt x="183" y="619"/>
                </a:lnTo>
                <a:lnTo>
                  <a:pt x="182" y="619"/>
                </a:lnTo>
                <a:lnTo>
                  <a:pt x="180" y="619"/>
                </a:lnTo>
                <a:lnTo>
                  <a:pt x="178" y="619"/>
                </a:lnTo>
                <a:lnTo>
                  <a:pt x="177" y="619"/>
                </a:lnTo>
                <a:lnTo>
                  <a:pt x="175" y="619"/>
                </a:lnTo>
                <a:lnTo>
                  <a:pt x="173" y="619"/>
                </a:lnTo>
                <a:lnTo>
                  <a:pt x="172" y="619"/>
                </a:lnTo>
                <a:lnTo>
                  <a:pt x="170" y="618"/>
                </a:lnTo>
                <a:lnTo>
                  <a:pt x="168" y="618"/>
                </a:lnTo>
                <a:lnTo>
                  <a:pt x="167" y="618"/>
                </a:lnTo>
                <a:lnTo>
                  <a:pt x="165" y="618"/>
                </a:lnTo>
                <a:lnTo>
                  <a:pt x="164" y="618"/>
                </a:lnTo>
                <a:lnTo>
                  <a:pt x="162" y="618"/>
                </a:lnTo>
                <a:lnTo>
                  <a:pt x="160" y="618"/>
                </a:lnTo>
                <a:lnTo>
                  <a:pt x="160" y="616"/>
                </a:lnTo>
                <a:lnTo>
                  <a:pt x="159" y="616"/>
                </a:lnTo>
                <a:lnTo>
                  <a:pt x="159" y="614"/>
                </a:lnTo>
                <a:lnTo>
                  <a:pt x="159" y="613"/>
                </a:lnTo>
                <a:lnTo>
                  <a:pt x="157" y="613"/>
                </a:lnTo>
                <a:lnTo>
                  <a:pt x="157" y="611"/>
                </a:lnTo>
                <a:lnTo>
                  <a:pt x="155" y="611"/>
                </a:lnTo>
                <a:lnTo>
                  <a:pt x="154" y="610"/>
                </a:lnTo>
                <a:lnTo>
                  <a:pt x="154" y="608"/>
                </a:lnTo>
                <a:lnTo>
                  <a:pt x="152" y="608"/>
                </a:lnTo>
                <a:lnTo>
                  <a:pt x="150" y="608"/>
                </a:lnTo>
                <a:lnTo>
                  <a:pt x="150" y="606"/>
                </a:lnTo>
                <a:lnTo>
                  <a:pt x="149" y="606"/>
                </a:lnTo>
                <a:lnTo>
                  <a:pt x="149" y="605"/>
                </a:lnTo>
                <a:lnTo>
                  <a:pt x="149" y="603"/>
                </a:lnTo>
                <a:lnTo>
                  <a:pt x="147" y="603"/>
                </a:lnTo>
                <a:lnTo>
                  <a:pt x="147" y="601"/>
                </a:lnTo>
                <a:lnTo>
                  <a:pt x="146" y="600"/>
                </a:lnTo>
                <a:lnTo>
                  <a:pt x="144" y="600"/>
                </a:lnTo>
                <a:lnTo>
                  <a:pt x="144" y="598"/>
                </a:lnTo>
                <a:lnTo>
                  <a:pt x="142" y="600"/>
                </a:lnTo>
                <a:lnTo>
                  <a:pt x="142" y="598"/>
                </a:lnTo>
                <a:lnTo>
                  <a:pt x="141" y="598"/>
                </a:lnTo>
                <a:lnTo>
                  <a:pt x="141" y="596"/>
                </a:lnTo>
                <a:lnTo>
                  <a:pt x="139" y="595"/>
                </a:lnTo>
                <a:lnTo>
                  <a:pt x="139" y="593"/>
                </a:lnTo>
                <a:lnTo>
                  <a:pt x="137" y="593"/>
                </a:lnTo>
                <a:lnTo>
                  <a:pt x="137" y="592"/>
                </a:lnTo>
                <a:lnTo>
                  <a:pt x="136" y="590"/>
                </a:lnTo>
                <a:lnTo>
                  <a:pt x="136" y="588"/>
                </a:lnTo>
                <a:lnTo>
                  <a:pt x="134" y="588"/>
                </a:lnTo>
                <a:lnTo>
                  <a:pt x="134" y="587"/>
                </a:lnTo>
                <a:lnTo>
                  <a:pt x="133" y="587"/>
                </a:lnTo>
                <a:lnTo>
                  <a:pt x="134" y="587"/>
                </a:lnTo>
                <a:lnTo>
                  <a:pt x="134" y="585"/>
                </a:lnTo>
                <a:lnTo>
                  <a:pt x="134" y="587"/>
                </a:lnTo>
                <a:lnTo>
                  <a:pt x="136" y="587"/>
                </a:lnTo>
                <a:lnTo>
                  <a:pt x="136" y="588"/>
                </a:lnTo>
                <a:lnTo>
                  <a:pt x="136" y="587"/>
                </a:lnTo>
                <a:lnTo>
                  <a:pt x="136" y="585"/>
                </a:lnTo>
                <a:lnTo>
                  <a:pt x="134" y="583"/>
                </a:lnTo>
                <a:lnTo>
                  <a:pt x="136" y="583"/>
                </a:lnTo>
                <a:lnTo>
                  <a:pt x="134" y="583"/>
                </a:lnTo>
                <a:lnTo>
                  <a:pt x="134" y="585"/>
                </a:lnTo>
                <a:lnTo>
                  <a:pt x="134" y="583"/>
                </a:lnTo>
                <a:lnTo>
                  <a:pt x="134" y="582"/>
                </a:lnTo>
                <a:lnTo>
                  <a:pt x="134" y="580"/>
                </a:lnTo>
                <a:lnTo>
                  <a:pt x="136" y="580"/>
                </a:lnTo>
                <a:lnTo>
                  <a:pt x="136" y="578"/>
                </a:lnTo>
                <a:lnTo>
                  <a:pt x="136" y="577"/>
                </a:lnTo>
                <a:lnTo>
                  <a:pt x="137" y="574"/>
                </a:lnTo>
                <a:lnTo>
                  <a:pt x="139" y="574"/>
                </a:lnTo>
                <a:lnTo>
                  <a:pt x="139" y="572"/>
                </a:lnTo>
                <a:lnTo>
                  <a:pt x="141" y="570"/>
                </a:lnTo>
                <a:lnTo>
                  <a:pt x="139" y="570"/>
                </a:lnTo>
                <a:lnTo>
                  <a:pt x="141" y="570"/>
                </a:lnTo>
                <a:lnTo>
                  <a:pt x="142" y="570"/>
                </a:lnTo>
                <a:lnTo>
                  <a:pt x="144" y="570"/>
                </a:lnTo>
                <a:lnTo>
                  <a:pt x="144" y="572"/>
                </a:lnTo>
                <a:lnTo>
                  <a:pt x="146" y="572"/>
                </a:lnTo>
                <a:lnTo>
                  <a:pt x="146" y="574"/>
                </a:lnTo>
                <a:lnTo>
                  <a:pt x="147" y="574"/>
                </a:lnTo>
                <a:lnTo>
                  <a:pt x="149" y="575"/>
                </a:lnTo>
                <a:lnTo>
                  <a:pt x="150" y="575"/>
                </a:lnTo>
                <a:lnTo>
                  <a:pt x="152" y="575"/>
                </a:lnTo>
                <a:lnTo>
                  <a:pt x="154" y="575"/>
                </a:lnTo>
                <a:lnTo>
                  <a:pt x="154" y="577"/>
                </a:lnTo>
                <a:lnTo>
                  <a:pt x="155" y="577"/>
                </a:lnTo>
                <a:lnTo>
                  <a:pt x="157" y="575"/>
                </a:lnTo>
                <a:lnTo>
                  <a:pt x="157" y="574"/>
                </a:lnTo>
                <a:lnTo>
                  <a:pt x="159" y="574"/>
                </a:lnTo>
                <a:lnTo>
                  <a:pt x="159" y="572"/>
                </a:lnTo>
                <a:lnTo>
                  <a:pt x="160" y="570"/>
                </a:lnTo>
                <a:lnTo>
                  <a:pt x="162" y="570"/>
                </a:lnTo>
                <a:lnTo>
                  <a:pt x="164" y="570"/>
                </a:lnTo>
                <a:lnTo>
                  <a:pt x="165" y="570"/>
                </a:lnTo>
                <a:lnTo>
                  <a:pt x="168" y="570"/>
                </a:lnTo>
                <a:lnTo>
                  <a:pt x="168" y="569"/>
                </a:lnTo>
                <a:lnTo>
                  <a:pt x="170" y="569"/>
                </a:lnTo>
                <a:lnTo>
                  <a:pt x="170" y="567"/>
                </a:lnTo>
                <a:lnTo>
                  <a:pt x="172" y="565"/>
                </a:lnTo>
                <a:lnTo>
                  <a:pt x="172" y="564"/>
                </a:lnTo>
                <a:lnTo>
                  <a:pt x="172" y="562"/>
                </a:lnTo>
                <a:lnTo>
                  <a:pt x="170" y="564"/>
                </a:lnTo>
                <a:lnTo>
                  <a:pt x="170" y="565"/>
                </a:lnTo>
                <a:lnTo>
                  <a:pt x="170" y="567"/>
                </a:lnTo>
                <a:lnTo>
                  <a:pt x="168" y="569"/>
                </a:lnTo>
                <a:lnTo>
                  <a:pt x="167" y="569"/>
                </a:lnTo>
                <a:lnTo>
                  <a:pt x="165" y="569"/>
                </a:lnTo>
                <a:lnTo>
                  <a:pt x="164" y="569"/>
                </a:lnTo>
                <a:lnTo>
                  <a:pt x="162" y="569"/>
                </a:lnTo>
                <a:lnTo>
                  <a:pt x="160" y="570"/>
                </a:lnTo>
                <a:lnTo>
                  <a:pt x="159" y="570"/>
                </a:lnTo>
                <a:lnTo>
                  <a:pt x="159" y="572"/>
                </a:lnTo>
                <a:lnTo>
                  <a:pt x="157" y="572"/>
                </a:lnTo>
                <a:lnTo>
                  <a:pt x="157" y="574"/>
                </a:lnTo>
                <a:lnTo>
                  <a:pt x="155" y="574"/>
                </a:lnTo>
                <a:lnTo>
                  <a:pt x="155" y="575"/>
                </a:lnTo>
                <a:lnTo>
                  <a:pt x="154" y="575"/>
                </a:lnTo>
                <a:lnTo>
                  <a:pt x="152" y="575"/>
                </a:lnTo>
                <a:lnTo>
                  <a:pt x="150" y="575"/>
                </a:lnTo>
                <a:lnTo>
                  <a:pt x="149" y="575"/>
                </a:lnTo>
                <a:lnTo>
                  <a:pt x="149" y="574"/>
                </a:lnTo>
                <a:lnTo>
                  <a:pt x="147" y="574"/>
                </a:lnTo>
                <a:lnTo>
                  <a:pt x="146" y="572"/>
                </a:lnTo>
                <a:lnTo>
                  <a:pt x="146" y="570"/>
                </a:lnTo>
                <a:lnTo>
                  <a:pt x="144" y="570"/>
                </a:lnTo>
                <a:lnTo>
                  <a:pt x="142" y="569"/>
                </a:lnTo>
                <a:lnTo>
                  <a:pt x="142" y="570"/>
                </a:lnTo>
                <a:lnTo>
                  <a:pt x="142" y="569"/>
                </a:lnTo>
                <a:lnTo>
                  <a:pt x="141" y="569"/>
                </a:lnTo>
                <a:lnTo>
                  <a:pt x="141" y="570"/>
                </a:lnTo>
                <a:lnTo>
                  <a:pt x="139" y="570"/>
                </a:lnTo>
                <a:lnTo>
                  <a:pt x="139" y="572"/>
                </a:lnTo>
                <a:lnTo>
                  <a:pt x="137" y="574"/>
                </a:lnTo>
                <a:lnTo>
                  <a:pt x="136" y="574"/>
                </a:lnTo>
                <a:lnTo>
                  <a:pt x="136" y="575"/>
                </a:lnTo>
                <a:lnTo>
                  <a:pt x="136" y="577"/>
                </a:lnTo>
                <a:lnTo>
                  <a:pt x="134" y="577"/>
                </a:lnTo>
                <a:lnTo>
                  <a:pt x="134" y="578"/>
                </a:lnTo>
                <a:lnTo>
                  <a:pt x="134" y="580"/>
                </a:lnTo>
                <a:lnTo>
                  <a:pt x="133" y="580"/>
                </a:lnTo>
                <a:lnTo>
                  <a:pt x="133" y="582"/>
                </a:lnTo>
                <a:lnTo>
                  <a:pt x="133" y="583"/>
                </a:lnTo>
                <a:lnTo>
                  <a:pt x="133" y="585"/>
                </a:lnTo>
                <a:lnTo>
                  <a:pt x="134" y="585"/>
                </a:lnTo>
                <a:lnTo>
                  <a:pt x="133" y="587"/>
                </a:lnTo>
                <a:lnTo>
                  <a:pt x="131" y="587"/>
                </a:lnTo>
                <a:lnTo>
                  <a:pt x="131" y="585"/>
                </a:lnTo>
                <a:lnTo>
                  <a:pt x="131" y="587"/>
                </a:lnTo>
                <a:lnTo>
                  <a:pt x="129" y="587"/>
                </a:lnTo>
                <a:lnTo>
                  <a:pt x="128" y="587"/>
                </a:lnTo>
                <a:lnTo>
                  <a:pt x="128" y="585"/>
                </a:lnTo>
                <a:lnTo>
                  <a:pt x="126" y="585"/>
                </a:lnTo>
                <a:lnTo>
                  <a:pt x="126" y="587"/>
                </a:lnTo>
                <a:lnTo>
                  <a:pt x="126" y="585"/>
                </a:lnTo>
                <a:lnTo>
                  <a:pt x="124" y="585"/>
                </a:lnTo>
                <a:lnTo>
                  <a:pt x="124" y="587"/>
                </a:lnTo>
                <a:lnTo>
                  <a:pt x="123" y="587"/>
                </a:lnTo>
                <a:lnTo>
                  <a:pt x="123" y="588"/>
                </a:lnTo>
                <a:lnTo>
                  <a:pt x="123" y="587"/>
                </a:lnTo>
                <a:lnTo>
                  <a:pt x="124" y="587"/>
                </a:lnTo>
                <a:lnTo>
                  <a:pt x="124" y="585"/>
                </a:lnTo>
                <a:lnTo>
                  <a:pt x="124" y="583"/>
                </a:lnTo>
                <a:lnTo>
                  <a:pt x="123" y="583"/>
                </a:lnTo>
                <a:lnTo>
                  <a:pt x="121" y="583"/>
                </a:lnTo>
                <a:lnTo>
                  <a:pt x="121" y="582"/>
                </a:lnTo>
                <a:lnTo>
                  <a:pt x="119" y="582"/>
                </a:lnTo>
                <a:lnTo>
                  <a:pt x="119" y="580"/>
                </a:lnTo>
                <a:lnTo>
                  <a:pt x="119" y="578"/>
                </a:lnTo>
                <a:lnTo>
                  <a:pt x="119" y="577"/>
                </a:lnTo>
                <a:lnTo>
                  <a:pt x="118" y="577"/>
                </a:lnTo>
                <a:lnTo>
                  <a:pt x="118" y="575"/>
                </a:lnTo>
                <a:lnTo>
                  <a:pt x="118" y="574"/>
                </a:lnTo>
                <a:lnTo>
                  <a:pt x="116" y="574"/>
                </a:lnTo>
                <a:lnTo>
                  <a:pt x="115" y="572"/>
                </a:lnTo>
                <a:lnTo>
                  <a:pt x="113" y="572"/>
                </a:lnTo>
                <a:lnTo>
                  <a:pt x="113" y="570"/>
                </a:lnTo>
                <a:lnTo>
                  <a:pt x="111" y="570"/>
                </a:lnTo>
                <a:lnTo>
                  <a:pt x="111" y="569"/>
                </a:lnTo>
                <a:lnTo>
                  <a:pt x="111" y="567"/>
                </a:lnTo>
                <a:lnTo>
                  <a:pt x="110" y="567"/>
                </a:lnTo>
                <a:lnTo>
                  <a:pt x="110" y="565"/>
                </a:lnTo>
                <a:lnTo>
                  <a:pt x="110" y="564"/>
                </a:lnTo>
                <a:lnTo>
                  <a:pt x="110" y="562"/>
                </a:lnTo>
                <a:lnTo>
                  <a:pt x="108" y="562"/>
                </a:lnTo>
                <a:lnTo>
                  <a:pt x="108" y="560"/>
                </a:lnTo>
                <a:lnTo>
                  <a:pt x="106" y="560"/>
                </a:lnTo>
                <a:lnTo>
                  <a:pt x="106" y="559"/>
                </a:lnTo>
                <a:lnTo>
                  <a:pt x="105" y="559"/>
                </a:lnTo>
                <a:lnTo>
                  <a:pt x="103" y="559"/>
                </a:lnTo>
                <a:lnTo>
                  <a:pt x="103" y="557"/>
                </a:lnTo>
                <a:lnTo>
                  <a:pt x="101" y="557"/>
                </a:lnTo>
                <a:lnTo>
                  <a:pt x="101" y="556"/>
                </a:lnTo>
                <a:lnTo>
                  <a:pt x="101" y="554"/>
                </a:lnTo>
                <a:lnTo>
                  <a:pt x="100" y="554"/>
                </a:lnTo>
                <a:lnTo>
                  <a:pt x="100" y="552"/>
                </a:lnTo>
                <a:lnTo>
                  <a:pt x="100" y="554"/>
                </a:lnTo>
                <a:lnTo>
                  <a:pt x="100" y="552"/>
                </a:lnTo>
                <a:lnTo>
                  <a:pt x="101" y="552"/>
                </a:lnTo>
                <a:lnTo>
                  <a:pt x="100" y="551"/>
                </a:lnTo>
                <a:lnTo>
                  <a:pt x="98" y="549"/>
                </a:lnTo>
                <a:lnTo>
                  <a:pt x="97" y="549"/>
                </a:lnTo>
                <a:lnTo>
                  <a:pt x="95" y="549"/>
                </a:lnTo>
                <a:lnTo>
                  <a:pt x="97" y="547"/>
                </a:lnTo>
                <a:lnTo>
                  <a:pt x="95" y="547"/>
                </a:lnTo>
                <a:lnTo>
                  <a:pt x="97" y="547"/>
                </a:lnTo>
                <a:lnTo>
                  <a:pt x="97" y="546"/>
                </a:lnTo>
                <a:lnTo>
                  <a:pt x="97" y="544"/>
                </a:lnTo>
                <a:lnTo>
                  <a:pt x="97" y="543"/>
                </a:lnTo>
                <a:lnTo>
                  <a:pt x="97" y="541"/>
                </a:lnTo>
                <a:lnTo>
                  <a:pt x="95" y="541"/>
                </a:lnTo>
                <a:lnTo>
                  <a:pt x="95" y="539"/>
                </a:lnTo>
                <a:lnTo>
                  <a:pt x="93" y="539"/>
                </a:lnTo>
                <a:lnTo>
                  <a:pt x="93" y="538"/>
                </a:lnTo>
                <a:lnTo>
                  <a:pt x="95" y="538"/>
                </a:lnTo>
                <a:lnTo>
                  <a:pt x="95" y="536"/>
                </a:lnTo>
                <a:lnTo>
                  <a:pt x="97" y="536"/>
                </a:lnTo>
                <a:lnTo>
                  <a:pt x="95" y="536"/>
                </a:lnTo>
                <a:lnTo>
                  <a:pt x="97" y="534"/>
                </a:lnTo>
                <a:lnTo>
                  <a:pt x="95" y="534"/>
                </a:lnTo>
                <a:lnTo>
                  <a:pt x="95" y="533"/>
                </a:lnTo>
                <a:lnTo>
                  <a:pt x="97" y="533"/>
                </a:lnTo>
                <a:lnTo>
                  <a:pt x="97" y="531"/>
                </a:lnTo>
                <a:lnTo>
                  <a:pt x="97" y="529"/>
                </a:lnTo>
                <a:lnTo>
                  <a:pt x="97" y="528"/>
                </a:lnTo>
                <a:lnTo>
                  <a:pt x="97" y="526"/>
                </a:lnTo>
                <a:lnTo>
                  <a:pt x="97" y="525"/>
                </a:lnTo>
                <a:lnTo>
                  <a:pt x="95" y="525"/>
                </a:lnTo>
                <a:lnTo>
                  <a:pt x="95" y="523"/>
                </a:lnTo>
                <a:lnTo>
                  <a:pt x="95" y="521"/>
                </a:lnTo>
                <a:lnTo>
                  <a:pt x="93" y="521"/>
                </a:lnTo>
                <a:lnTo>
                  <a:pt x="93" y="520"/>
                </a:lnTo>
                <a:lnTo>
                  <a:pt x="93" y="518"/>
                </a:lnTo>
                <a:lnTo>
                  <a:pt x="92" y="518"/>
                </a:lnTo>
                <a:lnTo>
                  <a:pt x="92" y="516"/>
                </a:lnTo>
                <a:lnTo>
                  <a:pt x="90" y="516"/>
                </a:lnTo>
                <a:lnTo>
                  <a:pt x="92" y="516"/>
                </a:lnTo>
                <a:lnTo>
                  <a:pt x="90" y="516"/>
                </a:lnTo>
                <a:lnTo>
                  <a:pt x="90" y="515"/>
                </a:lnTo>
                <a:lnTo>
                  <a:pt x="92" y="515"/>
                </a:lnTo>
                <a:lnTo>
                  <a:pt x="92" y="513"/>
                </a:lnTo>
                <a:lnTo>
                  <a:pt x="90" y="513"/>
                </a:lnTo>
                <a:lnTo>
                  <a:pt x="92" y="513"/>
                </a:lnTo>
                <a:lnTo>
                  <a:pt x="90" y="513"/>
                </a:lnTo>
                <a:lnTo>
                  <a:pt x="90" y="511"/>
                </a:lnTo>
                <a:lnTo>
                  <a:pt x="92" y="511"/>
                </a:lnTo>
                <a:lnTo>
                  <a:pt x="93" y="511"/>
                </a:lnTo>
                <a:lnTo>
                  <a:pt x="93" y="510"/>
                </a:lnTo>
                <a:lnTo>
                  <a:pt x="93" y="508"/>
                </a:lnTo>
                <a:lnTo>
                  <a:pt x="93" y="507"/>
                </a:lnTo>
                <a:lnTo>
                  <a:pt x="92" y="507"/>
                </a:lnTo>
                <a:lnTo>
                  <a:pt x="92" y="505"/>
                </a:lnTo>
                <a:lnTo>
                  <a:pt x="93" y="505"/>
                </a:lnTo>
                <a:lnTo>
                  <a:pt x="93" y="503"/>
                </a:lnTo>
                <a:lnTo>
                  <a:pt x="93" y="502"/>
                </a:lnTo>
                <a:lnTo>
                  <a:pt x="93" y="500"/>
                </a:lnTo>
                <a:lnTo>
                  <a:pt x="93" y="498"/>
                </a:lnTo>
                <a:lnTo>
                  <a:pt x="93" y="497"/>
                </a:lnTo>
                <a:lnTo>
                  <a:pt x="92" y="497"/>
                </a:lnTo>
                <a:lnTo>
                  <a:pt x="92" y="495"/>
                </a:lnTo>
                <a:lnTo>
                  <a:pt x="93" y="495"/>
                </a:lnTo>
                <a:lnTo>
                  <a:pt x="92" y="495"/>
                </a:lnTo>
                <a:lnTo>
                  <a:pt x="92" y="494"/>
                </a:lnTo>
                <a:lnTo>
                  <a:pt x="92" y="492"/>
                </a:lnTo>
                <a:lnTo>
                  <a:pt x="92" y="494"/>
                </a:lnTo>
                <a:lnTo>
                  <a:pt x="90" y="492"/>
                </a:lnTo>
                <a:lnTo>
                  <a:pt x="92" y="490"/>
                </a:lnTo>
                <a:lnTo>
                  <a:pt x="90" y="490"/>
                </a:lnTo>
                <a:lnTo>
                  <a:pt x="90" y="492"/>
                </a:lnTo>
                <a:lnTo>
                  <a:pt x="90" y="490"/>
                </a:lnTo>
                <a:lnTo>
                  <a:pt x="90" y="489"/>
                </a:lnTo>
                <a:lnTo>
                  <a:pt x="88" y="489"/>
                </a:lnTo>
                <a:lnTo>
                  <a:pt x="88" y="487"/>
                </a:lnTo>
                <a:lnTo>
                  <a:pt x="88" y="489"/>
                </a:lnTo>
                <a:lnTo>
                  <a:pt x="88" y="487"/>
                </a:lnTo>
                <a:lnTo>
                  <a:pt x="87" y="487"/>
                </a:lnTo>
                <a:lnTo>
                  <a:pt x="88" y="485"/>
                </a:lnTo>
                <a:lnTo>
                  <a:pt x="88" y="484"/>
                </a:lnTo>
                <a:lnTo>
                  <a:pt x="88" y="482"/>
                </a:lnTo>
                <a:lnTo>
                  <a:pt x="87" y="482"/>
                </a:lnTo>
                <a:lnTo>
                  <a:pt x="88" y="482"/>
                </a:lnTo>
                <a:lnTo>
                  <a:pt x="88" y="480"/>
                </a:lnTo>
                <a:lnTo>
                  <a:pt x="87" y="480"/>
                </a:lnTo>
                <a:lnTo>
                  <a:pt x="88" y="480"/>
                </a:lnTo>
                <a:lnTo>
                  <a:pt x="88" y="479"/>
                </a:lnTo>
                <a:lnTo>
                  <a:pt x="87" y="479"/>
                </a:lnTo>
                <a:lnTo>
                  <a:pt x="87" y="480"/>
                </a:lnTo>
                <a:lnTo>
                  <a:pt x="87" y="479"/>
                </a:lnTo>
                <a:lnTo>
                  <a:pt x="87" y="477"/>
                </a:lnTo>
                <a:lnTo>
                  <a:pt x="87" y="476"/>
                </a:lnTo>
                <a:lnTo>
                  <a:pt x="87" y="474"/>
                </a:lnTo>
                <a:lnTo>
                  <a:pt x="87" y="472"/>
                </a:lnTo>
                <a:lnTo>
                  <a:pt x="87" y="471"/>
                </a:lnTo>
                <a:lnTo>
                  <a:pt x="85" y="471"/>
                </a:lnTo>
                <a:lnTo>
                  <a:pt x="85" y="469"/>
                </a:lnTo>
                <a:lnTo>
                  <a:pt x="85" y="467"/>
                </a:lnTo>
                <a:lnTo>
                  <a:pt x="84" y="467"/>
                </a:lnTo>
                <a:lnTo>
                  <a:pt x="82" y="467"/>
                </a:lnTo>
                <a:lnTo>
                  <a:pt x="84" y="467"/>
                </a:lnTo>
                <a:lnTo>
                  <a:pt x="84" y="466"/>
                </a:lnTo>
                <a:lnTo>
                  <a:pt x="82" y="466"/>
                </a:lnTo>
                <a:lnTo>
                  <a:pt x="82" y="464"/>
                </a:lnTo>
                <a:lnTo>
                  <a:pt x="80" y="464"/>
                </a:lnTo>
                <a:lnTo>
                  <a:pt x="80" y="462"/>
                </a:lnTo>
                <a:lnTo>
                  <a:pt x="80" y="461"/>
                </a:lnTo>
                <a:lnTo>
                  <a:pt x="79" y="461"/>
                </a:lnTo>
                <a:lnTo>
                  <a:pt x="79" y="459"/>
                </a:lnTo>
                <a:lnTo>
                  <a:pt x="77" y="459"/>
                </a:lnTo>
                <a:lnTo>
                  <a:pt x="77" y="458"/>
                </a:lnTo>
                <a:lnTo>
                  <a:pt x="75" y="458"/>
                </a:lnTo>
                <a:lnTo>
                  <a:pt x="77" y="458"/>
                </a:lnTo>
                <a:lnTo>
                  <a:pt x="75" y="458"/>
                </a:lnTo>
                <a:lnTo>
                  <a:pt x="75" y="456"/>
                </a:lnTo>
                <a:lnTo>
                  <a:pt x="75" y="454"/>
                </a:lnTo>
                <a:lnTo>
                  <a:pt x="74" y="454"/>
                </a:lnTo>
                <a:lnTo>
                  <a:pt x="74" y="453"/>
                </a:lnTo>
                <a:lnTo>
                  <a:pt x="72" y="453"/>
                </a:lnTo>
                <a:lnTo>
                  <a:pt x="72" y="451"/>
                </a:lnTo>
                <a:lnTo>
                  <a:pt x="70" y="451"/>
                </a:lnTo>
                <a:lnTo>
                  <a:pt x="72" y="451"/>
                </a:lnTo>
                <a:lnTo>
                  <a:pt x="72" y="449"/>
                </a:lnTo>
                <a:lnTo>
                  <a:pt x="74" y="448"/>
                </a:lnTo>
                <a:lnTo>
                  <a:pt x="72" y="448"/>
                </a:lnTo>
                <a:lnTo>
                  <a:pt x="74" y="448"/>
                </a:lnTo>
                <a:lnTo>
                  <a:pt x="74" y="446"/>
                </a:lnTo>
                <a:lnTo>
                  <a:pt x="74" y="444"/>
                </a:lnTo>
                <a:lnTo>
                  <a:pt x="74" y="443"/>
                </a:lnTo>
                <a:lnTo>
                  <a:pt x="74" y="441"/>
                </a:lnTo>
                <a:lnTo>
                  <a:pt x="75" y="440"/>
                </a:lnTo>
                <a:lnTo>
                  <a:pt x="75" y="438"/>
                </a:lnTo>
                <a:lnTo>
                  <a:pt x="75" y="436"/>
                </a:lnTo>
                <a:lnTo>
                  <a:pt x="75" y="435"/>
                </a:lnTo>
                <a:lnTo>
                  <a:pt x="75" y="433"/>
                </a:lnTo>
                <a:lnTo>
                  <a:pt x="75" y="431"/>
                </a:lnTo>
                <a:lnTo>
                  <a:pt x="75" y="428"/>
                </a:lnTo>
                <a:lnTo>
                  <a:pt x="75" y="427"/>
                </a:lnTo>
                <a:lnTo>
                  <a:pt x="75" y="425"/>
                </a:lnTo>
                <a:lnTo>
                  <a:pt x="74" y="425"/>
                </a:lnTo>
                <a:lnTo>
                  <a:pt x="74" y="423"/>
                </a:lnTo>
                <a:lnTo>
                  <a:pt x="74" y="422"/>
                </a:lnTo>
                <a:lnTo>
                  <a:pt x="74" y="420"/>
                </a:lnTo>
                <a:lnTo>
                  <a:pt x="74" y="418"/>
                </a:lnTo>
                <a:lnTo>
                  <a:pt x="74" y="417"/>
                </a:lnTo>
                <a:lnTo>
                  <a:pt x="74" y="415"/>
                </a:lnTo>
                <a:lnTo>
                  <a:pt x="72" y="413"/>
                </a:lnTo>
                <a:lnTo>
                  <a:pt x="72" y="412"/>
                </a:lnTo>
                <a:lnTo>
                  <a:pt x="70" y="410"/>
                </a:lnTo>
                <a:lnTo>
                  <a:pt x="70" y="409"/>
                </a:lnTo>
                <a:lnTo>
                  <a:pt x="70" y="407"/>
                </a:lnTo>
                <a:lnTo>
                  <a:pt x="69" y="407"/>
                </a:lnTo>
                <a:lnTo>
                  <a:pt x="67" y="407"/>
                </a:lnTo>
                <a:lnTo>
                  <a:pt x="67" y="409"/>
                </a:lnTo>
                <a:lnTo>
                  <a:pt x="66" y="409"/>
                </a:lnTo>
                <a:lnTo>
                  <a:pt x="66" y="407"/>
                </a:lnTo>
                <a:lnTo>
                  <a:pt x="64" y="405"/>
                </a:lnTo>
                <a:lnTo>
                  <a:pt x="64" y="404"/>
                </a:lnTo>
                <a:lnTo>
                  <a:pt x="64" y="402"/>
                </a:lnTo>
                <a:lnTo>
                  <a:pt x="66" y="402"/>
                </a:lnTo>
                <a:lnTo>
                  <a:pt x="66" y="400"/>
                </a:lnTo>
                <a:lnTo>
                  <a:pt x="66" y="399"/>
                </a:lnTo>
                <a:lnTo>
                  <a:pt x="67" y="399"/>
                </a:lnTo>
                <a:lnTo>
                  <a:pt x="67" y="397"/>
                </a:lnTo>
                <a:lnTo>
                  <a:pt x="67" y="395"/>
                </a:lnTo>
                <a:lnTo>
                  <a:pt x="67" y="394"/>
                </a:lnTo>
                <a:lnTo>
                  <a:pt x="67" y="392"/>
                </a:lnTo>
                <a:lnTo>
                  <a:pt x="67" y="391"/>
                </a:lnTo>
                <a:lnTo>
                  <a:pt x="69" y="389"/>
                </a:lnTo>
                <a:lnTo>
                  <a:pt x="69" y="387"/>
                </a:lnTo>
                <a:lnTo>
                  <a:pt x="69" y="386"/>
                </a:lnTo>
                <a:lnTo>
                  <a:pt x="69" y="384"/>
                </a:lnTo>
                <a:lnTo>
                  <a:pt x="69" y="382"/>
                </a:lnTo>
                <a:lnTo>
                  <a:pt x="69" y="381"/>
                </a:lnTo>
                <a:lnTo>
                  <a:pt x="69" y="379"/>
                </a:lnTo>
                <a:lnTo>
                  <a:pt x="69" y="377"/>
                </a:lnTo>
                <a:lnTo>
                  <a:pt x="69" y="376"/>
                </a:lnTo>
                <a:lnTo>
                  <a:pt x="69" y="374"/>
                </a:lnTo>
                <a:lnTo>
                  <a:pt x="69" y="373"/>
                </a:lnTo>
                <a:lnTo>
                  <a:pt x="70" y="373"/>
                </a:lnTo>
                <a:lnTo>
                  <a:pt x="70" y="371"/>
                </a:lnTo>
                <a:lnTo>
                  <a:pt x="70" y="369"/>
                </a:lnTo>
                <a:lnTo>
                  <a:pt x="70" y="368"/>
                </a:lnTo>
                <a:lnTo>
                  <a:pt x="70" y="366"/>
                </a:lnTo>
                <a:lnTo>
                  <a:pt x="70" y="364"/>
                </a:lnTo>
                <a:lnTo>
                  <a:pt x="70" y="363"/>
                </a:lnTo>
                <a:lnTo>
                  <a:pt x="70" y="361"/>
                </a:lnTo>
                <a:lnTo>
                  <a:pt x="70" y="360"/>
                </a:lnTo>
                <a:lnTo>
                  <a:pt x="70" y="358"/>
                </a:lnTo>
                <a:lnTo>
                  <a:pt x="70" y="356"/>
                </a:lnTo>
                <a:lnTo>
                  <a:pt x="70" y="355"/>
                </a:lnTo>
                <a:lnTo>
                  <a:pt x="70" y="353"/>
                </a:lnTo>
                <a:lnTo>
                  <a:pt x="70" y="351"/>
                </a:lnTo>
                <a:lnTo>
                  <a:pt x="70" y="350"/>
                </a:lnTo>
                <a:lnTo>
                  <a:pt x="69" y="348"/>
                </a:lnTo>
                <a:lnTo>
                  <a:pt x="69" y="346"/>
                </a:lnTo>
                <a:lnTo>
                  <a:pt x="69" y="345"/>
                </a:lnTo>
                <a:lnTo>
                  <a:pt x="69" y="343"/>
                </a:lnTo>
                <a:lnTo>
                  <a:pt x="70" y="342"/>
                </a:lnTo>
                <a:lnTo>
                  <a:pt x="72" y="342"/>
                </a:lnTo>
                <a:lnTo>
                  <a:pt x="70" y="343"/>
                </a:lnTo>
                <a:lnTo>
                  <a:pt x="72" y="343"/>
                </a:lnTo>
                <a:lnTo>
                  <a:pt x="74" y="343"/>
                </a:lnTo>
                <a:lnTo>
                  <a:pt x="74" y="342"/>
                </a:lnTo>
                <a:lnTo>
                  <a:pt x="75" y="342"/>
                </a:lnTo>
                <a:lnTo>
                  <a:pt x="77" y="342"/>
                </a:lnTo>
                <a:lnTo>
                  <a:pt x="79" y="340"/>
                </a:lnTo>
                <a:lnTo>
                  <a:pt x="80" y="340"/>
                </a:lnTo>
                <a:lnTo>
                  <a:pt x="80" y="338"/>
                </a:lnTo>
                <a:lnTo>
                  <a:pt x="82" y="338"/>
                </a:lnTo>
                <a:lnTo>
                  <a:pt x="84" y="338"/>
                </a:lnTo>
                <a:lnTo>
                  <a:pt x="84" y="337"/>
                </a:lnTo>
                <a:lnTo>
                  <a:pt x="84" y="338"/>
                </a:lnTo>
                <a:lnTo>
                  <a:pt x="85" y="338"/>
                </a:lnTo>
                <a:lnTo>
                  <a:pt x="85" y="337"/>
                </a:lnTo>
                <a:lnTo>
                  <a:pt x="87" y="337"/>
                </a:lnTo>
                <a:lnTo>
                  <a:pt x="88" y="337"/>
                </a:lnTo>
                <a:lnTo>
                  <a:pt x="90" y="335"/>
                </a:lnTo>
                <a:lnTo>
                  <a:pt x="92" y="335"/>
                </a:lnTo>
                <a:lnTo>
                  <a:pt x="92" y="333"/>
                </a:lnTo>
                <a:lnTo>
                  <a:pt x="93" y="333"/>
                </a:lnTo>
                <a:lnTo>
                  <a:pt x="93" y="332"/>
                </a:lnTo>
                <a:lnTo>
                  <a:pt x="93" y="330"/>
                </a:lnTo>
                <a:lnTo>
                  <a:pt x="95" y="330"/>
                </a:lnTo>
                <a:lnTo>
                  <a:pt x="95" y="328"/>
                </a:lnTo>
                <a:lnTo>
                  <a:pt x="97" y="328"/>
                </a:lnTo>
                <a:lnTo>
                  <a:pt x="97" y="327"/>
                </a:lnTo>
                <a:lnTo>
                  <a:pt x="97" y="325"/>
                </a:lnTo>
                <a:lnTo>
                  <a:pt x="98" y="322"/>
                </a:lnTo>
                <a:lnTo>
                  <a:pt x="98" y="320"/>
                </a:lnTo>
                <a:lnTo>
                  <a:pt x="97" y="319"/>
                </a:lnTo>
                <a:lnTo>
                  <a:pt x="98" y="317"/>
                </a:lnTo>
                <a:lnTo>
                  <a:pt x="100" y="317"/>
                </a:lnTo>
                <a:lnTo>
                  <a:pt x="101" y="315"/>
                </a:lnTo>
                <a:lnTo>
                  <a:pt x="103" y="315"/>
                </a:lnTo>
                <a:lnTo>
                  <a:pt x="105" y="315"/>
                </a:lnTo>
                <a:lnTo>
                  <a:pt x="106" y="315"/>
                </a:lnTo>
                <a:lnTo>
                  <a:pt x="108" y="315"/>
                </a:lnTo>
                <a:lnTo>
                  <a:pt x="110" y="317"/>
                </a:lnTo>
                <a:lnTo>
                  <a:pt x="110" y="315"/>
                </a:lnTo>
                <a:lnTo>
                  <a:pt x="111" y="314"/>
                </a:lnTo>
                <a:lnTo>
                  <a:pt x="113" y="312"/>
                </a:lnTo>
                <a:lnTo>
                  <a:pt x="115" y="312"/>
                </a:lnTo>
                <a:lnTo>
                  <a:pt x="116" y="311"/>
                </a:lnTo>
                <a:lnTo>
                  <a:pt x="116" y="312"/>
                </a:lnTo>
                <a:lnTo>
                  <a:pt x="118" y="312"/>
                </a:lnTo>
                <a:lnTo>
                  <a:pt x="118" y="311"/>
                </a:lnTo>
                <a:lnTo>
                  <a:pt x="118" y="309"/>
                </a:lnTo>
                <a:lnTo>
                  <a:pt x="118" y="307"/>
                </a:lnTo>
                <a:lnTo>
                  <a:pt x="119" y="306"/>
                </a:lnTo>
                <a:lnTo>
                  <a:pt x="121" y="306"/>
                </a:lnTo>
                <a:lnTo>
                  <a:pt x="121" y="307"/>
                </a:lnTo>
                <a:lnTo>
                  <a:pt x="123" y="307"/>
                </a:lnTo>
                <a:lnTo>
                  <a:pt x="124" y="307"/>
                </a:lnTo>
                <a:lnTo>
                  <a:pt x="126" y="307"/>
                </a:lnTo>
                <a:lnTo>
                  <a:pt x="126" y="306"/>
                </a:lnTo>
                <a:lnTo>
                  <a:pt x="128" y="306"/>
                </a:lnTo>
                <a:lnTo>
                  <a:pt x="128" y="304"/>
                </a:lnTo>
                <a:lnTo>
                  <a:pt x="128" y="302"/>
                </a:lnTo>
                <a:lnTo>
                  <a:pt x="128" y="301"/>
                </a:lnTo>
                <a:lnTo>
                  <a:pt x="129" y="299"/>
                </a:lnTo>
                <a:lnTo>
                  <a:pt x="129" y="297"/>
                </a:lnTo>
                <a:lnTo>
                  <a:pt x="131" y="297"/>
                </a:lnTo>
                <a:lnTo>
                  <a:pt x="131" y="296"/>
                </a:lnTo>
                <a:lnTo>
                  <a:pt x="133" y="294"/>
                </a:lnTo>
                <a:lnTo>
                  <a:pt x="133" y="293"/>
                </a:lnTo>
                <a:lnTo>
                  <a:pt x="133" y="294"/>
                </a:lnTo>
                <a:lnTo>
                  <a:pt x="131" y="294"/>
                </a:lnTo>
                <a:lnTo>
                  <a:pt x="131" y="296"/>
                </a:lnTo>
                <a:lnTo>
                  <a:pt x="129" y="296"/>
                </a:lnTo>
                <a:lnTo>
                  <a:pt x="129" y="297"/>
                </a:lnTo>
                <a:lnTo>
                  <a:pt x="128" y="297"/>
                </a:lnTo>
                <a:lnTo>
                  <a:pt x="128" y="299"/>
                </a:lnTo>
                <a:lnTo>
                  <a:pt x="128" y="302"/>
                </a:lnTo>
                <a:lnTo>
                  <a:pt x="128" y="304"/>
                </a:lnTo>
                <a:lnTo>
                  <a:pt x="126" y="304"/>
                </a:lnTo>
                <a:lnTo>
                  <a:pt x="126" y="306"/>
                </a:lnTo>
                <a:lnTo>
                  <a:pt x="124" y="306"/>
                </a:lnTo>
                <a:lnTo>
                  <a:pt x="123" y="307"/>
                </a:lnTo>
                <a:lnTo>
                  <a:pt x="121" y="306"/>
                </a:lnTo>
                <a:lnTo>
                  <a:pt x="119" y="306"/>
                </a:lnTo>
                <a:lnTo>
                  <a:pt x="118" y="306"/>
                </a:lnTo>
                <a:lnTo>
                  <a:pt x="118" y="307"/>
                </a:lnTo>
                <a:lnTo>
                  <a:pt x="118" y="309"/>
                </a:lnTo>
                <a:lnTo>
                  <a:pt x="116" y="311"/>
                </a:lnTo>
                <a:lnTo>
                  <a:pt x="115" y="311"/>
                </a:lnTo>
                <a:lnTo>
                  <a:pt x="113" y="311"/>
                </a:lnTo>
                <a:lnTo>
                  <a:pt x="113" y="312"/>
                </a:lnTo>
                <a:lnTo>
                  <a:pt x="111" y="312"/>
                </a:lnTo>
                <a:lnTo>
                  <a:pt x="110" y="314"/>
                </a:lnTo>
                <a:lnTo>
                  <a:pt x="110" y="312"/>
                </a:lnTo>
                <a:lnTo>
                  <a:pt x="108" y="312"/>
                </a:lnTo>
                <a:lnTo>
                  <a:pt x="106" y="312"/>
                </a:lnTo>
                <a:lnTo>
                  <a:pt x="105" y="312"/>
                </a:lnTo>
                <a:lnTo>
                  <a:pt x="105" y="314"/>
                </a:lnTo>
                <a:lnTo>
                  <a:pt x="103" y="314"/>
                </a:lnTo>
                <a:lnTo>
                  <a:pt x="101" y="314"/>
                </a:lnTo>
                <a:lnTo>
                  <a:pt x="100" y="314"/>
                </a:lnTo>
                <a:lnTo>
                  <a:pt x="100" y="315"/>
                </a:lnTo>
                <a:lnTo>
                  <a:pt x="98" y="315"/>
                </a:lnTo>
                <a:lnTo>
                  <a:pt x="95" y="315"/>
                </a:lnTo>
                <a:lnTo>
                  <a:pt x="93" y="315"/>
                </a:lnTo>
                <a:lnTo>
                  <a:pt x="92" y="315"/>
                </a:lnTo>
                <a:lnTo>
                  <a:pt x="92" y="317"/>
                </a:lnTo>
                <a:lnTo>
                  <a:pt x="90" y="317"/>
                </a:lnTo>
                <a:lnTo>
                  <a:pt x="90" y="319"/>
                </a:lnTo>
                <a:lnTo>
                  <a:pt x="90" y="320"/>
                </a:lnTo>
                <a:lnTo>
                  <a:pt x="92" y="320"/>
                </a:lnTo>
                <a:lnTo>
                  <a:pt x="92" y="322"/>
                </a:lnTo>
                <a:lnTo>
                  <a:pt x="93" y="322"/>
                </a:lnTo>
                <a:lnTo>
                  <a:pt x="93" y="324"/>
                </a:lnTo>
                <a:lnTo>
                  <a:pt x="93" y="325"/>
                </a:lnTo>
                <a:lnTo>
                  <a:pt x="93" y="327"/>
                </a:lnTo>
                <a:lnTo>
                  <a:pt x="92" y="327"/>
                </a:lnTo>
                <a:lnTo>
                  <a:pt x="92" y="328"/>
                </a:lnTo>
                <a:lnTo>
                  <a:pt x="88" y="332"/>
                </a:lnTo>
                <a:lnTo>
                  <a:pt x="87" y="333"/>
                </a:lnTo>
                <a:lnTo>
                  <a:pt x="85" y="333"/>
                </a:lnTo>
                <a:lnTo>
                  <a:pt x="84" y="333"/>
                </a:lnTo>
                <a:lnTo>
                  <a:pt x="82" y="333"/>
                </a:lnTo>
                <a:lnTo>
                  <a:pt x="82" y="335"/>
                </a:lnTo>
                <a:lnTo>
                  <a:pt x="80" y="335"/>
                </a:lnTo>
                <a:lnTo>
                  <a:pt x="80" y="337"/>
                </a:lnTo>
                <a:lnTo>
                  <a:pt x="79" y="337"/>
                </a:lnTo>
                <a:lnTo>
                  <a:pt x="79" y="338"/>
                </a:lnTo>
                <a:lnTo>
                  <a:pt x="77" y="338"/>
                </a:lnTo>
                <a:lnTo>
                  <a:pt x="77" y="337"/>
                </a:lnTo>
                <a:lnTo>
                  <a:pt x="79" y="337"/>
                </a:lnTo>
                <a:lnTo>
                  <a:pt x="77" y="337"/>
                </a:lnTo>
                <a:lnTo>
                  <a:pt x="77" y="338"/>
                </a:lnTo>
                <a:lnTo>
                  <a:pt x="75" y="338"/>
                </a:lnTo>
                <a:lnTo>
                  <a:pt x="74" y="338"/>
                </a:lnTo>
                <a:lnTo>
                  <a:pt x="72" y="338"/>
                </a:lnTo>
                <a:lnTo>
                  <a:pt x="69" y="342"/>
                </a:lnTo>
                <a:lnTo>
                  <a:pt x="67" y="343"/>
                </a:lnTo>
                <a:lnTo>
                  <a:pt x="67" y="342"/>
                </a:lnTo>
                <a:lnTo>
                  <a:pt x="69" y="342"/>
                </a:lnTo>
                <a:lnTo>
                  <a:pt x="69" y="340"/>
                </a:lnTo>
                <a:lnTo>
                  <a:pt x="67" y="338"/>
                </a:lnTo>
                <a:lnTo>
                  <a:pt x="67" y="337"/>
                </a:lnTo>
                <a:lnTo>
                  <a:pt x="67" y="333"/>
                </a:lnTo>
                <a:lnTo>
                  <a:pt x="66" y="333"/>
                </a:lnTo>
                <a:lnTo>
                  <a:pt x="66" y="332"/>
                </a:lnTo>
                <a:lnTo>
                  <a:pt x="67" y="332"/>
                </a:lnTo>
                <a:lnTo>
                  <a:pt x="67" y="330"/>
                </a:lnTo>
                <a:lnTo>
                  <a:pt x="67" y="328"/>
                </a:lnTo>
                <a:lnTo>
                  <a:pt x="69" y="327"/>
                </a:lnTo>
                <a:lnTo>
                  <a:pt x="69" y="325"/>
                </a:lnTo>
                <a:lnTo>
                  <a:pt x="72" y="322"/>
                </a:lnTo>
                <a:lnTo>
                  <a:pt x="72" y="320"/>
                </a:lnTo>
                <a:lnTo>
                  <a:pt x="74" y="320"/>
                </a:lnTo>
                <a:lnTo>
                  <a:pt x="74" y="319"/>
                </a:lnTo>
                <a:lnTo>
                  <a:pt x="74" y="317"/>
                </a:lnTo>
                <a:lnTo>
                  <a:pt x="72" y="317"/>
                </a:lnTo>
                <a:lnTo>
                  <a:pt x="72" y="315"/>
                </a:lnTo>
                <a:lnTo>
                  <a:pt x="74" y="315"/>
                </a:lnTo>
                <a:lnTo>
                  <a:pt x="74" y="314"/>
                </a:lnTo>
                <a:lnTo>
                  <a:pt x="74" y="312"/>
                </a:lnTo>
                <a:lnTo>
                  <a:pt x="74" y="311"/>
                </a:lnTo>
                <a:lnTo>
                  <a:pt x="74" y="309"/>
                </a:lnTo>
                <a:lnTo>
                  <a:pt x="74" y="307"/>
                </a:lnTo>
                <a:lnTo>
                  <a:pt x="72" y="307"/>
                </a:lnTo>
                <a:lnTo>
                  <a:pt x="72" y="306"/>
                </a:lnTo>
                <a:lnTo>
                  <a:pt x="74" y="306"/>
                </a:lnTo>
                <a:lnTo>
                  <a:pt x="74" y="304"/>
                </a:lnTo>
                <a:lnTo>
                  <a:pt x="74" y="302"/>
                </a:lnTo>
                <a:lnTo>
                  <a:pt x="75" y="301"/>
                </a:lnTo>
                <a:lnTo>
                  <a:pt x="75" y="299"/>
                </a:lnTo>
                <a:lnTo>
                  <a:pt x="75" y="297"/>
                </a:lnTo>
                <a:lnTo>
                  <a:pt x="75" y="296"/>
                </a:lnTo>
                <a:lnTo>
                  <a:pt x="75" y="294"/>
                </a:lnTo>
                <a:lnTo>
                  <a:pt x="74" y="294"/>
                </a:lnTo>
                <a:lnTo>
                  <a:pt x="75" y="294"/>
                </a:lnTo>
                <a:lnTo>
                  <a:pt x="75" y="293"/>
                </a:lnTo>
                <a:lnTo>
                  <a:pt x="77" y="293"/>
                </a:lnTo>
                <a:lnTo>
                  <a:pt x="77" y="291"/>
                </a:lnTo>
                <a:lnTo>
                  <a:pt x="77" y="289"/>
                </a:lnTo>
                <a:lnTo>
                  <a:pt x="79" y="288"/>
                </a:lnTo>
                <a:lnTo>
                  <a:pt x="79" y="286"/>
                </a:lnTo>
                <a:lnTo>
                  <a:pt x="80" y="284"/>
                </a:lnTo>
                <a:lnTo>
                  <a:pt x="80" y="283"/>
                </a:lnTo>
                <a:lnTo>
                  <a:pt x="82" y="281"/>
                </a:lnTo>
                <a:lnTo>
                  <a:pt x="82" y="279"/>
                </a:lnTo>
                <a:lnTo>
                  <a:pt x="82" y="278"/>
                </a:lnTo>
                <a:lnTo>
                  <a:pt x="84" y="278"/>
                </a:lnTo>
                <a:lnTo>
                  <a:pt x="84" y="276"/>
                </a:lnTo>
                <a:lnTo>
                  <a:pt x="84" y="275"/>
                </a:lnTo>
                <a:lnTo>
                  <a:pt x="85" y="273"/>
                </a:lnTo>
                <a:lnTo>
                  <a:pt x="85" y="271"/>
                </a:lnTo>
                <a:lnTo>
                  <a:pt x="85" y="270"/>
                </a:lnTo>
                <a:lnTo>
                  <a:pt x="87" y="268"/>
                </a:lnTo>
                <a:lnTo>
                  <a:pt x="87" y="266"/>
                </a:lnTo>
                <a:lnTo>
                  <a:pt x="87" y="265"/>
                </a:lnTo>
                <a:lnTo>
                  <a:pt x="88" y="263"/>
                </a:lnTo>
                <a:lnTo>
                  <a:pt x="88" y="261"/>
                </a:lnTo>
                <a:lnTo>
                  <a:pt x="88" y="260"/>
                </a:lnTo>
                <a:lnTo>
                  <a:pt x="90" y="258"/>
                </a:lnTo>
                <a:lnTo>
                  <a:pt x="90" y="257"/>
                </a:lnTo>
                <a:lnTo>
                  <a:pt x="90" y="255"/>
                </a:lnTo>
                <a:lnTo>
                  <a:pt x="90" y="253"/>
                </a:lnTo>
                <a:lnTo>
                  <a:pt x="92" y="252"/>
                </a:lnTo>
                <a:lnTo>
                  <a:pt x="92" y="250"/>
                </a:lnTo>
                <a:lnTo>
                  <a:pt x="92" y="248"/>
                </a:lnTo>
                <a:lnTo>
                  <a:pt x="92" y="247"/>
                </a:lnTo>
                <a:lnTo>
                  <a:pt x="92" y="245"/>
                </a:lnTo>
                <a:lnTo>
                  <a:pt x="92" y="244"/>
                </a:lnTo>
                <a:lnTo>
                  <a:pt x="90" y="244"/>
                </a:lnTo>
                <a:lnTo>
                  <a:pt x="90" y="242"/>
                </a:lnTo>
                <a:lnTo>
                  <a:pt x="90" y="240"/>
                </a:lnTo>
                <a:lnTo>
                  <a:pt x="90" y="239"/>
                </a:lnTo>
                <a:lnTo>
                  <a:pt x="90" y="237"/>
                </a:lnTo>
                <a:lnTo>
                  <a:pt x="88" y="237"/>
                </a:lnTo>
                <a:lnTo>
                  <a:pt x="88" y="235"/>
                </a:lnTo>
                <a:lnTo>
                  <a:pt x="88" y="234"/>
                </a:lnTo>
                <a:lnTo>
                  <a:pt x="87" y="234"/>
                </a:lnTo>
                <a:lnTo>
                  <a:pt x="85" y="234"/>
                </a:lnTo>
                <a:lnTo>
                  <a:pt x="84" y="234"/>
                </a:lnTo>
                <a:lnTo>
                  <a:pt x="84" y="232"/>
                </a:lnTo>
                <a:lnTo>
                  <a:pt x="85" y="232"/>
                </a:lnTo>
                <a:lnTo>
                  <a:pt x="87" y="232"/>
                </a:lnTo>
                <a:lnTo>
                  <a:pt x="87" y="230"/>
                </a:lnTo>
                <a:lnTo>
                  <a:pt x="87" y="229"/>
                </a:lnTo>
                <a:lnTo>
                  <a:pt x="88" y="227"/>
                </a:lnTo>
                <a:lnTo>
                  <a:pt x="88" y="226"/>
                </a:lnTo>
                <a:lnTo>
                  <a:pt x="88" y="224"/>
                </a:lnTo>
                <a:lnTo>
                  <a:pt x="88" y="222"/>
                </a:lnTo>
                <a:lnTo>
                  <a:pt x="88" y="221"/>
                </a:lnTo>
                <a:lnTo>
                  <a:pt x="88" y="219"/>
                </a:lnTo>
                <a:lnTo>
                  <a:pt x="88" y="217"/>
                </a:lnTo>
                <a:lnTo>
                  <a:pt x="88" y="216"/>
                </a:lnTo>
                <a:lnTo>
                  <a:pt x="88" y="214"/>
                </a:lnTo>
                <a:lnTo>
                  <a:pt x="88" y="212"/>
                </a:lnTo>
                <a:lnTo>
                  <a:pt x="88" y="211"/>
                </a:lnTo>
                <a:lnTo>
                  <a:pt x="87" y="211"/>
                </a:lnTo>
                <a:lnTo>
                  <a:pt x="87" y="209"/>
                </a:lnTo>
                <a:lnTo>
                  <a:pt x="87" y="208"/>
                </a:lnTo>
                <a:lnTo>
                  <a:pt x="87" y="206"/>
                </a:lnTo>
                <a:lnTo>
                  <a:pt x="87" y="204"/>
                </a:lnTo>
                <a:lnTo>
                  <a:pt x="85" y="204"/>
                </a:lnTo>
                <a:lnTo>
                  <a:pt x="85" y="203"/>
                </a:lnTo>
                <a:lnTo>
                  <a:pt x="84" y="203"/>
                </a:lnTo>
                <a:lnTo>
                  <a:pt x="84" y="201"/>
                </a:lnTo>
                <a:lnTo>
                  <a:pt x="85" y="201"/>
                </a:lnTo>
                <a:lnTo>
                  <a:pt x="84" y="201"/>
                </a:lnTo>
                <a:lnTo>
                  <a:pt x="84" y="199"/>
                </a:lnTo>
                <a:lnTo>
                  <a:pt x="84" y="198"/>
                </a:lnTo>
                <a:lnTo>
                  <a:pt x="85" y="198"/>
                </a:lnTo>
                <a:lnTo>
                  <a:pt x="85" y="196"/>
                </a:lnTo>
                <a:lnTo>
                  <a:pt x="85" y="194"/>
                </a:lnTo>
                <a:lnTo>
                  <a:pt x="84" y="194"/>
                </a:lnTo>
                <a:lnTo>
                  <a:pt x="84" y="193"/>
                </a:lnTo>
                <a:lnTo>
                  <a:pt x="84" y="191"/>
                </a:lnTo>
                <a:lnTo>
                  <a:pt x="84" y="190"/>
                </a:lnTo>
                <a:lnTo>
                  <a:pt x="82" y="190"/>
                </a:lnTo>
                <a:lnTo>
                  <a:pt x="82" y="188"/>
                </a:lnTo>
                <a:lnTo>
                  <a:pt x="80" y="188"/>
                </a:lnTo>
                <a:lnTo>
                  <a:pt x="79" y="188"/>
                </a:lnTo>
                <a:lnTo>
                  <a:pt x="79" y="186"/>
                </a:lnTo>
                <a:lnTo>
                  <a:pt x="77" y="186"/>
                </a:lnTo>
                <a:lnTo>
                  <a:pt x="77" y="185"/>
                </a:lnTo>
                <a:lnTo>
                  <a:pt x="75" y="185"/>
                </a:lnTo>
                <a:lnTo>
                  <a:pt x="75" y="183"/>
                </a:lnTo>
                <a:lnTo>
                  <a:pt x="74" y="183"/>
                </a:lnTo>
                <a:lnTo>
                  <a:pt x="72" y="183"/>
                </a:lnTo>
                <a:lnTo>
                  <a:pt x="72" y="181"/>
                </a:lnTo>
                <a:lnTo>
                  <a:pt x="70" y="181"/>
                </a:lnTo>
                <a:lnTo>
                  <a:pt x="69" y="181"/>
                </a:lnTo>
                <a:lnTo>
                  <a:pt x="69" y="180"/>
                </a:lnTo>
                <a:lnTo>
                  <a:pt x="67" y="180"/>
                </a:lnTo>
                <a:lnTo>
                  <a:pt x="66" y="178"/>
                </a:lnTo>
                <a:lnTo>
                  <a:pt x="67" y="178"/>
                </a:lnTo>
                <a:lnTo>
                  <a:pt x="67" y="177"/>
                </a:lnTo>
                <a:lnTo>
                  <a:pt x="67" y="175"/>
                </a:lnTo>
                <a:lnTo>
                  <a:pt x="69" y="173"/>
                </a:lnTo>
                <a:lnTo>
                  <a:pt x="69" y="172"/>
                </a:lnTo>
                <a:lnTo>
                  <a:pt x="67" y="170"/>
                </a:lnTo>
                <a:lnTo>
                  <a:pt x="67" y="168"/>
                </a:lnTo>
                <a:lnTo>
                  <a:pt x="66" y="168"/>
                </a:lnTo>
                <a:lnTo>
                  <a:pt x="66" y="167"/>
                </a:lnTo>
                <a:lnTo>
                  <a:pt x="66" y="165"/>
                </a:lnTo>
                <a:lnTo>
                  <a:pt x="64" y="163"/>
                </a:lnTo>
                <a:lnTo>
                  <a:pt x="64" y="162"/>
                </a:lnTo>
                <a:lnTo>
                  <a:pt x="64" y="160"/>
                </a:lnTo>
                <a:lnTo>
                  <a:pt x="64" y="159"/>
                </a:lnTo>
                <a:lnTo>
                  <a:pt x="64" y="157"/>
                </a:lnTo>
                <a:lnTo>
                  <a:pt x="62" y="157"/>
                </a:lnTo>
                <a:lnTo>
                  <a:pt x="62" y="155"/>
                </a:lnTo>
                <a:lnTo>
                  <a:pt x="62" y="154"/>
                </a:lnTo>
                <a:lnTo>
                  <a:pt x="62" y="152"/>
                </a:lnTo>
                <a:lnTo>
                  <a:pt x="61" y="152"/>
                </a:lnTo>
                <a:lnTo>
                  <a:pt x="61" y="150"/>
                </a:lnTo>
                <a:lnTo>
                  <a:pt x="61" y="149"/>
                </a:lnTo>
                <a:lnTo>
                  <a:pt x="61" y="147"/>
                </a:lnTo>
                <a:lnTo>
                  <a:pt x="59" y="147"/>
                </a:lnTo>
                <a:lnTo>
                  <a:pt x="59" y="144"/>
                </a:lnTo>
                <a:lnTo>
                  <a:pt x="57" y="144"/>
                </a:lnTo>
                <a:lnTo>
                  <a:pt x="57" y="142"/>
                </a:lnTo>
                <a:lnTo>
                  <a:pt x="56" y="141"/>
                </a:lnTo>
                <a:lnTo>
                  <a:pt x="54" y="139"/>
                </a:lnTo>
                <a:lnTo>
                  <a:pt x="52" y="139"/>
                </a:lnTo>
                <a:lnTo>
                  <a:pt x="52" y="137"/>
                </a:lnTo>
                <a:lnTo>
                  <a:pt x="51" y="137"/>
                </a:lnTo>
                <a:lnTo>
                  <a:pt x="51" y="136"/>
                </a:lnTo>
                <a:lnTo>
                  <a:pt x="49" y="136"/>
                </a:lnTo>
                <a:lnTo>
                  <a:pt x="48" y="136"/>
                </a:lnTo>
                <a:lnTo>
                  <a:pt x="49" y="136"/>
                </a:lnTo>
                <a:lnTo>
                  <a:pt x="48" y="136"/>
                </a:lnTo>
                <a:lnTo>
                  <a:pt x="46" y="136"/>
                </a:lnTo>
                <a:lnTo>
                  <a:pt x="46" y="137"/>
                </a:lnTo>
                <a:lnTo>
                  <a:pt x="44" y="137"/>
                </a:lnTo>
                <a:lnTo>
                  <a:pt x="43" y="137"/>
                </a:lnTo>
                <a:lnTo>
                  <a:pt x="43" y="139"/>
                </a:lnTo>
                <a:lnTo>
                  <a:pt x="43" y="137"/>
                </a:lnTo>
                <a:lnTo>
                  <a:pt x="41" y="137"/>
                </a:lnTo>
                <a:lnTo>
                  <a:pt x="41" y="139"/>
                </a:lnTo>
                <a:lnTo>
                  <a:pt x="41" y="137"/>
                </a:lnTo>
                <a:lnTo>
                  <a:pt x="41" y="139"/>
                </a:lnTo>
                <a:lnTo>
                  <a:pt x="41" y="141"/>
                </a:lnTo>
                <a:lnTo>
                  <a:pt x="39" y="141"/>
                </a:lnTo>
                <a:lnTo>
                  <a:pt x="39" y="139"/>
                </a:lnTo>
                <a:lnTo>
                  <a:pt x="38" y="139"/>
                </a:lnTo>
                <a:lnTo>
                  <a:pt x="39" y="139"/>
                </a:lnTo>
                <a:lnTo>
                  <a:pt x="39" y="137"/>
                </a:lnTo>
                <a:lnTo>
                  <a:pt x="38" y="137"/>
                </a:lnTo>
                <a:lnTo>
                  <a:pt x="38" y="136"/>
                </a:lnTo>
                <a:lnTo>
                  <a:pt x="39" y="136"/>
                </a:lnTo>
                <a:lnTo>
                  <a:pt x="39" y="134"/>
                </a:lnTo>
                <a:lnTo>
                  <a:pt x="38" y="134"/>
                </a:lnTo>
                <a:lnTo>
                  <a:pt x="39" y="134"/>
                </a:lnTo>
                <a:lnTo>
                  <a:pt x="39" y="132"/>
                </a:lnTo>
                <a:lnTo>
                  <a:pt x="39" y="131"/>
                </a:lnTo>
                <a:lnTo>
                  <a:pt x="38" y="131"/>
                </a:lnTo>
                <a:lnTo>
                  <a:pt x="38" y="129"/>
                </a:lnTo>
                <a:lnTo>
                  <a:pt x="38" y="128"/>
                </a:lnTo>
                <a:lnTo>
                  <a:pt x="38" y="126"/>
                </a:lnTo>
                <a:lnTo>
                  <a:pt x="38" y="124"/>
                </a:lnTo>
                <a:lnTo>
                  <a:pt x="38" y="123"/>
                </a:lnTo>
                <a:lnTo>
                  <a:pt x="38" y="121"/>
                </a:lnTo>
                <a:lnTo>
                  <a:pt x="36" y="119"/>
                </a:lnTo>
                <a:lnTo>
                  <a:pt x="36" y="118"/>
                </a:lnTo>
                <a:lnTo>
                  <a:pt x="36" y="116"/>
                </a:lnTo>
                <a:lnTo>
                  <a:pt x="36" y="114"/>
                </a:lnTo>
                <a:lnTo>
                  <a:pt x="36" y="113"/>
                </a:lnTo>
                <a:lnTo>
                  <a:pt x="36" y="111"/>
                </a:lnTo>
                <a:lnTo>
                  <a:pt x="36" y="110"/>
                </a:lnTo>
                <a:lnTo>
                  <a:pt x="36" y="108"/>
                </a:lnTo>
                <a:lnTo>
                  <a:pt x="36" y="106"/>
                </a:lnTo>
                <a:lnTo>
                  <a:pt x="34" y="105"/>
                </a:lnTo>
                <a:lnTo>
                  <a:pt x="34" y="103"/>
                </a:lnTo>
                <a:lnTo>
                  <a:pt x="34" y="101"/>
                </a:lnTo>
                <a:lnTo>
                  <a:pt x="34" y="100"/>
                </a:lnTo>
                <a:lnTo>
                  <a:pt x="34" y="98"/>
                </a:lnTo>
                <a:lnTo>
                  <a:pt x="33" y="98"/>
                </a:lnTo>
                <a:lnTo>
                  <a:pt x="33" y="96"/>
                </a:lnTo>
                <a:lnTo>
                  <a:pt x="33" y="95"/>
                </a:lnTo>
                <a:lnTo>
                  <a:pt x="33" y="93"/>
                </a:lnTo>
                <a:lnTo>
                  <a:pt x="31" y="93"/>
                </a:lnTo>
                <a:lnTo>
                  <a:pt x="31" y="92"/>
                </a:lnTo>
                <a:lnTo>
                  <a:pt x="31" y="90"/>
                </a:lnTo>
                <a:lnTo>
                  <a:pt x="31" y="88"/>
                </a:lnTo>
                <a:lnTo>
                  <a:pt x="30" y="88"/>
                </a:lnTo>
                <a:lnTo>
                  <a:pt x="30" y="87"/>
                </a:lnTo>
                <a:lnTo>
                  <a:pt x="30" y="85"/>
                </a:lnTo>
                <a:lnTo>
                  <a:pt x="28" y="85"/>
                </a:lnTo>
                <a:lnTo>
                  <a:pt x="28" y="83"/>
                </a:lnTo>
                <a:lnTo>
                  <a:pt x="26" y="83"/>
                </a:lnTo>
                <a:lnTo>
                  <a:pt x="26" y="82"/>
                </a:lnTo>
                <a:lnTo>
                  <a:pt x="25" y="80"/>
                </a:lnTo>
                <a:lnTo>
                  <a:pt x="25" y="78"/>
                </a:lnTo>
                <a:lnTo>
                  <a:pt x="23" y="78"/>
                </a:lnTo>
                <a:lnTo>
                  <a:pt x="23" y="77"/>
                </a:lnTo>
                <a:lnTo>
                  <a:pt x="21" y="77"/>
                </a:lnTo>
                <a:lnTo>
                  <a:pt x="21" y="75"/>
                </a:lnTo>
                <a:lnTo>
                  <a:pt x="20" y="75"/>
                </a:lnTo>
                <a:lnTo>
                  <a:pt x="18" y="75"/>
                </a:lnTo>
                <a:lnTo>
                  <a:pt x="17" y="75"/>
                </a:lnTo>
                <a:lnTo>
                  <a:pt x="17" y="74"/>
                </a:lnTo>
                <a:lnTo>
                  <a:pt x="18" y="74"/>
                </a:lnTo>
                <a:lnTo>
                  <a:pt x="18" y="72"/>
                </a:lnTo>
                <a:lnTo>
                  <a:pt x="18" y="70"/>
                </a:lnTo>
                <a:lnTo>
                  <a:pt x="18" y="72"/>
                </a:lnTo>
                <a:lnTo>
                  <a:pt x="20" y="72"/>
                </a:lnTo>
                <a:lnTo>
                  <a:pt x="20" y="74"/>
                </a:lnTo>
                <a:lnTo>
                  <a:pt x="21" y="74"/>
                </a:lnTo>
                <a:lnTo>
                  <a:pt x="21" y="72"/>
                </a:lnTo>
                <a:lnTo>
                  <a:pt x="23" y="72"/>
                </a:lnTo>
                <a:lnTo>
                  <a:pt x="23" y="70"/>
                </a:lnTo>
                <a:lnTo>
                  <a:pt x="25" y="70"/>
                </a:lnTo>
                <a:lnTo>
                  <a:pt x="25" y="69"/>
                </a:lnTo>
                <a:lnTo>
                  <a:pt x="26" y="69"/>
                </a:lnTo>
                <a:lnTo>
                  <a:pt x="26" y="67"/>
                </a:lnTo>
                <a:lnTo>
                  <a:pt x="26" y="65"/>
                </a:lnTo>
                <a:lnTo>
                  <a:pt x="28" y="65"/>
                </a:lnTo>
                <a:lnTo>
                  <a:pt x="28" y="64"/>
                </a:lnTo>
                <a:lnTo>
                  <a:pt x="28" y="62"/>
                </a:lnTo>
                <a:lnTo>
                  <a:pt x="30" y="62"/>
                </a:lnTo>
                <a:lnTo>
                  <a:pt x="30" y="61"/>
                </a:lnTo>
                <a:lnTo>
                  <a:pt x="31" y="61"/>
                </a:lnTo>
                <a:lnTo>
                  <a:pt x="31" y="59"/>
                </a:lnTo>
                <a:lnTo>
                  <a:pt x="31" y="57"/>
                </a:lnTo>
                <a:lnTo>
                  <a:pt x="33" y="57"/>
                </a:lnTo>
                <a:lnTo>
                  <a:pt x="33" y="56"/>
                </a:lnTo>
                <a:lnTo>
                  <a:pt x="33" y="54"/>
                </a:lnTo>
                <a:lnTo>
                  <a:pt x="33" y="52"/>
                </a:lnTo>
                <a:lnTo>
                  <a:pt x="33" y="51"/>
                </a:lnTo>
                <a:lnTo>
                  <a:pt x="33" y="49"/>
                </a:lnTo>
                <a:lnTo>
                  <a:pt x="34" y="49"/>
                </a:lnTo>
                <a:lnTo>
                  <a:pt x="36" y="49"/>
                </a:lnTo>
                <a:lnTo>
                  <a:pt x="36" y="47"/>
                </a:lnTo>
                <a:lnTo>
                  <a:pt x="38" y="46"/>
                </a:lnTo>
                <a:lnTo>
                  <a:pt x="38" y="44"/>
                </a:lnTo>
                <a:lnTo>
                  <a:pt x="39" y="44"/>
                </a:lnTo>
                <a:lnTo>
                  <a:pt x="39" y="43"/>
                </a:lnTo>
                <a:lnTo>
                  <a:pt x="41" y="41"/>
                </a:lnTo>
                <a:lnTo>
                  <a:pt x="41" y="39"/>
                </a:lnTo>
                <a:lnTo>
                  <a:pt x="43" y="39"/>
                </a:lnTo>
                <a:lnTo>
                  <a:pt x="43" y="38"/>
                </a:lnTo>
                <a:lnTo>
                  <a:pt x="43" y="36"/>
                </a:lnTo>
                <a:lnTo>
                  <a:pt x="44" y="36"/>
                </a:lnTo>
                <a:lnTo>
                  <a:pt x="44" y="34"/>
                </a:lnTo>
                <a:lnTo>
                  <a:pt x="44" y="33"/>
                </a:lnTo>
                <a:lnTo>
                  <a:pt x="46" y="33"/>
                </a:lnTo>
                <a:lnTo>
                  <a:pt x="46" y="31"/>
                </a:lnTo>
                <a:lnTo>
                  <a:pt x="48" y="31"/>
                </a:lnTo>
                <a:lnTo>
                  <a:pt x="48" y="29"/>
                </a:lnTo>
                <a:lnTo>
                  <a:pt x="48" y="28"/>
                </a:lnTo>
                <a:lnTo>
                  <a:pt x="49" y="28"/>
                </a:lnTo>
                <a:lnTo>
                  <a:pt x="49" y="26"/>
                </a:lnTo>
                <a:lnTo>
                  <a:pt x="49" y="25"/>
                </a:lnTo>
                <a:lnTo>
                  <a:pt x="51" y="25"/>
                </a:lnTo>
                <a:lnTo>
                  <a:pt x="51" y="23"/>
                </a:lnTo>
                <a:lnTo>
                  <a:pt x="52" y="21"/>
                </a:lnTo>
                <a:lnTo>
                  <a:pt x="52" y="20"/>
                </a:lnTo>
                <a:lnTo>
                  <a:pt x="52" y="18"/>
                </a:lnTo>
                <a:lnTo>
                  <a:pt x="54" y="18"/>
                </a:lnTo>
                <a:lnTo>
                  <a:pt x="54" y="16"/>
                </a:lnTo>
                <a:lnTo>
                  <a:pt x="54" y="15"/>
                </a:lnTo>
                <a:lnTo>
                  <a:pt x="56" y="15"/>
                </a:lnTo>
                <a:lnTo>
                  <a:pt x="56" y="13"/>
                </a:lnTo>
                <a:lnTo>
                  <a:pt x="56" y="11"/>
                </a:lnTo>
                <a:lnTo>
                  <a:pt x="57" y="10"/>
                </a:lnTo>
                <a:lnTo>
                  <a:pt x="57" y="8"/>
                </a:lnTo>
                <a:lnTo>
                  <a:pt x="59" y="7"/>
                </a:lnTo>
                <a:lnTo>
                  <a:pt x="59" y="5"/>
                </a:lnTo>
                <a:lnTo>
                  <a:pt x="61" y="3"/>
                </a:lnTo>
                <a:lnTo>
                  <a:pt x="61" y="2"/>
                </a:lnTo>
                <a:lnTo>
                  <a:pt x="61" y="0"/>
                </a:lnTo>
                <a:lnTo>
                  <a:pt x="62" y="0"/>
                </a:lnTo>
                <a:lnTo>
                  <a:pt x="66" y="0"/>
                </a:lnTo>
                <a:lnTo>
                  <a:pt x="69" y="0"/>
                </a:lnTo>
                <a:lnTo>
                  <a:pt x="7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93" name="Freeform 632"/>
          <p:cNvSpPr>
            <a:spLocks/>
          </p:cNvSpPr>
          <p:nvPr/>
        </p:nvSpPr>
        <p:spPr bwMode="auto">
          <a:xfrm>
            <a:off x="1487728" y="6304995"/>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94" name="Freeform 633"/>
          <p:cNvSpPr>
            <a:spLocks/>
          </p:cNvSpPr>
          <p:nvPr/>
        </p:nvSpPr>
        <p:spPr bwMode="auto">
          <a:xfrm>
            <a:off x="1477610" y="6296668"/>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95" name="Freeform 634"/>
          <p:cNvSpPr>
            <a:spLocks/>
          </p:cNvSpPr>
          <p:nvPr/>
        </p:nvSpPr>
        <p:spPr bwMode="auto">
          <a:xfrm>
            <a:off x="1473563" y="6296668"/>
            <a:ext cx="0" cy="4163"/>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96" name="Freeform 635"/>
          <p:cNvSpPr>
            <a:spLocks/>
          </p:cNvSpPr>
          <p:nvPr/>
        </p:nvSpPr>
        <p:spPr bwMode="auto">
          <a:xfrm>
            <a:off x="1457376" y="6273769"/>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97" name="Rectangle 636"/>
          <p:cNvSpPr>
            <a:spLocks noChangeArrowheads="1"/>
          </p:cNvSpPr>
          <p:nvPr/>
        </p:nvSpPr>
        <p:spPr bwMode="auto">
          <a:xfrm>
            <a:off x="1447259" y="6273769"/>
            <a:ext cx="4047"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98" name="Rectangle 637"/>
          <p:cNvSpPr>
            <a:spLocks noChangeArrowheads="1"/>
          </p:cNvSpPr>
          <p:nvPr/>
        </p:nvSpPr>
        <p:spPr bwMode="auto">
          <a:xfrm>
            <a:off x="1433094" y="6246706"/>
            <a:ext cx="4047" cy="208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99" name="Freeform 638"/>
          <p:cNvSpPr>
            <a:spLocks/>
          </p:cNvSpPr>
          <p:nvPr/>
        </p:nvSpPr>
        <p:spPr bwMode="auto">
          <a:xfrm>
            <a:off x="1420954" y="6240461"/>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00" name="Freeform 639"/>
          <p:cNvSpPr>
            <a:spLocks/>
          </p:cNvSpPr>
          <p:nvPr/>
        </p:nvSpPr>
        <p:spPr bwMode="auto">
          <a:xfrm>
            <a:off x="1414883" y="6175927"/>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01" name="Rectangle 640"/>
          <p:cNvSpPr>
            <a:spLocks noChangeArrowheads="1"/>
          </p:cNvSpPr>
          <p:nvPr/>
        </p:nvSpPr>
        <p:spPr bwMode="auto">
          <a:xfrm>
            <a:off x="1414883" y="6161355"/>
            <a:ext cx="2023"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02" name="Freeform 641"/>
          <p:cNvSpPr>
            <a:spLocks/>
          </p:cNvSpPr>
          <p:nvPr/>
        </p:nvSpPr>
        <p:spPr bwMode="auto">
          <a:xfrm>
            <a:off x="1414883" y="6157191"/>
            <a:ext cx="0" cy="4163"/>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03" name="Freeform 642"/>
          <p:cNvSpPr>
            <a:spLocks/>
          </p:cNvSpPr>
          <p:nvPr/>
        </p:nvSpPr>
        <p:spPr bwMode="auto">
          <a:xfrm>
            <a:off x="1390602" y="6076003"/>
            <a:ext cx="4047" cy="4163"/>
          </a:xfrm>
          <a:custGeom>
            <a:avLst/>
            <a:gdLst>
              <a:gd name="T0" fmla="*/ 2 w 2"/>
              <a:gd name="T1" fmla="*/ 2 h 2"/>
              <a:gd name="T2" fmla="*/ 0 w 2"/>
              <a:gd name="T3" fmla="*/ 0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04" name="Freeform 643"/>
          <p:cNvSpPr>
            <a:spLocks/>
          </p:cNvSpPr>
          <p:nvPr/>
        </p:nvSpPr>
        <p:spPr bwMode="auto">
          <a:xfrm>
            <a:off x="1374414" y="6053104"/>
            <a:ext cx="0" cy="2082"/>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05" name="Freeform 644"/>
          <p:cNvSpPr>
            <a:spLocks/>
          </p:cNvSpPr>
          <p:nvPr/>
        </p:nvSpPr>
        <p:spPr bwMode="auto">
          <a:xfrm>
            <a:off x="1374414" y="6026042"/>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06" name="Freeform 645"/>
          <p:cNvSpPr>
            <a:spLocks/>
          </p:cNvSpPr>
          <p:nvPr/>
        </p:nvSpPr>
        <p:spPr bwMode="auto">
          <a:xfrm>
            <a:off x="1370367" y="6021878"/>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07" name="Freeform 646"/>
          <p:cNvSpPr>
            <a:spLocks/>
          </p:cNvSpPr>
          <p:nvPr/>
        </p:nvSpPr>
        <p:spPr bwMode="auto">
          <a:xfrm>
            <a:off x="1370367" y="6017715"/>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08" name="Freeform 647"/>
          <p:cNvSpPr>
            <a:spLocks/>
          </p:cNvSpPr>
          <p:nvPr/>
        </p:nvSpPr>
        <p:spPr bwMode="auto">
          <a:xfrm>
            <a:off x="1370367" y="6017715"/>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09" name="Freeform 648"/>
          <p:cNvSpPr>
            <a:spLocks/>
          </p:cNvSpPr>
          <p:nvPr/>
        </p:nvSpPr>
        <p:spPr bwMode="auto">
          <a:xfrm>
            <a:off x="1370367" y="6015633"/>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10" name="Freeform 649"/>
          <p:cNvSpPr>
            <a:spLocks/>
          </p:cNvSpPr>
          <p:nvPr/>
        </p:nvSpPr>
        <p:spPr bwMode="auto">
          <a:xfrm>
            <a:off x="1370367" y="5953181"/>
            <a:ext cx="4047" cy="4163"/>
          </a:xfrm>
          <a:custGeom>
            <a:avLst/>
            <a:gdLst>
              <a:gd name="T0" fmla="*/ 2 w 2"/>
              <a:gd name="T1" fmla="*/ 2 h 2"/>
              <a:gd name="T2" fmla="*/ 2 w 2"/>
              <a:gd name="T3" fmla="*/ 0 h 2"/>
              <a:gd name="T4" fmla="*/ 0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0"/>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11" name="Rectangle 650"/>
          <p:cNvSpPr>
            <a:spLocks noChangeArrowheads="1"/>
          </p:cNvSpPr>
          <p:nvPr/>
        </p:nvSpPr>
        <p:spPr bwMode="auto">
          <a:xfrm>
            <a:off x="1370367" y="5942772"/>
            <a:ext cx="4047"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12" name="Freeform 651"/>
          <p:cNvSpPr>
            <a:spLocks/>
          </p:cNvSpPr>
          <p:nvPr/>
        </p:nvSpPr>
        <p:spPr bwMode="auto">
          <a:xfrm>
            <a:off x="1364297" y="5936527"/>
            <a:ext cx="0" cy="4163"/>
          </a:xfrm>
          <a:custGeom>
            <a:avLst/>
            <a:gdLst>
              <a:gd name="T0" fmla="*/ 0 h 2"/>
              <a:gd name="T1" fmla="*/ 2 h 2"/>
              <a:gd name="T2" fmla="*/ 0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0"/>
                </a:ln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13" name="Freeform 652"/>
          <p:cNvSpPr>
            <a:spLocks/>
          </p:cNvSpPr>
          <p:nvPr/>
        </p:nvSpPr>
        <p:spPr bwMode="auto">
          <a:xfrm>
            <a:off x="1374414" y="5736679"/>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14" name="Freeform 653"/>
          <p:cNvSpPr>
            <a:spLocks/>
          </p:cNvSpPr>
          <p:nvPr/>
        </p:nvSpPr>
        <p:spPr bwMode="auto">
          <a:xfrm>
            <a:off x="1473563" y="5722107"/>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15" name="Freeform 654"/>
          <p:cNvSpPr>
            <a:spLocks/>
          </p:cNvSpPr>
          <p:nvPr/>
        </p:nvSpPr>
        <p:spPr bwMode="auto">
          <a:xfrm>
            <a:off x="1398696" y="5570140"/>
            <a:ext cx="0" cy="2082"/>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16" name="Freeform 655"/>
          <p:cNvSpPr>
            <a:spLocks/>
          </p:cNvSpPr>
          <p:nvPr/>
        </p:nvSpPr>
        <p:spPr bwMode="auto">
          <a:xfrm>
            <a:off x="1404766" y="5555568"/>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17" name="Freeform 656"/>
          <p:cNvSpPr>
            <a:spLocks/>
          </p:cNvSpPr>
          <p:nvPr/>
        </p:nvSpPr>
        <p:spPr bwMode="auto">
          <a:xfrm>
            <a:off x="1337992" y="5463971"/>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18" name="Freeform 657"/>
          <p:cNvSpPr>
            <a:spLocks/>
          </p:cNvSpPr>
          <p:nvPr/>
        </p:nvSpPr>
        <p:spPr bwMode="auto">
          <a:xfrm>
            <a:off x="1342039" y="5422336"/>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19" name="Freeform 658"/>
          <p:cNvSpPr>
            <a:spLocks/>
          </p:cNvSpPr>
          <p:nvPr/>
        </p:nvSpPr>
        <p:spPr bwMode="auto">
          <a:xfrm>
            <a:off x="1228725" y="5312004"/>
            <a:ext cx="0" cy="2082"/>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20" name="Freeform 659"/>
          <p:cNvSpPr>
            <a:spLocks/>
          </p:cNvSpPr>
          <p:nvPr/>
        </p:nvSpPr>
        <p:spPr bwMode="auto">
          <a:xfrm>
            <a:off x="1232772" y="5293268"/>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21" name="Freeform 660"/>
          <p:cNvSpPr>
            <a:spLocks/>
          </p:cNvSpPr>
          <p:nvPr/>
        </p:nvSpPr>
        <p:spPr bwMode="auto">
          <a:xfrm>
            <a:off x="1232772" y="5293268"/>
            <a:ext cx="0" cy="4163"/>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22" name="Freeform 661"/>
          <p:cNvSpPr>
            <a:spLocks/>
          </p:cNvSpPr>
          <p:nvPr/>
        </p:nvSpPr>
        <p:spPr bwMode="auto">
          <a:xfrm>
            <a:off x="1263124" y="5239143"/>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23" name="Freeform 662"/>
          <p:cNvSpPr>
            <a:spLocks/>
          </p:cNvSpPr>
          <p:nvPr/>
        </p:nvSpPr>
        <p:spPr bwMode="auto">
          <a:xfrm>
            <a:off x="1271218" y="5216243"/>
            <a:ext cx="0" cy="2082"/>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24" name="Freeform 663"/>
          <p:cNvSpPr>
            <a:spLocks/>
          </p:cNvSpPr>
          <p:nvPr/>
        </p:nvSpPr>
        <p:spPr bwMode="auto">
          <a:xfrm>
            <a:off x="1271218" y="5216243"/>
            <a:ext cx="0" cy="2082"/>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25" name="Freeform 664"/>
          <p:cNvSpPr>
            <a:spLocks/>
          </p:cNvSpPr>
          <p:nvPr/>
        </p:nvSpPr>
        <p:spPr bwMode="auto">
          <a:xfrm>
            <a:off x="1281335" y="5209998"/>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26" name="Freeform 665"/>
          <p:cNvSpPr>
            <a:spLocks/>
          </p:cNvSpPr>
          <p:nvPr/>
        </p:nvSpPr>
        <p:spPr bwMode="auto">
          <a:xfrm>
            <a:off x="1291452" y="5185017"/>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27" name="Freeform 666"/>
          <p:cNvSpPr>
            <a:spLocks/>
          </p:cNvSpPr>
          <p:nvPr/>
        </p:nvSpPr>
        <p:spPr bwMode="auto">
          <a:xfrm>
            <a:off x="1370367" y="5083012"/>
            <a:ext cx="698093" cy="1305253"/>
          </a:xfrm>
          <a:custGeom>
            <a:avLst/>
            <a:gdLst>
              <a:gd name="T0" fmla="*/ 59 w 345"/>
              <a:gd name="T1" fmla="*/ 3 h 627"/>
              <a:gd name="T2" fmla="*/ 100 w 345"/>
              <a:gd name="T3" fmla="*/ 15 h 627"/>
              <a:gd name="T4" fmla="*/ 121 w 345"/>
              <a:gd name="T5" fmla="*/ 43 h 627"/>
              <a:gd name="T6" fmla="*/ 146 w 345"/>
              <a:gd name="T7" fmla="*/ 69 h 627"/>
              <a:gd name="T8" fmla="*/ 136 w 345"/>
              <a:gd name="T9" fmla="*/ 129 h 627"/>
              <a:gd name="T10" fmla="*/ 149 w 345"/>
              <a:gd name="T11" fmla="*/ 190 h 627"/>
              <a:gd name="T12" fmla="*/ 197 w 345"/>
              <a:gd name="T13" fmla="*/ 181 h 627"/>
              <a:gd name="T14" fmla="*/ 246 w 345"/>
              <a:gd name="T15" fmla="*/ 142 h 627"/>
              <a:gd name="T16" fmla="*/ 306 w 345"/>
              <a:gd name="T17" fmla="*/ 121 h 627"/>
              <a:gd name="T18" fmla="*/ 322 w 345"/>
              <a:gd name="T19" fmla="*/ 118 h 627"/>
              <a:gd name="T20" fmla="*/ 342 w 345"/>
              <a:gd name="T21" fmla="*/ 126 h 627"/>
              <a:gd name="T22" fmla="*/ 337 w 345"/>
              <a:gd name="T23" fmla="*/ 136 h 627"/>
              <a:gd name="T24" fmla="*/ 326 w 345"/>
              <a:gd name="T25" fmla="*/ 159 h 627"/>
              <a:gd name="T26" fmla="*/ 314 w 345"/>
              <a:gd name="T27" fmla="*/ 181 h 627"/>
              <a:gd name="T28" fmla="*/ 293 w 345"/>
              <a:gd name="T29" fmla="*/ 232 h 627"/>
              <a:gd name="T30" fmla="*/ 280 w 345"/>
              <a:gd name="T31" fmla="*/ 248 h 627"/>
              <a:gd name="T32" fmla="*/ 275 w 345"/>
              <a:gd name="T33" fmla="*/ 271 h 627"/>
              <a:gd name="T34" fmla="*/ 262 w 345"/>
              <a:gd name="T35" fmla="*/ 288 h 627"/>
              <a:gd name="T36" fmla="*/ 250 w 345"/>
              <a:gd name="T37" fmla="*/ 304 h 627"/>
              <a:gd name="T38" fmla="*/ 232 w 345"/>
              <a:gd name="T39" fmla="*/ 302 h 627"/>
              <a:gd name="T40" fmla="*/ 213 w 345"/>
              <a:gd name="T41" fmla="*/ 304 h 627"/>
              <a:gd name="T42" fmla="*/ 200 w 345"/>
              <a:gd name="T43" fmla="*/ 307 h 627"/>
              <a:gd name="T44" fmla="*/ 203 w 345"/>
              <a:gd name="T45" fmla="*/ 332 h 627"/>
              <a:gd name="T46" fmla="*/ 197 w 345"/>
              <a:gd name="T47" fmla="*/ 348 h 627"/>
              <a:gd name="T48" fmla="*/ 185 w 345"/>
              <a:gd name="T49" fmla="*/ 363 h 627"/>
              <a:gd name="T50" fmla="*/ 183 w 345"/>
              <a:gd name="T51" fmla="*/ 382 h 627"/>
              <a:gd name="T52" fmla="*/ 197 w 345"/>
              <a:gd name="T53" fmla="*/ 392 h 627"/>
              <a:gd name="T54" fmla="*/ 223 w 345"/>
              <a:gd name="T55" fmla="*/ 394 h 627"/>
              <a:gd name="T56" fmla="*/ 239 w 345"/>
              <a:gd name="T57" fmla="*/ 402 h 627"/>
              <a:gd name="T58" fmla="*/ 259 w 345"/>
              <a:gd name="T59" fmla="*/ 402 h 627"/>
              <a:gd name="T60" fmla="*/ 268 w 345"/>
              <a:gd name="T61" fmla="*/ 420 h 627"/>
              <a:gd name="T62" fmla="*/ 275 w 345"/>
              <a:gd name="T63" fmla="*/ 435 h 627"/>
              <a:gd name="T64" fmla="*/ 285 w 345"/>
              <a:gd name="T65" fmla="*/ 456 h 627"/>
              <a:gd name="T66" fmla="*/ 296 w 345"/>
              <a:gd name="T67" fmla="*/ 477 h 627"/>
              <a:gd name="T68" fmla="*/ 285 w 345"/>
              <a:gd name="T69" fmla="*/ 494 h 627"/>
              <a:gd name="T70" fmla="*/ 285 w 345"/>
              <a:gd name="T71" fmla="*/ 516 h 627"/>
              <a:gd name="T72" fmla="*/ 263 w 345"/>
              <a:gd name="T73" fmla="*/ 534 h 627"/>
              <a:gd name="T74" fmla="*/ 272 w 345"/>
              <a:gd name="T75" fmla="*/ 554 h 627"/>
              <a:gd name="T76" fmla="*/ 275 w 345"/>
              <a:gd name="T77" fmla="*/ 580 h 627"/>
              <a:gd name="T78" fmla="*/ 263 w 345"/>
              <a:gd name="T79" fmla="*/ 595 h 627"/>
              <a:gd name="T80" fmla="*/ 268 w 345"/>
              <a:gd name="T81" fmla="*/ 618 h 627"/>
              <a:gd name="T82" fmla="*/ 259 w 345"/>
              <a:gd name="T83" fmla="*/ 626 h 627"/>
              <a:gd name="T84" fmla="*/ 185 w 345"/>
              <a:gd name="T85" fmla="*/ 623 h 627"/>
              <a:gd name="T86" fmla="*/ 152 w 345"/>
              <a:gd name="T87" fmla="*/ 621 h 627"/>
              <a:gd name="T88" fmla="*/ 123 w 345"/>
              <a:gd name="T89" fmla="*/ 619 h 627"/>
              <a:gd name="T90" fmla="*/ 95 w 345"/>
              <a:gd name="T91" fmla="*/ 618 h 627"/>
              <a:gd name="T92" fmla="*/ 79 w 345"/>
              <a:gd name="T93" fmla="*/ 605 h 627"/>
              <a:gd name="T94" fmla="*/ 64 w 345"/>
              <a:gd name="T95" fmla="*/ 588 h 627"/>
              <a:gd name="T96" fmla="*/ 66 w 345"/>
              <a:gd name="T97" fmla="*/ 580 h 627"/>
              <a:gd name="T98" fmla="*/ 82 w 345"/>
              <a:gd name="T99" fmla="*/ 575 h 627"/>
              <a:gd name="T100" fmla="*/ 102 w 345"/>
              <a:gd name="T101" fmla="*/ 564 h 627"/>
              <a:gd name="T102" fmla="*/ 84 w 345"/>
              <a:gd name="T103" fmla="*/ 575 h 627"/>
              <a:gd name="T104" fmla="*/ 66 w 345"/>
              <a:gd name="T105" fmla="*/ 574 h 627"/>
              <a:gd name="T106" fmla="*/ 58 w 345"/>
              <a:gd name="T107" fmla="*/ 585 h 627"/>
              <a:gd name="T108" fmla="*/ 49 w 345"/>
              <a:gd name="T109" fmla="*/ 578 h 627"/>
              <a:gd name="T110" fmla="*/ 38 w 345"/>
              <a:gd name="T111" fmla="*/ 560 h 627"/>
              <a:gd name="T112" fmla="*/ 25 w 345"/>
              <a:gd name="T113" fmla="*/ 549 h 627"/>
              <a:gd name="T114" fmla="*/ 25 w 345"/>
              <a:gd name="T115" fmla="*/ 534 h 627"/>
              <a:gd name="T116" fmla="*/ 22 w 345"/>
              <a:gd name="T117" fmla="*/ 516 h 627"/>
              <a:gd name="T118" fmla="*/ 23 w 345"/>
              <a:gd name="T119" fmla="*/ 503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5" h="627">
                <a:moveTo>
                  <a:pt x="0" y="0"/>
                </a:moveTo>
                <a:lnTo>
                  <a:pt x="4" y="0"/>
                </a:lnTo>
                <a:lnTo>
                  <a:pt x="10" y="2"/>
                </a:lnTo>
                <a:lnTo>
                  <a:pt x="12" y="2"/>
                </a:lnTo>
                <a:lnTo>
                  <a:pt x="15" y="2"/>
                </a:lnTo>
                <a:lnTo>
                  <a:pt x="17" y="2"/>
                </a:lnTo>
                <a:lnTo>
                  <a:pt x="18" y="2"/>
                </a:lnTo>
                <a:lnTo>
                  <a:pt x="20" y="2"/>
                </a:lnTo>
                <a:lnTo>
                  <a:pt x="22" y="2"/>
                </a:lnTo>
                <a:lnTo>
                  <a:pt x="25" y="2"/>
                </a:lnTo>
                <a:lnTo>
                  <a:pt x="33" y="2"/>
                </a:lnTo>
                <a:lnTo>
                  <a:pt x="38" y="2"/>
                </a:lnTo>
                <a:lnTo>
                  <a:pt x="40" y="2"/>
                </a:lnTo>
                <a:lnTo>
                  <a:pt x="40" y="3"/>
                </a:lnTo>
                <a:lnTo>
                  <a:pt x="46" y="3"/>
                </a:lnTo>
                <a:lnTo>
                  <a:pt x="48" y="3"/>
                </a:lnTo>
                <a:lnTo>
                  <a:pt x="59" y="3"/>
                </a:lnTo>
                <a:lnTo>
                  <a:pt x="67" y="3"/>
                </a:lnTo>
                <a:lnTo>
                  <a:pt x="71" y="3"/>
                </a:lnTo>
                <a:lnTo>
                  <a:pt x="74" y="3"/>
                </a:lnTo>
                <a:lnTo>
                  <a:pt x="77" y="3"/>
                </a:lnTo>
                <a:lnTo>
                  <a:pt x="77" y="5"/>
                </a:lnTo>
                <a:lnTo>
                  <a:pt x="79" y="5"/>
                </a:lnTo>
                <a:lnTo>
                  <a:pt x="82" y="5"/>
                </a:lnTo>
                <a:lnTo>
                  <a:pt x="85" y="5"/>
                </a:lnTo>
                <a:lnTo>
                  <a:pt x="90" y="5"/>
                </a:lnTo>
                <a:lnTo>
                  <a:pt x="95" y="5"/>
                </a:lnTo>
                <a:lnTo>
                  <a:pt x="95" y="7"/>
                </a:lnTo>
                <a:lnTo>
                  <a:pt x="97" y="7"/>
                </a:lnTo>
                <a:lnTo>
                  <a:pt x="98" y="7"/>
                </a:lnTo>
                <a:lnTo>
                  <a:pt x="98" y="11"/>
                </a:lnTo>
                <a:lnTo>
                  <a:pt x="100" y="11"/>
                </a:lnTo>
                <a:lnTo>
                  <a:pt x="100" y="13"/>
                </a:lnTo>
                <a:lnTo>
                  <a:pt x="100" y="15"/>
                </a:lnTo>
                <a:lnTo>
                  <a:pt x="103" y="15"/>
                </a:lnTo>
                <a:lnTo>
                  <a:pt x="103" y="20"/>
                </a:lnTo>
                <a:lnTo>
                  <a:pt x="105" y="20"/>
                </a:lnTo>
                <a:lnTo>
                  <a:pt x="113" y="20"/>
                </a:lnTo>
                <a:lnTo>
                  <a:pt x="113" y="26"/>
                </a:lnTo>
                <a:lnTo>
                  <a:pt x="113" y="29"/>
                </a:lnTo>
                <a:lnTo>
                  <a:pt x="116" y="29"/>
                </a:lnTo>
                <a:lnTo>
                  <a:pt x="116" y="34"/>
                </a:lnTo>
                <a:lnTo>
                  <a:pt x="115" y="34"/>
                </a:lnTo>
                <a:lnTo>
                  <a:pt x="115" y="39"/>
                </a:lnTo>
                <a:lnTo>
                  <a:pt x="116" y="39"/>
                </a:lnTo>
                <a:lnTo>
                  <a:pt x="118" y="39"/>
                </a:lnTo>
                <a:lnTo>
                  <a:pt x="120" y="39"/>
                </a:lnTo>
                <a:lnTo>
                  <a:pt x="118" y="41"/>
                </a:lnTo>
                <a:lnTo>
                  <a:pt x="120" y="41"/>
                </a:lnTo>
                <a:lnTo>
                  <a:pt x="121" y="41"/>
                </a:lnTo>
                <a:lnTo>
                  <a:pt x="121" y="43"/>
                </a:lnTo>
                <a:lnTo>
                  <a:pt x="126" y="44"/>
                </a:lnTo>
                <a:lnTo>
                  <a:pt x="126" y="46"/>
                </a:lnTo>
                <a:lnTo>
                  <a:pt x="128" y="46"/>
                </a:lnTo>
                <a:lnTo>
                  <a:pt x="128" y="49"/>
                </a:lnTo>
                <a:lnTo>
                  <a:pt x="128" y="51"/>
                </a:lnTo>
                <a:lnTo>
                  <a:pt x="130" y="51"/>
                </a:lnTo>
                <a:lnTo>
                  <a:pt x="130" y="52"/>
                </a:lnTo>
                <a:lnTo>
                  <a:pt x="131" y="52"/>
                </a:lnTo>
                <a:lnTo>
                  <a:pt x="136" y="52"/>
                </a:lnTo>
                <a:lnTo>
                  <a:pt x="139" y="54"/>
                </a:lnTo>
                <a:lnTo>
                  <a:pt x="139" y="59"/>
                </a:lnTo>
                <a:lnTo>
                  <a:pt x="139" y="62"/>
                </a:lnTo>
                <a:lnTo>
                  <a:pt x="141" y="62"/>
                </a:lnTo>
                <a:lnTo>
                  <a:pt x="141" y="65"/>
                </a:lnTo>
                <a:lnTo>
                  <a:pt x="143" y="65"/>
                </a:lnTo>
                <a:lnTo>
                  <a:pt x="143" y="67"/>
                </a:lnTo>
                <a:lnTo>
                  <a:pt x="146" y="69"/>
                </a:lnTo>
                <a:lnTo>
                  <a:pt x="144" y="75"/>
                </a:lnTo>
                <a:lnTo>
                  <a:pt x="147" y="75"/>
                </a:lnTo>
                <a:lnTo>
                  <a:pt x="147" y="77"/>
                </a:lnTo>
                <a:lnTo>
                  <a:pt x="147" y="78"/>
                </a:lnTo>
                <a:lnTo>
                  <a:pt x="147" y="80"/>
                </a:lnTo>
                <a:lnTo>
                  <a:pt x="146" y="85"/>
                </a:lnTo>
                <a:lnTo>
                  <a:pt x="146" y="88"/>
                </a:lnTo>
                <a:lnTo>
                  <a:pt x="139" y="88"/>
                </a:lnTo>
                <a:lnTo>
                  <a:pt x="138" y="88"/>
                </a:lnTo>
                <a:lnTo>
                  <a:pt x="138" y="95"/>
                </a:lnTo>
                <a:lnTo>
                  <a:pt x="136" y="95"/>
                </a:lnTo>
                <a:lnTo>
                  <a:pt x="134" y="101"/>
                </a:lnTo>
                <a:lnTo>
                  <a:pt x="134" y="113"/>
                </a:lnTo>
                <a:lnTo>
                  <a:pt x="136" y="113"/>
                </a:lnTo>
                <a:lnTo>
                  <a:pt x="136" y="126"/>
                </a:lnTo>
                <a:lnTo>
                  <a:pt x="136" y="128"/>
                </a:lnTo>
                <a:lnTo>
                  <a:pt x="136" y="129"/>
                </a:lnTo>
                <a:lnTo>
                  <a:pt x="136" y="137"/>
                </a:lnTo>
                <a:lnTo>
                  <a:pt x="136" y="144"/>
                </a:lnTo>
                <a:lnTo>
                  <a:pt x="143" y="145"/>
                </a:lnTo>
                <a:lnTo>
                  <a:pt x="146" y="145"/>
                </a:lnTo>
                <a:lnTo>
                  <a:pt x="146" y="150"/>
                </a:lnTo>
                <a:lnTo>
                  <a:pt x="144" y="157"/>
                </a:lnTo>
                <a:lnTo>
                  <a:pt x="144" y="162"/>
                </a:lnTo>
                <a:lnTo>
                  <a:pt x="144" y="172"/>
                </a:lnTo>
                <a:lnTo>
                  <a:pt x="144" y="177"/>
                </a:lnTo>
                <a:lnTo>
                  <a:pt x="144" y="178"/>
                </a:lnTo>
                <a:lnTo>
                  <a:pt x="144" y="186"/>
                </a:lnTo>
                <a:lnTo>
                  <a:pt x="144" y="188"/>
                </a:lnTo>
                <a:lnTo>
                  <a:pt x="144" y="190"/>
                </a:lnTo>
                <a:lnTo>
                  <a:pt x="146" y="190"/>
                </a:lnTo>
                <a:lnTo>
                  <a:pt x="146" y="193"/>
                </a:lnTo>
                <a:lnTo>
                  <a:pt x="149" y="193"/>
                </a:lnTo>
                <a:lnTo>
                  <a:pt x="149" y="190"/>
                </a:lnTo>
                <a:lnTo>
                  <a:pt x="152" y="190"/>
                </a:lnTo>
                <a:lnTo>
                  <a:pt x="152" y="188"/>
                </a:lnTo>
                <a:lnTo>
                  <a:pt x="152" y="186"/>
                </a:lnTo>
                <a:lnTo>
                  <a:pt x="152" y="185"/>
                </a:lnTo>
                <a:lnTo>
                  <a:pt x="156" y="185"/>
                </a:lnTo>
                <a:lnTo>
                  <a:pt x="164" y="185"/>
                </a:lnTo>
                <a:lnTo>
                  <a:pt x="167" y="185"/>
                </a:lnTo>
                <a:lnTo>
                  <a:pt x="167" y="181"/>
                </a:lnTo>
                <a:lnTo>
                  <a:pt x="169" y="181"/>
                </a:lnTo>
                <a:lnTo>
                  <a:pt x="175" y="181"/>
                </a:lnTo>
                <a:lnTo>
                  <a:pt x="177" y="181"/>
                </a:lnTo>
                <a:lnTo>
                  <a:pt x="179" y="181"/>
                </a:lnTo>
                <a:lnTo>
                  <a:pt x="180" y="181"/>
                </a:lnTo>
                <a:lnTo>
                  <a:pt x="182" y="181"/>
                </a:lnTo>
                <a:lnTo>
                  <a:pt x="183" y="181"/>
                </a:lnTo>
                <a:lnTo>
                  <a:pt x="190" y="181"/>
                </a:lnTo>
                <a:lnTo>
                  <a:pt x="197" y="181"/>
                </a:lnTo>
                <a:lnTo>
                  <a:pt x="201" y="181"/>
                </a:lnTo>
                <a:lnTo>
                  <a:pt x="210" y="183"/>
                </a:lnTo>
                <a:lnTo>
                  <a:pt x="211" y="183"/>
                </a:lnTo>
                <a:lnTo>
                  <a:pt x="211" y="173"/>
                </a:lnTo>
                <a:lnTo>
                  <a:pt x="213" y="173"/>
                </a:lnTo>
                <a:lnTo>
                  <a:pt x="214" y="173"/>
                </a:lnTo>
                <a:lnTo>
                  <a:pt x="221" y="173"/>
                </a:lnTo>
                <a:lnTo>
                  <a:pt x="221" y="167"/>
                </a:lnTo>
                <a:lnTo>
                  <a:pt x="221" y="165"/>
                </a:lnTo>
                <a:lnTo>
                  <a:pt x="231" y="165"/>
                </a:lnTo>
                <a:lnTo>
                  <a:pt x="231" y="157"/>
                </a:lnTo>
                <a:lnTo>
                  <a:pt x="231" y="155"/>
                </a:lnTo>
                <a:lnTo>
                  <a:pt x="232" y="155"/>
                </a:lnTo>
                <a:lnTo>
                  <a:pt x="241" y="157"/>
                </a:lnTo>
                <a:lnTo>
                  <a:pt x="241" y="149"/>
                </a:lnTo>
                <a:lnTo>
                  <a:pt x="246" y="149"/>
                </a:lnTo>
                <a:lnTo>
                  <a:pt x="246" y="142"/>
                </a:lnTo>
                <a:lnTo>
                  <a:pt x="247" y="132"/>
                </a:lnTo>
                <a:lnTo>
                  <a:pt x="247" y="128"/>
                </a:lnTo>
                <a:lnTo>
                  <a:pt x="249" y="128"/>
                </a:lnTo>
                <a:lnTo>
                  <a:pt x="259" y="128"/>
                </a:lnTo>
                <a:lnTo>
                  <a:pt x="263" y="128"/>
                </a:lnTo>
                <a:lnTo>
                  <a:pt x="267" y="128"/>
                </a:lnTo>
                <a:lnTo>
                  <a:pt x="270" y="128"/>
                </a:lnTo>
                <a:lnTo>
                  <a:pt x="273" y="128"/>
                </a:lnTo>
                <a:lnTo>
                  <a:pt x="273" y="124"/>
                </a:lnTo>
                <a:lnTo>
                  <a:pt x="283" y="124"/>
                </a:lnTo>
                <a:lnTo>
                  <a:pt x="283" y="119"/>
                </a:lnTo>
                <a:lnTo>
                  <a:pt x="295" y="119"/>
                </a:lnTo>
                <a:lnTo>
                  <a:pt x="301" y="119"/>
                </a:lnTo>
                <a:lnTo>
                  <a:pt x="301" y="121"/>
                </a:lnTo>
                <a:lnTo>
                  <a:pt x="303" y="121"/>
                </a:lnTo>
                <a:lnTo>
                  <a:pt x="304" y="121"/>
                </a:lnTo>
                <a:lnTo>
                  <a:pt x="306" y="121"/>
                </a:lnTo>
                <a:lnTo>
                  <a:pt x="306" y="119"/>
                </a:lnTo>
                <a:lnTo>
                  <a:pt x="308" y="119"/>
                </a:lnTo>
                <a:lnTo>
                  <a:pt x="308" y="118"/>
                </a:lnTo>
                <a:lnTo>
                  <a:pt x="309" y="118"/>
                </a:lnTo>
                <a:lnTo>
                  <a:pt x="309" y="116"/>
                </a:lnTo>
                <a:lnTo>
                  <a:pt x="311" y="116"/>
                </a:lnTo>
                <a:lnTo>
                  <a:pt x="311" y="114"/>
                </a:lnTo>
                <a:lnTo>
                  <a:pt x="313" y="114"/>
                </a:lnTo>
                <a:lnTo>
                  <a:pt x="314" y="114"/>
                </a:lnTo>
                <a:lnTo>
                  <a:pt x="316" y="114"/>
                </a:lnTo>
                <a:lnTo>
                  <a:pt x="316" y="113"/>
                </a:lnTo>
                <a:lnTo>
                  <a:pt x="316" y="114"/>
                </a:lnTo>
                <a:lnTo>
                  <a:pt x="317" y="114"/>
                </a:lnTo>
                <a:lnTo>
                  <a:pt x="319" y="114"/>
                </a:lnTo>
                <a:lnTo>
                  <a:pt x="319" y="116"/>
                </a:lnTo>
                <a:lnTo>
                  <a:pt x="321" y="116"/>
                </a:lnTo>
                <a:lnTo>
                  <a:pt x="322" y="118"/>
                </a:lnTo>
                <a:lnTo>
                  <a:pt x="324" y="118"/>
                </a:lnTo>
                <a:lnTo>
                  <a:pt x="324" y="119"/>
                </a:lnTo>
                <a:lnTo>
                  <a:pt x="326" y="119"/>
                </a:lnTo>
                <a:lnTo>
                  <a:pt x="327" y="119"/>
                </a:lnTo>
                <a:lnTo>
                  <a:pt x="327" y="121"/>
                </a:lnTo>
                <a:lnTo>
                  <a:pt x="329" y="121"/>
                </a:lnTo>
                <a:lnTo>
                  <a:pt x="329" y="123"/>
                </a:lnTo>
                <a:lnTo>
                  <a:pt x="330" y="123"/>
                </a:lnTo>
                <a:lnTo>
                  <a:pt x="332" y="123"/>
                </a:lnTo>
                <a:lnTo>
                  <a:pt x="334" y="123"/>
                </a:lnTo>
                <a:lnTo>
                  <a:pt x="334" y="124"/>
                </a:lnTo>
                <a:lnTo>
                  <a:pt x="335" y="124"/>
                </a:lnTo>
                <a:lnTo>
                  <a:pt x="335" y="126"/>
                </a:lnTo>
                <a:lnTo>
                  <a:pt x="337" y="126"/>
                </a:lnTo>
                <a:lnTo>
                  <a:pt x="339" y="128"/>
                </a:lnTo>
                <a:lnTo>
                  <a:pt x="340" y="128"/>
                </a:lnTo>
                <a:lnTo>
                  <a:pt x="342" y="126"/>
                </a:lnTo>
                <a:lnTo>
                  <a:pt x="344" y="126"/>
                </a:lnTo>
                <a:lnTo>
                  <a:pt x="344" y="124"/>
                </a:lnTo>
                <a:lnTo>
                  <a:pt x="344" y="126"/>
                </a:lnTo>
                <a:lnTo>
                  <a:pt x="345" y="126"/>
                </a:lnTo>
                <a:lnTo>
                  <a:pt x="345" y="124"/>
                </a:lnTo>
                <a:lnTo>
                  <a:pt x="345" y="126"/>
                </a:lnTo>
                <a:lnTo>
                  <a:pt x="344" y="126"/>
                </a:lnTo>
                <a:lnTo>
                  <a:pt x="344" y="128"/>
                </a:lnTo>
                <a:lnTo>
                  <a:pt x="344" y="129"/>
                </a:lnTo>
                <a:lnTo>
                  <a:pt x="344" y="131"/>
                </a:lnTo>
                <a:lnTo>
                  <a:pt x="342" y="131"/>
                </a:lnTo>
                <a:lnTo>
                  <a:pt x="340" y="131"/>
                </a:lnTo>
                <a:lnTo>
                  <a:pt x="340" y="132"/>
                </a:lnTo>
                <a:lnTo>
                  <a:pt x="339" y="132"/>
                </a:lnTo>
                <a:lnTo>
                  <a:pt x="339" y="134"/>
                </a:lnTo>
                <a:lnTo>
                  <a:pt x="337" y="134"/>
                </a:lnTo>
                <a:lnTo>
                  <a:pt x="337" y="136"/>
                </a:lnTo>
                <a:lnTo>
                  <a:pt x="337" y="137"/>
                </a:lnTo>
                <a:lnTo>
                  <a:pt x="337" y="139"/>
                </a:lnTo>
                <a:lnTo>
                  <a:pt x="335" y="139"/>
                </a:lnTo>
                <a:lnTo>
                  <a:pt x="335" y="142"/>
                </a:lnTo>
                <a:lnTo>
                  <a:pt x="335" y="144"/>
                </a:lnTo>
                <a:lnTo>
                  <a:pt x="334" y="145"/>
                </a:lnTo>
                <a:lnTo>
                  <a:pt x="334" y="147"/>
                </a:lnTo>
                <a:lnTo>
                  <a:pt x="332" y="147"/>
                </a:lnTo>
                <a:lnTo>
                  <a:pt x="332" y="149"/>
                </a:lnTo>
                <a:lnTo>
                  <a:pt x="330" y="150"/>
                </a:lnTo>
                <a:lnTo>
                  <a:pt x="329" y="150"/>
                </a:lnTo>
                <a:lnTo>
                  <a:pt x="329" y="152"/>
                </a:lnTo>
                <a:lnTo>
                  <a:pt x="329" y="154"/>
                </a:lnTo>
                <a:lnTo>
                  <a:pt x="327" y="155"/>
                </a:lnTo>
                <a:lnTo>
                  <a:pt x="327" y="157"/>
                </a:lnTo>
                <a:lnTo>
                  <a:pt x="327" y="159"/>
                </a:lnTo>
                <a:lnTo>
                  <a:pt x="326" y="159"/>
                </a:lnTo>
                <a:lnTo>
                  <a:pt x="326" y="160"/>
                </a:lnTo>
                <a:lnTo>
                  <a:pt x="326" y="162"/>
                </a:lnTo>
                <a:lnTo>
                  <a:pt x="326" y="163"/>
                </a:lnTo>
                <a:lnTo>
                  <a:pt x="326" y="165"/>
                </a:lnTo>
                <a:lnTo>
                  <a:pt x="324" y="165"/>
                </a:lnTo>
                <a:lnTo>
                  <a:pt x="324" y="167"/>
                </a:lnTo>
                <a:lnTo>
                  <a:pt x="322" y="168"/>
                </a:lnTo>
                <a:lnTo>
                  <a:pt x="321" y="170"/>
                </a:lnTo>
                <a:lnTo>
                  <a:pt x="321" y="172"/>
                </a:lnTo>
                <a:lnTo>
                  <a:pt x="319" y="172"/>
                </a:lnTo>
                <a:lnTo>
                  <a:pt x="319" y="173"/>
                </a:lnTo>
                <a:lnTo>
                  <a:pt x="319" y="175"/>
                </a:lnTo>
                <a:lnTo>
                  <a:pt x="317" y="175"/>
                </a:lnTo>
                <a:lnTo>
                  <a:pt x="317" y="177"/>
                </a:lnTo>
                <a:lnTo>
                  <a:pt x="316" y="177"/>
                </a:lnTo>
                <a:lnTo>
                  <a:pt x="316" y="178"/>
                </a:lnTo>
                <a:lnTo>
                  <a:pt x="314" y="181"/>
                </a:lnTo>
                <a:lnTo>
                  <a:pt x="309" y="186"/>
                </a:lnTo>
                <a:lnTo>
                  <a:pt x="304" y="194"/>
                </a:lnTo>
                <a:lnTo>
                  <a:pt x="301" y="199"/>
                </a:lnTo>
                <a:lnTo>
                  <a:pt x="299" y="203"/>
                </a:lnTo>
                <a:lnTo>
                  <a:pt x="298" y="204"/>
                </a:lnTo>
                <a:lnTo>
                  <a:pt x="296" y="206"/>
                </a:lnTo>
                <a:lnTo>
                  <a:pt x="295" y="209"/>
                </a:lnTo>
                <a:lnTo>
                  <a:pt x="288" y="219"/>
                </a:lnTo>
                <a:lnTo>
                  <a:pt x="288" y="222"/>
                </a:lnTo>
                <a:lnTo>
                  <a:pt x="288" y="224"/>
                </a:lnTo>
                <a:lnTo>
                  <a:pt x="290" y="224"/>
                </a:lnTo>
                <a:lnTo>
                  <a:pt x="290" y="226"/>
                </a:lnTo>
                <a:lnTo>
                  <a:pt x="291" y="226"/>
                </a:lnTo>
                <a:lnTo>
                  <a:pt x="291" y="227"/>
                </a:lnTo>
                <a:lnTo>
                  <a:pt x="293" y="229"/>
                </a:lnTo>
                <a:lnTo>
                  <a:pt x="293" y="230"/>
                </a:lnTo>
                <a:lnTo>
                  <a:pt x="293" y="232"/>
                </a:lnTo>
                <a:lnTo>
                  <a:pt x="293" y="234"/>
                </a:lnTo>
                <a:lnTo>
                  <a:pt x="291" y="235"/>
                </a:lnTo>
                <a:lnTo>
                  <a:pt x="290" y="235"/>
                </a:lnTo>
                <a:lnTo>
                  <a:pt x="290" y="237"/>
                </a:lnTo>
                <a:lnTo>
                  <a:pt x="288" y="237"/>
                </a:lnTo>
                <a:lnTo>
                  <a:pt x="288" y="239"/>
                </a:lnTo>
                <a:lnTo>
                  <a:pt x="288" y="240"/>
                </a:lnTo>
                <a:lnTo>
                  <a:pt x="288" y="242"/>
                </a:lnTo>
                <a:lnTo>
                  <a:pt x="286" y="242"/>
                </a:lnTo>
                <a:lnTo>
                  <a:pt x="288" y="244"/>
                </a:lnTo>
                <a:lnTo>
                  <a:pt x="286" y="244"/>
                </a:lnTo>
                <a:lnTo>
                  <a:pt x="286" y="245"/>
                </a:lnTo>
                <a:lnTo>
                  <a:pt x="285" y="245"/>
                </a:lnTo>
                <a:lnTo>
                  <a:pt x="283" y="247"/>
                </a:lnTo>
                <a:lnTo>
                  <a:pt x="281" y="247"/>
                </a:lnTo>
                <a:lnTo>
                  <a:pt x="281" y="248"/>
                </a:lnTo>
                <a:lnTo>
                  <a:pt x="280" y="248"/>
                </a:lnTo>
                <a:lnTo>
                  <a:pt x="278" y="250"/>
                </a:lnTo>
                <a:lnTo>
                  <a:pt x="278" y="252"/>
                </a:lnTo>
                <a:lnTo>
                  <a:pt x="278" y="253"/>
                </a:lnTo>
                <a:lnTo>
                  <a:pt x="278" y="257"/>
                </a:lnTo>
                <a:lnTo>
                  <a:pt x="277" y="257"/>
                </a:lnTo>
                <a:lnTo>
                  <a:pt x="275" y="258"/>
                </a:lnTo>
                <a:lnTo>
                  <a:pt x="275" y="260"/>
                </a:lnTo>
                <a:lnTo>
                  <a:pt x="275" y="261"/>
                </a:lnTo>
                <a:lnTo>
                  <a:pt x="273" y="261"/>
                </a:lnTo>
                <a:lnTo>
                  <a:pt x="273" y="263"/>
                </a:lnTo>
                <a:lnTo>
                  <a:pt x="273" y="265"/>
                </a:lnTo>
                <a:lnTo>
                  <a:pt x="272" y="265"/>
                </a:lnTo>
                <a:lnTo>
                  <a:pt x="272" y="266"/>
                </a:lnTo>
                <a:lnTo>
                  <a:pt x="273" y="268"/>
                </a:lnTo>
                <a:lnTo>
                  <a:pt x="273" y="270"/>
                </a:lnTo>
                <a:lnTo>
                  <a:pt x="275" y="270"/>
                </a:lnTo>
                <a:lnTo>
                  <a:pt x="275" y="271"/>
                </a:lnTo>
                <a:lnTo>
                  <a:pt x="273" y="273"/>
                </a:lnTo>
                <a:lnTo>
                  <a:pt x="273" y="275"/>
                </a:lnTo>
                <a:lnTo>
                  <a:pt x="272" y="275"/>
                </a:lnTo>
                <a:lnTo>
                  <a:pt x="272" y="276"/>
                </a:lnTo>
                <a:lnTo>
                  <a:pt x="270" y="276"/>
                </a:lnTo>
                <a:lnTo>
                  <a:pt x="270" y="278"/>
                </a:lnTo>
                <a:lnTo>
                  <a:pt x="268" y="278"/>
                </a:lnTo>
                <a:lnTo>
                  <a:pt x="268" y="279"/>
                </a:lnTo>
                <a:lnTo>
                  <a:pt x="268" y="281"/>
                </a:lnTo>
                <a:lnTo>
                  <a:pt x="267" y="281"/>
                </a:lnTo>
                <a:lnTo>
                  <a:pt x="267" y="283"/>
                </a:lnTo>
                <a:lnTo>
                  <a:pt x="265" y="283"/>
                </a:lnTo>
                <a:lnTo>
                  <a:pt x="265" y="284"/>
                </a:lnTo>
                <a:lnTo>
                  <a:pt x="265" y="286"/>
                </a:lnTo>
                <a:lnTo>
                  <a:pt x="263" y="286"/>
                </a:lnTo>
                <a:lnTo>
                  <a:pt x="263" y="288"/>
                </a:lnTo>
                <a:lnTo>
                  <a:pt x="262" y="288"/>
                </a:lnTo>
                <a:lnTo>
                  <a:pt x="262" y="289"/>
                </a:lnTo>
                <a:lnTo>
                  <a:pt x="262" y="291"/>
                </a:lnTo>
                <a:lnTo>
                  <a:pt x="263" y="291"/>
                </a:lnTo>
                <a:lnTo>
                  <a:pt x="263" y="293"/>
                </a:lnTo>
                <a:lnTo>
                  <a:pt x="263" y="294"/>
                </a:lnTo>
                <a:lnTo>
                  <a:pt x="263" y="296"/>
                </a:lnTo>
                <a:lnTo>
                  <a:pt x="262" y="296"/>
                </a:lnTo>
                <a:lnTo>
                  <a:pt x="262" y="297"/>
                </a:lnTo>
                <a:lnTo>
                  <a:pt x="260" y="297"/>
                </a:lnTo>
                <a:lnTo>
                  <a:pt x="259" y="299"/>
                </a:lnTo>
                <a:lnTo>
                  <a:pt x="259" y="301"/>
                </a:lnTo>
                <a:lnTo>
                  <a:pt x="257" y="302"/>
                </a:lnTo>
                <a:lnTo>
                  <a:pt x="257" y="304"/>
                </a:lnTo>
                <a:lnTo>
                  <a:pt x="255" y="304"/>
                </a:lnTo>
                <a:lnTo>
                  <a:pt x="254" y="304"/>
                </a:lnTo>
                <a:lnTo>
                  <a:pt x="252" y="304"/>
                </a:lnTo>
                <a:lnTo>
                  <a:pt x="250" y="304"/>
                </a:lnTo>
                <a:lnTo>
                  <a:pt x="249" y="304"/>
                </a:lnTo>
                <a:lnTo>
                  <a:pt x="247" y="306"/>
                </a:lnTo>
                <a:lnTo>
                  <a:pt x="247" y="304"/>
                </a:lnTo>
                <a:lnTo>
                  <a:pt x="246" y="304"/>
                </a:lnTo>
                <a:lnTo>
                  <a:pt x="246" y="306"/>
                </a:lnTo>
                <a:lnTo>
                  <a:pt x="244" y="306"/>
                </a:lnTo>
                <a:lnTo>
                  <a:pt x="242" y="306"/>
                </a:lnTo>
                <a:lnTo>
                  <a:pt x="241" y="306"/>
                </a:lnTo>
                <a:lnTo>
                  <a:pt x="239" y="306"/>
                </a:lnTo>
                <a:lnTo>
                  <a:pt x="239" y="307"/>
                </a:lnTo>
                <a:lnTo>
                  <a:pt x="239" y="306"/>
                </a:lnTo>
                <a:lnTo>
                  <a:pt x="237" y="306"/>
                </a:lnTo>
                <a:lnTo>
                  <a:pt x="236" y="306"/>
                </a:lnTo>
                <a:lnTo>
                  <a:pt x="236" y="304"/>
                </a:lnTo>
                <a:lnTo>
                  <a:pt x="234" y="304"/>
                </a:lnTo>
                <a:lnTo>
                  <a:pt x="234" y="302"/>
                </a:lnTo>
                <a:lnTo>
                  <a:pt x="232" y="302"/>
                </a:lnTo>
                <a:lnTo>
                  <a:pt x="231" y="302"/>
                </a:lnTo>
                <a:lnTo>
                  <a:pt x="231" y="301"/>
                </a:lnTo>
                <a:lnTo>
                  <a:pt x="229" y="302"/>
                </a:lnTo>
                <a:lnTo>
                  <a:pt x="228" y="302"/>
                </a:lnTo>
                <a:lnTo>
                  <a:pt x="226" y="302"/>
                </a:lnTo>
                <a:lnTo>
                  <a:pt x="224" y="302"/>
                </a:lnTo>
                <a:lnTo>
                  <a:pt x="224" y="304"/>
                </a:lnTo>
                <a:lnTo>
                  <a:pt x="223" y="302"/>
                </a:lnTo>
                <a:lnTo>
                  <a:pt x="223" y="304"/>
                </a:lnTo>
                <a:lnTo>
                  <a:pt x="221" y="304"/>
                </a:lnTo>
                <a:lnTo>
                  <a:pt x="219" y="304"/>
                </a:lnTo>
                <a:lnTo>
                  <a:pt x="218" y="304"/>
                </a:lnTo>
                <a:lnTo>
                  <a:pt x="218" y="306"/>
                </a:lnTo>
                <a:lnTo>
                  <a:pt x="216" y="306"/>
                </a:lnTo>
                <a:lnTo>
                  <a:pt x="216" y="304"/>
                </a:lnTo>
                <a:lnTo>
                  <a:pt x="214" y="304"/>
                </a:lnTo>
                <a:lnTo>
                  <a:pt x="213" y="304"/>
                </a:lnTo>
                <a:lnTo>
                  <a:pt x="211" y="302"/>
                </a:lnTo>
                <a:lnTo>
                  <a:pt x="210" y="302"/>
                </a:lnTo>
                <a:lnTo>
                  <a:pt x="211" y="302"/>
                </a:lnTo>
                <a:lnTo>
                  <a:pt x="210" y="301"/>
                </a:lnTo>
                <a:lnTo>
                  <a:pt x="208" y="301"/>
                </a:lnTo>
                <a:lnTo>
                  <a:pt x="208" y="302"/>
                </a:lnTo>
                <a:lnTo>
                  <a:pt x="208" y="301"/>
                </a:lnTo>
                <a:lnTo>
                  <a:pt x="206" y="301"/>
                </a:lnTo>
                <a:lnTo>
                  <a:pt x="205" y="301"/>
                </a:lnTo>
                <a:lnTo>
                  <a:pt x="205" y="302"/>
                </a:lnTo>
                <a:lnTo>
                  <a:pt x="203" y="304"/>
                </a:lnTo>
                <a:lnTo>
                  <a:pt x="201" y="302"/>
                </a:lnTo>
                <a:lnTo>
                  <a:pt x="201" y="304"/>
                </a:lnTo>
                <a:lnTo>
                  <a:pt x="200" y="304"/>
                </a:lnTo>
                <a:lnTo>
                  <a:pt x="200" y="306"/>
                </a:lnTo>
                <a:lnTo>
                  <a:pt x="198" y="307"/>
                </a:lnTo>
                <a:lnTo>
                  <a:pt x="200" y="307"/>
                </a:lnTo>
                <a:lnTo>
                  <a:pt x="201" y="309"/>
                </a:lnTo>
                <a:lnTo>
                  <a:pt x="203" y="311"/>
                </a:lnTo>
                <a:lnTo>
                  <a:pt x="203" y="312"/>
                </a:lnTo>
                <a:lnTo>
                  <a:pt x="203" y="314"/>
                </a:lnTo>
                <a:lnTo>
                  <a:pt x="203" y="315"/>
                </a:lnTo>
                <a:lnTo>
                  <a:pt x="203" y="317"/>
                </a:lnTo>
                <a:lnTo>
                  <a:pt x="203" y="319"/>
                </a:lnTo>
                <a:lnTo>
                  <a:pt x="203" y="320"/>
                </a:lnTo>
                <a:lnTo>
                  <a:pt x="203" y="322"/>
                </a:lnTo>
                <a:lnTo>
                  <a:pt x="203" y="324"/>
                </a:lnTo>
                <a:lnTo>
                  <a:pt x="203" y="325"/>
                </a:lnTo>
                <a:lnTo>
                  <a:pt x="201" y="325"/>
                </a:lnTo>
                <a:lnTo>
                  <a:pt x="201" y="327"/>
                </a:lnTo>
                <a:lnTo>
                  <a:pt x="201" y="328"/>
                </a:lnTo>
                <a:lnTo>
                  <a:pt x="203" y="328"/>
                </a:lnTo>
                <a:lnTo>
                  <a:pt x="203" y="330"/>
                </a:lnTo>
                <a:lnTo>
                  <a:pt x="203" y="332"/>
                </a:lnTo>
                <a:lnTo>
                  <a:pt x="201" y="332"/>
                </a:lnTo>
                <a:lnTo>
                  <a:pt x="201" y="333"/>
                </a:lnTo>
                <a:lnTo>
                  <a:pt x="201" y="335"/>
                </a:lnTo>
                <a:lnTo>
                  <a:pt x="203" y="337"/>
                </a:lnTo>
                <a:lnTo>
                  <a:pt x="201" y="337"/>
                </a:lnTo>
                <a:lnTo>
                  <a:pt x="201" y="338"/>
                </a:lnTo>
                <a:lnTo>
                  <a:pt x="200" y="338"/>
                </a:lnTo>
                <a:lnTo>
                  <a:pt x="198" y="338"/>
                </a:lnTo>
                <a:lnTo>
                  <a:pt x="198" y="340"/>
                </a:lnTo>
                <a:lnTo>
                  <a:pt x="197" y="342"/>
                </a:lnTo>
                <a:lnTo>
                  <a:pt x="197" y="343"/>
                </a:lnTo>
                <a:lnTo>
                  <a:pt x="195" y="343"/>
                </a:lnTo>
                <a:lnTo>
                  <a:pt x="195" y="345"/>
                </a:lnTo>
                <a:lnTo>
                  <a:pt x="197" y="345"/>
                </a:lnTo>
                <a:lnTo>
                  <a:pt x="197" y="346"/>
                </a:lnTo>
                <a:lnTo>
                  <a:pt x="198" y="348"/>
                </a:lnTo>
                <a:lnTo>
                  <a:pt x="197" y="348"/>
                </a:lnTo>
                <a:lnTo>
                  <a:pt x="197" y="350"/>
                </a:lnTo>
                <a:lnTo>
                  <a:pt x="197" y="351"/>
                </a:lnTo>
                <a:lnTo>
                  <a:pt x="198" y="351"/>
                </a:lnTo>
                <a:lnTo>
                  <a:pt x="198" y="353"/>
                </a:lnTo>
                <a:lnTo>
                  <a:pt x="198" y="355"/>
                </a:lnTo>
                <a:lnTo>
                  <a:pt x="197" y="355"/>
                </a:lnTo>
                <a:lnTo>
                  <a:pt x="197" y="356"/>
                </a:lnTo>
                <a:lnTo>
                  <a:pt x="195" y="356"/>
                </a:lnTo>
                <a:lnTo>
                  <a:pt x="195" y="358"/>
                </a:lnTo>
                <a:lnTo>
                  <a:pt x="193" y="358"/>
                </a:lnTo>
                <a:lnTo>
                  <a:pt x="192" y="358"/>
                </a:lnTo>
                <a:lnTo>
                  <a:pt x="192" y="360"/>
                </a:lnTo>
                <a:lnTo>
                  <a:pt x="190" y="360"/>
                </a:lnTo>
                <a:lnTo>
                  <a:pt x="188" y="361"/>
                </a:lnTo>
                <a:lnTo>
                  <a:pt x="188" y="363"/>
                </a:lnTo>
                <a:lnTo>
                  <a:pt x="187" y="363"/>
                </a:lnTo>
                <a:lnTo>
                  <a:pt x="185" y="363"/>
                </a:lnTo>
                <a:lnTo>
                  <a:pt x="185" y="364"/>
                </a:lnTo>
                <a:lnTo>
                  <a:pt x="183" y="366"/>
                </a:lnTo>
                <a:lnTo>
                  <a:pt x="185" y="368"/>
                </a:lnTo>
                <a:lnTo>
                  <a:pt x="183" y="368"/>
                </a:lnTo>
                <a:lnTo>
                  <a:pt x="185" y="368"/>
                </a:lnTo>
                <a:lnTo>
                  <a:pt x="183" y="368"/>
                </a:lnTo>
                <a:lnTo>
                  <a:pt x="183" y="369"/>
                </a:lnTo>
                <a:lnTo>
                  <a:pt x="183" y="371"/>
                </a:lnTo>
                <a:lnTo>
                  <a:pt x="183" y="373"/>
                </a:lnTo>
                <a:lnTo>
                  <a:pt x="182" y="373"/>
                </a:lnTo>
                <a:lnTo>
                  <a:pt x="182" y="374"/>
                </a:lnTo>
                <a:lnTo>
                  <a:pt x="183" y="374"/>
                </a:lnTo>
                <a:lnTo>
                  <a:pt x="183" y="376"/>
                </a:lnTo>
                <a:lnTo>
                  <a:pt x="183" y="377"/>
                </a:lnTo>
                <a:lnTo>
                  <a:pt x="185" y="379"/>
                </a:lnTo>
                <a:lnTo>
                  <a:pt x="183" y="381"/>
                </a:lnTo>
                <a:lnTo>
                  <a:pt x="183" y="382"/>
                </a:lnTo>
                <a:lnTo>
                  <a:pt x="183" y="384"/>
                </a:lnTo>
                <a:lnTo>
                  <a:pt x="185" y="384"/>
                </a:lnTo>
                <a:lnTo>
                  <a:pt x="185" y="386"/>
                </a:lnTo>
                <a:lnTo>
                  <a:pt x="185" y="387"/>
                </a:lnTo>
                <a:lnTo>
                  <a:pt x="187" y="387"/>
                </a:lnTo>
                <a:lnTo>
                  <a:pt x="187" y="389"/>
                </a:lnTo>
                <a:lnTo>
                  <a:pt x="187" y="391"/>
                </a:lnTo>
                <a:lnTo>
                  <a:pt x="188" y="391"/>
                </a:lnTo>
                <a:lnTo>
                  <a:pt x="190" y="391"/>
                </a:lnTo>
                <a:lnTo>
                  <a:pt x="190" y="389"/>
                </a:lnTo>
                <a:lnTo>
                  <a:pt x="192" y="389"/>
                </a:lnTo>
                <a:lnTo>
                  <a:pt x="192" y="391"/>
                </a:lnTo>
                <a:lnTo>
                  <a:pt x="193" y="391"/>
                </a:lnTo>
                <a:lnTo>
                  <a:pt x="193" y="392"/>
                </a:lnTo>
                <a:lnTo>
                  <a:pt x="195" y="391"/>
                </a:lnTo>
                <a:lnTo>
                  <a:pt x="195" y="392"/>
                </a:lnTo>
                <a:lnTo>
                  <a:pt x="197" y="392"/>
                </a:lnTo>
                <a:lnTo>
                  <a:pt x="198" y="392"/>
                </a:lnTo>
                <a:lnTo>
                  <a:pt x="200" y="392"/>
                </a:lnTo>
                <a:lnTo>
                  <a:pt x="201" y="392"/>
                </a:lnTo>
                <a:lnTo>
                  <a:pt x="203" y="392"/>
                </a:lnTo>
                <a:lnTo>
                  <a:pt x="205" y="392"/>
                </a:lnTo>
                <a:lnTo>
                  <a:pt x="206" y="392"/>
                </a:lnTo>
                <a:lnTo>
                  <a:pt x="208" y="392"/>
                </a:lnTo>
                <a:lnTo>
                  <a:pt x="210" y="392"/>
                </a:lnTo>
                <a:lnTo>
                  <a:pt x="211" y="392"/>
                </a:lnTo>
                <a:lnTo>
                  <a:pt x="213" y="392"/>
                </a:lnTo>
                <a:lnTo>
                  <a:pt x="213" y="394"/>
                </a:lnTo>
                <a:lnTo>
                  <a:pt x="214" y="394"/>
                </a:lnTo>
                <a:lnTo>
                  <a:pt x="216" y="394"/>
                </a:lnTo>
                <a:lnTo>
                  <a:pt x="218" y="394"/>
                </a:lnTo>
                <a:lnTo>
                  <a:pt x="219" y="394"/>
                </a:lnTo>
                <a:lnTo>
                  <a:pt x="221" y="394"/>
                </a:lnTo>
                <a:lnTo>
                  <a:pt x="223" y="394"/>
                </a:lnTo>
                <a:lnTo>
                  <a:pt x="224" y="394"/>
                </a:lnTo>
                <a:lnTo>
                  <a:pt x="226" y="394"/>
                </a:lnTo>
                <a:lnTo>
                  <a:pt x="228" y="394"/>
                </a:lnTo>
                <a:lnTo>
                  <a:pt x="228" y="392"/>
                </a:lnTo>
                <a:lnTo>
                  <a:pt x="229" y="392"/>
                </a:lnTo>
                <a:lnTo>
                  <a:pt x="231" y="392"/>
                </a:lnTo>
                <a:lnTo>
                  <a:pt x="231" y="391"/>
                </a:lnTo>
                <a:lnTo>
                  <a:pt x="231" y="392"/>
                </a:lnTo>
                <a:lnTo>
                  <a:pt x="231" y="394"/>
                </a:lnTo>
                <a:lnTo>
                  <a:pt x="231" y="395"/>
                </a:lnTo>
                <a:lnTo>
                  <a:pt x="232" y="395"/>
                </a:lnTo>
                <a:lnTo>
                  <a:pt x="234" y="397"/>
                </a:lnTo>
                <a:lnTo>
                  <a:pt x="236" y="397"/>
                </a:lnTo>
                <a:lnTo>
                  <a:pt x="236" y="399"/>
                </a:lnTo>
                <a:lnTo>
                  <a:pt x="237" y="400"/>
                </a:lnTo>
                <a:lnTo>
                  <a:pt x="237" y="402"/>
                </a:lnTo>
                <a:lnTo>
                  <a:pt x="239" y="402"/>
                </a:lnTo>
                <a:lnTo>
                  <a:pt x="239" y="400"/>
                </a:lnTo>
                <a:lnTo>
                  <a:pt x="241" y="400"/>
                </a:lnTo>
                <a:lnTo>
                  <a:pt x="241" y="402"/>
                </a:lnTo>
                <a:lnTo>
                  <a:pt x="241" y="400"/>
                </a:lnTo>
                <a:lnTo>
                  <a:pt x="242" y="400"/>
                </a:lnTo>
                <a:lnTo>
                  <a:pt x="244" y="400"/>
                </a:lnTo>
                <a:lnTo>
                  <a:pt x="246" y="400"/>
                </a:lnTo>
                <a:lnTo>
                  <a:pt x="247" y="400"/>
                </a:lnTo>
                <a:lnTo>
                  <a:pt x="249" y="400"/>
                </a:lnTo>
                <a:lnTo>
                  <a:pt x="249" y="399"/>
                </a:lnTo>
                <a:lnTo>
                  <a:pt x="250" y="399"/>
                </a:lnTo>
                <a:lnTo>
                  <a:pt x="252" y="397"/>
                </a:lnTo>
                <a:lnTo>
                  <a:pt x="254" y="399"/>
                </a:lnTo>
                <a:lnTo>
                  <a:pt x="255" y="400"/>
                </a:lnTo>
                <a:lnTo>
                  <a:pt x="255" y="402"/>
                </a:lnTo>
                <a:lnTo>
                  <a:pt x="257" y="402"/>
                </a:lnTo>
                <a:lnTo>
                  <a:pt x="259" y="402"/>
                </a:lnTo>
                <a:lnTo>
                  <a:pt x="259" y="404"/>
                </a:lnTo>
                <a:lnTo>
                  <a:pt x="259" y="405"/>
                </a:lnTo>
                <a:lnTo>
                  <a:pt x="257" y="407"/>
                </a:lnTo>
                <a:lnTo>
                  <a:pt x="257" y="409"/>
                </a:lnTo>
                <a:lnTo>
                  <a:pt x="257" y="410"/>
                </a:lnTo>
                <a:lnTo>
                  <a:pt x="259" y="410"/>
                </a:lnTo>
                <a:lnTo>
                  <a:pt x="259" y="412"/>
                </a:lnTo>
                <a:lnTo>
                  <a:pt x="259" y="413"/>
                </a:lnTo>
                <a:lnTo>
                  <a:pt x="260" y="413"/>
                </a:lnTo>
                <a:lnTo>
                  <a:pt x="260" y="415"/>
                </a:lnTo>
                <a:lnTo>
                  <a:pt x="262" y="417"/>
                </a:lnTo>
                <a:lnTo>
                  <a:pt x="262" y="418"/>
                </a:lnTo>
                <a:lnTo>
                  <a:pt x="263" y="418"/>
                </a:lnTo>
                <a:lnTo>
                  <a:pt x="265" y="418"/>
                </a:lnTo>
                <a:lnTo>
                  <a:pt x="265" y="420"/>
                </a:lnTo>
                <a:lnTo>
                  <a:pt x="267" y="420"/>
                </a:lnTo>
                <a:lnTo>
                  <a:pt x="268" y="420"/>
                </a:lnTo>
                <a:lnTo>
                  <a:pt x="268" y="418"/>
                </a:lnTo>
                <a:lnTo>
                  <a:pt x="270" y="418"/>
                </a:lnTo>
                <a:lnTo>
                  <a:pt x="272" y="420"/>
                </a:lnTo>
                <a:lnTo>
                  <a:pt x="273" y="420"/>
                </a:lnTo>
                <a:lnTo>
                  <a:pt x="273" y="422"/>
                </a:lnTo>
                <a:lnTo>
                  <a:pt x="273" y="423"/>
                </a:lnTo>
                <a:lnTo>
                  <a:pt x="275" y="423"/>
                </a:lnTo>
                <a:lnTo>
                  <a:pt x="275" y="425"/>
                </a:lnTo>
                <a:lnTo>
                  <a:pt x="275" y="427"/>
                </a:lnTo>
                <a:lnTo>
                  <a:pt x="273" y="427"/>
                </a:lnTo>
                <a:lnTo>
                  <a:pt x="273" y="428"/>
                </a:lnTo>
                <a:lnTo>
                  <a:pt x="272" y="430"/>
                </a:lnTo>
                <a:lnTo>
                  <a:pt x="272" y="431"/>
                </a:lnTo>
                <a:lnTo>
                  <a:pt x="272" y="433"/>
                </a:lnTo>
                <a:lnTo>
                  <a:pt x="273" y="433"/>
                </a:lnTo>
                <a:lnTo>
                  <a:pt x="273" y="435"/>
                </a:lnTo>
                <a:lnTo>
                  <a:pt x="275" y="435"/>
                </a:lnTo>
                <a:lnTo>
                  <a:pt x="277" y="436"/>
                </a:lnTo>
                <a:lnTo>
                  <a:pt x="277" y="438"/>
                </a:lnTo>
                <a:lnTo>
                  <a:pt x="277" y="440"/>
                </a:lnTo>
                <a:lnTo>
                  <a:pt x="275" y="440"/>
                </a:lnTo>
                <a:lnTo>
                  <a:pt x="277" y="441"/>
                </a:lnTo>
                <a:lnTo>
                  <a:pt x="277" y="443"/>
                </a:lnTo>
                <a:lnTo>
                  <a:pt x="278" y="444"/>
                </a:lnTo>
                <a:lnTo>
                  <a:pt x="280" y="444"/>
                </a:lnTo>
                <a:lnTo>
                  <a:pt x="280" y="446"/>
                </a:lnTo>
                <a:lnTo>
                  <a:pt x="281" y="448"/>
                </a:lnTo>
                <a:lnTo>
                  <a:pt x="281" y="449"/>
                </a:lnTo>
                <a:lnTo>
                  <a:pt x="281" y="451"/>
                </a:lnTo>
                <a:lnTo>
                  <a:pt x="281" y="453"/>
                </a:lnTo>
                <a:lnTo>
                  <a:pt x="281" y="454"/>
                </a:lnTo>
                <a:lnTo>
                  <a:pt x="283" y="454"/>
                </a:lnTo>
                <a:lnTo>
                  <a:pt x="283" y="456"/>
                </a:lnTo>
                <a:lnTo>
                  <a:pt x="285" y="456"/>
                </a:lnTo>
                <a:lnTo>
                  <a:pt x="286" y="456"/>
                </a:lnTo>
                <a:lnTo>
                  <a:pt x="286" y="458"/>
                </a:lnTo>
                <a:lnTo>
                  <a:pt x="286" y="459"/>
                </a:lnTo>
                <a:lnTo>
                  <a:pt x="286" y="461"/>
                </a:lnTo>
                <a:lnTo>
                  <a:pt x="286" y="462"/>
                </a:lnTo>
                <a:lnTo>
                  <a:pt x="288" y="464"/>
                </a:lnTo>
                <a:lnTo>
                  <a:pt x="288" y="466"/>
                </a:lnTo>
                <a:lnTo>
                  <a:pt x="286" y="469"/>
                </a:lnTo>
                <a:lnTo>
                  <a:pt x="286" y="471"/>
                </a:lnTo>
                <a:lnTo>
                  <a:pt x="288" y="471"/>
                </a:lnTo>
                <a:lnTo>
                  <a:pt x="290" y="471"/>
                </a:lnTo>
                <a:lnTo>
                  <a:pt x="291" y="472"/>
                </a:lnTo>
                <a:lnTo>
                  <a:pt x="293" y="472"/>
                </a:lnTo>
                <a:lnTo>
                  <a:pt x="295" y="474"/>
                </a:lnTo>
                <a:lnTo>
                  <a:pt x="296" y="474"/>
                </a:lnTo>
                <a:lnTo>
                  <a:pt x="296" y="476"/>
                </a:lnTo>
                <a:lnTo>
                  <a:pt x="296" y="477"/>
                </a:lnTo>
                <a:lnTo>
                  <a:pt x="295" y="479"/>
                </a:lnTo>
                <a:lnTo>
                  <a:pt x="295" y="480"/>
                </a:lnTo>
                <a:lnTo>
                  <a:pt x="296" y="482"/>
                </a:lnTo>
                <a:lnTo>
                  <a:pt x="296" y="484"/>
                </a:lnTo>
                <a:lnTo>
                  <a:pt x="298" y="484"/>
                </a:lnTo>
                <a:lnTo>
                  <a:pt x="296" y="484"/>
                </a:lnTo>
                <a:lnTo>
                  <a:pt x="295" y="484"/>
                </a:lnTo>
                <a:lnTo>
                  <a:pt x="293" y="485"/>
                </a:lnTo>
                <a:lnTo>
                  <a:pt x="291" y="487"/>
                </a:lnTo>
                <a:lnTo>
                  <a:pt x="290" y="487"/>
                </a:lnTo>
                <a:lnTo>
                  <a:pt x="288" y="485"/>
                </a:lnTo>
                <a:lnTo>
                  <a:pt x="288" y="487"/>
                </a:lnTo>
                <a:lnTo>
                  <a:pt x="286" y="487"/>
                </a:lnTo>
                <a:lnTo>
                  <a:pt x="286" y="489"/>
                </a:lnTo>
                <a:lnTo>
                  <a:pt x="285" y="490"/>
                </a:lnTo>
                <a:lnTo>
                  <a:pt x="285" y="492"/>
                </a:lnTo>
                <a:lnTo>
                  <a:pt x="285" y="494"/>
                </a:lnTo>
                <a:lnTo>
                  <a:pt x="285" y="495"/>
                </a:lnTo>
                <a:lnTo>
                  <a:pt x="283" y="495"/>
                </a:lnTo>
                <a:lnTo>
                  <a:pt x="281" y="495"/>
                </a:lnTo>
                <a:lnTo>
                  <a:pt x="281" y="497"/>
                </a:lnTo>
                <a:lnTo>
                  <a:pt x="281" y="498"/>
                </a:lnTo>
                <a:lnTo>
                  <a:pt x="281" y="500"/>
                </a:lnTo>
                <a:lnTo>
                  <a:pt x="280" y="502"/>
                </a:lnTo>
                <a:lnTo>
                  <a:pt x="280" y="503"/>
                </a:lnTo>
                <a:lnTo>
                  <a:pt x="281" y="503"/>
                </a:lnTo>
                <a:lnTo>
                  <a:pt x="283" y="505"/>
                </a:lnTo>
                <a:lnTo>
                  <a:pt x="285" y="507"/>
                </a:lnTo>
                <a:lnTo>
                  <a:pt x="285" y="508"/>
                </a:lnTo>
                <a:lnTo>
                  <a:pt x="285" y="510"/>
                </a:lnTo>
                <a:lnTo>
                  <a:pt x="285" y="511"/>
                </a:lnTo>
                <a:lnTo>
                  <a:pt x="283" y="513"/>
                </a:lnTo>
                <a:lnTo>
                  <a:pt x="283" y="515"/>
                </a:lnTo>
                <a:lnTo>
                  <a:pt x="285" y="516"/>
                </a:lnTo>
                <a:lnTo>
                  <a:pt x="283" y="518"/>
                </a:lnTo>
                <a:lnTo>
                  <a:pt x="281" y="520"/>
                </a:lnTo>
                <a:lnTo>
                  <a:pt x="280" y="521"/>
                </a:lnTo>
                <a:lnTo>
                  <a:pt x="280" y="523"/>
                </a:lnTo>
                <a:lnTo>
                  <a:pt x="278" y="525"/>
                </a:lnTo>
                <a:lnTo>
                  <a:pt x="277" y="525"/>
                </a:lnTo>
                <a:lnTo>
                  <a:pt x="275" y="525"/>
                </a:lnTo>
                <a:lnTo>
                  <a:pt x="273" y="526"/>
                </a:lnTo>
                <a:lnTo>
                  <a:pt x="272" y="526"/>
                </a:lnTo>
                <a:lnTo>
                  <a:pt x="270" y="528"/>
                </a:lnTo>
                <a:lnTo>
                  <a:pt x="270" y="529"/>
                </a:lnTo>
                <a:lnTo>
                  <a:pt x="268" y="529"/>
                </a:lnTo>
                <a:lnTo>
                  <a:pt x="268" y="531"/>
                </a:lnTo>
                <a:lnTo>
                  <a:pt x="267" y="531"/>
                </a:lnTo>
                <a:lnTo>
                  <a:pt x="265" y="533"/>
                </a:lnTo>
                <a:lnTo>
                  <a:pt x="263" y="533"/>
                </a:lnTo>
                <a:lnTo>
                  <a:pt x="263" y="534"/>
                </a:lnTo>
                <a:lnTo>
                  <a:pt x="262" y="534"/>
                </a:lnTo>
                <a:lnTo>
                  <a:pt x="262" y="536"/>
                </a:lnTo>
                <a:lnTo>
                  <a:pt x="262" y="538"/>
                </a:lnTo>
                <a:lnTo>
                  <a:pt x="263" y="539"/>
                </a:lnTo>
                <a:lnTo>
                  <a:pt x="263" y="541"/>
                </a:lnTo>
                <a:lnTo>
                  <a:pt x="265" y="543"/>
                </a:lnTo>
                <a:lnTo>
                  <a:pt x="267" y="543"/>
                </a:lnTo>
                <a:lnTo>
                  <a:pt x="267" y="544"/>
                </a:lnTo>
                <a:lnTo>
                  <a:pt x="268" y="544"/>
                </a:lnTo>
                <a:lnTo>
                  <a:pt x="270" y="544"/>
                </a:lnTo>
                <a:lnTo>
                  <a:pt x="270" y="546"/>
                </a:lnTo>
                <a:lnTo>
                  <a:pt x="270" y="547"/>
                </a:lnTo>
                <a:lnTo>
                  <a:pt x="270" y="549"/>
                </a:lnTo>
                <a:lnTo>
                  <a:pt x="270" y="551"/>
                </a:lnTo>
                <a:lnTo>
                  <a:pt x="270" y="552"/>
                </a:lnTo>
                <a:lnTo>
                  <a:pt x="272" y="552"/>
                </a:lnTo>
                <a:lnTo>
                  <a:pt x="272" y="554"/>
                </a:lnTo>
                <a:lnTo>
                  <a:pt x="272" y="556"/>
                </a:lnTo>
                <a:lnTo>
                  <a:pt x="273" y="556"/>
                </a:lnTo>
                <a:lnTo>
                  <a:pt x="273" y="557"/>
                </a:lnTo>
                <a:lnTo>
                  <a:pt x="273" y="559"/>
                </a:lnTo>
                <a:lnTo>
                  <a:pt x="273" y="560"/>
                </a:lnTo>
                <a:lnTo>
                  <a:pt x="275" y="560"/>
                </a:lnTo>
                <a:lnTo>
                  <a:pt x="275" y="562"/>
                </a:lnTo>
                <a:lnTo>
                  <a:pt x="275" y="564"/>
                </a:lnTo>
                <a:lnTo>
                  <a:pt x="277" y="565"/>
                </a:lnTo>
                <a:lnTo>
                  <a:pt x="277" y="569"/>
                </a:lnTo>
                <a:lnTo>
                  <a:pt x="278" y="569"/>
                </a:lnTo>
                <a:lnTo>
                  <a:pt x="278" y="570"/>
                </a:lnTo>
                <a:lnTo>
                  <a:pt x="277" y="572"/>
                </a:lnTo>
                <a:lnTo>
                  <a:pt x="275" y="575"/>
                </a:lnTo>
                <a:lnTo>
                  <a:pt x="275" y="577"/>
                </a:lnTo>
                <a:lnTo>
                  <a:pt x="275" y="578"/>
                </a:lnTo>
                <a:lnTo>
                  <a:pt x="275" y="580"/>
                </a:lnTo>
                <a:lnTo>
                  <a:pt x="273" y="580"/>
                </a:lnTo>
                <a:lnTo>
                  <a:pt x="272" y="580"/>
                </a:lnTo>
                <a:lnTo>
                  <a:pt x="272" y="582"/>
                </a:lnTo>
                <a:lnTo>
                  <a:pt x="272" y="583"/>
                </a:lnTo>
                <a:lnTo>
                  <a:pt x="273" y="583"/>
                </a:lnTo>
                <a:lnTo>
                  <a:pt x="272" y="583"/>
                </a:lnTo>
                <a:lnTo>
                  <a:pt x="272" y="585"/>
                </a:lnTo>
                <a:lnTo>
                  <a:pt x="270" y="585"/>
                </a:lnTo>
                <a:lnTo>
                  <a:pt x="268" y="585"/>
                </a:lnTo>
                <a:lnTo>
                  <a:pt x="268" y="587"/>
                </a:lnTo>
                <a:lnTo>
                  <a:pt x="268" y="588"/>
                </a:lnTo>
                <a:lnTo>
                  <a:pt x="268" y="590"/>
                </a:lnTo>
                <a:lnTo>
                  <a:pt x="268" y="592"/>
                </a:lnTo>
                <a:lnTo>
                  <a:pt x="267" y="592"/>
                </a:lnTo>
                <a:lnTo>
                  <a:pt x="267" y="593"/>
                </a:lnTo>
                <a:lnTo>
                  <a:pt x="265" y="595"/>
                </a:lnTo>
                <a:lnTo>
                  <a:pt x="263" y="595"/>
                </a:lnTo>
                <a:lnTo>
                  <a:pt x="263" y="596"/>
                </a:lnTo>
                <a:lnTo>
                  <a:pt x="265" y="598"/>
                </a:lnTo>
                <a:lnTo>
                  <a:pt x="265" y="600"/>
                </a:lnTo>
                <a:lnTo>
                  <a:pt x="267" y="603"/>
                </a:lnTo>
                <a:lnTo>
                  <a:pt x="268" y="605"/>
                </a:lnTo>
                <a:lnTo>
                  <a:pt x="270" y="605"/>
                </a:lnTo>
                <a:lnTo>
                  <a:pt x="270" y="606"/>
                </a:lnTo>
                <a:lnTo>
                  <a:pt x="268" y="608"/>
                </a:lnTo>
                <a:lnTo>
                  <a:pt x="268" y="610"/>
                </a:lnTo>
                <a:lnTo>
                  <a:pt x="270" y="610"/>
                </a:lnTo>
                <a:lnTo>
                  <a:pt x="268" y="611"/>
                </a:lnTo>
                <a:lnTo>
                  <a:pt x="268" y="613"/>
                </a:lnTo>
                <a:lnTo>
                  <a:pt x="267" y="613"/>
                </a:lnTo>
                <a:lnTo>
                  <a:pt x="267" y="614"/>
                </a:lnTo>
                <a:lnTo>
                  <a:pt x="268" y="614"/>
                </a:lnTo>
                <a:lnTo>
                  <a:pt x="268" y="616"/>
                </a:lnTo>
                <a:lnTo>
                  <a:pt x="268" y="618"/>
                </a:lnTo>
                <a:lnTo>
                  <a:pt x="270" y="618"/>
                </a:lnTo>
                <a:lnTo>
                  <a:pt x="272" y="618"/>
                </a:lnTo>
                <a:lnTo>
                  <a:pt x="273" y="619"/>
                </a:lnTo>
                <a:lnTo>
                  <a:pt x="273" y="621"/>
                </a:lnTo>
                <a:lnTo>
                  <a:pt x="272" y="621"/>
                </a:lnTo>
                <a:lnTo>
                  <a:pt x="272" y="623"/>
                </a:lnTo>
                <a:lnTo>
                  <a:pt x="272" y="624"/>
                </a:lnTo>
                <a:lnTo>
                  <a:pt x="273" y="624"/>
                </a:lnTo>
                <a:lnTo>
                  <a:pt x="275" y="624"/>
                </a:lnTo>
                <a:lnTo>
                  <a:pt x="275" y="626"/>
                </a:lnTo>
                <a:lnTo>
                  <a:pt x="277" y="626"/>
                </a:lnTo>
                <a:lnTo>
                  <a:pt x="277" y="627"/>
                </a:lnTo>
                <a:lnTo>
                  <a:pt x="275" y="627"/>
                </a:lnTo>
                <a:lnTo>
                  <a:pt x="273" y="627"/>
                </a:lnTo>
                <a:lnTo>
                  <a:pt x="270" y="627"/>
                </a:lnTo>
                <a:lnTo>
                  <a:pt x="267" y="627"/>
                </a:lnTo>
                <a:lnTo>
                  <a:pt x="259" y="626"/>
                </a:lnTo>
                <a:lnTo>
                  <a:pt x="257" y="626"/>
                </a:lnTo>
                <a:lnTo>
                  <a:pt x="255" y="626"/>
                </a:lnTo>
                <a:lnTo>
                  <a:pt x="254" y="626"/>
                </a:lnTo>
                <a:lnTo>
                  <a:pt x="252" y="626"/>
                </a:lnTo>
                <a:lnTo>
                  <a:pt x="250" y="626"/>
                </a:lnTo>
                <a:lnTo>
                  <a:pt x="246" y="626"/>
                </a:lnTo>
                <a:lnTo>
                  <a:pt x="241" y="626"/>
                </a:lnTo>
                <a:lnTo>
                  <a:pt x="234" y="626"/>
                </a:lnTo>
                <a:lnTo>
                  <a:pt x="232" y="626"/>
                </a:lnTo>
                <a:lnTo>
                  <a:pt x="224" y="626"/>
                </a:lnTo>
                <a:lnTo>
                  <a:pt x="221" y="624"/>
                </a:lnTo>
                <a:lnTo>
                  <a:pt x="218" y="624"/>
                </a:lnTo>
                <a:lnTo>
                  <a:pt x="206" y="624"/>
                </a:lnTo>
                <a:lnTo>
                  <a:pt x="190" y="624"/>
                </a:lnTo>
                <a:lnTo>
                  <a:pt x="188" y="624"/>
                </a:lnTo>
                <a:lnTo>
                  <a:pt x="187" y="624"/>
                </a:lnTo>
                <a:lnTo>
                  <a:pt x="185" y="623"/>
                </a:lnTo>
                <a:lnTo>
                  <a:pt x="182" y="623"/>
                </a:lnTo>
                <a:lnTo>
                  <a:pt x="180" y="623"/>
                </a:lnTo>
                <a:lnTo>
                  <a:pt x="179" y="623"/>
                </a:lnTo>
                <a:lnTo>
                  <a:pt x="177" y="623"/>
                </a:lnTo>
                <a:lnTo>
                  <a:pt x="175" y="623"/>
                </a:lnTo>
                <a:lnTo>
                  <a:pt x="174" y="623"/>
                </a:lnTo>
                <a:lnTo>
                  <a:pt x="170" y="623"/>
                </a:lnTo>
                <a:lnTo>
                  <a:pt x="169" y="623"/>
                </a:lnTo>
                <a:lnTo>
                  <a:pt x="165" y="623"/>
                </a:lnTo>
                <a:lnTo>
                  <a:pt x="164" y="623"/>
                </a:lnTo>
                <a:lnTo>
                  <a:pt x="162" y="623"/>
                </a:lnTo>
                <a:lnTo>
                  <a:pt x="161" y="623"/>
                </a:lnTo>
                <a:lnTo>
                  <a:pt x="159" y="623"/>
                </a:lnTo>
                <a:lnTo>
                  <a:pt x="157" y="621"/>
                </a:lnTo>
                <a:lnTo>
                  <a:pt x="156" y="621"/>
                </a:lnTo>
                <a:lnTo>
                  <a:pt x="154" y="621"/>
                </a:lnTo>
                <a:lnTo>
                  <a:pt x="152" y="621"/>
                </a:lnTo>
                <a:lnTo>
                  <a:pt x="149" y="621"/>
                </a:lnTo>
                <a:lnTo>
                  <a:pt x="147" y="621"/>
                </a:lnTo>
                <a:lnTo>
                  <a:pt x="146" y="621"/>
                </a:lnTo>
                <a:lnTo>
                  <a:pt x="144" y="621"/>
                </a:lnTo>
                <a:lnTo>
                  <a:pt x="143" y="621"/>
                </a:lnTo>
                <a:lnTo>
                  <a:pt x="141" y="621"/>
                </a:lnTo>
                <a:lnTo>
                  <a:pt x="139" y="621"/>
                </a:lnTo>
                <a:lnTo>
                  <a:pt x="138" y="621"/>
                </a:lnTo>
                <a:lnTo>
                  <a:pt x="136" y="621"/>
                </a:lnTo>
                <a:lnTo>
                  <a:pt x="134" y="621"/>
                </a:lnTo>
                <a:lnTo>
                  <a:pt x="133" y="621"/>
                </a:lnTo>
                <a:lnTo>
                  <a:pt x="131" y="621"/>
                </a:lnTo>
                <a:lnTo>
                  <a:pt x="130" y="621"/>
                </a:lnTo>
                <a:lnTo>
                  <a:pt x="128" y="621"/>
                </a:lnTo>
                <a:lnTo>
                  <a:pt x="126" y="621"/>
                </a:lnTo>
                <a:lnTo>
                  <a:pt x="125" y="619"/>
                </a:lnTo>
                <a:lnTo>
                  <a:pt x="123" y="619"/>
                </a:lnTo>
                <a:lnTo>
                  <a:pt x="121" y="619"/>
                </a:lnTo>
                <a:lnTo>
                  <a:pt x="120" y="619"/>
                </a:lnTo>
                <a:lnTo>
                  <a:pt x="118" y="619"/>
                </a:lnTo>
                <a:lnTo>
                  <a:pt x="116" y="619"/>
                </a:lnTo>
                <a:lnTo>
                  <a:pt x="115" y="619"/>
                </a:lnTo>
                <a:lnTo>
                  <a:pt x="113" y="619"/>
                </a:lnTo>
                <a:lnTo>
                  <a:pt x="112" y="619"/>
                </a:lnTo>
                <a:lnTo>
                  <a:pt x="110" y="619"/>
                </a:lnTo>
                <a:lnTo>
                  <a:pt x="108" y="619"/>
                </a:lnTo>
                <a:lnTo>
                  <a:pt x="107" y="619"/>
                </a:lnTo>
                <a:lnTo>
                  <a:pt x="105" y="619"/>
                </a:lnTo>
                <a:lnTo>
                  <a:pt x="103" y="619"/>
                </a:lnTo>
                <a:lnTo>
                  <a:pt x="102" y="619"/>
                </a:lnTo>
                <a:lnTo>
                  <a:pt x="100" y="618"/>
                </a:lnTo>
                <a:lnTo>
                  <a:pt x="98" y="618"/>
                </a:lnTo>
                <a:lnTo>
                  <a:pt x="97" y="618"/>
                </a:lnTo>
                <a:lnTo>
                  <a:pt x="95" y="618"/>
                </a:lnTo>
                <a:lnTo>
                  <a:pt x="94" y="618"/>
                </a:lnTo>
                <a:lnTo>
                  <a:pt x="92" y="618"/>
                </a:lnTo>
                <a:lnTo>
                  <a:pt x="90" y="618"/>
                </a:lnTo>
                <a:lnTo>
                  <a:pt x="90" y="616"/>
                </a:lnTo>
                <a:lnTo>
                  <a:pt x="89" y="616"/>
                </a:lnTo>
                <a:lnTo>
                  <a:pt x="89" y="614"/>
                </a:lnTo>
                <a:lnTo>
                  <a:pt x="89" y="613"/>
                </a:lnTo>
                <a:lnTo>
                  <a:pt x="87" y="613"/>
                </a:lnTo>
                <a:lnTo>
                  <a:pt x="87" y="611"/>
                </a:lnTo>
                <a:lnTo>
                  <a:pt x="85" y="611"/>
                </a:lnTo>
                <a:lnTo>
                  <a:pt x="84" y="610"/>
                </a:lnTo>
                <a:lnTo>
                  <a:pt x="84" y="608"/>
                </a:lnTo>
                <a:lnTo>
                  <a:pt x="82" y="608"/>
                </a:lnTo>
                <a:lnTo>
                  <a:pt x="80" y="608"/>
                </a:lnTo>
                <a:lnTo>
                  <a:pt x="80" y="606"/>
                </a:lnTo>
                <a:lnTo>
                  <a:pt x="79" y="606"/>
                </a:lnTo>
                <a:lnTo>
                  <a:pt x="79" y="605"/>
                </a:lnTo>
                <a:lnTo>
                  <a:pt x="79" y="603"/>
                </a:lnTo>
                <a:lnTo>
                  <a:pt x="77" y="603"/>
                </a:lnTo>
                <a:lnTo>
                  <a:pt x="77" y="601"/>
                </a:lnTo>
                <a:lnTo>
                  <a:pt x="76" y="600"/>
                </a:lnTo>
                <a:lnTo>
                  <a:pt x="74" y="600"/>
                </a:lnTo>
                <a:lnTo>
                  <a:pt x="74" y="598"/>
                </a:lnTo>
                <a:lnTo>
                  <a:pt x="72" y="600"/>
                </a:lnTo>
                <a:lnTo>
                  <a:pt x="72" y="598"/>
                </a:lnTo>
                <a:lnTo>
                  <a:pt x="71" y="598"/>
                </a:lnTo>
                <a:lnTo>
                  <a:pt x="71" y="596"/>
                </a:lnTo>
                <a:lnTo>
                  <a:pt x="69" y="595"/>
                </a:lnTo>
                <a:lnTo>
                  <a:pt x="69" y="593"/>
                </a:lnTo>
                <a:lnTo>
                  <a:pt x="67" y="593"/>
                </a:lnTo>
                <a:lnTo>
                  <a:pt x="67" y="592"/>
                </a:lnTo>
                <a:lnTo>
                  <a:pt x="66" y="590"/>
                </a:lnTo>
                <a:lnTo>
                  <a:pt x="66" y="588"/>
                </a:lnTo>
                <a:lnTo>
                  <a:pt x="64" y="588"/>
                </a:lnTo>
                <a:lnTo>
                  <a:pt x="64" y="587"/>
                </a:lnTo>
                <a:lnTo>
                  <a:pt x="63" y="587"/>
                </a:lnTo>
                <a:lnTo>
                  <a:pt x="64" y="587"/>
                </a:lnTo>
                <a:lnTo>
                  <a:pt x="64" y="585"/>
                </a:lnTo>
                <a:lnTo>
                  <a:pt x="64" y="587"/>
                </a:lnTo>
                <a:lnTo>
                  <a:pt x="66" y="587"/>
                </a:lnTo>
                <a:lnTo>
                  <a:pt x="66" y="588"/>
                </a:lnTo>
                <a:lnTo>
                  <a:pt x="66" y="587"/>
                </a:lnTo>
                <a:lnTo>
                  <a:pt x="66" y="585"/>
                </a:lnTo>
                <a:lnTo>
                  <a:pt x="64" y="583"/>
                </a:lnTo>
                <a:lnTo>
                  <a:pt x="66" y="583"/>
                </a:lnTo>
                <a:lnTo>
                  <a:pt x="64" y="583"/>
                </a:lnTo>
                <a:lnTo>
                  <a:pt x="64" y="585"/>
                </a:lnTo>
                <a:lnTo>
                  <a:pt x="64" y="583"/>
                </a:lnTo>
                <a:lnTo>
                  <a:pt x="64" y="582"/>
                </a:lnTo>
                <a:lnTo>
                  <a:pt x="64" y="580"/>
                </a:lnTo>
                <a:lnTo>
                  <a:pt x="66" y="580"/>
                </a:lnTo>
                <a:lnTo>
                  <a:pt x="66" y="578"/>
                </a:lnTo>
                <a:lnTo>
                  <a:pt x="66" y="577"/>
                </a:lnTo>
                <a:lnTo>
                  <a:pt x="67" y="574"/>
                </a:lnTo>
                <a:lnTo>
                  <a:pt x="69" y="574"/>
                </a:lnTo>
                <a:lnTo>
                  <a:pt x="69" y="572"/>
                </a:lnTo>
                <a:lnTo>
                  <a:pt x="71" y="570"/>
                </a:lnTo>
                <a:lnTo>
                  <a:pt x="69" y="570"/>
                </a:lnTo>
                <a:lnTo>
                  <a:pt x="71" y="570"/>
                </a:lnTo>
                <a:lnTo>
                  <a:pt x="72" y="570"/>
                </a:lnTo>
                <a:lnTo>
                  <a:pt x="74" y="570"/>
                </a:lnTo>
                <a:lnTo>
                  <a:pt x="74" y="572"/>
                </a:lnTo>
                <a:lnTo>
                  <a:pt x="76" y="572"/>
                </a:lnTo>
                <a:lnTo>
                  <a:pt x="76" y="574"/>
                </a:lnTo>
                <a:lnTo>
                  <a:pt x="77" y="574"/>
                </a:lnTo>
                <a:lnTo>
                  <a:pt x="79" y="575"/>
                </a:lnTo>
                <a:lnTo>
                  <a:pt x="80" y="575"/>
                </a:lnTo>
                <a:lnTo>
                  <a:pt x="82" y="575"/>
                </a:lnTo>
                <a:lnTo>
                  <a:pt x="84" y="575"/>
                </a:lnTo>
                <a:lnTo>
                  <a:pt x="84" y="577"/>
                </a:lnTo>
                <a:lnTo>
                  <a:pt x="85" y="577"/>
                </a:lnTo>
                <a:lnTo>
                  <a:pt x="87" y="575"/>
                </a:lnTo>
                <a:lnTo>
                  <a:pt x="87" y="574"/>
                </a:lnTo>
                <a:lnTo>
                  <a:pt x="89" y="574"/>
                </a:lnTo>
                <a:lnTo>
                  <a:pt x="89" y="572"/>
                </a:lnTo>
                <a:lnTo>
                  <a:pt x="90" y="570"/>
                </a:lnTo>
                <a:lnTo>
                  <a:pt x="92" y="570"/>
                </a:lnTo>
                <a:lnTo>
                  <a:pt x="94" y="570"/>
                </a:lnTo>
                <a:lnTo>
                  <a:pt x="95" y="570"/>
                </a:lnTo>
                <a:lnTo>
                  <a:pt x="98" y="570"/>
                </a:lnTo>
                <a:lnTo>
                  <a:pt x="98" y="569"/>
                </a:lnTo>
                <a:lnTo>
                  <a:pt x="100" y="569"/>
                </a:lnTo>
                <a:lnTo>
                  <a:pt x="100" y="567"/>
                </a:lnTo>
                <a:lnTo>
                  <a:pt x="102" y="565"/>
                </a:lnTo>
                <a:lnTo>
                  <a:pt x="102" y="564"/>
                </a:lnTo>
                <a:lnTo>
                  <a:pt x="102" y="562"/>
                </a:lnTo>
                <a:lnTo>
                  <a:pt x="100" y="564"/>
                </a:lnTo>
                <a:lnTo>
                  <a:pt x="100" y="565"/>
                </a:lnTo>
                <a:lnTo>
                  <a:pt x="100" y="567"/>
                </a:lnTo>
                <a:lnTo>
                  <a:pt x="98" y="569"/>
                </a:lnTo>
                <a:lnTo>
                  <a:pt x="97" y="569"/>
                </a:lnTo>
                <a:lnTo>
                  <a:pt x="95" y="569"/>
                </a:lnTo>
                <a:lnTo>
                  <a:pt x="94" y="569"/>
                </a:lnTo>
                <a:lnTo>
                  <a:pt x="92" y="569"/>
                </a:lnTo>
                <a:lnTo>
                  <a:pt x="90" y="570"/>
                </a:lnTo>
                <a:lnTo>
                  <a:pt x="89" y="570"/>
                </a:lnTo>
                <a:lnTo>
                  <a:pt x="89" y="572"/>
                </a:lnTo>
                <a:lnTo>
                  <a:pt x="87" y="572"/>
                </a:lnTo>
                <a:lnTo>
                  <a:pt x="87" y="574"/>
                </a:lnTo>
                <a:lnTo>
                  <a:pt x="85" y="574"/>
                </a:lnTo>
                <a:lnTo>
                  <a:pt x="85" y="575"/>
                </a:lnTo>
                <a:lnTo>
                  <a:pt x="84" y="575"/>
                </a:lnTo>
                <a:lnTo>
                  <a:pt x="82" y="575"/>
                </a:lnTo>
                <a:lnTo>
                  <a:pt x="80" y="575"/>
                </a:lnTo>
                <a:lnTo>
                  <a:pt x="79" y="575"/>
                </a:lnTo>
                <a:lnTo>
                  <a:pt x="79" y="574"/>
                </a:lnTo>
                <a:lnTo>
                  <a:pt x="77" y="574"/>
                </a:lnTo>
                <a:lnTo>
                  <a:pt x="76" y="572"/>
                </a:lnTo>
                <a:lnTo>
                  <a:pt x="76" y="570"/>
                </a:lnTo>
                <a:lnTo>
                  <a:pt x="74" y="570"/>
                </a:lnTo>
                <a:lnTo>
                  <a:pt x="72" y="569"/>
                </a:lnTo>
                <a:lnTo>
                  <a:pt x="72" y="570"/>
                </a:lnTo>
                <a:lnTo>
                  <a:pt x="72" y="569"/>
                </a:lnTo>
                <a:lnTo>
                  <a:pt x="71" y="569"/>
                </a:lnTo>
                <a:lnTo>
                  <a:pt x="71" y="570"/>
                </a:lnTo>
                <a:lnTo>
                  <a:pt x="69" y="570"/>
                </a:lnTo>
                <a:lnTo>
                  <a:pt x="69" y="572"/>
                </a:lnTo>
                <a:lnTo>
                  <a:pt x="67" y="574"/>
                </a:lnTo>
                <a:lnTo>
                  <a:pt x="66" y="574"/>
                </a:lnTo>
                <a:lnTo>
                  <a:pt x="66" y="575"/>
                </a:lnTo>
                <a:lnTo>
                  <a:pt x="66" y="577"/>
                </a:lnTo>
                <a:lnTo>
                  <a:pt x="64" y="577"/>
                </a:lnTo>
                <a:lnTo>
                  <a:pt x="64" y="578"/>
                </a:lnTo>
                <a:lnTo>
                  <a:pt x="64" y="580"/>
                </a:lnTo>
                <a:lnTo>
                  <a:pt x="63" y="580"/>
                </a:lnTo>
                <a:lnTo>
                  <a:pt x="63" y="582"/>
                </a:lnTo>
                <a:lnTo>
                  <a:pt x="63" y="583"/>
                </a:lnTo>
                <a:lnTo>
                  <a:pt x="63" y="585"/>
                </a:lnTo>
                <a:lnTo>
                  <a:pt x="64" y="585"/>
                </a:lnTo>
                <a:lnTo>
                  <a:pt x="63" y="587"/>
                </a:lnTo>
                <a:lnTo>
                  <a:pt x="61" y="587"/>
                </a:lnTo>
                <a:lnTo>
                  <a:pt x="61" y="585"/>
                </a:lnTo>
                <a:lnTo>
                  <a:pt x="61" y="587"/>
                </a:lnTo>
                <a:lnTo>
                  <a:pt x="59" y="587"/>
                </a:lnTo>
                <a:lnTo>
                  <a:pt x="58" y="587"/>
                </a:lnTo>
                <a:lnTo>
                  <a:pt x="58" y="585"/>
                </a:lnTo>
                <a:lnTo>
                  <a:pt x="56" y="585"/>
                </a:lnTo>
                <a:lnTo>
                  <a:pt x="56" y="587"/>
                </a:lnTo>
                <a:lnTo>
                  <a:pt x="56" y="585"/>
                </a:lnTo>
                <a:lnTo>
                  <a:pt x="54" y="585"/>
                </a:lnTo>
                <a:lnTo>
                  <a:pt x="54" y="587"/>
                </a:lnTo>
                <a:lnTo>
                  <a:pt x="53" y="587"/>
                </a:lnTo>
                <a:lnTo>
                  <a:pt x="53" y="588"/>
                </a:lnTo>
                <a:lnTo>
                  <a:pt x="53" y="587"/>
                </a:lnTo>
                <a:lnTo>
                  <a:pt x="54" y="587"/>
                </a:lnTo>
                <a:lnTo>
                  <a:pt x="54" y="585"/>
                </a:lnTo>
                <a:lnTo>
                  <a:pt x="54" y="583"/>
                </a:lnTo>
                <a:lnTo>
                  <a:pt x="53" y="583"/>
                </a:lnTo>
                <a:lnTo>
                  <a:pt x="51" y="583"/>
                </a:lnTo>
                <a:lnTo>
                  <a:pt x="51" y="582"/>
                </a:lnTo>
                <a:lnTo>
                  <a:pt x="49" y="582"/>
                </a:lnTo>
                <a:lnTo>
                  <a:pt x="49" y="580"/>
                </a:lnTo>
                <a:lnTo>
                  <a:pt x="49" y="578"/>
                </a:lnTo>
                <a:lnTo>
                  <a:pt x="49" y="577"/>
                </a:lnTo>
                <a:lnTo>
                  <a:pt x="48" y="577"/>
                </a:lnTo>
                <a:lnTo>
                  <a:pt x="48" y="575"/>
                </a:lnTo>
                <a:lnTo>
                  <a:pt x="48" y="574"/>
                </a:lnTo>
                <a:lnTo>
                  <a:pt x="46" y="574"/>
                </a:lnTo>
                <a:lnTo>
                  <a:pt x="45" y="572"/>
                </a:lnTo>
                <a:lnTo>
                  <a:pt x="43" y="572"/>
                </a:lnTo>
                <a:lnTo>
                  <a:pt x="43" y="570"/>
                </a:lnTo>
                <a:lnTo>
                  <a:pt x="41" y="570"/>
                </a:lnTo>
                <a:lnTo>
                  <a:pt x="41" y="569"/>
                </a:lnTo>
                <a:lnTo>
                  <a:pt x="41" y="567"/>
                </a:lnTo>
                <a:lnTo>
                  <a:pt x="40" y="567"/>
                </a:lnTo>
                <a:lnTo>
                  <a:pt x="40" y="565"/>
                </a:lnTo>
                <a:lnTo>
                  <a:pt x="40" y="564"/>
                </a:lnTo>
                <a:lnTo>
                  <a:pt x="40" y="562"/>
                </a:lnTo>
                <a:lnTo>
                  <a:pt x="38" y="562"/>
                </a:lnTo>
                <a:lnTo>
                  <a:pt x="38" y="560"/>
                </a:lnTo>
                <a:lnTo>
                  <a:pt x="36" y="560"/>
                </a:lnTo>
                <a:lnTo>
                  <a:pt x="36" y="559"/>
                </a:lnTo>
                <a:lnTo>
                  <a:pt x="35" y="559"/>
                </a:lnTo>
                <a:lnTo>
                  <a:pt x="33" y="559"/>
                </a:lnTo>
                <a:lnTo>
                  <a:pt x="33" y="557"/>
                </a:lnTo>
                <a:lnTo>
                  <a:pt x="31" y="557"/>
                </a:lnTo>
                <a:lnTo>
                  <a:pt x="31" y="556"/>
                </a:lnTo>
                <a:lnTo>
                  <a:pt x="31" y="554"/>
                </a:lnTo>
                <a:lnTo>
                  <a:pt x="30" y="554"/>
                </a:lnTo>
                <a:lnTo>
                  <a:pt x="30" y="552"/>
                </a:lnTo>
                <a:lnTo>
                  <a:pt x="30" y="554"/>
                </a:lnTo>
                <a:lnTo>
                  <a:pt x="30" y="552"/>
                </a:lnTo>
                <a:lnTo>
                  <a:pt x="31" y="552"/>
                </a:lnTo>
                <a:lnTo>
                  <a:pt x="30" y="551"/>
                </a:lnTo>
                <a:lnTo>
                  <a:pt x="28" y="549"/>
                </a:lnTo>
                <a:lnTo>
                  <a:pt x="27" y="549"/>
                </a:lnTo>
                <a:lnTo>
                  <a:pt x="25" y="549"/>
                </a:lnTo>
                <a:lnTo>
                  <a:pt x="27" y="547"/>
                </a:lnTo>
                <a:lnTo>
                  <a:pt x="25" y="547"/>
                </a:lnTo>
                <a:lnTo>
                  <a:pt x="27" y="547"/>
                </a:lnTo>
                <a:lnTo>
                  <a:pt x="27" y="546"/>
                </a:lnTo>
                <a:lnTo>
                  <a:pt x="27" y="544"/>
                </a:lnTo>
                <a:lnTo>
                  <a:pt x="27" y="543"/>
                </a:lnTo>
                <a:lnTo>
                  <a:pt x="27" y="541"/>
                </a:lnTo>
                <a:lnTo>
                  <a:pt x="25" y="541"/>
                </a:lnTo>
                <a:lnTo>
                  <a:pt x="25" y="539"/>
                </a:lnTo>
                <a:lnTo>
                  <a:pt x="23" y="539"/>
                </a:lnTo>
                <a:lnTo>
                  <a:pt x="23" y="538"/>
                </a:lnTo>
                <a:lnTo>
                  <a:pt x="25" y="538"/>
                </a:lnTo>
                <a:lnTo>
                  <a:pt x="25" y="536"/>
                </a:lnTo>
                <a:lnTo>
                  <a:pt x="27" y="536"/>
                </a:lnTo>
                <a:lnTo>
                  <a:pt x="25" y="536"/>
                </a:lnTo>
                <a:lnTo>
                  <a:pt x="27" y="534"/>
                </a:lnTo>
                <a:lnTo>
                  <a:pt x="25" y="534"/>
                </a:lnTo>
                <a:lnTo>
                  <a:pt x="25" y="533"/>
                </a:lnTo>
                <a:lnTo>
                  <a:pt x="27" y="533"/>
                </a:lnTo>
                <a:lnTo>
                  <a:pt x="27" y="531"/>
                </a:lnTo>
                <a:lnTo>
                  <a:pt x="27" y="529"/>
                </a:lnTo>
                <a:lnTo>
                  <a:pt x="27" y="528"/>
                </a:lnTo>
                <a:lnTo>
                  <a:pt x="27" y="526"/>
                </a:lnTo>
                <a:lnTo>
                  <a:pt x="27" y="525"/>
                </a:lnTo>
                <a:lnTo>
                  <a:pt x="25" y="525"/>
                </a:lnTo>
                <a:lnTo>
                  <a:pt x="25" y="523"/>
                </a:lnTo>
                <a:lnTo>
                  <a:pt x="25" y="521"/>
                </a:lnTo>
                <a:lnTo>
                  <a:pt x="23" y="521"/>
                </a:lnTo>
                <a:lnTo>
                  <a:pt x="23" y="520"/>
                </a:lnTo>
                <a:lnTo>
                  <a:pt x="23" y="518"/>
                </a:lnTo>
                <a:lnTo>
                  <a:pt x="22" y="518"/>
                </a:lnTo>
                <a:lnTo>
                  <a:pt x="22" y="516"/>
                </a:lnTo>
                <a:lnTo>
                  <a:pt x="20" y="516"/>
                </a:lnTo>
                <a:lnTo>
                  <a:pt x="22" y="516"/>
                </a:lnTo>
                <a:lnTo>
                  <a:pt x="20" y="516"/>
                </a:lnTo>
                <a:lnTo>
                  <a:pt x="20" y="515"/>
                </a:lnTo>
                <a:lnTo>
                  <a:pt x="22" y="515"/>
                </a:lnTo>
                <a:lnTo>
                  <a:pt x="22" y="513"/>
                </a:lnTo>
                <a:lnTo>
                  <a:pt x="20" y="513"/>
                </a:lnTo>
                <a:lnTo>
                  <a:pt x="22" y="513"/>
                </a:lnTo>
                <a:lnTo>
                  <a:pt x="20" y="513"/>
                </a:lnTo>
                <a:lnTo>
                  <a:pt x="20" y="511"/>
                </a:lnTo>
                <a:lnTo>
                  <a:pt x="22" y="511"/>
                </a:lnTo>
                <a:lnTo>
                  <a:pt x="23" y="511"/>
                </a:lnTo>
                <a:lnTo>
                  <a:pt x="23" y="510"/>
                </a:lnTo>
                <a:lnTo>
                  <a:pt x="23" y="508"/>
                </a:lnTo>
                <a:lnTo>
                  <a:pt x="23" y="507"/>
                </a:lnTo>
                <a:lnTo>
                  <a:pt x="22" y="507"/>
                </a:lnTo>
                <a:lnTo>
                  <a:pt x="22" y="505"/>
                </a:lnTo>
                <a:lnTo>
                  <a:pt x="23" y="505"/>
                </a:lnTo>
                <a:lnTo>
                  <a:pt x="23" y="503"/>
                </a:lnTo>
                <a:lnTo>
                  <a:pt x="23" y="502"/>
                </a:lnTo>
                <a:lnTo>
                  <a:pt x="23" y="500"/>
                </a:lnTo>
                <a:lnTo>
                  <a:pt x="23" y="498"/>
                </a:lnTo>
                <a:lnTo>
                  <a:pt x="23" y="49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28" name="Freeform 667"/>
          <p:cNvSpPr>
            <a:spLocks/>
          </p:cNvSpPr>
          <p:nvPr/>
        </p:nvSpPr>
        <p:spPr bwMode="auto">
          <a:xfrm>
            <a:off x="1263124" y="5083012"/>
            <a:ext cx="234721" cy="1034626"/>
          </a:xfrm>
          <a:custGeom>
            <a:avLst/>
            <a:gdLst>
              <a:gd name="T0" fmla="*/ 75 w 116"/>
              <a:gd name="T1" fmla="*/ 490 h 497"/>
              <a:gd name="T2" fmla="*/ 71 w 116"/>
              <a:gd name="T3" fmla="*/ 485 h 497"/>
              <a:gd name="T4" fmla="*/ 70 w 116"/>
              <a:gd name="T5" fmla="*/ 480 h 497"/>
              <a:gd name="T6" fmla="*/ 67 w 116"/>
              <a:gd name="T7" fmla="*/ 467 h 497"/>
              <a:gd name="T8" fmla="*/ 62 w 116"/>
              <a:gd name="T9" fmla="*/ 459 h 497"/>
              <a:gd name="T10" fmla="*/ 55 w 116"/>
              <a:gd name="T11" fmla="*/ 453 h 497"/>
              <a:gd name="T12" fmla="*/ 57 w 116"/>
              <a:gd name="T13" fmla="*/ 443 h 497"/>
              <a:gd name="T14" fmla="*/ 58 w 116"/>
              <a:gd name="T15" fmla="*/ 425 h 497"/>
              <a:gd name="T16" fmla="*/ 53 w 116"/>
              <a:gd name="T17" fmla="*/ 410 h 497"/>
              <a:gd name="T18" fmla="*/ 47 w 116"/>
              <a:gd name="T19" fmla="*/ 402 h 497"/>
              <a:gd name="T20" fmla="*/ 52 w 116"/>
              <a:gd name="T21" fmla="*/ 389 h 497"/>
              <a:gd name="T22" fmla="*/ 52 w 116"/>
              <a:gd name="T23" fmla="*/ 373 h 497"/>
              <a:gd name="T24" fmla="*/ 53 w 116"/>
              <a:gd name="T25" fmla="*/ 358 h 497"/>
              <a:gd name="T26" fmla="*/ 53 w 116"/>
              <a:gd name="T27" fmla="*/ 342 h 497"/>
              <a:gd name="T28" fmla="*/ 63 w 116"/>
              <a:gd name="T29" fmla="*/ 338 h 497"/>
              <a:gd name="T30" fmla="*/ 75 w 116"/>
              <a:gd name="T31" fmla="*/ 335 h 497"/>
              <a:gd name="T32" fmla="*/ 81 w 116"/>
              <a:gd name="T33" fmla="*/ 322 h 497"/>
              <a:gd name="T34" fmla="*/ 93 w 116"/>
              <a:gd name="T35" fmla="*/ 317 h 497"/>
              <a:gd name="T36" fmla="*/ 101 w 116"/>
              <a:gd name="T37" fmla="*/ 307 h 497"/>
              <a:gd name="T38" fmla="*/ 111 w 116"/>
              <a:gd name="T39" fmla="*/ 302 h 497"/>
              <a:gd name="T40" fmla="*/ 114 w 116"/>
              <a:gd name="T41" fmla="*/ 296 h 497"/>
              <a:gd name="T42" fmla="*/ 106 w 116"/>
              <a:gd name="T43" fmla="*/ 307 h 497"/>
              <a:gd name="T44" fmla="*/ 94 w 116"/>
              <a:gd name="T45" fmla="*/ 312 h 497"/>
              <a:gd name="T46" fmla="*/ 83 w 116"/>
              <a:gd name="T47" fmla="*/ 315 h 497"/>
              <a:gd name="T48" fmla="*/ 75 w 116"/>
              <a:gd name="T49" fmla="*/ 322 h 497"/>
              <a:gd name="T50" fmla="*/ 67 w 116"/>
              <a:gd name="T51" fmla="*/ 333 h 497"/>
              <a:gd name="T52" fmla="*/ 60 w 116"/>
              <a:gd name="T53" fmla="*/ 337 h 497"/>
              <a:gd name="T54" fmla="*/ 50 w 116"/>
              <a:gd name="T55" fmla="*/ 338 h 497"/>
              <a:gd name="T56" fmla="*/ 55 w 116"/>
              <a:gd name="T57" fmla="*/ 322 h 497"/>
              <a:gd name="T58" fmla="*/ 57 w 116"/>
              <a:gd name="T59" fmla="*/ 311 h 497"/>
              <a:gd name="T60" fmla="*/ 58 w 116"/>
              <a:gd name="T61" fmla="*/ 297 h 497"/>
              <a:gd name="T62" fmla="*/ 62 w 116"/>
              <a:gd name="T63" fmla="*/ 286 h 497"/>
              <a:gd name="T64" fmla="*/ 68 w 116"/>
              <a:gd name="T65" fmla="*/ 271 h 497"/>
              <a:gd name="T66" fmla="*/ 73 w 116"/>
              <a:gd name="T67" fmla="*/ 255 h 497"/>
              <a:gd name="T68" fmla="*/ 73 w 116"/>
              <a:gd name="T69" fmla="*/ 240 h 497"/>
              <a:gd name="T70" fmla="*/ 68 w 116"/>
              <a:gd name="T71" fmla="*/ 232 h 497"/>
              <a:gd name="T72" fmla="*/ 71 w 116"/>
              <a:gd name="T73" fmla="*/ 217 h 497"/>
              <a:gd name="T74" fmla="*/ 68 w 116"/>
              <a:gd name="T75" fmla="*/ 204 h 497"/>
              <a:gd name="T76" fmla="*/ 68 w 116"/>
              <a:gd name="T77" fmla="*/ 194 h 497"/>
              <a:gd name="T78" fmla="*/ 60 w 116"/>
              <a:gd name="T79" fmla="*/ 186 h 497"/>
              <a:gd name="T80" fmla="*/ 50 w 116"/>
              <a:gd name="T81" fmla="*/ 180 h 497"/>
              <a:gd name="T82" fmla="*/ 49 w 116"/>
              <a:gd name="T83" fmla="*/ 167 h 497"/>
              <a:gd name="T84" fmla="*/ 45 w 116"/>
              <a:gd name="T85" fmla="*/ 152 h 497"/>
              <a:gd name="T86" fmla="*/ 37 w 116"/>
              <a:gd name="T87" fmla="*/ 139 h 497"/>
              <a:gd name="T88" fmla="*/ 29 w 116"/>
              <a:gd name="T89" fmla="*/ 137 h 497"/>
              <a:gd name="T90" fmla="*/ 22 w 116"/>
              <a:gd name="T91" fmla="*/ 141 h 497"/>
              <a:gd name="T92" fmla="*/ 22 w 116"/>
              <a:gd name="T93" fmla="*/ 134 h 497"/>
              <a:gd name="T94" fmla="*/ 19 w 116"/>
              <a:gd name="T95" fmla="*/ 119 h 497"/>
              <a:gd name="T96" fmla="*/ 17 w 116"/>
              <a:gd name="T97" fmla="*/ 103 h 497"/>
              <a:gd name="T98" fmla="*/ 14 w 116"/>
              <a:gd name="T99" fmla="*/ 90 h 497"/>
              <a:gd name="T100" fmla="*/ 8 w 116"/>
              <a:gd name="T101" fmla="*/ 78 h 497"/>
              <a:gd name="T102" fmla="*/ 1 w 116"/>
              <a:gd name="T103" fmla="*/ 72 h 497"/>
              <a:gd name="T104" fmla="*/ 8 w 116"/>
              <a:gd name="T105" fmla="*/ 69 h 497"/>
              <a:gd name="T106" fmla="*/ 14 w 116"/>
              <a:gd name="T107" fmla="*/ 59 h 497"/>
              <a:gd name="T108" fmla="*/ 19 w 116"/>
              <a:gd name="T109" fmla="*/ 47 h 497"/>
              <a:gd name="T110" fmla="*/ 27 w 116"/>
              <a:gd name="T111" fmla="*/ 36 h 497"/>
              <a:gd name="T112" fmla="*/ 32 w 116"/>
              <a:gd name="T113" fmla="*/ 25 h 497"/>
              <a:gd name="T114" fmla="*/ 39 w 116"/>
              <a:gd name="T115" fmla="*/ 13 h 497"/>
              <a:gd name="T116" fmla="*/ 49 w 116"/>
              <a:gd name="T11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 h="497">
                <a:moveTo>
                  <a:pt x="76" y="497"/>
                </a:moveTo>
                <a:lnTo>
                  <a:pt x="75" y="497"/>
                </a:lnTo>
                <a:lnTo>
                  <a:pt x="75" y="495"/>
                </a:lnTo>
                <a:lnTo>
                  <a:pt x="76" y="495"/>
                </a:lnTo>
                <a:lnTo>
                  <a:pt x="75" y="495"/>
                </a:lnTo>
                <a:lnTo>
                  <a:pt x="75" y="494"/>
                </a:lnTo>
                <a:lnTo>
                  <a:pt x="75" y="492"/>
                </a:lnTo>
                <a:lnTo>
                  <a:pt x="75" y="494"/>
                </a:lnTo>
                <a:lnTo>
                  <a:pt x="73" y="492"/>
                </a:lnTo>
                <a:lnTo>
                  <a:pt x="75" y="490"/>
                </a:lnTo>
                <a:lnTo>
                  <a:pt x="73" y="490"/>
                </a:lnTo>
                <a:lnTo>
                  <a:pt x="73" y="492"/>
                </a:lnTo>
                <a:lnTo>
                  <a:pt x="73" y="490"/>
                </a:lnTo>
                <a:lnTo>
                  <a:pt x="73" y="489"/>
                </a:lnTo>
                <a:lnTo>
                  <a:pt x="71" y="489"/>
                </a:lnTo>
                <a:lnTo>
                  <a:pt x="71" y="487"/>
                </a:lnTo>
                <a:lnTo>
                  <a:pt x="71" y="489"/>
                </a:lnTo>
                <a:lnTo>
                  <a:pt x="71" y="487"/>
                </a:lnTo>
                <a:lnTo>
                  <a:pt x="70" y="487"/>
                </a:lnTo>
                <a:lnTo>
                  <a:pt x="71" y="485"/>
                </a:lnTo>
                <a:lnTo>
                  <a:pt x="71" y="484"/>
                </a:lnTo>
                <a:lnTo>
                  <a:pt x="71" y="482"/>
                </a:lnTo>
                <a:lnTo>
                  <a:pt x="70" y="482"/>
                </a:lnTo>
                <a:lnTo>
                  <a:pt x="71" y="482"/>
                </a:lnTo>
                <a:lnTo>
                  <a:pt x="71" y="480"/>
                </a:lnTo>
                <a:lnTo>
                  <a:pt x="70" y="480"/>
                </a:lnTo>
                <a:lnTo>
                  <a:pt x="71" y="480"/>
                </a:lnTo>
                <a:lnTo>
                  <a:pt x="71" y="479"/>
                </a:lnTo>
                <a:lnTo>
                  <a:pt x="70" y="479"/>
                </a:lnTo>
                <a:lnTo>
                  <a:pt x="70" y="480"/>
                </a:lnTo>
                <a:lnTo>
                  <a:pt x="70" y="479"/>
                </a:lnTo>
                <a:lnTo>
                  <a:pt x="70" y="477"/>
                </a:lnTo>
                <a:lnTo>
                  <a:pt x="70" y="476"/>
                </a:lnTo>
                <a:lnTo>
                  <a:pt x="70" y="474"/>
                </a:lnTo>
                <a:lnTo>
                  <a:pt x="70" y="472"/>
                </a:lnTo>
                <a:lnTo>
                  <a:pt x="70" y="471"/>
                </a:lnTo>
                <a:lnTo>
                  <a:pt x="68" y="471"/>
                </a:lnTo>
                <a:lnTo>
                  <a:pt x="68" y="469"/>
                </a:lnTo>
                <a:lnTo>
                  <a:pt x="68" y="467"/>
                </a:lnTo>
                <a:lnTo>
                  <a:pt x="67" y="467"/>
                </a:lnTo>
                <a:lnTo>
                  <a:pt x="65" y="467"/>
                </a:lnTo>
                <a:lnTo>
                  <a:pt x="67" y="467"/>
                </a:lnTo>
                <a:lnTo>
                  <a:pt x="67" y="466"/>
                </a:lnTo>
                <a:lnTo>
                  <a:pt x="65" y="466"/>
                </a:lnTo>
                <a:lnTo>
                  <a:pt x="65" y="464"/>
                </a:lnTo>
                <a:lnTo>
                  <a:pt x="63" y="464"/>
                </a:lnTo>
                <a:lnTo>
                  <a:pt x="63" y="462"/>
                </a:lnTo>
                <a:lnTo>
                  <a:pt x="63" y="461"/>
                </a:lnTo>
                <a:lnTo>
                  <a:pt x="62" y="461"/>
                </a:lnTo>
                <a:lnTo>
                  <a:pt x="62" y="459"/>
                </a:lnTo>
                <a:lnTo>
                  <a:pt x="60" y="459"/>
                </a:lnTo>
                <a:lnTo>
                  <a:pt x="60" y="458"/>
                </a:lnTo>
                <a:lnTo>
                  <a:pt x="58" y="458"/>
                </a:lnTo>
                <a:lnTo>
                  <a:pt x="60" y="458"/>
                </a:lnTo>
                <a:lnTo>
                  <a:pt x="58" y="458"/>
                </a:lnTo>
                <a:lnTo>
                  <a:pt x="58" y="456"/>
                </a:lnTo>
                <a:lnTo>
                  <a:pt x="58" y="454"/>
                </a:lnTo>
                <a:lnTo>
                  <a:pt x="57" y="454"/>
                </a:lnTo>
                <a:lnTo>
                  <a:pt x="57" y="453"/>
                </a:lnTo>
                <a:lnTo>
                  <a:pt x="55" y="453"/>
                </a:lnTo>
                <a:lnTo>
                  <a:pt x="55" y="451"/>
                </a:lnTo>
                <a:lnTo>
                  <a:pt x="53" y="451"/>
                </a:lnTo>
                <a:lnTo>
                  <a:pt x="55" y="451"/>
                </a:lnTo>
                <a:lnTo>
                  <a:pt x="55" y="449"/>
                </a:lnTo>
                <a:lnTo>
                  <a:pt x="57" y="448"/>
                </a:lnTo>
                <a:lnTo>
                  <a:pt x="55" y="448"/>
                </a:lnTo>
                <a:lnTo>
                  <a:pt x="57" y="448"/>
                </a:lnTo>
                <a:lnTo>
                  <a:pt x="57" y="446"/>
                </a:lnTo>
                <a:lnTo>
                  <a:pt x="57" y="444"/>
                </a:lnTo>
                <a:lnTo>
                  <a:pt x="57" y="443"/>
                </a:lnTo>
                <a:lnTo>
                  <a:pt x="57" y="441"/>
                </a:lnTo>
                <a:lnTo>
                  <a:pt x="58" y="440"/>
                </a:lnTo>
                <a:lnTo>
                  <a:pt x="58" y="438"/>
                </a:lnTo>
                <a:lnTo>
                  <a:pt x="58" y="436"/>
                </a:lnTo>
                <a:lnTo>
                  <a:pt x="58" y="435"/>
                </a:lnTo>
                <a:lnTo>
                  <a:pt x="58" y="433"/>
                </a:lnTo>
                <a:lnTo>
                  <a:pt x="58" y="431"/>
                </a:lnTo>
                <a:lnTo>
                  <a:pt x="58" y="428"/>
                </a:lnTo>
                <a:lnTo>
                  <a:pt x="58" y="427"/>
                </a:lnTo>
                <a:lnTo>
                  <a:pt x="58" y="425"/>
                </a:lnTo>
                <a:lnTo>
                  <a:pt x="57" y="425"/>
                </a:lnTo>
                <a:lnTo>
                  <a:pt x="57" y="423"/>
                </a:lnTo>
                <a:lnTo>
                  <a:pt x="57" y="422"/>
                </a:lnTo>
                <a:lnTo>
                  <a:pt x="57" y="420"/>
                </a:lnTo>
                <a:lnTo>
                  <a:pt x="57" y="418"/>
                </a:lnTo>
                <a:lnTo>
                  <a:pt x="57" y="417"/>
                </a:lnTo>
                <a:lnTo>
                  <a:pt x="57" y="415"/>
                </a:lnTo>
                <a:lnTo>
                  <a:pt x="55" y="413"/>
                </a:lnTo>
                <a:lnTo>
                  <a:pt x="55" y="412"/>
                </a:lnTo>
                <a:lnTo>
                  <a:pt x="53" y="410"/>
                </a:lnTo>
                <a:lnTo>
                  <a:pt x="53" y="409"/>
                </a:lnTo>
                <a:lnTo>
                  <a:pt x="53" y="407"/>
                </a:lnTo>
                <a:lnTo>
                  <a:pt x="52" y="407"/>
                </a:lnTo>
                <a:lnTo>
                  <a:pt x="50" y="407"/>
                </a:lnTo>
                <a:lnTo>
                  <a:pt x="50" y="409"/>
                </a:lnTo>
                <a:lnTo>
                  <a:pt x="49" y="409"/>
                </a:lnTo>
                <a:lnTo>
                  <a:pt x="49" y="407"/>
                </a:lnTo>
                <a:lnTo>
                  <a:pt x="47" y="405"/>
                </a:lnTo>
                <a:lnTo>
                  <a:pt x="47" y="404"/>
                </a:lnTo>
                <a:lnTo>
                  <a:pt x="47" y="402"/>
                </a:lnTo>
                <a:lnTo>
                  <a:pt x="49" y="402"/>
                </a:lnTo>
                <a:lnTo>
                  <a:pt x="49" y="400"/>
                </a:lnTo>
                <a:lnTo>
                  <a:pt x="49" y="399"/>
                </a:lnTo>
                <a:lnTo>
                  <a:pt x="50" y="399"/>
                </a:lnTo>
                <a:lnTo>
                  <a:pt x="50" y="397"/>
                </a:lnTo>
                <a:lnTo>
                  <a:pt x="50" y="395"/>
                </a:lnTo>
                <a:lnTo>
                  <a:pt x="50" y="394"/>
                </a:lnTo>
                <a:lnTo>
                  <a:pt x="50" y="392"/>
                </a:lnTo>
                <a:lnTo>
                  <a:pt x="50" y="391"/>
                </a:lnTo>
                <a:lnTo>
                  <a:pt x="52" y="389"/>
                </a:lnTo>
                <a:lnTo>
                  <a:pt x="52" y="387"/>
                </a:lnTo>
                <a:lnTo>
                  <a:pt x="52" y="386"/>
                </a:lnTo>
                <a:lnTo>
                  <a:pt x="52" y="384"/>
                </a:lnTo>
                <a:lnTo>
                  <a:pt x="52" y="382"/>
                </a:lnTo>
                <a:lnTo>
                  <a:pt x="52" y="381"/>
                </a:lnTo>
                <a:lnTo>
                  <a:pt x="52" y="379"/>
                </a:lnTo>
                <a:lnTo>
                  <a:pt x="52" y="377"/>
                </a:lnTo>
                <a:lnTo>
                  <a:pt x="52" y="376"/>
                </a:lnTo>
                <a:lnTo>
                  <a:pt x="52" y="374"/>
                </a:lnTo>
                <a:lnTo>
                  <a:pt x="52" y="373"/>
                </a:lnTo>
                <a:lnTo>
                  <a:pt x="53" y="373"/>
                </a:lnTo>
                <a:lnTo>
                  <a:pt x="53" y="371"/>
                </a:lnTo>
                <a:lnTo>
                  <a:pt x="53" y="369"/>
                </a:lnTo>
                <a:lnTo>
                  <a:pt x="53" y="368"/>
                </a:lnTo>
                <a:lnTo>
                  <a:pt x="53" y="366"/>
                </a:lnTo>
                <a:lnTo>
                  <a:pt x="53" y="364"/>
                </a:lnTo>
                <a:lnTo>
                  <a:pt x="53" y="363"/>
                </a:lnTo>
                <a:lnTo>
                  <a:pt x="53" y="361"/>
                </a:lnTo>
                <a:lnTo>
                  <a:pt x="53" y="360"/>
                </a:lnTo>
                <a:lnTo>
                  <a:pt x="53" y="358"/>
                </a:lnTo>
                <a:lnTo>
                  <a:pt x="53" y="356"/>
                </a:lnTo>
                <a:lnTo>
                  <a:pt x="53" y="355"/>
                </a:lnTo>
                <a:lnTo>
                  <a:pt x="53" y="353"/>
                </a:lnTo>
                <a:lnTo>
                  <a:pt x="53" y="351"/>
                </a:lnTo>
                <a:lnTo>
                  <a:pt x="53" y="350"/>
                </a:lnTo>
                <a:lnTo>
                  <a:pt x="52" y="348"/>
                </a:lnTo>
                <a:lnTo>
                  <a:pt x="52" y="346"/>
                </a:lnTo>
                <a:lnTo>
                  <a:pt x="52" y="345"/>
                </a:lnTo>
                <a:lnTo>
                  <a:pt x="52" y="343"/>
                </a:lnTo>
                <a:lnTo>
                  <a:pt x="53" y="342"/>
                </a:lnTo>
                <a:lnTo>
                  <a:pt x="55" y="342"/>
                </a:lnTo>
                <a:lnTo>
                  <a:pt x="53" y="343"/>
                </a:lnTo>
                <a:lnTo>
                  <a:pt x="55" y="343"/>
                </a:lnTo>
                <a:lnTo>
                  <a:pt x="57" y="343"/>
                </a:lnTo>
                <a:lnTo>
                  <a:pt x="57" y="342"/>
                </a:lnTo>
                <a:lnTo>
                  <a:pt x="58" y="342"/>
                </a:lnTo>
                <a:lnTo>
                  <a:pt x="60" y="342"/>
                </a:lnTo>
                <a:lnTo>
                  <a:pt x="62" y="340"/>
                </a:lnTo>
                <a:lnTo>
                  <a:pt x="63" y="340"/>
                </a:lnTo>
                <a:lnTo>
                  <a:pt x="63" y="338"/>
                </a:lnTo>
                <a:lnTo>
                  <a:pt x="65" y="338"/>
                </a:lnTo>
                <a:lnTo>
                  <a:pt x="67" y="338"/>
                </a:lnTo>
                <a:lnTo>
                  <a:pt x="67" y="337"/>
                </a:lnTo>
                <a:lnTo>
                  <a:pt x="67" y="338"/>
                </a:lnTo>
                <a:lnTo>
                  <a:pt x="68" y="338"/>
                </a:lnTo>
                <a:lnTo>
                  <a:pt x="68" y="337"/>
                </a:lnTo>
                <a:lnTo>
                  <a:pt x="70" y="337"/>
                </a:lnTo>
                <a:lnTo>
                  <a:pt x="71" y="337"/>
                </a:lnTo>
                <a:lnTo>
                  <a:pt x="73" y="335"/>
                </a:lnTo>
                <a:lnTo>
                  <a:pt x="75" y="335"/>
                </a:lnTo>
                <a:lnTo>
                  <a:pt x="75" y="333"/>
                </a:lnTo>
                <a:lnTo>
                  <a:pt x="76" y="333"/>
                </a:lnTo>
                <a:lnTo>
                  <a:pt x="76" y="332"/>
                </a:lnTo>
                <a:lnTo>
                  <a:pt x="76" y="330"/>
                </a:lnTo>
                <a:lnTo>
                  <a:pt x="78" y="330"/>
                </a:lnTo>
                <a:lnTo>
                  <a:pt x="78" y="328"/>
                </a:lnTo>
                <a:lnTo>
                  <a:pt x="80" y="328"/>
                </a:lnTo>
                <a:lnTo>
                  <a:pt x="80" y="327"/>
                </a:lnTo>
                <a:lnTo>
                  <a:pt x="80" y="325"/>
                </a:lnTo>
                <a:lnTo>
                  <a:pt x="81" y="322"/>
                </a:lnTo>
                <a:lnTo>
                  <a:pt x="81" y="320"/>
                </a:lnTo>
                <a:lnTo>
                  <a:pt x="80" y="319"/>
                </a:lnTo>
                <a:lnTo>
                  <a:pt x="81" y="317"/>
                </a:lnTo>
                <a:lnTo>
                  <a:pt x="83" y="317"/>
                </a:lnTo>
                <a:lnTo>
                  <a:pt x="84" y="315"/>
                </a:lnTo>
                <a:lnTo>
                  <a:pt x="86" y="315"/>
                </a:lnTo>
                <a:lnTo>
                  <a:pt x="88" y="315"/>
                </a:lnTo>
                <a:lnTo>
                  <a:pt x="89" y="315"/>
                </a:lnTo>
                <a:lnTo>
                  <a:pt x="91" y="315"/>
                </a:lnTo>
                <a:lnTo>
                  <a:pt x="93" y="317"/>
                </a:lnTo>
                <a:lnTo>
                  <a:pt x="93" y="315"/>
                </a:lnTo>
                <a:lnTo>
                  <a:pt x="94" y="314"/>
                </a:lnTo>
                <a:lnTo>
                  <a:pt x="96" y="312"/>
                </a:lnTo>
                <a:lnTo>
                  <a:pt x="98" y="312"/>
                </a:lnTo>
                <a:lnTo>
                  <a:pt x="99" y="311"/>
                </a:lnTo>
                <a:lnTo>
                  <a:pt x="99" y="312"/>
                </a:lnTo>
                <a:lnTo>
                  <a:pt x="101" y="312"/>
                </a:lnTo>
                <a:lnTo>
                  <a:pt x="101" y="311"/>
                </a:lnTo>
                <a:lnTo>
                  <a:pt x="101" y="309"/>
                </a:lnTo>
                <a:lnTo>
                  <a:pt x="101" y="307"/>
                </a:lnTo>
                <a:lnTo>
                  <a:pt x="102" y="306"/>
                </a:lnTo>
                <a:lnTo>
                  <a:pt x="104" y="306"/>
                </a:lnTo>
                <a:lnTo>
                  <a:pt x="104" y="307"/>
                </a:lnTo>
                <a:lnTo>
                  <a:pt x="106" y="307"/>
                </a:lnTo>
                <a:lnTo>
                  <a:pt x="107" y="307"/>
                </a:lnTo>
                <a:lnTo>
                  <a:pt x="109" y="307"/>
                </a:lnTo>
                <a:lnTo>
                  <a:pt x="109" y="306"/>
                </a:lnTo>
                <a:lnTo>
                  <a:pt x="111" y="306"/>
                </a:lnTo>
                <a:lnTo>
                  <a:pt x="111" y="304"/>
                </a:lnTo>
                <a:lnTo>
                  <a:pt x="111" y="302"/>
                </a:lnTo>
                <a:lnTo>
                  <a:pt x="111" y="301"/>
                </a:lnTo>
                <a:lnTo>
                  <a:pt x="112" y="299"/>
                </a:lnTo>
                <a:lnTo>
                  <a:pt x="112" y="297"/>
                </a:lnTo>
                <a:lnTo>
                  <a:pt x="114" y="297"/>
                </a:lnTo>
                <a:lnTo>
                  <a:pt x="114" y="296"/>
                </a:lnTo>
                <a:lnTo>
                  <a:pt x="116" y="294"/>
                </a:lnTo>
                <a:lnTo>
                  <a:pt x="116" y="293"/>
                </a:lnTo>
                <a:lnTo>
                  <a:pt x="116" y="294"/>
                </a:lnTo>
                <a:lnTo>
                  <a:pt x="114" y="294"/>
                </a:lnTo>
                <a:lnTo>
                  <a:pt x="114" y="296"/>
                </a:lnTo>
                <a:lnTo>
                  <a:pt x="112" y="296"/>
                </a:lnTo>
                <a:lnTo>
                  <a:pt x="112" y="297"/>
                </a:lnTo>
                <a:lnTo>
                  <a:pt x="111" y="297"/>
                </a:lnTo>
                <a:lnTo>
                  <a:pt x="111" y="299"/>
                </a:lnTo>
                <a:lnTo>
                  <a:pt x="111" y="302"/>
                </a:lnTo>
                <a:lnTo>
                  <a:pt x="111" y="304"/>
                </a:lnTo>
                <a:lnTo>
                  <a:pt x="109" y="304"/>
                </a:lnTo>
                <a:lnTo>
                  <a:pt x="109" y="306"/>
                </a:lnTo>
                <a:lnTo>
                  <a:pt x="107" y="306"/>
                </a:lnTo>
                <a:lnTo>
                  <a:pt x="106" y="307"/>
                </a:lnTo>
                <a:lnTo>
                  <a:pt x="104" y="306"/>
                </a:lnTo>
                <a:lnTo>
                  <a:pt x="102" y="306"/>
                </a:lnTo>
                <a:lnTo>
                  <a:pt x="101" y="306"/>
                </a:lnTo>
                <a:lnTo>
                  <a:pt x="101" y="307"/>
                </a:lnTo>
                <a:lnTo>
                  <a:pt x="101" y="309"/>
                </a:lnTo>
                <a:lnTo>
                  <a:pt x="99" y="311"/>
                </a:lnTo>
                <a:lnTo>
                  <a:pt x="98" y="311"/>
                </a:lnTo>
                <a:lnTo>
                  <a:pt x="96" y="311"/>
                </a:lnTo>
                <a:lnTo>
                  <a:pt x="96" y="312"/>
                </a:lnTo>
                <a:lnTo>
                  <a:pt x="94" y="312"/>
                </a:lnTo>
                <a:lnTo>
                  <a:pt x="93" y="314"/>
                </a:lnTo>
                <a:lnTo>
                  <a:pt x="93" y="312"/>
                </a:lnTo>
                <a:lnTo>
                  <a:pt x="91" y="312"/>
                </a:lnTo>
                <a:lnTo>
                  <a:pt x="89" y="312"/>
                </a:lnTo>
                <a:lnTo>
                  <a:pt x="88" y="312"/>
                </a:lnTo>
                <a:lnTo>
                  <a:pt x="88" y="314"/>
                </a:lnTo>
                <a:lnTo>
                  <a:pt x="86" y="314"/>
                </a:lnTo>
                <a:lnTo>
                  <a:pt x="84" y="314"/>
                </a:lnTo>
                <a:lnTo>
                  <a:pt x="83" y="314"/>
                </a:lnTo>
                <a:lnTo>
                  <a:pt x="83" y="315"/>
                </a:lnTo>
                <a:lnTo>
                  <a:pt x="81" y="315"/>
                </a:lnTo>
                <a:lnTo>
                  <a:pt x="78" y="315"/>
                </a:lnTo>
                <a:lnTo>
                  <a:pt x="76" y="315"/>
                </a:lnTo>
                <a:lnTo>
                  <a:pt x="75" y="315"/>
                </a:lnTo>
                <a:lnTo>
                  <a:pt x="75" y="317"/>
                </a:lnTo>
                <a:lnTo>
                  <a:pt x="73" y="317"/>
                </a:lnTo>
                <a:lnTo>
                  <a:pt x="73" y="319"/>
                </a:lnTo>
                <a:lnTo>
                  <a:pt x="73" y="320"/>
                </a:lnTo>
                <a:lnTo>
                  <a:pt x="75" y="320"/>
                </a:lnTo>
                <a:lnTo>
                  <a:pt x="75" y="322"/>
                </a:lnTo>
                <a:lnTo>
                  <a:pt x="76" y="322"/>
                </a:lnTo>
                <a:lnTo>
                  <a:pt x="76" y="324"/>
                </a:lnTo>
                <a:lnTo>
                  <a:pt x="76" y="325"/>
                </a:lnTo>
                <a:lnTo>
                  <a:pt x="76" y="327"/>
                </a:lnTo>
                <a:lnTo>
                  <a:pt x="75" y="327"/>
                </a:lnTo>
                <a:lnTo>
                  <a:pt x="75" y="328"/>
                </a:lnTo>
                <a:lnTo>
                  <a:pt x="71" y="332"/>
                </a:lnTo>
                <a:lnTo>
                  <a:pt x="70" y="333"/>
                </a:lnTo>
                <a:lnTo>
                  <a:pt x="68" y="333"/>
                </a:lnTo>
                <a:lnTo>
                  <a:pt x="67" y="333"/>
                </a:lnTo>
                <a:lnTo>
                  <a:pt x="65" y="333"/>
                </a:lnTo>
                <a:lnTo>
                  <a:pt x="65" y="335"/>
                </a:lnTo>
                <a:lnTo>
                  <a:pt x="63" y="335"/>
                </a:lnTo>
                <a:lnTo>
                  <a:pt x="63" y="337"/>
                </a:lnTo>
                <a:lnTo>
                  <a:pt x="62" y="337"/>
                </a:lnTo>
                <a:lnTo>
                  <a:pt x="62" y="338"/>
                </a:lnTo>
                <a:lnTo>
                  <a:pt x="60" y="338"/>
                </a:lnTo>
                <a:lnTo>
                  <a:pt x="60" y="337"/>
                </a:lnTo>
                <a:lnTo>
                  <a:pt x="62" y="337"/>
                </a:lnTo>
                <a:lnTo>
                  <a:pt x="60" y="337"/>
                </a:lnTo>
                <a:lnTo>
                  <a:pt x="60" y="338"/>
                </a:lnTo>
                <a:lnTo>
                  <a:pt x="58" y="338"/>
                </a:lnTo>
                <a:lnTo>
                  <a:pt x="57" y="338"/>
                </a:lnTo>
                <a:lnTo>
                  <a:pt x="55" y="338"/>
                </a:lnTo>
                <a:lnTo>
                  <a:pt x="52" y="342"/>
                </a:lnTo>
                <a:lnTo>
                  <a:pt x="50" y="343"/>
                </a:lnTo>
                <a:lnTo>
                  <a:pt x="50" y="342"/>
                </a:lnTo>
                <a:lnTo>
                  <a:pt x="52" y="342"/>
                </a:lnTo>
                <a:lnTo>
                  <a:pt x="52" y="340"/>
                </a:lnTo>
                <a:lnTo>
                  <a:pt x="50" y="338"/>
                </a:lnTo>
                <a:lnTo>
                  <a:pt x="50" y="337"/>
                </a:lnTo>
                <a:lnTo>
                  <a:pt x="50" y="333"/>
                </a:lnTo>
                <a:lnTo>
                  <a:pt x="49" y="333"/>
                </a:lnTo>
                <a:lnTo>
                  <a:pt x="49" y="332"/>
                </a:lnTo>
                <a:lnTo>
                  <a:pt x="50" y="332"/>
                </a:lnTo>
                <a:lnTo>
                  <a:pt x="50" y="330"/>
                </a:lnTo>
                <a:lnTo>
                  <a:pt x="50" y="328"/>
                </a:lnTo>
                <a:lnTo>
                  <a:pt x="52" y="327"/>
                </a:lnTo>
                <a:lnTo>
                  <a:pt x="52" y="325"/>
                </a:lnTo>
                <a:lnTo>
                  <a:pt x="55" y="322"/>
                </a:lnTo>
                <a:lnTo>
                  <a:pt x="55" y="320"/>
                </a:lnTo>
                <a:lnTo>
                  <a:pt x="57" y="320"/>
                </a:lnTo>
                <a:lnTo>
                  <a:pt x="57" y="319"/>
                </a:lnTo>
                <a:lnTo>
                  <a:pt x="57" y="317"/>
                </a:lnTo>
                <a:lnTo>
                  <a:pt x="55" y="317"/>
                </a:lnTo>
                <a:lnTo>
                  <a:pt x="55" y="315"/>
                </a:lnTo>
                <a:lnTo>
                  <a:pt x="57" y="315"/>
                </a:lnTo>
                <a:lnTo>
                  <a:pt x="57" y="314"/>
                </a:lnTo>
                <a:lnTo>
                  <a:pt x="57" y="312"/>
                </a:lnTo>
                <a:lnTo>
                  <a:pt x="57" y="311"/>
                </a:lnTo>
                <a:lnTo>
                  <a:pt x="57" y="309"/>
                </a:lnTo>
                <a:lnTo>
                  <a:pt x="57" y="307"/>
                </a:lnTo>
                <a:lnTo>
                  <a:pt x="55" y="307"/>
                </a:lnTo>
                <a:lnTo>
                  <a:pt x="55" y="306"/>
                </a:lnTo>
                <a:lnTo>
                  <a:pt x="57" y="306"/>
                </a:lnTo>
                <a:lnTo>
                  <a:pt x="57" y="304"/>
                </a:lnTo>
                <a:lnTo>
                  <a:pt x="57" y="302"/>
                </a:lnTo>
                <a:lnTo>
                  <a:pt x="58" y="301"/>
                </a:lnTo>
                <a:lnTo>
                  <a:pt x="58" y="299"/>
                </a:lnTo>
                <a:lnTo>
                  <a:pt x="58" y="297"/>
                </a:lnTo>
                <a:lnTo>
                  <a:pt x="58" y="296"/>
                </a:lnTo>
                <a:lnTo>
                  <a:pt x="58" y="294"/>
                </a:lnTo>
                <a:lnTo>
                  <a:pt x="57" y="294"/>
                </a:lnTo>
                <a:lnTo>
                  <a:pt x="58" y="294"/>
                </a:lnTo>
                <a:lnTo>
                  <a:pt x="58" y="293"/>
                </a:lnTo>
                <a:lnTo>
                  <a:pt x="60" y="293"/>
                </a:lnTo>
                <a:lnTo>
                  <a:pt x="60" y="291"/>
                </a:lnTo>
                <a:lnTo>
                  <a:pt x="60" y="289"/>
                </a:lnTo>
                <a:lnTo>
                  <a:pt x="62" y="288"/>
                </a:lnTo>
                <a:lnTo>
                  <a:pt x="62" y="286"/>
                </a:lnTo>
                <a:lnTo>
                  <a:pt x="63" y="284"/>
                </a:lnTo>
                <a:lnTo>
                  <a:pt x="63" y="283"/>
                </a:lnTo>
                <a:lnTo>
                  <a:pt x="65" y="281"/>
                </a:lnTo>
                <a:lnTo>
                  <a:pt x="65" y="279"/>
                </a:lnTo>
                <a:lnTo>
                  <a:pt x="65" y="278"/>
                </a:lnTo>
                <a:lnTo>
                  <a:pt x="67" y="278"/>
                </a:lnTo>
                <a:lnTo>
                  <a:pt x="67" y="276"/>
                </a:lnTo>
                <a:lnTo>
                  <a:pt x="67" y="275"/>
                </a:lnTo>
                <a:lnTo>
                  <a:pt x="68" y="273"/>
                </a:lnTo>
                <a:lnTo>
                  <a:pt x="68" y="271"/>
                </a:lnTo>
                <a:lnTo>
                  <a:pt x="68" y="270"/>
                </a:lnTo>
                <a:lnTo>
                  <a:pt x="70" y="268"/>
                </a:lnTo>
                <a:lnTo>
                  <a:pt x="70" y="266"/>
                </a:lnTo>
                <a:lnTo>
                  <a:pt x="70" y="265"/>
                </a:lnTo>
                <a:lnTo>
                  <a:pt x="71" y="263"/>
                </a:lnTo>
                <a:lnTo>
                  <a:pt x="71" y="261"/>
                </a:lnTo>
                <a:lnTo>
                  <a:pt x="71" y="260"/>
                </a:lnTo>
                <a:lnTo>
                  <a:pt x="73" y="258"/>
                </a:lnTo>
                <a:lnTo>
                  <a:pt x="73" y="257"/>
                </a:lnTo>
                <a:lnTo>
                  <a:pt x="73" y="255"/>
                </a:lnTo>
                <a:lnTo>
                  <a:pt x="73" y="253"/>
                </a:lnTo>
                <a:lnTo>
                  <a:pt x="75" y="252"/>
                </a:lnTo>
                <a:lnTo>
                  <a:pt x="75" y="250"/>
                </a:lnTo>
                <a:lnTo>
                  <a:pt x="75" y="248"/>
                </a:lnTo>
                <a:lnTo>
                  <a:pt x="75" y="247"/>
                </a:lnTo>
                <a:lnTo>
                  <a:pt x="75" y="245"/>
                </a:lnTo>
                <a:lnTo>
                  <a:pt x="75" y="244"/>
                </a:lnTo>
                <a:lnTo>
                  <a:pt x="73" y="244"/>
                </a:lnTo>
                <a:lnTo>
                  <a:pt x="73" y="242"/>
                </a:lnTo>
                <a:lnTo>
                  <a:pt x="73" y="240"/>
                </a:lnTo>
                <a:lnTo>
                  <a:pt x="73" y="239"/>
                </a:lnTo>
                <a:lnTo>
                  <a:pt x="73" y="237"/>
                </a:lnTo>
                <a:lnTo>
                  <a:pt x="71" y="237"/>
                </a:lnTo>
                <a:lnTo>
                  <a:pt x="71" y="235"/>
                </a:lnTo>
                <a:lnTo>
                  <a:pt x="71" y="234"/>
                </a:lnTo>
                <a:lnTo>
                  <a:pt x="70" y="234"/>
                </a:lnTo>
                <a:lnTo>
                  <a:pt x="68" y="234"/>
                </a:lnTo>
                <a:lnTo>
                  <a:pt x="67" y="234"/>
                </a:lnTo>
                <a:lnTo>
                  <a:pt x="67" y="232"/>
                </a:lnTo>
                <a:lnTo>
                  <a:pt x="68" y="232"/>
                </a:lnTo>
                <a:lnTo>
                  <a:pt x="70" y="232"/>
                </a:lnTo>
                <a:lnTo>
                  <a:pt x="70" y="230"/>
                </a:lnTo>
                <a:lnTo>
                  <a:pt x="70" y="229"/>
                </a:lnTo>
                <a:lnTo>
                  <a:pt x="71" y="227"/>
                </a:lnTo>
                <a:lnTo>
                  <a:pt x="71" y="226"/>
                </a:lnTo>
                <a:lnTo>
                  <a:pt x="71" y="224"/>
                </a:lnTo>
                <a:lnTo>
                  <a:pt x="71" y="222"/>
                </a:lnTo>
                <a:lnTo>
                  <a:pt x="71" y="221"/>
                </a:lnTo>
                <a:lnTo>
                  <a:pt x="71" y="219"/>
                </a:lnTo>
                <a:lnTo>
                  <a:pt x="71" y="217"/>
                </a:lnTo>
                <a:lnTo>
                  <a:pt x="71" y="216"/>
                </a:lnTo>
                <a:lnTo>
                  <a:pt x="71" y="214"/>
                </a:lnTo>
                <a:lnTo>
                  <a:pt x="71" y="212"/>
                </a:lnTo>
                <a:lnTo>
                  <a:pt x="71" y="211"/>
                </a:lnTo>
                <a:lnTo>
                  <a:pt x="70" y="211"/>
                </a:lnTo>
                <a:lnTo>
                  <a:pt x="70" y="209"/>
                </a:lnTo>
                <a:lnTo>
                  <a:pt x="70" y="208"/>
                </a:lnTo>
                <a:lnTo>
                  <a:pt x="70" y="206"/>
                </a:lnTo>
                <a:lnTo>
                  <a:pt x="70" y="204"/>
                </a:lnTo>
                <a:lnTo>
                  <a:pt x="68" y="204"/>
                </a:lnTo>
                <a:lnTo>
                  <a:pt x="68" y="203"/>
                </a:lnTo>
                <a:lnTo>
                  <a:pt x="67" y="203"/>
                </a:lnTo>
                <a:lnTo>
                  <a:pt x="67" y="201"/>
                </a:lnTo>
                <a:lnTo>
                  <a:pt x="68" y="201"/>
                </a:lnTo>
                <a:lnTo>
                  <a:pt x="67" y="201"/>
                </a:lnTo>
                <a:lnTo>
                  <a:pt x="67" y="199"/>
                </a:lnTo>
                <a:lnTo>
                  <a:pt x="67" y="198"/>
                </a:lnTo>
                <a:lnTo>
                  <a:pt x="68" y="198"/>
                </a:lnTo>
                <a:lnTo>
                  <a:pt x="68" y="196"/>
                </a:lnTo>
                <a:lnTo>
                  <a:pt x="68" y="194"/>
                </a:lnTo>
                <a:lnTo>
                  <a:pt x="67" y="194"/>
                </a:lnTo>
                <a:lnTo>
                  <a:pt x="67" y="193"/>
                </a:lnTo>
                <a:lnTo>
                  <a:pt x="67" y="191"/>
                </a:lnTo>
                <a:lnTo>
                  <a:pt x="67" y="190"/>
                </a:lnTo>
                <a:lnTo>
                  <a:pt x="65" y="190"/>
                </a:lnTo>
                <a:lnTo>
                  <a:pt x="65" y="188"/>
                </a:lnTo>
                <a:lnTo>
                  <a:pt x="63" y="188"/>
                </a:lnTo>
                <a:lnTo>
                  <a:pt x="62" y="188"/>
                </a:lnTo>
                <a:lnTo>
                  <a:pt x="62" y="186"/>
                </a:lnTo>
                <a:lnTo>
                  <a:pt x="60" y="186"/>
                </a:lnTo>
                <a:lnTo>
                  <a:pt x="60" y="185"/>
                </a:lnTo>
                <a:lnTo>
                  <a:pt x="58" y="185"/>
                </a:lnTo>
                <a:lnTo>
                  <a:pt x="58" y="183"/>
                </a:lnTo>
                <a:lnTo>
                  <a:pt x="57" y="183"/>
                </a:lnTo>
                <a:lnTo>
                  <a:pt x="55" y="183"/>
                </a:lnTo>
                <a:lnTo>
                  <a:pt x="55" y="181"/>
                </a:lnTo>
                <a:lnTo>
                  <a:pt x="53" y="181"/>
                </a:lnTo>
                <a:lnTo>
                  <a:pt x="52" y="181"/>
                </a:lnTo>
                <a:lnTo>
                  <a:pt x="52" y="180"/>
                </a:lnTo>
                <a:lnTo>
                  <a:pt x="50" y="180"/>
                </a:lnTo>
                <a:lnTo>
                  <a:pt x="49" y="178"/>
                </a:lnTo>
                <a:lnTo>
                  <a:pt x="50" y="178"/>
                </a:lnTo>
                <a:lnTo>
                  <a:pt x="50" y="177"/>
                </a:lnTo>
                <a:lnTo>
                  <a:pt x="50" y="175"/>
                </a:lnTo>
                <a:lnTo>
                  <a:pt x="52" y="173"/>
                </a:lnTo>
                <a:lnTo>
                  <a:pt x="52" y="172"/>
                </a:lnTo>
                <a:lnTo>
                  <a:pt x="50" y="170"/>
                </a:lnTo>
                <a:lnTo>
                  <a:pt x="50" y="168"/>
                </a:lnTo>
                <a:lnTo>
                  <a:pt x="49" y="168"/>
                </a:lnTo>
                <a:lnTo>
                  <a:pt x="49" y="167"/>
                </a:lnTo>
                <a:lnTo>
                  <a:pt x="49" y="165"/>
                </a:lnTo>
                <a:lnTo>
                  <a:pt x="47" y="163"/>
                </a:lnTo>
                <a:lnTo>
                  <a:pt x="47" y="162"/>
                </a:lnTo>
                <a:lnTo>
                  <a:pt x="47" y="160"/>
                </a:lnTo>
                <a:lnTo>
                  <a:pt x="47" y="159"/>
                </a:lnTo>
                <a:lnTo>
                  <a:pt x="47" y="157"/>
                </a:lnTo>
                <a:lnTo>
                  <a:pt x="45" y="157"/>
                </a:lnTo>
                <a:lnTo>
                  <a:pt x="45" y="155"/>
                </a:lnTo>
                <a:lnTo>
                  <a:pt x="45" y="154"/>
                </a:lnTo>
                <a:lnTo>
                  <a:pt x="45" y="152"/>
                </a:lnTo>
                <a:lnTo>
                  <a:pt x="44" y="152"/>
                </a:lnTo>
                <a:lnTo>
                  <a:pt x="44" y="150"/>
                </a:lnTo>
                <a:lnTo>
                  <a:pt x="44" y="149"/>
                </a:lnTo>
                <a:lnTo>
                  <a:pt x="44" y="147"/>
                </a:lnTo>
                <a:lnTo>
                  <a:pt x="42" y="147"/>
                </a:lnTo>
                <a:lnTo>
                  <a:pt x="42" y="144"/>
                </a:lnTo>
                <a:lnTo>
                  <a:pt x="40" y="144"/>
                </a:lnTo>
                <a:lnTo>
                  <a:pt x="40" y="142"/>
                </a:lnTo>
                <a:lnTo>
                  <a:pt x="39" y="141"/>
                </a:lnTo>
                <a:lnTo>
                  <a:pt x="37" y="139"/>
                </a:lnTo>
                <a:lnTo>
                  <a:pt x="35" y="139"/>
                </a:lnTo>
                <a:lnTo>
                  <a:pt x="35" y="137"/>
                </a:lnTo>
                <a:lnTo>
                  <a:pt x="34" y="137"/>
                </a:lnTo>
                <a:lnTo>
                  <a:pt x="34" y="136"/>
                </a:lnTo>
                <a:lnTo>
                  <a:pt x="32" y="136"/>
                </a:lnTo>
                <a:lnTo>
                  <a:pt x="31" y="136"/>
                </a:lnTo>
                <a:lnTo>
                  <a:pt x="32" y="136"/>
                </a:lnTo>
                <a:lnTo>
                  <a:pt x="31" y="136"/>
                </a:lnTo>
                <a:lnTo>
                  <a:pt x="29" y="136"/>
                </a:lnTo>
                <a:lnTo>
                  <a:pt x="29" y="137"/>
                </a:lnTo>
                <a:lnTo>
                  <a:pt x="27" y="137"/>
                </a:lnTo>
                <a:lnTo>
                  <a:pt x="26" y="137"/>
                </a:lnTo>
                <a:lnTo>
                  <a:pt x="26" y="139"/>
                </a:lnTo>
                <a:lnTo>
                  <a:pt x="26" y="137"/>
                </a:lnTo>
                <a:lnTo>
                  <a:pt x="24" y="137"/>
                </a:lnTo>
                <a:lnTo>
                  <a:pt x="24" y="139"/>
                </a:lnTo>
                <a:lnTo>
                  <a:pt x="24" y="137"/>
                </a:lnTo>
                <a:lnTo>
                  <a:pt x="24" y="139"/>
                </a:lnTo>
                <a:lnTo>
                  <a:pt x="24" y="141"/>
                </a:lnTo>
                <a:lnTo>
                  <a:pt x="22" y="141"/>
                </a:lnTo>
                <a:lnTo>
                  <a:pt x="22" y="139"/>
                </a:lnTo>
                <a:lnTo>
                  <a:pt x="21" y="139"/>
                </a:lnTo>
                <a:lnTo>
                  <a:pt x="22" y="139"/>
                </a:lnTo>
                <a:lnTo>
                  <a:pt x="22" y="137"/>
                </a:lnTo>
                <a:lnTo>
                  <a:pt x="21" y="137"/>
                </a:lnTo>
                <a:lnTo>
                  <a:pt x="21" y="136"/>
                </a:lnTo>
                <a:lnTo>
                  <a:pt x="22" y="136"/>
                </a:lnTo>
                <a:lnTo>
                  <a:pt x="22" y="134"/>
                </a:lnTo>
                <a:lnTo>
                  <a:pt x="21" y="134"/>
                </a:lnTo>
                <a:lnTo>
                  <a:pt x="22" y="134"/>
                </a:lnTo>
                <a:lnTo>
                  <a:pt x="22" y="132"/>
                </a:lnTo>
                <a:lnTo>
                  <a:pt x="22" y="131"/>
                </a:lnTo>
                <a:lnTo>
                  <a:pt x="21" y="131"/>
                </a:lnTo>
                <a:lnTo>
                  <a:pt x="21" y="129"/>
                </a:lnTo>
                <a:lnTo>
                  <a:pt x="21" y="128"/>
                </a:lnTo>
                <a:lnTo>
                  <a:pt x="21" y="126"/>
                </a:lnTo>
                <a:lnTo>
                  <a:pt x="21" y="124"/>
                </a:lnTo>
                <a:lnTo>
                  <a:pt x="21" y="123"/>
                </a:lnTo>
                <a:lnTo>
                  <a:pt x="21" y="121"/>
                </a:lnTo>
                <a:lnTo>
                  <a:pt x="19" y="119"/>
                </a:lnTo>
                <a:lnTo>
                  <a:pt x="19" y="118"/>
                </a:lnTo>
                <a:lnTo>
                  <a:pt x="19" y="116"/>
                </a:lnTo>
                <a:lnTo>
                  <a:pt x="19" y="114"/>
                </a:lnTo>
                <a:lnTo>
                  <a:pt x="19" y="113"/>
                </a:lnTo>
                <a:lnTo>
                  <a:pt x="19" y="111"/>
                </a:lnTo>
                <a:lnTo>
                  <a:pt x="19" y="110"/>
                </a:lnTo>
                <a:lnTo>
                  <a:pt x="19" y="108"/>
                </a:lnTo>
                <a:lnTo>
                  <a:pt x="19" y="106"/>
                </a:lnTo>
                <a:lnTo>
                  <a:pt x="17" y="105"/>
                </a:lnTo>
                <a:lnTo>
                  <a:pt x="17" y="103"/>
                </a:lnTo>
                <a:lnTo>
                  <a:pt x="17" y="101"/>
                </a:lnTo>
                <a:lnTo>
                  <a:pt x="17" y="100"/>
                </a:lnTo>
                <a:lnTo>
                  <a:pt x="17" y="98"/>
                </a:lnTo>
                <a:lnTo>
                  <a:pt x="16" y="98"/>
                </a:lnTo>
                <a:lnTo>
                  <a:pt x="16" y="96"/>
                </a:lnTo>
                <a:lnTo>
                  <a:pt x="16" y="95"/>
                </a:lnTo>
                <a:lnTo>
                  <a:pt x="16" y="93"/>
                </a:lnTo>
                <a:lnTo>
                  <a:pt x="14" y="93"/>
                </a:lnTo>
                <a:lnTo>
                  <a:pt x="14" y="92"/>
                </a:lnTo>
                <a:lnTo>
                  <a:pt x="14" y="90"/>
                </a:lnTo>
                <a:lnTo>
                  <a:pt x="14" y="88"/>
                </a:lnTo>
                <a:lnTo>
                  <a:pt x="13" y="88"/>
                </a:lnTo>
                <a:lnTo>
                  <a:pt x="13" y="87"/>
                </a:lnTo>
                <a:lnTo>
                  <a:pt x="13" y="85"/>
                </a:lnTo>
                <a:lnTo>
                  <a:pt x="11" y="85"/>
                </a:lnTo>
                <a:lnTo>
                  <a:pt x="11" y="83"/>
                </a:lnTo>
                <a:lnTo>
                  <a:pt x="9" y="83"/>
                </a:lnTo>
                <a:lnTo>
                  <a:pt x="9" y="82"/>
                </a:lnTo>
                <a:lnTo>
                  <a:pt x="8" y="80"/>
                </a:lnTo>
                <a:lnTo>
                  <a:pt x="8" y="78"/>
                </a:lnTo>
                <a:lnTo>
                  <a:pt x="6" y="78"/>
                </a:lnTo>
                <a:lnTo>
                  <a:pt x="6" y="77"/>
                </a:lnTo>
                <a:lnTo>
                  <a:pt x="4" y="77"/>
                </a:lnTo>
                <a:lnTo>
                  <a:pt x="4" y="75"/>
                </a:lnTo>
                <a:lnTo>
                  <a:pt x="3" y="75"/>
                </a:lnTo>
                <a:lnTo>
                  <a:pt x="1" y="75"/>
                </a:lnTo>
                <a:lnTo>
                  <a:pt x="0" y="75"/>
                </a:lnTo>
                <a:lnTo>
                  <a:pt x="0" y="74"/>
                </a:lnTo>
                <a:lnTo>
                  <a:pt x="1" y="74"/>
                </a:lnTo>
                <a:lnTo>
                  <a:pt x="1" y="72"/>
                </a:lnTo>
                <a:lnTo>
                  <a:pt x="1" y="70"/>
                </a:lnTo>
                <a:lnTo>
                  <a:pt x="1" y="72"/>
                </a:lnTo>
                <a:lnTo>
                  <a:pt x="3" y="72"/>
                </a:lnTo>
                <a:lnTo>
                  <a:pt x="3" y="74"/>
                </a:lnTo>
                <a:lnTo>
                  <a:pt x="4" y="74"/>
                </a:lnTo>
                <a:lnTo>
                  <a:pt x="4" y="72"/>
                </a:lnTo>
                <a:lnTo>
                  <a:pt x="6" y="72"/>
                </a:lnTo>
                <a:lnTo>
                  <a:pt x="6" y="70"/>
                </a:lnTo>
                <a:lnTo>
                  <a:pt x="8" y="70"/>
                </a:lnTo>
                <a:lnTo>
                  <a:pt x="8" y="69"/>
                </a:lnTo>
                <a:lnTo>
                  <a:pt x="9" y="69"/>
                </a:lnTo>
                <a:lnTo>
                  <a:pt x="9" y="67"/>
                </a:lnTo>
                <a:lnTo>
                  <a:pt x="9" y="65"/>
                </a:lnTo>
                <a:lnTo>
                  <a:pt x="11" y="65"/>
                </a:lnTo>
                <a:lnTo>
                  <a:pt x="11" y="64"/>
                </a:lnTo>
                <a:lnTo>
                  <a:pt x="11" y="62"/>
                </a:lnTo>
                <a:lnTo>
                  <a:pt x="13" y="62"/>
                </a:lnTo>
                <a:lnTo>
                  <a:pt x="13" y="61"/>
                </a:lnTo>
                <a:lnTo>
                  <a:pt x="14" y="61"/>
                </a:lnTo>
                <a:lnTo>
                  <a:pt x="14" y="59"/>
                </a:lnTo>
                <a:lnTo>
                  <a:pt x="14" y="57"/>
                </a:lnTo>
                <a:lnTo>
                  <a:pt x="16" y="57"/>
                </a:lnTo>
                <a:lnTo>
                  <a:pt x="16" y="56"/>
                </a:lnTo>
                <a:lnTo>
                  <a:pt x="16" y="54"/>
                </a:lnTo>
                <a:lnTo>
                  <a:pt x="16" y="52"/>
                </a:lnTo>
                <a:lnTo>
                  <a:pt x="16" y="51"/>
                </a:lnTo>
                <a:lnTo>
                  <a:pt x="16" y="49"/>
                </a:lnTo>
                <a:lnTo>
                  <a:pt x="17" y="49"/>
                </a:lnTo>
                <a:lnTo>
                  <a:pt x="19" y="49"/>
                </a:lnTo>
                <a:lnTo>
                  <a:pt x="19" y="47"/>
                </a:lnTo>
                <a:lnTo>
                  <a:pt x="21" y="46"/>
                </a:lnTo>
                <a:lnTo>
                  <a:pt x="21" y="44"/>
                </a:lnTo>
                <a:lnTo>
                  <a:pt x="22" y="44"/>
                </a:lnTo>
                <a:lnTo>
                  <a:pt x="22" y="43"/>
                </a:lnTo>
                <a:lnTo>
                  <a:pt x="24" y="41"/>
                </a:lnTo>
                <a:lnTo>
                  <a:pt x="24" y="39"/>
                </a:lnTo>
                <a:lnTo>
                  <a:pt x="26" y="39"/>
                </a:lnTo>
                <a:lnTo>
                  <a:pt x="26" y="38"/>
                </a:lnTo>
                <a:lnTo>
                  <a:pt x="26" y="36"/>
                </a:lnTo>
                <a:lnTo>
                  <a:pt x="27" y="36"/>
                </a:lnTo>
                <a:lnTo>
                  <a:pt x="27" y="34"/>
                </a:lnTo>
                <a:lnTo>
                  <a:pt x="27" y="33"/>
                </a:lnTo>
                <a:lnTo>
                  <a:pt x="29" y="33"/>
                </a:lnTo>
                <a:lnTo>
                  <a:pt x="29" y="31"/>
                </a:lnTo>
                <a:lnTo>
                  <a:pt x="31" y="31"/>
                </a:lnTo>
                <a:lnTo>
                  <a:pt x="31" y="29"/>
                </a:lnTo>
                <a:lnTo>
                  <a:pt x="31" y="28"/>
                </a:lnTo>
                <a:lnTo>
                  <a:pt x="32" y="28"/>
                </a:lnTo>
                <a:lnTo>
                  <a:pt x="32" y="26"/>
                </a:lnTo>
                <a:lnTo>
                  <a:pt x="32" y="25"/>
                </a:lnTo>
                <a:lnTo>
                  <a:pt x="34" y="25"/>
                </a:lnTo>
                <a:lnTo>
                  <a:pt x="34" y="23"/>
                </a:lnTo>
                <a:lnTo>
                  <a:pt x="35" y="21"/>
                </a:lnTo>
                <a:lnTo>
                  <a:pt x="35" y="20"/>
                </a:lnTo>
                <a:lnTo>
                  <a:pt x="35" y="18"/>
                </a:lnTo>
                <a:lnTo>
                  <a:pt x="37" y="18"/>
                </a:lnTo>
                <a:lnTo>
                  <a:pt x="37" y="16"/>
                </a:lnTo>
                <a:lnTo>
                  <a:pt x="37" y="15"/>
                </a:lnTo>
                <a:lnTo>
                  <a:pt x="39" y="15"/>
                </a:lnTo>
                <a:lnTo>
                  <a:pt x="39" y="13"/>
                </a:lnTo>
                <a:lnTo>
                  <a:pt x="39" y="11"/>
                </a:lnTo>
                <a:lnTo>
                  <a:pt x="40" y="10"/>
                </a:lnTo>
                <a:lnTo>
                  <a:pt x="40" y="8"/>
                </a:lnTo>
                <a:lnTo>
                  <a:pt x="42" y="7"/>
                </a:lnTo>
                <a:lnTo>
                  <a:pt x="42" y="5"/>
                </a:lnTo>
                <a:lnTo>
                  <a:pt x="44" y="3"/>
                </a:lnTo>
                <a:lnTo>
                  <a:pt x="44" y="2"/>
                </a:lnTo>
                <a:lnTo>
                  <a:pt x="44" y="0"/>
                </a:lnTo>
                <a:lnTo>
                  <a:pt x="45" y="0"/>
                </a:lnTo>
                <a:lnTo>
                  <a:pt x="49" y="0"/>
                </a:lnTo>
                <a:lnTo>
                  <a:pt x="52" y="0"/>
                </a:lnTo>
                <a:lnTo>
                  <a:pt x="5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29" name="Freeform 668"/>
          <p:cNvSpPr>
            <a:spLocks/>
          </p:cNvSpPr>
          <p:nvPr/>
        </p:nvSpPr>
        <p:spPr bwMode="auto">
          <a:xfrm>
            <a:off x="3725673" y="3198955"/>
            <a:ext cx="1982989" cy="1055444"/>
          </a:xfrm>
          <a:custGeom>
            <a:avLst/>
            <a:gdLst>
              <a:gd name="T0" fmla="*/ 196 w 980"/>
              <a:gd name="T1" fmla="*/ 2 h 507"/>
              <a:gd name="T2" fmla="*/ 273 w 980"/>
              <a:gd name="T3" fmla="*/ 4 h 507"/>
              <a:gd name="T4" fmla="*/ 361 w 980"/>
              <a:gd name="T5" fmla="*/ 4 h 507"/>
              <a:gd name="T6" fmla="*/ 395 w 980"/>
              <a:gd name="T7" fmla="*/ 5 h 507"/>
              <a:gd name="T8" fmla="*/ 420 w 980"/>
              <a:gd name="T9" fmla="*/ 40 h 507"/>
              <a:gd name="T10" fmla="*/ 421 w 980"/>
              <a:gd name="T11" fmla="*/ 139 h 507"/>
              <a:gd name="T12" fmla="*/ 469 w 980"/>
              <a:gd name="T13" fmla="*/ 170 h 507"/>
              <a:gd name="T14" fmla="*/ 474 w 980"/>
              <a:gd name="T15" fmla="*/ 257 h 507"/>
              <a:gd name="T16" fmla="*/ 528 w 980"/>
              <a:gd name="T17" fmla="*/ 283 h 507"/>
              <a:gd name="T18" fmla="*/ 583 w 980"/>
              <a:gd name="T19" fmla="*/ 326 h 507"/>
              <a:gd name="T20" fmla="*/ 621 w 980"/>
              <a:gd name="T21" fmla="*/ 340 h 507"/>
              <a:gd name="T22" fmla="*/ 683 w 980"/>
              <a:gd name="T23" fmla="*/ 339 h 507"/>
              <a:gd name="T24" fmla="*/ 746 w 980"/>
              <a:gd name="T25" fmla="*/ 339 h 507"/>
              <a:gd name="T26" fmla="*/ 782 w 980"/>
              <a:gd name="T27" fmla="*/ 394 h 507"/>
              <a:gd name="T28" fmla="*/ 812 w 980"/>
              <a:gd name="T29" fmla="*/ 448 h 507"/>
              <a:gd name="T30" fmla="*/ 902 w 980"/>
              <a:gd name="T31" fmla="*/ 450 h 507"/>
              <a:gd name="T32" fmla="*/ 979 w 980"/>
              <a:gd name="T33" fmla="*/ 471 h 507"/>
              <a:gd name="T34" fmla="*/ 933 w 980"/>
              <a:gd name="T35" fmla="*/ 505 h 507"/>
              <a:gd name="T36" fmla="*/ 822 w 980"/>
              <a:gd name="T37" fmla="*/ 505 h 507"/>
              <a:gd name="T38" fmla="*/ 699 w 980"/>
              <a:gd name="T39" fmla="*/ 504 h 507"/>
              <a:gd name="T40" fmla="*/ 626 w 980"/>
              <a:gd name="T41" fmla="*/ 504 h 507"/>
              <a:gd name="T42" fmla="*/ 541 w 980"/>
              <a:gd name="T43" fmla="*/ 504 h 507"/>
              <a:gd name="T44" fmla="*/ 485 w 980"/>
              <a:gd name="T45" fmla="*/ 502 h 507"/>
              <a:gd name="T46" fmla="*/ 418 w 980"/>
              <a:gd name="T47" fmla="*/ 502 h 507"/>
              <a:gd name="T48" fmla="*/ 354 w 980"/>
              <a:gd name="T49" fmla="*/ 500 h 507"/>
              <a:gd name="T50" fmla="*/ 266 w 980"/>
              <a:gd name="T51" fmla="*/ 500 h 507"/>
              <a:gd name="T52" fmla="*/ 212 w 980"/>
              <a:gd name="T53" fmla="*/ 499 h 507"/>
              <a:gd name="T54" fmla="*/ 160 w 980"/>
              <a:gd name="T55" fmla="*/ 499 h 507"/>
              <a:gd name="T56" fmla="*/ 101 w 980"/>
              <a:gd name="T57" fmla="*/ 499 h 507"/>
              <a:gd name="T58" fmla="*/ 49 w 980"/>
              <a:gd name="T59" fmla="*/ 497 h 507"/>
              <a:gd name="T60" fmla="*/ 3 w 980"/>
              <a:gd name="T61" fmla="*/ 489 h 507"/>
              <a:gd name="T62" fmla="*/ 11 w 980"/>
              <a:gd name="T63" fmla="*/ 482 h 507"/>
              <a:gd name="T64" fmla="*/ 11 w 980"/>
              <a:gd name="T65" fmla="*/ 460 h 507"/>
              <a:gd name="T66" fmla="*/ 14 w 980"/>
              <a:gd name="T67" fmla="*/ 440 h 507"/>
              <a:gd name="T68" fmla="*/ 13 w 980"/>
              <a:gd name="T69" fmla="*/ 419 h 507"/>
              <a:gd name="T70" fmla="*/ 16 w 980"/>
              <a:gd name="T71" fmla="*/ 399 h 507"/>
              <a:gd name="T72" fmla="*/ 18 w 980"/>
              <a:gd name="T73" fmla="*/ 378 h 507"/>
              <a:gd name="T74" fmla="*/ 14 w 980"/>
              <a:gd name="T75" fmla="*/ 361 h 507"/>
              <a:gd name="T76" fmla="*/ 16 w 980"/>
              <a:gd name="T77" fmla="*/ 340 h 507"/>
              <a:gd name="T78" fmla="*/ 32 w 980"/>
              <a:gd name="T79" fmla="*/ 322 h 507"/>
              <a:gd name="T80" fmla="*/ 41 w 980"/>
              <a:gd name="T81" fmla="*/ 306 h 507"/>
              <a:gd name="T82" fmla="*/ 57 w 980"/>
              <a:gd name="T83" fmla="*/ 311 h 507"/>
              <a:gd name="T84" fmla="*/ 67 w 980"/>
              <a:gd name="T85" fmla="*/ 296 h 507"/>
              <a:gd name="T86" fmla="*/ 72 w 980"/>
              <a:gd name="T87" fmla="*/ 273 h 507"/>
              <a:gd name="T88" fmla="*/ 81 w 980"/>
              <a:gd name="T89" fmla="*/ 260 h 507"/>
              <a:gd name="T90" fmla="*/ 88 w 980"/>
              <a:gd name="T91" fmla="*/ 245 h 507"/>
              <a:gd name="T92" fmla="*/ 81 w 980"/>
              <a:gd name="T93" fmla="*/ 227 h 507"/>
              <a:gd name="T94" fmla="*/ 98 w 980"/>
              <a:gd name="T95" fmla="*/ 216 h 507"/>
              <a:gd name="T96" fmla="*/ 109 w 980"/>
              <a:gd name="T97" fmla="*/ 196 h 507"/>
              <a:gd name="T98" fmla="*/ 114 w 980"/>
              <a:gd name="T99" fmla="*/ 177 h 507"/>
              <a:gd name="T100" fmla="*/ 106 w 980"/>
              <a:gd name="T101" fmla="*/ 157 h 507"/>
              <a:gd name="T102" fmla="*/ 109 w 980"/>
              <a:gd name="T103" fmla="*/ 141 h 507"/>
              <a:gd name="T104" fmla="*/ 109 w 980"/>
              <a:gd name="T105" fmla="*/ 125 h 507"/>
              <a:gd name="T106" fmla="*/ 111 w 980"/>
              <a:gd name="T107" fmla="*/ 111 h 507"/>
              <a:gd name="T108" fmla="*/ 104 w 980"/>
              <a:gd name="T109" fmla="*/ 94 h 507"/>
              <a:gd name="T110" fmla="*/ 90 w 980"/>
              <a:gd name="T111" fmla="*/ 79 h 507"/>
              <a:gd name="T112" fmla="*/ 83 w 980"/>
              <a:gd name="T113" fmla="*/ 59 h 507"/>
              <a:gd name="T114" fmla="*/ 83 w 980"/>
              <a:gd name="T115" fmla="*/ 38 h 507"/>
              <a:gd name="T116" fmla="*/ 80 w 980"/>
              <a:gd name="T117" fmla="*/ 17 h 507"/>
              <a:gd name="T118" fmla="*/ 96 w 980"/>
              <a:gd name="T1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0" h="507">
                <a:moveTo>
                  <a:pt x="129" y="0"/>
                </a:moveTo>
                <a:lnTo>
                  <a:pt x="135" y="0"/>
                </a:lnTo>
                <a:lnTo>
                  <a:pt x="150" y="2"/>
                </a:lnTo>
                <a:lnTo>
                  <a:pt x="158" y="2"/>
                </a:lnTo>
                <a:lnTo>
                  <a:pt x="160" y="2"/>
                </a:lnTo>
                <a:lnTo>
                  <a:pt x="162" y="2"/>
                </a:lnTo>
                <a:lnTo>
                  <a:pt x="165" y="2"/>
                </a:lnTo>
                <a:lnTo>
                  <a:pt x="166" y="2"/>
                </a:lnTo>
                <a:lnTo>
                  <a:pt x="168" y="2"/>
                </a:lnTo>
                <a:lnTo>
                  <a:pt x="171" y="2"/>
                </a:lnTo>
                <a:lnTo>
                  <a:pt x="181" y="2"/>
                </a:lnTo>
                <a:lnTo>
                  <a:pt x="183" y="2"/>
                </a:lnTo>
                <a:lnTo>
                  <a:pt x="184" y="2"/>
                </a:lnTo>
                <a:lnTo>
                  <a:pt x="189" y="2"/>
                </a:lnTo>
                <a:lnTo>
                  <a:pt x="191" y="2"/>
                </a:lnTo>
                <a:lnTo>
                  <a:pt x="194" y="2"/>
                </a:lnTo>
                <a:lnTo>
                  <a:pt x="196" y="2"/>
                </a:lnTo>
                <a:lnTo>
                  <a:pt x="197" y="2"/>
                </a:lnTo>
                <a:lnTo>
                  <a:pt x="201" y="2"/>
                </a:lnTo>
                <a:lnTo>
                  <a:pt x="202" y="2"/>
                </a:lnTo>
                <a:lnTo>
                  <a:pt x="204" y="2"/>
                </a:lnTo>
                <a:lnTo>
                  <a:pt x="206" y="2"/>
                </a:lnTo>
                <a:lnTo>
                  <a:pt x="214" y="2"/>
                </a:lnTo>
                <a:lnTo>
                  <a:pt x="224" y="2"/>
                </a:lnTo>
                <a:lnTo>
                  <a:pt x="230" y="2"/>
                </a:lnTo>
                <a:lnTo>
                  <a:pt x="233" y="2"/>
                </a:lnTo>
                <a:lnTo>
                  <a:pt x="238" y="2"/>
                </a:lnTo>
                <a:lnTo>
                  <a:pt x="245" y="2"/>
                </a:lnTo>
                <a:lnTo>
                  <a:pt x="251" y="2"/>
                </a:lnTo>
                <a:lnTo>
                  <a:pt x="253" y="2"/>
                </a:lnTo>
                <a:lnTo>
                  <a:pt x="268" y="2"/>
                </a:lnTo>
                <a:lnTo>
                  <a:pt x="269" y="2"/>
                </a:lnTo>
                <a:lnTo>
                  <a:pt x="271" y="2"/>
                </a:lnTo>
                <a:lnTo>
                  <a:pt x="273" y="4"/>
                </a:lnTo>
                <a:lnTo>
                  <a:pt x="274" y="4"/>
                </a:lnTo>
                <a:lnTo>
                  <a:pt x="279" y="4"/>
                </a:lnTo>
                <a:lnTo>
                  <a:pt x="282" y="4"/>
                </a:lnTo>
                <a:lnTo>
                  <a:pt x="286" y="4"/>
                </a:lnTo>
                <a:lnTo>
                  <a:pt x="292" y="4"/>
                </a:lnTo>
                <a:lnTo>
                  <a:pt x="297" y="4"/>
                </a:lnTo>
                <a:lnTo>
                  <a:pt x="309" y="4"/>
                </a:lnTo>
                <a:lnTo>
                  <a:pt x="312" y="4"/>
                </a:lnTo>
                <a:lnTo>
                  <a:pt x="318" y="4"/>
                </a:lnTo>
                <a:lnTo>
                  <a:pt x="335" y="4"/>
                </a:lnTo>
                <a:lnTo>
                  <a:pt x="336" y="4"/>
                </a:lnTo>
                <a:lnTo>
                  <a:pt x="338" y="4"/>
                </a:lnTo>
                <a:lnTo>
                  <a:pt x="345" y="4"/>
                </a:lnTo>
                <a:lnTo>
                  <a:pt x="354" y="4"/>
                </a:lnTo>
                <a:lnTo>
                  <a:pt x="358" y="4"/>
                </a:lnTo>
                <a:lnTo>
                  <a:pt x="359" y="4"/>
                </a:lnTo>
                <a:lnTo>
                  <a:pt x="361" y="4"/>
                </a:lnTo>
                <a:lnTo>
                  <a:pt x="363" y="4"/>
                </a:lnTo>
                <a:lnTo>
                  <a:pt x="364" y="4"/>
                </a:lnTo>
                <a:lnTo>
                  <a:pt x="364" y="5"/>
                </a:lnTo>
                <a:lnTo>
                  <a:pt x="367" y="5"/>
                </a:lnTo>
                <a:lnTo>
                  <a:pt x="369" y="5"/>
                </a:lnTo>
                <a:lnTo>
                  <a:pt x="377" y="5"/>
                </a:lnTo>
                <a:lnTo>
                  <a:pt x="379" y="5"/>
                </a:lnTo>
                <a:lnTo>
                  <a:pt x="380" y="5"/>
                </a:lnTo>
                <a:lnTo>
                  <a:pt x="382" y="5"/>
                </a:lnTo>
                <a:lnTo>
                  <a:pt x="384" y="5"/>
                </a:lnTo>
                <a:lnTo>
                  <a:pt x="385" y="5"/>
                </a:lnTo>
                <a:lnTo>
                  <a:pt x="387" y="5"/>
                </a:lnTo>
                <a:lnTo>
                  <a:pt x="389" y="5"/>
                </a:lnTo>
                <a:lnTo>
                  <a:pt x="390" y="5"/>
                </a:lnTo>
                <a:lnTo>
                  <a:pt x="392" y="5"/>
                </a:lnTo>
                <a:lnTo>
                  <a:pt x="394" y="5"/>
                </a:lnTo>
                <a:lnTo>
                  <a:pt x="395" y="5"/>
                </a:lnTo>
                <a:lnTo>
                  <a:pt x="397" y="5"/>
                </a:lnTo>
                <a:lnTo>
                  <a:pt x="400" y="5"/>
                </a:lnTo>
                <a:lnTo>
                  <a:pt x="408" y="5"/>
                </a:lnTo>
                <a:lnTo>
                  <a:pt x="412" y="5"/>
                </a:lnTo>
                <a:lnTo>
                  <a:pt x="413" y="5"/>
                </a:lnTo>
                <a:lnTo>
                  <a:pt x="415" y="5"/>
                </a:lnTo>
                <a:lnTo>
                  <a:pt x="420" y="5"/>
                </a:lnTo>
                <a:lnTo>
                  <a:pt x="420" y="12"/>
                </a:lnTo>
                <a:lnTo>
                  <a:pt x="420" y="17"/>
                </a:lnTo>
                <a:lnTo>
                  <a:pt x="420" y="20"/>
                </a:lnTo>
                <a:lnTo>
                  <a:pt x="420" y="23"/>
                </a:lnTo>
                <a:lnTo>
                  <a:pt x="420" y="25"/>
                </a:lnTo>
                <a:lnTo>
                  <a:pt x="420" y="28"/>
                </a:lnTo>
                <a:lnTo>
                  <a:pt x="420" y="30"/>
                </a:lnTo>
                <a:lnTo>
                  <a:pt x="420" y="33"/>
                </a:lnTo>
                <a:lnTo>
                  <a:pt x="420" y="38"/>
                </a:lnTo>
                <a:lnTo>
                  <a:pt x="420" y="40"/>
                </a:lnTo>
                <a:lnTo>
                  <a:pt x="420" y="41"/>
                </a:lnTo>
                <a:lnTo>
                  <a:pt x="420" y="43"/>
                </a:lnTo>
                <a:lnTo>
                  <a:pt x="420" y="46"/>
                </a:lnTo>
                <a:lnTo>
                  <a:pt x="420" y="48"/>
                </a:lnTo>
                <a:lnTo>
                  <a:pt x="420" y="49"/>
                </a:lnTo>
                <a:lnTo>
                  <a:pt x="418" y="77"/>
                </a:lnTo>
                <a:lnTo>
                  <a:pt x="418" y="89"/>
                </a:lnTo>
                <a:lnTo>
                  <a:pt x="418" y="97"/>
                </a:lnTo>
                <a:lnTo>
                  <a:pt x="418" y="108"/>
                </a:lnTo>
                <a:lnTo>
                  <a:pt x="418" y="115"/>
                </a:lnTo>
                <a:lnTo>
                  <a:pt x="418" y="116"/>
                </a:lnTo>
                <a:lnTo>
                  <a:pt x="420" y="116"/>
                </a:lnTo>
                <a:lnTo>
                  <a:pt x="421" y="116"/>
                </a:lnTo>
                <a:lnTo>
                  <a:pt x="421" y="118"/>
                </a:lnTo>
                <a:lnTo>
                  <a:pt x="421" y="126"/>
                </a:lnTo>
                <a:lnTo>
                  <a:pt x="421" y="138"/>
                </a:lnTo>
                <a:lnTo>
                  <a:pt x="421" y="139"/>
                </a:lnTo>
                <a:lnTo>
                  <a:pt x="421" y="143"/>
                </a:lnTo>
                <a:lnTo>
                  <a:pt x="421" y="146"/>
                </a:lnTo>
                <a:lnTo>
                  <a:pt x="421" y="154"/>
                </a:lnTo>
                <a:lnTo>
                  <a:pt x="421" y="156"/>
                </a:lnTo>
                <a:lnTo>
                  <a:pt x="421" y="167"/>
                </a:lnTo>
                <a:lnTo>
                  <a:pt x="426" y="169"/>
                </a:lnTo>
                <a:lnTo>
                  <a:pt x="438" y="169"/>
                </a:lnTo>
                <a:lnTo>
                  <a:pt x="444" y="169"/>
                </a:lnTo>
                <a:lnTo>
                  <a:pt x="446" y="169"/>
                </a:lnTo>
                <a:lnTo>
                  <a:pt x="451" y="169"/>
                </a:lnTo>
                <a:lnTo>
                  <a:pt x="452" y="169"/>
                </a:lnTo>
                <a:lnTo>
                  <a:pt x="454" y="170"/>
                </a:lnTo>
                <a:lnTo>
                  <a:pt x="456" y="170"/>
                </a:lnTo>
                <a:lnTo>
                  <a:pt x="461" y="170"/>
                </a:lnTo>
                <a:lnTo>
                  <a:pt x="465" y="170"/>
                </a:lnTo>
                <a:lnTo>
                  <a:pt x="467" y="170"/>
                </a:lnTo>
                <a:lnTo>
                  <a:pt x="469" y="170"/>
                </a:lnTo>
                <a:lnTo>
                  <a:pt x="474" y="170"/>
                </a:lnTo>
                <a:lnTo>
                  <a:pt x="474" y="177"/>
                </a:lnTo>
                <a:lnTo>
                  <a:pt x="474" y="178"/>
                </a:lnTo>
                <a:lnTo>
                  <a:pt x="474" y="192"/>
                </a:lnTo>
                <a:lnTo>
                  <a:pt x="474" y="195"/>
                </a:lnTo>
                <a:lnTo>
                  <a:pt x="474" y="196"/>
                </a:lnTo>
                <a:lnTo>
                  <a:pt x="474" y="200"/>
                </a:lnTo>
                <a:lnTo>
                  <a:pt x="474" y="208"/>
                </a:lnTo>
                <a:lnTo>
                  <a:pt x="474" y="216"/>
                </a:lnTo>
                <a:lnTo>
                  <a:pt x="474" y="218"/>
                </a:lnTo>
                <a:lnTo>
                  <a:pt x="474" y="223"/>
                </a:lnTo>
                <a:lnTo>
                  <a:pt x="474" y="226"/>
                </a:lnTo>
                <a:lnTo>
                  <a:pt x="474" y="232"/>
                </a:lnTo>
                <a:lnTo>
                  <a:pt x="474" y="239"/>
                </a:lnTo>
                <a:lnTo>
                  <a:pt x="474" y="245"/>
                </a:lnTo>
                <a:lnTo>
                  <a:pt x="474" y="249"/>
                </a:lnTo>
                <a:lnTo>
                  <a:pt x="474" y="257"/>
                </a:lnTo>
                <a:lnTo>
                  <a:pt x="474" y="262"/>
                </a:lnTo>
                <a:lnTo>
                  <a:pt x="474" y="273"/>
                </a:lnTo>
                <a:lnTo>
                  <a:pt x="474" y="275"/>
                </a:lnTo>
                <a:lnTo>
                  <a:pt x="474" y="281"/>
                </a:lnTo>
                <a:lnTo>
                  <a:pt x="475" y="281"/>
                </a:lnTo>
                <a:lnTo>
                  <a:pt x="479" y="281"/>
                </a:lnTo>
                <a:lnTo>
                  <a:pt x="482" y="281"/>
                </a:lnTo>
                <a:lnTo>
                  <a:pt x="487" y="281"/>
                </a:lnTo>
                <a:lnTo>
                  <a:pt x="490" y="281"/>
                </a:lnTo>
                <a:lnTo>
                  <a:pt x="503" y="283"/>
                </a:lnTo>
                <a:lnTo>
                  <a:pt x="505" y="283"/>
                </a:lnTo>
                <a:lnTo>
                  <a:pt x="508" y="283"/>
                </a:lnTo>
                <a:lnTo>
                  <a:pt x="510" y="283"/>
                </a:lnTo>
                <a:lnTo>
                  <a:pt x="511" y="283"/>
                </a:lnTo>
                <a:lnTo>
                  <a:pt x="513" y="283"/>
                </a:lnTo>
                <a:lnTo>
                  <a:pt x="524" y="283"/>
                </a:lnTo>
                <a:lnTo>
                  <a:pt x="528" y="283"/>
                </a:lnTo>
                <a:lnTo>
                  <a:pt x="537" y="283"/>
                </a:lnTo>
                <a:lnTo>
                  <a:pt x="547" y="285"/>
                </a:lnTo>
                <a:lnTo>
                  <a:pt x="555" y="283"/>
                </a:lnTo>
                <a:lnTo>
                  <a:pt x="560" y="285"/>
                </a:lnTo>
                <a:lnTo>
                  <a:pt x="562" y="285"/>
                </a:lnTo>
                <a:lnTo>
                  <a:pt x="565" y="285"/>
                </a:lnTo>
                <a:lnTo>
                  <a:pt x="568" y="285"/>
                </a:lnTo>
                <a:lnTo>
                  <a:pt x="570" y="285"/>
                </a:lnTo>
                <a:lnTo>
                  <a:pt x="578" y="285"/>
                </a:lnTo>
                <a:lnTo>
                  <a:pt x="580" y="285"/>
                </a:lnTo>
                <a:lnTo>
                  <a:pt x="581" y="285"/>
                </a:lnTo>
                <a:lnTo>
                  <a:pt x="583" y="285"/>
                </a:lnTo>
                <a:lnTo>
                  <a:pt x="583" y="303"/>
                </a:lnTo>
                <a:lnTo>
                  <a:pt x="583" y="312"/>
                </a:lnTo>
                <a:lnTo>
                  <a:pt x="583" y="321"/>
                </a:lnTo>
                <a:lnTo>
                  <a:pt x="583" y="322"/>
                </a:lnTo>
                <a:lnTo>
                  <a:pt x="583" y="326"/>
                </a:lnTo>
                <a:lnTo>
                  <a:pt x="583" y="327"/>
                </a:lnTo>
                <a:lnTo>
                  <a:pt x="583" y="335"/>
                </a:lnTo>
                <a:lnTo>
                  <a:pt x="583" y="337"/>
                </a:lnTo>
                <a:lnTo>
                  <a:pt x="583" y="339"/>
                </a:lnTo>
                <a:lnTo>
                  <a:pt x="586" y="339"/>
                </a:lnTo>
                <a:lnTo>
                  <a:pt x="591" y="340"/>
                </a:lnTo>
                <a:lnTo>
                  <a:pt x="593" y="340"/>
                </a:lnTo>
                <a:lnTo>
                  <a:pt x="598" y="340"/>
                </a:lnTo>
                <a:lnTo>
                  <a:pt x="601" y="340"/>
                </a:lnTo>
                <a:lnTo>
                  <a:pt x="603" y="340"/>
                </a:lnTo>
                <a:lnTo>
                  <a:pt x="604" y="340"/>
                </a:lnTo>
                <a:lnTo>
                  <a:pt x="608" y="340"/>
                </a:lnTo>
                <a:lnTo>
                  <a:pt x="609" y="340"/>
                </a:lnTo>
                <a:lnTo>
                  <a:pt x="613" y="340"/>
                </a:lnTo>
                <a:lnTo>
                  <a:pt x="614" y="340"/>
                </a:lnTo>
                <a:lnTo>
                  <a:pt x="616" y="340"/>
                </a:lnTo>
                <a:lnTo>
                  <a:pt x="621" y="340"/>
                </a:lnTo>
                <a:lnTo>
                  <a:pt x="622" y="340"/>
                </a:lnTo>
                <a:lnTo>
                  <a:pt x="627" y="340"/>
                </a:lnTo>
                <a:lnTo>
                  <a:pt x="630" y="339"/>
                </a:lnTo>
                <a:lnTo>
                  <a:pt x="632" y="339"/>
                </a:lnTo>
                <a:lnTo>
                  <a:pt x="637" y="339"/>
                </a:lnTo>
                <a:lnTo>
                  <a:pt x="639" y="339"/>
                </a:lnTo>
                <a:lnTo>
                  <a:pt x="640" y="339"/>
                </a:lnTo>
                <a:lnTo>
                  <a:pt x="645" y="339"/>
                </a:lnTo>
                <a:lnTo>
                  <a:pt x="650" y="339"/>
                </a:lnTo>
                <a:lnTo>
                  <a:pt x="653" y="339"/>
                </a:lnTo>
                <a:lnTo>
                  <a:pt x="658" y="339"/>
                </a:lnTo>
                <a:lnTo>
                  <a:pt x="662" y="339"/>
                </a:lnTo>
                <a:lnTo>
                  <a:pt x="671" y="339"/>
                </a:lnTo>
                <a:lnTo>
                  <a:pt x="673" y="339"/>
                </a:lnTo>
                <a:lnTo>
                  <a:pt x="676" y="339"/>
                </a:lnTo>
                <a:lnTo>
                  <a:pt x="681" y="339"/>
                </a:lnTo>
                <a:lnTo>
                  <a:pt x="683" y="339"/>
                </a:lnTo>
                <a:lnTo>
                  <a:pt x="686" y="339"/>
                </a:lnTo>
                <a:lnTo>
                  <a:pt x="689" y="339"/>
                </a:lnTo>
                <a:lnTo>
                  <a:pt x="691" y="339"/>
                </a:lnTo>
                <a:lnTo>
                  <a:pt x="693" y="339"/>
                </a:lnTo>
                <a:lnTo>
                  <a:pt x="694" y="339"/>
                </a:lnTo>
                <a:lnTo>
                  <a:pt x="697" y="339"/>
                </a:lnTo>
                <a:lnTo>
                  <a:pt x="699" y="339"/>
                </a:lnTo>
                <a:lnTo>
                  <a:pt x="704" y="339"/>
                </a:lnTo>
                <a:lnTo>
                  <a:pt x="709" y="339"/>
                </a:lnTo>
                <a:lnTo>
                  <a:pt x="711" y="339"/>
                </a:lnTo>
                <a:lnTo>
                  <a:pt x="724" y="339"/>
                </a:lnTo>
                <a:lnTo>
                  <a:pt x="727" y="339"/>
                </a:lnTo>
                <a:lnTo>
                  <a:pt x="729" y="339"/>
                </a:lnTo>
                <a:lnTo>
                  <a:pt x="732" y="339"/>
                </a:lnTo>
                <a:lnTo>
                  <a:pt x="733" y="339"/>
                </a:lnTo>
                <a:lnTo>
                  <a:pt x="737" y="339"/>
                </a:lnTo>
                <a:lnTo>
                  <a:pt x="746" y="339"/>
                </a:lnTo>
                <a:lnTo>
                  <a:pt x="748" y="339"/>
                </a:lnTo>
                <a:lnTo>
                  <a:pt x="755" y="339"/>
                </a:lnTo>
                <a:lnTo>
                  <a:pt x="755" y="340"/>
                </a:lnTo>
                <a:lnTo>
                  <a:pt x="755" y="360"/>
                </a:lnTo>
                <a:lnTo>
                  <a:pt x="755" y="363"/>
                </a:lnTo>
                <a:lnTo>
                  <a:pt x="755" y="365"/>
                </a:lnTo>
                <a:lnTo>
                  <a:pt x="755" y="366"/>
                </a:lnTo>
                <a:lnTo>
                  <a:pt x="755" y="376"/>
                </a:lnTo>
                <a:lnTo>
                  <a:pt x="755" y="383"/>
                </a:lnTo>
                <a:lnTo>
                  <a:pt x="755" y="388"/>
                </a:lnTo>
                <a:lnTo>
                  <a:pt x="755" y="393"/>
                </a:lnTo>
                <a:lnTo>
                  <a:pt x="755" y="394"/>
                </a:lnTo>
                <a:lnTo>
                  <a:pt x="756" y="394"/>
                </a:lnTo>
                <a:lnTo>
                  <a:pt x="761" y="394"/>
                </a:lnTo>
                <a:lnTo>
                  <a:pt x="764" y="394"/>
                </a:lnTo>
                <a:lnTo>
                  <a:pt x="766" y="394"/>
                </a:lnTo>
                <a:lnTo>
                  <a:pt x="782" y="394"/>
                </a:lnTo>
                <a:lnTo>
                  <a:pt x="786" y="394"/>
                </a:lnTo>
                <a:lnTo>
                  <a:pt x="797" y="394"/>
                </a:lnTo>
                <a:lnTo>
                  <a:pt x="800" y="394"/>
                </a:lnTo>
                <a:lnTo>
                  <a:pt x="805" y="394"/>
                </a:lnTo>
                <a:lnTo>
                  <a:pt x="810" y="394"/>
                </a:lnTo>
                <a:lnTo>
                  <a:pt x="810" y="397"/>
                </a:lnTo>
                <a:lnTo>
                  <a:pt x="810" y="399"/>
                </a:lnTo>
                <a:lnTo>
                  <a:pt x="810" y="401"/>
                </a:lnTo>
                <a:lnTo>
                  <a:pt x="810" y="406"/>
                </a:lnTo>
                <a:lnTo>
                  <a:pt x="810" y="415"/>
                </a:lnTo>
                <a:lnTo>
                  <a:pt x="810" y="417"/>
                </a:lnTo>
                <a:lnTo>
                  <a:pt x="810" y="424"/>
                </a:lnTo>
                <a:lnTo>
                  <a:pt x="810" y="427"/>
                </a:lnTo>
                <a:lnTo>
                  <a:pt x="810" y="432"/>
                </a:lnTo>
                <a:lnTo>
                  <a:pt x="812" y="440"/>
                </a:lnTo>
                <a:lnTo>
                  <a:pt x="812" y="446"/>
                </a:lnTo>
                <a:lnTo>
                  <a:pt x="812" y="448"/>
                </a:lnTo>
                <a:lnTo>
                  <a:pt x="812" y="450"/>
                </a:lnTo>
                <a:lnTo>
                  <a:pt x="815" y="450"/>
                </a:lnTo>
                <a:lnTo>
                  <a:pt x="817" y="450"/>
                </a:lnTo>
                <a:lnTo>
                  <a:pt x="822" y="451"/>
                </a:lnTo>
                <a:lnTo>
                  <a:pt x="831" y="451"/>
                </a:lnTo>
                <a:lnTo>
                  <a:pt x="831" y="450"/>
                </a:lnTo>
                <a:lnTo>
                  <a:pt x="838" y="450"/>
                </a:lnTo>
                <a:lnTo>
                  <a:pt x="840" y="450"/>
                </a:lnTo>
                <a:lnTo>
                  <a:pt x="848" y="450"/>
                </a:lnTo>
                <a:lnTo>
                  <a:pt x="872" y="450"/>
                </a:lnTo>
                <a:lnTo>
                  <a:pt x="877" y="450"/>
                </a:lnTo>
                <a:lnTo>
                  <a:pt x="879" y="450"/>
                </a:lnTo>
                <a:lnTo>
                  <a:pt x="880" y="450"/>
                </a:lnTo>
                <a:lnTo>
                  <a:pt x="884" y="450"/>
                </a:lnTo>
                <a:lnTo>
                  <a:pt x="894" y="450"/>
                </a:lnTo>
                <a:lnTo>
                  <a:pt x="900" y="450"/>
                </a:lnTo>
                <a:lnTo>
                  <a:pt x="902" y="450"/>
                </a:lnTo>
                <a:lnTo>
                  <a:pt x="903" y="450"/>
                </a:lnTo>
                <a:lnTo>
                  <a:pt x="915" y="450"/>
                </a:lnTo>
                <a:lnTo>
                  <a:pt x="926" y="450"/>
                </a:lnTo>
                <a:lnTo>
                  <a:pt x="931" y="450"/>
                </a:lnTo>
                <a:lnTo>
                  <a:pt x="943" y="450"/>
                </a:lnTo>
                <a:lnTo>
                  <a:pt x="944" y="450"/>
                </a:lnTo>
                <a:lnTo>
                  <a:pt x="946" y="450"/>
                </a:lnTo>
                <a:lnTo>
                  <a:pt x="947" y="450"/>
                </a:lnTo>
                <a:lnTo>
                  <a:pt x="951" y="450"/>
                </a:lnTo>
                <a:lnTo>
                  <a:pt x="957" y="450"/>
                </a:lnTo>
                <a:lnTo>
                  <a:pt x="961" y="450"/>
                </a:lnTo>
                <a:lnTo>
                  <a:pt x="979" y="450"/>
                </a:lnTo>
                <a:lnTo>
                  <a:pt x="979" y="455"/>
                </a:lnTo>
                <a:lnTo>
                  <a:pt x="979" y="458"/>
                </a:lnTo>
                <a:lnTo>
                  <a:pt x="979" y="460"/>
                </a:lnTo>
                <a:lnTo>
                  <a:pt x="979" y="466"/>
                </a:lnTo>
                <a:lnTo>
                  <a:pt x="979" y="471"/>
                </a:lnTo>
                <a:lnTo>
                  <a:pt x="979" y="473"/>
                </a:lnTo>
                <a:lnTo>
                  <a:pt x="979" y="477"/>
                </a:lnTo>
                <a:lnTo>
                  <a:pt x="979" y="479"/>
                </a:lnTo>
                <a:lnTo>
                  <a:pt x="979" y="482"/>
                </a:lnTo>
                <a:lnTo>
                  <a:pt x="979" y="484"/>
                </a:lnTo>
                <a:lnTo>
                  <a:pt x="979" y="495"/>
                </a:lnTo>
                <a:lnTo>
                  <a:pt x="980" y="500"/>
                </a:lnTo>
                <a:lnTo>
                  <a:pt x="980" y="505"/>
                </a:lnTo>
                <a:lnTo>
                  <a:pt x="970" y="505"/>
                </a:lnTo>
                <a:lnTo>
                  <a:pt x="969" y="505"/>
                </a:lnTo>
                <a:lnTo>
                  <a:pt x="964" y="505"/>
                </a:lnTo>
                <a:lnTo>
                  <a:pt x="954" y="505"/>
                </a:lnTo>
                <a:lnTo>
                  <a:pt x="952" y="505"/>
                </a:lnTo>
                <a:lnTo>
                  <a:pt x="951" y="505"/>
                </a:lnTo>
                <a:lnTo>
                  <a:pt x="949" y="505"/>
                </a:lnTo>
                <a:lnTo>
                  <a:pt x="938" y="505"/>
                </a:lnTo>
                <a:lnTo>
                  <a:pt x="933" y="505"/>
                </a:lnTo>
                <a:lnTo>
                  <a:pt x="931" y="505"/>
                </a:lnTo>
                <a:lnTo>
                  <a:pt x="928" y="505"/>
                </a:lnTo>
                <a:lnTo>
                  <a:pt x="925" y="505"/>
                </a:lnTo>
                <a:lnTo>
                  <a:pt x="918" y="505"/>
                </a:lnTo>
                <a:lnTo>
                  <a:pt x="900" y="505"/>
                </a:lnTo>
                <a:lnTo>
                  <a:pt x="892" y="505"/>
                </a:lnTo>
                <a:lnTo>
                  <a:pt x="890" y="505"/>
                </a:lnTo>
                <a:lnTo>
                  <a:pt x="884" y="505"/>
                </a:lnTo>
                <a:lnTo>
                  <a:pt x="876" y="505"/>
                </a:lnTo>
                <a:lnTo>
                  <a:pt x="872" y="505"/>
                </a:lnTo>
                <a:lnTo>
                  <a:pt x="856" y="505"/>
                </a:lnTo>
                <a:lnTo>
                  <a:pt x="853" y="505"/>
                </a:lnTo>
                <a:lnTo>
                  <a:pt x="848" y="505"/>
                </a:lnTo>
                <a:lnTo>
                  <a:pt x="838" y="505"/>
                </a:lnTo>
                <a:lnTo>
                  <a:pt x="830" y="505"/>
                </a:lnTo>
                <a:lnTo>
                  <a:pt x="827" y="505"/>
                </a:lnTo>
                <a:lnTo>
                  <a:pt x="822" y="505"/>
                </a:lnTo>
                <a:lnTo>
                  <a:pt x="815" y="505"/>
                </a:lnTo>
                <a:lnTo>
                  <a:pt x="813" y="505"/>
                </a:lnTo>
                <a:lnTo>
                  <a:pt x="800" y="505"/>
                </a:lnTo>
                <a:lnTo>
                  <a:pt x="794" y="505"/>
                </a:lnTo>
                <a:lnTo>
                  <a:pt x="787" y="505"/>
                </a:lnTo>
                <a:lnTo>
                  <a:pt x="778" y="505"/>
                </a:lnTo>
                <a:lnTo>
                  <a:pt x="776" y="505"/>
                </a:lnTo>
                <a:lnTo>
                  <a:pt x="774" y="505"/>
                </a:lnTo>
                <a:lnTo>
                  <a:pt x="761" y="505"/>
                </a:lnTo>
                <a:lnTo>
                  <a:pt x="760" y="505"/>
                </a:lnTo>
                <a:lnTo>
                  <a:pt x="756" y="507"/>
                </a:lnTo>
                <a:lnTo>
                  <a:pt x="755" y="507"/>
                </a:lnTo>
                <a:lnTo>
                  <a:pt x="755" y="504"/>
                </a:lnTo>
                <a:lnTo>
                  <a:pt x="730" y="504"/>
                </a:lnTo>
                <a:lnTo>
                  <a:pt x="717" y="504"/>
                </a:lnTo>
                <a:lnTo>
                  <a:pt x="709" y="504"/>
                </a:lnTo>
                <a:lnTo>
                  <a:pt x="699" y="504"/>
                </a:lnTo>
                <a:lnTo>
                  <a:pt x="697" y="504"/>
                </a:lnTo>
                <a:lnTo>
                  <a:pt x="693" y="504"/>
                </a:lnTo>
                <a:lnTo>
                  <a:pt x="680" y="504"/>
                </a:lnTo>
                <a:lnTo>
                  <a:pt x="676" y="504"/>
                </a:lnTo>
                <a:lnTo>
                  <a:pt x="675" y="504"/>
                </a:lnTo>
                <a:lnTo>
                  <a:pt x="673" y="504"/>
                </a:lnTo>
                <a:lnTo>
                  <a:pt x="671" y="504"/>
                </a:lnTo>
                <a:lnTo>
                  <a:pt x="663" y="504"/>
                </a:lnTo>
                <a:lnTo>
                  <a:pt x="653" y="504"/>
                </a:lnTo>
                <a:lnTo>
                  <a:pt x="652" y="504"/>
                </a:lnTo>
                <a:lnTo>
                  <a:pt x="650" y="504"/>
                </a:lnTo>
                <a:lnTo>
                  <a:pt x="644" y="504"/>
                </a:lnTo>
                <a:lnTo>
                  <a:pt x="640" y="504"/>
                </a:lnTo>
                <a:lnTo>
                  <a:pt x="630" y="504"/>
                </a:lnTo>
                <a:lnTo>
                  <a:pt x="629" y="504"/>
                </a:lnTo>
                <a:lnTo>
                  <a:pt x="627" y="504"/>
                </a:lnTo>
                <a:lnTo>
                  <a:pt x="626" y="504"/>
                </a:lnTo>
                <a:lnTo>
                  <a:pt x="619" y="504"/>
                </a:lnTo>
                <a:lnTo>
                  <a:pt x="613" y="504"/>
                </a:lnTo>
                <a:lnTo>
                  <a:pt x="609" y="504"/>
                </a:lnTo>
                <a:lnTo>
                  <a:pt x="604" y="504"/>
                </a:lnTo>
                <a:lnTo>
                  <a:pt x="603" y="504"/>
                </a:lnTo>
                <a:lnTo>
                  <a:pt x="596" y="504"/>
                </a:lnTo>
                <a:lnTo>
                  <a:pt x="581" y="504"/>
                </a:lnTo>
                <a:lnTo>
                  <a:pt x="578" y="504"/>
                </a:lnTo>
                <a:lnTo>
                  <a:pt x="573" y="504"/>
                </a:lnTo>
                <a:lnTo>
                  <a:pt x="568" y="504"/>
                </a:lnTo>
                <a:lnTo>
                  <a:pt x="565" y="504"/>
                </a:lnTo>
                <a:lnTo>
                  <a:pt x="562" y="504"/>
                </a:lnTo>
                <a:lnTo>
                  <a:pt x="559" y="504"/>
                </a:lnTo>
                <a:lnTo>
                  <a:pt x="557" y="504"/>
                </a:lnTo>
                <a:lnTo>
                  <a:pt x="552" y="504"/>
                </a:lnTo>
                <a:lnTo>
                  <a:pt x="544" y="504"/>
                </a:lnTo>
                <a:lnTo>
                  <a:pt x="541" y="504"/>
                </a:lnTo>
                <a:lnTo>
                  <a:pt x="537" y="504"/>
                </a:lnTo>
                <a:lnTo>
                  <a:pt x="536" y="504"/>
                </a:lnTo>
                <a:lnTo>
                  <a:pt x="532" y="504"/>
                </a:lnTo>
                <a:lnTo>
                  <a:pt x="526" y="504"/>
                </a:lnTo>
                <a:lnTo>
                  <a:pt x="524" y="504"/>
                </a:lnTo>
                <a:lnTo>
                  <a:pt x="518" y="502"/>
                </a:lnTo>
                <a:lnTo>
                  <a:pt x="514" y="502"/>
                </a:lnTo>
                <a:lnTo>
                  <a:pt x="511" y="502"/>
                </a:lnTo>
                <a:lnTo>
                  <a:pt x="510" y="502"/>
                </a:lnTo>
                <a:lnTo>
                  <a:pt x="508" y="502"/>
                </a:lnTo>
                <a:lnTo>
                  <a:pt x="503" y="502"/>
                </a:lnTo>
                <a:lnTo>
                  <a:pt x="501" y="502"/>
                </a:lnTo>
                <a:lnTo>
                  <a:pt x="500" y="502"/>
                </a:lnTo>
                <a:lnTo>
                  <a:pt x="497" y="502"/>
                </a:lnTo>
                <a:lnTo>
                  <a:pt x="495" y="502"/>
                </a:lnTo>
                <a:lnTo>
                  <a:pt x="492" y="502"/>
                </a:lnTo>
                <a:lnTo>
                  <a:pt x="485" y="502"/>
                </a:lnTo>
                <a:lnTo>
                  <a:pt x="483" y="502"/>
                </a:lnTo>
                <a:lnTo>
                  <a:pt x="480" y="502"/>
                </a:lnTo>
                <a:lnTo>
                  <a:pt x="479" y="502"/>
                </a:lnTo>
                <a:lnTo>
                  <a:pt x="474" y="502"/>
                </a:lnTo>
                <a:lnTo>
                  <a:pt x="470" y="502"/>
                </a:lnTo>
                <a:lnTo>
                  <a:pt x="465" y="502"/>
                </a:lnTo>
                <a:lnTo>
                  <a:pt x="462" y="502"/>
                </a:lnTo>
                <a:lnTo>
                  <a:pt x="452" y="502"/>
                </a:lnTo>
                <a:lnTo>
                  <a:pt x="451" y="502"/>
                </a:lnTo>
                <a:lnTo>
                  <a:pt x="443" y="500"/>
                </a:lnTo>
                <a:lnTo>
                  <a:pt x="438" y="502"/>
                </a:lnTo>
                <a:lnTo>
                  <a:pt x="433" y="502"/>
                </a:lnTo>
                <a:lnTo>
                  <a:pt x="430" y="502"/>
                </a:lnTo>
                <a:lnTo>
                  <a:pt x="425" y="502"/>
                </a:lnTo>
                <a:lnTo>
                  <a:pt x="423" y="502"/>
                </a:lnTo>
                <a:lnTo>
                  <a:pt x="421" y="502"/>
                </a:lnTo>
                <a:lnTo>
                  <a:pt x="418" y="502"/>
                </a:lnTo>
                <a:lnTo>
                  <a:pt x="415" y="500"/>
                </a:lnTo>
                <a:lnTo>
                  <a:pt x="408" y="500"/>
                </a:lnTo>
                <a:lnTo>
                  <a:pt x="407" y="500"/>
                </a:lnTo>
                <a:lnTo>
                  <a:pt x="405" y="500"/>
                </a:lnTo>
                <a:lnTo>
                  <a:pt x="403" y="500"/>
                </a:lnTo>
                <a:lnTo>
                  <a:pt x="398" y="500"/>
                </a:lnTo>
                <a:lnTo>
                  <a:pt x="395" y="500"/>
                </a:lnTo>
                <a:lnTo>
                  <a:pt x="390" y="500"/>
                </a:lnTo>
                <a:lnTo>
                  <a:pt x="389" y="500"/>
                </a:lnTo>
                <a:lnTo>
                  <a:pt x="385" y="500"/>
                </a:lnTo>
                <a:lnTo>
                  <a:pt x="384" y="500"/>
                </a:lnTo>
                <a:lnTo>
                  <a:pt x="382" y="500"/>
                </a:lnTo>
                <a:lnTo>
                  <a:pt x="379" y="500"/>
                </a:lnTo>
                <a:lnTo>
                  <a:pt x="371" y="500"/>
                </a:lnTo>
                <a:lnTo>
                  <a:pt x="364" y="500"/>
                </a:lnTo>
                <a:lnTo>
                  <a:pt x="358" y="500"/>
                </a:lnTo>
                <a:lnTo>
                  <a:pt x="354" y="500"/>
                </a:lnTo>
                <a:lnTo>
                  <a:pt x="353" y="500"/>
                </a:lnTo>
                <a:lnTo>
                  <a:pt x="351" y="500"/>
                </a:lnTo>
                <a:lnTo>
                  <a:pt x="349" y="500"/>
                </a:lnTo>
                <a:lnTo>
                  <a:pt x="330" y="500"/>
                </a:lnTo>
                <a:lnTo>
                  <a:pt x="320" y="500"/>
                </a:lnTo>
                <a:lnTo>
                  <a:pt x="312" y="500"/>
                </a:lnTo>
                <a:lnTo>
                  <a:pt x="309" y="500"/>
                </a:lnTo>
                <a:lnTo>
                  <a:pt x="299" y="500"/>
                </a:lnTo>
                <a:lnTo>
                  <a:pt x="294" y="500"/>
                </a:lnTo>
                <a:lnTo>
                  <a:pt x="291" y="500"/>
                </a:lnTo>
                <a:lnTo>
                  <a:pt x="289" y="500"/>
                </a:lnTo>
                <a:lnTo>
                  <a:pt x="287" y="500"/>
                </a:lnTo>
                <a:lnTo>
                  <a:pt x="284" y="500"/>
                </a:lnTo>
                <a:lnTo>
                  <a:pt x="282" y="500"/>
                </a:lnTo>
                <a:lnTo>
                  <a:pt x="281" y="500"/>
                </a:lnTo>
                <a:lnTo>
                  <a:pt x="268" y="500"/>
                </a:lnTo>
                <a:lnTo>
                  <a:pt x="266" y="500"/>
                </a:lnTo>
                <a:lnTo>
                  <a:pt x="263" y="500"/>
                </a:lnTo>
                <a:lnTo>
                  <a:pt x="258" y="500"/>
                </a:lnTo>
                <a:lnTo>
                  <a:pt x="253" y="500"/>
                </a:lnTo>
                <a:lnTo>
                  <a:pt x="250" y="500"/>
                </a:lnTo>
                <a:lnTo>
                  <a:pt x="247" y="500"/>
                </a:lnTo>
                <a:lnTo>
                  <a:pt x="243" y="500"/>
                </a:lnTo>
                <a:lnTo>
                  <a:pt x="240" y="500"/>
                </a:lnTo>
                <a:lnTo>
                  <a:pt x="238" y="500"/>
                </a:lnTo>
                <a:lnTo>
                  <a:pt x="233" y="500"/>
                </a:lnTo>
                <a:lnTo>
                  <a:pt x="230" y="500"/>
                </a:lnTo>
                <a:lnTo>
                  <a:pt x="227" y="500"/>
                </a:lnTo>
                <a:lnTo>
                  <a:pt x="224" y="500"/>
                </a:lnTo>
                <a:lnTo>
                  <a:pt x="222" y="499"/>
                </a:lnTo>
                <a:lnTo>
                  <a:pt x="220" y="499"/>
                </a:lnTo>
                <a:lnTo>
                  <a:pt x="217" y="499"/>
                </a:lnTo>
                <a:lnTo>
                  <a:pt x="214" y="499"/>
                </a:lnTo>
                <a:lnTo>
                  <a:pt x="212" y="499"/>
                </a:lnTo>
                <a:lnTo>
                  <a:pt x="211" y="499"/>
                </a:lnTo>
                <a:lnTo>
                  <a:pt x="204" y="499"/>
                </a:lnTo>
                <a:lnTo>
                  <a:pt x="194" y="499"/>
                </a:lnTo>
                <a:lnTo>
                  <a:pt x="193" y="499"/>
                </a:lnTo>
                <a:lnTo>
                  <a:pt x="191" y="499"/>
                </a:lnTo>
                <a:lnTo>
                  <a:pt x="189" y="499"/>
                </a:lnTo>
                <a:lnTo>
                  <a:pt x="188" y="499"/>
                </a:lnTo>
                <a:lnTo>
                  <a:pt x="186" y="499"/>
                </a:lnTo>
                <a:lnTo>
                  <a:pt x="184" y="499"/>
                </a:lnTo>
                <a:lnTo>
                  <a:pt x="183" y="499"/>
                </a:lnTo>
                <a:lnTo>
                  <a:pt x="180" y="499"/>
                </a:lnTo>
                <a:lnTo>
                  <a:pt x="176" y="499"/>
                </a:lnTo>
                <a:lnTo>
                  <a:pt x="175" y="499"/>
                </a:lnTo>
                <a:lnTo>
                  <a:pt x="173" y="499"/>
                </a:lnTo>
                <a:lnTo>
                  <a:pt x="170" y="499"/>
                </a:lnTo>
                <a:lnTo>
                  <a:pt x="166" y="499"/>
                </a:lnTo>
                <a:lnTo>
                  <a:pt x="160" y="499"/>
                </a:lnTo>
                <a:lnTo>
                  <a:pt x="155" y="499"/>
                </a:lnTo>
                <a:lnTo>
                  <a:pt x="150" y="499"/>
                </a:lnTo>
                <a:lnTo>
                  <a:pt x="148" y="499"/>
                </a:lnTo>
                <a:lnTo>
                  <a:pt x="147" y="499"/>
                </a:lnTo>
                <a:lnTo>
                  <a:pt x="139" y="499"/>
                </a:lnTo>
                <a:lnTo>
                  <a:pt x="134" y="499"/>
                </a:lnTo>
                <a:lnTo>
                  <a:pt x="132" y="499"/>
                </a:lnTo>
                <a:lnTo>
                  <a:pt x="126" y="499"/>
                </a:lnTo>
                <a:lnTo>
                  <a:pt x="124" y="499"/>
                </a:lnTo>
                <a:lnTo>
                  <a:pt x="121" y="499"/>
                </a:lnTo>
                <a:lnTo>
                  <a:pt x="119" y="499"/>
                </a:lnTo>
                <a:lnTo>
                  <a:pt x="117" y="499"/>
                </a:lnTo>
                <a:lnTo>
                  <a:pt x="114" y="499"/>
                </a:lnTo>
                <a:lnTo>
                  <a:pt x="113" y="499"/>
                </a:lnTo>
                <a:lnTo>
                  <a:pt x="108" y="499"/>
                </a:lnTo>
                <a:lnTo>
                  <a:pt x="106" y="499"/>
                </a:lnTo>
                <a:lnTo>
                  <a:pt x="101" y="499"/>
                </a:lnTo>
                <a:lnTo>
                  <a:pt x="99" y="499"/>
                </a:lnTo>
                <a:lnTo>
                  <a:pt x="96" y="499"/>
                </a:lnTo>
                <a:lnTo>
                  <a:pt x="91" y="499"/>
                </a:lnTo>
                <a:lnTo>
                  <a:pt x="90" y="499"/>
                </a:lnTo>
                <a:lnTo>
                  <a:pt x="88" y="499"/>
                </a:lnTo>
                <a:lnTo>
                  <a:pt x="86" y="499"/>
                </a:lnTo>
                <a:lnTo>
                  <a:pt x="85" y="499"/>
                </a:lnTo>
                <a:lnTo>
                  <a:pt x="83" y="499"/>
                </a:lnTo>
                <a:lnTo>
                  <a:pt x="81" y="499"/>
                </a:lnTo>
                <a:lnTo>
                  <a:pt x="60" y="497"/>
                </a:lnTo>
                <a:lnTo>
                  <a:pt x="59" y="497"/>
                </a:lnTo>
                <a:lnTo>
                  <a:pt x="57" y="497"/>
                </a:lnTo>
                <a:lnTo>
                  <a:pt x="55" y="497"/>
                </a:lnTo>
                <a:lnTo>
                  <a:pt x="54" y="497"/>
                </a:lnTo>
                <a:lnTo>
                  <a:pt x="52" y="497"/>
                </a:lnTo>
                <a:lnTo>
                  <a:pt x="50" y="497"/>
                </a:lnTo>
                <a:lnTo>
                  <a:pt x="49" y="497"/>
                </a:lnTo>
                <a:lnTo>
                  <a:pt x="47" y="497"/>
                </a:lnTo>
                <a:lnTo>
                  <a:pt x="46" y="497"/>
                </a:lnTo>
                <a:lnTo>
                  <a:pt x="44" y="497"/>
                </a:lnTo>
                <a:lnTo>
                  <a:pt x="42" y="497"/>
                </a:lnTo>
                <a:lnTo>
                  <a:pt x="37" y="497"/>
                </a:lnTo>
                <a:lnTo>
                  <a:pt x="28" y="497"/>
                </a:lnTo>
                <a:lnTo>
                  <a:pt x="18" y="497"/>
                </a:lnTo>
                <a:lnTo>
                  <a:pt x="10" y="497"/>
                </a:lnTo>
                <a:lnTo>
                  <a:pt x="1" y="497"/>
                </a:lnTo>
                <a:lnTo>
                  <a:pt x="0" y="497"/>
                </a:lnTo>
                <a:lnTo>
                  <a:pt x="0" y="495"/>
                </a:lnTo>
                <a:lnTo>
                  <a:pt x="0" y="494"/>
                </a:lnTo>
                <a:lnTo>
                  <a:pt x="0" y="492"/>
                </a:lnTo>
                <a:lnTo>
                  <a:pt x="0" y="491"/>
                </a:lnTo>
                <a:lnTo>
                  <a:pt x="1" y="491"/>
                </a:lnTo>
                <a:lnTo>
                  <a:pt x="1" y="489"/>
                </a:lnTo>
                <a:lnTo>
                  <a:pt x="3" y="489"/>
                </a:lnTo>
                <a:lnTo>
                  <a:pt x="3" y="491"/>
                </a:lnTo>
                <a:lnTo>
                  <a:pt x="5" y="491"/>
                </a:lnTo>
                <a:lnTo>
                  <a:pt x="6" y="491"/>
                </a:lnTo>
                <a:lnTo>
                  <a:pt x="8" y="491"/>
                </a:lnTo>
                <a:lnTo>
                  <a:pt x="10" y="491"/>
                </a:lnTo>
                <a:lnTo>
                  <a:pt x="11" y="491"/>
                </a:lnTo>
                <a:lnTo>
                  <a:pt x="13" y="491"/>
                </a:lnTo>
                <a:lnTo>
                  <a:pt x="14" y="491"/>
                </a:lnTo>
                <a:lnTo>
                  <a:pt x="16" y="491"/>
                </a:lnTo>
                <a:lnTo>
                  <a:pt x="18" y="491"/>
                </a:lnTo>
                <a:lnTo>
                  <a:pt x="18" y="489"/>
                </a:lnTo>
                <a:lnTo>
                  <a:pt x="16" y="489"/>
                </a:lnTo>
                <a:lnTo>
                  <a:pt x="14" y="487"/>
                </a:lnTo>
                <a:lnTo>
                  <a:pt x="13" y="486"/>
                </a:lnTo>
                <a:lnTo>
                  <a:pt x="13" y="484"/>
                </a:lnTo>
                <a:lnTo>
                  <a:pt x="11" y="484"/>
                </a:lnTo>
                <a:lnTo>
                  <a:pt x="11" y="482"/>
                </a:lnTo>
                <a:lnTo>
                  <a:pt x="10" y="482"/>
                </a:lnTo>
                <a:lnTo>
                  <a:pt x="10" y="481"/>
                </a:lnTo>
                <a:lnTo>
                  <a:pt x="10" y="479"/>
                </a:lnTo>
                <a:lnTo>
                  <a:pt x="10" y="477"/>
                </a:lnTo>
                <a:lnTo>
                  <a:pt x="10" y="476"/>
                </a:lnTo>
                <a:lnTo>
                  <a:pt x="8" y="476"/>
                </a:lnTo>
                <a:lnTo>
                  <a:pt x="8" y="474"/>
                </a:lnTo>
                <a:lnTo>
                  <a:pt x="8" y="473"/>
                </a:lnTo>
                <a:lnTo>
                  <a:pt x="8" y="471"/>
                </a:lnTo>
                <a:lnTo>
                  <a:pt x="8" y="469"/>
                </a:lnTo>
                <a:lnTo>
                  <a:pt x="8" y="468"/>
                </a:lnTo>
                <a:lnTo>
                  <a:pt x="8" y="466"/>
                </a:lnTo>
                <a:lnTo>
                  <a:pt x="8" y="464"/>
                </a:lnTo>
                <a:lnTo>
                  <a:pt x="10" y="463"/>
                </a:lnTo>
                <a:lnTo>
                  <a:pt x="10" y="461"/>
                </a:lnTo>
                <a:lnTo>
                  <a:pt x="10" y="460"/>
                </a:lnTo>
                <a:lnTo>
                  <a:pt x="11" y="460"/>
                </a:lnTo>
                <a:lnTo>
                  <a:pt x="11" y="458"/>
                </a:lnTo>
                <a:lnTo>
                  <a:pt x="11" y="456"/>
                </a:lnTo>
                <a:lnTo>
                  <a:pt x="11" y="455"/>
                </a:lnTo>
                <a:lnTo>
                  <a:pt x="11" y="453"/>
                </a:lnTo>
                <a:lnTo>
                  <a:pt x="11" y="451"/>
                </a:lnTo>
                <a:lnTo>
                  <a:pt x="11" y="450"/>
                </a:lnTo>
                <a:lnTo>
                  <a:pt x="13" y="450"/>
                </a:lnTo>
                <a:lnTo>
                  <a:pt x="13" y="448"/>
                </a:lnTo>
                <a:lnTo>
                  <a:pt x="14" y="448"/>
                </a:lnTo>
                <a:lnTo>
                  <a:pt x="14" y="446"/>
                </a:lnTo>
                <a:lnTo>
                  <a:pt x="14" y="445"/>
                </a:lnTo>
                <a:lnTo>
                  <a:pt x="16" y="443"/>
                </a:lnTo>
                <a:lnTo>
                  <a:pt x="16" y="442"/>
                </a:lnTo>
                <a:lnTo>
                  <a:pt x="18" y="442"/>
                </a:lnTo>
                <a:lnTo>
                  <a:pt x="18" y="440"/>
                </a:lnTo>
                <a:lnTo>
                  <a:pt x="16" y="440"/>
                </a:lnTo>
                <a:lnTo>
                  <a:pt x="14" y="440"/>
                </a:lnTo>
                <a:lnTo>
                  <a:pt x="14" y="438"/>
                </a:lnTo>
                <a:lnTo>
                  <a:pt x="13" y="437"/>
                </a:lnTo>
                <a:lnTo>
                  <a:pt x="13" y="435"/>
                </a:lnTo>
                <a:lnTo>
                  <a:pt x="14" y="435"/>
                </a:lnTo>
                <a:lnTo>
                  <a:pt x="14" y="433"/>
                </a:lnTo>
                <a:lnTo>
                  <a:pt x="14" y="432"/>
                </a:lnTo>
                <a:lnTo>
                  <a:pt x="14" y="430"/>
                </a:lnTo>
                <a:lnTo>
                  <a:pt x="13" y="430"/>
                </a:lnTo>
                <a:lnTo>
                  <a:pt x="13" y="428"/>
                </a:lnTo>
                <a:lnTo>
                  <a:pt x="13" y="427"/>
                </a:lnTo>
                <a:lnTo>
                  <a:pt x="13" y="425"/>
                </a:lnTo>
                <a:lnTo>
                  <a:pt x="14" y="424"/>
                </a:lnTo>
                <a:lnTo>
                  <a:pt x="14" y="422"/>
                </a:lnTo>
                <a:lnTo>
                  <a:pt x="13" y="422"/>
                </a:lnTo>
                <a:lnTo>
                  <a:pt x="14" y="420"/>
                </a:lnTo>
                <a:lnTo>
                  <a:pt x="13" y="420"/>
                </a:lnTo>
                <a:lnTo>
                  <a:pt x="13" y="419"/>
                </a:lnTo>
                <a:lnTo>
                  <a:pt x="11" y="419"/>
                </a:lnTo>
                <a:lnTo>
                  <a:pt x="11" y="417"/>
                </a:lnTo>
                <a:lnTo>
                  <a:pt x="11" y="415"/>
                </a:lnTo>
                <a:lnTo>
                  <a:pt x="13" y="414"/>
                </a:lnTo>
                <a:lnTo>
                  <a:pt x="14" y="412"/>
                </a:lnTo>
                <a:lnTo>
                  <a:pt x="14" y="410"/>
                </a:lnTo>
                <a:lnTo>
                  <a:pt x="16" y="410"/>
                </a:lnTo>
                <a:lnTo>
                  <a:pt x="16" y="409"/>
                </a:lnTo>
                <a:lnTo>
                  <a:pt x="16" y="407"/>
                </a:lnTo>
                <a:lnTo>
                  <a:pt x="18" y="406"/>
                </a:lnTo>
                <a:lnTo>
                  <a:pt x="18" y="404"/>
                </a:lnTo>
                <a:lnTo>
                  <a:pt x="19" y="404"/>
                </a:lnTo>
                <a:lnTo>
                  <a:pt x="19" y="402"/>
                </a:lnTo>
                <a:lnTo>
                  <a:pt x="21" y="402"/>
                </a:lnTo>
                <a:lnTo>
                  <a:pt x="19" y="402"/>
                </a:lnTo>
                <a:lnTo>
                  <a:pt x="18" y="401"/>
                </a:lnTo>
                <a:lnTo>
                  <a:pt x="16" y="399"/>
                </a:lnTo>
                <a:lnTo>
                  <a:pt x="16" y="397"/>
                </a:lnTo>
                <a:lnTo>
                  <a:pt x="16" y="396"/>
                </a:lnTo>
                <a:lnTo>
                  <a:pt x="18" y="396"/>
                </a:lnTo>
                <a:lnTo>
                  <a:pt x="18" y="394"/>
                </a:lnTo>
                <a:lnTo>
                  <a:pt x="19" y="394"/>
                </a:lnTo>
                <a:lnTo>
                  <a:pt x="19" y="393"/>
                </a:lnTo>
                <a:lnTo>
                  <a:pt x="21" y="393"/>
                </a:lnTo>
                <a:lnTo>
                  <a:pt x="21" y="391"/>
                </a:lnTo>
                <a:lnTo>
                  <a:pt x="19" y="391"/>
                </a:lnTo>
                <a:lnTo>
                  <a:pt x="19" y="389"/>
                </a:lnTo>
                <a:lnTo>
                  <a:pt x="18" y="389"/>
                </a:lnTo>
                <a:lnTo>
                  <a:pt x="18" y="388"/>
                </a:lnTo>
                <a:lnTo>
                  <a:pt x="18" y="386"/>
                </a:lnTo>
                <a:lnTo>
                  <a:pt x="18" y="384"/>
                </a:lnTo>
                <a:lnTo>
                  <a:pt x="18" y="383"/>
                </a:lnTo>
                <a:lnTo>
                  <a:pt x="18" y="381"/>
                </a:lnTo>
                <a:lnTo>
                  <a:pt x="18" y="378"/>
                </a:lnTo>
                <a:lnTo>
                  <a:pt x="19" y="378"/>
                </a:lnTo>
                <a:lnTo>
                  <a:pt x="19" y="376"/>
                </a:lnTo>
                <a:lnTo>
                  <a:pt x="19" y="375"/>
                </a:lnTo>
                <a:lnTo>
                  <a:pt x="19" y="373"/>
                </a:lnTo>
                <a:lnTo>
                  <a:pt x="19" y="371"/>
                </a:lnTo>
                <a:lnTo>
                  <a:pt x="18" y="371"/>
                </a:lnTo>
                <a:lnTo>
                  <a:pt x="16" y="371"/>
                </a:lnTo>
                <a:lnTo>
                  <a:pt x="14" y="371"/>
                </a:lnTo>
                <a:lnTo>
                  <a:pt x="14" y="370"/>
                </a:lnTo>
                <a:lnTo>
                  <a:pt x="14" y="368"/>
                </a:lnTo>
                <a:lnTo>
                  <a:pt x="14" y="366"/>
                </a:lnTo>
                <a:lnTo>
                  <a:pt x="14" y="365"/>
                </a:lnTo>
                <a:lnTo>
                  <a:pt x="16" y="363"/>
                </a:lnTo>
                <a:lnTo>
                  <a:pt x="16" y="361"/>
                </a:lnTo>
                <a:lnTo>
                  <a:pt x="16" y="360"/>
                </a:lnTo>
                <a:lnTo>
                  <a:pt x="14" y="360"/>
                </a:lnTo>
                <a:lnTo>
                  <a:pt x="14" y="361"/>
                </a:lnTo>
                <a:lnTo>
                  <a:pt x="13" y="361"/>
                </a:lnTo>
                <a:lnTo>
                  <a:pt x="13" y="360"/>
                </a:lnTo>
                <a:lnTo>
                  <a:pt x="14" y="360"/>
                </a:lnTo>
                <a:lnTo>
                  <a:pt x="14" y="358"/>
                </a:lnTo>
                <a:lnTo>
                  <a:pt x="14" y="357"/>
                </a:lnTo>
                <a:lnTo>
                  <a:pt x="14" y="355"/>
                </a:lnTo>
                <a:lnTo>
                  <a:pt x="14" y="353"/>
                </a:lnTo>
                <a:lnTo>
                  <a:pt x="16" y="352"/>
                </a:lnTo>
                <a:lnTo>
                  <a:pt x="14" y="352"/>
                </a:lnTo>
                <a:lnTo>
                  <a:pt x="14" y="350"/>
                </a:lnTo>
                <a:lnTo>
                  <a:pt x="14" y="348"/>
                </a:lnTo>
                <a:lnTo>
                  <a:pt x="14" y="347"/>
                </a:lnTo>
                <a:lnTo>
                  <a:pt x="14" y="345"/>
                </a:lnTo>
                <a:lnTo>
                  <a:pt x="14" y="343"/>
                </a:lnTo>
                <a:lnTo>
                  <a:pt x="14" y="342"/>
                </a:lnTo>
                <a:lnTo>
                  <a:pt x="16" y="342"/>
                </a:lnTo>
                <a:lnTo>
                  <a:pt x="16" y="340"/>
                </a:lnTo>
                <a:lnTo>
                  <a:pt x="18" y="337"/>
                </a:lnTo>
                <a:lnTo>
                  <a:pt x="19" y="337"/>
                </a:lnTo>
                <a:lnTo>
                  <a:pt x="19" y="335"/>
                </a:lnTo>
                <a:lnTo>
                  <a:pt x="19" y="334"/>
                </a:lnTo>
                <a:lnTo>
                  <a:pt x="21" y="334"/>
                </a:lnTo>
                <a:lnTo>
                  <a:pt x="21" y="332"/>
                </a:lnTo>
                <a:lnTo>
                  <a:pt x="21" y="330"/>
                </a:lnTo>
                <a:lnTo>
                  <a:pt x="21" y="329"/>
                </a:lnTo>
                <a:lnTo>
                  <a:pt x="23" y="329"/>
                </a:lnTo>
                <a:lnTo>
                  <a:pt x="24" y="329"/>
                </a:lnTo>
                <a:lnTo>
                  <a:pt x="24" y="327"/>
                </a:lnTo>
                <a:lnTo>
                  <a:pt x="26" y="327"/>
                </a:lnTo>
                <a:lnTo>
                  <a:pt x="28" y="326"/>
                </a:lnTo>
                <a:lnTo>
                  <a:pt x="29" y="326"/>
                </a:lnTo>
                <a:lnTo>
                  <a:pt x="31" y="324"/>
                </a:lnTo>
                <a:lnTo>
                  <a:pt x="31" y="322"/>
                </a:lnTo>
                <a:lnTo>
                  <a:pt x="32" y="322"/>
                </a:lnTo>
                <a:lnTo>
                  <a:pt x="32" y="321"/>
                </a:lnTo>
                <a:lnTo>
                  <a:pt x="34" y="321"/>
                </a:lnTo>
                <a:lnTo>
                  <a:pt x="34" y="319"/>
                </a:lnTo>
                <a:lnTo>
                  <a:pt x="36" y="319"/>
                </a:lnTo>
                <a:lnTo>
                  <a:pt x="36" y="317"/>
                </a:lnTo>
                <a:lnTo>
                  <a:pt x="36" y="316"/>
                </a:lnTo>
                <a:lnTo>
                  <a:pt x="34" y="316"/>
                </a:lnTo>
                <a:lnTo>
                  <a:pt x="32" y="314"/>
                </a:lnTo>
                <a:lnTo>
                  <a:pt x="34" y="312"/>
                </a:lnTo>
                <a:lnTo>
                  <a:pt x="36" y="312"/>
                </a:lnTo>
                <a:lnTo>
                  <a:pt x="36" y="311"/>
                </a:lnTo>
                <a:lnTo>
                  <a:pt x="37" y="311"/>
                </a:lnTo>
                <a:lnTo>
                  <a:pt x="37" y="309"/>
                </a:lnTo>
                <a:lnTo>
                  <a:pt x="39" y="309"/>
                </a:lnTo>
                <a:lnTo>
                  <a:pt x="41" y="309"/>
                </a:lnTo>
                <a:lnTo>
                  <a:pt x="41" y="308"/>
                </a:lnTo>
                <a:lnTo>
                  <a:pt x="41" y="306"/>
                </a:lnTo>
                <a:lnTo>
                  <a:pt x="42" y="306"/>
                </a:lnTo>
                <a:lnTo>
                  <a:pt x="44" y="306"/>
                </a:lnTo>
                <a:lnTo>
                  <a:pt x="44" y="308"/>
                </a:lnTo>
                <a:lnTo>
                  <a:pt x="46" y="308"/>
                </a:lnTo>
                <a:lnTo>
                  <a:pt x="47" y="308"/>
                </a:lnTo>
                <a:lnTo>
                  <a:pt x="47" y="306"/>
                </a:lnTo>
                <a:lnTo>
                  <a:pt x="47" y="308"/>
                </a:lnTo>
                <a:lnTo>
                  <a:pt x="49" y="308"/>
                </a:lnTo>
                <a:lnTo>
                  <a:pt x="49" y="306"/>
                </a:lnTo>
                <a:lnTo>
                  <a:pt x="50" y="306"/>
                </a:lnTo>
                <a:lnTo>
                  <a:pt x="50" y="308"/>
                </a:lnTo>
                <a:lnTo>
                  <a:pt x="52" y="308"/>
                </a:lnTo>
                <a:lnTo>
                  <a:pt x="52" y="309"/>
                </a:lnTo>
                <a:lnTo>
                  <a:pt x="54" y="309"/>
                </a:lnTo>
                <a:lnTo>
                  <a:pt x="54" y="311"/>
                </a:lnTo>
                <a:lnTo>
                  <a:pt x="55" y="311"/>
                </a:lnTo>
                <a:lnTo>
                  <a:pt x="57" y="311"/>
                </a:lnTo>
                <a:lnTo>
                  <a:pt x="59" y="311"/>
                </a:lnTo>
                <a:lnTo>
                  <a:pt x="60" y="311"/>
                </a:lnTo>
                <a:lnTo>
                  <a:pt x="62" y="311"/>
                </a:lnTo>
                <a:lnTo>
                  <a:pt x="62" y="309"/>
                </a:lnTo>
                <a:lnTo>
                  <a:pt x="64" y="309"/>
                </a:lnTo>
                <a:lnTo>
                  <a:pt x="64" y="308"/>
                </a:lnTo>
                <a:lnTo>
                  <a:pt x="64" y="309"/>
                </a:lnTo>
                <a:lnTo>
                  <a:pt x="65" y="308"/>
                </a:lnTo>
                <a:lnTo>
                  <a:pt x="65" y="306"/>
                </a:lnTo>
                <a:lnTo>
                  <a:pt x="67" y="304"/>
                </a:lnTo>
                <a:lnTo>
                  <a:pt x="67" y="303"/>
                </a:lnTo>
                <a:lnTo>
                  <a:pt x="65" y="303"/>
                </a:lnTo>
                <a:lnTo>
                  <a:pt x="65" y="301"/>
                </a:lnTo>
                <a:lnTo>
                  <a:pt x="65" y="299"/>
                </a:lnTo>
                <a:lnTo>
                  <a:pt x="67" y="299"/>
                </a:lnTo>
                <a:lnTo>
                  <a:pt x="67" y="298"/>
                </a:lnTo>
                <a:lnTo>
                  <a:pt x="67" y="296"/>
                </a:lnTo>
                <a:lnTo>
                  <a:pt x="67" y="294"/>
                </a:lnTo>
                <a:lnTo>
                  <a:pt x="68" y="294"/>
                </a:lnTo>
                <a:lnTo>
                  <a:pt x="68" y="293"/>
                </a:lnTo>
                <a:lnTo>
                  <a:pt x="68" y="291"/>
                </a:lnTo>
                <a:lnTo>
                  <a:pt x="68" y="290"/>
                </a:lnTo>
                <a:lnTo>
                  <a:pt x="68" y="288"/>
                </a:lnTo>
                <a:lnTo>
                  <a:pt x="70" y="288"/>
                </a:lnTo>
                <a:lnTo>
                  <a:pt x="70" y="286"/>
                </a:lnTo>
                <a:lnTo>
                  <a:pt x="70" y="285"/>
                </a:lnTo>
                <a:lnTo>
                  <a:pt x="70" y="283"/>
                </a:lnTo>
                <a:lnTo>
                  <a:pt x="70" y="281"/>
                </a:lnTo>
                <a:lnTo>
                  <a:pt x="70" y="280"/>
                </a:lnTo>
                <a:lnTo>
                  <a:pt x="70" y="278"/>
                </a:lnTo>
                <a:lnTo>
                  <a:pt x="70" y="277"/>
                </a:lnTo>
                <a:lnTo>
                  <a:pt x="70" y="275"/>
                </a:lnTo>
                <a:lnTo>
                  <a:pt x="72" y="275"/>
                </a:lnTo>
                <a:lnTo>
                  <a:pt x="72" y="273"/>
                </a:lnTo>
                <a:lnTo>
                  <a:pt x="73" y="273"/>
                </a:lnTo>
                <a:lnTo>
                  <a:pt x="75" y="273"/>
                </a:lnTo>
                <a:lnTo>
                  <a:pt x="77" y="273"/>
                </a:lnTo>
                <a:lnTo>
                  <a:pt x="77" y="272"/>
                </a:lnTo>
                <a:lnTo>
                  <a:pt x="78" y="272"/>
                </a:lnTo>
                <a:lnTo>
                  <a:pt x="80" y="272"/>
                </a:lnTo>
                <a:lnTo>
                  <a:pt x="80" y="270"/>
                </a:lnTo>
                <a:lnTo>
                  <a:pt x="78" y="270"/>
                </a:lnTo>
                <a:lnTo>
                  <a:pt x="77" y="268"/>
                </a:lnTo>
                <a:lnTo>
                  <a:pt x="77" y="267"/>
                </a:lnTo>
                <a:lnTo>
                  <a:pt x="77" y="265"/>
                </a:lnTo>
                <a:lnTo>
                  <a:pt x="78" y="265"/>
                </a:lnTo>
                <a:lnTo>
                  <a:pt x="80" y="263"/>
                </a:lnTo>
                <a:lnTo>
                  <a:pt x="81" y="262"/>
                </a:lnTo>
                <a:lnTo>
                  <a:pt x="80" y="262"/>
                </a:lnTo>
                <a:lnTo>
                  <a:pt x="80" y="260"/>
                </a:lnTo>
                <a:lnTo>
                  <a:pt x="81" y="260"/>
                </a:lnTo>
                <a:lnTo>
                  <a:pt x="83" y="260"/>
                </a:lnTo>
                <a:lnTo>
                  <a:pt x="85" y="260"/>
                </a:lnTo>
                <a:lnTo>
                  <a:pt x="85" y="259"/>
                </a:lnTo>
                <a:lnTo>
                  <a:pt x="83" y="259"/>
                </a:lnTo>
                <a:lnTo>
                  <a:pt x="81" y="259"/>
                </a:lnTo>
                <a:lnTo>
                  <a:pt x="81" y="257"/>
                </a:lnTo>
                <a:lnTo>
                  <a:pt x="83" y="257"/>
                </a:lnTo>
                <a:lnTo>
                  <a:pt x="83" y="255"/>
                </a:lnTo>
                <a:lnTo>
                  <a:pt x="85" y="255"/>
                </a:lnTo>
                <a:lnTo>
                  <a:pt x="85" y="254"/>
                </a:lnTo>
                <a:lnTo>
                  <a:pt x="85" y="252"/>
                </a:lnTo>
                <a:lnTo>
                  <a:pt x="86" y="252"/>
                </a:lnTo>
                <a:lnTo>
                  <a:pt x="86" y="250"/>
                </a:lnTo>
                <a:lnTo>
                  <a:pt x="86" y="249"/>
                </a:lnTo>
                <a:lnTo>
                  <a:pt x="86" y="247"/>
                </a:lnTo>
                <a:lnTo>
                  <a:pt x="88" y="247"/>
                </a:lnTo>
                <a:lnTo>
                  <a:pt x="88" y="245"/>
                </a:lnTo>
                <a:lnTo>
                  <a:pt x="88" y="244"/>
                </a:lnTo>
                <a:lnTo>
                  <a:pt x="88" y="242"/>
                </a:lnTo>
                <a:lnTo>
                  <a:pt x="86" y="242"/>
                </a:lnTo>
                <a:lnTo>
                  <a:pt x="86" y="241"/>
                </a:lnTo>
                <a:lnTo>
                  <a:pt x="86" y="239"/>
                </a:lnTo>
                <a:lnTo>
                  <a:pt x="86" y="237"/>
                </a:lnTo>
                <a:lnTo>
                  <a:pt x="86" y="236"/>
                </a:lnTo>
                <a:lnTo>
                  <a:pt x="85" y="236"/>
                </a:lnTo>
                <a:lnTo>
                  <a:pt x="85" y="234"/>
                </a:lnTo>
                <a:lnTo>
                  <a:pt x="86" y="234"/>
                </a:lnTo>
                <a:lnTo>
                  <a:pt x="85" y="234"/>
                </a:lnTo>
                <a:lnTo>
                  <a:pt x="85" y="232"/>
                </a:lnTo>
                <a:lnTo>
                  <a:pt x="83" y="232"/>
                </a:lnTo>
                <a:lnTo>
                  <a:pt x="83" y="231"/>
                </a:lnTo>
                <a:lnTo>
                  <a:pt x="83" y="229"/>
                </a:lnTo>
                <a:lnTo>
                  <a:pt x="81" y="229"/>
                </a:lnTo>
                <a:lnTo>
                  <a:pt x="81" y="227"/>
                </a:lnTo>
                <a:lnTo>
                  <a:pt x="83" y="227"/>
                </a:lnTo>
                <a:lnTo>
                  <a:pt x="83" y="226"/>
                </a:lnTo>
                <a:lnTo>
                  <a:pt x="85" y="226"/>
                </a:lnTo>
                <a:lnTo>
                  <a:pt x="85" y="224"/>
                </a:lnTo>
                <a:lnTo>
                  <a:pt x="86" y="224"/>
                </a:lnTo>
                <a:lnTo>
                  <a:pt x="88" y="223"/>
                </a:lnTo>
                <a:lnTo>
                  <a:pt x="88" y="221"/>
                </a:lnTo>
                <a:lnTo>
                  <a:pt x="90" y="221"/>
                </a:lnTo>
                <a:lnTo>
                  <a:pt x="90" y="219"/>
                </a:lnTo>
                <a:lnTo>
                  <a:pt x="91" y="219"/>
                </a:lnTo>
                <a:lnTo>
                  <a:pt x="93" y="218"/>
                </a:lnTo>
                <a:lnTo>
                  <a:pt x="95" y="218"/>
                </a:lnTo>
                <a:lnTo>
                  <a:pt x="95" y="219"/>
                </a:lnTo>
                <a:lnTo>
                  <a:pt x="96" y="219"/>
                </a:lnTo>
                <a:lnTo>
                  <a:pt x="98" y="219"/>
                </a:lnTo>
                <a:lnTo>
                  <a:pt x="98" y="218"/>
                </a:lnTo>
                <a:lnTo>
                  <a:pt x="98" y="216"/>
                </a:lnTo>
                <a:lnTo>
                  <a:pt x="98" y="214"/>
                </a:lnTo>
                <a:lnTo>
                  <a:pt x="99" y="214"/>
                </a:lnTo>
                <a:lnTo>
                  <a:pt x="99" y="213"/>
                </a:lnTo>
                <a:lnTo>
                  <a:pt x="101" y="213"/>
                </a:lnTo>
                <a:lnTo>
                  <a:pt x="101" y="211"/>
                </a:lnTo>
                <a:lnTo>
                  <a:pt x="101" y="210"/>
                </a:lnTo>
                <a:lnTo>
                  <a:pt x="103" y="210"/>
                </a:lnTo>
                <a:lnTo>
                  <a:pt x="103" y="208"/>
                </a:lnTo>
                <a:lnTo>
                  <a:pt x="103" y="206"/>
                </a:lnTo>
                <a:lnTo>
                  <a:pt x="104" y="206"/>
                </a:lnTo>
                <a:lnTo>
                  <a:pt x="104" y="205"/>
                </a:lnTo>
                <a:lnTo>
                  <a:pt x="104" y="203"/>
                </a:lnTo>
                <a:lnTo>
                  <a:pt x="106" y="203"/>
                </a:lnTo>
                <a:lnTo>
                  <a:pt x="108" y="201"/>
                </a:lnTo>
                <a:lnTo>
                  <a:pt x="109" y="200"/>
                </a:lnTo>
                <a:lnTo>
                  <a:pt x="109" y="198"/>
                </a:lnTo>
                <a:lnTo>
                  <a:pt x="109" y="196"/>
                </a:lnTo>
                <a:lnTo>
                  <a:pt x="111" y="196"/>
                </a:lnTo>
                <a:lnTo>
                  <a:pt x="111" y="195"/>
                </a:lnTo>
                <a:lnTo>
                  <a:pt x="113" y="195"/>
                </a:lnTo>
                <a:lnTo>
                  <a:pt x="113" y="193"/>
                </a:lnTo>
                <a:lnTo>
                  <a:pt x="113" y="192"/>
                </a:lnTo>
                <a:lnTo>
                  <a:pt x="113" y="190"/>
                </a:lnTo>
                <a:lnTo>
                  <a:pt x="113" y="188"/>
                </a:lnTo>
                <a:lnTo>
                  <a:pt x="114" y="187"/>
                </a:lnTo>
                <a:lnTo>
                  <a:pt x="113" y="187"/>
                </a:lnTo>
                <a:lnTo>
                  <a:pt x="113" y="185"/>
                </a:lnTo>
                <a:lnTo>
                  <a:pt x="113" y="183"/>
                </a:lnTo>
                <a:lnTo>
                  <a:pt x="113" y="182"/>
                </a:lnTo>
                <a:lnTo>
                  <a:pt x="114" y="182"/>
                </a:lnTo>
                <a:lnTo>
                  <a:pt x="114" y="180"/>
                </a:lnTo>
                <a:lnTo>
                  <a:pt x="114" y="178"/>
                </a:lnTo>
                <a:lnTo>
                  <a:pt x="113" y="177"/>
                </a:lnTo>
                <a:lnTo>
                  <a:pt x="114" y="177"/>
                </a:lnTo>
                <a:lnTo>
                  <a:pt x="113" y="177"/>
                </a:lnTo>
                <a:lnTo>
                  <a:pt x="113" y="175"/>
                </a:lnTo>
                <a:lnTo>
                  <a:pt x="113" y="174"/>
                </a:lnTo>
                <a:lnTo>
                  <a:pt x="113" y="172"/>
                </a:lnTo>
                <a:lnTo>
                  <a:pt x="113" y="170"/>
                </a:lnTo>
                <a:lnTo>
                  <a:pt x="113" y="169"/>
                </a:lnTo>
                <a:lnTo>
                  <a:pt x="113" y="167"/>
                </a:lnTo>
                <a:lnTo>
                  <a:pt x="113" y="165"/>
                </a:lnTo>
                <a:lnTo>
                  <a:pt x="113" y="164"/>
                </a:lnTo>
                <a:lnTo>
                  <a:pt x="113" y="162"/>
                </a:lnTo>
                <a:lnTo>
                  <a:pt x="111" y="162"/>
                </a:lnTo>
                <a:lnTo>
                  <a:pt x="111" y="160"/>
                </a:lnTo>
                <a:lnTo>
                  <a:pt x="109" y="160"/>
                </a:lnTo>
                <a:lnTo>
                  <a:pt x="109" y="159"/>
                </a:lnTo>
                <a:lnTo>
                  <a:pt x="108" y="159"/>
                </a:lnTo>
                <a:lnTo>
                  <a:pt x="108" y="157"/>
                </a:lnTo>
                <a:lnTo>
                  <a:pt x="106" y="157"/>
                </a:lnTo>
                <a:lnTo>
                  <a:pt x="108" y="157"/>
                </a:lnTo>
                <a:lnTo>
                  <a:pt x="108" y="156"/>
                </a:lnTo>
                <a:lnTo>
                  <a:pt x="108" y="154"/>
                </a:lnTo>
                <a:lnTo>
                  <a:pt x="108" y="152"/>
                </a:lnTo>
                <a:lnTo>
                  <a:pt x="109" y="152"/>
                </a:lnTo>
                <a:lnTo>
                  <a:pt x="108" y="152"/>
                </a:lnTo>
                <a:lnTo>
                  <a:pt x="108" y="151"/>
                </a:lnTo>
                <a:lnTo>
                  <a:pt x="109" y="149"/>
                </a:lnTo>
                <a:lnTo>
                  <a:pt x="111" y="151"/>
                </a:lnTo>
                <a:lnTo>
                  <a:pt x="111" y="149"/>
                </a:lnTo>
                <a:lnTo>
                  <a:pt x="113" y="147"/>
                </a:lnTo>
                <a:lnTo>
                  <a:pt x="113" y="146"/>
                </a:lnTo>
                <a:lnTo>
                  <a:pt x="113" y="144"/>
                </a:lnTo>
                <a:lnTo>
                  <a:pt x="111" y="144"/>
                </a:lnTo>
                <a:lnTo>
                  <a:pt x="111" y="143"/>
                </a:lnTo>
                <a:lnTo>
                  <a:pt x="109" y="143"/>
                </a:lnTo>
                <a:lnTo>
                  <a:pt x="109" y="141"/>
                </a:lnTo>
                <a:lnTo>
                  <a:pt x="109" y="139"/>
                </a:lnTo>
                <a:lnTo>
                  <a:pt x="111" y="138"/>
                </a:lnTo>
                <a:lnTo>
                  <a:pt x="111" y="136"/>
                </a:lnTo>
                <a:lnTo>
                  <a:pt x="113" y="136"/>
                </a:lnTo>
                <a:lnTo>
                  <a:pt x="113" y="134"/>
                </a:lnTo>
                <a:lnTo>
                  <a:pt x="113" y="133"/>
                </a:lnTo>
                <a:lnTo>
                  <a:pt x="111" y="133"/>
                </a:lnTo>
                <a:lnTo>
                  <a:pt x="111" y="131"/>
                </a:lnTo>
                <a:lnTo>
                  <a:pt x="113" y="131"/>
                </a:lnTo>
                <a:lnTo>
                  <a:pt x="111" y="131"/>
                </a:lnTo>
                <a:lnTo>
                  <a:pt x="111" y="129"/>
                </a:lnTo>
                <a:lnTo>
                  <a:pt x="109" y="129"/>
                </a:lnTo>
                <a:lnTo>
                  <a:pt x="109" y="128"/>
                </a:lnTo>
                <a:lnTo>
                  <a:pt x="109" y="126"/>
                </a:lnTo>
                <a:lnTo>
                  <a:pt x="108" y="126"/>
                </a:lnTo>
                <a:lnTo>
                  <a:pt x="108" y="125"/>
                </a:lnTo>
                <a:lnTo>
                  <a:pt x="109" y="125"/>
                </a:lnTo>
                <a:lnTo>
                  <a:pt x="109" y="123"/>
                </a:lnTo>
                <a:lnTo>
                  <a:pt x="108" y="123"/>
                </a:lnTo>
                <a:lnTo>
                  <a:pt x="108" y="121"/>
                </a:lnTo>
                <a:lnTo>
                  <a:pt x="109" y="121"/>
                </a:lnTo>
                <a:lnTo>
                  <a:pt x="108" y="121"/>
                </a:lnTo>
                <a:lnTo>
                  <a:pt x="108" y="120"/>
                </a:lnTo>
                <a:lnTo>
                  <a:pt x="106" y="120"/>
                </a:lnTo>
                <a:lnTo>
                  <a:pt x="106" y="118"/>
                </a:lnTo>
                <a:lnTo>
                  <a:pt x="108" y="118"/>
                </a:lnTo>
                <a:lnTo>
                  <a:pt x="108" y="116"/>
                </a:lnTo>
                <a:lnTo>
                  <a:pt x="106" y="116"/>
                </a:lnTo>
                <a:lnTo>
                  <a:pt x="108" y="116"/>
                </a:lnTo>
                <a:lnTo>
                  <a:pt x="108" y="115"/>
                </a:lnTo>
                <a:lnTo>
                  <a:pt x="108" y="113"/>
                </a:lnTo>
                <a:lnTo>
                  <a:pt x="109" y="113"/>
                </a:lnTo>
                <a:lnTo>
                  <a:pt x="111" y="113"/>
                </a:lnTo>
                <a:lnTo>
                  <a:pt x="111" y="111"/>
                </a:lnTo>
                <a:lnTo>
                  <a:pt x="111" y="110"/>
                </a:lnTo>
                <a:lnTo>
                  <a:pt x="109" y="110"/>
                </a:lnTo>
                <a:lnTo>
                  <a:pt x="109" y="108"/>
                </a:lnTo>
                <a:lnTo>
                  <a:pt x="108" y="108"/>
                </a:lnTo>
                <a:lnTo>
                  <a:pt x="108" y="107"/>
                </a:lnTo>
                <a:lnTo>
                  <a:pt x="108" y="105"/>
                </a:lnTo>
                <a:lnTo>
                  <a:pt x="108" y="103"/>
                </a:lnTo>
                <a:lnTo>
                  <a:pt x="106" y="103"/>
                </a:lnTo>
                <a:lnTo>
                  <a:pt x="106" y="102"/>
                </a:lnTo>
                <a:lnTo>
                  <a:pt x="106" y="100"/>
                </a:lnTo>
                <a:lnTo>
                  <a:pt x="106" y="98"/>
                </a:lnTo>
                <a:lnTo>
                  <a:pt x="106" y="97"/>
                </a:lnTo>
                <a:lnTo>
                  <a:pt x="104" y="97"/>
                </a:lnTo>
                <a:lnTo>
                  <a:pt x="104" y="95"/>
                </a:lnTo>
                <a:lnTo>
                  <a:pt x="106" y="95"/>
                </a:lnTo>
                <a:lnTo>
                  <a:pt x="106" y="94"/>
                </a:lnTo>
                <a:lnTo>
                  <a:pt x="104" y="94"/>
                </a:lnTo>
                <a:lnTo>
                  <a:pt x="104" y="92"/>
                </a:lnTo>
                <a:lnTo>
                  <a:pt x="103" y="92"/>
                </a:lnTo>
                <a:lnTo>
                  <a:pt x="103" y="90"/>
                </a:lnTo>
                <a:lnTo>
                  <a:pt x="101" y="89"/>
                </a:lnTo>
                <a:lnTo>
                  <a:pt x="101" y="87"/>
                </a:lnTo>
                <a:lnTo>
                  <a:pt x="99" y="87"/>
                </a:lnTo>
                <a:lnTo>
                  <a:pt x="99" y="85"/>
                </a:lnTo>
                <a:lnTo>
                  <a:pt x="98" y="85"/>
                </a:lnTo>
                <a:lnTo>
                  <a:pt x="96" y="85"/>
                </a:lnTo>
                <a:lnTo>
                  <a:pt x="95" y="85"/>
                </a:lnTo>
                <a:lnTo>
                  <a:pt x="93" y="85"/>
                </a:lnTo>
                <a:lnTo>
                  <a:pt x="91" y="85"/>
                </a:lnTo>
                <a:lnTo>
                  <a:pt x="91" y="84"/>
                </a:lnTo>
                <a:lnTo>
                  <a:pt x="91" y="82"/>
                </a:lnTo>
                <a:lnTo>
                  <a:pt x="91" y="80"/>
                </a:lnTo>
                <a:lnTo>
                  <a:pt x="91" y="79"/>
                </a:lnTo>
                <a:lnTo>
                  <a:pt x="90" y="79"/>
                </a:lnTo>
                <a:lnTo>
                  <a:pt x="90" y="77"/>
                </a:lnTo>
                <a:lnTo>
                  <a:pt x="90" y="76"/>
                </a:lnTo>
                <a:lnTo>
                  <a:pt x="90" y="74"/>
                </a:lnTo>
                <a:lnTo>
                  <a:pt x="90" y="72"/>
                </a:lnTo>
                <a:lnTo>
                  <a:pt x="90" y="71"/>
                </a:lnTo>
                <a:lnTo>
                  <a:pt x="88" y="71"/>
                </a:lnTo>
                <a:lnTo>
                  <a:pt x="86" y="69"/>
                </a:lnTo>
                <a:lnTo>
                  <a:pt x="85" y="69"/>
                </a:lnTo>
                <a:lnTo>
                  <a:pt x="83" y="69"/>
                </a:lnTo>
                <a:lnTo>
                  <a:pt x="81" y="69"/>
                </a:lnTo>
                <a:lnTo>
                  <a:pt x="81" y="67"/>
                </a:lnTo>
                <a:lnTo>
                  <a:pt x="81" y="66"/>
                </a:lnTo>
                <a:lnTo>
                  <a:pt x="83" y="66"/>
                </a:lnTo>
                <a:lnTo>
                  <a:pt x="83" y="64"/>
                </a:lnTo>
                <a:lnTo>
                  <a:pt x="83" y="62"/>
                </a:lnTo>
                <a:lnTo>
                  <a:pt x="83" y="61"/>
                </a:lnTo>
                <a:lnTo>
                  <a:pt x="83" y="59"/>
                </a:lnTo>
                <a:lnTo>
                  <a:pt x="85" y="58"/>
                </a:lnTo>
                <a:lnTo>
                  <a:pt x="83" y="58"/>
                </a:lnTo>
                <a:lnTo>
                  <a:pt x="83" y="56"/>
                </a:lnTo>
                <a:lnTo>
                  <a:pt x="83" y="54"/>
                </a:lnTo>
                <a:lnTo>
                  <a:pt x="83" y="53"/>
                </a:lnTo>
                <a:lnTo>
                  <a:pt x="83" y="51"/>
                </a:lnTo>
                <a:lnTo>
                  <a:pt x="83" y="49"/>
                </a:lnTo>
                <a:lnTo>
                  <a:pt x="83" y="48"/>
                </a:lnTo>
                <a:lnTo>
                  <a:pt x="81" y="48"/>
                </a:lnTo>
                <a:lnTo>
                  <a:pt x="83" y="46"/>
                </a:lnTo>
                <a:lnTo>
                  <a:pt x="83" y="44"/>
                </a:lnTo>
                <a:lnTo>
                  <a:pt x="83" y="43"/>
                </a:lnTo>
                <a:lnTo>
                  <a:pt x="83" y="41"/>
                </a:lnTo>
                <a:lnTo>
                  <a:pt x="83" y="40"/>
                </a:lnTo>
                <a:lnTo>
                  <a:pt x="83" y="38"/>
                </a:lnTo>
                <a:lnTo>
                  <a:pt x="85" y="38"/>
                </a:lnTo>
                <a:lnTo>
                  <a:pt x="83" y="38"/>
                </a:lnTo>
                <a:lnTo>
                  <a:pt x="83" y="36"/>
                </a:lnTo>
                <a:lnTo>
                  <a:pt x="83" y="35"/>
                </a:lnTo>
                <a:lnTo>
                  <a:pt x="81" y="35"/>
                </a:lnTo>
                <a:lnTo>
                  <a:pt x="81" y="33"/>
                </a:lnTo>
                <a:lnTo>
                  <a:pt x="81" y="31"/>
                </a:lnTo>
                <a:lnTo>
                  <a:pt x="81" y="30"/>
                </a:lnTo>
                <a:lnTo>
                  <a:pt x="81" y="28"/>
                </a:lnTo>
                <a:lnTo>
                  <a:pt x="83" y="28"/>
                </a:lnTo>
                <a:lnTo>
                  <a:pt x="83" y="27"/>
                </a:lnTo>
                <a:lnTo>
                  <a:pt x="83" y="25"/>
                </a:lnTo>
                <a:lnTo>
                  <a:pt x="85" y="25"/>
                </a:lnTo>
                <a:lnTo>
                  <a:pt x="85" y="23"/>
                </a:lnTo>
                <a:lnTo>
                  <a:pt x="83" y="22"/>
                </a:lnTo>
                <a:lnTo>
                  <a:pt x="81" y="20"/>
                </a:lnTo>
                <a:lnTo>
                  <a:pt x="81" y="18"/>
                </a:lnTo>
                <a:lnTo>
                  <a:pt x="80" y="18"/>
                </a:lnTo>
                <a:lnTo>
                  <a:pt x="80" y="17"/>
                </a:lnTo>
                <a:lnTo>
                  <a:pt x="81" y="17"/>
                </a:lnTo>
                <a:lnTo>
                  <a:pt x="81" y="15"/>
                </a:lnTo>
                <a:lnTo>
                  <a:pt x="81" y="13"/>
                </a:lnTo>
                <a:lnTo>
                  <a:pt x="83" y="13"/>
                </a:lnTo>
                <a:lnTo>
                  <a:pt x="81" y="13"/>
                </a:lnTo>
                <a:lnTo>
                  <a:pt x="81" y="12"/>
                </a:lnTo>
                <a:lnTo>
                  <a:pt x="81" y="10"/>
                </a:lnTo>
                <a:lnTo>
                  <a:pt x="81" y="9"/>
                </a:lnTo>
                <a:lnTo>
                  <a:pt x="81" y="7"/>
                </a:lnTo>
                <a:lnTo>
                  <a:pt x="81" y="5"/>
                </a:lnTo>
                <a:lnTo>
                  <a:pt x="80" y="5"/>
                </a:lnTo>
                <a:lnTo>
                  <a:pt x="81" y="4"/>
                </a:lnTo>
                <a:lnTo>
                  <a:pt x="81" y="2"/>
                </a:lnTo>
                <a:lnTo>
                  <a:pt x="81" y="0"/>
                </a:lnTo>
                <a:lnTo>
                  <a:pt x="91" y="0"/>
                </a:lnTo>
                <a:lnTo>
                  <a:pt x="93" y="0"/>
                </a:lnTo>
                <a:lnTo>
                  <a:pt x="96" y="0"/>
                </a:lnTo>
                <a:lnTo>
                  <a:pt x="101" y="0"/>
                </a:lnTo>
                <a:lnTo>
                  <a:pt x="104" y="0"/>
                </a:lnTo>
                <a:lnTo>
                  <a:pt x="106" y="0"/>
                </a:lnTo>
                <a:lnTo>
                  <a:pt x="111" y="0"/>
                </a:lnTo>
                <a:lnTo>
                  <a:pt x="113" y="0"/>
                </a:lnTo>
                <a:lnTo>
                  <a:pt x="116" y="0"/>
                </a:lnTo>
                <a:lnTo>
                  <a:pt x="124" y="0"/>
                </a:lnTo>
                <a:lnTo>
                  <a:pt x="126" y="0"/>
                </a:lnTo>
                <a:lnTo>
                  <a:pt x="129" y="0"/>
                </a:lnTo>
                <a:close/>
              </a:path>
            </a:pathLst>
          </a:custGeom>
          <a:solidFill>
            <a:srgbClr val="CCCC00"/>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30" name="Freeform 669"/>
          <p:cNvSpPr>
            <a:spLocks/>
          </p:cNvSpPr>
          <p:nvPr/>
        </p:nvSpPr>
        <p:spPr bwMode="auto">
          <a:xfrm>
            <a:off x="3725673" y="3248996"/>
            <a:ext cx="1982989" cy="1055444"/>
          </a:xfrm>
          <a:custGeom>
            <a:avLst/>
            <a:gdLst>
              <a:gd name="T0" fmla="*/ 196 w 980"/>
              <a:gd name="T1" fmla="*/ 2 h 507"/>
              <a:gd name="T2" fmla="*/ 273 w 980"/>
              <a:gd name="T3" fmla="*/ 4 h 507"/>
              <a:gd name="T4" fmla="*/ 361 w 980"/>
              <a:gd name="T5" fmla="*/ 4 h 507"/>
              <a:gd name="T6" fmla="*/ 395 w 980"/>
              <a:gd name="T7" fmla="*/ 5 h 507"/>
              <a:gd name="T8" fmla="*/ 420 w 980"/>
              <a:gd name="T9" fmla="*/ 40 h 507"/>
              <a:gd name="T10" fmla="*/ 421 w 980"/>
              <a:gd name="T11" fmla="*/ 139 h 507"/>
              <a:gd name="T12" fmla="*/ 469 w 980"/>
              <a:gd name="T13" fmla="*/ 170 h 507"/>
              <a:gd name="T14" fmla="*/ 474 w 980"/>
              <a:gd name="T15" fmla="*/ 257 h 507"/>
              <a:gd name="T16" fmla="*/ 528 w 980"/>
              <a:gd name="T17" fmla="*/ 283 h 507"/>
              <a:gd name="T18" fmla="*/ 583 w 980"/>
              <a:gd name="T19" fmla="*/ 326 h 507"/>
              <a:gd name="T20" fmla="*/ 621 w 980"/>
              <a:gd name="T21" fmla="*/ 340 h 507"/>
              <a:gd name="T22" fmla="*/ 683 w 980"/>
              <a:gd name="T23" fmla="*/ 339 h 507"/>
              <a:gd name="T24" fmla="*/ 746 w 980"/>
              <a:gd name="T25" fmla="*/ 339 h 507"/>
              <a:gd name="T26" fmla="*/ 782 w 980"/>
              <a:gd name="T27" fmla="*/ 394 h 507"/>
              <a:gd name="T28" fmla="*/ 812 w 980"/>
              <a:gd name="T29" fmla="*/ 448 h 507"/>
              <a:gd name="T30" fmla="*/ 902 w 980"/>
              <a:gd name="T31" fmla="*/ 450 h 507"/>
              <a:gd name="T32" fmla="*/ 979 w 980"/>
              <a:gd name="T33" fmla="*/ 471 h 507"/>
              <a:gd name="T34" fmla="*/ 933 w 980"/>
              <a:gd name="T35" fmla="*/ 505 h 507"/>
              <a:gd name="T36" fmla="*/ 822 w 980"/>
              <a:gd name="T37" fmla="*/ 505 h 507"/>
              <a:gd name="T38" fmla="*/ 699 w 980"/>
              <a:gd name="T39" fmla="*/ 504 h 507"/>
              <a:gd name="T40" fmla="*/ 626 w 980"/>
              <a:gd name="T41" fmla="*/ 504 h 507"/>
              <a:gd name="T42" fmla="*/ 541 w 980"/>
              <a:gd name="T43" fmla="*/ 504 h 507"/>
              <a:gd name="T44" fmla="*/ 485 w 980"/>
              <a:gd name="T45" fmla="*/ 502 h 507"/>
              <a:gd name="T46" fmla="*/ 418 w 980"/>
              <a:gd name="T47" fmla="*/ 502 h 507"/>
              <a:gd name="T48" fmla="*/ 354 w 980"/>
              <a:gd name="T49" fmla="*/ 500 h 507"/>
              <a:gd name="T50" fmla="*/ 266 w 980"/>
              <a:gd name="T51" fmla="*/ 500 h 507"/>
              <a:gd name="T52" fmla="*/ 212 w 980"/>
              <a:gd name="T53" fmla="*/ 499 h 507"/>
              <a:gd name="T54" fmla="*/ 160 w 980"/>
              <a:gd name="T55" fmla="*/ 499 h 507"/>
              <a:gd name="T56" fmla="*/ 101 w 980"/>
              <a:gd name="T57" fmla="*/ 499 h 507"/>
              <a:gd name="T58" fmla="*/ 49 w 980"/>
              <a:gd name="T59" fmla="*/ 497 h 507"/>
              <a:gd name="T60" fmla="*/ 3 w 980"/>
              <a:gd name="T61" fmla="*/ 489 h 507"/>
              <a:gd name="T62" fmla="*/ 11 w 980"/>
              <a:gd name="T63" fmla="*/ 482 h 507"/>
              <a:gd name="T64" fmla="*/ 11 w 980"/>
              <a:gd name="T65" fmla="*/ 460 h 507"/>
              <a:gd name="T66" fmla="*/ 14 w 980"/>
              <a:gd name="T67" fmla="*/ 440 h 507"/>
              <a:gd name="T68" fmla="*/ 13 w 980"/>
              <a:gd name="T69" fmla="*/ 419 h 507"/>
              <a:gd name="T70" fmla="*/ 16 w 980"/>
              <a:gd name="T71" fmla="*/ 399 h 507"/>
              <a:gd name="T72" fmla="*/ 18 w 980"/>
              <a:gd name="T73" fmla="*/ 378 h 507"/>
              <a:gd name="T74" fmla="*/ 14 w 980"/>
              <a:gd name="T75" fmla="*/ 361 h 507"/>
              <a:gd name="T76" fmla="*/ 16 w 980"/>
              <a:gd name="T77" fmla="*/ 340 h 507"/>
              <a:gd name="T78" fmla="*/ 32 w 980"/>
              <a:gd name="T79" fmla="*/ 322 h 507"/>
              <a:gd name="T80" fmla="*/ 41 w 980"/>
              <a:gd name="T81" fmla="*/ 306 h 507"/>
              <a:gd name="T82" fmla="*/ 57 w 980"/>
              <a:gd name="T83" fmla="*/ 311 h 507"/>
              <a:gd name="T84" fmla="*/ 67 w 980"/>
              <a:gd name="T85" fmla="*/ 296 h 507"/>
              <a:gd name="T86" fmla="*/ 72 w 980"/>
              <a:gd name="T87" fmla="*/ 273 h 507"/>
              <a:gd name="T88" fmla="*/ 81 w 980"/>
              <a:gd name="T89" fmla="*/ 260 h 507"/>
              <a:gd name="T90" fmla="*/ 88 w 980"/>
              <a:gd name="T91" fmla="*/ 245 h 507"/>
              <a:gd name="T92" fmla="*/ 81 w 980"/>
              <a:gd name="T93" fmla="*/ 227 h 507"/>
              <a:gd name="T94" fmla="*/ 98 w 980"/>
              <a:gd name="T95" fmla="*/ 216 h 507"/>
              <a:gd name="T96" fmla="*/ 109 w 980"/>
              <a:gd name="T97" fmla="*/ 196 h 507"/>
              <a:gd name="T98" fmla="*/ 114 w 980"/>
              <a:gd name="T99" fmla="*/ 177 h 507"/>
              <a:gd name="T100" fmla="*/ 106 w 980"/>
              <a:gd name="T101" fmla="*/ 157 h 507"/>
              <a:gd name="T102" fmla="*/ 109 w 980"/>
              <a:gd name="T103" fmla="*/ 141 h 507"/>
              <a:gd name="T104" fmla="*/ 109 w 980"/>
              <a:gd name="T105" fmla="*/ 125 h 507"/>
              <a:gd name="T106" fmla="*/ 111 w 980"/>
              <a:gd name="T107" fmla="*/ 111 h 507"/>
              <a:gd name="T108" fmla="*/ 104 w 980"/>
              <a:gd name="T109" fmla="*/ 94 h 507"/>
              <a:gd name="T110" fmla="*/ 90 w 980"/>
              <a:gd name="T111" fmla="*/ 79 h 507"/>
              <a:gd name="T112" fmla="*/ 83 w 980"/>
              <a:gd name="T113" fmla="*/ 59 h 507"/>
              <a:gd name="T114" fmla="*/ 83 w 980"/>
              <a:gd name="T115" fmla="*/ 38 h 507"/>
              <a:gd name="T116" fmla="*/ 80 w 980"/>
              <a:gd name="T117" fmla="*/ 17 h 507"/>
              <a:gd name="T118" fmla="*/ 96 w 980"/>
              <a:gd name="T1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0" h="507">
                <a:moveTo>
                  <a:pt x="129" y="0"/>
                </a:moveTo>
                <a:lnTo>
                  <a:pt x="135" y="0"/>
                </a:lnTo>
                <a:lnTo>
                  <a:pt x="150" y="2"/>
                </a:lnTo>
                <a:lnTo>
                  <a:pt x="158" y="2"/>
                </a:lnTo>
                <a:lnTo>
                  <a:pt x="160" y="2"/>
                </a:lnTo>
                <a:lnTo>
                  <a:pt x="162" y="2"/>
                </a:lnTo>
                <a:lnTo>
                  <a:pt x="165" y="2"/>
                </a:lnTo>
                <a:lnTo>
                  <a:pt x="166" y="2"/>
                </a:lnTo>
                <a:lnTo>
                  <a:pt x="168" y="2"/>
                </a:lnTo>
                <a:lnTo>
                  <a:pt x="171" y="2"/>
                </a:lnTo>
                <a:lnTo>
                  <a:pt x="181" y="2"/>
                </a:lnTo>
                <a:lnTo>
                  <a:pt x="183" y="2"/>
                </a:lnTo>
                <a:lnTo>
                  <a:pt x="184" y="2"/>
                </a:lnTo>
                <a:lnTo>
                  <a:pt x="189" y="2"/>
                </a:lnTo>
                <a:lnTo>
                  <a:pt x="191" y="2"/>
                </a:lnTo>
                <a:lnTo>
                  <a:pt x="194" y="2"/>
                </a:lnTo>
                <a:lnTo>
                  <a:pt x="196" y="2"/>
                </a:lnTo>
                <a:lnTo>
                  <a:pt x="197" y="2"/>
                </a:lnTo>
                <a:lnTo>
                  <a:pt x="201" y="2"/>
                </a:lnTo>
                <a:lnTo>
                  <a:pt x="202" y="2"/>
                </a:lnTo>
                <a:lnTo>
                  <a:pt x="204" y="2"/>
                </a:lnTo>
                <a:lnTo>
                  <a:pt x="206" y="2"/>
                </a:lnTo>
                <a:lnTo>
                  <a:pt x="214" y="2"/>
                </a:lnTo>
                <a:lnTo>
                  <a:pt x="224" y="2"/>
                </a:lnTo>
                <a:lnTo>
                  <a:pt x="230" y="2"/>
                </a:lnTo>
                <a:lnTo>
                  <a:pt x="233" y="2"/>
                </a:lnTo>
                <a:lnTo>
                  <a:pt x="238" y="2"/>
                </a:lnTo>
                <a:lnTo>
                  <a:pt x="245" y="2"/>
                </a:lnTo>
                <a:lnTo>
                  <a:pt x="251" y="2"/>
                </a:lnTo>
                <a:lnTo>
                  <a:pt x="253" y="2"/>
                </a:lnTo>
                <a:lnTo>
                  <a:pt x="268" y="2"/>
                </a:lnTo>
                <a:lnTo>
                  <a:pt x="269" y="2"/>
                </a:lnTo>
                <a:lnTo>
                  <a:pt x="271" y="2"/>
                </a:lnTo>
                <a:lnTo>
                  <a:pt x="273" y="4"/>
                </a:lnTo>
                <a:lnTo>
                  <a:pt x="274" y="4"/>
                </a:lnTo>
                <a:lnTo>
                  <a:pt x="279" y="4"/>
                </a:lnTo>
                <a:lnTo>
                  <a:pt x="282" y="4"/>
                </a:lnTo>
                <a:lnTo>
                  <a:pt x="286" y="4"/>
                </a:lnTo>
                <a:lnTo>
                  <a:pt x="292" y="4"/>
                </a:lnTo>
                <a:lnTo>
                  <a:pt x="297" y="4"/>
                </a:lnTo>
                <a:lnTo>
                  <a:pt x="309" y="4"/>
                </a:lnTo>
                <a:lnTo>
                  <a:pt x="312" y="4"/>
                </a:lnTo>
                <a:lnTo>
                  <a:pt x="318" y="4"/>
                </a:lnTo>
                <a:lnTo>
                  <a:pt x="335" y="4"/>
                </a:lnTo>
                <a:lnTo>
                  <a:pt x="336" y="4"/>
                </a:lnTo>
                <a:lnTo>
                  <a:pt x="338" y="4"/>
                </a:lnTo>
                <a:lnTo>
                  <a:pt x="345" y="4"/>
                </a:lnTo>
                <a:lnTo>
                  <a:pt x="354" y="4"/>
                </a:lnTo>
                <a:lnTo>
                  <a:pt x="358" y="4"/>
                </a:lnTo>
                <a:lnTo>
                  <a:pt x="359" y="4"/>
                </a:lnTo>
                <a:lnTo>
                  <a:pt x="361" y="4"/>
                </a:lnTo>
                <a:lnTo>
                  <a:pt x="363" y="4"/>
                </a:lnTo>
                <a:lnTo>
                  <a:pt x="364" y="4"/>
                </a:lnTo>
                <a:lnTo>
                  <a:pt x="364" y="5"/>
                </a:lnTo>
                <a:lnTo>
                  <a:pt x="367" y="5"/>
                </a:lnTo>
                <a:lnTo>
                  <a:pt x="369" y="5"/>
                </a:lnTo>
                <a:lnTo>
                  <a:pt x="377" y="5"/>
                </a:lnTo>
                <a:lnTo>
                  <a:pt x="379" y="5"/>
                </a:lnTo>
                <a:lnTo>
                  <a:pt x="380" y="5"/>
                </a:lnTo>
                <a:lnTo>
                  <a:pt x="382" y="5"/>
                </a:lnTo>
                <a:lnTo>
                  <a:pt x="384" y="5"/>
                </a:lnTo>
                <a:lnTo>
                  <a:pt x="385" y="5"/>
                </a:lnTo>
                <a:lnTo>
                  <a:pt x="387" y="5"/>
                </a:lnTo>
                <a:lnTo>
                  <a:pt x="389" y="5"/>
                </a:lnTo>
                <a:lnTo>
                  <a:pt x="390" y="5"/>
                </a:lnTo>
                <a:lnTo>
                  <a:pt x="392" y="5"/>
                </a:lnTo>
                <a:lnTo>
                  <a:pt x="394" y="5"/>
                </a:lnTo>
                <a:lnTo>
                  <a:pt x="395" y="5"/>
                </a:lnTo>
                <a:lnTo>
                  <a:pt x="397" y="5"/>
                </a:lnTo>
                <a:lnTo>
                  <a:pt x="400" y="5"/>
                </a:lnTo>
                <a:lnTo>
                  <a:pt x="408" y="5"/>
                </a:lnTo>
                <a:lnTo>
                  <a:pt x="412" y="5"/>
                </a:lnTo>
                <a:lnTo>
                  <a:pt x="413" y="5"/>
                </a:lnTo>
                <a:lnTo>
                  <a:pt x="415" y="5"/>
                </a:lnTo>
                <a:lnTo>
                  <a:pt x="420" y="5"/>
                </a:lnTo>
                <a:lnTo>
                  <a:pt x="420" y="12"/>
                </a:lnTo>
                <a:lnTo>
                  <a:pt x="420" y="17"/>
                </a:lnTo>
                <a:lnTo>
                  <a:pt x="420" y="20"/>
                </a:lnTo>
                <a:lnTo>
                  <a:pt x="420" y="23"/>
                </a:lnTo>
                <a:lnTo>
                  <a:pt x="420" y="25"/>
                </a:lnTo>
                <a:lnTo>
                  <a:pt x="420" y="28"/>
                </a:lnTo>
                <a:lnTo>
                  <a:pt x="420" y="30"/>
                </a:lnTo>
                <a:lnTo>
                  <a:pt x="420" y="33"/>
                </a:lnTo>
                <a:lnTo>
                  <a:pt x="420" y="38"/>
                </a:lnTo>
                <a:lnTo>
                  <a:pt x="420" y="40"/>
                </a:lnTo>
                <a:lnTo>
                  <a:pt x="420" y="41"/>
                </a:lnTo>
                <a:lnTo>
                  <a:pt x="420" y="43"/>
                </a:lnTo>
                <a:lnTo>
                  <a:pt x="420" y="46"/>
                </a:lnTo>
                <a:lnTo>
                  <a:pt x="420" y="48"/>
                </a:lnTo>
                <a:lnTo>
                  <a:pt x="420" y="49"/>
                </a:lnTo>
                <a:lnTo>
                  <a:pt x="418" y="77"/>
                </a:lnTo>
                <a:lnTo>
                  <a:pt x="418" y="89"/>
                </a:lnTo>
                <a:lnTo>
                  <a:pt x="418" y="97"/>
                </a:lnTo>
                <a:lnTo>
                  <a:pt x="418" y="108"/>
                </a:lnTo>
                <a:lnTo>
                  <a:pt x="418" y="115"/>
                </a:lnTo>
                <a:lnTo>
                  <a:pt x="418" y="116"/>
                </a:lnTo>
                <a:lnTo>
                  <a:pt x="420" y="116"/>
                </a:lnTo>
                <a:lnTo>
                  <a:pt x="421" y="116"/>
                </a:lnTo>
                <a:lnTo>
                  <a:pt x="421" y="118"/>
                </a:lnTo>
                <a:lnTo>
                  <a:pt x="421" y="126"/>
                </a:lnTo>
                <a:lnTo>
                  <a:pt x="421" y="138"/>
                </a:lnTo>
                <a:lnTo>
                  <a:pt x="421" y="139"/>
                </a:lnTo>
                <a:lnTo>
                  <a:pt x="421" y="143"/>
                </a:lnTo>
                <a:lnTo>
                  <a:pt x="421" y="146"/>
                </a:lnTo>
                <a:lnTo>
                  <a:pt x="421" y="154"/>
                </a:lnTo>
                <a:lnTo>
                  <a:pt x="421" y="156"/>
                </a:lnTo>
                <a:lnTo>
                  <a:pt x="421" y="167"/>
                </a:lnTo>
                <a:lnTo>
                  <a:pt x="426" y="169"/>
                </a:lnTo>
                <a:lnTo>
                  <a:pt x="438" y="169"/>
                </a:lnTo>
                <a:lnTo>
                  <a:pt x="444" y="169"/>
                </a:lnTo>
                <a:lnTo>
                  <a:pt x="446" y="169"/>
                </a:lnTo>
                <a:lnTo>
                  <a:pt x="451" y="169"/>
                </a:lnTo>
                <a:lnTo>
                  <a:pt x="452" y="169"/>
                </a:lnTo>
                <a:lnTo>
                  <a:pt x="454" y="170"/>
                </a:lnTo>
                <a:lnTo>
                  <a:pt x="456" y="170"/>
                </a:lnTo>
                <a:lnTo>
                  <a:pt x="461" y="170"/>
                </a:lnTo>
                <a:lnTo>
                  <a:pt x="465" y="170"/>
                </a:lnTo>
                <a:lnTo>
                  <a:pt x="467" y="170"/>
                </a:lnTo>
                <a:lnTo>
                  <a:pt x="469" y="170"/>
                </a:lnTo>
                <a:lnTo>
                  <a:pt x="474" y="170"/>
                </a:lnTo>
                <a:lnTo>
                  <a:pt x="474" y="177"/>
                </a:lnTo>
                <a:lnTo>
                  <a:pt x="474" y="178"/>
                </a:lnTo>
                <a:lnTo>
                  <a:pt x="474" y="192"/>
                </a:lnTo>
                <a:lnTo>
                  <a:pt x="474" y="195"/>
                </a:lnTo>
                <a:lnTo>
                  <a:pt x="474" y="196"/>
                </a:lnTo>
                <a:lnTo>
                  <a:pt x="474" y="200"/>
                </a:lnTo>
                <a:lnTo>
                  <a:pt x="474" y="208"/>
                </a:lnTo>
                <a:lnTo>
                  <a:pt x="474" y="216"/>
                </a:lnTo>
                <a:lnTo>
                  <a:pt x="474" y="218"/>
                </a:lnTo>
                <a:lnTo>
                  <a:pt x="474" y="223"/>
                </a:lnTo>
                <a:lnTo>
                  <a:pt x="474" y="226"/>
                </a:lnTo>
                <a:lnTo>
                  <a:pt x="474" y="232"/>
                </a:lnTo>
                <a:lnTo>
                  <a:pt x="474" y="239"/>
                </a:lnTo>
                <a:lnTo>
                  <a:pt x="474" y="245"/>
                </a:lnTo>
                <a:lnTo>
                  <a:pt x="474" y="249"/>
                </a:lnTo>
                <a:lnTo>
                  <a:pt x="474" y="257"/>
                </a:lnTo>
                <a:lnTo>
                  <a:pt x="474" y="262"/>
                </a:lnTo>
                <a:lnTo>
                  <a:pt x="474" y="273"/>
                </a:lnTo>
                <a:lnTo>
                  <a:pt x="474" y="275"/>
                </a:lnTo>
                <a:lnTo>
                  <a:pt x="474" y="281"/>
                </a:lnTo>
                <a:lnTo>
                  <a:pt x="475" y="281"/>
                </a:lnTo>
                <a:lnTo>
                  <a:pt x="479" y="281"/>
                </a:lnTo>
                <a:lnTo>
                  <a:pt x="482" y="281"/>
                </a:lnTo>
                <a:lnTo>
                  <a:pt x="487" y="281"/>
                </a:lnTo>
                <a:lnTo>
                  <a:pt x="490" y="281"/>
                </a:lnTo>
                <a:lnTo>
                  <a:pt x="503" y="283"/>
                </a:lnTo>
                <a:lnTo>
                  <a:pt x="505" y="283"/>
                </a:lnTo>
                <a:lnTo>
                  <a:pt x="508" y="283"/>
                </a:lnTo>
                <a:lnTo>
                  <a:pt x="510" y="283"/>
                </a:lnTo>
                <a:lnTo>
                  <a:pt x="511" y="283"/>
                </a:lnTo>
                <a:lnTo>
                  <a:pt x="513" y="283"/>
                </a:lnTo>
                <a:lnTo>
                  <a:pt x="524" y="283"/>
                </a:lnTo>
                <a:lnTo>
                  <a:pt x="528" y="283"/>
                </a:lnTo>
                <a:lnTo>
                  <a:pt x="537" y="283"/>
                </a:lnTo>
                <a:lnTo>
                  <a:pt x="547" y="285"/>
                </a:lnTo>
                <a:lnTo>
                  <a:pt x="555" y="283"/>
                </a:lnTo>
                <a:lnTo>
                  <a:pt x="560" y="285"/>
                </a:lnTo>
                <a:lnTo>
                  <a:pt x="562" y="285"/>
                </a:lnTo>
                <a:lnTo>
                  <a:pt x="565" y="285"/>
                </a:lnTo>
                <a:lnTo>
                  <a:pt x="568" y="285"/>
                </a:lnTo>
                <a:lnTo>
                  <a:pt x="570" y="285"/>
                </a:lnTo>
                <a:lnTo>
                  <a:pt x="578" y="285"/>
                </a:lnTo>
                <a:lnTo>
                  <a:pt x="580" y="285"/>
                </a:lnTo>
                <a:lnTo>
                  <a:pt x="581" y="285"/>
                </a:lnTo>
                <a:lnTo>
                  <a:pt x="583" y="285"/>
                </a:lnTo>
                <a:lnTo>
                  <a:pt x="583" y="303"/>
                </a:lnTo>
                <a:lnTo>
                  <a:pt x="583" y="312"/>
                </a:lnTo>
                <a:lnTo>
                  <a:pt x="583" y="321"/>
                </a:lnTo>
                <a:lnTo>
                  <a:pt x="583" y="322"/>
                </a:lnTo>
                <a:lnTo>
                  <a:pt x="583" y="326"/>
                </a:lnTo>
                <a:lnTo>
                  <a:pt x="583" y="327"/>
                </a:lnTo>
                <a:lnTo>
                  <a:pt x="583" y="335"/>
                </a:lnTo>
                <a:lnTo>
                  <a:pt x="583" y="337"/>
                </a:lnTo>
                <a:lnTo>
                  <a:pt x="583" y="339"/>
                </a:lnTo>
                <a:lnTo>
                  <a:pt x="586" y="339"/>
                </a:lnTo>
                <a:lnTo>
                  <a:pt x="591" y="340"/>
                </a:lnTo>
                <a:lnTo>
                  <a:pt x="593" y="340"/>
                </a:lnTo>
                <a:lnTo>
                  <a:pt x="598" y="340"/>
                </a:lnTo>
                <a:lnTo>
                  <a:pt x="601" y="340"/>
                </a:lnTo>
                <a:lnTo>
                  <a:pt x="603" y="340"/>
                </a:lnTo>
                <a:lnTo>
                  <a:pt x="604" y="340"/>
                </a:lnTo>
                <a:lnTo>
                  <a:pt x="608" y="340"/>
                </a:lnTo>
                <a:lnTo>
                  <a:pt x="609" y="340"/>
                </a:lnTo>
                <a:lnTo>
                  <a:pt x="613" y="340"/>
                </a:lnTo>
                <a:lnTo>
                  <a:pt x="614" y="340"/>
                </a:lnTo>
                <a:lnTo>
                  <a:pt x="616" y="340"/>
                </a:lnTo>
                <a:lnTo>
                  <a:pt x="621" y="340"/>
                </a:lnTo>
                <a:lnTo>
                  <a:pt x="622" y="340"/>
                </a:lnTo>
                <a:lnTo>
                  <a:pt x="627" y="340"/>
                </a:lnTo>
                <a:lnTo>
                  <a:pt x="630" y="339"/>
                </a:lnTo>
                <a:lnTo>
                  <a:pt x="632" y="339"/>
                </a:lnTo>
                <a:lnTo>
                  <a:pt x="637" y="339"/>
                </a:lnTo>
                <a:lnTo>
                  <a:pt x="639" y="339"/>
                </a:lnTo>
                <a:lnTo>
                  <a:pt x="640" y="339"/>
                </a:lnTo>
                <a:lnTo>
                  <a:pt x="645" y="339"/>
                </a:lnTo>
                <a:lnTo>
                  <a:pt x="650" y="339"/>
                </a:lnTo>
                <a:lnTo>
                  <a:pt x="653" y="339"/>
                </a:lnTo>
                <a:lnTo>
                  <a:pt x="658" y="339"/>
                </a:lnTo>
                <a:lnTo>
                  <a:pt x="662" y="339"/>
                </a:lnTo>
                <a:lnTo>
                  <a:pt x="671" y="339"/>
                </a:lnTo>
                <a:lnTo>
                  <a:pt x="673" y="339"/>
                </a:lnTo>
                <a:lnTo>
                  <a:pt x="676" y="339"/>
                </a:lnTo>
                <a:lnTo>
                  <a:pt x="681" y="339"/>
                </a:lnTo>
                <a:lnTo>
                  <a:pt x="683" y="339"/>
                </a:lnTo>
                <a:lnTo>
                  <a:pt x="686" y="339"/>
                </a:lnTo>
                <a:lnTo>
                  <a:pt x="689" y="339"/>
                </a:lnTo>
                <a:lnTo>
                  <a:pt x="691" y="339"/>
                </a:lnTo>
                <a:lnTo>
                  <a:pt x="693" y="339"/>
                </a:lnTo>
                <a:lnTo>
                  <a:pt x="694" y="339"/>
                </a:lnTo>
                <a:lnTo>
                  <a:pt x="697" y="339"/>
                </a:lnTo>
                <a:lnTo>
                  <a:pt x="699" y="339"/>
                </a:lnTo>
                <a:lnTo>
                  <a:pt x="704" y="339"/>
                </a:lnTo>
                <a:lnTo>
                  <a:pt x="709" y="339"/>
                </a:lnTo>
                <a:lnTo>
                  <a:pt x="711" y="339"/>
                </a:lnTo>
                <a:lnTo>
                  <a:pt x="724" y="339"/>
                </a:lnTo>
                <a:lnTo>
                  <a:pt x="727" y="339"/>
                </a:lnTo>
                <a:lnTo>
                  <a:pt x="729" y="339"/>
                </a:lnTo>
                <a:lnTo>
                  <a:pt x="732" y="339"/>
                </a:lnTo>
                <a:lnTo>
                  <a:pt x="733" y="339"/>
                </a:lnTo>
                <a:lnTo>
                  <a:pt x="737" y="339"/>
                </a:lnTo>
                <a:lnTo>
                  <a:pt x="746" y="339"/>
                </a:lnTo>
                <a:lnTo>
                  <a:pt x="748" y="339"/>
                </a:lnTo>
                <a:lnTo>
                  <a:pt x="755" y="339"/>
                </a:lnTo>
                <a:lnTo>
                  <a:pt x="755" y="340"/>
                </a:lnTo>
                <a:lnTo>
                  <a:pt x="755" y="360"/>
                </a:lnTo>
                <a:lnTo>
                  <a:pt x="755" y="363"/>
                </a:lnTo>
                <a:lnTo>
                  <a:pt x="755" y="365"/>
                </a:lnTo>
                <a:lnTo>
                  <a:pt x="755" y="366"/>
                </a:lnTo>
                <a:lnTo>
                  <a:pt x="755" y="376"/>
                </a:lnTo>
                <a:lnTo>
                  <a:pt x="755" y="383"/>
                </a:lnTo>
                <a:lnTo>
                  <a:pt x="755" y="388"/>
                </a:lnTo>
                <a:lnTo>
                  <a:pt x="755" y="393"/>
                </a:lnTo>
                <a:lnTo>
                  <a:pt x="755" y="394"/>
                </a:lnTo>
                <a:lnTo>
                  <a:pt x="756" y="394"/>
                </a:lnTo>
                <a:lnTo>
                  <a:pt x="761" y="394"/>
                </a:lnTo>
                <a:lnTo>
                  <a:pt x="764" y="394"/>
                </a:lnTo>
                <a:lnTo>
                  <a:pt x="766" y="394"/>
                </a:lnTo>
                <a:lnTo>
                  <a:pt x="782" y="394"/>
                </a:lnTo>
                <a:lnTo>
                  <a:pt x="786" y="394"/>
                </a:lnTo>
                <a:lnTo>
                  <a:pt x="797" y="394"/>
                </a:lnTo>
                <a:lnTo>
                  <a:pt x="800" y="394"/>
                </a:lnTo>
                <a:lnTo>
                  <a:pt x="805" y="394"/>
                </a:lnTo>
                <a:lnTo>
                  <a:pt x="810" y="394"/>
                </a:lnTo>
                <a:lnTo>
                  <a:pt x="810" y="397"/>
                </a:lnTo>
                <a:lnTo>
                  <a:pt x="810" y="399"/>
                </a:lnTo>
                <a:lnTo>
                  <a:pt x="810" y="401"/>
                </a:lnTo>
                <a:lnTo>
                  <a:pt x="810" y="406"/>
                </a:lnTo>
                <a:lnTo>
                  <a:pt x="810" y="415"/>
                </a:lnTo>
                <a:lnTo>
                  <a:pt x="810" y="417"/>
                </a:lnTo>
                <a:lnTo>
                  <a:pt x="810" y="424"/>
                </a:lnTo>
                <a:lnTo>
                  <a:pt x="810" y="427"/>
                </a:lnTo>
                <a:lnTo>
                  <a:pt x="810" y="432"/>
                </a:lnTo>
                <a:lnTo>
                  <a:pt x="812" y="440"/>
                </a:lnTo>
                <a:lnTo>
                  <a:pt x="812" y="446"/>
                </a:lnTo>
                <a:lnTo>
                  <a:pt x="812" y="448"/>
                </a:lnTo>
                <a:lnTo>
                  <a:pt x="812" y="450"/>
                </a:lnTo>
                <a:lnTo>
                  <a:pt x="815" y="450"/>
                </a:lnTo>
                <a:lnTo>
                  <a:pt x="817" y="450"/>
                </a:lnTo>
                <a:lnTo>
                  <a:pt x="822" y="451"/>
                </a:lnTo>
                <a:lnTo>
                  <a:pt x="831" y="451"/>
                </a:lnTo>
                <a:lnTo>
                  <a:pt x="831" y="450"/>
                </a:lnTo>
                <a:lnTo>
                  <a:pt x="838" y="450"/>
                </a:lnTo>
                <a:lnTo>
                  <a:pt x="840" y="450"/>
                </a:lnTo>
                <a:lnTo>
                  <a:pt x="848" y="450"/>
                </a:lnTo>
                <a:lnTo>
                  <a:pt x="872" y="450"/>
                </a:lnTo>
                <a:lnTo>
                  <a:pt x="877" y="450"/>
                </a:lnTo>
                <a:lnTo>
                  <a:pt x="879" y="450"/>
                </a:lnTo>
                <a:lnTo>
                  <a:pt x="880" y="450"/>
                </a:lnTo>
                <a:lnTo>
                  <a:pt x="884" y="450"/>
                </a:lnTo>
                <a:lnTo>
                  <a:pt x="894" y="450"/>
                </a:lnTo>
                <a:lnTo>
                  <a:pt x="900" y="450"/>
                </a:lnTo>
                <a:lnTo>
                  <a:pt x="902" y="450"/>
                </a:lnTo>
                <a:lnTo>
                  <a:pt x="903" y="450"/>
                </a:lnTo>
                <a:lnTo>
                  <a:pt x="915" y="450"/>
                </a:lnTo>
                <a:lnTo>
                  <a:pt x="926" y="450"/>
                </a:lnTo>
                <a:lnTo>
                  <a:pt x="931" y="450"/>
                </a:lnTo>
                <a:lnTo>
                  <a:pt x="943" y="450"/>
                </a:lnTo>
                <a:lnTo>
                  <a:pt x="944" y="450"/>
                </a:lnTo>
                <a:lnTo>
                  <a:pt x="946" y="450"/>
                </a:lnTo>
                <a:lnTo>
                  <a:pt x="947" y="450"/>
                </a:lnTo>
                <a:lnTo>
                  <a:pt x="951" y="450"/>
                </a:lnTo>
                <a:lnTo>
                  <a:pt x="957" y="450"/>
                </a:lnTo>
                <a:lnTo>
                  <a:pt x="961" y="450"/>
                </a:lnTo>
                <a:lnTo>
                  <a:pt x="979" y="450"/>
                </a:lnTo>
                <a:lnTo>
                  <a:pt x="979" y="455"/>
                </a:lnTo>
                <a:lnTo>
                  <a:pt x="979" y="458"/>
                </a:lnTo>
                <a:lnTo>
                  <a:pt x="979" y="460"/>
                </a:lnTo>
                <a:lnTo>
                  <a:pt x="979" y="466"/>
                </a:lnTo>
                <a:lnTo>
                  <a:pt x="979" y="471"/>
                </a:lnTo>
                <a:lnTo>
                  <a:pt x="979" y="473"/>
                </a:lnTo>
                <a:lnTo>
                  <a:pt x="979" y="477"/>
                </a:lnTo>
                <a:lnTo>
                  <a:pt x="979" y="479"/>
                </a:lnTo>
                <a:lnTo>
                  <a:pt x="979" y="482"/>
                </a:lnTo>
                <a:lnTo>
                  <a:pt x="979" y="484"/>
                </a:lnTo>
                <a:lnTo>
                  <a:pt x="979" y="495"/>
                </a:lnTo>
                <a:lnTo>
                  <a:pt x="980" y="500"/>
                </a:lnTo>
                <a:lnTo>
                  <a:pt x="980" y="505"/>
                </a:lnTo>
                <a:lnTo>
                  <a:pt x="970" y="505"/>
                </a:lnTo>
                <a:lnTo>
                  <a:pt x="969" y="505"/>
                </a:lnTo>
                <a:lnTo>
                  <a:pt x="964" y="505"/>
                </a:lnTo>
                <a:lnTo>
                  <a:pt x="954" y="505"/>
                </a:lnTo>
                <a:lnTo>
                  <a:pt x="952" y="505"/>
                </a:lnTo>
                <a:lnTo>
                  <a:pt x="951" y="505"/>
                </a:lnTo>
                <a:lnTo>
                  <a:pt x="949" y="505"/>
                </a:lnTo>
                <a:lnTo>
                  <a:pt x="938" y="505"/>
                </a:lnTo>
                <a:lnTo>
                  <a:pt x="933" y="505"/>
                </a:lnTo>
                <a:lnTo>
                  <a:pt x="931" y="505"/>
                </a:lnTo>
                <a:lnTo>
                  <a:pt x="928" y="505"/>
                </a:lnTo>
                <a:lnTo>
                  <a:pt x="925" y="505"/>
                </a:lnTo>
                <a:lnTo>
                  <a:pt x="918" y="505"/>
                </a:lnTo>
                <a:lnTo>
                  <a:pt x="900" y="505"/>
                </a:lnTo>
                <a:lnTo>
                  <a:pt x="892" y="505"/>
                </a:lnTo>
                <a:lnTo>
                  <a:pt x="890" y="505"/>
                </a:lnTo>
                <a:lnTo>
                  <a:pt x="884" y="505"/>
                </a:lnTo>
                <a:lnTo>
                  <a:pt x="876" y="505"/>
                </a:lnTo>
                <a:lnTo>
                  <a:pt x="872" y="505"/>
                </a:lnTo>
                <a:lnTo>
                  <a:pt x="856" y="505"/>
                </a:lnTo>
                <a:lnTo>
                  <a:pt x="853" y="505"/>
                </a:lnTo>
                <a:lnTo>
                  <a:pt x="848" y="505"/>
                </a:lnTo>
                <a:lnTo>
                  <a:pt x="838" y="505"/>
                </a:lnTo>
                <a:lnTo>
                  <a:pt x="830" y="505"/>
                </a:lnTo>
                <a:lnTo>
                  <a:pt x="827" y="505"/>
                </a:lnTo>
                <a:lnTo>
                  <a:pt x="822" y="505"/>
                </a:lnTo>
                <a:lnTo>
                  <a:pt x="815" y="505"/>
                </a:lnTo>
                <a:lnTo>
                  <a:pt x="813" y="505"/>
                </a:lnTo>
                <a:lnTo>
                  <a:pt x="800" y="505"/>
                </a:lnTo>
                <a:lnTo>
                  <a:pt x="794" y="505"/>
                </a:lnTo>
                <a:lnTo>
                  <a:pt x="787" y="505"/>
                </a:lnTo>
                <a:lnTo>
                  <a:pt x="778" y="505"/>
                </a:lnTo>
                <a:lnTo>
                  <a:pt x="776" y="505"/>
                </a:lnTo>
                <a:lnTo>
                  <a:pt x="774" y="505"/>
                </a:lnTo>
                <a:lnTo>
                  <a:pt x="761" y="505"/>
                </a:lnTo>
                <a:lnTo>
                  <a:pt x="760" y="505"/>
                </a:lnTo>
                <a:lnTo>
                  <a:pt x="756" y="507"/>
                </a:lnTo>
                <a:lnTo>
                  <a:pt x="755" y="507"/>
                </a:lnTo>
                <a:lnTo>
                  <a:pt x="755" y="504"/>
                </a:lnTo>
                <a:lnTo>
                  <a:pt x="730" y="504"/>
                </a:lnTo>
                <a:lnTo>
                  <a:pt x="717" y="504"/>
                </a:lnTo>
                <a:lnTo>
                  <a:pt x="709" y="504"/>
                </a:lnTo>
                <a:lnTo>
                  <a:pt x="699" y="504"/>
                </a:lnTo>
                <a:lnTo>
                  <a:pt x="697" y="504"/>
                </a:lnTo>
                <a:lnTo>
                  <a:pt x="693" y="504"/>
                </a:lnTo>
                <a:lnTo>
                  <a:pt x="680" y="504"/>
                </a:lnTo>
                <a:lnTo>
                  <a:pt x="676" y="504"/>
                </a:lnTo>
                <a:lnTo>
                  <a:pt x="675" y="504"/>
                </a:lnTo>
                <a:lnTo>
                  <a:pt x="673" y="504"/>
                </a:lnTo>
                <a:lnTo>
                  <a:pt x="671" y="504"/>
                </a:lnTo>
                <a:lnTo>
                  <a:pt x="663" y="504"/>
                </a:lnTo>
                <a:lnTo>
                  <a:pt x="653" y="504"/>
                </a:lnTo>
                <a:lnTo>
                  <a:pt x="652" y="504"/>
                </a:lnTo>
                <a:lnTo>
                  <a:pt x="650" y="504"/>
                </a:lnTo>
                <a:lnTo>
                  <a:pt x="644" y="504"/>
                </a:lnTo>
                <a:lnTo>
                  <a:pt x="640" y="504"/>
                </a:lnTo>
                <a:lnTo>
                  <a:pt x="630" y="504"/>
                </a:lnTo>
                <a:lnTo>
                  <a:pt x="629" y="504"/>
                </a:lnTo>
                <a:lnTo>
                  <a:pt x="627" y="504"/>
                </a:lnTo>
                <a:lnTo>
                  <a:pt x="626" y="504"/>
                </a:lnTo>
                <a:lnTo>
                  <a:pt x="619" y="504"/>
                </a:lnTo>
                <a:lnTo>
                  <a:pt x="613" y="504"/>
                </a:lnTo>
                <a:lnTo>
                  <a:pt x="609" y="504"/>
                </a:lnTo>
                <a:lnTo>
                  <a:pt x="604" y="504"/>
                </a:lnTo>
                <a:lnTo>
                  <a:pt x="603" y="504"/>
                </a:lnTo>
                <a:lnTo>
                  <a:pt x="596" y="504"/>
                </a:lnTo>
                <a:lnTo>
                  <a:pt x="581" y="504"/>
                </a:lnTo>
                <a:lnTo>
                  <a:pt x="578" y="504"/>
                </a:lnTo>
                <a:lnTo>
                  <a:pt x="573" y="504"/>
                </a:lnTo>
                <a:lnTo>
                  <a:pt x="568" y="504"/>
                </a:lnTo>
                <a:lnTo>
                  <a:pt x="565" y="504"/>
                </a:lnTo>
                <a:lnTo>
                  <a:pt x="562" y="504"/>
                </a:lnTo>
                <a:lnTo>
                  <a:pt x="559" y="504"/>
                </a:lnTo>
                <a:lnTo>
                  <a:pt x="557" y="504"/>
                </a:lnTo>
                <a:lnTo>
                  <a:pt x="552" y="504"/>
                </a:lnTo>
                <a:lnTo>
                  <a:pt x="544" y="504"/>
                </a:lnTo>
                <a:lnTo>
                  <a:pt x="541" y="504"/>
                </a:lnTo>
                <a:lnTo>
                  <a:pt x="537" y="504"/>
                </a:lnTo>
                <a:lnTo>
                  <a:pt x="536" y="504"/>
                </a:lnTo>
                <a:lnTo>
                  <a:pt x="532" y="504"/>
                </a:lnTo>
                <a:lnTo>
                  <a:pt x="526" y="504"/>
                </a:lnTo>
                <a:lnTo>
                  <a:pt x="524" y="504"/>
                </a:lnTo>
                <a:lnTo>
                  <a:pt x="518" y="502"/>
                </a:lnTo>
                <a:lnTo>
                  <a:pt x="514" y="502"/>
                </a:lnTo>
                <a:lnTo>
                  <a:pt x="511" y="502"/>
                </a:lnTo>
                <a:lnTo>
                  <a:pt x="510" y="502"/>
                </a:lnTo>
                <a:lnTo>
                  <a:pt x="508" y="502"/>
                </a:lnTo>
                <a:lnTo>
                  <a:pt x="503" y="502"/>
                </a:lnTo>
                <a:lnTo>
                  <a:pt x="501" y="502"/>
                </a:lnTo>
                <a:lnTo>
                  <a:pt x="500" y="502"/>
                </a:lnTo>
                <a:lnTo>
                  <a:pt x="497" y="502"/>
                </a:lnTo>
                <a:lnTo>
                  <a:pt x="495" y="502"/>
                </a:lnTo>
                <a:lnTo>
                  <a:pt x="492" y="502"/>
                </a:lnTo>
                <a:lnTo>
                  <a:pt x="485" y="502"/>
                </a:lnTo>
                <a:lnTo>
                  <a:pt x="483" y="502"/>
                </a:lnTo>
                <a:lnTo>
                  <a:pt x="480" y="502"/>
                </a:lnTo>
                <a:lnTo>
                  <a:pt x="479" y="502"/>
                </a:lnTo>
                <a:lnTo>
                  <a:pt x="474" y="502"/>
                </a:lnTo>
                <a:lnTo>
                  <a:pt x="470" y="502"/>
                </a:lnTo>
                <a:lnTo>
                  <a:pt x="465" y="502"/>
                </a:lnTo>
                <a:lnTo>
                  <a:pt x="462" y="502"/>
                </a:lnTo>
                <a:lnTo>
                  <a:pt x="452" y="502"/>
                </a:lnTo>
                <a:lnTo>
                  <a:pt x="451" y="502"/>
                </a:lnTo>
                <a:lnTo>
                  <a:pt x="443" y="500"/>
                </a:lnTo>
                <a:lnTo>
                  <a:pt x="438" y="502"/>
                </a:lnTo>
                <a:lnTo>
                  <a:pt x="433" y="502"/>
                </a:lnTo>
                <a:lnTo>
                  <a:pt x="430" y="502"/>
                </a:lnTo>
                <a:lnTo>
                  <a:pt x="425" y="502"/>
                </a:lnTo>
                <a:lnTo>
                  <a:pt x="423" y="502"/>
                </a:lnTo>
                <a:lnTo>
                  <a:pt x="421" y="502"/>
                </a:lnTo>
                <a:lnTo>
                  <a:pt x="418" y="502"/>
                </a:lnTo>
                <a:lnTo>
                  <a:pt x="415" y="500"/>
                </a:lnTo>
                <a:lnTo>
                  <a:pt x="408" y="500"/>
                </a:lnTo>
                <a:lnTo>
                  <a:pt x="407" y="500"/>
                </a:lnTo>
                <a:lnTo>
                  <a:pt x="405" y="500"/>
                </a:lnTo>
                <a:lnTo>
                  <a:pt x="403" y="500"/>
                </a:lnTo>
                <a:lnTo>
                  <a:pt x="398" y="500"/>
                </a:lnTo>
                <a:lnTo>
                  <a:pt x="395" y="500"/>
                </a:lnTo>
                <a:lnTo>
                  <a:pt x="390" y="500"/>
                </a:lnTo>
                <a:lnTo>
                  <a:pt x="389" y="500"/>
                </a:lnTo>
                <a:lnTo>
                  <a:pt x="385" y="500"/>
                </a:lnTo>
                <a:lnTo>
                  <a:pt x="384" y="500"/>
                </a:lnTo>
                <a:lnTo>
                  <a:pt x="382" y="500"/>
                </a:lnTo>
                <a:lnTo>
                  <a:pt x="379" y="500"/>
                </a:lnTo>
                <a:lnTo>
                  <a:pt x="371" y="500"/>
                </a:lnTo>
                <a:lnTo>
                  <a:pt x="364" y="500"/>
                </a:lnTo>
                <a:lnTo>
                  <a:pt x="358" y="500"/>
                </a:lnTo>
                <a:lnTo>
                  <a:pt x="354" y="500"/>
                </a:lnTo>
                <a:lnTo>
                  <a:pt x="353" y="500"/>
                </a:lnTo>
                <a:lnTo>
                  <a:pt x="351" y="500"/>
                </a:lnTo>
                <a:lnTo>
                  <a:pt x="349" y="500"/>
                </a:lnTo>
                <a:lnTo>
                  <a:pt x="330" y="500"/>
                </a:lnTo>
                <a:lnTo>
                  <a:pt x="320" y="500"/>
                </a:lnTo>
                <a:lnTo>
                  <a:pt x="312" y="500"/>
                </a:lnTo>
                <a:lnTo>
                  <a:pt x="309" y="500"/>
                </a:lnTo>
                <a:lnTo>
                  <a:pt x="299" y="500"/>
                </a:lnTo>
                <a:lnTo>
                  <a:pt x="294" y="500"/>
                </a:lnTo>
                <a:lnTo>
                  <a:pt x="291" y="500"/>
                </a:lnTo>
                <a:lnTo>
                  <a:pt x="289" y="500"/>
                </a:lnTo>
                <a:lnTo>
                  <a:pt x="287" y="500"/>
                </a:lnTo>
                <a:lnTo>
                  <a:pt x="284" y="500"/>
                </a:lnTo>
                <a:lnTo>
                  <a:pt x="282" y="500"/>
                </a:lnTo>
                <a:lnTo>
                  <a:pt x="281" y="500"/>
                </a:lnTo>
                <a:lnTo>
                  <a:pt x="268" y="500"/>
                </a:lnTo>
                <a:lnTo>
                  <a:pt x="266" y="500"/>
                </a:lnTo>
                <a:lnTo>
                  <a:pt x="263" y="500"/>
                </a:lnTo>
                <a:lnTo>
                  <a:pt x="258" y="500"/>
                </a:lnTo>
                <a:lnTo>
                  <a:pt x="253" y="500"/>
                </a:lnTo>
                <a:lnTo>
                  <a:pt x="250" y="500"/>
                </a:lnTo>
                <a:lnTo>
                  <a:pt x="247" y="500"/>
                </a:lnTo>
                <a:lnTo>
                  <a:pt x="243" y="500"/>
                </a:lnTo>
                <a:lnTo>
                  <a:pt x="240" y="500"/>
                </a:lnTo>
                <a:lnTo>
                  <a:pt x="238" y="500"/>
                </a:lnTo>
                <a:lnTo>
                  <a:pt x="233" y="500"/>
                </a:lnTo>
                <a:lnTo>
                  <a:pt x="230" y="500"/>
                </a:lnTo>
                <a:lnTo>
                  <a:pt x="227" y="500"/>
                </a:lnTo>
                <a:lnTo>
                  <a:pt x="224" y="500"/>
                </a:lnTo>
                <a:lnTo>
                  <a:pt x="222" y="499"/>
                </a:lnTo>
                <a:lnTo>
                  <a:pt x="220" y="499"/>
                </a:lnTo>
                <a:lnTo>
                  <a:pt x="217" y="499"/>
                </a:lnTo>
                <a:lnTo>
                  <a:pt x="214" y="499"/>
                </a:lnTo>
                <a:lnTo>
                  <a:pt x="212" y="499"/>
                </a:lnTo>
                <a:lnTo>
                  <a:pt x="211" y="499"/>
                </a:lnTo>
                <a:lnTo>
                  <a:pt x="204" y="499"/>
                </a:lnTo>
                <a:lnTo>
                  <a:pt x="194" y="499"/>
                </a:lnTo>
                <a:lnTo>
                  <a:pt x="193" y="499"/>
                </a:lnTo>
                <a:lnTo>
                  <a:pt x="191" y="499"/>
                </a:lnTo>
                <a:lnTo>
                  <a:pt x="189" y="499"/>
                </a:lnTo>
                <a:lnTo>
                  <a:pt x="188" y="499"/>
                </a:lnTo>
                <a:lnTo>
                  <a:pt x="186" y="499"/>
                </a:lnTo>
                <a:lnTo>
                  <a:pt x="184" y="499"/>
                </a:lnTo>
                <a:lnTo>
                  <a:pt x="183" y="499"/>
                </a:lnTo>
                <a:lnTo>
                  <a:pt x="180" y="499"/>
                </a:lnTo>
                <a:lnTo>
                  <a:pt x="176" y="499"/>
                </a:lnTo>
                <a:lnTo>
                  <a:pt x="175" y="499"/>
                </a:lnTo>
                <a:lnTo>
                  <a:pt x="173" y="499"/>
                </a:lnTo>
                <a:lnTo>
                  <a:pt x="170" y="499"/>
                </a:lnTo>
                <a:lnTo>
                  <a:pt x="166" y="499"/>
                </a:lnTo>
                <a:lnTo>
                  <a:pt x="160" y="499"/>
                </a:lnTo>
                <a:lnTo>
                  <a:pt x="155" y="499"/>
                </a:lnTo>
                <a:lnTo>
                  <a:pt x="150" y="499"/>
                </a:lnTo>
                <a:lnTo>
                  <a:pt x="148" y="499"/>
                </a:lnTo>
                <a:lnTo>
                  <a:pt x="147" y="499"/>
                </a:lnTo>
                <a:lnTo>
                  <a:pt x="139" y="499"/>
                </a:lnTo>
                <a:lnTo>
                  <a:pt x="134" y="499"/>
                </a:lnTo>
                <a:lnTo>
                  <a:pt x="132" y="499"/>
                </a:lnTo>
                <a:lnTo>
                  <a:pt x="126" y="499"/>
                </a:lnTo>
                <a:lnTo>
                  <a:pt x="124" y="499"/>
                </a:lnTo>
                <a:lnTo>
                  <a:pt x="121" y="499"/>
                </a:lnTo>
                <a:lnTo>
                  <a:pt x="119" y="499"/>
                </a:lnTo>
                <a:lnTo>
                  <a:pt x="117" y="499"/>
                </a:lnTo>
                <a:lnTo>
                  <a:pt x="114" y="499"/>
                </a:lnTo>
                <a:lnTo>
                  <a:pt x="113" y="499"/>
                </a:lnTo>
                <a:lnTo>
                  <a:pt x="108" y="499"/>
                </a:lnTo>
                <a:lnTo>
                  <a:pt x="106" y="499"/>
                </a:lnTo>
                <a:lnTo>
                  <a:pt x="101" y="499"/>
                </a:lnTo>
                <a:lnTo>
                  <a:pt x="99" y="499"/>
                </a:lnTo>
                <a:lnTo>
                  <a:pt x="96" y="499"/>
                </a:lnTo>
                <a:lnTo>
                  <a:pt x="91" y="499"/>
                </a:lnTo>
                <a:lnTo>
                  <a:pt x="90" y="499"/>
                </a:lnTo>
                <a:lnTo>
                  <a:pt x="88" y="499"/>
                </a:lnTo>
                <a:lnTo>
                  <a:pt x="86" y="499"/>
                </a:lnTo>
                <a:lnTo>
                  <a:pt x="85" y="499"/>
                </a:lnTo>
                <a:lnTo>
                  <a:pt x="83" y="499"/>
                </a:lnTo>
                <a:lnTo>
                  <a:pt x="81" y="499"/>
                </a:lnTo>
                <a:lnTo>
                  <a:pt x="60" y="497"/>
                </a:lnTo>
                <a:lnTo>
                  <a:pt x="59" y="497"/>
                </a:lnTo>
                <a:lnTo>
                  <a:pt x="57" y="497"/>
                </a:lnTo>
                <a:lnTo>
                  <a:pt x="55" y="497"/>
                </a:lnTo>
                <a:lnTo>
                  <a:pt x="54" y="497"/>
                </a:lnTo>
                <a:lnTo>
                  <a:pt x="52" y="497"/>
                </a:lnTo>
                <a:lnTo>
                  <a:pt x="50" y="497"/>
                </a:lnTo>
                <a:lnTo>
                  <a:pt x="49" y="497"/>
                </a:lnTo>
                <a:lnTo>
                  <a:pt x="47" y="497"/>
                </a:lnTo>
                <a:lnTo>
                  <a:pt x="46" y="497"/>
                </a:lnTo>
                <a:lnTo>
                  <a:pt x="44" y="497"/>
                </a:lnTo>
                <a:lnTo>
                  <a:pt x="42" y="497"/>
                </a:lnTo>
                <a:lnTo>
                  <a:pt x="37" y="497"/>
                </a:lnTo>
                <a:lnTo>
                  <a:pt x="28" y="497"/>
                </a:lnTo>
                <a:lnTo>
                  <a:pt x="18" y="497"/>
                </a:lnTo>
                <a:lnTo>
                  <a:pt x="10" y="497"/>
                </a:lnTo>
                <a:lnTo>
                  <a:pt x="1" y="497"/>
                </a:lnTo>
                <a:lnTo>
                  <a:pt x="0" y="497"/>
                </a:lnTo>
                <a:lnTo>
                  <a:pt x="0" y="495"/>
                </a:lnTo>
                <a:lnTo>
                  <a:pt x="0" y="494"/>
                </a:lnTo>
                <a:lnTo>
                  <a:pt x="0" y="492"/>
                </a:lnTo>
                <a:lnTo>
                  <a:pt x="0" y="491"/>
                </a:lnTo>
                <a:lnTo>
                  <a:pt x="1" y="491"/>
                </a:lnTo>
                <a:lnTo>
                  <a:pt x="1" y="489"/>
                </a:lnTo>
                <a:lnTo>
                  <a:pt x="3" y="489"/>
                </a:lnTo>
                <a:lnTo>
                  <a:pt x="3" y="491"/>
                </a:lnTo>
                <a:lnTo>
                  <a:pt x="5" y="491"/>
                </a:lnTo>
                <a:lnTo>
                  <a:pt x="6" y="491"/>
                </a:lnTo>
                <a:lnTo>
                  <a:pt x="8" y="491"/>
                </a:lnTo>
                <a:lnTo>
                  <a:pt x="10" y="491"/>
                </a:lnTo>
                <a:lnTo>
                  <a:pt x="11" y="491"/>
                </a:lnTo>
                <a:lnTo>
                  <a:pt x="13" y="491"/>
                </a:lnTo>
                <a:lnTo>
                  <a:pt x="14" y="491"/>
                </a:lnTo>
                <a:lnTo>
                  <a:pt x="16" y="491"/>
                </a:lnTo>
                <a:lnTo>
                  <a:pt x="18" y="491"/>
                </a:lnTo>
                <a:lnTo>
                  <a:pt x="18" y="489"/>
                </a:lnTo>
                <a:lnTo>
                  <a:pt x="16" y="489"/>
                </a:lnTo>
                <a:lnTo>
                  <a:pt x="14" y="487"/>
                </a:lnTo>
                <a:lnTo>
                  <a:pt x="13" y="486"/>
                </a:lnTo>
                <a:lnTo>
                  <a:pt x="13" y="484"/>
                </a:lnTo>
                <a:lnTo>
                  <a:pt x="11" y="484"/>
                </a:lnTo>
                <a:lnTo>
                  <a:pt x="11" y="482"/>
                </a:lnTo>
                <a:lnTo>
                  <a:pt x="10" y="482"/>
                </a:lnTo>
                <a:lnTo>
                  <a:pt x="10" y="481"/>
                </a:lnTo>
                <a:lnTo>
                  <a:pt x="10" y="479"/>
                </a:lnTo>
                <a:lnTo>
                  <a:pt x="10" y="477"/>
                </a:lnTo>
                <a:lnTo>
                  <a:pt x="10" y="476"/>
                </a:lnTo>
                <a:lnTo>
                  <a:pt x="8" y="476"/>
                </a:lnTo>
                <a:lnTo>
                  <a:pt x="8" y="474"/>
                </a:lnTo>
                <a:lnTo>
                  <a:pt x="8" y="473"/>
                </a:lnTo>
                <a:lnTo>
                  <a:pt x="8" y="471"/>
                </a:lnTo>
                <a:lnTo>
                  <a:pt x="8" y="469"/>
                </a:lnTo>
                <a:lnTo>
                  <a:pt x="8" y="468"/>
                </a:lnTo>
                <a:lnTo>
                  <a:pt x="8" y="466"/>
                </a:lnTo>
                <a:lnTo>
                  <a:pt x="8" y="464"/>
                </a:lnTo>
                <a:lnTo>
                  <a:pt x="10" y="463"/>
                </a:lnTo>
                <a:lnTo>
                  <a:pt x="10" y="461"/>
                </a:lnTo>
                <a:lnTo>
                  <a:pt x="10" y="460"/>
                </a:lnTo>
                <a:lnTo>
                  <a:pt x="11" y="460"/>
                </a:lnTo>
                <a:lnTo>
                  <a:pt x="11" y="458"/>
                </a:lnTo>
                <a:lnTo>
                  <a:pt x="11" y="456"/>
                </a:lnTo>
                <a:lnTo>
                  <a:pt x="11" y="455"/>
                </a:lnTo>
                <a:lnTo>
                  <a:pt x="11" y="453"/>
                </a:lnTo>
                <a:lnTo>
                  <a:pt x="11" y="451"/>
                </a:lnTo>
                <a:lnTo>
                  <a:pt x="11" y="450"/>
                </a:lnTo>
                <a:lnTo>
                  <a:pt x="13" y="450"/>
                </a:lnTo>
                <a:lnTo>
                  <a:pt x="13" y="448"/>
                </a:lnTo>
                <a:lnTo>
                  <a:pt x="14" y="448"/>
                </a:lnTo>
                <a:lnTo>
                  <a:pt x="14" y="446"/>
                </a:lnTo>
                <a:lnTo>
                  <a:pt x="14" y="445"/>
                </a:lnTo>
                <a:lnTo>
                  <a:pt x="16" y="443"/>
                </a:lnTo>
                <a:lnTo>
                  <a:pt x="16" y="442"/>
                </a:lnTo>
                <a:lnTo>
                  <a:pt x="18" y="442"/>
                </a:lnTo>
                <a:lnTo>
                  <a:pt x="18" y="440"/>
                </a:lnTo>
                <a:lnTo>
                  <a:pt x="16" y="440"/>
                </a:lnTo>
                <a:lnTo>
                  <a:pt x="14" y="440"/>
                </a:lnTo>
                <a:lnTo>
                  <a:pt x="14" y="438"/>
                </a:lnTo>
                <a:lnTo>
                  <a:pt x="13" y="437"/>
                </a:lnTo>
                <a:lnTo>
                  <a:pt x="13" y="435"/>
                </a:lnTo>
                <a:lnTo>
                  <a:pt x="14" y="435"/>
                </a:lnTo>
                <a:lnTo>
                  <a:pt x="14" y="433"/>
                </a:lnTo>
                <a:lnTo>
                  <a:pt x="14" y="432"/>
                </a:lnTo>
                <a:lnTo>
                  <a:pt x="14" y="430"/>
                </a:lnTo>
                <a:lnTo>
                  <a:pt x="13" y="430"/>
                </a:lnTo>
                <a:lnTo>
                  <a:pt x="13" y="428"/>
                </a:lnTo>
                <a:lnTo>
                  <a:pt x="13" y="427"/>
                </a:lnTo>
                <a:lnTo>
                  <a:pt x="13" y="425"/>
                </a:lnTo>
                <a:lnTo>
                  <a:pt x="14" y="424"/>
                </a:lnTo>
                <a:lnTo>
                  <a:pt x="14" y="422"/>
                </a:lnTo>
                <a:lnTo>
                  <a:pt x="13" y="422"/>
                </a:lnTo>
                <a:lnTo>
                  <a:pt x="14" y="420"/>
                </a:lnTo>
                <a:lnTo>
                  <a:pt x="13" y="420"/>
                </a:lnTo>
                <a:lnTo>
                  <a:pt x="13" y="419"/>
                </a:lnTo>
                <a:lnTo>
                  <a:pt x="11" y="419"/>
                </a:lnTo>
                <a:lnTo>
                  <a:pt x="11" y="417"/>
                </a:lnTo>
                <a:lnTo>
                  <a:pt x="11" y="415"/>
                </a:lnTo>
                <a:lnTo>
                  <a:pt x="13" y="414"/>
                </a:lnTo>
                <a:lnTo>
                  <a:pt x="14" y="412"/>
                </a:lnTo>
                <a:lnTo>
                  <a:pt x="14" y="410"/>
                </a:lnTo>
                <a:lnTo>
                  <a:pt x="16" y="410"/>
                </a:lnTo>
                <a:lnTo>
                  <a:pt x="16" y="409"/>
                </a:lnTo>
                <a:lnTo>
                  <a:pt x="16" y="407"/>
                </a:lnTo>
                <a:lnTo>
                  <a:pt x="18" y="406"/>
                </a:lnTo>
                <a:lnTo>
                  <a:pt x="18" y="404"/>
                </a:lnTo>
                <a:lnTo>
                  <a:pt x="19" y="404"/>
                </a:lnTo>
                <a:lnTo>
                  <a:pt x="19" y="402"/>
                </a:lnTo>
                <a:lnTo>
                  <a:pt x="21" y="402"/>
                </a:lnTo>
                <a:lnTo>
                  <a:pt x="19" y="402"/>
                </a:lnTo>
                <a:lnTo>
                  <a:pt x="18" y="401"/>
                </a:lnTo>
                <a:lnTo>
                  <a:pt x="16" y="399"/>
                </a:lnTo>
                <a:lnTo>
                  <a:pt x="16" y="397"/>
                </a:lnTo>
                <a:lnTo>
                  <a:pt x="16" y="396"/>
                </a:lnTo>
                <a:lnTo>
                  <a:pt x="18" y="396"/>
                </a:lnTo>
                <a:lnTo>
                  <a:pt x="18" y="394"/>
                </a:lnTo>
                <a:lnTo>
                  <a:pt x="19" y="394"/>
                </a:lnTo>
                <a:lnTo>
                  <a:pt x="19" y="393"/>
                </a:lnTo>
                <a:lnTo>
                  <a:pt x="21" y="393"/>
                </a:lnTo>
                <a:lnTo>
                  <a:pt x="21" y="391"/>
                </a:lnTo>
                <a:lnTo>
                  <a:pt x="19" y="391"/>
                </a:lnTo>
                <a:lnTo>
                  <a:pt x="19" y="389"/>
                </a:lnTo>
                <a:lnTo>
                  <a:pt x="18" y="389"/>
                </a:lnTo>
                <a:lnTo>
                  <a:pt x="18" y="388"/>
                </a:lnTo>
                <a:lnTo>
                  <a:pt x="18" y="386"/>
                </a:lnTo>
                <a:lnTo>
                  <a:pt x="18" y="384"/>
                </a:lnTo>
                <a:lnTo>
                  <a:pt x="18" y="383"/>
                </a:lnTo>
                <a:lnTo>
                  <a:pt x="18" y="381"/>
                </a:lnTo>
                <a:lnTo>
                  <a:pt x="18" y="378"/>
                </a:lnTo>
                <a:lnTo>
                  <a:pt x="19" y="378"/>
                </a:lnTo>
                <a:lnTo>
                  <a:pt x="19" y="376"/>
                </a:lnTo>
                <a:lnTo>
                  <a:pt x="19" y="375"/>
                </a:lnTo>
                <a:lnTo>
                  <a:pt x="19" y="373"/>
                </a:lnTo>
                <a:lnTo>
                  <a:pt x="19" y="371"/>
                </a:lnTo>
                <a:lnTo>
                  <a:pt x="18" y="371"/>
                </a:lnTo>
                <a:lnTo>
                  <a:pt x="16" y="371"/>
                </a:lnTo>
                <a:lnTo>
                  <a:pt x="14" y="371"/>
                </a:lnTo>
                <a:lnTo>
                  <a:pt x="14" y="370"/>
                </a:lnTo>
                <a:lnTo>
                  <a:pt x="14" y="368"/>
                </a:lnTo>
                <a:lnTo>
                  <a:pt x="14" y="366"/>
                </a:lnTo>
                <a:lnTo>
                  <a:pt x="14" y="365"/>
                </a:lnTo>
                <a:lnTo>
                  <a:pt x="16" y="363"/>
                </a:lnTo>
                <a:lnTo>
                  <a:pt x="16" y="361"/>
                </a:lnTo>
                <a:lnTo>
                  <a:pt x="16" y="360"/>
                </a:lnTo>
                <a:lnTo>
                  <a:pt x="14" y="360"/>
                </a:lnTo>
                <a:lnTo>
                  <a:pt x="14" y="361"/>
                </a:lnTo>
                <a:lnTo>
                  <a:pt x="13" y="361"/>
                </a:lnTo>
                <a:lnTo>
                  <a:pt x="13" y="360"/>
                </a:lnTo>
                <a:lnTo>
                  <a:pt x="14" y="360"/>
                </a:lnTo>
                <a:lnTo>
                  <a:pt x="14" y="358"/>
                </a:lnTo>
                <a:lnTo>
                  <a:pt x="14" y="357"/>
                </a:lnTo>
                <a:lnTo>
                  <a:pt x="14" y="355"/>
                </a:lnTo>
                <a:lnTo>
                  <a:pt x="14" y="353"/>
                </a:lnTo>
                <a:lnTo>
                  <a:pt x="16" y="352"/>
                </a:lnTo>
                <a:lnTo>
                  <a:pt x="14" y="352"/>
                </a:lnTo>
                <a:lnTo>
                  <a:pt x="14" y="350"/>
                </a:lnTo>
                <a:lnTo>
                  <a:pt x="14" y="348"/>
                </a:lnTo>
                <a:lnTo>
                  <a:pt x="14" y="347"/>
                </a:lnTo>
                <a:lnTo>
                  <a:pt x="14" y="345"/>
                </a:lnTo>
                <a:lnTo>
                  <a:pt x="14" y="343"/>
                </a:lnTo>
                <a:lnTo>
                  <a:pt x="14" y="342"/>
                </a:lnTo>
                <a:lnTo>
                  <a:pt x="16" y="342"/>
                </a:lnTo>
                <a:lnTo>
                  <a:pt x="16" y="340"/>
                </a:lnTo>
                <a:lnTo>
                  <a:pt x="18" y="337"/>
                </a:lnTo>
                <a:lnTo>
                  <a:pt x="19" y="337"/>
                </a:lnTo>
                <a:lnTo>
                  <a:pt x="19" y="335"/>
                </a:lnTo>
                <a:lnTo>
                  <a:pt x="19" y="334"/>
                </a:lnTo>
                <a:lnTo>
                  <a:pt x="21" y="334"/>
                </a:lnTo>
                <a:lnTo>
                  <a:pt x="21" y="332"/>
                </a:lnTo>
                <a:lnTo>
                  <a:pt x="21" y="330"/>
                </a:lnTo>
                <a:lnTo>
                  <a:pt x="21" y="329"/>
                </a:lnTo>
                <a:lnTo>
                  <a:pt x="23" y="329"/>
                </a:lnTo>
                <a:lnTo>
                  <a:pt x="24" y="329"/>
                </a:lnTo>
                <a:lnTo>
                  <a:pt x="24" y="327"/>
                </a:lnTo>
                <a:lnTo>
                  <a:pt x="26" y="327"/>
                </a:lnTo>
                <a:lnTo>
                  <a:pt x="28" y="326"/>
                </a:lnTo>
                <a:lnTo>
                  <a:pt x="29" y="326"/>
                </a:lnTo>
                <a:lnTo>
                  <a:pt x="31" y="324"/>
                </a:lnTo>
                <a:lnTo>
                  <a:pt x="31" y="322"/>
                </a:lnTo>
                <a:lnTo>
                  <a:pt x="32" y="322"/>
                </a:lnTo>
                <a:lnTo>
                  <a:pt x="32" y="321"/>
                </a:lnTo>
                <a:lnTo>
                  <a:pt x="34" y="321"/>
                </a:lnTo>
                <a:lnTo>
                  <a:pt x="34" y="319"/>
                </a:lnTo>
                <a:lnTo>
                  <a:pt x="36" y="319"/>
                </a:lnTo>
                <a:lnTo>
                  <a:pt x="36" y="317"/>
                </a:lnTo>
                <a:lnTo>
                  <a:pt x="36" y="316"/>
                </a:lnTo>
                <a:lnTo>
                  <a:pt x="34" y="316"/>
                </a:lnTo>
                <a:lnTo>
                  <a:pt x="32" y="314"/>
                </a:lnTo>
                <a:lnTo>
                  <a:pt x="34" y="312"/>
                </a:lnTo>
                <a:lnTo>
                  <a:pt x="36" y="312"/>
                </a:lnTo>
                <a:lnTo>
                  <a:pt x="36" y="311"/>
                </a:lnTo>
                <a:lnTo>
                  <a:pt x="37" y="311"/>
                </a:lnTo>
                <a:lnTo>
                  <a:pt x="37" y="309"/>
                </a:lnTo>
                <a:lnTo>
                  <a:pt x="39" y="309"/>
                </a:lnTo>
                <a:lnTo>
                  <a:pt x="41" y="309"/>
                </a:lnTo>
                <a:lnTo>
                  <a:pt x="41" y="308"/>
                </a:lnTo>
                <a:lnTo>
                  <a:pt x="41" y="306"/>
                </a:lnTo>
                <a:lnTo>
                  <a:pt x="42" y="306"/>
                </a:lnTo>
                <a:lnTo>
                  <a:pt x="44" y="306"/>
                </a:lnTo>
                <a:lnTo>
                  <a:pt x="44" y="308"/>
                </a:lnTo>
                <a:lnTo>
                  <a:pt x="46" y="308"/>
                </a:lnTo>
                <a:lnTo>
                  <a:pt x="47" y="308"/>
                </a:lnTo>
                <a:lnTo>
                  <a:pt x="47" y="306"/>
                </a:lnTo>
                <a:lnTo>
                  <a:pt x="47" y="308"/>
                </a:lnTo>
                <a:lnTo>
                  <a:pt x="49" y="308"/>
                </a:lnTo>
                <a:lnTo>
                  <a:pt x="49" y="306"/>
                </a:lnTo>
                <a:lnTo>
                  <a:pt x="50" y="306"/>
                </a:lnTo>
                <a:lnTo>
                  <a:pt x="50" y="308"/>
                </a:lnTo>
                <a:lnTo>
                  <a:pt x="52" y="308"/>
                </a:lnTo>
                <a:lnTo>
                  <a:pt x="52" y="309"/>
                </a:lnTo>
                <a:lnTo>
                  <a:pt x="54" y="309"/>
                </a:lnTo>
                <a:lnTo>
                  <a:pt x="54" y="311"/>
                </a:lnTo>
                <a:lnTo>
                  <a:pt x="55" y="311"/>
                </a:lnTo>
                <a:lnTo>
                  <a:pt x="57" y="311"/>
                </a:lnTo>
                <a:lnTo>
                  <a:pt x="59" y="311"/>
                </a:lnTo>
                <a:lnTo>
                  <a:pt x="60" y="311"/>
                </a:lnTo>
                <a:lnTo>
                  <a:pt x="62" y="311"/>
                </a:lnTo>
                <a:lnTo>
                  <a:pt x="62" y="309"/>
                </a:lnTo>
                <a:lnTo>
                  <a:pt x="64" y="309"/>
                </a:lnTo>
                <a:lnTo>
                  <a:pt x="64" y="308"/>
                </a:lnTo>
                <a:lnTo>
                  <a:pt x="64" y="309"/>
                </a:lnTo>
                <a:lnTo>
                  <a:pt x="65" y="308"/>
                </a:lnTo>
                <a:lnTo>
                  <a:pt x="65" y="306"/>
                </a:lnTo>
                <a:lnTo>
                  <a:pt x="67" y="304"/>
                </a:lnTo>
                <a:lnTo>
                  <a:pt x="67" y="303"/>
                </a:lnTo>
                <a:lnTo>
                  <a:pt x="65" y="303"/>
                </a:lnTo>
                <a:lnTo>
                  <a:pt x="65" y="301"/>
                </a:lnTo>
                <a:lnTo>
                  <a:pt x="65" y="299"/>
                </a:lnTo>
                <a:lnTo>
                  <a:pt x="67" y="299"/>
                </a:lnTo>
                <a:lnTo>
                  <a:pt x="67" y="298"/>
                </a:lnTo>
                <a:lnTo>
                  <a:pt x="67" y="296"/>
                </a:lnTo>
                <a:lnTo>
                  <a:pt x="67" y="294"/>
                </a:lnTo>
                <a:lnTo>
                  <a:pt x="68" y="294"/>
                </a:lnTo>
                <a:lnTo>
                  <a:pt x="68" y="293"/>
                </a:lnTo>
                <a:lnTo>
                  <a:pt x="68" y="291"/>
                </a:lnTo>
                <a:lnTo>
                  <a:pt x="68" y="290"/>
                </a:lnTo>
                <a:lnTo>
                  <a:pt x="68" y="288"/>
                </a:lnTo>
                <a:lnTo>
                  <a:pt x="70" y="288"/>
                </a:lnTo>
                <a:lnTo>
                  <a:pt x="70" y="286"/>
                </a:lnTo>
                <a:lnTo>
                  <a:pt x="70" y="285"/>
                </a:lnTo>
                <a:lnTo>
                  <a:pt x="70" y="283"/>
                </a:lnTo>
                <a:lnTo>
                  <a:pt x="70" y="281"/>
                </a:lnTo>
                <a:lnTo>
                  <a:pt x="70" y="280"/>
                </a:lnTo>
                <a:lnTo>
                  <a:pt x="70" y="278"/>
                </a:lnTo>
                <a:lnTo>
                  <a:pt x="70" y="277"/>
                </a:lnTo>
                <a:lnTo>
                  <a:pt x="70" y="275"/>
                </a:lnTo>
                <a:lnTo>
                  <a:pt x="72" y="275"/>
                </a:lnTo>
                <a:lnTo>
                  <a:pt x="72" y="273"/>
                </a:lnTo>
                <a:lnTo>
                  <a:pt x="73" y="273"/>
                </a:lnTo>
                <a:lnTo>
                  <a:pt x="75" y="273"/>
                </a:lnTo>
                <a:lnTo>
                  <a:pt x="77" y="273"/>
                </a:lnTo>
                <a:lnTo>
                  <a:pt x="77" y="272"/>
                </a:lnTo>
                <a:lnTo>
                  <a:pt x="78" y="272"/>
                </a:lnTo>
                <a:lnTo>
                  <a:pt x="80" y="272"/>
                </a:lnTo>
                <a:lnTo>
                  <a:pt x="80" y="270"/>
                </a:lnTo>
                <a:lnTo>
                  <a:pt x="78" y="270"/>
                </a:lnTo>
                <a:lnTo>
                  <a:pt x="77" y="268"/>
                </a:lnTo>
                <a:lnTo>
                  <a:pt x="77" y="267"/>
                </a:lnTo>
                <a:lnTo>
                  <a:pt x="77" y="265"/>
                </a:lnTo>
                <a:lnTo>
                  <a:pt x="78" y="265"/>
                </a:lnTo>
                <a:lnTo>
                  <a:pt x="80" y="263"/>
                </a:lnTo>
                <a:lnTo>
                  <a:pt x="81" y="262"/>
                </a:lnTo>
                <a:lnTo>
                  <a:pt x="80" y="262"/>
                </a:lnTo>
                <a:lnTo>
                  <a:pt x="80" y="260"/>
                </a:lnTo>
                <a:lnTo>
                  <a:pt x="81" y="260"/>
                </a:lnTo>
                <a:lnTo>
                  <a:pt x="83" y="260"/>
                </a:lnTo>
                <a:lnTo>
                  <a:pt x="85" y="260"/>
                </a:lnTo>
                <a:lnTo>
                  <a:pt x="85" y="259"/>
                </a:lnTo>
                <a:lnTo>
                  <a:pt x="83" y="259"/>
                </a:lnTo>
                <a:lnTo>
                  <a:pt x="81" y="259"/>
                </a:lnTo>
                <a:lnTo>
                  <a:pt x="81" y="257"/>
                </a:lnTo>
                <a:lnTo>
                  <a:pt x="83" y="257"/>
                </a:lnTo>
                <a:lnTo>
                  <a:pt x="83" y="255"/>
                </a:lnTo>
                <a:lnTo>
                  <a:pt x="85" y="255"/>
                </a:lnTo>
                <a:lnTo>
                  <a:pt x="85" y="254"/>
                </a:lnTo>
                <a:lnTo>
                  <a:pt x="85" y="252"/>
                </a:lnTo>
                <a:lnTo>
                  <a:pt x="86" y="252"/>
                </a:lnTo>
                <a:lnTo>
                  <a:pt x="86" y="250"/>
                </a:lnTo>
                <a:lnTo>
                  <a:pt x="86" y="249"/>
                </a:lnTo>
                <a:lnTo>
                  <a:pt x="86" y="247"/>
                </a:lnTo>
                <a:lnTo>
                  <a:pt x="88" y="247"/>
                </a:lnTo>
                <a:lnTo>
                  <a:pt x="88" y="245"/>
                </a:lnTo>
                <a:lnTo>
                  <a:pt x="88" y="244"/>
                </a:lnTo>
                <a:lnTo>
                  <a:pt x="88" y="242"/>
                </a:lnTo>
                <a:lnTo>
                  <a:pt x="86" y="242"/>
                </a:lnTo>
                <a:lnTo>
                  <a:pt x="86" y="241"/>
                </a:lnTo>
                <a:lnTo>
                  <a:pt x="86" y="239"/>
                </a:lnTo>
                <a:lnTo>
                  <a:pt x="86" y="237"/>
                </a:lnTo>
                <a:lnTo>
                  <a:pt x="86" y="236"/>
                </a:lnTo>
                <a:lnTo>
                  <a:pt x="85" y="236"/>
                </a:lnTo>
                <a:lnTo>
                  <a:pt x="85" y="234"/>
                </a:lnTo>
                <a:lnTo>
                  <a:pt x="86" y="234"/>
                </a:lnTo>
                <a:lnTo>
                  <a:pt x="85" y="234"/>
                </a:lnTo>
                <a:lnTo>
                  <a:pt x="85" y="232"/>
                </a:lnTo>
                <a:lnTo>
                  <a:pt x="83" y="232"/>
                </a:lnTo>
                <a:lnTo>
                  <a:pt x="83" y="231"/>
                </a:lnTo>
                <a:lnTo>
                  <a:pt x="83" y="229"/>
                </a:lnTo>
                <a:lnTo>
                  <a:pt x="81" y="229"/>
                </a:lnTo>
                <a:lnTo>
                  <a:pt x="81" y="227"/>
                </a:lnTo>
                <a:lnTo>
                  <a:pt x="83" y="227"/>
                </a:lnTo>
                <a:lnTo>
                  <a:pt x="83" y="226"/>
                </a:lnTo>
                <a:lnTo>
                  <a:pt x="85" y="226"/>
                </a:lnTo>
                <a:lnTo>
                  <a:pt x="85" y="224"/>
                </a:lnTo>
                <a:lnTo>
                  <a:pt x="86" y="224"/>
                </a:lnTo>
                <a:lnTo>
                  <a:pt x="88" y="223"/>
                </a:lnTo>
                <a:lnTo>
                  <a:pt x="88" y="221"/>
                </a:lnTo>
                <a:lnTo>
                  <a:pt x="90" y="221"/>
                </a:lnTo>
                <a:lnTo>
                  <a:pt x="90" y="219"/>
                </a:lnTo>
                <a:lnTo>
                  <a:pt x="91" y="219"/>
                </a:lnTo>
                <a:lnTo>
                  <a:pt x="93" y="218"/>
                </a:lnTo>
                <a:lnTo>
                  <a:pt x="95" y="218"/>
                </a:lnTo>
                <a:lnTo>
                  <a:pt x="95" y="219"/>
                </a:lnTo>
                <a:lnTo>
                  <a:pt x="96" y="219"/>
                </a:lnTo>
                <a:lnTo>
                  <a:pt x="98" y="219"/>
                </a:lnTo>
                <a:lnTo>
                  <a:pt x="98" y="218"/>
                </a:lnTo>
                <a:lnTo>
                  <a:pt x="98" y="216"/>
                </a:lnTo>
                <a:lnTo>
                  <a:pt x="98" y="214"/>
                </a:lnTo>
                <a:lnTo>
                  <a:pt x="99" y="214"/>
                </a:lnTo>
                <a:lnTo>
                  <a:pt x="99" y="213"/>
                </a:lnTo>
                <a:lnTo>
                  <a:pt x="101" y="213"/>
                </a:lnTo>
                <a:lnTo>
                  <a:pt x="101" y="211"/>
                </a:lnTo>
                <a:lnTo>
                  <a:pt x="101" y="210"/>
                </a:lnTo>
                <a:lnTo>
                  <a:pt x="103" y="210"/>
                </a:lnTo>
                <a:lnTo>
                  <a:pt x="103" y="208"/>
                </a:lnTo>
                <a:lnTo>
                  <a:pt x="103" y="206"/>
                </a:lnTo>
                <a:lnTo>
                  <a:pt x="104" y="206"/>
                </a:lnTo>
                <a:lnTo>
                  <a:pt x="104" y="205"/>
                </a:lnTo>
                <a:lnTo>
                  <a:pt x="104" y="203"/>
                </a:lnTo>
                <a:lnTo>
                  <a:pt x="106" y="203"/>
                </a:lnTo>
                <a:lnTo>
                  <a:pt x="108" y="201"/>
                </a:lnTo>
                <a:lnTo>
                  <a:pt x="109" y="200"/>
                </a:lnTo>
                <a:lnTo>
                  <a:pt x="109" y="198"/>
                </a:lnTo>
                <a:lnTo>
                  <a:pt x="109" y="196"/>
                </a:lnTo>
                <a:lnTo>
                  <a:pt x="111" y="196"/>
                </a:lnTo>
                <a:lnTo>
                  <a:pt x="111" y="195"/>
                </a:lnTo>
                <a:lnTo>
                  <a:pt x="113" y="195"/>
                </a:lnTo>
                <a:lnTo>
                  <a:pt x="113" y="193"/>
                </a:lnTo>
                <a:lnTo>
                  <a:pt x="113" y="192"/>
                </a:lnTo>
                <a:lnTo>
                  <a:pt x="113" y="190"/>
                </a:lnTo>
                <a:lnTo>
                  <a:pt x="113" y="188"/>
                </a:lnTo>
                <a:lnTo>
                  <a:pt x="114" y="187"/>
                </a:lnTo>
                <a:lnTo>
                  <a:pt x="113" y="187"/>
                </a:lnTo>
                <a:lnTo>
                  <a:pt x="113" y="185"/>
                </a:lnTo>
                <a:lnTo>
                  <a:pt x="113" y="183"/>
                </a:lnTo>
                <a:lnTo>
                  <a:pt x="113" y="182"/>
                </a:lnTo>
                <a:lnTo>
                  <a:pt x="114" y="182"/>
                </a:lnTo>
                <a:lnTo>
                  <a:pt x="114" y="180"/>
                </a:lnTo>
                <a:lnTo>
                  <a:pt x="114" y="178"/>
                </a:lnTo>
                <a:lnTo>
                  <a:pt x="113" y="177"/>
                </a:lnTo>
                <a:lnTo>
                  <a:pt x="114" y="177"/>
                </a:lnTo>
                <a:lnTo>
                  <a:pt x="113" y="177"/>
                </a:lnTo>
                <a:lnTo>
                  <a:pt x="113" y="175"/>
                </a:lnTo>
                <a:lnTo>
                  <a:pt x="113" y="174"/>
                </a:lnTo>
                <a:lnTo>
                  <a:pt x="113" y="172"/>
                </a:lnTo>
                <a:lnTo>
                  <a:pt x="113" y="170"/>
                </a:lnTo>
                <a:lnTo>
                  <a:pt x="113" y="169"/>
                </a:lnTo>
                <a:lnTo>
                  <a:pt x="113" y="167"/>
                </a:lnTo>
                <a:lnTo>
                  <a:pt x="113" y="165"/>
                </a:lnTo>
                <a:lnTo>
                  <a:pt x="113" y="164"/>
                </a:lnTo>
                <a:lnTo>
                  <a:pt x="113" y="162"/>
                </a:lnTo>
                <a:lnTo>
                  <a:pt x="111" y="162"/>
                </a:lnTo>
                <a:lnTo>
                  <a:pt x="111" y="160"/>
                </a:lnTo>
                <a:lnTo>
                  <a:pt x="109" y="160"/>
                </a:lnTo>
                <a:lnTo>
                  <a:pt x="109" y="159"/>
                </a:lnTo>
                <a:lnTo>
                  <a:pt x="108" y="159"/>
                </a:lnTo>
                <a:lnTo>
                  <a:pt x="108" y="157"/>
                </a:lnTo>
                <a:lnTo>
                  <a:pt x="106" y="157"/>
                </a:lnTo>
                <a:lnTo>
                  <a:pt x="108" y="157"/>
                </a:lnTo>
                <a:lnTo>
                  <a:pt x="108" y="156"/>
                </a:lnTo>
                <a:lnTo>
                  <a:pt x="108" y="154"/>
                </a:lnTo>
                <a:lnTo>
                  <a:pt x="108" y="152"/>
                </a:lnTo>
                <a:lnTo>
                  <a:pt x="109" y="152"/>
                </a:lnTo>
                <a:lnTo>
                  <a:pt x="108" y="152"/>
                </a:lnTo>
                <a:lnTo>
                  <a:pt x="108" y="151"/>
                </a:lnTo>
                <a:lnTo>
                  <a:pt x="109" y="149"/>
                </a:lnTo>
                <a:lnTo>
                  <a:pt x="111" y="151"/>
                </a:lnTo>
                <a:lnTo>
                  <a:pt x="111" y="149"/>
                </a:lnTo>
                <a:lnTo>
                  <a:pt x="113" y="147"/>
                </a:lnTo>
                <a:lnTo>
                  <a:pt x="113" y="146"/>
                </a:lnTo>
                <a:lnTo>
                  <a:pt x="113" y="144"/>
                </a:lnTo>
                <a:lnTo>
                  <a:pt x="111" y="144"/>
                </a:lnTo>
                <a:lnTo>
                  <a:pt x="111" y="143"/>
                </a:lnTo>
                <a:lnTo>
                  <a:pt x="109" y="143"/>
                </a:lnTo>
                <a:lnTo>
                  <a:pt x="109" y="141"/>
                </a:lnTo>
                <a:lnTo>
                  <a:pt x="109" y="139"/>
                </a:lnTo>
                <a:lnTo>
                  <a:pt x="111" y="138"/>
                </a:lnTo>
                <a:lnTo>
                  <a:pt x="111" y="136"/>
                </a:lnTo>
                <a:lnTo>
                  <a:pt x="113" y="136"/>
                </a:lnTo>
                <a:lnTo>
                  <a:pt x="113" y="134"/>
                </a:lnTo>
                <a:lnTo>
                  <a:pt x="113" y="133"/>
                </a:lnTo>
                <a:lnTo>
                  <a:pt x="111" y="133"/>
                </a:lnTo>
                <a:lnTo>
                  <a:pt x="111" y="131"/>
                </a:lnTo>
                <a:lnTo>
                  <a:pt x="113" y="131"/>
                </a:lnTo>
                <a:lnTo>
                  <a:pt x="111" y="131"/>
                </a:lnTo>
                <a:lnTo>
                  <a:pt x="111" y="129"/>
                </a:lnTo>
                <a:lnTo>
                  <a:pt x="109" y="129"/>
                </a:lnTo>
                <a:lnTo>
                  <a:pt x="109" y="128"/>
                </a:lnTo>
                <a:lnTo>
                  <a:pt x="109" y="126"/>
                </a:lnTo>
                <a:lnTo>
                  <a:pt x="108" y="126"/>
                </a:lnTo>
                <a:lnTo>
                  <a:pt x="108" y="125"/>
                </a:lnTo>
                <a:lnTo>
                  <a:pt x="109" y="125"/>
                </a:lnTo>
                <a:lnTo>
                  <a:pt x="109" y="123"/>
                </a:lnTo>
                <a:lnTo>
                  <a:pt x="108" y="123"/>
                </a:lnTo>
                <a:lnTo>
                  <a:pt x="108" y="121"/>
                </a:lnTo>
                <a:lnTo>
                  <a:pt x="109" y="121"/>
                </a:lnTo>
                <a:lnTo>
                  <a:pt x="108" y="121"/>
                </a:lnTo>
                <a:lnTo>
                  <a:pt x="108" y="120"/>
                </a:lnTo>
                <a:lnTo>
                  <a:pt x="106" y="120"/>
                </a:lnTo>
                <a:lnTo>
                  <a:pt x="106" y="118"/>
                </a:lnTo>
                <a:lnTo>
                  <a:pt x="108" y="118"/>
                </a:lnTo>
                <a:lnTo>
                  <a:pt x="108" y="116"/>
                </a:lnTo>
                <a:lnTo>
                  <a:pt x="106" y="116"/>
                </a:lnTo>
                <a:lnTo>
                  <a:pt x="108" y="116"/>
                </a:lnTo>
                <a:lnTo>
                  <a:pt x="108" y="115"/>
                </a:lnTo>
                <a:lnTo>
                  <a:pt x="108" y="113"/>
                </a:lnTo>
                <a:lnTo>
                  <a:pt x="109" y="113"/>
                </a:lnTo>
                <a:lnTo>
                  <a:pt x="111" y="113"/>
                </a:lnTo>
                <a:lnTo>
                  <a:pt x="111" y="111"/>
                </a:lnTo>
                <a:lnTo>
                  <a:pt x="111" y="110"/>
                </a:lnTo>
                <a:lnTo>
                  <a:pt x="109" y="110"/>
                </a:lnTo>
                <a:lnTo>
                  <a:pt x="109" y="108"/>
                </a:lnTo>
                <a:lnTo>
                  <a:pt x="108" y="108"/>
                </a:lnTo>
                <a:lnTo>
                  <a:pt x="108" y="107"/>
                </a:lnTo>
                <a:lnTo>
                  <a:pt x="108" y="105"/>
                </a:lnTo>
                <a:lnTo>
                  <a:pt x="108" y="103"/>
                </a:lnTo>
                <a:lnTo>
                  <a:pt x="106" y="103"/>
                </a:lnTo>
                <a:lnTo>
                  <a:pt x="106" y="102"/>
                </a:lnTo>
                <a:lnTo>
                  <a:pt x="106" y="100"/>
                </a:lnTo>
                <a:lnTo>
                  <a:pt x="106" y="98"/>
                </a:lnTo>
                <a:lnTo>
                  <a:pt x="106" y="97"/>
                </a:lnTo>
                <a:lnTo>
                  <a:pt x="104" y="97"/>
                </a:lnTo>
                <a:lnTo>
                  <a:pt x="104" y="95"/>
                </a:lnTo>
                <a:lnTo>
                  <a:pt x="106" y="95"/>
                </a:lnTo>
                <a:lnTo>
                  <a:pt x="106" y="94"/>
                </a:lnTo>
                <a:lnTo>
                  <a:pt x="104" y="94"/>
                </a:lnTo>
                <a:lnTo>
                  <a:pt x="104" y="92"/>
                </a:lnTo>
                <a:lnTo>
                  <a:pt x="103" y="92"/>
                </a:lnTo>
                <a:lnTo>
                  <a:pt x="103" y="90"/>
                </a:lnTo>
                <a:lnTo>
                  <a:pt x="101" y="89"/>
                </a:lnTo>
                <a:lnTo>
                  <a:pt x="101" y="87"/>
                </a:lnTo>
                <a:lnTo>
                  <a:pt x="99" y="87"/>
                </a:lnTo>
                <a:lnTo>
                  <a:pt x="99" y="85"/>
                </a:lnTo>
                <a:lnTo>
                  <a:pt x="98" y="85"/>
                </a:lnTo>
                <a:lnTo>
                  <a:pt x="96" y="85"/>
                </a:lnTo>
                <a:lnTo>
                  <a:pt x="95" y="85"/>
                </a:lnTo>
                <a:lnTo>
                  <a:pt x="93" y="85"/>
                </a:lnTo>
                <a:lnTo>
                  <a:pt x="91" y="85"/>
                </a:lnTo>
                <a:lnTo>
                  <a:pt x="91" y="84"/>
                </a:lnTo>
                <a:lnTo>
                  <a:pt x="91" y="82"/>
                </a:lnTo>
                <a:lnTo>
                  <a:pt x="91" y="80"/>
                </a:lnTo>
                <a:lnTo>
                  <a:pt x="91" y="79"/>
                </a:lnTo>
                <a:lnTo>
                  <a:pt x="90" y="79"/>
                </a:lnTo>
                <a:lnTo>
                  <a:pt x="90" y="77"/>
                </a:lnTo>
                <a:lnTo>
                  <a:pt x="90" y="76"/>
                </a:lnTo>
                <a:lnTo>
                  <a:pt x="90" y="74"/>
                </a:lnTo>
                <a:lnTo>
                  <a:pt x="90" y="72"/>
                </a:lnTo>
                <a:lnTo>
                  <a:pt x="90" y="71"/>
                </a:lnTo>
                <a:lnTo>
                  <a:pt x="88" y="71"/>
                </a:lnTo>
                <a:lnTo>
                  <a:pt x="86" y="69"/>
                </a:lnTo>
                <a:lnTo>
                  <a:pt x="85" y="69"/>
                </a:lnTo>
                <a:lnTo>
                  <a:pt x="83" y="69"/>
                </a:lnTo>
                <a:lnTo>
                  <a:pt x="81" y="69"/>
                </a:lnTo>
                <a:lnTo>
                  <a:pt x="81" y="67"/>
                </a:lnTo>
                <a:lnTo>
                  <a:pt x="81" y="66"/>
                </a:lnTo>
                <a:lnTo>
                  <a:pt x="83" y="66"/>
                </a:lnTo>
                <a:lnTo>
                  <a:pt x="83" y="64"/>
                </a:lnTo>
                <a:lnTo>
                  <a:pt x="83" y="62"/>
                </a:lnTo>
                <a:lnTo>
                  <a:pt x="83" y="61"/>
                </a:lnTo>
                <a:lnTo>
                  <a:pt x="83" y="59"/>
                </a:lnTo>
                <a:lnTo>
                  <a:pt x="85" y="58"/>
                </a:lnTo>
                <a:lnTo>
                  <a:pt x="83" y="58"/>
                </a:lnTo>
                <a:lnTo>
                  <a:pt x="83" y="56"/>
                </a:lnTo>
                <a:lnTo>
                  <a:pt x="83" y="54"/>
                </a:lnTo>
                <a:lnTo>
                  <a:pt x="83" y="53"/>
                </a:lnTo>
                <a:lnTo>
                  <a:pt x="83" y="51"/>
                </a:lnTo>
                <a:lnTo>
                  <a:pt x="83" y="49"/>
                </a:lnTo>
                <a:lnTo>
                  <a:pt x="83" y="48"/>
                </a:lnTo>
                <a:lnTo>
                  <a:pt x="81" y="48"/>
                </a:lnTo>
                <a:lnTo>
                  <a:pt x="83" y="46"/>
                </a:lnTo>
                <a:lnTo>
                  <a:pt x="83" y="44"/>
                </a:lnTo>
                <a:lnTo>
                  <a:pt x="83" y="43"/>
                </a:lnTo>
                <a:lnTo>
                  <a:pt x="83" y="41"/>
                </a:lnTo>
                <a:lnTo>
                  <a:pt x="83" y="40"/>
                </a:lnTo>
                <a:lnTo>
                  <a:pt x="83" y="38"/>
                </a:lnTo>
                <a:lnTo>
                  <a:pt x="85" y="38"/>
                </a:lnTo>
                <a:lnTo>
                  <a:pt x="83" y="38"/>
                </a:lnTo>
                <a:lnTo>
                  <a:pt x="83" y="36"/>
                </a:lnTo>
                <a:lnTo>
                  <a:pt x="83" y="35"/>
                </a:lnTo>
                <a:lnTo>
                  <a:pt x="81" y="35"/>
                </a:lnTo>
                <a:lnTo>
                  <a:pt x="81" y="33"/>
                </a:lnTo>
                <a:lnTo>
                  <a:pt x="81" y="31"/>
                </a:lnTo>
                <a:lnTo>
                  <a:pt x="81" y="30"/>
                </a:lnTo>
                <a:lnTo>
                  <a:pt x="81" y="28"/>
                </a:lnTo>
                <a:lnTo>
                  <a:pt x="83" y="28"/>
                </a:lnTo>
                <a:lnTo>
                  <a:pt x="83" y="27"/>
                </a:lnTo>
                <a:lnTo>
                  <a:pt x="83" y="25"/>
                </a:lnTo>
                <a:lnTo>
                  <a:pt x="85" y="25"/>
                </a:lnTo>
                <a:lnTo>
                  <a:pt x="85" y="23"/>
                </a:lnTo>
                <a:lnTo>
                  <a:pt x="83" y="22"/>
                </a:lnTo>
                <a:lnTo>
                  <a:pt x="81" y="20"/>
                </a:lnTo>
                <a:lnTo>
                  <a:pt x="81" y="18"/>
                </a:lnTo>
                <a:lnTo>
                  <a:pt x="80" y="18"/>
                </a:lnTo>
                <a:lnTo>
                  <a:pt x="80" y="17"/>
                </a:lnTo>
                <a:lnTo>
                  <a:pt x="81" y="17"/>
                </a:lnTo>
                <a:lnTo>
                  <a:pt x="81" y="15"/>
                </a:lnTo>
                <a:lnTo>
                  <a:pt x="81" y="13"/>
                </a:lnTo>
                <a:lnTo>
                  <a:pt x="83" y="13"/>
                </a:lnTo>
                <a:lnTo>
                  <a:pt x="81" y="13"/>
                </a:lnTo>
                <a:lnTo>
                  <a:pt x="81" y="12"/>
                </a:lnTo>
                <a:lnTo>
                  <a:pt x="81" y="10"/>
                </a:lnTo>
                <a:lnTo>
                  <a:pt x="81" y="9"/>
                </a:lnTo>
                <a:lnTo>
                  <a:pt x="81" y="7"/>
                </a:lnTo>
                <a:lnTo>
                  <a:pt x="81" y="5"/>
                </a:lnTo>
                <a:lnTo>
                  <a:pt x="80" y="5"/>
                </a:lnTo>
                <a:lnTo>
                  <a:pt x="81" y="4"/>
                </a:lnTo>
                <a:lnTo>
                  <a:pt x="81" y="2"/>
                </a:lnTo>
                <a:lnTo>
                  <a:pt x="81" y="0"/>
                </a:lnTo>
                <a:lnTo>
                  <a:pt x="91" y="0"/>
                </a:lnTo>
                <a:lnTo>
                  <a:pt x="93" y="0"/>
                </a:lnTo>
                <a:lnTo>
                  <a:pt x="96" y="0"/>
                </a:lnTo>
                <a:lnTo>
                  <a:pt x="101" y="0"/>
                </a:lnTo>
                <a:lnTo>
                  <a:pt x="104" y="0"/>
                </a:lnTo>
                <a:lnTo>
                  <a:pt x="106" y="0"/>
                </a:lnTo>
                <a:lnTo>
                  <a:pt x="11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31" name="Freeform 670"/>
          <p:cNvSpPr>
            <a:spLocks/>
          </p:cNvSpPr>
          <p:nvPr/>
        </p:nvSpPr>
        <p:spPr bwMode="auto">
          <a:xfrm>
            <a:off x="3950277" y="3248996"/>
            <a:ext cx="36422" cy="0"/>
          </a:xfrm>
          <a:custGeom>
            <a:avLst/>
            <a:gdLst>
              <a:gd name="T0" fmla="*/ 0 w 18"/>
              <a:gd name="T1" fmla="*/ 2 w 18"/>
              <a:gd name="T2" fmla="*/ 5 w 18"/>
              <a:gd name="T3" fmla="*/ 13 w 18"/>
              <a:gd name="T4" fmla="*/ 15 w 18"/>
              <a:gd name="T5" fmla="*/ 18 w 18"/>
            </a:gdLst>
            <a:ahLst/>
            <a:cxnLst>
              <a:cxn ang="0">
                <a:pos x="T0" y="0"/>
              </a:cxn>
              <a:cxn ang="0">
                <a:pos x="T1" y="0"/>
              </a:cxn>
              <a:cxn ang="0">
                <a:pos x="T2" y="0"/>
              </a:cxn>
              <a:cxn ang="0">
                <a:pos x="T3" y="0"/>
              </a:cxn>
              <a:cxn ang="0">
                <a:pos x="T4" y="0"/>
              </a:cxn>
              <a:cxn ang="0">
                <a:pos x="T5" y="0"/>
              </a:cxn>
            </a:cxnLst>
            <a:rect l="0" t="0" r="r" b="b"/>
            <a:pathLst>
              <a:path w="18">
                <a:moveTo>
                  <a:pt x="0" y="0"/>
                </a:moveTo>
                <a:lnTo>
                  <a:pt x="2" y="0"/>
                </a:lnTo>
                <a:lnTo>
                  <a:pt x="5" y="0"/>
                </a:lnTo>
                <a:lnTo>
                  <a:pt x="13" y="0"/>
                </a:lnTo>
                <a:lnTo>
                  <a:pt x="15" y="0"/>
                </a:lnTo>
                <a:lnTo>
                  <a:pt x="18"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32" name="Freeform 671"/>
          <p:cNvSpPr>
            <a:spLocks noEditPoints="1"/>
          </p:cNvSpPr>
          <p:nvPr/>
        </p:nvSpPr>
        <p:spPr bwMode="auto">
          <a:xfrm>
            <a:off x="1639487" y="3744372"/>
            <a:ext cx="2106420" cy="1673722"/>
          </a:xfrm>
          <a:custGeom>
            <a:avLst/>
            <a:gdLst>
              <a:gd name="T0" fmla="*/ 62 w 1041"/>
              <a:gd name="T1" fmla="*/ 144 h 804"/>
              <a:gd name="T2" fmla="*/ 60 w 1041"/>
              <a:gd name="T3" fmla="*/ 140 h 804"/>
              <a:gd name="T4" fmla="*/ 52 w 1041"/>
              <a:gd name="T5" fmla="*/ 137 h 804"/>
              <a:gd name="T6" fmla="*/ 50 w 1041"/>
              <a:gd name="T7" fmla="*/ 129 h 804"/>
              <a:gd name="T8" fmla="*/ 220 w 1041"/>
              <a:gd name="T9" fmla="*/ 1 h 804"/>
              <a:gd name="T10" fmla="*/ 327 w 1041"/>
              <a:gd name="T11" fmla="*/ 54 h 804"/>
              <a:gd name="T12" fmla="*/ 398 w 1041"/>
              <a:gd name="T13" fmla="*/ 95 h 804"/>
              <a:gd name="T14" fmla="*/ 505 w 1041"/>
              <a:gd name="T15" fmla="*/ 144 h 804"/>
              <a:gd name="T16" fmla="*/ 536 w 1041"/>
              <a:gd name="T17" fmla="*/ 271 h 804"/>
              <a:gd name="T18" fmla="*/ 671 w 1041"/>
              <a:gd name="T19" fmla="*/ 273 h 804"/>
              <a:gd name="T20" fmla="*/ 735 w 1041"/>
              <a:gd name="T21" fmla="*/ 341 h 804"/>
              <a:gd name="T22" fmla="*/ 877 w 1041"/>
              <a:gd name="T23" fmla="*/ 345 h 804"/>
              <a:gd name="T24" fmla="*/ 980 w 1041"/>
              <a:gd name="T25" fmla="*/ 349 h 804"/>
              <a:gd name="T26" fmla="*/ 1003 w 1041"/>
              <a:gd name="T27" fmla="*/ 382 h 804"/>
              <a:gd name="T28" fmla="*/ 1021 w 1041"/>
              <a:gd name="T29" fmla="*/ 423 h 804"/>
              <a:gd name="T30" fmla="*/ 1036 w 1041"/>
              <a:gd name="T31" fmla="*/ 454 h 804"/>
              <a:gd name="T32" fmla="*/ 1016 w 1041"/>
              <a:gd name="T33" fmla="*/ 485 h 804"/>
              <a:gd name="T34" fmla="*/ 1003 w 1041"/>
              <a:gd name="T35" fmla="*/ 514 h 804"/>
              <a:gd name="T36" fmla="*/ 990 w 1041"/>
              <a:gd name="T37" fmla="*/ 552 h 804"/>
              <a:gd name="T38" fmla="*/ 987 w 1041"/>
              <a:gd name="T39" fmla="*/ 583 h 804"/>
              <a:gd name="T40" fmla="*/ 887 w 1041"/>
              <a:gd name="T41" fmla="*/ 629 h 804"/>
              <a:gd name="T42" fmla="*/ 809 w 1041"/>
              <a:gd name="T43" fmla="*/ 653 h 804"/>
              <a:gd name="T44" fmla="*/ 727 w 1041"/>
              <a:gd name="T45" fmla="*/ 688 h 804"/>
              <a:gd name="T46" fmla="*/ 666 w 1041"/>
              <a:gd name="T47" fmla="*/ 730 h 804"/>
              <a:gd name="T48" fmla="*/ 573 w 1041"/>
              <a:gd name="T49" fmla="*/ 768 h 804"/>
              <a:gd name="T50" fmla="*/ 479 w 1041"/>
              <a:gd name="T51" fmla="*/ 776 h 804"/>
              <a:gd name="T52" fmla="*/ 425 w 1041"/>
              <a:gd name="T53" fmla="*/ 791 h 804"/>
              <a:gd name="T54" fmla="*/ 358 w 1041"/>
              <a:gd name="T55" fmla="*/ 797 h 804"/>
              <a:gd name="T56" fmla="*/ 255 w 1041"/>
              <a:gd name="T57" fmla="*/ 774 h 804"/>
              <a:gd name="T58" fmla="*/ 207 w 1041"/>
              <a:gd name="T59" fmla="*/ 747 h 804"/>
              <a:gd name="T60" fmla="*/ 175 w 1041"/>
              <a:gd name="T61" fmla="*/ 738 h 804"/>
              <a:gd name="T62" fmla="*/ 197 w 1041"/>
              <a:gd name="T63" fmla="*/ 601 h 804"/>
              <a:gd name="T64" fmla="*/ 229 w 1041"/>
              <a:gd name="T65" fmla="*/ 497 h 804"/>
              <a:gd name="T66" fmla="*/ 206 w 1041"/>
              <a:gd name="T67" fmla="*/ 366 h 804"/>
              <a:gd name="T68" fmla="*/ 183 w 1041"/>
              <a:gd name="T69" fmla="*/ 296 h 804"/>
              <a:gd name="T70" fmla="*/ 153 w 1041"/>
              <a:gd name="T71" fmla="*/ 214 h 804"/>
              <a:gd name="T72" fmla="*/ 0 w 1041"/>
              <a:gd name="T73" fmla="*/ 206 h 804"/>
              <a:gd name="T74" fmla="*/ 16 w 1041"/>
              <a:gd name="T75" fmla="*/ 163 h 804"/>
              <a:gd name="T76" fmla="*/ 23 w 1041"/>
              <a:gd name="T77" fmla="*/ 157 h 804"/>
              <a:gd name="T78" fmla="*/ 36 w 1041"/>
              <a:gd name="T79" fmla="*/ 137 h 804"/>
              <a:gd name="T80" fmla="*/ 50 w 1041"/>
              <a:gd name="T81" fmla="*/ 150 h 804"/>
              <a:gd name="T82" fmla="*/ 85 w 1041"/>
              <a:gd name="T83" fmla="*/ 155 h 804"/>
              <a:gd name="T84" fmla="*/ 132 w 1041"/>
              <a:gd name="T85" fmla="*/ 165 h 804"/>
              <a:gd name="T86" fmla="*/ 171 w 1041"/>
              <a:gd name="T87" fmla="*/ 186 h 804"/>
              <a:gd name="T88" fmla="*/ 163 w 1041"/>
              <a:gd name="T89" fmla="*/ 183 h 804"/>
              <a:gd name="T90" fmla="*/ 126 w 1041"/>
              <a:gd name="T91" fmla="*/ 160 h 804"/>
              <a:gd name="T92" fmla="*/ 70 w 1041"/>
              <a:gd name="T93" fmla="*/ 150 h 804"/>
              <a:gd name="T94" fmla="*/ 88 w 1041"/>
              <a:gd name="T95" fmla="*/ 129 h 804"/>
              <a:gd name="T96" fmla="*/ 108 w 1041"/>
              <a:gd name="T97" fmla="*/ 109 h 804"/>
              <a:gd name="T98" fmla="*/ 129 w 1041"/>
              <a:gd name="T99" fmla="*/ 95 h 804"/>
              <a:gd name="T100" fmla="*/ 147 w 1041"/>
              <a:gd name="T101" fmla="*/ 99 h 804"/>
              <a:gd name="T102" fmla="*/ 142 w 1041"/>
              <a:gd name="T103" fmla="*/ 106 h 804"/>
              <a:gd name="T104" fmla="*/ 122 w 1041"/>
              <a:gd name="T105" fmla="*/ 104 h 804"/>
              <a:gd name="T106" fmla="*/ 101 w 1041"/>
              <a:gd name="T107" fmla="*/ 113 h 804"/>
              <a:gd name="T108" fmla="*/ 65 w 1041"/>
              <a:gd name="T109" fmla="*/ 134 h 804"/>
              <a:gd name="T110" fmla="*/ 46 w 1041"/>
              <a:gd name="T111" fmla="*/ 119 h 804"/>
              <a:gd name="T112" fmla="*/ 28 w 1041"/>
              <a:gd name="T113" fmla="*/ 145 h 804"/>
              <a:gd name="T114" fmla="*/ 13 w 1041"/>
              <a:gd name="T115" fmla="*/ 153 h 804"/>
              <a:gd name="T116" fmla="*/ 24 w 1041"/>
              <a:gd name="T117" fmla="*/ 106 h 804"/>
              <a:gd name="T118" fmla="*/ 34 w 1041"/>
              <a:gd name="T119" fmla="*/ 57 h 804"/>
              <a:gd name="T120" fmla="*/ 101 w 1041"/>
              <a:gd name="T121" fmla="*/ 49 h 804"/>
              <a:gd name="T122" fmla="*/ 168 w 1041"/>
              <a:gd name="T123" fmla="*/ 2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1" h="804">
                <a:moveTo>
                  <a:pt x="137" y="170"/>
                </a:moveTo>
                <a:lnTo>
                  <a:pt x="137" y="168"/>
                </a:lnTo>
                <a:lnTo>
                  <a:pt x="134" y="166"/>
                </a:lnTo>
                <a:lnTo>
                  <a:pt x="135" y="166"/>
                </a:lnTo>
                <a:lnTo>
                  <a:pt x="137" y="168"/>
                </a:lnTo>
                <a:lnTo>
                  <a:pt x="137" y="170"/>
                </a:lnTo>
                <a:close/>
                <a:moveTo>
                  <a:pt x="78" y="157"/>
                </a:moveTo>
                <a:lnTo>
                  <a:pt x="77" y="157"/>
                </a:lnTo>
                <a:lnTo>
                  <a:pt x="75" y="157"/>
                </a:lnTo>
                <a:lnTo>
                  <a:pt x="77" y="157"/>
                </a:lnTo>
                <a:lnTo>
                  <a:pt x="78" y="157"/>
                </a:lnTo>
                <a:close/>
                <a:moveTo>
                  <a:pt x="114" y="157"/>
                </a:moveTo>
                <a:lnTo>
                  <a:pt x="113" y="157"/>
                </a:lnTo>
                <a:lnTo>
                  <a:pt x="113" y="155"/>
                </a:lnTo>
                <a:lnTo>
                  <a:pt x="114" y="155"/>
                </a:lnTo>
                <a:lnTo>
                  <a:pt x="116" y="157"/>
                </a:lnTo>
                <a:lnTo>
                  <a:pt x="114" y="157"/>
                </a:lnTo>
                <a:close/>
                <a:moveTo>
                  <a:pt x="99" y="152"/>
                </a:moveTo>
                <a:lnTo>
                  <a:pt x="98" y="152"/>
                </a:lnTo>
                <a:lnTo>
                  <a:pt x="99" y="152"/>
                </a:lnTo>
                <a:close/>
                <a:moveTo>
                  <a:pt x="72" y="152"/>
                </a:moveTo>
                <a:lnTo>
                  <a:pt x="70" y="152"/>
                </a:lnTo>
                <a:lnTo>
                  <a:pt x="70" y="150"/>
                </a:lnTo>
                <a:lnTo>
                  <a:pt x="72" y="152"/>
                </a:lnTo>
                <a:close/>
                <a:moveTo>
                  <a:pt x="72" y="150"/>
                </a:moveTo>
                <a:lnTo>
                  <a:pt x="70" y="150"/>
                </a:lnTo>
                <a:lnTo>
                  <a:pt x="68" y="150"/>
                </a:lnTo>
                <a:lnTo>
                  <a:pt x="70" y="150"/>
                </a:lnTo>
                <a:lnTo>
                  <a:pt x="72" y="150"/>
                </a:lnTo>
                <a:close/>
                <a:moveTo>
                  <a:pt x="62" y="145"/>
                </a:moveTo>
                <a:lnTo>
                  <a:pt x="62" y="144"/>
                </a:lnTo>
                <a:lnTo>
                  <a:pt x="62" y="145"/>
                </a:lnTo>
                <a:lnTo>
                  <a:pt x="60" y="144"/>
                </a:lnTo>
                <a:lnTo>
                  <a:pt x="62" y="144"/>
                </a:lnTo>
                <a:lnTo>
                  <a:pt x="62" y="145"/>
                </a:lnTo>
                <a:close/>
                <a:moveTo>
                  <a:pt x="65" y="144"/>
                </a:moveTo>
                <a:lnTo>
                  <a:pt x="64" y="144"/>
                </a:lnTo>
                <a:lnTo>
                  <a:pt x="65" y="144"/>
                </a:lnTo>
                <a:close/>
                <a:moveTo>
                  <a:pt x="64" y="144"/>
                </a:moveTo>
                <a:lnTo>
                  <a:pt x="64" y="142"/>
                </a:lnTo>
                <a:lnTo>
                  <a:pt x="64" y="144"/>
                </a:lnTo>
                <a:close/>
                <a:moveTo>
                  <a:pt x="67" y="142"/>
                </a:moveTo>
                <a:lnTo>
                  <a:pt x="65" y="142"/>
                </a:lnTo>
                <a:lnTo>
                  <a:pt x="65" y="144"/>
                </a:lnTo>
                <a:lnTo>
                  <a:pt x="64" y="144"/>
                </a:lnTo>
                <a:lnTo>
                  <a:pt x="64" y="142"/>
                </a:lnTo>
                <a:lnTo>
                  <a:pt x="62" y="144"/>
                </a:lnTo>
                <a:lnTo>
                  <a:pt x="62" y="142"/>
                </a:lnTo>
                <a:lnTo>
                  <a:pt x="64" y="142"/>
                </a:lnTo>
                <a:lnTo>
                  <a:pt x="65" y="142"/>
                </a:lnTo>
                <a:lnTo>
                  <a:pt x="67" y="142"/>
                </a:lnTo>
                <a:lnTo>
                  <a:pt x="67" y="140"/>
                </a:lnTo>
                <a:lnTo>
                  <a:pt x="67" y="142"/>
                </a:lnTo>
                <a:close/>
                <a:moveTo>
                  <a:pt x="64" y="140"/>
                </a:moveTo>
                <a:lnTo>
                  <a:pt x="64" y="142"/>
                </a:lnTo>
                <a:lnTo>
                  <a:pt x="64" y="140"/>
                </a:lnTo>
                <a:lnTo>
                  <a:pt x="65" y="140"/>
                </a:lnTo>
                <a:lnTo>
                  <a:pt x="64" y="140"/>
                </a:lnTo>
                <a:close/>
                <a:moveTo>
                  <a:pt x="57" y="140"/>
                </a:moveTo>
                <a:lnTo>
                  <a:pt x="57" y="139"/>
                </a:lnTo>
                <a:lnTo>
                  <a:pt x="59" y="140"/>
                </a:lnTo>
                <a:lnTo>
                  <a:pt x="60" y="140"/>
                </a:lnTo>
                <a:lnTo>
                  <a:pt x="60" y="142"/>
                </a:lnTo>
                <a:lnTo>
                  <a:pt x="62" y="142"/>
                </a:lnTo>
                <a:lnTo>
                  <a:pt x="62" y="144"/>
                </a:lnTo>
                <a:lnTo>
                  <a:pt x="60" y="144"/>
                </a:lnTo>
                <a:lnTo>
                  <a:pt x="59" y="144"/>
                </a:lnTo>
                <a:lnTo>
                  <a:pt x="57" y="144"/>
                </a:lnTo>
                <a:lnTo>
                  <a:pt x="55" y="142"/>
                </a:lnTo>
                <a:lnTo>
                  <a:pt x="55" y="140"/>
                </a:lnTo>
                <a:lnTo>
                  <a:pt x="55" y="139"/>
                </a:lnTo>
                <a:lnTo>
                  <a:pt x="55" y="140"/>
                </a:lnTo>
                <a:lnTo>
                  <a:pt x="57" y="140"/>
                </a:lnTo>
                <a:close/>
                <a:moveTo>
                  <a:pt x="29" y="139"/>
                </a:moveTo>
                <a:lnTo>
                  <a:pt x="28" y="139"/>
                </a:lnTo>
                <a:lnTo>
                  <a:pt x="28" y="137"/>
                </a:lnTo>
                <a:lnTo>
                  <a:pt x="29" y="137"/>
                </a:lnTo>
                <a:lnTo>
                  <a:pt x="29" y="139"/>
                </a:lnTo>
                <a:close/>
                <a:moveTo>
                  <a:pt x="70" y="140"/>
                </a:moveTo>
                <a:lnTo>
                  <a:pt x="68" y="140"/>
                </a:lnTo>
                <a:lnTo>
                  <a:pt x="68" y="139"/>
                </a:lnTo>
                <a:lnTo>
                  <a:pt x="68" y="137"/>
                </a:lnTo>
                <a:lnTo>
                  <a:pt x="70" y="139"/>
                </a:lnTo>
                <a:lnTo>
                  <a:pt x="68" y="139"/>
                </a:lnTo>
                <a:lnTo>
                  <a:pt x="70" y="140"/>
                </a:lnTo>
                <a:close/>
                <a:moveTo>
                  <a:pt x="52" y="137"/>
                </a:moveTo>
                <a:lnTo>
                  <a:pt x="54" y="137"/>
                </a:lnTo>
                <a:lnTo>
                  <a:pt x="54" y="139"/>
                </a:lnTo>
                <a:lnTo>
                  <a:pt x="52" y="137"/>
                </a:lnTo>
                <a:lnTo>
                  <a:pt x="50" y="137"/>
                </a:lnTo>
                <a:lnTo>
                  <a:pt x="50" y="135"/>
                </a:lnTo>
                <a:lnTo>
                  <a:pt x="52" y="135"/>
                </a:lnTo>
                <a:lnTo>
                  <a:pt x="52" y="137"/>
                </a:lnTo>
                <a:lnTo>
                  <a:pt x="52" y="135"/>
                </a:lnTo>
                <a:lnTo>
                  <a:pt x="52" y="134"/>
                </a:lnTo>
                <a:lnTo>
                  <a:pt x="52" y="135"/>
                </a:lnTo>
                <a:lnTo>
                  <a:pt x="52" y="137"/>
                </a:lnTo>
                <a:close/>
                <a:moveTo>
                  <a:pt x="50" y="134"/>
                </a:moveTo>
                <a:lnTo>
                  <a:pt x="50" y="135"/>
                </a:lnTo>
                <a:lnTo>
                  <a:pt x="50" y="134"/>
                </a:lnTo>
                <a:lnTo>
                  <a:pt x="50" y="135"/>
                </a:lnTo>
                <a:lnTo>
                  <a:pt x="50" y="134"/>
                </a:lnTo>
                <a:close/>
                <a:moveTo>
                  <a:pt x="91" y="134"/>
                </a:moveTo>
                <a:lnTo>
                  <a:pt x="90" y="132"/>
                </a:lnTo>
                <a:lnTo>
                  <a:pt x="90" y="131"/>
                </a:lnTo>
                <a:lnTo>
                  <a:pt x="90" y="132"/>
                </a:lnTo>
                <a:lnTo>
                  <a:pt x="91" y="132"/>
                </a:lnTo>
                <a:lnTo>
                  <a:pt x="91" y="134"/>
                </a:lnTo>
                <a:close/>
                <a:moveTo>
                  <a:pt x="47" y="134"/>
                </a:moveTo>
                <a:lnTo>
                  <a:pt x="46" y="132"/>
                </a:lnTo>
                <a:lnTo>
                  <a:pt x="47" y="131"/>
                </a:lnTo>
                <a:lnTo>
                  <a:pt x="47" y="129"/>
                </a:lnTo>
                <a:lnTo>
                  <a:pt x="47" y="131"/>
                </a:lnTo>
                <a:lnTo>
                  <a:pt x="47" y="132"/>
                </a:lnTo>
                <a:lnTo>
                  <a:pt x="47" y="134"/>
                </a:lnTo>
                <a:close/>
                <a:moveTo>
                  <a:pt x="68" y="129"/>
                </a:moveTo>
                <a:lnTo>
                  <a:pt x="67" y="129"/>
                </a:lnTo>
                <a:lnTo>
                  <a:pt x="67" y="127"/>
                </a:lnTo>
                <a:lnTo>
                  <a:pt x="68" y="127"/>
                </a:lnTo>
                <a:lnTo>
                  <a:pt x="68" y="129"/>
                </a:lnTo>
                <a:close/>
                <a:moveTo>
                  <a:pt x="49" y="129"/>
                </a:moveTo>
                <a:lnTo>
                  <a:pt x="49" y="127"/>
                </a:lnTo>
                <a:lnTo>
                  <a:pt x="50" y="127"/>
                </a:lnTo>
                <a:lnTo>
                  <a:pt x="50" y="129"/>
                </a:lnTo>
                <a:lnTo>
                  <a:pt x="50" y="131"/>
                </a:lnTo>
                <a:lnTo>
                  <a:pt x="49" y="131"/>
                </a:lnTo>
                <a:lnTo>
                  <a:pt x="49" y="132"/>
                </a:lnTo>
                <a:lnTo>
                  <a:pt x="49" y="134"/>
                </a:lnTo>
                <a:lnTo>
                  <a:pt x="49" y="132"/>
                </a:lnTo>
                <a:lnTo>
                  <a:pt x="49" y="131"/>
                </a:lnTo>
                <a:lnTo>
                  <a:pt x="47" y="129"/>
                </a:lnTo>
                <a:lnTo>
                  <a:pt x="47" y="127"/>
                </a:lnTo>
                <a:lnTo>
                  <a:pt x="46" y="126"/>
                </a:lnTo>
                <a:lnTo>
                  <a:pt x="46" y="124"/>
                </a:lnTo>
                <a:lnTo>
                  <a:pt x="47" y="124"/>
                </a:lnTo>
                <a:lnTo>
                  <a:pt x="47" y="126"/>
                </a:lnTo>
                <a:lnTo>
                  <a:pt x="47" y="127"/>
                </a:lnTo>
                <a:lnTo>
                  <a:pt x="49" y="129"/>
                </a:lnTo>
                <a:close/>
                <a:moveTo>
                  <a:pt x="39" y="129"/>
                </a:moveTo>
                <a:lnTo>
                  <a:pt x="39" y="127"/>
                </a:lnTo>
                <a:lnTo>
                  <a:pt x="39" y="126"/>
                </a:lnTo>
                <a:lnTo>
                  <a:pt x="37" y="126"/>
                </a:lnTo>
                <a:lnTo>
                  <a:pt x="39" y="126"/>
                </a:lnTo>
                <a:lnTo>
                  <a:pt x="37" y="126"/>
                </a:lnTo>
                <a:lnTo>
                  <a:pt x="37" y="124"/>
                </a:lnTo>
                <a:lnTo>
                  <a:pt x="39" y="124"/>
                </a:lnTo>
                <a:lnTo>
                  <a:pt x="41" y="124"/>
                </a:lnTo>
                <a:lnTo>
                  <a:pt x="41" y="126"/>
                </a:lnTo>
                <a:lnTo>
                  <a:pt x="42" y="126"/>
                </a:lnTo>
                <a:lnTo>
                  <a:pt x="41" y="126"/>
                </a:lnTo>
                <a:lnTo>
                  <a:pt x="41" y="127"/>
                </a:lnTo>
                <a:lnTo>
                  <a:pt x="39" y="127"/>
                </a:lnTo>
                <a:lnTo>
                  <a:pt x="39" y="129"/>
                </a:lnTo>
                <a:close/>
                <a:moveTo>
                  <a:pt x="199" y="0"/>
                </a:moveTo>
                <a:lnTo>
                  <a:pt x="220" y="1"/>
                </a:lnTo>
                <a:lnTo>
                  <a:pt x="222" y="1"/>
                </a:lnTo>
                <a:lnTo>
                  <a:pt x="225" y="1"/>
                </a:lnTo>
                <a:lnTo>
                  <a:pt x="227" y="1"/>
                </a:lnTo>
                <a:lnTo>
                  <a:pt x="229" y="1"/>
                </a:lnTo>
                <a:lnTo>
                  <a:pt x="232" y="1"/>
                </a:lnTo>
                <a:lnTo>
                  <a:pt x="233" y="1"/>
                </a:lnTo>
                <a:lnTo>
                  <a:pt x="237" y="1"/>
                </a:lnTo>
                <a:lnTo>
                  <a:pt x="245" y="1"/>
                </a:lnTo>
                <a:lnTo>
                  <a:pt x="247" y="1"/>
                </a:lnTo>
                <a:lnTo>
                  <a:pt x="248" y="1"/>
                </a:lnTo>
                <a:lnTo>
                  <a:pt x="248" y="6"/>
                </a:lnTo>
                <a:lnTo>
                  <a:pt x="258" y="8"/>
                </a:lnTo>
                <a:lnTo>
                  <a:pt x="266" y="8"/>
                </a:lnTo>
                <a:lnTo>
                  <a:pt x="268" y="8"/>
                </a:lnTo>
                <a:lnTo>
                  <a:pt x="268" y="10"/>
                </a:lnTo>
                <a:lnTo>
                  <a:pt x="268" y="18"/>
                </a:lnTo>
                <a:lnTo>
                  <a:pt x="274" y="18"/>
                </a:lnTo>
                <a:lnTo>
                  <a:pt x="281" y="18"/>
                </a:lnTo>
                <a:lnTo>
                  <a:pt x="286" y="19"/>
                </a:lnTo>
                <a:lnTo>
                  <a:pt x="286" y="21"/>
                </a:lnTo>
                <a:lnTo>
                  <a:pt x="286" y="29"/>
                </a:lnTo>
                <a:lnTo>
                  <a:pt x="286" y="37"/>
                </a:lnTo>
                <a:lnTo>
                  <a:pt x="292" y="37"/>
                </a:lnTo>
                <a:lnTo>
                  <a:pt x="299" y="37"/>
                </a:lnTo>
                <a:lnTo>
                  <a:pt x="304" y="37"/>
                </a:lnTo>
                <a:lnTo>
                  <a:pt x="304" y="49"/>
                </a:lnTo>
                <a:lnTo>
                  <a:pt x="304" y="52"/>
                </a:lnTo>
                <a:lnTo>
                  <a:pt x="307" y="52"/>
                </a:lnTo>
                <a:lnTo>
                  <a:pt x="315" y="54"/>
                </a:lnTo>
                <a:lnTo>
                  <a:pt x="322" y="54"/>
                </a:lnTo>
                <a:lnTo>
                  <a:pt x="327" y="54"/>
                </a:lnTo>
                <a:lnTo>
                  <a:pt x="327" y="59"/>
                </a:lnTo>
                <a:lnTo>
                  <a:pt x="327" y="67"/>
                </a:lnTo>
                <a:lnTo>
                  <a:pt x="327" y="68"/>
                </a:lnTo>
                <a:lnTo>
                  <a:pt x="327" y="70"/>
                </a:lnTo>
                <a:lnTo>
                  <a:pt x="327" y="72"/>
                </a:lnTo>
                <a:lnTo>
                  <a:pt x="327" y="73"/>
                </a:lnTo>
                <a:lnTo>
                  <a:pt x="327" y="77"/>
                </a:lnTo>
                <a:lnTo>
                  <a:pt x="327" y="78"/>
                </a:lnTo>
                <a:lnTo>
                  <a:pt x="328" y="78"/>
                </a:lnTo>
                <a:lnTo>
                  <a:pt x="331" y="78"/>
                </a:lnTo>
                <a:lnTo>
                  <a:pt x="335" y="78"/>
                </a:lnTo>
                <a:lnTo>
                  <a:pt x="336" y="78"/>
                </a:lnTo>
                <a:lnTo>
                  <a:pt x="346" y="78"/>
                </a:lnTo>
                <a:lnTo>
                  <a:pt x="349" y="78"/>
                </a:lnTo>
                <a:lnTo>
                  <a:pt x="353" y="78"/>
                </a:lnTo>
                <a:lnTo>
                  <a:pt x="353" y="80"/>
                </a:lnTo>
                <a:lnTo>
                  <a:pt x="353" y="81"/>
                </a:lnTo>
                <a:lnTo>
                  <a:pt x="353" y="91"/>
                </a:lnTo>
                <a:lnTo>
                  <a:pt x="364" y="93"/>
                </a:lnTo>
                <a:lnTo>
                  <a:pt x="367" y="93"/>
                </a:lnTo>
                <a:lnTo>
                  <a:pt x="369" y="93"/>
                </a:lnTo>
                <a:lnTo>
                  <a:pt x="371" y="93"/>
                </a:lnTo>
                <a:lnTo>
                  <a:pt x="372" y="93"/>
                </a:lnTo>
                <a:lnTo>
                  <a:pt x="374" y="93"/>
                </a:lnTo>
                <a:lnTo>
                  <a:pt x="379" y="93"/>
                </a:lnTo>
                <a:lnTo>
                  <a:pt x="387" y="95"/>
                </a:lnTo>
                <a:lnTo>
                  <a:pt x="389" y="95"/>
                </a:lnTo>
                <a:lnTo>
                  <a:pt x="389" y="93"/>
                </a:lnTo>
                <a:lnTo>
                  <a:pt x="390" y="95"/>
                </a:lnTo>
                <a:lnTo>
                  <a:pt x="397" y="95"/>
                </a:lnTo>
                <a:lnTo>
                  <a:pt x="398" y="95"/>
                </a:lnTo>
                <a:lnTo>
                  <a:pt x="400" y="95"/>
                </a:lnTo>
                <a:lnTo>
                  <a:pt x="410" y="95"/>
                </a:lnTo>
                <a:lnTo>
                  <a:pt x="410" y="101"/>
                </a:lnTo>
                <a:lnTo>
                  <a:pt x="408" y="113"/>
                </a:lnTo>
                <a:lnTo>
                  <a:pt x="412" y="113"/>
                </a:lnTo>
                <a:lnTo>
                  <a:pt x="413" y="113"/>
                </a:lnTo>
                <a:lnTo>
                  <a:pt x="426" y="114"/>
                </a:lnTo>
                <a:lnTo>
                  <a:pt x="428" y="114"/>
                </a:lnTo>
                <a:lnTo>
                  <a:pt x="431" y="114"/>
                </a:lnTo>
                <a:lnTo>
                  <a:pt x="436" y="114"/>
                </a:lnTo>
                <a:lnTo>
                  <a:pt x="438" y="114"/>
                </a:lnTo>
                <a:lnTo>
                  <a:pt x="439" y="114"/>
                </a:lnTo>
                <a:lnTo>
                  <a:pt x="441" y="114"/>
                </a:lnTo>
                <a:lnTo>
                  <a:pt x="443" y="114"/>
                </a:lnTo>
                <a:lnTo>
                  <a:pt x="454" y="114"/>
                </a:lnTo>
                <a:lnTo>
                  <a:pt x="459" y="114"/>
                </a:lnTo>
                <a:lnTo>
                  <a:pt x="465" y="116"/>
                </a:lnTo>
                <a:lnTo>
                  <a:pt x="467" y="116"/>
                </a:lnTo>
                <a:lnTo>
                  <a:pt x="469" y="116"/>
                </a:lnTo>
                <a:lnTo>
                  <a:pt x="483" y="116"/>
                </a:lnTo>
                <a:lnTo>
                  <a:pt x="488" y="116"/>
                </a:lnTo>
                <a:lnTo>
                  <a:pt x="498" y="116"/>
                </a:lnTo>
                <a:lnTo>
                  <a:pt x="501" y="116"/>
                </a:lnTo>
                <a:lnTo>
                  <a:pt x="505" y="116"/>
                </a:lnTo>
                <a:lnTo>
                  <a:pt x="506" y="116"/>
                </a:lnTo>
                <a:lnTo>
                  <a:pt x="506" y="124"/>
                </a:lnTo>
                <a:lnTo>
                  <a:pt x="506" y="131"/>
                </a:lnTo>
                <a:lnTo>
                  <a:pt x="506" y="132"/>
                </a:lnTo>
                <a:lnTo>
                  <a:pt x="506" y="134"/>
                </a:lnTo>
                <a:lnTo>
                  <a:pt x="505" y="135"/>
                </a:lnTo>
                <a:lnTo>
                  <a:pt x="505" y="144"/>
                </a:lnTo>
                <a:lnTo>
                  <a:pt x="505" y="150"/>
                </a:lnTo>
                <a:lnTo>
                  <a:pt x="505" y="152"/>
                </a:lnTo>
                <a:lnTo>
                  <a:pt x="505" y="163"/>
                </a:lnTo>
                <a:lnTo>
                  <a:pt x="505" y="170"/>
                </a:lnTo>
                <a:lnTo>
                  <a:pt x="505" y="183"/>
                </a:lnTo>
                <a:lnTo>
                  <a:pt x="503" y="191"/>
                </a:lnTo>
                <a:lnTo>
                  <a:pt x="503" y="193"/>
                </a:lnTo>
                <a:lnTo>
                  <a:pt x="503" y="199"/>
                </a:lnTo>
                <a:lnTo>
                  <a:pt x="503" y="206"/>
                </a:lnTo>
                <a:lnTo>
                  <a:pt x="503" y="207"/>
                </a:lnTo>
                <a:lnTo>
                  <a:pt x="503" y="211"/>
                </a:lnTo>
                <a:lnTo>
                  <a:pt x="503" y="212"/>
                </a:lnTo>
                <a:lnTo>
                  <a:pt x="503" y="215"/>
                </a:lnTo>
                <a:lnTo>
                  <a:pt x="503" y="224"/>
                </a:lnTo>
                <a:lnTo>
                  <a:pt x="503" y="227"/>
                </a:lnTo>
                <a:lnTo>
                  <a:pt x="508" y="229"/>
                </a:lnTo>
                <a:lnTo>
                  <a:pt x="510" y="229"/>
                </a:lnTo>
                <a:lnTo>
                  <a:pt x="513" y="229"/>
                </a:lnTo>
                <a:lnTo>
                  <a:pt x="516" y="229"/>
                </a:lnTo>
                <a:lnTo>
                  <a:pt x="516" y="230"/>
                </a:lnTo>
                <a:lnTo>
                  <a:pt x="516" y="232"/>
                </a:lnTo>
                <a:lnTo>
                  <a:pt x="516" y="251"/>
                </a:lnTo>
                <a:lnTo>
                  <a:pt x="516" y="256"/>
                </a:lnTo>
                <a:lnTo>
                  <a:pt x="516" y="268"/>
                </a:lnTo>
                <a:lnTo>
                  <a:pt x="516" y="269"/>
                </a:lnTo>
                <a:lnTo>
                  <a:pt x="514" y="269"/>
                </a:lnTo>
                <a:lnTo>
                  <a:pt x="514" y="271"/>
                </a:lnTo>
                <a:lnTo>
                  <a:pt x="519" y="271"/>
                </a:lnTo>
                <a:lnTo>
                  <a:pt x="528" y="271"/>
                </a:lnTo>
                <a:lnTo>
                  <a:pt x="529" y="271"/>
                </a:lnTo>
                <a:lnTo>
                  <a:pt x="536" y="271"/>
                </a:lnTo>
                <a:lnTo>
                  <a:pt x="539" y="271"/>
                </a:lnTo>
                <a:lnTo>
                  <a:pt x="541" y="271"/>
                </a:lnTo>
                <a:lnTo>
                  <a:pt x="544" y="271"/>
                </a:lnTo>
                <a:lnTo>
                  <a:pt x="547" y="271"/>
                </a:lnTo>
                <a:lnTo>
                  <a:pt x="552" y="273"/>
                </a:lnTo>
                <a:lnTo>
                  <a:pt x="560" y="273"/>
                </a:lnTo>
                <a:lnTo>
                  <a:pt x="563" y="273"/>
                </a:lnTo>
                <a:lnTo>
                  <a:pt x="565" y="273"/>
                </a:lnTo>
                <a:lnTo>
                  <a:pt x="572" y="273"/>
                </a:lnTo>
                <a:lnTo>
                  <a:pt x="572" y="271"/>
                </a:lnTo>
                <a:lnTo>
                  <a:pt x="577" y="271"/>
                </a:lnTo>
                <a:lnTo>
                  <a:pt x="588" y="271"/>
                </a:lnTo>
                <a:lnTo>
                  <a:pt x="596" y="271"/>
                </a:lnTo>
                <a:lnTo>
                  <a:pt x="609" y="271"/>
                </a:lnTo>
                <a:lnTo>
                  <a:pt x="613" y="271"/>
                </a:lnTo>
                <a:lnTo>
                  <a:pt x="614" y="271"/>
                </a:lnTo>
                <a:lnTo>
                  <a:pt x="616" y="271"/>
                </a:lnTo>
                <a:lnTo>
                  <a:pt x="617" y="271"/>
                </a:lnTo>
                <a:lnTo>
                  <a:pt x="622" y="271"/>
                </a:lnTo>
                <a:lnTo>
                  <a:pt x="624" y="271"/>
                </a:lnTo>
                <a:lnTo>
                  <a:pt x="627" y="271"/>
                </a:lnTo>
                <a:lnTo>
                  <a:pt x="630" y="271"/>
                </a:lnTo>
                <a:lnTo>
                  <a:pt x="637" y="271"/>
                </a:lnTo>
                <a:lnTo>
                  <a:pt x="639" y="271"/>
                </a:lnTo>
                <a:lnTo>
                  <a:pt x="642" y="271"/>
                </a:lnTo>
                <a:lnTo>
                  <a:pt x="650" y="271"/>
                </a:lnTo>
                <a:lnTo>
                  <a:pt x="655" y="271"/>
                </a:lnTo>
                <a:lnTo>
                  <a:pt x="663" y="271"/>
                </a:lnTo>
                <a:lnTo>
                  <a:pt x="665" y="271"/>
                </a:lnTo>
                <a:lnTo>
                  <a:pt x="666" y="273"/>
                </a:lnTo>
                <a:lnTo>
                  <a:pt x="671" y="273"/>
                </a:lnTo>
                <a:lnTo>
                  <a:pt x="676" y="273"/>
                </a:lnTo>
                <a:lnTo>
                  <a:pt x="679" y="273"/>
                </a:lnTo>
                <a:lnTo>
                  <a:pt x="681" y="273"/>
                </a:lnTo>
                <a:lnTo>
                  <a:pt x="686" y="273"/>
                </a:lnTo>
                <a:lnTo>
                  <a:pt x="686" y="279"/>
                </a:lnTo>
                <a:lnTo>
                  <a:pt x="686" y="281"/>
                </a:lnTo>
                <a:lnTo>
                  <a:pt x="686" y="286"/>
                </a:lnTo>
                <a:lnTo>
                  <a:pt x="686" y="287"/>
                </a:lnTo>
                <a:lnTo>
                  <a:pt x="686" y="289"/>
                </a:lnTo>
                <a:lnTo>
                  <a:pt x="686" y="291"/>
                </a:lnTo>
                <a:lnTo>
                  <a:pt x="684" y="300"/>
                </a:lnTo>
                <a:lnTo>
                  <a:pt x="684" y="304"/>
                </a:lnTo>
                <a:lnTo>
                  <a:pt x="684" y="305"/>
                </a:lnTo>
                <a:lnTo>
                  <a:pt x="684" y="312"/>
                </a:lnTo>
                <a:lnTo>
                  <a:pt x="684" y="315"/>
                </a:lnTo>
                <a:lnTo>
                  <a:pt x="684" y="317"/>
                </a:lnTo>
                <a:lnTo>
                  <a:pt x="684" y="318"/>
                </a:lnTo>
                <a:lnTo>
                  <a:pt x="684" y="320"/>
                </a:lnTo>
                <a:lnTo>
                  <a:pt x="684" y="322"/>
                </a:lnTo>
                <a:lnTo>
                  <a:pt x="684" y="325"/>
                </a:lnTo>
                <a:lnTo>
                  <a:pt x="684" y="328"/>
                </a:lnTo>
                <a:lnTo>
                  <a:pt x="684" y="338"/>
                </a:lnTo>
                <a:lnTo>
                  <a:pt x="684" y="341"/>
                </a:lnTo>
                <a:lnTo>
                  <a:pt x="696" y="341"/>
                </a:lnTo>
                <a:lnTo>
                  <a:pt x="697" y="341"/>
                </a:lnTo>
                <a:lnTo>
                  <a:pt x="714" y="341"/>
                </a:lnTo>
                <a:lnTo>
                  <a:pt x="724" y="341"/>
                </a:lnTo>
                <a:lnTo>
                  <a:pt x="725" y="341"/>
                </a:lnTo>
                <a:lnTo>
                  <a:pt x="727" y="341"/>
                </a:lnTo>
                <a:lnTo>
                  <a:pt x="729" y="341"/>
                </a:lnTo>
                <a:lnTo>
                  <a:pt x="735" y="341"/>
                </a:lnTo>
                <a:lnTo>
                  <a:pt x="738" y="341"/>
                </a:lnTo>
                <a:lnTo>
                  <a:pt x="740" y="341"/>
                </a:lnTo>
                <a:lnTo>
                  <a:pt x="742" y="341"/>
                </a:lnTo>
                <a:lnTo>
                  <a:pt x="748" y="341"/>
                </a:lnTo>
                <a:lnTo>
                  <a:pt x="756" y="341"/>
                </a:lnTo>
                <a:lnTo>
                  <a:pt x="758" y="341"/>
                </a:lnTo>
                <a:lnTo>
                  <a:pt x="766" y="341"/>
                </a:lnTo>
                <a:lnTo>
                  <a:pt x="773" y="341"/>
                </a:lnTo>
                <a:lnTo>
                  <a:pt x="776" y="341"/>
                </a:lnTo>
                <a:lnTo>
                  <a:pt x="779" y="341"/>
                </a:lnTo>
                <a:lnTo>
                  <a:pt x="786" y="341"/>
                </a:lnTo>
                <a:lnTo>
                  <a:pt x="789" y="341"/>
                </a:lnTo>
                <a:lnTo>
                  <a:pt x="792" y="343"/>
                </a:lnTo>
                <a:lnTo>
                  <a:pt x="792" y="341"/>
                </a:lnTo>
                <a:lnTo>
                  <a:pt x="796" y="341"/>
                </a:lnTo>
                <a:lnTo>
                  <a:pt x="797" y="341"/>
                </a:lnTo>
                <a:lnTo>
                  <a:pt x="800" y="341"/>
                </a:lnTo>
                <a:lnTo>
                  <a:pt x="809" y="341"/>
                </a:lnTo>
                <a:lnTo>
                  <a:pt x="817" y="343"/>
                </a:lnTo>
                <a:lnTo>
                  <a:pt x="820" y="343"/>
                </a:lnTo>
                <a:lnTo>
                  <a:pt x="830" y="343"/>
                </a:lnTo>
                <a:lnTo>
                  <a:pt x="831" y="343"/>
                </a:lnTo>
                <a:lnTo>
                  <a:pt x="843" y="343"/>
                </a:lnTo>
                <a:lnTo>
                  <a:pt x="848" y="343"/>
                </a:lnTo>
                <a:lnTo>
                  <a:pt x="851" y="343"/>
                </a:lnTo>
                <a:lnTo>
                  <a:pt x="854" y="343"/>
                </a:lnTo>
                <a:lnTo>
                  <a:pt x="859" y="343"/>
                </a:lnTo>
                <a:lnTo>
                  <a:pt x="861" y="343"/>
                </a:lnTo>
                <a:lnTo>
                  <a:pt x="862" y="343"/>
                </a:lnTo>
                <a:lnTo>
                  <a:pt x="874" y="343"/>
                </a:lnTo>
                <a:lnTo>
                  <a:pt x="877" y="345"/>
                </a:lnTo>
                <a:lnTo>
                  <a:pt x="882" y="345"/>
                </a:lnTo>
                <a:lnTo>
                  <a:pt x="889" y="345"/>
                </a:lnTo>
                <a:lnTo>
                  <a:pt x="890" y="345"/>
                </a:lnTo>
                <a:lnTo>
                  <a:pt x="892" y="345"/>
                </a:lnTo>
                <a:lnTo>
                  <a:pt x="895" y="345"/>
                </a:lnTo>
                <a:lnTo>
                  <a:pt x="903" y="345"/>
                </a:lnTo>
                <a:lnTo>
                  <a:pt x="908" y="345"/>
                </a:lnTo>
                <a:lnTo>
                  <a:pt x="912" y="345"/>
                </a:lnTo>
                <a:lnTo>
                  <a:pt x="913" y="345"/>
                </a:lnTo>
                <a:lnTo>
                  <a:pt x="920" y="345"/>
                </a:lnTo>
                <a:lnTo>
                  <a:pt x="929" y="345"/>
                </a:lnTo>
                <a:lnTo>
                  <a:pt x="939" y="345"/>
                </a:lnTo>
                <a:lnTo>
                  <a:pt x="941" y="345"/>
                </a:lnTo>
                <a:lnTo>
                  <a:pt x="946" y="346"/>
                </a:lnTo>
                <a:lnTo>
                  <a:pt x="951" y="346"/>
                </a:lnTo>
                <a:lnTo>
                  <a:pt x="959" y="346"/>
                </a:lnTo>
                <a:lnTo>
                  <a:pt x="961" y="346"/>
                </a:lnTo>
                <a:lnTo>
                  <a:pt x="962" y="346"/>
                </a:lnTo>
                <a:lnTo>
                  <a:pt x="967" y="346"/>
                </a:lnTo>
                <a:lnTo>
                  <a:pt x="969" y="346"/>
                </a:lnTo>
                <a:lnTo>
                  <a:pt x="967" y="348"/>
                </a:lnTo>
                <a:lnTo>
                  <a:pt x="969" y="348"/>
                </a:lnTo>
                <a:lnTo>
                  <a:pt x="970" y="348"/>
                </a:lnTo>
                <a:lnTo>
                  <a:pt x="970" y="349"/>
                </a:lnTo>
                <a:lnTo>
                  <a:pt x="972" y="349"/>
                </a:lnTo>
                <a:lnTo>
                  <a:pt x="974" y="349"/>
                </a:lnTo>
                <a:lnTo>
                  <a:pt x="974" y="346"/>
                </a:lnTo>
                <a:lnTo>
                  <a:pt x="975" y="348"/>
                </a:lnTo>
                <a:lnTo>
                  <a:pt x="977" y="348"/>
                </a:lnTo>
                <a:lnTo>
                  <a:pt x="979" y="348"/>
                </a:lnTo>
                <a:lnTo>
                  <a:pt x="980" y="349"/>
                </a:lnTo>
                <a:lnTo>
                  <a:pt x="980" y="351"/>
                </a:lnTo>
                <a:lnTo>
                  <a:pt x="980" y="353"/>
                </a:lnTo>
                <a:lnTo>
                  <a:pt x="979" y="353"/>
                </a:lnTo>
                <a:lnTo>
                  <a:pt x="980" y="353"/>
                </a:lnTo>
                <a:lnTo>
                  <a:pt x="982" y="354"/>
                </a:lnTo>
                <a:lnTo>
                  <a:pt x="982" y="356"/>
                </a:lnTo>
                <a:lnTo>
                  <a:pt x="983" y="356"/>
                </a:lnTo>
                <a:lnTo>
                  <a:pt x="985" y="354"/>
                </a:lnTo>
                <a:lnTo>
                  <a:pt x="987" y="353"/>
                </a:lnTo>
                <a:lnTo>
                  <a:pt x="987" y="354"/>
                </a:lnTo>
                <a:lnTo>
                  <a:pt x="988" y="356"/>
                </a:lnTo>
                <a:lnTo>
                  <a:pt x="990" y="358"/>
                </a:lnTo>
                <a:lnTo>
                  <a:pt x="990" y="359"/>
                </a:lnTo>
                <a:lnTo>
                  <a:pt x="992" y="363"/>
                </a:lnTo>
                <a:lnTo>
                  <a:pt x="992" y="364"/>
                </a:lnTo>
                <a:lnTo>
                  <a:pt x="993" y="364"/>
                </a:lnTo>
                <a:lnTo>
                  <a:pt x="995" y="366"/>
                </a:lnTo>
                <a:lnTo>
                  <a:pt x="996" y="366"/>
                </a:lnTo>
                <a:lnTo>
                  <a:pt x="996" y="367"/>
                </a:lnTo>
                <a:lnTo>
                  <a:pt x="998" y="367"/>
                </a:lnTo>
                <a:lnTo>
                  <a:pt x="1000" y="367"/>
                </a:lnTo>
                <a:lnTo>
                  <a:pt x="1000" y="369"/>
                </a:lnTo>
                <a:lnTo>
                  <a:pt x="1000" y="371"/>
                </a:lnTo>
                <a:lnTo>
                  <a:pt x="1001" y="371"/>
                </a:lnTo>
                <a:lnTo>
                  <a:pt x="1001" y="372"/>
                </a:lnTo>
                <a:lnTo>
                  <a:pt x="1003" y="372"/>
                </a:lnTo>
                <a:lnTo>
                  <a:pt x="1001" y="374"/>
                </a:lnTo>
                <a:lnTo>
                  <a:pt x="1000" y="376"/>
                </a:lnTo>
                <a:lnTo>
                  <a:pt x="1001" y="377"/>
                </a:lnTo>
                <a:lnTo>
                  <a:pt x="1001" y="379"/>
                </a:lnTo>
                <a:lnTo>
                  <a:pt x="1003" y="382"/>
                </a:lnTo>
                <a:lnTo>
                  <a:pt x="1003" y="384"/>
                </a:lnTo>
                <a:lnTo>
                  <a:pt x="1005" y="385"/>
                </a:lnTo>
                <a:lnTo>
                  <a:pt x="1006" y="385"/>
                </a:lnTo>
                <a:lnTo>
                  <a:pt x="1008" y="387"/>
                </a:lnTo>
                <a:lnTo>
                  <a:pt x="1008" y="389"/>
                </a:lnTo>
                <a:lnTo>
                  <a:pt x="1010" y="390"/>
                </a:lnTo>
                <a:lnTo>
                  <a:pt x="1011" y="392"/>
                </a:lnTo>
                <a:lnTo>
                  <a:pt x="1013" y="394"/>
                </a:lnTo>
                <a:lnTo>
                  <a:pt x="1014" y="395"/>
                </a:lnTo>
                <a:lnTo>
                  <a:pt x="1014" y="397"/>
                </a:lnTo>
                <a:lnTo>
                  <a:pt x="1014" y="398"/>
                </a:lnTo>
                <a:lnTo>
                  <a:pt x="1013" y="400"/>
                </a:lnTo>
                <a:lnTo>
                  <a:pt x="1014" y="400"/>
                </a:lnTo>
                <a:lnTo>
                  <a:pt x="1016" y="398"/>
                </a:lnTo>
                <a:lnTo>
                  <a:pt x="1018" y="397"/>
                </a:lnTo>
                <a:lnTo>
                  <a:pt x="1019" y="397"/>
                </a:lnTo>
                <a:lnTo>
                  <a:pt x="1019" y="398"/>
                </a:lnTo>
                <a:lnTo>
                  <a:pt x="1019" y="402"/>
                </a:lnTo>
                <a:lnTo>
                  <a:pt x="1021" y="403"/>
                </a:lnTo>
                <a:lnTo>
                  <a:pt x="1023" y="405"/>
                </a:lnTo>
                <a:lnTo>
                  <a:pt x="1023" y="408"/>
                </a:lnTo>
                <a:lnTo>
                  <a:pt x="1024" y="408"/>
                </a:lnTo>
                <a:lnTo>
                  <a:pt x="1024" y="410"/>
                </a:lnTo>
                <a:lnTo>
                  <a:pt x="1024" y="412"/>
                </a:lnTo>
                <a:lnTo>
                  <a:pt x="1024" y="413"/>
                </a:lnTo>
                <a:lnTo>
                  <a:pt x="1024" y="415"/>
                </a:lnTo>
                <a:lnTo>
                  <a:pt x="1024" y="416"/>
                </a:lnTo>
                <a:lnTo>
                  <a:pt x="1023" y="418"/>
                </a:lnTo>
                <a:lnTo>
                  <a:pt x="1023" y="420"/>
                </a:lnTo>
                <a:lnTo>
                  <a:pt x="1021" y="420"/>
                </a:lnTo>
                <a:lnTo>
                  <a:pt x="1021" y="423"/>
                </a:lnTo>
                <a:lnTo>
                  <a:pt x="1023" y="423"/>
                </a:lnTo>
                <a:lnTo>
                  <a:pt x="1023" y="425"/>
                </a:lnTo>
                <a:lnTo>
                  <a:pt x="1026" y="426"/>
                </a:lnTo>
                <a:lnTo>
                  <a:pt x="1026" y="428"/>
                </a:lnTo>
                <a:lnTo>
                  <a:pt x="1028" y="430"/>
                </a:lnTo>
                <a:lnTo>
                  <a:pt x="1028" y="431"/>
                </a:lnTo>
                <a:lnTo>
                  <a:pt x="1028" y="430"/>
                </a:lnTo>
                <a:lnTo>
                  <a:pt x="1028" y="431"/>
                </a:lnTo>
                <a:lnTo>
                  <a:pt x="1029" y="431"/>
                </a:lnTo>
                <a:lnTo>
                  <a:pt x="1028" y="431"/>
                </a:lnTo>
                <a:lnTo>
                  <a:pt x="1028" y="433"/>
                </a:lnTo>
                <a:lnTo>
                  <a:pt x="1026" y="434"/>
                </a:lnTo>
                <a:lnTo>
                  <a:pt x="1026" y="436"/>
                </a:lnTo>
                <a:lnTo>
                  <a:pt x="1024" y="436"/>
                </a:lnTo>
                <a:lnTo>
                  <a:pt x="1024" y="438"/>
                </a:lnTo>
                <a:lnTo>
                  <a:pt x="1024" y="439"/>
                </a:lnTo>
                <a:lnTo>
                  <a:pt x="1024" y="441"/>
                </a:lnTo>
                <a:lnTo>
                  <a:pt x="1024" y="443"/>
                </a:lnTo>
                <a:lnTo>
                  <a:pt x="1024" y="446"/>
                </a:lnTo>
                <a:lnTo>
                  <a:pt x="1026" y="446"/>
                </a:lnTo>
                <a:lnTo>
                  <a:pt x="1026" y="447"/>
                </a:lnTo>
                <a:lnTo>
                  <a:pt x="1028" y="447"/>
                </a:lnTo>
                <a:lnTo>
                  <a:pt x="1028" y="449"/>
                </a:lnTo>
                <a:lnTo>
                  <a:pt x="1029" y="449"/>
                </a:lnTo>
                <a:lnTo>
                  <a:pt x="1031" y="449"/>
                </a:lnTo>
                <a:lnTo>
                  <a:pt x="1031" y="451"/>
                </a:lnTo>
                <a:lnTo>
                  <a:pt x="1032" y="451"/>
                </a:lnTo>
                <a:lnTo>
                  <a:pt x="1034" y="451"/>
                </a:lnTo>
                <a:lnTo>
                  <a:pt x="1034" y="452"/>
                </a:lnTo>
                <a:lnTo>
                  <a:pt x="1034" y="454"/>
                </a:lnTo>
                <a:lnTo>
                  <a:pt x="1036" y="454"/>
                </a:lnTo>
                <a:lnTo>
                  <a:pt x="1036" y="456"/>
                </a:lnTo>
                <a:lnTo>
                  <a:pt x="1036" y="457"/>
                </a:lnTo>
                <a:lnTo>
                  <a:pt x="1037" y="459"/>
                </a:lnTo>
                <a:lnTo>
                  <a:pt x="1039" y="461"/>
                </a:lnTo>
                <a:lnTo>
                  <a:pt x="1041" y="462"/>
                </a:lnTo>
                <a:lnTo>
                  <a:pt x="1039" y="462"/>
                </a:lnTo>
                <a:lnTo>
                  <a:pt x="1037" y="462"/>
                </a:lnTo>
                <a:lnTo>
                  <a:pt x="1036" y="464"/>
                </a:lnTo>
                <a:lnTo>
                  <a:pt x="1034" y="464"/>
                </a:lnTo>
                <a:lnTo>
                  <a:pt x="1034" y="465"/>
                </a:lnTo>
                <a:lnTo>
                  <a:pt x="1032" y="465"/>
                </a:lnTo>
                <a:lnTo>
                  <a:pt x="1032" y="467"/>
                </a:lnTo>
                <a:lnTo>
                  <a:pt x="1031" y="469"/>
                </a:lnTo>
                <a:lnTo>
                  <a:pt x="1031" y="470"/>
                </a:lnTo>
                <a:lnTo>
                  <a:pt x="1031" y="472"/>
                </a:lnTo>
                <a:lnTo>
                  <a:pt x="1029" y="472"/>
                </a:lnTo>
                <a:lnTo>
                  <a:pt x="1029" y="474"/>
                </a:lnTo>
                <a:lnTo>
                  <a:pt x="1028" y="474"/>
                </a:lnTo>
                <a:lnTo>
                  <a:pt x="1026" y="474"/>
                </a:lnTo>
                <a:lnTo>
                  <a:pt x="1026" y="475"/>
                </a:lnTo>
                <a:lnTo>
                  <a:pt x="1024" y="477"/>
                </a:lnTo>
                <a:lnTo>
                  <a:pt x="1023" y="477"/>
                </a:lnTo>
                <a:lnTo>
                  <a:pt x="1023" y="479"/>
                </a:lnTo>
                <a:lnTo>
                  <a:pt x="1021" y="479"/>
                </a:lnTo>
                <a:lnTo>
                  <a:pt x="1021" y="480"/>
                </a:lnTo>
                <a:lnTo>
                  <a:pt x="1021" y="482"/>
                </a:lnTo>
                <a:lnTo>
                  <a:pt x="1021" y="483"/>
                </a:lnTo>
                <a:lnTo>
                  <a:pt x="1019" y="483"/>
                </a:lnTo>
                <a:lnTo>
                  <a:pt x="1018" y="483"/>
                </a:lnTo>
                <a:lnTo>
                  <a:pt x="1018" y="485"/>
                </a:lnTo>
                <a:lnTo>
                  <a:pt x="1016" y="485"/>
                </a:lnTo>
                <a:lnTo>
                  <a:pt x="1016" y="487"/>
                </a:lnTo>
                <a:lnTo>
                  <a:pt x="1014" y="487"/>
                </a:lnTo>
                <a:lnTo>
                  <a:pt x="1016" y="487"/>
                </a:lnTo>
                <a:lnTo>
                  <a:pt x="1014" y="488"/>
                </a:lnTo>
                <a:lnTo>
                  <a:pt x="1013" y="488"/>
                </a:lnTo>
                <a:lnTo>
                  <a:pt x="1011" y="488"/>
                </a:lnTo>
                <a:lnTo>
                  <a:pt x="1010" y="488"/>
                </a:lnTo>
                <a:lnTo>
                  <a:pt x="1010" y="490"/>
                </a:lnTo>
                <a:lnTo>
                  <a:pt x="1010" y="492"/>
                </a:lnTo>
                <a:lnTo>
                  <a:pt x="1010" y="493"/>
                </a:lnTo>
                <a:lnTo>
                  <a:pt x="1011" y="493"/>
                </a:lnTo>
                <a:lnTo>
                  <a:pt x="1011" y="495"/>
                </a:lnTo>
                <a:lnTo>
                  <a:pt x="1013" y="495"/>
                </a:lnTo>
                <a:lnTo>
                  <a:pt x="1011" y="495"/>
                </a:lnTo>
                <a:lnTo>
                  <a:pt x="1011" y="497"/>
                </a:lnTo>
                <a:lnTo>
                  <a:pt x="1011" y="498"/>
                </a:lnTo>
                <a:lnTo>
                  <a:pt x="1010" y="498"/>
                </a:lnTo>
                <a:lnTo>
                  <a:pt x="1010" y="500"/>
                </a:lnTo>
                <a:lnTo>
                  <a:pt x="1008" y="500"/>
                </a:lnTo>
                <a:lnTo>
                  <a:pt x="1008" y="501"/>
                </a:lnTo>
                <a:lnTo>
                  <a:pt x="1008" y="503"/>
                </a:lnTo>
                <a:lnTo>
                  <a:pt x="1008" y="505"/>
                </a:lnTo>
                <a:lnTo>
                  <a:pt x="1008" y="506"/>
                </a:lnTo>
                <a:lnTo>
                  <a:pt x="1008" y="508"/>
                </a:lnTo>
                <a:lnTo>
                  <a:pt x="1006" y="508"/>
                </a:lnTo>
                <a:lnTo>
                  <a:pt x="1006" y="510"/>
                </a:lnTo>
                <a:lnTo>
                  <a:pt x="1006" y="511"/>
                </a:lnTo>
                <a:lnTo>
                  <a:pt x="1005" y="511"/>
                </a:lnTo>
                <a:lnTo>
                  <a:pt x="1005" y="513"/>
                </a:lnTo>
                <a:lnTo>
                  <a:pt x="1005" y="514"/>
                </a:lnTo>
                <a:lnTo>
                  <a:pt x="1003" y="514"/>
                </a:lnTo>
                <a:lnTo>
                  <a:pt x="1003" y="516"/>
                </a:lnTo>
                <a:lnTo>
                  <a:pt x="1001" y="518"/>
                </a:lnTo>
                <a:lnTo>
                  <a:pt x="1001" y="519"/>
                </a:lnTo>
                <a:lnTo>
                  <a:pt x="1001" y="521"/>
                </a:lnTo>
                <a:lnTo>
                  <a:pt x="1003" y="523"/>
                </a:lnTo>
                <a:lnTo>
                  <a:pt x="1001" y="523"/>
                </a:lnTo>
                <a:lnTo>
                  <a:pt x="1001" y="524"/>
                </a:lnTo>
                <a:lnTo>
                  <a:pt x="1001" y="526"/>
                </a:lnTo>
                <a:lnTo>
                  <a:pt x="1001" y="528"/>
                </a:lnTo>
                <a:lnTo>
                  <a:pt x="1000" y="529"/>
                </a:lnTo>
                <a:lnTo>
                  <a:pt x="998" y="529"/>
                </a:lnTo>
                <a:lnTo>
                  <a:pt x="996" y="529"/>
                </a:lnTo>
                <a:lnTo>
                  <a:pt x="996" y="531"/>
                </a:lnTo>
                <a:lnTo>
                  <a:pt x="995" y="531"/>
                </a:lnTo>
                <a:lnTo>
                  <a:pt x="995" y="532"/>
                </a:lnTo>
                <a:lnTo>
                  <a:pt x="995" y="534"/>
                </a:lnTo>
                <a:lnTo>
                  <a:pt x="996" y="534"/>
                </a:lnTo>
                <a:lnTo>
                  <a:pt x="996" y="536"/>
                </a:lnTo>
                <a:lnTo>
                  <a:pt x="996" y="537"/>
                </a:lnTo>
                <a:lnTo>
                  <a:pt x="996" y="539"/>
                </a:lnTo>
                <a:lnTo>
                  <a:pt x="996" y="541"/>
                </a:lnTo>
                <a:lnTo>
                  <a:pt x="996" y="542"/>
                </a:lnTo>
                <a:lnTo>
                  <a:pt x="995" y="542"/>
                </a:lnTo>
                <a:lnTo>
                  <a:pt x="995" y="544"/>
                </a:lnTo>
                <a:lnTo>
                  <a:pt x="993" y="546"/>
                </a:lnTo>
                <a:lnTo>
                  <a:pt x="992" y="546"/>
                </a:lnTo>
                <a:lnTo>
                  <a:pt x="992" y="547"/>
                </a:lnTo>
                <a:lnTo>
                  <a:pt x="992" y="549"/>
                </a:lnTo>
                <a:lnTo>
                  <a:pt x="990" y="549"/>
                </a:lnTo>
                <a:lnTo>
                  <a:pt x="990" y="550"/>
                </a:lnTo>
                <a:lnTo>
                  <a:pt x="990" y="552"/>
                </a:lnTo>
                <a:lnTo>
                  <a:pt x="990" y="554"/>
                </a:lnTo>
                <a:lnTo>
                  <a:pt x="988" y="554"/>
                </a:lnTo>
                <a:lnTo>
                  <a:pt x="988" y="555"/>
                </a:lnTo>
                <a:lnTo>
                  <a:pt x="988" y="557"/>
                </a:lnTo>
                <a:lnTo>
                  <a:pt x="987" y="557"/>
                </a:lnTo>
                <a:lnTo>
                  <a:pt x="987" y="559"/>
                </a:lnTo>
                <a:lnTo>
                  <a:pt x="987" y="560"/>
                </a:lnTo>
                <a:lnTo>
                  <a:pt x="988" y="560"/>
                </a:lnTo>
                <a:lnTo>
                  <a:pt x="988" y="562"/>
                </a:lnTo>
                <a:lnTo>
                  <a:pt x="988" y="564"/>
                </a:lnTo>
                <a:lnTo>
                  <a:pt x="987" y="564"/>
                </a:lnTo>
                <a:lnTo>
                  <a:pt x="987" y="565"/>
                </a:lnTo>
                <a:lnTo>
                  <a:pt x="985" y="565"/>
                </a:lnTo>
                <a:lnTo>
                  <a:pt x="985" y="567"/>
                </a:lnTo>
                <a:lnTo>
                  <a:pt x="985" y="568"/>
                </a:lnTo>
                <a:lnTo>
                  <a:pt x="983" y="568"/>
                </a:lnTo>
                <a:lnTo>
                  <a:pt x="985" y="568"/>
                </a:lnTo>
                <a:lnTo>
                  <a:pt x="985" y="570"/>
                </a:lnTo>
                <a:lnTo>
                  <a:pt x="983" y="570"/>
                </a:lnTo>
                <a:lnTo>
                  <a:pt x="983" y="572"/>
                </a:lnTo>
                <a:lnTo>
                  <a:pt x="983" y="573"/>
                </a:lnTo>
                <a:lnTo>
                  <a:pt x="982" y="573"/>
                </a:lnTo>
                <a:lnTo>
                  <a:pt x="982" y="575"/>
                </a:lnTo>
                <a:lnTo>
                  <a:pt x="982" y="577"/>
                </a:lnTo>
                <a:lnTo>
                  <a:pt x="982" y="578"/>
                </a:lnTo>
                <a:lnTo>
                  <a:pt x="982" y="580"/>
                </a:lnTo>
                <a:lnTo>
                  <a:pt x="983" y="580"/>
                </a:lnTo>
                <a:lnTo>
                  <a:pt x="983" y="581"/>
                </a:lnTo>
                <a:lnTo>
                  <a:pt x="985" y="581"/>
                </a:lnTo>
                <a:lnTo>
                  <a:pt x="985" y="583"/>
                </a:lnTo>
                <a:lnTo>
                  <a:pt x="987" y="583"/>
                </a:lnTo>
                <a:lnTo>
                  <a:pt x="988" y="583"/>
                </a:lnTo>
                <a:lnTo>
                  <a:pt x="988" y="585"/>
                </a:lnTo>
                <a:lnTo>
                  <a:pt x="990" y="585"/>
                </a:lnTo>
                <a:lnTo>
                  <a:pt x="992" y="585"/>
                </a:lnTo>
                <a:lnTo>
                  <a:pt x="969" y="585"/>
                </a:lnTo>
                <a:lnTo>
                  <a:pt x="965" y="585"/>
                </a:lnTo>
                <a:lnTo>
                  <a:pt x="939" y="585"/>
                </a:lnTo>
                <a:lnTo>
                  <a:pt x="918" y="583"/>
                </a:lnTo>
                <a:lnTo>
                  <a:pt x="916" y="583"/>
                </a:lnTo>
                <a:lnTo>
                  <a:pt x="908" y="583"/>
                </a:lnTo>
                <a:lnTo>
                  <a:pt x="907" y="583"/>
                </a:lnTo>
                <a:lnTo>
                  <a:pt x="900" y="583"/>
                </a:lnTo>
                <a:lnTo>
                  <a:pt x="897" y="583"/>
                </a:lnTo>
                <a:lnTo>
                  <a:pt x="895" y="583"/>
                </a:lnTo>
                <a:lnTo>
                  <a:pt x="894" y="583"/>
                </a:lnTo>
                <a:lnTo>
                  <a:pt x="894" y="586"/>
                </a:lnTo>
                <a:lnTo>
                  <a:pt x="894" y="588"/>
                </a:lnTo>
                <a:lnTo>
                  <a:pt x="894" y="590"/>
                </a:lnTo>
                <a:lnTo>
                  <a:pt x="894" y="593"/>
                </a:lnTo>
                <a:lnTo>
                  <a:pt x="894" y="595"/>
                </a:lnTo>
                <a:lnTo>
                  <a:pt x="892" y="598"/>
                </a:lnTo>
                <a:lnTo>
                  <a:pt x="892" y="603"/>
                </a:lnTo>
                <a:lnTo>
                  <a:pt x="892" y="609"/>
                </a:lnTo>
                <a:lnTo>
                  <a:pt x="892" y="613"/>
                </a:lnTo>
                <a:lnTo>
                  <a:pt x="892" y="619"/>
                </a:lnTo>
                <a:lnTo>
                  <a:pt x="892" y="622"/>
                </a:lnTo>
                <a:lnTo>
                  <a:pt x="892" y="624"/>
                </a:lnTo>
                <a:lnTo>
                  <a:pt x="892" y="626"/>
                </a:lnTo>
                <a:lnTo>
                  <a:pt x="892" y="627"/>
                </a:lnTo>
                <a:lnTo>
                  <a:pt x="892" y="629"/>
                </a:lnTo>
                <a:lnTo>
                  <a:pt x="887" y="629"/>
                </a:lnTo>
                <a:lnTo>
                  <a:pt x="884" y="629"/>
                </a:lnTo>
                <a:lnTo>
                  <a:pt x="876" y="629"/>
                </a:lnTo>
                <a:lnTo>
                  <a:pt x="874" y="627"/>
                </a:lnTo>
                <a:lnTo>
                  <a:pt x="872" y="627"/>
                </a:lnTo>
                <a:lnTo>
                  <a:pt x="867" y="627"/>
                </a:lnTo>
                <a:lnTo>
                  <a:pt x="866" y="627"/>
                </a:lnTo>
                <a:lnTo>
                  <a:pt x="864" y="627"/>
                </a:lnTo>
                <a:lnTo>
                  <a:pt x="861" y="627"/>
                </a:lnTo>
                <a:lnTo>
                  <a:pt x="858" y="627"/>
                </a:lnTo>
                <a:lnTo>
                  <a:pt x="856" y="627"/>
                </a:lnTo>
                <a:lnTo>
                  <a:pt x="851" y="627"/>
                </a:lnTo>
                <a:lnTo>
                  <a:pt x="849" y="627"/>
                </a:lnTo>
                <a:lnTo>
                  <a:pt x="848" y="627"/>
                </a:lnTo>
                <a:lnTo>
                  <a:pt x="843" y="627"/>
                </a:lnTo>
                <a:lnTo>
                  <a:pt x="841" y="627"/>
                </a:lnTo>
                <a:lnTo>
                  <a:pt x="840" y="627"/>
                </a:lnTo>
                <a:lnTo>
                  <a:pt x="836" y="627"/>
                </a:lnTo>
                <a:lnTo>
                  <a:pt x="836" y="634"/>
                </a:lnTo>
                <a:lnTo>
                  <a:pt x="836" y="635"/>
                </a:lnTo>
                <a:lnTo>
                  <a:pt x="831" y="635"/>
                </a:lnTo>
                <a:lnTo>
                  <a:pt x="827" y="635"/>
                </a:lnTo>
                <a:lnTo>
                  <a:pt x="827" y="640"/>
                </a:lnTo>
                <a:lnTo>
                  <a:pt x="827" y="645"/>
                </a:lnTo>
                <a:lnTo>
                  <a:pt x="825" y="645"/>
                </a:lnTo>
                <a:lnTo>
                  <a:pt x="823" y="645"/>
                </a:lnTo>
                <a:lnTo>
                  <a:pt x="817" y="645"/>
                </a:lnTo>
                <a:lnTo>
                  <a:pt x="817" y="653"/>
                </a:lnTo>
                <a:lnTo>
                  <a:pt x="815" y="653"/>
                </a:lnTo>
                <a:lnTo>
                  <a:pt x="812" y="653"/>
                </a:lnTo>
                <a:lnTo>
                  <a:pt x="810" y="653"/>
                </a:lnTo>
                <a:lnTo>
                  <a:pt x="809" y="653"/>
                </a:lnTo>
                <a:lnTo>
                  <a:pt x="807" y="657"/>
                </a:lnTo>
                <a:lnTo>
                  <a:pt x="807" y="662"/>
                </a:lnTo>
                <a:lnTo>
                  <a:pt x="807" y="663"/>
                </a:lnTo>
                <a:lnTo>
                  <a:pt x="805" y="663"/>
                </a:lnTo>
                <a:lnTo>
                  <a:pt x="797" y="663"/>
                </a:lnTo>
                <a:lnTo>
                  <a:pt x="796" y="663"/>
                </a:lnTo>
                <a:lnTo>
                  <a:pt x="791" y="663"/>
                </a:lnTo>
                <a:lnTo>
                  <a:pt x="789" y="662"/>
                </a:lnTo>
                <a:lnTo>
                  <a:pt x="789" y="663"/>
                </a:lnTo>
                <a:lnTo>
                  <a:pt x="786" y="663"/>
                </a:lnTo>
                <a:lnTo>
                  <a:pt x="779" y="663"/>
                </a:lnTo>
                <a:lnTo>
                  <a:pt x="778" y="663"/>
                </a:lnTo>
                <a:lnTo>
                  <a:pt x="764" y="662"/>
                </a:lnTo>
                <a:lnTo>
                  <a:pt x="763" y="662"/>
                </a:lnTo>
                <a:lnTo>
                  <a:pt x="761" y="662"/>
                </a:lnTo>
                <a:lnTo>
                  <a:pt x="760" y="665"/>
                </a:lnTo>
                <a:lnTo>
                  <a:pt x="760" y="666"/>
                </a:lnTo>
                <a:lnTo>
                  <a:pt x="760" y="668"/>
                </a:lnTo>
                <a:lnTo>
                  <a:pt x="760" y="671"/>
                </a:lnTo>
                <a:lnTo>
                  <a:pt x="751" y="671"/>
                </a:lnTo>
                <a:lnTo>
                  <a:pt x="751" y="678"/>
                </a:lnTo>
                <a:lnTo>
                  <a:pt x="751" y="680"/>
                </a:lnTo>
                <a:lnTo>
                  <a:pt x="748" y="680"/>
                </a:lnTo>
                <a:lnTo>
                  <a:pt x="745" y="680"/>
                </a:lnTo>
                <a:lnTo>
                  <a:pt x="742" y="680"/>
                </a:lnTo>
                <a:lnTo>
                  <a:pt x="742" y="684"/>
                </a:lnTo>
                <a:lnTo>
                  <a:pt x="742" y="689"/>
                </a:lnTo>
                <a:lnTo>
                  <a:pt x="740" y="689"/>
                </a:lnTo>
                <a:lnTo>
                  <a:pt x="730" y="689"/>
                </a:lnTo>
                <a:lnTo>
                  <a:pt x="729" y="688"/>
                </a:lnTo>
                <a:lnTo>
                  <a:pt x="727" y="688"/>
                </a:lnTo>
                <a:lnTo>
                  <a:pt x="725" y="688"/>
                </a:lnTo>
                <a:lnTo>
                  <a:pt x="724" y="688"/>
                </a:lnTo>
                <a:lnTo>
                  <a:pt x="724" y="689"/>
                </a:lnTo>
                <a:lnTo>
                  <a:pt x="724" y="699"/>
                </a:lnTo>
                <a:lnTo>
                  <a:pt x="722" y="699"/>
                </a:lnTo>
                <a:lnTo>
                  <a:pt x="707" y="697"/>
                </a:lnTo>
                <a:lnTo>
                  <a:pt x="706" y="697"/>
                </a:lnTo>
                <a:lnTo>
                  <a:pt x="704" y="697"/>
                </a:lnTo>
                <a:lnTo>
                  <a:pt x="704" y="702"/>
                </a:lnTo>
                <a:lnTo>
                  <a:pt x="704" y="707"/>
                </a:lnTo>
                <a:lnTo>
                  <a:pt x="701" y="707"/>
                </a:lnTo>
                <a:lnTo>
                  <a:pt x="697" y="707"/>
                </a:lnTo>
                <a:lnTo>
                  <a:pt x="694" y="707"/>
                </a:lnTo>
                <a:lnTo>
                  <a:pt x="694" y="709"/>
                </a:lnTo>
                <a:lnTo>
                  <a:pt x="694" y="711"/>
                </a:lnTo>
                <a:lnTo>
                  <a:pt x="694" y="712"/>
                </a:lnTo>
                <a:lnTo>
                  <a:pt x="694" y="715"/>
                </a:lnTo>
                <a:lnTo>
                  <a:pt x="693" y="715"/>
                </a:lnTo>
                <a:lnTo>
                  <a:pt x="691" y="715"/>
                </a:lnTo>
                <a:lnTo>
                  <a:pt x="686" y="715"/>
                </a:lnTo>
                <a:lnTo>
                  <a:pt x="684" y="725"/>
                </a:lnTo>
                <a:lnTo>
                  <a:pt x="683" y="725"/>
                </a:lnTo>
                <a:lnTo>
                  <a:pt x="679" y="725"/>
                </a:lnTo>
                <a:lnTo>
                  <a:pt x="678" y="725"/>
                </a:lnTo>
                <a:lnTo>
                  <a:pt x="676" y="725"/>
                </a:lnTo>
                <a:lnTo>
                  <a:pt x="676" y="727"/>
                </a:lnTo>
                <a:lnTo>
                  <a:pt x="676" y="729"/>
                </a:lnTo>
                <a:lnTo>
                  <a:pt x="676" y="733"/>
                </a:lnTo>
                <a:lnTo>
                  <a:pt x="668" y="735"/>
                </a:lnTo>
                <a:lnTo>
                  <a:pt x="666" y="733"/>
                </a:lnTo>
                <a:lnTo>
                  <a:pt x="666" y="730"/>
                </a:lnTo>
                <a:lnTo>
                  <a:pt x="665" y="730"/>
                </a:lnTo>
                <a:lnTo>
                  <a:pt x="657" y="730"/>
                </a:lnTo>
                <a:lnTo>
                  <a:pt x="657" y="732"/>
                </a:lnTo>
                <a:lnTo>
                  <a:pt x="657" y="743"/>
                </a:lnTo>
                <a:lnTo>
                  <a:pt x="652" y="743"/>
                </a:lnTo>
                <a:lnTo>
                  <a:pt x="652" y="753"/>
                </a:lnTo>
                <a:lnTo>
                  <a:pt x="648" y="751"/>
                </a:lnTo>
                <a:lnTo>
                  <a:pt x="647" y="751"/>
                </a:lnTo>
                <a:lnTo>
                  <a:pt x="647" y="758"/>
                </a:lnTo>
                <a:lnTo>
                  <a:pt x="647" y="761"/>
                </a:lnTo>
                <a:lnTo>
                  <a:pt x="644" y="761"/>
                </a:lnTo>
                <a:lnTo>
                  <a:pt x="639" y="761"/>
                </a:lnTo>
                <a:lnTo>
                  <a:pt x="635" y="761"/>
                </a:lnTo>
                <a:lnTo>
                  <a:pt x="634" y="761"/>
                </a:lnTo>
                <a:lnTo>
                  <a:pt x="624" y="760"/>
                </a:lnTo>
                <a:lnTo>
                  <a:pt x="619" y="760"/>
                </a:lnTo>
                <a:lnTo>
                  <a:pt x="619" y="764"/>
                </a:lnTo>
                <a:lnTo>
                  <a:pt x="613" y="764"/>
                </a:lnTo>
                <a:lnTo>
                  <a:pt x="611" y="764"/>
                </a:lnTo>
                <a:lnTo>
                  <a:pt x="609" y="764"/>
                </a:lnTo>
                <a:lnTo>
                  <a:pt x="596" y="763"/>
                </a:lnTo>
                <a:lnTo>
                  <a:pt x="591" y="763"/>
                </a:lnTo>
                <a:lnTo>
                  <a:pt x="590" y="763"/>
                </a:lnTo>
                <a:lnTo>
                  <a:pt x="588" y="763"/>
                </a:lnTo>
                <a:lnTo>
                  <a:pt x="586" y="763"/>
                </a:lnTo>
                <a:lnTo>
                  <a:pt x="585" y="763"/>
                </a:lnTo>
                <a:lnTo>
                  <a:pt x="583" y="763"/>
                </a:lnTo>
                <a:lnTo>
                  <a:pt x="577" y="763"/>
                </a:lnTo>
                <a:lnTo>
                  <a:pt x="573" y="763"/>
                </a:lnTo>
                <a:lnTo>
                  <a:pt x="573" y="766"/>
                </a:lnTo>
                <a:lnTo>
                  <a:pt x="573" y="768"/>
                </a:lnTo>
                <a:lnTo>
                  <a:pt x="567" y="768"/>
                </a:lnTo>
                <a:lnTo>
                  <a:pt x="563" y="766"/>
                </a:lnTo>
                <a:lnTo>
                  <a:pt x="563" y="771"/>
                </a:lnTo>
                <a:lnTo>
                  <a:pt x="554" y="771"/>
                </a:lnTo>
                <a:lnTo>
                  <a:pt x="554" y="773"/>
                </a:lnTo>
                <a:lnTo>
                  <a:pt x="550" y="771"/>
                </a:lnTo>
                <a:lnTo>
                  <a:pt x="549" y="771"/>
                </a:lnTo>
                <a:lnTo>
                  <a:pt x="546" y="771"/>
                </a:lnTo>
                <a:lnTo>
                  <a:pt x="546" y="776"/>
                </a:lnTo>
                <a:lnTo>
                  <a:pt x="544" y="776"/>
                </a:lnTo>
                <a:lnTo>
                  <a:pt x="542" y="776"/>
                </a:lnTo>
                <a:lnTo>
                  <a:pt x="537" y="776"/>
                </a:lnTo>
                <a:lnTo>
                  <a:pt x="536" y="776"/>
                </a:lnTo>
                <a:lnTo>
                  <a:pt x="532" y="776"/>
                </a:lnTo>
                <a:lnTo>
                  <a:pt x="531" y="776"/>
                </a:lnTo>
                <a:lnTo>
                  <a:pt x="523" y="776"/>
                </a:lnTo>
                <a:lnTo>
                  <a:pt x="516" y="776"/>
                </a:lnTo>
                <a:lnTo>
                  <a:pt x="514" y="776"/>
                </a:lnTo>
                <a:lnTo>
                  <a:pt x="511" y="774"/>
                </a:lnTo>
                <a:lnTo>
                  <a:pt x="503" y="774"/>
                </a:lnTo>
                <a:lnTo>
                  <a:pt x="501" y="774"/>
                </a:lnTo>
                <a:lnTo>
                  <a:pt x="496" y="774"/>
                </a:lnTo>
                <a:lnTo>
                  <a:pt x="496" y="773"/>
                </a:lnTo>
                <a:lnTo>
                  <a:pt x="493" y="773"/>
                </a:lnTo>
                <a:lnTo>
                  <a:pt x="490" y="773"/>
                </a:lnTo>
                <a:lnTo>
                  <a:pt x="488" y="773"/>
                </a:lnTo>
                <a:lnTo>
                  <a:pt x="483" y="771"/>
                </a:lnTo>
                <a:lnTo>
                  <a:pt x="482" y="771"/>
                </a:lnTo>
                <a:lnTo>
                  <a:pt x="479" y="771"/>
                </a:lnTo>
                <a:lnTo>
                  <a:pt x="479" y="773"/>
                </a:lnTo>
                <a:lnTo>
                  <a:pt x="479" y="776"/>
                </a:lnTo>
                <a:lnTo>
                  <a:pt x="479" y="779"/>
                </a:lnTo>
                <a:lnTo>
                  <a:pt x="479" y="782"/>
                </a:lnTo>
                <a:lnTo>
                  <a:pt x="477" y="782"/>
                </a:lnTo>
                <a:lnTo>
                  <a:pt x="474" y="782"/>
                </a:lnTo>
                <a:lnTo>
                  <a:pt x="469" y="782"/>
                </a:lnTo>
                <a:lnTo>
                  <a:pt x="467" y="782"/>
                </a:lnTo>
                <a:lnTo>
                  <a:pt x="464" y="782"/>
                </a:lnTo>
                <a:lnTo>
                  <a:pt x="464" y="784"/>
                </a:lnTo>
                <a:lnTo>
                  <a:pt x="464" y="787"/>
                </a:lnTo>
                <a:lnTo>
                  <a:pt x="462" y="787"/>
                </a:lnTo>
                <a:lnTo>
                  <a:pt x="461" y="787"/>
                </a:lnTo>
                <a:lnTo>
                  <a:pt x="459" y="787"/>
                </a:lnTo>
                <a:lnTo>
                  <a:pt x="459" y="791"/>
                </a:lnTo>
                <a:lnTo>
                  <a:pt x="456" y="791"/>
                </a:lnTo>
                <a:lnTo>
                  <a:pt x="454" y="791"/>
                </a:lnTo>
                <a:lnTo>
                  <a:pt x="454" y="792"/>
                </a:lnTo>
                <a:lnTo>
                  <a:pt x="454" y="796"/>
                </a:lnTo>
                <a:lnTo>
                  <a:pt x="452" y="796"/>
                </a:lnTo>
                <a:lnTo>
                  <a:pt x="449" y="796"/>
                </a:lnTo>
                <a:lnTo>
                  <a:pt x="449" y="799"/>
                </a:lnTo>
                <a:lnTo>
                  <a:pt x="449" y="800"/>
                </a:lnTo>
                <a:lnTo>
                  <a:pt x="447" y="800"/>
                </a:lnTo>
                <a:lnTo>
                  <a:pt x="441" y="800"/>
                </a:lnTo>
                <a:lnTo>
                  <a:pt x="441" y="804"/>
                </a:lnTo>
                <a:lnTo>
                  <a:pt x="434" y="804"/>
                </a:lnTo>
                <a:lnTo>
                  <a:pt x="433" y="804"/>
                </a:lnTo>
                <a:lnTo>
                  <a:pt x="431" y="804"/>
                </a:lnTo>
                <a:lnTo>
                  <a:pt x="431" y="791"/>
                </a:lnTo>
                <a:lnTo>
                  <a:pt x="428" y="791"/>
                </a:lnTo>
                <a:lnTo>
                  <a:pt x="426" y="791"/>
                </a:lnTo>
                <a:lnTo>
                  <a:pt x="425" y="791"/>
                </a:lnTo>
                <a:lnTo>
                  <a:pt x="421" y="789"/>
                </a:lnTo>
                <a:lnTo>
                  <a:pt x="420" y="789"/>
                </a:lnTo>
                <a:lnTo>
                  <a:pt x="420" y="787"/>
                </a:lnTo>
                <a:lnTo>
                  <a:pt x="420" y="786"/>
                </a:lnTo>
                <a:lnTo>
                  <a:pt x="418" y="786"/>
                </a:lnTo>
                <a:lnTo>
                  <a:pt x="416" y="786"/>
                </a:lnTo>
                <a:lnTo>
                  <a:pt x="413" y="784"/>
                </a:lnTo>
                <a:lnTo>
                  <a:pt x="407" y="784"/>
                </a:lnTo>
                <a:lnTo>
                  <a:pt x="405" y="784"/>
                </a:lnTo>
                <a:lnTo>
                  <a:pt x="403" y="784"/>
                </a:lnTo>
                <a:lnTo>
                  <a:pt x="403" y="786"/>
                </a:lnTo>
                <a:lnTo>
                  <a:pt x="403" y="787"/>
                </a:lnTo>
                <a:lnTo>
                  <a:pt x="402" y="787"/>
                </a:lnTo>
                <a:lnTo>
                  <a:pt x="395" y="786"/>
                </a:lnTo>
                <a:lnTo>
                  <a:pt x="395" y="784"/>
                </a:lnTo>
                <a:lnTo>
                  <a:pt x="382" y="784"/>
                </a:lnTo>
                <a:lnTo>
                  <a:pt x="380" y="784"/>
                </a:lnTo>
                <a:lnTo>
                  <a:pt x="379" y="784"/>
                </a:lnTo>
                <a:lnTo>
                  <a:pt x="377" y="784"/>
                </a:lnTo>
                <a:lnTo>
                  <a:pt x="377" y="779"/>
                </a:lnTo>
                <a:lnTo>
                  <a:pt x="376" y="779"/>
                </a:lnTo>
                <a:lnTo>
                  <a:pt x="374" y="779"/>
                </a:lnTo>
                <a:lnTo>
                  <a:pt x="374" y="787"/>
                </a:lnTo>
                <a:lnTo>
                  <a:pt x="372" y="787"/>
                </a:lnTo>
                <a:lnTo>
                  <a:pt x="361" y="787"/>
                </a:lnTo>
                <a:lnTo>
                  <a:pt x="359" y="787"/>
                </a:lnTo>
                <a:lnTo>
                  <a:pt x="359" y="791"/>
                </a:lnTo>
                <a:lnTo>
                  <a:pt x="359" y="794"/>
                </a:lnTo>
                <a:lnTo>
                  <a:pt x="359" y="796"/>
                </a:lnTo>
                <a:lnTo>
                  <a:pt x="359" y="797"/>
                </a:lnTo>
                <a:lnTo>
                  <a:pt x="358" y="797"/>
                </a:lnTo>
                <a:lnTo>
                  <a:pt x="358" y="794"/>
                </a:lnTo>
                <a:lnTo>
                  <a:pt x="348" y="794"/>
                </a:lnTo>
                <a:lnTo>
                  <a:pt x="348" y="797"/>
                </a:lnTo>
                <a:lnTo>
                  <a:pt x="340" y="796"/>
                </a:lnTo>
                <a:lnTo>
                  <a:pt x="340" y="800"/>
                </a:lnTo>
                <a:lnTo>
                  <a:pt x="335" y="800"/>
                </a:lnTo>
                <a:lnTo>
                  <a:pt x="335" y="804"/>
                </a:lnTo>
                <a:lnTo>
                  <a:pt x="330" y="802"/>
                </a:lnTo>
                <a:lnTo>
                  <a:pt x="330" y="800"/>
                </a:lnTo>
                <a:lnTo>
                  <a:pt x="315" y="800"/>
                </a:lnTo>
                <a:lnTo>
                  <a:pt x="317" y="796"/>
                </a:lnTo>
                <a:lnTo>
                  <a:pt x="312" y="796"/>
                </a:lnTo>
                <a:lnTo>
                  <a:pt x="296" y="794"/>
                </a:lnTo>
                <a:lnTo>
                  <a:pt x="292" y="794"/>
                </a:lnTo>
                <a:lnTo>
                  <a:pt x="294" y="789"/>
                </a:lnTo>
                <a:lnTo>
                  <a:pt x="284" y="789"/>
                </a:lnTo>
                <a:lnTo>
                  <a:pt x="284" y="784"/>
                </a:lnTo>
                <a:lnTo>
                  <a:pt x="282" y="784"/>
                </a:lnTo>
                <a:lnTo>
                  <a:pt x="282" y="781"/>
                </a:lnTo>
                <a:lnTo>
                  <a:pt x="282" y="778"/>
                </a:lnTo>
                <a:lnTo>
                  <a:pt x="279" y="778"/>
                </a:lnTo>
                <a:lnTo>
                  <a:pt x="279" y="779"/>
                </a:lnTo>
                <a:lnTo>
                  <a:pt x="276" y="779"/>
                </a:lnTo>
                <a:lnTo>
                  <a:pt x="276" y="774"/>
                </a:lnTo>
                <a:lnTo>
                  <a:pt x="271" y="774"/>
                </a:lnTo>
                <a:lnTo>
                  <a:pt x="269" y="774"/>
                </a:lnTo>
                <a:lnTo>
                  <a:pt x="268" y="774"/>
                </a:lnTo>
                <a:lnTo>
                  <a:pt x="264" y="774"/>
                </a:lnTo>
                <a:lnTo>
                  <a:pt x="258" y="774"/>
                </a:lnTo>
                <a:lnTo>
                  <a:pt x="256" y="774"/>
                </a:lnTo>
                <a:lnTo>
                  <a:pt x="255" y="774"/>
                </a:lnTo>
                <a:lnTo>
                  <a:pt x="253" y="774"/>
                </a:lnTo>
                <a:lnTo>
                  <a:pt x="248" y="774"/>
                </a:lnTo>
                <a:lnTo>
                  <a:pt x="238" y="773"/>
                </a:lnTo>
                <a:lnTo>
                  <a:pt x="237" y="773"/>
                </a:lnTo>
                <a:lnTo>
                  <a:pt x="235" y="773"/>
                </a:lnTo>
                <a:lnTo>
                  <a:pt x="233" y="773"/>
                </a:lnTo>
                <a:lnTo>
                  <a:pt x="232" y="773"/>
                </a:lnTo>
                <a:lnTo>
                  <a:pt x="230" y="773"/>
                </a:lnTo>
                <a:lnTo>
                  <a:pt x="230" y="771"/>
                </a:lnTo>
                <a:lnTo>
                  <a:pt x="230" y="768"/>
                </a:lnTo>
                <a:lnTo>
                  <a:pt x="230" y="766"/>
                </a:lnTo>
                <a:lnTo>
                  <a:pt x="227" y="766"/>
                </a:lnTo>
                <a:lnTo>
                  <a:pt x="225" y="766"/>
                </a:lnTo>
                <a:lnTo>
                  <a:pt x="225" y="764"/>
                </a:lnTo>
                <a:lnTo>
                  <a:pt x="224" y="764"/>
                </a:lnTo>
                <a:lnTo>
                  <a:pt x="222" y="764"/>
                </a:lnTo>
                <a:lnTo>
                  <a:pt x="220" y="764"/>
                </a:lnTo>
                <a:lnTo>
                  <a:pt x="220" y="766"/>
                </a:lnTo>
                <a:lnTo>
                  <a:pt x="220" y="773"/>
                </a:lnTo>
                <a:lnTo>
                  <a:pt x="219" y="773"/>
                </a:lnTo>
                <a:lnTo>
                  <a:pt x="212" y="773"/>
                </a:lnTo>
                <a:lnTo>
                  <a:pt x="212" y="766"/>
                </a:lnTo>
                <a:lnTo>
                  <a:pt x="212" y="760"/>
                </a:lnTo>
                <a:lnTo>
                  <a:pt x="212" y="745"/>
                </a:lnTo>
                <a:lnTo>
                  <a:pt x="212" y="743"/>
                </a:lnTo>
                <a:lnTo>
                  <a:pt x="212" y="745"/>
                </a:lnTo>
                <a:lnTo>
                  <a:pt x="211" y="745"/>
                </a:lnTo>
                <a:lnTo>
                  <a:pt x="211" y="743"/>
                </a:lnTo>
                <a:lnTo>
                  <a:pt x="211" y="745"/>
                </a:lnTo>
                <a:lnTo>
                  <a:pt x="209" y="745"/>
                </a:lnTo>
                <a:lnTo>
                  <a:pt x="207" y="747"/>
                </a:lnTo>
                <a:lnTo>
                  <a:pt x="206" y="747"/>
                </a:lnTo>
                <a:lnTo>
                  <a:pt x="204" y="745"/>
                </a:lnTo>
                <a:lnTo>
                  <a:pt x="202" y="745"/>
                </a:lnTo>
                <a:lnTo>
                  <a:pt x="202" y="743"/>
                </a:lnTo>
                <a:lnTo>
                  <a:pt x="201" y="743"/>
                </a:lnTo>
                <a:lnTo>
                  <a:pt x="201" y="742"/>
                </a:lnTo>
                <a:lnTo>
                  <a:pt x="199" y="742"/>
                </a:lnTo>
                <a:lnTo>
                  <a:pt x="197" y="742"/>
                </a:lnTo>
                <a:lnTo>
                  <a:pt x="196" y="742"/>
                </a:lnTo>
                <a:lnTo>
                  <a:pt x="196" y="740"/>
                </a:lnTo>
                <a:lnTo>
                  <a:pt x="194" y="740"/>
                </a:lnTo>
                <a:lnTo>
                  <a:pt x="194" y="738"/>
                </a:lnTo>
                <a:lnTo>
                  <a:pt x="193" y="738"/>
                </a:lnTo>
                <a:lnTo>
                  <a:pt x="191" y="738"/>
                </a:lnTo>
                <a:lnTo>
                  <a:pt x="191" y="737"/>
                </a:lnTo>
                <a:lnTo>
                  <a:pt x="189" y="737"/>
                </a:lnTo>
                <a:lnTo>
                  <a:pt x="188" y="735"/>
                </a:lnTo>
                <a:lnTo>
                  <a:pt x="186" y="735"/>
                </a:lnTo>
                <a:lnTo>
                  <a:pt x="186" y="733"/>
                </a:lnTo>
                <a:lnTo>
                  <a:pt x="184" y="733"/>
                </a:lnTo>
                <a:lnTo>
                  <a:pt x="183" y="733"/>
                </a:lnTo>
                <a:lnTo>
                  <a:pt x="183" y="732"/>
                </a:lnTo>
                <a:lnTo>
                  <a:pt x="183" y="733"/>
                </a:lnTo>
                <a:lnTo>
                  <a:pt x="181" y="733"/>
                </a:lnTo>
                <a:lnTo>
                  <a:pt x="180" y="733"/>
                </a:lnTo>
                <a:lnTo>
                  <a:pt x="178" y="733"/>
                </a:lnTo>
                <a:lnTo>
                  <a:pt x="178" y="735"/>
                </a:lnTo>
                <a:lnTo>
                  <a:pt x="176" y="735"/>
                </a:lnTo>
                <a:lnTo>
                  <a:pt x="176" y="737"/>
                </a:lnTo>
                <a:lnTo>
                  <a:pt x="175" y="737"/>
                </a:lnTo>
                <a:lnTo>
                  <a:pt x="175" y="738"/>
                </a:lnTo>
                <a:lnTo>
                  <a:pt x="173" y="738"/>
                </a:lnTo>
                <a:lnTo>
                  <a:pt x="173" y="740"/>
                </a:lnTo>
                <a:lnTo>
                  <a:pt x="171" y="740"/>
                </a:lnTo>
                <a:lnTo>
                  <a:pt x="170" y="740"/>
                </a:lnTo>
                <a:lnTo>
                  <a:pt x="168" y="740"/>
                </a:lnTo>
                <a:lnTo>
                  <a:pt x="168" y="738"/>
                </a:lnTo>
                <a:lnTo>
                  <a:pt x="168" y="737"/>
                </a:lnTo>
                <a:lnTo>
                  <a:pt x="168" y="733"/>
                </a:lnTo>
                <a:lnTo>
                  <a:pt x="168" y="722"/>
                </a:lnTo>
                <a:lnTo>
                  <a:pt x="170" y="717"/>
                </a:lnTo>
                <a:lnTo>
                  <a:pt x="165" y="715"/>
                </a:lnTo>
                <a:lnTo>
                  <a:pt x="166" y="701"/>
                </a:lnTo>
                <a:lnTo>
                  <a:pt x="166" y="684"/>
                </a:lnTo>
                <a:lnTo>
                  <a:pt x="166" y="678"/>
                </a:lnTo>
                <a:lnTo>
                  <a:pt x="166" y="666"/>
                </a:lnTo>
                <a:lnTo>
                  <a:pt x="168" y="665"/>
                </a:lnTo>
                <a:lnTo>
                  <a:pt x="168" y="663"/>
                </a:lnTo>
                <a:lnTo>
                  <a:pt x="168" y="662"/>
                </a:lnTo>
                <a:lnTo>
                  <a:pt x="166" y="662"/>
                </a:lnTo>
                <a:lnTo>
                  <a:pt x="166" y="653"/>
                </a:lnTo>
                <a:lnTo>
                  <a:pt x="168" y="627"/>
                </a:lnTo>
                <a:lnTo>
                  <a:pt x="168" y="626"/>
                </a:lnTo>
                <a:lnTo>
                  <a:pt x="170" y="611"/>
                </a:lnTo>
                <a:lnTo>
                  <a:pt x="170" y="609"/>
                </a:lnTo>
                <a:lnTo>
                  <a:pt x="170" y="606"/>
                </a:lnTo>
                <a:lnTo>
                  <a:pt x="171" y="606"/>
                </a:lnTo>
                <a:lnTo>
                  <a:pt x="178" y="606"/>
                </a:lnTo>
                <a:lnTo>
                  <a:pt x="191" y="608"/>
                </a:lnTo>
                <a:lnTo>
                  <a:pt x="197" y="608"/>
                </a:lnTo>
                <a:lnTo>
                  <a:pt x="197" y="604"/>
                </a:lnTo>
                <a:lnTo>
                  <a:pt x="197" y="601"/>
                </a:lnTo>
                <a:lnTo>
                  <a:pt x="197" y="595"/>
                </a:lnTo>
                <a:lnTo>
                  <a:pt x="197" y="593"/>
                </a:lnTo>
                <a:lnTo>
                  <a:pt x="197" y="585"/>
                </a:lnTo>
                <a:lnTo>
                  <a:pt x="197" y="580"/>
                </a:lnTo>
                <a:lnTo>
                  <a:pt x="199" y="577"/>
                </a:lnTo>
                <a:lnTo>
                  <a:pt x="199" y="572"/>
                </a:lnTo>
                <a:lnTo>
                  <a:pt x="199" y="567"/>
                </a:lnTo>
                <a:lnTo>
                  <a:pt x="199" y="564"/>
                </a:lnTo>
                <a:lnTo>
                  <a:pt x="199" y="562"/>
                </a:lnTo>
                <a:lnTo>
                  <a:pt x="199" y="552"/>
                </a:lnTo>
                <a:lnTo>
                  <a:pt x="201" y="552"/>
                </a:lnTo>
                <a:lnTo>
                  <a:pt x="204" y="552"/>
                </a:lnTo>
                <a:lnTo>
                  <a:pt x="207" y="552"/>
                </a:lnTo>
                <a:lnTo>
                  <a:pt x="220" y="552"/>
                </a:lnTo>
                <a:lnTo>
                  <a:pt x="224" y="552"/>
                </a:lnTo>
                <a:lnTo>
                  <a:pt x="224" y="550"/>
                </a:lnTo>
                <a:lnTo>
                  <a:pt x="225" y="550"/>
                </a:lnTo>
                <a:lnTo>
                  <a:pt x="227" y="550"/>
                </a:lnTo>
                <a:lnTo>
                  <a:pt x="227" y="547"/>
                </a:lnTo>
                <a:lnTo>
                  <a:pt x="227" y="544"/>
                </a:lnTo>
                <a:lnTo>
                  <a:pt x="229" y="534"/>
                </a:lnTo>
                <a:lnTo>
                  <a:pt x="229" y="532"/>
                </a:lnTo>
                <a:lnTo>
                  <a:pt x="229" y="531"/>
                </a:lnTo>
                <a:lnTo>
                  <a:pt x="229" y="528"/>
                </a:lnTo>
                <a:lnTo>
                  <a:pt x="229" y="526"/>
                </a:lnTo>
                <a:lnTo>
                  <a:pt x="229" y="516"/>
                </a:lnTo>
                <a:lnTo>
                  <a:pt x="229" y="513"/>
                </a:lnTo>
                <a:lnTo>
                  <a:pt x="229" y="511"/>
                </a:lnTo>
                <a:lnTo>
                  <a:pt x="229" y="506"/>
                </a:lnTo>
                <a:lnTo>
                  <a:pt x="229" y="503"/>
                </a:lnTo>
                <a:lnTo>
                  <a:pt x="229" y="497"/>
                </a:lnTo>
                <a:lnTo>
                  <a:pt x="229" y="495"/>
                </a:lnTo>
                <a:lnTo>
                  <a:pt x="229" y="487"/>
                </a:lnTo>
                <a:lnTo>
                  <a:pt x="230" y="469"/>
                </a:lnTo>
                <a:lnTo>
                  <a:pt x="230" y="456"/>
                </a:lnTo>
                <a:lnTo>
                  <a:pt x="230" y="451"/>
                </a:lnTo>
                <a:lnTo>
                  <a:pt x="230" y="447"/>
                </a:lnTo>
                <a:lnTo>
                  <a:pt x="230" y="446"/>
                </a:lnTo>
                <a:lnTo>
                  <a:pt x="230" y="443"/>
                </a:lnTo>
                <a:lnTo>
                  <a:pt x="230" y="441"/>
                </a:lnTo>
                <a:lnTo>
                  <a:pt x="222" y="441"/>
                </a:lnTo>
                <a:lnTo>
                  <a:pt x="220" y="441"/>
                </a:lnTo>
                <a:lnTo>
                  <a:pt x="217" y="441"/>
                </a:lnTo>
                <a:lnTo>
                  <a:pt x="215" y="441"/>
                </a:lnTo>
                <a:lnTo>
                  <a:pt x="211" y="441"/>
                </a:lnTo>
                <a:lnTo>
                  <a:pt x="209" y="441"/>
                </a:lnTo>
                <a:lnTo>
                  <a:pt x="204" y="439"/>
                </a:lnTo>
                <a:lnTo>
                  <a:pt x="202" y="439"/>
                </a:lnTo>
                <a:lnTo>
                  <a:pt x="202" y="436"/>
                </a:lnTo>
                <a:lnTo>
                  <a:pt x="202" y="434"/>
                </a:lnTo>
                <a:lnTo>
                  <a:pt x="202" y="431"/>
                </a:lnTo>
                <a:lnTo>
                  <a:pt x="204" y="418"/>
                </a:lnTo>
                <a:lnTo>
                  <a:pt x="204" y="412"/>
                </a:lnTo>
                <a:lnTo>
                  <a:pt x="204" y="403"/>
                </a:lnTo>
                <a:lnTo>
                  <a:pt x="204" y="395"/>
                </a:lnTo>
                <a:lnTo>
                  <a:pt x="204" y="387"/>
                </a:lnTo>
                <a:lnTo>
                  <a:pt x="204" y="385"/>
                </a:lnTo>
                <a:lnTo>
                  <a:pt x="204" y="381"/>
                </a:lnTo>
                <a:lnTo>
                  <a:pt x="206" y="379"/>
                </a:lnTo>
                <a:lnTo>
                  <a:pt x="206" y="371"/>
                </a:lnTo>
                <a:lnTo>
                  <a:pt x="206" y="369"/>
                </a:lnTo>
                <a:lnTo>
                  <a:pt x="206" y="366"/>
                </a:lnTo>
                <a:lnTo>
                  <a:pt x="206" y="364"/>
                </a:lnTo>
                <a:lnTo>
                  <a:pt x="206" y="359"/>
                </a:lnTo>
                <a:lnTo>
                  <a:pt x="206" y="356"/>
                </a:lnTo>
                <a:lnTo>
                  <a:pt x="206" y="349"/>
                </a:lnTo>
                <a:lnTo>
                  <a:pt x="206" y="348"/>
                </a:lnTo>
                <a:lnTo>
                  <a:pt x="206" y="345"/>
                </a:lnTo>
                <a:lnTo>
                  <a:pt x="207" y="336"/>
                </a:lnTo>
                <a:lnTo>
                  <a:pt x="207" y="333"/>
                </a:lnTo>
                <a:lnTo>
                  <a:pt x="207" y="331"/>
                </a:lnTo>
                <a:lnTo>
                  <a:pt x="207" y="330"/>
                </a:lnTo>
                <a:lnTo>
                  <a:pt x="207" y="328"/>
                </a:lnTo>
                <a:lnTo>
                  <a:pt x="206" y="328"/>
                </a:lnTo>
                <a:lnTo>
                  <a:pt x="204" y="328"/>
                </a:lnTo>
                <a:lnTo>
                  <a:pt x="202" y="328"/>
                </a:lnTo>
                <a:lnTo>
                  <a:pt x="199" y="328"/>
                </a:lnTo>
                <a:lnTo>
                  <a:pt x="196" y="328"/>
                </a:lnTo>
                <a:lnTo>
                  <a:pt x="188" y="328"/>
                </a:lnTo>
                <a:lnTo>
                  <a:pt x="186" y="328"/>
                </a:lnTo>
                <a:lnTo>
                  <a:pt x="184" y="328"/>
                </a:lnTo>
                <a:lnTo>
                  <a:pt x="183" y="328"/>
                </a:lnTo>
                <a:lnTo>
                  <a:pt x="181" y="328"/>
                </a:lnTo>
                <a:lnTo>
                  <a:pt x="181" y="327"/>
                </a:lnTo>
                <a:lnTo>
                  <a:pt x="183" y="318"/>
                </a:lnTo>
                <a:lnTo>
                  <a:pt x="183" y="312"/>
                </a:lnTo>
                <a:lnTo>
                  <a:pt x="183" y="310"/>
                </a:lnTo>
                <a:lnTo>
                  <a:pt x="183" y="307"/>
                </a:lnTo>
                <a:lnTo>
                  <a:pt x="183" y="305"/>
                </a:lnTo>
                <a:lnTo>
                  <a:pt x="183" y="304"/>
                </a:lnTo>
                <a:lnTo>
                  <a:pt x="183" y="302"/>
                </a:lnTo>
                <a:lnTo>
                  <a:pt x="183" y="299"/>
                </a:lnTo>
                <a:lnTo>
                  <a:pt x="183" y="296"/>
                </a:lnTo>
                <a:lnTo>
                  <a:pt x="183" y="289"/>
                </a:lnTo>
                <a:lnTo>
                  <a:pt x="184" y="286"/>
                </a:lnTo>
                <a:lnTo>
                  <a:pt x="184" y="284"/>
                </a:lnTo>
                <a:lnTo>
                  <a:pt x="184" y="274"/>
                </a:lnTo>
                <a:lnTo>
                  <a:pt x="183" y="274"/>
                </a:lnTo>
                <a:lnTo>
                  <a:pt x="181" y="274"/>
                </a:lnTo>
                <a:lnTo>
                  <a:pt x="178" y="274"/>
                </a:lnTo>
                <a:lnTo>
                  <a:pt x="178" y="273"/>
                </a:lnTo>
                <a:lnTo>
                  <a:pt x="176" y="273"/>
                </a:lnTo>
                <a:lnTo>
                  <a:pt x="175" y="273"/>
                </a:lnTo>
                <a:lnTo>
                  <a:pt x="170" y="273"/>
                </a:lnTo>
                <a:lnTo>
                  <a:pt x="165" y="273"/>
                </a:lnTo>
                <a:lnTo>
                  <a:pt x="163" y="273"/>
                </a:lnTo>
                <a:lnTo>
                  <a:pt x="160" y="273"/>
                </a:lnTo>
                <a:lnTo>
                  <a:pt x="157" y="273"/>
                </a:lnTo>
                <a:lnTo>
                  <a:pt x="157" y="271"/>
                </a:lnTo>
                <a:lnTo>
                  <a:pt x="157" y="269"/>
                </a:lnTo>
                <a:lnTo>
                  <a:pt x="157" y="268"/>
                </a:lnTo>
                <a:lnTo>
                  <a:pt x="157" y="266"/>
                </a:lnTo>
                <a:lnTo>
                  <a:pt x="157" y="264"/>
                </a:lnTo>
                <a:lnTo>
                  <a:pt x="158" y="263"/>
                </a:lnTo>
                <a:lnTo>
                  <a:pt x="158" y="261"/>
                </a:lnTo>
                <a:lnTo>
                  <a:pt x="158" y="253"/>
                </a:lnTo>
                <a:lnTo>
                  <a:pt x="158" y="251"/>
                </a:lnTo>
                <a:lnTo>
                  <a:pt x="158" y="247"/>
                </a:lnTo>
                <a:lnTo>
                  <a:pt x="158" y="240"/>
                </a:lnTo>
                <a:lnTo>
                  <a:pt x="158" y="230"/>
                </a:lnTo>
                <a:lnTo>
                  <a:pt x="160" y="219"/>
                </a:lnTo>
                <a:lnTo>
                  <a:pt x="160" y="217"/>
                </a:lnTo>
                <a:lnTo>
                  <a:pt x="160" y="214"/>
                </a:lnTo>
                <a:lnTo>
                  <a:pt x="153" y="214"/>
                </a:lnTo>
                <a:lnTo>
                  <a:pt x="152" y="214"/>
                </a:lnTo>
                <a:lnTo>
                  <a:pt x="145" y="212"/>
                </a:lnTo>
                <a:lnTo>
                  <a:pt x="137" y="212"/>
                </a:lnTo>
                <a:lnTo>
                  <a:pt x="132" y="212"/>
                </a:lnTo>
                <a:lnTo>
                  <a:pt x="129" y="212"/>
                </a:lnTo>
                <a:lnTo>
                  <a:pt x="127" y="212"/>
                </a:lnTo>
                <a:lnTo>
                  <a:pt x="126" y="212"/>
                </a:lnTo>
                <a:lnTo>
                  <a:pt x="121" y="211"/>
                </a:lnTo>
                <a:lnTo>
                  <a:pt x="117" y="211"/>
                </a:lnTo>
                <a:lnTo>
                  <a:pt x="113" y="211"/>
                </a:lnTo>
                <a:lnTo>
                  <a:pt x="111" y="211"/>
                </a:lnTo>
                <a:lnTo>
                  <a:pt x="109" y="211"/>
                </a:lnTo>
                <a:lnTo>
                  <a:pt x="103" y="211"/>
                </a:lnTo>
                <a:lnTo>
                  <a:pt x="101" y="211"/>
                </a:lnTo>
                <a:lnTo>
                  <a:pt x="98" y="211"/>
                </a:lnTo>
                <a:lnTo>
                  <a:pt x="90" y="209"/>
                </a:lnTo>
                <a:lnTo>
                  <a:pt x="77" y="209"/>
                </a:lnTo>
                <a:lnTo>
                  <a:pt x="73" y="209"/>
                </a:lnTo>
                <a:lnTo>
                  <a:pt x="54" y="207"/>
                </a:lnTo>
                <a:lnTo>
                  <a:pt x="49" y="207"/>
                </a:lnTo>
                <a:lnTo>
                  <a:pt x="44" y="207"/>
                </a:lnTo>
                <a:lnTo>
                  <a:pt x="42" y="207"/>
                </a:lnTo>
                <a:lnTo>
                  <a:pt x="34" y="207"/>
                </a:lnTo>
                <a:lnTo>
                  <a:pt x="28" y="206"/>
                </a:lnTo>
                <a:lnTo>
                  <a:pt x="24" y="206"/>
                </a:lnTo>
                <a:lnTo>
                  <a:pt x="23" y="206"/>
                </a:lnTo>
                <a:lnTo>
                  <a:pt x="19" y="206"/>
                </a:lnTo>
                <a:lnTo>
                  <a:pt x="18" y="206"/>
                </a:lnTo>
                <a:lnTo>
                  <a:pt x="16" y="206"/>
                </a:lnTo>
                <a:lnTo>
                  <a:pt x="11" y="206"/>
                </a:lnTo>
                <a:lnTo>
                  <a:pt x="0" y="206"/>
                </a:lnTo>
                <a:lnTo>
                  <a:pt x="1" y="204"/>
                </a:lnTo>
                <a:lnTo>
                  <a:pt x="1" y="201"/>
                </a:lnTo>
                <a:lnTo>
                  <a:pt x="1" y="199"/>
                </a:lnTo>
                <a:lnTo>
                  <a:pt x="3" y="198"/>
                </a:lnTo>
                <a:lnTo>
                  <a:pt x="3" y="196"/>
                </a:lnTo>
                <a:lnTo>
                  <a:pt x="3" y="194"/>
                </a:lnTo>
                <a:lnTo>
                  <a:pt x="3" y="193"/>
                </a:lnTo>
                <a:lnTo>
                  <a:pt x="3" y="191"/>
                </a:lnTo>
                <a:lnTo>
                  <a:pt x="5" y="189"/>
                </a:lnTo>
                <a:lnTo>
                  <a:pt x="5" y="188"/>
                </a:lnTo>
                <a:lnTo>
                  <a:pt x="5" y="186"/>
                </a:lnTo>
                <a:lnTo>
                  <a:pt x="5" y="184"/>
                </a:lnTo>
                <a:lnTo>
                  <a:pt x="5" y="183"/>
                </a:lnTo>
                <a:lnTo>
                  <a:pt x="5" y="181"/>
                </a:lnTo>
                <a:lnTo>
                  <a:pt x="6" y="181"/>
                </a:lnTo>
                <a:lnTo>
                  <a:pt x="6" y="180"/>
                </a:lnTo>
                <a:lnTo>
                  <a:pt x="6" y="178"/>
                </a:lnTo>
                <a:lnTo>
                  <a:pt x="6" y="176"/>
                </a:lnTo>
                <a:lnTo>
                  <a:pt x="6" y="175"/>
                </a:lnTo>
                <a:lnTo>
                  <a:pt x="6" y="173"/>
                </a:lnTo>
                <a:lnTo>
                  <a:pt x="8" y="173"/>
                </a:lnTo>
                <a:lnTo>
                  <a:pt x="10" y="173"/>
                </a:lnTo>
                <a:lnTo>
                  <a:pt x="10" y="171"/>
                </a:lnTo>
                <a:lnTo>
                  <a:pt x="10" y="170"/>
                </a:lnTo>
                <a:lnTo>
                  <a:pt x="10" y="168"/>
                </a:lnTo>
                <a:lnTo>
                  <a:pt x="11" y="168"/>
                </a:lnTo>
                <a:lnTo>
                  <a:pt x="13" y="168"/>
                </a:lnTo>
                <a:lnTo>
                  <a:pt x="14" y="166"/>
                </a:lnTo>
                <a:lnTo>
                  <a:pt x="14" y="165"/>
                </a:lnTo>
                <a:lnTo>
                  <a:pt x="14" y="163"/>
                </a:lnTo>
                <a:lnTo>
                  <a:pt x="16" y="163"/>
                </a:lnTo>
                <a:lnTo>
                  <a:pt x="16" y="165"/>
                </a:lnTo>
                <a:lnTo>
                  <a:pt x="16" y="163"/>
                </a:lnTo>
                <a:lnTo>
                  <a:pt x="16" y="162"/>
                </a:lnTo>
                <a:lnTo>
                  <a:pt x="16" y="160"/>
                </a:lnTo>
                <a:lnTo>
                  <a:pt x="18" y="160"/>
                </a:lnTo>
                <a:lnTo>
                  <a:pt x="18" y="162"/>
                </a:lnTo>
                <a:lnTo>
                  <a:pt x="18" y="163"/>
                </a:lnTo>
                <a:lnTo>
                  <a:pt x="18" y="165"/>
                </a:lnTo>
                <a:lnTo>
                  <a:pt x="19" y="165"/>
                </a:lnTo>
                <a:lnTo>
                  <a:pt x="19" y="163"/>
                </a:lnTo>
                <a:lnTo>
                  <a:pt x="19" y="162"/>
                </a:lnTo>
                <a:lnTo>
                  <a:pt x="19" y="160"/>
                </a:lnTo>
                <a:lnTo>
                  <a:pt x="18" y="160"/>
                </a:lnTo>
                <a:lnTo>
                  <a:pt x="19" y="160"/>
                </a:lnTo>
                <a:lnTo>
                  <a:pt x="18" y="160"/>
                </a:lnTo>
                <a:lnTo>
                  <a:pt x="18" y="158"/>
                </a:lnTo>
                <a:lnTo>
                  <a:pt x="19" y="158"/>
                </a:lnTo>
                <a:lnTo>
                  <a:pt x="19" y="160"/>
                </a:lnTo>
                <a:lnTo>
                  <a:pt x="21" y="160"/>
                </a:lnTo>
                <a:lnTo>
                  <a:pt x="21" y="162"/>
                </a:lnTo>
                <a:lnTo>
                  <a:pt x="19" y="162"/>
                </a:lnTo>
                <a:lnTo>
                  <a:pt x="19" y="165"/>
                </a:lnTo>
                <a:lnTo>
                  <a:pt x="21" y="165"/>
                </a:lnTo>
                <a:lnTo>
                  <a:pt x="21" y="163"/>
                </a:lnTo>
                <a:lnTo>
                  <a:pt x="21" y="162"/>
                </a:lnTo>
                <a:lnTo>
                  <a:pt x="23" y="162"/>
                </a:lnTo>
                <a:lnTo>
                  <a:pt x="21" y="162"/>
                </a:lnTo>
                <a:lnTo>
                  <a:pt x="21" y="160"/>
                </a:lnTo>
                <a:lnTo>
                  <a:pt x="21" y="158"/>
                </a:lnTo>
                <a:lnTo>
                  <a:pt x="21" y="157"/>
                </a:lnTo>
                <a:lnTo>
                  <a:pt x="23" y="157"/>
                </a:lnTo>
                <a:lnTo>
                  <a:pt x="24" y="157"/>
                </a:lnTo>
                <a:lnTo>
                  <a:pt x="24" y="155"/>
                </a:lnTo>
                <a:lnTo>
                  <a:pt x="24" y="157"/>
                </a:lnTo>
                <a:lnTo>
                  <a:pt x="24" y="155"/>
                </a:lnTo>
                <a:lnTo>
                  <a:pt x="26" y="155"/>
                </a:lnTo>
                <a:lnTo>
                  <a:pt x="26" y="153"/>
                </a:lnTo>
                <a:lnTo>
                  <a:pt x="28" y="153"/>
                </a:lnTo>
                <a:lnTo>
                  <a:pt x="28" y="152"/>
                </a:lnTo>
                <a:lnTo>
                  <a:pt x="29" y="153"/>
                </a:lnTo>
                <a:lnTo>
                  <a:pt x="29" y="152"/>
                </a:lnTo>
                <a:lnTo>
                  <a:pt x="29" y="153"/>
                </a:lnTo>
                <a:lnTo>
                  <a:pt x="31" y="153"/>
                </a:lnTo>
                <a:lnTo>
                  <a:pt x="31" y="152"/>
                </a:lnTo>
                <a:lnTo>
                  <a:pt x="29" y="152"/>
                </a:lnTo>
                <a:lnTo>
                  <a:pt x="29" y="150"/>
                </a:lnTo>
                <a:lnTo>
                  <a:pt x="31" y="150"/>
                </a:lnTo>
                <a:lnTo>
                  <a:pt x="31" y="148"/>
                </a:lnTo>
                <a:lnTo>
                  <a:pt x="32" y="148"/>
                </a:lnTo>
                <a:lnTo>
                  <a:pt x="32" y="150"/>
                </a:lnTo>
                <a:lnTo>
                  <a:pt x="32" y="148"/>
                </a:lnTo>
                <a:lnTo>
                  <a:pt x="31" y="147"/>
                </a:lnTo>
                <a:lnTo>
                  <a:pt x="32" y="145"/>
                </a:lnTo>
                <a:lnTo>
                  <a:pt x="32" y="144"/>
                </a:lnTo>
                <a:lnTo>
                  <a:pt x="34" y="144"/>
                </a:lnTo>
                <a:lnTo>
                  <a:pt x="34" y="142"/>
                </a:lnTo>
                <a:lnTo>
                  <a:pt x="34" y="140"/>
                </a:lnTo>
                <a:lnTo>
                  <a:pt x="34" y="139"/>
                </a:lnTo>
                <a:lnTo>
                  <a:pt x="36" y="139"/>
                </a:lnTo>
                <a:lnTo>
                  <a:pt x="36" y="137"/>
                </a:lnTo>
                <a:lnTo>
                  <a:pt x="37" y="137"/>
                </a:lnTo>
                <a:lnTo>
                  <a:pt x="36" y="137"/>
                </a:lnTo>
                <a:lnTo>
                  <a:pt x="37" y="135"/>
                </a:lnTo>
                <a:lnTo>
                  <a:pt x="37" y="134"/>
                </a:lnTo>
                <a:lnTo>
                  <a:pt x="37" y="132"/>
                </a:lnTo>
                <a:lnTo>
                  <a:pt x="39" y="131"/>
                </a:lnTo>
                <a:lnTo>
                  <a:pt x="39" y="129"/>
                </a:lnTo>
                <a:lnTo>
                  <a:pt x="41" y="127"/>
                </a:lnTo>
                <a:lnTo>
                  <a:pt x="42" y="127"/>
                </a:lnTo>
                <a:lnTo>
                  <a:pt x="42" y="126"/>
                </a:lnTo>
                <a:lnTo>
                  <a:pt x="42" y="127"/>
                </a:lnTo>
                <a:lnTo>
                  <a:pt x="44" y="127"/>
                </a:lnTo>
                <a:lnTo>
                  <a:pt x="44" y="129"/>
                </a:lnTo>
                <a:lnTo>
                  <a:pt x="44" y="131"/>
                </a:lnTo>
                <a:lnTo>
                  <a:pt x="46" y="132"/>
                </a:lnTo>
                <a:lnTo>
                  <a:pt x="46" y="134"/>
                </a:lnTo>
                <a:lnTo>
                  <a:pt x="44" y="134"/>
                </a:lnTo>
                <a:lnTo>
                  <a:pt x="44" y="135"/>
                </a:lnTo>
                <a:lnTo>
                  <a:pt x="46" y="135"/>
                </a:lnTo>
                <a:lnTo>
                  <a:pt x="44" y="137"/>
                </a:lnTo>
                <a:lnTo>
                  <a:pt x="46" y="137"/>
                </a:lnTo>
                <a:lnTo>
                  <a:pt x="46" y="135"/>
                </a:lnTo>
                <a:lnTo>
                  <a:pt x="47" y="135"/>
                </a:lnTo>
                <a:lnTo>
                  <a:pt x="47" y="137"/>
                </a:lnTo>
                <a:lnTo>
                  <a:pt x="49" y="139"/>
                </a:lnTo>
                <a:lnTo>
                  <a:pt x="50" y="140"/>
                </a:lnTo>
                <a:lnTo>
                  <a:pt x="52" y="142"/>
                </a:lnTo>
                <a:lnTo>
                  <a:pt x="54" y="144"/>
                </a:lnTo>
                <a:lnTo>
                  <a:pt x="54" y="145"/>
                </a:lnTo>
                <a:lnTo>
                  <a:pt x="54" y="147"/>
                </a:lnTo>
                <a:lnTo>
                  <a:pt x="52" y="148"/>
                </a:lnTo>
                <a:lnTo>
                  <a:pt x="50" y="148"/>
                </a:lnTo>
                <a:lnTo>
                  <a:pt x="50" y="150"/>
                </a:lnTo>
                <a:lnTo>
                  <a:pt x="50" y="152"/>
                </a:lnTo>
                <a:lnTo>
                  <a:pt x="50" y="150"/>
                </a:lnTo>
                <a:lnTo>
                  <a:pt x="52" y="150"/>
                </a:lnTo>
                <a:lnTo>
                  <a:pt x="52" y="148"/>
                </a:lnTo>
                <a:lnTo>
                  <a:pt x="54" y="148"/>
                </a:lnTo>
                <a:lnTo>
                  <a:pt x="54" y="147"/>
                </a:lnTo>
                <a:lnTo>
                  <a:pt x="54" y="145"/>
                </a:lnTo>
                <a:lnTo>
                  <a:pt x="55" y="145"/>
                </a:lnTo>
                <a:lnTo>
                  <a:pt x="55" y="144"/>
                </a:lnTo>
                <a:lnTo>
                  <a:pt x="57" y="145"/>
                </a:lnTo>
                <a:lnTo>
                  <a:pt x="59" y="145"/>
                </a:lnTo>
                <a:lnTo>
                  <a:pt x="59" y="147"/>
                </a:lnTo>
                <a:lnTo>
                  <a:pt x="60" y="147"/>
                </a:lnTo>
                <a:lnTo>
                  <a:pt x="60" y="148"/>
                </a:lnTo>
                <a:lnTo>
                  <a:pt x="62" y="148"/>
                </a:lnTo>
                <a:lnTo>
                  <a:pt x="64" y="150"/>
                </a:lnTo>
                <a:lnTo>
                  <a:pt x="65" y="150"/>
                </a:lnTo>
                <a:lnTo>
                  <a:pt x="67" y="152"/>
                </a:lnTo>
                <a:lnTo>
                  <a:pt x="70" y="152"/>
                </a:lnTo>
                <a:lnTo>
                  <a:pt x="70" y="153"/>
                </a:lnTo>
                <a:lnTo>
                  <a:pt x="72" y="153"/>
                </a:lnTo>
                <a:lnTo>
                  <a:pt x="72" y="155"/>
                </a:lnTo>
                <a:lnTo>
                  <a:pt x="73" y="155"/>
                </a:lnTo>
                <a:lnTo>
                  <a:pt x="73" y="157"/>
                </a:lnTo>
                <a:lnTo>
                  <a:pt x="75" y="157"/>
                </a:lnTo>
                <a:lnTo>
                  <a:pt x="77" y="157"/>
                </a:lnTo>
                <a:lnTo>
                  <a:pt x="78" y="157"/>
                </a:lnTo>
                <a:lnTo>
                  <a:pt x="80" y="155"/>
                </a:lnTo>
                <a:lnTo>
                  <a:pt x="81" y="155"/>
                </a:lnTo>
                <a:lnTo>
                  <a:pt x="83" y="155"/>
                </a:lnTo>
                <a:lnTo>
                  <a:pt x="85" y="155"/>
                </a:lnTo>
                <a:lnTo>
                  <a:pt x="86" y="153"/>
                </a:lnTo>
                <a:lnTo>
                  <a:pt x="90" y="153"/>
                </a:lnTo>
                <a:lnTo>
                  <a:pt x="93" y="153"/>
                </a:lnTo>
                <a:lnTo>
                  <a:pt x="96" y="153"/>
                </a:lnTo>
                <a:lnTo>
                  <a:pt x="96" y="155"/>
                </a:lnTo>
                <a:lnTo>
                  <a:pt x="98" y="153"/>
                </a:lnTo>
                <a:lnTo>
                  <a:pt x="99" y="153"/>
                </a:lnTo>
                <a:lnTo>
                  <a:pt x="99" y="155"/>
                </a:lnTo>
                <a:lnTo>
                  <a:pt x="101" y="155"/>
                </a:lnTo>
                <a:lnTo>
                  <a:pt x="103" y="155"/>
                </a:lnTo>
                <a:lnTo>
                  <a:pt x="103" y="157"/>
                </a:lnTo>
                <a:lnTo>
                  <a:pt x="104" y="157"/>
                </a:lnTo>
                <a:lnTo>
                  <a:pt x="106" y="157"/>
                </a:lnTo>
                <a:lnTo>
                  <a:pt x="108" y="157"/>
                </a:lnTo>
                <a:lnTo>
                  <a:pt x="109" y="158"/>
                </a:lnTo>
                <a:lnTo>
                  <a:pt x="111" y="158"/>
                </a:lnTo>
                <a:lnTo>
                  <a:pt x="113" y="158"/>
                </a:lnTo>
                <a:lnTo>
                  <a:pt x="114" y="158"/>
                </a:lnTo>
                <a:lnTo>
                  <a:pt x="116" y="158"/>
                </a:lnTo>
                <a:lnTo>
                  <a:pt x="117" y="160"/>
                </a:lnTo>
                <a:lnTo>
                  <a:pt x="119" y="160"/>
                </a:lnTo>
                <a:lnTo>
                  <a:pt x="121" y="160"/>
                </a:lnTo>
                <a:lnTo>
                  <a:pt x="121" y="162"/>
                </a:lnTo>
                <a:lnTo>
                  <a:pt x="122" y="162"/>
                </a:lnTo>
                <a:lnTo>
                  <a:pt x="124" y="162"/>
                </a:lnTo>
                <a:lnTo>
                  <a:pt x="124" y="163"/>
                </a:lnTo>
                <a:lnTo>
                  <a:pt x="127" y="163"/>
                </a:lnTo>
                <a:lnTo>
                  <a:pt x="129" y="163"/>
                </a:lnTo>
                <a:lnTo>
                  <a:pt x="130" y="165"/>
                </a:lnTo>
                <a:lnTo>
                  <a:pt x="132" y="166"/>
                </a:lnTo>
                <a:lnTo>
                  <a:pt x="132" y="165"/>
                </a:lnTo>
                <a:lnTo>
                  <a:pt x="130" y="165"/>
                </a:lnTo>
                <a:lnTo>
                  <a:pt x="132" y="165"/>
                </a:lnTo>
                <a:lnTo>
                  <a:pt x="134" y="166"/>
                </a:lnTo>
                <a:lnTo>
                  <a:pt x="135" y="168"/>
                </a:lnTo>
                <a:lnTo>
                  <a:pt x="135" y="170"/>
                </a:lnTo>
                <a:lnTo>
                  <a:pt x="137" y="171"/>
                </a:lnTo>
                <a:lnTo>
                  <a:pt x="137" y="173"/>
                </a:lnTo>
                <a:lnTo>
                  <a:pt x="139" y="173"/>
                </a:lnTo>
                <a:lnTo>
                  <a:pt x="139" y="175"/>
                </a:lnTo>
                <a:lnTo>
                  <a:pt x="140" y="176"/>
                </a:lnTo>
                <a:lnTo>
                  <a:pt x="140" y="178"/>
                </a:lnTo>
                <a:lnTo>
                  <a:pt x="140" y="180"/>
                </a:lnTo>
                <a:lnTo>
                  <a:pt x="142" y="181"/>
                </a:lnTo>
                <a:lnTo>
                  <a:pt x="144" y="183"/>
                </a:lnTo>
                <a:lnTo>
                  <a:pt x="145" y="184"/>
                </a:lnTo>
                <a:lnTo>
                  <a:pt x="147" y="186"/>
                </a:lnTo>
                <a:lnTo>
                  <a:pt x="148" y="186"/>
                </a:lnTo>
                <a:lnTo>
                  <a:pt x="150" y="186"/>
                </a:lnTo>
                <a:lnTo>
                  <a:pt x="152" y="186"/>
                </a:lnTo>
                <a:lnTo>
                  <a:pt x="155" y="186"/>
                </a:lnTo>
                <a:lnTo>
                  <a:pt x="157" y="186"/>
                </a:lnTo>
                <a:lnTo>
                  <a:pt x="158" y="184"/>
                </a:lnTo>
                <a:lnTo>
                  <a:pt x="160" y="184"/>
                </a:lnTo>
                <a:lnTo>
                  <a:pt x="162" y="183"/>
                </a:lnTo>
                <a:lnTo>
                  <a:pt x="165" y="183"/>
                </a:lnTo>
                <a:lnTo>
                  <a:pt x="166" y="183"/>
                </a:lnTo>
                <a:lnTo>
                  <a:pt x="168" y="183"/>
                </a:lnTo>
                <a:lnTo>
                  <a:pt x="170" y="183"/>
                </a:lnTo>
                <a:lnTo>
                  <a:pt x="170" y="184"/>
                </a:lnTo>
                <a:lnTo>
                  <a:pt x="170" y="186"/>
                </a:lnTo>
                <a:lnTo>
                  <a:pt x="171" y="186"/>
                </a:lnTo>
                <a:lnTo>
                  <a:pt x="171" y="188"/>
                </a:lnTo>
                <a:lnTo>
                  <a:pt x="171" y="189"/>
                </a:lnTo>
                <a:lnTo>
                  <a:pt x="173" y="189"/>
                </a:lnTo>
                <a:lnTo>
                  <a:pt x="175" y="189"/>
                </a:lnTo>
                <a:lnTo>
                  <a:pt x="176" y="189"/>
                </a:lnTo>
                <a:lnTo>
                  <a:pt x="176" y="188"/>
                </a:lnTo>
                <a:lnTo>
                  <a:pt x="178" y="188"/>
                </a:lnTo>
                <a:lnTo>
                  <a:pt x="180" y="188"/>
                </a:lnTo>
                <a:lnTo>
                  <a:pt x="180" y="186"/>
                </a:lnTo>
                <a:lnTo>
                  <a:pt x="181" y="186"/>
                </a:lnTo>
                <a:lnTo>
                  <a:pt x="183" y="186"/>
                </a:lnTo>
                <a:lnTo>
                  <a:pt x="184" y="186"/>
                </a:lnTo>
                <a:lnTo>
                  <a:pt x="184" y="184"/>
                </a:lnTo>
                <a:lnTo>
                  <a:pt x="183" y="184"/>
                </a:lnTo>
                <a:lnTo>
                  <a:pt x="181" y="184"/>
                </a:lnTo>
                <a:lnTo>
                  <a:pt x="181" y="186"/>
                </a:lnTo>
                <a:lnTo>
                  <a:pt x="180" y="186"/>
                </a:lnTo>
                <a:lnTo>
                  <a:pt x="178" y="186"/>
                </a:lnTo>
                <a:lnTo>
                  <a:pt x="178" y="188"/>
                </a:lnTo>
                <a:lnTo>
                  <a:pt x="176" y="188"/>
                </a:lnTo>
                <a:lnTo>
                  <a:pt x="175" y="188"/>
                </a:lnTo>
                <a:lnTo>
                  <a:pt x="173" y="188"/>
                </a:lnTo>
                <a:lnTo>
                  <a:pt x="171" y="188"/>
                </a:lnTo>
                <a:lnTo>
                  <a:pt x="171" y="186"/>
                </a:lnTo>
                <a:lnTo>
                  <a:pt x="171" y="184"/>
                </a:lnTo>
                <a:lnTo>
                  <a:pt x="170" y="183"/>
                </a:lnTo>
                <a:lnTo>
                  <a:pt x="168" y="181"/>
                </a:lnTo>
                <a:lnTo>
                  <a:pt x="166" y="181"/>
                </a:lnTo>
                <a:lnTo>
                  <a:pt x="165" y="181"/>
                </a:lnTo>
                <a:lnTo>
                  <a:pt x="163" y="181"/>
                </a:lnTo>
                <a:lnTo>
                  <a:pt x="163" y="183"/>
                </a:lnTo>
                <a:lnTo>
                  <a:pt x="162" y="183"/>
                </a:lnTo>
                <a:lnTo>
                  <a:pt x="160" y="183"/>
                </a:lnTo>
                <a:lnTo>
                  <a:pt x="158" y="183"/>
                </a:lnTo>
                <a:lnTo>
                  <a:pt x="158" y="184"/>
                </a:lnTo>
                <a:lnTo>
                  <a:pt x="157" y="184"/>
                </a:lnTo>
                <a:lnTo>
                  <a:pt x="155" y="184"/>
                </a:lnTo>
                <a:lnTo>
                  <a:pt x="153" y="184"/>
                </a:lnTo>
                <a:lnTo>
                  <a:pt x="152" y="186"/>
                </a:lnTo>
                <a:lnTo>
                  <a:pt x="150" y="186"/>
                </a:lnTo>
                <a:lnTo>
                  <a:pt x="148" y="184"/>
                </a:lnTo>
                <a:lnTo>
                  <a:pt x="147" y="184"/>
                </a:lnTo>
                <a:lnTo>
                  <a:pt x="145" y="183"/>
                </a:lnTo>
                <a:lnTo>
                  <a:pt x="144" y="181"/>
                </a:lnTo>
                <a:lnTo>
                  <a:pt x="144" y="180"/>
                </a:lnTo>
                <a:lnTo>
                  <a:pt x="142" y="180"/>
                </a:lnTo>
                <a:lnTo>
                  <a:pt x="142" y="178"/>
                </a:lnTo>
                <a:lnTo>
                  <a:pt x="140" y="176"/>
                </a:lnTo>
                <a:lnTo>
                  <a:pt x="140" y="175"/>
                </a:lnTo>
                <a:lnTo>
                  <a:pt x="140" y="173"/>
                </a:lnTo>
                <a:lnTo>
                  <a:pt x="139" y="171"/>
                </a:lnTo>
                <a:lnTo>
                  <a:pt x="139" y="170"/>
                </a:lnTo>
                <a:lnTo>
                  <a:pt x="139" y="168"/>
                </a:lnTo>
                <a:lnTo>
                  <a:pt x="137" y="168"/>
                </a:lnTo>
                <a:lnTo>
                  <a:pt x="137" y="166"/>
                </a:lnTo>
                <a:lnTo>
                  <a:pt x="135" y="166"/>
                </a:lnTo>
                <a:lnTo>
                  <a:pt x="135" y="165"/>
                </a:lnTo>
                <a:lnTo>
                  <a:pt x="134" y="165"/>
                </a:lnTo>
                <a:lnTo>
                  <a:pt x="132" y="163"/>
                </a:lnTo>
                <a:lnTo>
                  <a:pt x="129" y="162"/>
                </a:lnTo>
                <a:lnTo>
                  <a:pt x="127" y="162"/>
                </a:lnTo>
                <a:lnTo>
                  <a:pt x="126" y="160"/>
                </a:lnTo>
                <a:lnTo>
                  <a:pt x="122" y="158"/>
                </a:lnTo>
                <a:lnTo>
                  <a:pt x="121" y="158"/>
                </a:lnTo>
                <a:lnTo>
                  <a:pt x="119" y="157"/>
                </a:lnTo>
                <a:lnTo>
                  <a:pt x="117" y="157"/>
                </a:lnTo>
                <a:lnTo>
                  <a:pt x="116" y="157"/>
                </a:lnTo>
                <a:lnTo>
                  <a:pt x="116" y="155"/>
                </a:lnTo>
                <a:lnTo>
                  <a:pt x="114" y="155"/>
                </a:lnTo>
                <a:lnTo>
                  <a:pt x="113" y="155"/>
                </a:lnTo>
                <a:lnTo>
                  <a:pt x="111" y="155"/>
                </a:lnTo>
                <a:lnTo>
                  <a:pt x="109" y="155"/>
                </a:lnTo>
                <a:lnTo>
                  <a:pt x="108" y="155"/>
                </a:lnTo>
                <a:lnTo>
                  <a:pt x="106" y="153"/>
                </a:lnTo>
                <a:lnTo>
                  <a:pt x="104" y="152"/>
                </a:lnTo>
                <a:lnTo>
                  <a:pt x="103" y="152"/>
                </a:lnTo>
                <a:lnTo>
                  <a:pt x="101" y="152"/>
                </a:lnTo>
                <a:lnTo>
                  <a:pt x="99" y="152"/>
                </a:lnTo>
                <a:lnTo>
                  <a:pt x="98" y="152"/>
                </a:lnTo>
                <a:lnTo>
                  <a:pt x="96" y="152"/>
                </a:lnTo>
                <a:lnTo>
                  <a:pt x="91" y="152"/>
                </a:lnTo>
                <a:lnTo>
                  <a:pt x="90" y="152"/>
                </a:lnTo>
                <a:lnTo>
                  <a:pt x="88" y="152"/>
                </a:lnTo>
                <a:lnTo>
                  <a:pt x="86" y="152"/>
                </a:lnTo>
                <a:lnTo>
                  <a:pt x="83" y="153"/>
                </a:lnTo>
                <a:lnTo>
                  <a:pt x="80" y="153"/>
                </a:lnTo>
                <a:lnTo>
                  <a:pt x="78" y="153"/>
                </a:lnTo>
                <a:lnTo>
                  <a:pt x="77" y="152"/>
                </a:lnTo>
                <a:lnTo>
                  <a:pt x="75" y="152"/>
                </a:lnTo>
                <a:lnTo>
                  <a:pt x="73" y="152"/>
                </a:lnTo>
                <a:lnTo>
                  <a:pt x="73" y="150"/>
                </a:lnTo>
                <a:lnTo>
                  <a:pt x="72" y="150"/>
                </a:lnTo>
                <a:lnTo>
                  <a:pt x="70" y="150"/>
                </a:lnTo>
                <a:lnTo>
                  <a:pt x="68" y="150"/>
                </a:lnTo>
                <a:lnTo>
                  <a:pt x="67" y="148"/>
                </a:lnTo>
                <a:lnTo>
                  <a:pt x="65" y="147"/>
                </a:lnTo>
                <a:lnTo>
                  <a:pt x="65" y="145"/>
                </a:lnTo>
                <a:lnTo>
                  <a:pt x="67" y="145"/>
                </a:lnTo>
                <a:lnTo>
                  <a:pt x="67" y="144"/>
                </a:lnTo>
                <a:lnTo>
                  <a:pt x="68" y="142"/>
                </a:lnTo>
                <a:lnTo>
                  <a:pt x="70" y="140"/>
                </a:lnTo>
                <a:lnTo>
                  <a:pt x="70" y="137"/>
                </a:lnTo>
                <a:lnTo>
                  <a:pt x="68" y="137"/>
                </a:lnTo>
                <a:lnTo>
                  <a:pt x="68" y="135"/>
                </a:lnTo>
                <a:lnTo>
                  <a:pt x="67" y="135"/>
                </a:lnTo>
                <a:lnTo>
                  <a:pt x="67" y="134"/>
                </a:lnTo>
                <a:lnTo>
                  <a:pt x="65" y="134"/>
                </a:lnTo>
                <a:lnTo>
                  <a:pt x="65" y="132"/>
                </a:lnTo>
                <a:lnTo>
                  <a:pt x="65" y="131"/>
                </a:lnTo>
                <a:lnTo>
                  <a:pt x="67" y="131"/>
                </a:lnTo>
                <a:lnTo>
                  <a:pt x="70" y="129"/>
                </a:lnTo>
                <a:lnTo>
                  <a:pt x="72" y="129"/>
                </a:lnTo>
                <a:lnTo>
                  <a:pt x="73" y="129"/>
                </a:lnTo>
                <a:lnTo>
                  <a:pt x="75" y="127"/>
                </a:lnTo>
                <a:lnTo>
                  <a:pt x="77" y="127"/>
                </a:lnTo>
                <a:lnTo>
                  <a:pt x="78" y="129"/>
                </a:lnTo>
                <a:lnTo>
                  <a:pt x="80" y="129"/>
                </a:lnTo>
                <a:lnTo>
                  <a:pt x="81" y="129"/>
                </a:lnTo>
                <a:lnTo>
                  <a:pt x="83" y="129"/>
                </a:lnTo>
                <a:lnTo>
                  <a:pt x="85" y="129"/>
                </a:lnTo>
                <a:lnTo>
                  <a:pt x="85" y="131"/>
                </a:lnTo>
                <a:lnTo>
                  <a:pt x="86" y="131"/>
                </a:lnTo>
                <a:lnTo>
                  <a:pt x="86" y="129"/>
                </a:lnTo>
                <a:lnTo>
                  <a:pt x="88" y="129"/>
                </a:lnTo>
                <a:lnTo>
                  <a:pt x="88" y="131"/>
                </a:lnTo>
                <a:lnTo>
                  <a:pt x="90" y="131"/>
                </a:lnTo>
                <a:lnTo>
                  <a:pt x="88" y="132"/>
                </a:lnTo>
                <a:lnTo>
                  <a:pt x="90" y="132"/>
                </a:lnTo>
                <a:lnTo>
                  <a:pt x="91" y="134"/>
                </a:lnTo>
                <a:lnTo>
                  <a:pt x="91" y="132"/>
                </a:lnTo>
                <a:lnTo>
                  <a:pt x="93" y="132"/>
                </a:lnTo>
                <a:lnTo>
                  <a:pt x="91" y="132"/>
                </a:lnTo>
                <a:lnTo>
                  <a:pt x="90" y="131"/>
                </a:lnTo>
                <a:lnTo>
                  <a:pt x="88" y="131"/>
                </a:lnTo>
                <a:lnTo>
                  <a:pt x="88" y="129"/>
                </a:lnTo>
                <a:lnTo>
                  <a:pt x="86" y="129"/>
                </a:lnTo>
                <a:lnTo>
                  <a:pt x="85" y="129"/>
                </a:lnTo>
                <a:lnTo>
                  <a:pt x="86" y="127"/>
                </a:lnTo>
                <a:lnTo>
                  <a:pt x="88" y="126"/>
                </a:lnTo>
                <a:lnTo>
                  <a:pt x="90" y="124"/>
                </a:lnTo>
                <a:lnTo>
                  <a:pt x="91" y="122"/>
                </a:lnTo>
                <a:lnTo>
                  <a:pt x="93" y="121"/>
                </a:lnTo>
                <a:lnTo>
                  <a:pt x="95" y="121"/>
                </a:lnTo>
                <a:lnTo>
                  <a:pt x="95" y="119"/>
                </a:lnTo>
                <a:lnTo>
                  <a:pt x="96" y="119"/>
                </a:lnTo>
                <a:lnTo>
                  <a:pt x="96" y="117"/>
                </a:lnTo>
                <a:lnTo>
                  <a:pt x="98" y="116"/>
                </a:lnTo>
                <a:lnTo>
                  <a:pt x="99" y="114"/>
                </a:lnTo>
                <a:lnTo>
                  <a:pt x="101" y="114"/>
                </a:lnTo>
                <a:lnTo>
                  <a:pt x="103" y="113"/>
                </a:lnTo>
                <a:lnTo>
                  <a:pt x="104" y="113"/>
                </a:lnTo>
                <a:lnTo>
                  <a:pt x="106" y="113"/>
                </a:lnTo>
                <a:lnTo>
                  <a:pt x="106" y="111"/>
                </a:lnTo>
                <a:lnTo>
                  <a:pt x="108" y="111"/>
                </a:lnTo>
                <a:lnTo>
                  <a:pt x="108" y="109"/>
                </a:lnTo>
                <a:lnTo>
                  <a:pt x="109" y="108"/>
                </a:lnTo>
                <a:lnTo>
                  <a:pt x="109" y="106"/>
                </a:lnTo>
                <a:lnTo>
                  <a:pt x="109" y="104"/>
                </a:lnTo>
                <a:lnTo>
                  <a:pt x="109" y="103"/>
                </a:lnTo>
                <a:lnTo>
                  <a:pt x="111" y="101"/>
                </a:lnTo>
                <a:lnTo>
                  <a:pt x="111" y="99"/>
                </a:lnTo>
                <a:lnTo>
                  <a:pt x="113" y="98"/>
                </a:lnTo>
                <a:lnTo>
                  <a:pt x="114" y="96"/>
                </a:lnTo>
                <a:lnTo>
                  <a:pt x="116" y="96"/>
                </a:lnTo>
                <a:lnTo>
                  <a:pt x="117" y="96"/>
                </a:lnTo>
                <a:lnTo>
                  <a:pt x="117" y="98"/>
                </a:lnTo>
                <a:lnTo>
                  <a:pt x="116" y="98"/>
                </a:lnTo>
                <a:lnTo>
                  <a:pt x="116" y="99"/>
                </a:lnTo>
                <a:lnTo>
                  <a:pt x="114" y="101"/>
                </a:lnTo>
                <a:lnTo>
                  <a:pt x="113" y="103"/>
                </a:lnTo>
                <a:lnTo>
                  <a:pt x="113" y="104"/>
                </a:lnTo>
                <a:lnTo>
                  <a:pt x="113" y="106"/>
                </a:lnTo>
                <a:lnTo>
                  <a:pt x="113" y="108"/>
                </a:lnTo>
                <a:lnTo>
                  <a:pt x="114" y="108"/>
                </a:lnTo>
                <a:lnTo>
                  <a:pt x="116" y="108"/>
                </a:lnTo>
                <a:lnTo>
                  <a:pt x="117" y="106"/>
                </a:lnTo>
                <a:lnTo>
                  <a:pt x="119" y="106"/>
                </a:lnTo>
                <a:lnTo>
                  <a:pt x="121" y="104"/>
                </a:lnTo>
                <a:lnTo>
                  <a:pt x="122" y="104"/>
                </a:lnTo>
                <a:lnTo>
                  <a:pt x="124" y="103"/>
                </a:lnTo>
                <a:lnTo>
                  <a:pt x="126" y="101"/>
                </a:lnTo>
                <a:lnTo>
                  <a:pt x="126" y="99"/>
                </a:lnTo>
                <a:lnTo>
                  <a:pt x="127" y="98"/>
                </a:lnTo>
                <a:lnTo>
                  <a:pt x="127" y="96"/>
                </a:lnTo>
                <a:lnTo>
                  <a:pt x="127" y="95"/>
                </a:lnTo>
                <a:lnTo>
                  <a:pt x="129" y="95"/>
                </a:lnTo>
                <a:lnTo>
                  <a:pt x="130" y="95"/>
                </a:lnTo>
                <a:lnTo>
                  <a:pt x="129" y="96"/>
                </a:lnTo>
                <a:lnTo>
                  <a:pt x="129" y="98"/>
                </a:lnTo>
                <a:lnTo>
                  <a:pt x="127" y="98"/>
                </a:lnTo>
                <a:lnTo>
                  <a:pt x="127" y="99"/>
                </a:lnTo>
                <a:lnTo>
                  <a:pt x="127" y="101"/>
                </a:lnTo>
                <a:lnTo>
                  <a:pt x="129" y="101"/>
                </a:lnTo>
                <a:lnTo>
                  <a:pt x="129" y="103"/>
                </a:lnTo>
                <a:lnTo>
                  <a:pt x="130" y="103"/>
                </a:lnTo>
                <a:lnTo>
                  <a:pt x="132" y="101"/>
                </a:lnTo>
                <a:lnTo>
                  <a:pt x="134" y="99"/>
                </a:lnTo>
                <a:lnTo>
                  <a:pt x="135" y="99"/>
                </a:lnTo>
                <a:lnTo>
                  <a:pt x="135" y="101"/>
                </a:lnTo>
                <a:lnTo>
                  <a:pt x="135" y="103"/>
                </a:lnTo>
                <a:lnTo>
                  <a:pt x="135" y="104"/>
                </a:lnTo>
                <a:lnTo>
                  <a:pt x="134" y="104"/>
                </a:lnTo>
                <a:lnTo>
                  <a:pt x="134" y="106"/>
                </a:lnTo>
                <a:lnTo>
                  <a:pt x="134" y="108"/>
                </a:lnTo>
                <a:lnTo>
                  <a:pt x="135" y="108"/>
                </a:lnTo>
                <a:lnTo>
                  <a:pt x="137" y="108"/>
                </a:lnTo>
                <a:lnTo>
                  <a:pt x="140" y="109"/>
                </a:lnTo>
                <a:lnTo>
                  <a:pt x="142" y="108"/>
                </a:lnTo>
                <a:lnTo>
                  <a:pt x="144" y="108"/>
                </a:lnTo>
                <a:lnTo>
                  <a:pt x="144" y="106"/>
                </a:lnTo>
                <a:lnTo>
                  <a:pt x="144" y="104"/>
                </a:lnTo>
                <a:lnTo>
                  <a:pt x="142" y="103"/>
                </a:lnTo>
                <a:lnTo>
                  <a:pt x="144" y="101"/>
                </a:lnTo>
                <a:lnTo>
                  <a:pt x="144" y="99"/>
                </a:lnTo>
                <a:lnTo>
                  <a:pt x="145" y="98"/>
                </a:lnTo>
                <a:lnTo>
                  <a:pt x="147" y="98"/>
                </a:lnTo>
                <a:lnTo>
                  <a:pt x="147" y="99"/>
                </a:lnTo>
                <a:lnTo>
                  <a:pt x="147" y="101"/>
                </a:lnTo>
                <a:lnTo>
                  <a:pt x="145" y="103"/>
                </a:lnTo>
                <a:lnTo>
                  <a:pt x="145" y="104"/>
                </a:lnTo>
                <a:lnTo>
                  <a:pt x="147" y="104"/>
                </a:lnTo>
                <a:lnTo>
                  <a:pt x="147" y="106"/>
                </a:lnTo>
                <a:lnTo>
                  <a:pt x="148" y="108"/>
                </a:lnTo>
                <a:lnTo>
                  <a:pt x="150" y="108"/>
                </a:lnTo>
                <a:lnTo>
                  <a:pt x="152" y="108"/>
                </a:lnTo>
                <a:lnTo>
                  <a:pt x="153" y="108"/>
                </a:lnTo>
                <a:lnTo>
                  <a:pt x="153" y="106"/>
                </a:lnTo>
                <a:lnTo>
                  <a:pt x="152" y="104"/>
                </a:lnTo>
                <a:lnTo>
                  <a:pt x="152" y="106"/>
                </a:lnTo>
                <a:lnTo>
                  <a:pt x="153" y="106"/>
                </a:lnTo>
                <a:lnTo>
                  <a:pt x="153" y="108"/>
                </a:lnTo>
                <a:lnTo>
                  <a:pt x="152" y="108"/>
                </a:lnTo>
                <a:lnTo>
                  <a:pt x="150" y="108"/>
                </a:lnTo>
                <a:lnTo>
                  <a:pt x="148" y="108"/>
                </a:lnTo>
                <a:lnTo>
                  <a:pt x="148" y="106"/>
                </a:lnTo>
                <a:lnTo>
                  <a:pt x="147" y="106"/>
                </a:lnTo>
                <a:lnTo>
                  <a:pt x="147" y="104"/>
                </a:lnTo>
                <a:lnTo>
                  <a:pt x="147" y="103"/>
                </a:lnTo>
                <a:lnTo>
                  <a:pt x="147" y="101"/>
                </a:lnTo>
                <a:lnTo>
                  <a:pt x="147" y="99"/>
                </a:lnTo>
                <a:lnTo>
                  <a:pt x="147" y="98"/>
                </a:lnTo>
                <a:lnTo>
                  <a:pt x="145" y="98"/>
                </a:lnTo>
                <a:lnTo>
                  <a:pt x="144" y="98"/>
                </a:lnTo>
                <a:lnTo>
                  <a:pt x="144" y="99"/>
                </a:lnTo>
                <a:lnTo>
                  <a:pt x="142" y="101"/>
                </a:lnTo>
                <a:lnTo>
                  <a:pt x="142" y="103"/>
                </a:lnTo>
                <a:lnTo>
                  <a:pt x="142" y="104"/>
                </a:lnTo>
                <a:lnTo>
                  <a:pt x="142" y="106"/>
                </a:lnTo>
                <a:lnTo>
                  <a:pt x="142" y="108"/>
                </a:lnTo>
                <a:lnTo>
                  <a:pt x="140" y="108"/>
                </a:lnTo>
                <a:lnTo>
                  <a:pt x="137" y="108"/>
                </a:lnTo>
                <a:lnTo>
                  <a:pt x="135" y="108"/>
                </a:lnTo>
                <a:lnTo>
                  <a:pt x="134" y="108"/>
                </a:lnTo>
                <a:lnTo>
                  <a:pt x="134" y="106"/>
                </a:lnTo>
                <a:lnTo>
                  <a:pt x="134" y="104"/>
                </a:lnTo>
                <a:lnTo>
                  <a:pt x="135" y="103"/>
                </a:lnTo>
                <a:lnTo>
                  <a:pt x="137" y="101"/>
                </a:lnTo>
                <a:lnTo>
                  <a:pt x="135" y="101"/>
                </a:lnTo>
                <a:lnTo>
                  <a:pt x="135" y="99"/>
                </a:lnTo>
                <a:lnTo>
                  <a:pt x="134" y="99"/>
                </a:lnTo>
                <a:lnTo>
                  <a:pt x="132" y="101"/>
                </a:lnTo>
                <a:lnTo>
                  <a:pt x="130" y="101"/>
                </a:lnTo>
                <a:lnTo>
                  <a:pt x="129" y="101"/>
                </a:lnTo>
                <a:lnTo>
                  <a:pt x="129" y="99"/>
                </a:lnTo>
                <a:lnTo>
                  <a:pt x="127" y="99"/>
                </a:lnTo>
                <a:lnTo>
                  <a:pt x="129" y="98"/>
                </a:lnTo>
                <a:lnTo>
                  <a:pt x="129" y="96"/>
                </a:lnTo>
                <a:lnTo>
                  <a:pt x="130" y="96"/>
                </a:lnTo>
                <a:lnTo>
                  <a:pt x="130" y="95"/>
                </a:lnTo>
                <a:lnTo>
                  <a:pt x="130" y="93"/>
                </a:lnTo>
                <a:lnTo>
                  <a:pt x="129" y="93"/>
                </a:lnTo>
                <a:lnTo>
                  <a:pt x="129" y="95"/>
                </a:lnTo>
                <a:lnTo>
                  <a:pt x="127" y="95"/>
                </a:lnTo>
                <a:lnTo>
                  <a:pt x="126" y="96"/>
                </a:lnTo>
                <a:lnTo>
                  <a:pt x="126" y="98"/>
                </a:lnTo>
                <a:lnTo>
                  <a:pt x="124" y="99"/>
                </a:lnTo>
                <a:lnTo>
                  <a:pt x="124" y="101"/>
                </a:lnTo>
                <a:lnTo>
                  <a:pt x="124" y="103"/>
                </a:lnTo>
                <a:lnTo>
                  <a:pt x="122" y="104"/>
                </a:lnTo>
                <a:lnTo>
                  <a:pt x="121" y="104"/>
                </a:lnTo>
                <a:lnTo>
                  <a:pt x="119" y="104"/>
                </a:lnTo>
                <a:lnTo>
                  <a:pt x="119" y="106"/>
                </a:lnTo>
                <a:lnTo>
                  <a:pt x="117" y="106"/>
                </a:lnTo>
                <a:lnTo>
                  <a:pt x="116" y="108"/>
                </a:lnTo>
                <a:lnTo>
                  <a:pt x="114" y="108"/>
                </a:lnTo>
                <a:lnTo>
                  <a:pt x="113" y="108"/>
                </a:lnTo>
                <a:lnTo>
                  <a:pt x="113" y="106"/>
                </a:lnTo>
                <a:lnTo>
                  <a:pt x="113" y="104"/>
                </a:lnTo>
                <a:lnTo>
                  <a:pt x="114" y="103"/>
                </a:lnTo>
                <a:lnTo>
                  <a:pt x="114" y="101"/>
                </a:lnTo>
                <a:lnTo>
                  <a:pt x="117" y="99"/>
                </a:lnTo>
                <a:lnTo>
                  <a:pt x="117" y="98"/>
                </a:lnTo>
                <a:lnTo>
                  <a:pt x="117" y="96"/>
                </a:lnTo>
                <a:lnTo>
                  <a:pt x="116" y="96"/>
                </a:lnTo>
                <a:lnTo>
                  <a:pt x="116" y="95"/>
                </a:lnTo>
                <a:lnTo>
                  <a:pt x="114" y="95"/>
                </a:lnTo>
                <a:lnTo>
                  <a:pt x="114" y="96"/>
                </a:lnTo>
                <a:lnTo>
                  <a:pt x="113" y="96"/>
                </a:lnTo>
                <a:lnTo>
                  <a:pt x="113" y="98"/>
                </a:lnTo>
                <a:lnTo>
                  <a:pt x="111" y="99"/>
                </a:lnTo>
                <a:lnTo>
                  <a:pt x="111" y="101"/>
                </a:lnTo>
                <a:lnTo>
                  <a:pt x="109" y="103"/>
                </a:lnTo>
                <a:lnTo>
                  <a:pt x="109" y="104"/>
                </a:lnTo>
                <a:lnTo>
                  <a:pt x="109" y="106"/>
                </a:lnTo>
                <a:lnTo>
                  <a:pt x="109" y="108"/>
                </a:lnTo>
                <a:lnTo>
                  <a:pt x="106" y="109"/>
                </a:lnTo>
                <a:lnTo>
                  <a:pt x="106" y="111"/>
                </a:lnTo>
                <a:lnTo>
                  <a:pt x="104" y="111"/>
                </a:lnTo>
                <a:lnTo>
                  <a:pt x="103" y="113"/>
                </a:lnTo>
                <a:lnTo>
                  <a:pt x="101" y="113"/>
                </a:lnTo>
                <a:lnTo>
                  <a:pt x="99" y="114"/>
                </a:lnTo>
                <a:lnTo>
                  <a:pt x="98" y="116"/>
                </a:lnTo>
                <a:lnTo>
                  <a:pt x="96" y="116"/>
                </a:lnTo>
                <a:lnTo>
                  <a:pt x="96" y="117"/>
                </a:lnTo>
                <a:lnTo>
                  <a:pt x="95" y="117"/>
                </a:lnTo>
                <a:lnTo>
                  <a:pt x="95" y="119"/>
                </a:lnTo>
                <a:lnTo>
                  <a:pt x="93" y="119"/>
                </a:lnTo>
                <a:lnTo>
                  <a:pt x="93" y="121"/>
                </a:lnTo>
                <a:lnTo>
                  <a:pt x="91" y="122"/>
                </a:lnTo>
                <a:lnTo>
                  <a:pt x="90" y="122"/>
                </a:lnTo>
                <a:lnTo>
                  <a:pt x="90" y="124"/>
                </a:lnTo>
                <a:lnTo>
                  <a:pt x="88" y="124"/>
                </a:lnTo>
                <a:lnTo>
                  <a:pt x="86" y="126"/>
                </a:lnTo>
                <a:lnTo>
                  <a:pt x="85" y="127"/>
                </a:lnTo>
                <a:lnTo>
                  <a:pt x="83" y="127"/>
                </a:lnTo>
                <a:lnTo>
                  <a:pt x="81" y="127"/>
                </a:lnTo>
                <a:lnTo>
                  <a:pt x="80" y="127"/>
                </a:lnTo>
                <a:lnTo>
                  <a:pt x="78" y="127"/>
                </a:lnTo>
                <a:lnTo>
                  <a:pt x="78" y="126"/>
                </a:lnTo>
                <a:lnTo>
                  <a:pt x="77" y="126"/>
                </a:lnTo>
                <a:lnTo>
                  <a:pt x="75" y="126"/>
                </a:lnTo>
                <a:lnTo>
                  <a:pt x="75" y="127"/>
                </a:lnTo>
                <a:lnTo>
                  <a:pt x="73" y="127"/>
                </a:lnTo>
                <a:lnTo>
                  <a:pt x="72" y="127"/>
                </a:lnTo>
                <a:lnTo>
                  <a:pt x="70" y="127"/>
                </a:lnTo>
                <a:lnTo>
                  <a:pt x="68" y="127"/>
                </a:lnTo>
                <a:lnTo>
                  <a:pt x="67" y="127"/>
                </a:lnTo>
                <a:lnTo>
                  <a:pt x="67" y="129"/>
                </a:lnTo>
                <a:lnTo>
                  <a:pt x="65" y="131"/>
                </a:lnTo>
                <a:lnTo>
                  <a:pt x="65" y="132"/>
                </a:lnTo>
                <a:lnTo>
                  <a:pt x="65" y="134"/>
                </a:lnTo>
                <a:lnTo>
                  <a:pt x="65" y="135"/>
                </a:lnTo>
                <a:lnTo>
                  <a:pt x="67" y="135"/>
                </a:lnTo>
                <a:lnTo>
                  <a:pt x="67" y="137"/>
                </a:lnTo>
                <a:lnTo>
                  <a:pt x="67" y="139"/>
                </a:lnTo>
                <a:lnTo>
                  <a:pt x="67" y="140"/>
                </a:lnTo>
                <a:lnTo>
                  <a:pt x="65" y="140"/>
                </a:lnTo>
                <a:lnTo>
                  <a:pt x="64" y="140"/>
                </a:lnTo>
                <a:lnTo>
                  <a:pt x="62" y="140"/>
                </a:lnTo>
                <a:lnTo>
                  <a:pt x="62" y="142"/>
                </a:lnTo>
                <a:lnTo>
                  <a:pt x="60" y="140"/>
                </a:lnTo>
                <a:lnTo>
                  <a:pt x="62" y="140"/>
                </a:lnTo>
                <a:lnTo>
                  <a:pt x="62" y="139"/>
                </a:lnTo>
                <a:lnTo>
                  <a:pt x="60" y="139"/>
                </a:lnTo>
                <a:lnTo>
                  <a:pt x="59" y="139"/>
                </a:lnTo>
                <a:lnTo>
                  <a:pt x="57" y="139"/>
                </a:lnTo>
                <a:lnTo>
                  <a:pt x="55" y="137"/>
                </a:lnTo>
                <a:lnTo>
                  <a:pt x="54" y="137"/>
                </a:lnTo>
                <a:lnTo>
                  <a:pt x="54" y="135"/>
                </a:lnTo>
                <a:lnTo>
                  <a:pt x="54" y="134"/>
                </a:lnTo>
                <a:lnTo>
                  <a:pt x="52" y="132"/>
                </a:lnTo>
                <a:lnTo>
                  <a:pt x="52" y="131"/>
                </a:lnTo>
                <a:lnTo>
                  <a:pt x="52" y="129"/>
                </a:lnTo>
                <a:lnTo>
                  <a:pt x="52" y="127"/>
                </a:lnTo>
                <a:lnTo>
                  <a:pt x="52" y="126"/>
                </a:lnTo>
                <a:lnTo>
                  <a:pt x="50" y="126"/>
                </a:lnTo>
                <a:lnTo>
                  <a:pt x="50" y="124"/>
                </a:lnTo>
                <a:lnTo>
                  <a:pt x="49" y="122"/>
                </a:lnTo>
                <a:lnTo>
                  <a:pt x="49" y="121"/>
                </a:lnTo>
                <a:lnTo>
                  <a:pt x="47" y="121"/>
                </a:lnTo>
                <a:lnTo>
                  <a:pt x="47" y="119"/>
                </a:lnTo>
                <a:lnTo>
                  <a:pt x="46" y="119"/>
                </a:lnTo>
                <a:lnTo>
                  <a:pt x="44" y="119"/>
                </a:lnTo>
                <a:lnTo>
                  <a:pt x="44" y="117"/>
                </a:lnTo>
                <a:lnTo>
                  <a:pt x="42" y="117"/>
                </a:lnTo>
                <a:lnTo>
                  <a:pt x="41" y="117"/>
                </a:lnTo>
                <a:lnTo>
                  <a:pt x="39" y="117"/>
                </a:lnTo>
                <a:lnTo>
                  <a:pt x="39" y="119"/>
                </a:lnTo>
                <a:lnTo>
                  <a:pt x="37" y="119"/>
                </a:lnTo>
                <a:lnTo>
                  <a:pt x="36" y="119"/>
                </a:lnTo>
                <a:lnTo>
                  <a:pt x="34" y="119"/>
                </a:lnTo>
                <a:lnTo>
                  <a:pt x="34" y="121"/>
                </a:lnTo>
                <a:lnTo>
                  <a:pt x="32" y="121"/>
                </a:lnTo>
                <a:lnTo>
                  <a:pt x="32" y="122"/>
                </a:lnTo>
                <a:lnTo>
                  <a:pt x="31" y="122"/>
                </a:lnTo>
                <a:lnTo>
                  <a:pt x="31" y="124"/>
                </a:lnTo>
                <a:lnTo>
                  <a:pt x="29" y="124"/>
                </a:lnTo>
                <a:lnTo>
                  <a:pt x="29" y="126"/>
                </a:lnTo>
                <a:lnTo>
                  <a:pt x="28" y="127"/>
                </a:lnTo>
                <a:lnTo>
                  <a:pt x="28" y="129"/>
                </a:lnTo>
                <a:lnTo>
                  <a:pt x="26" y="129"/>
                </a:lnTo>
                <a:lnTo>
                  <a:pt x="28" y="131"/>
                </a:lnTo>
                <a:lnTo>
                  <a:pt x="26" y="132"/>
                </a:lnTo>
                <a:lnTo>
                  <a:pt x="28" y="134"/>
                </a:lnTo>
                <a:lnTo>
                  <a:pt x="28" y="135"/>
                </a:lnTo>
                <a:lnTo>
                  <a:pt x="28" y="137"/>
                </a:lnTo>
                <a:lnTo>
                  <a:pt x="26" y="137"/>
                </a:lnTo>
                <a:lnTo>
                  <a:pt x="26" y="139"/>
                </a:lnTo>
                <a:lnTo>
                  <a:pt x="26" y="140"/>
                </a:lnTo>
                <a:lnTo>
                  <a:pt x="26" y="142"/>
                </a:lnTo>
                <a:lnTo>
                  <a:pt x="28" y="142"/>
                </a:lnTo>
                <a:lnTo>
                  <a:pt x="28" y="144"/>
                </a:lnTo>
                <a:lnTo>
                  <a:pt x="28" y="145"/>
                </a:lnTo>
                <a:lnTo>
                  <a:pt x="28" y="147"/>
                </a:lnTo>
                <a:lnTo>
                  <a:pt x="28" y="148"/>
                </a:lnTo>
                <a:lnTo>
                  <a:pt x="26" y="148"/>
                </a:lnTo>
                <a:lnTo>
                  <a:pt x="26" y="150"/>
                </a:lnTo>
                <a:lnTo>
                  <a:pt x="24" y="150"/>
                </a:lnTo>
                <a:lnTo>
                  <a:pt x="24" y="152"/>
                </a:lnTo>
                <a:lnTo>
                  <a:pt x="23" y="152"/>
                </a:lnTo>
                <a:lnTo>
                  <a:pt x="21" y="153"/>
                </a:lnTo>
                <a:lnTo>
                  <a:pt x="19" y="153"/>
                </a:lnTo>
                <a:lnTo>
                  <a:pt x="19" y="155"/>
                </a:lnTo>
                <a:lnTo>
                  <a:pt x="18" y="155"/>
                </a:lnTo>
                <a:lnTo>
                  <a:pt x="16" y="157"/>
                </a:lnTo>
                <a:lnTo>
                  <a:pt x="14" y="158"/>
                </a:lnTo>
                <a:lnTo>
                  <a:pt x="14" y="160"/>
                </a:lnTo>
                <a:lnTo>
                  <a:pt x="14" y="162"/>
                </a:lnTo>
                <a:lnTo>
                  <a:pt x="13" y="162"/>
                </a:lnTo>
                <a:lnTo>
                  <a:pt x="13" y="163"/>
                </a:lnTo>
                <a:lnTo>
                  <a:pt x="11" y="165"/>
                </a:lnTo>
                <a:lnTo>
                  <a:pt x="10" y="165"/>
                </a:lnTo>
                <a:lnTo>
                  <a:pt x="10" y="166"/>
                </a:lnTo>
                <a:lnTo>
                  <a:pt x="8" y="166"/>
                </a:lnTo>
                <a:lnTo>
                  <a:pt x="8" y="165"/>
                </a:lnTo>
                <a:lnTo>
                  <a:pt x="8" y="163"/>
                </a:lnTo>
                <a:lnTo>
                  <a:pt x="10" y="163"/>
                </a:lnTo>
                <a:lnTo>
                  <a:pt x="10" y="162"/>
                </a:lnTo>
                <a:lnTo>
                  <a:pt x="10" y="160"/>
                </a:lnTo>
                <a:lnTo>
                  <a:pt x="11" y="158"/>
                </a:lnTo>
                <a:lnTo>
                  <a:pt x="11" y="157"/>
                </a:lnTo>
                <a:lnTo>
                  <a:pt x="11" y="155"/>
                </a:lnTo>
                <a:lnTo>
                  <a:pt x="11" y="153"/>
                </a:lnTo>
                <a:lnTo>
                  <a:pt x="13" y="153"/>
                </a:lnTo>
                <a:lnTo>
                  <a:pt x="13" y="152"/>
                </a:lnTo>
                <a:lnTo>
                  <a:pt x="13" y="150"/>
                </a:lnTo>
                <a:lnTo>
                  <a:pt x="13" y="148"/>
                </a:lnTo>
                <a:lnTo>
                  <a:pt x="14" y="148"/>
                </a:lnTo>
                <a:lnTo>
                  <a:pt x="14" y="147"/>
                </a:lnTo>
                <a:lnTo>
                  <a:pt x="14" y="145"/>
                </a:lnTo>
                <a:lnTo>
                  <a:pt x="14" y="144"/>
                </a:lnTo>
                <a:lnTo>
                  <a:pt x="14" y="142"/>
                </a:lnTo>
                <a:lnTo>
                  <a:pt x="16" y="142"/>
                </a:lnTo>
                <a:lnTo>
                  <a:pt x="16" y="140"/>
                </a:lnTo>
                <a:lnTo>
                  <a:pt x="16" y="137"/>
                </a:lnTo>
                <a:lnTo>
                  <a:pt x="16" y="135"/>
                </a:lnTo>
                <a:lnTo>
                  <a:pt x="18" y="134"/>
                </a:lnTo>
                <a:lnTo>
                  <a:pt x="18" y="132"/>
                </a:lnTo>
                <a:lnTo>
                  <a:pt x="18" y="131"/>
                </a:lnTo>
                <a:lnTo>
                  <a:pt x="18" y="129"/>
                </a:lnTo>
                <a:lnTo>
                  <a:pt x="19" y="127"/>
                </a:lnTo>
                <a:lnTo>
                  <a:pt x="19" y="126"/>
                </a:lnTo>
                <a:lnTo>
                  <a:pt x="19" y="122"/>
                </a:lnTo>
                <a:lnTo>
                  <a:pt x="21" y="121"/>
                </a:lnTo>
                <a:lnTo>
                  <a:pt x="21" y="119"/>
                </a:lnTo>
                <a:lnTo>
                  <a:pt x="21" y="117"/>
                </a:lnTo>
                <a:lnTo>
                  <a:pt x="21" y="116"/>
                </a:lnTo>
                <a:lnTo>
                  <a:pt x="21" y="114"/>
                </a:lnTo>
                <a:lnTo>
                  <a:pt x="23" y="114"/>
                </a:lnTo>
                <a:lnTo>
                  <a:pt x="23" y="113"/>
                </a:lnTo>
                <a:lnTo>
                  <a:pt x="23" y="111"/>
                </a:lnTo>
                <a:lnTo>
                  <a:pt x="23" y="109"/>
                </a:lnTo>
                <a:lnTo>
                  <a:pt x="23" y="108"/>
                </a:lnTo>
                <a:lnTo>
                  <a:pt x="23" y="106"/>
                </a:lnTo>
                <a:lnTo>
                  <a:pt x="24" y="106"/>
                </a:lnTo>
                <a:lnTo>
                  <a:pt x="24" y="104"/>
                </a:lnTo>
                <a:lnTo>
                  <a:pt x="24" y="103"/>
                </a:lnTo>
                <a:lnTo>
                  <a:pt x="24" y="101"/>
                </a:lnTo>
                <a:lnTo>
                  <a:pt x="24" y="99"/>
                </a:lnTo>
                <a:lnTo>
                  <a:pt x="26" y="98"/>
                </a:lnTo>
                <a:lnTo>
                  <a:pt x="26" y="95"/>
                </a:lnTo>
                <a:lnTo>
                  <a:pt x="26" y="93"/>
                </a:lnTo>
                <a:lnTo>
                  <a:pt x="26" y="91"/>
                </a:lnTo>
                <a:lnTo>
                  <a:pt x="28" y="90"/>
                </a:lnTo>
                <a:lnTo>
                  <a:pt x="28" y="88"/>
                </a:lnTo>
                <a:lnTo>
                  <a:pt x="28" y="86"/>
                </a:lnTo>
                <a:lnTo>
                  <a:pt x="28" y="85"/>
                </a:lnTo>
                <a:lnTo>
                  <a:pt x="29" y="83"/>
                </a:lnTo>
                <a:lnTo>
                  <a:pt x="29" y="80"/>
                </a:lnTo>
                <a:lnTo>
                  <a:pt x="29" y="78"/>
                </a:lnTo>
                <a:lnTo>
                  <a:pt x="29" y="77"/>
                </a:lnTo>
                <a:lnTo>
                  <a:pt x="29" y="75"/>
                </a:lnTo>
                <a:lnTo>
                  <a:pt x="29" y="73"/>
                </a:lnTo>
                <a:lnTo>
                  <a:pt x="31" y="73"/>
                </a:lnTo>
                <a:lnTo>
                  <a:pt x="31" y="72"/>
                </a:lnTo>
                <a:lnTo>
                  <a:pt x="31" y="70"/>
                </a:lnTo>
                <a:lnTo>
                  <a:pt x="31" y="68"/>
                </a:lnTo>
                <a:lnTo>
                  <a:pt x="31" y="67"/>
                </a:lnTo>
                <a:lnTo>
                  <a:pt x="31" y="65"/>
                </a:lnTo>
                <a:lnTo>
                  <a:pt x="32" y="65"/>
                </a:lnTo>
                <a:lnTo>
                  <a:pt x="32" y="64"/>
                </a:lnTo>
                <a:lnTo>
                  <a:pt x="32" y="62"/>
                </a:lnTo>
                <a:lnTo>
                  <a:pt x="32" y="60"/>
                </a:lnTo>
                <a:lnTo>
                  <a:pt x="32" y="59"/>
                </a:lnTo>
                <a:lnTo>
                  <a:pt x="32" y="57"/>
                </a:lnTo>
                <a:lnTo>
                  <a:pt x="34" y="57"/>
                </a:lnTo>
                <a:lnTo>
                  <a:pt x="34" y="55"/>
                </a:lnTo>
                <a:lnTo>
                  <a:pt x="34" y="54"/>
                </a:lnTo>
                <a:lnTo>
                  <a:pt x="34" y="52"/>
                </a:lnTo>
                <a:lnTo>
                  <a:pt x="34" y="50"/>
                </a:lnTo>
                <a:lnTo>
                  <a:pt x="34" y="49"/>
                </a:lnTo>
                <a:lnTo>
                  <a:pt x="34" y="47"/>
                </a:lnTo>
                <a:lnTo>
                  <a:pt x="34" y="46"/>
                </a:lnTo>
                <a:lnTo>
                  <a:pt x="36" y="46"/>
                </a:lnTo>
                <a:lnTo>
                  <a:pt x="36" y="44"/>
                </a:lnTo>
                <a:lnTo>
                  <a:pt x="44" y="46"/>
                </a:lnTo>
                <a:lnTo>
                  <a:pt x="46" y="46"/>
                </a:lnTo>
                <a:lnTo>
                  <a:pt x="47" y="46"/>
                </a:lnTo>
                <a:lnTo>
                  <a:pt x="50" y="46"/>
                </a:lnTo>
                <a:lnTo>
                  <a:pt x="52" y="46"/>
                </a:lnTo>
                <a:lnTo>
                  <a:pt x="55" y="46"/>
                </a:lnTo>
                <a:lnTo>
                  <a:pt x="57" y="46"/>
                </a:lnTo>
                <a:lnTo>
                  <a:pt x="59" y="46"/>
                </a:lnTo>
                <a:lnTo>
                  <a:pt x="60" y="46"/>
                </a:lnTo>
                <a:lnTo>
                  <a:pt x="62" y="46"/>
                </a:lnTo>
                <a:lnTo>
                  <a:pt x="64" y="46"/>
                </a:lnTo>
                <a:lnTo>
                  <a:pt x="68" y="46"/>
                </a:lnTo>
                <a:lnTo>
                  <a:pt x="70" y="46"/>
                </a:lnTo>
                <a:lnTo>
                  <a:pt x="73" y="46"/>
                </a:lnTo>
                <a:lnTo>
                  <a:pt x="78" y="46"/>
                </a:lnTo>
                <a:lnTo>
                  <a:pt x="78" y="47"/>
                </a:lnTo>
                <a:lnTo>
                  <a:pt x="80" y="47"/>
                </a:lnTo>
                <a:lnTo>
                  <a:pt x="90" y="47"/>
                </a:lnTo>
                <a:lnTo>
                  <a:pt x="93" y="47"/>
                </a:lnTo>
                <a:lnTo>
                  <a:pt x="96" y="49"/>
                </a:lnTo>
                <a:lnTo>
                  <a:pt x="98" y="49"/>
                </a:lnTo>
                <a:lnTo>
                  <a:pt x="101" y="49"/>
                </a:lnTo>
                <a:lnTo>
                  <a:pt x="104" y="49"/>
                </a:lnTo>
                <a:lnTo>
                  <a:pt x="108" y="49"/>
                </a:lnTo>
                <a:lnTo>
                  <a:pt x="109" y="49"/>
                </a:lnTo>
                <a:lnTo>
                  <a:pt x="129" y="49"/>
                </a:lnTo>
                <a:lnTo>
                  <a:pt x="134" y="49"/>
                </a:lnTo>
                <a:lnTo>
                  <a:pt x="134" y="44"/>
                </a:lnTo>
                <a:lnTo>
                  <a:pt x="140" y="47"/>
                </a:lnTo>
                <a:lnTo>
                  <a:pt x="144" y="49"/>
                </a:lnTo>
                <a:lnTo>
                  <a:pt x="144" y="46"/>
                </a:lnTo>
                <a:lnTo>
                  <a:pt x="144" y="44"/>
                </a:lnTo>
                <a:lnTo>
                  <a:pt x="144" y="42"/>
                </a:lnTo>
                <a:lnTo>
                  <a:pt x="144" y="36"/>
                </a:lnTo>
                <a:lnTo>
                  <a:pt x="144" y="29"/>
                </a:lnTo>
                <a:lnTo>
                  <a:pt x="144" y="28"/>
                </a:lnTo>
                <a:lnTo>
                  <a:pt x="144" y="26"/>
                </a:lnTo>
                <a:lnTo>
                  <a:pt x="148" y="26"/>
                </a:lnTo>
                <a:lnTo>
                  <a:pt x="150" y="28"/>
                </a:lnTo>
                <a:lnTo>
                  <a:pt x="152" y="28"/>
                </a:lnTo>
                <a:lnTo>
                  <a:pt x="153" y="28"/>
                </a:lnTo>
                <a:lnTo>
                  <a:pt x="155" y="28"/>
                </a:lnTo>
                <a:lnTo>
                  <a:pt x="155" y="26"/>
                </a:lnTo>
                <a:lnTo>
                  <a:pt x="155" y="24"/>
                </a:lnTo>
                <a:lnTo>
                  <a:pt x="157" y="24"/>
                </a:lnTo>
                <a:lnTo>
                  <a:pt x="158" y="24"/>
                </a:lnTo>
                <a:lnTo>
                  <a:pt x="158" y="23"/>
                </a:lnTo>
                <a:lnTo>
                  <a:pt x="160" y="23"/>
                </a:lnTo>
                <a:lnTo>
                  <a:pt x="165" y="23"/>
                </a:lnTo>
                <a:lnTo>
                  <a:pt x="165" y="21"/>
                </a:lnTo>
                <a:lnTo>
                  <a:pt x="165" y="19"/>
                </a:lnTo>
                <a:lnTo>
                  <a:pt x="166" y="21"/>
                </a:lnTo>
                <a:lnTo>
                  <a:pt x="168" y="21"/>
                </a:lnTo>
                <a:lnTo>
                  <a:pt x="168" y="19"/>
                </a:lnTo>
                <a:lnTo>
                  <a:pt x="166" y="19"/>
                </a:lnTo>
                <a:lnTo>
                  <a:pt x="168" y="18"/>
                </a:lnTo>
                <a:lnTo>
                  <a:pt x="170" y="18"/>
                </a:lnTo>
                <a:lnTo>
                  <a:pt x="170" y="16"/>
                </a:lnTo>
                <a:lnTo>
                  <a:pt x="171" y="16"/>
                </a:lnTo>
                <a:lnTo>
                  <a:pt x="173" y="16"/>
                </a:lnTo>
                <a:lnTo>
                  <a:pt x="175" y="16"/>
                </a:lnTo>
                <a:lnTo>
                  <a:pt x="175" y="15"/>
                </a:lnTo>
                <a:lnTo>
                  <a:pt x="178" y="15"/>
                </a:lnTo>
                <a:lnTo>
                  <a:pt x="180" y="13"/>
                </a:lnTo>
                <a:lnTo>
                  <a:pt x="180" y="11"/>
                </a:lnTo>
                <a:lnTo>
                  <a:pt x="181" y="13"/>
                </a:lnTo>
                <a:lnTo>
                  <a:pt x="181" y="11"/>
                </a:lnTo>
                <a:lnTo>
                  <a:pt x="181" y="10"/>
                </a:lnTo>
                <a:lnTo>
                  <a:pt x="183" y="10"/>
                </a:lnTo>
                <a:lnTo>
                  <a:pt x="184" y="10"/>
                </a:lnTo>
                <a:lnTo>
                  <a:pt x="184" y="8"/>
                </a:lnTo>
                <a:lnTo>
                  <a:pt x="186" y="8"/>
                </a:lnTo>
                <a:lnTo>
                  <a:pt x="186" y="5"/>
                </a:lnTo>
                <a:lnTo>
                  <a:pt x="188" y="5"/>
                </a:lnTo>
                <a:lnTo>
                  <a:pt x="188" y="1"/>
                </a:lnTo>
                <a:lnTo>
                  <a:pt x="188" y="0"/>
                </a:lnTo>
                <a:lnTo>
                  <a:pt x="189" y="0"/>
                </a:lnTo>
                <a:lnTo>
                  <a:pt x="191" y="0"/>
                </a:lnTo>
                <a:lnTo>
                  <a:pt x="199" y="0"/>
                </a:lnTo>
                <a:close/>
              </a:path>
            </a:pathLst>
          </a:custGeom>
          <a:solidFill>
            <a:srgbClr val="FFFF99"/>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33" name="Freeform 672"/>
          <p:cNvSpPr>
            <a:spLocks/>
          </p:cNvSpPr>
          <p:nvPr/>
        </p:nvSpPr>
        <p:spPr bwMode="auto">
          <a:xfrm>
            <a:off x="1910631" y="4139982"/>
            <a:ext cx="6070" cy="8327"/>
          </a:xfrm>
          <a:custGeom>
            <a:avLst/>
            <a:gdLst>
              <a:gd name="T0" fmla="*/ 3 w 3"/>
              <a:gd name="T1" fmla="*/ 4 h 4"/>
              <a:gd name="T2" fmla="*/ 3 w 3"/>
              <a:gd name="T3" fmla="*/ 2 h 4"/>
              <a:gd name="T4" fmla="*/ 0 w 3"/>
              <a:gd name="T5" fmla="*/ 0 h 4"/>
              <a:gd name="T6" fmla="*/ 1 w 3"/>
              <a:gd name="T7" fmla="*/ 0 h 4"/>
              <a:gd name="T8" fmla="*/ 3 w 3"/>
              <a:gd name="T9" fmla="*/ 2 h 4"/>
              <a:gd name="T10" fmla="*/ 3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3" y="4"/>
                </a:moveTo>
                <a:lnTo>
                  <a:pt x="3" y="2"/>
                </a:lnTo>
                <a:lnTo>
                  <a:pt x="0" y="0"/>
                </a:lnTo>
                <a:lnTo>
                  <a:pt x="1" y="0"/>
                </a:lnTo>
                <a:lnTo>
                  <a:pt x="3" y="2"/>
                </a:lnTo>
                <a:lnTo>
                  <a:pt x="3" y="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34" name="Freeform 673"/>
          <p:cNvSpPr>
            <a:spLocks/>
          </p:cNvSpPr>
          <p:nvPr/>
        </p:nvSpPr>
        <p:spPr bwMode="auto">
          <a:xfrm>
            <a:off x="1791247" y="4121246"/>
            <a:ext cx="6070" cy="0"/>
          </a:xfrm>
          <a:custGeom>
            <a:avLst/>
            <a:gdLst>
              <a:gd name="T0" fmla="*/ 3 w 3"/>
              <a:gd name="T1" fmla="*/ 2 w 3"/>
              <a:gd name="T2" fmla="*/ 0 w 3"/>
              <a:gd name="T3" fmla="*/ 2 w 3"/>
              <a:gd name="T4" fmla="*/ 3 w 3"/>
            </a:gdLst>
            <a:ahLst/>
            <a:cxnLst>
              <a:cxn ang="0">
                <a:pos x="T0" y="0"/>
              </a:cxn>
              <a:cxn ang="0">
                <a:pos x="T1" y="0"/>
              </a:cxn>
              <a:cxn ang="0">
                <a:pos x="T2" y="0"/>
              </a:cxn>
              <a:cxn ang="0">
                <a:pos x="T3" y="0"/>
              </a:cxn>
              <a:cxn ang="0">
                <a:pos x="T4" y="0"/>
              </a:cxn>
            </a:cxnLst>
            <a:rect l="0" t="0" r="r" b="b"/>
            <a:pathLst>
              <a:path w="3">
                <a:moveTo>
                  <a:pt x="3" y="0"/>
                </a:moveTo>
                <a:lnTo>
                  <a:pt x="2" y="0"/>
                </a:lnTo>
                <a:lnTo>
                  <a:pt x="0" y="0"/>
                </a:lnTo>
                <a:lnTo>
                  <a:pt x="2"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35" name="Freeform 674"/>
          <p:cNvSpPr>
            <a:spLocks/>
          </p:cNvSpPr>
          <p:nvPr/>
        </p:nvSpPr>
        <p:spPr bwMode="auto">
          <a:xfrm>
            <a:off x="1868138" y="4117083"/>
            <a:ext cx="6070" cy="4163"/>
          </a:xfrm>
          <a:custGeom>
            <a:avLst/>
            <a:gdLst>
              <a:gd name="T0" fmla="*/ 1 w 3"/>
              <a:gd name="T1" fmla="*/ 2 h 2"/>
              <a:gd name="T2" fmla="*/ 0 w 3"/>
              <a:gd name="T3" fmla="*/ 2 h 2"/>
              <a:gd name="T4" fmla="*/ 0 w 3"/>
              <a:gd name="T5" fmla="*/ 0 h 2"/>
              <a:gd name="T6" fmla="*/ 1 w 3"/>
              <a:gd name="T7" fmla="*/ 0 h 2"/>
              <a:gd name="T8" fmla="*/ 3 w 3"/>
              <a:gd name="T9" fmla="*/ 2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lnTo>
                  <a:pt x="0" y="2"/>
                </a:lnTo>
                <a:lnTo>
                  <a:pt x="0" y="0"/>
                </a:lnTo>
                <a:lnTo>
                  <a:pt x="1" y="0"/>
                </a:lnTo>
                <a:lnTo>
                  <a:pt x="3" y="2"/>
                </a:lnTo>
                <a:lnTo>
                  <a:pt x="1"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36" name="Freeform 675"/>
          <p:cNvSpPr>
            <a:spLocks/>
          </p:cNvSpPr>
          <p:nvPr/>
        </p:nvSpPr>
        <p:spPr bwMode="auto">
          <a:xfrm>
            <a:off x="1837786" y="4110838"/>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37" name="Freeform 676"/>
          <p:cNvSpPr>
            <a:spLocks/>
          </p:cNvSpPr>
          <p:nvPr/>
        </p:nvSpPr>
        <p:spPr bwMode="auto">
          <a:xfrm>
            <a:off x="1781129" y="4106674"/>
            <a:ext cx="4047" cy="4163"/>
          </a:xfrm>
          <a:custGeom>
            <a:avLst/>
            <a:gdLst>
              <a:gd name="T0" fmla="*/ 2 w 2"/>
              <a:gd name="T1" fmla="*/ 2 h 2"/>
              <a:gd name="T2" fmla="*/ 0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2"/>
                </a:lnTo>
                <a:lnTo>
                  <a:pt x="0"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38" name="Freeform 677"/>
          <p:cNvSpPr>
            <a:spLocks/>
          </p:cNvSpPr>
          <p:nvPr/>
        </p:nvSpPr>
        <p:spPr bwMode="auto">
          <a:xfrm>
            <a:off x="1777082" y="4106674"/>
            <a:ext cx="8094" cy="0"/>
          </a:xfrm>
          <a:custGeom>
            <a:avLst/>
            <a:gdLst>
              <a:gd name="T0" fmla="*/ 4 w 4"/>
              <a:gd name="T1" fmla="*/ 2 w 4"/>
              <a:gd name="T2" fmla="*/ 0 w 4"/>
              <a:gd name="T3" fmla="*/ 2 w 4"/>
              <a:gd name="T4" fmla="*/ 4 w 4"/>
            </a:gdLst>
            <a:ahLst/>
            <a:cxnLst>
              <a:cxn ang="0">
                <a:pos x="T0" y="0"/>
              </a:cxn>
              <a:cxn ang="0">
                <a:pos x="T1" y="0"/>
              </a:cxn>
              <a:cxn ang="0">
                <a:pos x="T2" y="0"/>
              </a:cxn>
              <a:cxn ang="0">
                <a:pos x="T3" y="0"/>
              </a:cxn>
              <a:cxn ang="0">
                <a:pos x="T4" y="0"/>
              </a:cxn>
            </a:cxnLst>
            <a:rect l="0" t="0" r="r" b="b"/>
            <a:pathLst>
              <a:path w="4">
                <a:moveTo>
                  <a:pt x="4" y="0"/>
                </a:moveTo>
                <a:lnTo>
                  <a:pt x="2" y="0"/>
                </a:lnTo>
                <a:lnTo>
                  <a:pt x="0" y="0"/>
                </a:lnTo>
                <a:lnTo>
                  <a:pt x="2" y="0"/>
                </a:lnTo>
                <a:lnTo>
                  <a:pt x="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39" name="Freeform 678"/>
          <p:cNvSpPr>
            <a:spLocks/>
          </p:cNvSpPr>
          <p:nvPr/>
        </p:nvSpPr>
        <p:spPr bwMode="auto">
          <a:xfrm>
            <a:off x="1760895" y="4094184"/>
            <a:ext cx="4047" cy="2082"/>
          </a:xfrm>
          <a:custGeom>
            <a:avLst/>
            <a:gdLst>
              <a:gd name="T0" fmla="*/ 2 w 2"/>
              <a:gd name="T1" fmla="*/ 1 h 1"/>
              <a:gd name="T2" fmla="*/ 2 w 2"/>
              <a:gd name="T3" fmla="*/ 0 h 1"/>
              <a:gd name="T4" fmla="*/ 2 w 2"/>
              <a:gd name="T5" fmla="*/ 1 h 1"/>
              <a:gd name="T6" fmla="*/ 0 w 2"/>
              <a:gd name="T7" fmla="*/ 0 h 1"/>
              <a:gd name="T8" fmla="*/ 2 w 2"/>
              <a:gd name="T9" fmla="*/ 0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2" y="1"/>
                </a:lnTo>
                <a:lnTo>
                  <a:pt x="0" y="0"/>
                </a:lnTo>
                <a:lnTo>
                  <a:pt x="2" y="0"/>
                </a:lnTo>
                <a:lnTo>
                  <a:pt x="2"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40" name="Freeform 679"/>
          <p:cNvSpPr>
            <a:spLocks/>
          </p:cNvSpPr>
          <p:nvPr/>
        </p:nvSpPr>
        <p:spPr bwMode="auto">
          <a:xfrm>
            <a:off x="1768988" y="4094184"/>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41" name="Freeform 680"/>
          <p:cNvSpPr>
            <a:spLocks/>
          </p:cNvSpPr>
          <p:nvPr/>
        </p:nvSpPr>
        <p:spPr bwMode="auto">
          <a:xfrm>
            <a:off x="1768988" y="4090020"/>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42" name="Freeform 681"/>
          <p:cNvSpPr>
            <a:spLocks/>
          </p:cNvSpPr>
          <p:nvPr/>
        </p:nvSpPr>
        <p:spPr bwMode="auto">
          <a:xfrm>
            <a:off x="1764942" y="4085857"/>
            <a:ext cx="10117" cy="8327"/>
          </a:xfrm>
          <a:custGeom>
            <a:avLst/>
            <a:gdLst>
              <a:gd name="T0" fmla="*/ 5 w 5"/>
              <a:gd name="T1" fmla="*/ 2 h 4"/>
              <a:gd name="T2" fmla="*/ 3 w 5"/>
              <a:gd name="T3" fmla="*/ 2 h 4"/>
              <a:gd name="T4" fmla="*/ 3 w 5"/>
              <a:gd name="T5" fmla="*/ 4 h 4"/>
              <a:gd name="T6" fmla="*/ 2 w 5"/>
              <a:gd name="T7" fmla="*/ 4 h 4"/>
              <a:gd name="T8" fmla="*/ 2 w 5"/>
              <a:gd name="T9" fmla="*/ 2 h 4"/>
              <a:gd name="T10" fmla="*/ 0 w 5"/>
              <a:gd name="T11" fmla="*/ 4 h 4"/>
              <a:gd name="T12" fmla="*/ 0 w 5"/>
              <a:gd name="T13" fmla="*/ 2 h 4"/>
              <a:gd name="T14" fmla="*/ 2 w 5"/>
              <a:gd name="T15" fmla="*/ 2 h 4"/>
              <a:gd name="T16" fmla="*/ 3 w 5"/>
              <a:gd name="T17" fmla="*/ 2 h 4"/>
              <a:gd name="T18" fmla="*/ 5 w 5"/>
              <a:gd name="T19" fmla="*/ 2 h 4"/>
              <a:gd name="T20" fmla="*/ 5 w 5"/>
              <a:gd name="T21" fmla="*/ 0 h 4"/>
              <a:gd name="T22" fmla="*/ 5 w 5"/>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
                <a:moveTo>
                  <a:pt x="5" y="2"/>
                </a:moveTo>
                <a:lnTo>
                  <a:pt x="3" y="2"/>
                </a:lnTo>
                <a:lnTo>
                  <a:pt x="3" y="4"/>
                </a:lnTo>
                <a:lnTo>
                  <a:pt x="2" y="4"/>
                </a:lnTo>
                <a:lnTo>
                  <a:pt x="2" y="2"/>
                </a:lnTo>
                <a:lnTo>
                  <a:pt x="0" y="4"/>
                </a:lnTo>
                <a:lnTo>
                  <a:pt x="0" y="2"/>
                </a:lnTo>
                <a:lnTo>
                  <a:pt x="2" y="2"/>
                </a:lnTo>
                <a:lnTo>
                  <a:pt x="3" y="2"/>
                </a:lnTo>
                <a:lnTo>
                  <a:pt x="5" y="2"/>
                </a:lnTo>
                <a:lnTo>
                  <a:pt x="5" y="0"/>
                </a:lnTo>
                <a:lnTo>
                  <a:pt x="5"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43" name="Freeform 682"/>
          <p:cNvSpPr>
            <a:spLocks/>
          </p:cNvSpPr>
          <p:nvPr/>
        </p:nvSpPr>
        <p:spPr bwMode="auto">
          <a:xfrm>
            <a:off x="1768988" y="4085857"/>
            <a:ext cx="2023" cy="4163"/>
          </a:xfrm>
          <a:custGeom>
            <a:avLst/>
            <a:gdLst>
              <a:gd name="T0" fmla="*/ 0 w 1"/>
              <a:gd name="T1" fmla="*/ 0 h 2"/>
              <a:gd name="T2" fmla="*/ 0 w 1"/>
              <a:gd name="T3" fmla="*/ 2 h 2"/>
              <a:gd name="T4" fmla="*/ 0 w 1"/>
              <a:gd name="T5" fmla="*/ 0 h 2"/>
              <a:gd name="T6" fmla="*/ 1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2"/>
                </a:lnTo>
                <a:lnTo>
                  <a:pt x="0" y="0"/>
                </a:lnTo>
                <a:lnTo>
                  <a:pt x="1"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44" name="Freeform 683"/>
          <p:cNvSpPr>
            <a:spLocks/>
          </p:cNvSpPr>
          <p:nvPr/>
        </p:nvSpPr>
        <p:spPr bwMode="auto">
          <a:xfrm>
            <a:off x="1750777" y="4083775"/>
            <a:ext cx="14164" cy="10409"/>
          </a:xfrm>
          <a:custGeom>
            <a:avLst/>
            <a:gdLst>
              <a:gd name="T0" fmla="*/ 2 w 7"/>
              <a:gd name="T1" fmla="*/ 1 h 5"/>
              <a:gd name="T2" fmla="*/ 2 w 7"/>
              <a:gd name="T3" fmla="*/ 0 h 5"/>
              <a:gd name="T4" fmla="*/ 4 w 7"/>
              <a:gd name="T5" fmla="*/ 1 h 5"/>
              <a:gd name="T6" fmla="*/ 5 w 7"/>
              <a:gd name="T7" fmla="*/ 1 h 5"/>
              <a:gd name="T8" fmla="*/ 5 w 7"/>
              <a:gd name="T9" fmla="*/ 3 h 5"/>
              <a:gd name="T10" fmla="*/ 7 w 7"/>
              <a:gd name="T11" fmla="*/ 3 h 5"/>
              <a:gd name="T12" fmla="*/ 7 w 7"/>
              <a:gd name="T13" fmla="*/ 5 h 5"/>
              <a:gd name="T14" fmla="*/ 5 w 7"/>
              <a:gd name="T15" fmla="*/ 5 h 5"/>
              <a:gd name="T16" fmla="*/ 4 w 7"/>
              <a:gd name="T17" fmla="*/ 5 h 5"/>
              <a:gd name="T18" fmla="*/ 2 w 7"/>
              <a:gd name="T19" fmla="*/ 5 h 5"/>
              <a:gd name="T20" fmla="*/ 0 w 7"/>
              <a:gd name="T21" fmla="*/ 3 h 5"/>
              <a:gd name="T22" fmla="*/ 0 w 7"/>
              <a:gd name="T23" fmla="*/ 1 h 5"/>
              <a:gd name="T24" fmla="*/ 0 w 7"/>
              <a:gd name="T25" fmla="*/ 0 h 5"/>
              <a:gd name="T26" fmla="*/ 0 w 7"/>
              <a:gd name="T27" fmla="*/ 1 h 5"/>
              <a:gd name="T28" fmla="*/ 2 w 7"/>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5">
                <a:moveTo>
                  <a:pt x="2" y="1"/>
                </a:moveTo>
                <a:lnTo>
                  <a:pt x="2" y="0"/>
                </a:lnTo>
                <a:lnTo>
                  <a:pt x="4" y="1"/>
                </a:lnTo>
                <a:lnTo>
                  <a:pt x="5" y="1"/>
                </a:lnTo>
                <a:lnTo>
                  <a:pt x="5" y="3"/>
                </a:lnTo>
                <a:lnTo>
                  <a:pt x="7" y="3"/>
                </a:lnTo>
                <a:lnTo>
                  <a:pt x="7" y="5"/>
                </a:lnTo>
                <a:lnTo>
                  <a:pt x="5" y="5"/>
                </a:lnTo>
                <a:lnTo>
                  <a:pt x="4" y="5"/>
                </a:lnTo>
                <a:lnTo>
                  <a:pt x="2" y="5"/>
                </a:lnTo>
                <a:lnTo>
                  <a:pt x="0" y="3"/>
                </a:lnTo>
                <a:lnTo>
                  <a:pt x="0" y="1"/>
                </a:lnTo>
                <a:lnTo>
                  <a:pt x="0" y="0"/>
                </a:lnTo>
                <a:lnTo>
                  <a:pt x="0" y="1"/>
                </a:lnTo>
                <a:lnTo>
                  <a:pt x="2"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45" name="Rectangle 684"/>
          <p:cNvSpPr>
            <a:spLocks noChangeArrowheads="1"/>
          </p:cNvSpPr>
          <p:nvPr/>
        </p:nvSpPr>
        <p:spPr bwMode="auto">
          <a:xfrm>
            <a:off x="1696144" y="4079611"/>
            <a:ext cx="2023"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46" name="Freeform 685"/>
          <p:cNvSpPr>
            <a:spLocks/>
          </p:cNvSpPr>
          <p:nvPr/>
        </p:nvSpPr>
        <p:spPr bwMode="auto">
          <a:xfrm>
            <a:off x="1777082" y="4079611"/>
            <a:ext cx="4047" cy="6245"/>
          </a:xfrm>
          <a:custGeom>
            <a:avLst/>
            <a:gdLst>
              <a:gd name="T0" fmla="*/ 2 w 2"/>
              <a:gd name="T1" fmla="*/ 3 h 3"/>
              <a:gd name="T2" fmla="*/ 0 w 2"/>
              <a:gd name="T3" fmla="*/ 3 h 3"/>
              <a:gd name="T4" fmla="*/ 0 w 2"/>
              <a:gd name="T5" fmla="*/ 2 h 3"/>
              <a:gd name="T6" fmla="*/ 0 w 2"/>
              <a:gd name="T7" fmla="*/ 0 h 3"/>
              <a:gd name="T8" fmla="*/ 2 w 2"/>
              <a:gd name="T9" fmla="*/ 2 h 3"/>
              <a:gd name="T10" fmla="*/ 0 w 2"/>
              <a:gd name="T11" fmla="*/ 2 h 3"/>
              <a:gd name="T12" fmla="*/ 2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3"/>
                </a:moveTo>
                <a:lnTo>
                  <a:pt x="0" y="3"/>
                </a:lnTo>
                <a:lnTo>
                  <a:pt x="0" y="2"/>
                </a:lnTo>
                <a:lnTo>
                  <a:pt x="0" y="0"/>
                </a:lnTo>
                <a:lnTo>
                  <a:pt x="2" y="2"/>
                </a:lnTo>
                <a:lnTo>
                  <a:pt x="0" y="2"/>
                </a:lnTo>
                <a:lnTo>
                  <a:pt x="2"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47" name="Freeform 686"/>
          <p:cNvSpPr>
            <a:spLocks/>
          </p:cNvSpPr>
          <p:nvPr/>
        </p:nvSpPr>
        <p:spPr bwMode="auto">
          <a:xfrm>
            <a:off x="1740660" y="4073366"/>
            <a:ext cx="8094" cy="10409"/>
          </a:xfrm>
          <a:custGeom>
            <a:avLst/>
            <a:gdLst>
              <a:gd name="T0" fmla="*/ 2 w 4"/>
              <a:gd name="T1" fmla="*/ 3 h 5"/>
              <a:gd name="T2" fmla="*/ 4 w 4"/>
              <a:gd name="T3" fmla="*/ 3 h 5"/>
              <a:gd name="T4" fmla="*/ 4 w 4"/>
              <a:gd name="T5" fmla="*/ 5 h 5"/>
              <a:gd name="T6" fmla="*/ 2 w 4"/>
              <a:gd name="T7" fmla="*/ 3 h 5"/>
              <a:gd name="T8" fmla="*/ 0 w 4"/>
              <a:gd name="T9" fmla="*/ 3 h 5"/>
              <a:gd name="T10" fmla="*/ 0 w 4"/>
              <a:gd name="T11" fmla="*/ 1 h 5"/>
              <a:gd name="T12" fmla="*/ 2 w 4"/>
              <a:gd name="T13" fmla="*/ 1 h 5"/>
              <a:gd name="T14" fmla="*/ 2 w 4"/>
              <a:gd name="T15" fmla="*/ 3 h 5"/>
              <a:gd name="T16" fmla="*/ 2 w 4"/>
              <a:gd name="T17" fmla="*/ 1 h 5"/>
              <a:gd name="T18" fmla="*/ 2 w 4"/>
              <a:gd name="T19" fmla="*/ 0 h 5"/>
              <a:gd name="T20" fmla="*/ 2 w 4"/>
              <a:gd name="T21" fmla="*/ 1 h 5"/>
              <a:gd name="T22" fmla="*/ 2 w 4"/>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2" y="3"/>
                </a:moveTo>
                <a:lnTo>
                  <a:pt x="4" y="3"/>
                </a:lnTo>
                <a:lnTo>
                  <a:pt x="4" y="5"/>
                </a:lnTo>
                <a:lnTo>
                  <a:pt x="2" y="3"/>
                </a:lnTo>
                <a:lnTo>
                  <a:pt x="0" y="3"/>
                </a:lnTo>
                <a:lnTo>
                  <a:pt x="0" y="1"/>
                </a:lnTo>
                <a:lnTo>
                  <a:pt x="2" y="1"/>
                </a:lnTo>
                <a:lnTo>
                  <a:pt x="2" y="3"/>
                </a:lnTo>
                <a:lnTo>
                  <a:pt x="2" y="1"/>
                </a:lnTo>
                <a:lnTo>
                  <a:pt x="2" y="0"/>
                </a:lnTo>
                <a:lnTo>
                  <a:pt x="2" y="1"/>
                </a:lnTo>
                <a:lnTo>
                  <a:pt x="2"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48" name="Freeform 687"/>
          <p:cNvSpPr>
            <a:spLocks/>
          </p:cNvSpPr>
          <p:nvPr/>
        </p:nvSpPr>
        <p:spPr bwMode="auto">
          <a:xfrm>
            <a:off x="1740660" y="4073366"/>
            <a:ext cx="0" cy="2082"/>
          </a:xfrm>
          <a:custGeom>
            <a:avLst/>
            <a:gdLst>
              <a:gd name="T0" fmla="*/ 0 h 1"/>
              <a:gd name="T1" fmla="*/ 1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1"/>
                </a:lnTo>
                <a:lnTo>
                  <a:pt x="0" y="0"/>
                </a:lnTo>
                <a:lnTo>
                  <a:pt x="0" y="1"/>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49" name="Freeform 688"/>
          <p:cNvSpPr>
            <a:spLocks/>
          </p:cNvSpPr>
          <p:nvPr/>
        </p:nvSpPr>
        <p:spPr bwMode="auto">
          <a:xfrm>
            <a:off x="1821598" y="4067121"/>
            <a:ext cx="2023" cy="6245"/>
          </a:xfrm>
          <a:custGeom>
            <a:avLst/>
            <a:gdLst>
              <a:gd name="T0" fmla="*/ 1 w 1"/>
              <a:gd name="T1" fmla="*/ 3 h 3"/>
              <a:gd name="T2" fmla="*/ 0 w 1"/>
              <a:gd name="T3" fmla="*/ 1 h 3"/>
              <a:gd name="T4" fmla="*/ 0 w 1"/>
              <a:gd name="T5" fmla="*/ 0 h 3"/>
              <a:gd name="T6" fmla="*/ 0 w 1"/>
              <a:gd name="T7" fmla="*/ 1 h 3"/>
              <a:gd name="T8" fmla="*/ 1 w 1"/>
              <a:gd name="T9" fmla="*/ 1 h 3"/>
              <a:gd name="T10" fmla="*/ 1 w 1"/>
              <a:gd name="T11" fmla="*/ 3 h 3"/>
            </a:gdLst>
            <a:ahLst/>
            <a:cxnLst>
              <a:cxn ang="0">
                <a:pos x="T0" y="T1"/>
              </a:cxn>
              <a:cxn ang="0">
                <a:pos x="T2" y="T3"/>
              </a:cxn>
              <a:cxn ang="0">
                <a:pos x="T4" y="T5"/>
              </a:cxn>
              <a:cxn ang="0">
                <a:pos x="T6" y="T7"/>
              </a:cxn>
              <a:cxn ang="0">
                <a:pos x="T8" y="T9"/>
              </a:cxn>
              <a:cxn ang="0">
                <a:pos x="T10" y="T11"/>
              </a:cxn>
            </a:cxnLst>
            <a:rect l="0" t="0" r="r" b="b"/>
            <a:pathLst>
              <a:path w="1" h="3">
                <a:moveTo>
                  <a:pt x="1" y="3"/>
                </a:moveTo>
                <a:lnTo>
                  <a:pt x="0" y="1"/>
                </a:lnTo>
                <a:lnTo>
                  <a:pt x="0" y="0"/>
                </a:lnTo>
                <a:lnTo>
                  <a:pt x="0" y="1"/>
                </a:lnTo>
                <a:lnTo>
                  <a:pt x="1" y="1"/>
                </a:lnTo>
                <a:lnTo>
                  <a:pt x="1"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50" name="Freeform 689"/>
          <p:cNvSpPr>
            <a:spLocks/>
          </p:cNvSpPr>
          <p:nvPr/>
        </p:nvSpPr>
        <p:spPr bwMode="auto">
          <a:xfrm>
            <a:off x="1732566" y="4062958"/>
            <a:ext cx="2023" cy="10409"/>
          </a:xfrm>
          <a:custGeom>
            <a:avLst/>
            <a:gdLst>
              <a:gd name="T0" fmla="*/ 1 w 1"/>
              <a:gd name="T1" fmla="*/ 5 h 5"/>
              <a:gd name="T2" fmla="*/ 0 w 1"/>
              <a:gd name="T3" fmla="*/ 3 h 5"/>
              <a:gd name="T4" fmla="*/ 1 w 1"/>
              <a:gd name="T5" fmla="*/ 2 h 5"/>
              <a:gd name="T6" fmla="*/ 1 w 1"/>
              <a:gd name="T7" fmla="*/ 0 h 5"/>
              <a:gd name="T8" fmla="*/ 1 w 1"/>
              <a:gd name="T9" fmla="*/ 2 h 5"/>
              <a:gd name="T10" fmla="*/ 1 w 1"/>
              <a:gd name="T11" fmla="*/ 3 h 5"/>
              <a:gd name="T12" fmla="*/ 1 w 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5"/>
                </a:moveTo>
                <a:lnTo>
                  <a:pt x="0" y="3"/>
                </a:lnTo>
                <a:lnTo>
                  <a:pt x="1" y="2"/>
                </a:lnTo>
                <a:lnTo>
                  <a:pt x="1" y="0"/>
                </a:lnTo>
                <a:lnTo>
                  <a:pt x="1" y="2"/>
                </a:lnTo>
                <a:lnTo>
                  <a:pt x="1" y="3"/>
                </a:lnTo>
                <a:lnTo>
                  <a:pt x="1"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51" name="Rectangle 690"/>
          <p:cNvSpPr>
            <a:spLocks noChangeArrowheads="1"/>
          </p:cNvSpPr>
          <p:nvPr/>
        </p:nvSpPr>
        <p:spPr bwMode="auto">
          <a:xfrm>
            <a:off x="1775059" y="4058794"/>
            <a:ext cx="2023"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52" name="Freeform 691"/>
          <p:cNvSpPr>
            <a:spLocks/>
          </p:cNvSpPr>
          <p:nvPr/>
        </p:nvSpPr>
        <p:spPr bwMode="auto">
          <a:xfrm>
            <a:off x="1732566" y="4052549"/>
            <a:ext cx="8094" cy="20817"/>
          </a:xfrm>
          <a:custGeom>
            <a:avLst/>
            <a:gdLst>
              <a:gd name="T0" fmla="*/ 3 w 4"/>
              <a:gd name="T1" fmla="*/ 5 h 10"/>
              <a:gd name="T2" fmla="*/ 3 w 4"/>
              <a:gd name="T3" fmla="*/ 3 h 10"/>
              <a:gd name="T4" fmla="*/ 4 w 4"/>
              <a:gd name="T5" fmla="*/ 3 h 10"/>
              <a:gd name="T6" fmla="*/ 4 w 4"/>
              <a:gd name="T7" fmla="*/ 5 h 10"/>
              <a:gd name="T8" fmla="*/ 4 w 4"/>
              <a:gd name="T9" fmla="*/ 7 h 10"/>
              <a:gd name="T10" fmla="*/ 3 w 4"/>
              <a:gd name="T11" fmla="*/ 7 h 10"/>
              <a:gd name="T12" fmla="*/ 3 w 4"/>
              <a:gd name="T13" fmla="*/ 8 h 10"/>
              <a:gd name="T14" fmla="*/ 3 w 4"/>
              <a:gd name="T15" fmla="*/ 10 h 10"/>
              <a:gd name="T16" fmla="*/ 3 w 4"/>
              <a:gd name="T17" fmla="*/ 8 h 10"/>
              <a:gd name="T18" fmla="*/ 3 w 4"/>
              <a:gd name="T19" fmla="*/ 7 h 10"/>
              <a:gd name="T20" fmla="*/ 1 w 4"/>
              <a:gd name="T21" fmla="*/ 5 h 10"/>
              <a:gd name="T22" fmla="*/ 1 w 4"/>
              <a:gd name="T23" fmla="*/ 3 h 10"/>
              <a:gd name="T24" fmla="*/ 0 w 4"/>
              <a:gd name="T25" fmla="*/ 2 h 10"/>
              <a:gd name="T26" fmla="*/ 0 w 4"/>
              <a:gd name="T27" fmla="*/ 0 h 10"/>
              <a:gd name="T28" fmla="*/ 1 w 4"/>
              <a:gd name="T29" fmla="*/ 0 h 10"/>
              <a:gd name="T30" fmla="*/ 1 w 4"/>
              <a:gd name="T31" fmla="*/ 2 h 10"/>
              <a:gd name="T32" fmla="*/ 1 w 4"/>
              <a:gd name="T33" fmla="*/ 3 h 10"/>
              <a:gd name="T34" fmla="*/ 3 w 4"/>
              <a:gd name="T3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0">
                <a:moveTo>
                  <a:pt x="3" y="5"/>
                </a:moveTo>
                <a:lnTo>
                  <a:pt x="3" y="3"/>
                </a:lnTo>
                <a:lnTo>
                  <a:pt x="4" y="3"/>
                </a:lnTo>
                <a:lnTo>
                  <a:pt x="4" y="5"/>
                </a:lnTo>
                <a:lnTo>
                  <a:pt x="4" y="7"/>
                </a:lnTo>
                <a:lnTo>
                  <a:pt x="3" y="7"/>
                </a:lnTo>
                <a:lnTo>
                  <a:pt x="3" y="8"/>
                </a:lnTo>
                <a:lnTo>
                  <a:pt x="3" y="10"/>
                </a:lnTo>
                <a:lnTo>
                  <a:pt x="3" y="8"/>
                </a:lnTo>
                <a:lnTo>
                  <a:pt x="3" y="7"/>
                </a:lnTo>
                <a:lnTo>
                  <a:pt x="1" y="5"/>
                </a:lnTo>
                <a:lnTo>
                  <a:pt x="1" y="3"/>
                </a:lnTo>
                <a:lnTo>
                  <a:pt x="0" y="2"/>
                </a:lnTo>
                <a:lnTo>
                  <a:pt x="0" y="0"/>
                </a:lnTo>
                <a:lnTo>
                  <a:pt x="1" y="0"/>
                </a:lnTo>
                <a:lnTo>
                  <a:pt x="1" y="2"/>
                </a:lnTo>
                <a:lnTo>
                  <a:pt x="1" y="3"/>
                </a:lnTo>
                <a:lnTo>
                  <a:pt x="3"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53" name="Freeform 692"/>
          <p:cNvSpPr>
            <a:spLocks/>
          </p:cNvSpPr>
          <p:nvPr/>
        </p:nvSpPr>
        <p:spPr bwMode="auto">
          <a:xfrm>
            <a:off x="1714355" y="4052549"/>
            <a:ext cx="10117" cy="10409"/>
          </a:xfrm>
          <a:custGeom>
            <a:avLst/>
            <a:gdLst>
              <a:gd name="T0" fmla="*/ 2 w 5"/>
              <a:gd name="T1" fmla="*/ 5 h 5"/>
              <a:gd name="T2" fmla="*/ 2 w 5"/>
              <a:gd name="T3" fmla="*/ 3 h 5"/>
              <a:gd name="T4" fmla="*/ 2 w 5"/>
              <a:gd name="T5" fmla="*/ 2 h 5"/>
              <a:gd name="T6" fmla="*/ 0 w 5"/>
              <a:gd name="T7" fmla="*/ 2 h 5"/>
              <a:gd name="T8" fmla="*/ 2 w 5"/>
              <a:gd name="T9" fmla="*/ 2 h 5"/>
              <a:gd name="T10" fmla="*/ 0 w 5"/>
              <a:gd name="T11" fmla="*/ 2 h 5"/>
              <a:gd name="T12" fmla="*/ 0 w 5"/>
              <a:gd name="T13" fmla="*/ 0 h 5"/>
              <a:gd name="T14" fmla="*/ 2 w 5"/>
              <a:gd name="T15" fmla="*/ 0 h 5"/>
              <a:gd name="T16" fmla="*/ 4 w 5"/>
              <a:gd name="T17" fmla="*/ 0 h 5"/>
              <a:gd name="T18" fmla="*/ 4 w 5"/>
              <a:gd name="T19" fmla="*/ 2 h 5"/>
              <a:gd name="T20" fmla="*/ 5 w 5"/>
              <a:gd name="T21" fmla="*/ 2 h 5"/>
              <a:gd name="T22" fmla="*/ 4 w 5"/>
              <a:gd name="T23" fmla="*/ 2 h 5"/>
              <a:gd name="T24" fmla="*/ 4 w 5"/>
              <a:gd name="T25" fmla="*/ 3 h 5"/>
              <a:gd name="T26" fmla="*/ 2 w 5"/>
              <a:gd name="T27" fmla="*/ 3 h 5"/>
              <a:gd name="T28" fmla="*/ 2 w 5"/>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5">
                <a:moveTo>
                  <a:pt x="2" y="5"/>
                </a:moveTo>
                <a:lnTo>
                  <a:pt x="2" y="3"/>
                </a:lnTo>
                <a:lnTo>
                  <a:pt x="2" y="2"/>
                </a:lnTo>
                <a:lnTo>
                  <a:pt x="0" y="2"/>
                </a:lnTo>
                <a:lnTo>
                  <a:pt x="2" y="2"/>
                </a:lnTo>
                <a:lnTo>
                  <a:pt x="0" y="2"/>
                </a:lnTo>
                <a:lnTo>
                  <a:pt x="0" y="0"/>
                </a:lnTo>
                <a:lnTo>
                  <a:pt x="2" y="0"/>
                </a:lnTo>
                <a:lnTo>
                  <a:pt x="4" y="0"/>
                </a:lnTo>
                <a:lnTo>
                  <a:pt x="4" y="2"/>
                </a:lnTo>
                <a:lnTo>
                  <a:pt x="5" y="2"/>
                </a:lnTo>
                <a:lnTo>
                  <a:pt x="4" y="2"/>
                </a:lnTo>
                <a:lnTo>
                  <a:pt x="4" y="3"/>
                </a:lnTo>
                <a:lnTo>
                  <a:pt x="2" y="3"/>
                </a:lnTo>
                <a:lnTo>
                  <a:pt x="2"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54" name="Freeform 693"/>
          <p:cNvSpPr>
            <a:spLocks/>
          </p:cNvSpPr>
          <p:nvPr/>
        </p:nvSpPr>
        <p:spPr bwMode="auto">
          <a:xfrm>
            <a:off x="1639487" y="3794413"/>
            <a:ext cx="2106420" cy="1673722"/>
          </a:xfrm>
          <a:custGeom>
            <a:avLst/>
            <a:gdLst>
              <a:gd name="T0" fmla="*/ 268 w 1041"/>
              <a:gd name="T1" fmla="*/ 10 h 804"/>
              <a:gd name="T2" fmla="*/ 327 w 1041"/>
              <a:gd name="T3" fmla="*/ 59 h 804"/>
              <a:gd name="T4" fmla="*/ 353 w 1041"/>
              <a:gd name="T5" fmla="*/ 91 h 804"/>
              <a:gd name="T6" fmla="*/ 408 w 1041"/>
              <a:gd name="T7" fmla="*/ 113 h 804"/>
              <a:gd name="T8" fmla="*/ 488 w 1041"/>
              <a:gd name="T9" fmla="*/ 116 h 804"/>
              <a:gd name="T10" fmla="*/ 503 w 1041"/>
              <a:gd name="T11" fmla="*/ 193 h 804"/>
              <a:gd name="T12" fmla="*/ 516 w 1041"/>
              <a:gd name="T13" fmla="*/ 268 h 804"/>
              <a:gd name="T14" fmla="*/ 572 w 1041"/>
              <a:gd name="T15" fmla="*/ 271 h 804"/>
              <a:gd name="T16" fmla="*/ 655 w 1041"/>
              <a:gd name="T17" fmla="*/ 271 h 804"/>
              <a:gd name="T18" fmla="*/ 684 w 1041"/>
              <a:gd name="T19" fmla="*/ 305 h 804"/>
              <a:gd name="T20" fmla="*/ 729 w 1041"/>
              <a:gd name="T21" fmla="*/ 341 h 804"/>
              <a:gd name="T22" fmla="*/ 797 w 1041"/>
              <a:gd name="T23" fmla="*/ 341 h 804"/>
              <a:gd name="T24" fmla="*/ 889 w 1041"/>
              <a:gd name="T25" fmla="*/ 345 h 804"/>
              <a:gd name="T26" fmla="*/ 967 w 1041"/>
              <a:gd name="T27" fmla="*/ 346 h 804"/>
              <a:gd name="T28" fmla="*/ 982 w 1041"/>
              <a:gd name="T29" fmla="*/ 354 h 804"/>
              <a:gd name="T30" fmla="*/ 1000 w 1041"/>
              <a:gd name="T31" fmla="*/ 369 h 804"/>
              <a:gd name="T32" fmla="*/ 1013 w 1041"/>
              <a:gd name="T33" fmla="*/ 394 h 804"/>
              <a:gd name="T34" fmla="*/ 1024 w 1041"/>
              <a:gd name="T35" fmla="*/ 413 h 804"/>
              <a:gd name="T36" fmla="*/ 1028 w 1041"/>
              <a:gd name="T37" fmla="*/ 433 h 804"/>
              <a:gd name="T38" fmla="*/ 1034 w 1041"/>
              <a:gd name="T39" fmla="*/ 451 h 804"/>
              <a:gd name="T40" fmla="*/ 1031 w 1041"/>
              <a:gd name="T41" fmla="*/ 470 h 804"/>
              <a:gd name="T42" fmla="*/ 1016 w 1041"/>
              <a:gd name="T43" fmla="*/ 485 h 804"/>
              <a:gd name="T44" fmla="*/ 1010 w 1041"/>
              <a:gd name="T45" fmla="*/ 498 h 804"/>
              <a:gd name="T46" fmla="*/ 1001 w 1041"/>
              <a:gd name="T47" fmla="*/ 519 h 804"/>
              <a:gd name="T48" fmla="*/ 996 w 1041"/>
              <a:gd name="T49" fmla="*/ 539 h 804"/>
              <a:gd name="T50" fmla="*/ 987 w 1041"/>
              <a:gd name="T51" fmla="*/ 559 h 804"/>
              <a:gd name="T52" fmla="*/ 982 w 1041"/>
              <a:gd name="T53" fmla="*/ 575 h 804"/>
              <a:gd name="T54" fmla="*/ 916 w 1041"/>
              <a:gd name="T55" fmla="*/ 583 h 804"/>
              <a:gd name="T56" fmla="*/ 892 w 1041"/>
              <a:gd name="T57" fmla="*/ 622 h 804"/>
              <a:gd name="T58" fmla="*/ 849 w 1041"/>
              <a:gd name="T59" fmla="*/ 627 h 804"/>
              <a:gd name="T60" fmla="*/ 812 w 1041"/>
              <a:gd name="T61" fmla="*/ 653 h 804"/>
              <a:gd name="T62" fmla="*/ 761 w 1041"/>
              <a:gd name="T63" fmla="*/ 662 h 804"/>
              <a:gd name="T64" fmla="*/ 725 w 1041"/>
              <a:gd name="T65" fmla="*/ 688 h 804"/>
              <a:gd name="T66" fmla="*/ 693 w 1041"/>
              <a:gd name="T67" fmla="*/ 715 h 804"/>
              <a:gd name="T68" fmla="*/ 657 w 1041"/>
              <a:gd name="T69" fmla="*/ 743 h 804"/>
              <a:gd name="T70" fmla="*/ 596 w 1041"/>
              <a:gd name="T71" fmla="*/ 763 h 804"/>
              <a:gd name="T72" fmla="*/ 549 w 1041"/>
              <a:gd name="T73" fmla="*/ 771 h 804"/>
              <a:gd name="T74" fmla="*/ 493 w 1041"/>
              <a:gd name="T75" fmla="*/ 773 h 804"/>
              <a:gd name="T76" fmla="*/ 462 w 1041"/>
              <a:gd name="T77" fmla="*/ 787 h 804"/>
              <a:gd name="T78" fmla="*/ 431 w 1041"/>
              <a:gd name="T79" fmla="*/ 804 h 804"/>
              <a:gd name="T80" fmla="*/ 402 w 1041"/>
              <a:gd name="T81" fmla="*/ 787 h 804"/>
              <a:gd name="T82" fmla="*/ 359 w 1041"/>
              <a:gd name="T83" fmla="*/ 797 h 804"/>
              <a:gd name="T84" fmla="*/ 284 w 1041"/>
              <a:gd name="T85" fmla="*/ 789 h 804"/>
              <a:gd name="T86" fmla="*/ 248 w 1041"/>
              <a:gd name="T87" fmla="*/ 774 h 804"/>
              <a:gd name="T88" fmla="*/ 220 w 1041"/>
              <a:gd name="T89" fmla="*/ 773 h 804"/>
              <a:gd name="T90" fmla="*/ 201 w 1041"/>
              <a:gd name="T91" fmla="*/ 743 h 804"/>
              <a:gd name="T92" fmla="*/ 183 w 1041"/>
              <a:gd name="T93" fmla="*/ 732 h 804"/>
              <a:gd name="T94" fmla="*/ 168 w 1041"/>
              <a:gd name="T95" fmla="*/ 733 h 804"/>
              <a:gd name="T96" fmla="*/ 170 w 1041"/>
              <a:gd name="T97" fmla="*/ 606 h 804"/>
              <a:gd name="T98" fmla="*/ 201 w 1041"/>
              <a:gd name="T99" fmla="*/ 552 h 804"/>
              <a:gd name="T100" fmla="*/ 229 w 1041"/>
              <a:gd name="T101" fmla="*/ 511 h 804"/>
              <a:gd name="T102" fmla="*/ 211 w 1041"/>
              <a:gd name="T103" fmla="*/ 441 h 804"/>
              <a:gd name="T104" fmla="*/ 206 w 1041"/>
              <a:gd name="T105" fmla="*/ 366 h 804"/>
              <a:gd name="T106" fmla="*/ 188 w 1041"/>
              <a:gd name="T107" fmla="*/ 328 h 804"/>
              <a:gd name="T108" fmla="*/ 184 w 1041"/>
              <a:gd name="T109" fmla="*/ 284 h 804"/>
              <a:gd name="T110" fmla="*/ 157 w 1041"/>
              <a:gd name="T111" fmla="*/ 264 h 804"/>
              <a:gd name="T112" fmla="*/ 127 w 1041"/>
              <a:gd name="T113" fmla="*/ 212 h 804"/>
              <a:gd name="T114" fmla="*/ 34 w 1041"/>
              <a:gd name="T115" fmla="*/ 207 h 804"/>
              <a:gd name="T116" fmla="*/ 5 w 1041"/>
              <a:gd name="T117" fmla="*/ 189 h 804"/>
              <a:gd name="T118" fmla="*/ 11 w 1041"/>
              <a:gd name="T119" fmla="*/ 168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1" h="804">
                <a:moveTo>
                  <a:pt x="199" y="0"/>
                </a:moveTo>
                <a:lnTo>
                  <a:pt x="220" y="1"/>
                </a:lnTo>
                <a:lnTo>
                  <a:pt x="222" y="1"/>
                </a:lnTo>
                <a:lnTo>
                  <a:pt x="225" y="1"/>
                </a:lnTo>
                <a:lnTo>
                  <a:pt x="227" y="1"/>
                </a:lnTo>
                <a:lnTo>
                  <a:pt x="229" y="1"/>
                </a:lnTo>
                <a:lnTo>
                  <a:pt x="232" y="1"/>
                </a:lnTo>
                <a:lnTo>
                  <a:pt x="233" y="1"/>
                </a:lnTo>
                <a:lnTo>
                  <a:pt x="237" y="1"/>
                </a:lnTo>
                <a:lnTo>
                  <a:pt x="245" y="1"/>
                </a:lnTo>
                <a:lnTo>
                  <a:pt x="247" y="1"/>
                </a:lnTo>
                <a:lnTo>
                  <a:pt x="248" y="1"/>
                </a:lnTo>
                <a:lnTo>
                  <a:pt x="248" y="6"/>
                </a:lnTo>
                <a:lnTo>
                  <a:pt x="258" y="8"/>
                </a:lnTo>
                <a:lnTo>
                  <a:pt x="266" y="8"/>
                </a:lnTo>
                <a:lnTo>
                  <a:pt x="268" y="8"/>
                </a:lnTo>
                <a:lnTo>
                  <a:pt x="268" y="10"/>
                </a:lnTo>
                <a:lnTo>
                  <a:pt x="268" y="18"/>
                </a:lnTo>
                <a:lnTo>
                  <a:pt x="274" y="18"/>
                </a:lnTo>
                <a:lnTo>
                  <a:pt x="281" y="18"/>
                </a:lnTo>
                <a:lnTo>
                  <a:pt x="286" y="19"/>
                </a:lnTo>
                <a:lnTo>
                  <a:pt x="286" y="21"/>
                </a:lnTo>
                <a:lnTo>
                  <a:pt x="286" y="29"/>
                </a:lnTo>
                <a:lnTo>
                  <a:pt x="286" y="37"/>
                </a:lnTo>
                <a:lnTo>
                  <a:pt x="292" y="37"/>
                </a:lnTo>
                <a:lnTo>
                  <a:pt x="299" y="37"/>
                </a:lnTo>
                <a:lnTo>
                  <a:pt x="304" y="37"/>
                </a:lnTo>
                <a:lnTo>
                  <a:pt x="304" y="49"/>
                </a:lnTo>
                <a:lnTo>
                  <a:pt x="304" y="52"/>
                </a:lnTo>
                <a:lnTo>
                  <a:pt x="307" y="52"/>
                </a:lnTo>
                <a:lnTo>
                  <a:pt x="315" y="54"/>
                </a:lnTo>
                <a:lnTo>
                  <a:pt x="322" y="54"/>
                </a:lnTo>
                <a:lnTo>
                  <a:pt x="327" y="54"/>
                </a:lnTo>
                <a:lnTo>
                  <a:pt x="327" y="59"/>
                </a:lnTo>
                <a:lnTo>
                  <a:pt x="327" y="67"/>
                </a:lnTo>
                <a:lnTo>
                  <a:pt x="327" y="68"/>
                </a:lnTo>
                <a:lnTo>
                  <a:pt x="327" y="70"/>
                </a:lnTo>
                <a:lnTo>
                  <a:pt x="327" y="72"/>
                </a:lnTo>
                <a:lnTo>
                  <a:pt x="327" y="73"/>
                </a:lnTo>
                <a:lnTo>
                  <a:pt x="327" y="77"/>
                </a:lnTo>
                <a:lnTo>
                  <a:pt x="327" y="78"/>
                </a:lnTo>
                <a:lnTo>
                  <a:pt x="328" y="78"/>
                </a:lnTo>
                <a:lnTo>
                  <a:pt x="331" y="78"/>
                </a:lnTo>
                <a:lnTo>
                  <a:pt x="335" y="78"/>
                </a:lnTo>
                <a:lnTo>
                  <a:pt x="336" y="78"/>
                </a:lnTo>
                <a:lnTo>
                  <a:pt x="346" y="78"/>
                </a:lnTo>
                <a:lnTo>
                  <a:pt x="349" y="78"/>
                </a:lnTo>
                <a:lnTo>
                  <a:pt x="353" y="78"/>
                </a:lnTo>
                <a:lnTo>
                  <a:pt x="353" y="80"/>
                </a:lnTo>
                <a:lnTo>
                  <a:pt x="353" y="81"/>
                </a:lnTo>
                <a:lnTo>
                  <a:pt x="353" y="91"/>
                </a:lnTo>
                <a:lnTo>
                  <a:pt x="364" y="93"/>
                </a:lnTo>
                <a:lnTo>
                  <a:pt x="367" y="93"/>
                </a:lnTo>
                <a:lnTo>
                  <a:pt x="369" y="93"/>
                </a:lnTo>
                <a:lnTo>
                  <a:pt x="371" y="93"/>
                </a:lnTo>
                <a:lnTo>
                  <a:pt x="372" y="93"/>
                </a:lnTo>
                <a:lnTo>
                  <a:pt x="374" y="93"/>
                </a:lnTo>
                <a:lnTo>
                  <a:pt x="379" y="93"/>
                </a:lnTo>
                <a:lnTo>
                  <a:pt x="387" y="95"/>
                </a:lnTo>
                <a:lnTo>
                  <a:pt x="389" y="95"/>
                </a:lnTo>
                <a:lnTo>
                  <a:pt x="389" y="93"/>
                </a:lnTo>
                <a:lnTo>
                  <a:pt x="390" y="95"/>
                </a:lnTo>
                <a:lnTo>
                  <a:pt x="397" y="95"/>
                </a:lnTo>
                <a:lnTo>
                  <a:pt x="398" y="95"/>
                </a:lnTo>
                <a:lnTo>
                  <a:pt x="400" y="95"/>
                </a:lnTo>
                <a:lnTo>
                  <a:pt x="410" y="95"/>
                </a:lnTo>
                <a:lnTo>
                  <a:pt x="410" y="101"/>
                </a:lnTo>
                <a:lnTo>
                  <a:pt x="408" y="113"/>
                </a:lnTo>
                <a:lnTo>
                  <a:pt x="412" y="113"/>
                </a:lnTo>
                <a:lnTo>
                  <a:pt x="413" y="113"/>
                </a:lnTo>
                <a:lnTo>
                  <a:pt x="426" y="114"/>
                </a:lnTo>
                <a:lnTo>
                  <a:pt x="428" y="114"/>
                </a:lnTo>
                <a:lnTo>
                  <a:pt x="431" y="114"/>
                </a:lnTo>
                <a:lnTo>
                  <a:pt x="436" y="114"/>
                </a:lnTo>
                <a:lnTo>
                  <a:pt x="438" y="114"/>
                </a:lnTo>
                <a:lnTo>
                  <a:pt x="439" y="114"/>
                </a:lnTo>
                <a:lnTo>
                  <a:pt x="441" y="114"/>
                </a:lnTo>
                <a:lnTo>
                  <a:pt x="443" y="114"/>
                </a:lnTo>
                <a:lnTo>
                  <a:pt x="454" y="114"/>
                </a:lnTo>
                <a:lnTo>
                  <a:pt x="459" y="114"/>
                </a:lnTo>
                <a:lnTo>
                  <a:pt x="465" y="116"/>
                </a:lnTo>
                <a:lnTo>
                  <a:pt x="467" y="116"/>
                </a:lnTo>
                <a:lnTo>
                  <a:pt x="469" y="116"/>
                </a:lnTo>
                <a:lnTo>
                  <a:pt x="483" y="116"/>
                </a:lnTo>
                <a:lnTo>
                  <a:pt x="488" y="116"/>
                </a:lnTo>
                <a:lnTo>
                  <a:pt x="498" y="116"/>
                </a:lnTo>
                <a:lnTo>
                  <a:pt x="501" y="116"/>
                </a:lnTo>
                <a:lnTo>
                  <a:pt x="505" y="116"/>
                </a:lnTo>
                <a:lnTo>
                  <a:pt x="506" y="116"/>
                </a:lnTo>
                <a:lnTo>
                  <a:pt x="506" y="124"/>
                </a:lnTo>
                <a:lnTo>
                  <a:pt x="506" y="131"/>
                </a:lnTo>
                <a:lnTo>
                  <a:pt x="506" y="132"/>
                </a:lnTo>
                <a:lnTo>
                  <a:pt x="506" y="134"/>
                </a:lnTo>
                <a:lnTo>
                  <a:pt x="505" y="135"/>
                </a:lnTo>
                <a:lnTo>
                  <a:pt x="505" y="144"/>
                </a:lnTo>
                <a:lnTo>
                  <a:pt x="505" y="150"/>
                </a:lnTo>
                <a:lnTo>
                  <a:pt x="505" y="152"/>
                </a:lnTo>
                <a:lnTo>
                  <a:pt x="505" y="163"/>
                </a:lnTo>
                <a:lnTo>
                  <a:pt x="505" y="170"/>
                </a:lnTo>
                <a:lnTo>
                  <a:pt x="505" y="183"/>
                </a:lnTo>
                <a:lnTo>
                  <a:pt x="503" y="191"/>
                </a:lnTo>
                <a:lnTo>
                  <a:pt x="503" y="193"/>
                </a:lnTo>
                <a:lnTo>
                  <a:pt x="503" y="199"/>
                </a:lnTo>
                <a:lnTo>
                  <a:pt x="503" y="206"/>
                </a:lnTo>
                <a:lnTo>
                  <a:pt x="503" y="207"/>
                </a:lnTo>
                <a:lnTo>
                  <a:pt x="503" y="211"/>
                </a:lnTo>
                <a:lnTo>
                  <a:pt x="503" y="212"/>
                </a:lnTo>
                <a:lnTo>
                  <a:pt x="503" y="215"/>
                </a:lnTo>
                <a:lnTo>
                  <a:pt x="503" y="224"/>
                </a:lnTo>
                <a:lnTo>
                  <a:pt x="503" y="227"/>
                </a:lnTo>
                <a:lnTo>
                  <a:pt x="508" y="229"/>
                </a:lnTo>
                <a:lnTo>
                  <a:pt x="510" y="229"/>
                </a:lnTo>
                <a:lnTo>
                  <a:pt x="513" y="229"/>
                </a:lnTo>
                <a:lnTo>
                  <a:pt x="516" y="229"/>
                </a:lnTo>
                <a:lnTo>
                  <a:pt x="516" y="230"/>
                </a:lnTo>
                <a:lnTo>
                  <a:pt x="516" y="232"/>
                </a:lnTo>
                <a:lnTo>
                  <a:pt x="516" y="251"/>
                </a:lnTo>
                <a:lnTo>
                  <a:pt x="516" y="256"/>
                </a:lnTo>
                <a:lnTo>
                  <a:pt x="516" y="268"/>
                </a:lnTo>
                <a:lnTo>
                  <a:pt x="516" y="269"/>
                </a:lnTo>
                <a:lnTo>
                  <a:pt x="514" y="269"/>
                </a:lnTo>
                <a:lnTo>
                  <a:pt x="514" y="271"/>
                </a:lnTo>
                <a:lnTo>
                  <a:pt x="519" y="271"/>
                </a:lnTo>
                <a:lnTo>
                  <a:pt x="528" y="271"/>
                </a:lnTo>
                <a:lnTo>
                  <a:pt x="529" y="271"/>
                </a:lnTo>
                <a:lnTo>
                  <a:pt x="536" y="271"/>
                </a:lnTo>
                <a:lnTo>
                  <a:pt x="539" y="271"/>
                </a:lnTo>
                <a:lnTo>
                  <a:pt x="541" y="271"/>
                </a:lnTo>
                <a:lnTo>
                  <a:pt x="544" y="271"/>
                </a:lnTo>
                <a:lnTo>
                  <a:pt x="547" y="271"/>
                </a:lnTo>
                <a:lnTo>
                  <a:pt x="552" y="273"/>
                </a:lnTo>
                <a:lnTo>
                  <a:pt x="560" y="273"/>
                </a:lnTo>
                <a:lnTo>
                  <a:pt x="563" y="273"/>
                </a:lnTo>
                <a:lnTo>
                  <a:pt x="565" y="273"/>
                </a:lnTo>
                <a:lnTo>
                  <a:pt x="572" y="273"/>
                </a:lnTo>
                <a:lnTo>
                  <a:pt x="572" y="271"/>
                </a:lnTo>
                <a:lnTo>
                  <a:pt x="577" y="271"/>
                </a:lnTo>
                <a:lnTo>
                  <a:pt x="588" y="271"/>
                </a:lnTo>
                <a:lnTo>
                  <a:pt x="596" y="271"/>
                </a:lnTo>
                <a:lnTo>
                  <a:pt x="609" y="271"/>
                </a:lnTo>
                <a:lnTo>
                  <a:pt x="613" y="271"/>
                </a:lnTo>
                <a:lnTo>
                  <a:pt x="614" y="271"/>
                </a:lnTo>
                <a:lnTo>
                  <a:pt x="616" y="271"/>
                </a:lnTo>
                <a:lnTo>
                  <a:pt x="617" y="271"/>
                </a:lnTo>
                <a:lnTo>
                  <a:pt x="622" y="271"/>
                </a:lnTo>
                <a:lnTo>
                  <a:pt x="624" y="271"/>
                </a:lnTo>
                <a:lnTo>
                  <a:pt x="627" y="271"/>
                </a:lnTo>
                <a:lnTo>
                  <a:pt x="630" y="271"/>
                </a:lnTo>
                <a:lnTo>
                  <a:pt x="637" y="271"/>
                </a:lnTo>
                <a:lnTo>
                  <a:pt x="639" y="271"/>
                </a:lnTo>
                <a:lnTo>
                  <a:pt x="642" y="271"/>
                </a:lnTo>
                <a:lnTo>
                  <a:pt x="650" y="271"/>
                </a:lnTo>
                <a:lnTo>
                  <a:pt x="655" y="271"/>
                </a:lnTo>
                <a:lnTo>
                  <a:pt x="663" y="271"/>
                </a:lnTo>
                <a:lnTo>
                  <a:pt x="665" y="271"/>
                </a:lnTo>
                <a:lnTo>
                  <a:pt x="666" y="273"/>
                </a:lnTo>
                <a:lnTo>
                  <a:pt x="671" y="273"/>
                </a:lnTo>
                <a:lnTo>
                  <a:pt x="676" y="273"/>
                </a:lnTo>
                <a:lnTo>
                  <a:pt x="679" y="273"/>
                </a:lnTo>
                <a:lnTo>
                  <a:pt x="681" y="273"/>
                </a:lnTo>
                <a:lnTo>
                  <a:pt x="686" y="273"/>
                </a:lnTo>
                <a:lnTo>
                  <a:pt x="686" y="279"/>
                </a:lnTo>
                <a:lnTo>
                  <a:pt x="686" y="281"/>
                </a:lnTo>
                <a:lnTo>
                  <a:pt x="686" y="286"/>
                </a:lnTo>
                <a:lnTo>
                  <a:pt x="686" y="287"/>
                </a:lnTo>
                <a:lnTo>
                  <a:pt x="686" y="289"/>
                </a:lnTo>
                <a:lnTo>
                  <a:pt x="686" y="291"/>
                </a:lnTo>
                <a:lnTo>
                  <a:pt x="684" y="300"/>
                </a:lnTo>
                <a:lnTo>
                  <a:pt x="684" y="304"/>
                </a:lnTo>
                <a:lnTo>
                  <a:pt x="684" y="305"/>
                </a:lnTo>
                <a:lnTo>
                  <a:pt x="684" y="312"/>
                </a:lnTo>
                <a:lnTo>
                  <a:pt x="684" y="315"/>
                </a:lnTo>
                <a:lnTo>
                  <a:pt x="684" y="317"/>
                </a:lnTo>
                <a:lnTo>
                  <a:pt x="684" y="318"/>
                </a:lnTo>
                <a:lnTo>
                  <a:pt x="684" y="320"/>
                </a:lnTo>
                <a:lnTo>
                  <a:pt x="684" y="322"/>
                </a:lnTo>
                <a:lnTo>
                  <a:pt x="684" y="325"/>
                </a:lnTo>
                <a:lnTo>
                  <a:pt x="684" y="328"/>
                </a:lnTo>
                <a:lnTo>
                  <a:pt x="684" y="338"/>
                </a:lnTo>
                <a:lnTo>
                  <a:pt x="684" y="341"/>
                </a:lnTo>
                <a:lnTo>
                  <a:pt x="696" y="341"/>
                </a:lnTo>
                <a:lnTo>
                  <a:pt x="697" y="341"/>
                </a:lnTo>
                <a:lnTo>
                  <a:pt x="714" y="341"/>
                </a:lnTo>
                <a:lnTo>
                  <a:pt x="724" y="341"/>
                </a:lnTo>
                <a:lnTo>
                  <a:pt x="725" y="341"/>
                </a:lnTo>
                <a:lnTo>
                  <a:pt x="727" y="341"/>
                </a:lnTo>
                <a:lnTo>
                  <a:pt x="729" y="341"/>
                </a:lnTo>
                <a:lnTo>
                  <a:pt x="735" y="341"/>
                </a:lnTo>
                <a:lnTo>
                  <a:pt x="738" y="341"/>
                </a:lnTo>
                <a:lnTo>
                  <a:pt x="740" y="341"/>
                </a:lnTo>
                <a:lnTo>
                  <a:pt x="742" y="341"/>
                </a:lnTo>
                <a:lnTo>
                  <a:pt x="748" y="341"/>
                </a:lnTo>
                <a:lnTo>
                  <a:pt x="756" y="341"/>
                </a:lnTo>
                <a:lnTo>
                  <a:pt x="758" y="341"/>
                </a:lnTo>
                <a:lnTo>
                  <a:pt x="766" y="341"/>
                </a:lnTo>
                <a:lnTo>
                  <a:pt x="773" y="341"/>
                </a:lnTo>
                <a:lnTo>
                  <a:pt x="776" y="341"/>
                </a:lnTo>
                <a:lnTo>
                  <a:pt x="779" y="341"/>
                </a:lnTo>
                <a:lnTo>
                  <a:pt x="786" y="341"/>
                </a:lnTo>
                <a:lnTo>
                  <a:pt x="789" y="341"/>
                </a:lnTo>
                <a:lnTo>
                  <a:pt x="792" y="343"/>
                </a:lnTo>
                <a:lnTo>
                  <a:pt x="792" y="341"/>
                </a:lnTo>
                <a:lnTo>
                  <a:pt x="796" y="341"/>
                </a:lnTo>
                <a:lnTo>
                  <a:pt x="797" y="341"/>
                </a:lnTo>
                <a:lnTo>
                  <a:pt x="800" y="341"/>
                </a:lnTo>
                <a:lnTo>
                  <a:pt x="809" y="341"/>
                </a:lnTo>
                <a:lnTo>
                  <a:pt x="817" y="343"/>
                </a:lnTo>
                <a:lnTo>
                  <a:pt x="820" y="343"/>
                </a:lnTo>
                <a:lnTo>
                  <a:pt x="830" y="343"/>
                </a:lnTo>
                <a:lnTo>
                  <a:pt x="831" y="343"/>
                </a:lnTo>
                <a:lnTo>
                  <a:pt x="843" y="343"/>
                </a:lnTo>
                <a:lnTo>
                  <a:pt x="848" y="343"/>
                </a:lnTo>
                <a:lnTo>
                  <a:pt x="851" y="343"/>
                </a:lnTo>
                <a:lnTo>
                  <a:pt x="854" y="343"/>
                </a:lnTo>
                <a:lnTo>
                  <a:pt x="859" y="343"/>
                </a:lnTo>
                <a:lnTo>
                  <a:pt x="861" y="343"/>
                </a:lnTo>
                <a:lnTo>
                  <a:pt x="862" y="343"/>
                </a:lnTo>
                <a:lnTo>
                  <a:pt x="874" y="343"/>
                </a:lnTo>
                <a:lnTo>
                  <a:pt x="877" y="345"/>
                </a:lnTo>
                <a:lnTo>
                  <a:pt x="882" y="345"/>
                </a:lnTo>
                <a:lnTo>
                  <a:pt x="889" y="345"/>
                </a:lnTo>
                <a:lnTo>
                  <a:pt x="890" y="345"/>
                </a:lnTo>
                <a:lnTo>
                  <a:pt x="892" y="345"/>
                </a:lnTo>
                <a:lnTo>
                  <a:pt x="895" y="345"/>
                </a:lnTo>
                <a:lnTo>
                  <a:pt x="903" y="345"/>
                </a:lnTo>
                <a:lnTo>
                  <a:pt x="908" y="345"/>
                </a:lnTo>
                <a:lnTo>
                  <a:pt x="912" y="345"/>
                </a:lnTo>
                <a:lnTo>
                  <a:pt x="913" y="345"/>
                </a:lnTo>
                <a:lnTo>
                  <a:pt x="920" y="345"/>
                </a:lnTo>
                <a:lnTo>
                  <a:pt x="929" y="345"/>
                </a:lnTo>
                <a:lnTo>
                  <a:pt x="939" y="345"/>
                </a:lnTo>
                <a:lnTo>
                  <a:pt x="941" y="345"/>
                </a:lnTo>
                <a:lnTo>
                  <a:pt x="946" y="346"/>
                </a:lnTo>
                <a:lnTo>
                  <a:pt x="951" y="346"/>
                </a:lnTo>
                <a:lnTo>
                  <a:pt x="959" y="346"/>
                </a:lnTo>
                <a:lnTo>
                  <a:pt x="961" y="346"/>
                </a:lnTo>
                <a:lnTo>
                  <a:pt x="962" y="346"/>
                </a:lnTo>
                <a:lnTo>
                  <a:pt x="967" y="346"/>
                </a:lnTo>
                <a:lnTo>
                  <a:pt x="969" y="346"/>
                </a:lnTo>
                <a:lnTo>
                  <a:pt x="967" y="348"/>
                </a:lnTo>
                <a:lnTo>
                  <a:pt x="969" y="348"/>
                </a:lnTo>
                <a:lnTo>
                  <a:pt x="970" y="348"/>
                </a:lnTo>
                <a:lnTo>
                  <a:pt x="970" y="349"/>
                </a:lnTo>
                <a:lnTo>
                  <a:pt x="972" y="349"/>
                </a:lnTo>
                <a:lnTo>
                  <a:pt x="974" y="349"/>
                </a:lnTo>
                <a:lnTo>
                  <a:pt x="974" y="346"/>
                </a:lnTo>
                <a:lnTo>
                  <a:pt x="975" y="348"/>
                </a:lnTo>
                <a:lnTo>
                  <a:pt x="977" y="348"/>
                </a:lnTo>
                <a:lnTo>
                  <a:pt x="979" y="348"/>
                </a:lnTo>
                <a:lnTo>
                  <a:pt x="980" y="349"/>
                </a:lnTo>
                <a:lnTo>
                  <a:pt x="980" y="351"/>
                </a:lnTo>
                <a:lnTo>
                  <a:pt x="980" y="353"/>
                </a:lnTo>
                <a:lnTo>
                  <a:pt x="979" y="353"/>
                </a:lnTo>
                <a:lnTo>
                  <a:pt x="980" y="353"/>
                </a:lnTo>
                <a:lnTo>
                  <a:pt x="982" y="354"/>
                </a:lnTo>
                <a:lnTo>
                  <a:pt x="982" y="356"/>
                </a:lnTo>
                <a:lnTo>
                  <a:pt x="983" y="356"/>
                </a:lnTo>
                <a:lnTo>
                  <a:pt x="985" y="354"/>
                </a:lnTo>
                <a:lnTo>
                  <a:pt x="987" y="353"/>
                </a:lnTo>
                <a:lnTo>
                  <a:pt x="987" y="354"/>
                </a:lnTo>
                <a:lnTo>
                  <a:pt x="988" y="356"/>
                </a:lnTo>
                <a:lnTo>
                  <a:pt x="990" y="358"/>
                </a:lnTo>
                <a:lnTo>
                  <a:pt x="990" y="359"/>
                </a:lnTo>
                <a:lnTo>
                  <a:pt x="992" y="363"/>
                </a:lnTo>
                <a:lnTo>
                  <a:pt x="992" y="364"/>
                </a:lnTo>
                <a:lnTo>
                  <a:pt x="993" y="364"/>
                </a:lnTo>
                <a:lnTo>
                  <a:pt x="995" y="366"/>
                </a:lnTo>
                <a:lnTo>
                  <a:pt x="996" y="366"/>
                </a:lnTo>
                <a:lnTo>
                  <a:pt x="996" y="367"/>
                </a:lnTo>
                <a:lnTo>
                  <a:pt x="998" y="367"/>
                </a:lnTo>
                <a:lnTo>
                  <a:pt x="1000" y="367"/>
                </a:lnTo>
                <a:lnTo>
                  <a:pt x="1000" y="369"/>
                </a:lnTo>
                <a:lnTo>
                  <a:pt x="1000" y="371"/>
                </a:lnTo>
                <a:lnTo>
                  <a:pt x="1001" y="371"/>
                </a:lnTo>
                <a:lnTo>
                  <a:pt x="1001" y="372"/>
                </a:lnTo>
                <a:lnTo>
                  <a:pt x="1003" y="372"/>
                </a:lnTo>
                <a:lnTo>
                  <a:pt x="1001" y="374"/>
                </a:lnTo>
                <a:lnTo>
                  <a:pt x="1000" y="376"/>
                </a:lnTo>
                <a:lnTo>
                  <a:pt x="1001" y="377"/>
                </a:lnTo>
                <a:lnTo>
                  <a:pt x="1001" y="379"/>
                </a:lnTo>
                <a:lnTo>
                  <a:pt x="1003" y="382"/>
                </a:lnTo>
                <a:lnTo>
                  <a:pt x="1003" y="384"/>
                </a:lnTo>
                <a:lnTo>
                  <a:pt x="1005" y="385"/>
                </a:lnTo>
                <a:lnTo>
                  <a:pt x="1006" y="385"/>
                </a:lnTo>
                <a:lnTo>
                  <a:pt x="1008" y="387"/>
                </a:lnTo>
                <a:lnTo>
                  <a:pt x="1008" y="389"/>
                </a:lnTo>
                <a:lnTo>
                  <a:pt x="1010" y="390"/>
                </a:lnTo>
                <a:lnTo>
                  <a:pt x="1011" y="392"/>
                </a:lnTo>
                <a:lnTo>
                  <a:pt x="1013" y="394"/>
                </a:lnTo>
                <a:lnTo>
                  <a:pt x="1014" y="395"/>
                </a:lnTo>
                <a:lnTo>
                  <a:pt x="1014" y="397"/>
                </a:lnTo>
                <a:lnTo>
                  <a:pt x="1014" y="398"/>
                </a:lnTo>
                <a:lnTo>
                  <a:pt x="1013" y="400"/>
                </a:lnTo>
                <a:lnTo>
                  <a:pt x="1014" y="400"/>
                </a:lnTo>
                <a:lnTo>
                  <a:pt x="1016" y="398"/>
                </a:lnTo>
                <a:lnTo>
                  <a:pt x="1018" y="397"/>
                </a:lnTo>
                <a:lnTo>
                  <a:pt x="1019" y="397"/>
                </a:lnTo>
                <a:lnTo>
                  <a:pt x="1019" y="398"/>
                </a:lnTo>
                <a:lnTo>
                  <a:pt x="1019" y="402"/>
                </a:lnTo>
                <a:lnTo>
                  <a:pt x="1021" y="403"/>
                </a:lnTo>
                <a:lnTo>
                  <a:pt x="1023" y="405"/>
                </a:lnTo>
                <a:lnTo>
                  <a:pt x="1023" y="408"/>
                </a:lnTo>
                <a:lnTo>
                  <a:pt x="1024" y="408"/>
                </a:lnTo>
                <a:lnTo>
                  <a:pt x="1024" y="410"/>
                </a:lnTo>
                <a:lnTo>
                  <a:pt x="1024" y="412"/>
                </a:lnTo>
                <a:lnTo>
                  <a:pt x="1024" y="413"/>
                </a:lnTo>
                <a:lnTo>
                  <a:pt x="1024" y="415"/>
                </a:lnTo>
                <a:lnTo>
                  <a:pt x="1024" y="416"/>
                </a:lnTo>
                <a:lnTo>
                  <a:pt x="1023" y="418"/>
                </a:lnTo>
                <a:lnTo>
                  <a:pt x="1023" y="420"/>
                </a:lnTo>
                <a:lnTo>
                  <a:pt x="1021" y="420"/>
                </a:lnTo>
                <a:lnTo>
                  <a:pt x="1021" y="423"/>
                </a:lnTo>
                <a:lnTo>
                  <a:pt x="1023" y="423"/>
                </a:lnTo>
                <a:lnTo>
                  <a:pt x="1023" y="425"/>
                </a:lnTo>
                <a:lnTo>
                  <a:pt x="1026" y="426"/>
                </a:lnTo>
                <a:lnTo>
                  <a:pt x="1026" y="428"/>
                </a:lnTo>
                <a:lnTo>
                  <a:pt x="1028" y="430"/>
                </a:lnTo>
                <a:lnTo>
                  <a:pt x="1028" y="431"/>
                </a:lnTo>
                <a:lnTo>
                  <a:pt x="1028" y="430"/>
                </a:lnTo>
                <a:lnTo>
                  <a:pt x="1028" y="431"/>
                </a:lnTo>
                <a:lnTo>
                  <a:pt x="1029" y="431"/>
                </a:lnTo>
                <a:lnTo>
                  <a:pt x="1028" y="431"/>
                </a:lnTo>
                <a:lnTo>
                  <a:pt x="1028" y="433"/>
                </a:lnTo>
                <a:lnTo>
                  <a:pt x="1026" y="434"/>
                </a:lnTo>
                <a:lnTo>
                  <a:pt x="1026" y="436"/>
                </a:lnTo>
                <a:lnTo>
                  <a:pt x="1024" y="436"/>
                </a:lnTo>
                <a:lnTo>
                  <a:pt x="1024" y="438"/>
                </a:lnTo>
                <a:lnTo>
                  <a:pt x="1024" y="439"/>
                </a:lnTo>
                <a:lnTo>
                  <a:pt x="1024" y="441"/>
                </a:lnTo>
                <a:lnTo>
                  <a:pt x="1024" y="443"/>
                </a:lnTo>
                <a:lnTo>
                  <a:pt x="1024" y="446"/>
                </a:lnTo>
                <a:lnTo>
                  <a:pt x="1026" y="446"/>
                </a:lnTo>
                <a:lnTo>
                  <a:pt x="1026" y="447"/>
                </a:lnTo>
                <a:lnTo>
                  <a:pt x="1028" y="447"/>
                </a:lnTo>
                <a:lnTo>
                  <a:pt x="1028" y="449"/>
                </a:lnTo>
                <a:lnTo>
                  <a:pt x="1029" y="449"/>
                </a:lnTo>
                <a:lnTo>
                  <a:pt x="1031" y="449"/>
                </a:lnTo>
                <a:lnTo>
                  <a:pt x="1031" y="451"/>
                </a:lnTo>
                <a:lnTo>
                  <a:pt x="1032" y="451"/>
                </a:lnTo>
                <a:lnTo>
                  <a:pt x="1034" y="451"/>
                </a:lnTo>
                <a:lnTo>
                  <a:pt x="1034" y="452"/>
                </a:lnTo>
                <a:lnTo>
                  <a:pt x="1034" y="454"/>
                </a:lnTo>
                <a:lnTo>
                  <a:pt x="1036" y="454"/>
                </a:lnTo>
                <a:lnTo>
                  <a:pt x="1036" y="456"/>
                </a:lnTo>
                <a:lnTo>
                  <a:pt x="1036" y="457"/>
                </a:lnTo>
                <a:lnTo>
                  <a:pt x="1037" y="459"/>
                </a:lnTo>
                <a:lnTo>
                  <a:pt x="1039" y="461"/>
                </a:lnTo>
                <a:lnTo>
                  <a:pt x="1041" y="462"/>
                </a:lnTo>
                <a:lnTo>
                  <a:pt x="1039" y="462"/>
                </a:lnTo>
                <a:lnTo>
                  <a:pt x="1037" y="462"/>
                </a:lnTo>
                <a:lnTo>
                  <a:pt x="1036" y="464"/>
                </a:lnTo>
                <a:lnTo>
                  <a:pt x="1034" y="464"/>
                </a:lnTo>
                <a:lnTo>
                  <a:pt x="1034" y="465"/>
                </a:lnTo>
                <a:lnTo>
                  <a:pt x="1032" y="465"/>
                </a:lnTo>
                <a:lnTo>
                  <a:pt x="1032" y="467"/>
                </a:lnTo>
                <a:lnTo>
                  <a:pt x="1031" y="469"/>
                </a:lnTo>
                <a:lnTo>
                  <a:pt x="1031" y="470"/>
                </a:lnTo>
                <a:lnTo>
                  <a:pt x="1031" y="472"/>
                </a:lnTo>
                <a:lnTo>
                  <a:pt x="1029" y="472"/>
                </a:lnTo>
                <a:lnTo>
                  <a:pt x="1029" y="474"/>
                </a:lnTo>
                <a:lnTo>
                  <a:pt x="1028" y="474"/>
                </a:lnTo>
                <a:lnTo>
                  <a:pt x="1026" y="474"/>
                </a:lnTo>
                <a:lnTo>
                  <a:pt x="1026" y="475"/>
                </a:lnTo>
                <a:lnTo>
                  <a:pt x="1024" y="477"/>
                </a:lnTo>
                <a:lnTo>
                  <a:pt x="1023" y="477"/>
                </a:lnTo>
                <a:lnTo>
                  <a:pt x="1023" y="479"/>
                </a:lnTo>
                <a:lnTo>
                  <a:pt x="1021" y="479"/>
                </a:lnTo>
                <a:lnTo>
                  <a:pt x="1021" y="480"/>
                </a:lnTo>
                <a:lnTo>
                  <a:pt x="1021" y="482"/>
                </a:lnTo>
                <a:lnTo>
                  <a:pt x="1021" y="483"/>
                </a:lnTo>
                <a:lnTo>
                  <a:pt x="1019" y="483"/>
                </a:lnTo>
                <a:lnTo>
                  <a:pt x="1018" y="483"/>
                </a:lnTo>
                <a:lnTo>
                  <a:pt x="1018" y="485"/>
                </a:lnTo>
                <a:lnTo>
                  <a:pt x="1016" y="485"/>
                </a:lnTo>
                <a:lnTo>
                  <a:pt x="1016" y="487"/>
                </a:lnTo>
                <a:lnTo>
                  <a:pt x="1014" y="487"/>
                </a:lnTo>
                <a:lnTo>
                  <a:pt x="1016" y="487"/>
                </a:lnTo>
                <a:lnTo>
                  <a:pt x="1014" y="488"/>
                </a:lnTo>
                <a:lnTo>
                  <a:pt x="1013" y="488"/>
                </a:lnTo>
                <a:lnTo>
                  <a:pt x="1011" y="488"/>
                </a:lnTo>
                <a:lnTo>
                  <a:pt x="1010" y="488"/>
                </a:lnTo>
                <a:lnTo>
                  <a:pt x="1010" y="490"/>
                </a:lnTo>
                <a:lnTo>
                  <a:pt x="1010" y="492"/>
                </a:lnTo>
                <a:lnTo>
                  <a:pt x="1010" y="493"/>
                </a:lnTo>
                <a:lnTo>
                  <a:pt x="1011" y="493"/>
                </a:lnTo>
                <a:lnTo>
                  <a:pt x="1011" y="495"/>
                </a:lnTo>
                <a:lnTo>
                  <a:pt x="1013" y="495"/>
                </a:lnTo>
                <a:lnTo>
                  <a:pt x="1011" y="495"/>
                </a:lnTo>
                <a:lnTo>
                  <a:pt x="1011" y="497"/>
                </a:lnTo>
                <a:lnTo>
                  <a:pt x="1011" y="498"/>
                </a:lnTo>
                <a:lnTo>
                  <a:pt x="1010" y="498"/>
                </a:lnTo>
                <a:lnTo>
                  <a:pt x="1010" y="500"/>
                </a:lnTo>
                <a:lnTo>
                  <a:pt x="1008" y="500"/>
                </a:lnTo>
                <a:lnTo>
                  <a:pt x="1008" y="501"/>
                </a:lnTo>
                <a:lnTo>
                  <a:pt x="1008" y="503"/>
                </a:lnTo>
                <a:lnTo>
                  <a:pt x="1008" y="505"/>
                </a:lnTo>
                <a:lnTo>
                  <a:pt x="1008" y="506"/>
                </a:lnTo>
                <a:lnTo>
                  <a:pt x="1008" y="508"/>
                </a:lnTo>
                <a:lnTo>
                  <a:pt x="1006" y="508"/>
                </a:lnTo>
                <a:lnTo>
                  <a:pt x="1006" y="510"/>
                </a:lnTo>
                <a:lnTo>
                  <a:pt x="1006" y="511"/>
                </a:lnTo>
                <a:lnTo>
                  <a:pt x="1005" y="511"/>
                </a:lnTo>
                <a:lnTo>
                  <a:pt x="1005" y="513"/>
                </a:lnTo>
                <a:lnTo>
                  <a:pt x="1005" y="514"/>
                </a:lnTo>
                <a:lnTo>
                  <a:pt x="1003" y="514"/>
                </a:lnTo>
                <a:lnTo>
                  <a:pt x="1003" y="516"/>
                </a:lnTo>
                <a:lnTo>
                  <a:pt x="1001" y="518"/>
                </a:lnTo>
                <a:lnTo>
                  <a:pt x="1001" y="519"/>
                </a:lnTo>
                <a:lnTo>
                  <a:pt x="1001" y="521"/>
                </a:lnTo>
                <a:lnTo>
                  <a:pt x="1003" y="523"/>
                </a:lnTo>
                <a:lnTo>
                  <a:pt x="1001" y="523"/>
                </a:lnTo>
                <a:lnTo>
                  <a:pt x="1001" y="524"/>
                </a:lnTo>
                <a:lnTo>
                  <a:pt x="1001" y="526"/>
                </a:lnTo>
                <a:lnTo>
                  <a:pt x="1001" y="528"/>
                </a:lnTo>
                <a:lnTo>
                  <a:pt x="1000" y="529"/>
                </a:lnTo>
                <a:lnTo>
                  <a:pt x="998" y="529"/>
                </a:lnTo>
                <a:lnTo>
                  <a:pt x="996" y="529"/>
                </a:lnTo>
                <a:lnTo>
                  <a:pt x="996" y="531"/>
                </a:lnTo>
                <a:lnTo>
                  <a:pt x="995" y="531"/>
                </a:lnTo>
                <a:lnTo>
                  <a:pt x="995" y="532"/>
                </a:lnTo>
                <a:lnTo>
                  <a:pt x="995" y="534"/>
                </a:lnTo>
                <a:lnTo>
                  <a:pt x="996" y="534"/>
                </a:lnTo>
                <a:lnTo>
                  <a:pt x="996" y="536"/>
                </a:lnTo>
                <a:lnTo>
                  <a:pt x="996" y="537"/>
                </a:lnTo>
                <a:lnTo>
                  <a:pt x="996" y="539"/>
                </a:lnTo>
                <a:lnTo>
                  <a:pt x="996" y="541"/>
                </a:lnTo>
                <a:lnTo>
                  <a:pt x="996" y="542"/>
                </a:lnTo>
                <a:lnTo>
                  <a:pt x="995" y="542"/>
                </a:lnTo>
                <a:lnTo>
                  <a:pt x="995" y="544"/>
                </a:lnTo>
                <a:lnTo>
                  <a:pt x="993" y="546"/>
                </a:lnTo>
                <a:lnTo>
                  <a:pt x="992" y="546"/>
                </a:lnTo>
                <a:lnTo>
                  <a:pt x="992" y="547"/>
                </a:lnTo>
                <a:lnTo>
                  <a:pt x="992" y="549"/>
                </a:lnTo>
                <a:lnTo>
                  <a:pt x="990" y="549"/>
                </a:lnTo>
                <a:lnTo>
                  <a:pt x="990" y="550"/>
                </a:lnTo>
                <a:lnTo>
                  <a:pt x="990" y="552"/>
                </a:lnTo>
                <a:lnTo>
                  <a:pt x="990" y="554"/>
                </a:lnTo>
                <a:lnTo>
                  <a:pt x="988" y="554"/>
                </a:lnTo>
                <a:lnTo>
                  <a:pt x="988" y="555"/>
                </a:lnTo>
                <a:lnTo>
                  <a:pt x="988" y="557"/>
                </a:lnTo>
                <a:lnTo>
                  <a:pt x="987" y="557"/>
                </a:lnTo>
                <a:lnTo>
                  <a:pt x="987" y="559"/>
                </a:lnTo>
                <a:lnTo>
                  <a:pt x="987" y="560"/>
                </a:lnTo>
                <a:lnTo>
                  <a:pt x="988" y="560"/>
                </a:lnTo>
                <a:lnTo>
                  <a:pt x="988" y="562"/>
                </a:lnTo>
                <a:lnTo>
                  <a:pt x="988" y="564"/>
                </a:lnTo>
                <a:lnTo>
                  <a:pt x="987" y="564"/>
                </a:lnTo>
                <a:lnTo>
                  <a:pt x="987" y="565"/>
                </a:lnTo>
                <a:lnTo>
                  <a:pt x="985" y="565"/>
                </a:lnTo>
                <a:lnTo>
                  <a:pt x="985" y="567"/>
                </a:lnTo>
                <a:lnTo>
                  <a:pt x="985" y="568"/>
                </a:lnTo>
                <a:lnTo>
                  <a:pt x="983" y="568"/>
                </a:lnTo>
                <a:lnTo>
                  <a:pt x="985" y="568"/>
                </a:lnTo>
                <a:lnTo>
                  <a:pt x="985" y="570"/>
                </a:lnTo>
                <a:lnTo>
                  <a:pt x="983" y="570"/>
                </a:lnTo>
                <a:lnTo>
                  <a:pt x="983" y="572"/>
                </a:lnTo>
                <a:lnTo>
                  <a:pt x="983" y="573"/>
                </a:lnTo>
                <a:lnTo>
                  <a:pt x="982" y="573"/>
                </a:lnTo>
                <a:lnTo>
                  <a:pt x="982" y="575"/>
                </a:lnTo>
                <a:lnTo>
                  <a:pt x="982" y="577"/>
                </a:lnTo>
                <a:lnTo>
                  <a:pt x="982" y="578"/>
                </a:lnTo>
                <a:lnTo>
                  <a:pt x="982" y="580"/>
                </a:lnTo>
                <a:lnTo>
                  <a:pt x="983" y="580"/>
                </a:lnTo>
                <a:lnTo>
                  <a:pt x="983" y="581"/>
                </a:lnTo>
                <a:lnTo>
                  <a:pt x="985" y="581"/>
                </a:lnTo>
                <a:lnTo>
                  <a:pt x="985" y="583"/>
                </a:lnTo>
                <a:lnTo>
                  <a:pt x="987" y="583"/>
                </a:lnTo>
                <a:lnTo>
                  <a:pt x="988" y="583"/>
                </a:lnTo>
                <a:lnTo>
                  <a:pt x="988" y="585"/>
                </a:lnTo>
                <a:lnTo>
                  <a:pt x="990" y="585"/>
                </a:lnTo>
                <a:lnTo>
                  <a:pt x="992" y="585"/>
                </a:lnTo>
                <a:lnTo>
                  <a:pt x="969" y="585"/>
                </a:lnTo>
                <a:lnTo>
                  <a:pt x="965" y="585"/>
                </a:lnTo>
                <a:lnTo>
                  <a:pt x="939" y="585"/>
                </a:lnTo>
                <a:lnTo>
                  <a:pt x="918" y="583"/>
                </a:lnTo>
                <a:lnTo>
                  <a:pt x="916" y="583"/>
                </a:lnTo>
                <a:lnTo>
                  <a:pt x="908" y="583"/>
                </a:lnTo>
                <a:lnTo>
                  <a:pt x="907" y="583"/>
                </a:lnTo>
                <a:lnTo>
                  <a:pt x="900" y="583"/>
                </a:lnTo>
                <a:lnTo>
                  <a:pt x="897" y="583"/>
                </a:lnTo>
                <a:lnTo>
                  <a:pt x="895" y="583"/>
                </a:lnTo>
                <a:lnTo>
                  <a:pt x="894" y="583"/>
                </a:lnTo>
                <a:lnTo>
                  <a:pt x="894" y="586"/>
                </a:lnTo>
                <a:lnTo>
                  <a:pt x="894" y="588"/>
                </a:lnTo>
                <a:lnTo>
                  <a:pt x="894" y="590"/>
                </a:lnTo>
                <a:lnTo>
                  <a:pt x="894" y="593"/>
                </a:lnTo>
                <a:lnTo>
                  <a:pt x="894" y="595"/>
                </a:lnTo>
                <a:lnTo>
                  <a:pt x="892" y="598"/>
                </a:lnTo>
                <a:lnTo>
                  <a:pt x="892" y="603"/>
                </a:lnTo>
                <a:lnTo>
                  <a:pt x="892" y="609"/>
                </a:lnTo>
                <a:lnTo>
                  <a:pt x="892" y="613"/>
                </a:lnTo>
                <a:lnTo>
                  <a:pt x="892" y="619"/>
                </a:lnTo>
                <a:lnTo>
                  <a:pt x="892" y="622"/>
                </a:lnTo>
                <a:lnTo>
                  <a:pt x="892" y="624"/>
                </a:lnTo>
                <a:lnTo>
                  <a:pt x="892" y="626"/>
                </a:lnTo>
                <a:lnTo>
                  <a:pt x="892" y="627"/>
                </a:lnTo>
                <a:lnTo>
                  <a:pt x="892" y="629"/>
                </a:lnTo>
                <a:lnTo>
                  <a:pt x="887" y="629"/>
                </a:lnTo>
                <a:lnTo>
                  <a:pt x="884" y="629"/>
                </a:lnTo>
                <a:lnTo>
                  <a:pt x="876" y="629"/>
                </a:lnTo>
                <a:lnTo>
                  <a:pt x="874" y="627"/>
                </a:lnTo>
                <a:lnTo>
                  <a:pt x="872" y="627"/>
                </a:lnTo>
                <a:lnTo>
                  <a:pt x="867" y="627"/>
                </a:lnTo>
                <a:lnTo>
                  <a:pt x="866" y="627"/>
                </a:lnTo>
                <a:lnTo>
                  <a:pt x="864" y="627"/>
                </a:lnTo>
                <a:lnTo>
                  <a:pt x="861" y="627"/>
                </a:lnTo>
                <a:lnTo>
                  <a:pt x="858" y="627"/>
                </a:lnTo>
                <a:lnTo>
                  <a:pt x="856" y="627"/>
                </a:lnTo>
                <a:lnTo>
                  <a:pt x="851" y="627"/>
                </a:lnTo>
                <a:lnTo>
                  <a:pt x="849" y="627"/>
                </a:lnTo>
                <a:lnTo>
                  <a:pt x="848" y="627"/>
                </a:lnTo>
                <a:lnTo>
                  <a:pt x="843" y="627"/>
                </a:lnTo>
                <a:lnTo>
                  <a:pt x="841" y="627"/>
                </a:lnTo>
                <a:lnTo>
                  <a:pt x="840" y="627"/>
                </a:lnTo>
                <a:lnTo>
                  <a:pt x="836" y="627"/>
                </a:lnTo>
                <a:lnTo>
                  <a:pt x="836" y="634"/>
                </a:lnTo>
                <a:lnTo>
                  <a:pt x="836" y="635"/>
                </a:lnTo>
                <a:lnTo>
                  <a:pt x="831" y="635"/>
                </a:lnTo>
                <a:lnTo>
                  <a:pt x="827" y="635"/>
                </a:lnTo>
                <a:lnTo>
                  <a:pt x="827" y="640"/>
                </a:lnTo>
                <a:lnTo>
                  <a:pt x="827" y="645"/>
                </a:lnTo>
                <a:lnTo>
                  <a:pt x="825" y="645"/>
                </a:lnTo>
                <a:lnTo>
                  <a:pt x="823" y="645"/>
                </a:lnTo>
                <a:lnTo>
                  <a:pt x="817" y="645"/>
                </a:lnTo>
                <a:lnTo>
                  <a:pt x="817" y="653"/>
                </a:lnTo>
                <a:lnTo>
                  <a:pt x="815" y="653"/>
                </a:lnTo>
                <a:lnTo>
                  <a:pt x="812" y="653"/>
                </a:lnTo>
                <a:lnTo>
                  <a:pt x="810" y="653"/>
                </a:lnTo>
                <a:lnTo>
                  <a:pt x="809" y="653"/>
                </a:lnTo>
                <a:lnTo>
                  <a:pt x="807" y="657"/>
                </a:lnTo>
                <a:lnTo>
                  <a:pt x="807" y="662"/>
                </a:lnTo>
                <a:lnTo>
                  <a:pt x="807" y="663"/>
                </a:lnTo>
                <a:lnTo>
                  <a:pt x="805" y="663"/>
                </a:lnTo>
                <a:lnTo>
                  <a:pt x="797" y="663"/>
                </a:lnTo>
                <a:lnTo>
                  <a:pt x="796" y="663"/>
                </a:lnTo>
                <a:lnTo>
                  <a:pt x="791" y="663"/>
                </a:lnTo>
                <a:lnTo>
                  <a:pt x="789" y="662"/>
                </a:lnTo>
                <a:lnTo>
                  <a:pt x="789" y="663"/>
                </a:lnTo>
                <a:lnTo>
                  <a:pt x="786" y="663"/>
                </a:lnTo>
                <a:lnTo>
                  <a:pt x="779" y="663"/>
                </a:lnTo>
                <a:lnTo>
                  <a:pt x="778" y="663"/>
                </a:lnTo>
                <a:lnTo>
                  <a:pt x="764" y="662"/>
                </a:lnTo>
                <a:lnTo>
                  <a:pt x="763" y="662"/>
                </a:lnTo>
                <a:lnTo>
                  <a:pt x="761" y="662"/>
                </a:lnTo>
                <a:lnTo>
                  <a:pt x="760" y="665"/>
                </a:lnTo>
                <a:lnTo>
                  <a:pt x="760" y="666"/>
                </a:lnTo>
                <a:lnTo>
                  <a:pt x="760" y="668"/>
                </a:lnTo>
                <a:lnTo>
                  <a:pt x="760" y="671"/>
                </a:lnTo>
                <a:lnTo>
                  <a:pt x="751" y="671"/>
                </a:lnTo>
                <a:lnTo>
                  <a:pt x="751" y="678"/>
                </a:lnTo>
                <a:lnTo>
                  <a:pt x="751" y="680"/>
                </a:lnTo>
                <a:lnTo>
                  <a:pt x="748" y="680"/>
                </a:lnTo>
                <a:lnTo>
                  <a:pt x="745" y="680"/>
                </a:lnTo>
                <a:lnTo>
                  <a:pt x="742" y="680"/>
                </a:lnTo>
                <a:lnTo>
                  <a:pt x="742" y="684"/>
                </a:lnTo>
                <a:lnTo>
                  <a:pt x="742" y="689"/>
                </a:lnTo>
                <a:lnTo>
                  <a:pt x="740" y="689"/>
                </a:lnTo>
                <a:lnTo>
                  <a:pt x="730" y="689"/>
                </a:lnTo>
                <a:lnTo>
                  <a:pt x="729" y="688"/>
                </a:lnTo>
                <a:lnTo>
                  <a:pt x="727" y="688"/>
                </a:lnTo>
                <a:lnTo>
                  <a:pt x="725" y="688"/>
                </a:lnTo>
                <a:lnTo>
                  <a:pt x="724" y="688"/>
                </a:lnTo>
                <a:lnTo>
                  <a:pt x="724" y="689"/>
                </a:lnTo>
                <a:lnTo>
                  <a:pt x="724" y="699"/>
                </a:lnTo>
                <a:lnTo>
                  <a:pt x="722" y="699"/>
                </a:lnTo>
                <a:lnTo>
                  <a:pt x="707" y="697"/>
                </a:lnTo>
                <a:lnTo>
                  <a:pt x="706" y="697"/>
                </a:lnTo>
                <a:lnTo>
                  <a:pt x="704" y="697"/>
                </a:lnTo>
                <a:lnTo>
                  <a:pt x="704" y="702"/>
                </a:lnTo>
                <a:lnTo>
                  <a:pt x="704" y="707"/>
                </a:lnTo>
                <a:lnTo>
                  <a:pt x="701" y="707"/>
                </a:lnTo>
                <a:lnTo>
                  <a:pt x="697" y="707"/>
                </a:lnTo>
                <a:lnTo>
                  <a:pt x="694" y="707"/>
                </a:lnTo>
                <a:lnTo>
                  <a:pt x="694" y="709"/>
                </a:lnTo>
                <a:lnTo>
                  <a:pt x="694" y="711"/>
                </a:lnTo>
                <a:lnTo>
                  <a:pt x="694" y="712"/>
                </a:lnTo>
                <a:lnTo>
                  <a:pt x="694" y="715"/>
                </a:lnTo>
                <a:lnTo>
                  <a:pt x="693" y="715"/>
                </a:lnTo>
                <a:lnTo>
                  <a:pt x="691" y="715"/>
                </a:lnTo>
                <a:lnTo>
                  <a:pt x="686" y="715"/>
                </a:lnTo>
                <a:lnTo>
                  <a:pt x="684" y="725"/>
                </a:lnTo>
                <a:lnTo>
                  <a:pt x="683" y="725"/>
                </a:lnTo>
                <a:lnTo>
                  <a:pt x="679" y="725"/>
                </a:lnTo>
                <a:lnTo>
                  <a:pt x="678" y="725"/>
                </a:lnTo>
                <a:lnTo>
                  <a:pt x="676" y="725"/>
                </a:lnTo>
                <a:lnTo>
                  <a:pt x="676" y="727"/>
                </a:lnTo>
                <a:lnTo>
                  <a:pt x="676" y="729"/>
                </a:lnTo>
                <a:lnTo>
                  <a:pt x="676" y="733"/>
                </a:lnTo>
                <a:lnTo>
                  <a:pt x="668" y="735"/>
                </a:lnTo>
                <a:lnTo>
                  <a:pt x="666" y="733"/>
                </a:lnTo>
                <a:lnTo>
                  <a:pt x="666" y="730"/>
                </a:lnTo>
                <a:lnTo>
                  <a:pt x="665" y="730"/>
                </a:lnTo>
                <a:lnTo>
                  <a:pt x="657" y="730"/>
                </a:lnTo>
                <a:lnTo>
                  <a:pt x="657" y="732"/>
                </a:lnTo>
                <a:lnTo>
                  <a:pt x="657" y="743"/>
                </a:lnTo>
                <a:lnTo>
                  <a:pt x="652" y="743"/>
                </a:lnTo>
                <a:lnTo>
                  <a:pt x="652" y="753"/>
                </a:lnTo>
                <a:lnTo>
                  <a:pt x="648" y="751"/>
                </a:lnTo>
                <a:lnTo>
                  <a:pt x="647" y="751"/>
                </a:lnTo>
                <a:lnTo>
                  <a:pt x="647" y="758"/>
                </a:lnTo>
                <a:lnTo>
                  <a:pt x="647" y="761"/>
                </a:lnTo>
                <a:lnTo>
                  <a:pt x="644" y="761"/>
                </a:lnTo>
                <a:lnTo>
                  <a:pt x="639" y="761"/>
                </a:lnTo>
                <a:lnTo>
                  <a:pt x="635" y="761"/>
                </a:lnTo>
                <a:lnTo>
                  <a:pt x="634" y="761"/>
                </a:lnTo>
                <a:lnTo>
                  <a:pt x="624" y="760"/>
                </a:lnTo>
                <a:lnTo>
                  <a:pt x="619" y="760"/>
                </a:lnTo>
                <a:lnTo>
                  <a:pt x="619" y="764"/>
                </a:lnTo>
                <a:lnTo>
                  <a:pt x="613" y="764"/>
                </a:lnTo>
                <a:lnTo>
                  <a:pt x="611" y="764"/>
                </a:lnTo>
                <a:lnTo>
                  <a:pt x="609" y="764"/>
                </a:lnTo>
                <a:lnTo>
                  <a:pt x="596" y="763"/>
                </a:lnTo>
                <a:lnTo>
                  <a:pt x="591" y="763"/>
                </a:lnTo>
                <a:lnTo>
                  <a:pt x="590" y="763"/>
                </a:lnTo>
                <a:lnTo>
                  <a:pt x="588" y="763"/>
                </a:lnTo>
                <a:lnTo>
                  <a:pt x="586" y="763"/>
                </a:lnTo>
                <a:lnTo>
                  <a:pt x="585" y="763"/>
                </a:lnTo>
                <a:lnTo>
                  <a:pt x="583" y="763"/>
                </a:lnTo>
                <a:lnTo>
                  <a:pt x="577" y="763"/>
                </a:lnTo>
                <a:lnTo>
                  <a:pt x="573" y="763"/>
                </a:lnTo>
                <a:lnTo>
                  <a:pt x="573" y="766"/>
                </a:lnTo>
                <a:lnTo>
                  <a:pt x="573" y="768"/>
                </a:lnTo>
                <a:lnTo>
                  <a:pt x="567" y="768"/>
                </a:lnTo>
                <a:lnTo>
                  <a:pt x="563" y="766"/>
                </a:lnTo>
                <a:lnTo>
                  <a:pt x="563" y="771"/>
                </a:lnTo>
                <a:lnTo>
                  <a:pt x="554" y="771"/>
                </a:lnTo>
                <a:lnTo>
                  <a:pt x="554" y="773"/>
                </a:lnTo>
                <a:lnTo>
                  <a:pt x="550" y="771"/>
                </a:lnTo>
                <a:lnTo>
                  <a:pt x="549" y="771"/>
                </a:lnTo>
                <a:lnTo>
                  <a:pt x="546" y="771"/>
                </a:lnTo>
                <a:lnTo>
                  <a:pt x="546" y="776"/>
                </a:lnTo>
                <a:lnTo>
                  <a:pt x="544" y="776"/>
                </a:lnTo>
                <a:lnTo>
                  <a:pt x="542" y="776"/>
                </a:lnTo>
                <a:lnTo>
                  <a:pt x="537" y="776"/>
                </a:lnTo>
                <a:lnTo>
                  <a:pt x="536" y="776"/>
                </a:lnTo>
                <a:lnTo>
                  <a:pt x="532" y="776"/>
                </a:lnTo>
                <a:lnTo>
                  <a:pt x="531" y="776"/>
                </a:lnTo>
                <a:lnTo>
                  <a:pt x="523" y="776"/>
                </a:lnTo>
                <a:lnTo>
                  <a:pt x="516" y="776"/>
                </a:lnTo>
                <a:lnTo>
                  <a:pt x="514" y="776"/>
                </a:lnTo>
                <a:lnTo>
                  <a:pt x="511" y="774"/>
                </a:lnTo>
                <a:lnTo>
                  <a:pt x="503" y="774"/>
                </a:lnTo>
                <a:lnTo>
                  <a:pt x="501" y="774"/>
                </a:lnTo>
                <a:lnTo>
                  <a:pt x="496" y="774"/>
                </a:lnTo>
                <a:lnTo>
                  <a:pt x="496" y="773"/>
                </a:lnTo>
                <a:lnTo>
                  <a:pt x="493" y="773"/>
                </a:lnTo>
                <a:lnTo>
                  <a:pt x="490" y="773"/>
                </a:lnTo>
                <a:lnTo>
                  <a:pt x="488" y="773"/>
                </a:lnTo>
                <a:lnTo>
                  <a:pt x="483" y="771"/>
                </a:lnTo>
                <a:lnTo>
                  <a:pt x="482" y="771"/>
                </a:lnTo>
                <a:lnTo>
                  <a:pt x="479" y="771"/>
                </a:lnTo>
                <a:lnTo>
                  <a:pt x="479" y="773"/>
                </a:lnTo>
                <a:lnTo>
                  <a:pt x="479" y="776"/>
                </a:lnTo>
                <a:lnTo>
                  <a:pt x="479" y="779"/>
                </a:lnTo>
                <a:lnTo>
                  <a:pt x="479" y="782"/>
                </a:lnTo>
                <a:lnTo>
                  <a:pt x="477" y="782"/>
                </a:lnTo>
                <a:lnTo>
                  <a:pt x="474" y="782"/>
                </a:lnTo>
                <a:lnTo>
                  <a:pt x="469" y="782"/>
                </a:lnTo>
                <a:lnTo>
                  <a:pt x="467" y="782"/>
                </a:lnTo>
                <a:lnTo>
                  <a:pt x="464" y="782"/>
                </a:lnTo>
                <a:lnTo>
                  <a:pt x="464" y="784"/>
                </a:lnTo>
                <a:lnTo>
                  <a:pt x="464" y="787"/>
                </a:lnTo>
                <a:lnTo>
                  <a:pt x="462" y="787"/>
                </a:lnTo>
                <a:lnTo>
                  <a:pt x="461" y="787"/>
                </a:lnTo>
                <a:lnTo>
                  <a:pt x="459" y="787"/>
                </a:lnTo>
                <a:lnTo>
                  <a:pt x="459" y="791"/>
                </a:lnTo>
                <a:lnTo>
                  <a:pt x="456" y="791"/>
                </a:lnTo>
                <a:lnTo>
                  <a:pt x="454" y="791"/>
                </a:lnTo>
                <a:lnTo>
                  <a:pt x="454" y="792"/>
                </a:lnTo>
                <a:lnTo>
                  <a:pt x="454" y="796"/>
                </a:lnTo>
                <a:lnTo>
                  <a:pt x="452" y="796"/>
                </a:lnTo>
                <a:lnTo>
                  <a:pt x="449" y="796"/>
                </a:lnTo>
                <a:lnTo>
                  <a:pt x="449" y="799"/>
                </a:lnTo>
                <a:lnTo>
                  <a:pt x="449" y="800"/>
                </a:lnTo>
                <a:lnTo>
                  <a:pt x="447" y="800"/>
                </a:lnTo>
                <a:lnTo>
                  <a:pt x="441" y="800"/>
                </a:lnTo>
                <a:lnTo>
                  <a:pt x="441" y="804"/>
                </a:lnTo>
                <a:lnTo>
                  <a:pt x="434" y="804"/>
                </a:lnTo>
                <a:lnTo>
                  <a:pt x="433" y="804"/>
                </a:lnTo>
                <a:lnTo>
                  <a:pt x="431" y="804"/>
                </a:lnTo>
                <a:lnTo>
                  <a:pt x="431" y="791"/>
                </a:lnTo>
                <a:lnTo>
                  <a:pt x="428" y="791"/>
                </a:lnTo>
                <a:lnTo>
                  <a:pt x="426" y="791"/>
                </a:lnTo>
                <a:lnTo>
                  <a:pt x="425" y="791"/>
                </a:lnTo>
                <a:lnTo>
                  <a:pt x="421" y="789"/>
                </a:lnTo>
                <a:lnTo>
                  <a:pt x="420" y="789"/>
                </a:lnTo>
                <a:lnTo>
                  <a:pt x="420" y="787"/>
                </a:lnTo>
                <a:lnTo>
                  <a:pt x="420" y="786"/>
                </a:lnTo>
                <a:lnTo>
                  <a:pt x="418" y="786"/>
                </a:lnTo>
                <a:lnTo>
                  <a:pt x="416" y="786"/>
                </a:lnTo>
                <a:lnTo>
                  <a:pt x="413" y="784"/>
                </a:lnTo>
                <a:lnTo>
                  <a:pt x="407" y="784"/>
                </a:lnTo>
                <a:lnTo>
                  <a:pt x="405" y="784"/>
                </a:lnTo>
                <a:lnTo>
                  <a:pt x="403" y="784"/>
                </a:lnTo>
                <a:lnTo>
                  <a:pt x="403" y="786"/>
                </a:lnTo>
                <a:lnTo>
                  <a:pt x="403" y="787"/>
                </a:lnTo>
                <a:lnTo>
                  <a:pt x="402" y="787"/>
                </a:lnTo>
                <a:lnTo>
                  <a:pt x="395" y="786"/>
                </a:lnTo>
                <a:lnTo>
                  <a:pt x="395" y="784"/>
                </a:lnTo>
                <a:lnTo>
                  <a:pt x="382" y="784"/>
                </a:lnTo>
                <a:lnTo>
                  <a:pt x="380" y="784"/>
                </a:lnTo>
                <a:lnTo>
                  <a:pt x="379" y="784"/>
                </a:lnTo>
                <a:lnTo>
                  <a:pt x="377" y="784"/>
                </a:lnTo>
                <a:lnTo>
                  <a:pt x="377" y="779"/>
                </a:lnTo>
                <a:lnTo>
                  <a:pt x="376" y="779"/>
                </a:lnTo>
                <a:lnTo>
                  <a:pt x="374" y="779"/>
                </a:lnTo>
                <a:lnTo>
                  <a:pt x="374" y="787"/>
                </a:lnTo>
                <a:lnTo>
                  <a:pt x="372" y="787"/>
                </a:lnTo>
                <a:lnTo>
                  <a:pt x="361" y="787"/>
                </a:lnTo>
                <a:lnTo>
                  <a:pt x="359" y="787"/>
                </a:lnTo>
                <a:lnTo>
                  <a:pt x="359" y="791"/>
                </a:lnTo>
                <a:lnTo>
                  <a:pt x="359" y="794"/>
                </a:lnTo>
                <a:lnTo>
                  <a:pt x="359" y="796"/>
                </a:lnTo>
                <a:lnTo>
                  <a:pt x="359" y="797"/>
                </a:lnTo>
                <a:lnTo>
                  <a:pt x="358" y="797"/>
                </a:lnTo>
                <a:lnTo>
                  <a:pt x="358" y="794"/>
                </a:lnTo>
                <a:lnTo>
                  <a:pt x="348" y="794"/>
                </a:lnTo>
                <a:lnTo>
                  <a:pt x="348" y="797"/>
                </a:lnTo>
                <a:lnTo>
                  <a:pt x="340" y="796"/>
                </a:lnTo>
                <a:lnTo>
                  <a:pt x="340" y="800"/>
                </a:lnTo>
                <a:lnTo>
                  <a:pt x="335" y="800"/>
                </a:lnTo>
                <a:lnTo>
                  <a:pt x="335" y="804"/>
                </a:lnTo>
                <a:lnTo>
                  <a:pt x="330" y="802"/>
                </a:lnTo>
                <a:lnTo>
                  <a:pt x="330" y="800"/>
                </a:lnTo>
                <a:lnTo>
                  <a:pt x="315" y="800"/>
                </a:lnTo>
                <a:lnTo>
                  <a:pt x="317" y="796"/>
                </a:lnTo>
                <a:lnTo>
                  <a:pt x="312" y="796"/>
                </a:lnTo>
                <a:lnTo>
                  <a:pt x="296" y="794"/>
                </a:lnTo>
                <a:lnTo>
                  <a:pt x="292" y="794"/>
                </a:lnTo>
                <a:lnTo>
                  <a:pt x="294" y="789"/>
                </a:lnTo>
                <a:lnTo>
                  <a:pt x="284" y="789"/>
                </a:lnTo>
                <a:lnTo>
                  <a:pt x="284" y="784"/>
                </a:lnTo>
                <a:lnTo>
                  <a:pt x="282" y="784"/>
                </a:lnTo>
                <a:lnTo>
                  <a:pt x="282" y="781"/>
                </a:lnTo>
                <a:lnTo>
                  <a:pt x="282" y="778"/>
                </a:lnTo>
                <a:lnTo>
                  <a:pt x="279" y="778"/>
                </a:lnTo>
                <a:lnTo>
                  <a:pt x="279" y="779"/>
                </a:lnTo>
                <a:lnTo>
                  <a:pt x="276" y="779"/>
                </a:lnTo>
                <a:lnTo>
                  <a:pt x="276" y="774"/>
                </a:lnTo>
                <a:lnTo>
                  <a:pt x="271" y="774"/>
                </a:lnTo>
                <a:lnTo>
                  <a:pt x="269" y="774"/>
                </a:lnTo>
                <a:lnTo>
                  <a:pt x="268" y="774"/>
                </a:lnTo>
                <a:lnTo>
                  <a:pt x="264" y="774"/>
                </a:lnTo>
                <a:lnTo>
                  <a:pt x="258" y="774"/>
                </a:lnTo>
                <a:lnTo>
                  <a:pt x="256" y="774"/>
                </a:lnTo>
                <a:lnTo>
                  <a:pt x="255" y="774"/>
                </a:lnTo>
                <a:lnTo>
                  <a:pt x="253" y="774"/>
                </a:lnTo>
                <a:lnTo>
                  <a:pt x="248" y="774"/>
                </a:lnTo>
                <a:lnTo>
                  <a:pt x="238" y="773"/>
                </a:lnTo>
                <a:lnTo>
                  <a:pt x="237" y="773"/>
                </a:lnTo>
                <a:lnTo>
                  <a:pt x="235" y="773"/>
                </a:lnTo>
                <a:lnTo>
                  <a:pt x="233" y="773"/>
                </a:lnTo>
                <a:lnTo>
                  <a:pt x="232" y="773"/>
                </a:lnTo>
                <a:lnTo>
                  <a:pt x="230" y="773"/>
                </a:lnTo>
                <a:lnTo>
                  <a:pt x="230" y="771"/>
                </a:lnTo>
                <a:lnTo>
                  <a:pt x="230" y="768"/>
                </a:lnTo>
                <a:lnTo>
                  <a:pt x="230" y="766"/>
                </a:lnTo>
                <a:lnTo>
                  <a:pt x="227" y="766"/>
                </a:lnTo>
                <a:lnTo>
                  <a:pt x="225" y="766"/>
                </a:lnTo>
                <a:lnTo>
                  <a:pt x="225" y="764"/>
                </a:lnTo>
                <a:lnTo>
                  <a:pt x="224" y="764"/>
                </a:lnTo>
                <a:lnTo>
                  <a:pt x="222" y="764"/>
                </a:lnTo>
                <a:lnTo>
                  <a:pt x="220" y="764"/>
                </a:lnTo>
                <a:lnTo>
                  <a:pt x="220" y="766"/>
                </a:lnTo>
                <a:lnTo>
                  <a:pt x="220" y="773"/>
                </a:lnTo>
                <a:lnTo>
                  <a:pt x="219" y="773"/>
                </a:lnTo>
                <a:lnTo>
                  <a:pt x="212" y="773"/>
                </a:lnTo>
                <a:lnTo>
                  <a:pt x="212" y="766"/>
                </a:lnTo>
                <a:lnTo>
                  <a:pt x="212" y="760"/>
                </a:lnTo>
                <a:lnTo>
                  <a:pt x="212" y="745"/>
                </a:lnTo>
                <a:lnTo>
                  <a:pt x="212" y="743"/>
                </a:lnTo>
                <a:lnTo>
                  <a:pt x="212" y="745"/>
                </a:lnTo>
                <a:lnTo>
                  <a:pt x="211" y="745"/>
                </a:lnTo>
                <a:lnTo>
                  <a:pt x="211" y="743"/>
                </a:lnTo>
                <a:lnTo>
                  <a:pt x="211" y="745"/>
                </a:lnTo>
                <a:lnTo>
                  <a:pt x="209" y="745"/>
                </a:lnTo>
                <a:lnTo>
                  <a:pt x="207" y="747"/>
                </a:lnTo>
                <a:lnTo>
                  <a:pt x="206" y="747"/>
                </a:lnTo>
                <a:lnTo>
                  <a:pt x="204" y="745"/>
                </a:lnTo>
                <a:lnTo>
                  <a:pt x="202" y="745"/>
                </a:lnTo>
                <a:lnTo>
                  <a:pt x="202" y="743"/>
                </a:lnTo>
                <a:lnTo>
                  <a:pt x="201" y="743"/>
                </a:lnTo>
                <a:lnTo>
                  <a:pt x="201" y="742"/>
                </a:lnTo>
                <a:lnTo>
                  <a:pt x="199" y="742"/>
                </a:lnTo>
                <a:lnTo>
                  <a:pt x="197" y="742"/>
                </a:lnTo>
                <a:lnTo>
                  <a:pt x="196" y="742"/>
                </a:lnTo>
                <a:lnTo>
                  <a:pt x="196" y="740"/>
                </a:lnTo>
                <a:lnTo>
                  <a:pt x="194" y="740"/>
                </a:lnTo>
                <a:lnTo>
                  <a:pt x="194" y="738"/>
                </a:lnTo>
                <a:lnTo>
                  <a:pt x="193" y="738"/>
                </a:lnTo>
                <a:lnTo>
                  <a:pt x="191" y="738"/>
                </a:lnTo>
                <a:lnTo>
                  <a:pt x="191" y="737"/>
                </a:lnTo>
                <a:lnTo>
                  <a:pt x="189" y="737"/>
                </a:lnTo>
                <a:lnTo>
                  <a:pt x="188" y="735"/>
                </a:lnTo>
                <a:lnTo>
                  <a:pt x="186" y="735"/>
                </a:lnTo>
                <a:lnTo>
                  <a:pt x="186" y="733"/>
                </a:lnTo>
                <a:lnTo>
                  <a:pt x="184" y="733"/>
                </a:lnTo>
                <a:lnTo>
                  <a:pt x="183" y="733"/>
                </a:lnTo>
                <a:lnTo>
                  <a:pt x="183" y="732"/>
                </a:lnTo>
                <a:lnTo>
                  <a:pt x="183" y="733"/>
                </a:lnTo>
                <a:lnTo>
                  <a:pt x="181" y="733"/>
                </a:lnTo>
                <a:lnTo>
                  <a:pt x="180" y="733"/>
                </a:lnTo>
                <a:lnTo>
                  <a:pt x="178" y="733"/>
                </a:lnTo>
                <a:lnTo>
                  <a:pt x="178" y="735"/>
                </a:lnTo>
                <a:lnTo>
                  <a:pt x="176" y="735"/>
                </a:lnTo>
                <a:lnTo>
                  <a:pt x="176" y="737"/>
                </a:lnTo>
                <a:lnTo>
                  <a:pt x="175" y="737"/>
                </a:lnTo>
                <a:lnTo>
                  <a:pt x="175" y="738"/>
                </a:lnTo>
                <a:lnTo>
                  <a:pt x="173" y="738"/>
                </a:lnTo>
                <a:lnTo>
                  <a:pt x="173" y="740"/>
                </a:lnTo>
                <a:lnTo>
                  <a:pt x="171" y="740"/>
                </a:lnTo>
                <a:lnTo>
                  <a:pt x="170" y="740"/>
                </a:lnTo>
                <a:lnTo>
                  <a:pt x="168" y="740"/>
                </a:lnTo>
                <a:lnTo>
                  <a:pt x="168" y="738"/>
                </a:lnTo>
                <a:lnTo>
                  <a:pt x="168" y="737"/>
                </a:lnTo>
                <a:lnTo>
                  <a:pt x="168" y="733"/>
                </a:lnTo>
                <a:lnTo>
                  <a:pt x="168" y="722"/>
                </a:lnTo>
                <a:lnTo>
                  <a:pt x="170" y="717"/>
                </a:lnTo>
                <a:lnTo>
                  <a:pt x="165" y="715"/>
                </a:lnTo>
                <a:lnTo>
                  <a:pt x="166" y="701"/>
                </a:lnTo>
                <a:lnTo>
                  <a:pt x="166" y="684"/>
                </a:lnTo>
                <a:lnTo>
                  <a:pt x="166" y="678"/>
                </a:lnTo>
                <a:lnTo>
                  <a:pt x="166" y="666"/>
                </a:lnTo>
                <a:lnTo>
                  <a:pt x="168" y="665"/>
                </a:lnTo>
                <a:lnTo>
                  <a:pt x="168" y="663"/>
                </a:lnTo>
                <a:lnTo>
                  <a:pt x="168" y="662"/>
                </a:lnTo>
                <a:lnTo>
                  <a:pt x="166" y="662"/>
                </a:lnTo>
                <a:lnTo>
                  <a:pt x="166" y="653"/>
                </a:lnTo>
                <a:lnTo>
                  <a:pt x="168" y="627"/>
                </a:lnTo>
                <a:lnTo>
                  <a:pt x="168" y="626"/>
                </a:lnTo>
                <a:lnTo>
                  <a:pt x="170" y="611"/>
                </a:lnTo>
                <a:lnTo>
                  <a:pt x="170" y="609"/>
                </a:lnTo>
                <a:lnTo>
                  <a:pt x="170" y="606"/>
                </a:lnTo>
                <a:lnTo>
                  <a:pt x="171" y="606"/>
                </a:lnTo>
                <a:lnTo>
                  <a:pt x="178" y="606"/>
                </a:lnTo>
                <a:lnTo>
                  <a:pt x="191" y="608"/>
                </a:lnTo>
                <a:lnTo>
                  <a:pt x="197" y="608"/>
                </a:lnTo>
                <a:lnTo>
                  <a:pt x="197" y="604"/>
                </a:lnTo>
                <a:lnTo>
                  <a:pt x="197" y="601"/>
                </a:lnTo>
                <a:lnTo>
                  <a:pt x="197" y="595"/>
                </a:lnTo>
                <a:lnTo>
                  <a:pt x="197" y="593"/>
                </a:lnTo>
                <a:lnTo>
                  <a:pt x="197" y="585"/>
                </a:lnTo>
                <a:lnTo>
                  <a:pt x="197" y="580"/>
                </a:lnTo>
                <a:lnTo>
                  <a:pt x="199" y="577"/>
                </a:lnTo>
                <a:lnTo>
                  <a:pt x="199" y="572"/>
                </a:lnTo>
                <a:lnTo>
                  <a:pt x="199" y="567"/>
                </a:lnTo>
                <a:lnTo>
                  <a:pt x="199" y="564"/>
                </a:lnTo>
                <a:lnTo>
                  <a:pt x="199" y="562"/>
                </a:lnTo>
                <a:lnTo>
                  <a:pt x="199" y="552"/>
                </a:lnTo>
                <a:lnTo>
                  <a:pt x="201" y="552"/>
                </a:lnTo>
                <a:lnTo>
                  <a:pt x="204" y="552"/>
                </a:lnTo>
                <a:lnTo>
                  <a:pt x="207" y="552"/>
                </a:lnTo>
                <a:lnTo>
                  <a:pt x="220" y="552"/>
                </a:lnTo>
                <a:lnTo>
                  <a:pt x="224" y="552"/>
                </a:lnTo>
                <a:lnTo>
                  <a:pt x="224" y="550"/>
                </a:lnTo>
                <a:lnTo>
                  <a:pt x="225" y="550"/>
                </a:lnTo>
                <a:lnTo>
                  <a:pt x="227" y="550"/>
                </a:lnTo>
                <a:lnTo>
                  <a:pt x="227" y="547"/>
                </a:lnTo>
                <a:lnTo>
                  <a:pt x="227" y="544"/>
                </a:lnTo>
                <a:lnTo>
                  <a:pt x="229" y="534"/>
                </a:lnTo>
                <a:lnTo>
                  <a:pt x="229" y="532"/>
                </a:lnTo>
                <a:lnTo>
                  <a:pt x="229" y="531"/>
                </a:lnTo>
                <a:lnTo>
                  <a:pt x="229" y="528"/>
                </a:lnTo>
                <a:lnTo>
                  <a:pt x="229" y="526"/>
                </a:lnTo>
                <a:lnTo>
                  <a:pt x="229" y="516"/>
                </a:lnTo>
                <a:lnTo>
                  <a:pt x="229" y="513"/>
                </a:lnTo>
                <a:lnTo>
                  <a:pt x="229" y="511"/>
                </a:lnTo>
                <a:lnTo>
                  <a:pt x="229" y="506"/>
                </a:lnTo>
                <a:lnTo>
                  <a:pt x="229" y="503"/>
                </a:lnTo>
                <a:lnTo>
                  <a:pt x="229" y="497"/>
                </a:lnTo>
                <a:lnTo>
                  <a:pt x="229" y="495"/>
                </a:lnTo>
                <a:lnTo>
                  <a:pt x="229" y="487"/>
                </a:lnTo>
                <a:lnTo>
                  <a:pt x="230" y="469"/>
                </a:lnTo>
                <a:lnTo>
                  <a:pt x="230" y="456"/>
                </a:lnTo>
                <a:lnTo>
                  <a:pt x="230" y="451"/>
                </a:lnTo>
                <a:lnTo>
                  <a:pt x="230" y="447"/>
                </a:lnTo>
                <a:lnTo>
                  <a:pt x="230" y="446"/>
                </a:lnTo>
                <a:lnTo>
                  <a:pt x="230" y="443"/>
                </a:lnTo>
                <a:lnTo>
                  <a:pt x="230" y="441"/>
                </a:lnTo>
                <a:lnTo>
                  <a:pt x="222" y="441"/>
                </a:lnTo>
                <a:lnTo>
                  <a:pt x="220" y="441"/>
                </a:lnTo>
                <a:lnTo>
                  <a:pt x="217" y="441"/>
                </a:lnTo>
                <a:lnTo>
                  <a:pt x="215" y="441"/>
                </a:lnTo>
                <a:lnTo>
                  <a:pt x="211" y="441"/>
                </a:lnTo>
                <a:lnTo>
                  <a:pt x="209" y="441"/>
                </a:lnTo>
                <a:lnTo>
                  <a:pt x="204" y="439"/>
                </a:lnTo>
                <a:lnTo>
                  <a:pt x="202" y="439"/>
                </a:lnTo>
                <a:lnTo>
                  <a:pt x="202" y="436"/>
                </a:lnTo>
                <a:lnTo>
                  <a:pt x="202" y="434"/>
                </a:lnTo>
                <a:lnTo>
                  <a:pt x="202" y="431"/>
                </a:lnTo>
                <a:lnTo>
                  <a:pt x="204" y="418"/>
                </a:lnTo>
                <a:lnTo>
                  <a:pt x="204" y="412"/>
                </a:lnTo>
                <a:lnTo>
                  <a:pt x="204" y="403"/>
                </a:lnTo>
                <a:lnTo>
                  <a:pt x="204" y="395"/>
                </a:lnTo>
                <a:lnTo>
                  <a:pt x="204" y="387"/>
                </a:lnTo>
                <a:lnTo>
                  <a:pt x="204" y="385"/>
                </a:lnTo>
                <a:lnTo>
                  <a:pt x="204" y="381"/>
                </a:lnTo>
                <a:lnTo>
                  <a:pt x="206" y="379"/>
                </a:lnTo>
                <a:lnTo>
                  <a:pt x="206" y="371"/>
                </a:lnTo>
                <a:lnTo>
                  <a:pt x="206" y="369"/>
                </a:lnTo>
                <a:lnTo>
                  <a:pt x="206" y="366"/>
                </a:lnTo>
                <a:lnTo>
                  <a:pt x="206" y="364"/>
                </a:lnTo>
                <a:lnTo>
                  <a:pt x="206" y="359"/>
                </a:lnTo>
                <a:lnTo>
                  <a:pt x="206" y="356"/>
                </a:lnTo>
                <a:lnTo>
                  <a:pt x="206" y="349"/>
                </a:lnTo>
                <a:lnTo>
                  <a:pt x="206" y="348"/>
                </a:lnTo>
                <a:lnTo>
                  <a:pt x="206" y="345"/>
                </a:lnTo>
                <a:lnTo>
                  <a:pt x="207" y="336"/>
                </a:lnTo>
                <a:lnTo>
                  <a:pt x="207" y="333"/>
                </a:lnTo>
                <a:lnTo>
                  <a:pt x="207" y="331"/>
                </a:lnTo>
                <a:lnTo>
                  <a:pt x="207" y="330"/>
                </a:lnTo>
                <a:lnTo>
                  <a:pt x="207" y="328"/>
                </a:lnTo>
                <a:lnTo>
                  <a:pt x="206" y="328"/>
                </a:lnTo>
                <a:lnTo>
                  <a:pt x="204" y="328"/>
                </a:lnTo>
                <a:lnTo>
                  <a:pt x="202" y="328"/>
                </a:lnTo>
                <a:lnTo>
                  <a:pt x="199" y="328"/>
                </a:lnTo>
                <a:lnTo>
                  <a:pt x="196" y="328"/>
                </a:lnTo>
                <a:lnTo>
                  <a:pt x="188" y="328"/>
                </a:lnTo>
                <a:lnTo>
                  <a:pt x="186" y="328"/>
                </a:lnTo>
                <a:lnTo>
                  <a:pt x="184" y="328"/>
                </a:lnTo>
                <a:lnTo>
                  <a:pt x="183" y="328"/>
                </a:lnTo>
                <a:lnTo>
                  <a:pt x="181" y="328"/>
                </a:lnTo>
                <a:lnTo>
                  <a:pt x="181" y="327"/>
                </a:lnTo>
                <a:lnTo>
                  <a:pt x="183" y="318"/>
                </a:lnTo>
                <a:lnTo>
                  <a:pt x="183" y="312"/>
                </a:lnTo>
                <a:lnTo>
                  <a:pt x="183" y="310"/>
                </a:lnTo>
                <a:lnTo>
                  <a:pt x="183" y="307"/>
                </a:lnTo>
                <a:lnTo>
                  <a:pt x="183" y="305"/>
                </a:lnTo>
                <a:lnTo>
                  <a:pt x="183" y="304"/>
                </a:lnTo>
                <a:lnTo>
                  <a:pt x="183" y="302"/>
                </a:lnTo>
                <a:lnTo>
                  <a:pt x="183" y="299"/>
                </a:lnTo>
                <a:lnTo>
                  <a:pt x="183" y="296"/>
                </a:lnTo>
                <a:lnTo>
                  <a:pt x="183" y="289"/>
                </a:lnTo>
                <a:lnTo>
                  <a:pt x="184" y="286"/>
                </a:lnTo>
                <a:lnTo>
                  <a:pt x="184" y="284"/>
                </a:lnTo>
                <a:lnTo>
                  <a:pt x="184" y="274"/>
                </a:lnTo>
                <a:lnTo>
                  <a:pt x="183" y="274"/>
                </a:lnTo>
                <a:lnTo>
                  <a:pt x="181" y="274"/>
                </a:lnTo>
                <a:lnTo>
                  <a:pt x="178" y="274"/>
                </a:lnTo>
                <a:lnTo>
                  <a:pt x="178" y="273"/>
                </a:lnTo>
                <a:lnTo>
                  <a:pt x="176" y="273"/>
                </a:lnTo>
                <a:lnTo>
                  <a:pt x="175" y="273"/>
                </a:lnTo>
                <a:lnTo>
                  <a:pt x="170" y="273"/>
                </a:lnTo>
                <a:lnTo>
                  <a:pt x="165" y="273"/>
                </a:lnTo>
                <a:lnTo>
                  <a:pt x="163" y="273"/>
                </a:lnTo>
                <a:lnTo>
                  <a:pt x="160" y="273"/>
                </a:lnTo>
                <a:lnTo>
                  <a:pt x="157" y="273"/>
                </a:lnTo>
                <a:lnTo>
                  <a:pt x="157" y="271"/>
                </a:lnTo>
                <a:lnTo>
                  <a:pt x="157" y="269"/>
                </a:lnTo>
                <a:lnTo>
                  <a:pt x="157" y="268"/>
                </a:lnTo>
                <a:lnTo>
                  <a:pt x="157" y="266"/>
                </a:lnTo>
                <a:lnTo>
                  <a:pt x="157" y="264"/>
                </a:lnTo>
                <a:lnTo>
                  <a:pt x="158" y="263"/>
                </a:lnTo>
                <a:lnTo>
                  <a:pt x="158" y="261"/>
                </a:lnTo>
                <a:lnTo>
                  <a:pt x="158" y="253"/>
                </a:lnTo>
                <a:lnTo>
                  <a:pt x="158" y="251"/>
                </a:lnTo>
                <a:lnTo>
                  <a:pt x="158" y="247"/>
                </a:lnTo>
                <a:lnTo>
                  <a:pt x="158" y="240"/>
                </a:lnTo>
                <a:lnTo>
                  <a:pt x="158" y="230"/>
                </a:lnTo>
                <a:lnTo>
                  <a:pt x="160" y="219"/>
                </a:lnTo>
                <a:lnTo>
                  <a:pt x="160" y="217"/>
                </a:lnTo>
                <a:lnTo>
                  <a:pt x="160" y="214"/>
                </a:lnTo>
                <a:lnTo>
                  <a:pt x="153" y="214"/>
                </a:lnTo>
                <a:lnTo>
                  <a:pt x="152" y="214"/>
                </a:lnTo>
                <a:lnTo>
                  <a:pt x="145" y="212"/>
                </a:lnTo>
                <a:lnTo>
                  <a:pt x="137" y="212"/>
                </a:lnTo>
                <a:lnTo>
                  <a:pt x="132" y="212"/>
                </a:lnTo>
                <a:lnTo>
                  <a:pt x="129" y="212"/>
                </a:lnTo>
                <a:lnTo>
                  <a:pt x="127" y="212"/>
                </a:lnTo>
                <a:lnTo>
                  <a:pt x="126" y="212"/>
                </a:lnTo>
                <a:lnTo>
                  <a:pt x="121" y="211"/>
                </a:lnTo>
                <a:lnTo>
                  <a:pt x="117" y="211"/>
                </a:lnTo>
                <a:lnTo>
                  <a:pt x="113" y="211"/>
                </a:lnTo>
                <a:lnTo>
                  <a:pt x="111" y="211"/>
                </a:lnTo>
                <a:lnTo>
                  <a:pt x="109" y="211"/>
                </a:lnTo>
                <a:lnTo>
                  <a:pt x="103" y="211"/>
                </a:lnTo>
                <a:lnTo>
                  <a:pt x="101" y="211"/>
                </a:lnTo>
                <a:lnTo>
                  <a:pt x="98" y="211"/>
                </a:lnTo>
                <a:lnTo>
                  <a:pt x="90" y="209"/>
                </a:lnTo>
                <a:lnTo>
                  <a:pt x="77" y="209"/>
                </a:lnTo>
                <a:lnTo>
                  <a:pt x="73" y="209"/>
                </a:lnTo>
                <a:lnTo>
                  <a:pt x="54" y="207"/>
                </a:lnTo>
                <a:lnTo>
                  <a:pt x="49" y="207"/>
                </a:lnTo>
                <a:lnTo>
                  <a:pt x="44" y="207"/>
                </a:lnTo>
                <a:lnTo>
                  <a:pt x="42" y="207"/>
                </a:lnTo>
                <a:lnTo>
                  <a:pt x="34" y="207"/>
                </a:lnTo>
                <a:lnTo>
                  <a:pt x="28" y="206"/>
                </a:lnTo>
                <a:lnTo>
                  <a:pt x="24" y="206"/>
                </a:lnTo>
                <a:lnTo>
                  <a:pt x="23" y="206"/>
                </a:lnTo>
                <a:lnTo>
                  <a:pt x="19" y="206"/>
                </a:lnTo>
                <a:lnTo>
                  <a:pt x="18" y="206"/>
                </a:lnTo>
                <a:lnTo>
                  <a:pt x="16" y="206"/>
                </a:lnTo>
                <a:lnTo>
                  <a:pt x="11" y="206"/>
                </a:lnTo>
                <a:lnTo>
                  <a:pt x="0" y="206"/>
                </a:lnTo>
                <a:lnTo>
                  <a:pt x="1" y="204"/>
                </a:lnTo>
                <a:lnTo>
                  <a:pt x="1" y="201"/>
                </a:lnTo>
                <a:lnTo>
                  <a:pt x="1" y="199"/>
                </a:lnTo>
                <a:lnTo>
                  <a:pt x="3" y="198"/>
                </a:lnTo>
                <a:lnTo>
                  <a:pt x="3" y="196"/>
                </a:lnTo>
                <a:lnTo>
                  <a:pt x="3" y="194"/>
                </a:lnTo>
                <a:lnTo>
                  <a:pt x="3" y="193"/>
                </a:lnTo>
                <a:lnTo>
                  <a:pt x="3" y="191"/>
                </a:lnTo>
                <a:lnTo>
                  <a:pt x="5" y="189"/>
                </a:lnTo>
                <a:lnTo>
                  <a:pt x="5" y="188"/>
                </a:lnTo>
                <a:lnTo>
                  <a:pt x="5" y="186"/>
                </a:lnTo>
                <a:lnTo>
                  <a:pt x="5" y="184"/>
                </a:lnTo>
                <a:lnTo>
                  <a:pt x="5" y="183"/>
                </a:lnTo>
                <a:lnTo>
                  <a:pt x="5" y="181"/>
                </a:lnTo>
                <a:lnTo>
                  <a:pt x="6" y="181"/>
                </a:lnTo>
                <a:lnTo>
                  <a:pt x="6" y="180"/>
                </a:lnTo>
                <a:lnTo>
                  <a:pt x="6" y="178"/>
                </a:lnTo>
                <a:lnTo>
                  <a:pt x="6" y="176"/>
                </a:lnTo>
                <a:lnTo>
                  <a:pt x="6" y="175"/>
                </a:lnTo>
                <a:lnTo>
                  <a:pt x="6" y="173"/>
                </a:lnTo>
                <a:lnTo>
                  <a:pt x="8" y="173"/>
                </a:lnTo>
                <a:lnTo>
                  <a:pt x="10" y="173"/>
                </a:lnTo>
                <a:lnTo>
                  <a:pt x="10" y="171"/>
                </a:lnTo>
                <a:lnTo>
                  <a:pt x="10" y="170"/>
                </a:lnTo>
                <a:lnTo>
                  <a:pt x="10" y="168"/>
                </a:lnTo>
                <a:lnTo>
                  <a:pt x="11" y="168"/>
                </a:lnTo>
                <a:lnTo>
                  <a:pt x="13" y="168"/>
                </a:lnTo>
                <a:lnTo>
                  <a:pt x="14" y="166"/>
                </a:lnTo>
                <a:lnTo>
                  <a:pt x="14" y="165"/>
                </a:lnTo>
                <a:lnTo>
                  <a:pt x="14" y="16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55" name="Freeform 694"/>
          <p:cNvSpPr>
            <a:spLocks/>
          </p:cNvSpPr>
          <p:nvPr/>
        </p:nvSpPr>
        <p:spPr bwMode="auto">
          <a:xfrm>
            <a:off x="1655675" y="3794413"/>
            <a:ext cx="386481" cy="393450"/>
          </a:xfrm>
          <a:custGeom>
            <a:avLst/>
            <a:gdLst>
              <a:gd name="T0" fmla="*/ 11 w 191"/>
              <a:gd name="T1" fmla="*/ 162 h 189"/>
              <a:gd name="T2" fmla="*/ 13 w 191"/>
              <a:gd name="T3" fmla="*/ 163 h 189"/>
              <a:gd name="T4" fmla="*/ 18 w 191"/>
              <a:gd name="T5" fmla="*/ 153 h 189"/>
              <a:gd name="T6" fmla="*/ 24 w 191"/>
              <a:gd name="T7" fmla="*/ 150 h 189"/>
              <a:gd name="T8" fmla="*/ 29 w 191"/>
              <a:gd name="T9" fmla="*/ 135 h 189"/>
              <a:gd name="T10" fmla="*/ 38 w 191"/>
              <a:gd name="T11" fmla="*/ 134 h 189"/>
              <a:gd name="T12" fmla="*/ 46 w 191"/>
              <a:gd name="T13" fmla="*/ 145 h 189"/>
              <a:gd name="T14" fmla="*/ 47 w 191"/>
              <a:gd name="T15" fmla="*/ 144 h 189"/>
              <a:gd name="T16" fmla="*/ 64 w 191"/>
              <a:gd name="T17" fmla="*/ 155 h 189"/>
              <a:gd name="T18" fmla="*/ 88 w 191"/>
              <a:gd name="T19" fmla="*/ 153 h 189"/>
              <a:gd name="T20" fmla="*/ 105 w 191"/>
              <a:gd name="T21" fmla="*/ 158 h 189"/>
              <a:gd name="T22" fmla="*/ 124 w 191"/>
              <a:gd name="T23" fmla="*/ 166 h 189"/>
              <a:gd name="T24" fmla="*/ 132 w 191"/>
              <a:gd name="T25" fmla="*/ 180 h 189"/>
              <a:gd name="T26" fmla="*/ 157 w 191"/>
              <a:gd name="T27" fmla="*/ 183 h 189"/>
              <a:gd name="T28" fmla="*/ 170 w 191"/>
              <a:gd name="T29" fmla="*/ 188 h 189"/>
              <a:gd name="T30" fmla="*/ 168 w 191"/>
              <a:gd name="T31" fmla="*/ 188 h 189"/>
              <a:gd name="T32" fmla="*/ 152 w 191"/>
              <a:gd name="T33" fmla="*/ 183 h 189"/>
              <a:gd name="T34" fmla="*/ 134 w 191"/>
              <a:gd name="T35" fmla="*/ 180 h 189"/>
              <a:gd name="T36" fmla="*/ 124 w 191"/>
              <a:gd name="T37" fmla="*/ 163 h 189"/>
              <a:gd name="T38" fmla="*/ 101 w 191"/>
              <a:gd name="T39" fmla="*/ 155 h 189"/>
              <a:gd name="T40" fmla="*/ 75 w 191"/>
              <a:gd name="T41" fmla="*/ 153 h 189"/>
              <a:gd name="T42" fmla="*/ 59 w 191"/>
              <a:gd name="T43" fmla="*/ 145 h 189"/>
              <a:gd name="T44" fmla="*/ 62 w 191"/>
              <a:gd name="T45" fmla="*/ 129 h 189"/>
              <a:gd name="T46" fmla="*/ 80 w 191"/>
              <a:gd name="T47" fmla="*/ 129 h 189"/>
              <a:gd name="T48" fmla="*/ 77 w 191"/>
              <a:gd name="T49" fmla="*/ 129 h 189"/>
              <a:gd name="T50" fmla="*/ 95 w 191"/>
              <a:gd name="T51" fmla="*/ 113 h 189"/>
              <a:gd name="T52" fmla="*/ 106 w 191"/>
              <a:gd name="T53" fmla="*/ 96 h 189"/>
              <a:gd name="T54" fmla="*/ 109 w 191"/>
              <a:gd name="T55" fmla="*/ 106 h 189"/>
              <a:gd name="T56" fmla="*/ 121 w 191"/>
              <a:gd name="T57" fmla="*/ 98 h 189"/>
              <a:gd name="T58" fmla="*/ 126 w 191"/>
              <a:gd name="T59" fmla="*/ 104 h 189"/>
              <a:gd name="T60" fmla="*/ 137 w 191"/>
              <a:gd name="T61" fmla="*/ 98 h 189"/>
              <a:gd name="T62" fmla="*/ 144 w 191"/>
              <a:gd name="T63" fmla="*/ 104 h 189"/>
              <a:gd name="T64" fmla="*/ 139 w 191"/>
              <a:gd name="T65" fmla="*/ 98 h 189"/>
              <a:gd name="T66" fmla="*/ 126 w 191"/>
              <a:gd name="T67" fmla="*/ 106 h 189"/>
              <a:gd name="T68" fmla="*/ 121 w 191"/>
              <a:gd name="T69" fmla="*/ 96 h 189"/>
              <a:gd name="T70" fmla="*/ 113 w 191"/>
              <a:gd name="T71" fmla="*/ 104 h 189"/>
              <a:gd name="T72" fmla="*/ 109 w 191"/>
              <a:gd name="T73" fmla="*/ 96 h 189"/>
              <a:gd name="T74" fmla="*/ 98 w 191"/>
              <a:gd name="T75" fmla="*/ 109 h 189"/>
              <a:gd name="T76" fmla="*/ 83 w 191"/>
              <a:gd name="T77" fmla="*/ 122 h 189"/>
              <a:gd name="T78" fmla="*/ 67 w 191"/>
              <a:gd name="T79" fmla="*/ 127 h 189"/>
              <a:gd name="T80" fmla="*/ 59 w 191"/>
              <a:gd name="T81" fmla="*/ 139 h 189"/>
              <a:gd name="T82" fmla="*/ 46 w 191"/>
              <a:gd name="T83" fmla="*/ 137 h 189"/>
              <a:gd name="T84" fmla="*/ 39 w 191"/>
              <a:gd name="T85" fmla="*/ 119 h 189"/>
              <a:gd name="T86" fmla="*/ 24 w 191"/>
              <a:gd name="T87" fmla="*/ 122 h 189"/>
              <a:gd name="T88" fmla="*/ 18 w 191"/>
              <a:gd name="T89" fmla="*/ 137 h 189"/>
              <a:gd name="T90" fmla="*/ 15 w 191"/>
              <a:gd name="T91" fmla="*/ 152 h 189"/>
              <a:gd name="T92" fmla="*/ 2 w 191"/>
              <a:gd name="T93" fmla="*/ 166 h 189"/>
              <a:gd name="T94" fmla="*/ 5 w 191"/>
              <a:gd name="T95" fmla="*/ 150 h 189"/>
              <a:gd name="T96" fmla="*/ 10 w 191"/>
              <a:gd name="T97" fmla="*/ 131 h 189"/>
              <a:gd name="T98" fmla="*/ 15 w 191"/>
              <a:gd name="T99" fmla="*/ 109 h 189"/>
              <a:gd name="T100" fmla="*/ 20 w 191"/>
              <a:gd name="T101" fmla="*/ 88 h 189"/>
              <a:gd name="T102" fmla="*/ 23 w 191"/>
              <a:gd name="T103" fmla="*/ 67 h 189"/>
              <a:gd name="T104" fmla="*/ 26 w 191"/>
              <a:gd name="T105" fmla="*/ 49 h 189"/>
              <a:gd name="T106" fmla="*/ 52 w 191"/>
              <a:gd name="T107" fmla="*/ 46 h 189"/>
              <a:gd name="T108" fmla="*/ 93 w 191"/>
              <a:gd name="T109" fmla="*/ 49 h 189"/>
              <a:gd name="T110" fmla="*/ 136 w 191"/>
              <a:gd name="T111" fmla="*/ 29 h 189"/>
              <a:gd name="T112" fmla="*/ 152 w 191"/>
              <a:gd name="T113" fmla="*/ 23 h 189"/>
              <a:gd name="T114" fmla="*/ 167 w 191"/>
              <a:gd name="T115" fmla="*/ 16 h 189"/>
              <a:gd name="T116" fmla="*/ 180 w 191"/>
              <a:gd name="T117" fmla="*/ 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1" h="189">
                <a:moveTo>
                  <a:pt x="6" y="163"/>
                </a:moveTo>
                <a:lnTo>
                  <a:pt x="8" y="163"/>
                </a:lnTo>
                <a:lnTo>
                  <a:pt x="8" y="165"/>
                </a:lnTo>
                <a:lnTo>
                  <a:pt x="8" y="163"/>
                </a:lnTo>
                <a:lnTo>
                  <a:pt x="8" y="162"/>
                </a:lnTo>
                <a:lnTo>
                  <a:pt x="8" y="160"/>
                </a:lnTo>
                <a:lnTo>
                  <a:pt x="10" y="160"/>
                </a:lnTo>
                <a:lnTo>
                  <a:pt x="10" y="162"/>
                </a:lnTo>
                <a:lnTo>
                  <a:pt x="10" y="163"/>
                </a:lnTo>
                <a:lnTo>
                  <a:pt x="10" y="165"/>
                </a:lnTo>
                <a:lnTo>
                  <a:pt x="11" y="165"/>
                </a:lnTo>
                <a:lnTo>
                  <a:pt x="11" y="163"/>
                </a:lnTo>
                <a:lnTo>
                  <a:pt x="11" y="162"/>
                </a:lnTo>
                <a:lnTo>
                  <a:pt x="11" y="160"/>
                </a:lnTo>
                <a:lnTo>
                  <a:pt x="10" y="160"/>
                </a:lnTo>
                <a:lnTo>
                  <a:pt x="11" y="160"/>
                </a:lnTo>
                <a:lnTo>
                  <a:pt x="10" y="160"/>
                </a:lnTo>
                <a:lnTo>
                  <a:pt x="10" y="158"/>
                </a:lnTo>
                <a:lnTo>
                  <a:pt x="11" y="158"/>
                </a:lnTo>
                <a:lnTo>
                  <a:pt x="11" y="160"/>
                </a:lnTo>
                <a:lnTo>
                  <a:pt x="13" y="160"/>
                </a:lnTo>
                <a:lnTo>
                  <a:pt x="13" y="162"/>
                </a:lnTo>
                <a:lnTo>
                  <a:pt x="11" y="162"/>
                </a:lnTo>
                <a:lnTo>
                  <a:pt x="11" y="165"/>
                </a:lnTo>
                <a:lnTo>
                  <a:pt x="13" y="165"/>
                </a:lnTo>
                <a:lnTo>
                  <a:pt x="13" y="163"/>
                </a:lnTo>
                <a:lnTo>
                  <a:pt x="13" y="162"/>
                </a:lnTo>
                <a:lnTo>
                  <a:pt x="15" y="162"/>
                </a:lnTo>
                <a:lnTo>
                  <a:pt x="13" y="162"/>
                </a:lnTo>
                <a:lnTo>
                  <a:pt x="13" y="160"/>
                </a:lnTo>
                <a:lnTo>
                  <a:pt x="13" y="158"/>
                </a:lnTo>
                <a:lnTo>
                  <a:pt x="13" y="157"/>
                </a:lnTo>
                <a:lnTo>
                  <a:pt x="15" y="157"/>
                </a:lnTo>
                <a:lnTo>
                  <a:pt x="16" y="157"/>
                </a:lnTo>
                <a:lnTo>
                  <a:pt x="16" y="155"/>
                </a:lnTo>
                <a:lnTo>
                  <a:pt x="16" y="157"/>
                </a:lnTo>
                <a:lnTo>
                  <a:pt x="16" y="155"/>
                </a:lnTo>
                <a:lnTo>
                  <a:pt x="18" y="155"/>
                </a:lnTo>
                <a:lnTo>
                  <a:pt x="18" y="153"/>
                </a:lnTo>
                <a:lnTo>
                  <a:pt x="20" y="153"/>
                </a:lnTo>
                <a:lnTo>
                  <a:pt x="20" y="152"/>
                </a:lnTo>
                <a:lnTo>
                  <a:pt x="21" y="153"/>
                </a:lnTo>
                <a:lnTo>
                  <a:pt x="21" y="152"/>
                </a:lnTo>
                <a:lnTo>
                  <a:pt x="21" y="153"/>
                </a:lnTo>
                <a:lnTo>
                  <a:pt x="23" y="153"/>
                </a:lnTo>
                <a:lnTo>
                  <a:pt x="23" y="152"/>
                </a:lnTo>
                <a:lnTo>
                  <a:pt x="21" y="152"/>
                </a:lnTo>
                <a:lnTo>
                  <a:pt x="21" y="150"/>
                </a:lnTo>
                <a:lnTo>
                  <a:pt x="23" y="150"/>
                </a:lnTo>
                <a:lnTo>
                  <a:pt x="23" y="148"/>
                </a:lnTo>
                <a:lnTo>
                  <a:pt x="24" y="148"/>
                </a:lnTo>
                <a:lnTo>
                  <a:pt x="24" y="150"/>
                </a:lnTo>
                <a:lnTo>
                  <a:pt x="24" y="148"/>
                </a:lnTo>
                <a:lnTo>
                  <a:pt x="23" y="147"/>
                </a:lnTo>
                <a:lnTo>
                  <a:pt x="24" y="145"/>
                </a:lnTo>
                <a:lnTo>
                  <a:pt x="24" y="144"/>
                </a:lnTo>
                <a:lnTo>
                  <a:pt x="26" y="144"/>
                </a:lnTo>
                <a:lnTo>
                  <a:pt x="26" y="142"/>
                </a:lnTo>
                <a:lnTo>
                  <a:pt x="26" y="140"/>
                </a:lnTo>
                <a:lnTo>
                  <a:pt x="26" y="139"/>
                </a:lnTo>
                <a:lnTo>
                  <a:pt x="28" y="139"/>
                </a:lnTo>
                <a:lnTo>
                  <a:pt x="28" y="137"/>
                </a:lnTo>
                <a:lnTo>
                  <a:pt x="29" y="137"/>
                </a:lnTo>
                <a:lnTo>
                  <a:pt x="28" y="137"/>
                </a:lnTo>
                <a:lnTo>
                  <a:pt x="29" y="135"/>
                </a:lnTo>
                <a:lnTo>
                  <a:pt x="29" y="134"/>
                </a:lnTo>
                <a:lnTo>
                  <a:pt x="29" y="132"/>
                </a:lnTo>
                <a:lnTo>
                  <a:pt x="31" y="131"/>
                </a:lnTo>
                <a:lnTo>
                  <a:pt x="31" y="129"/>
                </a:lnTo>
                <a:lnTo>
                  <a:pt x="33" y="127"/>
                </a:lnTo>
                <a:lnTo>
                  <a:pt x="34" y="127"/>
                </a:lnTo>
                <a:lnTo>
                  <a:pt x="34" y="126"/>
                </a:lnTo>
                <a:lnTo>
                  <a:pt x="34" y="127"/>
                </a:lnTo>
                <a:lnTo>
                  <a:pt x="36" y="127"/>
                </a:lnTo>
                <a:lnTo>
                  <a:pt x="36" y="129"/>
                </a:lnTo>
                <a:lnTo>
                  <a:pt x="36" y="131"/>
                </a:lnTo>
                <a:lnTo>
                  <a:pt x="38" y="132"/>
                </a:lnTo>
                <a:lnTo>
                  <a:pt x="38" y="134"/>
                </a:lnTo>
                <a:lnTo>
                  <a:pt x="36" y="134"/>
                </a:lnTo>
                <a:lnTo>
                  <a:pt x="36" y="135"/>
                </a:lnTo>
                <a:lnTo>
                  <a:pt x="38" y="135"/>
                </a:lnTo>
                <a:lnTo>
                  <a:pt x="36" y="137"/>
                </a:lnTo>
                <a:lnTo>
                  <a:pt x="38" y="137"/>
                </a:lnTo>
                <a:lnTo>
                  <a:pt x="38" y="135"/>
                </a:lnTo>
                <a:lnTo>
                  <a:pt x="39" y="135"/>
                </a:lnTo>
                <a:lnTo>
                  <a:pt x="39" y="137"/>
                </a:lnTo>
                <a:lnTo>
                  <a:pt x="41" y="139"/>
                </a:lnTo>
                <a:lnTo>
                  <a:pt x="42" y="140"/>
                </a:lnTo>
                <a:lnTo>
                  <a:pt x="44" y="142"/>
                </a:lnTo>
                <a:lnTo>
                  <a:pt x="46" y="144"/>
                </a:lnTo>
                <a:lnTo>
                  <a:pt x="46" y="145"/>
                </a:lnTo>
                <a:lnTo>
                  <a:pt x="46" y="147"/>
                </a:lnTo>
                <a:lnTo>
                  <a:pt x="44" y="148"/>
                </a:lnTo>
                <a:lnTo>
                  <a:pt x="42" y="148"/>
                </a:lnTo>
                <a:lnTo>
                  <a:pt x="42" y="150"/>
                </a:lnTo>
                <a:lnTo>
                  <a:pt x="42" y="152"/>
                </a:lnTo>
                <a:lnTo>
                  <a:pt x="42" y="150"/>
                </a:lnTo>
                <a:lnTo>
                  <a:pt x="44" y="150"/>
                </a:lnTo>
                <a:lnTo>
                  <a:pt x="44" y="148"/>
                </a:lnTo>
                <a:lnTo>
                  <a:pt x="46" y="148"/>
                </a:lnTo>
                <a:lnTo>
                  <a:pt x="46" y="147"/>
                </a:lnTo>
                <a:lnTo>
                  <a:pt x="46" y="145"/>
                </a:lnTo>
                <a:lnTo>
                  <a:pt x="47" y="145"/>
                </a:lnTo>
                <a:lnTo>
                  <a:pt x="47" y="144"/>
                </a:lnTo>
                <a:lnTo>
                  <a:pt x="49" y="145"/>
                </a:lnTo>
                <a:lnTo>
                  <a:pt x="51" y="145"/>
                </a:lnTo>
                <a:lnTo>
                  <a:pt x="51" y="147"/>
                </a:lnTo>
                <a:lnTo>
                  <a:pt x="52" y="147"/>
                </a:lnTo>
                <a:lnTo>
                  <a:pt x="52" y="148"/>
                </a:lnTo>
                <a:lnTo>
                  <a:pt x="54" y="148"/>
                </a:lnTo>
                <a:lnTo>
                  <a:pt x="56" y="150"/>
                </a:lnTo>
                <a:lnTo>
                  <a:pt x="57" y="150"/>
                </a:lnTo>
                <a:lnTo>
                  <a:pt x="59" y="152"/>
                </a:lnTo>
                <a:lnTo>
                  <a:pt x="62" y="152"/>
                </a:lnTo>
                <a:lnTo>
                  <a:pt x="62" y="153"/>
                </a:lnTo>
                <a:lnTo>
                  <a:pt x="64" y="153"/>
                </a:lnTo>
                <a:lnTo>
                  <a:pt x="64" y="155"/>
                </a:lnTo>
                <a:lnTo>
                  <a:pt x="65" y="155"/>
                </a:lnTo>
                <a:lnTo>
                  <a:pt x="65" y="157"/>
                </a:lnTo>
                <a:lnTo>
                  <a:pt x="67" y="157"/>
                </a:lnTo>
                <a:lnTo>
                  <a:pt x="69" y="157"/>
                </a:lnTo>
                <a:lnTo>
                  <a:pt x="70" y="157"/>
                </a:lnTo>
                <a:lnTo>
                  <a:pt x="72" y="155"/>
                </a:lnTo>
                <a:lnTo>
                  <a:pt x="73" y="155"/>
                </a:lnTo>
                <a:lnTo>
                  <a:pt x="75" y="155"/>
                </a:lnTo>
                <a:lnTo>
                  <a:pt x="77" y="155"/>
                </a:lnTo>
                <a:lnTo>
                  <a:pt x="78" y="153"/>
                </a:lnTo>
                <a:lnTo>
                  <a:pt x="82" y="153"/>
                </a:lnTo>
                <a:lnTo>
                  <a:pt x="85" y="153"/>
                </a:lnTo>
                <a:lnTo>
                  <a:pt x="88" y="153"/>
                </a:lnTo>
                <a:lnTo>
                  <a:pt x="88" y="155"/>
                </a:lnTo>
                <a:lnTo>
                  <a:pt x="90" y="153"/>
                </a:lnTo>
                <a:lnTo>
                  <a:pt x="91" y="153"/>
                </a:lnTo>
                <a:lnTo>
                  <a:pt x="91" y="155"/>
                </a:lnTo>
                <a:lnTo>
                  <a:pt x="93" y="155"/>
                </a:lnTo>
                <a:lnTo>
                  <a:pt x="95" y="155"/>
                </a:lnTo>
                <a:lnTo>
                  <a:pt x="95" y="157"/>
                </a:lnTo>
                <a:lnTo>
                  <a:pt x="96" y="157"/>
                </a:lnTo>
                <a:lnTo>
                  <a:pt x="98" y="157"/>
                </a:lnTo>
                <a:lnTo>
                  <a:pt x="100" y="157"/>
                </a:lnTo>
                <a:lnTo>
                  <a:pt x="101" y="158"/>
                </a:lnTo>
                <a:lnTo>
                  <a:pt x="103" y="158"/>
                </a:lnTo>
                <a:lnTo>
                  <a:pt x="105" y="158"/>
                </a:lnTo>
                <a:lnTo>
                  <a:pt x="106" y="158"/>
                </a:lnTo>
                <a:lnTo>
                  <a:pt x="108" y="158"/>
                </a:lnTo>
                <a:lnTo>
                  <a:pt x="109" y="160"/>
                </a:lnTo>
                <a:lnTo>
                  <a:pt x="111" y="160"/>
                </a:lnTo>
                <a:lnTo>
                  <a:pt x="113" y="160"/>
                </a:lnTo>
                <a:lnTo>
                  <a:pt x="113" y="162"/>
                </a:lnTo>
                <a:lnTo>
                  <a:pt x="114" y="162"/>
                </a:lnTo>
                <a:lnTo>
                  <a:pt x="116" y="162"/>
                </a:lnTo>
                <a:lnTo>
                  <a:pt x="116" y="163"/>
                </a:lnTo>
                <a:lnTo>
                  <a:pt x="119" y="163"/>
                </a:lnTo>
                <a:lnTo>
                  <a:pt x="121" y="163"/>
                </a:lnTo>
                <a:lnTo>
                  <a:pt x="122" y="165"/>
                </a:lnTo>
                <a:lnTo>
                  <a:pt x="124" y="166"/>
                </a:lnTo>
                <a:lnTo>
                  <a:pt x="124" y="165"/>
                </a:lnTo>
                <a:lnTo>
                  <a:pt x="122" y="165"/>
                </a:lnTo>
                <a:lnTo>
                  <a:pt x="124" y="165"/>
                </a:lnTo>
                <a:lnTo>
                  <a:pt x="126" y="166"/>
                </a:lnTo>
                <a:lnTo>
                  <a:pt x="127" y="168"/>
                </a:lnTo>
                <a:lnTo>
                  <a:pt x="127" y="170"/>
                </a:lnTo>
                <a:lnTo>
                  <a:pt x="129" y="171"/>
                </a:lnTo>
                <a:lnTo>
                  <a:pt x="129" y="173"/>
                </a:lnTo>
                <a:lnTo>
                  <a:pt x="131" y="173"/>
                </a:lnTo>
                <a:lnTo>
                  <a:pt x="131" y="175"/>
                </a:lnTo>
                <a:lnTo>
                  <a:pt x="132" y="176"/>
                </a:lnTo>
                <a:lnTo>
                  <a:pt x="132" y="178"/>
                </a:lnTo>
                <a:lnTo>
                  <a:pt x="132" y="180"/>
                </a:lnTo>
                <a:lnTo>
                  <a:pt x="134" y="181"/>
                </a:lnTo>
                <a:lnTo>
                  <a:pt x="136" y="183"/>
                </a:lnTo>
                <a:lnTo>
                  <a:pt x="137" y="184"/>
                </a:lnTo>
                <a:lnTo>
                  <a:pt x="139" y="186"/>
                </a:lnTo>
                <a:lnTo>
                  <a:pt x="140" y="186"/>
                </a:lnTo>
                <a:lnTo>
                  <a:pt x="142" y="186"/>
                </a:lnTo>
                <a:lnTo>
                  <a:pt x="144" y="186"/>
                </a:lnTo>
                <a:lnTo>
                  <a:pt x="147" y="186"/>
                </a:lnTo>
                <a:lnTo>
                  <a:pt x="149" y="186"/>
                </a:lnTo>
                <a:lnTo>
                  <a:pt x="150" y="184"/>
                </a:lnTo>
                <a:lnTo>
                  <a:pt x="152" y="184"/>
                </a:lnTo>
                <a:lnTo>
                  <a:pt x="154" y="183"/>
                </a:lnTo>
                <a:lnTo>
                  <a:pt x="157" y="183"/>
                </a:lnTo>
                <a:lnTo>
                  <a:pt x="158" y="183"/>
                </a:lnTo>
                <a:lnTo>
                  <a:pt x="160" y="183"/>
                </a:lnTo>
                <a:lnTo>
                  <a:pt x="162" y="183"/>
                </a:lnTo>
                <a:lnTo>
                  <a:pt x="162" y="184"/>
                </a:lnTo>
                <a:lnTo>
                  <a:pt x="162" y="186"/>
                </a:lnTo>
                <a:lnTo>
                  <a:pt x="163" y="186"/>
                </a:lnTo>
                <a:lnTo>
                  <a:pt x="163" y="188"/>
                </a:lnTo>
                <a:lnTo>
                  <a:pt x="163" y="189"/>
                </a:lnTo>
                <a:lnTo>
                  <a:pt x="165" y="189"/>
                </a:lnTo>
                <a:lnTo>
                  <a:pt x="167" y="189"/>
                </a:lnTo>
                <a:lnTo>
                  <a:pt x="168" y="189"/>
                </a:lnTo>
                <a:lnTo>
                  <a:pt x="168" y="188"/>
                </a:lnTo>
                <a:lnTo>
                  <a:pt x="170" y="188"/>
                </a:lnTo>
                <a:lnTo>
                  <a:pt x="172" y="188"/>
                </a:lnTo>
                <a:lnTo>
                  <a:pt x="172" y="186"/>
                </a:lnTo>
                <a:lnTo>
                  <a:pt x="173" y="186"/>
                </a:lnTo>
                <a:lnTo>
                  <a:pt x="175" y="186"/>
                </a:lnTo>
                <a:lnTo>
                  <a:pt x="176" y="186"/>
                </a:lnTo>
                <a:lnTo>
                  <a:pt x="176" y="184"/>
                </a:lnTo>
                <a:lnTo>
                  <a:pt x="175" y="184"/>
                </a:lnTo>
                <a:lnTo>
                  <a:pt x="173" y="184"/>
                </a:lnTo>
                <a:lnTo>
                  <a:pt x="173" y="186"/>
                </a:lnTo>
                <a:lnTo>
                  <a:pt x="172" y="186"/>
                </a:lnTo>
                <a:lnTo>
                  <a:pt x="170" y="186"/>
                </a:lnTo>
                <a:lnTo>
                  <a:pt x="170" y="188"/>
                </a:lnTo>
                <a:lnTo>
                  <a:pt x="168" y="188"/>
                </a:lnTo>
                <a:lnTo>
                  <a:pt x="167" y="188"/>
                </a:lnTo>
                <a:lnTo>
                  <a:pt x="165" y="188"/>
                </a:lnTo>
                <a:lnTo>
                  <a:pt x="163" y="188"/>
                </a:lnTo>
                <a:lnTo>
                  <a:pt x="163" y="186"/>
                </a:lnTo>
                <a:lnTo>
                  <a:pt x="163" y="184"/>
                </a:lnTo>
                <a:lnTo>
                  <a:pt x="162" y="183"/>
                </a:lnTo>
                <a:lnTo>
                  <a:pt x="160" y="181"/>
                </a:lnTo>
                <a:lnTo>
                  <a:pt x="158" y="181"/>
                </a:lnTo>
                <a:lnTo>
                  <a:pt x="157" y="181"/>
                </a:lnTo>
                <a:lnTo>
                  <a:pt x="155" y="181"/>
                </a:lnTo>
                <a:lnTo>
                  <a:pt x="155" y="183"/>
                </a:lnTo>
                <a:lnTo>
                  <a:pt x="154" y="183"/>
                </a:lnTo>
                <a:lnTo>
                  <a:pt x="152" y="183"/>
                </a:lnTo>
                <a:lnTo>
                  <a:pt x="150" y="183"/>
                </a:lnTo>
                <a:lnTo>
                  <a:pt x="150" y="184"/>
                </a:lnTo>
                <a:lnTo>
                  <a:pt x="149" y="184"/>
                </a:lnTo>
                <a:lnTo>
                  <a:pt x="147" y="184"/>
                </a:lnTo>
                <a:lnTo>
                  <a:pt x="145" y="184"/>
                </a:lnTo>
                <a:lnTo>
                  <a:pt x="144" y="186"/>
                </a:lnTo>
                <a:lnTo>
                  <a:pt x="142" y="186"/>
                </a:lnTo>
                <a:lnTo>
                  <a:pt x="140" y="184"/>
                </a:lnTo>
                <a:lnTo>
                  <a:pt x="139" y="184"/>
                </a:lnTo>
                <a:lnTo>
                  <a:pt x="137" y="183"/>
                </a:lnTo>
                <a:lnTo>
                  <a:pt x="136" y="181"/>
                </a:lnTo>
                <a:lnTo>
                  <a:pt x="136" y="180"/>
                </a:lnTo>
                <a:lnTo>
                  <a:pt x="134" y="180"/>
                </a:lnTo>
                <a:lnTo>
                  <a:pt x="134" y="178"/>
                </a:lnTo>
                <a:lnTo>
                  <a:pt x="132" y="176"/>
                </a:lnTo>
                <a:lnTo>
                  <a:pt x="132" y="175"/>
                </a:lnTo>
                <a:lnTo>
                  <a:pt x="132" y="173"/>
                </a:lnTo>
                <a:lnTo>
                  <a:pt x="131" y="171"/>
                </a:lnTo>
                <a:lnTo>
                  <a:pt x="131" y="170"/>
                </a:lnTo>
                <a:lnTo>
                  <a:pt x="131" y="168"/>
                </a:lnTo>
                <a:lnTo>
                  <a:pt x="129" y="168"/>
                </a:lnTo>
                <a:lnTo>
                  <a:pt x="129" y="166"/>
                </a:lnTo>
                <a:lnTo>
                  <a:pt x="127" y="166"/>
                </a:lnTo>
                <a:lnTo>
                  <a:pt x="127" y="165"/>
                </a:lnTo>
                <a:lnTo>
                  <a:pt x="126" y="165"/>
                </a:lnTo>
                <a:lnTo>
                  <a:pt x="124" y="163"/>
                </a:lnTo>
                <a:lnTo>
                  <a:pt x="121" y="162"/>
                </a:lnTo>
                <a:lnTo>
                  <a:pt x="119" y="162"/>
                </a:lnTo>
                <a:lnTo>
                  <a:pt x="118" y="160"/>
                </a:lnTo>
                <a:lnTo>
                  <a:pt x="114" y="158"/>
                </a:lnTo>
                <a:lnTo>
                  <a:pt x="113" y="158"/>
                </a:lnTo>
                <a:lnTo>
                  <a:pt x="111" y="157"/>
                </a:lnTo>
                <a:lnTo>
                  <a:pt x="109" y="157"/>
                </a:lnTo>
                <a:lnTo>
                  <a:pt x="108" y="157"/>
                </a:lnTo>
                <a:lnTo>
                  <a:pt x="108" y="155"/>
                </a:lnTo>
                <a:lnTo>
                  <a:pt x="106" y="155"/>
                </a:lnTo>
                <a:lnTo>
                  <a:pt x="105" y="155"/>
                </a:lnTo>
                <a:lnTo>
                  <a:pt x="103" y="155"/>
                </a:lnTo>
                <a:lnTo>
                  <a:pt x="101" y="155"/>
                </a:lnTo>
                <a:lnTo>
                  <a:pt x="100" y="155"/>
                </a:lnTo>
                <a:lnTo>
                  <a:pt x="98" y="153"/>
                </a:lnTo>
                <a:lnTo>
                  <a:pt x="96" y="152"/>
                </a:lnTo>
                <a:lnTo>
                  <a:pt x="95" y="152"/>
                </a:lnTo>
                <a:lnTo>
                  <a:pt x="93" y="152"/>
                </a:lnTo>
                <a:lnTo>
                  <a:pt x="91" y="152"/>
                </a:lnTo>
                <a:lnTo>
                  <a:pt x="90" y="152"/>
                </a:lnTo>
                <a:lnTo>
                  <a:pt x="88" y="152"/>
                </a:lnTo>
                <a:lnTo>
                  <a:pt x="83" y="152"/>
                </a:lnTo>
                <a:lnTo>
                  <a:pt x="82" y="152"/>
                </a:lnTo>
                <a:lnTo>
                  <a:pt x="80" y="152"/>
                </a:lnTo>
                <a:lnTo>
                  <a:pt x="78" y="152"/>
                </a:lnTo>
                <a:lnTo>
                  <a:pt x="75" y="153"/>
                </a:lnTo>
                <a:lnTo>
                  <a:pt x="72" y="153"/>
                </a:lnTo>
                <a:lnTo>
                  <a:pt x="70" y="153"/>
                </a:lnTo>
                <a:lnTo>
                  <a:pt x="69" y="152"/>
                </a:lnTo>
                <a:lnTo>
                  <a:pt x="67" y="152"/>
                </a:lnTo>
                <a:lnTo>
                  <a:pt x="65" y="152"/>
                </a:lnTo>
                <a:lnTo>
                  <a:pt x="65" y="150"/>
                </a:lnTo>
                <a:lnTo>
                  <a:pt x="64" y="150"/>
                </a:lnTo>
                <a:lnTo>
                  <a:pt x="62" y="150"/>
                </a:lnTo>
                <a:lnTo>
                  <a:pt x="60" y="150"/>
                </a:lnTo>
                <a:lnTo>
                  <a:pt x="59" y="148"/>
                </a:lnTo>
                <a:lnTo>
                  <a:pt x="57" y="147"/>
                </a:lnTo>
                <a:lnTo>
                  <a:pt x="57" y="145"/>
                </a:lnTo>
                <a:lnTo>
                  <a:pt x="59" y="145"/>
                </a:lnTo>
                <a:lnTo>
                  <a:pt x="59" y="144"/>
                </a:lnTo>
                <a:lnTo>
                  <a:pt x="60" y="142"/>
                </a:lnTo>
                <a:lnTo>
                  <a:pt x="62" y="140"/>
                </a:lnTo>
                <a:lnTo>
                  <a:pt x="62" y="137"/>
                </a:lnTo>
                <a:lnTo>
                  <a:pt x="60" y="137"/>
                </a:lnTo>
                <a:lnTo>
                  <a:pt x="60" y="135"/>
                </a:lnTo>
                <a:lnTo>
                  <a:pt x="59" y="135"/>
                </a:lnTo>
                <a:lnTo>
                  <a:pt x="59" y="134"/>
                </a:lnTo>
                <a:lnTo>
                  <a:pt x="57" y="134"/>
                </a:lnTo>
                <a:lnTo>
                  <a:pt x="57" y="132"/>
                </a:lnTo>
                <a:lnTo>
                  <a:pt x="57" y="131"/>
                </a:lnTo>
                <a:lnTo>
                  <a:pt x="59" y="131"/>
                </a:lnTo>
                <a:lnTo>
                  <a:pt x="62" y="129"/>
                </a:lnTo>
                <a:lnTo>
                  <a:pt x="64" y="129"/>
                </a:lnTo>
                <a:lnTo>
                  <a:pt x="65" y="129"/>
                </a:lnTo>
                <a:lnTo>
                  <a:pt x="67" y="127"/>
                </a:lnTo>
                <a:lnTo>
                  <a:pt x="69" y="127"/>
                </a:lnTo>
                <a:lnTo>
                  <a:pt x="70" y="129"/>
                </a:lnTo>
                <a:lnTo>
                  <a:pt x="72" y="129"/>
                </a:lnTo>
                <a:lnTo>
                  <a:pt x="73" y="129"/>
                </a:lnTo>
                <a:lnTo>
                  <a:pt x="75" y="129"/>
                </a:lnTo>
                <a:lnTo>
                  <a:pt x="77" y="129"/>
                </a:lnTo>
                <a:lnTo>
                  <a:pt x="77" y="131"/>
                </a:lnTo>
                <a:lnTo>
                  <a:pt x="78" y="131"/>
                </a:lnTo>
                <a:lnTo>
                  <a:pt x="78" y="129"/>
                </a:lnTo>
                <a:lnTo>
                  <a:pt x="80" y="129"/>
                </a:lnTo>
                <a:lnTo>
                  <a:pt x="80" y="131"/>
                </a:lnTo>
                <a:lnTo>
                  <a:pt x="82" y="131"/>
                </a:lnTo>
                <a:lnTo>
                  <a:pt x="80" y="132"/>
                </a:lnTo>
                <a:lnTo>
                  <a:pt x="82" y="132"/>
                </a:lnTo>
                <a:lnTo>
                  <a:pt x="83" y="134"/>
                </a:lnTo>
                <a:lnTo>
                  <a:pt x="83" y="132"/>
                </a:lnTo>
                <a:lnTo>
                  <a:pt x="85" y="132"/>
                </a:lnTo>
                <a:lnTo>
                  <a:pt x="83" y="132"/>
                </a:lnTo>
                <a:lnTo>
                  <a:pt x="82" y="131"/>
                </a:lnTo>
                <a:lnTo>
                  <a:pt x="80" y="131"/>
                </a:lnTo>
                <a:lnTo>
                  <a:pt x="80" y="129"/>
                </a:lnTo>
                <a:lnTo>
                  <a:pt x="78" y="129"/>
                </a:lnTo>
                <a:lnTo>
                  <a:pt x="77" y="129"/>
                </a:lnTo>
                <a:lnTo>
                  <a:pt x="78" y="127"/>
                </a:lnTo>
                <a:lnTo>
                  <a:pt x="80" y="126"/>
                </a:lnTo>
                <a:lnTo>
                  <a:pt x="82" y="124"/>
                </a:lnTo>
                <a:lnTo>
                  <a:pt x="83" y="122"/>
                </a:lnTo>
                <a:lnTo>
                  <a:pt x="85" y="121"/>
                </a:lnTo>
                <a:lnTo>
                  <a:pt x="87" y="121"/>
                </a:lnTo>
                <a:lnTo>
                  <a:pt x="87" y="119"/>
                </a:lnTo>
                <a:lnTo>
                  <a:pt x="88" y="119"/>
                </a:lnTo>
                <a:lnTo>
                  <a:pt x="88" y="117"/>
                </a:lnTo>
                <a:lnTo>
                  <a:pt x="90" y="116"/>
                </a:lnTo>
                <a:lnTo>
                  <a:pt x="91" y="114"/>
                </a:lnTo>
                <a:lnTo>
                  <a:pt x="93" y="114"/>
                </a:lnTo>
                <a:lnTo>
                  <a:pt x="95" y="113"/>
                </a:lnTo>
                <a:lnTo>
                  <a:pt x="96" y="113"/>
                </a:lnTo>
                <a:lnTo>
                  <a:pt x="98" y="113"/>
                </a:lnTo>
                <a:lnTo>
                  <a:pt x="98" y="111"/>
                </a:lnTo>
                <a:lnTo>
                  <a:pt x="100" y="111"/>
                </a:lnTo>
                <a:lnTo>
                  <a:pt x="100" y="109"/>
                </a:lnTo>
                <a:lnTo>
                  <a:pt x="101" y="108"/>
                </a:lnTo>
                <a:lnTo>
                  <a:pt x="101" y="106"/>
                </a:lnTo>
                <a:lnTo>
                  <a:pt x="101" y="104"/>
                </a:lnTo>
                <a:lnTo>
                  <a:pt x="101" y="103"/>
                </a:lnTo>
                <a:lnTo>
                  <a:pt x="103" y="101"/>
                </a:lnTo>
                <a:lnTo>
                  <a:pt x="103" y="99"/>
                </a:lnTo>
                <a:lnTo>
                  <a:pt x="105" y="98"/>
                </a:lnTo>
                <a:lnTo>
                  <a:pt x="106" y="96"/>
                </a:lnTo>
                <a:lnTo>
                  <a:pt x="108" y="96"/>
                </a:lnTo>
                <a:lnTo>
                  <a:pt x="109" y="96"/>
                </a:lnTo>
                <a:lnTo>
                  <a:pt x="109" y="98"/>
                </a:lnTo>
                <a:lnTo>
                  <a:pt x="108" y="98"/>
                </a:lnTo>
                <a:lnTo>
                  <a:pt x="108" y="99"/>
                </a:lnTo>
                <a:lnTo>
                  <a:pt x="106" y="101"/>
                </a:lnTo>
                <a:lnTo>
                  <a:pt x="105" y="103"/>
                </a:lnTo>
                <a:lnTo>
                  <a:pt x="105" y="104"/>
                </a:lnTo>
                <a:lnTo>
                  <a:pt x="105" y="106"/>
                </a:lnTo>
                <a:lnTo>
                  <a:pt x="105" y="108"/>
                </a:lnTo>
                <a:lnTo>
                  <a:pt x="106" y="108"/>
                </a:lnTo>
                <a:lnTo>
                  <a:pt x="108" y="108"/>
                </a:lnTo>
                <a:lnTo>
                  <a:pt x="109" y="106"/>
                </a:lnTo>
                <a:lnTo>
                  <a:pt x="111" y="106"/>
                </a:lnTo>
                <a:lnTo>
                  <a:pt x="113" y="104"/>
                </a:lnTo>
                <a:lnTo>
                  <a:pt x="114" y="104"/>
                </a:lnTo>
                <a:lnTo>
                  <a:pt x="116" y="103"/>
                </a:lnTo>
                <a:lnTo>
                  <a:pt x="118" y="101"/>
                </a:lnTo>
                <a:lnTo>
                  <a:pt x="118" y="99"/>
                </a:lnTo>
                <a:lnTo>
                  <a:pt x="119" y="98"/>
                </a:lnTo>
                <a:lnTo>
                  <a:pt x="119" y="96"/>
                </a:lnTo>
                <a:lnTo>
                  <a:pt x="119" y="95"/>
                </a:lnTo>
                <a:lnTo>
                  <a:pt x="121" y="95"/>
                </a:lnTo>
                <a:lnTo>
                  <a:pt x="122" y="95"/>
                </a:lnTo>
                <a:lnTo>
                  <a:pt x="121" y="96"/>
                </a:lnTo>
                <a:lnTo>
                  <a:pt x="121" y="98"/>
                </a:lnTo>
                <a:lnTo>
                  <a:pt x="119" y="98"/>
                </a:lnTo>
                <a:lnTo>
                  <a:pt x="119" y="99"/>
                </a:lnTo>
                <a:lnTo>
                  <a:pt x="119" y="101"/>
                </a:lnTo>
                <a:lnTo>
                  <a:pt x="121" y="101"/>
                </a:lnTo>
                <a:lnTo>
                  <a:pt x="121" y="103"/>
                </a:lnTo>
                <a:lnTo>
                  <a:pt x="122" y="103"/>
                </a:lnTo>
                <a:lnTo>
                  <a:pt x="124" y="101"/>
                </a:lnTo>
                <a:lnTo>
                  <a:pt x="126" y="99"/>
                </a:lnTo>
                <a:lnTo>
                  <a:pt x="127" y="99"/>
                </a:lnTo>
                <a:lnTo>
                  <a:pt x="127" y="101"/>
                </a:lnTo>
                <a:lnTo>
                  <a:pt x="127" y="103"/>
                </a:lnTo>
                <a:lnTo>
                  <a:pt x="127" y="104"/>
                </a:lnTo>
                <a:lnTo>
                  <a:pt x="126" y="104"/>
                </a:lnTo>
                <a:lnTo>
                  <a:pt x="126" y="106"/>
                </a:lnTo>
                <a:lnTo>
                  <a:pt x="126" y="108"/>
                </a:lnTo>
                <a:lnTo>
                  <a:pt x="127" y="108"/>
                </a:lnTo>
                <a:lnTo>
                  <a:pt x="129" y="108"/>
                </a:lnTo>
                <a:lnTo>
                  <a:pt x="132" y="109"/>
                </a:lnTo>
                <a:lnTo>
                  <a:pt x="134" y="108"/>
                </a:lnTo>
                <a:lnTo>
                  <a:pt x="136" y="108"/>
                </a:lnTo>
                <a:lnTo>
                  <a:pt x="136" y="106"/>
                </a:lnTo>
                <a:lnTo>
                  <a:pt x="136" y="104"/>
                </a:lnTo>
                <a:lnTo>
                  <a:pt x="134" y="103"/>
                </a:lnTo>
                <a:lnTo>
                  <a:pt x="136" y="101"/>
                </a:lnTo>
                <a:lnTo>
                  <a:pt x="136" y="99"/>
                </a:lnTo>
                <a:lnTo>
                  <a:pt x="137" y="98"/>
                </a:lnTo>
                <a:lnTo>
                  <a:pt x="139" y="98"/>
                </a:lnTo>
                <a:lnTo>
                  <a:pt x="139" y="99"/>
                </a:lnTo>
                <a:lnTo>
                  <a:pt x="139" y="101"/>
                </a:lnTo>
                <a:lnTo>
                  <a:pt x="137" y="103"/>
                </a:lnTo>
                <a:lnTo>
                  <a:pt x="137" y="104"/>
                </a:lnTo>
                <a:lnTo>
                  <a:pt x="139" y="104"/>
                </a:lnTo>
                <a:lnTo>
                  <a:pt x="139" y="106"/>
                </a:lnTo>
                <a:lnTo>
                  <a:pt x="140" y="108"/>
                </a:lnTo>
                <a:lnTo>
                  <a:pt x="142" y="108"/>
                </a:lnTo>
                <a:lnTo>
                  <a:pt x="144" y="108"/>
                </a:lnTo>
                <a:lnTo>
                  <a:pt x="145" y="108"/>
                </a:lnTo>
                <a:lnTo>
                  <a:pt x="145" y="106"/>
                </a:lnTo>
                <a:lnTo>
                  <a:pt x="144" y="104"/>
                </a:lnTo>
                <a:lnTo>
                  <a:pt x="144" y="106"/>
                </a:lnTo>
                <a:lnTo>
                  <a:pt x="145" y="106"/>
                </a:lnTo>
                <a:lnTo>
                  <a:pt x="145" y="108"/>
                </a:lnTo>
                <a:lnTo>
                  <a:pt x="144" y="108"/>
                </a:lnTo>
                <a:lnTo>
                  <a:pt x="142" y="108"/>
                </a:lnTo>
                <a:lnTo>
                  <a:pt x="140" y="108"/>
                </a:lnTo>
                <a:lnTo>
                  <a:pt x="140" y="106"/>
                </a:lnTo>
                <a:lnTo>
                  <a:pt x="139" y="106"/>
                </a:lnTo>
                <a:lnTo>
                  <a:pt x="139" y="104"/>
                </a:lnTo>
                <a:lnTo>
                  <a:pt x="139" y="103"/>
                </a:lnTo>
                <a:lnTo>
                  <a:pt x="139" y="101"/>
                </a:lnTo>
                <a:lnTo>
                  <a:pt x="139" y="99"/>
                </a:lnTo>
                <a:lnTo>
                  <a:pt x="139" y="98"/>
                </a:lnTo>
                <a:lnTo>
                  <a:pt x="137" y="98"/>
                </a:lnTo>
                <a:lnTo>
                  <a:pt x="136" y="98"/>
                </a:lnTo>
                <a:lnTo>
                  <a:pt x="136" y="99"/>
                </a:lnTo>
                <a:lnTo>
                  <a:pt x="134" y="101"/>
                </a:lnTo>
                <a:lnTo>
                  <a:pt x="134" y="103"/>
                </a:lnTo>
                <a:lnTo>
                  <a:pt x="134" y="104"/>
                </a:lnTo>
                <a:lnTo>
                  <a:pt x="134" y="106"/>
                </a:lnTo>
                <a:lnTo>
                  <a:pt x="134" y="108"/>
                </a:lnTo>
                <a:lnTo>
                  <a:pt x="132" y="108"/>
                </a:lnTo>
                <a:lnTo>
                  <a:pt x="129" y="108"/>
                </a:lnTo>
                <a:lnTo>
                  <a:pt x="127" y="108"/>
                </a:lnTo>
                <a:lnTo>
                  <a:pt x="126" y="108"/>
                </a:lnTo>
                <a:lnTo>
                  <a:pt x="126" y="106"/>
                </a:lnTo>
                <a:lnTo>
                  <a:pt x="126" y="104"/>
                </a:lnTo>
                <a:lnTo>
                  <a:pt x="127" y="103"/>
                </a:lnTo>
                <a:lnTo>
                  <a:pt x="129" y="101"/>
                </a:lnTo>
                <a:lnTo>
                  <a:pt x="127" y="101"/>
                </a:lnTo>
                <a:lnTo>
                  <a:pt x="127" y="99"/>
                </a:lnTo>
                <a:lnTo>
                  <a:pt x="126" y="99"/>
                </a:lnTo>
                <a:lnTo>
                  <a:pt x="124" y="101"/>
                </a:lnTo>
                <a:lnTo>
                  <a:pt x="122" y="101"/>
                </a:lnTo>
                <a:lnTo>
                  <a:pt x="121" y="101"/>
                </a:lnTo>
                <a:lnTo>
                  <a:pt x="121" y="99"/>
                </a:lnTo>
                <a:lnTo>
                  <a:pt x="119" y="99"/>
                </a:lnTo>
                <a:lnTo>
                  <a:pt x="121" y="98"/>
                </a:lnTo>
                <a:lnTo>
                  <a:pt x="121" y="96"/>
                </a:lnTo>
                <a:lnTo>
                  <a:pt x="122" y="96"/>
                </a:lnTo>
                <a:lnTo>
                  <a:pt x="122" y="95"/>
                </a:lnTo>
                <a:lnTo>
                  <a:pt x="122" y="93"/>
                </a:lnTo>
                <a:lnTo>
                  <a:pt x="121" y="93"/>
                </a:lnTo>
                <a:lnTo>
                  <a:pt x="121" y="95"/>
                </a:lnTo>
                <a:lnTo>
                  <a:pt x="119" y="95"/>
                </a:lnTo>
                <a:lnTo>
                  <a:pt x="118" y="96"/>
                </a:lnTo>
                <a:lnTo>
                  <a:pt x="118" y="98"/>
                </a:lnTo>
                <a:lnTo>
                  <a:pt x="116" y="99"/>
                </a:lnTo>
                <a:lnTo>
                  <a:pt x="116" y="101"/>
                </a:lnTo>
                <a:lnTo>
                  <a:pt x="116" y="103"/>
                </a:lnTo>
                <a:lnTo>
                  <a:pt x="114" y="104"/>
                </a:lnTo>
                <a:lnTo>
                  <a:pt x="113" y="104"/>
                </a:lnTo>
                <a:lnTo>
                  <a:pt x="111" y="104"/>
                </a:lnTo>
                <a:lnTo>
                  <a:pt x="111" y="106"/>
                </a:lnTo>
                <a:lnTo>
                  <a:pt x="109" y="106"/>
                </a:lnTo>
                <a:lnTo>
                  <a:pt x="108" y="108"/>
                </a:lnTo>
                <a:lnTo>
                  <a:pt x="106" y="108"/>
                </a:lnTo>
                <a:lnTo>
                  <a:pt x="105" y="108"/>
                </a:lnTo>
                <a:lnTo>
                  <a:pt x="105" y="106"/>
                </a:lnTo>
                <a:lnTo>
                  <a:pt x="105" y="104"/>
                </a:lnTo>
                <a:lnTo>
                  <a:pt x="106" y="103"/>
                </a:lnTo>
                <a:lnTo>
                  <a:pt x="106" y="101"/>
                </a:lnTo>
                <a:lnTo>
                  <a:pt x="109" y="99"/>
                </a:lnTo>
                <a:lnTo>
                  <a:pt x="109" y="98"/>
                </a:lnTo>
                <a:lnTo>
                  <a:pt x="109" y="96"/>
                </a:lnTo>
                <a:lnTo>
                  <a:pt x="108" y="96"/>
                </a:lnTo>
                <a:lnTo>
                  <a:pt x="108" y="95"/>
                </a:lnTo>
                <a:lnTo>
                  <a:pt x="106" y="95"/>
                </a:lnTo>
                <a:lnTo>
                  <a:pt x="106" y="96"/>
                </a:lnTo>
                <a:lnTo>
                  <a:pt x="105" y="96"/>
                </a:lnTo>
                <a:lnTo>
                  <a:pt x="105" y="98"/>
                </a:lnTo>
                <a:lnTo>
                  <a:pt x="103" y="99"/>
                </a:lnTo>
                <a:lnTo>
                  <a:pt x="103" y="101"/>
                </a:lnTo>
                <a:lnTo>
                  <a:pt x="101" y="103"/>
                </a:lnTo>
                <a:lnTo>
                  <a:pt x="101" y="104"/>
                </a:lnTo>
                <a:lnTo>
                  <a:pt x="101" y="106"/>
                </a:lnTo>
                <a:lnTo>
                  <a:pt x="101" y="108"/>
                </a:lnTo>
                <a:lnTo>
                  <a:pt x="98" y="109"/>
                </a:lnTo>
                <a:lnTo>
                  <a:pt x="98" y="111"/>
                </a:lnTo>
                <a:lnTo>
                  <a:pt x="96" y="111"/>
                </a:lnTo>
                <a:lnTo>
                  <a:pt x="95" y="113"/>
                </a:lnTo>
                <a:lnTo>
                  <a:pt x="93" y="113"/>
                </a:lnTo>
                <a:lnTo>
                  <a:pt x="91" y="114"/>
                </a:lnTo>
                <a:lnTo>
                  <a:pt x="90" y="116"/>
                </a:lnTo>
                <a:lnTo>
                  <a:pt x="88" y="116"/>
                </a:lnTo>
                <a:lnTo>
                  <a:pt x="88" y="117"/>
                </a:lnTo>
                <a:lnTo>
                  <a:pt x="87" y="117"/>
                </a:lnTo>
                <a:lnTo>
                  <a:pt x="87" y="119"/>
                </a:lnTo>
                <a:lnTo>
                  <a:pt x="85" y="119"/>
                </a:lnTo>
                <a:lnTo>
                  <a:pt x="85" y="121"/>
                </a:lnTo>
                <a:lnTo>
                  <a:pt x="83" y="122"/>
                </a:lnTo>
                <a:lnTo>
                  <a:pt x="82" y="122"/>
                </a:lnTo>
                <a:lnTo>
                  <a:pt x="82" y="124"/>
                </a:lnTo>
                <a:lnTo>
                  <a:pt x="80" y="124"/>
                </a:lnTo>
                <a:lnTo>
                  <a:pt x="78" y="126"/>
                </a:lnTo>
                <a:lnTo>
                  <a:pt x="77" y="127"/>
                </a:lnTo>
                <a:lnTo>
                  <a:pt x="75" y="127"/>
                </a:lnTo>
                <a:lnTo>
                  <a:pt x="73" y="127"/>
                </a:lnTo>
                <a:lnTo>
                  <a:pt x="72" y="127"/>
                </a:lnTo>
                <a:lnTo>
                  <a:pt x="70" y="127"/>
                </a:lnTo>
                <a:lnTo>
                  <a:pt x="70" y="126"/>
                </a:lnTo>
                <a:lnTo>
                  <a:pt x="69" y="126"/>
                </a:lnTo>
                <a:lnTo>
                  <a:pt x="67" y="126"/>
                </a:lnTo>
                <a:lnTo>
                  <a:pt x="67" y="127"/>
                </a:lnTo>
                <a:lnTo>
                  <a:pt x="65" y="127"/>
                </a:lnTo>
                <a:lnTo>
                  <a:pt x="64" y="127"/>
                </a:lnTo>
                <a:lnTo>
                  <a:pt x="62" y="127"/>
                </a:lnTo>
                <a:lnTo>
                  <a:pt x="60" y="127"/>
                </a:lnTo>
                <a:lnTo>
                  <a:pt x="59" y="127"/>
                </a:lnTo>
                <a:lnTo>
                  <a:pt x="59" y="129"/>
                </a:lnTo>
                <a:lnTo>
                  <a:pt x="57" y="131"/>
                </a:lnTo>
                <a:lnTo>
                  <a:pt x="57" y="132"/>
                </a:lnTo>
                <a:lnTo>
                  <a:pt x="57" y="134"/>
                </a:lnTo>
                <a:lnTo>
                  <a:pt x="57" y="135"/>
                </a:lnTo>
                <a:lnTo>
                  <a:pt x="59" y="135"/>
                </a:lnTo>
                <a:lnTo>
                  <a:pt x="59" y="137"/>
                </a:lnTo>
                <a:lnTo>
                  <a:pt x="59" y="139"/>
                </a:lnTo>
                <a:lnTo>
                  <a:pt x="59" y="140"/>
                </a:lnTo>
                <a:lnTo>
                  <a:pt x="57" y="140"/>
                </a:lnTo>
                <a:lnTo>
                  <a:pt x="56" y="140"/>
                </a:lnTo>
                <a:lnTo>
                  <a:pt x="54" y="140"/>
                </a:lnTo>
                <a:lnTo>
                  <a:pt x="54" y="142"/>
                </a:lnTo>
                <a:lnTo>
                  <a:pt x="52" y="140"/>
                </a:lnTo>
                <a:lnTo>
                  <a:pt x="54" y="140"/>
                </a:lnTo>
                <a:lnTo>
                  <a:pt x="54" y="139"/>
                </a:lnTo>
                <a:lnTo>
                  <a:pt x="52" y="139"/>
                </a:lnTo>
                <a:lnTo>
                  <a:pt x="51" y="139"/>
                </a:lnTo>
                <a:lnTo>
                  <a:pt x="49" y="139"/>
                </a:lnTo>
                <a:lnTo>
                  <a:pt x="47" y="137"/>
                </a:lnTo>
                <a:lnTo>
                  <a:pt x="46" y="137"/>
                </a:lnTo>
                <a:lnTo>
                  <a:pt x="46" y="135"/>
                </a:lnTo>
                <a:lnTo>
                  <a:pt x="46" y="134"/>
                </a:lnTo>
                <a:lnTo>
                  <a:pt x="44" y="132"/>
                </a:lnTo>
                <a:lnTo>
                  <a:pt x="44" y="131"/>
                </a:lnTo>
                <a:lnTo>
                  <a:pt x="44" y="129"/>
                </a:lnTo>
                <a:lnTo>
                  <a:pt x="44" y="127"/>
                </a:lnTo>
                <a:lnTo>
                  <a:pt x="44" y="126"/>
                </a:lnTo>
                <a:lnTo>
                  <a:pt x="42" y="126"/>
                </a:lnTo>
                <a:lnTo>
                  <a:pt x="42" y="124"/>
                </a:lnTo>
                <a:lnTo>
                  <a:pt x="41" y="122"/>
                </a:lnTo>
                <a:lnTo>
                  <a:pt x="41" y="121"/>
                </a:lnTo>
                <a:lnTo>
                  <a:pt x="39" y="121"/>
                </a:lnTo>
                <a:lnTo>
                  <a:pt x="39" y="119"/>
                </a:lnTo>
                <a:lnTo>
                  <a:pt x="38" y="119"/>
                </a:lnTo>
                <a:lnTo>
                  <a:pt x="36" y="119"/>
                </a:lnTo>
                <a:lnTo>
                  <a:pt x="36" y="117"/>
                </a:lnTo>
                <a:lnTo>
                  <a:pt x="34" y="117"/>
                </a:lnTo>
                <a:lnTo>
                  <a:pt x="33" y="117"/>
                </a:lnTo>
                <a:lnTo>
                  <a:pt x="31" y="117"/>
                </a:lnTo>
                <a:lnTo>
                  <a:pt x="31" y="119"/>
                </a:lnTo>
                <a:lnTo>
                  <a:pt x="29" y="119"/>
                </a:lnTo>
                <a:lnTo>
                  <a:pt x="28" y="119"/>
                </a:lnTo>
                <a:lnTo>
                  <a:pt x="26" y="119"/>
                </a:lnTo>
                <a:lnTo>
                  <a:pt x="26" y="121"/>
                </a:lnTo>
                <a:lnTo>
                  <a:pt x="24" y="121"/>
                </a:lnTo>
                <a:lnTo>
                  <a:pt x="24" y="122"/>
                </a:lnTo>
                <a:lnTo>
                  <a:pt x="23" y="122"/>
                </a:lnTo>
                <a:lnTo>
                  <a:pt x="23" y="124"/>
                </a:lnTo>
                <a:lnTo>
                  <a:pt x="21" y="124"/>
                </a:lnTo>
                <a:lnTo>
                  <a:pt x="21" y="126"/>
                </a:lnTo>
                <a:lnTo>
                  <a:pt x="20" y="127"/>
                </a:lnTo>
                <a:lnTo>
                  <a:pt x="20" y="129"/>
                </a:lnTo>
                <a:lnTo>
                  <a:pt x="18" y="129"/>
                </a:lnTo>
                <a:lnTo>
                  <a:pt x="20" y="131"/>
                </a:lnTo>
                <a:lnTo>
                  <a:pt x="18" y="132"/>
                </a:lnTo>
                <a:lnTo>
                  <a:pt x="20" y="134"/>
                </a:lnTo>
                <a:lnTo>
                  <a:pt x="20" y="135"/>
                </a:lnTo>
                <a:lnTo>
                  <a:pt x="20" y="137"/>
                </a:lnTo>
                <a:lnTo>
                  <a:pt x="18" y="137"/>
                </a:lnTo>
                <a:lnTo>
                  <a:pt x="18" y="139"/>
                </a:lnTo>
                <a:lnTo>
                  <a:pt x="18" y="140"/>
                </a:lnTo>
                <a:lnTo>
                  <a:pt x="18" y="142"/>
                </a:lnTo>
                <a:lnTo>
                  <a:pt x="20" y="142"/>
                </a:lnTo>
                <a:lnTo>
                  <a:pt x="20" y="144"/>
                </a:lnTo>
                <a:lnTo>
                  <a:pt x="20" y="145"/>
                </a:lnTo>
                <a:lnTo>
                  <a:pt x="20" y="147"/>
                </a:lnTo>
                <a:lnTo>
                  <a:pt x="20" y="148"/>
                </a:lnTo>
                <a:lnTo>
                  <a:pt x="18" y="148"/>
                </a:lnTo>
                <a:lnTo>
                  <a:pt x="18" y="150"/>
                </a:lnTo>
                <a:lnTo>
                  <a:pt x="16" y="150"/>
                </a:lnTo>
                <a:lnTo>
                  <a:pt x="16" y="152"/>
                </a:lnTo>
                <a:lnTo>
                  <a:pt x="15" y="152"/>
                </a:lnTo>
                <a:lnTo>
                  <a:pt x="13" y="153"/>
                </a:lnTo>
                <a:lnTo>
                  <a:pt x="11" y="153"/>
                </a:lnTo>
                <a:lnTo>
                  <a:pt x="11" y="155"/>
                </a:lnTo>
                <a:lnTo>
                  <a:pt x="10" y="155"/>
                </a:lnTo>
                <a:lnTo>
                  <a:pt x="8" y="157"/>
                </a:lnTo>
                <a:lnTo>
                  <a:pt x="6" y="158"/>
                </a:lnTo>
                <a:lnTo>
                  <a:pt x="6" y="160"/>
                </a:lnTo>
                <a:lnTo>
                  <a:pt x="6" y="162"/>
                </a:lnTo>
                <a:lnTo>
                  <a:pt x="5" y="162"/>
                </a:lnTo>
                <a:lnTo>
                  <a:pt x="5" y="163"/>
                </a:lnTo>
                <a:lnTo>
                  <a:pt x="3" y="165"/>
                </a:lnTo>
                <a:lnTo>
                  <a:pt x="2" y="165"/>
                </a:lnTo>
                <a:lnTo>
                  <a:pt x="2" y="166"/>
                </a:lnTo>
                <a:lnTo>
                  <a:pt x="0" y="166"/>
                </a:lnTo>
                <a:lnTo>
                  <a:pt x="0" y="165"/>
                </a:lnTo>
                <a:lnTo>
                  <a:pt x="0" y="163"/>
                </a:lnTo>
                <a:lnTo>
                  <a:pt x="2" y="163"/>
                </a:lnTo>
                <a:lnTo>
                  <a:pt x="2" y="162"/>
                </a:lnTo>
                <a:lnTo>
                  <a:pt x="2" y="160"/>
                </a:lnTo>
                <a:lnTo>
                  <a:pt x="3" y="158"/>
                </a:lnTo>
                <a:lnTo>
                  <a:pt x="3" y="157"/>
                </a:lnTo>
                <a:lnTo>
                  <a:pt x="3" y="155"/>
                </a:lnTo>
                <a:lnTo>
                  <a:pt x="3" y="153"/>
                </a:lnTo>
                <a:lnTo>
                  <a:pt x="5" y="153"/>
                </a:lnTo>
                <a:lnTo>
                  <a:pt x="5" y="152"/>
                </a:lnTo>
                <a:lnTo>
                  <a:pt x="5" y="150"/>
                </a:lnTo>
                <a:lnTo>
                  <a:pt x="5" y="148"/>
                </a:lnTo>
                <a:lnTo>
                  <a:pt x="6" y="148"/>
                </a:lnTo>
                <a:lnTo>
                  <a:pt x="6" y="147"/>
                </a:lnTo>
                <a:lnTo>
                  <a:pt x="6" y="145"/>
                </a:lnTo>
                <a:lnTo>
                  <a:pt x="6" y="144"/>
                </a:lnTo>
                <a:lnTo>
                  <a:pt x="6" y="142"/>
                </a:lnTo>
                <a:lnTo>
                  <a:pt x="8" y="142"/>
                </a:lnTo>
                <a:lnTo>
                  <a:pt x="8" y="140"/>
                </a:lnTo>
                <a:lnTo>
                  <a:pt x="8" y="137"/>
                </a:lnTo>
                <a:lnTo>
                  <a:pt x="8" y="135"/>
                </a:lnTo>
                <a:lnTo>
                  <a:pt x="10" y="134"/>
                </a:lnTo>
                <a:lnTo>
                  <a:pt x="10" y="132"/>
                </a:lnTo>
                <a:lnTo>
                  <a:pt x="10" y="131"/>
                </a:lnTo>
                <a:lnTo>
                  <a:pt x="10" y="129"/>
                </a:lnTo>
                <a:lnTo>
                  <a:pt x="11" y="127"/>
                </a:lnTo>
                <a:lnTo>
                  <a:pt x="11" y="126"/>
                </a:lnTo>
                <a:lnTo>
                  <a:pt x="11" y="122"/>
                </a:lnTo>
                <a:lnTo>
                  <a:pt x="13" y="121"/>
                </a:lnTo>
                <a:lnTo>
                  <a:pt x="13" y="119"/>
                </a:lnTo>
                <a:lnTo>
                  <a:pt x="13" y="117"/>
                </a:lnTo>
                <a:lnTo>
                  <a:pt x="13" y="116"/>
                </a:lnTo>
                <a:lnTo>
                  <a:pt x="13" y="114"/>
                </a:lnTo>
                <a:lnTo>
                  <a:pt x="15" y="114"/>
                </a:lnTo>
                <a:lnTo>
                  <a:pt x="15" y="113"/>
                </a:lnTo>
                <a:lnTo>
                  <a:pt x="15" y="111"/>
                </a:lnTo>
                <a:lnTo>
                  <a:pt x="15" y="109"/>
                </a:lnTo>
                <a:lnTo>
                  <a:pt x="15" y="108"/>
                </a:lnTo>
                <a:lnTo>
                  <a:pt x="15" y="106"/>
                </a:lnTo>
                <a:lnTo>
                  <a:pt x="16" y="106"/>
                </a:lnTo>
                <a:lnTo>
                  <a:pt x="16" y="104"/>
                </a:lnTo>
                <a:lnTo>
                  <a:pt x="16" y="103"/>
                </a:lnTo>
                <a:lnTo>
                  <a:pt x="16" y="101"/>
                </a:lnTo>
                <a:lnTo>
                  <a:pt x="16" y="99"/>
                </a:lnTo>
                <a:lnTo>
                  <a:pt x="18" y="98"/>
                </a:lnTo>
                <a:lnTo>
                  <a:pt x="18" y="95"/>
                </a:lnTo>
                <a:lnTo>
                  <a:pt x="18" y="93"/>
                </a:lnTo>
                <a:lnTo>
                  <a:pt x="18" y="91"/>
                </a:lnTo>
                <a:lnTo>
                  <a:pt x="20" y="90"/>
                </a:lnTo>
                <a:lnTo>
                  <a:pt x="20" y="88"/>
                </a:lnTo>
                <a:lnTo>
                  <a:pt x="20" y="86"/>
                </a:lnTo>
                <a:lnTo>
                  <a:pt x="20" y="85"/>
                </a:lnTo>
                <a:lnTo>
                  <a:pt x="21" y="83"/>
                </a:lnTo>
                <a:lnTo>
                  <a:pt x="21" y="80"/>
                </a:lnTo>
                <a:lnTo>
                  <a:pt x="21" y="78"/>
                </a:lnTo>
                <a:lnTo>
                  <a:pt x="21" y="77"/>
                </a:lnTo>
                <a:lnTo>
                  <a:pt x="21" y="75"/>
                </a:lnTo>
                <a:lnTo>
                  <a:pt x="21" y="73"/>
                </a:lnTo>
                <a:lnTo>
                  <a:pt x="23" y="73"/>
                </a:lnTo>
                <a:lnTo>
                  <a:pt x="23" y="72"/>
                </a:lnTo>
                <a:lnTo>
                  <a:pt x="23" y="70"/>
                </a:lnTo>
                <a:lnTo>
                  <a:pt x="23" y="68"/>
                </a:lnTo>
                <a:lnTo>
                  <a:pt x="23" y="67"/>
                </a:lnTo>
                <a:lnTo>
                  <a:pt x="23" y="65"/>
                </a:lnTo>
                <a:lnTo>
                  <a:pt x="24" y="65"/>
                </a:lnTo>
                <a:lnTo>
                  <a:pt x="24" y="64"/>
                </a:lnTo>
                <a:lnTo>
                  <a:pt x="24" y="62"/>
                </a:lnTo>
                <a:lnTo>
                  <a:pt x="24" y="60"/>
                </a:lnTo>
                <a:lnTo>
                  <a:pt x="24" y="59"/>
                </a:lnTo>
                <a:lnTo>
                  <a:pt x="24" y="57"/>
                </a:lnTo>
                <a:lnTo>
                  <a:pt x="26" y="57"/>
                </a:lnTo>
                <a:lnTo>
                  <a:pt x="26" y="55"/>
                </a:lnTo>
                <a:lnTo>
                  <a:pt x="26" y="54"/>
                </a:lnTo>
                <a:lnTo>
                  <a:pt x="26" y="52"/>
                </a:lnTo>
                <a:lnTo>
                  <a:pt x="26" y="50"/>
                </a:lnTo>
                <a:lnTo>
                  <a:pt x="26" y="49"/>
                </a:lnTo>
                <a:lnTo>
                  <a:pt x="26" y="47"/>
                </a:lnTo>
                <a:lnTo>
                  <a:pt x="26" y="46"/>
                </a:lnTo>
                <a:lnTo>
                  <a:pt x="28" y="46"/>
                </a:lnTo>
                <a:lnTo>
                  <a:pt x="28" y="44"/>
                </a:lnTo>
                <a:lnTo>
                  <a:pt x="36" y="46"/>
                </a:lnTo>
                <a:lnTo>
                  <a:pt x="38" y="46"/>
                </a:lnTo>
                <a:lnTo>
                  <a:pt x="39" y="46"/>
                </a:lnTo>
                <a:lnTo>
                  <a:pt x="42" y="46"/>
                </a:lnTo>
                <a:lnTo>
                  <a:pt x="44" y="46"/>
                </a:lnTo>
                <a:lnTo>
                  <a:pt x="47" y="46"/>
                </a:lnTo>
                <a:lnTo>
                  <a:pt x="49" y="46"/>
                </a:lnTo>
                <a:lnTo>
                  <a:pt x="51" y="46"/>
                </a:lnTo>
                <a:lnTo>
                  <a:pt x="52" y="46"/>
                </a:lnTo>
                <a:lnTo>
                  <a:pt x="54" y="46"/>
                </a:lnTo>
                <a:lnTo>
                  <a:pt x="56" y="46"/>
                </a:lnTo>
                <a:lnTo>
                  <a:pt x="60" y="46"/>
                </a:lnTo>
                <a:lnTo>
                  <a:pt x="62" y="46"/>
                </a:lnTo>
                <a:lnTo>
                  <a:pt x="65" y="46"/>
                </a:lnTo>
                <a:lnTo>
                  <a:pt x="70" y="46"/>
                </a:lnTo>
                <a:lnTo>
                  <a:pt x="70" y="47"/>
                </a:lnTo>
                <a:lnTo>
                  <a:pt x="72" y="47"/>
                </a:lnTo>
                <a:lnTo>
                  <a:pt x="82" y="47"/>
                </a:lnTo>
                <a:lnTo>
                  <a:pt x="85" y="47"/>
                </a:lnTo>
                <a:lnTo>
                  <a:pt x="88" y="49"/>
                </a:lnTo>
                <a:lnTo>
                  <a:pt x="90" y="49"/>
                </a:lnTo>
                <a:lnTo>
                  <a:pt x="93" y="49"/>
                </a:lnTo>
                <a:lnTo>
                  <a:pt x="96" y="49"/>
                </a:lnTo>
                <a:lnTo>
                  <a:pt x="100" y="49"/>
                </a:lnTo>
                <a:lnTo>
                  <a:pt x="101" y="49"/>
                </a:lnTo>
                <a:lnTo>
                  <a:pt x="121" y="49"/>
                </a:lnTo>
                <a:lnTo>
                  <a:pt x="126" y="49"/>
                </a:lnTo>
                <a:lnTo>
                  <a:pt x="126" y="44"/>
                </a:lnTo>
                <a:lnTo>
                  <a:pt x="132" y="47"/>
                </a:lnTo>
                <a:lnTo>
                  <a:pt x="136" y="49"/>
                </a:lnTo>
                <a:lnTo>
                  <a:pt x="136" y="46"/>
                </a:lnTo>
                <a:lnTo>
                  <a:pt x="136" y="44"/>
                </a:lnTo>
                <a:lnTo>
                  <a:pt x="136" y="42"/>
                </a:lnTo>
                <a:lnTo>
                  <a:pt x="136" y="36"/>
                </a:lnTo>
                <a:lnTo>
                  <a:pt x="136" y="29"/>
                </a:lnTo>
                <a:lnTo>
                  <a:pt x="136" y="28"/>
                </a:lnTo>
                <a:lnTo>
                  <a:pt x="136" y="26"/>
                </a:lnTo>
                <a:lnTo>
                  <a:pt x="140" y="26"/>
                </a:lnTo>
                <a:lnTo>
                  <a:pt x="142" y="28"/>
                </a:lnTo>
                <a:lnTo>
                  <a:pt x="144" y="28"/>
                </a:lnTo>
                <a:lnTo>
                  <a:pt x="145" y="28"/>
                </a:lnTo>
                <a:lnTo>
                  <a:pt x="147" y="28"/>
                </a:lnTo>
                <a:lnTo>
                  <a:pt x="147" y="26"/>
                </a:lnTo>
                <a:lnTo>
                  <a:pt x="147" y="24"/>
                </a:lnTo>
                <a:lnTo>
                  <a:pt x="149" y="24"/>
                </a:lnTo>
                <a:lnTo>
                  <a:pt x="150" y="24"/>
                </a:lnTo>
                <a:lnTo>
                  <a:pt x="150" y="23"/>
                </a:lnTo>
                <a:lnTo>
                  <a:pt x="152" y="23"/>
                </a:lnTo>
                <a:lnTo>
                  <a:pt x="157" y="23"/>
                </a:lnTo>
                <a:lnTo>
                  <a:pt x="157" y="21"/>
                </a:lnTo>
                <a:lnTo>
                  <a:pt x="157" y="19"/>
                </a:lnTo>
                <a:lnTo>
                  <a:pt x="158" y="21"/>
                </a:lnTo>
                <a:lnTo>
                  <a:pt x="160" y="21"/>
                </a:lnTo>
                <a:lnTo>
                  <a:pt x="160" y="19"/>
                </a:lnTo>
                <a:lnTo>
                  <a:pt x="158" y="19"/>
                </a:lnTo>
                <a:lnTo>
                  <a:pt x="160" y="18"/>
                </a:lnTo>
                <a:lnTo>
                  <a:pt x="162" y="18"/>
                </a:lnTo>
                <a:lnTo>
                  <a:pt x="162" y="16"/>
                </a:lnTo>
                <a:lnTo>
                  <a:pt x="163" y="16"/>
                </a:lnTo>
                <a:lnTo>
                  <a:pt x="165" y="16"/>
                </a:lnTo>
                <a:lnTo>
                  <a:pt x="167" y="16"/>
                </a:lnTo>
                <a:lnTo>
                  <a:pt x="167" y="15"/>
                </a:lnTo>
                <a:lnTo>
                  <a:pt x="170" y="15"/>
                </a:lnTo>
                <a:lnTo>
                  <a:pt x="172" y="13"/>
                </a:lnTo>
                <a:lnTo>
                  <a:pt x="172" y="11"/>
                </a:lnTo>
                <a:lnTo>
                  <a:pt x="173" y="13"/>
                </a:lnTo>
                <a:lnTo>
                  <a:pt x="173" y="11"/>
                </a:lnTo>
                <a:lnTo>
                  <a:pt x="173" y="10"/>
                </a:lnTo>
                <a:lnTo>
                  <a:pt x="175" y="10"/>
                </a:lnTo>
                <a:lnTo>
                  <a:pt x="176" y="10"/>
                </a:lnTo>
                <a:lnTo>
                  <a:pt x="176" y="8"/>
                </a:lnTo>
                <a:lnTo>
                  <a:pt x="178" y="8"/>
                </a:lnTo>
                <a:lnTo>
                  <a:pt x="178" y="5"/>
                </a:lnTo>
                <a:lnTo>
                  <a:pt x="180" y="5"/>
                </a:lnTo>
                <a:lnTo>
                  <a:pt x="180" y="1"/>
                </a:lnTo>
                <a:lnTo>
                  <a:pt x="180" y="0"/>
                </a:lnTo>
                <a:lnTo>
                  <a:pt x="181" y="0"/>
                </a:lnTo>
                <a:lnTo>
                  <a:pt x="183" y="0"/>
                </a:lnTo>
                <a:lnTo>
                  <a:pt x="19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56" name="Freeform 695"/>
          <p:cNvSpPr>
            <a:spLocks noEditPoints="1"/>
          </p:cNvSpPr>
          <p:nvPr/>
        </p:nvSpPr>
        <p:spPr bwMode="auto">
          <a:xfrm>
            <a:off x="5004499" y="1379590"/>
            <a:ext cx="813430" cy="982583"/>
          </a:xfrm>
          <a:custGeom>
            <a:avLst/>
            <a:gdLst>
              <a:gd name="T0" fmla="*/ 293 w 402"/>
              <a:gd name="T1" fmla="*/ 75 h 472"/>
              <a:gd name="T2" fmla="*/ 293 w 402"/>
              <a:gd name="T3" fmla="*/ 183 h 472"/>
              <a:gd name="T4" fmla="*/ 289 w 402"/>
              <a:gd name="T5" fmla="*/ 276 h 472"/>
              <a:gd name="T6" fmla="*/ 306 w 402"/>
              <a:gd name="T7" fmla="*/ 349 h 472"/>
              <a:gd name="T8" fmla="*/ 347 w 402"/>
              <a:gd name="T9" fmla="*/ 392 h 472"/>
              <a:gd name="T10" fmla="*/ 400 w 402"/>
              <a:gd name="T11" fmla="*/ 405 h 472"/>
              <a:gd name="T12" fmla="*/ 371 w 402"/>
              <a:gd name="T13" fmla="*/ 470 h 472"/>
              <a:gd name="T14" fmla="*/ 307 w 402"/>
              <a:gd name="T15" fmla="*/ 472 h 472"/>
              <a:gd name="T16" fmla="*/ 248 w 402"/>
              <a:gd name="T17" fmla="*/ 472 h 472"/>
              <a:gd name="T18" fmla="*/ 168 w 402"/>
              <a:gd name="T19" fmla="*/ 472 h 472"/>
              <a:gd name="T20" fmla="*/ 70 w 402"/>
              <a:gd name="T21" fmla="*/ 470 h 472"/>
              <a:gd name="T22" fmla="*/ 61 w 402"/>
              <a:gd name="T23" fmla="*/ 452 h 472"/>
              <a:gd name="T24" fmla="*/ 79 w 402"/>
              <a:gd name="T25" fmla="*/ 444 h 472"/>
              <a:gd name="T26" fmla="*/ 83 w 402"/>
              <a:gd name="T27" fmla="*/ 434 h 472"/>
              <a:gd name="T28" fmla="*/ 87 w 402"/>
              <a:gd name="T29" fmla="*/ 421 h 472"/>
              <a:gd name="T30" fmla="*/ 80 w 402"/>
              <a:gd name="T31" fmla="*/ 410 h 472"/>
              <a:gd name="T32" fmla="*/ 72 w 402"/>
              <a:gd name="T33" fmla="*/ 398 h 472"/>
              <a:gd name="T34" fmla="*/ 62 w 402"/>
              <a:gd name="T35" fmla="*/ 387 h 472"/>
              <a:gd name="T36" fmla="*/ 48 w 402"/>
              <a:gd name="T37" fmla="*/ 377 h 472"/>
              <a:gd name="T38" fmla="*/ 46 w 402"/>
              <a:gd name="T39" fmla="*/ 371 h 472"/>
              <a:gd name="T40" fmla="*/ 44 w 402"/>
              <a:gd name="T41" fmla="*/ 353 h 472"/>
              <a:gd name="T42" fmla="*/ 48 w 402"/>
              <a:gd name="T43" fmla="*/ 341 h 472"/>
              <a:gd name="T44" fmla="*/ 48 w 402"/>
              <a:gd name="T45" fmla="*/ 328 h 472"/>
              <a:gd name="T46" fmla="*/ 52 w 402"/>
              <a:gd name="T47" fmla="*/ 325 h 472"/>
              <a:gd name="T48" fmla="*/ 51 w 402"/>
              <a:gd name="T49" fmla="*/ 312 h 472"/>
              <a:gd name="T50" fmla="*/ 52 w 402"/>
              <a:gd name="T51" fmla="*/ 299 h 472"/>
              <a:gd name="T52" fmla="*/ 52 w 402"/>
              <a:gd name="T53" fmla="*/ 281 h 472"/>
              <a:gd name="T54" fmla="*/ 57 w 402"/>
              <a:gd name="T55" fmla="*/ 269 h 472"/>
              <a:gd name="T56" fmla="*/ 56 w 402"/>
              <a:gd name="T57" fmla="*/ 260 h 472"/>
              <a:gd name="T58" fmla="*/ 67 w 402"/>
              <a:gd name="T59" fmla="*/ 246 h 472"/>
              <a:gd name="T60" fmla="*/ 64 w 402"/>
              <a:gd name="T61" fmla="*/ 238 h 472"/>
              <a:gd name="T62" fmla="*/ 69 w 402"/>
              <a:gd name="T63" fmla="*/ 225 h 472"/>
              <a:gd name="T64" fmla="*/ 74 w 402"/>
              <a:gd name="T65" fmla="*/ 214 h 472"/>
              <a:gd name="T66" fmla="*/ 92 w 402"/>
              <a:gd name="T67" fmla="*/ 206 h 472"/>
              <a:gd name="T68" fmla="*/ 108 w 402"/>
              <a:gd name="T69" fmla="*/ 212 h 472"/>
              <a:gd name="T70" fmla="*/ 101 w 402"/>
              <a:gd name="T71" fmla="*/ 194 h 472"/>
              <a:gd name="T72" fmla="*/ 124 w 402"/>
              <a:gd name="T73" fmla="*/ 199 h 472"/>
              <a:gd name="T74" fmla="*/ 121 w 402"/>
              <a:gd name="T75" fmla="*/ 183 h 472"/>
              <a:gd name="T76" fmla="*/ 123 w 402"/>
              <a:gd name="T77" fmla="*/ 170 h 472"/>
              <a:gd name="T78" fmla="*/ 108 w 402"/>
              <a:gd name="T79" fmla="*/ 155 h 472"/>
              <a:gd name="T80" fmla="*/ 105 w 402"/>
              <a:gd name="T81" fmla="*/ 132 h 472"/>
              <a:gd name="T82" fmla="*/ 92 w 402"/>
              <a:gd name="T83" fmla="*/ 117 h 472"/>
              <a:gd name="T84" fmla="*/ 77 w 402"/>
              <a:gd name="T85" fmla="*/ 112 h 472"/>
              <a:gd name="T86" fmla="*/ 70 w 402"/>
              <a:gd name="T87" fmla="*/ 101 h 472"/>
              <a:gd name="T88" fmla="*/ 57 w 402"/>
              <a:gd name="T89" fmla="*/ 86 h 472"/>
              <a:gd name="T90" fmla="*/ 39 w 402"/>
              <a:gd name="T91" fmla="*/ 78 h 472"/>
              <a:gd name="T92" fmla="*/ 25 w 402"/>
              <a:gd name="T93" fmla="*/ 65 h 472"/>
              <a:gd name="T94" fmla="*/ 8 w 402"/>
              <a:gd name="T95" fmla="*/ 54 h 472"/>
              <a:gd name="T96" fmla="*/ 8 w 402"/>
              <a:gd name="T97" fmla="*/ 41 h 472"/>
              <a:gd name="T98" fmla="*/ 33 w 402"/>
              <a:gd name="T99" fmla="*/ 44 h 472"/>
              <a:gd name="T100" fmla="*/ 46 w 402"/>
              <a:gd name="T101" fmla="*/ 55 h 472"/>
              <a:gd name="T102" fmla="*/ 64 w 402"/>
              <a:gd name="T103" fmla="*/ 70 h 472"/>
              <a:gd name="T104" fmla="*/ 85 w 402"/>
              <a:gd name="T105" fmla="*/ 73 h 472"/>
              <a:gd name="T106" fmla="*/ 114 w 402"/>
              <a:gd name="T107" fmla="*/ 70 h 472"/>
              <a:gd name="T108" fmla="*/ 132 w 402"/>
              <a:gd name="T109" fmla="*/ 63 h 472"/>
              <a:gd name="T110" fmla="*/ 162 w 402"/>
              <a:gd name="T111" fmla="*/ 57 h 472"/>
              <a:gd name="T112" fmla="*/ 185 w 402"/>
              <a:gd name="T113" fmla="*/ 55 h 472"/>
              <a:gd name="T114" fmla="*/ 196 w 402"/>
              <a:gd name="T115" fmla="*/ 52 h 472"/>
              <a:gd name="T116" fmla="*/ 211 w 402"/>
              <a:gd name="T117" fmla="*/ 37 h 472"/>
              <a:gd name="T118" fmla="*/ 227 w 402"/>
              <a:gd name="T119" fmla="*/ 24 h 472"/>
              <a:gd name="T120" fmla="*/ 250 w 402"/>
              <a:gd name="T121" fmla="*/ 19 h 472"/>
              <a:gd name="T122" fmla="*/ 271 w 402"/>
              <a:gd name="T123" fmla="*/ 10 h 472"/>
              <a:gd name="T124" fmla="*/ 289 w 402"/>
              <a:gd name="T12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 h="472">
                <a:moveTo>
                  <a:pt x="262" y="14"/>
                </a:moveTo>
                <a:lnTo>
                  <a:pt x="260" y="14"/>
                </a:lnTo>
                <a:lnTo>
                  <a:pt x="262" y="14"/>
                </a:lnTo>
                <a:close/>
                <a:moveTo>
                  <a:pt x="291" y="0"/>
                </a:moveTo>
                <a:lnTo>
                  <a:pt x="291" y="1"/>
                </a:lnTo>
                <a:lnTo>
                  <a:pt x="291" y="8"/>
                </a:lnTo>
                <a:lnTo>
                  <a:pt x="291" y="10"/>
                </a:lnTo>
                <a:lnTo>
                  <a:pt x="291" y="14"/>
                </a:lnTo>
                <a:lnTo>
                  <a:pt x="291" y="16"/>
                </a:lnTo>
                <a:lnTo>
                  <a:pt x="291" y="21"/>
                </a:lnTo>
                <a:lnTo>
                  <a:pt x="291" y="24"/>
                </a:lnTo>
                <a:lnTo>
                  <a:pt x="291" y="26"/>
                </a:lnTo>
                <a:lnTo>
                  <a:pt x="291" y="29"/>
                </a:lnTo>
                <a:lnTo>
                  <a:pt x="291" y="34"/>
                </a:lnTo>
                <a:lnTo>
                  <a:pt x="291" y="59"/>
                </a:lnTo>
                <a:lnTo>
                  <a:pt x="291" y="63"/>
                </a:lnTo>
                <a:lnTo>
                  <a:pt x="293" y="75"/>
                </a:lnTo>
                <a:lnTo>
                  <a:pt x="293" y="77"/>
                </a:lnTo>
                <a:lnTo>
                  <a:pt x="293" y="78"/>
                </a:lnTo>
                <a:lnTo>
                  <a:pt x="293" y="93"/>
                </a:lnTo>
                <a:lnTo>
                  <a:pt x="293" y="99"/>
                </a:lnTo>
                <a:lnTo>
                  <a:pt x="293" y="114"/>
                </a:lnTo>
                <a:lnTo>
                  <a:pt x="293" y="117"/>
                </a:lnTo>
                <a:lnTo>
                  <a:pt x="293" y="126"/>
                </a:lnTo>
                <a:lnTo>
                  <a:pt x="293" y="134"/>
                </a:lnTo>
                <a:lnTo>
                  <a:pt x="293" y="135"/>
                </a:lnTo>
                <a:lnTo>
                  <a:pt x="293" y="140"/>
                </a:lnTo>
                <a:lnTo>
                  <a:pt x="293" y="142"/>
                </a:lnTo>
                <a:lnTo>
                  <a:pt x="293" y="145"/>
                </a:lnTo>
                <a:lnTo>
                  <a:pt x="293" y="150"/>
                </a:lnTo>
                <a:lnTo>
                  <a:pt x="293" y="161"/>
                </a:lnTo>
                <a:lnTo>
                  <a:pt x="293" y="178"/>
                </a:lnTo>
                <a:lnTo>
                  <a:pt x="293" y="181"/>
                </a:lnTo>
                <a:lnTo>
                  <a:pt x="293" y="183"/>
                </a:lnTo>
                <a:lnTo>
                  <a:pt x="291" y="183"/>
                </a:lnTo>
                <a:lnTo>
                  <a:pt x="289" y="183"/>
                </a:lnTo>
                <a:lnTo>
                  <a:pt x="289" y="189"/>
                </a:lnTo>
                <a:lnTo>
                  <a:pt x="289" y="193"/>
                </a:lnTo>
                <a:lnTo>
                  <a:pt x="289" y="194"/>
                </a:lnTo>
                <a:lnTo>
                  <a:pt x="289" y="207"/>
                </a:lnTo>
                <a:lnTo>
                  <a:pt x="289" y="209"/>
                </a:lnTo>
                <a:lnTo>
                  <a:pt x="289" y="225"/>
                </a:lnTo>
                <a:lnTo>
                  <a:pt x="289" y="232"/>
                </a:lnTo>
                <a:lnTo>
                  <a:pt x="289" y="238"/>
                </a:lnTo>
                <a:lnTo>
                  <a:pt x="289" y="246"/>
                </a:lnTo>
                <a:lnTo>
                  <a:pt x="289" y="251"/>
                </a:lnTo>
                <a:lnTo>
                  <a:pt x="289" y="258"/>
                </a:lnTo>
                <a:lnTo>
                  <a:pt x="289" y="266"/>
                </a:lnTo>
                <a:lnTo>
                  <a:pt x="289" y="269"/>
                </a:lnTo>
                <a:lnTo>
                  <a:pt x="289" y="274"/>
                </a:lnTo>
                <a:lnTo>
                  <a:pt x="289" y="276"/>
                </a:lnTo>
                <a:lnTo>
                  <a:pt x="289" y="284"/>
                </a:lnTo>
                <a:lnTo>
                  <a:pt x="289" y="289"/>
                </a:lnTo>
                <a:lnTo>
                  <a:pt x="289" y="291"/>
                </a:lnTo>
                <a:lnTo>
                  <a:pt x="289" y="292"/>
                </a:lnTo>
                <a:lnTo>
                  <a:pt x="289" y="302"/>
                </a:lnTo>
                <a:lnTo>
                  <a:pt x="289" y="305"/>
                </a:lnTo>
                <a:lnTo>
                  <a:pt x="289" y="310"/>
                </a:lnTo>
                <a:lnTo>
                  <a:pt x="289" y="313"/>
                </a:lnTo>
                <a:lnTo>
                  <a:pt x="289" y="317"/>
                </a:lnTo>
                <a:lnTo>
                  <a:pt x="289" y="335"/>
                </a:lnTo>
                <a:lnTo>
                  <a:pt x="289" y="336"/>
                </a:lnTo>
                <a:lnTo>
                  <a:pt x="289" y="340"/>
                </a:lnTo>
                <a:lnTo>
                  <a:pt x="289" y="349"/>
                </a:lnTo>
                <a:lnTo>
                  <a:pt x="293" y="349"/>
                </a:lnTo>
                <a:lnTo>
                  <a:pt x="296" y="349"/>
                </a:lnTo>
                <a:lnTo>
                  <a:pt x="302" y="349"/>
                </a:lnTo>
                <a:lnTo>
                  <a:pt x="306" y="349"/>
                </a:lnTo>
                <a:lnTo>
                  <a:pt x="322" y="349"/>
                </a:lnTo>
                <a:lnTo>
                  <a:pt x="329" y="349"/>
                </a:lnTo>
                <a:lnTo>
                  <a:pt x="335" y="349"/>
                </a:lnTo>
                <a:lnTo>
                  <a:pt x="338" y="349"/>
                </a:lnTo>
                <a:lnTo>
                  <a:pt x="342" y="349"/>
                </a:lnTo>
                <a:lnTo>
                  <a:pt x="343" y="349"/>
                </a:lnTo>
                <a:lnTo>
                  <a:pt x="347" y="349"/>
                </a:lnTo>
                <a:lnTo>
                  <a:pt x="347" y="354"/>
                </a:lnTo>
                <a:lnTo>
                  <a:pt x="347" y="358"/>
                </a:lnTo>
                <a:lnTo>
                  <a:pt x="347" y="359"/>
                </a:lnTo>
                <a:lnTo>
                  <a:pt x="347" y="366"/>
                </a:lnTo>
                <a:lnTo>
                  <a:pt x="347" y="367"/>
                </a:lnTo>
                <a:lnTo>
                  <a:pt x="347" y="372"/>
                </a:lnTo>
                <a:lnTo>
                  <a:pt x="347" y="376"/>
                </a:lnTo>
                <a:lnTo>
                  <a:pt x="347" y="387"/>
                </a:lnTo>
                <a:lnTo>
                  <a:pt x="347" y="390"/>
                </a:lnTo>
                <a:lnTo>
                  <a:pt x="347" y="392"/>
                </a:lnTo>
                <a:lnTo>
                  <a:pt x="347" y="402"/>
                </a:lnTo>
                <a:lnTo>
                  <a:pt x="347" y="405"/>
                </a:lnTo>
                <a:lnTo>
                  <a:pt x="348" y="405"/>
                </a:lnTo>
                <a:lnTo>
                  <a:pt x="350" y="405"/>
                </a:lnTo>
                <a:lnTo>
                  <a:pt x="353" y="405"/>
                </a:lnTo>
                <a:lnTo>
                  <a:pt x="356" y="405"/>
                </a:lnTo>
                <a:lnTo>
                  <a:pt x="360" y="405"/>
                </a:lnTo>
                <a:lnTo>
                  <a:pt x="363" y="405"/>
                </a:lnTo>
                <a:lnTo>
                  <a:pt x="364" y="405"/>
                </a:lnTo>
                <a:lnTo>
                  <a:pt x="371" y="405"/>
                </a:lnTo>
                <a:lnTo>
                  <a:pt x="374" y="405"/>
                </a:lnTo>
                <a:lnTo>
                  <a:pt x="381" y="405"/>
                </a:lnTo>
                <a:lnTo>
                  <a:pt x="387" y="405"/>
                </a:lnTo>
                <a:lnTo>
                  <a:pt x="391" y="405"/>
                </a:lnTo>
                <a:lnTo>
                  <a:pt x="392" y="405"/>
                </a:lnTo>
                <a:lnTo>
                  <a:pt x="397" y="405"/>
                </a:lnTo>
                <a:lnTo>
                  <a:pt x="400" y="405"/>
                </a:lnTo>
                <a:lnTo>
                  <a:pt x="402" y="407"/>
                </a:lnTo>
                <a:lnTo>
                  <a:pt x="402" y="420"/>
                </a:lnTo>
                <a:lnTo>
                  <a:pt x="402" y="426"/>
                </a:lnTo>
                <a:lnTo>
                  <a:pt x="402" y="433"/>
                </a:lnTo>
                <a:lnTo>
                  <a:pt x="402" y="447"/>
                </a:lnTo>
                <a:lnTo>
                  <a:pt x="402" y="456"/>
                </a:lnTo>
                <a:lnTo>
                  <a:pt x="402" y="457"/>
                </a:lnTo>
                <a:lnTo>
                  <a:pt x="402" y="459"/>
                </a:lnTo>
                <a:lnTo>
                  <a:pt x="402" y="460"/>
                </a:lnTo>
                <a:lnTo>
                  <a:pt x="400" y="460"/>
                </a:lnTo>
                <a:lnTo>
                  <a:pt x="396" y="460"/>
                </a:lnTo>
                <a:lnTo>
                  <a:pt x="389" y="460"/>
                </a:lnTo>
                <a:lnTo>
                  <a:pt x="389" y="469"/>
                </a:lnTo>
                <a:lnTo>
                  <a:pt x="389" y="470"/>
                </a:lnTo>
                <a:lnTo>
                  <a:pt x="386" y="470"/>
                </a:lnTo>
                <a:lnTo>
                  <a:pt x="376" y="470"/>
                </a:lnTo>
                <a:lnTo>
                  <a:pt x="371" y="470"/>
                </a:lnTo>
                <a:lnTo>
                  <a:pt x="366" y="470"/>
                </a:lnTo>
                <a:lnTo>
                  <a:pt x="363" y="470"/>
                </a:lnTo>
                <a:lnTo>
                  <a:pt x="361" y="470"/>
                </a:lnTo>
                <a:lnTo>
                  <a:pt x="360" y="470"/>
                </a:lnTo>
                <a:lnTo>
                  <a:pt x="358" y="470"/>
                </a:lnTo>
                <a:lnTo>
                  <a:pt x="355" y="470"/>
                </a:lnTo>
                <a:lnTo>
                  <a:pt x="353" y="470"/>
                </a:lnTo>
                <a:lnTo>
                  <a:pt x="351" y="470"/>
                </a:lnTo>
                <a:lnTo>
                  <a:pt x="350" y="470"/>
                </a:lnTo>
                <a:lnTo>
                  <a:pt x="348" y="470"/>
                </a:lnTo>
                <a:lnTo>
                  <a:pt x="343" y="470"/>
                </a:lnTo>
                <a:lnTo>
                  <a:pt x="335" y="470"/>
                </a:lnTo>
                <a:lnTo>
                  <a:pt x="335" y="472"/>
                </a:lnTo>
                <a:lnTo>
                  <a:pt x="330" y="472"/>
                </a:lnTo>
                <a:lnTo>
                  <a:pt x="325" y="472"/>
                </a:lnTo>
                <a:lnTo>
                  <a:pt x="314" y="472"/>
                </a:lnTo>
                <a:lnTo>
                  <a:pt x="307" y="472"/>
                </a:lnTo>
                <a:lnTo>
                  <a:pt x="302" y="472"/>
                </a:lnTo>
                <a:lnTo>
                  <a:pt x="299" y="472"/>
                </a:lnTo>
                <a:lnTo>
                  <a:pt x="294" y="472"/>
                </a:lnTo>
                <a:lnTo>
                  <a:pt x="293" y="472"/>
                </a:lnTo>
                <a:lnTo>
                  <a:pt x="291" y="472"/>
                </a:lnTo>
                <a:lnTo>
                  <a:pt x="289" y="472"/>
                </a:lnTo>
                <a:lnTo>
                  <a:pt x="288" y="472"/>
                </a:lnTo>
                <a:lnTo>
                  <a:pt x="280" y="472"/>
                </a:lnTo>
                <a:lnTo>
                  <a:pt x="278" y="472"/>
                </a:lnTo>
                <a:lnTo>
                  <a:pt x="276" y="472"/>
                </a:lnTo>
                <a:lnTo>
                  <a:pt x="271" y="472"/>
                </a:lnTo>
                <a:lnTo>
                  <a:pt x="268" y="472"/>
                </a:lnTo>
                <a:lnTo>
                  <a:pt x="266" y="472"/>
                </a:lnTo>
                <a:lnTo>
                  <a:pt x="263" y="472"/>
                </a:lnTo>
                <a:lnTo>
                  <a:pt x="255" y="472"/>
                </a:lnTo>
                <a:lnTo>
                  <a:pt x="253" y="472"/>
                </a:lnTo>
                <a:lnTo>
                  <a:pt x="248" y="472"/>
                </a:lnTo>
                <a:lnTo>
                  <a:pt x="245" y="472"/>
                </a:lnTo>
                <a:lnTo>
                  <a:pt x="237" y="472"/>
                </a:lnTo>
                <a:lnTo>
                  <a:pt x="235" y="472"/>
                </a:lnTo>
                <a:lnTo>
                  <a:pt x="234" y="472"/>
                </a:lnTo>
                <a:lnTo>
                  <a:pt x="224" y="472"/>
                </a:lnTo>
                <a:lnTo>
                  <a:pt x="214" y="472"/>
                </a:lnTo>
                <a:lnTo>
                  <a:pt x="209" y="472"/>
                </a:lnTo>
                <a:lnTo>
                  <a:pt x="208" y="472"/>
                </a:lnTo>
                <a:lnTo>
                  <a:pt x="196" y="470"/>
                </a:lnTo>
                <a:lnTo>
                  <a:pt x="190" y="472"/>
                </a:lnTo>
                <a:lnTo>
                  <a:pt x="186" y="472"/>
                </a:lnTo>
                <a:lnTo>
                  <a:pt x="185" y="472"/>
                </a:lnTo>
                <a:lnTo>
                  <a:pt x="183" y="472"/>
                </a:lnTo>
                <a:lnTo>
                  <a:pt x="181" y="472"/>
                </a:lnTo>
                <a:lnTo>
                  <a:pt x="180" y="472"/>
                </a:lnTo>
                <a:lnTo>
                  <a:pt x="178" y="472"/>
                </a:lnTo>
                <a:lnTo>
                  <a:pt x="168" y="472"/>
                </a:lnTo>
                <a:lnTo>
                  <a:pt x="165" y="472"/>
                </a:lnTo>
                <a:lnTo>
                  <a:pt x="160" y="472"/>
                </a:lnTo>
                <a:lnTo>
                  <a:pt x="159" y="472"/>
                </a:lnTo>
                <a:lnTo>
                  <a:pt x="154" y="472"/>
                </a:lnTo>
                <a:lnTo>
                  <a:pt x="152" y="472"/>
                </a:lnTo>
                <a:lnTo>
                  <a:pt x="149" y="472"/>
                </a:lnTo>
                <a:lnTo>
                  <a:pt x="132" y="472"/>
                </a:lnTo>
                <a:lnTo>
                  <a:pt x="128" y="472"/>
                </a:lnTo>
                <a:lnTo>
                  <a:pt x="123" y="472"/>
                </a:lnTo>
                <a:lnTo>
                  <a:pt x="113" y="472"/>
                </a:lnTo>
                <a:lnTo>
                  <a:pt x="111" y="472"/>
                </a:lnTo>
                <a:lnTo>
                  <a:pt x="105" y="472"/>
                </a:lnTo>
                <a:lnTo>
                  <a:pt x="101" y="472"/>
                </a:lnTo>
                <a:lnTo>
                  <a:pt x="93" y="470"/>
                </a:lnTo>
                <a:lnTo>
                  <a:pt x="83" y="470"/>
                </a:lnTo>
                <a:lnTo>
                  <a:pt x="80" y="470"/>
                </a:lnTo>
                <a:lnTo>
                  <a:pt x="70" y="470"/>
                </a:lnTo>
                <a:lnTo>
                  <a:pt x="69" y="470"/>
                </a:lnTo>
                <a:lnTo>
                  <a:pt x="69" y="469"/>
                </a:lnTo>
                <a:lnTo>
                  <a:pt x="69" y="467"/>
                </a:lnTo>
                <a:lnTo>
                  <a:pt x="69" y="465"/>
                </a:lnTo>
                <a:lnTo>
                  <a:pt x="67" y="465"/>
                </a:lnTo>
                <a:lnTo>
                  <a:pt x="67" y="464"/>
                </a:lnTo>
                <a:lnTo>
                  <a:pt x="65" y="464"/>
                </a:lnTo>
                <a:lnTo>
                  <a:pt x="65" y="462"/>
                </a:lnTo>
                <a:lnTo>
                  <a:pt x="65" y="460"/>
                </a:lnTo>
                <a:lnTo>
                  <a:pt x="64" y="460"/>
                </a:lnTo>
                <a:lnTo>
                  <a:pt x="64" y="459"/>
                </a:lnTo>
                <a:lnTo>
                  <a:pt x="62" y="459"/>
                </a:lnTo>
                <a:lnTo>
                  <a:pt x="62" y="457"/>
                </a:lnTo>
                <a:lnTo>
                  <a:pt x="61" y="457"/>
                </a:lnTo>
                <a:lnTo>
                  <a:pt x="61" y="456"/>
                </a:lnTo>
                <a:lnTo>
                  <a:pt x="61" y="454"/>
                </a:lnTo>
                <a:lnTo>
                  <a:pt x="61" y="452"/>
                </a:lnTo>
                <a:lnTo>
                  <a:pt x="61" y="451"/>
                </a:lnTo>
                <a:lnTo>
                  <a:pt x="62" y="451"/>
                </a:lnTo>
                <a:lnTo>
                  <a:pt x="62" y="449"/>
                </a:lnTo>
                <a:lnTo>
                  <a:pt x="64" y="449"/>
                </a:lnTo>
                <a:lnTo>
                  <a:pt x="65" y="449"/>
                </a:lnTo>
                <a:lnTo>
                  <a:pt x="65" y="447"/>
                </a:lnTo>
                <a:lnTo>
                  <a:pt x="67" y="447"/>
                </a:lnTo>
                <a:lnTo>
                  <a:pt x="69" y="447"/>
                </a:lnTo>
                <a:lnTo>
                  <a:pt x="70" y="447"/>
                </a:lnTo>
                <a:lnTo>
                  <a:pt x="72" y="447"/>
                </a:lnTo>
                <a:lnTo>
                  <a:pt x="74" y="447"/>
                </a:lnTo>
                <a:lnTo>
                  <a:pt x="75" y="447"/>
                </a:lnTo>
                <a:lnTo>
                  <a:pt x="75" y="446"/>
                </a:lnTo>
                <a:lnTo>
                  <a:pt x="75" y="444"/>
                </a:lnTo>
                <a:lnTo>
                  <a:pt x="77" y="444"/>
                </a:lnTo>
                <a:lnTo>
                  <a:pt x="77" y="443"/>
                </a:lnTo>
                <a:lnTo>
                  <a:pt x="79" y="444"/>
                </a:lnTo>
                <a:lnTo>
                  <a:pt x="80" y="444"/>
                </a:lnTo>
                <a:lnTo>
                  <a:pt x="80" y="446"/>
                </a:lnTo>
                <a:lnTo>
                  <a:pt x="80" y="447"/>
                </a:lnTo>
                <a:lnTo>
                  <a:pt x="80" y="449"/>
                </a:lnTo>
                <a:lnTo>
                  <a:pt x="82" y="449"/>
                </a:lnTo>
                <a:lnTo>
                  <a:pt x="82" y="451"/>
                </a:lnTo>
                <a:lnTo>
                  <a:pt x="83" y="451"/>
                </a:lnTo>
                <a:lnTo>
                  <a:pt x="83" y="449"/>
                </a:lnTo>
                <a:lnTo>
                  <a:pt x="83" y="447"/>
                </a:lnTo>
                <a:lnTo>
                  <a:pt x="83" y="446"/>
                </a:lnTo>
                <a:lnTo>
                  <a:pt x="85" y="444"/>
                </a:lnTo>
                <a:lnTo>
                  <a:pt x="85" y="443"/>
                </a:lnTo>
                <a:lnTo>
                  <a:pt x="85" y="441"/>
                </a:lnTo>
                <a:lnTo>
                  <a:pt x="85" y="439"/>
                </a:lnTo>
                <a:lnTo>
                  <a:pt x="85" y="438"/>
                </a:lnTo>
                <a:lnTo>
                  <a:pt x="85" y="436"/>
                </a:lnTo>
                <a:lnTo>
                  <a:pt x="83" y="434"/>
                </a:lnTo>
                <a:lnTo>
                  <a:pt x="83" y="433"/>
                </a:lnTo>
                <a:lnTo>
                  <a:pt x="82" y="433"/>
                </a:lnTo>
                <a:lnTo>
                  <a:pt x="82" y="431"/>
                </a:lnTo>
                <a:lnTo>
                  <a:pt x="83" y="431"/>
                </a:lnTo>
                <a:lnTo>
                  <a:pt x="83" y="429"/>
                </a:lnTo>
                <a:lnTo>
                  <a:pt x="83" y="428"/>
                </a:lnTo>
                <a:lnTo>
                  <a:pt x="85" y="426"/>
                </a:lnTo>
                <a:lnTo>
                  <a:pt x="87" y="426"/>
                </a:lnTo>
                <a:lnTo>
                  <a:pt x="87" y="425"/>
                </a:lnTo>
                <a:lnTo>
                  <a:pt x="87" y="426"/>
                </a:lnTo>
                <a:lnTo>
                  <a:pt x="88" y="426"/>
                </a:lnTo>
                <a:lnTo>
                  <a:pt x="88" y="425"/>
                </a:lnTo>
                <a:lnTo>
                  <a:pt x="90" y="425"/>
                </a:lnTo>
                <a:lnTo>
                  <a:pt x="90" y="423"/>
                </a:lnTo>
                <a:lnTo>
                  <a:pt x="88" y="423"/>
                </a:lnTo>
                <a:lnTo>
                  <a:pt x="88" y="421"/>
                </a:lnTo>
                <a:lnTo>
                  <a:pt x="87" y="421"/>
                </a:lnTo>
                <a:lnTo>
                  <a:pt x="85" y="421"/>
                </a:lnTo>
                <a:lnTo>
                  <a:pt x="83" y="421"/>
                </a:lnTo>
                <a:lnTo>
                  <a:pt x="83" y="423"/>
                </a:lnTo>
                <a:lnTo>
                  <a:pt x="82" y="423"/>
                </a:lnTo>
                <a:lnTo>
                  <a:pt x="82" y="421"/>
                </a:lnTo>
                <a:lnTo>
                  <a:pt x="82" y="420"/>
                </a:lnTo>
                <a:lnTo>
                  <a:pt x="80" y="420"/>
                </a:lnTo>
                <a:lnTo>
                  <a:pt x="79" y="420"/>
                </a:lnTo>
                <a:lnTo>
                  <a:pt x="79" y="418"/>
                </a:lnTo>
                <a:lnTo>
                  <a:pt x="77" y="418"/>
                </a:lnTo>
                <a:lnTo>
                  <a:pt x="77" y="416"/>
                </a:lnTo>
                <a:lnTo>
                  <a:pt x="77" y="415"/>
                </a:lnTo>
                <a:lnTo>
                  <a:pt x="79" y="415"/>
                </a:lnTo>
                <a:lnTo>
                  <a:pt x="79" y="413"/>
                </a:lnTo>
                <a:lnTo>
                  <a:pt x="80" y="413"/>
                </a:lnTo>
                <a:lnTo>
                  <a:pt x="80" y="411"/>
                </a:lnTo>
                <a:lnTo>
                  <a:pt x="80" y="410"/>
                </a:lnTo>
                <a:lnTo>
                  <a:pt x="80" y="408"/>
                </a:lnTo>
                <a:lnTo>
                  <a:pt x="79" y="408"/>
                </a:lnTo>
                <a:lnTo>
                  <a:pt x="79" y="407"/>
                </a:lnTo>
                <a:lnTo>
                  <a:pt x="77" y="407"/>
                </a:lnTo>
                <a:lnTo>
                  <a:pt x="75" y="407"/>
                </a:lnTo>
                <a:lnTo>
                  <a:pt x="74" y="407"/>
                </a:lnTo>
                <a:lnTo>
                  <a:pt x="74" y="405"/>
                </a:lnTo>
                <a:lnTo>
                  <a:pt x="75" y="405"/>
                </a:lnTo>
                <a:lnTo>
                  <a:pt x="77" y="403"/>
                </a:lnTo>
                <a:lnTo>
                  <a:pt x="79" y="403"/>
                </a:lnTo>
                <a:lnTo>
                  <a:pt x="79" y="402"/>
                </a:lnTo>
                <a:lnTo>
                  <a:pt x="79" y="400"/>
                </a:lnTo>
                <a:lnTo>
                  <a:pt x="77" y="400"/>
                </a:lnTo>
                <a:lnTo>
                  <a:pt x="75" y="400"/>
                </a:lnTo>
                <a:lnTo>
                  <a:pt x="74" y="400"/>
                </a:lnTo>
                <a:lnTo>
                  <a:pt x="72" y="400"/>
                </a:lnTo>
                <a:lnTo>
                  <a:pt x="72" y="398"/>
                </a:lnTo>
                <a:lnTo>
                  <a:pt x="72" y="397"/>
                </a:lnTo>
                <a:lnTo>
                  <a:pt x="74" y="397"/>
                </a:lnTo>
                <a:lnTo>
                  <a:pt x="74" y="395"/>
                </a:lnTo>
                <a:lnTo>
                  <a:pt x="75" y="395"/>
                </a:lnTo>
                <a:lnTo>
                  <a:pt x="75" y="393"/>
                </a:lnTo>
                <a:lnTo>
                  <a:pt x="75" y="392"/>
                </a:lnTo>
                <a:lnTo>
                  <a:pt x="75" y="390"/>
                </a:lnTo>
                <a:lnTo>
                  <a:pt x="74" y="390"/>
                </a:lnTo>
                <a:lnTo>
                  <a:pt x="74" y="389"/>
                </a:lnTo>
                <a:lnTo>
                  <a:pt x="72" y="389"/>
                </a:lnTo>
                <a:lnTo>
                  <a:pt x="70" y="389"/>
                </a:lnTo>
                <a:lnTo>
                  <a:pt x="69" y="389"/>
                </a:lnTo>
                <a:lnTo>
                  <a:pt x="67" y="389"/>
                </a:lnTo>
                <a:lnTo>
                  <a:pt x="65" y="389"/>
                </a:lnTo>
                <a:lnTo>
                  <a:pt x="64" y="389"/>
                </a:lnTo>
                <a:lnTo>
                  <a:pt x="62" y="389"/>
                </a:lnTo>
                <a:lnTo>
                  <a:pt x="62" y="387"/>
                </a:lnTo>
                <a:lnTo>
                  <a:pt x="61" y="387"/>
                </a:lnTo>
                <a:lnTo>
                  <a:pt x="59" y="387"/>
                </a:lnTo>
                <a:lnTo>
                  <a:pt x="59" y="385"/>
                </a:lnTo>
                <a:lnTo>
                  <a:pt x="57" y="385"/>
                </a:lnTo>
                <a:lnTo>
                  <a:pt x="57" y="384"/>
                </a:lnTo>
                <a:lnTo>
                  <a:pt x="56" y="384"/>
                </a:lnTo>
                <a:lnTo>
                  <a:pt x="54" y="384"/>
                </a:lnTo>
                <a:lnTo>
                  <a:pt x="52" y="384"/>
                </a:lnTo>
                <a:lnTo>
                  <a:pt x="52" y="382"/>
                </a:lnTo>
                <a:lnTo>
                  <a:pt x="52" y="380"/>
                </a:lnTo>
                <a:lnTo>
                  <a:pt x="52" y="379"/>
                </a:lnTo>
                <a:lnTo>
                  <a:pt x="51" y="379"/>
                </a:lnTo>
                <a:lnTo>
                  <a:pt x="49" y="379"/>
                </a:lnTo>
                <a:lnTo>
                  <a:pt x="49" y="380"/>
                </a:lnTo>
                <a:lnTo>
                  <a:pt x="48" y="380"/>
                </a:lnTo>
                <a:lnTo>
                  <a:pt x="48" y="379"/>
                </a:lnTo>
                <a:lnTo>
                  <a:pt x="48" y="377"/>
                </a:lnTo>
                <a:lnTo>
                  <a:pt x="49" y="376"/>
                </a:lnTo>
                <a:lnTo>
                  <a:pt x="51" y="376"/>
                </a:lnTo>
                <a:lnTo>
                  <a:pt x="52" y="376"/>
                </a:lnTo>
                <a:lnTo>
                  <a:pt x="54" y="376"/>
                </a:lnTo>
                <a:lnTo>
                  <a:pt x="56" y="376"/>
                </a:lnTo>
                <a:lnTo>
                  <a:pt x="56" y="374"/>
                </a:lnTo>
                <a:lnTo>
                  <a:pt x="56" y="372"/>
                </a:lnTo>
                <a:lnTo>
                  <a:pt x="56" y="371"/>
                </a:lnTo>
                <a:lnTo>
                  <a:pt x="54" y="371"/>
                </a:lnTo>
                <a:lnTo>
                  <a:pt x="52" y="371"/>
                </a:lnTo>
                <a:lnTo>
                  <a:pt x="51" y="372"/>
                </a:lnTo>
                <a:lnTo>
                  <a:pt x="49" y="372"/>
                </a:lnTo>
                <a:lnTo>
                  <a:pt x="49" y="374"/>
                </a:lnTo>
                <a:lnTo>
                  <a:pt x="48" y="374"/>
                </a:lnTo>
                <a:lnTo>
                  <a:pt x="48" y="372"/>
                </a:lnTo>
                <a:lnTo>
                  <a:pt x="46" y="372"/>
                </a:lnTo>
                <a:lnTo>
                  <a:pt x="46" y="371"/>
                </a:lnTo>
                <a:lnTo>
                  <a:pt x="46" y="369"/>
                </a:lnTo>
                <a:lnTo>
                  <a:pt x="48" y="369"/>
                </a:lnTo>
                <a:lnTo>
                  <a:pt x="48" y="367"/>
                </a:lnTo>
                <a:lnTo>
                  <a:pt x="48" y="366"/>
                </a:lnTo>
                <a:lnTo>
                  <a:pt x="48" y="364"/>
                </a:lnTo>
                <a:lnTo>
                  <a:pt x="48" y="362"/>
                </a:lnTo>
                <a:lnTo>
                  <a:pt x="46" y="362"/>
                </a:lnTo>
                <a:lnTo>
                  <a:pt x="44" y="362"/>
                </a:lnTo>
                <a:lnTo>
                  <a:pt x="44" y="361"/>
                </a:lnTo>
                <a:lnTo>
                  <a:pt x="44" y="359"/>
                </a:lnTo>
                <a:lnTo>
                  <a:pt x="44" y="358"/>
                </a:lnTo>
                <a:lnTo>
                  <a:pt x="43" y="358"/>
                </a:lnTo>
                <a:lnTo>
                  <a:pt x="43" y="356"/>
                </a:lnTo>
                <a:lnTo>
                  <a:pt x="41" y="354"/>
                </a:lnTo>
                <a:lnTo>
                  <a:pt x="41" y="353"/>
                </a:lnTo>
                <a:lnTo>
                  <a:pt x="43" y="353"/>
                </a:lnTo>
                <a:lnTo>
                  <a:pt x="44" y="353"/>
                </a:lnTo>
                <a:lnTo>
                  <a:pt x="46" y="353"/>
                </a:lnTo>
                <a:lnTo>
                  <a:pt x="48" y="353"/>
                </a:lnTo>
                <a:lnTo>
                  <a:pt x="49" y="353"/>
                </a:lnTo>
                <a:lnTo>
                  <a:pt x="49" y="351"/>
                </a:lnTo>
                <a:lnTo>
                  <a:pt x="51" y="351"/>
                </a:lnTo>
                <a:lnTo>
                  <a:pt x="51" y="349"/>
                </a:lnTo>
                <a:lnTo>
                  <a:pt x="51" y="348"/>
                </a:lnTo>
                <a:lnTo>
                  <a:pt x="51" y="346"/>
                </a:lnTo>
                <a:lnTo>
                  <a:pt x="49" y="346"/>
                </a:lnTo>
                <a:lnTo>
                  <a:pt x="48" y="346"/>
                </a:lnTo>
                <a:lnTo>
                  <a:pt x="48" y="348"/>
                </a:lnTo>
                <a:lnTo>
                  <a:pt x="46" y="348"/>
                </a:lnTo>
                <a:lnTo>
                  <a:pt x="46" y="346"/>
                </a:lnTo>
                <a:lnTo>
                  <a:pt x="46" y="344"/>
                </a:lnTo>
                <a:lnTo>
                  <a:pt x="46" y="343"/>
                </a:lnTo>
                <a:lnTo>
                  <a:pt x="46" y="341"/>
                </a:lnTo>
                <a:lnTo>
                  <a:pt x="48" y="341"/>
                </a:lnTo>
                <a:lnTo>
                  <a:pt x="48" y="340"/>
                </a:lnTo>
                <a:lnTo>
                  <a:pt x="49" y="340"/>
                </a:lnTo>
                <a:lnTo>
                  <a:pt x="49" y="338"/>
                </a:lnTo>
                <a:lnTo>
                  <a:pt x="48" y="336"/>
                </a:lnTo>
                <a:lnTo>
                  <a:pt x="48" y="335"/>
                </a:lnTo>
                <a:lnTo>
                  <a:pt x="46" y="335"/>
                </a:lnTo>
                <a:lnTo>
                  <a:pt x="44" y="335"/>
                </a:lnTo>
                <a:lnTo>
                  <a:pt x="43" y="335"/>
                </a:lnTo>
                <a:lnTo>
                  <a:pt x="43" y="336"/>
                </a:lnTo>
                <a:lnTo>
                  <a:pt x="43" y="335"/>
                </a:lnTo>
                <a:lnTo>
                  <a:pt x="41" y="335"/>
                </a:lnTo>
                <a:lnTo>
                  <a:pt x="43" y="333"/>
                </a:lnTo>
                <a:lnTo>
                  <a:pt x="44" y="333"/>
                </a:lnTo>
                <a:lnTo>
                  <a:pt x="46" y="333"/>
                </a:lnTo>
                <a:lnTo>
                  <a:pt x="48" y="331"/>
                </a:lnTo>
                <a:lnTo>
                  <a:pt x="48" y="330"/>
                </a:lnTo>
                <a:lnTo>
                  <a:pt x="48" y="328"/>
                </a:lnTo>
                <a:lnTo>
                  <a:pt x="46" y="328"/>
                </a:lnTo>
                <a:lnTo>
                  <a:pt x="46" y="326"/>
                </a:lnTo>
                <a:lnTo>
                  <a:pt x="46" y="325"/>
                </a:lnTo>
                <a:lnTo>
                  <a:pt x="44" y="325"/>
                </a:lnTo>
                <a:lnTo>
                  <a:pt x="44" y="323"/>
                </a:lnTo>
                <a:lnTo>
                  <a:pt x="46" y="323"/>
                </a:lnTo>
                <a:lnTo>
                  <a:pt x="46" y="322"/>
                </a:lnTo>
                <a:lnTo>
                  <a:pt x="46" y="320"/>
                </a:lnTo>
                <a:lnTo>
                  <a:pt x="48" y="320"/>
                </a:lnTo>
                <a:lnTo>
                  <a:pt x="49" y="320"/>
                </a:lnTo>
                <a:lnTo>
                  <a:pt x="49" y="322"/>
                </a:lnTo>
                <a:lnTo>
                  <a:pt x="49" y="323"/>
                </a:lnTo>
                <a:lnTo>
                  <a:pt x="49" y="325"/>
                </a:lnTo>
                <a:lnTo>
                  <a:pt x="51" y="325"/>
                </a:lnTo>
                <a:lnTo>
                  <a:pt x="51" y="326"/>
                </a:lnTo>
                <a:lnTo>
                  <a:pt x="52" y="326"/>
                </a:lnTo>
                <a:lnTo>
                  <a:pt x="52" y="325"/>
                </a:lnTo>
                <a:lnTo>
                  <a:pt x="54" y="325"/>
                </a:lnTo>
                <a:lnTo>
                  <a:pt x="56" y="325"/>
                </a:lnTo>
                <a:lnTo>
                  <a:pt x="56" y="323"/>
                </a:lnTo>
                <a:lnTo>
                  <a:pt x="56" y="322"/>
                </a:lnTo>
                <a:lnTo>
                  <a:pt x="56" y="320"/>
                </a:lnTo>
                <a:lnTo>
                  <a:pt x="56" y="318"/>
                </a:lnTo>
                <a:lnTo>
                  <a:pt x="54" y="318"/>
                </a:lnTo>
                <a:lnTo>
                  <a:pt x="54" y="317"/>
                </a:lnTo>
                <a:lnTo>
                  <a:pt x="52" y="317"/>
                </a:lnTo>
                <a:lnTo>
                  <a:pt x="51" y="317"/>
                </a:lnTo>
                <a:lnTo>
                  <a:pt x="49" y="317"/>
                </a:lnTo>
                <a:lnTo>
                  <a:pt x="49" y="315"/>
                </a:lnTo>
                <a:lnTo>
                  <a:pt x="48" y="315"/>
                </a:lnTo>
                <a:lnTo>
                  <a:pt x="48" y="313"/>
                </a:lnTo>
                <a:lnTo>
                  <a:pt x="49" y="313"/>
                </a:lnTo>
                <a:lnTo>
                  <a:pt x="49" y="312"/>
                </a:lnTo>
                <a:lnTo>
                  <a:pt x="51" y="312"/>
                </a:lnTo>
                <a:lnTo>
                  <a:pt x="52" y="312"/>
                </a:lnTo>
                <a:lnTo>
                  <a:pt x="54" y="312"/>
                </a:lnTo>
                <a:lnTo>
                  <a:pt x="54" y="310"/>
                </a:lnTo>
                <a:lnTo>
                  <a:pt x="54" y="309"/>
                </a:lnTo>
                <a:lnTo>
                  <a:pt x="54" y="307"/>
                </a:lnTo>
                <a:lnTo>
                  <a:pt x="54" y="305"/>
                </a:lnTo>
                <a:lnTo>
                  <a:pt x="52" y="304"/>
                </a:lnTo>
                <a:lnTo>
                  <a:pt x="51" y="304"/>
                </a:lnTo>
                <a:lnTo>
                  <a:pt x="51" y="305"/>
                </a:lnTo>
                <a:lnTo>
                  <a:pt x="49" y="305"/>
                </a:lnTo>
                <a:lnTo>
                  <a:pt x="48" y="304"/>
                </a:lnTo>
                <a:lnTo>
                  <a:pt x="49" y="304"/>
                </a:lnTo>
                <a:lnTo>
                  <a:pt x="49" y="302"/>
                </a:lnTo>
                <a:lnTo>
                  <a:pt x="51" y="302"/>
                </a:lnTo>
                <a:lnTo>
                  <a:pt x="52" y="302"/>
                </a:lnTo>
                <a:lnTo>
                  <a:pt x="52" y="300"/>
                </a:lnTo>
                <a:lnTo>
                  <a:pt x="52" y="299"/>
                </a:lnTo>
                <a:lnTo>
                  <a:pt x="52" y="297"/>
                </a:lnTo>
                <a:lnTo>
                  <a:pt x="52" y="295"/>
                </a:lnTo>
                <a:lnTo>
                  <a:pt x="52" y="294"/>
                </a:lnTo>
                <a:lnTo>
                  <a:pt x="51" y="294"/>
                </a:lnTo>
                <a:lnTo>
                  <a:pt x="49" y="294"/>
                </a:lnTo>
                <a:lnTo>
                  <a:pt x="48" y="294"/>
                </a:lnTo>
                <a:lnTo>
                  <a:pt x="48" y="292"/>
                </a:lnTo>
                <a:lnTo>
                  <a:pt x="48" y="291"/>
                </a:lnTo>
                <a:lnTo>
                  <a:pt x="49" y="291"/>
                </a:lnTo>
                <a:lnTo>
                  <a:pt x="51" y="289"/>
                </a:lnTo>
                <a:lnTo>
                  <a:pt x="51" y="287"/>
                </a:lnTo>
                <a:lnTo>
                  <a:pt x="52" y="287"/>
                </a:lnTo>
                <a:lnTo>
                  <a:pt x="51" y="287"/>
                </a:lnTo>
                <a:lnTo>
                  <a:pt x="51" y="286"/>
                </a:lnTo>
                <a:lnTo>
                  <a:pt x="52" y="284"/>
                </a:lnTo>
                <a:lnTo>
                  <a:pt x="52" y="282"/>
                </a:lnTo>
                <a:lnTo>
                  <a:pt x="52" y="281"/>
                </a:lnTo>
                <a:lnTo>
                  <a:pt x="52" y="279"/>
                </a:lnTo>
                <a:lnTo>
                  <a:pt x="51" y="279"/>
                </a:lnTo>
                <a:lnTo>
                  <a:pt x="51" y="277"/>
                </a:lnTo>
                <a:lnTo>
                  <a:pt x="52" y="277"/>
                </a:lnTo>
                <a:lnTo>
                  <a:pt x="52" y="276"/>
                </a:lnTo>
                <a:lnTo>
                  <a:pt x="54" y="276"/>
                </a:lnTo>
                <a:lnTo>
                  <a:pt x="56" y="276"/>
                </a:lnTo>
                <a:lnTo>
                  <a:pt x="56" y="274"/>
                </a:lnTo>
                <a:lnTo>
                  <a:pt x="56" y="273"/>
                </a:lnTo>
                <a:lnTo>
                  <a:pt x="57" y="273"/>
                </a:lnTo>
                <a:lnTo>
                  <a:pt x="59" y="274"/>
                </a:lnTo>
                <a:lnTo>
                  <a:pt x="61" y="274"/>
                </a:lnTo>
                <a:lnTo>
                  <a:pt x="61" y="273"/>
                </a:lnTo>
                <a:lnTo>
                  <a:pt x="61" y="271"/>
                </a:lnTo>
                <a:lnTo>
                  <a:pt x="59" y="271"/>
                </a:lnTo>
                <a:lnTo>
                  <a:pt x="57" y="271"/>
                </a:lnTo>
                <a:lnTo>
                  <a:pt x="57" y="269"/>
                </a:lnTo>
                <a:lnTo>
                  <a:pt x="56" y="269"/>
                </a:lnTo>
                <a:lnTo>
                  <a:pt x="56" y="271"/>
                </a:lnTo>
                <a:lnTo>
                  <a:pt x="54" y="271"/>
                </a:lnTo>
                <a:lnTo>
                  <a:pt x="52" y="271"/>
                </a:lnTo>
                <a:lnTo>
                  <a:pt x="52" y="269"/>
                </a:lnTo>
                <a:lnTo>
                  <a:pt x="52" y="268"/>
                </a:lnTo>
                <a:lnTo>
                  <a:pt x="54" y="268"/>
                </a:lnTo>
                <a:lnTo>
                  <a:pt x="54" y="266"/>
                </a:lnTo>
                <a:lnTo>
                  <a:pt x="56" y="266"/>
                </a:lnTo>
                <a:lnTo>
                  <a:pt x="56" y="264"/>
                </a:lnTo>
                <a:lnTo>
                  <a:pt x="57" y="264"/>
                </a:lnTo>
                <a:lnTo>
                  <a:pt x="57" y="263"/>
                </a:lnTo>
                <a:lnTo>
                  <a:pt x="59" y="263"/>
                </a:lnTo>
                <a:lnTo>
                  <a:pt x="59" y="261"/>
                </a:lnTo>
                <a:lnTo>
                  <a:pt x="57" y="261"/>
                </a:lnTo>
                <a:lnTo>
                  <a:pt x="57" y="260"/>
                </a:lnTo>
                <a:lnTo>
                  <a:pt x="56" y="260"/>
                </a:lnTo>
                <a:lnTo>
                  <a:pt x="54" y="260"/>
                </a:lnTo>
                <a:lnTo>
                  <a:pt x="54" y="258"/>
                </a:lnTo>
                <a:lnTo>
                  <a:pt x="54" y="256"/>
                </a:lnTo>
                <a:lnTo>
                  <a:pt x="56" y="255"/>
                </a:lnTo>
                <a:lnTo>
                  <a:pt x="57" y="255"/>
                </a:lnTo>
                <a:lnTo>
                  <a:pt x="59" y="255"/>
                </a:lnTo>
                <a:lnTo>
                  <a:pt x="59" y="256"/>
                </a:lnTo>
                <a:lnTo>
                  <a:pt x="61" y="256"/>
                </a:lnTo>
                <a:lnTo>
                  <a:pt x="61" y="255"/>
                </a:lnTo>
                <a:lnTo>
                  <a:pt x="62" y="255"/>
                </a:lnTo>
                <a:lnTo>
                  <a:pt x="64" y="255"/>
                </a:lnTo>
                <a:lnTo>
                  <a:pt x="64" y="253"/>
                </a:lnTo>
                <a:lnTo>
                  <a:pt x="64" y="251"/>
                </a:lnTo>
                <a:lnTo>
                  <a:pt x="65" y="250"/>
                </a:lnTo>
                <a:lnTo>
                  <a:pt x="65" y="248"/>
                </a:lnTo>
                <a:lnTo>
                  <a:pt x="65" y="246"/>
                </a:lnTo>
                <a:lnTo>
                  <a:pt x="67" y="246"/>
                </a:lnTo>
                <a:lnTo>
                  <a:pt x="69" y="246"/>
                </a:lnTo>
                <a:lnTo>
                  <a:pt x="70" y="246"/>
                </a:lnTo>
                <a:lnTo>
                  <a:pt x="70" y="248"/>
                </a:lnTo>
                <a:lnTo>
                  <a:pt x="72" y="248"/>
                </a:lnTo>
                <a:lnTo>
                  <a:pt x="72" y="246"/>
                </a:lnTo>
                <a:lnTo>
                  <a:pt x="74" y="246"/>
                </a:lnTo>
                <a:lnTo>
                  <a:pt x="74" y="245"/>
                </a:lnTo>
                <a:lnTo>
                  <a:pt x="74" y="243"/>
                </a:lnTo>
                <a:lnTo>
                  <a:pt x="72" y="243"/>
                </a:lnTo>
                <a:lnTo>
                  <a:pt x="72" y="242"/>
                </a:lnTo>
                <a:lnTo>
                  <a:pt x="70" y="242"/>
                </a:lnTo>
                <a:lnTo>
                  <a:pt x="70" y="240"/>
                </a:lnTo>
                <a:lnTo>
                  <a:pt x="69" y="240"/>
                </a:lnTo>
                <a:lnTo>
                  <a:pt x="67" y="240"/>
                </a:lnTo>
                <a:lnTo>
                  <a:pt x="65" y="240"/>
                </a:lnTo>
                <a:lnTo>
                  <a:pt x="64" y="240"/>
                </a:lnTo>
                <a:lnTo>
                  <a:pt x="64" y="238"/>
                </a:lnTo>
                <a:lnTo>
                  <a:pt x="65" y="238"/>
                </a:lnTo>
                <a:lnTo>
                  <a:pt x="65" y="237"/>
                </a:lnTo>
                <a:lnTo>
                  <a:pt x="67" y="237"/>
                </a:lnTo>
                <a:lnTo>
                  <a:pt x="69" y="237"/>
                </a:lnTo>
                <a:lnTo>
                  <a:pt x="70" y="237"/>
                </a:lnTo>
                <a:lnTo>
                  <a:pt x="72" y="237"/>
                </a:lnTo>
                <a:lnTo>
                  <a:pt x="74" y="237"/>
                </a:lnTo>
                <a:lnTo>
                  <a:pt x="74" y="235"/>
                </a:lnTo>
                <a:lnTo>
                  <a:pt x="74" y="233"/>
                </a:lnTo>
                <a:lnTo>
                  <a:pt x="74" y="232"/>
                </a:lnTo>
                <a:lnTo>
                  <a:pt x="72" y="232"/>
                </a:lnTo>
                <a:lnTo>
                  <a:pt x="72" y="230"/>
                </a:lnTo>
                <a:lnTo>
                  <a:pt x="70" y="230"/>
                </a:lnTo>
                <a:lnTo>
                  <a:pt x="69" y="230"/>
                </a:lnTo>
                <a:lnTo>
                  <a:pt x="69" y="228"/>
                </a:lnTo>
                <a:lnTo>
                  <a:pt x="69" y="227"/>
                </a:lnTo>
                <a:lnTo>
                  <a:pt x="69" y="225"/>
                </a:lnTo>
                <a:lnTo>
                  <a:pt x="70" y="225"/>
                </a:lnTo>
                <a:lnTo>
                  <a:pt x="70" y="224"/>
                </a:lnTo>
                <a:lnTo>
                  <a:pt x="72" y="224"/>
                </a:lnTo>
                <a:lnTo>
                  <a:pt x="74" y="224"/>
                </a:lnTo>
                <a:lnTo>
                  <a:pt x="75" y="222"/>
                </a:lnTo>
                <a:lnTo>
                  <a:pt x="75" y="220"/>
                </a:lnTo>
                <a:lnTo>
                  <a:pt x="74" y="220"/>
                </a:lnTo>
                <a:lnTo>
                  <a:pt x="74" y="219"/>
                </a:lnTo>
                <a:lnTo>
                  <a:pt x="72" y="219"/>
                </a:lnTo>
                <a:lnTo>
                  <a:pt x="70" y="219"/>
                </a:lnTo>
                <a:lnTo>
                  <a:pt x="69" y="219"/>
                </a:lnTo>
                <a:lnTo>
                  <a:pt x="69" y="217"/>
                </a:lnTo>
                <a:lnTo>
                  <a:pt x="69" y="215"/>
                </a:lnTo>
                <a:lnTo>
                  <a:pt x="70" y="215"/>
                </a:lnTo>
                <a:lnTo>
                  <a:pt x="70" y="214"/>
                </a:lnTo>
                <a:lnTo>
                  <a:pt x="72" y="214"/>
                </a:lnTo>
                <a:lnTo>
                  <a:pt x="74" y="214"/>
                </a:lnTo>
                <a:lnTo>
                  <a:pt x="75" y="212"/>
                </a:lnTo>
                <a:lnTo>
                  <a:pt x="77" y="212"/>
                </a:lnTo>
                <a:lnTo>
                  <a:pt x="77" y="210"/>
                </a:lnTo>
                <a:lnTo>
                  <a:pt x="79" y="210"/>
                </a:lnTo>
                <a:lnTo>
                  <a:pt x="79" y="209"/>
                </a:lnTo>
                <a:lnTo>
                  <a:pt x="80" y="209"/>
                </a:lnTo>
                <a:lnTo>
                  <a:pt x="82" y="209"/>
                </a:lnTo>
                <a:lnTo>
                  <a:pt x="83" y="209"/>
                </a:lnTo>
                <a:lnTo>
                  <a:pt x="83" y="207"/>
                </a:lnTo>
                <a:lnTo>
                  <a:pt x="85" y="207"/>
                </a:lnTo>
                <a:lnTo>
                  <a:pt x="85" y="206"/>
                </a:lnTo>
                <a:lnTo>
                  <a:pt x="87" y="206"/>
                </a:lnTo>
                <a:lnTo>
                  <a:pt x="87" y="204"/>
                </a:lnTo>
                <a:lnTo>
                  <a:pt x="88" y="204"/>
                </a:lnTo>
                <a:lnTo>
                  <a:pt x="90" y="204"/>
                </a:lnTo>
                <a:lnTo>
                  <a:pt x="90" y="206"/>
                </a:lnTo>
                <a:lnTo>
                  <a:pt x="92" y="206"/>
                </a:lnTo>
                <a:lnTo>
                  <a:pt x="92" y="207"/>
                </a:lnTo>
                <a:lnTo>
                  <a:pt x="93" y="207"/>
                </a:lnTo>
                <a:lnTo>
                  <a:pt x="93" y="209"/>
                </a:lnTo>
                <a:lnTo>
                  <a:pt x="95" y="209"/>
                </a:lnTo>
                <a:lnTo>
                  <a:pt x="95" y="210"/>
                </a:lnTo>
                <a:lnTo>
                  <a:pt x="97" y="210"/>
                </a:lnTo>
                <a:lnTo>
                  <a:pt x="97" y="212"/>
                </a:lnTo>
                <a:lnTo>
                  <a:pt x="98" y="212"/>
                </a:lnTo>
                <a:lnTo>
                  <a:pt x="100" y="212"/>
                </a:lnTo>
                <a:lnTo>
                  <a:pt x="100" y="214"/>
                </a:lnTo>
                <a:lnTo>
                  <a:pt x="100" y="215"/>
                </a:lnTo>
                <a:lnTo>
                  <a:pt x="101" y="215"/>
                </a:lnTo>
                <a:lnTo>
                  <a:pt x="103" y="215"/>
                </a:lnTo>
                <a:lnTo>
                  <a:pt x="105" y="214"/>
                </a:lnTo>
                <a:lnTo>
                  <a:pt x="106" y="214"/>
                </a:lnTo>
                <a:lnTo>
                  <a:pt x="108" y="214"/>
                </a:lnTo>
                <a:lnTo>
                  <a:pt x="108" y="212"/>
                </a:lnTo>
                <a:lnTo>
                  <a:pt x="108" y="210"/>
                </a:lnTo>
                <a:lnTo>
                  <a:pt x="108" y="209"/>
                </a:lnTo>
                <a:lnTo>
                  <a:pt x="108" y="207"/>
                </a:lnTo>
                <a:lnTo>
                  <a:pt x="106" y="207"/>
                </a:lnTo>
                <a:lnTo>
                  <a:pt x="106" y="206"/>
                </a:lnTo>
                <a:lnTo>
                  <a:pt x="105" y="206"/>
                </a:lnTo>
                <a:lnTo>
                  <a:pt x="103" y="206"/>
                </a:lnTo>
                <a:lnTo>
                  <a:pt x="101" y="206"/>
                </a:lnTo>
                <a:lnTo>
                  <a:pt x="101" y="204"/>
                </a:lnTo>
                <a:lnTo>
                  <a:pt x="101" y="202"/>
                </a:lnTo>
                <a:lnTo>
                  <a:pt x="101" y="201"/>
                </a:lnTo>
                <a:lnTo>
                  <a:pt x="101" y="199"/>
                </a:lnTo>
                <a:lnTo>
                  <a:pt x="100" y="199"/>
                </a:lnTo>
                <a:lnTo>
                  <a:pt x="100" y="197"/>
                </a:lnTo>
                <a:lnTo>
                  <a:pt x="100" y="196"/>
                </a:lnTo>
                <a:lnTo>
                  <a:pt x="100" y="194"/>
                </a:lnTo>
                <a:lnTo>
                  <a:pt x="101" y="194"/>
                </a:lnTo>
                <a:lnTo>
                  <a:pt x="103" y="194"/>
                </a:lnTo>
                <a:lnTo>
                  <a:pt x="105" y="194"/>
                </a:lnTo>
                <a:lnTo>
                  <a:pt x="105" y="196"/>
                </a:lnTo>
                <a:lnTo>
                  <a:pt x="106" y="196"/>
                </a:lnTo>
                <a:lnTo>
                  <a:pt x="108" y="196"/>
                </a:lnTo>
                <a:lnTo>
                  <a:pt x="110" y="196"/>
                </a:lnTo>
                <a:lnTo>
                  <a:pt x="111" y="196"/>
                </a:lnTo>
                <a:lnTo>
                  <a:pt x="113" y="196"/>
                </a:lnTo>
                <a:lnTo>
                  <a:pt x="114" y="196"/>
                </a:lnTo>
                <a:lnTo>
                  <a:pt x="116" y="196"/>
                </a:lnTo>
                <a:lnTo>
                  <a:pt x="118" y="196"/>
                </a:lnTo>
                <a:lnTo>
                  <a:pt x="118" y="197"/>
                </a:lnTo>
                <a:lnTo>
                  <a:pt x="119" y="197"/>
                </a:lnTo>
                <a:lnTo>
                  <a:pt x="121" y="197"/>
                </a:lnTo>
                <a:lnTo>
                  <a:pt x="121" y="199"/>
                </a:lnTo>
                <a:lnTo>
                  <a:pt x="123" y="199"/>
                </a:lnTo>
                <a:lnTo>
                  <a:pt x="124" y="199"/>
                </a:lnTo>
                <a:lnTo>
                  <a:pt x="124" y="197"/>
                </a:lnTo>
                <a:lnTo>
                  <a:pt x="126" y="197"/>
                </a:lnTo>
                <a:lnTo>
                  <a:pt x="128" y="197"/>
                </a:lnTo>
                <a:lnTo>
                  <a:pt x="128" y="196"/>
                </a:lnTo>
                <a:lnTo>
                  <a:pt x="128" y="194"/>
                </a:lnTo>
                <a:lnTo>
                  <a:pt x="129" y="194"/>
                </a:lnTo>
                <a:lnTo>
                  <a:pt x="129" y="193"/>
                </a:lnTo>
                <a:lnTo>
                  <a:pt x="129" y="191"/>
                </a:lnTo>
                <a:lnTo>
                  <a:pt x="129" y="189"/>
                </a:lnTo>
                <a:lnTo>
                  <a:pt x="129" y="188"/>
                </a:lnTo>
                <a:lnTo>
                  <a:pt x="128" y="186"/>
                </a:lnTo>
                <a:lnTo>
                  <a:pt x="128" y="184"/>
                </a:lnTo>
                <a:lnTo>
                  <a:pt x="126" y="184"/>
                </a:lnTo>
                <a:lnTo>
                  <a:pt x="124" y="184"/>
                </a:lnTo>
                <a:lnTo>
                  <a:pt x="124" y="183"/>
                </a:lnTo>
                <a:lnTo>
                  <a:pt x="123" y="183"/>
                </a:lnTo>
                <a:lnTo>
                  <a:pt x="121" y="183"/>
                </a:lnTo>
                <a:lnTo>
                  <a:pt x="121" y="181"/>
                </a:lnTo>
                <a:lnTo>
                  <a:pt x="121" y="179"/>
                </a:lnTo>
                <a:lnTo>
                  <a:pt x="121" y="178"/>
                </a:lnTo>
                <a:lnTo>
                  <a:pt x="123" y="178"/>
                </a:lnTo>
                <a:lnTo>
                  <a:pt x="123" y="176"/>
                </a:lnTo>
                <a:lnTo>
                  <a:pt x="124" y="175"/>
                </a:lnTo>
                <a:lnTo>
                  <a:pt x="126" y="175"/>
                </a:lnTo>
                <a:lnTo>
                  <a:pt x="128" y="175"/>
                </a:lnTo>
                <a:lnTo>
                  <a:pt x="129" y="175"/>
                </a:lnTo>
                <a:lnTo>
                  <a:pt x="131" y="175"/>
                </a:lnTo>
                <a:lnTo>
                  <a:pt x="131" y="173"/>
                </a:lnTo>
                <a:lnTo>
                  <a:pt x="131" y="171"/>
                </a:lnTo>
                <a:lnTo>
                  <a:pt x="129" y="171"/>
                </a:lnTo>
                <a:lnTo>
                  <a:pt x="128" y="171"/>
                </a:lnTo>
                <a:lnTo>
                  <a:pt x="126" y="170"/>
                </a:lnTo>
                <a:lnTo>
                  <a:pt x="124" y="170"/>
                </a:lnTo>
                <a:lnTo>
                  <a:pt x="123" y="170"/>
                </a:lnTo>
                <a:lnTo>
                  <a:pt x="121" y="170"/>
                </a:lnTo>
                <a:lnTo>
                  <a:pt x="119" y="170"/>
                </a:lnTo>
                <a:lnTo>
                  <a:pt x="119" y="168"/>
                </a:lnTo>
                <a:lnTo>
                  <a:pt x="118" y="168"/>
                </a:lnTo>
                <a:lnTo>
                  <a:pt x="118" y="166"/>
                </a:lnTo>
                <a:lnTo>
                  <a:pt x="118" y="165"/>
                </a:lnTo>
                <a:lnTo>
                  <a:pt x="118" y="163"/>
                </a:lnTo>
                <a:lnTo>
                  <a:pt x="116" y="163"/>
                </a:lnTo>
                <a:lnTo>
                  <a:pt x="116" y="161"/>
                </a:lnTo>
                <a:lnTo>
                  <a:pt x="114" y="161"/>
                </a:lnTo>
                <a:lnTo>
                  <a:pt x="114" y="160"/>
                </a:lnTo>
                <a:lnTo>
                  <a:pt x="113" y="160"/>
                </a:lnTo>
                <a:lnTo>
                  <a:pt x="111" y="160"/>
                </a:lnTo>
                <a:lnTo>
                  <a:pt x="110" y="160"/>
                </a:lnTo>
                <a:lnTo>
                  <a:pt x="110" y="158"/>
                </a:lnTo>
                <a:lnTo>
                  <a:pt x="108" y="157"/>
                </a:lnTo>
                <a:lnTo>
                  <a:pt x="108" y="155"/>
                </a:lnTo>
                <a:lnTo>
                  <a:pt x="110" y="153"/>
                </a:lnTo>
                <a:lnTo>
                  <a:pt x="110" y="152"/>
                </a:lnTo>
                <a:lnTo>
                  <a:pt x="111" y="152"/>
                </a:lnTo>
                <a:lnTo>
                  <a:pt x="111" y="150"/>
                </a:lnTo>
                <a:lnTo>
                  <a:pt x="110" y="148"/>
                </a:lnTo>
                <a:lnTo>
                  <a:pt x="110" y="147"/>
                </a:lnTo>
                <a:lnTo>
                  <a:pt x="110" y="145"/>
                </a:lnTo>
                <a:lnTo>
                  <a:pt x="110" y="143"/>
                </a:lnTo>
                <a:lnTo>
                  <a:pt x="108" y="143"/>
                </a:lnTo>
                <a:lnTo>
                  <a:pt x="108" y="142"/>
                </a:lnTo>
                <a:lnTo>
                  <a:pt x="108" y="140"/>
                </a:lnTo>
                <a:lnTo>
                  <a:pt x="108" y="139"/>
                </a:lnTo>
                <a:lnTo>
                  <a:pt x="108" y="137"/>
                </a:lnTo>
                <a:lnTo>
                  <a:pt x="108" y="135"/>
                </a:lnTo>
                <a:lnTo>
                  <a:pt x="108" y="134"/>
                </a:lnTo>
                <a:lnTo>
                  <a:pt x="106" y="134"/>
                </a:lnTo>
                <a:lnTo>
                  <a:pt x="105" y="132"/>
                </a:lnTo>
                <a:lnTo>
                  <a:pt x="103" y="132"/>
                </a:lnTo>
                <a:lnTo>
                  <a:pt x="101" y="132"/>
                </a:lnTo>
                <a:lnTo>
                  <a:pt x="100" y="132"/>
                </a:lnTo>
                <a:lnTo>
                  <a:pt x="98" y="132"/>
                </a:lnTo>
                <a:lnTo>
                  <a:pt x="97" y="132"/>
                </a:lnTo>
                <a:lnTo>
                  <a:pt x="97" y="130"/>
                </a:lnTo>
                <a:lnTo>
                  <a:pt x="95" y="130"/>
                </a:lnTo>
                <a:lnTo>
                  <a:pt x="95" y="129"/>
                </a:lnTo>
                <a:lnTo>
                  <a:pt x="93" y="127"/>
                </a:lnTo>
                <a:lnTo>
                  <a:pt x="92" y="127"/>
                </a:lnTo>
                <a:lnTo>
                  <a:pt x="92" y="126"/>
                </a:lnTo>
                <a:lnTo>
                  <a:pt x="92" y="124"/>
                </a:lnTo>
                <a:lnTo>
                  <a:pt x="90" y="122"/>
                </a:lnTo>
                <a:lnTo>
                  <a:pt x="90" y="121"/>
                </a:lnTo>
                <a:lnTo>
                  <a:pt x="92" y="121"/>
                </a:lnTo>
                <a:lnTo>
                  <a:pt x="92" y="119"/>
                </a:lnTo>
                <a:lnTo>
                  <a:pt x="92" y="117"/>
                </a:lnTo>
                <a:lnTo>
                  <a:pt x="93" y="116"/>
                </a:lnTo>
                <a:lnTo>
                  <a:pt x="95" y="116"/>
                </a:lnTo>
                <a:lnTo>
                  <a:pt x="93" y="114"/>
                </a:lnTo>
                <a:lnTo>
                  <a:pt x="92" y="112"/>
                </a:lnTo>
                <a:lnTo>
                  <a:pt x="90" y="114"/>
                </a:lnTo>
                <a:lnTo>
                  <a:pt x="88" y="114"/>
                </a:lnTo>
                <a:lnTo>
                  <a:pt x="87" y="116"/>
                </a:lnTo>
                <a:lnTo>
                  <a:pt x="85" y="116"/>
                </a:lnTo>
                <a:lnTo>
                  <a:pt x="85" y="117"/>
                </a:lnTo>
                <a:lnTo>
                  <a:pt x="83" y="117"/>
                </a:lnTo>
                <a:lnTo>
                  <a:pt x="82" y="117"/>
                </a:lnTo>
                <a:lnTo>
                  <a:pt x="80" y="117"/>
                </a:lnTo>
                <a:lnTo>
                  <a:pt x="80" y="116"/>
                </a:lnTo>
                <a:lnTo>
                  <a:pt x="80" y="114"/>
                </a:lnTo>
                <a:lnTo>
                  <a:pt x="79" y="114"/>
                </a:lnTo>
                <a:lnTo>
                  <a:pt x="79" y="112"/>
                </a:lnTo>
                <a:lnTo>
                  <a:pt x="77" y="112"/>
                </a:lnTo>
                <a:lnTo>
                  <a:pt x="77" y="111"/>
                </a:lnTo>
                <a:lnTo>
                  <a:pt x="77" y="109"/>
                </a:lnTo>
                <a:lnTo>
                  <a:pt x="75" y="109"/>
                </a:lnTo>
                <a:lnTo>
                  <a:pt x="74" y="108"/>
                </a:lnTo>
                <a:lnTo>
                  <a:pt x="72" y="108"/>
                </a:lnTo>
                <a:lnTo>
                  <a:pt x="72" y="106"/>
                </a:lnTo>
                <a:lnTo>
                  <a:pt x="74" y="106"/>
                </a:lnTo>
                <a:lnTo>
                  <a:pt x="75" y="106"/>
                </a:lnTo>
                <a:lnTo>
                  <a:pt x="77" y="104"/>
                </a:lnTo>
                <a:lnTo>
                  <a:pt x="77" y="103"/>
                </a:lnTo>
                <a:lnTo>
                  <a:pt x="75" y="103"/>
                </a:lnTo>
                <a:lnTo>
                  <a:pt x="75" y="101"/>
                </a:lnTo>
                <a:lnTo>
                  <a:pt x="74" y="101"/>
                </a:lnTo>
                <a:lnTo>
                  <a:pt x="72" y="101"/>
                </a:lnTo>
                <a:lnTo>
                  <a:pt x="72" y="103"/>
                </a:lnTo>
                <a:lnTo>
                  <a:pt x="70" y="103"/>
                </a:lnTo>
                <a:lnTo>
                  <a:pt x="70" y="101"/>
                </a:lnTo>
                <a:lnTo>
                  <a:pt x="70" y="99"/>
                </a:lnTo>
                <a:lnTo>
                  <a:pt x="70" y="98"/>
                </a:lnTo>
                <a:lnTo>
                  <a:pt x="72" y="98"/>
                </a:lnTo>
                <a:lnTo>
                  <a:pt x="72" y="96"/>
                </a:lnTo>
                <a:lnTo>
                  <a:pt x="72" y="94"/>
                </a:lnTo>
                <a:lnTo>
                  <a:pt x="70" y="94"/>
                </a:lnTo>
                <a:lnTo>
                  <a:pt x="69" y="94"/>
                </a:lnTo>
                <a:lnTo>
                  <a:pt x="67" y="94"/>
                </a:lnTo>
                <a:lnTo>
                  <a:pt x="65" y="93"/>
                </a:lnTo>
                <a:lnTo>
                  <a:pt x="64" y="91"/>
                </a:lnTo>
                <a:lnTo>
                  <a:pt x="64" y="90"/>
                </a:lnTo>
                <a:lnTo>
                  <a:pt x="62" y="90"/>
                </a:lnTo>
                <a:lnTo>
                  <a:pt x="62" y="88"/>
                </a:lnTo>
                <a:lnTo>
                  <a:pt x="61" y="88"/>
                </a:lnTo>
                <a:lnTo>
                  <a:pt x="59" y="88"/>
                </a:lnTo>
                <a:lnTo>
                  <a:pt x="57" y="88"/>
                </a:lnTo>
                <a:lnTo>
                  <a:pt x="57" y="86"/>
                </a:lnTo>
                <a:lnTo>
                  <a:pt x="56" y="86"/>
                </a:lnTo>
                <a:lnTo>
                  <a:pt x="54" y="85"/>
                </a:lnTo>
                <a:lnTo>
                  <a:pt x="52" y="85"/>
                </a:lnTo>
                <a:lnTo>
                  <a:pt x="51" y="85"/>
                </a:lnTo>
                <a:lnTo>
                  <a:pt x="49" y="85"/>
                </a:lnTo>
                <a:lnTo>
                  <a:pt x="48" y="85"/>
                </a:lnTo>
                <a:lnTo>
                  <a:pt x="48" y="86"/>
                </a:lnTo>
                <a:lnTo>
                  <a:pt x="46" y="86"/>
                </a:lnTo>
                <a:lnTo>
                  <a:pt x="44" y="86"/>
                </a:lnTo>
                <a:lnTo>
                  <a:pt x="44" y="85"/>
                </a:lnTo>
                <a:lnTo>
                  <a:pt x="44" y="83"/>
                </a:lnTo>
                <a:lnTo>
                  <a:pt x="44" y="81"/>
                </a:lnTo>
                <a:lnTo>
                  <a:pt x="43" y="81"/>
                </a:lnTo>
                <a:lnTo>
                  <a:pt x="43" y="80"/>
                </a:lnTo>
                <a:lnTo>
                  <a:pt x="41" y="80"/>
                </a:lnTo>
                <a:lnTo>
                  <a:pt x="41" y="78"/>
                </a:lnTo>
                <a:lnTo>
                  <a:pt x="39" y="78"/>
                </a:lnTo>
                <a:lnTo>
                  <a:pt x="39" y="77"/>
                </a:lnTo>
                <a:lnTo>
                  <a:pt x="38" y="77"/>
                </a:lnTo>
                <a:lnTo>
                  <a:pt x="38" y="75"/>
                </a:lnTo>
                <a:lnTo>
                  <a:pt x="36" y="75"/>
                </a:lnTo>
                <a:lnTo>
                  <a:pt x="36" y="73"/>
                </a:lnTo>
                <a:lnTo>
                  <a:pt x="36" y="72"/>
                </a:lnTo>
                <a:lnTo>
                  <a:pt x="36" y="70"/>
                </a:lnTo>
                <a:lnTo>
                  <a:pt x="34" y="70"/>
                </a:lnTo>
                <a:lnTo>
                  <a:pt x="34" y="68"/>
                </a:lnTo>
                <a:lnTo>
                  <a:pt x="33" y="68"/>
                </a:lnTo>
                <a:lnTo>
                  <a:pt x="33" y="67"/>
                </a:lnTo>
                <a:lnTo>
                  <a:pt x="31" y="67"/>
                </a:lnTo>
                <a:lnTo>
                  <a:pt x="30" y="67"/>
                </a:lnTo>
                <a:lnTo>
                  <a:pt x="30" y="65"/>
                </a:lnTo>
                <a:lnTo>
                  <a:pt x="28" y="65"/>
                </a:lnTo>
                <a:lnTo>
                  <a:pt x="26" y="65"/>
                </a:lnTo>
                <a:lnTo>
                  <a:pt x="25" y="65"/>
                </a:lnTo>
                <a:lnTo>
                  <a:pt x="23" y="65"/>
                </a:lnTo>
                <a:lnTo>
                  <a:pt x="21" y="65"/>
                </a:lnTo>
                <a:lnTo>
                  <a:pt x="20" y="63"/>
                </a:lnTo>
                <a:lnTo>
                  <a:pt x="20" y="62"/>
                </a:lnTo>
                <a:lnTo>
                  <a:pt x="20" y="60"/>
                </a:lnTo>
                <a:lnTo>
                  <a:pt x="20" y="59"/>
                </a:lnTo>
                <a:lnTo>
                  <a:pt x="20" y="57"/>
                </a:lnTo>
                <a:lnTo>
                  <a:pt x="18" y="57"/>
                </a:lnTo>
                <a:lnTo>
                  <a:pt x="18" y="55"/>
                </a:lnTo>
                <a:lnTo>
                  <a:pt x="16" y="55"/>
                </a:lnTo>
                <a:lnTo>
                  <a:pt x="16" y="54"/>
                </a:lnTo>
                <a:lnTo>
                  <a:pt x="15" y="54"/>
                </a:lnTo>
                <a:lnTo>
                  <a:pt x="13" y="52"/>
                </a:lnTo>
                <a:lnTo>
                  <a:pt x="12" y="52"/>
                </a:lnTo>
                <a:lnTo>
                  <a:pt x="10" y="52"/>
                </a:lnTo>
                <a:lnTo>
                  <a:pt x="8" y="52"/>
                </a:lnTo>
                <a:lnTo>
                  <a:pt x="8" y="54"/>
                </a:lnTo>
                <a:lnTo>
                  <a:pt x="7" y="52"/>
                </a:lnTo>
                <a:lnTo>
                  <a:pt x="5" y="52"/>
                </a:lnTo>
                <a:lnTo>
                  <a:pt x="3" y="52"/>
                </a:lnTo>
                <a:lnTo>
                  <a:pt x="2" y="52"/>
                </a:lnTo>
                <a:lnTo>
                  <a:pt x="2" y="50"/>
                </a:lnTo>
                <a:lnTo>
                  <a:pt x="2" y="49"/>
                </a:lnTo>
                <a:lnTo>
                  <a:pt x="0" y="49"/>
                </a:lnTo>
                <a:lnTo>
                  <a:pt x="0" y="47"/>
                </a:lnTo>
                <a:lnTo>
                  <a:pt x="0" y="45"/>
                </a:lnTo>
                <a:lnTo>
                  <a:pt x="0" y="44"/>
                </a:lnTo>
                <a:lnTo>
                  <a:pt x="2" y="44"/>
                </a:lnTo>
                <a:lnTo>
                  <a:pt x="2" y="42"/>
                </a:lnTo>
                <a:lnTo>
                  <a:pt x="3" y="42"/>
                </a:lnTo>
                <a:lnTo>
                  <a:pt x="3" y="41"/>
                </a:lnTo>
                <a:lnTo>
                  <a:pt x="5" y="41"/>
                </a:lnTo>
                <a:lnTo>
                  <a:pt x="7" y="41"/>
                </a:lnTo>
                <a:lnTo>
                  <a:pt x="8" y="41"/>
                </a:lnTo>
                <a:lnTo>
                  <a:pt x="10" y="41"/>
                </a:lnTo>
                <a:lnTo>
                  <a:pt x="12" y="41"/>
                </a:lnTo>
                <a:lnTo>
                  <a:pt x="13" y="41"/>
                </a:lnTo>
                <a:lnTo>
                  <a:pt x="15" y="41"/>
                </a:lnTo>
                <a:lnTo>
                  <a:pt x="16" y="41"/>
                </a:lnTo>
                <a:lnTo>
                  <a:pt x="16" y="39"/>
                </a:lnTo>
                <a:lnTo>
                  <a:pt x="18" y="39"/>
                </a:lnTo>
                <a:lnTo>
                  <a:pt x="20" y="39"/>
                </a:lnTo>
                <a:lnTo>
                  <a:pt x="21" y="39"/>
                </a:lnTo>
                <a:lnTo>
                  <a:pt x="23" y="41"/>
                </a:lnTo>
                <a:lnTo>
                  <a:pt x="25" y="41"/>
                </a:lnTo>
                <a:lnTo>
                  <a:pt x="26" y="41"/>
                </a:lnTo>
                <a:lnTo>
                  <a:pt x="28" y="41"/>
                </a:lnTo>
                <a:lnTo>
                  <a:pt x="30" y="42"/>
                </a:lnTo>
                <a:lnTo>
                  <a:pt x="31" y="42"/>
                </a:lnTo>
                <a:lnTo>
                  <a:pt x="33" y="42"/>
                </a:lnTo>
                <a:lnTo>
                  <a:pt x="33" y="44"/>
                </a:lnTo>
                <a:lnTo>
                  <a:pt x="34" y="44"/>
                </a:lnTo>
                <a:lnTo>
                  <a:pt x="36" y="44"/>
                </a:lnTo>
                <a:lnTo>
                  <a:pt x="36" y="45"/>
                </a:lnTo>
                <a:lnTo>
                  <a:pt x="36" y="44"/>
                </a:lnTo>
                <a:lnTo>
                  <a:pt x="36" y="45"/>
                </a:lnTo>
                <a:lnTo>
                  <a:pt x="38" y="45"/>
                </a:lnTo>
                <a:lnTo>
                  <a:pt x="39" y="45"/>
                </a:lnTo>
                <a:lnTo>
                  <a:pt x="39" y="47"/>
                </a:lnTo>
                <a:lnTo>
                  <a:pt x="41" y="47"/>
                </a:lnTo>
                <a:lnTo>
                  <a:pt x="41" y="49"/>
                </a:lnTo>
                <a:lnTo>
                  <a:pt x="43" y="49"/>
                </a:lnTo>
                <a:lnTo>
                  <a:pt x="43" y="50"/>
                </a:lnTo>
                <a:lnTo>
                  <a:pt x="44" y="50"/>
                </a:lnTo>
                <a:lnTo>
                  <a:pt x="44" y="52"/>
                </a:lnTo>
                <a:lnTo>
                  <a:pt x="46" y="52"/>
                </a:lnTo>
                <a:lnTo>
                  <a:pt x="46" y="54"/>
                </a:lnTo>
                <a:lnTo>
                  <a:pt x="46" y="55"/>
                </a:lnTo>
                <a:lnTo>
                  <a:pt x="48" y="55"/>
                </a:lnTo>
                <a:lnTo>
                  <a:pt x="48" y="57"/>
                </a:lnTo>
                <a:lnTo>
                  <a:pt x="49" y="57"/>
                </a:lnTo>
                <a:lnTo>
                  <a:pt x="49" y="59"/>
                </a:lnTo>
                <a:lnTo>
                  <a:pt x="51" y="60"/>
                </a:lnTo>
                <a:lnTo>
                  <a:pt x="51" y="62"/>
                </a:lnTo>
                <a:lnTo>
                  <a:pt x="52" y="62"/>
                </a:lnTo>
                <a:lnTo>
                  <a:pt x="54" y="63"/>
                </a:lnTo>
                <a:lnTo>
                  <a:pt x="56" y="63"/>
                </a:lnTo>
                <a:lnTo>
                  <a:pt x="56" y="65"/>
                </a:lnTo>
                <a:lnTo>
                  <a:pt x="57" y="65"/>
                </a:lnTo>
                <a:lnTo>
                  <a:pt x="57" y="67"/>
                </a:lnTo>
                <a:lnTo>
                  <a:pt x="59" y="67"/>
                </a:lnTo>
                <a:lnTo>
                  <a:pt x="59" y="68"/>
                </a:lnTo>
                <a:lnTo>
                  <a:pt x="61" y="68"/>
                </a:lnTo>
                <a:lnTo>
                  <a:pt x="62" y="70"/>
                </a:lnTo>
                <a:lnTo>
                  <a:pt x="64" y="70"/>
                </a:lnTo>
                <a:lnTo>
                  <a:pt x="64" y="72"/>
                </a:lnTo>
                <a:lnTo>
                  <a:pt x="65" y="72"/>
                </a:lnTo>
                <a:lnTo>
                  <a:pt x="67" y="72"/>
                </a:lnTo>
                <a:lnTo>
                  <a:pt x="69" y="72"/>
                </a:lnTo>
                <a:lnTo>
                  <a:pt x="69" y="73"/>
                </a:lnTo>
                <a:lnTo>
                  <a:pt x="70" y="73"/>
                </a:lnTo>
                <a:lnTo>
                  <a:pt x="72" y="73"/>
                </a:lnTo>
                <a:lnTo>
                  <a:pt x="74" y="73"/>
                </a:lnTo>
                <a:lnTo>
                  <a:pt x="74" y="75"/>
                </a:lnTo>
                <a:lnTo>
                  <a:pt x="75" y="75"/>
                </a:lnTo>
                <a:lnTo>
                  <a:pt x="77" y="75"/>
                </a:lnTo>
                <a:lnTo>
                  <a:pt x="77" y="73"/>
                </a:lnTo>
                <a:lnTo>
                  <a:pt x="79" y="73"/>
                </a:lnTo>
                <a:lnTo>
                  <a:pt x="80" y="73"/>
                </a:lnTo>
                <a:lnTo>
                  <a:pt x="82" y="73"/>
                </a:lnTo>
                <a:lnTo>
                  <a:pt x="83" y="73"/>
                </a:lnTo>
                <a:lnTo>
                  <a:pt x="85" y="73"/>
                </a:lnTo>
                <a:lnTo>
                  <a:pt x="87" y="73"/>
                </a:lnTo>
                <a:lnTo>
                  <a:pt x="88" y="73"/>
                </a:lnTo>
                <a:lnTo>
                  <a:pt x="90" y="72"/>
                </a:lnTo>
                <a:lnTo>
                  <a:pt x="92" y="72"/>
                </a:lnTo>
                <a:lnTo>
                  <a:pt x="93" y="72"/>
                </a:lnTo>
                <a:lnTo>
                  <a:pt x="95" y="72"/>
                </a:lnTo>
                <a:lnTo>
                  <a:pt x="97" y="72"/>
                </a:lnTo>
                <a:lnTo>
                  <a:pt x="98" y="72"/>
                </a:lnTo>
                <a:lnTo>
                  <a:pt x="101" y="72"/>
                </a:lnTo>
                <a:lnTo>
                  <a:pt x="103" y="72"/>
                </a:lnTo>
                <a:lnTo>
                  <a:pt x="105" y="72"/>
                </a:lnTo>
                <a:lnTo>
                  <a:pt x="106" y="72"/>
                </a:lnTo>
                <a:lnTo>
                  <a:pt x="106" y="70"/>
                </a:lnTo>
                <a:lnTo>
                  <a:pt x="108" y="70"/>
                </a:lnTo>
                <a:lnTo>
                  <a:pt x="111" y="70"/>
                </a:lnTo>
                <a:lnTo>
                  <a:pt x="113" y="70"/>
                </a:lnTo>
                <a:lnTo>
                  <a:pt x="114" y="70"/>
                </a:lnTo>
                <a:lnTo>
                  <a:pt x="116" y="70"/>
                </a:lnTo>
                <a:lnTo>
                  <a:pt x="118" y="70"/>
                </a:lnTo>
                <a:lnTo>
                  <a:pt x="119" y="70"/>
                </a:lnTo>
                <a:lnTo>
                  <a:pt x="121" y="70"/>
                </a:lnTo>
                <a:lnTo>
                  <a:pt x="121" y="68"/>
                </a:lnTo>
                <a:lnTo>
                  <a:pt x="121" y="70"/>
                </a:lnTo>
                <a:lnTo>
                  <a:pt x="121" y="68"/>
                </a:lnTo>
                <a:lnTo>
                  <a:pt x="123" y="68"/>
                </a:lnTo>
                <a:lnTo>
                  <a:pt x="124" y="68"/>
                </a:lnTo>
                <a:lnTo>
                  <a:pt x="126" y="68"/>
                </a:lnTo>
                <a:lnTo>
                  <a:pt x="126" y="67"/>
                </a:lnTo>
                <a:lnTo>
                  <a:pt x="128" y="67"/>
                </a:lnTo>
                <a:lnTo>
                  <a:pt x="129" y="67"/>
                </a:lnTo>
                <a:lnTo>
                  <a:pt x="129" y="65"/>
                </a:lnTo>
                <a:lnTo>
                  <a:pt x="131" y="65"/>
                </a:lnTo>
                <a:lnTo>
                  <a:pt x="132" y="65"/>
                </a:lnTo>
                <a:lnTo>
                  <a:pt x="132" y="63"/>
                </a:lnTo>
                <a:lnTo>
                  <a:pt x="134" y="63"/>
                </a:lnTo>
                <a:lnTo>
                  <a:pt x="136" y="63"/>
                </a:lnTo>
                <a:lnTo>
                  <a:pt x="137" y="63"/>
                </a:lnTo>
                <a:lnTo>
                  <a:pt x="139" y="63"/>
                </a:lnTo>
                <a:lnTo>
                  <a:pt x="141" y="63"/>
                </a:lnTo>
                <a:lnTo>
                  <a:pt x="142" y="63"/>
                </a:lnTo>
                <a:lnTo>
                  <a:pt x="142" y="62"/>
                </a:lnTo>
                <a:lnTo>
                  <a:pt x="144" y="62"/>
                </a:lnTo>
                <a:lnTo>
                  <a:pt x="146" y="62"/>
                </a:lnTo>
                <a:lnTo>
                  <a:pt x="147" y="62"/>
                </a:lnTo>
                <a:lnTo>
                  <a:pt x="147" y="60"/>
                </a:lnTo>
                <a:lnTo>
                  <a:pt x="149" y="60"/>
                </a:lnTo>
                <a:lnTo>
                  <a:pt x="154" y="59"/>
                </a:lnTo>
                <a:lnTo>
                  <a:pt x="155" y="59"/>
                </a:lnTo>
                <a:lnTo>
                  <a:pt x="157" y="59"/>
                </a:lnTo>
                <a:lnTo>
                  <a:pt x="159" y="57"/>
                </a:lnTo>
                <a:lnTo>
                  <a:pt x="162" y="57"/>
                </a:lnTo>
                <a:lnTo>
                  <a:pt x="162" y="55"/>
                </a:lnTo>
                <a:lnTo>
                  <a:pt x="164" y="55"/>
                </a:lnTo>
                <a:lnTo>
                  <a:pt x="165" y="55"/>
                </a:lnTo>
                <a:lnTo>
                  <a:pt x="167" y="55"/>
                </a:lnTo>
                <a:lnTo>
                  <a:pt x="168" y="55"/>
                </a:lnTo>
                <a:lnTo>
                  <a:pt x="170" y="55"/>
                </a:lnTo>
                <a:lnTo>
                  <a:pt x="172" y="55"/>
                </a:lnTo>
                <a:lnTo>
                  <a:pt x="173" y="55"/>
                </a:lnTo>
                <a:lnTo>
                  <a:pt x="173" y="57"/>
                </a:lnTo>
                <a:lnTo>
                  <a:pt x="173" y="55"/>
                </a:lnTo>
                <a:lnTo>
                  <a:pt x="173" y="57"/>
                </a:lnTo>
                <a:lnTo>
                  <a:pt x="175" y="55"/>
                </a:lnTo>
                <a:lnTo>
                  <a:pt x="178" y="55"/>
                </a:lnTo>
                <a:lnTo>
                  <a:pt x="180" y="55"/>
                </a:lnTo>
                <a:lnTo>
                  <a:pt x="181" y="55"/>
                </a:lnTo>
                <a:lnTo>
                  <a:pt x="183" y="55"/>
                </a:lnTo>
                <a:lnTo>
                  <a:pt x="185" y="55"/>
                </a:lnTo>
                <a:lnTo>
                  <a:pt x="185" y="54"/>
                </a:lnTo>
                <a:lnTo>
                  <a:pt x="186" y="54"/>
                </a:lnTo>
                <a:lnTo>
                  <a:pt x="188" y="54"/>
                </a:lnTo>
                <a:lnTo>
                  <a:pt x="190" y="54"/>
                </a:lnTo>
                <a:lnTo>
                  <a:pt x="191" y="54"/>
                </a:lnTo>
                <a:lnTo>
                  <a:pt x="193" y="54"/>
                </a:lnTo>
                <a:lnTo>
                  <a:pt x="195" y="54"/>
                </a:lnTo>
                <a:lnTo>
                  <a:pt x="196" y="54"/>
                </a:lnTo>
                <a:lnTo>
                  <a:pt x="196" y="52"/>
                </a:lnTo>
                <a:lnTo>
                  <a:pt x="198" y="52"/>
                </a:lnTo>
                <a:lnTo>
                  <a:pt x="199" y="52"/>
                </a:lnTo>
                <a:lnTo>
                  <a:pt x="199" y="54"/>
                </a:lnTo>
                <a:lnTo>
                  <a:pt x="199" y="52"/>
                </a:lnTo>
                <a:lnTo>
                  <a:pt x="198" y="52"/>
                </a:lnTo>
                <a:lnTo>
                  <a:pt x="196" y="52"/>
                </a:lnTo>
                <a:lnTo>
                  <a:pt x="198" y="52"/>
                </a:lnTo>
                <a:lnTo>
                  <a:pt x="196" y="52"/>
                </a:lnTo>
                <a:lnTo>
                  <a:pt x="198" y="52"/>
                </a:lnTo>
                <a:lnTo>
                  <a:pt x="198" y="50"/>
                </a:lnTo>
                <a:lnTo>
                  <a:pt x="199" y="50"/>
                </a:lnTo>
                <a:lnTo>
                  <a:pt x="201" y="50"/>
                </a:lnTo>
                <a:lnTo>
                  <a:pt x="201" y="49"/>
                </a:lnTo>
                <a:lnTo>
                  <a:pt x="203" y="49"/>
                </a:lnTo>
                <a:lnTo>
                  <a:pt x="203" y="47"/>
                </a:lnTo>
                <a:lnTo>
                  <a:pt x="204" y="47"/>
                </a:lnTo>
                <a:lnTo>
                  <a:pt x="204" y="45"/>
                </a:lnTo>
                <a:lnTo>
                  <a:pt x="206" y="45"/>
                </a:lnTo>
                <a:lnTo>
                  <a:pt x="206" y="44"/>
                </a:lnTo>
                <a:lnTo>
                  <a:pt x="208" y="42"/>
                </a:lnTo>
                <a:lnTo>
                  <a:pt x="208" y="41"/>
                </a:lnTo>
                <a:lnTo>
                  <a:pt x="209" y="41"/>
                </a:lnTo>
                <a:lnTo>
                  <a:pt x="209" y="39"/>
                </a:lnTo>
                <a:lnTo>
                  <a:pt x="209" y="37"/>
                </a:lnTo>
                <a:lnTo>
                  <a:pt x="211" y="37"/>
                </a:lnTo>
                <a:lnTo>
                  <a:pt x="211" y="36"/>
                </a:lnTo>
                <a:lnTo>
                  <a:pt x="213" y="36"/>
                </a:lnTo>
                <a:lnTo>
                  <a:pt x="213" y="34"/>
                </a:lnTo>
                <a:lnTo>
                  <a:pt x="214" y="34"/>
                </a:lnTo>
                <a:lnTo>
                  <a:pt x="214" y="32"/>
                </a:lnTo>
                <a:lnTo>
                  <a:pt x="216" y="32"/>
                </a:lnTo>
                <a:lnTo>
                  <a:pt x="216" y="31"/>
                </a:lnTo>
                <a:lnTo>
                  <a:pt x="217" y="31"/>
                </a:lnTo>
                <a:lnTo>
                  <a:pt x="219" y="29"/>
                </a:lnTo>
                <a:lnTo>
                  <a:pt x="221" y="29"/>
                </a:lnTo>
                <a:lnTo>
                  <a:pt x="222" y="29"/>
                </a:lnTo>
                <a:lnTo>
                  <a:pt x="222" y="27"/>
                </a:lnTo>
                <a:lnTo>
                  <a:pt x="224" y="27"/>
                </a:lnTo>
                <a:lnTo>
                  <a:pt x="226" y="27"/>
                </a:lnTo>
                <a:lnTo>
                  <a:pt x="226" y="26"/>
                </a:lnTo>
                <a:lnTo>
                  <a:pt x="227" y="26"/>
                </a:lnTo>
                <a:lnTo>
                  <a:pt x="227" y="24"/>
                </a:lnTo>
                <a:lnTo>
                  <a:pt x="229" y="24"/>
                </a:lnTo>
                <a:lnTo>
                  <a:pt x="229" y="23"/>
                </a:lnTo>
                <a:lnTo>
                  <a:pt x="231" y="23"/>
                </a:lnTo>
                <a:lnTo>
                  <a:pt x="232" y="23"/>
                </a:lnTo>
                <a:lnTo>
                  <a:pt x="234" y="23"/>
                </a:lnTo>
                <a:lnTo>
                  <a:pt x="235" y="23"/>
                </a:lnTo>
                <a:lnTo>
                  <a:pt x="235" y="21"/>
                </a:lnTo>
                <a:lnTo>
                  <a:pt x="237" y="21"/>
                </a:lnTo>
                <a:lnTo>
                  <a:pt x="239" y="21"/>
                </a:lnTo>
                <a:lnTo>
                  <a:pt x="240" y="21"/>
                </a:lnTo>
                <a:lnTo>
                  <a:pt x="242" y="21"/>
                </a:lnTo>
                <a:lnTo>
                  <a:pt x="244" y="21"/>
                </a:lnTo>
                <a:lnTo>
                  <a:pt x="244" y="19"/>
                </a:lnTo>
                <a:lnTo>
                  <a:pt x="245" y="19"/>
                </a:lnTo>
                <a:lnTo>
                  <a:pt x="247" y="19"/>
                </a:lnTo>
                <a:lnTo>
                  <a:pt x="248" y="19"/>
                </a:lnTo>
                <a:lnTo>
                  <a:pt x="250" y="19"/>
                </a:lnTo>
                <a:lnTo>
                  <a:pt x="253" y="18"/>
                </a:lnTo>
                <a:lnTo>
                  <a:pt x="255" y="18"/>
                </a:lnTo>
                <a:lnTo>
                  <a:pt x="257" y="18"/>
                </a:lnTo>
                <a:lnTo>
                  <a:pt x="258" y="18"/>
                </a:lnTo>
                <a:lnTo>
                  <a:pt x="258" y="16"/>
                </a:lnTo>
                <a:lnTo>
                  <a:pt x="260" y="16"/>
                </a:lnTo>
                <a:lnTo>
                  <a:pt x="262" y="16"/>
                </a:lnTo>
                <a:lnTo>
                  <a:pt x="263" y="16"/>
                </a:lnTo>
                <a:lnTo>
                  <a:pt x="263" y="14"/>
                </a:lnTo>
                <a:lnTo>
                  <a:pt x="265" y="14"/>
                </a:lnTo>
                <a:lnTo>
                  <a:pt x="265" y="13"/>
                </a:lnTo>
                <a:lnTo>
                  <a:pt x="266" y="13"/>
                </a:lnTo>
                <a:lnTo>
                  <a:pt x="266" y="11"/>
                </a:lnTo>
                <a:lnTo>
                  <a:pt x="268" y="11"/>
                </a:lnTo>
                <a:lnTo>
                  <a:pt x="270" y="11"/>
                </a:lnTo>
                <a:lnTo>
                  <a:pt x="270" y="10"/>
                </a:lnTo>
                <a:lnTo>
                  <a:pt x="271" y="10"/>
                </a:lnTo>
                <a:lnTo>
                  <a:pt x="271" y="8"/>
                </a:lnTo>
                <a:lnTo>
                  <a:pt x="273" y="8"/>
                </a:lnTo>
                <a:lnTo>
                  <a:pt x="275" y="8"/>
                </a:lnTo>
                <a:lnTo>
                  <a:pt x="275" y="6"/>
                </a:lnTo>
                <a:lnTo>
                  <a:pt x="276" y="6"/>
                </a:lnTo>
                <a:lnTo>
                  <a:pt x="276" y="5"/>
                </a:lnTo>
                <a:lnTo>
                  <a:pt x="278" y="5"/>
                </a:lnTo>
                <a:lnTo>
                  <a:pt x="280" y="5"/>
                </a:lnTo>
                <a:lnTo>
                  <a:pt x="281" y="5"/>
                </a:lnTo>
                <a:lnTo>
                  <a:pt x="281" y="3"/>
                </a:lnTo>
                <a:lnTo>
                  <a:pt x="283" y="3"/>
                </a:lnTo>
                <a:lnTo>
                  <a:pt x="283" y="1"/>
                </a:lnTo>
                <a:lnTo>
                  <a:pt x="284" y="1"/>
                </a:lnTo>
                <a:lnTo>
                  <a:pt x="286" y="1"/>
                </a:lnTo>
                <a:lnTo>
                  <a:pt x="286" y="0"/>
                </a:lnTo>
                <a:lnTo>
                  <a:pt x="288" y="0"/>
                </a:lnTo>
                <a:lnTo>
                  <a:pt x="289" y="0"/>
                </a:lnTo>
                <a:lnTo>
                  <a:pt x="291"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57" name="Freeform 696"/>
          <p:cNvSpPr>
            <a:spLocks/>
          </p:cNvSpPr>
          <p:nvPr/>
        </p:nvSpPr>
        <p:spPr bwMode="auto">
          <a:xfrm>
            <a:off x="5530598" y="1408735"/>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58" name="Freeform 697"/>
          <p:cNvSpPr>
            <a:spLocks/>
          </p:cNvSpPr>
          <p:nvPr/>
        </p:nvSpPr>
        <p:spPr bwMode="auto">
          <a:xfrm>
            <a:off x="5004499" y="1379590"/>
            <a:ext cx="813430" cy="982583"/>
          </a:xfrm>
          <a:custGeom>
            <a:avLst/>
            <a:gdLst>
              <a:gd name="T0" fmla="*/ 293 w 402"/>
              <a:gd name="T1" fmla="*/ 93 h 472"/>
              <a:gd name="T2" fmla="*/ 289 w 402"/>
              <a:gd name="T3" fmla="*/ 189 h 472"/>
              <a:gd name="T4" fmla="*/ 289 w 402"/>
              <a:gd name="T5" fmla="*/ 291 h 472"/>
              <a:gd name="T6" fmla="*/ 335 w 402"/>
              <a:gd name="T7" fmla="*/ 349 h 472"/>
              <a:gd name="T8" fmla="*/ 348 w 402"/>
              <a:gd name="T9" fmla="*/ 405 h 472"/>
              <a:gd name="T10" fmla="*/ 402 w 402"/>
              <a:gd name="T11" fmla="*/ 426 h 472"/>
              <a:gd name="T12" fmla="*/ 361 w 402"/>
              <a:gd name="T13" fmla="*/ 470 h 472"/>
              <a:gd name="T14" fmla="*/ 294 w 402"/>
              <a:gd name="T15" fmla="*/ 472 h 472"/>
              <a:gd name="T16" fmla="*/ 235 w 402"/>
              <a:gd name="T17" fmla="*/ 472 h 472"/>
              <a:gd name="T18" fmla="*/ 159 w 402"/>
              <a:gd name="T19" fmla="*/ 472 h 472"/>
              <a:gd name="T20" fmla="*/ 69 w 402"/>
              <a:gd name="T21" fmla="*/ 467 h 472"/>
              <a:gd name="T22" fmla="*/ 62 w 402"/>
              <a:gd name="T23" fmla="*/ 449 h 472"/>
              <a:gd name="T24" fmla="*/ 80 w 402"/>
              <a:gd name="T25" fmla="*/ 447 h 472"/>
              <a:gd name="T26" fmla="*/ 82 w 402"/>
              <a:gd name="T27" fmla="*/ 431 h 472"/>
              <a:gd name="T28" fmla="*/ 83 w 402"/>
              <a:gd name="T29" fmla="*/ 423 h 472"/>
              <a:gd name="T30" fmla="*/ 79 w 402"/>
              <a:gd name="T31" fmla="*/ 407 h 472"/>
              <a:gd name="T32" fmla="*/ 74 w 402"/>
              <a:gd name="T33" fmla="*/ 395 h 472"/>
              <a:gd name="T34" fmla="*/ 59 w 402"/>
              <a:gd name="T35" fmla="*/ 385 h 472"/>
              <a:gd name="T36" fmla="*/ 52 w 402"/>
              <a:gd name="T37" fmla="*/ 376 h 472"/>
              <a:gd name="T38" fmla="*/ 48 w 402"/>
              <a:gd name="T39" fmla="*/ 367 h 472"/>
              <a:gd name="T40" fmla="*/ 49 w 402"/>
              <a:gd name="T41" fmla="*/ 353 h 472"/>
              <a:gd name="T42" fmla="*/ 49 w 402"/>
              <a:gd name="T43" fmla="*/ 338 h 472"/>
              <a:gd name="T44" fmla="*/ 46 w 402"/>
              <a:gd name="T45" fmla="*/ 325 h 472"/>
              <a:gd name="T46" fmla="*/ 56 w 402"/>
              <a:gd name="T47" fmla="*/ 323 h 472"/>
              <a:gd name="T48" fmla="*/ 54 w 402"/>
              <a:gd name="T49" fmla="*/ 310 h 472"/>
              <a:gd name="T50" fmla="*/ 52 w 402"/>
              <a:gd name="T51" fmla="*/ 294 h 472"/>
              <a:gd name="T52" fmla="*/ 51 w 402"/>
              <a:gd name="T53" fmla="*/ 277 h 472"/>
              <a:gd name="T54" fmla="*/ 54 w 402"/>
              <a:gd name="T55" fmla="*/ 271 h 472"/>
              <a:gd name="T56" fmla="*/ 54 w 402"/>
              <a:gd name="T57" fmla="*/ 256 h 472"/>
              <a:gd name="T58" fmla="*/ 70 w 402"/>
              <a:gd name="T59" fmla="*/ 248 h 472"/>
              <a:gd name="T60" fmla="*/ 67 w 402"/>
              <a:gd name="T61" fmla="*/ 237 h 472"/>
              <a:gd name="T62" fmla="*/ 72 w 402"/>
              <a:gd name="T63" fmla="*/ 224 h 472"/>
              <a:gd name="T64" fmla="*/ 77 w 402"/>
              <a:gd name="T65" fmla="*/ 210 h 472"/>
              <a:gd name="T66" fmla="*/ 93 w 402"/>
              <a:gd name="T67" fmla="*/ 209 h 472"/>
              <a:gd name="T68" fmla="*/ 108 w 402"/>
              <a:gd name="T69" fmla="*/ 207 h 472"/>
              <a:gd name="T70" fmla="*/ 105 w 402"/>
              <a:gd name="T71" fmla="*/ 196 h 472"/>
              <a:gd name="T72" fmla="*/ 128 w 402"/>
              <a:gd name="T73" fmla="*/ 197 h 472"/>
              <a:gd name="T74" fmla="*/ 121 w 402"/>
              <a:gd name="T75" fmla="*/ 178 h 472"/>
              <a:gd name="T76" fmla="*/ 119 w 402"/>
              <a:gd name="T77" fmla="*/ 168 h 472"/>
              <a:gd name="T78" fmla="*/ 111 w 402"/>
              <a:gd name="T79" fmla="*/ 152 h 472"/>
              <a:gd name="T80" fmla="*/ 100 w 402"/>
              <a:gd name="T81" fmla="*/ 132 h 472"/>
              <a:gd name="T82" fmla="*/ 93 w 402"/>
              <a:gd name="T83" fmla="*/ 114 h 472"/>
              <a:gd name="T84" fmla="*/ 75 w 402"/>
              <a:gd name="T85" fmla="*/ 109 h 472"/>
              <a:gd name="T86" fmla="*/ 72 w 402"/>
              <a:gd name="T87" fmla="*/ 98 h 472"/>
              <a:gd name="T88" fmla="*/ 52 w 402"/>
              <a:gd name="T89" fmla="*/ 85 h 472"/>
              <a:gd name="T90" fmla="*/ 38 w 402"/>
              <a:gd name="T91" fmla="*/ 75 h 472"/>
              <a:gd name="T92" fmla="*/ 20 w 402"/>
              <a:gd name="T93" fmla="*/ 63 h 472"/>
              <a:gd name="T94" fmla="*/ 3 w 402"/>
              <a:gd name="T95" fmla="*/ 52 h 472"/>
              <a:gd name="T96" fmla="*/ 13 w 402"/>
              <a:gd name="T97" fmla="*/ 41 h 472"/>
              <a:gd name="T98" fmla="*/ 36 w 402"/>
              <a:gd name="T99" fmla="*/ 45 h 472"/>
              <a:gd name="T100" fmla="*/ 49 w 402"/>
              <a:gd name="T101" fmla="*/ 57 h 472"/>
              <a:gd name="T102" fmla="*/ 67 w 402"/>
              <a:gd name="T103" fmla="*/ 72 h 472"/>
              <a:gd name="T104" fmla="*/ 90 w 402"/>
              <a:gd name="T105" fmla="*/ 72 h 472"/>
              <a:gd name="T106" fmla="*/ 119 w 402"/>
              <a:gd name="T107" fmla="*/ 70 h 472"/>
              <a:gd name="T108" fmla="*/ 137 w 402"/>
              <a:gd name="T109" fmla="*/ 63 h 472"/>
              <a:gd name="T110" fmla="*/ 165 w 402"/>
              <a:gd name="T111" fmla="*/ 55 h 472"/>
              <a:gd name="T112" fmla="*/ 188 w 402"/>
              <a:gd name="T113" fmla="*/ 54 h 472"/>
              <a:gd name="T114" fmla="*/ 199 w 402"/>
              <a:gd name="T115" fmla="*/ 50 h 472"/>
              <a:gd name="T116" fmla="*/ 213 w 402"/>
              <a:gd name="T117" fmla="*/ 34 h 472"/>
              <a:gd name="T118" fmla="*/ 231 w 402"/>
              <a:gd name="T119" fmla="*/ 2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2" h="472">
                <a:moveTo>
                  <a:pt x="291" y="0"/>
                </a:moveTo>
                <a:lnTo>
                  <a:pt x="291" y="1"/>
                </a:lnTo>
                <a:lnTo>
                  <a:pt x="291" y="8"/>
                </a:lnTo>
                <a:lnTo>
                  <a:pt x="291" y="10"/>
                </a:lnTo>
                <a:lnTo>
                  <a:pt x="291" y="14"/>
                </a:lnTo>
                <a:lnTo>
                  <a:pt x="291" y="16"/>
                </a:lnTo>
                <a:lnTo>
                  <a:pt x="291" y="21"/>
                </a:lnTo>
                <a:lnTo>
                  <a:pt x="291" y="24"/>
                </a:lnTo>
                <a:lnTo>
                  <a:pt x="291" y="26"/>
                </a:lnTo>
                <a:lnTo>
                  <a:pt x="291" y="29"/>
                </a:lnTo>
                <a:lnTo>
                  <a:pt x="291" y="34"/>
                </a:lnTo>
                <a:lnTo>
                  <a:pt x="291" y="59"/>
                </a:lnTo>
                <a:lnTo>
                  <a:pt x="291" y="63"/>
                </a:lnTo>
                <a:lnTo>
                  <a:pt x="293" y="75"/>
                </a:lnTo>
                <a:lnTo>
                  <a:pt x="293" y="77"/>
                </a:lnTo>
                <a:lnTo>
                  <a:pt x="293" y="78"/>
                </a:lnTo>
                <a:lnTo>
                  <a:pt x="293" y="93"/>
                </a:lnTo>
                <a:lnTo>
                  <a:pt x="293" y="99"/>
                </a:lnTo>
                <a:lnTo>
                  <a:pt x="293" y="114"/>
                </a:lnTo>
                <a:lnTo>
                  <a:pt x="293" y="117"/>
                </a:lnTo>
                <a:lnTo>
                  <a:pt x="293" y="126"/>
                </a:lnTo>
                <a:lnTo>
                  <a:pt x="293" y="134"/>
                </a:lnTo>
                <a:lnTo>
                  <a:pt x="293" y="135"/>
                </a:lnTo>
                <a:lnTo>
                  <a:pt x="293" y="140"/>
                </a:lnTo>
                <a:lnTo>
                  <a:pt x="293" y="142"/>
                </a:lnTo>
                <a:lnTo>
                  <a:pt x="293" y="145"/>
                </a:lnTo>
                <a:lnTo>
                  <a:pt x="293" y="150"/>
                </a:lnTo>
                <a:lnTo>
                  <a:pt x="293" y="161"/>
                </a:lnTo>
                <a:lnTo>
                  <a:pt x="293" y="178"/>
                </a:lnTo>
                <a:lnTo>
                  <a:pt x="293" y="181"/>
                </a:lnTo>
                <a:lnTo>
                  <a:pt x="293" y="183"/>
                </a:lnTo>
                <a:lnTo>
                  <a:pt x="291" y="183"/>
                </a:lnTo>
                <a:lnTo>
                  <a:pt x="289" y="183"/>
                </a:lnTo>
                <a:lnTo>
                  <a:pt x="289" y="189"/>
                </a:lnTo>
                <a:lnTo>
                  <a:pt x="289" y="193"/>
                </a:lnTo>
                <a:lnTo>
                  <a:pt x="289" y="194"/>
                </a:lnTo>
                <a:lnTo>
                  <a:pt x="289" y="207"/>
                </a:lnTo>
                <a:lnTo>
                  <a:pt x="289" y="209"/>
                </a:lnTo>
                <a:lnTo>
                  <a:pt x="289" y="225"/>
                </a:lnTo>
                <a:lnTo>
                  <a:pt x="289" y="232"/>
                </a:lnTo>
                <a:lnTo>
                  <a:pt x="289" y="238"/>
                </a:lnTo>
                <a:lnTo>
                  <a:pt x="289" y="246"/>
                </a:lnTo>
                <a:lnTo>
                  <a:pt x="289" y="251"/>
                </a:lnTo>
                <a:lnTo>
                  <a:pt x="289" y="258"/>
                </a:lnTo>
                <a:lnTo>
                  <a:pt x="289" y="266"/>
                </a:lnTo>
                <a:lnTo>
                  <a:pt x="289" y="269"/>
                </a:lnTo>
                <a:lnTo>
                  <a:pt x="289" y="274"/>
                </a:lnTo>
                <a:lnTo>
                  <a:pt x="289" y="276"/>
                </a:lnTo>
                <a:lnTo>
                  <a:pt x="289" y="284"/>
                </a:lnTo>
                <a:lnTo>
                  <a:pt x="289" y="289"/>
                </a:lnTo>
                <a:lnTo>
                  <a:pt x="289" y="291"/>
                </a:lnTo>
                <a:lnTo>
                  <a:pt x="289" y="292"/>
                </a:lnTo>
                <a:lnTo>
                  <a:pt x="289" y="302"/>
                </a:lnTo>
                <a:lnTo>
                  <a:pt x="289" y="305"/>
                </a:lnTo>
                <a:lnTo>
                  <a:pt x="289" y="310"/>
                </a:lnTo>
                <a:lnTo>
                  <a:pt x="289" y="313"/>
                </a:lnTo>
                <a:lnTo>
                  <a:pt x="289" y="317"/>
                </a:lnTo>
                <a:lnTo>
                  <a:pt x="289" y="335"/>
                </a:lnTo>
                <a:lnTo>
                  <a:pt x="289" y="336"/>
                </a:lnTo>
                <a:lnTo>
                  <a:pt x="289" y="340"/>
                </a:lnTo>
                <a:lnTo>
                  <a:pt x="289" y="349"/>
                </a:lnTo>
                <a:lnTo>
                  <a:pt x="293" y="349"/>
                </a:lnTo>
                <a:lnTo>
                  <a:pt x="296" y="349"/>
                </a:lnTo>
                <a:lnTo>
                  <a:pt x="302" y="349"/>
                </a:lnTo>
                <a:lnTo>
                  <a:pt x="306" y="349"/>
                </a:lnTo>
                <a:lnTo>
                  <a:pt x="322" y="349"/>
                </a:lnTo>
                <a:lnTo>
                  <a:pt x="329" y="349"/>
                </a:lnTo>
                <a:lnTo>
                  <a:pt x="335" y="349"/>
                </a:lnTo>
                <a:lnTo>
                  <a:pt x="338" y="349"/>
                </a:lnTo>
                <a:lnTo>
                  <a:pt x="342" y="349"/>
                </a:lnTo>
                <a:lnTo>
                  <a:pt x="343" y="349"/>
                </a:lnTo>
                <a:lnTo>
                  <a:pt x="347" y="349"/>
                </a:lnTo>
                <a:lnTo>
                  <a:pt x="347" y="354"/>
                </a:lnTo>
                <a:lnTo>
                  <a:pt x="347" y="358"/>
                </a:lnTo>
                <a:lnTo>
                  <a:pt x="347" y="359"/>
                </a:lnTo>
                <a:lnTo>
                  <a:pt x="347" y="366"/>
                </a:lnTo>
                <a:lnTo>
                  <a:pt x="347" y="367"/>
                </a:lnTo>
                <a:lnTo>
                  <a:pt x="347" y="372"/>
                </a:lnTo>
                <a:lnTo>
                  <a:pt x="347" y="376"/>
                </a:lnTo>
                <a:lnTo>
                  <a:pt x="347" y="387"/>
                </a:lnTo>
                <a:lnTo>
                  <a:pt x="347" y="390"/>
                </a:lnTo>
                <a:lnTo>
                  <a:pt x="347" y="392"/>
                </a:lnTo>
                <a:lnTo>
                  <a:pt x="347" y="402"/>
                </a:lnTo>
                <a:lnTo>
                  <a:pt x="347" y="405"/>
                </a:lnTo>
                <a:lnTo>
                  <a:pt x="348" y="405"/>
                </a:lnTo>
                <a:lnTo>
                  <a:pt x="350" y="405"/>
                </a:lnTo>
                <a:lnTo>
                  <a:pt x="353" y="405"/>
                </a:lnTo>
                <a:lnTo>
                  <a:pt x="356" y="405"/>
                </a:lnTo>
                <a:lnTo>
                  <a:pt x="360" y="405"/>
                </a:lnTo>
                <a:lnTo>
                  <a:pt x="363" y="405"/>
                </a:lnTo>
                <a:lnTo>
                  <a:pt x="364" y="405"/>
                </a:lnTo>
                <a:lnTo>
                  <a:pt x="371" y="405"/>
                </a:lnTo>
                <a:lnTo>
                  <a:pt x="374" y="405"/>
                </a:lnTo>
                <a:lnTo>
                  <a:pt x="381" y="405"/>
                </a:lnTo>
                <a:lnTo>
                  <a:pt x="387" y="405"/>
                </a:lnTo>
                <a:lnTo>
                  <a:pt x="391" y="405"/>
                </a:lnTo>
                <a:lnTo>
                  <a:pt x="392" y="405"/>
                </a:lnTo>
                <a:lnTo>
                  <a:pt x="397" y="405"/>
                </a:lnTo>
                <a:lnTo>
                  <a:pt x="400" y="405"/>
                </a:lnTo>
                <a:lnTo>
                  <a:pt x="402" y="407"/>
                </a:lnTo>
                <a:lnTo>
                  <a:pt x="402" y="420"/>
                </a:lnTo>
                <a:lnTo>
                  <a:pt x="402" y="426"/>
                </a:lnTo>
                <a:lnTo>
                  <a:pt x="402" y="433"/>
                </a:lnTo>
                <a:lnTo>
                  <a:pt x="402" y="447"/>
                </a:lnTo>
                <a:lnTo>
                  <a:pt x="402" y="456"/>
                </a:lnTo>
                <a:lnTo>
                  <a:pt x="402" y="457"/>
                </a:lnTo>
                <a:lnTo>
                  <a:pt x="402" y="459"/>
                </a:lnTo>
                <a:lnTo>
                  <a:pt x="402" y="460"/>
                </a:lnTo>
                <a:lnTo>
                  <a:pt x="400" y="460"/>
                </a:lnTo>
                <a:lnTo>
                  <a:pt x="396" y="460"/>
                </a:lnTo>
                <a:lnTo>
                  <a:pt x="389" y="460"/>
                </a:lnTo>
                <a:lnTo>
                  <a:pt x="389" y="469"/>
                </a:lnTo>
                <a:lnTo>
                  <a:pt x="389" y="470"/>
                </a:lnTo>
                <a:lnTo>
                  <a:pt x="386" y="470"/>
                </a:lnTo>
                <a:lnTo>
                  <a:pt x="376" y="470"/>
                </a:lnTo>
                <a:lnTo>
                  <a:pt x="371" y="470"/>
                </a:lnTo>
                <a:lnTo>
                  <a:pt x="366" y="470"/>
                </a:lnTo>
                <a:lnTo>
                  <a:pt x="363" y="470"/>
                </a:lnTo>
                <a:lnTo>
                  <a:pt x="361" y="470"/>
                </a:lnTo>
                <a:lnTo>
                  <a:pt x="360" y="470"/>
                </a:lnTo>
                <a:lnTo>
                  <a:pt x="358" y="470"/>
                </a:lnTo>
                <a:lnTo>
                  <a:pt x="355" y="470"/>
                </a:lnTo>
                <a:lnTo>
                  <a:pt x="353" y="470"/>
                </a:lnTo>
                <a:lnTo>
                  <a:pt x="351" y="470"/>
                </a:lnTo>
                <a:lnTo>
                  <a:pt x="350" y="470"/>
                </a:lnTo>
                <a:lnTo>
                  <a:pt x="348" y="470"/>
                </a:lnTo>
                <a:lnTo>
                  <a:pt x="343" y="470"/>
                </a:lnTo>
                <a:lnTo>
                  <a:pt x="335" y="470"/>
                </a:lnTo>
                <a:lnTo>
                  <a:pt x="335" y="472"/>
                </a:lnTo>
                <a:lnTo>
                  <a:pt x="330" y="472"/>
                </a:lnTo>
                <a:lnTo>
                  <a:pt x="325" y="472"/>
                </a:lnTo>
                <a:lnTo>
                  <a:pt x="314" y="472"/>
                </a:lnTo>
                <a:lnTo>
                  <a:pt x="307" y="472"/>
                </a:lnTo>
                <a:lnTo>
                  <a:pt x="302" y="472"/>
                </a:lnTo>
                <a:lnTo>
                  <a:pt x="299" y="472"/>
                </a:lnTo>
                <a:lnTo>
                  <a:pt x="294" y="472"/>
                </a:lnTo>
                <a:lnTo>
                  <a:pt x="293" y="472"/>
                </a:lnTo>
                <a:lnTo>
                  <a:pt x="291" y="472"/>
                </a:lnTo>
                <a:lnTo>
                  <a:pt x="289" y="472"/>
                </a:lnTo>
                <a:lnTo>
                  <a:pt x="288" y="472"/>
                </a:lnTo>
                <a:lnTo>
                  <a:pt x="280" y="472"/>
                </a:lnTo>
                <a:lnTo>
                  <a:pt x="278" y="472"/>
                </a:lnTo>
                <a:lnTo>
                  <a:pt x="276" y="472"/>
                </a:lnTo>
                <a:lnTo>
                  <a:pt x="271" y="472"/>
                </a:lnTo>
                <a:lnTo>
                  <a:pt x="268" y="472"/>
                </a:lnTo>
                <a:lnTo>
                  <a:pt x="266" y="472"/>
                </a:lnTo>
                <a:lnTo>
                  <a:pt x="263" y="472"/>
                </a:lnTo>
                <a:lnTo>
                  <a:pt x="255" y="472"/>
                </a:lnTo>
                <a:lnTo>
                  <a:pt x="253" y="472"/>
                </a:lnTo>
                <a:lnTo>
                  <a:pt x="248" y="472"/>
                </a:lnTo>
                <a:lnTo>
                  <a:pt x="245" y="472"/>
                </a:lnTo>
                <a:lnTo>
                  <a:pt x="237" y="472"/>
                </a:lnTo>
                <a:lnTo>
                  <a:pt x="235" y="472"/>
                </a:lnTo>
                <a:lnTo>
                  <a:pt x="234" y="472"/>
                </a:lnTo>
                <a:lnTo>
                  <a:pt x="224" y="472"/>
                </a:lnTo>
                <a:lnTo>
                  <a:pt x="214" y="472"/>
                </a:lnTo>
                <a:lnTo>
                  <a:pt x="209" y="472"/>
                </a:lnTo>
                <a:lnTo>
                  <a:pt x="208" y="472"/>
                </a:lnTo>
                <a:lnTo>
                  <a:pt x="196" y="470"/>
                </a:lnTo>
                <a:lnTo>
                  <a:pt x="190" y="472"/>
                </a:lnTo>
                <a:lnTo>
                  <a:pt x="186" y="472"/>
                </a:lnTo>
                <a:lnTo>
                  <a:pt x="185" y="472"/>
                </a:lnTo>
                <a:lnTo>
                  <a:pt x="183" y="472"/>
                </a:lnTo>
                <a:lnTo>
                  <a:pt x="181" y="472"/>
                </a:lnTo>
                <a:lnTo>
                  <a:pt x="180" y="472"/>
                </a:lnTo>
                <a:lnTo>
                  <a:pt x="178" y="472"/>
                </a:lnTo>
                <a:lnTo>
                  <a:pt x="168" y="472"/>
                </a:lnTo>
                <a:lnTo>
                  <a:pt x="165" y="472"/>
                </a:lnTo>
                <a:lnTo>
                  <a:pt x="160" y="472"/>
                </a:lnTo>
                <a:lnTo>
                  <a:pt x="159" y="472"/>
                </a:lnTo>
                <a:lnTo>
                  <a:pt x="154" y="472"/>
                </a:lnTo>
                <a:lnTo>
                  <a:pt x="152" y="472"/>
                </a:lnTo>
                <a:lnTo>
                  <a:pt x="149" y="472"/>
                </a:lnTo>
                <a:lnTo>
                  <a:pt x="132" y="472"/>
                </a:lnTo>
                <a:lnTo>
                  <a:pt x="128" y="472"/>
                </a:lnTo>
                <a:lnTo>
                  <a:pt x="123" y="472"/>
                </a:lnTo>
                <a:lnTo>
                  <a:pt x="113" y="472"/>
                </a:lnTo>
                <a:lnTo>
                  <a:pt x="111" y="472"/>
                </a:lnTo>
                <a:lnTo>
                  <a:pt x="105" y="472"/>
                </a:lnTo>
                <a:lnTo>
                  <a:pt x="101" y="472"/>
                </a:lnTo>
                <a:lnTo>
                  <a:pt x="93" y="470"/>
                </a:lnTo>
                <a:lnTo>
                  <a:pt x="83" y="470"/>
                </a:lnTo>
                <a:lnTo>
                  <a:pt x="80" y="470"/>
                </a:lnTo>
                <a:lnTo>
                  <a:pt x="70" y="470"/>
                </a:lnTo>
                <a:lnTo>
                  <a:pt x="69" y="470"/>
                </a:lnTo>
                <a:lnTo>
                  <a:pt x="69" y="469"/>
                </a:lnTo>
                <a:lnTo>
                  <a:pt x="69" y="467"/>
                </a:lnTo>
                <a:lnTo>
                  <a:pt x="69" y="465"/>
                </a:lnTo>
                <a:lnTo>
                  <a:pt x="67" y="465"/>
                </a:lnTo>
                <a:lnTo>
                  <a:pt x="67" y="464"/>
                </a:lnTo>
                <a:lnTo>
                  <a:pt x="65" y="464"/>
                </a:lnTo>
                <a:lnTo>
                  <a:pt x="65" y="462"/>
                </a:lnTo>
                <a:lnTo>
                  <a:pt x="65" y="460"/>
                </a:lnTo>
                <a:lnTo>
                  <a:pt x="64" y="460"/>
                </a:lnTo>
                <a:lnTo>
                  <a:pt x="64" y="459"/>
                </a:lnTo>
                <a:lnTo>
                  <a:pt x="62" y="459"/>
                </a:lnTo>
                <a:lnTo>
                  <a:pt x="62" y="457"/>
                </a:lnTo>
                <a:lnTo>
                  <a:pt x="61" y="457"/>
                </a:lnTo>
                <a:lnTo>
                  <a:pt x="61" y="456"/>
                </a:lnTo>
                <a:lnTo>
                  <a:pt x="61" y="454"/>
                </a:lnTo>
                <a:lnTo>
                  <a:pt x="61" y="452"/>
                </a:lnTo>
                <a:lnTo>
                  <a:pt x="61" y="451"/>
                </a:lnTo>
                <a:lnTo>
                  <a:pt x="62" y="451"/>
                </a:lnTo>
                <a:lnTo>
                  <a:pt x="62" y="449"/>
                </a:lnTo>
                <a:lnTo>
                  <a:pt x="64" y="449"/>
                </a:lnTo>
                <a:lnTo>
                  <a:pt x="65" y="449"/>
                </a:lnTo>
                <a:lnTo>
                  <a:pt x="65" y="447"/>
                </a:lnTo>
                <a:lnTo>
                  <a:pt x="67" y="447"/>
                </a:lnTo>
                <a:lnTo>
                  <a:pt x="69" y="447"/>
                </a:lnTo>
                <a:lnTo>
                  <a:pt x="70" y="447"/>
                </a:lnTo>
                <a:lnTo>
                  <a:pt x="72" y="447"/>
                </a:lnTo>
                <a:lnTo>
                  <a:pt x="74" y="447"/>
                </a:lnTo>
                <a:lnTo>
                  <a:pt x="75" y="447"/>
                </a:lnTo>
                <a:lnTo>
                  <a:pt x="75" y="446"/>
                </a:lnTo>
                <a:lnTo>
                  <a:pt x="75" y="444"/>
                </a:lnTo>
                <a:lnTo>
                  <a:pt x="77" y="444"/>
                </a:lnTo>
                <a:lnTo>
                  <a:pt x="77" y="443"/>
                </a:lnTo>
                <a:lnTo>
                  <a:pt x="79" y="444"/>
                </a:lnTo>
                <a:lnTo>
                  <a:pt x="80" y="444"/>
                </a:lnTo>
                <a:lnTo>
                  <a:pt x="80" y="446"/>
                </a:lnTo>
                <a:lnTo>
                  <a:pt x="80" y="447"/>
                </a:lnTo>
                <a:lnTo>
                  <a:pt x="80" y="449"/>
                </a:lnTo>
                <a:lnTo>
                  <a:pt x="82" y="449"/>
                </a:lnTo>
                <a:lnTo>
                  <a:pt x="82" y="451"/>
                </a:lnTo>
                <a:lnTo>
                  <a:pt x="83" y="451"/>
                </a:lnTo>
                <a:lnTo>
                  <a:pt x="83" y="449"/>
                </a:lnTo>
                <a:lnTo>
                  <a:pt x="83" y="447"/>
                </a:lnTo>
                <a:lnTo>
                  <a:pt x="83" y="446"/>
                </a:lnTo>
                <a:lnTo>
                  <a:pt x="85" y="444"/>
                </a:lnTo>
                <a:lnTo>
                  <a:pt x="85" y="443"/>
                </a:lnTo>
                <a:lnTo>
                  <a:pt x="85" y="441"/>
                </a:lnTo>
                <a:lnTo>
                  <a:pt x="85" y="439"/>
                </a:lnTo>
                <a:lnTo>
                  <a:pt x="85" y="438"/>
                </a:lnTo>
                <a:lnTo>
                  <a:pt x="85" y="436"/>
                </a:lnTo>
                <a:lnTo>
                  <a:pt x="83" y="434"/>
                </a:lnTo>
                <a:lnTo>
                  <a:pt x="83" y="433"/>
                </a:lnTo>
                <a:lnTo>
                  <a:pt x="82" y="433"/>
                </a:lnTo>
                <a:lnTo>
                  <a:pt x="82" y="431"/>
                </a:lnTo>
                <a:lnTo>
                  <a:pt x="83" y="431"/>
                </a:lnTo>
                <a:lnTo>
                  <a:pt x="83" y="429"/>
                </a:lnTo>
                <a:lnTo>
                  <a:pt x="83" y="428"/>
                </a:lnTo>
                <a:lnTo>
                  <a:pt x="85" y="426"/>
                </a:lnTo>
                <a:lnTo>
                  <a:pt x="87" y="426"/>
                </a:lnTo>
                <a:lnTo>
                  <a:pt x="87" y="425"/>
                </a:lnTo>
                <a:lnTo>
                  <a:pt x="87" y="426"/>
                </a:lnTo>
                <a:lnTo>
                  <a:pt x="88" y="426"/>
                </a:lnTo>
                <a:lnTo>
                  <a:pt x="88" y="425"/>
                </a:lnTo>
                <a:lnTo>
                  <a:pt x="90" y="425"/>
                </a:lnTo>
                <a:lnTo>
                  <a:pt x="90" y="423"/>
                </a:lnTo>
                <a:lnTo>
                  <a:pt x="88" y="423"/>
                </a:lnTo>
                <a:lnTo>
                  <a:pt x="88" y="421"/>
                </a:lnTo>
                <a:lnTo>
                  <a:pt x="87" y="421"/>
                </a:lnTo>
                <a:lnTo>
                  <a:pt x="85" y="421"/>
                </a:lnTo>
                <a:lnTo>
                  <a:pt x="83" y="421"/>
                </a:lnTo>
                <a:lnTo>
                  <a:pt x="83" y="423"/>
                </a:lnTo>
                <a:lnTo>
                  <a:pt x="82" y="423"/>
                </a:lnTo>
                <a:lnTo>
                  <a:pt x="82" y="421"/>
                </a:lnTo>
                <a:lnTo>
                  <a:pt x="82" y="420"/>
                </a:lnTo>
                <a:lnTo>
                  <a:pt x="80" y="420"/>
                </a:lnTo>
                <a:lnTo>
                  <a:pt x="79" y="420"/>
                </a:lnTo>
                <a:lnTo>
                  <a:pt x="79" y="418"/>
                </a:lnTo>
                <a:lnTo>
                  <a:pt x="77" y="418"/>
                </a:lnTo>
                <a:lnTo>
                  <a:pt x="77" y="416"/>
                </a:lnTo>
                <a:lnTo>
                  <a:pt x="77" y="415"/>
                </a:lnTo>
                <a:lnTo>
                  <a:pt x="79" y="415"/>
                </a:lnTo>
                <a:lnTo>
                  <a:pt x="79" y="413"/>
                </a:lnTo>
                <a:lnTo>
                  <a:pt x="80" y="413"/>
                </a:lnTo>
                <a:lnTo>
                  <a:pt x="80" y="411"/>
                </a:lnTo>
                <a:lnTo>
                  <a:pt x="80" y="410"/>
                </a:lnTo>
                <a:lnTo>
                  <a:pt x="80" y="408"/>
                </a:lnTo>
                <a:lnTo>
                  <a:pt x="79" y="408"/>
                </a:lnTo>
                <a:lnTo>
                  <a:pt x="79" y="407"/>
                </a:lnTo>
                <a:lnTo>
                  <a:pt x="77" y="407"/>
                </a:lnTo>
                <a:lnTo>
                  <a:pt x="75" y="407"/>
                </a:lnTo>
                <a:lnTo>
                  <a:pt x="74" y="407"/>
                </a:lnTo>
                <a:lnTo>
                  <a:pt x="74" y="405"/>
                </a:lnTo>
                <a:lnTo>
                  <a:pt x="75" y="405"/>
                </a:lnTo>
                <a:lnTo>
                  <a:pt x="77" y="403"/>
                </a:lnTo>
                <a:lnTo>
                  <a:pt x="79" y="403"/>
                </a:lnTo>
                <a:lnTo>
                  <a:pt x="79" y="402"/>
                </a:lnTo>
                <a:lnTo>
                  <a:pt x="79" y="400"/>
                </a:lnTo>
                <a:lnTo>
                  <a:pt x="77" y="400"/>
                </a:lnTo>
                <a:lnTo>
                  <a:pt x="75" y="400"/>
                </a:lnTo>
                <a:lnTo>
                  <a:pt x="74" y="400"/>
                </a:lnTo>
                <a:lnTo>
                  <a:pt x="72" y="400"/>
                </a:lnTo>
                <a:lnTo>
                  <a:pt x="72" y="398"/>
                </a:lnTo>
                <a:lnTo>
                  <a:pt x="72" y="397"/>
                </a:lnTo>
                <a:lnTo>
                  <a:pt x="74" y="397"/>
                </a:lnTo>
                <a:lnTo>
                  <a:pt x="74" y="395"/>
                </a:lnTo>
                <a:lnTo>
                  <a:pt x="75" y="395"/>
                </a:lnTo>
                <a:lnTo>
                  <a:pt x="75" y="393"/>
                </a:lnTo>
                <a:lnTo>
                  <a:pt x="75" y="392"/>
                </a:lnTo>
                <a:lnTo>
                  <a:pt x="75" y="390"/>
                </a:lnTo>
                <a:lnTo>
                  <a:pt x="74" y="390"/>
                </a:lnTo>
                <a:lnTo>
                  <a:pt x="74" y="389"/>
                </a:lnTo>
                <a:lnTo>
                  <a:pt x="72" y="389"/>
                </a:lnTo>
                <a:lnTo>
                  <a:pt x="70" y="389"/>
                </a:lnTo>
                <a:lnTo>
                  <a:pt x="69" y="389"/>
                </a:lnTo>
                <a:lnTo>
                  <a:pt x="67" y="389"/>
                </a:lnTo>
                <a:lnTo>
                  <a:pt x="65" y="389"/>
                </a:lnTo>
                <a:lnTo>
                  <a:pt x="64" y="389"/>
                </a:lnTo>
                <a:lnTo>
                  <a:pt x="62" y="389"/>
                </a:lnTo>
                <a:lnTo>
                  <a:pt x="62" y="387"/>
                </a:lnTo>
                <a:lnTo>
                  <a:pt x="61" y="387"/>
                </a:lnTo>
                <a:lnTo>
                  <a:pt x="59" y="387"/>
                </a:lnTo>
                <a:lnTo>
                  <a:pt x="59" y="385"/>
                </a:lnTo>
                <a:lnTo>
                  <a:pt x="57" y="385"/>
                </a:lnTo>
                <a:lnTo>
                  <a:pt x="57" y="384"/>
                </a:lnTo>
                <a:lnTo>
                  <a:pt x="56" y="384"/>
                </a:lnTo>
                <a:lnTo>
                  <a:pt x="54" y="384"/>
                </a:lnTo>
                <a:lnTo>
                  <a:pt x="52" y="384"/>
                </a:lnTo>
                <a:lnTo>
                  <a:pt x="52" y="382"/>
                </a:lnTo>
                <a:lnTo>
                  <a:pt x="52" y="380"/>
                </a:lnTo>
                <a:lnTo>
                  <a:pt x="52" y="379"/>
                </a:lnTo>
                <a:lnTo>
                  <a:pt x="51" y="379"/>
                </a:lnTo>
                <a:lnTo>
                  <a:pt x="49" y="379"/>
                </a:lnTo>
                <a:lnTo>
                  <a:pt x="49" y="380"/>
                </a:lnTo>
                <a:lnTo>
                  <a:pt x="48" y="380"/>
                </a:lnTo>
                <a:lnTo>
                  <a:pt x="48" y="379"/>
                </a:lnTo>
                <a:lnTo>
                  <a:pt x="48" y="377"/>
                </a:lnTo>
                <a:lnTo>
                  <a:pt x="49" y="376"/>
                </a:lnTo>
                <a:lnTo>
                  <a:pt x="51" y="376"/>
                </a:lnTo>
                <a:lnTo>
                  <a:pt x="52" y="376"/>
                </a:lnTo>
                <a:lnTo>
                  <a:pt x="54" y="376"/>
                </a:lnTo>
                <a:lnTo>
                  <a:pt x="56" y="376"/>
                </a:lnTo>
                <a:lnTo>
                  <a:pt x="56" y="374"/>
                </a:lnTo>
                <a:lnTo>
                  <a:pt x="56" y="372"/>
                </a:lnTo>
                <a:lnTo>
                  <a:pt x="56" y="371"/>
                </a:lnTo>
                <a:lnTo>
                  <a:pt x="54" y="371"/>
                </a:lnTo>
                <a:lnTo>
                  <a:pt x="52" y="371"/>
                </a:lnTo>
                <a:lnTo>
                  <a:pt x="51" y="372"/>
                </a:lnTo>
                <a:lnTo>
                  <a:pt x="49" y="372"/>
                </a:lnTo>
                <a:lnTo>
                  <a:pt x="49" y="374"/>
                </a:lnTo>
                <a:lnTo>
                  <a:pt x="48" y="374"/>
                </a:lnTo>
                <a:lnTo>
                  <a:pt x="48" y="372"/>
                </a:lnTo>
                <a:lnTo>
                  <a:pt x="46" y="372"/>
                </a:lnTo>
                <a:lnTo>
                  <a:pt x="46" y="371"/>
                </a:lnTo>
                <a:lnTo>
                  <a:pt x="46" y="369"/>
                </a:lnTo>
                <a:lnTo>
                  <a:pt x="48" y="369"/>
                </a:lnTo>
                <a:lnTo>
                  <a:pt x="48" y="367"/>
                </a:lnTo>
                <a:lnTo>
                  <a:pt x="48" y="366"/>
                </a:lnTo>
                <a:lnTo>
                  <a:pt x="48" y="364"/>
                </a:lnTo>
                <a:lnTo>
                  <a:pt x="48" y="362"/>
                </a:lnTo>
                <a:lnTo>
                  <a:pt x="46" y="362"/>
                </a:lnTo>
                <a:lnTo>
                  <a:pt x="44" y="362"/>
                </a:lnTo>
                <a:lnTo>
                  <a:pt x="44" y="361"/>
                </a:lnTo>
                <a:lnTo>
                  <a:pt x="44" y="359"/>
                </a:lnTo>
                <a:lnTo>
                  <a:pt x="44" y="358"/>
                </a:lnTo>
                <a:lnTo>
                  <a:pt x="43" y="358"/>
                </a:lnTo>
                <a:lnTo>
                  <a:pt x="43" y="356"/>
                </a:lnTo>
                <a:lnTo>
                  <a:pt x="41" y="354"/>
                </a:lnTo>
                <a:lnTo>
                  <a:pt x="41" y="353"/>
                </a:lnTo>
                <a:lnTo>
                  <a:pt x="43" y="353"/>
                </a:lnTo>
                <a:lnTo>
                  <a:pt x="44" y="353"/>
                </a:lnTo>
                <a:lnTo>
                  <a:pt x="46" y="353"/>
                </a:lnTo>
                <a:lnTo>
                  <a:pt x="48" y="353"/>
                </a:lnTo>
                <a:lnTo>
                  <a:pt x="49" y="353"/>
                </a:lnTo>
                <a:lnTo>
                  <a:pt x="49" y="351"/>
                </a:lnTo>
                <a:lnTo>
                  <a:pt x="51" y="351"/>
                </a:lnTo>
                <a:lnTo>
                  <a:pt x="51" y="349"/>
                </a:lnTo>
                <a:lnTo>
                  <a:pt x="51" y="348"/>
                </a:lnTo>
                <a:lnTo>
                  <a:pt x="51" y="346"/>
                </a:lnTo>
                <a:lnTo>
                  <a:pt x="49" y="346"/>
                </a:lnTo>
                <a:lnTo>
                  <a:pt x="48" y="346"/>
                </a:lnTo>
                <a:lnTo>
                  <a:pt x="48" y="348"/>
                </a:lnTo>
                <a:lnTo>
                  <a:pt x="46" y="348"/>
                </a:lnTo>
                <a:lnTo>
                  <a:pt x="46" y="346"/>
                </a:lnTo>
                <a:lnTo>
                  <a:pt x="46" y="344"/>
                </a:lnTo>
                <a:lnTo>
                  <a:pt x="46" y="343"/>
                </a:lnTo>
                <a:lnTo>
                  <a:pt x="46" y="341"/>
                </a:lnTo>
                <a:lnTo>
                  <a:pt x="48" y="341"/>
                </a:lnTo>
                <a:lnTo>
                  <a:pt x="48" y="340"/>
                </a:lnTo>
                <a:lnTo>
                  <a:pt x="49" y="340"/>
                </a:lnTo>
                <a:lnTo>
                  <a:pt x="49" y="338"/>
                </a:lnTo>
                <a:lnTo>
                  <a:pt x="48" y="336"/>
                </a:lnTo>
                <a:lnTo>
                  <a:pt x="48" y="335"/>
                </a:lnTo>
                <a:lnTo>
                  <a:pt x="46" y="335"/>
                </a:lnTo>
                <a:lnTo>
                  <a:pt x="44" y="335"/>
                </a:lnTo>
                <a:lnTo>
                  <a:pt x="43" y="335"/>
                </a:lnTo>
                <a:lnTo>
                  <a:pt x="43" y="336"/>
                </a:lnTo>
                <a:lnTo>
                  <a:pt x="43" y="335"/>
                </a:lnTo>
                <a:lnTo>
                  <a:pt x="41" y="335"/>
                </a:lnTo>
                <a:lnTo>
                  <a:pt x="43" y="333"/>
                </a:lnTo>
                <a:lnTo>
                  <a:pt x="44" y="333"/>
                </a:lnTo>
                <a:lnTo>
                  <a:pt x="46" y="333"/>
                </a:lnTo>
                <a:lnTo>
                  <a:pt x="48" y="331"/>
                </a:lnTo>
                <a:lnTo>
                  <a:pt x="48" y="330"/>
                </a:lnTo>
                <a:lnTo>
                  <a:pt x="48" y="328"/>
                </a:lnTo>
                <a:lnTo>
                  <a:pt x="46" y="328"/>
                </a:lnTo>
                <a:lnTo>
                  <a:pt x="46" y="326"/>
                </a:lnTo>
                <a:lnTo>
                  <a:pt x="46" y="325"/>
                </a:lnTo>
                <a:lnTo>
                  <a:pt x="44" y="325"/>
                </a:lnTo>
                <a:lnTo>
                  <a:pt x="44" y="323"/>
                </a:lnTo>
                <a:lnTo>
                  <a:pt x="46" y="323"/>
                </a:lnTo>
                <a:lnTo>
                  <a:pt x="46" y="322"/>
                </a:lnTo>
                <a:lnTo>
                  <a:pt x="46" y="320"/>
                </a:lnTo>
                <a:lnTo>
                  <a:pt x="48" y="320"/>
                </a:lnTo>
                <a:lnTo>
                  <a:pt x="49" y="320"/>
                </a:lnTo>
                <a:lnTo>
                  <a:pt x="49" y="322"/>
                </a:lnTo>
                <a:lnTo>
                  <a:pt x="49" y="323"/>
                </a:lnTo>
                <a:lnTo>
                  <a:pt x="49" y="325"/>
                </a:lnTo>
                <a:lnTo>
                  <a:pt x="51" y="325"/>
                </a:lnTo>
                <a:lnTo>
                  <a:pt x="51" y="326"/>
                </a:lnTo>
                <a:lnTo>
                  <a:pt x="52" y="326"/>
                </a:lnTo>
                <a:lnTo>
                  <a:pt x="52" y="325"/>
                </a:lnTo>
                <a:lnTo>
                  <a:pt x="54" y="325"/>
                </a:lnTo>
                <a:lnTo>
                  <a:pt x="56" y="325"/>
                </a:lnTo>
                <a:lnTo>
                  <a:pt x="56" y="323"/>
                </a:lnTo>
                <a:lnTo>
                  <a:pt x="56" y="322"/>
                </a:lnTo>
                <a:lnTo>
                  <a:pt x="56" y="320"/>
                </a:lnTo>
                <a:lnTo>
                  <a:pt x="56" y="318"/>
                </a:lnTo>
                <a:lnTo>
                  <a:pt x="54" y="318"/>
                </a:lnTo>
                <a:lnTo>
                  <a:pt x="54" y="317"/>
                </a:lnTo>
                <a:lnTo>
                  <a:pt x="52" y="317"/>
                </a:lnTo>
                <a:lnTo>
                  <a:pt x="51" y="317"/>
                </a:lnTo>
                <a:lnTo>
                  <a:pt x="49" y="317"/>
                </a:lnTo>
                <a:lnTo>
                  <a:pt x="49" y="315"/>
                </a:lnTo>
                <a:lnTo>
                  <a:pt x="48" y="315"/>
                </a:lnTo>
                <a:lnTo>
                  <a:pt x="48" y="313"/>
                </a:lnTo>
                <a:lnTo>
                  <a:pt x="49" y="313"/>
                </a:lnTo>
                <a:lnTo>
                  <a:pt x="49" y="312"/>
                </a:lnTo>
                <a:lnTo>
                  <a:pt x="51" y="312"/>
                </a:lnTo>
                <a:lnTo>
                  <a:pt x="52" y="312"/>
                </a:lnTo>
                <a:lnTo>
                  <a:pt x="54" y="312"/>
                </a:lnTo>
                <a:lnTo>
                  <a:pt x="54" y="310"/>
                </a:lnTo>
                <a:lnTo>
                  <a:pt x="54" y="309"/>
                </a:lnTo>
                <a:lnTo>
                  <a:pt x="54" y="307"/>
                </a:lnTo>
                <a:lnTo>
                  <a:pt x="54" y="305"/>
                </a:lnTo>
                <a:lnTo>
                  <a:pt x="52" y="304"/>
                </a:lnTo>
                <a:lnTo>
                  <a:pt x="51" y="304"/>
                </a:lnTo>
                <a:lnTo>
                  <a:pt x="51" y="305"/>
                </a:lnTo>
                <a:lnTo>
                  <a:pt x="49" y="305"/>
                </a:lnTo>
                <a:lnTo>
                  <a:pt x="48" y="304"/>
                </a:lnTo>
                <a:lnTo>
                  <a:pt x="49" y="304"/>
                </a:lnTo>
                <a:lnTo>
                  <a:pt x="49" y="302"/>
                </a:lnTo>
                <a:lnTo>
                  <a:pt x="51" y="302"/>
                </a:lnTo>
                <a:lnTo>
                  <a:pt x="52" y="302"/>
                </a:lnTo>
                <a:lnTo>
                  <a:pt x="52" y="300"/>
                </a:lnTo>
                <a:lnTo>
                  <a:pt x="52" y="299"/>
                </a:lnTo>
                <a:lnTo>
                  <a:pt x="52" y="297"/>
                </a:lnTo>
                <a:lnTo>
                  <a:pt x="52" y="295"/>
                </a:lnTo>
                <a:lnTo>
                  <a:pt x="52" y="294"/>
                </a:lnTo>
                <a:lnTo>
                  <a:pt x="51" y="294"/>
                </a:lnTo>
                <a:lnTo>
                  <a:pt x="49" y="294"/>
                </a:lnTo>
                <a:lnTo>
                  <a:pt x="48" y="294"/>
                </a:lnTo>
                <a:lnTo>
                  <a:pt x="48" y="292"/>
                </a:lnTo>
                <a:lnTo>
                  <a:pt x="48" y="291"/>
                </a:lnTo>
                <a:lnTo>
                  <a:pt x="49" y="291"/>
                </a:lnTo>
                <a:lnTo>
                  <a:pt x="51" y="289"/>
                </a:lnTo>
                <a:lnTo>
                  <a:pt x="51" y="287"/>
                </a:lnTo>
                <a:lnTo>
                  <a:pt x="52" y="287"/>
                </a:lnTo>
                <a:lnTo>
                  <a:pt x="51" y="287"/>
                </a:lnTo>
                <a:lnTo>
                  <a:pt x="51" y="286"/>
                </a:lnTo>
                <a:lnTo>
                  <a:pt x="52" y="284"/>
                </a:lnTo>
                <a:lnTo>
                  <a:pt x="52" y="282"/>
                </a:lnTo>
                <a:lnTo>
                  <a:pt x="52" y="281"/>
                </a:lnTo>
                <a:lnTo>
                  <a:pt x="52" y="279"/>
                </a:lnTo>
                <a:lnTo>
                  <a:pt x="51" y="279"/>
                </a:lnTo>
                <a:lnTo>
                  <a:pt x="51" y="277"/>
                </a:lnTo>
                <a:lnTo>
                  <a:pt x="52" y="277"/>
                </a:lnTo>
                <a:lnTo>
                  <a:pt x="52" y="276"/>
                </a:lnTo>
                <a:lnTo>
                  <a:pt x="54" y="276"/>
                </a:lnTo>
                <a:lnTo>
                  <a:pt x="56" y="276"/>
                </a:lnTo>
                <a:lnTo>
                  <a:pt x="56" y="274"/>
                </a:lnTo>
                <a:lnTo>
                  <a:pt x="56" y="273"/>
                </a:lnTo>
                <a:lnTo>
                  <a:pt x="57" y="273"/>
                </a:lnTo>
                <a:lnTo>
                  <a:pt x="59" y="274"/>
                </a:lnTo>
                <a:lnTo>
                  <a:pt x="61" y="274"/>
                </a:lnTo>
                <a:lnTo>
                  <a:pt x="61" y="273"/>
                </a:lnTo>
                <a:lnTo>
                  <a:pt x="61" y="271"/>
                </a:lnTo>
                <a:lnTo>
                  <a:pt x="59" y="271"/>
                </a:lnTo>
                <a:lnTo>
                  <a:pt x="57" y="271"/>
                </a:lnTo>
                <a:lnTo>
                  <a:pt x="57" y="269"/>
                </a:lnTo>
                <a:lnTo>
                  <a:pt x="56" y="269"/>
                </a:lnTo>
                <a:lnTo>
                  <a:pt x="56" y="271"/>
                </a:lnTo>
                <a:lnTo>
                  <a:pt x="54" y="271"/>
                </a:lnTo>
                <a:lnTo>
                  <a:pt x="52" y="271"/>
                </a:lnTo>
                <a:lnTo>
                  <a:pt x="52" y="269"/>
                </a:lnTo>
                <a:lnTo>
                  <a:pt x="52" y="268"/>
                </a:lnTo>
                <a:lnTo>
                  <a:pt x="54" y="268"/>
                </a:lnTo>
                <a:lnTo>
                  <a:pt x="54" y="266"/>
                </a:lnTo>
                <a:lnTo>
                  <a:pt x="56" y="266"/>
                </a:lnTo>
                <a:lnTo>
                  <a:pt x="56" y="264"/>
                </a:lnTo>
                <a:lnTo>
                  <a:pt x="57" y="264"/>
                </a:lnTo>
                <a:lnTo>
                  <a:pt x="57" y="263"/>
                </a:lnTo>
                <a:lnTo>
                  <a:pt x="59" y="263"/>
                </a:lnTo>
                <a:lnTo>
                  <a:pt x="59" y="261"/>
                </a:lnTo>
                <a:lnTo>
                  <a:pt x="57" y="261"/>
                </a:lnTo>
                <a:lnTo>
                  <a:pt x="57" y="260"/>
                </a:lnTo>
                <a:lnTo>
                  <a:pt x="56" y="260"/>
                </a:lnTo>
                <a:lnTo>
                  <a:pt x="54" y="260"/>
                </a:lnTo>
                <a:lnTo>
                  <a:pt x="54" y="258"/>
                </a:lnTo>
                <a:lnTo>
                  <a:pt x="54" y="256"/>
                </a:lnTo>
                <a:lnTo>
                  <a:pt x="56" y="255"/>
                </a:lnTo>
                <a:lnTo>
                  <a:pt x="57" y="255"/>
                </a:lnTo>
                <a:lnTo>
                  <a:pt x="59" y="255"/>
                </a:lnTo>
                <a:lnTo>
                  <a:pt x="59" y="256"/>
                </a:lnTo>
                <a:lnTo>
                  <a:pt x="61" y="256"/>
                </a:lnTo>
                <a:lnTo>
                  <a:pt x="61" y="255"/>
                </a:lnTo>
                <a:lnTo>
                  <a:pt x="62" y="255"/>
                </a:lnTo>
                <a:lnTo>
                  <a:pt x="64" y="255"/>
                </a:lnTo>
                <a:lnTo>
                  <a:pt x="64" y="253"/>
                </a:lnTo>
                <a:lnTo>
                  <a:pt x="64" y="251"/>
                </a:lnTo>
                <a:lnTo>
                  <a:pt x="65" y="250"/>
                </a:lnTo>
                <a:lnTo>
                  <a:pt x="65" y="248"/>
                </a:lnTo>
                <a:lnTo>
                  <a:pt x="65" y="246"/>
                </a:lnTo>
                <a:lnTo>
                  <a:pt x="67" y="246"/>
                </a:lnTo>
                <a:lnTo>
                  <a:pt x="69" y="246"/>
                </a:lnTo>
                <a:lnTo>
                  <a:pt x="70" y="246"/>
                </a:lnTo>
                <a:lnTo>
                  <a:pt x="70" y="248"/>
                </a:lnTo>
                <a:lnTo>
                  <a:pt x="72" y="248"/>
                </a:lnTo>
                <a:lnTo>
                  <a:pt x="72" y="246"/>
                </a:lnTo>
                <a:lnTo>
                  <a:pt x="74" y="246"/>
                </a:lnTo>
                <a:lnTo>
                  <a:pt x="74" y="245"/>
                </a:lnTo>
                <a:lnTo>
                  <a:pt x="74" y="243"/>
                </a:lnTo>
                <a:lnTo>
                  <a:pt x="72" y="243"/>
                </a:lnTo>
                <a:lnTo>
                  <a:pt x="72" y="242"/>
                </a:lnTo>
                <a:lnTo>
                  <a:pt x="70" y="242"/>
                </a:lnTo>
                <a:lnTo>
                  <a:pt x="70" y="240"/>
                </a:lnTo>
                <a:lnTo>
                  <a:pt x="69" y="240"/>
                </a:lnTo>
                <a:lnTo>
                  <a:pt x="67" y="240"/>
                </a:lnTo>
                <a:lnTo>
                  <a:pt x="65" y="240"/>
                </a:lnTo>
                <a:lnTo>
                  <a:pt x="64" y="240"/>
                </a:lnTo>
                <a:lnTo>
                  <a:pt x="64" y="238"/>
                </a:lnTo>
                <a:lnTo>
                  <a:pt x="65" y="238"/>
                </a:lnTo>
                <a:lnTo>
                  <a:pt x="65" y="237"/>
                </a:lnTo>
                <a:lnTo>
                  <a:pt x="67" y="237"/>
                </a:lnTo>
                <a:lnTo>
                  <a:pt x="69" y="237"/>
                </a:lnTo>
                <a:lnTo>
                  <a:pt x="70" y="237"/>
                </a:lnTo>
                <a:lnTo>
                  <a:pt x="72" y="237"/>
                </a:lnTo>
                <a:lnTo>
                  <a:pt x="74" y="237"/>
                </a:lnTo>
                <a:lnTo>
                  <a:pt x="74" y="235"/>
                </a:lnTo>
                <a:lnTo>
                  <a:pt x="74" y="233"/>
                </a:lnTo>
                <a:lnTo>
                  <a:pt x="74" y="232"/>
                </a:lnTo>
                <a:lnTo>
                  <a:pt x="72" y="232"/>
                </a:lnTo>
                <a:lnTo>
                  <a:pt x="72" y="230"/>
                </a:lnTo>
                <a:lnTo>
                  <a:pt x="70" y="230"/>
                </a:lnTo>
                <a:lnTo>
                  <a:pt x="69" y="230"/>
                </a:lnTo>
                <a:lnTo>
                  <a:pt x="69" y="228"/>
                </a:lnTo>
                <a:lnTo>
                  <a:pt x="69" y="227"/>
                </a:lnTo>
                <a:lnTo>
                  <a:pt x="69" y="225"/>
                </a:lnTo>
                <a:lnTo>
                  <a:pt x="70" y="225"/>
                </a:lnTo>
                <a:lnTo>
                  <a:pt x="70" y="224"/>
                </a:lnTo>
                <a:lnTo>
                  <a:pt x="72" y="224"/>
                </a:lnTo>
                <a:lnTo>
                  <a:pt x="74" y="224"/>
                </a:lnTo>
                <a:lnTo>
                  <a:pt x="75" y="222"/>
                </a:lnTo>
                <a:lnTo>
                  <a:pt x="75" y="220"/>
                </a:lnTo>
                <a:lnTo>
                  <a:pt x="74" y="220"/>
                </a:lnTo>
                <a:lnTo>
                  <a:pt x="74" y="219"/>
                </a:lnTo>
                <a:lnTo>
                  <a:pt x="72" y="219"/>
                </a:lnTo>
                <a:lnTo>
                  <a:pt x="70" y="219"/>
                </a:lnTo>
                <a:lnTo>
                  <a:pt x="69" y="219"/>
                </a:lnTo>
                <a:lnTo>
                  <a:pt x="69" y="217"/>
                </a:lnTo>
                <a:lnTo>
                  <a:pt x="69" y="215"/>
                </a:lnTo>
                <a:lnTo>
                  <a:pt x="70" y="215"/>
                </a:lnTo>
                <a:lnTo>
                  <a:pt x="70" y="214"/>
                </a:lnTo>
                <a:lnTo>
                  <a:pt x="72" y="214"/>
                </a:lnTo>
                <a:lnTo>
                  <a:pt x="74" y="214"/>
                </a:lnTo>
                <a:lnTo>
                  <a:pt x="75" y="212"/>
                </a:lnTo>
                <a:lnTo>
                  <a:pt x="77" y="212"/>
                </a:lnTo>
                <a:lnTo>
                  <a:pt x="77" y="210"/>
                </a:lnTo>
                <a:lnTo>
                  <a:pt x="79" y="210"/>
                </a:lnTo>
                <a:lnTo>
                  <a:pt x="79" y="209"/>
                </a:lnTo>
                <a:lnTo>
                  <a:pt x="80" y="209"/>
                </a:lnTo>
                <a:lnTo>
                  <a:pt x="82" y="209"/>
                </a:lnTo>
                <a:lnTo>
                  <a:pt x="83" y="209"/>
                </a:lnTo>
                <a:lnTo>
                  <a:pt x="83" y="207"/>
                </a:lnTo>
                <a:lnTo>
                  <a:pt x="85" y="207"/>
                </a:lnTo>
                <a:lnTo>
                  <a:pt x="85" y="206"/>
                </a:lnTo>
                <a:lnTo>
                  <a:pt x="87" y="206"/>
                </a:lnTo>
                <a:lnTo>
                  <a:pt x="87" y="204"/>
                </a:lnTo>
                <a:lnTo>
                  <a:pt x="88" y="204"/>
                </a:lnTo>
                <a:lnTo>
                  <a:pt x="90" y="204"/>
                </a:lnTo>
                <a:lnTo>
                  <a:pt x="90" y="206"/>
                </a:lnTo>
                <a:lnTo>
                  <a:pt x="92" y="206"/>
                </a:lnTo>
                <a:lnTo>
                  <a:pt x="92" y="207"/>
                </a:lnTo>
                <a:lnTo>
                  <a:pt x="93" y="207"/>
                </a:lnTo>
                <a:lnTo>
                  <a:pt x="93" y="209"/>
                </a:lnTo>
                <a:lnTo>
                  <a:pt x="95" y="209"/>
                </a:lnTo>
                <a:lnTo>
                  <a:pt x="95" y="210"/>
                </a:lnTo>
                <a:lnTo>
                  <a:pt x="97" y="210"/>
                </a:lnTo>
                <a:lnTo>
                  <a:pt x="97" y="212"/>
                </a:lnTo>
                <a:lnTo>
                  <a:pt x="98" y="212"/>
                </a:lnTo>
                <a:lnTo>
                  <a:pt x="100" y="212"/>
                </a:lnTo>
                <a:lnTo>
                  <a:pt x="100" y="214"/>
                </a:lnTo>
                <a:lnTo>
                  <a:pt x="100" y="215"/>
                </a:lnTo>
                <a:lnTo>
                  <a:pt x="101" y="215"/>
                </a:lnTo>
                <a:lnTo>
                  <a:pt x="103" y="215"/>
                </a:lnTo>
                <a:lnTo>
                  <a:pt x="105" y="214"/>
                </a:lnTo>
                <a:lnTo>
                  <a:pt x="106" y="214"/>
                </a:lnTo>
                <a:lnTo>
                  <a:pt x="108" y="214"/>
                </a:lnTo>
                <a:lnTo>
                  <a:pt x="108" y="212"/>
                </a:lnTo>
                <a:lnTo>
                  <a:pt x="108" y="210"/>
                </a:lnTo>
                <a:lnTo>
                  <a:pt x="108" y="209"/>
                </a:lnTo>
                <a:lnTo>
                  <a:pt x="108" y="207"/>
                </a:lnTo>
                <a:lnTo>
                  <a:pt x="106" y="207"/>
                </a:lnTo>
                <a:lnTo>
                  <a:pt x="106" y="206"/>
                </a:lnTo>
                <a:lnTo>
                  <a:pt x="105" y="206"/>
                </a:lnTo>
                <a:lnTo>
                  <a:pt x="103" y="206"/>
                </a:lnTo>
                <a:lnTo>
                  <a:pt x="101" y="206"/>
                </a:lnTo>
                <a:lnTo>
                  <a:pt x="101" y="204"/>
                </a:lnTo>
                <a:lnTo>
                  <a:pt x="101" y="202"/>
                </a:lnTo>
                <a:lnTo>
                  <a:pt x="101" y="201"/>
                </a:lnTo>
                <a:lnTo>
                  <a:pt x="101" y="199"/>
                </a:lnTo>
                <a:lnTo>
                  <a:pt x="100" y="199"/>
                </a:lnTo>
                <a:lnTo>
                  <a:pt x="100" y="197"/>
                </a:lnTo>
                <a:lnTo>
                  <a:pt x="100" y="196"/>
                </a:lnTo>
                <a:lnTo>
                  <a:pt x="100" y="194"/>
                </a:lnTo>
                <a:lnTo>
                  <a:pt x="101" y="194"/>
                </a:lnTo>
                <a:lnTo>
                  <a:pt x="103" y="194"/>
                </a:lnTo>
                <a:lnTo>
                  <a:pt x="105" y="194"/>
                </a:lnTo>
                <a:lnTo>
                  <a:pt x="105" y="196"/>
                </a:lnTo>
                <a:lnTo>
                  <a:pt x="106" y="196"/>
                </a:lnTo>
                <a:lnTo>
                  <a:pt x="108" y="196"/>
                </a:lnTo>
                <a:lnTo>
                  <a:pt x="110" y="196"/>
                </a:lnTo>
                <a:lnTo>
                  <a:pt x="111" y="196"/>
                </a:lnTo>
                <a:lnTo>
                  <a:pt x="113" y="196"/>
                </a:lnTo>
                <a:lnTo>
                  <a:pt x="114" y="196"/>
                </a:lnTo>
                <a:lnTo>
                  <a:pt x="116" y="196"/>
                </a:lnTo>
                <a:lnTo>
                  <a:pt x="118" y="196"/>
                </a:lnTo>
                <a:lnTo>
                  <a:pt x="118" y="197"/>
                </a:lnTo>
                <a:lnTo>
                  <a:pt x="119" y="197"/>
                </a:lnTo>
                <a:lnTo>
                  <a:pt x="121" y="197"/>
                </a:lnTo>
                <a:lnTo>
                  <a:pt x="121" y="199"/>
                </a:lnTo>
                <a:lnTo>
                  <a:pt x="123" y="199"/>
                </a:lnTo>
                <a:lnTo>
                  <a:pt x="124" y="199"/>
                </a:lnTo>
                <a:lnTo>
                  <a:pt x="124" y="197"/>
                </a:lnTo>
                <a:lnTo>
                  <a:pt x="126" y="197"/>
                </a:lnTo>
                <a:lnTo>
                  <a:pt x="128" y="197"/>
                </a:lnTo>
                <a:lnTo>
                  <a:pt x="128" y="196"/>
                </a:lnTo>
                <a:lnTo>
                  <a:pt x="128" y="194"/>
                </a:lnTo>
                <a:lnTo>
                  <a:pt x="129" y="194"/>
                </a:lnTo>
                <a:lnTo>
                  <a:pt x="129" y="193"/>
                </a:lnTo>
                <a:lnTo>
                  <a:pt x="129" y="191"/>
                </a:lnTo>
                <a:lnTo>
                  <a:pt x="129" y="189"/>
                </a:lnTo>
                <a:lnTo>
                  <a:pt x="129" y="188"/>
                </a:lnTo>
                <a:lnTo>
                  <a:pt x="128" y="186"/>
                </a:lnTo>
                <a:lnTo>
                  <a:pt x="128" y="184"/>
                </a:lnTo>
                <a:lnTo>
                  <a:pt x="126" y="184"/>
                </a:lnTo>
                <a:lnTo>
                  <a:pt x="124" y="184"/>
                </a:lnTo>
                <a:lnTo>
                  <a:pt x="124" y="183"/>
                </a:lnTo>
                <a:lnTo>
                  <a:pt x="123" y="183"/>
                </a:lnTo>
                <a:lnTo>
                  <a:pt x="121" y="183"/>
                </a:lnTo>
                <a:lnTo>
                  <a:pt x="121" y="181"/>
                </a:lnTo>
                <a:lnTo>
                  <a:pt x="121" y="179"/>
                </a:lnTo>
                <a:lnTo>
                  <a:pt x="121" y="178"/>
                </a:lnTo>
                <a:lnTo>
                  <a:pt x="123" y="178"/>
                </a:lnTo>
                <a:lnTo>
                  <a:pt x="123" y="176"/>
                </a:lnTo>
                <a:lnTo>
                  <a:pt x="124" y="175"/>
                </a:lnTo>
                <a:lnTo>
                  <a:pt x="126" y="175"/>
                </a:lnTo>
                <a:lnTo>
                  <a:pt x="128" y="175"/>
                </a:lnTo>
                <a:lnTo>
                  <a:pt x="129" y="175"/>
                </a:lnTo>
                <a:lnTo>
                  <a:pt x="131" y="175"/>
                </a:lnTo>
                <a:lnTo>
                  <a:pt x="131" y="173"/>
                </a:lnTo>
                <a:lnTo>
                  <a:pt x="131" y="171"/>
                </a:lnTo>
                <a:lnTo>
                  <a:pt x="129" y="171"/>
                </a:lnTo>
                <a:lnTo>
                  <a:pt x="128" y="171"/>
                </a:lnTo>
                <a:lnTo>
                  <a:pt x="126" y="170"/>
                </a:lnTo>
                <a:lnTo>
                  <a:pt x="124" y="170"/>
                </a:lnTo>
                <a:lnTo>
                  <a:pt x="123" y="170"/>
                </a:lnTo>
                <a:lnTo>
                  <a:pt x="121" y="170"/>
                </a:lnTo>
                <a:lnTo>
                  <a:pt x="119" y="170"/>
                </a:lnTo>
                <a:lnTo>
                  <a:pt x="119" y="168"/>
                </a:lnTo>
                <a:lnTo>
                  <a:pt x="118" y="168"/>
                </a:lnTo>
                <a:lnTo>
                  <a:pt x="118" y="166"/>
                </a:lnTo>
                <a:lnTo>
                  <a:pt x="118" y="165"/>
                </a:lnTo>
                <a:lnTo>
                  <a:pt x="118" y="163"/>
                </a:lnTo>
                <a:lnTo>
                  <a:pt x="116" y="163"/>
                </a:lnTo>
                <a:lnTo>
                  <a:pt x="116" y="161"/>
                </a:lnTo>
                <a:lnTo>
                  <a:pt x="114" y="161"/>
                </a:lnTo>
                <a:lnTo>
                  <a:pt x="114" y="160"/>
                </a:lnTo>
                <a:lnTo>
                  <a:pt x="113" y="160"/>
                </a:lnTo>
                <a:lnTo>
                  <a:pt x="111" y="160"/>
                </a:lnTo>
                <a:lnTo>
                  <a:pt x="110" y="160"/>
                </a:lnTo>
                <a:lnTo>
                  <a:pt x="110" y="158"/>
                </a:lnTo>
                <a:lnTo>
                  <a:pt x="108" y="157"/>
                </a:lnTo>
                <a:lnTo>
                  <a:pt x="108" y="155"/>
                </a:lnTo>
                <a:lnTo>
                  <a:pt x="110" y="153"/>
                </a:lnTo>
                <a:lnTo>
                  <a:pt x="110" y="152"/>
                </a:lnTo>
                <a:lnTo>
                  <a:pt x="111" y="152"/>
                </a:lnTo>
                <a:lnTo>
                  <a:pt x="111" y="150"/>
                </a:lnTo>
                <a:lnTo>
                  <a:pt x="110" y="148"/>
                </a:lnTo>
                <a:lnTo>
                  <a:pt x="110" y="147"/>
                </a:lnTo>
                <a:lnTo>
                  <a:pt x="110" y="145"/>
                </a:lnTo>
                <a:lnTo>
                  <a:pt x="110" y="143"/>
                </a:lnTo>
                <a:lnTo>
                  <a:pt x="108" y="143"/>
                </a:lnTo>
                <a:lnTo>
                  <a:pt x="108" y="142"/>
                </a:lnTo>
                <a:lnTo>
                  <a:pt x="108" y="140"/>
                </a:lnTo>
                <a:lnTo>
                  <a:pt x="108" y="139"/>
                </a:lnTo>
                <a:lnTo>
                  <a:pt x="108" y="137"/>
                </a:lnTo>
                <a:lnTo>
                  <a:pt x="108" y="135"/>
                </a:lnTo>
                <a:lnTo>
                  <a:pt x="108" y="134"/>
                </a:lnTo>
                <a:lnTo>
                  <a:pt x="106" y="134"/>
                </a:lnTo>
                <a:lnTo>
                  <a:pt x="105" y="132"/>
                </a:lnTo>
                <a:lnTo>
                  <a:pt x="103" y="132"/>
                </a:lnTo>
                <a:lnTo>
                  <a:pt x="101" y="132"/>
                </a:lnTo>
                <a:lnTo>
                  <a:pt x="100" y="132"/>
                </a:lnTo>
                <a:lnTo>
                  <a:pt x="98" y="132"/>
                </a:lnTo>
                <a:lnTo>
                  <a:pt x="97" y="132"/>
                </a:lnTo>
                <a:lnTo>
                  <a:pt x="97" y="130"/>
                </a:lnTo>
                <a:lnTo>
                  <a:pt x="95" y="130"/>
                </a:lnTo>
                <a:lnTo>
                  <a:pt x="95" y="129"/>
                </a:lnTo>
                <a:lnTo>
                  <a:pt x="93" y="127"/>
                </a:lnTo>
                <a:lnTo>
                  <a:pt x="92" y="127"/>
                </a:lnTo>
                <a:lnTo>
                  <a:pt x="92" y="126"/>
                </a:lnTo>
                <a:lnTo>
                  <a:pt x="92" y="124"/>
                </a:lnTo>
                <a:lnTo>
                  <a:pt x="90" y="122"/>
                </a:lnTo>
                <a:lnTo>
                  <a:pt x="90" y="121"/>
                </a:lnTo>
                <a:lnTo>
                  <a:pt x="92" y="121"/>
                </a:lnTo>
                <a:lnTo>
                  <a:pt x="92" y="119"/>
                </a:lnTo>
                <a:lnTo>
                  <a:pt x="92" y="117"/>
                </a:lnTo>
                <a:lnTo>
                  <a:pt x="93" y="116"/>
                </a:lnTo>
                <a:lnTo>
                  <a:pt x="95" y="116"/>
                </a:lnTo>
                <a:lnTo>
                  <a:pt x="93" y="114"/>
                </a:lnTo>
                <a:lnTo>
                  <a:pt x="92" y="112"/>
                </a:lnTo>
                <a:lnTo>
                  <a:pt x="90" y="114"/>
                </a:lnTo>
                <a:lnTo>
                  <a:pt x="88" y="114"/>
                </a:lnTo>
                <a:lnTo>
                  <a:pt x="87" y="116"/>
                </a:lnTo>
                <a:lnTo>
                  <a:pt x="85" y="116"/>
                </a:lnTo>
                <a:lnTo>
                  <a:pt x="85" y="117"/>
                </a:lnTo>
                <a:lnTo>
                  <a:pt x="83" y="117"/>
                </a:lnTo>
                <a:lnTo>
                  <a:pt x="82" y="117"/>
                </a:lnTo>
                <a:lnTo>
                  <a:pt x="80" y="117"/>
                </a:lnTo>
                <a:lnTo>
                  <a:pt x="80" y="116"/>
                </a:lnTo>
                <a:lnTo>
                  <a:pt x="80" y="114"/>
                </a:lnTo>
                <a:lnTo>
                  <a:pt x="79" y="114"/>
                </a:lnTo>
                <a:lnTo>
                  <a:pt x="79" y="112"/>
                </a:lnTo>
                <a:lnTo>
                  <a:pt x="77" y="112"/>
                </a:lnTo>
                <a:lnTo>
                  <a:pt x="77" y="111"/>
                </a:lnTo>
                <a:lnTo>
                  <a:pt x="77" y="109"/>
                </a:lnTo>
                <a:lnTo>
                  <a:pt x="75" y="109"/>
                </a:lnTo>
                <a:lnTo>
                  <a:pt x="74" y="108"/>
                </a:lnTo>
                <a:lnTo>
                  <a:pt x="72" y="108"/>
                </a:lnTo>
                <a:lnTo>
                  <a:pt x="72" y="106"/>
                </a:lnTo>
                <a:lnTo>
                  <a:pt x="74" y="106"/>
                </a:lnTo>
                <a:lnTo>
                  <a:pt x="75" y="106"/>
                </a:lnTo>
                <a:lnTo>
                  <a:pt x="77" y="104"/>
                </a:lnTo>
                <a:lnTo>
                  <a:pt x="77" y="103"/>
                </a:lnTo>
                <a:lnTo>
                  <a:pt x="75" y="103"/>
                </a:lnTo>
                <a:lnTo>
                  <a:pt x="75" y="101"/>
                </a:lnTo>
                <a:lnTo>
                  <a:pt x="74" y="101"/>
                </a:lnTo>
                <a:lnTo>
                  <a:pt x="72" y="101"/>
                </a:lnTo>
                <a:lnTo>
                  <a:pt x="72" y="103"/>
                </a:lnTo>
                <a:lnTo>
                  <a:pt x="70" y="103"/>
                </a:lnTo>
                <a:lnTo>
                  <a:pt x="70" y="101"/>
                </a:lnTo>
                <a:lnTo>
                  <a:pt x="70" y="99"/>
                </a:lnTo>
                <a:lnTo>
                  <a:pt x="70" y="98"/>
                </a:lnTo>
                <a:lnTo>
                  <a:pt x="72" y="98"/>
                </a:lnTo>
                <a:lnTo>
                  <a:pt x="72" y="96"/>
                </a:lnTo>
                <a:lnTo>
                  <a:pt x="72" y="94"/>
                </a:lnTo>
                <a:lnTo>
                  <a:pt x="70" y="94"/>
                </a:lnTo>
                <a:lnTo>
                  <a:pt x="69" y="94"/>
                </a:lnTo>
                <a:lnTo>
                  <a:pt x="67" y="94"/>
                </a:lnTo>
                <a:lnTo>
                  <a:pt x="65" y="93"/>
                </a:lnTo>
                <a:lnTo>
                  <a:pt x="64" y="91"/>
                </a:lnTo>
                <a:lnTo>
                  <a:pt x="64" y="90"/>
                </a:lnTo>
                <a:lnTo>
                  <a:pt x="62" y="90"/>
                </a:lnTo>
                <a:lnTo>
                  <a:pt x="62" y="88"/>
                </a:lnTo>
                <a:lnTo>
                  <a:pt x="61" y="88"/>
                </a:lnTo>
                <a:lnTo>
                  <a:pt x="59" y="88"/>
                </a:lnTo>
                <a:lnTo>
                  <a:pt x="57" y="88"/>
                </a:lnTo>
                <a:lnTo>
                  <a:pt x="57" y="86"/>
                </a:lnTo>
                <a:lnTo>
                  <a:pt x="56" y="86"/>
                </a:lnTo>
                <a:lnTo>
                  <a:pt x="54" y="85"/>
                </a:lnTo>
                <a:lnTo>
                  <a:pt x="52" y="85"/>
                </a:lnTo>
                <a:lnTo>
                  <a:pt x="51" y="85"/>
                </a:lnTo>
                <a:lnTo>
                  <a:pt x="49" y="85"/>
                </a:lnTo>
                <a:lnTo>
                  <a:pt x="48" y="85"/>
                </a:lnTo>
                <a:lnTo>
                  <a:pt x="48" y="86"/>
                </a:lnTo>
                <a:lnTo>
                  <a:pt x="46" y="86"/>
                </a:lnTo>
                <a:lnTo>
                  <a:pt x="44" y="86"/>
                </a:lnTo>
                <a:lnTo>
                  <a:pt x="44" y="85"/>
                </a:lnTo>
                <a:lnTo>
                  <a:pt x="44" y="83"/>
                </a:lnTo>
                <a:lnTo>
                  <a:pt x="44" y="81"/>
                </a:lnTo>
                <a:lnTo>
                  <a:pt x="43" y="81"/>
                </a:lnTo>
                <a:lnTo>
                  <a:pt x="43" y="80"/>
                </a:lnTo>
                <a:lnTo>
                  <a:pt x="41" y="80"/>
                </a:lnTo>
                <a:lnTo>
                  <a:pt x="41" y="78"/>
                </a:lnTo>
                <a:lnTo>
                  <a:pt x="39" y="78"/>
                </a:lnTo>
                <a:lnTo>
                  <a:pt x="39" y="77"/>
                </a:lnTo>
                <a:lnTo>
                  <a:pt x="38" y="77"/>
                </a:lnTo>
                <a:lnTo>
                  <a:pt x="38" y="75"/>
                </a:lnTo>
                <a:lnTo>
                  <a:pt x="36" y="75"/>
                </a:lnTo>
                <a:lnTo>
                  <a:pt x="36" y="73"/>
                </a:lnTo>
                <a:lnTo>
                  <a:pt x="36" y="72"/>
                </a:lnTo>
                <a:lnTo>
                  <a:pt x="36" y="70"/>
                </a:lnTo>
                <a:lnTo>
                  <a:pt x="34" y="70"/>
                </a:lnTo>
                <a:lnTo>
                  <a:pt x="34" y="68"/>
                </a:lnTo>
                <a:lnTo>
                  <a:pt x="33" y="68"/>
                </a:lnTo>
                <a:lnTo>
                  <a:pt x="33" y="67"/>
                </a:lnTo>
                <a:lnTo>
                  <a:pt x="31" y="67"/>
                </a:lnTo>
                <a:lnTo>
                  <a:pt x="30" y="67"/>
                </a:lnTo>
                <a:lnTo>
                  <a:pt x="30" y="65"/>
                </a:lnTo>
                <a:lnTo>
                  <a:pt x="28" y="65"/>
                </a:lnTo>
                <a:lnTo>
                  <a:pt x="26" y="65"/>
                </a:lnTo>
                <a:lnTo>
                  <a:pt x="25" y="65"/>
                </a:lnTo>
                <a:lnTo>
                  <a:pt x="23" y="65"/>
                </a:lnTo>
                <a:lnTo>
                  <a:pt x="21" y="65"/>
                </a:lnTo>
                <a:lnTo>
                  <a:pt x="20" y="63"/>
                </a:lnTo>
                <a:lnTo>
                  <a:pt x="20" y="62"/>
                </a:lnTo>
                <a:lnTo>
                  <a:pt x="20" y="60"/>
                </a:lnTo>
                <a:lnTo>
                  <a:pt x="20" y="59"/>
                </a:lnTo>
                <a:lnTo>
                  <a:pt x="20" y="57"/>
                </a:lnTo>
                <a:lnTo>
                  <a:pt x="18" y="57"/>
                </a:lnTo>
                <a:lnTo>
                  <a:pt x="18" y="55"/>
                </a:lnTo>
                <a:lnTo>
                  <a:pt x="16" y="55"/>
                </a:lnTo>
                <a:lnTo>
                  <a:pt x="16" y="54"/>
                </a:lnTo>
                <a:lnTo>
                  <a:pt x="15" y="54"/>
                </a:lnTo>
                <a:lnTo>
                  <a:pt x="13" y="52"/>
                </a:lnTo>
                <a:lnTo>
                  <a:pt x="12" y="52"/>
                </a:lnTo>
                <a:lnTo>
                  <a:pt x="10" y="52"/>
                </a:lnTo>
                <a:lnTo>
                  <a:pt x="8" y="52"/>
                </a:lnTo>
                <a:lnTo>
                  <a:pt x="8" y="54"/>
                </a:lnTo>
                <a:lnTo>
                  <a:pt x="7" y="52"/>
                </a:lnTo>
                <a:lnTo>
                  <a:pt x="5" y="52"/>
                </a:lnTo>
                <a:lnTo>
                  <a:pt x="3" y="52"/>
                </a:lnTo>
                <a:lnTo>
                  <a:pt x="2" y="52"/>
                </a:lnTo>
                <a:lnTo>
                  <a:pt x="2" y="50"/>
                </a:lnTo>
                <a:lnTo>
                  <a:pt x="2" y="49"/>
                </a:lnTo>
                <a:lnTo>
                  <a:pt x="0" y="49"/>
                </a:lnTo>
                <a:lnTo>
                  <a:pt x="0" y="47"/>
                </a:lnTo>
                <a:lnTo>
                  <a:pt x="0" y="45"/>
                </a:lnTo>
                <a:lnTo>
                  <a:pt x="0" y="44"/>
                </a:lnTo>
                <a:lnTo>
                  <a:pt x="2" y="44"/>
                </a:lnTo>
                <a:lnTo>
                  <a:pt x="2" y="42"/>
                </a:lnTo>
                <a:lnTo>
                  <a:pt x="3" y="42"/>
                </a:lnTo>
                <a:lnTo>
                  <a:pt x="3" y="41"/>
                </a:lnTo>
                <a:lnTo>
                  <a:pt x="5" y="41"/>
                </a:lnTo>
                <a:lnTo>
                  <a:pt x="7" y="41"/>
                </a:lnTo>
                <a:lnTo>
                  <a:pt x="8" y="41"/>
                </a:lnTo>
                <a:lnTo>
                  <a:pt x="10" y="41"/>
                </a:lnTo>
                <a:lnTo>
                  <a:pt x="12" y="41"/>
                </a:lnTo>
                <a:lnTo>
                  <a:pt x="13" y="41"/>
                </a:lnTo>
                <a:lnTo>
                  <a:pt x="15" y="41"/>
                </a:lnTo>
                <a:lnTo>
                  <a:pt x="16" y="41"/>
                </a:lnTo>
                <a:lnTo>
                  <a:pt x="16" y="39"/>
                </a:lnTo>
                <a:lnTo>
                  <a:pt x="18" y="39"/>
                </a:lnTo>
                <a:lnTo>
                  <a:pt x="20" y="39"/>
                </a:lnTo>
                <a:lnTo>
                  <a:pt x="21" y="39"/>
                </a:lnTo>
                <a:lnTo>
                  <a:pt x="23" y="41"/>
                </a:lnTo>
                <a:lnTo>
                  <a:pt x="25" y="41"/>
                </a:lnTo>
                <a:lnTo>
                  <a:pt x="26" y="41"/>
                </a:lnTo>
                <a:lnTo>
                  <a:pt x="28" y="41"/>
                </a:lnTo>
                <a:lnTo>
                  <a:pt x="30" y="42"/>
                </a:lnTo>
                <a:lnTo>
                  <a:pt x="31" y="42"/>
                </a:lnTo>
                <a:lnTo>
                  <a:pt x="33" y="42"/>
                </a:lnTo>
                <a:lnTo>
                  <a:pt x="33" y="44"/>
                </a:lnTo>
                <a:lnTo>
                  <a:pt x="34" y="44"/>
                </a:lnTo>
                <a:lnTo>
                  <a:pt x="36" y="44"/>
                </a:lnTo>
                <a:lnTo>
                  <a:pt x="36" y="45"/>
                </a:lnTo>
                <a:lnTo>
                  <a:pt x="36" y="44"/>
                </a:lnTo>
                <a:lnTo>
                  <a:pt x="36" y="45"/>
                </a:lnTo>
                <a:lnTo>
                  <a:pt x="38" y="45"/>
                </a:lnTo>
                <a:lnTo>
                  <a:pt x="39" y="45"/>
                </a:lnTo>
                <a:lnTo>
                  <a:pt x="39" y="47"/>
                </a:lnTo>
                <a:lnTo>
                  <a:pt x="41" y="47"/>
                </a:lnTo>
                <a:lnTo>
                  <a:pt x="41" y="49"/>
                </a:lnTo>
                <a:lnTo>
                  <a:pt x="43" y="49"/>
                </a:lnTo>
                <a:lnTo>
                  <a:pt x="43" y="50"/>
                </a:lnTo>
                <a:lnTo>
                  <a:pt x="44" y="50"/>
                </a:lnTo>
                <a:lnTo>
                  <a:pt x="44" y="52"/>
                </a:lnTo>
                <a:lnTo>
                  <a:pt x="46" y="52"/>
                </a:lnTo>
                <a:lnTo>
                  <a:pt x="46" y="54"/>
                </a:lnTo>
                <a:lnTo>
                  <a:pt x="46" y="55"/>
                </a:lnTo>
                <a:lnTo>
                  <a:pt x="48" y="55"/>
                </a:lnTo>
                <a:lnTo>
                  <a:pt x="48" y="57"/>
                </a:lnTo>
                <a:lnTo>
                  <a:pt x="49" y="57"/>
                </a:lnTo>
                <a:lnTo>
                  <a:pt x="49" y="59"/>
                </a:lnTo>
                <a:lnTo>
                  <a:pt x="51" y="60"/>
                </a:lnTo>
                <a:lnTo>
                  <a:pt x="51" y="62"/>
                </a:lnTo>
                <a:lnTo>
                  <a:pt x="52" y="62"/>
                </a:lnTo>
                <a:lnTo>
                  <a:pt x="54" y="63"/>
                </a:lnTo>
                <a:lnTo>
                  <a:pt x="56" y="63"/>
                </a:lnTo>
                <a:lnTo>
                  <a:pt x="56" y="65"/>
                </a:lnTo>
                <a:lnTo>
                  <a:pt x="57" y="65"/>
                </a:lnTo>
                <a:lnTo>
                  <a:pt x="57" y="67"/>
                </a:lnTo>
                <a:lnTo>
                  <a:pt x="59" y="67"/>
                </a:lnTo>
                <a:lnTo>
                  <a:pt x="59" y="68"/>
                </a:lnTo>
                <a:lnTo>
                  <a:pt x="61" y="68"/>
                </a:lnTo>
                <a:lnTo>
                  <a:pt x="62" y="70"/>
                </a:lnTo>
                <a:lnTo>
                  <a:pt x="64" y="70"/>
                </a:lnTo>
                <a:lnTo>
                  <a:pt x="64" y="72"/>
                </a:lnTo>
                <a:lnTo>
                  <a:pt x="65" y="72"/>
                </a:lnTo>
                <a:lnTo>
                  <a:pt x="67" y="72"/>
                </a:lnTo>
                <a:lnTo>
                  <a:pt x="69" y="72"/>
                </a:lnTo>
                <a:lnTo>
                  <a:pt x="69" y="73"/>
                </a:lnTo>
                <a:lnTo>
                  <a:pt x="70" y="73"/>
                </a:lnTo>
                <a:lnTo>
                  <a:pt x="72" y="73"/>
                </a:lnTo>
                <a:lnTo>
                  <a:pt x="74" y="73"/>
                </a:lnTo>
                <a:lnTo>
                  <a:pt x="74" y="75"/>
                </a:lnTo>
                <a:lnTo>
                  <a:pt x="75" y="75"/>
                </a:lnTo>
                <a:lnTo>
                  <a:pt x="77" y="75"/>
                </a:lnTo>
                <a:lnTo>
                  <a:pt x="77" y="73"/>
                </a:lnTo>
                <a:lnTo>
                  <a:pt x="79" y="73"/>
                </a:lnTo>
                <a:lnTo>
                  <a:pt x="80" y="73"/>
                </a:lnTo>
                <a:lnTo>
                  <a:pt x="82" y="73"/>
                </a:lnTo>
                <a:lnTo>
                  <a:pt x="83" y="73"/>
                </a:lnTo>
                <a:lnTo>
                  <a:pt x="85" y="73"/>
                </a:lnTo>
                <a:lnTo>
                  <a:pt x="87" y="73"/>
                </a:lnTo>
                <a:lnTo>
                  <a:pt x="88" y="73"/>
                </a:lnTo>
                <a:lnTo>
                  <a:pt x="90" y="72"/>
                </a:lnTo>
                <a:lnTo>
                  <a:pt x="92" y="72"/>
                </a:lnTo>
                <a:lnTo>
                  <a:pt x="93" y="72"/>
                </a:lnTo>
                <a:lnTo>
                  <a:pt x="95" y="72"/>
                </a:lnTo>
                <a:lnTo>
                  <a:pt x="97" y="72"/>
                </a:lnTo>
                <a:lnTo>
                  <a:pt x="98" y="72"/>
                </a:lnTo>
                <a:lnTo>
                  <a:pt x="101" y="72"/>
                </a:lnTo>
                <a:lnTo>
                  <a:pt x="103" y="72"/>
                </a:lnTo>
                <a:lnTo>
                  <a:pt x="105" y="72"/>
                </a:lnTo>
                <a:lnTo>
                  <a:pt x="106" y="72"/>
                </a:lnTo>
                <a:lnTo>
                  <a:pt x="106" y="70"/>
                </a:lnTo>
                <a:lnTo>
                  <a:pt x="108" y="70"/>
                </a:lnTo>
                <a:lnTo>
                  <a:pt x="111" y="70"/>
                </a:lnTo>
                <a:lnTo>
                  <a:pt x="113" y="70"/>
                </a:lnTo>
                <a:lnTo>
                  <a:pt x="114" y="70"/>
                </a:lnTo>
                <a:lnTo>
                  <a:pt x="116" y="70"/>
                </a:lnTo>
                <a:lnTo>
                  <a:pt x="118" y="70"/>
                </a:lnTo>
                <a:lnTo>
                  <a:pt x="119" y="70"/>
                </a:lnTo>
                <a:lnTo>
                  <a:pt x="121" y="70"/>
                </a:lnTo>
                <a:lnTo>
                  <a:pt x="121" y="68"/>
                </a:lnTo>
                <a:lnTo>
                  <a:pt x="121" y="70"/>
                </a:lnTo>
                <a:lnTo>
                  <a:pt x="121" y="68"/>
                </a:lnTo>
                <a:lnTo>
                  <a:pt x="123" y="68"/>
                </a:lnTo>
                <a:lnTo>
                  <a:pt x="124" y="68"/>
                </a:lnTo>
                <a:lnTo>
                  <a:pt x="126" y="68"/>
                </a:lnTo>
                <a:lnTo>
                  <a:pt x="126" y="67"/>
                </a:lnTo>
                <a:lnTo>
                  <a:pt x="128" y="67"/>
                </a:lnTo>
                <a:lnTo>
                  <a:pt x="129" y="67"/>
                </a:lnTo>
                <a:lnTo>
                  <a:pt x="129" y="65"/>
                </a:lnTo>
                <a:lnTo>
                  <a:pt x="131" y="65"/>
                </a:lnTo>
                <a:lnTo>
                  <a:pt x="132" y="65"/>
                </a:lnTo>
                <a:lnTo>
                  <a:pt x="132" y="63"/>
                </a:lnTo>
                <a:lnTo>
                  <a:pt x="134" y="63"/>
                </a:lnTo>
                <a:lnTo>
                  <a:pt x="136" y="63"/>
                </a:lnTo>
                <a:lnTo>
                  <a:pt x="137" y="63"/>
                </a:lnTo>
                <a:lnTo>
                  <a:pt x="139" y="63"/>
                </a:lnTo>
                <a:lnTo>
                  <a:pt x="141" y="63"/>
                </a:lnTo>
                <a:lnTo>
                  <a:pt x="142" y="63"/>
                </a:lnTo>
                <a:lnTo>
                  <a:pt x="142" y="62"/>
                </a:lnTo>
                <a:lnTo>
                  <a:pt x="144" y="62"/>
                </a:lnTo>
                <a:lnTo>
                  <a:pt x="146" y="62"/>
                </a:lnTo>
                <a:lnTo>
                  <a:pt x="147" y="62"/>
                </a:lnTo>
                <a:lnTo>
                  <a:pt x="147" y="60"/>
                </a:lnTo>
                <a:lnTo>
                  <a:pt x="149" y="60"/>
                </a:lnTo>
                <a:lnTo>
                  <a:pt x="154" y="59"/>
                </a:lnTo>
                <a:lnTo>
                  <a:pt x="155" y="59"/>
                </a:lnTo>
                <a:lnTo>
                  <a:pt x="157" y="59"/>
                </a:lnTo>
                <a:lnTo>
                  <a:pt x="159" y="57"/>
                </a:lnTo>
                <a:lnTo>
                  <a:pt x="162" y="57"/>
                </a:lnTo>
                <a:lnTo>
                  <a:pt x="162" y="55"/>
                </a:lnTo>
                <a:lnTo>
                  <a:pt x="164" y="55"/>
                </a:lnTo>
                <a:lnTo>
                  <a:pt x="165" y="55"/>
                </a:lnTo>
                <a:lnTo>
                  <a:pt x="167" y="55"/>
                </a:lnTo>
                <a:lnTo>
                  <a:pt x="168" y="55"/>
                </a:lnTo>
                <a:lnTo>
                  <a:pt x="170" y="55"/>
                </a:lnTo>
                <a:lnTo>
                  <a:pt x="172" y="55"/>
                </a:lnTo>
                <a:lnTo>
                  <a:pt x="173" y="55"/>
                </a:lnTo>
                <a:lnTo>
                  <a:pt x="173" y="57"/>
                </a:lnTo>
                <a:lnTo>
                  <a:pt x="173" y="55"/>
                </a:lnTo>
                <a:lnTo>
                  <a:pt x="173" y="57"/>
                </a:lnTo>
                <a:lnTo>
                  <a:pt x="175" y="55"/>
                </a:lnTo>
                <a:lnTo>
                  <a:pt x="178" y="55"/>
                </a:lnTo>
                <a:lnTo>
                  <a:pt x="180" y="55"/>
                </a:lnTo>
                <a:lnTo>
                  <a:pt x="181" y="55"/>
                </a:lnTo>
                <a:lnTo>
                  <a:pt x="183" y="55"/>
                </a:lnTo>
                <a:lnTo>
                  <a:pt x="185" y="55"/>
                </a:lnTo>
                <a:lnTo>
                  <a:pt x="185" y="54"/>
                </a:lnTo>
                <a:lnTo>
                  <a:pt x="186" y="54"/>
                </a:lnTo>
                <a:lnTo>
                  <a:pt x="188" y="54"/>
                </a:lnTo>
                <a:lnTo>
                  <a:pt x="190" y="54"/>
                </a:lnTo>
                <a:lnTo>
                  <a:pt x="191" y="54"/>
                </a:lnTo>
                <a:lnTo>
                  <a:pt x="193" y="54"/>
                </a:lnTo>
                <a:lnTo>
                  <a:pt x="195" y="54"/>
                </a:lnTo>
                <a:lnTo>
                  <a:pt x="196" y="54"/>
                </a:lnTo>
                <a:lnTo>
                  <a:pt x="196" y="52"/>
                </a:lnTo>
                <a:lnTo>
                  <a:pt x="198" y="52"/>
                </a:lnTo>
                <a:lnTo>
                  <a:pt x="199" y="52"/>
                </a:lnTo>
                <a:lnTo>
                  <a:pt x="199" y="54"/>
                </a:lnTo>
                <a:lnTo>
                  <a:pt x="199" y="52"/>
                </a:lnTo>
                <a:lnTo>
                  <a:pt x="198" y="52"/>
                </a:lnTo>
                <a:lnTo>
                  <a:pt x="196" y="52"/>
                </a:lnTo>
                <a:lnTo>
                  <a:pt x="198" y="52"/>
                </a:lnTo>
                <a:lnTo>
                  <a:pt x="196" y="52"/>
                </a:lnTo>
                <a:lnTo>
                  <a:pt x="198" y="52"/>
                </a:lnTo>
                <a:lnTo>
                  <a:pt x="198" y="50"/>
                </a:lnTo>
                <a:lnTo>
                  <a:pt x="199" y="50"/>
                </a:lnTo>
                <a:lnTo>
                  <a:pt x="201" y="50"/>
                </a:lnTo>
                <a:lnTo>
                  <a:pt x="201" y="49"/>
                </a:lnTo>
                <a:lnTo>
                  <a:pt x="203" y="49"/>
                </a:lnTo>
                <a:lnTo>
                  <a:pt x="203" y="47"/>
                </a:lnTo>
                <a:lnTo>
                  <a:pt x="204" y="47"/>
                </a:lnTo>
                <a:lnTo>
                  <a:pt x="204" y="45"/>
                </a:lnTo>
                <a:lnTo>
                  <a:pt x="206" y="45"/>
                </a:lnTo>
                <a:lnTo>
                  <a:pt x="206" y="44"/>
                </a:lnTo>
                <a:lnTo>
                  <a:pt x="208" y="42"/>
                </a:lnTo>
                <a:lnTo>
                  <a:pt x="208" y="41"/>
                </a:lnTo>
                <a:lnTo>
                  <a:pt x="209" y="41"/>
                </a:lnTo>
                <a:lnTo>
                  <a:pt x="209" y="39"/>
                </a:lnTo>
                <a:lnTo>
                  <a:pt x="209" y="37"/>
                </a:lnTo>
                <a:lnTo>
                  <a:pt x="211" y="37"/>
                </a:lnTo>
                <a:lnTo>
                  <a:pt x="211" y="36"/>
                </a:lnTo>
                <a:lnTo>
                  <a:pt x="213" y="36"/>
                </a:lnTo>
                <a:lnTo>
                  <a:pt x="213" y="34"/>
                </a:lnTo>
                <a:lnTo>
                  <a:pt x="214" y="34"/>
                </a:lnTo>
                <a:lnTo>
                  <a:pt x="214" y="32"/>
                </a:lnTo>
                <a:lnTo>
                  <a:pt x="216" y="32"/>
                </a:lnTo>
                <a:lnTo>
                  <a:pt x="216" y="31"/>
                </a:lnTo>
                <a:lnTo>
                  <a:pt x="217" y="31"/>
                </a:lnTo>
                <a:lnTo>
                  <a:pt x="219" y="29"/>
                </a:lnTo>
                <a:lnTo>
                  <a:pt x="221" y="29"/>
                </a:lnTo>
                <a:lnTo>
                  <a:pt x="222" y="29"/>
                </a:lnTo>
                <a:lnTo>
                  <a:pt x="222" y="27"/>
                </a:lnTo>
                <a:lnTo>
                  <a:pt x="224" y="27"/>
                </a:lnTo>
                <a:lnTo>
                  <a:pt x="226" y="27"/>
                </a:lnTo>
                <a:lnTo>
                  <a:pt x="226" y="26"/>
                </a:lnTo>
                <a:lnTo>
                  <a:pt x="227" y="26"/>
                </a:lnTo>
                <a:lnTo>
                  <a:pt x="227" y="24"/>
                </a:lnTo>
                <a:lnTo>
                  <a:pt x="229" y="24"/>
                </a:lnTo>
                <a:lnTo>
                  <a:pt x="229" y="23"/>
                </a:lnTo>
                <a:lnTo>
                  <a:pt x="231" y="23"/>
                </a:lnTo>
                <a:lnTo>
                  <a:pt x="232" y="23"/>
                </a:lnTo>
                <a:lnTo>
                  <a:pt x="234" y="23"/>
                </a:lnTo>
                <a:lnTo>
                  <a:pt x="235" y="23"/>
                </a:lnTo>
                <a:lnTo>
                  <a:pt x="235" y="2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59" name="Freeform 698"/>
          <p:cNvSpPr>
            <a:spLocks/>
          </p:cNvSpPr>
          <p:nvPr/>
        </p:nvSpPr>
        <p:spPr bwMode="auto">
          <a:xfrm>
            <a:off x="5480012" y="1379590"/>
            <a:ext cx="113314" cy="43717"/>
          </a:xfrm>
          <a:custGeom>
            <a:avLst/>
            <a:gdLst>
              <a:gd name="T0" fmla="*/ 0 w 56"/>
              <a:gd name="T1" fmla="*/ 21 h 21"/>
              <a:gd name="T2" fmla="*/ 2 w 56"/>
              <a:gd name="T3" fmla="*/ 21 h 21"/>
              <a:gd name="T4" fmla="*/ 4 w 56"/>
              <a:gd name="T5" fmla="*/ 21 h 21"/>
              <a:gd name="T6" fmla="*/ 5 w 56"/>
              <a:gd name="T7" fmla="*/ 21 h 21"/>
              <a:gd name="T8" fmla="*/ 7 w 56"/>
              <a:gd name="T9" fmla="*/ 21 h 21"/>
              <a:gd name="T10" fmla="*/ 9 w 56"/>
              <a:gd name="T11" fmla="*/ 21 h 21"/>
              <a:gd name="T12" fmla="*/ 9 w 56"/>
              <a:gd name="T13" fmla="*/ 19 h 21"/>
              <a:gd name="T14" fmla="*/ 10 w 56"/>
              <a:gd name="T15" fmla="*/ 19 h 21"/>
              <a:gd name="T16" fmla="*/ 12 w 56"/>
              <a:gd name="T17" fmla="*/ 19 h 21"/>
              <a:gd name="T18" fmla="*/ 13 w 56"/>
              <a:gd name="T19" fmla="*/ 19 h 21"/>
              <a:gd name="T20" fmla="*/ 15 w 56"/>
              <a:gd name="T21" fmla="*/ 19 h 21"/>
              <a:gd name="T22" fmla="*/ 18 w 56"/>
              <a:gd name="T23" fmla="*/ 18 h 21"/>
              <a:gd name="T24" fmla="*/ 20 w 56"/>
              <a:gd name="T25" fmla="*/ 18 h 21"/>
              <a:gd name="T26" fmla="*/ 22 w 56"/>
              <a:gd name="T27" fmla="*/ 18 h 21"/>
              <a:gd name="T28" fmla="*/ 23 w 56"/>
              <a:gd name="T29" fmla="*/ 18 h 21"/>
              <a:gd name="T30" fmla="*/ 23 w 56"/>
              <a:gd name="T31" fmla="*/ 16 h 21"/>
              <a:gd name="T32" fmla="*/ 25 w 56"/>
              <a:gd name="T33" fmla="*/ 16 h 21"/>
              <a:gd name="T34" fmla="*/ 27 w 56"/>
              <a:gd name="T35" fmla="*/ 16 h 21"/>
              <a:gd name="T36" fmla="*/ 28 w 56"/>
              <a:gd name="T37" fmla="*/ 16 h 21"/>
              <a:gd name="T38" fmla="*/ 28 w 56"/>
              <a:gd name="T39" fmla="*/ 14 h 21"/>
              <a:gd name="T40" fmla="*/ 30 w 56"/>
              <a:gd name="T41" fmla="*/ 14 h 21"/>
              <a:gd name="T42" fmla="*/ 30 w 56"/>
              <a:gd name="T43" fmla="*/ 13 h 21"/>
              <a:gd name="T44" fmla="*/ 31 w 56"/>
              <a:gd name="T45" fmla="*/ 13 h 21"/>
              <a:gd name="T46" fmla="*/ 31 w 56"/>
              <a:gd name="T47" fmla="*/ 11 h 21"/>
              <a:gd name="T48" fmla="*/ 33 w 56"/>
              <a:gd name="T49" fmla="*/ 11 h 21"/>
              <a:gd name="T50" fmla="*/ 35 w 56"/>
              <a:gd name="T51" fmla="*/ 11 h 21"/>
              <a:gd name="T52" fmla="*/ 35 w 56"/>
              <a:gd name="T53" fmla="*/ 10 h 21"/>
              <a:gd name="T54" fmla="*/ 36 w 56"/>
              <a:gd name="T55" fmla="*/ 10 h 21"/>
              <a:gd name="T56" fmla="*/ 36 w 56"/>
              <a:gd name="T57" fmla="*/ 8 h 21"/>
              <a:gd name="T58" fmla="*/ 38 w 56"/>
              <a:gd name="T59" fmla="*/ 8 h 21"/>
              <a:gd name="T60" fmla="*/ 40 w 56"/>
              <a:gd name="T61" fmla="*/ 8 h 21"/>
              <a:gd name="T62" fmla="*/ 40 w 56"/>
              <a:gd name="T63" fmla="*/ 6 h 21"/>
              <a:gd name="T64" fmla="*/ 41 w 56"/>
              <a:gd name="T65" fmla="*/ 6 h 21"/>
              <a:gd name="T66" fmla="*/ 41 w 56"/>
              <a:gd name="T67" fmla="*/ 5 h 21"/>
              <a:gd name="T68" fmla="*/ 43 w 56"/>
              <a:gd name="T69" fmla="*/ 5 h 21"/>
              <a:gd name="T70" fmla="*/ 45 w 56"/>
              <a:gd name="T71" fmla="*/ 5 h 21"/>
              <a:gd name="T72" fmla="*/ 46 w 56"/>
              <a:gd name="T73" fmla="*/ 5 h 21"/>
              <a:gd name="T74" fmla="*/ 46 w 56"/>
              <a:gd name="T75" fmla="*/ 3 h 21"/>
              <a:gd name="T76" fmla="*/ 48 w 56"/>
              <a:gd name="T77" fmla="*/ 3 h 21"/>
              <a:gd name="T78" fmla="*/ 48 w 56"/>
              <a:gd name="T79" fmla="*/ 1 h 21"/>
              <a:gd name="T80" fmla="*/ 49 w 56"/>
              <a:gd name="T81" fmla="*/ 1 h 21"/>
              <a:gd name="T82" fmla="*/ 51 w 56"/>
              <a:gd name="T83" fmla="*/ 1 h 21"/>
              <a:gd name="T84" fmla="*/ 51 w 56"/>
              <a:gd name="T85" fmla="*/ 0 h 21"/>
              <a:gd name="T86" fmla="*/ 53 w 56"/>
              <a:gd name="T87" fmla="*/ 0 h 21"/>
              <a:gd name="T88" fmla="*/ 54 w 56"/>
              <a:gd name="T89" fmla="*/ 0 h 21"/>
              <a:gd name="T90" fmla="*/ 56 w 56"/>
              <a:gd name="T9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21">
                <a:moveTo>
                  <a:pt x="0" y="21"/>
                </a:moveTo>
                <a:lnTo>
                  <a:pt x="2" y="21"/>
                </a:lnTo>
                <a:lnTo>
                  <a:pt x="4" y="21"/>
                </a:lnTo>
                <a:lnTo>
                  <a:pt x="5" y="21"/>
                </a:lnTo>
                <a:lnTo>
                  <a:pt x="7" y="21"/>
                </a:lnTo>
                <a:lnTo>
                  <a:pt x="9" y="21"/>
                </a:lnTo>
                <a:lnTo>
                  <a:pt x="9" y="19"/>
                </a:lnTo>
                <a:lnTo>
                  <a:pt x="10" y="19"/>
                </a:lnTo>
                <a:lnTo>
                  <a:pt x="12" y="19"/>
                </a:lnTo>
                <a:lnTo>
                  <a:pt x="13" y="19"/>
                </a:lnTo>
                <a:lnTo>
                  <a:pt x="15" y="19"/>
                </a:lnTo>
                <a:lnTo>
                  <a:pt x="18" y="18"/>
                </a:lnTo>
                <a:lnTo>
                  <a:pt x="20" y="18"/>
                </a:lnTo>
                <a:lnTo>
                  <a:pt x="22" y="18"/>
                </a:lnTo>
                <a:lnTo>
                  <a:pt x="23" y="18"/>
                </a:lnTo>
                <a:lnTo>
                  <a:pt x="23" y="16"/>
                </a:lnTo>
                <a:lnTo>
                  <a:pt x="25" y="16"/>
                </a:lnTo>
                <a:lnTo>
                  <a:pt x="27" y="16"/>
                </a:lnTo>
                <a:lnTo>
                  <a:pt x="28" y="16"/>
                </a:lnTo>
                <a:lnTo>
                  <a:pt x="28" y="14"/>
                </a:lnTo>
                <a:lnTo>
                  <a:pt x="30" y="14"/>
                </a:lnTo>
                <a:lnTo>
                  <a:pt x="30" y="13"/>
                </a:lnTo>
                <a:lnTo>
                  <a:pt x="31" y="13"/>
                </a:lnTo>
                <a:lnTo>
                  <a:pt x="31" y="11"/>
                </a:lnTo>
                <a:lnTo>
                  <a:pt x="33" y="11"/>
                </a:lnTo>
                <a:lnTo>
                  <a:pt x="35" y="11"/>
                </a:lnTo>
                <a:lnTo>
                  <a:pt x="35" y="10"/>
                </a:lnTo>
                <a:lnTo>
                  <a:pt x="36" y="10"/>
                </a:lnTo>
                <a:lnTo>
                  <a:pt x="36" y="8"/>
                </a:lnTo>
                <a:lnTo>
                  <a:pt x="38" y="8"/>
                </a:lnTo>
                <a:lnTo>
                  <a:pt x="40" y="8"/>
                </a:lnTo>
                <a:lnTo>
                  <a:pt x="40" y="6"/>
                </a:lnTo>
                <a:lnTo>
                  <a:pt x="41" y="6"/>
                </a:lnTo>
                <a:lnTo>
                  <a:pt x="41" y="5"/>
                </a:lnTo>
                <a:lnTo>
                  <a:pt x="43" y="5"/>
                </a:lnTo>
                <a:lnTo>
                  <a:pt x="45" y="5"/>
                </a:lnTo>
                <a:lnTo>
                  <a:pt x="46" y="5"/>
                </a:lnTo>
                <a:lnTo>
                  <a:pt x="46" y="3"/>
                </a:lnTo>
                <a:lnTo>
                  <a:pt x="48" y="3"/>
                </a:lnTo>
                <a:lnTo>
                  <a:pt x="48" y="1"/>
                </a:lnTo>
                <a:lnTo>
                  <a:pt x="49" y="1"/>
                </a:lnTo>
                <a:lnTo>
                  <a:pt x="51" y="1"/>
                </a:lnTo>
                <a:lnTo>
                  <a:pt x="51" y="0"/>
                </a:lnTo>
                <a:lnTo>
                  <a:pt x="53" y="0"/>
                </a:lnTo>
                <a:lnTo>
                  <a:pt x="54" y="0"/>
                </a:lnTo>
                <a:lnTo>
                  <a:pt x="5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60" name="Freeform 699"/>
          <p:cNvSpPr>
            <a:spLocks/>
          </p:cNvSpPr>
          <p:nvPr/>
        </p:nvSpPr>
        <p:spPr bwMode="auto">
          <a:xfrm>
            <a:off x="5900891" y="2432952"/>
            <a:ext cx="1361788" cy="1401013"/>
          </a:xfrm>
          <a:custGeom>
            <a:avLst/>
            <a:gdLst>
              <a:gd name="T0" fmla="*/ 562 w 673"/>
              <a:gd name="T1" fmla="*/ 10 h 673"/>
              <a:gd name="T2" fmla="*/ 575 w 673"/>
              <a:gd name="T3" fmla="*/ 15 h 673"/>
              <a:gd name="T4" fmla="*/ 588 w 673"/>
              <a:gd name="T5" fmla="*/ 8 h 673"/>
              <a:gd name="T6" fmla="*/ 608 w 673"/>
              <a:gd name="T7" fmla="*/ 10 h 673"/>
              <a:gd name="T8" fmla="*/ 624 w 673"/>
              <a:gd name="T9" fmla="*/ 18 h 673"/>
              <a:gd name="T10" fmla="*/ 647 w 673"/>
              <a:gd name="T11" fmla="*/ 23 h 673"/>
              <a:gd name="T12" fmla="*/ 658 w 673"/>
              <a:gd name="T13" fmla="*/ 35 h 673"/>
              <a:gd name="T14" fmla="*/ 653 w 673"/>
              <a:gd name="T15" fmla="*/ 54 h 673"/>
              <a:gd name="T16" fmla="*/ 658 w 673"/>
              <a:gd name="T17" fmla="*/ 75 h 673"/>
              <a:gd name="T18" fmla="*/ 637 w 673"/>
              <a:gd name="T19" fmla="*/ 80 h 673"/>
              <a:gd name="T20" fmla="*/ 622 w 673"/>
              <a:gd name="T21" fmla="*/ 97 h 673"/>
              <a:gd name="T22" fmla="*/ 626 w 673"/>
              <a:gd name="T23" fmla="*/ 113 h 673"/>
              <a:gd name="T24" fmla="*/ 631 w 673"/>
              <a:gd name="T25" fmla="*/ 133 h 673"/>
              <a:gd name="T26" fmla="*/ 632 w 673"/>
              <a:gd name="T27" fmla="*/ 155 h 673"/>
              <a:gd name="T28" fmla="*/ 609 w 673"/>
              <a:gd name="T29" fmla="*/ 159 h 673"/>
              <a:gd name="T30" fmla="*/ 587 w 673"/>
              <a:gd name="T31" fmla="*/ 165 h 673"/>
              <a:gd name="T32" fmla="*/ 570 w 673"/>
              <a:gd name="T33" fmla="*/ 177 h 673"/>
              <a:gd name="T34" fmla="*/ 554 w 673"/>
              <a:gd name="T35" fmla="*/ 185 h 673"/>
              <a:gd name="T36" fmla="*/ 534 w 673"/>
              <a:gd name="T37" fmla="*/ 185 h 673"/>
              <a:gd name="T38" fmla="*/ 534 w 673"/>
              <a:gd name="T39" fmla="*/ 204 h 673"/>
              <a:gd name="T40" fmla="*/ 555 w 673"/>
              <a:gd name="T41" fmla="*/ 218 h 673"/>
              <a:gd name="T42" fmla="*/ 575 w 673"/>
              <a:gd name="T43" fmla="*/ 221 h 673"/>
              <a:gd name="T44" fmla="*/ 596 w 673"/>
              <a:gd name="T45" fmla="*/ 224 h 673"/>
              <a:gd name="T46" fmla="*/ 611 w 673"/>
              <a:gd name="T47" fmla="*/ 240 h 673"/>
              <a:gd name="T48" fmla="*/ 627 w 673"/>
              <a:gd name="T49" fmla="*/ 258 h 673"/>
              <a:gd name="T50" fmla="*/ 618 w 673"/>
              <a:gd name="T51" fmla="*/ 275 h 673"/>
              <a:gd name="T52" fmla="*/ 604 w 673"/>
              <a:gd name="T53" fmla="*/ 293 h 673"/>
              <a:gd name="T54" fmla="*/ 600 w 673"/>
              <a:gd name="T55" fmla="*/ 316 h 673"/>
              <a:gd name="T56" fmla="*/ 604 w 673"/>
              <a:gd name="T57" fmla="*/ 335 h 673"/>
              <a:gd name="T58" fmla="*/ 583 w 673"/>
              <a:gd name="T59" fmla="*/ 347 h 673"/>
              <a:gd name="T60" fmla="*/ 577 w 673"/>
              <a:gd name="T61" fmla="*/ 366 h 673"/>
              <a:gd name="T62" fmla="*/ 575 w 673"/>
              <a:gd name="T63" fmla="*/ 384 h 673"/>
              <a:gd name="T64" fmla="*/ 578 w 673"/>
              <a:gd name="T65" fmla="*/ 399 h 673"/>
              <a:gd name="T66" fmla="*/ 564 w 673"/>
              <a:gd name="T67" fmla="*/ 414 h 673"/>
              <a:gd name="T68" fmla="*/ 554 w 673"/>
              <a:gd name="T69" fmla="*/ 435 h 673"/>
              <a:gd name="T70" fmla="*/ 544 w 673"/>
              <a:gd name="T71" fmla="*/ 459 h 673"/>
              <a:gd name="T72" fmla="*/ 613 w 673"/>
              <a:gd name="T73" fmla="*/ 472 h 673"/>
              <a:gd name="T74" fmla="*/ 670 w 673"/>
              <a:gd name="T75" fmla="*/ 507 h 673"/>
              <a:gd name="T76" fmla="*/ 632 w 673"/>
              <a:gd name="T77" fmla="*/ 610 h 673"/>
              <a:gd name="T78" fmla="*/ 562 w 673"/>
              <a:gd name="T79" fmla="*/ 611 h 673"/>
              <a:gd name="T80" fmla="*/ 449 w 673"/>
              <a:gd name="T81" fmla="*/ 610 h 673"/>
              <a:gd name="T82" fmla="*/ 402 w 673"/>
              <a:gd name="T83" fmla="*/ 651 h 673"/>
              <a:gd name="T84" fmla="*/ 345 w 673"/>
              <a:gd name="T85" fmla="*/ 669 h 673"/>
              <a:gd name="T86" fmla="*/ 260 w 673"/>
              <a:gd name="T87" fmla="*/ 670 h 673"/>
              <a:gd name="T88" fmla="*/ 139 w 673"/>
              <a:gd name="T89" fmla="*/ 672 h 673"/>
              <a:gd name="T90" fmla="*/ 52 w 673"/>
              <a:gd name="T91" fmla="*/ 673 h 673"/>
              <a:gd name="T92" fmla="*/ 13 w 673"/>
              <a:gd name="T93" fmla="*/ 618 h 673"/>
              <a:gd name="T94" fmla="*/ 11 w 673"/>
              <a:gd name="T95" fmla="*/ 508 h 673"/>
              <a:gd name="T96" fmla="*/ 11 w 673"/>
              <a:gd name="T97" fmla="*/ 420 h 673"/>
              <a:gd name="T98" fmla="*/ 11 w 673"/>
              <a:gd name="T99" fmla="*/ 342 h 673"/>
              <a:gd name="T100" fmla="*/ 10 w 673"/>
              <a:gd name="T101" fmla="*/ 252 h 673"/>
              <a:gd name="T102" fmla="*/ 6 w 673"/>
              <a:gd name="T103" fmla="*/ 120 h 673"/>
              <a:gd name="T104" fmla="*/ 0 w 673"/>
              <a:gd name="T105" fmla="*/ 30 h 673"/>
              <a:gd name="T106" fmla="*/ 31 w 673"/>
              <a:gd name="T107" fmla="*/ 10 h 673"/>
              <a:gd name="T108" fmla="*/ 98 w 673"/>
              <a:gd name="T109" fmla="*/ 8 h 673"/>
              <a:gd name="T110" fmla="*/ 142 w 673"/>
              <a:gd name="T111" fmla="*/ 8 h 673"/>
              <a:gd name="T112" fmla="*/ 216 w 673"/>
              <a:gd name="T113" fmla="*/ 7 h 673"/>
              <a:gd name="T114" fmla="*/ 310 w 673"/>
              <a:gd name="T115" fmla="*/ 5 h 673"/>
              <a:gd name="T116" fmla="*/ 384 w 673"/>
              <a:gd name="T117" fmla="*/ 2 h 673"/>
              <a:gd name="T118" fmla="*/ 472 w 673"/>
              <a:gd name="T119"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673">
                <a:moveTo>
                  <a:pt x="536" y="0"/>
                </a:moveTo>
                <a:lnTo>
                  <a:pt x="544" y="2"/>
                </a:lnTo>
                <a:lnTo>
                  <a:pt x="546" y="2"/>
                </a:lnTo>
                <a:lnTo>
                  <a:pt x="546" y="0"/>
                </a:lnTo>
                <a:lnTo>
                  <a:pt x="546" y="2"/>
                </a:lnTo>
                <a:lnTo>
                  <a:pt x="547" y="2"/>
                </a:lnTo>
                <a:lnTo>
                  <a:pt x="547" y="3"/>
                </a:lnTo>
                <a:lnTo>
                  <a:pt x="549" y="3"/>
                </a:lnTo>
                <a:lnTo>
                  <a:pt x="551" y="3"/>
                </a:lnTo>
                <a:lnTo>
                  <a:pt x="552" y="3"/>
                </a:lnTo>
                <a:lnTo>
                  <a:pt x="554" y="3"/>
                </a:lnTo>
                <a:lnTo>
                  <a:pt x="555" y="3"/>
                </a:lnTo>
                <a:lnTo>
                  <a:pt x="557" y="3"/>
                </a:lnTo>
                <a:lnTo>
                  <a:pt x="557" y="5"/>
                </a:lnTo>
                <a:lnTo>
                  <a:pt x="559" y="5"/>
                </a:lnTo>
                <a:lnTo>
                  <a:pt x="559" y="7"/>
                </a:lnTo>
                <a:lnTo>
                  <a:pt x="560" y="7"/>
                </a:lnTo>
                <a:lnTo>
                  <a:pt x="562" y="7"/>
                </a:lnTo>
                <a:lnTo>
                  <a:pt x="562" y="8"/>
                </a:lnTo>
                <a:lnTo>
                  <a:pt x="562" y="10"/>
                </a:lnTo>
                <a:lnTo>
                  <a:pt x="562" y="12"/>
                </a:lnTo>
                <a:lnTo>
                  <a:pt x="562" y="13"/>
                </a:lnTo>
                <a:lnTo>
                  <a:pt x="562" y="15"/>
                </a:lnTo>
                <a:lnTo>
                  <a:pt x="562" y="17"/>
                </a:lnTo>
                <a:lnTo>
                  <a:pt x="562" y="18"/>
                </a:lnTo>
                <a:lnTo>
                  <a:pt x="560" y="18"/>
                </a:lnTo>
                <a:lnTo>
                  <a:pt x="562" y="18"/>
                </a:lnTo>
                <a:lnTo>
                  <a:pt x="562" y="20"/>
                </a:lnTo>
                <a:lnTo>
                  <a:pt x="562" y="21"/>
                </a:lnTo>
                <a:lnTo>
                  <a:pt x="564" y="21"/>
                </a:lnTo>
                <a:lnTo>
                  <a:pt x="564" y="20"/>
                </a:lnTo>
                <a:lnTo>
                  <a:pt x="565" y="20"/>
                </a:lnTo>
                <a:lnTo>
                  <a:pt x="567" y="20"/>
                </a:lnTo>
                <a:lnTo>
                  <a:pt x="569" y="20"/>
                </a:lnTo>
                <a:lnTo>
                  <a:pt x="569" y="18"/>
                </a:lnTo>
                <a:lnTo>
                  <a:pt x="570" y="18"/>
                </a:lnTo>
                <a:lnTo>
                  <a:pt x="570" y="17"/>
                </a:lnTo>
                <a:lnTo>
                  <a:pt x="572" y="17"/>
                </a:lnTo>
                <a:lnTo>
                  <a:pt x="573" y="15"/>
                </a:lnTo>
                <a:lnTo>
                  <a:pt x="575" y="15"/>
                </a:lnTo>
                <a:lnTo>
                  <a:pt x="575" y="13"/>
                </a:lnTo>
                <a:lnTo>
                  <a:pt x="577" y="13"/>
                </a:lnTo>
                <a:lnTo>
                  <a:pt x="577" y="12"/>
                </a:lnTo>
                <a:lnTo>
                  <a:pt x="578" y="12"/>
                </a:lnTo>
                <a:lnTo>
                  <a:pt x="578" y="13"/>
                </a:lnTo>
                <a:lnTo>
                  <a:pt x="580" y="13"/>
                </a:lnTo>
                <a:lnTo>
                  <a:pt x="582" y="13"/>
                </a:lnTo>
                <a:lnTo>
                  <a:pt x="582" y="15"/>
                </a:lnTo>
                <a:lnTo>
                  <a:pt x="583" y="15"/>
                </a:lnTo>
                <a:lnTo>
                  <a:pt x="583" y="13"/>
                </a:lnTo>
                <a:lnTo>
                  <a:pt x="583" y="12"/>
                </a:lnTo>
                <a:lnTo>
                  <a:pt x="583" y="10"/>
                </a:lnTo>
                <a:lnTo>
                  <a:pt x="585" y="8"/>
                </a:lnTo>
                <a:lnTo>
                  <a:pt x="583" y="8"/>
                </a:lnTo>
                <a:lnTo>
                  <a:pt x="583" y="7"/>
                </a:lnTo>
                <a:lnTo>
                  <a:pt x="585" y="7"/>
                </a:lnTo>
                <a:lnTo>
                  <a:pt x="587" y="7"/>
                </a:lnTo>
                <a:lnTo>
                  <a:pt x="587" y="8"/>
                </a:lnTo>
                <a:lnTo>
                  <a:pt x="588" y="10"/>
                </a:lnTo>
                <a:lnTo>
                  <a:pt x="588" y="8"/>
                </a:lnTo>
                <a:lnTo>
                  <a:pt x="590" y="8"/>
                </a:lnTo>
                <a:lnTo>
                  <a:pt x="591" y="7"/>
                </a:lnTo>
                <a:lnTo>
                  <a:pt x="593" y="7"/>
                </a:lnTo>
                <a:lnTo>
                  <a:pt x="593" y="5"/>
                </a:lnTo>
                <a:lnTo>
                  <a:pt x="593" y="3"/>
                </a:lnTo>
                <a:lnTo>
                  <a:pt x="595" y="2"/>
                </a:lnTo>
                <a:lnTo>
                  <a:pt x="596" y="2"/>
                </a:lnTo>
                <a:lnTo>
                  <a:pt x="596" y="0"/>
                </a:lnTo>
                <a:lnTo>
                  <a:pt x="598" y="2"/>
                </a:lnTo>
                <a:lnTo>
                  <a:pt x="598" y="3"/>
                </a:lnTo>
                <a:lnTo>
                  <a:pt x="600" y="3"/>
                </a:lnTo>
                <a:lnTo>
                  <a:pt x="601" y="3"/>
                </a:lnTo>
                <a:lnTo>
                  <a:pt x="603" y="3"/>
                </a:lnTo>
                <a:lnTo>
                  <a:pt x="603" y="5"/>
                </a:lnTo>
                <a:lnTo>
                  <a:pt x="604" y="5"/>
                </a:lnTo>
                <a:lnTo>
                  <a:pt x="604" y="7"/>
                </a:lnTo>
                <a:lnTo>
                  <a:pt x="606" y="7"/>
                </a:lnTo>
                <a:lnTo>
                  <a:pt x="606" y="8"/>
                </a:lnTo>
                <a:lnTo>
                  <a:pt x="608" y="8"/>
                </a:lnTo>
                <a:lnTo>
                  <a:pt x="608" y="10"/>
                </a:lnTo>
                <a:lnTo>
                  <a:pt x="609" y="12"/>
                </a:lnTo>
                <a:lnTo>
                  <a:pt x="611" y="12"/>
                </a:lnTo>
                <a:lnTo>
                  <a:pt x="611" y="13"/>
                </a:lnTo>
                <a:lnTo>
                  <a:pt x="613" y="13"/>
                </a:lnTo>
                <a:lnTo>
                  <a:pt x="614" y="13"/>
                </a:lnTo>
                <a:lnTo>
                  <a:pt x="614" y="12"/>
                </a:lnTo>
                <a:lnTo>
                  <a:pt x="614" y="10"/>
                </a:lnTo>
                <a:lnTo>
                  <a:pt x="616" y="10"/>
                </a:lnTo>
                <a:lnTo>
                  <a:pt x="616" y="12"/>
                </a:lnTo>
                <a:lnTo>
                  <a:pt x="618" y="12"/>
                </a:lnTo>
                <a:lnTo>
                  <a:pt x="618" y="13"/>
                </a:lnTo>
                <a:lnTo>
                  <a:pt x="619" y="13"/>
                </a:lnTo>
                <a:lnTo>
                  <a:pt x="621" y="13"/>
                </a:lnTo>
                <a:lnTo>
                  <a:pt x="619" y="13"/>
                </a:lnTo>
                <a:lnTo>
                  <a:pt x="619" y="15"/>
                </a:lnTo>
                <a:lnTo>
                  <a:pt x="621" y="15"/>
                </a:lnTo>
                <a:lnTo>
                  <a:pt x="622" y="15"/>
                </a:lnTo>
                <a:lnTo>
                  <a:pt x="622" y="17"/>
                </a:lnTo>
                <a:lnTo>
                  <a:pt x="624" y="17"/>
                </a:lnTo>
                <a:lnTo>
                  <a:pt x="624" y="18"/>
                </a:lnTo>
                <a:lnTo>
                  <a:pt x="624" y="20"/>
                </a:lnTo>
                <a:lnTo>
                  <a:pt x="626" y="20"/>
                </a:lnTo>
                <a:lnTo>
                  <a:pt x="627" y="20"/>
                </a:lnTo>
                <a:lnTo>
                  <a:pt x="627" y="18"/>
                </a:lnTo>
                <a:lnTo>
                  <a:pt x="627" y="20"/>
                </a:lnTo>
                <a:lnTo>
                  <a:pt x="629" y="18"/>
                </a:lnTo>
                <a:lnTo>
                  <a:pt x="631" y="18"/>
                </a:lnTo>
                <a:lnTo>
                  <a:pt x="632" y="18"/>
                </a:lnTo>
                <a:lnTo>
                  <a:pt x="632" y="20"/>
                </a:lnTo>
                <a:lnTo>
                  <a:pt x="634" y="20"/>
                </a:lnTo>
                <a:lnTo>
                  <a:pt x="634" y="21"/>
                </a:lnTo>
                <a:lnTo>
                  <a:pt x="636" y="21"/>
                </a:lnTo>
                <a:lnTo>
                  <a:pt x="637" y="21"/>
                </a:lnTo>
                <a:lnTo>
                  <a:pt x="639" y="21"/>
                </a:lnTo>
                <a:lnTo>
                  <a:pt x="640" y="21"/>
                </a:lnTo>
                <a:lnTo>
                  <a:pt x="642" y="21"/>
                </a:lnTo>
                <a:lnTo>
                  <a:pt x="642" y="23"/>
                </a:lnTo>
                <a:lnTo>
                  <a:pt x="644" y="23"/>
                </a:lnTo>
                <a:lnTo>
                  <a:pt x="645" y="23"/>
                </a:lnTo>
                <a:lnTo>
                  <a:pt x="647" y="23"/>
                </a:lnTo>
                <a:lnTo>
                  <a:pt x="647" y="21"/>
                </a:lnTo>
                <a:lnTo>
                  <a:pt x="649" y="21"/>
                </a:lnTo>
                <a:lnTo>
                  <a:pt x="650" y="23"/>
                </a:lnTo>
                <a:lnTo>
                  <a:pt x="650" y="25"/>
                </a:lnTo>
                <a:lnTo>
                  <a:pt x="649" y="25"/>
                </a:lnTo>
                <a:lnTo>
                  <a:pt x="649" y="26"/>
                </a:lnTo>
                <a:lnTo>
                  <a:pt x="650" y="26"/>
                </a:lnTo>
                <a:lnTo>
                  <a:pt x="650" y="28"/>
                </a:lnTo>
                <a:lnTo>
                  <a:pt x="649" y="30"/>
                </a:lnTo>
                <a:lnTo>
                  <a:pt x="650" y="30"/>
                </a:lnTo>
                <a:lnTo>
                  <a:pt x="650" y="31"/>
                </a:lnTo>
                <a:lnTo>
                  <a:pt x="652" y="31"/>
                </a:lnTo>
                <a:lnTo>
                  <a:pt x="653" y="31"/>
                </a:lnTo>
                <a:lnTo>
                  <a:pt x="653" y="33"/>
                </a:lnTo>
                <a:lnTo>
                  <a:pt x="655" y="33"/>
                </a:lnTo>
                <a:lnTo>
                  <a:pt x="655" y="31"/>
                </a:lnTo>
                <a:lnTo>
                  <a:pt x="657" y="31"/>
                </a:lnTo>
                <a:lnTo>
                  <a:pt x="657" y="33"/>
                </a:lnTo>
                <a:lnTo>
                  <a:pt x="658" y="33"/>
                </a:lnTo>
                <a:lnTo>
                  <a:pt x="658" y="35"/>
                </a:lnTo>
                <a:lnTo>
                  <a:pt x="658" y="36"/>
                </a:lnTo>
                <a:lnTo>
                  <a:pt x="658" y="38"/>
                </a:lnTo>
                <a:lnTo>
                  <a:pt x="658" y="39"/>
                </a:lnTo>
                <a:lnTo>
                  <a:pt x="657" y="41"/>
                </a:lnTo>
                <a:lnTo>
                  <a:pt x="658" y="41"/>
                </a:lnTo>
                <a:lnTo>
                  <a:pt x="657" y="41"/>
                </a:lnTo>
                <a:lnTo>
                  <a:pt x="657" y="43"/>
                </a:lnTo>
                <a:lnTo>
                  <a:pt x="655" y="43"/>
                </a:lnTo>
                <a:lnTo>
                  <a:pt x="655" y="44"/>
                </a:lnTo>
                <a:lnTo>
                  <a:pt x="657" y="44"/>
                </a:lnTo>
                <a:lnTo>
                  <a:pt x="657" y="46"/>
                </a:lnTo>
                <a:lnTo>
                  <a:pt x="657" y="48"/>
                </a:lnTo>
                <a:lnTo>
                  <a:pt x="658" y="48"/>
                </a:lnTo>
                <a:lnTo>
                  <a:pt x="657" y="48"/>
                </a:lnTo>
                <a:lnTo>
                  <a:pt x="657" y="49"/>
                </a:lnTo>
                <a:lnTo>
                  <a:pt x="657" y="51"/>
                </a:lnTo>
                <a:lnTo>
                  <a:pt x="655" y="51"/>
                </a:lnTo>
                <a:lnTo>
                  <a:pt x="655" y="53"/>
                </a:lnTo>
                <a:lnTo>
                  <a:pt x="653" y="53"/>
                </a:lnTo>
                <a:lnTo>
                  <a:pt x="653" y="54"/>
                </a:lnTo>
                <a:lnTo>
                  <a:pt x="653" y="56"/>
                </a:lnTo>
                <a:lnTo>
                  <a:pt x="655" y="56"/>
                </a:lnTo>
                <a:lnTo>
                  <a:pt x="655" y="57"/>
                </a:lnTo>
                <a:lnTo>
                  <a:pt x="653" y="57"/>
                </a:lnTo>
                <a:lnTo>
                  <a:pt x="655" y="57"/>
                </a:lnTo>
                <a:lnTo>
                  <a:pt x="653" y="57"/>
                </a:lnTo>
                <a:lnTo>
                  <a:pt x="653" y="59"/>
                </a:lnTo>
                <a:lnTo>
                  <a:pt x="653" y="61"/>
                </a:lnTo>
                <a:lnTo>
                  <a:pt x="655" y="61"/>
                </a:lnTo>
                <a:lnTo>
                  <a:pt x="655" y="62"/>
                </a:lnTo>
                <a:lnTo>
                  <a:pt x="657" y="62"/>
                </a:lnTo>
                <a:lnTo>
                  <a:pt x="657" y="64"/>
                </a:lnTo>
                <a:lnTo>
                  <a:pt x="657" y="66"/>
                </a:lnTo>
                <a:lnTo>
                  <a:pt x="657" y="67"/>
                </a:lnTo>
                <a:lnTo>
                  <a:pt x="657" y="69"/>
                </a:lnTo>
                <a:lnTo>
                  <a:pt x="657" y="70"/>
                </a:lnTo>
                <a:lnTo>
                  <a:pt x="658" y="70"/>
                </a:lnTo>
                <a:lnTo>
                  <a:pt x="658" y="72"/>
                </a:lnTo>
                <a:lnTo>
                  <a:pt x="660" y="74"/>
                </a:lnTo>
                <a:lnTo>
                  <a:pt x="658" y="75"/>
                </a:lnTo>
                <a:lnTo>
                  <a:pt x="658" y="77"/>
                </a:lnTo>
                <a:lnTo>
                  <a:pt x="658" y="79"/>
                </a:lnTo>
                <a:lnTo>
                  <a:pt x="658" y="80"/>
                </a:lnTo>
                <a:lnTo>
                  <a:pt x="657" y="82"/>
                </a:lnTo>
                <a:lnTo>
                  <a:pt x="655" y="82"/>
                </a:lnTo>
                <a:lnTo>
                  <a:pt x="655" y="84"/>
                </a:lnTo>
                <a:lnTo>
                  <a:pt x="652" y="82"/>
                </a:lnTo>
                <a:lnTo>
                  <a:pt x="650" y="82"/>
                </a:lnTo>
                <a:lnTo>
                  <a:pt x="649" y="82"/>
                </a:lnTo>
                <a:lnTo>
                  <a:pt x="647" y="82"/>
                </a:lnTo>
                <a:lnTo>
                  <a:pt x="647" y="80"/>
                </a:lnTo>
                <a:lnTo>
                  <a:pt x="647" y="82"/>
                </a:lnTo>
                <a:lnTo>
                  <a:pt x="645" y="82"/>
                </a:lnTo>
                <a:lnTo>
                  <a:pt x="644" y="82"/>
                </a:lnTo>
                <a:lnTo>
                  <a:pt x="644" y="80"/>
                </a:lnTo>
                <a:lnTo>
                  <a:pt x="642" y="80"/>
                </a:lnTo>
                <a:lnTo>
                  <a:pt x="642" y="79"/>
                </a:lnTo>
                <a:lnTo>
                  <a:pt x="640" y="79"/>
                </a:lnTo>
                <a:lnTo>
                  <a:pt x="639" y="79"/>
                </a:lnTo>
                <a:lnTo>
                  <a:pt x="637" y="80"/>
                </a:lnTo>
                <a:lnTo>
                  <a:pt x="636" y="80"/>
                </a:lnTo>
                <a:lnTo>
                  <a:pt x="634" y="80"/>
                </a:lnTo>
                <a:lnTo>
                  <a:pt x="634" y="82"/>
                </a:lnTo>
                <a:lnTo>
                  <a:pt x="632" y="82"/>
                </a:lnTo>
                <a:lnTo>
                  <a:pt x="631" y="80"/>
                </a:lnTo>
                <a:lnTo>
                  <a:pt x="629" y="82"/>
                </a:lnTo>
                <a:lnTo>
                  <a:pt x="627" y="84"/>
                </a:lnTo>
                <a:lnTo>
                  <a:pt x="627" y="85"/>
                </a:lnTo>
                <a:lnTo>
                  <a:pt x="629" y="85"/>
                </a:lnTo>
                <a:lnTo>
                  <a:pt x="627" y="87"/>
                </a:lnTo>
                <a:lnTo>
                  <a:pt x="629" y="87"/>
                </a:lnTo>
                <a:lnTo>
                  <a:pt x="629" y="88"/>
                </a:lnTo>
                <a:lnTo>
                  <a:pt x="629" y="90"/>
                </a:lnTo>
                <a:lnTo>
                  <a:pt x="627" y="90"/>
                </a:lnTo>
                <a:lnTo>
                  <a:pt x="626" y="92"/>
                </a:lnTo>
                <a:lnTo>
                  <a:pt x="624" y="92"/>
                </a:lnTo>
                <a:lnTo>
                  <a:pt x="624" y="93"/>
                </a:lnTo>
                <a:lnTo>
                  <a:pt x="622" y="93"/>
                </a:lnTo>
                <a:lnTo>
                  <a:pt x="622" y="95"/>
                </a:lnTo>
                <a:lnTo>
                  <a:pt x="622" y="97"/>
                </a:lnTo>
                <a:lnTo>
                  <a:pt x="621" y="97"/>
                </a:lnTo>
                <a:lnTo>
                  <a:pt x="621" y="98"/>
                </a:lnTo>
                <a:lnTo>
                  <a:pt x="619" y="98"/>
                </a:lnTo>
                <a:lnTo>
                  <a:pt x="619" y="100"/>
                </a:lnTo>
                <a:lnTo>
                  <a:pt x="618" y="100"/>
                </a:lnTo>
                <a:lnTo>
                  <a:pt x="618" y="102"/>
                </a:lnTo>
                <a:lnTo>
                  <a:pt x="619" y="102"/>
                </a:lnTo>
                <a:lnTo>
                  <a:pt x="619" y="103"/>
                </a:lnTo>
                <a:lnTo>
                  <a:pt x="621" y="103"/>
                </a:lnTo>
                <a:lnTo>
                  <a:pt x="622" y="103"/>
                </a:lnTo>
                <a:lnTo>
                  <a:pt x="622" y="105"/>
                </a:lnTo>
                <a:lnTo>
                  <a:pt x="622" y="106"/>
                </a:lnTo>
                <a:lnTo>
                  <a:pt x="622" y="108"/>
                </a:lnTo>
                <a:lnTo>
                  <a:pt x="621" y="108"/>
                </a:lnTo>
                <a:lnTo>
                  <a:pt x="621" y="110"/>
                </a:lnTo>
                <a:lnTo>
                  <a:pt x="622" y="110"/>
                </a:lnTo>
                <a:lnTo>
                  <a:pt x="622" y="111"/>
                </a:lnTo>
                <a:lnTo>
                  <a:pt x="624" y="111"/>
                </a:lnTo>
                <a:lnTo>
                  <a:pt x="626" y="111"/>
                </a:lnTo>
                <a:lnTo>
                  <a:pt x="626" y="113"/>
                </a:lnTo>
                <a:lnTo>
                  <a:pt x="627" y="113"/>
                </a:lnTo>
                <a:lnTo>
                  <a:pt x="629" y="113"/>
                </a:lnTo>
                <a:lnTo>
                  <a:pt x="629" y="115"/>
                </a:lnTo>
                <a:lnTo>
                  <a:pt x="629" y="116"/>
                </a:lnTo>
                <a:lnTo>
                  <a:pt x="629" y="118"/>
                </a:lnTo>
                <a:lnTo>
                  <a:pt x="627" y="120"/>
                </a:lnTo>
                <a:lnTo>
                  <a:pt x="627" y="121"/>
                </a:lnTo>
                <a:lnTo>
                  <a:pt x="627" y="123"/>
                </a:lnTo>
                <a:lnTo>
                  <a:pt x="629" y="123"/>
                </a:lnTo>
                <a:lnTo>
                  <a:pt x="629" y="124"/>
                </a:lnTo>
                <a:lnTo>
                  <a:pt x="627" y="124"/>
                </a:lnTo>
                <a:lnTo>
                  <a:pt x="627" y="126"/>
                </a:lnTo>
                <a:lnTo>
                  <a:pt x="627" y="128"/>
                </a:lnTo>
                <a:lnTo>
                  <a:pt x="629" y="128"/>
                </a:lnTo>
                <a:lnTo>
                  <a:pt x="629" y="129"/>
                </a:lnTo>
                <a:lnTo>
                  <a:pt x="629" y="131"/>
                </a:lnTo>
                <a:lnTo>
                  <a:pt x="631" y="131"/>
                </a:lnTo>
                <a:lnTo>
                  <a:pt x="629" y="131"/>
                </a:lnTo>
                <a:lnTo>
                  <a:pt x="629" y="133"/>
                </a:lnTo>
                <a:lnTo>
                  <a:pt x="631" y="133"/>
                </a:lnTo>
                <a:lnTo>
                  <a:pt x="631" y="134"/>
                </a:lnTo>
                <a:lnTo>
                  <a:pt x="631" y="136"/>
                </a:lnTo>
                <a:lnTo>
                  <a:pt x="632" y="136"/>
                </a:lnTo>
                <a:lnTo>
                  <a:pt x="632" y="137"/>
                </a:lnTo>
                <a:lnTo>
                  <a:pt x="632" y="139"/>
                </a:lnTo>
                <a:lnTo>
                  <a:pt x="634" y="139"/>
                </a:lnTo>
                <a:lnTo>
                  <a:pt x="634" y="141"/>
                </a:lnTo>
                <a:lnTo>
                  <a:pt x="636" y="141"/>
                </a:lnTo>
                <a:lnTo>
                  <a:pt x="636" y="142"/>
                </a:lnTo>
                <a:lnTo>
                  <a:pt x="634" y="142"/>
                </a:lnTo>
                <a:lnTo>
                  <a:pt x="634" y="144"/>
                </a:lnTo>
                <a:lnTo>
                  <a:pt x="632" y="144"/>
                </a:lnTo>
                <a:lnTo>
                  <a:pt x="632" y="146"/>
                </a:lnTo>
                <a:lnTo>
                  <a:pt x="632" y="147"/>
                </a:lnTo>
                <a:lnTo>
                  <a:pt x="634" y="149"/>
                </a:lnTo>
                <a:lnTo>
                  <a:pt x="634" y="151"/>
                </a:lnTo>
                <a:lnTo>
                  <a:pt x="634" y="152"/>
                </a:lnTo>
                <a:lnTo>
                  <a:pt x="634" y="154"/>
                </a:lnTo>
                <a:lnTo>
                  <a:pt x="634" y="155"/>
                </a:lnTo>
                <a:lnTo>
                  <a:pt x="632" y="155"/>
                </a:lnTo>
                <a:lnTo>
                  <a:pt x="632" y="157"/>
                </a:lnTo>
                <a:lnTo>
                  <a:pt x="631" y="157"/>
                </a:lnTo>
                <a:lnTo>
                  <a:pt x="629" y="157"/>
                </a:lnTo>
                <a:lnTo>
                  <a:pt x="627" y="157"/>
                </a:lnTo>
                <a:lnTo>
                  <a:pt x="627" y="159"/>
                </a:lnTo>
                <a:lnTo>
                  <a:pt x="627" y="157"/>
                </a:lnTo>
                <a:lnTo>
                  <a:pt x="626" y="157"/>
                </a:lnTo>
                <a:lnTo>
                  <a:pt x="624" y="157"/>
                </a:lnTo>
                <a:lnTo>
                  <a:pt x="624" y="159"/>
                </a:lnTo>
                <a:lnTo>
                  <a:pt x="622" y="159"/>
                </a:lnTo>
                <a:lnTo>
                  <a:pt x="621" y="159"/>
                </a:lnTo>
                <a:lnTo>
                  <a:pt x="619" y="159"/>
                </a:lnTo>
                <a:lnTo>
                  <a:pt x="619" y="160"/>
                </a:lnTo>
                <a:lnTo>
                  <a:pt x="618" y="160"/>
                </a:lnTo>
                <a:lnTo>
                  <a:pt x="616" y="160"/>
                </a:lnTo>
                <a:lnTo>
                  <a:pt x="614" y="160"/>
                </a:lnTo>
                <a:lnTo>
                  <a:pt x="613" y="160"/>
                </a:lnTo>
                <a:lnTo>
                  <a:pt x="611" y="160"/>
                </a:lnTo>
                <a:lnTo>
                  <a:pt x="609" y="160"/>
                </a:lnTo>
                <a:lnTo>
                  <a:pt x="609" y="159"/>
                </a:lnTo>
                <a:lnTo>
                  <a:pt x="608" y="159"/>
                </a:lnTo>
                <a:lnTo>
                  <a:pt x="608" y="160"/>
                </a:lnTo>
                <a:lnTo>
                  <a:pt x="606" y="160"/>
                </a:lnTo>
                <a:lnTo>
                  <a:pt x="604" y="160"/>
                </a:lnTo>
                <a:lnTo>
                  <a:pt x="604" y="159"/>
                </a:lnTo>
                <a:lnTo>
                  <a:pt x="603" y="159"/>
                </a:lnTo>
                <a:lnTo>
                  <a:pt x="601" y="159"/>
                </a:lnTo>
                <a:lnTo>
                  <a:pt x="600" y="159"/>
                </a:lnTo>
                <a:lnTo>
                  <a:pt x="598" y="159"/>
                </a:lnTo>
                <a:lnTo>
                  <a:pt x="598" y="157"/>
                </a:lnTo>
                <a:lnTo>
                  <a:pt x="596" y="157"/>
                </a:lnTo>
                <a:lnTo>
                  <a:pt x="596" y="159"/>
                </a:lnTo>
                <a:lnTo>
                  <a:pt x="595" y="159"/>
                </a:lnTo>
                <a:lnTo>
                  <a:pt x="593" y="159"/>
                </a:lnTo>
                <a:lnTo>
                  <a:pt x="591" y="160"/>
                </a:lnTo>
                <a:lnTo>
                  <a:pt x="590" y="162"/>
                </a:lnTo>
                <a:lnTo>
                  <a:pt x="590" y="164"/>
                </a:lnTo>
                <a:lnTo>
                  <a:pt x="588" y="164"/>
                </a:lnTo>
                <a:lnTo>
                  <a:pt x="588" y="165"/>
                </a:lnTo>
                <a:lnTo>
                  <a:pt x="587" y="165"/>
                </a:lnTo>
                <a:lnTo>
                  <a:pt x="587" y="167"/>
                </a:lnTo>
                <a:lnTo>
                  <a:pt x="587" y="169"/>
                </a:lnTo>
                <a:lnTo>
                  <a:pt x="585" y="169"/>
                </a:lnTo>
                <a:lnTo>
                  <a:pt x="585" y="170"/>
                </a:lnTo>
                <a:lnTo>
                  <a:pt x="585" y="172"/>
                </a:lnTo>
                <a:lnTo>
                  <a:pt x="583" y="172"/>
                </a:lnTo>
                <a:lnTo>
                  <a:pt x="582" y="172"/>
                </a:lnTo>
                <a:lnTo>
                  <a:pt x="580" y="173"/>
                </a:lnTo>
                <a:lnTo>
                  <a:pt x="580" y="172"/>
                </a:lnTo>
                <a:lnTo>
                  <a:pt x="578" y="172"/>
                </a:lnTo>
                <a:lnTo>
                  <a:pt x="577" y="172"/>
                </a:lnTo>
                <a:lnTo>
                  <a:pt x="575" y="172"/>
                </a:lnTo>
                <a:lnTo>
                  <a:pt x="573" y="172"/>
                </a:lnTo>
                <a:lnTo>
                  <a:pt x="573" y="173"/>
                </a:lnTo>
                <a:lnTo>
                  <a:pt x="575" y="173"/>
                </a:lnTo>
                <a:lnTo>
                  <a:pt x="573" y="173"/>
                </a:lnTo>
                <a:lnTo>
                  <a:pt x="573" y="175"/>
                </a:lnTo>
                <a:lnTo>
                  <a:pt x="573" y="177"/>
                </a:lnTo>
                <a:lnTo>
                  <a:pt x="572" y="177"/>
                </a:lnTo>
                <a:lnTo>
                  <a:pt x="570" y="177"/>
                </a:lnTo>
                <a:lnTo>
                  <a:pt x="569" y="177"/>
                </a:lnTo>
                <a:lnTo>
                  <a:pt x="569" y="175"/>
                </a:lnTo>
                <a:lnTo>
                  <a:pt x="567" y="175"/>
                </a:lnTo>
                <a:lnTo>
                  <a:pt x="565" y="175"/>
                </a:lnTo>
                <a:lnTo>
                  <a:pt x="564" y="175"/>
                </a:lnTo>
                <a:lnTo>
                  <a:pt x="564" y="173"/>
                </a:lnTo>
                <a:lnTo>
                  <a:pt x="562" y="173"/>
                </a:lnTo>
                <a:lnTo>
                  <a:pt x="562" y="175"/>
                </a:lnTo>
                <a:lnTo>
                  <a:pt x="560" y="175"/>
                </a:lnTo>
                <a:lnTo>
                  <a:pt x="559" y="177"/>
                </a:lnTo>
                <a:lnTo>
                  <a:pt x="557" y="177"/>
                </a:lnTo>
                <a:lnTo>
                  <a:pt x="557" y="178"/>
                </a:lnTo>
                <a:lnTo>
                  <a:pt x="555" y="178"/>
                </a:lnTo>
                <a:lnTo>
                  <a:pt x="555" y="180"/>
                </a:lnTo>
                <a:lnTo>
                  <a:pt x="555" y="182"/>
                </a:lnTo>
                <a:lnTo>
                  <a:pt x="554" y="182"/>
                </a:lnTo>
                <a:lnTo>
                  <a:pt x="554" y="183"/>
                </a:lnTo>
                <a:lnTo>
                  <a:pt x="555" y="183"/>
                </a:lnTo>
                <a:lnTo>
                  <a:pt x="555" y="185"/>
                </a:lnTo>
                <a:lnTo>
                  <a:pt x="554" y="185"/>
                </a:lnTo>
                <a:lnTo>
                  <a:pt x="552" y="185"/>
                </a:lnTo>
                <a:lnTo>
                  <a:pt x="552" y="186"/>
                </a:lnTo>
                <a:lnTo>
                  <a:pt x="552" y="185"/>
                </a:lnTo>
                <a:lnTo>
                  <a:pt x="552" y="186"/>
                </a:lnTo>
                <a:lnTo>
                  <a:pt x="551" y="186"/>
                </a:lnTo>
                <a:lnTo>
                  <a:pt x="549" y="186"/>
                </a:lnTo>
                <a:lnTo>
                  <a:pt x="549" y="185"/>
                </a:lnTo>
                <a:lnTo>
                  <a:pt x="547" y="183"/>
                </a:lnTo>
                <a:lnTo>
                  <a:pt x="546" y="183"/>
                </a:lnTo>
                <a:lnTo>
                  <a:pt x="544" y="183"/>
                </a:lnTo>
                <a:lnTo>
                  <a:pt x="542" y="183"/>
                </a:lnTo>
                <a:lnTo>
                  <a:pt x="542" y="182"/>
                </a:lnTo>
                <a:lnTo>
                  <a:pt x="541" y="182"/>
                </a:lnTo>
                <a:lnTo>
                  <a:pt x="541" y="180"/>
                </a:lnTo>
                <a:lnTo>
                  <a:pt x="539" y="182"/>
                </a:lnTo>
                <a:lnTo>
                  <a:pt x="537" y="182"/>
                </a:lnTo>
                <a:lnTo>
                  <a:pt x="537" y="183"/>
                </a:lnTo>
                <a:lnTo>
                  <a:pt x="536" y="183"/>
                </a:lnTo>
                <a:lnTo>
                  <a:pt x="536" y="185"/>
                </a:lnTo>
                <a:lnTo>
                  <a:pt x="534" y="185"/>
                </a:lnTo>
                <a:lnTo>
                  <a:pt x="533" y="185"/>
                </a:lnTo>
                <a:lnTo>
                  <a:pt x="531" y="185"/>
                </a:lnTo>
                <a:lnTo>
                  <a:pt x="529" y="185"/>
                </a:lnTo>
                <a:lnTo>
                  <a:pt x="528" y="185"/>
                </a:lnTo>
                <a:lnTo>
                  <a:pt x="528" y="186"/>
                </a:lnTo>
                <a:lnTo>
                  <a:pt x="529" y="186"/>
                </a:lnTo>
                <a:lnTo>
                  <a:pt x="529" y="188"/>
                </a:lnTo>
                <a:lnTo>
                  <a:pt x="529" y="190"/>
                </a:lnTo>
                <a:lnTo>
                  <a:pt x="529" y="191"/>
                </a:lnTo>
                <a:lnTo>
                  <a:pt x="529" y="193"/>
                </a:lnTo>
                <a:lnTo>
                  <a:pt x="529" y="195"/>
                </a:lnTo>
                <a:lnTo>
                  <a:pt x="528" y="195"/>
                </a:lnTo>
                <a:lnTo>
                  <a:pt x="529" y="196"/>
                </a:lnTo>
                <a:lnTo>
                  <a:pt x="531" y="196"/>
                </a:lnTo>
                <a:lnTo>
                  <a:pt x="531" y="198"/>
                </a:lnTo>
                <a:lnTo>
                  <a:pt x="531" y="200"/>
                </a:lnTo>
                <a:lnTo>
                  <a:pt x="533" y="201"/>
                </a:lnTo>
                <a:lnTo>
                  <a:pt x="533" y="203"/>
                </a:lnTo>
                <a:lnTo>
                  <a:pt x="533" y="204"/>
                </a:lnTo>
                <a:lnTo>
                  <a:pt x="534" y="204"/>
                </a:lnTo>
                <a:lnTo>
                  <a:pt x="534" y="206"/>
                </a:lnTo>
                <a:lnTo>
                  <a:pt x="534" y="208"/>
                </a:lnTo>
                <a:lnTo>
                  <a:pt x="536" y="209"/>
                </a:lnTo>
                <a:lnTo>
                  <a:pt x="536" y="211"/>
                </a:lnTo>
                <a:lnTo>
                  <a:pt x="537" y="211"/>
                </a:lnTo>
                <a:lnTo>
                  <a:pt x="539" y="211"/>
                </a:lnTo>
                <a:lnTo>
                  <a:pt x="539" y="213"/>
                </a:lnTo>
                <a:lnTo>
                  <a:pt x="541" y="213"/>
                </a:lnTo>
                <a:lnTo>
                  <a:pt x="542" y="213"/>
                </a:lnTo>
                <a:lnTo>
                  <a:pt x="544" y="213"/>
                </a:lnTo>
                <a:lnTo>
                  <a:pt x="546" y="213"/>
                </a:lnTo>
                <a:lnTo>
                  <a:pt x="546" y="214"/>
                </a:lnTo>
                <a:lnTo>
                  <a:pt x="547" y="214"/>
                </a:lnTo>
                <a:lnTo>
                  <a:pt x="549" y="214"/>
                </a:lnTo>
                <a:lnTo>
                  <a:pt x="549" y="216"/>
                </a:lnTo>
                <a:lnTo>
                  <a:pt x="551" y="216"/>
                </a:lnTo>
                <a:lnTo>
                  <a:pt x="551" y="218"/>
                </a:lnTo>
                <a:lnTo>
                  <a:pt x="552" y="218"/>
                </a:lnTo>
                <a:lnTo>
                  <a:pt x="554" y="218"/>
                </a:lnTo>
                <a:lnTo>
                  <a:pt x="555" y="218"/>
                </a:lnTo>
                <a:lnTo>
                  <a:pt x="557" y="218"/>
                </a:lnTo>
                <a:lnTo>
                  <a:pt x="559" y="218"/>
                </a:lnTo>
                <a:lnTo>
                  <a:pt x="559" y="219"/>
                </a:lnTo>
                <a:lnTo>
                  <a:pt x="560" y="219"/>
                </a:lnTo>
                <a:lnTo>
                  <a:pt x="560" y="221"/>
                </a:lnTo>
                <a:lnTo>
                  <a:pt x="562" y="221"/>
                </a:lnTo>
                <a:lnTo>
                  <a:pt x="564" y="221"/>
                </a:lnTo>
                <a:lnTo>
                  <a:pt x="564" y="219"/>
                </a:lnTo>
                <a:lnTo>
                  <a:pt x="565" y="219"/>
                </a:lnTo>
                <a:lnTo>
                  <a:pt x="567" y="219"/>
                </a:lnTo>
                <a:lnTo>
                  <a:pt x="567" y="218"/>
                </a:lnTo>
                <a:lnTo>
                  <a:pt x="567" y="219"/>
                </a:lnTo>
                <a:lnTo>
                  <a:pt x="569" y="219"/>
                </a:lnTo>
                <a:lnTo>
                  <a:pt x="570" y="219"/>
                </a:lnTo>
                <a:lnTo>
                  <a:pt x="570" y="218"/>
                </a:lnTo>
                <a:lnTo>
                  <a:pt x="572" y="218"/>
                </a:lnTo>
                <a:lnTo>
                  <a:pt x="572" y="219"/>
                </a:lnTo>
                <a:lnTo>
                  <a:pt x="573" y="219"/>
                </a:lnTo>
                <a:lnTo>
                  <a:pt x="573" y="221"/>
                </a:lnTo>
                <a:lnTo>
                  <a:pt x="575" y="221"/>
                </a:lnTo>
                <a:lnTo>
                  <a:pt x="575" y="222"/>
                </a:lnTo>
                <a:lnTo>
                  <a:pt x="577" y="222"/>
                </a:lnTo>
                <a:lnTo>
                  <a:pt x="578" y="224"/>
                </a:lnTo>
                <a:lnTo>
                  <a:pt x="578" y="226"/>
                </a:lnTo>
                <a:lnTo>
                  <a:pt x="580" y="226"/>
                </a:lnTo>
                <a:lnTo>
                  <a:pt x="582" y="226"/>
                </a:lnTo>
                <a:lnTo>
                  <a:pt x="583" y="226"/>
                </a:lnTo>
                <a:lnTo>
                  <a:pt x="583" y="224"/>
                </a:lnTo>
                <a:lnTo>
                  <a:pt x="585" y="224"/>
                </a:lnTo>
                <a:lnTo>
                  <a:pt x="587" y="224"/>
                </a:lnTo>
                <a:lnTo>
                  <a:pt x="587" y="226"/>
                </a:lnTo>
                <a:lnTo>
                  <a:pt x="588" y="226"/>
                </a:lnTo>
                <a:lnTo>
                  <a:pt x="590" y="226"/>
                </a:lnTo>
                <a:lnTo>
                  <a:pt x="590" y="224"/>
                </a:lnTo>
                <a:lnTo>
                  <a:pt x="591" y="224"/>
                </a:lnTo>
                <a:lnTo>
                  <a:pt x="591" y="222"/>
                </a:lnTo>
                <a:lnTo>
                  <a:pt x="593" y="222"/>
                </a:lnTo>
                <a:lnTo>
                  <a:pt x="595" y="222"/>
                </a:lnTo>
                <a:lnTo>
                  <a:pt x="596" y="222"/>
                </a:lnTo>
                <a:lnTo>
                  <a:pt x="596" y="224"/>
                </a:lnTo>
                <a:lnTo>
                  <a:pt x="598" y="224"/>
                </a:lnTo>
                <a:lnTo>
                  <a:pt x="598" y="226"/>
                </a:lnTo>
                <a:lnTo>
                  <a:pt x="600" y="226"/>
                </a:lnTo>
                <a:lnTo>
                  <a:pt x="600" y="227"/>
                </a:lnTo>
                <a:lnTo>
                  <a:pt x="601" y="227"/>
                </a:lnTo>
                <a:lnTo>
                  <a:pt x="603" y="227"/>
                </a:lnTo>
                <a:lnTo>
                  <a:pt x="604" y="227"/>
                </a:lnTo>
                <a:lnTo>
                  <a:pt x="604" y="229"/>
                </a:lnTo>
                <a:lnTo>
                  <a:pt x="606" y="229"/>
                </a:lnTo>
                <a:lnTo>
                  <a:pt x="606" y="231"/>
                </a:lnTo>
                <a:lnTo>
                  <a:pt x="608" y="231"/>
                </a:lnTo>
                <a:lnTo>
                  <a:pt x="609" y="231"/>
                </a:lnTo>
                <a:lnTo>
                  <a:pt x="609" y="232"/>
                </a:lnTo>
                <a:lnTo>
                  <a:pt x="611" y="234"/>
                </a:lnTo>
                <a:lnTo>
                  <a:pt x="611" y="236"/>
                </a:lnTo>
                <a:lnTo>
                  <a:pt x="609" y="236"/>
                </a:lnTo>
                <a:lnTo>
                  <a:pt x="609" y="237"/>
                </a:lnTo>
                <a:lnTo>
                  <a:pt x="611" y="237"/>
                </a:lnTo>
                <a:lnTo>
                  <a:pt x="611" y="239"/>
                </a:lnTo>
                <a:lnTo>
                  <a:pt x="611" y="240"/>
                </a:lnTo>
                <a:lnTo>
                  <a:pt x="611" y="242"/>
                </a:lnTo>
                <a:lnTo>
                  <a:pt x="613" y="244"/>
                </a:lnTo>
                <a:lnTo>
                  <a:pt x="613" y="245"/>
                </a:lnTo>
                <a:lnTo>
                  <a:pt x="614" y="245"/>
                </a:lnTo>
                <a:lnTo>
                  <a:pt x="614" y="247"/>
                </a:lnTo>
                <a:lnTo>
                  <a:pt x="616" y="247"/>
                </a:lnTo>
                <a:lnTo>
                  <a:pt x="616" y="245"/>
                </a:lnTo>
                <a:lnTo>
                  <a:pt x="616" y="247"/>
                </a:lnTo>
                <a:lnTo>
                  <a:pt x="618" y="247"/>
                </a:lnTo>
                <a:lnTo>
                  <a:pt x="619" y="247"/>
                </a:lnTo>
                <a:lnTo>
                  <a:pt x="621" y="247"/>
                </a:lnTo>
                <a:lnTo>
                  <a:pt x="621" y="249"/>
                </a:lnTo>
                <a:lnTo>
                  <a:pt x="622" y="249"/>
                </a:lnTo>
                <a:lnTo>
                  <a:pt x="622" y="250"/>
                </a:lnTo>
                <a:lnTo>
                  <a:pt x="624" y="250"/>
                </a:lnTo>
                <a:lnTo>
                  <a:pt x="624" y="252"/>
                </a:lnTo>
                <a:lnTo>
                  <a:pt x="624" y="253"/>
                </a:lnTo>
                <a:lnTo>
                  <a:pt x="626" y="253"/>
                </a:lnTo>
                <a:lnTo>
                  <a:pt x="626" y="255"/>
                </a:lnTo>
                <a:lnTo>
                  <a:pt x="627" y="258"/>
                </a:lnTo>
                <a:lnTo>
                  <a:pt x="627" y="260"/>
                </a:lnTo>
                <a:lnTo>
                  <a:pt x="626" y="260"/>
                </a:lnTo>
                <a:lnTo>
                  <a:pt x="626" y="262"/>
                </a:lnTo>
                <a:lnTo>
                  <a:pt x="626" y="263"/>
                </a:lnTo>
                <a:lnTo>
                  <a:pt x="626" y="265"/>
                </a:lnTo>
                <a:lnTo>
                  <a:pt x="624" y="265"/>
                </a:lnTo>
                <a:lnTo>
                  <a:pt x="624" y="267"/>
                </a:lnTo>
                <a:lnTo>
                  <a:pt x="624" y="268"/>
                </a:lnTo>
                <a:lnTo>
                  <a:pt x="622" y="268"/>
                </a:lnTo>
                <a:lnTo>
                  <a:pt x="622" y="270"/>
                </a:lnTo>
                <a:lnTo>
                  <a:pt x="624" y="270"/>
                </a:lnTo>
                <a:lnTo>
                  <a:pt x="622" y="270"/>
                </a:lnTo>
                <a:lnTo>
                  <a:pt x="622" y="271"/>
                </a:lnTo>
                <a:lnTo>
                  <a:pt x="622" y="273"/>
                </a:lnTo>
                <a:lnTo>
                  <a:pt x="621" y="273"/>
                </a:lnTo>
                <a:lnTo>
                  <a:pt x="621" y="275"/>
                </a:lnTo>
                <a:lnTo>
                  <a:pt x="621" y="276"/>
                </a:lnTo>
                <a:lnTo>
                  <a:pt x="619" y="276"/>
                </a:lnTo>
                <a:lnTo>
                  <a:pt x="618" y="276"/>
                </a:lnTo>
                <a:lnTo>
                  <a:pt x="618" y="275"/>
                </a:lnTo>
                <a:lnTo>
                  <a:pt x="616" y="275"/>
                </a:lnTo>
                <a:lnTo>
                  <a:pt x="614" y="275"/>
                </a:lnTo>
                <a:lnTo>
                  <a:pt x="614" y="273"/>
                </a:lnTo>
                <a:lnTo>
                  <a:pt x="613" y="273"/>
                </a:lnTo>
                <a:lnTo>
                  <a:pt x="613" y="275"/>
                </a:lnTo>
                <a:lnTo>
                  <a:pt x="611" y="275"/>
                </a:lnTo>
                <a:lnTo>
                  <a:pt x="611" y="276"/>
                </a:lnTo>
                <a:lnTo>
                  <a:pt x="611" y="278"/>
                </a:lnTo>
                <a:lnTo>
                  <a:pt x="609" y="278"/>
                </a:lnTo>
                <a:lnTo>
                  <a:pt x="609" y="280"/>
                </a:lnTo>
                <a:lnTo>
                  <a:pt x="609" y="281"/>
                </a:lnTo>
                <a:lnTo>
                  <a:pt x="609" y="283"/>
                </a:lnTo>
                <a:lnTo>
                  <a:pt x="609" y="285"/>
                </a:lnTo>
                <a:lnTo>
                  <a:pt x="608" y="285"/>
                </a:lnTo>
                <a:lnTo>
                  <a:pt x="608" y="286"/>
                </a:lnTo>
                <a:lnTo>
                  <a:pt x="606" y="286"/>
                </a:lnTo>
                <a:lnTo>
                  <a:pt x="606" y="288"/>
                </a:lnTo>
                <a:lnTo>
                  <a:pt x="606" y="289"/>
                </a:lnTo>
                <a:lnTo>
                  <a:pt x="604" y="291"/>
                </a:lnTo>
                <a:lnTo>
                  <a:pt x="604" y="293"/>
                </a:lnTo>
                <a:lnTo>
                  <a:pt x="603" y="293"/>
                </a:lnTo>
                <a:lnTo>
                  <a:pt x="601" y="293"/>
                </a:lnTo>
                <a:lnTo>
                  <a:pt x="600" y="294"/>
                </a:lnTo>
                <a:lnTo>
                  <a:pt x="600" y="296"/>
                </a:lnTo>
                <a:lnTo>
                  <a:pt x="598" y="296"/>
                </a:lnTo>
                <a:lnTo>
                  <a:pt x="598" y="298"/>
                </a:lnTo>
                <a:lnTo>
                  <a:pt x="598" y="299"/>
                </a:lnTo>
                <a:lnTo>
                  <a:pt x="600" y="299"/>
                </a:lnTo>
                <a:lnTo>
                  <a:pt x="600" y="301"/>
                </a:lnTo>
                <a:lnTo>
                  <a:pt x="600" y="303"/>
                </a:lnTo>
                <a:lnTo>
                  <a:pt x="600" y="304"/>
                </a:lnTo>
                <a:lnTo>
                  <a:pt x="598" y="304"/>
                </a:lnTo>
                <a:lnTo>
                  <a:pt x="598" y="306"/>
                </a:lnTo>
                <a:lnTo>
                  <a:pt x="598" y="307"/>
                </a:lnTo>
                <a:lnTo>
                  <a:pt x="598" y="309"/>
                </a:lnTo>
                <a:lnTo>
                  <a:pt x="598" y="311"/>
                </a:lnTo>
                <a:lnTo>
                  <a:pt x="598" y="312"/>
                </a:lnTo>
                <a:lnTo>
                  <a:pt x="598" y="314"/>
                </a:lnTo>
                <a:lnTo>
                  <a:pt x="600" y="314"/>
                </a:lnTo>
                <a:lnTo>
                  <a:pt x="600" y="316"/>
                </a:lnTo>
                <a:lnTo>
                  <a:pt x="601" y="316"/>
                </a:lnTo>
                <a:lnTo>
                  <a:pt x="601" y="317"/>
                </a:lnTo>
                <a:lnTo>
                  <a:pt x="601" y="319"/>
                </a:lnTo>
                <a:lnTo>
                  <a:pt x="603" y="319"/>
                </a:lnTo>
                <a:lnTo>
                  <a:pt x="603" y="320"/>
                </a:lnTo>
                <a:lnTo>
                  <a:pt x="603" y="322"/>
                </a:lnTo>
                <a:lnTo>
                  <a:pt x="603" y="324"/>
                </a:lnTo>
                <a:lnTo>
                  <a:pt x="604" y="325"/>
                </a:lnTo>
                <a:lnTo>
                  <a:pt x="606" y="325"/>
                </a:lnTo>
                <a:lnTo>
                  <a:pt x="606" y="327"/>
                </a:lnTo>
                <a:lnTo>
                  <a:pt x="604" y="327"/>
                </a:lnTo>
                <a:lnTo>
                  <a:pt x="604" y="329"/>
                </a:lnTo>
                <a:lnTo>
                  <a:pt x="603" y="329"/>
                </a:lnTo>
                <a:lnTo>
                  <a:pt x="601" y="329"/>
                </a:lnTo>
                <a:lnTo>
                  <a:pt x="601" y="330"/>
                </a:lnTo>
                <a:lnTo>
                  <a:pt x="603" y="330"/>
                </a:lnTo>
                <a:lnTo>
                  <a:pt x="603" y="332"/>
                </a:lnTo>
                <a:lnTo>
                  <a:pt x="604" y="332"/>
                </a:lnTo>
                <a:lnTo>
                  <a:pt x="604" y="334"/>
                </a:lnTo>
                <a:lnTo>
                  <a:pt x="604" y="335"/>
                </a:lnTo>
                <a:lnTo>
                  <a:pt x="603" y="337"/>
                </a:lnTo>
                <a:lnTo>
                  <a:pt x="601" y="337"/>
                </a:lnTo>
                <a:lnTo>
                  <a:pt x="601" y="338"/>
                </a:lnTo>
                <a:lnTo>
                  <a:pt x="600" y="338"/>
                </a:lnTo>
                <a:lnTo>
                  <a:pt x="600" y="340"/>
                </a:lnTo>
                <a:lnTo>
                  <a:pt x="598" y="342"/>
                </a:lnTo>
                <a:lnTo>
                  <a:pt x="596" y="342"/>
                </a:lnTo>
                <a:lnTo>
                  <a:pt x="596" y="340"/>
                </a:lnTo>
                <a:lnTo>
                  <a:pt x="595" y="340"/>
                </a:lnTo>
                <a:lnTo>
                  <a:pt x="595" y="342"/>
                </a:lnTo>
                <a:lnTo>
                  <a:pt x="595" y="343"/>
                </a:lnTo>
                <a:lnTo>
                  <a:pt x="593" y="343"/>
                </a:lnTo>
                <a:lnTo>
                  <a:pt x="591" y="343"/>
                </a:lnTo>
                <a:lnTo>
                  <a:pt x="590" y="343"/>
                </a:lnTo>
                <a:lnTo>
                  <a:pt x="588" y="343"/>
                </a:lnTo>
                <a:lnTo>
                  <a:pt x="587" y="343"/>
                </a:lnTo>
                <a:lnTo>
                  <a:pt x="587" y="345"/>
                </a:lnTo>
                <a:lnTo>
                  <a:pt x="585" y="345"/>
                </a:lnTo>
                <a:lnTo>
                  <a:pt x="585" y="347"/>
                </a:lnTo>
                <a:lnTo>
                  <a:pt x="583" y="347"/>
                </a:lnTo>
                <a:lnTo>
                  <a:pt x="582" y="347"/>
                </a:lnTo>
                <a:lnTo>
                  <a:pt x="580" y="347"/>
                </a:lnTo>
                <a:lnTo>
                  <a:pt x="580" y="345"/>
                </a:lnTo>
                <a:lnTo>
                  <a:pt x="578" y="345"/>
                </a:lnTo>
                <a:lnTo>
                  <a:pt x="577" y="345"/>
                </a:lnTo>
                <a:lnTo>
                  <a:pt x="577" y="347"/>
                </a:lnTo>
                <a:lnTo>
                  <a:pt x="577" y="348"/>
                </a:lnTo>
                <a:lnTo>
                  <a:pt x="577" y="350"/>
                </a:lnTo>
                <a:lnTo>
                  <a:pt x="577" y="352"/>
                </a:lnTo>
                <a:lnTo>
                  <a:pt x="577" y="353"/>
                </a:lnTo>
                <a:lnTo>
                  <a:pt x="578" y="353"/>
                </a:lnTo>
                <a:lnTo>
                  <a:pt x="578" y="355"/>
                </a:lnTo>
                <a:lnTo>
                  <a:pt x="578" y="356"/>
                </a:lnTo>
                <a:lnTo>
                  <a:pt x="578" y="358"/>
                </a:lnTo>
                <a:lnTo>
                  <a:pt x="578" y="360"/>
                </a:lnTo>
                <a:lnTo>
                  <a:pt x="578" y="361"/>
                </a:lnTo>
                <a:lnTo>
                  <a:pt x="578" y="363"/>
                </a:lnTo>
                <a:lnTo>
                  <a:pt x="577" y="363"/>
                </a:lnTo>
                <a:lnTo>
                  <a:pt x="577" y="365"/>
                </a:lnTo>
                <a:lnTo>
                  <a:pt x="577" y="366"/>
                </a:lnTo>
                <a:lnTo>
                  <a:pt x="577" y="368"/>
                </a:lnTo>
                <a:lnTo>
                  <a:pt x="575" y="368"/>
                </a:lnTo>
                <a:lnTo>
                  <a:pt x="575" y="369"/>
                </a:lnTo>
                <a:lnTo>
                  <a:pt x="573" y="371"/>
                </a:lnTo>
                <a:lnTo>
                  <a:pt x="575" y="373"/>
                </a:lnTo>
                <a:lnTo>
                  <a:pt x="575" y="374"/>
                </a:lnTo>
                <a:lnTo>
                  <a:pt x="573" y="374"/>
                </a:lnTo>
                <a:lnTo>
                  <a:pt x="573" y="376"/>
                </a:lnTo>
                <a:lnTo>
                  <a:pt x="572" y="376"/>
                </a:lnTo>
                <a:lnTo>
                  <a:pt x="572" y="378"/>
                </a:lnTo>
                <a:lnTo>
                  <a:pt x="572" y="379"/>
                </a:lnTo>
                <a:lnTo>
                  <a:pt x="572" y="381"/>
                </a:lnTo>
                <a:lnTo>
                  <a:pt x="572" y="383"/>
                </a:lnTo>
                <a:lnTo>
                  <a:pt x="573" y="383"/>
                </a:lnTo>
                <a:lnTo>
                  <a:pt x="573" y="381"/>
                </a:lnTo>
                <a:lnTo>
                  <a:pt x="575" y="381"/>
                </a:lnTo>
                <a:lnTo>
                  <a:pt x="577" y="381"/>
                </a:lnTo>
                <a:lnTo>
                  <a:pt x="577" y="383"/>
                </a:lnTo>
                <a:lnTo>
                  <a:pt x="575" y="383"/>
                </a:lnTo>
                <a:lnTo>
                  <a:pt x="575" y="384"/>
                </a:lnTo>
                <a:lnTo>
                  <a:pt x="575" y="386"/>
                </a:lnTo>
                <a:lnTo>
                  <a:pt x="577" y="386"/>
                </a:lnTo>
                <a:lnTo>
                  <a:pt x="577" y="387"/>
                </a:lnTo>
                <a:lnTo>
                  <a:pt x="578" y="389"/>
                </a:lnTo>
                <a:lnTo>
                  <a:pt x="578" y="391"/>
                </a:lnTo>
                <a:lnTo>
                  <a:pt x="580" y="391"/>
                </a:lnTo>
                <a:lnTo>
                  <a:pt x="580" y="392"/>
                </a:lnTo>
                <a:lnTo>
                  <a:pt x="582" y="392"/>
                </a:lnTo>
                <a:lnTo>
                  <a:pt x="582" y="394"/>
                </a:lnTo>
                <a:lnTo>
                  <a:pt x="583" y="394"/>
                </a:lnTo>
                <a:lnTo>
                  <a:pt x="583" y="396"/>
                </a:lnTo>
                <a:lnTo>
                  <a:pt x="583" y="397"/>
                </a:lnTo>
                <a:lnTo>
                  <a:pt x="585" y="397"/>
                </a:lnTo>
                <a:lnTo>
                  <a:pt x="583" y="397"/>
                </a:lnTo>
                <a:lnTo>
                  <a:pt x="585" y="399"/>
                </a:lnTo>
                <a:lnTo>
                  <a:pt x="583" y="399"/>
                </a:lnTo>
                <a:lnTo>
                  <a:pt x="583" y="397"/>
                </a:lnTo>
                <a:lnTo>
                  <a:pt x="582" y="397"/>
                </a:lnTo>
                <a:lnTo>
                  <a:pt x="580" y="399"/>
                </a:lnTo>
                <a:lnTo>
                  <a:pt x="578" y="399"/>
                </a:lnTo>
                <a:lnTo>
                  <a:pt x="577" y="399"/>
                </a:lnTo>
                <a:lnTo>
                  <a:pt x="575" y="401"/>
                </a:lnTo>
                <a:lnTo>
                  <a:pt x="573" y="401"/>
                </a:lnTo>
                <a:lnTo>
                  <a:pt x="572" y="402"/>
                </a:lnTo>
                <a:lnTo>
                  <a:pt x="573" y="402"/>
                </a:lnTo>
                <a:lnTo>
                  <a:pt x="573" y="404"/>
                </a:lnTo>
                <a:lnTo>
                  <a:pt x="573" y="405"/>
                </a:lnTo>
                <a:lnTo>
                  <a:pt x="573" y="407"/>
                </a:lnTo>
                <a:lnTo>
                  <a:pt x="572" y="409"/>
                </a:lnTo>
                <a:lnTo>
                  <a:pt x="572" y="410"/>
                </a:lnTo>
                <a:lnTo>
                  <a:pt x="573" y="410"/>
                </a:lnTo>
                <a:lnTo>
                  <a:pt x="572" y="410"/>
                </a:lnTo>
                <a:lnTo>
                  <a:pt x="572" y="412"/>
                </a:lnTo>
                <a:lnTo>
                  <a:pt x="570" y="412"/>
                </a:lnTo>
                <a:lnTo>
                  <a:pt x="569" y="412"/>
                </a:lnTo>
                <a:lnTo>
                  <a:pt x="569" y="414"/>
                </a:lnTo>
                <a:lnTo>
                  <a:pt x="567" y="412"/>
                </a:lnTo>
                <a:lnTo>
                  <a:pt x="567" y="414"/>
                </a:lnTo>
                <a:lnTo>
                  <a:pt x="565" y="414"/>
                </a:lnTo>
                <a:lnTo>
                  <a:pt x="564" y="414"/>
                </a:lnTo>
                <a:lnTo>
                  <a:pt x="564" y="415"/>
                </a:lnTo>
                <a:lnTo>
                  <a:pt x="562" y="415"/>
                </a:lnTo>
                <a:lnTo>
                  <a:pt x="562" y="417"/>
                </a:lnTo>
                <a:lnTo>
                  <a:pt x="562" y="419"/>
                </a:lnTo>
                <a:lnTo>
                  <a:pt x="562" y="420"/>
                </a:lnTo>
                <a:lnTo>
                  <a:pt x="560" y="422"/>
                </a:lnTo>
                <a:lnTo>
                  <a:pt x="559" y="422"/>
                </a:lnTo>
                <a:lnTo>
                  <a:pt x="559" y="423"/>
                </a:lnTo>
                <a:lnTo>
                  <a:pt x="557" y="423"/>
                </a:lnTo>
                <a:lnTo>
                  <a:pt x="557" y="425"/>
                </a:lnTo>
                <a:lnTo>
                  <a:pt x="557" y="427"/>
                </a:lnTo>
                <a:lnTo>
                  <a:pt x="557" y="428"/>
                </a:lnTo>
                <a:lnTo>
                  <a:pt x="557" y="430"/>
                </a:lnTo>
                <a:lnTo>
                  <a:pt x="557" y="432"/>
                </a:lnTo>
                <a:lnTo>
                  <a:pt x="559" y="432"/>
                </a:lnTo>
                <a:lnTo>
                  <a:pt x="557" y="432"/>
                </a:lnTo>
                <a:lnTo>
                  <a:pt x="557" y="433"/>
                </a:lnTo>
                <a:lnTo>
                  <a:pt x="555" y="433"/>
                </a:lnTo>
                <a:lnTo>
                  <a:pt x="554" y="433"/>
                </a:lnTo>
                <a:lnTo>
                  <a:pt x="554" y="435"/>
                </a:lnTo>
                <a:lnTo>
                  <a:pt x="552" y="435"/>
                </a:lnTo>
                <a:lnTo>
                  <a:pt x="552" y="436"/>
                </a:lnTo>
                <a:lnTo>
                  <a:pt x="552" y="438"/>
                </a:lnTo>
                <a:lnTo>
                  <a:pt x="552" y="440"/>
                </a:lnTo>
                <a:lnTo>
                  <a:pt x="552" y="441"/>
                </a:lnTo>
                <a:lnTo>
                  <a:pt x="552" y="443"/>
                </a:lnTo>
                <a:lnTo>
                  <a:pt x="551" y="443"/>
                </a:lnTo>
                <a:lnTo>
                  <a:pt x="551" y="445"/>
                </a:lnTo>
                <a:lnTo>
                  <a:pt x="551" y="446"/>
                </a:lnTo>
                <a:lnTo>
                  <a:pt x="549" y="448"/>
                </a:lnTo>
                <a:lnTo>
                  <a:pt x="549" y="450"/>
                </a:lnTo>
                <a:lnTo>
                  <a:pt x="549" y="451"/>
                </a:lnTo>
                <a:lnTo>
                  <a:pt x="549" y="453"/>
                </a:lnTo>
                <a:lnTo>
                  <a:pt x="547" y="453"/>
                </a:lnTo>
                <a:lnTo>
                  <a:pt x="546" y="453"/>
                </a:lnTo>
                <a:lnTo>
                  <a:pt x="546" y="454"/>
                </a:lnTo>
                <a:lnTo>
                  <a:pt x="546" y="456"/>
                </a:lnTo>
                <a:lnTo>
                  <a:pt x="546" y="458"/>
                </a:lnTo>
                <a:lnTo>
                  <a:pt x="544" y="458"/>
                </a:lnTo>
                <a:lnTo>
                  <a:pt x="544" y="459"/>
                </a:lnTo>
                <a:lnTo>
                  <a:pt x="544" y="461"/>
                </a:lnTo>
                <a:lnTo>
                  <a:pt x="546" y="461"/>
                </a:lnTo>
                <a:lnTo>
                  <a:pt x="546" y="464"/>
                </a:lnTo>
                <a:lnTo>
                  <a:pt x="546" y="469"/>
                </a:lnTo>
                <a:lnTo>
                  <a:pt x="546" y="474"/>
                </a:lnTo>
                <a:lnTo>
                  <a:pt x="551" y="474"/>
                </a:lnTo>
                <a:lnTo>
                  <a:pt x="565" y="474"/>
                </a:lnTo>
                <a:lnTo>
                  <a:pt x="569" y="474"/>
                </a:lnTo>
                <a:lnTo>
                  <a:pt x="580" y="474"/>
                </a:lnTo>
                <a:lnTo>
                  <a:pt x="590" y="472"/>
                </a:lnTo>
                <a:lnTo>
                  <a:pt x="591" y="472"/>
                </a:lnTo>
                <a:lnTo>
                  <a:pt x="596" y="472"/>
                </a:lnTo>
                <a:lnTo>
                  <a:pt x="601" y="472"/>
                </a:lnTo>
                <a:lnTo>
                  <a:pt x="603" y="472"/>
                </a:lnTo>
                <a:lnTo>
                  <a:pt x="604" y="472"/>
                </a:lnTo>
                <a:lnTo>
                  <a:pt x="606" y="472"/>
                </a:lnTo>
                <a:lnTo>
                  <a:pt x="608" y="472"/>
                </a:lnTo>
                <a:lnTo>
                  <a:pt x="609" y="472"/>
                </a:lnTo>
                <a:lnTo>
                  <a:pt x="611" y="472"/>
                </a:lnTo>
                <a:lnTo>
                  <a:pt x="613" y="472"/>
                </a:lnTo>
                <a:lnTo>
                  <a:pt x="618" y="471"/>
                </a:lnTo>
                <a:lnTo>
                  <a:pt x="619" y="471"/>
                </a:lnTo>
                <a:lnTo>
                  <a:pt x="627" y="471"/>
                </a:lnTo>
                <a:lnTo>
                  <a:pt x="629" y="471"/>
                </a:lnTo>
                <a:lnTo>
                  <a:pt x="640" y="471"/>
                </a:lnTo>
                <a:lnTo>
                  <a:pt x="647" y="471"/>
                </a:lnTo>
                <a:lnTo>
                  <a:pt x="650" y="471"/>
                </a:lnTo>
                <a:lnTo>
                  <a:pt x="657" y="471"/>
                </a:lnTo>
                <a:lnTo>
                  <a:pt x="658" y="471"/>
                </a:lnTo>
                <a:lnTo>
                  <a:pt x="662" y="471"/>
                </a:lnTo>
                <a:lnTo>
                  <a:pt x="663" y="471"/>
                </a:lnTo>
                <a:lnTo>
                  <a:pt x="667" y="469"/>
                </a:lnTo>
                <a:lnTo>
                  <a:pt x="667" y="471"/>
                </a:lnTo>
                <a:lnTo>
                  <a:pt x="667" y="472"/>
                </a:lnTo>
                <a:lnTo>
                  <a:pt x="667" y="474"/>
                </a:lnTo>
                <a:lnTo>
                  <a:pt x="667" y="484"/>
                </a:lnTo>
                <a:lnTo>
                  <a:pt x="667" y="492"/>
                </a:lnTo>
                <a:lnTo>
                  <a:pt x="668" y="499"/>
                </a:lnTo>
                <a:lnTo>
                  <a:pt x="670" y="499"/>
                </a:lnTo>
                <a:lnTo>
                  <a:pt x="670" y="507"/>
                </a:lnTo>
                <a:lnTo>
                  <a:pt x="670" y="517"/>
                </a:lnTo>
                <a:lnTo>
                  <a:pt x="670" y="523"/>
                </a:lnTo>
                <a:lnTo>
                  <a:pt x="671" y="526"/>
                </a:lnTo>
                <a:lnTo>
                  <a:pt x="671" y="546"/>
                </a:lnTo>
                <a:lnTo>
                  <a:pt x="671" y="548"/>
                </a:lnTo>
                <a:lnTo>
                  <a:pt x="671" y="549"/>
                </a:lnTo>
                <a:lnTo>
                  <a:pt x="671" y="554"/>
                </a:lnTo>
                <a:lnTo>
                  <a:pt x="671" y="564"/>
                </a:lnTo>
                <a:lnTo>
                  <a:pt x="673" y="582"/>
                </a:lnTo>
                <a:lnTo>
                  <a:pt x="673" y="584"/>
                </a:lnTo>
                <a:lnTo>
                  <a:pt x="673" y="585"/>
                </a:lnTo>
                <a:lnTo>
                  <a:pt x="673" y="592"/>
                </a:lnTo>
                <a:lnTo>
                  <a:pt x="673" y="597"/>
                </a:lnTo>
                <a:lnTo>
                  <a:pt x="673" y="605"/>
                </a:lnTo>
                <a:lnTo>
                  <a:pt x="673" y="610"/>
                </a:lnTo>
                <a:lnTo>
                  <a:pt x="670" y="610"/>
                </a:lnTo>
                <a:lnTo>
                  <a:pt x="665" y="610"/>
                </a:lnTo>
                <a:lnTo>
                  <a:pt x="662" y="610"/>
                </a:lnTo>
                <a:lnTo>
                  <a:pt x="649" y="610"/>
                </a:lnTo>
                <a:lnTo>
                  <a:pt x="632" y="610"/>
                </a:lnTo>
                <a:lnTo>
                  <a:pt x="631" y="611"/>
                </a:lnTo>
                <a:lnTo>
                  <a:pt x="627" y="611"/>
                </a:lnTo>
                <a:lnTo>
                  <a:pt x="626" y="611"/>
                </a:lnTo>
                <a:lnTo>
                  <a:pt x="621" y="611"/>
                </a:lnTo>
                <a:lnTo>
                  <a:pt x="618" y="611"/>
                </a:lnTo>
                <a:lnTo>
                  <a:pt x="618" y="610"/>
                </a:lnTo>
                <a:lnTo>
                  <a:pt x="611" y="610"/>
                </a:lnTo>
                <a:lnTo>
                  <a:pt x="604" y="611"/>
                </a:lnTo>
                <a:lnTo>
                  <a:pt x="601" y="611"/>
                </a:lnTo>
                <a:lnTo>
                  <a:pt x="600" y="611"/>
                </a:lnTo>
                <a:lnTo>
                  <a:pt x="595" y="611"/>
                </a:lnTo>
                <a:lnTo>
                  <a:pt x="593" y="611"/>
                </a:lnTo>
                <a:lnTo>
                  <a:pt x="590" y="611"/>
                </a:lnTo>
                <a:lnTo>
                  <a:pt x="588" y="611"/>
                </a:lnTo>
                <a:lnTo>
                  <a:pt x="578" y="611"/>
                </a:lnTo>
                <a:lnTo>
                  <a:pt x="577" y="611"/>
                </a:lnTo>
                <a:lnTo>
                  <a:pt x="573" y="611"/>
                </a:lnTo>
                <a:lnTo>
                  <a:pt x="567" y="611"/>
                </a:lnTo>
                <a:lnTo>
                  <a:pt x="564" y="611"/>
                </a:lnTo>
                <a:lnTo>
                  <a:pt x="562" y="611"/>
                </a:lnTo>
                <a:lnTo>
                  <a:pt x="560" y="611"/>
                </a:lnTo>
                <a:lnTo>
                  <a:pt x="559" y="611"/>
                </a:lnTo>
                <a:lnTo>
                  <a:pt x="554" y="611"/>
                </a:lnTo>
                <a:lnTo>
                  <a:pt x="552" y="611"/>
                </a:lnTo>
                <a:lnTo>
                  <a:pt x="549" y="611"/>
                </a:lnTo>
                <a:lnTo>
                  <a:pt x="547" y="611"/>
                </a:lnTo>
                <a:lnTo>
                  <a:pt x="546" y="611"/>
                </a:lnTo>
                <a:lnTo>
                  <a:pt x="529" y="613"/>
                </a:lnTo>
                <a:lnTo>
                  <a:pt x="523" y="613"/>
                </a:lnTo>
                <a:lnTo>
                  <a:pt x="516" y="613"/>
                </a:lnTo>
                <a:lnTo>
                  <a:pt x="513" y="613"/>
                </a:lnTo>
                <a:lnTo>
                  <a:pt x="508" y="613"/>
                </a:lnTo>
                <a:lnTo>
                  <a:pt x="508" y="611"/>
                </a:lnTo>
                <a:lnTo>
                  <a:pt x="508" y="608"/>
                </a:lnTo>
                <a:lnTo>
                  <a:pt x="505" y="608"/>
                </a:lnTo>
                <a:lnTo>
                  <a:pt x="488" y="610"/>
                </a:lnTo>
                <a:lnTo>
                  <a:pt x="477" y="610"/>
                </a:lnTo>
                <a:lnTo>
                  <a:pt x="459" y="610"/>
                </a:lnTo>
                <a:lnTo>
                  <a:pt x="457" y="610"/>
                </a:lnTo>
                <a:lnTo>
                  <a:pt x="449" y="610"/>
                </a:lnTo>
                <a:lnTo>
                  <a:pt x="448" y="610"/>
                </a:lnTo>
                <a:lnTo>
                  <a:pt x="441" y="610"/>
                </a:lnTo>
                <a:lnTo>
                  <a:pt x="438" y="610"/>
                </a:lnTo>
                <a:lnTo>
                  <a:pt x="431" y="610"/>
                </a:lnTo>
                <a:lnTo>
                  <a:pt x="428" y="610"/>
                </a:lnTo>
                <a:lnTo>
                  <a:pt x="420" y="610"/>
                </a:lnTo>
                <a:lnTo>
                  <a:pt x="418" y="610"/>
                </a:lnTo>
                <a:lnTo>
                  <a:pt x="417" y="610"/>
                </a:lnTo>
                <a:lnTo>
                  <a:pt x="413" y="610"/>
                </a:lnTo>
                <a:lnTo>
                  <a:pt x="408" y="610"/>
                </a:lnTo>
                <a:lnTo>
                  <a:pt x="405" y="610"/>
                </a:lnTo>
                <a:lnTo>
                  <a:pt x="402" y="611"/>
                </a:lnTo>
                <a:lnTo>
                  <a:pt x="402" y="616"/>
                </a:lnTo>
                <a:lnTo>
                  <a:pt x="402" y="621"/>
                </a:lnTo>
                <a:lnTo>
                  <a:pt x="402" y="631"/>
                </a:lnTo>
                <a:lnTo>
                  <a:pt x="402" y="633"/>
                </a:lnTo>
                <a:lnTo>
                  <a:pt x="402" y="636"/>
                </a:lnTo>
                <a:lnTo>
                  <a:pt x="402" y="641"/>
                </a:lnTo>
                <a:lnTo>
                  <a:pt x="402" y="649"/>
                </a:lnTo>
                <a:lnTo>
                  <a:pt x="402" y="651"/>
                </a:lnTo>
                <a:lnTo>
                  <a:pt x="402" y="654"/>
                </a:lnTo>
                <a:lnTo>
                  <a:pt x="402" y="657"/>
                </a:lnTo>
                <a:lnTo>
                  <a:pt x="402" y="659"/>
                </a:lnTo>
                <a:lnTo>
                  <a:pt x="402" y="667"/>
                </a:lnTo>
                <a:lnTo>
                  <a:pt x="399" y="667"/>
                </a:lnTo>
                <a:lnTo>
                  <a:pt x="397" y="667"/>
                </a:lnTo>
                <a:lnTo>
                  <a:pt x="394" y="667"/>
                </a:lnTo>
                <a:lnTo>
                  <a:pt x="386" y="667"/>
                </a:lnTo>
                <a:lnTo>
                  <a:pt x="381" y="667"/>
                </a:lnTo>
                <a:lnTo>
                  <a:pt x="379" y="667"/>
                </a:lnTo>
                <a:lnTo>
                  <a:pt x="374" y="667"/>
                </a:lnTo>
                <a:lnTo>
                  <a:pt x="368" y="667"/>
                </a:lnTo>
                <a:lnTo>
                  <a:pt x="366" y="667"/>
                </a:lnTo>
                <a:lnTo>
                  <a:pt x="358" y="667"/>
                </a:lnTo>
                <a:lnTo>
                  <a:pt x="354" y="669"/>
                </a:lnTo>
                <a:lnTo>
                  <a:pt x="351" y="669"/>
                </a:lnTo>
                <a:lnTo>
                  <a:pt x="350" y="669"/>
                </a:lnTo>
                <a:lnTo>
                  <a:pt x="348" y="669"/>
                </a:lnTo>
                <a:lnTo>
                  <a:pt x="346" y="669"/>
                </a:lnTo>
                <a:lnTo>
                  <a:pt x="345" y="669"/>
                </a:lnTo>
                <a:lnTo>
                  <a:pt x="343" y="669"/>
                </a:lnTo>
                <a:lnTo>
                  <a:pt x="341" y="669"/>
                </a:lnTo>
                <a:lnTo>
                  <a:pt x="338" y="669"/>
                </a:lnTo>
                <a:lnTo>
                  <a:pt x="333" y="669"/>
                </a:lnTo>
                <a:lnTo>
                  <a:pt x="332" y="669"/>
                </a:lnTo>
                <a:lnTo>
                  <a:pt x="330" y="669"/>
                </a:lnTo>
                <a:lnTo>
                  <a:pt x="328" y="669"/>
                </a:lnTo>
                <a:lnTo>
                  <a:pt x="327" y="669"/>
                </a:lnTo>
                <a:lnTo>
                  <a:pt x="323" y="669"/>
                </a:lnTo>
                <a:lnTo>
                  <a:pt x="317" y="669"/>
                </a:lnTo>
                <a:lnTo>
                  <a:pt x="314" y="669"/>
                </a:lnTo>
                <a:lnTo>
                  <a:pt x="302" y="669"/>
                </a:lnTo>
                <a:lnTo>
                  <a:pt x="292" y="669"/>
                </a:lnTo>
                <a:lnTo>
                  <a:pt x="291" y="669"/>
                </a:lnTo>
                <a:lnTo>
                  <a:pt x="289" y="669"/>
                </a:lnTo>
                <a:lnTo>
                  <a:pt x="286" y="669"/>
                </a:lnTo>
                <a:lnTo>
                  <a:pt x="283" y="669"/>
                </a:lnTo>
                <a:lnTo>
                  <a:pt x="274" y="669"/>
                </a:lnTo>
                <a:lnTo>
                  <a:pt x="268" y="669"/>
                </a:lnTo>
                <a:lnTo>
                  <a:pt x="260" y="670"/>
                </a:lnTo>
                <a:lnTo>
                  <a:pt x="242" y="670"/>
                </a:lnTo>
                <a:lnTo>
                  <a:pt x="240" y="670"/>
                </a:lnTo>
                <a:lnTo>
                  <a:pt x="238" y="670"/>
                </a:lnTo>
                <a:lnTo>
                  <a:pt x="237" y="670"/>
                </a:lnTo>
                <a:lnTo>
                  <a:pt x="235" y="670"/>
                </a:lnTo>
                <a:lnTo>
                  <a:pt x="232" y="670"/>
                </a:lnTo>
                <a:lnTo>
                  <a:pt x="230" y="670"/>
                </a:lnTo>
                <a:lnTo>
                  <a:pt x="224" y="670"/>
                </a:lnTo>
                <a:lnTo>
                  <a:pt x="216" y="670"/>
                </a:lnTo>
                <a:lnTo>
                  <a:pt x="212" y="670"/>
                </a:lnTo>
                <a:lnTo>
                  <a:pt x="206" y="670"/>
                </a:lnTo>
                <a:lnTo>
                  <a:pt x="201" y="670"/>
                </a:lnTo>
                <a:lnTo>
                  <a:pt x="183" y="670"/>
                </a:lnTo>
                <a:lnTo>
                  <a:pt x="180" y="670"/>
                </a:lnTo>
                <a:lnTo>
                  <a:pt x="168" y="670"/>
                </a:lnTo>
                <a:lnTo>
                  <a:pt x="163" y="672"/>
                </a:lnTo>
                <a:lnTo>
                  <a:pt x="158" y="672"/>
                </a:lnTo>
                <a:lnTo>
                  <a:pt x="157" y="672"/>
                </a:lnTo>
                <a:lnTo>
                  <a:pt x="144" y="672"/>
                </a:lnTo>
                <a:lnTo>
                  <a:pt x="139" y="672"/>
                </a:lnTo>
                <a:lnTo>
                  <a:pt x="124" y="672"/>
                </a:lnTo>
                <a:lnTo>
                  <a:pt x="122" y="673"/>
                </a:lnTo>
                <a:lnTo>
                  <a:pt x="113" y="673"/>
                </a:lnTo>
                <a:lnTo>
                  <a:pt x="96" y="673"/>
                </a:lnTo>
                <a:lnTo>
                  <a:pt x="95" y="673"/>
                </a:lnTo>
                <a:lnTo>
                  <a:pt x="93" y="673"/>
                </a:lnTo>
                <a:lnTo>
                  <a:pt x="91" y="673"/>
                </a:lnTo>
                <a:lnTo>
                  <a:pt x="90" y="673"/>
                </a:lnTo>
                <a:lnTo>
                  <a:pt x="87" y="673"/>
                </a:lnTo>
                <a:lnTo>
                  <a:pt x="83" y="673"/>
                </a:lnTo>
                <a:lnTo>
                  <a:pt x="82" y="673"/>
                </a:lnTo>
                <a:lnTo>
                  <a:pt x="80" y="673"/>
                </a:lnTo>
                <a:lnTo>
                  <a:pt x="78" y="673"/>
                </a:lnTo>
                <a:lnTo>
                  <a:pt x="75" y="673"/>
                </a:lnTo>
                <a:lnTo>
                  <a:pt x="69" y="673"/>
                </a:lnTo>
                <a:lnTo>
                  <a:pt x="67" y="673"/>
                </a:lnTo>
                <a:lnTo>
                  <a:pt x="64" y="673"/>
                </a:lnTo>
                <a:lnTo>
                  <a:pt x="59" y="673"/>
                </a:lnTo>
                <a:lnTo>
                  <a:pt x="57" y="673"/>
                </a:lnTo>
                <a:lnTo>
                  <a:pt x="52" y="673"/>
                </a:lnTo>
                <a:lnTo>
                  <a:pt x="47" y="673"/>
                </a:lnTo>
                <a:lnTo>
                  <a:pt x="46" y="673"/>
                </a:lnTo>
                <a:lnTo>
                  <a:pt x="44" y="673"/>
                </a:lnTo>
                <a:lnTo>
                  <a:pt x="41" y="673"/>
                </a:lnTo>
                <a:lnTo>
                  <a:pt x="38" y="673"/>
                </a:lnTo>
                <a:lnTo>
                  <a:pt x="33" y="673"/>
                </a:lnTo>
                <a:lnTo>
                  <a:pt x="31" y="673"/>
                </a:lnTo>
                <a:lnTo>
                  <a:pt x="28" y="673"/>
                </a:lnTo>
                <a:lnTo>
                  <a:pt x="20" y="673"/>
                </a:lnTo>
                <a:lnTo>
                  <a:pt x="13" y="673"/>
                </a:lnTo>
                <a:lnTo>
                  <a:pt x="13" y="667"/>
                </a:lnTo>
                <a:lnTo>
                  <a:pt x="13" y="665"/>
                </a:lnTo>
                <a:lnTo>
                  <a:pt x="13" y="651"/>
                </a:lnTo>
                <a:lnTo>
                  <a:pt x="13" y="649"/>
                </a:lnTo>
                <a:lnTo>
                  <a:pt x="13" y="647"/>
                </a:lnTo>
                <a:lnTo>
                  <a:pt x="13" y="646"/>
                </a:lnTo>
                <a:lnTo>
                  <a:pt x="13" y="644"/>
                </a:lnTo>
                <a:lnTo>
                  <a:pt x="13" y="636"/>
                </a:lnTo>
                <a:lnTo>
                  <a:pt x="13" y="619"/>
                </a:lnTo>
                <a:lnTo>
                  <a:pt x="13" y="618"/>
                </a:lnTo>
                <a:lnTo>
                  <a:pt x="13" y="613"/>
                </a:lnTo>
                <a:lnTo>
                  <a:pt x="13" y="608"/>
                </a:lnTo>
                <a:lnTo>
                  <a:pt x="13" y="602"/>
                </a:lnTo>
                <a:lnTo>
                  <a:pt x="13" y="593"/>
                </a:lnTo>
                <a:lnTo>
                  <a:pt x="13" y="587"/>
                </a:lnTo>
                <a:lnTo>
                  <a:pt x="13" y="582"/>
                </a:lnTo>
                <a:lnTo>
                  <a:pt x="13" y="580"/>
                </a:lnTo>
                <a:lnTo>
                  <a:pt x="13" y="575"/>
                </a:lnTo>
                <a:lnTo>
                  <a:pt x="13" y="572"/>
                </a:lnTo>
                <a:lnTo>
                  <a:pt x="13" y="570"/>
                </a:lnTo>
                <a:lnTo>
                  <a:pt x="13" y="569"/>
                </a:lnTo>
                <a:lnTo>
                  <a:pt x="13" y="567"/>
                </a:lnTo>
                <a:lnTo>
                  <a:pt x="13" y="562"/>
                </a:lnTo>
                <a:lnTo>
                  <a:pt x="13" y="556"/>
                </a:lnTo>
                <a:lnTo>
                  <a:pt x="13" y="551"/>
                </a:lnTo>
                <a:lnTo>
                  <a:pt x="13" y="548"/>
                </a:lnTo>
                <a:lnTo>
                  <a:pt x="13" y="535"/>
                </a:lnTo>
                <a:lnTo>
                  <a:pt x="11" y="520"/>
                </a:lnTo>
                <a:lnTo>
                  <a:pt x="11" y="513"/>
                </a:lnTo>
                <a:lnTo>
                  <a:pt x="11" y="508"/>
                </a:lnTo>
                <a:lnTo>
                  <a:pt x="11" y="507"/>
                </a:lnTo>
                <a:lnTo>
                  <a:pt x="13" y="507"/>
                </a:lnTo>
                <a:lnTo>
                  <a:pt x="13" y="503"/>
                </a:lnTo>
                <a:lnTo>
                  <a:pt x="13" y="492"/>
                </a:lnTo>
                <a:lnTo>
                  <a:pt x="13" y="490"/>
                </a:lnTo>
                <a:lnTo>
                  <a:pt x="13" y="487"/>
                </a:lnTo>
                <a:lnTo>
                  <a:pt x="13" y="484"/>
                </a:lnTo>
                <a:lnTo>
                  <a:pt x="13" y="482"/>
                </a:lnTo>
                <a:lnTo>
                  <a:pt x="13" y="479"/>
                </a:lnTo>
                <a:lnTo>
                  <a:pt x="11" y="466"/>
                </a:lnTo>
                <a:lnTo>
                  <a:pt x="11" y="459"/>
                </a:lnTo>
                <a:lnTo>
                  <a:pt x="11" y="453"/>
                </a:lnTo>
                <a:lnTo>
                  <a:pt x="11" y="451"/>
                </a:lnTo>
                <a:lnTo>
                  <a:pt x="11" y="450"/>
                </a:lnTo>
                <a:lnTo>
                  <a:pt x="11" y="448"/>
                </a:lnTo>
                <a:lnTo>
                  <a:pt x="11" y="446"/>
                </a:lnTo>
                <a:lnTo>
                  <a:pt x="11" y="441"/>
                </a:lnTo>
                <a:lnTo>
                  <a:pt x="11" y="427"/>
                </a:lnTo>
                <a:lnTo>
                  <a:pt x="11" y="425"/>
                </a:lnTo>
                <a:lnTo>
                  <a:pt x="11" y="420"/>
                </a:lnTo>
                <a:lnTo>
                  <a:pt x="11" y="414"/>
                </a:lnTo>
                <a:lnTo>
                  <a:pt x="11" y="410"/>
                </a:lnTo>
                <a:lnTo>
                  <a:pt x="11" y="407"/>
                </a:lnTo>
                <a:lnTo>
                  <a:pt x="11" y="402"/>
                </a:lnTo>
                <a:lnTo>
                  <a:pt x="11" y="397"/>
                </a:lnTo>
                <a:lnTo>
                  <a:pt x="13" y="397"/>
                </a:lnTo>
                <a:lnTo>
                  <a:pt x="11" y="392"/>
                </a:lnTo>
                <a:lnTo>
                  <a:pt x="11" y="387"/>
                </a:lnTo>
                <a:lnTo>
                  <a:pt x="11" y="386"/>
                </a:lnTo>
                <a:lnTo>
                  <a:pt x="11" y="384"/>
                </a:lnTo>
                <a:lnTo>
                  <a:pt x="11" y="381"/>
                </a:lnTo>
                <a:lnTo>
                  <a:pt x="11" y="378"/>
                </a:lnTo>
                <a:lnTo>
                  <a:pt x="11" y="374"/>
                </a:lnTo>
                <a:lnTo>
                  <a:pt x="11" y="369"/>
                </a:lnTo>
                <a:lnTo>
                  <a:pt x="11" y="360"/>
                </a:lnTo>
                <a:lnTo>
                  <a:pt x="11" y="356"/>
                </a:lnTo>
                <a:lnTo>
                  <a:pt x="11" y="353"/>
                </a:lnTo>
                <a:lnTo>
                  <a:pt x="11" y="352"/>
                </a:lnTo>
                <a:lnTo>
                  <a:pt x="11" y="350"/>
                </a:lnTo>
                <a:lnTo>
                  <a:pt x="11" y="342"/>
                </a:lnTo>
                <a:lnTo>
                  <a:pt x="11" y="337"/>
                </a:lnTo>
                <a:lnTo>
                  <a:pt x="11" y="334"/>
                </a:lnTo>
                <a:lnTo>
                  <a:pt x="11" y="332"/>
                </a:lnTo>
                <a:lnTo>
                  <a:pt x="11" y="327"/>
                </a:lnTo>
                <a:lnTo>
                  <a:pt x="11" y="325"/>
                </a:lnTo>
                <a:lnTo>
                  <a:pt x="11" y="317"/>
                </a:lnTo>
                <a:lnTo>
                  <a:pt x="11" y="316"/>
                </a:lnTo>
                <a:lnTo>
                  <a:pt x="11" y="314"/>
                </a:lnTo>
                <a:lnTo>
                  <a:pt x="11" y="306"/>
                </a:lnTo>
                <a:lnTo>
                  <a:pt x="11" y="304"/>
                </a:lnTo>
                <a:lnTo>
                  <a:pt x="11" y="296"/>
                </a:lnTo>
                <a:lnTo>
                  <a:pt x="11" y="293"/>
                </a:lnTo>
                <a:lnTo>
                  <a:pt x="11" y="291"/>
                </a:lnTo>
                <a:lnTo>
                  <a:pt x="11" y="283"/>
                </a:lnTo>
                <a:lnTo>
                  <a:pt x="11" y="278"/>
                </a:lnTo>
                <a:lnTo>
                  <a:pt x="11" y="276"/>
                </a:lnTo>
                <a:lnTo>
                  <a:pt x="11" y="270"/>
                </a:lnTo>
                <a:lnTo>
                  <a:pt x="11" y="268"/>
                </a:lnTo>
                <a:lnTo>
                  <a:pt x="11" y="262"/>
                </a:lnTo>
                <a:lnTo>
                  <a:pt x="10" y="252"/>
                </a:lnTo>
                <a:lnTo>
                  <a:pt x="11" y="249"/>
                </a:lnTo>
                <a:lnTo>
                  <a:pt x="11" y="247"/>
                </a:lnTo>
                <a:lnTo>
                  <a:pt x="11" y="244"/>
                </a:lnTo>
                <a:lnTo>
                  <a:pt x="11" y="232"/>
                </a:lnTo>
                <a:lnTo>
                  <a:pt x="11" y="229"/>
                </a:lnTo>
                <a:lnTo>
                  <a:pt x="11" y="226"/>
                </a:lnTo>
                <a:lnTo>
                  <a:pt x="11" y="219"/>
                </a:lnTo>
                <a:lnTo>
                  <a:pt x="11" y="218"/>
                </a:lnTo>
                <a:lnTo>
                  <a:pt x="10" y="216"/>
                </a:lnTo>
                <a:lnTo>
                  <a:pt x="10" y="214"/>
                </a:lnTo>
                <a:lnTo>
                  <a:pt x="10" y="200"/>
                </a:lnTo>
                <a:lnTo>
                  <a:pt x="10" y="198"/>
                </a:lnTo>
                <a:lnTo>
                  <a:pt x="10" y="186"/>
                </a:lnTo>
                <a:lnTo>
                  <a:pt x="10" y="167"/>
                </a:lnTo>
                <a:lnTo>
                  <a:pt x="10" y="160"/>
                </a:lnTo>
                <a:lnTo>
                  <a:pt x="10" y="159"/>
                </a:lnTo>
                <a:lnTo>
                  <a:pt x="10" y="136"/>
                </a:lnTo>
                <a:lnTo>
                  <a:pt x="10" y="123"/>
                </a:lnTo>
                <a:lnTo>
                  <a:pt x="10" y="120"/>
                </a:lnTo>
                <a:lnTo>
                  <a:pt x="6" y="120"/>
                </a:lnTo>
                <a:lnTo>
                  <a:pt x="2" y="120"/>
                </a:lnTo>
                <a:lnTo>
                  <a:pt x="2" y="113"/>
                </a:lnTo>
                <a:lnTo>
                  <a:pt x="2" y="111"/>
                </a:lnTo>
                <a:lnTo>
                  <a:pt x="2" y="102"/>
                </a:lnTo>
                <a:lnTo>
                  <a:pt x="2" y="95"/>
                </a:lnTo>
                <a:lnTo>
                  <a:pt x="2" y="92"/>
                </a:lnTo>
                <a:lnTo>
                  <a:pt x="2" y="90"/>
                </a:lnTo>
                <a:lnTo>
                  <a:pt x="2" y="87"/>
                </a:lnTo>
                <a:lnTo>
                  <a:pt x="2" y="79"/>
                </a:lnTo>
                <a:lnTo>
                  <a:pt x="2" y="75"/>
                </a:lnTo>
                <a:lnTo>
                  <a:pt x="2" y="74"/>
                </a:lnTo>
                <a:lnTo>
                  <a:pt x="2" y="72"/>
                </a:lnTo>
                <a:lnTo>
                  <a:pt x="2" y="70"/>
                </a:lnTo>
                <a:lnTo>
                  <a:pt x="2" y="67"/>
                </a:lnTo>
                <a:lnTo>
                  <a:pt x="0" y="56"/>
                </a:lnTo>
                <a:lnTo>
                  <a:pt x="0" y="48"/>
                </a:lnTo>
                <a:lnTo>
                  <a:pt x="0" y="41"/>
                </a:lnTo>
                <a:lnTo>
                  <a:pt x="0" y="39"/>
                </a:lnTo>
                <a:lnTo>
                  <a:pt x="0" y="38"/>
                </a:lnTo>
                <a:lnTo>
                  <a:pt x="0" y="30"/>
                </a:lnTo>
                <a:lnTo>
                  <a:pt x="0" y="28"/>
                </a:lnTo>
                <a:lnTo>
                  <a:pt x="0" y="26"/>
                </a:lnTo>
                <a:lnTo>
                  <a:pt x="0" y="25"/>
                </a:lnTo>
                <a:lnTo>
                  <a:pt x="0" y="18"/>
                </a:lnTo>
                <a:lnTo>
                  <a:pt x="0" y="12"/>
                </a:lnTo>
                <a:lnTo>
                  <a:pt x="0" y="10"/>
                </a:lnTo>
                <a:lnTo>
                  <a:pt x="2" y="10"/>
                </a:lnTo>
                <a:lnTo>
                  <a:pt x="3" y="12"/>
                </a:lnTo>
                <a:lnTo>
                  <a:pt x="3" y="10"/>
                </a:lnTo>
                <a:lnTo>
                  <a:pt x="5" y="10"/>
                </a:lnTo>
                <a:lnTo>
                  <a:pt x="6" y="10"/>
                </a:lnTo>
                <a:lnTo>
                  <a:pt x="8" y="10"/>
                </a:lnTo>
                <a:lnTo>
                  <a:pt x="13" y="10"/>
                </a:lnTo>
                <a:lnTo>
                  <a:pt x="16" y="10"/>
                </a:lnTo>
                <a:lnTo>
                  <a:pt x="18" y="10"/>
                </a:lnTo>
                <a:lnTo>
                  <a:pt x="20" y="10"/>
                </a:lnTo>
                <a:lnTo>
                  <a:pt x="21" y="10"/>
                </a:lnTo>
                <a:lnTo>
                  <a:pt x="26" y="10"/>
                </a:lnTo>
                <a:lnTo>
                  <a:pt x="29" y="10"/>
                </a:lnTo>
                <a:lnTo>
                  <a:pt x="31" y="10"/>
                </a:lnTo>
                <a:lnTo>
                  <a:pt x="34" y="10"/>
                </a:lnTo>
                <a:lnTo>
                  <a:pt x="36" y="10"/>
                </a:lnTo>
                <a:lnTo>
                  <a:pt x="39" y="8"/>
                </a:lnTo>
                <a:lnTo>
                  <a:pt x="41" y="8"/>
                </a:lnTo>
                <a:lnTo>
                  <a:pt x="44" y="8"/>
                </a:lnTo>
                <a:lnTo>
                  <a:pt x="47" y="8"/>
                </a:lnTo>
                <a:lnTo>
                  <a:pt x="49" y="8"/>
                </a:lnTo>
                <a:lnTo>
                  <a:pt x="54" y="8"/>
                </a:lnTo>
                <a:lnTo>
                  <a:pt x="59" y="8"/>
                </a:lnTo>
                <a:lnTo>
                  <a:pt x="60" y="8"/>
                </a:lnTo>
                <a:lnTo>
                  <a:pt x="64" y="8"/>
                </a:lnTo>
                <a:lnTo>
                  <a:pt x="67" y="8"/>
                </a:lnTo>
                <a:lnTo>
                  <a:pt x="70" y="8"/>
                </a:lnTo>
                <a:lnTo>
                  <a:pt x="72" y="8"/>
                </a:lnTo>
                <a:lnTo>
                  <a:pt x="73" y="8"/>
                </a:lnTo>
                <a:lnTo>
                  <a:pt x="75" y="8"/>
                </a:lnTo>
                <a:lnTo>
                  <a:pt x="78" y="8"/>
                </a:lnTo>
                <a:lnTo>
                  <a:pt x="82" y="8"/>
                </a:lnTo>
                <a:lnTo>
                  <a:pt x="83" y="8"/>
                </a:lnTo>
                <a:lnTo>
                  <a:pt x="98" y="8"/>
                </a:lnTo>
                <a:lnTo>
                  <a:pt x="100" y="8"/>
                </a:lnTo>
                <a:lnTo>
                  <a:pt x="101" y="8"/>
                </a:lnTo>
                <a:lnTo>
                  <a:pt x="103" y="8"/>
                </a:lnTo>
                <a:lnTo>
                  <a:pt x="104" y="8"/>
                </a:lnTo>
                <a:lnTo>
                  <a:pt x="106" y="8"/>
                </a:lnTo>
                <a:lnTo>
                  <a:pt x="109" y="8"/>
                </a:lnTo>
                <a:lnTo>
                  <a:pt x="114" y="8"/>
                </a:lnTo>
                <a:lnTo>
                  <a:pt x="118" y="8"/>
                </a:lnTo>
                <a:lnTo>
                  <a:pt x="119" y="8"/>
                </a:lnTo>
                <a:lnTo>
                  <a:pt x="121" y="8"/>
                </a:lnTo>
                <a:lnTo>
                  <a:pt x="122" y="8"/>
                </a:lnTo>
                <a:lnTo>
                  <a:pt x="124" y="8"/>
                </a:lnTo>
                <a:lnTo>
                  <a:pt x="126" y="8"/>
                </a:lnTo>
                <a:lnTo>
                  <a:pt x="127" y="8"/>
                </a:lnTo>
                <a:lnTo>
                  <a:pt x="129" y="8"/>
                </a:lnTo>
                <a:lnTo>
                  <a:pt x="131" y="8"/>
                </a:lnTo>
                <a:lnTo>
                  <a:pt x="132" y="8"/>
                </a:lnTo>
                <a:lnTo>
                  <a:pt x="134" y="8"/>
                </a:lnTo>
                <a:lnTo>
                  <a:pt x="137" y="8"/>
                </a:lnTo>
                <a:lnTo>
                  <a:pt x="142" y="8"/>
                </a:lnTo>
                <a:lnTo>
                  <a:pt x="144" y="8"/>
                </a:lnTo>
                <a:lnTo>
                  <a:pt x="150" y="8"/>
                </a:lnTo>
                <a:lnTo>
                  <a:pt x="152" y="8"/>
                </a:lnTo>
                <a:lnTo>
                  <a:pt x="157" y="8"/>
                </a:lnTo>
                <a:lnTo>
                  <a:pt x="160" y="8"/>
                </a:lnTo>
                <a:lnTo>
                  <a:pt x="167" y="7"/>
                </a:lnTo>
                <a:lnTo>
                  <a:pt x="168" y="7"/>
                </a:lnTo>
                <a:lnTo>
                  <a:pt x="170" y="7"/>
                </a:lnTo>
                <a:lnTo>
                  <a:pt x="173" y="7"/>
                </a:lnTo>
                <a:lnTo>
                  <a:pt x="176" y="7"/>
                </a:lnTo>
                <a:lnTo>
                  <a:pt x="180" y="7"/>
                </a:lnTo>
                <a:lnTo>
                  <a:pt x="183" y="7"/>
                </a:lnTo>
                <a:lnTo>
                  <a:pt x="185" y="7"/>
                </a:lnTo>
                <a:lnTo>
                  <a:pt x="186" y="7"/>
                </a:lnTo>
                <a:lnTo>
                  <a:pt x="191" y="7"/>
                </a:lnTo>
                <a:lnTo>
                  <a:pt x="198" y="7"/>
                </a:lnTo>
                <a:lnTo>
                  <a:pt x="201" y="7"/>
                </a:lnTo>
                <a:lnTo>
                  <a:pt x="206" y="7"/>
                </a:lnTo>
                <a:lnTo>
                  <a:pt x="212" y="7"/>
                </a:lnTo>
                <a:lnTo>
                  <a:pt x="216" y="7"/>
                </a:lnTo>
                <a:lnTo>
                  <a:pt x="224" y="7"/>
                </a:lnTo>
                <a:lnTo>
                  <a:pt x="225" y="7"/>
                </a:lnTo>
                <a:lnTo>
                  <a:pt x="227" y="7"/>
                </a:lnTo>
                <a:lnTo>
                  <a:pt x="230" y="7"/>
                </a:lnTo>
                <a:lnTo>
                  <a:pt x="237" y="7"/>
                </a:lnTo>
                <a:lnTo>
                  <a:pt x="242" y="7"/>
                </a:lnTo>
                <a:lnTo>
                  <a:pt x="243" y="7"/>
                </a:lnTo>
                <a:lnTo>
                  <a:pt x="247" y="5"/>
                </a:lnTo>
                <a:lnTo>
                  <a:pt x="248" y="5"/>
                </a:lnTo>
                <a:lnTo>
                  <a:pt x="250" y="5"/>
                </a:lnTo>
                <a:lnTo>
                  <a:pt x="263" y="5"/>
                </a:lnTo>
                <a:lnTo>
                  <a:pt x="270" y="5"/>
                </a:lnTo>
                <a:lnTo>
                  <a:pt x="271" y="5"/>
                </a:lnTo>
                <a:lnTo>
                  <a:pt x="276" y="5"/>
                </a:lnTo>
                <a:lnTo>
                  <a:pt x="284" y="5"/>
                </a:lnTo>
                <a:lnTo>
                  <a:pt x="286" y="5"/>
                </a:lnTo>
                <a:lnTo>
                  <a:pt x="296" y="5"/>
                </a:lnTo>
                <a:lnTo>
                  <a:pt x="304" y="5"/>
                </a:lnTo>
                <a:lnTo>
                  <a:pt x="305" y="5"/>
                </a:lnTo>
                <a:lnTo>
                  <a:pt x="310" y="5"/>
                </a:lnTo>
                <a:lnTo>
                  <a:pt x="310" y="3"/>
                </a:lnTo>
                <a:lnTo>
                  <a:pt x="314" y="3"/>
                </a:lnTo>
                <a:lnTo>
                  <a:pt x="330" y="3"/>
                </a:lnTo>
                <a:lnTo>
                  <a:pt x="332" y="3"/>
                </a:lnTo>
                <a:lnTo>
                  <a:pt x="333" y="3"/>
                </a:lnTo>
                <a:lnTo>
                  <a:pt x="335" y="3"/>
                </a:lnTo>
                <a:lnTo>
                  <a:pt x="338" y="3"/>
                </a:lnTo>
                <a:lnTo>
                  <a:pt x="346" y="3"/>
                </a:lnTo>
                <a:lnTo>
                  <a:pt x="353" y="3"/>
                </a:lnTo>
                <a:lnTo>
                  <a:pt x="356" y="2"/>
                </a:lnTo>
                <a:lnTo>
                  <a:pt x="361" y="2"/>
                </a:lnTo>
                <a:lnTo>
                  <a:pt x="364" y="2"/>
                </a:lnTo>
                <a:lnTo>
                  <a:pt x="371" y="2"/>
                </a:lnTo>
                <a:lnTo>
                  <a:pt x="372" y="2"/>
                </a:lnTo>
                <a:lnTo>
                  <a:pt x="374" y="2"/>
                </a:lnTo>
                <a:lnTo>
                  <a:pt x="376" y="2"/>
                </a:lnTo>
                <a:lnTo>
                  <a:pt x="377" y="2"/>
                </a:lnTo>
                <a:lnTo>
                  <a:pt x="381" y="2"/>
                </a:lnTo>
                <a:lnTo>
                  <a:pt x="382" y="2"/>
                </a:lnTo>
                <a:lnTo>
                  <a:pt x="384" y="2"/>
                </a:lnTo>
                <a:lnTo>
                  <a:pt x="389" y="2"/>
                </a:lnTo>
                <a:lnTo>
                  <a:pt x="394" y="2"/>
                </a:lnTo>
                <a:lnTo>
                  <a:pt x="399" y="2"/>
                </a:lnTo>
                <a:lnTo>
                  <a:pt x="400" y="2"/>
                </a:lnTo>
                <a:lnTo>
                  <a:pt x="405" y="2"/>
                </a:lnTo>
                <a:lnTo>
                  <a:pt x="408" y="2"/>
                </a:lnTo>
                <a:lnTo>
                  <a:pt x="412" y="2"/>
                </a:lnTo>
                <a:lnTo>
                  <a:pt x="415" y="2"/>
                </a:lnTo>
                <a:lnTo>
                  <a:pt x="418" y="2"/>
                </a:lnTo>
                <a:lnTo>
                  <a:pt x="425" y="2"/>
                </a:lnTo>
                <a:lnTo>
                  <a:pt x="426" y="2"/>
                </a:lnTo>
                <a:lnTo>
                  <a:pt x="428" y="2"/>
                </a:lnTo>
                <a:lnTo>
                  <a:pt x="430" y="2"/>
                </a:lnTo>
                <a:lnTo>
                  <a:pt x="431" y="2"/>
                </a:lnTo>
                <a:lnTo>
                  <a:pt x="436" y="2"/>
                </a:lnTo>
                <a:lnTo>
                  <a:pt x="438" y="2"/>
                </a:lnTo>
                <a:lnTo>
                  <a:pt x="439" y="2"/>
                </a:lnTo>
                <a:lnTo>
                  <a:pt x="446" y="2"/>
                </a:lnTo>
                <a:lnTo>
                  <a:pt x="453" y="2"/>
                </a:lnTo>
                <a:lnTo>
                  <a:pt x="472" y="0"/>
                </a:lnTo>
                <a:lnTo>
                  <a:pt x="474" y="0"/>
                </a:lnTo>
                <a:lnTo>
                  <a:pt x="475" y="0"/>
                </a:lnTo>
                <a:lnTo>
                  <a:pt x="482" y="0"/>
                </a:lnTo>
                <a:lnTo>
                  <a:pt x="485" y="0"/>
                </a:lnTo>
                <a:lnTo>
                  <a:pt x="498" y="0"/>
                </a:lnTo>
                <a:lnTo>
                  <a:pt x="500" y="0"/>
                </a:lnTo>
                <a:lnTo>
                  <a:pt x="503" y="0"/>
                </a:lnTo>
                <a:lnTo>
                  <a:pt x="506" y="0"/>
                </a:lnTo>
                <a:lnTo>
                  <a:pt x="508" y="0"/>
                </a:lnTo>
                <a:lnTo>
                  <a:pt x="513" y="0"/>
                </a:lnTo>
                <a:lnTo>
                  <a:pt x="524" y="0"/>
                </a:lnTo>
                <a:lnTo>
                  <a:pt x="528" y="0"/>
                </a:lnTo>
                <a:lnTo>
                  <a:pt x="531" y="0"/>
                </a:lnTo>
                <a:lnTo>
                  <a:pt x="533" y="0"/>
                </a:lnTo>
                <a:lnTo>
                  <a:pt x="534" y="0"/>
                </a:lnTo>
                <a:lnTo>
                  <a:pt x="536"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61" name="Freeform 700"/>
          <p:cNvSpPr>
            <a:spLocks/>
          </p:cNvSpPr>
          <p:nvPr/>
        </p:nvSpPr>
        <p:spPr bwMode="auto">
          <a:xfrm>
            <a:off x="5921126" y="2432952"/>
            <a:ext cx="1341553" cy="1401013"/>
          </a:xfrm>
          <a:custGeom>
            <a:avLst/>
            <a:gdLst>
              <a:gd name="T0" fmla="*/ 550 w 663"/>
              <a:gd name="T1" fmla="*/ 7 h 673"/>
              <a:gd name="T2" fmla="*/ 559 w 663"/>
              <a:gd name="T3" fmla="*/ 20 h 673"/>
              <a:gd name="T4" fmla="*/ 573 w 663"/>
              <a:gd name="T5" fmla="*/ 12 h 673"/>
              <a:gd name="T6" fmla="*/ 586 w 663"/>
              <a:gd name="T7" fmla="*/ 0 h 673"/>
              <a:gd name="T8" fmla="*/ 604 w 663"/>
              <a:gd name="T9" fmla="*/ 13 h 673"/>
              <a:gd name="T10" fmla="*/ 616 w 663"/>
              <a:gd name="T11" fmla="*/ 20 h 673"/>
              <a:gd name="T12" fmla="*/ 635 w 663"/>
              <a:gd name="T13" fmla="*/ 23 h 673"/>
              <a:gd name="T14" fmla="*/ 645 w 663"/>
              <a:gd name="T15" fmla="*/ 31 h 673"/>
              <a:gd name="T16" fmla="*/ 648 w 663"/>
              <a:gd name="T17" fmla="*/ 48 h 673"/>
              <a:gd name="T18" fmla="*/ 645 w 663"/>
              <a:gd name="T19" fmla="*/ 62 h 673"/>
              <a:gd name="T20" fmla="*/ 642 w 663"/>
              <a:gd name="T21" fmla="*/ 82 h 673"/>
              <a:gd name="T22" fmla="*/ 622 w 663"/>
              <a:gd name="T23" fmla="*/ 82 h 673"/>
              <a:gd name="T24" fmla="*/ 611 w 663"/>
              <a:gd name="T25" fmla="*/ 97 h 673"/>
              <a:gd name="T26" fmla="*/ 614 w 663"/>
              <a:gd name="T27" fmla="*/ 111 h 673"/>
              <a:gd name="T28" fmla="*/ 619 w 663"/>
              <a:gd name="T29" fmla="*/ 129 h 673"/>
              <a:gd name="T30" fmla="*/ 622 w 663"/>
              <a:gd name="T31" fmla="*/ 144 h 673"/>
              <a:gd name="T32" fmla="*/ 614 w 663"/>
              <a:gd name="T33" fmla="*/ 159 h 673"/>
              <a:gd name="T34" fmla="*/ 593 w 663"/>
              <a:gd name="T35" fmla="*/ 159 h 673"/>
              <a:gd name="T36" fmla="*/ 575 w 663"/>
              <a:gd name="T37" fmla="*/ 169 h 673"/>
              <a:gd name="T38" fmla="*/ 560 w 663"/>
              <a:gd name="T39" fmla="*/ 177 h 673"/>
              <a:gd name="T40" fmla="*/ 544 w 663"/>
              <a:gd name="T41" fmla="*/ 183 h 673"/>
              <a:gd name="T42" fmla="*/ 531 w 663"/>
              <a:gd name="T43" fmla="*/ 180 h 673"/>
              <a:gd name="T44" fmla="*/ 519 w 663"/>
              <a:gd name="T45" fmla="*/ 195 h 673"/>
              <a:gd name="T46" fmla="*/ 531 w 663"/>
              <a:gd name="T47" fmla="*/ 213 h 673"/>
              <a:gd name="T48" fmla="*/ 550 w 663"/>
              <a:gd name="T49" fmla="*/ 221 h 673"/>
              <a:gd name="T50" fmla="*/ 567 w 663"/>
              <a:gd name="T51" fmla="*/ 222 h 673"/>
              <a:gd name="T52" fmla="*/ 586 w 663"/>
              <a:gd name="T53" fmla="*/ 222 h 673"/>
              <a:gd name="T54" fmla="*/ 599 w 663"/>
              <a:gd name="T55" fmla="*/ 236 h 673"/>
              <a:gd name="T56" fmla="*/ 612 w 663"/>
              <a:gd name="T57" fmla="*/ 249 h 673"/>
              <a:gd name="T58" fmla="*/ 612 w 663"/>
              <a:gd name="T59" fmla="*/ 270 h 673"/>
              <a:gd name="T60" fmla="*/ 601 w 663"/>
              <a:gd name="T61" fmla="*/ 276 h 673"/>
              <a:gd name="T62" fmla="*/ 590 w 663"/>
              <a:gd name="T63" fmla="*/ 296 h 673"/>
              <a:gd name="T64" fmla="*/ 591 w 663"/>
              <a:gd name="T65" fmla="*/ 316 h 673"/>
              <a:gd name="T66" fmla="*/ 594 w 663"/>
              <a:gd name="T67" fmla="*/ 332 h 673"/>
              <a:gd name="T68" fmla="*/ 578 w 663"/>
              <a:gd name="T69" fmla="*/ 343 h 673"/>
              <a:gd name="T70" fmla="*/ 568 w 663"/>
              <a:gd name="T71" fmla="*/ 355 h 673"/>
              <a:gd name="T72" fmla="*/ 562 w 663"/>
              <a:gd name="T73" fmla="*/ 376 h 673"/>
              <a:gd name="T74" fmla="*/ 570 w 663"/>
              <a:gd name="T75" fmla="*/ 391 h 673"/>
              <a:gd name="T76" fmla="*/ 563 w 663"/>
              <a:gd name="T77" fmla="*/ 401 h 673"/>
              <a:gd name="T78" fmla="*/ 554 w 663"/>
              <a:gd name="T79" fmla="*/ 414 h 673"/>
              <a:gd name="T80" fmla="*/ 547 w 663"/>
              <a:gd name="T81" fmla="*/ 433 h 673"/>
              <a:gd name="T82" fmla="*/ 537 w 663"/>
              <a:gd name="T83" fmla="*/ 453 h 673"/>
              <a:gd name="T84" fmla="*/ 581 w 663"/>
              <a:gd name="T85" fmla="*/ 472 h 673"/>
              <a:gd name="T86" fmla="*/ 647 w 663"/>
              <a:gd name="T87" fmla="*/ 471 h 673"/>
              <a:gd name="T88" fmla="*/ 661 w 663"/>
              <a:gd name="T89" fmla="*/ 548 h 673"/>
              <a:gd name="T90" fmla="*/ 617 w 663"/>
              <a:gd name="T91" fmla="*/ 611 h 673"/>
              <a:gd name="T92" fmla="*/ 554 w 663"/>
              <a:gd name="T93" fmla="*/ 611 h 673"/>
              <a:gd name="T94" fmla="*/ 478 w 663"/>
              <a:gd name="T95" fmla="*/ 610 h 673"/>
              <a:gd name="T96" fmla="*/ 392 w 663"/>
              <a:gd name="T97" fmla="*/ 616 h 673"/>
              <a:gd name="T98" fmla="*/ 369 w 663"/>
              <a:gd name="T99" fmla="*/ 667 h 673"/>
              <a:gd name="T100" fmla="*/ 318 w 663"/>
              <a:gd name="T101" fmla="*/ 669 h 673"/>
              <a:gd name="T102" fmla="*/ 227 w 663"/>
              <a:gd name="T103" fmla="*/ 670 h 673"/>
              <a:gd name="T104" fmla="*/ 114 w 663"/>
              <a:gd name="T105" fmla="*/ 672 h 673"/>
              <a:gd name="T106" fmla="*/ 49 w 663"/>
              <a:gd name="T107" fmla="*/ 673 h 673"/>
              <a:gd name="T108" fmla="*/ 3 w 663"/>
              <a:gd name="T109" fmla="*/ 647 h 673"/>
              <a:gd name="T110" fmla="*/ 3 w 663"/>
              <a:gd name="T111" fmla="*/ 567 h 673"/>
              <a:gd name="T112" fmla="*/ 3 w 663"/>
              <a:gd name="T113" fmla="*/ 479 h 673"/>
              <a:gd name="T114" fmla="*/ 3 w 663"/>
              <a:gd name="T115" fmla="*/ 397 h 673"/>
              <a:gd name="T116" fmla="*/ 1 w 663"/>
              <a:gd name="T117" fmla="*/ 332 h 673"/>
              <a:gd name="T118" fmla="*/ 0 w 663"/>
              <a:gd name="T119" fmla="*/ 252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3" h="673">
                <a:moveTo>
                  <a:pt x="526" y="0"/>
                </a:moveTo>
                <a:lnTo>
                  <a:pt x="534" y="2"/>
                </a:lnTo>
                <a:lnTo>
                  <a:pt x="536" y="2"/>
                </a:lnTo>
                <a:lnTo>
                  <a:pt x="536" y="0"/>
                </a:lnTo>
                <a:lnTo>
                  <a:pt x="536" y="2"/>
                </a:lnTo>
                <a:lnTo>
                  <a:pt x="537" y="2"/>
                </a:lnTo>
                <a:lnTo>
                  <a:pt x="537" y="3"/>
                </a:lnTo>
                <a:lnTo>
                  <a:pt x="539" y="3"/>
                </a:lnTo>
                <a:lnTo>
                  <a:pt x="541" y="3"/>
                </a:lnTo>
                <a:lnTo>
                  <a:pt x="542" y="3"/>
                </a:lnTo>
                <a:lnTo>
                  <a:pt x="544" y="3"/>
                </a:lnTo>
                <a:lnTo>
                  <a:pt x="545" y="3"/>
                </a:lnTo>
                <a:lnTo>
                  <a:pt x="547" y="3"/>
                </a:lnTo>
                <a:lnTo>
                  <a:pt x="547" y="5"/>
                </a:lnTo>
                <a:lnTo>
                  <a:pt x="549" y="5"/>
                </a:lnTo>
                <a:lnTo>
                  <a:pt x="549" y="7"/>
                </a:lnTo>
                <a:lnTo>
                  <a:pt x="550" y="7"/>
                </a:lnTo>
                <a:lnTo>
                  <a:pt x="552" y="7"/>
                </a:lnTo>
                <a:lnTo>
                  <a:pt x="552" y="8"/>
                </a:lnTo>
                <a:lnTo>
                  <a:pt x="552" y="10"/>
                </a:lnTo>
                <a:lnTo>
                  <a:pt x="552" y="12"/>
                </a:lnTo>
                <a:lnTo>
                  <a:pt x="552" y="13"/>
                </a:lnTo>
                <a:lnTo>
                  <a:pt x="552" y="15"/>
                </a:lnTo>
                <a:lnTo>
                  <a:pt x="552" y="17"/>
                </a:lnTo>
                <a:lnTo>
                  <a:pt x="552" y="18"/>
                </a:lnTo>
                <a:lnTo>
                  <a:pt x="550" y="18"/>
                </a:lnTo>
                <a:lnTo>
                  <a:pt x="552" y="18"/>
                </a:lnTo>
                <a:lnTo>
                  <a:pt x="552" y="20"/>
                </a:lnTo>
                <a:lnTo>
                  <a:pt x="552" y="21"/>
                </a:lnTo>
                <a:lnTo>
                  <a:pt x="554" y="21"/>
                </a:lnTo>
                <a:lnTo>
                  <a:pt x="554" y="20"/>
                </a:lnTo>
                <a:lnTo>
                  <a:pt x="555" y="20"/>
                </a:lnTo>
                <a:lnTo>
                  <a:pt x="557" y="20"/>
                </a:lnTo>
                <a:lnTo>
                  <a:pt x="559" y="20"/>
                </a:lnTo>
                <a:lnTo>
                  <a:pt x="559" y="18"/>
                </a:lnTo>
                <a:lnTo>
                  <a:pt x="560" y="18"/>
                </a:lnTo>
                <a:lnTo>
                  <a:pt x="560" y="17"/>
                </a:lnTo>
                <a:lnTo>
                  <a:pt x="562" y="17"/>
                </a:lnTo>
                <a:lnTo>
                  <a:pt x="563" y="15"/>
                </a:lnTo>
                <a:lnTo>
                  <a:pt x="565" y="15"/>
                </a:lnTo>
                <a:lnTo>
                  <a:pt x="565" y="13"/>
                </a:lnTo>
                <a:lnTo>
                  <a:pt x="567" y="13"/>
                </a:lnTo>
                <a:lnTo>
                  <a:pt x="567" y="12"/>
                </a:lnTo>
                <a:lnTo>
                  <a:pt x="568" y="12"/>
                </a:lnTo>
                <a:lnTo>
                  <a:pt x="568" y="13"/>
                </a:lnTo>
                <a:lnTo>
                  <a:pt x="570" y="13"/>
                </a:lnTo>
                <a:lnTo>
                  <a:pt x="572" y="13"/>
                </a:lnTo>
                <a:lnTo>
                  <a:pt x="572" y="15"/>
                </a:lnTo>
                <a:lnTo>
                  <a:pt x="573" y="15"/>
                </a:lnTo>
                <a:lnTo>
                  <a:pt x="573" y="13"/>
                </a:lnTo>
                <a:lnTo>
                  <a:pt x="573" y="12"/>
                </a:lnTo>
                <a:lnTo>
                  <a:pt x="573" y="10"/>
                </a:lnTo>
                <a:lnTo>
                  <a:pt x="575" y="8"/>
                </a:lnTo>
                <a:lnTo>
                  <a:pt x="573" y="8"/>
                </a:lnTo>
                <a:lnTo>
                  <a:pt x="573" y="7"/>
                </a:lnTo>
                <a:lnTo>
                  <a:pt x="575" y="7"/>
                </a:lnTo>
                <a:lnTo>
                  <a:pt x="577" y="7"/>
                </a:lnTo>
                <a:lnTo>
                  <a:pt x="577" y="8"/>
                </a:lnTo>
                <a:lnTo>
                  <a:pt x="578" y="10"/>
                </a:lnTo>
                <a:lnTo>
                  <a:pt x="578" y="8"/>
                </a:lnTo>
                <a:lnTo>
                  <a:pt x="580" y="8"/>
                </a:lnTo>
                <a:lnTo>
                  <a:pt x="581" y="7"/>
                </a:lnTo>
                <a:lnTo>
                  <a:pt x="583" y="7"/>
                </a:lnTo>
                <a:lnTo>
                  <a:pt x="583" y="5"/>
                </a:lnTo>
                <a:lnTo>
                  <a:pt x="583" y="3"/>
                </a:lnTo>
                <a:lnTo>
                  <a:pt x="585" y="2"/>
                </a:lnTo>
                <a:lnTo>
                  <a:pt x="586" y="2"/>
                </a:lnTo>
                <a:lnTo>
                  <a:pt x="586" y="0"/>
                </a:lnTo>
                <a:lnTo>
                  <a:pt x="588" y="2"/>
                </a:lnTo>
                <a:lnTo>
                  <a:pt x="588" y="3"/>
                </a:lnTo>
                <a:lnTo>
                  <a:pt x="590" y="3"/>
                </a:lnTo>
                <a:lnTo>
                  <a:pt x="591" y="3"/>
                </a:lnTo>
                <a:lnTo>
                  <a:pt x="593" y="3"/>
                </a:lnTo>
                <a:lnTo>
                  <a:pt x="593" y="5"/>
                </a:lnTo>
                <a:lnTo>
                  <a:pt x="594" y="5"/>
                </a:lnTo>
                <a:lnTo>
                  <a:pt x="594" y="7"/>
                </a:lnTo>
                <a:lnTo>
                  <a:pt x="596" y="7"/>
                </a:lnTo>
                <a:lnTo>
                  <a:pt x="596" y="8"/>
                </a:lnTo>
                <a:lnTo>
                  <a:pt x="598" y="8"/>
                </a:lnTo>
                <a:lnTo>
                  <a:pt x="598" y="10"/>
                </a:lnTo>
                <a:lnTo>
                  <a:pt x="599" y="12"/>
                </a:lnTo>
                <a:lnTo>
                  <a:pt x="601" y="12"/>
                </a:lnTo>
                <a:lnTo>
                  <a:pt x="601" y="13"/>
                </a:lnTo>
                <a:lnTo>
                  <a:pt x="603" y="13"/>
                </a:lnTo>
                <a:lnTo>
                  <a:pt x="604" y="13"/>
                </a:lnTo>
                <a:lnTo>
                  <a:pt x="604" y="12"/>
                </a:lnTo>
                <a:lnTo>
                  <a:pt x="604" y="10"/>
                </a:lnTo>
                <a:lnTo>
                  <a:pt x="606" y="10"/>
                </a:lnTo>
                <a:lnTo>
                  <a:pt x="606" y="12"/>
                </a:lnTo>
                <a:lnTo>
                  <a:pt x="608" y="12"/>
                </a:lnTo>
                <a:lnTo>
                  <a:pt x="608" y="13"/>
                </a:lnTo>
                <a:lnTo>
                  <a:pt x="609" y="13"/>
                </a:lnTo>
                <a:lnTo>
                  <a:pt x="611" y="13"/>
                </a:lnTo>
                <a:lnTo>
                  <a:pt x="609" y="13"/>
                </a:lnTo>
                <a:lnTo>
                  <a:pt x="609" y="15"/>
                </a:lnTo>
                <a:lnTo>
                  <a:pt x="611" y="15"/>
                </a:lnTo>
                <a:lnTo>
                  <a:pt x="612" y="15"/>
                </a:lnTo>
                <a:lnTo>
                  <a:pt x="612" y="17"/>
                </a:lnTo>
                <a:lnTo>
                  <a:pt x="614" y="17"/>
                </a:lnTo>
                <a:lnTo>
                  <a:pt x="614" y="18"/>
                </a:lnTo>
                <a:lnTo>
                  <a:pt x="614" y="20"/>
                </a:lnTo>
                <a:lnTo>
                  <a:pt x="616" y="20"/>
                </a:lnTo>
                <a:lnTo>
                  <a:pt x="617" y="20"/>
                </a:lnTo>
                <a:lnTo>
                  <a:pt x="617" y="18"/>
                </a:lnTo>
                <a:lnTo>
                  <a:pt x="617" y="20"/>
                </a:lnTo>
                <a:lnTo>
                  <a:pt x="619" y="18"/>
                </a:lnTo>
                <a:lnTo>
                  <a:pt x="621" y="18"/>
                </a:lnTo>
                <a:lnTo>
                  <a:pt x="622" y="18"/>
                </a:lnTo>
                <a:lnTo>
                  <a:pt x="622" y="20"/>
                </a:lnTo>
                <a:lnTo>
                  <a:pt x="624" y="20"/>
                </a:lnTo>
                <a:lnTo>
                  <a:pt x="624" y="21"/>
                </a:lnTo>
                <a:lnTo>
                  <a:pt x="626" y="21"/>
                </a:lnTo>
                <a:lnTo>
                  <a:pt x="627" y="21"/>
                </a:lnTo>
                <a:lnTo>
                  <a:pt x="629" y="21"/>
                </a:lnTo>
                <a:lnTo>
                  <a:pt x="630" y="21"/>
                </a:lnTo>
                <a:lnTo>
                  <a:pt x="632" y="21"/>
                </a:lnTo>
                <a:lnTo>
                  <a:pt x="632" y="23"/>
                </a:lnTo>
                <a:lnTo>
                  <a:pt x="634" y="23"/>
                </a:lnTo>
                <a:lnTo>
                  <a:pt x="635" y="23"/>
                </a:lnTo>
                <a:lnTo>
                  <a:pt x="637" y="23"/>
                </a:lnTo>
                <a:lnTo>
                  <a:pt x="637" y="21"/>
                </a:lnTo>
                <a:lnTo>
                  <a:pt x="639" y="21"/>
                </a:lnTo>
                <a:lnTo>
                  <a:pt x="640" y="23"/>
                </a:lnTo>
                <a:lnTo>
                  <a:pt x="640" y="25"/>
                </a:lnTo>
                <a:lnTo>
                  <a:pt x="639" y="25"/>
                </a:lnTo>
                <a:lnTo>
                  <a:pt x="639" y="26"/>
                </a:lnTo>
                <a:lnTo>
                  <a:pt x="640" y="26"/>
                </a:lnTo>
                <a:lnTo>
                  <a:pt x="640" y="28"/>
                </a:lnTo>
                <a:lnTo>
                  <a:pt x="639" y="30"/>
                </a:lnTo>
                <a:lnTo>
                  <a:pt x="640" y="30"/>
                </a:lnTo>
                <a:lnTo>
                  <a:pt x="640" y="31"/>
                </a:lnTo>
                <a:lnTo>
                  <a:pt x="642" y="31"/>
                </a:lnTo>
                <a:lnTo>
                  <a:pt x="643" y="31"/>
                </a:lnTo>
                <a:lnTo>
                  <a:pt x="643" y="33"/>
                </a:lnTo>
                <a:lnTo>
                  <a:pt x="645" y="33"/>
                </a:lnTo>
                <a:lnTo>
                  <a:pt x="645" y="31"/>
                </a:lnTo>
                <a:lnTo>
                  <a:pt x="647" y="31"/>
                </a:lnTo>
                <a:lnTo>
                  <a:pt x="647" y="33"/>
                </a:lnTo>
                <a:lnTo>
                  <a:pt x="648" y="33"/>
                </a:lnTo>
                <a:lnTo>
                  <a:pt x="648" y="35"/>
                </a:lnTo>
                <a:lnTo>
                  <a:pt x="648" y="36"/>
                </a:lnTo>
                <a:lnTo>
                  <a:pt x="648" y="38"/>
                </a:lnTo>
                <a:lnTo>
                  <a:pt x="648" y="39"/>
                </a:lnTo>
                <a:lnTo>
                  <a:pt x="647" y="41"/>
                </a:lnTo>
                <a:lnTo>
                  <a:pt x="648" y="41"/>
                </a:lnTo>
                <a:lnTo>
                  <a:pt x="647" y="41"/>
                </a:lnTo>
                <a:lnTo>
                  <a:pt x="647" y="43"/>
                </a:lnTo>
                <a:lnTo>
                  <a:pt x="645" y="43"/>
                </a:lnTo>
                <a:lnTo>
                  <a:pt x="645" y="44"/>
                </a:lnTo>
                <a:lnTo>
                  <a:pt x="647" y="44"/>
                </a:lnTo>
                <a:lnTo>
                  <a:pt x="647" y="46"/>
                </a:lnTo>
                <a:lnTo>
                  <a:pt x="647" y="48"/>
                </a:lnTo>
                <a:lnTo>
                  <a:pt x="648" y="48"/>
                </a:lnTo>
                <a:lnTo>
                  <a:pt x="647" y="48"/>
                </a:lnTo>
                <a:lnTo>
                  <a:pt x="647" y="49"/>
                </a:lnTo>
                <a:lnTo>
                  <a:pt x="647" y="51"/>
                </a:lnTo>
                <a:lnTo>
                  <a:pt x="645" y="51"/>
                </a:lnTo>
                <a:lnTo>
                  <a:pt x="645" y="53"/>
                </a:lnTo>
                <a:lnTo>
                  <a:pt x="643" y="53"/>
                </a:lnTo>
                <a:lnTo>
                  <a:pt x="643" y="54"/>
                </a:lnTo>
                <a:lnTo>
                  <a:pt x="643" y="56"/>
                </a:lnTo>
                <a:lnTo>
                  <a:pt x="645" y="56"/>
                </a:lnTo>
                <a:lnTo>
                  <a:pt x="645" y="57"/>
                </a:lnTo>
                <a:lnTo>
                  <a:pt x="643" y="57"/>
                </a:lnTo>
                <a:lnTo>
                  <a:pt x="645" y="57"/>
                </a:lnTo>
                <a:lnTo>
                  <a:pt x="643" y="57"/>
                </a:lnTo>
                <a:lnTo>
                  <a:pt x="643" y="59"/>
                </a:lnTo>
                <a:lnTo>
                  <a:pt x="643" y="61"/>
                </a:lnTo>
                <a:lnTo>
                  <a:pt x="645" y="61"/>
                </a:lnTo>
                <a:lnTo>
                  <a:pt x="645" y="62"/>
                </a:lnTo>
                <a:lnTo>
                  <a:pt x="647" y="62"/>
                </a:lnTo>
                <a:lnTo>
                  <a:pt x="647" y="64"/>
                </a:lnTo>
                <a:lnTo>
                  <a:pt x="647" y="66"/>
                </a:lnTo>
                <a:lnTo>
                  <a:pt x="647" y="67"/>
                </a:lnTo>
                <a:lnTo>
                  <a:pt x="647" y="69"/>
                </a:lnTo>
                <a:lnTo>
                  <a:pt x="647" y="70"/>
                </a:lnTo>
                <a:lnTo>
                  <a:pt x="648" y="70"/>
                </a:lnTo>
                <a:lnTo>
                  <a:pt x="648" y="72"/>
                </a:lnTo>
                <a:lnTo>
                  <a:pt x="650" y="74"/>
                </a:lnTo>
                <a:lnTo>
                  <a:pt x="648" y="75"/>
                </a:lnTo>
                <a:lnTo>
                  <a:pt x="648" y="77"/>
                </a:lnTo>
                <a:lnTo>
                  <a:pt x="648" y="79"/>
                </a:lnTo>
                <a:lnTo>
                  <a:pt x="648" y="80"/>
                </a:lnTo>
                <a:lnTo>
                  <a:pt x="647" y="82"/>
                </a:lnTo>
                <a:lnTo>
                  <a:pt x="645" y="82"/>
                </a:lnTo>
                <a:lnTo>
                  <a:pt x="645" y="84"/>
                </a:lnTo>
                <a:lnTo>
                  <a:pt x="642" y="82"/>
                </a:lnTo>
                <a:lnTo>
                  <a:pt x="640" y="82"/>
                </a:lnTo>
                <a:lnTo>
                  <a:pt x="639" y="82"/>
                </a:lnTo>
                <a:lnTo>
                  <a:pt x="637" y="82"/>
                </a:lnTo>
                <a:lnTo>
                  <a:pt x="637" y="80"/>
                </a:lnTo>
                <a:lnTo>
                  <a:pt x="637" y="82"/>
                </a:lnTo>
                <a:lnTo>
                  <a:pt x="635" y="82"/>
                </a:lnTo>
                <a:lnTo>
                  <a:pt x="634" y="82"/>
                </a:lnTo>
                <a:lnTo>
                  <a:pt x="634" y="80"/>
                </a:lnTo>
                <a:lnTo>
                  <a:pt x="632" y="80"/>
                </a:lnTo>
                <a:lnTo>
                  <a:pt x="632" y="79"/>
                </a:lnTo>
                <a:lnTo>
                  <a:pt x="630" y="79"/>
                </a:lnTo>
                <a:lnTo>
                  <a:pt x="629" y="79"/>
                </a:lnTo>
                <a:lnTo>
                  <a:pt x="627" y="80"/>
                </a:lnTo>
                <a:lnTo>
                  <a:pt x="626" y="80"/>
                </a:lnTo>
                <a:lnTo>
                  <a:pt x="624" y="80"/>
                </a:lnTo>
                <a:lnTo>
                  <a:pt x="624" y="82"/>
                </a:lnTo>
                <a:lnTo>
                  <a:pt x="622" y="82"/>
                </a:lnTo>
                <a:lnTo>
                  <a:pt x="621" y="80"/>
                </a:lnTo>
                <a:lnTo>
                  <a:pt x="619" y="82"/>
                </a:lnTo>
                <a:lnTo>
                  <a:pt x="617" y="84"/>
                </a:lnTo>
                <a:lnTo>
                  <a:pt x="617" y="85"/>
                </a:lnTo>
                <a:lnTo>
                  <a:pt x="619" y="85"/>
                </a:lnTo>
                <a:lnTo>
                  <a:pt x="617" y="87"/>
                </a:lnTo>
                <a:lnTo>
                  <a:pt x="619" y="87"/>
                </a:lnTo>
                <a:lnTo>
                  <a:pt x="619" y="88"/>
                </a:lnTo>
                <a:lnTo>
                  <a:pt x="619" y="90"/>
                </a:lnTo>
                <a:lnTo>
                  <a:pt x="617" y="90"/>
                </a:lnTo>
                <a:lnTo>
                  <a:pt x="616" y="92"/>
                </a:lnTo>
                <a:lnTo>
                  <a:pt x="614" y="92"/>
                </a:lnTo>
                <a:lnTo>
                  <a:pt x="614" y="93"/>
                </a:lnTo>
                <a:lnTo>
                  <a:pt x="612" y="93"/>
                </a:lnTo>
                <a:lnTo>
                  <a:pt x="612" y="95"/>
                </a:lnTo>
                <a:lnTo>
                  <a:pt x="612" y="97"/>
                </a:lnTo>
                <a:lnTo>
                  <a:pt x="611" y="97"/>
                </a:lnTo>
                <a:lnTo>
                  <a:pt x="611" y="98"/>
                </a:lnTo>
                <a:lnTo>
                  <a:pt x="609" y="98"/>
                </a:lnTo>
                <a:lnTo>
                  <a:pt x="609" y="100"/>
                </a:lnTo>
                <a:lnTo>
                  <a:pt x="608" y="100"/>
                </a:lnTo>
                <a:lnTo>
                  <a:pt x="608" y="102"/>
                </a:lnTo>
                <a:lnTo>
                  <a:pt x="609" y="102"/>
                </a:lnTo>
                <a:lnTo>
                  <a:pt x="609" y="103"/>
                </a:lnTo>
                <a:lnTo>
                  <a:pt x="611" y="103"/>
                </a:lnTo>
                <a:lnTo>
                  <a:pt x="612" y="103"/>
                </a:lnTo>
                <a:lnTo>
                  <a:pt x="612" y="105"/>
                </a:lnTo>
                <a:lnTo>
                  <a:pt x="612" y="106"/>
                </a:lnTo>
                <a:lnTo>
                  <a:pt x="612" y="108"/>
                </a:lnTo>
                <a:lnTo>
                  <a:pt x="611" y="108"/>
                </a:lnTo>
                <a:lnTo>
                  <a:pt x="611" y="110"/>
                </a:lnTo>
                <a:lnTo>
                  <a:pt x="612" y="110"/>
                </a:lnTo>
                <a:lnTo>
                  <a:pt x="612" y="111"/>
                </a:lnTo>
                <a:lnTo>
                  <a:pt x="614" y="111"/>
                </a:lnTo>
                <a:lnTo>
                  <a:pt x="616" y="111"/>
                </a:lnTo>
                <a:lnTo>
                  <a:pt x="616" y="113"/>
                </a:lnTo>
                <a:lnTo>
                  <a:pt x="617" y="113"/>
                </a:lnTo>
                <a:lnTo>
                  <a:pt x="619" y="113"/>
                </a:lnTo>
                <a:lnTo>
                  <a:pt x="619" y="115"/>
                </a:lnTo>
                <a:lnTo>
                  <a:pt x="619" y="116"/>
                </a:lnTo>
                <a:lnTo>
                  <a:pt x="619" y="118"/>
                </a:lnTo>
                <a:lnTo>
                  <a:pt x="617" y="120"/>
                </a:lnTo>
                <a:lnTo>
                  <a:pt x="617" y="121"/>
                </a:lnTo>
                <a:lnTo>
                  <a:pt x="617" y="123"/>
                </a:lnTo>
                <a:lnTo>
                  <a:pt x="619" y="123"/>
                </a:lnTo>
                <a:lnTo>
                  <a:pt x="619" y="124"/>
                </a:lnTo>
                <a:lnTo>
                  <a:pt x="617" y="124"/>
                </a:lnTo>
                <a:lnTo>
                  <a:pt x="617" y="126"/>
                </a:lnTo>
                <a:lnTo>
                  <a:pt x="617" y="128"/>
                </a:lnTo>
                <a:lnTo>
                  <a:pt x="619" y="128"/>
                </a:lnTo>
                <a:lnTo>
                  <a:pt x="619" y="129"/>
                </a:lnTo>
                <a:lnTo>
                  <a:pt x="619" y="131"/>
                </a:lnTo>
                <a:lnTo>
                  <a:pt x="621" y="131"/>
                </a:lnTo>
                <a:lnTo>
                  <a:pt x="619" y="131"/>
                </a:lnTo>
                <a:lnTo>
                  <a:pt x="619" y="133"/>
                </a:lnTo>
                <a:lnTo>
                  <a:pt x="621" y="133"/>
                </a:lnTo>
                <a:lnTo>
                  <a:pt x="621" y="134"/>
                </a:lnTo>
                <a:lnTo>
                  <a:pt x="621" y="136"/>
                </a:lnTo>
                <a:lnTo>
                  <a:pt x="622" y="136"/>
                </a:lnTo>
                <a:lnTo>
                  <a:pt x="622" y="137"/>
                </a:lnTo>
                <a:lnTo>
                  <a:pt x="622" y="139"/>
                </a:lnTo>
                <a:lnTo>
                  <a:pt x="624" y="139"/>
                </a:lnTo>
                <a:lnTo>
                  <a:pt x="624" y="141"/>
                </a:lnTo>
                <a:lnTo>
                  <a:pt x="626" y="141"/>
                </a:lnTo>
                <a:lnTo>
                  <a:pt x="626" y="142"/>
                </a:lnTo>
                <a:lnTo>
                  <a:pt x="624" y="142"/>
                </a:lnTo>
                <a:lnTo>
                  <a:pt x="624" y="144"/>
                </a:lnTo>
                <a:lnTo>
                  <a:pt x="622" y="144"/>
                </a:lnTo>
                <a:lnTo>
                  <a:pt x="622" y="146"/>
                </a:lnTo>
                <a:lnTo>
                  <a:pt x="622" y="147"/>
                </a:lnTo>
                <a:lnTo>
                  <a:pt x="624" y="149"/>
                </a:lnTo>
                <a:lnTo>
                  <a:pt x="624" y="151"/>
                </a:lnTo>
                <a:lnTo>
                  <a:pt x="624" y="152"/>
                </a:lnTo>
                <a:lnTo>
                  <a:pt x="624" y="154"/>
                </a:lnTo>
                <a:lnTo>
                  <a:pt x="624" y="155"/>
                </a:lnTo>
                <a:lnTo>
                  <a:pt x="622" y="155"/>
                </a:lnTo>
                <a:lnTo>
                  <a:pt x="622" y="157"/>
                </a:lnTo>
                <a:lnTo>
                  <a:pt x="621" y="157"/>
                </a:lnTo>
                <a:lnTo>
                  <a:pt x="619" y="157"/>
                </a:lnTo>
                <a:lnTo>
                  <a:pt x="617" y="157"/>
                </a:lnTo>
                <a:lnTo>
                  <a:pt x="617" y="159"/>
                </a:lnTo>
                <a:lnTo>
                  <a:pt x="617" y="157"/>
                </a:lnTo>
                <a:lnTo>
                  <a:pt x="616" y="157"/>
                </a:lnTo>
                <a:lnTo>
                  <a:pt x="614" y="157"/>
                </a:lnTo>
                <a:lnTo>
                  <a:pt x="614" y="159"/>
                </a:lnTo>
                <a:lnTo>
                  <a:pt x="612" y="159"/>
                </a:lnTo>
                <a:lnTo>
                  <a:pt x="611" y="159"/>
                </a:lnTo>
                <a:lnTo>
                  <a:pt x="609" y="159"/>
                </a:lnTo>
                <a:lnTo>
                  <a:pt x="609" y="160"/>
                </a:lnTo>
                <a:lnTo>
                  <a:pt x="608" y="160"/>
                </a:lnTo>
                <a:lnTo>
                  <a:pt x="606" y="160"/>
                </a:lnTo>
                <a:lnTo>
                  <a:pt x="604" y="160"/>
                </a:lnTo>
                <a:lnTo>
                  <a:pt x="603" y="160"/>
                </a:lnTo>
                <a:lnTo>
                  <a:pt x="601" y="160"/>
                </a:lnTo>
                <a:lnTo>
                  <a:pt x="599" y="160"/>
                </a:lnTo>
                <a:lnTo>
                  <a:pt x="599" y="159"/>
                </a:lnTo>
                <a:lnTo>
                  <a:pt x="598" y="159"/>
                </a:lnTo>
                <a:lnTo>
                  <a:pt x="598" y="160"/>
                </a:lnTo>
                <a:lnTo>
                  <a:pt x="596" y="160"/>
                </a:lnTo>
                <a:lnTo>
                  <a:pt x="594" y="160"/>
                </a:lnTo>
                <a:lnTo>
                  <a:pt x="594" y="159"/>
                </a:lnTo>
                <a:lnTo>
                  <a:pt x="593" y="159"/>
                </a:lnTo>
                <a:lnTo>
                  <a:pt x="591" y="159"/>
                </a:lnTo>
                <a:lnTo>
                  <a:pt x="590" y="159"/>
                </a:lnTo>
                <a:lnTo>
                  <a:pt x="588" y="159"/>
                </a:lnTo>
                <a:lnTo>
                  <a:pt x="588" y="157"/>
                </a:lnTo>
                <a:lnTo>
                  <a:pt x="586" y="157"/>
                </a:lnTo>
                <a:lnTo>
                  <a:pt x="586" y="159"/>
                </a:lnTo>
                <a:lnTo>
                  <a:pt x="585" y="159"/>
                </a:lnTo>
                <a:lnTo>
                  <a:pt x="583" y="159"/>
                </a:lnTo>
                <a:lnTo>
                  <a:pt x="581" y="160"/>
                </a:lnTo>
                <a:lnTo>
                  <a:pt x="580" y="162"/>
                </a:lnTo>
                <a:lnTo>
                  <a:pt x="580" y="164"/>
                </a:lnTo>
                <a:lnTo>
                  <a:pt x="578" y="164"/>
                </a:lnTo>
                <a:lnTo>
                  <a:pt x="578" y="165"/>
                </a:lnTo>
                <a:lnTo>
                  <a:pt x="577" y="165"/>
                </a:lnTo>
                <a:lnTo>
                  <a:pt x="577" y="167"/>
                </a:lnTo>
                <a:lnTo>
                  <a:pt x="577" y="169"/>
                </a:lnTo>
                <a:lnTo>
                  <a:pt x="575" y="169"/>
                </a:lnTo>
                <a:lnTo>
                  <a:pt x="575" y="170"/>
                </a:lnTo>
                <a:lnTo>
                  <a:pt x="575" y="172"/>
                </a:lnTo>
                <a:lnTo>
                  <a:pt x="573" y="172"/>
                </a:lnTo>
                <a:lnTo>
                  <a:pt x="572" y="172"/>
                </a:lnTo>
                <a:lnTo>
                  <a:pt x="570" y="173"/>
                </a:lnTo>
                <a:lnTo>
                  <a:pt x="570" y="172"/>
                </a:lnTo>
                <a:lnTo>
                  <a:pt x="568" y="172"/>
                </a:lnTo>
                <a:lnTo>
                  <a:pt x="567" y="172"/>
                </a:lnTo>
                <a:lnTo>
                  <a:pt x="565" y="172"/>
                </a:lnTo>
                <a:lnTo>
                  <a:pt x="563" y="172"/>
                </a:lnTo>
                <a:lnTo>
                  <a:pt x="563" y="173"/>
                </a:lnTo>
                <a:lnTo>
                  <a:pt x="565" y="173"/>
                </a:lnTo>
                <a:lnTo>
                  <a:pt x="563" y="173"/>
                </a:lnTo>
                <a:lnTo>
                  <a:pt x="563" y="175"/>
                </a:lnTo>
                <a:lnTo>
                  <a:pt x="563" y="177"/>
                </a:lnTo>
                <a:lnTo>
                  <a:pt x="562" y="177"/>
                </a:lnTo>
                <a:lnTo>
                  <a:pt x="560" y="177"/>
                </a:lnTo>
                <a:lnTo>
                  <a:pt x="559" y="177"/>
                </a:lnTo>
                <a:lnTo>
                  <a:pt x="559" y="175"/>
                </a:lnTo>
                <a:lnTo>
                  <a:pt x="557" y="175"/>
                </a:lnTo>
                <a:lnTo>
                  <a:pt x="555" y="175"/>
                </a:lnTo>
                <a:lnTo>
                  <a:pt x="554" y="175"/>
                </a:lnTo>
                <a:lnTo>
                  <a:pt x="554" y="173"/>
                </a:lnTo>
                <a:lnTo>
                  <a:pt x="552" y="173"/>
                </a:lnTo>
                <a:lnTo>
                  <a:pt x="552" y="175"/>
                </a:lnTo>
                <a:lnTo>
                  <a:pt x="550" y="175"/>
                </a:lnTo>
                <a:lnTo>
                  <a:pt x="549" y="177"/>
                </a:lnTo>
                <a:lnTo>
                  <a:pt x="547" y="177"/>
                </a:lnTo>
                <a:lnTo>
                  <a:pt x="547" y="178"/>
                </a:lnTo>
                <a:lnTo>
                  <a:pt x="545" y="178"/>
                </a:lnTo>
                <a:lnTo>
                  <a:pt x="545" y="180"/>
                </a:lnTo>
                <a:lnTo>
                  <a:pt x="545" y="182"/>
                </a:lnTo>
                <a:lnTo>
                  <a:pt x="544" y="182"/>
                </a:lnTo>
                <a:lnTo>
                  <a:pt x="544" y="183"/>
                </a:lnTo>
                <a:lnTo>
                  <a:pt x="545" y="183"/>
                </a:lnTo>
                <a:lnTo>
                  <a:pt x="545" y="185"/>
                </a:lnTo>
                <a:lnTo>
                  <a:pt x="544" y="185"/>
                </a:lnTo>
                <a:lnTo>
                  <a:pt x="542" y="185"/>
                </a:lnTo>
                <a:lnTo>
                  <a:pt x="542" y="186"/>
                </a:lnTo>
                <a:lnTo>
                  <a:pt x="542" y="185"/>
                </a:lnTo>
                <a:lnTo>
                  <a:pt x="542" y="186"/>
                </a:lnTo>
                <a:lnTo>
                  <a:pt x="541" y="186"/>
                </a:lnTo>
                <a:lnTo>
                  <a:pt x="539" y="186"/>
                </a:lnTo>
                <a:lnTo>
                  <a:pt x="539" y="185"/>
                </a:lnTo>
                <a:lnTo>
                  <a:pt x="537" y="183"/>
                </a:lnTo>
                <a:lnTo>
                  <a:pt x="536" y="183"/>
                </a:lnTo>
                <a:lnTo>
                  <a:pt x="534" y="183"/>
                </a:lnTo>
                <a:lnTo>
                  <a:pt x="532" y="183"/>
                </a:lnTo>
                <a:lnTo>
                  <a:pt x="532" y="182"/>
                </a:lnTo>
                <a:lnTo>
                  <a:pt x="531" y="182"/>
                </a:lnTo>
                <a:lnTo>
                  <a:pt x="531" y="180"/>
                </a:lnTo>
                <a:lnTo>
                  <a:pt x="529" y="182"/>
                </a:lnTo>
                <a:lnTo>
                  <a:pt x="527" y="182"/>
                </a:lnTo>
                <a:lnTo>
                  <a:pt x="527" y="183"/>
                </a:lnTo>
                <a:lnTo>
                  <a:pt x="526" y="183"/>
                </a:lnTo>
                <a:lnTo>
                  <a:pt x="526" y="185"/>
                </a:lnTo>
                <a:lnTo>
                  <a:pt x="524" y="185"/>
                </a:lnTo>
                <a:lnTo>
                  <a:pt x="523" y="185"/>
                </a:lnTo>
                <a:lnTo>
                  <a:pt x="521" y="185"/>
                </a:lnTo>
                <a:lnTo>
                  <a:pt x="519" y="185"/>
                </a:lnTo>
                <a:lnTo>
                  <a:pt x="518" y="185"/>
                </a:lnTo>
                <a:lnTo>
                  <a:pt x="518" y="186"/>
                </a:lnTo>
                <a:lnTo>
                  <a:pt x="519" y="186"/>
                </a:lnTo>
                <a:lnTo>
                  <a:pt x="519" y="188"/>
                </a:lnTo>
                <a:lnTo>
                  <a:pt x="519" y="190"/>
                </a:lnTo>
                <a:lnTo>
                  <a:pt x="519" y="191"/>
                </a:lnTo>
                <a:lnTo>
                  <a:pt x="519" y="193"/>
                </a:lnTo>
                <a:lnTo>
                  <a:pt x="519" y="195"/>
                </a:lnTo>
                <a:lnTo>
                  <a:pt x="518" y="195"/>
                </a:lnTo>
                <a:lnTo>
                  <a:pt x="519" y="196"/>
                </a:lnTo>
                <a:lnTo>
                  <a:pt x="521" y="196"/>
                </a:lnTo>
                <a:lnTo>
                  <a:pt x="521" y="198"/>
                </a:lnTo>
                <a:lnTo>
                  <a:pt x="521" y="200"/>
                </a:lnTo>
                <a:lnTo>
                  <a:pt x="523" y="201"/>
                </a:lnTo>
                <a:lnTo>
                  <a:pt x="523" y="203"/>
                </a:lnTo>
                <a:lnTo>
                  <a:pt x="523" y="204"/>
                </a:lnTo>
                <a:lnTo>
                  <a:pt x="524" y="204"/>
                </a:lnTo>
                <a:lnTo>
                  <a:pt x="524" y="206"/>
                </a:lnTo>
                <a:lnTo>
                  <a:pt x="524" y="208"/>
                </a:lnTo>
                <a:lnTo>
                  <a:pt x="526" y="209"/>
                </a:lnTo>
                <a:lnTo>
                  <a:pt x="526" y="211"/>
                </a:lnTo>
                <a:lnTo>
                  <a:pt x="527" y="211"/>
                </a:lnTo>
                <a:lnTo>
                  <a:pt x="529" y="211"/>
                </a:lnTo>
                <a:lnTo>
                  <a:pt x="529" y="213"/>
                </a:lnTo>
                <a:lnTo>
                  <a:pt x="531" y="213"/>
                </a:lnTo>
                <a:lnTo>
                  <a:pt x="532" y="213"/>
                </a:lnTo>
                <a:lnTo>
                  <a:pt x="534" y="213"/>
                </a:lnTo>
                <a:lnTo>
                  <a:pt x="536" y="213"/>
                </a:lnTo>
                <a:lnTo>
                  <a:pt x="536" y="214"/>
                </a:lnTo>
                <a:lnTo>
                  <a:pt x="537" y="214"/>
                </a:lnTo>
                <a:lnTo>
                  <a:pt x="539" y="214"/>
                </a:lnTo>
                <a:lnTo>
                  <a:pt x="539" y="216"/>
                </a:lnTo>
                <a:lnTo>
                  <a:pt x="541" y="216"/>
                </a:lnTo>
                <a:lnTo>
                  <a:pt x="541" y="218"/>
                </a:lnTo>
                <a:lnTo>
                  <a:pt x="542" y="218"/>
                </a:lnTo>
                <a:lnTo>
                  <a:pt x="544" y="218"/>
                </a:lnTo>
                <a:lnTo>
                  <a:pt x="545" y="218"/>
                </a:lnTo>
                <a:lnTo>
                  <a:pt x="547" y="218"/>
                </a:lnTo>
                <a:lnTo>
                  <a:pt x="549" y="218"/>
                </a:lnTo>
                <a:lnTo>
                  <a:pt x="549" y="219"/>
                </a:lnTo>
                <a:lnTo>
                  <a:pt x="550" y="219"/>
                </a:lnTo>
                <a:lnTo>
                  <a:pt x="550" y="221"/>
                </a:lnTo>
                <a:lnTo>
                  <a:pt x="552" y="221"/>
                </a:lnTo>
                <a:lnTo>
                  <a:pt x="554" y="221"/>
                </a:lnTo>
                <a:lnTo>
                  <a:pt x="554" y="219"/>
                </a:lnTo>
                <a:lnTo>
                  <a:pt x="555" y="219"/>
                </a:lnTo>
                <a:lnTo>
                  <a:pt x="557" y="219"/>
                </a:lnTo>
                <a:lnTo>
                  <a:pt x="557" y="218"/>
                </a:lnTo>
                <a:lnTo>
                  <a:pt x="557" y="219"/>
                </a:lnTo>
                <a:lnTo>
                  <a:pt x="559" y="219"/>
                </a:lnTo>
                <a:lnTo>
                  <a:pt x="560" y="219"/>
                </a:lnTo>
                <a:lnTo>
                  <a:pt x="560" y="218"/>
                </a:lnTo>
                <a:lnTo>
                  <a:pt x="562" y="218"/>
                </a:lnTo>
                <a:lnTo>
                  <a:pt x="562" y="219"/>
                </a:lnTo>
                <a:lnTo>
                  <a:pt x="563" y="219"/>
                </a:lnTo>
                <a:lnTo>
                  <a:pt x="563" y="221"/>
                </a:lnTo>
                <a:lnTo>
                  <a:pt x="565" y="221"/>
                </a:lnTo>
                <a:lnTo>
                  <a:pt x="565" y="222"/>
                </a:lnTo>
                <a:lnTo>
                  <a:pt x="567" y="222"/>
                </a:lnTo>
                <a:lnTo>
                  <a:pt x="568" y="224"/>
                </a:lnTo>
                <a:lnTo>
                  <a:pt x="568" y="226"/>
                </a:lnTo>
                <a:lnTo>
                  <a:pt x="570" y="226"/>
                </a:lnTo>
                <a:lnTo>
                  <a:pt x="572" y="226"/>
                </a:lnTo>
                <a:lnTo>
                  <a:pt x="573" y="226"/>
                </a:lnTo>
                <a:lnTo>
                  <a:pt x="573" y="224"/>
                </a:lnTo>
                <a:lnTo>
                  <a:pt x="575" y="224"/>
                </a:lnTo>
                <a:lnTo>
                  <a:pt x="577" y="224"/>
                </a:lnTo>
                <a:lnTo>
                  <a:pt x="577" y="226"/>
                </a:lnTo>
                <a:lnTo>
                  <a:pt x="578" y="226"/>
                </a:lnTo>
                <a:lnTo>
                  <a:pt x="580" y="226"/>
                </a:lnTo>
                <a:lnTo>
                  <a:pt x="580" y="224"/>
                </a:lnTo>
                <a:lnTo>
                  <a:pt x="581" y="224"/>
                </a:lnTo>
                <a:lnTo>
                  <a:pt x="581" y="222"/>
                </a:lnTo>
                <a:lnTo>
                  <a:pt x="583" y="222"/>
                </a:lnTo>
                <a:lnTo>
                  <a:pt x="585" y="222"/>
                </a:lnTo>
                <a:lnTo>
                  <a:pt x="586" y="222"/>
                </a:lnTo>
                <a:lnTo>
                  <a:pt x="586" y="224"/>
                </a:lnTo>
                <a:lnTo>
                  <a:pt x="588" y="224"/>
                </a:lnTo>
                <a:lnTo>
                  <a:pt x="588" y="226"/>
                </a:lnTo>
                <a:lnTo>
                  <a:pt x="590" y="226"/>
                </a:lnTo>
                <a:lnTo>
                  <a:pt x="590" y="227"/>
                </a:lnTo>
                <a:lnTo>
                  <a:pt x="591" y="227"/>
                </a:lnTo>
                <a:lnTo>
                  <a:pt x="593" y="227"/>
                </a:lnTo>
                <a:lnTo>
                  <a:pt x="594" y="227"/>
                </a:lnTo>
                <a:lnTo>
                  <a:pt x="594" y="229"/>
                </a:lnTo>
                <a:lnTo>
                  <a:pt x="596" y="229"/>
                </a:lnTo>
                <a:lnTo>
                  <a:pt x="596" y="231"/>
                </a:lnTo>
                <a:lnTo>
                  <a:pt x="598" y="231"/>
                </a:lnTo>
                <a:lnTo>
                  <a:pt x="599" y="231"/>
                </a:lnTo>
                <a:lnTo>
                  <a:pt x="599" y="232"/>
                </a:lnTo>
                <a:lnTo>
                  <a:pt x="601" y="234"/>
                </a:lnTo>
                <a:lnTo>
                  <a:pt x="601" y="236"/>
                </a:lnTo>
                <a:lnTo>
                  <a:pt x="599" y="236"/>
                </a:lnTo>
                <a:lnTo>
                  <a:pt x="599" y="237"/>
                </a:lnTo>
                <a:lnTo>
                  <a:pt x="601" y="237"/>
                </a:lnTo>
                <a:lnTo>
                  <a:pt x="601" y="239"/>
                </a:lnTo>
                <a:lnTo>
                  <a:pt x="601" y="240"/>
                </a:lnTo>
                <a:lnTo>
                  <a:pt x="601" y="242"/>
                </a:lnTo>
                <a:lnTo>
                  <a:pt x="603" y="244"/>
                </a:lnTo>
                <a:lnTo>
                  <a:pt x="603" y="245"/>
                </a:lnTo>
                <a:lnTo>
                  <a:pt x="604" y="245"/>
                </a:lnTo>
                <a:lnTo>
                  <a:pt x="604" y="247"/>
                </a:lnTo>
                <a:lnTo>
                  <a:pt x="606" y="247"/>
                </a:lnTo>
                <a:lnTo>
                  <a:pt x="606" y="245"/>
                </a:lnTo>
                <a:lnTo>
                  <a:pt x="606" y="247"/>
                </a:lnTo>
                <a:lnTo>
                  <a:pt x="608" y="247"/>
                </a:lnTo>
                <a:lnTo>
                  <a:pt x="609" y="247"/>
                </a:lnTo>
                <a:lnTo>
                  <a:pt x="611" y="247"/>
                </a:lnTo>
                <a:lnTo>
                  <a:pt x="611" y="249"/>
                </a:lnTo>
                <a:lnTo>
                  <a:pt x="612" y="249"/>
                </a:lnTo>
                <a:lnTo>
                  <a:pt x="612" y="250"/>
                </a:lnTo>
                <a:lnTo>
                  <a:pt x="614" y="250"/>
                </a:lnTo>
                <a:lnTo>
                  <a:pt x="614" y="252"/>
                </a:lnTo>
                <a:lnTo>
                  <a:pt x="614" y="253"/>
                </a:lnTo>
                <a:lnTo>
                  <a:pt x="616" y="253"/>
                </a:lnTo>
                <a:lnTo>
                  <a:pt x="616" y="255"/>
                </a:lnTo>
                <a:lnTo>
                  <a:pt x="617" y="258"/>
                </a:lnTo>
                <a:lnTo>
                  <a:pt x="617" y="260"/>
                </a:lnTo>
                <a:lnTo>
                  <a:pt x="616" y="260"/>
                </a:lnTo>
                <a:lnTo>
                  <a:pt x="616" y="262"/>
                </a:lnTo>
                <a:lnTo>
                  <a:pt x="616" y="263"/>
                </a:lnTo>
                <a:lnTo>
                  <a:pt x="616" y="265"/>
                </a:lnTo>
                <a:lnTo>
                  <a:pt x="614" y="265"/>
                </a:lnTo>
                <a:lnTo>
                  <a:pt x="614" y="267"/>
                </a:lnTo>
                <a:lnTo>
                  <a:pt x="614" y="268"/>
                </a:lnTo>
                <a:lnTo>
                  <a:pt x="612" y="268"/>
                </a:lnTo>
                <a:lnTo>
                  <a:pt x="612" y="270"/>
                </a:lnTo>
                <a:lnTo>
                  <a:pt x="614" y="270"/>
                </a:lnTo>
                <a:lnTo>
                  <a:pt x="612" y="270"/>
                </a:lnTo>
                <a:lnTo>
                  <a:pt x="612" y="271"/>
                </a:lnTo>
                <a:lnTo>
                  <a:pt x="612" y="273"/>
                </a:lnTo>
                <a:lnTo>
                  <a:pt x="611" y="273"/>
                </a:lnTo>
                <a:lnTo>
                  <a:pt x="611" y="275"/>
                </a:lnTo>
                <a:lnTo>
                  <a:pt x="611" y="276"/>
                </a:lnTo>
                <a:lnTo>
                  <a:pt x="609" y="276"/>
                </a:lnTo>
                <a:lnTo>
                  <a:pt x="608" y="276"/>
                </a:lnTo>
                <a:lnTo>
                  <a:pt x="608" y="275"/>
                </a:lnTo>
                <a:lnTo>
                  <a:pt x="606" y="275"/>
                </a:lnTo>
                <a:lnTo>
                  <a:pt x="604" y="275"/>
                </a:lnTo>
                <a:lnTo>
                  <a:pt x="604" y="273"/>
                </a:lnTo>
                <a:lnTo>
                  <a:pt x="603" y="273"/>
                </a:lnTo>
                <a:lnTo>
                  <a:pt x="603" y="275"/>
                </a:lnTo>
                <a:lnTo>
                  <a:pt x="601" y="275"/>
                </a:lnTo>
                <a:lnTo>
                  <a:pt x="601" y="276"/>
                </a:lnTo>
                <a:lnTo>
                  <a:pt x="601" y="278"/>
                </a:lnTo>
                <a:lnTo>
                  <a:pt x="599" y="278"/>
                </a:lnTo>
                <a:lnTo>
                  <a:pt x="599" y="280"/>
                </a:lnTo>
                <a:lnTo>
                  <a:pt x="599" y="281"/>
                </a:lnTo>
                <a:lnTo>
                  <a:pt x="599" y="283"/>
                </a:lnTo>
                <a:lnTo>
                  <a:pt x="599" y="285"/>
                </a:lnTo>
                <a:lnTo>
                  <a:pt x="598" y="285"/>
                </a:lnTo>
                <a:lnTo>
                  <a:pt x="598" y="286"/>
                </a:lnTo>
                <a:lnTo>
                  <a:pt x="596" y="286"/>
                </a:lnTo>
                <a:lnTo>
                  <a:pt x="596" y="288"/>
                </a:lnTo>
                <a:lnTo>
                  <a:pt x="596" y="289"/>
                </a:lnTo>
                <a:lnTo>
                  <a:pt x="594" y="291"/>
                </a:lnTo>
                <a:lnTo>
                  <a:pt x="594" y="293"/>
                </a:lnTo>
                <a:lnTo>
                  <a:pt x="593" y="293"/>
                </a:lnTo>
                <a:lnTo>
                  <a:pt x="591" y="293"/>
                </a:lnTo>
                <a:lnTo>
                  <a:pt x="590" y="294"/>
                </a:lnTo>
                <a:lnTo>
                  <a:pt x="590" y="296"/>
                </a:lnTo>
                <a:lnTo>
                  <a:pt x="588" y="296"/>
                </a:lnTo>
                <a:lnTo>
                  <a:pt x="588" y="298"/>
                </a:lnTo>
                <a:lnTo>
                  <a:pt x="588" y="299"/>
                </a:lnTo>
                <a:lnTo>
                  <a:pt x="590" y="299"/>
                </a:lnTo>
                <a:lnTo>
                  <a:pt x="590" y="301"/>
                </a:lnTo>
                <a:lnTo>
                  <a:pt x="590" y="303"/>
                </a:lnTo>
                <a:lnTo>
                  <a:pt x="590" y="304"/>
                </a:lnTo>
                <a:lnTo>
                  <a:pt x="588" y="304"/>
                </a:lnTo>
                <a:lnTo>
                  <a:pt x="588" y="306"/>
                </a:lnTo>
                <a:lnTo>
                  <a:pt x="588" y="307"/>
                </a:lnTo>
                <a:lnTo>
                  <a:pt x="588" y="309"/>
                </a:lnTo>
                <a:lnTo>
                  <a:pt x="588" y="311"/>
                </a:lnTo>
                <a:lnTo>
                  <a:pt x="588" y="312"/>
                </a:lnTo>
                <a:lnTo>
                  <a:pt x="588" y="314"/>
                </a:lnTo>
                <a:lnTo>
                  <a:pt x="590" y="314"/>
                </a:lnTo>
                <a:lnTo>
                  <a:pt x="590" y="316"/>
                </a:lnTo>
                <a:lnTo>
                  <a:pt x="591" y="316"/>
                </a:lnTo>
                <a:lnTo>
                  <a:pt x="591" y="317"/>
                </a:lnTo>
                <a:lnTo>
                  <a:pt x="591" y="319"/>
                </a:lnTo>
                <a:lnTo>
                  <a:pt x="593" y="319"/>
                </a:lnTo>
                <a:lnTo>
                  <a:pt x="593" y="320"/>
                </a:lnTo>
                <a:lnTo>
                  <a:pt x="593" y="322"/>
                </a:lnTo>
                <a:lnTo>
                  <a:pt x="593" y="324"/>
                </a:lnTo>
                <a:lnTo>
                  <a:pt x="594" y="325"/>
                </a:lnTo>
                <a:lnTo>
                  <a:pt x="596" y="325"/>
                </a:lnTo>
                <a:lnTo>
                  <a:pt x="596" y="327"/>
                </a:lnTo>
                <a:lnTo>
                  <a:pt x="594" y="327"/>
                </a:lnTo>
                <a:lnTo>
                  <a:pt x="594" y="329"/>
                </a:lnTo>
                <a:lnTo>
                  <a:pt x="593" y="329"/>
                </a:lnTo>
                <a:lnTo>
                  <a:pt x="591" y="329"/>
                </a:lnTo>
                <a:lnTo>
                  <a:pt x="591" y="330"/>
                </a:lnTo>
                <a:lnTo>
                  <a:pt x="593" y="330"/>
                </a:lnTo>
                <a:lnTo>
                  <a:pt x="593" y="332"/>
                </a:lnTo>
                <a:lnTo>
                  <a:pt x="594" y="332"/>
                </a:lnTo>
                <a:lnTo>
                  <a:pt x="594" y="334"/>
                </a:lnTo>
                <a:lnTo>
                  <a:pt x="594" y="335"/>
                </a:lnTo>
                <a:lnTo>
                  <a:pt x="593" y="337"/>
                </a:lnTo>
                <a:lnTo>
                  <a:pt x="591" y="337"/>
                </a:lnTo>
                <a:lnTo>
                  <a:pt x="591" y="338"/>
                </a:lnTo>
                <a:lnTo>
                  <a:pt x="590" y="338"/>
                </a:lnTo>
                <a:lnTo>
                  <a:pt x="590" y="340"/>
                </a:lnTo>
                <a:lnTo>
                  <a:pt x="588" y="342"/>
                </a:lnTo>
                <a:lnTo>
                  <a:pt x="586" y="342"/>
                </a:lnTo>
                <a:lnTo>
                  <a:pt x="586" y="340"/>
                </a:lnTo>
                <a:lnTo>
                  <a:pt x="585" y="340"/>
                </a:lnTo>
                <a:lnTo>
                  <a:pt x="585" y="342"/>
                </a:lnTo>
                <a:lnTo>
                  <a:pt x="585" y="343"/>
                </a:lnTo>
                <a:lnTo>
                  <a:pt x="583" y="343"/>
                </a:lnTo>
                <a:lnTo>
                  <a:pt x="581" y="343"/>
                </a:lnTo>
                <a:lnTo>
                  <a:pt x="580" y="343"/>
                </a:lnTo>
                <a:lnTo>
                  <a:pt x="578" y="343"/>
                </a:lnTo>
                <a:lnTo>
                  <a:pt x="577" y="343"/>
                </a:lnTo>
                <a:lnTo>
                  <a:pt x="577" y="345"/>
                </a:lnTo>
                <a:lnTo>
                  <a:pt x="575" y="345"/>
                </a:lnTo>
                <a:lnTo>
                  <a:pt x="575" y="347"/>
                </a:lnTo>
                <a:lnTo>
                  <a:pt x="573" y="347"/>
                </a:lnTo>
                <a:lnTo>
                  <a:pt x="572" y="347"/>
                </a:lnTo>
                <a:lnTo>
                  <a:pt x="570" y="347"/>
                </a:lnTo>
                <a:lnTo>
                  <a:pt x="570" y="345"/>
                </a:lnTo>
                <a:lnTo>
                  <a:pt x="568" y="345"/>
                </a:lnTo>
                <a:lnTo>
                  <a:pt x="567" y="345"/>
                </a:lnTo>
                <a:lnTo>
                  <a:pt x="567" y="347"/>
                </a:lnTo>
                <a:lnTo>
                  <a:pt x="567" y="348"/>
                </a:lnTo>
                <a:lnTo>
                  <a:pt x="567" y="350"/>
                </a:lnTo>
                <a:lnTo>
                  <a:pt x="567" y="352"/>
                </a:lnTo>
                <a:lnTo>
                  <a:pt x="567" y="353"/>
                </a:lnTo>
                <a:lnTo>
                  <a:pt x="568" y="353"/>
                </a:lnTo>
                <a:lnTo>
                  <a:pt x="568" y="355"/>
                </a:lnTo>
                <a:lnTo>
                  <a:pt x="568" y="356"/>
                </a:lnTo>
                <a:lnTo>
                  <a:pt x="568" y="358"/>
                </a:lnTo>
                <a:lnTo>
                  <a:pt x="568" y="360"/>
                </a:lnTo>
                <a:lnTo>
                  <a:pt x="568" y="361"/>
                </a:lnTo>
                <a:lnTo>
                  <a:pt x="568" y="363"/>
                </a:lnTo>
                <a:lnTo>
                  <a:pt x="567" y="363"/>
                </a:lnTo>
                <a:lnTo>
                  <a:pt x="567" y="365"/>
                </a:lnTo>
                <a:lnTo>
                  <a:pt x="567" y="366"/>
                </a:lnTo>
                <a:lnTo>
                  <a:pt x="567" y="368"/>
                </a:lnTo>
                <a:lnTo>
                  <a:pt x="565" y="368"/>
                </a:lnTo>
                <a:lnTo>
                  <a:pt x="565" y="369"/>
                </a:lnTo>
                <a:lnTo>
                  <a:pt x="563" y="371"/>
                </a:lnTo>
                <a:lnTo>
                  <a:pt x="565" y="373"/>
                </a:lnTo>
                <a:lnTo>
                  <a:pt x="565" y="374"/>
                </a:lnTo>
                <a:lnTo>
                  <a:pt x="563" y="374"/>
                </a:lnTo>
                <a:lnTo>
                  <a:pt x="563" y="376"/>
                </a:lnTo>
                <a:lnTo>
                  <a:pt x="562" y="376"/>
                </a:lnTo>
                <a:lnTo>
                  <a:pt x="562" y="378"/>
                </a:lnTo>
                <a:lnTo>
                  <a:pt x="562" y="379"/>
                </a:lnTo>
                <a:lnTo>
                  <a:pt x="562" y="381"/>
                </a:lnTo>
                <a:lnTo>
                  <a:pt x="562" y="383"/>
                </a:lnTo>
                <a:lnTo>
                  <a:pt x="563" y="383"/>
                </a:lnTo>
                <a:lnTo>
                  <a:pt x="563" y="381"/>
                </a:lnTo>
                <a:lnTo>
                  <a:pt x="565" y="381"/>
                </a:lnTo>
                <a:lnTo>
                  <a:pt x="567" y="381"/>
                </a:lnTo>
                <a:lnTo>
                  <a:pt x="567" y="383"/>
                </a:lnTo>
                <a:lnTo>
                  <a:pt x="565" y="383"/>
                </a:lnTo>
                <a:lnTo>
                  <a:pt x="565" y="384"/>
                </a:lnTo>
                <a:lnTo>
                  <a:pt x="565" y="386"/>
                </a:lnTo>
                <a:lnTo>
                  <a:pt x="567" y="386"/>
                </a:lnTo>
                <a:lnTo>
                  <a:pt x="567" y="387"/>
                </a:lnTo>
                <a:lnTo>
                  <a:pt x="568" y="389"/>
                </a:lnTo>
                <a:lnTo>
                  <a:pt x="568" y="391"/>
                </a:lnTo>
                <a:lnTo>
                  <a:pt x="570" y="391"/>
                </a:lnTo>
                <a:lnTo>
                  <a:pt x="570" y="392"/>
                </a:lnTo>
                <a:lnTo>
                  <a:pt x="572" y="392"/>
                </a:lnTo>
                <a:lnTo>
                  <a:pt x="572" y="394"/>
                </a:lnTo>
                <a:lnTo>
                  <a:pt x="573" y="394"/>
                </a:lnTo>
                <a:lnTo>
                  <a:pt x="573" y="396"/>
                </a:lnTo>
                <a:lnTo>
                  <a:pt x="573" y="397"/>
                </a:lnTo>
                <a:lnTo>
                  <a:pt x="575" y="397"/>
                </a:lnTo>
                <a:lnTo>
                  <a:pt x="573" y="397"/>
                </a:lnTo>
                <a:lnTo>
                  <a:pt x="575" y="399"/>
                </a:lnTo>
                <a:lnTo>
                  <a:pt x="573" y="399"/>
                </a:lnTo>
                <a:lnTo>
                  <a:pt x="573" y="397"/>
                </a:lnTo>
                <a:lnTo>
                  <a:pt x="572" y="397"/>
                </a:lnTo>
                <a:lnTo>
                  <a:pt x="570" y="399"/>
                </a:lnTo>
                <a:lnTo>
                  <a:pt x="568" y="399"/>
                </a:lnTo>
                <a:lnTo>
                  <a:pt x="567" y="399"/>
                </a:lnTo>
                <a:lnTo>
                  <a:pt x="565" y="401"/>
                </a:lnTo>
                <a:lnTo>
                  <a:pt x="563" y="401"/>
                </a:lnTo>
                <a:lnTo>
                  <a:pt x="562" y="402"/>
                </a:lnTo>
                <a:lnTo>
                  <a:pt x="563" y="402"/>
                </a:lnTo>
                <a:lnTo>
                  <a:pt x="563" y="404"/>
                </a:lnTo>
                <a:lnTo>
                  <a:pt x="563" y="405"/>
                </a:lnTo>
                <a:lnTo>
                  <a:pt x="563" y="407"/>
                </a:lnTo>
                <a:lnTo>
                  <a:pt x="562" y="409"/>
                </a:lnTo>
                <a:lnTo>
                  <a:pt x="562" y="410"/>
                </a:lnTo>
                <a:lnTo>
                  <a:pt x="563" y="410"/>
                </a:lnTo>
                <a:lnTo>
                  <a:pt x="562" y="410"/>
                </a:lnTo>
                <a:lnTo>
                  <a:pt x="562" y="412"/>
                </a:lnTo>
                <a:lnTo>
                  <a:pt x="560" y="412"/>
                </a:lnTo>
                <a:lnTo>
                  <a:pt x="559" y="412"/>
                </a:lnTo>
                <a:lnTo>
                  <a:pt x="559" y="414"/>
                </a:lnTo>
                <a:lnTo>
                  <a:pt x="557" y="412"/>
                </a:lnTo>
                <a:lnTo>
                  <a:pt x="557" y="414"/>
                </a:lnTo>
                <a:lnTo>
                  <a:pt x="555" y="414"/>
                </a:lnTo>
                <a:lnTo>
                  <a:pt x="554" y="414"/>
                </a:lnTo>
                <a:lnTo>
                  <a:pt x="554" y="415"/>
                </a:lnTo>
                <a:lnTo>
                  <a:pt x="552" y="415"/>
                </a:lnTo>
                <a:lnTo>
                  <a:pt x="552" y="417"/>
                </a:lnTo>
                <a:lnTo>
                  <a:pt x="552" y="419"/>
                </a:lnTo>
                <a:lnTo>
                  <a:pt x="552" y="420"/>
                </a:lnTo>
                <a:lnTo>
                  <a:pt x="550" y="422"/>
                </a:lnTo>
                <a:lnTo>
                  <a:pt x="549" y="422"/>
                </a:lnTo>
                <a:lnTo>
                  <a:pt x="549" y="423"/>
                </a:lnTo>
                <a:lnTo>
                  <a:pt x="547" y="423"/>
                </a:lnTo>
                <a:lnTo>
                  <a:pt x="547" y="425"/>
                </a:lnTo>
                <a:lnTo>
                  <a:pt x="547" y="427"/>
                </a:lnTo>
                <a:lnTo>
                  <a:pt x="547" y="428"/>
                </a:lnTo>
                <a:lnTo>
                  <a:pt x="547" y="430"/>
                </a:lnTo>
                <a:lnTo>
                  <a:pt x="547" y="432"/>
                </a:lnTo>
                <a:lnTo>
                  <a:pt x="549" y="432"/>
                </a:lnTo>
                <a:lnTo>
                  <a:pt x="547" y="432"/>
                </a:lnTo>
                <a:lnTo>
                  <a:pt x="547" y="433"/>
                </a:lnTo>
                <a:lnTo>
                  <a:pt x="545" y="433"/>
                </a:lnTo>
                <a:lnTo>
                  <a:pt x="544" y="433"/>
                </a:lnTo>
                <a:lnTo>
                  <a:pt x="544" y="435"/>
                </a:lnTo>
                <a:lnTo>
                  <a:pt x="542" y="435"/>
                </a:lnTo>
                <a:lnTo>
                  <a:pt x="542" y="436"/>
                </a:lnTo>
                <a:lnTo>
                  <a:pt x="542" y="438"/>
                </a:lnTo>
                <a:lnTo>
                  <a:pt x="542" y="440"/>
                </a:lnTo>
                <a:lnTo>
                  <a:pt x="542" y="441"/>
                </a:lnTo>
                <a:lnTo>
                  <a:pt x="542" y="443"/>
                </a:lnTo>
                <a:lnTo>
                  <a:pt x="541" y="443"/>
                </a:lnTo>
                <a:lnTo>
                  <a:pt x="541" y="445"/>
                </a:lnTo>
                <a:lnTo>
                  <a:pt x="541" y="446"/>
                </a:lnTo>
                <a:lnTo>
                  <a:pt x="539" y="448"/>
                </a:lnTo>
                <a:lnTo>
                  <a:pt x="539" y="450"/>
                </a:lnTo>
                <a:lnTo>
                  <a:pt x="539" y="451"/>
                </a:lnTo>
                <a:lnTo>
                  <a:pt x="539" y="453"/>
                </a:lnTo>
                <a:lnTo>
                  <a:pt x="537" y="453"/>
                </a:lnTo>
                <a:lnTo>
                  <a:pt x="536" y="453"/>
                </a:lnTo>
                <a:lnTo>
                  <a:pt x="536" y="454"/>
                </a:lnTo>
                <a:lnTo>
                  <a:pt x="536" y="456"/>
                </a:lnTo>
                <a:lnTo>
                  <a:pt x="536" y="458"/>
                </a:lnTo>
                <a:lnTo>
                  <a:pt x="534" y="458"/>
                </a:lnTo>
                <a:lnTo>
                  <a:pt x="534" y="459"/>
                </a:lnTo>
                <a:lnTo>
                  <a:pt x="534" y="461"/>
                </a:lnTo>
                <a:lnTo>
                  <a:pt x="536" y="461"/>
                </a:lnTo>
                <a:lnTo>
                  <a:pt x="536" y="464"/>
                </a:lnTo>
                <a:lnTo>
                  <a:pt x="536" y="469"/>
                </a:lnTo>
                <a:lnTo>
                  <a:pt x="536" y="474"/>
                </a:lnTo>
                <a:lnTo>
                  <a:pt x="541" y="474"/>
                </a:lnTo>
                <a:lnTo>
                  <a:pt x="555" y="474"/>
                </a:lnTo>
                <a:lnTo>
                  <a:pt x="559" y="474"/>
                </a:lnTo>
                <a:lnTo>
                  <a:pt x="570" y="474"/>
                </a:lnTo>
                <a:lnTo>
                  <a:pt x="580" y="472"/>
                </a:lnTo>
                <a:lnTo>
                  <a:pt x="581" y="472"/>
                </a:lnTo>
                <a:lnTo>
                  <a:pt x="586" y="472"/>
                </a:lnTo>
                <a:lnTo>
                  <a:pt x="591" y="472"/>
                </a:lnTo>
                <a:lnTo>
                  <a:pt x="593" y="472"/>
                </a:lnTo>
                <a:lnTo>
                  <a:pt x="594" y="472"/>
                </a:lnTo>
                <a:lnTo>
                  <a:pt x="596" y="472"/>
                </a:lnTo>
                <a:lnTo>
                  <a:pt x="598" y="472"/>
                </a:lnTo>
                <a:lnTo>
                  <a:pt x="599" y="472"/>
                </a:lnTo>
                <a:lnTo>
                  <a:pt x="601" y="472"/>
                </a:lnTo>
                <a:lnTo>
                  <a:pt x="603" y="472"/>
                </a:lnTo>
                <a:lnTo>
                  <a:pt x="608" y="471"/>
                </a:lnTo>
                <a:lnTo>
                  <a:pt x="609" y="471"/>
                </a:lnTo>
                <a:lnTo>
                  <a:pt x="617" y="471"/>
                </a:lnTo>
                <a:lnTo>
                  <a:pt x="619" y="471"/>
                </a:lnTo>
                <a:lnTo>
                  <a:pt x="630" y="471"/>
                </a:lnTo>
                <a:lnTo>
                  <a:pt x="637" y="471"/>
                </a:lnTo>
                <a:lnTo>
                  <a:pt x="640" y="471"/>
                </a:lnTo>
                <a:lnTo>
                  <a:pt x="647" y="471"/>
                </a:lnTo>
                <a:lnTo>
                  <a:pt x="648" y="471"/>
                </a:lnTo>
                <a:lnTo>
                  <a:pt x="652" y="471"/>
                </a:lnTo>
                <a:lnTo>
                  <a:pt x="653" y="471"/>
                </a:lnTo>
                <a:lnTo>
                  <a:pt x="657" y="469"/>
                </a:lnTo>
                <a:lnTo>
                  <a:pt x="657" y="471"/>
                </a:lnTo>
                <a:lnTo>
                  <a:pt x="657" y="472"/>
                </a:lnTo>
                <a:lnTo>
                  <a:pt x="657" y="474"/>
                </a:lnTo>
                <a:lnTo>
                  <a:pt x="657" y="484"/>
                </a:lnTo>
                <a:lnTo>
                  <a:pt x="657" y="492"/>
                </a:lnTo>
                <a:lnTo>
                  <a:pt x="658" y="499"/>
                </a:lnTo>
                <a:lnTo>
                  <a:pt x="660" y="499"/>
                </a:lnTo>
                <a:lnTo>
                  <a:pt x="660" y="507"/>
                </a:lnTo>
                <a:lnTo>
                  <a:pt x="660" y="517"/>
                </a:lnTo>
                <a:lnTo>
                  <a:pt x="660" y="523"/>
                </a:lnTo>
                <a:lnTo>
                  <a:pt x="661" y="526"/>
                </a:lnTo>
                <a:lnTo>
                  <a:pt x="661" y="546"/>
                </a:lnTo>
                <a:lnTo>
                  <a:pt x="661" y="548"/>
                </a:lnTo>
                <a:lnTo>
                  <a:pt x="661" y="549"/>
                </a:lnTo>
                <a:lnTo>
                  <a:pt x="661" y="554"/>
                </a:lnTo>
                <a:lnTo>
                  <a:pt x="661" y="564"/>
                </a:lnTo>
                <a:lnTo>
                  <a:pt x="663" y="582"/>
                </a:lnTo>
                <a:lnTo>
                  <a:pt x="663" y="584"/>
                </a:lnTo>
                <a:lnTo>
                  <a:pt x="663" y="585"/>
                </a:lnTo>
                <a:lnTo>
                  <a:pt x="663" y="592"/>
                </a:lnTo>
                <a:lnTo>
                  <a:pt x="663" y="597"/>
                </a:lnTo>
                <a:lnTo>
                  <a:pt x="663" y="605"/>
                </a:lnTo>
                <a:lnTo>
                  <a:pt x="663" y="610"/>
                </a:lnTo>
                <a:lnTo>
                  <a:pt x="660" y="610"/>
                </a:lnTo>
                <a:lnTo>
                  <a:pt x="655" y="610"/>
                </a:lnTo>
                <a:lnTo>
                  <a:pt x="652" y="610"/>
                </a:lnTo>
                <a:lnTo>
                  <a:pt x="639" y="610"/>
                </a:lnTo>
                <a:lnTo>
                  <a:pt x="622" y="610"/>
                </a:lnTo>
                <a:lnTo>
                  <a:pt x="621" y="611"/>
                </a:lnTo>
                <a:lnTo>
                  <a:pt x="617" y="611"/>
                </a:lnTo>
                <a:lnTo>
                  <a:pt x="616" y="611"/>
                </a:lnTo>
                <a:lnTo>
                  <a:pt x="611" y="611"/>
                </a:lnTo>
                <a:lnTo>
                  <a:pt x="608" y="611"/>
                </a:lnTo>
                <a:lnTo>
                  <a:pt x="608" y="610"/>
                </a:lnTo>
                <a:lnTo>
                  <a:pt x="601" y="610"/>
                </a:lnTo>
                <a:lnTo>
                  <a:pt x="594" y="611"/>
                </a:lnTo>
                <a:lnTo>
                  <a:pt x="591" y="611"/>
                </a:lnTo>
                <a:lnTo>
                  <a:pt x="590" y="611"/>
                </a:lnTo>
                <a:lnTo>
                  <a:pt x="585" y="611"/>
                </a:lnTo>
                <a:lnTo>
                  <a:pt x="583" y="611"/>
                </a:lnTo>
                <a:lnTo>
                  <a:pt x="580" y="611"/>
                </a:lnTo>
                <a:lnTo>
                  <a:pt x="578" y="611"/>
                </a:lnTo>
                <a:lnTo>
                  <a:pt x="568" y="611"/>
                </a:lnTo>
                <a:lnTo>
                  <a:pt x="567" y="611"/>
                </a:lnTo>
                <a:lnTo>
                  <a:pt x="563" y="611"/>
                </a:lnTo>
                <a:lnTo>
                  <a:pt x="557" y="611"/>
                </a:lnTo>
                <a:lnTo>
                  <a:pt x="554" y="611"/>
                </a:lnTo>
                <a:lnTo>
                  <a:pt x="552" y="611"/>
                </a:lnTo>
                <a:lnTo>
                  <a:pt x="550" y="611"/>
                </a:lnTo>
                <a:lnTo>
                  <a:pt x="549" y="611"/>
                </a:lnTo>
                <a:lnTo>
                  <a:pt x="544" y="611"/>
                </a:lnTo>
                <a:lnTo>
                  <a:pt x="542" y="611"/>
                </a:lnTo>
                <a:lnTo>
                  <a:pt x="539" y="611"/>
                </a:lnTo>
                <a:lnTo>
                  <a:pt x="537" y="611"/>
                </a:lnTo>
                <a:lnTo>
                  <a:pt x="536" y="611"/>
                </a:lnTo>
                <a:lnTo>
                  <a:pt x="519" y="613"/>
                </a:lnTo>
                <a:lnTo>
                  <a:pt x="513" y="613"/>
                </a:lnTo>
                <a:lnTo>
                  <a:pt x="506" y="613"/>
                </a:lnTo>
                <a:lnTo>
                  <a:pt x="503" y="613"/>
                </a:lnTo>
                <a:lnTo>
                  <a:pt x="498" y="613"/>
                </a:lnTo>
                <a:lnTo>
                  <a:pt x="498" y="611"/>
                </a:lnTo>
                <a:lnTo>
                  <a:pt x="498" y="608"/>
                </a:lnTo>
                <a:lnTo>
                  <a:pt x="495" y="608"/>
                </a:lnTo>
                <a:lnTo>
                  <a:pt x="478" y="610"/>
                </a:lnTo>
                <a:lnTo>
                  <a:pt x="467" y="610"/>
                </a:lnTo>
                <a:lnTo>
                  <a:pt x="449" y="610"/>
                </a:lnTo>
                <a:lnTo>
                  <a:pt x="447" y="610"/>
                </a:lnTo>
                <a:lnTo>
                  <a:pt x="439" y="610"/>
                </a:lnTo>
                <a:lnTo>
                  <a:pt x="438" y="610"/>
                </a:lnTo>
                <a:lnTo>
                  <a:pt x="431" y="610"/>
                </a:lnTo>
                <a:lnTo>
                  <a:pt x="428" y="610"/>
                </a:lnTo>
                <a:lnTo>
                  <a:pt x="421" y="610"/>
                </a:lnTo>
                <a:lnTo>
                  <a:pt x="418" y="610"/>
                </a:lnTo>
                <a:lnTo>
                  <a:pt x="410" y="610"/>
                </a:lnTo>
                <a:lnTo>
                  <a:pt x="408" y="610"/>
                </a:lnTo>
                <a:lnTo>
                  <a:pt x="407" y="610"/>
                </a:lnTo>
                <a:lnTo>
                  <a:pt x="403" y="610"/>
                </a:lnTo>
                <a:lnTo>
                  <a:pt x="398" y="610"/>
                </a:lnTo>
                <a:lnTo>
                  <a:pt x="395" y="610"/>
                </a:lnTo>
                <a:lnTo>
                  <a:pt x="392" y="611"/>
                </a:lnTo>
                <a:lnTo>
                  <a:pt x="392" y="616"/>
                </a:lnTo>
                <a:lnTo>
                  <a:pt x="392" y="621"/>
                </a:lnTo>
                <a:lnTo>
                  <a:pt x="392" y="631"/>
                </a:lnTo>
                <a:lnTo>
                  <a:pt x="392" y="633"/>
                </a:lnTo>
                <a:lnTo>
                  <a:pt x="392" y="636"/>
                </a:lnTo>
                <a:lnTo>
                  <a:pt x="392" y="641"/>
                </a:lnTo>
                <a:lnTo>
                  <a:pt x="392" y="649"/>
                </a:lnTo>
                <a:lnTo>
                  <a:pt x="392" y="651"/>
                </a:lnTo>
                <a:lnTo>
                  <a:pt x="392" y="654"/>
                </a:lnTo>
                <a:lnTo>
                  <a:pt x="392" y="657"/>
                </a:lnTo>
                <a:lnTo>
                  <a:pt x="392" y="659"/>
                </a:lnTo>
                <a:lnTo>
                  <a:pt x="392" y="667"/>
                </a:lnTo>
                <a:lnTo>
                  <a:pt x="389" y="667"/>
                </a:lnTo>
                <a:lnTo>
                  <a:pt x="387" y="667"/>
                </a:lnTo>
                <a:lnTo>
                  <a:pt x="384" y="667"/>
                </a:lnTo>
                <a:lnTo>
                  <a:pt x="376" y="667"/>
                </a:lnTo>
                <a:lnTo>
                  <a:pt x="371" y="667"/>
                </a:lnTo>
                <a:lnTo>
                  <a:pt x="369" y="667"/>
                </a:lnTo>
                <a:lnTo>
                  <a:pt x="364" y="667"/>
                </a:lnTo>
                <a:lnTo>
                  <a:pt x="358" y="667"/>
                </a:lnTo>
                <a:lnTo>
                  <a:pt x="356" y="667"/>
                </a:lnTo>
                <a:lnTo>
                  <a:pt x="348" y="667"/>
                </a:lnTo>
                <a:lnTo>
                  <a:pt x="344" y="669"/>
                </a:lnTo>
                <a:lnTo>
                  <a:pt x="341" y="669"/>
                </a:lnTo>
                <a:lnTo>
                  <a:pt x="340" y="669"/>
                </a:lnTo>
                <a:lnTo>
                  <a:pt x="338" y="669"/>
                </a:lnTo>
                <a:lnTo>
                  <a:pt x="336" y="669"/>
                </a:lnTo>
                <a:lnTo>
                  <a:pt x="335" y="669"/>
                </a:lnTo>
                <a:lnTo>
                  <a:pt x="333" y="669"/>
                </a:lnTo>
                <a:lnTo>
                  <a:pt x="331" y="669"/>
                </a:lnTo>
                <a:lnTo>
                  <a:pt x="328" y="669"/>
                </a:lnTo>
                <a:lnTo>
                  <a:pt x="323" y="669"/>
                </a:lnTo>
                <a:lnTo>
                  <a:pt x="322" y="669"/>
                </a:lnTo>
                <a:lnTo>
                  <a:pt x="320" y="669"/>
                </a:lnTo>
                <a:lnTo>
                  <a:pt x="318" y="669"/>
                </a:lnTo>
                <a:lnTo>
                  <a:pt x="317" y="669"/>
                </a:lnTo>
                <a:lnTo>
                  <a:pt x="313" y="669"/>
                </a:lnTo>
                <a:lnTo>
                  <a:pt x="307" y="669"/>
                </a:lnTo>
                <a:lnTo>
                  <a:pt x="304" y="669"/>
                </a:lnTo>
                <a:lnTo>
                  <a:pt x="292" y="669"/>
                </a:lnTo>
                <a:lnTo>
                  <a:pt x="282" y="669"/>
                </a:lnTo>
                <a:lnTo>
                  <a:pt x="281" y="669"/>
                </a:lnTo>
                <a:lnTo>
                  <a:pt x="279" y="669"/>
                </a:lnTo>
                <a:lnTo>
                  <a:pt x="276" y="669"/>
                </a:lnTo>
                <a:lnTo>
                  <a:pt x="273" y="669"/>
                </a:lnTo>
                <a:lnTo>
                  <a:pt x="264" y="669"/>
                </a:lnTo>
                <a:lnTo>
                  <a:pt x="258" y="669"/>
                </a:lnTo>
                <a:lnTo>
                  <a:pt x="250" y="670"/>
                </a:lnTo>
                <a:lnTo>
                  <a:pt x="232" y="670"/>
                </a:lnTo>
                <a:lnTo>
                  <a:pt x="230" y="670"/>
                </a:lnTo>
                <a:lnTo>
                  <a:pt x="228" y="670"/>
                </a:lnTo>
                <a:lnTo>
                  <a:pt x="227" y="670"/>
                </a:lnTo>
                <a:lnTo>
                  <a:pt x="225" y="670"/>
                </a:lnTo>
                <a:lnTo>
                  <a:pt x="222" y="670"/>
                </a:lnTo>
                <a:lnTo>
                  <a:pt x="220" y="670"/>
                </a:lnTo>
                <a:lnTo>
                  <a:pt x="214" y="670"/>
                </a:lnTo>
                <a:lnTo>
                  <a:pt x="206" y="670"/>
                </a:lnTo>
                <a:lnTo>
                  <a:pt x="202" y="670"/>
                </a:lnTo>
                <a:lnTo>
                  <a:pt x="196" y="670"/>
                </a:lnTo>
                <a:lnTo>
                  <a:pt x="191" y="670"/>
                </a:lnTo>
                <a:lnTo>
                  <a:pt x="173" y="670"/>
                </a:lnTo>
                <a:lnTo>
                  <a:pt x="170" y="670"/>
                </a:lnTo>
                <a:lnTo>
                  <a:pt x="158" y="670"/>
                </a:lnTo>
                <a:lnTo>
                  <a:pt x="153" y="672"/>
                </a:lnTo>
                <a:lnTo>
                  <a:pt x="148" y="672"/>
                </a:lnTo>
                <a:lnTo>
                  <a:pt x="147" y="672"/>
                </a:lnTo>
                <a:lnTo>
                  <a:pt x="134" y="672"/>
                </a:lnTo>
                <a:lnTo>
                  <a:pt x="129" y="672"/>
                </a:lnTo>
                <a:lnTo>
                  <a:pt x="114" y="672"/>
                </a:lnTo>
                <a:lnTo>
                  <a:pt x="112" y="673"/>
                </a:lnTo>
                <a:lnTo>
                  <a:pt x="103" y="673"/>
                </a:lnTo>
                <a:lnTo>
                  <a:pt x="86" y="673"/>
                </a:lnTo>
                <a:lnTo>
                  <a:pt x="85" y="673"/>
                </a:lnTo>
                <a:lnTo>
                  <a:pt x="83" y="673"/>
                </a:lnTo>
                <a:lnTo>
                  <a:pt x="81" y="673"/>
                </a:lnTo>
                <a:lnTo>
                  <a:pt x="80" y="673"/>
                </a:lnTo>
                <a:lnTo>
                  <a:pt x="77" y="673"/>
                </a:lnTo>
                <a:lnTo>
                  <a:pt x="73" y="673"/>
                </a:lnTo>
                <a:lnTo>
                  <a:pt x="72" y="673"/>
                </a:lnTo>
                <a:lnTo>
                  <a:pt x="70" y="673"/>
                </a:lnTo>
                <a:lnTo>
                  <a:pt x="68" y="673"/>
                </a:lnTo>
                <a:lnTo>
                  <a:pt x="65" y="673"/>
                </a:lnTo>
                <a:lnTo>
                  <a:pt x="59" y="673"/>
                </a:lnTo>
                <a:lnTo>
                  <a:pt x="57" y="673"/>
                </a:lnTo>
                <a:lnTo>
                  <a:pt x="54" y="673"/>
                </a:lnTo>
                <a:lnTo>
                  <a:pt x="49" y="673"/>
                </a:lnTo>
                <a:lnTo>
                  <a:pt x="47" y="673"/>
                </a:lnTo>
                <a:lnTo>
                  <a:pt x="42" y="673"/>
                </a:lnTo>
                <a:lnTo>
                  <a:pt x="37" y="673"/>
                </a:lnTo>
                <a:lnTo>
                  <a:pt x="36" y="673"/>
                </a:lnTo>
                <a:lnTo>
                  <a:pt x="34" y="673"/>
                </a:lnTo>
                <a:lnTo>
                  <a:pt x="31" y="673"/>
                </a:lnTo>
                <a:lnTo>
                  <a:pt x="28" y="673"/>
                </a:lnTo>
                <a:lnTo>
                  <a:pt x="23" y="673"/>
                </a:lnTo>
                <a:lnTo>
                  <a:pt x="21" y="673"/>
                </a:lnTo>
                <a:lnTo>
                  <a:pt x="18" y="673"/>
                </a:lnTo>
                <a:lnTo>
                  <a:pt x="10" y="673"/>
                </a:lnTo>
                <a:lnTo>
                  <a:pt x="3" y="673"/>
                </a:lnTo>
                <a:lnTo>
                  <a:pt x="3" y="667"/>
                </a:lnTo>
                <a:lnTo>
                  <a:pt x="3" y="665"/>
                </a:lnTo>
                <a:lnTo>
                  <a:pt x="3" y="651"/>
                </a:lnTo>
                <a:lnTo>
                  <a:pt x="3" y="649"/>
                </a:lnTo>
                <a:lnTo>
                  <a:pt x="3" y="647"/>
                </a:lnTo>
                <a:lnTo>
                  <a:pt x="3" y="646"/>
                </a:lnTo>
                <a:lnTo>
                  <a:pt x="3" y="644"/>
                </a:lnTo>
                <a:lnTo>
                  <a:pt x="3" y="636"/>
                </a:lnTo>
                <a:lnTo>
                  <a:pt x="3" y="619"/>
                </a:lnTo>
                <a:lnTo>
                  <a:pt x="3" y="618"/>
                </a:lnTo>
                <a:lnTo>
                  <a:pt x="3" y="613"/>
                </a:lnTo>
                <a:lnTo>
                  <a:pt x="3" y="608"/>
                </a:lnTo>
                <a:lnTo>
                  <a:pt x="3" y="602"/>
                </a:lnTo>
                <a:lnTo>
                  <a:pt x="3" y="593"/>
                </a:lnTo>
                <a:lnTo>
                  <a:pt x="3" y="587"/>
                </a:lnTo>
                <a:lnTo>
                  <a:pt x="3" y="582"/>
                </a:lnTo>
                <a:lnTo>
                  <a:pt x="3" y="580"/>
                </a:lnTo>
                <a:lnTo>
                  <a:pt x="3" y="575"/>
                </a:lnTo>
                <a:lnTo>
                  <a:pt x="3" y="572"/>
                </a:lnTo>
                <a:lnTo>
                  <a:pt x="3" y="570"/>
                </a:lnTo>
                <a:lnTo>
                  <a:pt x="3" y="569"/>
                </a:lnTo>
                <a:lnTo>
                  <a:pt x="3" y="567"/>
                </a:lnTo>
                <a:lnTo>
                  <a:pt x="3" y="562"/>
                </a:lnTo>
                <a:lnTo>
                  <a:pt x="3" y="556"/>
                </a:lnTo>
                <a:lnTo>
                  <a:pt x="3" y="551"/>
                </a:lnTo>
                <a:lnTo>
                  <a:pt x="3" y="548"/>
                </a:lnTo>
                <a:lnTo>
                  <a:pt x="3" y="535"/>
                </a:lnTo>
                <a:lnTo>
                  <a:pt x="1" y="520"/>
                </a:lnTo>
                <a:lnTo>
                  <a:pt x="1" y="513"/>
                </a:lnTo>
                <a:lnTo>
                  <a:pt x="1" y="508"/>
                </a:lnTo>
                <a:lnTo>
                  <a:pt x="1" y="507"/>
                </a:lnTo>
                <a:lnTo>
                  <a:pt x="3" y="507"/>
                </a:lnTo>
                <a:lnTo>
                  <a:pt x="3" y="503"/>
                </a:lnTo>
                <a:lnTo>
                  <a:pt x="3" y="492"/>
                </a:lnTo>
                <a:lnTo>
                  <a:pt x="3" y="490"/>
                </a:lnTo>
                <a:lnTo>
                  <a:pt x="3" y="487"/>
                </a:lnTo>
                <a:lnTo>
                  <a:pt x="3" y="484"/>
                </a:lnTo>
                <a:lnTo>
                  <a:pt x="3" y="482"/>
                </a:lnTo>
                <a:lnTo>
                  <a:pt x="3" y="479"/>
                </a:lnTo>
                <a:lnTo>
                  <a:pt x="1" y="466"/>
                </a:lnTo>
                <a:lnTo>
                  <a:pt x="1" y="459"/>
                </a:lnTo>
                <a:lnTo>
                  <a:pt x="1" y="453"/>
                </a:lnTo>
                <a:lnTo>
                  <a:pt x="1" y="451"/>
                </a:lnTo>
                <a:lnTo>
                  <a:pt x="1" y="450"/>
                </a:lnTo>
                <a:lnTo>
                  <a:pt x="1" y="448"/>
                </a:lnTo>
                <a:lnTo>
                  <a:pt x="1" y="446"/>
                </a:lnTo>
                <a:lnTo>
                  <a:pt x="1" y="441"/>
                </a:lnTo>
                <a:lnTo>
                  <a:pt x="1" y="427"/>
                </a:lnTo>
                <a:lnTo>
                  <a:pt x="1" y="425"/>
                </a:lnTo>
                <a:lnTo>
                  <a:pt x="1" y="420"/>
                </a:lnTo>
                <a:lnTo>
                  <a:pt x="1" y="414"/>
                </a:lnTo>
                <a:lnTo>
                  <a:pt x="1" y="410"/>
                </a:lnTo>
                <a:lnTo>
                  <a:pt x="1" y="407"/>
                </a:lnTo>
                <a:lnTo>
                  <a:pt x="1" y="402"/>
                </a:lnTo>
                <a:lnTo>
                  <a:pt x="1" y="397"/>
                </a:lnTo>
                <a:lnTo>
                  <a:pt x="3" y="397"/>
                </a:lnTo>
                <a:lnTo>
                  <a:pt x="1" y="392"/>
                </a:lnTo>
                <a:lnTo>
                  <a:pt x="1" y="387"/>
                </a:lnTo>
                <a:lnTo>
                  <a:pt x="1" y="386"/>
                </a:lnTo>
                <a:lnTo>
                  <a:pt x="1" y="384"/>
                </a:lnTo>
                <a:lnTo>
                  <a:pt x="1" y="381"/>
                </a:lnTo>
                <a:lnTo>
                  <a:pt x="1" y="378"/>
                </a:lnTo>
                <a:lnTo>
                  <a:pt x="1" y="374"/>
                </a:lnTo>
                <a:lnTo>
                  <a:pt x="1" y="369"/>
                </a:lnTo>
                <a:lnTo>
                  <a:pt x="1" y="360"/>
                </a:lnTo>
                <a:lnTo>
                  <a:pt x="1" y="356"/>
                </a:lnTo>
                <a:lnTo>
                  <a:pt x="1" y="353"/>
                </a:lnTo>
                <a:lnTo>
                  <a:pt x="1" y="352"/>
                </a:lnTo>
                <a:lnTo>
                  <a:pt x="1" y="350"/>
                </a:lnTo>
                <a:lnTo>
                  <a:pt x="1" y="342"/>
                </a:lnTo>
                <a:lnTo>
                  <a:pt x="1" y="337"/>
                </a:lnTo>
                <a:lnTo>
                  <a:pt x="1" y="334"/>
                </a:lnTo>
                <a:lnTo>
                  <a:pt x="1" y="332"/>
                </a:lnTo>
                <a:lnTo>
                  <a:pt x="1" y="327"/>
                </a:lnTo>
                <a:lnTo>
                  <a:pt x="1" y="325"/>
                </a:lnTo>
                <a:lnTo>
                  <a:pt x="1" y="317"/>
                </a:lnTo>
                <a:lnTo>
                  <a:pt x="1" y="316"/>
                </a:lnTo>
                <a:lnTo>
                  <a:pt x="1" y="314"/>
                </a:lnTo>
                <a:lnTo>
                  <a:pt x="1" y="306"/>
                </a:lnTo>
                <a:lnTo>
                  <a:pt x="1" y="304"/>
                </a:lnTo>
                <a:lnTo>
                  <a:pt x="1" y="296"/>
                </a:lnTo>
                <a:lnTo>
                  <a:pt x="1" y="293"/>
                </a:lnTo>
                <a:lnTo>
                  <a:pt x="1" y="291"/>
                </a:lnTo>
                <a:lnTo>
                  <a:pt x="1" y="283"/>
                </a:lnTo>
                <a:lnTo>
                  <a:pt x="1" y="278"/>
                </a:lnTo>
                <a:lnTo>
                  <a:pt x="1" y="276"/>
                </a:lnTo>
                <a:lnTo>
                  <a:pt x="1" y="270"/>
                </a:lnTo>
                <a:lnTo>
                  <a:pt x="1" y="268"/>
                </a:lnTo>
                <a:lnTo>
                  <a:pt x="1" y="262"/>
                </a:lnTo>
                <a:lnTo>
                  <a:pt x="0" y="252"/>
                </a:lnTo>
                <a:lnTo>
                  <a:pt x="1" y="249"/>
                </a:lnTo>
                <a:lnTo>
                  <a:pt x="1" y="247"/>
                </a:lnTo>
                <a:lnTo>
                  <a:pt x="1" y="244"/>
                </a:lnTo>
                <a:lnTo>
                  <a:pt x="1" y="23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62" name="Freeform 701"/>
          <p:cNvSpPr>
            <a:spLocks/>
          </p:cNvSpPr>
          <p:nvPr/>
        </p:nvSpPr>
        <p:spPr bwMode="auto">
          <a:xfrm>
            <a:off x="5900891" y="2432952"/>
            <a:ext cx="1084574" cy="482964"/>
          </a:xfrm>
          <a:custGeom>
            <a:avLst/>
            <a:gdLst>
              <a:gd name="T0" fmla="*/ 11 w 536"/>
              <a:gd name="T1" fmla="*/ 219 h 232"/>
              <a:gd name="T2" fmla="*/ 10 w 536"/>
              <a:gd name="T3" fmla="*/ 200 h 232"/>
              <a:gd name="T4" fmla="*/ 10 w 536"/>
              <a:gd name="T5" fmla="*/ 160 h 232"/>
              <a:gd name="T6" fmla="*/ 10 w 536"/>
              <a:gd name="T7" fmla="*/ 120 h 232"/>
              <a:gd name="T8" fmla="*/ 2 w 536"/>
              <a:gd name="T9" fmla="*/ 111 h 232"/>
              <a:gd name="T10" fmla="*/ 2 w 536"/>
              <a:gd name="T11" fmla="*/ 90 h 232"/>
              <a:gd name="T12" fmla="*/ 2 w 536"/>
              <a:gd name="T13" fmla="*/ 74 h 232"/>
              <a:gd name="T14" fmla="*/ 0 w 536"/>
              <a:gd name="T15" fmla="*/ 56 h 232"/>
              <a:gd name="T16" fmla="*/ 0 w 536"/>
              <a:gd name="T17" fmla="*/ 38 h 232"/>
              <a:gd name="T18" fmla="*/ 0 w 536"/>
              <a:gd name="T19" fmla="*/ 25 h 232"/>
              <a:gd name="T20" fmla="*/ 2 w 536"/>
              <a:gd name="T21" fmla="*/ 10 h 232"/>
              <a:gd name="T22" fmla="*/ 6 w 536"/>
              <a:gd name="T23" fmla="*/ 10 h 232"/>
              <a:gd name="T24" fmla="*/ 18 w 536"/>
              <a:gd name="T25" fmla="*/ 10 h 232"/>
              <a:gd name="T26" fmla="*/ 29 w 536"/>
              <a:gd name="T27" fmla="*/ 10 h 232"/>
              <a:gd name="T28" fmla="*/ 39 w 536"/>
              <a:gd name="T29" fmla="*/ 8 h 232"/>
              <a:gd name="T30" fmla="*/ 49 w 536"/>
              <a:gd name="T31" fmla="*/ 8 h 232"/>
              <a:gd name="T32" fmla="*/ 64 w 536"/>
              <a:gd name="T33" fmla="*/ 8 h 232"/>
              <a:gd name="T34" fmla="*/ 73 w 536"/>
              <a:gd name="T35" fmla="*/ 8 h 232"/>
              <a:gd name="T36" fmla="*/ 83 w 536"/>
              <a:gd name="T37" fmla="*/ 8 h 232"/>
              <a:gd name="T38" fmla="*/ 103 w 536"/>
              <a:gd name="T39" fmla="*/ 8 h 232"/>
              <a:gd name="T40" fmla="*/ 114 w 536"/>
              <a:gd name="T41" fmla="*/ 8 h 232"/>
              <a:gd name="T42" fmla="*/ 122 w 536"/>
              <a:gd name="T43" fmla="*/ 8 h 232"/>
              <a:gd name="T44" fmla="*/ 129 w 536"/>
              <a:gd name="T45" fmla="*/ 8 h 232"/>
              <a:gd name="T46" fmla="*/ 137 w 536"/>
              <a:gd name="T47" fmla="*/ 8 h 232"/>
              <a:gd name="T48" fmla="*/ 152 w 536"/>
              <a:gd name="T49" fmla="*/ 8 h 232"/>
              <a:gd name="T50" fmla="*/ 168 w 536"/>
              <a:gd name="T51" fmla="*/ 7 h 232"/>
              <a:gd name="T52" fmla="*/ 180 w 536"/>
              <a:gd name="T53" fmla="*/ 7 h 232"/>
              <a:gd name="T54" fmla="*/ 191 w 536"/>
              <a:gd name="T55" fmla="*/ 7 h 232"/>
              <a:gd name="T56" fmla="*/ 212 w 536"/>
              <a:gd name="T57" fmla="*/ 7 h 232"/>
              <a:gd name="T58" fmla="*/ 227 w 536"/>
              <a:gd name="T59" fmla="*/ 7 h 232"/>
              <a:gd name="T60" fmla="*/ 243 w 536"/>
              <a:gd name="T61" fmla="*/ 7 h 232"/>
              <a:gd name="T62" fmla="*/ 263 w 536"/>
              <a:gd name="T63" fmla="*/ 5 h 232"/>
              <a:gd name="T64" fmla="*/ 284 w 536"/>
              <a:gd name="T65" fmla="*/ 5 h 232"/>
              <a:gd name="T66" fmla="*/ 305 w 536"/>
              <a:gd name="T67" fmla="*/ 5 h 232"/>
              <a:gd name="T68" fmla="*/ 330 w 536"/>
              <a:gd name="T69" fmla="*/ 3 h 232"/>
              <a:gd name="T70" fmla="*/ 338 w 536"/>
              <a:gd name="T71" fmla="*/ 3 h 232"/>
              <a:gd name="T72" fmla="*/ 361 w 536"/>
              <a:gd name="T73" fmla="*/ 2 h 232"/>
              <a:gd name="T74" fmla="*/ 374 w 536"/>
              <a:gd name="T75" fmla="*/ 2 h 232"/>
              <a:gd name="T76" fmla="*/ 382 w 536"/>
              <a:gd name="T77" fmla="*/ 2 h 232"/>
              <a:gd name="T78" fmla="*/ 399 w 536"/>
              <a:gd name="T79" fmla="*/ 2 h 232"/>
              <a:gd name="T80" fmla="*/ 412 w 536"/>
              <a:gd name="T81" fmla="*/ 2 h 232"/>
              <a:gd name="T82" fmla="*/ 426 w 536"/>
              <a:gd name="T83" fmla="*/ 2 h 232"/>
              <a:gd name="T84" fmla="*/ 436 w 536"/>
              <a:gd name="T85" fmla="*/ 2 h 232"/>
              <a:gd name="T86" fmla="*/ 453 w 536"/>
              <a:gd name="T87" fmla="*/ 2 h 232"/>
              <a:gd name="T88" fmla="*/ 482 w 536"/>
              <a:gd name="T89" fmla="*/ 0 h 232"/>
              <a:gd name="T90" fmla="*/ 503 w 536"/>
              <a:gd name="T91" fmla="*/ 0 h 232"/>
              <a:gd name="T92" fmla="*/ 524 w 536"/>
              <a:gd name="T93" fmla="*/ 0 h 232"/>
              <a:gd name="T94" fmla="*/ 534 w 536"/>
              <a:gd name="T9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6" h="232">
                <a:moveTo>
                  <a:pt x="11" y="232"/>
                </a:moveTo>
                <a:lnTo>
                  <a:pt x="11" y="229"/>
                </a:lnTo>
                <a:lnTo>
                  <a:pt x="11" y="226"/>
                </a:lnTo>
                <a:lnTo>
                  <a:pt x="11" y="219"/>
                </a:lnTo>
                <a:lnTo>
                  <a:pt x="11" y="218"/>
                </a:lnTo>
                <a:lnTo>
                  <a:pt x="10" y="216"/>
                </a:lnTo>
                <a:lnTo>
                  <a:pt x="10" y="214"/>
                </a:lnTo>
                <a:lnTo>
                  <a:pt x="10" y="200"/>
                </a:lnTo>
                <a:lnTo>
                  <a:pt x="10" y="198"/>
                </a:lnTo>
                <a:lnTo>
                  <a:pt x="10" y="186"/>
                </a:lnTo>
                <a:lnTo>
                  <a:pt x="10" y="167"/>
                </a:lnTo>
                <a:lnTo>
                  <a:pt x="10" y="160"/>
                </a:lnTo>
                <a:lnTo>
                  <a:pt x="10" y="159"/>
                </a:lnTo>
                <a:lnTo>
                  <a:pt x="10" y="136"/>
                </a:lnTo>
                <a:lnTo>
                  <a:pt x="10" y="123"/>
                </a:lnTo>
                <a:lnTo>
                  <a:pt x="10" y="120"/>
                </a:lnTo>
                <a:lnTo>
                  <a:pt x="6" y="120"/>
                </a:lnTo>
                <a:lnTo>
                  <a:pt x="2" y="120"/>
                </a:lnTo>
                <a:lnTo>
                  <a:pt x="2" y="113"/>
                </a:lnTo>
                <a:lnTo>
                  <a:pt x="2" y="111"/>
                </a:lnTo>
                <a:lnTo>
                  <a:pt x="2" y="102"/>
                </a:lnTo>
                <a:lnTo>
                  <a:pt x="2" y="95"/>
                </a:lnTo>
                <a:lnTo>
                  <a:pt x="2" y="92"/>
                </a:lnTo>
                <a:lnTo>
                  <a:pt x="2" y="90"/>
                </a:lnTo>
                <a:lnTo>
                  <a:pt x="2" y="87"/>
                </a:lnTo>
                <a:lnTo>
                  <a:pt x="2" y="79"/>
                </a:lnTo>
                <a:lnTo>
                  <a:pt x="2" y="75"/>
                </a:lnTo>
                <a:lnTo>
                  <a:pt x="2" y="74"/>
                </a:lnTo>
                <a:lnTo>
                  <a:pt x="2" y="72"/>
                </a:lnTo>
                <a:lnTo>
                  <a:pt x="2" y="70"/>
                </a:lnTo>
                <a:lnTo>
                  <a:pt x="2" y="67"/>
                </a:lnTo>
                <a:lnTo>
                  <a:pt x="0" y="56"/>
                </a:lnTo>
                <a:lnTo>
                  <a:pt x="0" y="48"/>
                </a:lnTo>
                <a:lnTo>
                  <a:pt x="0" y="41"/>
                </a:lnTo>
                <a:lnTo>
                  <a:pt x="0" y="39"/>
                </a:lnTo>
                <a:lnTo>
                  <a:pt x="0" y="38"/>
                </a:lnTo>
                <a:lnTo>
                  <a:pt x="0" y="30"/>
                </a:lnTo>
                <a:lnTo>
                  <a:pt x="0" y="28"/>
                </a:lnTo>
                <a:lnTo>
                  <a:pt x="0" y="26"/>
                </a:lnTo>
                <a:lnTo>
                  <a:pt x="0" y="25"/>
                </a:lnTo>
                <a:lnTo>
                  <a:pt x="0" y="18"/>
                </a:lnTo>
                <a:lnTo>
                  <a:pt x="0" y="12"/>
                </a:lnTo>
                <a:lnTo>
                  <a:pt x="0" y="10"/>
                </a:lnTo>
                <a:lnTo>
                  <a:pt x="2" y="10"/>
                </a:lnTo>
                <a:lnTo>
                  <a:pt x="3" y="12"/>
                </a:lnTo>
                <a:lnTo>
                  <a:pt x="3" y="10"/>
                </a:lnTo>
                <a:lnTo>
                  <a:pt x="5" y="10"/>
                </a:lnTo>
                <a:lnTo>
                  <a:pt x="6" y="10"/>
                </a:lnTo>
                <a:lnTo>
                  <a:pt x="8" y="10"/>
                </a:lnTo>
                <a:lnTo>
                  <a:pt x="13" y="10"/>
                </a:lnTo>
                <a:lnTo>
                  <a:pt x="16" y="10"/>
                </a:lnTo>
                <a:lnTo>
                  <a:pt x="18" y="10"/>
                </a:lnTo>
                <a:lnTo>
                  <a:pt x="20" y="10"/>
                </a:lnTo>
                <a:lnTo>
                  <a:pt x="21" y="10"/>
                </a:lnTo>
                <a:lnTo>
                  <a:pt x="26" y="10"/>
                </a:lnTo>
                <a:lnTo>
                  <a:pt x="29" y="10"/>
                </a:lnTo>
                <a:lnTo>
                  <a:pt x="31" y="10"/>
                </a:lnTo>
                <a:lnTo>
                  <a:pt x="34" y="10"/>
                </a:lnTo>
                <a:lnTo>
                  <a:pt x="36" y="10"/>
                </a:lnTo>
                <a:lnTo>
                  <a:pt x="39" y="8"/>
                </a:lnTo>
                <a:lnTo>
                  <a:pt x="41" y="8"/>
                </a:lnTo>
                <a:lnTo>
                  <a:pt x="44" y="8"/>
                </a:lnTo>
                <a:lnTo>
                  <a:pt x="47" y="8"/>
                </a:lnTo>
                <a:lnTo>
                  <a:pt x="49" y="8"/>
                </a:lnTo>
                <a:lnTo>
                  <a:pt x="54" y="8"/>
                </a:lnTo>
                <a:lnTo>
                  <a:pt x="59" y="8"/>
                </a:lnTo>
                <a:lnTo>
                  <a:pt x="60" y="8"/>
                </a:lnTo>
                <a:lnTo>
                  <a:pt x="64" y="8"/>
                </a:lnTo>
                <a:lnTo>
                  <a:pt x="67" y="8"/>
                </a:lnTo>
                <a:lnTo>
                  <a:pt x="70" y="8"/>
                </a:lnTo>
                <a:lnTo>
                  <a:pt x="72" y="8"/>
                </a:lnTo>
                <a:lnTo>
                  <a:pt x="73" y="8"/>
                </a:lnTo>
                <a:lnTo>
                  <a:pt x="75" y="8"/>
                </a:lnTo>
                <a:lnTo>
                  <a:pt x="78" y="8"/>
                </a:lnTo>
                <a:lnTo>
                  <a:pt x="82" y="8"/>
                </a:lnTo>
                <a:lnTo>
                  <a:pt x="83" y="8"/>
                </a:lnTo>
                <a:lnTo>
                  <a:pt x="98" y="8"/>
                </a:lnTo>
                <a:lnTo>
                  <a:pt x="100" y="8"/>
                </a:lnTo>
                <a:lnTo>
                  <a:pt x="101" y="8"/>
                </a:lnTo>
                <a:lnTo>
                  <a:pt x="103" y="8"/>
                </a:lnTo>
                <a:lnTo>
                  <a:pt x="104" y="8"/>
                </a:lnTo>
                <a:lnTo>
                  <a:pt x="106" y="8"/>
                </a:lnTo>
                <a:lnTo>
                  <a:pt x="109" y="8"/>
                </a:lnTo>
                <a:lnTo>
                  <a:pt x="114" y="8"/>
                </a:lnTo>
                <a:lnTo>
                  <a:pt x="118" y="8"/>
                </a:lnTo>
                <a:lnTo>
                  <a:pt x="119" y="8"/>
                </a:lnTo>
                <a:lnTo>
                  <a:pt x="121" y="8"/>
                </a:lnTo>
                <a:lnTo>
                  <a:pt x="122" y="8"/>
                </a:lnTo>
                <a:lnTo>
                  <a:pt x="124" y="8"/>
                </a:lnTo>
                <a:lnTo>
                  <a:pt x="126" y="8"/>
                </a:lnTo>
                <a:lnTo>
                  <a:pt x="127" y="8"/>
                </a:lnTo>
                <a:lnTo>
                  <a:pt x="129" y="8"/>
                </a:lnTo>
                <a:lnTo>
                  <a:pt x="131" y="8"/>
                </a:lnTo>
                <a:lnTo>
                  <a:pt x="132" y="8"/>
                </a:lnTo>
                <a:lnTo>
                  <a:pt x="134" y="8"/>
                </a:lnTo>
                <a:lnTo>
                  <a:pt x="137" y="8"/>
                </a:lnTo>
                <a:lnTo>
                  <a:pt x="142" y="8"/>
                </a:lnTo>
                <a:lnTo>
                  <a:pt x="144" y="8"/>
                </a:lnTo>
                <a:lnTo>
                  <a:pt x="150" y="8"/>
                </a:lnTo>
                <a:lnTo>
                  <a:pt x="152" y="8"/>
                </a:lnTo>
                <a:lnTo>
                  <a:pt x="157" y="8"/>
                </a:lnTo>
                <a:lnTo>
                  <a:pt x="160" y="8"/>
                </a:lnTo>
                <a:lnTo>
                  <a:pt x="167" y="7"/>
                </a:lnTo>
                <a:lnTo>
                  <a:pt x="168" y="7"/>
                </a:lnTo>
                <a:lnTo>
                  <a:pt x="170" y="7"/>
                </a:lnTo>
                <a:lnTo>
                  <a:pt x="173" y="7"/>
                </a:lnTo>
                <a:lnTo>
                  <a:pt x="176" y="7"/>
                </a:lnTo>
                <a:lnTo>
                  <a:pt x="180" y="7"/>
                </a:lnTo>
                <a:lnTo>
                  <a:pt x="183" y="7"/>
                </a:lnTo>
                <a:lnTo>
                  <a:pt x="185" y="7"/>
                </a:lnTo>
                <a:lnTo>
                  <a:pt x="186" y="7"/>
                </a:lnTo>
                <a:lnTo>
                  <a:pt x="191" y="7"/>
                </a:lnTo>
                <a:lnTo>
                  <a:pt x="198" y="7"/>
                </a:lnTo>
                <a:lnTo>
                  <a:pt x="201" y="7"/>
                </a:lnTo>
                <a:lnTo>
                  <a:pt x="206" y="7"/>
                </a:lnTo>
                <a:lnTo>
                  <a:pt x="212" y="7"/>
                </a:lnTo>
                <a:lnTo>
                  <a:pt x="216" y="7"/>
                </a:lnTo>
                <a:lnTo>
                  <a:pt x="224" y="7"/>
                </a:lnTo>
                <a:lnTo>
                  <a:pt x="225" y="7"/>
                </a:lnTo>
                <a:lnTo>
                  <a:pt x="227" y="7"/>
                </a:lnTo>
                <a:lnTo>
                  <a:pt x="230" y="7"/>
                </a:lnTo>
                <a:lnTo>
                  <a:pt x="237" y="7"/>
                </a:lnTo>
                <a:lnTo>
                  <a:pt x="242" y="7"/>
                </a:lnTo>
                <a:lnTo>
                  <a:pt x="243" y="7"/>
                </a:lnTo>
                <a:lnTo>
                  <a:pt x="247" y="5"/>
                </a:lnTo>
                <a:lnTo>
                  <a:pt x="248" y="5"/>
                </a:lnTo>
                <a:lnTo>
                  <a:pt x="250" y="5"/>
                </a:lnTo>
                <a:lnTo>
                  <a:pt x="263" y="5"/>
                </a:lnTo>
                <a:lnTo>
                  <a:pt x="270" y="5"/>
                </a:lnTo>
                <a:lnTo>
                  <a:pt x="271" y="5"/>
                </a:lnTo>
                <a:lnTo>
                  <a:pt x="276" y="5"/>
                </a:lnTo>
                <a:lnTo>
                  <a:pt x="284" y="5"/>
                </a:lnTo>
                <a:lnTo>
                  <a:pt x="286" y="5"/>
                </a:lnTo>
                <a:lnTo>
                  <a:pt x="296" y="5"/>
                </a:lnTo>
                <a:lnTo>
                  <a:pt x="304" y="5"/>
                </a:lnTo>
                <a:lnTo>
                  <a:pt x="305" y="5"/>
                </a:lnTo>
                <a:lnTo>
                  <a:pt x="310" y="5"/>
                </a:lnTo>
                <a:lnTo>
                  <a:pt x="310" y="3"/>
                </a:lnTo>
                <a:lnTo>
                  <a:pt x="314" y="3"/>
                </a:lnTo>
                <a:lnTo>
                  <a:pt x="330" y="3"/>
                </a:lnTo>
                <a:lnTo>
                  <a:pt x="332" y="3"/>
                </a:lnTo>
                <a:lnTo>
                  <a:pt x="333" y="3"/>
                </a:lnTo>
                <a:lnTo>
                  <a:pt x="335" y="3"/>
                </a:lnTo>
                <a:lnTo>
                  <a:pt x="338" y="3"/>
                </a:lnTo>
                <a:lnTo>
                  <a:pt x="346" y="3"/>
                </a:lnTo>
                <a:lnTo>
                  <a:pt x="353" y="3"/>
                </a:lnTo>
                <a:lnTo>
                  <a:pt x="356" y="2"/>
                </a:lnTo>
                <a:lnTo>
                  <a:pt x="361" y="2"/>
                </a:lnTo>
                <a:lnTo>
                  <a:pt x="364" y="2"/>
                </a:lnTo>
                <a:lnTo>
                  <a:pt x="371" y="2"/>
                </a:lnTo>
                <a:lnTo>
                  <a:pt x="372" y="2"/>
                </a:lnTo>
                <a:lnTo>
                  <a:pt x="374" y="2"/>
                </a:lnTo>
                <a:lnTo>
                  <a:pt x="376" y="2"/>
                </a:lnTo>
                <a:lnTo>
                  <a:pt x="377" y="2"/>
                </a:lnTo>
                <a:lnTo>
                  <a:pt x="381" y="2"/>
                </a:lnTo>
                <a:lnTo>
                  <a:pt x="382" y="2"/>
                </a:lnTo>
                <a:lnTo>
                  <a:pt x="384" y="2"/>
                </a:lnTo>
                <a:lnTo>
                  <a:pt x="389" y="2"/>
                </a:lnTo>
                <a:lnTo>
                  <a:pt x="394" y="2"/>
                </a:lnTo>
                <a:lnTo>
                  <a:pt x="399" y="2"/>
                </a:lnTo>
                <a:lnTo>
                  <a:pt x="400" y="2"/>
                </a:lnTo>
                <a:lnTo>
                  <a:pt x="405" y="2"/>
                </a:lnTo>
                <a:lnTo>
                  <a:pt x="408" y="2"/>
                </a:lnTo>
                <a:lnTo>
                  <a:pt x="412" y="2"/>
                </a:lnTo>
                <a:lnTo>
                  <a:pt x="415" y="2"/>
                </a:lnTo>
                <a:lnTo>
                  <a:pt x="418" y="2"/>
                </a:lnTo>
                <a:lnTo>
                  <a:pt x="425" y="2"/>
                </a:lnTo>
                <a:lnTo>
                  <a:pt x="426" y="2"/>
                </a:lnTo>
                <a:lnTo>
                  <a:pt x="428" y="2"/>
                </a:lnTo>
                <a:lnTo>
                  <a:pt x="430" y="2"/>
                </a:lnTo>
                <a:lnTo>
                  <a:pt x="431" y="2"/>
                </a:lnTo>
                <a:lnTo>
                  <a:pt x="436" y="2"/>
                </a:lnTo>
                <a:lnTo>
                  <a:pt x="438" y="2"/>
                </a:lnTo>
                <a:lnTo>
                  <a:pt x="439" y="2"/>
                </a:lnTo>
                <a:lnTo>
                  <a:pt x="446" y="2"/>
                </a:lnTo>
                <a:lnTo>
                  <a:pt x="453" y="2"/>
                </a:lnTo>
                <a:lnTo>
                  <a:pt x="472" y="0"/>
                </a:lnTo>
                <a:lnTo>
                  <a:pt x="474" y="0"/>
                </a:lnTo>
                <a:lnTo>
                  <a:pt x="475" y="0"/>
                </a:lnTo>
                <a:lnTo>
                  <a:pt x="482" y="0"/>
                </a:lnTo>
                <a:lnTo>
                  <a:pt x="485" y="0"/>
                </a:lnTo>
                <a:lnTo>
                  <a:pt x="498" y="0"/>
                </a:lnTo>
                <a:lnTo>
                  <a:pt x="500" y="0"/>
                </a:lnTo>
                <a:lnTo>
                  <a:pt x="503" y="0"/>
                </a:lnTo>
                <a:lnTo>
                  <a:pt x="506" y="0"/>
                </a:lnTo>
                <a:lnTo>
                  <a:pt x="508" y="0"/>
                </a:lnTo>
                <a:lnTo>
                  <a:pt x="513" y="0"/>
                </a:lnTo>
                <a:lnTo>
                  <a:pt x="524" y="0"/>
                </a:lnTo>
                <a:lnTo>
                  <a:pt x="528" y="0"/>
                </a:lnTo>
                <a:lnTo>
                  <a:pt x="531" y="0"/>
                </a:lnTo>
                <a:lnTo>
                  <a:pt x="533" y="0"/>
                </a:lnTo>
                <a:lnTo>
                  <a:pt x="534" y="0"/>
                </a:lnTo>
                <a:lnTo>
                  <a:pt x="53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63" name="Freeform 702"/>
          <p:cNvSpPr>
            <a:spLocks/>
          </p:cNvSpPr>
          <p:nvPr/>
        </p:nvSpPr>
        <p:spPr bwMode="auto">
          <a:xfrm>
            <a:off x="5433684" y="3878172"/>
            <a:ext cx="1695658" cy="2752065"/>
          </a:xfrm>
          <a:custGeom>
            <a:avLst/>
            <a:gdLst>
              <a:gd name="T0" fmla="*/ 674 w 838"/>
              <a:gd name="T1" fmla="*/ 3 h 1322"/>
              <a:gd name="T2" fmla="*/ 718 w 838"/>
              <a:gd name="T3" fmla="*/ 3 h 1322"/>
              <a:gd name="T4" fmla="*/ 787 w 838"/>
              <a:gd name="T5" fmla="*/ 2 h 1322"/>
              <a:gd name="T6" fmla="*/ 790 w 838"/>
              <a:gd name="T7" fmla="*/ 118 h 1322"/>
              <a:gd name="T8" fmla="*/ 790 w 838"/>
              <a:gd name="T9" fmla="*/ 190 h 1322"/>
              <a:gd name="T10" fmla="*/ 794 w 838"/>
              <a:gd name="T11" fmla="*/ 289 h 1322"/>
              <a:gd name="T12" fmla="*/ 795 w 838"/>
              <a:gd name="T13" fmla="*/ 384 h 1322"/>
              <a:gd name="T14" fmla="*/ 800 w 838"/>
              <a:gd name="T15" fmla="*/ 451 h 1322"/>
              <a:gd name="T16" fmla="*/ 802 w 838"/>
              <a:gd name="T17" fmla="*/ 523 h 1322"/>
              <a:gd name="T18" fmla="*/ 803 w 838"/>
              <a:gd name="T19" fmla="*/ 583 h 1322"/>
              <a:gd name="T20" fmla="*/ 805 w 838"/>
              <a:gd name="T21" fmla="*/ 655 h 1322"/>
              <a:gd name="T22" fmla="*/ 813 w 838"/>
              <a:gd name="T23" fmla="*/ 752 h 1322"/>
              <a:gd name="T24" fmla="*/ 817 w 838"/>
              <a:gd name="T25" fmla="*/ 853 h 1322"/>
              <a:gd name="T26" fmla="*/ 818 w 838"/>
              <a:gd name="T27" fmla="*/ 930 h 1322"/>
              <a:gd name="T28" fmla="*/ 823 w 838"/>
              <a:gd name="T29" fmla="*/ 1072 h 1322"/>
              <a:gd name="T30" fmla="*/ 825 w 838"/>
              <a:gd name="T31" fmla="*/ 1121 h 1322"/>
              <a:gd name="T32" fmla="*/ 836 w 838"/>
              <a:gd name="T33" fmla="*/ 1216 h 1322"/>
              <a:gd name="T34" fmla="*/ 838 w 838"/>
              <a:gd name="T35" fmla="*/ 1297 h 1322"/>
              <a:gd name="T36" fmla="*/ 820 w 838"/>
              <a:gd name="T37" fmla="*/ 1309 h 1322"/>
              <a:gd name="T38" fmla="*/ 799 w 838"/>
              <a:gd name="T39" fmla="*/ 1309 h 1322"/>
              <a:gd name="T40" fmla="*/ 777 w 838"/>
              <a:gd name="T41" fmla="*/ 1310 h 1322"/>
              <a:gd name="T42" fmla="*/ 756 w 838"/>
              <a:gd name="T43" fmla="*/ 1310 h 1322"/>
              <a:gd name="T44" fmla="*/ 725 w 838"/>
              <a:gd name="T45" fmla="*/ 1312 h 1322"/>
              <a:gd name="T46" fmla="*/ 686 w 838"/>
              <a:gd name="T47" fmla="*/ 1314 h 1322"/>
              <a:gd name="T48" fmla="*/ 650 w 838"/>
              <a:gd name="T49" fmla="*/ 1315 h 1322"/>
              <a:gd name="T50" fmla="*/ 625 w 838"/>
              <a:gd name="T51" fmla="*/ 1317 h 1322"/>
              <a:gd name="T52" fmla="*/ 562 w 838"/>
              <a:gd name="T53" fmla="*/ 1319 h 1322"/>
              <a:gd name="T54" fmla="*/ 534 w 838"/>
              <a:gd name="T55" fmla="*/ 1319 h 1322"/>
              <a:gd name="T56" fmla="*/ 446 w 838"/>
              <a:gd name="T57" fmla="*/ 1320 h 1322"/>
              <a:gd name="T58" fmla="*/ 416 w 838"/>
              <a:gd name="T59" fmla="*/ 1320 h 1322"/>
              <a:gd name="T60" fmla="*/ 370 w 838"/>
              <a:gd name="T61" fmla="*/ 1320 h 1322"/>
              <a:gd name="T62" fmla="*/ 335 w 838"/>
              <a:gd name="T63" fmla="*/ 1322 h 1322"/>
              <a:gd name="T64" fmla="*/ 282 w 838"/>
              <a:gd name="T65" fmla="*/ 1304 h 1322"/>
              <a:gd name="T66" fmla="*/ 282 w 838"/>
              <a:gd name="T67" fmla="*/ 1240 h 1322"/>
              <a:gd name="T68" fmla="*/ 279 w 838"/>
              <a:gd name="T69" fmla="*/ 1152 h 1322"/>
              <a:gd name="T70" fmla="*/ 277 w 838"/>
              <a:gd name="T71" fmla="*/ 1077 h 1322"/>
              <a:gd name="T72" fmla="*/ 276 w 838"/>
              <a:gd name="T73" fmla="*/ 946 h 1322"/>
              <a:gd name="T74" fmla="*/ 268 w 838"/>
              <a:gd name="T75" fmla="*/ 838 h 1322"/>
              <a:gd name="T76" fmla="*/ 150 w 838"/>
              <a:gd name="T77" fmla="*/ 840 h 1322"/>
              <a:gd name="T78" fmla="*/ 109 w 838"/>
              <a:gd name="T79" fmla="*/ 842 h 1322"/>
              <a:gd name="T80" fmla="*/ 0 w 838"/>
              <a:gd name="T81" fmla="*/ 840 h 1322"/>
              <a:gd name="T82" fmla="*/ 0 w 838"/>
              <a:gd name="T83" fmla="*/ 740 h 1322"/>
              <a:gd name="T84" fmla="*/ 4 w 838"/>
              <a:gd name="T85" fmla="*/ 634 h 1322"/>
              <a:gd name="T86" fmla="*/ 13 w 838"/>
              <a:gd name="T87" fmla="*/ 565 h 1322"/>
              <a:gd name="T88" fmla="*/ 21 w 838"/>
              <a:gd name="T89" fmla="*/ 511 h 1322"/>
              <a:gd name="T90" fmla="*/ 19 w 838"/>
              <a:gd name="T91" fmla="*/ 435 h 1322"/>
              <a:gd name="T92" fmla="*/ 19 w 838"/>
              <a:gd name="T93" fmla="*/ 355 h 1322"/>
              <a:gd name="T94" fmla="*/ 18 w 838"/>
              <a:gd name="T95" fmla="*/ 266 h 1322"/>
              <a:gd name="T96" fmla="*/ 29 w 838"/>
              <a:gd name="T97" fmla="*/ 234 h 1322"/>
              <a:gd name="T98" fmla="*/ 73 w 838"/>
              <a:gd name="T99" fmla="*/ 229 h 1322"/>
              <a:gd name="T100" fmla="*/ 73 w 838"/>
              <a:gd name="T101" fmla="*/ 186 h 1322"/>
              <a:gd name="T102" fmla="*/ 73 w 838"/>
              <a:gd name="T103" fmla="*/ 116 h 1322"/>
              <a:gd name="T104" fmla="*/ 120 w 838"/>
              <a:gd name="T105" fmla="*/ 65 h 1322"/>
              <a:gd name="T106" fmla="*/ 171 w 838"/>
              <a:gd name="T107" fmla="*/ 65 h 1322"/>
              <a:gd name="T108" fmla="*/ 207 w 838"/>
              <a:gd name="T109" fmla="*/ 65 h 1322"/>
              <a:gd name="T110" fmla="*/ 297 w 838"/>
              <a:gd name="T111" fmla="*/ 62 h 1322"/>
              <a:gd name="T112" fmla="*/ 374 w 838"/>
              <a:gd name="T113" fmla="*/ 62 h 1322"/>
              <a:gd name="T114" fmla="*/ 442 w 838"/>
              <a:gd name="T115" fmla="*/ 61 h 1322"/>
              <a:gd name="T116" fmla="*/ 472 w 838"/>
              <a:gd name="T117" fmla="*/ 59 h 1322"/>
              <a:gd name="T118" fmla="*/ 516 w 838"/>
              <a:gd name="T119" fmla="*/ 46 h 1322"/>
              <a:gd name="T120" fmla="*/ 531 w 838"/>
              <a:gd name="T121" fmla="*/ 2 h 1322"/>
              <a:gd name="T122" fmla="*/ 619 w 838"/>
              <a:gd name="T123"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8" h="1322">
                <a:moveTo>
                  <a:pt x="622" y="3"/>
                </a:moveTo>
                <a:lnTo>
                  <a:pt x="622" y="5"/>
                </a:lnTo>
                <a:lnTo>
                  <a:pt x="627" y="5"/>
                </a:lnTo>
                <a:lnTo>
                  <a:pt x="630" y="5"/>
                </a:lnTo>
                <a:lnTo>
                  <a:pt x="637" y="5"/>
                </a:lnTo>
                <a:lnTo>
                  <a:pt x="643" y="5"/>
                </a:lnTo>
                <a:lnTo>
                  <a:pt x="660" y="3"/>
                </a:lnTo>
                <a:lnTo>
                  <a:pt x="661" y="3"/>
                </a:lnTo>
                <a:lnTo>
                  <a:pt x="663" y="3"/>
                </a:lnTo>
                <a:lnTo>
                  <a:pt x="666" y="3"/>
                </a:lnTo>
                <a:lnTo>
                  <a:pt x="668" y="3"/>
                </a:lnTo>
                <a:lnTo>
                  <a:pt x="673" y="3"/>
                </a:lnTo>
                <a:lnTo>
                  <a:pt x="674" y="3"/>
                </a:lnTo>
                <a:lnTo>
                  <a:pt x="676" y="3"/>
                </a:lnTo>
                <a:lnTo>
                  <a:pt x="678" y="3"/>
                </a:lnTo>
                <a:lnTo>
                  <a:pt x="681" y="3"/>
                </a:lnTo>
                <a:lnTo>
                  <a:pt x="687" y="3"/>
                </a:lnTo>
                <a:lnTo>
                  <a:pt x="691" y="3"/>
                </a:lnTo>
                <a:lnTo>
                  <a:pt x="692" y="3"/>
                </a:lnTo>
                <a:lnTo>
                  <a:pt x="702" y="3"/>
                </a:lnTo>
                <a:lnTo>
                  <a:pt x="704" y="3"/>
                </a:lnTo>
                <a:lnTo>
                  <a:pt x="707" y="3"/>
                </a:lnTo>
                <a:lnTo>
                  <a:pt x="709" y="3"/>
                </a:lnTo>
                <a:lnTo>
                  <a:pt x="714" y="3"/>
                </a:lnTo>
                <a:lnTo>
                  <a:pt x="715" y="3"/>
                </a:lnTo>
                <a:lnTo>
                  <a:pt x="718" y="3"/>
                </a:lnTo>
                <a:lnTo>
                  <a:pt x="725" y="2"/>
                </a:lnTo>
                <a:lnTo>
                  <a:pt x="732" y="2"/>
                </a:lnTo>
                <a:lnTo>
                  <a:pt x="732" y="3"/>
                </a:lnTo>
                <a:lnTo>
                  <a:pt x="735" y="3"/>
                </a:lnTo>
                <a:lnTo>
                  <a:pt x="740" y="3"/>
                </a:lnTo>
                <a:lnTo>
                  <a:pt x="741" y="3"/>
                </a:lnTo>
                <a:lnTo>
                  <a:pt x="745" y="3"/>
                </a:lnTo>
                <a:lnTo>
                  <a:pt x="746" y="2"/>
                </a:lnTo>
                <a:lnTo>
                  <a:pt x="763" y="2"/>
                </a:lnTo>
                <a:lnTo>
                  <a:pt x="776" y="2"/>
                </a:lnTo>
                <a:lnTo>
                  <a:pt x="779" y="2"/>
                </a:lnTo>
                <a:lnTo>
                  <a:pt x="784" y="2"/>
                </a:lnTo>
                <a:lnTo>
                  <a:pt x="787" y="2"/>
                </a:lnTo>
                <a:lnTo>
                  <a:pt x="787" y="8"/>
                </a:lnTo>
                <a:lnTo>
                  <a:pt x="787" y="11"/>
                </a:lnTo>
                <a:lnTo>
                  <a:pt x="787" y="13"/>
                </a:lnTo>
                <a:lnTo>
                  <a:pt x="787" y="15"/>
                </a:lnTo>
                <a:lnTo>
                  <a:pt x="787" y="20"/>
                </a:lnTo>
                <a:lnTo>
                  <a:pt x="789" y="26"/>
                </a:lnTo>
                <a:lnTo>
                  <a:pt x="789" y="29"/>
                </a:lnTo>
                <a:lnTo>
                  <a:pt x="789" y="31"/>
                </a:lnTo>
                <a:lnTo>
                  <a:pt x="789" y="67"/>
                </a:lnTo>
                <a:lnTo>
                  <a:pt x="790" y="87"/>
                </a:lnTo>
                <a:lnTo>
                  <a:pt x="790" y="103"/>
                </a:lnTo>
                <a:lnTo>
                  <a:pt x="790" y="106"/>
                </a:lnTo>
                <a:lnTo>
                  <a:pt x="790" y="118"/>
                </a:lnTo>
                <a:lnTo>
                  <a:pt x="790" y="119"/>
                </a:lnTo>
                <a:lnTo>
                  <a:pt x="790" y="131"/>
                </a:lnTo>
                <a:lnTo>
                  <a:pt x="790" y="137"/>
                </a:lnTo>
                <a:lnTo>
                  <a:pt x="790" y="139"/>
                </a:lnTo>
                <a:lnTo>
                  <a:pt x="792" y="160"/>
                </a:lnTo>
                <a:lnTo>
                  <a:pt x="792" y="162"/>
                </a:lnTo>
                <a:lnTo>
                  <a:pt x="792" y="167"/>
                </a:lnTo>
                <a:lnTo>
                  <a:pt x="792" y="168"/>
                </a:lnTo>
                <a:lnTo>
                  <a:pt x="790" y="168"/>
                </a:lnTo>
                <a:lnTo>
                  <a:pt x="790" y="178"/>
                </a:lnTo>
                <a:lnTo>
                  <a:pt x="790" y="186"/>
                </a:lnTo>
                <a:lnTo>
                  <a:pt x="790" y="188"/>
                </a:lnTo>
                <a:lnTo>
                  <a:pt x="790" y="190"/>
                </a:lnTo>
                <a:lnTo>
                  <a:pt x="790" y="191"/>
                </a:lnTo>
                <a:lnTo>
                  <a:pt x="790" y="212"/>
                </a:lnTo>
                <a:lnTo>
                  <a:pt x="790" y="216"/>
                </a:lnTo>
                <a:lnTo>
                  <a:pt x="792" y="221"/>
                </a:lnTo>
                <a:lnTo>
                  <a:pt x="792" y="224"/>
                </a:lnTo>
                <a:lnTo>
                  <a:pt x="792" y="242"/>
                </a:lnTo>
                <a:lnTo>
                  <a:pt x="792" y="245"/>
                </a:lnTo>
                <a:lnTo>
                  <a:pt x="792" y="255"/>
                </a:lnTo>
                <a:lnTo>
                  <a:pt x="792" y="261"/>
                </a:lnTo>
                <a:lnTo>
                  <a:pt x="792" y="266"/>
                </a:lnTo>
                <a:lnTo>
                  <a:pt x="792" y="275"/>
                </a:lnTo>
                <a:lnTo>
                  <a:pt x="794" y="288"/>
                </a:lnTo>
                <a:lnTo>
                  <a:pt x="794" y="289"/>
                </a:lnTo>
                <a:lnTo>
                  <a:pt x="794" y="293"/>
                </a:lnTo>
                <a:lnTo>
                  <a:pt x="794" y="296"/>
                </a:lnTo>
                <a:lnTo>
                  <a:pt x="794" y="297"/>
                </a:lnTo>
                <a:lnTo>
                  <a:pt x="794" y="299"/>
                </a:lnTo>
                <a:lnTo>
                  <a:pt x="794" y="306"/>
                </a:lnTo>
                <a:lnTo>
                  <a:pt x="794" y="317"/>
                </a:lnTo>
                <a:lnTo>
                  <a:pt x="794" y="337"/>
                </a:lnTo>
                <a:lnTo>
                  <a:pt x="795" y="343"/>
                </a:lnTo>
                <a:lnTo>
                  <a:pt x="795" y="346"/>
                </a:lnTo>
                <a:lnTo>
                  <a:pt x="795" y="361"/>
                </a:lnTo>
                <a:lnTo>
                  <a:pt x="795" y="364"/>
                </a:lnTo>
                <a:lnTo>
                  <a:pt x="795" y="379"/>
                </a:lnTo>
                <a:lnTo>
                  <a:pt x="795" y="384"/>
                </a:lnTo>
                <a:lnTo>
                  <a:pt x="795" y="387"/>
                </a:lnTo>
                <a:lnTo>
                  <a:pt x="797" y="397"/>
                </a:lnTo>
                <a:lnTo>
                  <a:pt x="797" y="400"/>
                </a:lnTo>
                <a:lnTo>
                  <a:pt x="797" y="409"/>
                </a:lnTo>
                <a:lnTo>
                  <a:pt x="797" y="412"/>
                </a:lnTo>
                <a:lnTo>
                  <a:pt x="797" y="413"/>
                </a:lnTo>
                <a:lnTo>
                  <a:pt x="797" y="418"/>
                </a:lnTo>
                <a:lnTo>
                  <a:pt x="797" y="427"/>
                </a:lnTo>
                <a:lnTo>
                  <a:pt x="797" y="436"/>
                </a:lnTo>
                <a:lnTo>
                  <a:pt x="797" y="438"/>
                </a:lnTo>
                <a:lnTo>
                  <a:pt x="797" y="443"/>
                </a:lnTo>
                <a:lnTo>
                  <a:pt x="799" y="443"/>
                </a:lnTo>
                <a:lnTo>
                  <a:pt x="800" y="451"/>
                </a:lnTo>
                <a:lnTo>
                  <a:pt x="800" y="458"/>
                </a:lnTo>
                <a:lnTo>
                  <a:pt x="800" y="466"/>
                </a:lnTo>
                <a:lnTo>
                  <a:pt x="800" y="471"/>
                </a:lnTo>
                <a:lnTo>
                  <a:pt x="800" y="482"/>
                </a:lnTo>
                <a:lnTo>
                  <a:pt x="800" y="484"/>
                </a:lnTo>
                <a:lnTo>
                  <a:pt x="800" y="485"/>
                </a:lnTo>
                <a:lnTo>
                  <a:pt x="800" y="489"/>
                </a:lnTo>
                <a:lnTo>
                  <a:pt x="800" y="497"/>
                </a:lnTo>
                <a:lnTo>
                  <a:pt x="800" y="498"/>
                </a:lnTo>
                <a:lnTo>
                  <a:pt x="802" y="507"/>
                </a:lnTo>
                <a:lnTo>
                  <a:pt x="802" y="508"/>
                </a:lnTo>
                <a:lnTo>
                  <a:pt x="802" y="521"/>
                </a:lnTo>
                <a:lnTo>
                  <a:pt x="802" y="523"/>
                </a:lnTo>
                <a:lnTo>
                  <a:pt x="802" y="525"/>
                </a:lnTo>
                <a:lnTo>
                  <a:pt x="802" y="529"/>
                </a:lnTo>
                <a:lnTo>
                  <a:pt x="802" y="544"/>
                </a:lnTo>
                <a:lnTo>
                  <a:pt x="802" y="547"/>
                </a:lnTo>
                <a:lnTo>
                  <a:pt x="802" y="549"/>
                </a:lnTo>
                <a:lnTo>
                  <a:pt x="802" y="552"/>
                </a:lnTo>
                <a:lnTo>
                  <a:pt x="802" y="559"/>
                </a:lnTo>
                <a:lnTo>
                  <a:pt x="802" y="569"/>
                </a:lnTo>
                <a:lnTo>
                  <a:pt x="802" y="570"/>
                </a:lnTo>
                <a:lnTo>
                  <a:pt x="803" y="577"/>
                </a:lnTo>
                <a:lnTo>
                  <a:pt x="803" y="578"/>
                </a:lnTo>
                <a:lnTo>
                  <a:pt x="803" y="580"/>
                </a:lnTo>
                <a:lnTo>
                  <a:pt x="803" y="583"/>
                </a:lnTo>
                <a:lnTo>
                  <a:pt x="803" y="587"/>
                </a:lnTo>
                <a:lnTo>
                  <a:pt x="803" y="598"/>
                </a:lnTo>
                <a:lnTo>
                  <a:pt x="803" y="603"/>
                </a:lnTo>
                <a:lnTo>
                  <a:pt x="803" y="605"/>
                </a:lnTo>
                <a:lnTo>
                  <a:pt x="803" y="611"/>
                </a:lnTo>
                <a:lnTo>
                  <a:pt x="803" y="626"/>
                </a:lnTo>
                <a:lnTo>
                  <a:pt x="803" y="627"/>
                </a:lnTo>
                <a:lnTo>
                  <a:pt x="803" y="629"/>
                </a:lnTo>
                <a:lnTo>
                  <a:pt x="803" y="632"/>
                </a:lnTo>
                <a:lnTo>
                  <a:pt x="805" y="639"/>
                </a:lnTo>
                <a:lnTo>
                  <a:pt x="805" y="644"/>
                </a:lnTo>
                <a:lnTo>
                  <a:pt x="805" y="645"/>
                </a:lnTo>
                <a:lnTo>
                  <a:pt x="805" y="655"/>
                </a:lnTo>
                <a:lnTo>
                  <a:pt x="805" y="667"/>
                </a:lnTo>
                <a:lnTo>
                  <a:pt x="805" y="668"/>
                </a:lnTo>
                <a:lnTo>
                  <a:pt x="805" y="670"/>
                </a:lnTo>
                <a:lnTo>
                  <a:pt x="805" y="693"/>
                </a:lnTo>
                <a:lnTo>
                  <a:pt x="807" y="712"/>
                </a:lnTo>
                <a:lnTo>
                  <a:pt x="807" y="716"/>
                </a:lnTo>
                <a:lnTo>
                  <a:pt x="807" y="721"/>
                </a:lnTo>
                <a:lnTo>
                  <a:pt x="808" y="721"/>
                </a:lnTo>
                <a:lnTo>
                  <a:pt x="812" y="721"/>
                </a:lnTo>
                <a:lnTo>
                  <a:pt x="813" y="729"/>
                </a:lnTo>
                <a:lnTo>
                  <a:pt x="813" y="747"/>
                </a:lnTo>
                <a:lnTo>
                  <a:pt x="813" y="750"/>
                </a:lnTo>
                <a:lnTo>
                  <a:pt x="813" y="752"/>
                </a:lnTo>
                <a:lnTo>
                  <a:pt x="813" y="768"/>
                </a:lnTo>
                <a:lnTo>
                  <a:pt x="813" y="776"/>
                </a:lnTo>
                <a:lnTo>
                  <a:pt x="813" y="778"/>
                </a:lnTo>
                <a:lnTo>
                  <a:pt x="813" y="781"/>
                </a:lnTo>
                <a:lnTo>
                  <a:pt x="815" y="786"/>
                </a:lnTo>
                <a:lnTo>
                  <a:pt x="815" y="788"/>
                </a:lnTo>
                <a:lnTo>
                  <a:pt x="815" y="789"/>
                </a:lnTo>
                <a:lnTo>
                  <a:pt x="815" y="791"/>
                </a:lnTo>
                <a:lnTo>
                  <a:pt x="815" y="815"/>
                </a:lnTo>
                <a:lnTo>
                  <a:pt x="815" y="817"/>
                </a:lnTo>
                <a:lnTo>
                  <a:pt x="815" y="827"/>
                </a:lnTo>
                <a:lnTo>
                  <a:pt x="817" y="837"/>
                </a:lnTo>
                <a:lnTo>
                  <a:pt x="817" y="853"/>
                </a:lnTo>
                <a:lnTo>
                  <a:pt x="817" y="855"/>
                </a:lnTo>
                <a:lnTo>
                  <a:pt x="817" y="881"/>
                </a:lnTo>
                <a:lnTo>
                  <a:pt x="817" y="886"/>
                </a:lnTo>
                <a:lnTo>
                  <a:pt x="818" y="892"/>
                </a:lnTo>
                <a:lnTo>
                  <a:pt x="818" y="897"/>
                </a:lnTo>
                <a:lnTo>
                  <a:pt x="818" y="899"/>
                </a:lnTo>
                <a:lnTo>
                  <a:pt x="818" y="905"/>
                </a:lnTo>
                <a:lnTo>
                  <a:pt x="818" y="907"/>
                </a:lnTo>
                <a:lnTo>
                  <a:pt x="818" y="910"/>
                </a:lnTo>
                <a:lnTo>
                  <a:pt x="818" y="913"/>
                </a:lnTo>
                <a:lnTo>
                  <a:pt x="818" y="918"/>
                </a:lnTo>
                <a:lnTo>
                  <a:pt x="818" y="923"/>
                </a:lnTo>
                <a:lnTo>
                  <a:pt x="818" y="930"/>
                </a:lnTo>
                <a:lnTo>
                  <a:pt x="818" y="935"/>
                </a:lnTo>
                <a:lnTo>
                  <a:pt x="818" y="938"/>
                </a:lnTo>
                <a:lnTo>
                  <a:pt x="820" y="962"/>
                </a:lnTo>
                <a:lnTo>
                  <a:pt x="820" y="987"/>
                </a:lnTo>
                <a:lnTo>
                  <a:pt x="820" y="990"/>
                </a:lnTo>
                <a:lnTo>
                  <a:pt x="821" y="1016"/>
                </a:lnTo>
                <a:lnTo>
                  <a:pt x="821" y="1020"/>
                </a:lnTo>
                <a:lnTo>
                  <a:pt x="821" y="1046"/>
                </a:lnTo>
                <a:lnTo>
                  <a:pt x="823" y="1049"/>
                </a:lnTo>
                <a:lnTo>
                  <a:pt x="823" y="1064"/>
                </a:lnTo>
                <a:lnTo>
                  <a:pt x="823" y="1065"/>
                </a:lnTo>
                <a:lnTo>
                  <a:pt x="823" y="1067"/>
                </a:lnTo>
                <a:lnTo>
                  <a:pt x="823" y="1072"/>
                </a:lnTo>
                <a:lnTo>
                  <a:pt x="823" y="1074"/>
                </a:lnTo>
                <a:lnTo>
                  <a:pt x="823" y="1078"/>
                </a:lnTo>
                <a:lnTo>
                  <a:pt x="823" y="1080"/>
                </a:lnTo>
                <a:lnTo>
                  <a:pt x="823" y="1087"/>
                </a:lnTo>
                <a:lnTo>
                  <a:pt x="823" y="1088"/>
                </a:lnTo>
                <a:lnTo>
                  <a:pt x="823" y="1090"/>
                </a:lnTo>
                <a:lnTo>
                  <a:pt x="823" y="1092"/>
                </a:lnTo>
                <a:lnTo>
                  <a:pt x="823" y="1098"/>
                </a:lnTo>
                <a:lnTo>
                  <a:pt x="823" y="1100"/>
                </a:lnTo>
                <a:lnTo>
                  <a:pt x="825" y="1106"/>
                </a:lnTo>
                <a:lnTo>
                  <a:pt x="825" y="1114"/>
                </a:lnTo>
                <a:lnTo>
                  <a:pt x="825" y="1118"/>
                </a:lnTo>
                <a:lnTo>
                  <a:pt x="825" y="1121"/>
                </a:lnTo>
                <a:lnTo>
                  <a:pt x="825" y="1126"/>
                </a:lnTo>
                <a:lnTo>
                  <a:pt x="825" y="1131"/>
                </a:lnTo>
                <a:lnTo>
                  <a:pt x="834" y="1129"/>
                </a:lnTo>
                <a:lnTo>
                  <a:pt x="834" y="1132"/>
                </a:lnTo>
                <a:lnTo>
                  <a:pt x="834" y="1147"/>
                </a:lnTo>
                <a:lnTo>
                  <a:pt x="834" y="1163"/>
                </a:lnTo>
                <a:lnTo>
                  <a:pt x="834" y="1172"/>
                </a:lnTo>
                <a:lnTo>
                  <a:pt x="834" y="1176"/>
                </a:lnTo>
                <a:lnTo>
                  <a:pt x="834" y="1180"/>
                </a:lnTo>
                <a:lnTo>
                  <a:pt x="834" y="1193"/>
                </a:lnTo>
                <a:lnTo>
                  <a:pt x="834" y="1199"/>
                </a:lnTo>
                <a:lnTo>
                  <a:pt x="836" y="1212"/>
                </a:lnTo>
                <a:lnTo>
                  <a:pt x="836" y="1216"/>
                </a:lnTo>
                <a:lnTo>
                  <a:pt x="836" y="1227"/>
                </a:lnTo>
                <a:lnTo>
                  <a:pt x="836" y="1229"/>
                </a:lnTo>
                <a:lnTo>
                  <a:pt x="836" y="1230"/>
                </a:lnTo>
                <a:lnTo>
                  <a:pt x="836" y="1243"/>
                </a:lnTo>
                <a:lnTo>
                  <a:pt x="836" y="1252"/>
                </a:lnTo>
                <a:lnTo>
                  <a:pt x="836" y="1257"/>
                </a:lnTo>
                <a:lnTo>
                  <a:pt x="836" y="1263"/>
                </a:lnTo>
                <a:lnTo>
                  <a:pt x="836" y="1270"/>
                </a:lnTo>
                <a:lnTo>
                  <a:pt x="838" y="1273"/>
                </a:lnTo>
                <a:lnTo>
                  <a:pt x="838" y="1283"/>
                </a:lnTo>
                <a:lnTo>
                  <a:pt x="838" y="1289"/>
                </a:lnTo>
                <a:lnTo>
                  <a:pt x="838" y="1294"/>
                </a:lnTo>
                <a:lnTo>
                  <a:pt x="838" y="1297"/>
                </a:lnTo>
                <a:lnTo>
                  <a:pt x="838" y="1299"/>
                </a:lnTo>
                <a:lnTo>
                  <a:pt x="838" y="1304"/>
                </a:lnTo>
                <a:lnTo>
                  <a:pt x="838" y="1307"/>
                </a:lnTo>
                <a:lnTo>
                  <a:pt x="838" y="1309"/>
                </a:lnTo>
                <a:lnTo>
                  <a:pt x="836" y="1309"/>
                </a:lnTo>
                <a:lnTo>
                  <a:pt x="834" y="1309"/>
                </a:lnTo>
                <a:lnTo>
                  <a:pt x="833" y="1309"/>
                </a:lnTo>
                <a:lnTo>
                  <a:pt x="831" y="1309"/>
                </a:lnTo>
                <a:lnTo>
                  <a:pt x="828" y="1309"/>
                </a:lnTo>
                <a:lnTo>
                  <a:pt x="826" y="1309"/>
                </a:lnTo>
                <a:lnTo>
                  <a:pt x="825" y="1309"/>
                </a:lnTo>
                <a:lnTo>
                  <a:pt x="821" y="1309"/>
                </a:lnTo>
                <a:lnTo>
                  <a:pt x="820" y="1309"/>
                </a:lnTo>
                <a:lnTo>
                  <a:pt x="818" y="1309"/>
                </a:lnTo>
                <a:lnTo>
                  <a:pt x="817" y="1309"/>
                </a:lnTo>
                <a:lnTo>
                  <a:pt x="815" y="1309"/>
                </a:lnTo>
                <a:lnTo>
                  <a:pt x="813" y="1309"/>
                </a:lnTo>
                <a:lnTo>
                  <a:pt x="812" y="1309"/>
                </a:lnTo>
                <a:lnTo>
                  <a:pt x="810" y="1309"/>
                </a:lnTo>
                <a:lnTo>
                  <a:pt x="808" y="1309"/>
                </a:lnTo>
                <a:lnTo>
                  <a:pt x="807" y="1309"/>
                </a:lnTo>
                <a:lnTo>
                  <a:pt x="805" y="1309"/>
                </a:lnTo>
                <a:lnTo>
                  <a:pt x="803" y="1309"/>
                </a:lnTo>
                <a:lnTo>
                  <a:pt x="802" y="1309"/>
                </a:lnTo>
                <a:lnTo>
                  <a:pt x="800" y="1309"/>
                </a:lnTo>
                <a:lnTo>
                  <a:pt x="799" y="1309"/>
                </a:lnTo>
                <a:lnTo>
                  <a:pt x="797" y="1309"/>
                </a:lnTo>
                <a:lnTo>
                  <a:pt x="795" y="1310"/>
                </a:lnTo>
                <a:lnTo>
                  <a:pt x="794" y="1310"/>
                </a:lnTo>
                <a:lnTo>
                  <a:pt x="792" y="1310"/>
                </a:lnTo>
                <a:lnTo>
                  <a:pt x="790" y="1310"/>
                </a:lnTo>
                <a:lnTo>
                  <a:pt x="789" y="1310"/>
                </a:lnTo>
                <a:lnTo>
                  <a:pt x="787" y="1310"/>
                </a:lnTo>
                <a:lnTo>
                  <a:pt x="785" y="1310"/>
                </a:lnTo>
                <a:lnTo>
                  <a:pt x="784" y="1310"/>
                </a:lnTo>
                <a:lnTo>
                  <a:pt x="782" y="1310"/>
                </a:lnTo>
                <a:lnTo>
                  <a:pt x="781" y="1310"/>
                </a:lnTo>
                <a:lnTo>
                  <a:pt x="779" y="1310"/>
                </a:lnTo>
                <a:lnTo>
                  <a:pt x="777" y="1310"/>
                </a:lnTo>
                <a:lnTo>
                  <a:pt x="776" y="1310"/>
                </a:lnTo>
                <a:lnTo>
                  <a:pt x="774" y="1310"/>
                </a:lnTo>
                <a:lnTo>
                  <a:pt x="772" y="1310"/>
                </a:lnTo>
                <a:lnTo>
                  <a:pt x="771" y="1310"/>
                </a:lnTo>
                <a:lnTo>
                  <a:pt x="769" y="1310"/>
                </a:lnTo>
                <a:lnTo>
                  <a:pt x="767" y="1310"/>
                </a:lnTo>
                <a:lnTo>
                  <a:pt x="766" y="1310"/>
                </a:lnTo>
                <a:lnTo>
                  <a:pt x="764" y="1310"/>
                </a:lnTo>
                <a:lnTo>
                  <a:pt x="763" y="1310"/>
                </a:lnTo>
                <a:lnTo>
                  <a:pt x="761" y="1310"/>
                </a:lnTo>
                <a:lnTo>
                  <a:pt x="759" y="1310"/>
                </a:lnTo>
                <a:lnTo>
                  <a:pt x="758" y="1310"/>
                </a:lnTo>
                <a:lnTo>
                  <a:pt x="756" y="1310"/>
                </a:lnTo>
                <a:lnTo>
                  <a:pt x="754" y="1310"/>
                </a:lnTo>
                <a:lnTo>
                  <a:pt x="753" y="1310"/>
                </a:lnTo>
                <a:lnTo>
                  <a:pt x="751" y="1310"/>
                </a:lnTo>
                <a:lnTo>
                  <a:pt x="750" y="1312"/>
                </a:lnTo>
                <a:lnTo>
                  <a:pt x="748" y="1312"/>
                </a:lnTo>
                <a:lnTo>
                  <a:pt x="746" y="1312"/>
                </a:lnTo>
                <a:lnTo>
                  <a:pt x="743" y="1312"/>
                </a:lnTo>
                <a:lnTo>
                  <a:pt x="735" y="1312"/>
                </a:lnTo>
                <a:lnTo>
                  <a:pt x="733" y="1312"/>
                </a:lnTo>
                <a:lnTo>
                  <a:pt x="732" y="1312"/>
                </a:lnTo>
                <a:lnTo>
                  <a:pt x="730" y="1312"/>
                </a:lnTo>
                <a:lnTo>
                  <a:pt x="728" y="1312"/>
                </a:lnTo>
                <a:lnTo>
                  <a:pt x="725" y="1312"/>
                </a:lnTo>
                <a:lnTo>
                  <a:pt x="723" y="1312"/>
                </a:lnTo>
                <a:lnTo>
                  <a:pt x="722" y="1312"/>
                </a:lnTo>
                <a:lnTo>
                  <a:pt x="720" y="1312"/>
                </a:lnTo>
                <a:lnTo>
                  <a:pt x="714" y="1312"/>
                </a:lnTo>
                <a:lnTo>
                  <a:pt x="712" y="1312"/>
                </a:lnTo>
                <a:lnTo>
                  <a:pt x="709" y="1312"/>
                </a:lnTo>
                <a:lnTo>
                  <a:pt x="707" y="1312"/>
                </a:lnTo>
                <a:lnTo>
                  <a:pt x="705" y="1312"/>
                </a:lnTo>
                <a:lnTo>
                  <a:pt x="702" y="1314"/>
                </a:lnTo>
                <a:lnTo>
                  <a:pt x="701" y="1314"/>
                </a:lnTo>
                <a:lnTo>
                  <a:pt x="699" y="1314"/>
                </a:lnTo>
                <a:lnTo>
                  <a:pt x="692" y="1314"/>
                </a:lnTo>
                <a:lnTo>
                  <a:pt x="686" y="1314"/>
                </a:lnTo>
                <a:lnTo>
                  <a:pt x="678" y="1314"/>
                </a:lnTo>
                <a:lnTo>
                  <a:pt x="674" y="1314"/>
                </a:lnTo>
                <a:lnTo>
                  <a:pt x="669" y="1314"/>
                </a:lnTo>
                <a:lnTo>
                  <a:pt x="668" y="1314"/>
                </a:lnTo>
                <a:lnTo>
                  <a:pt x="665" y="1314"/>
                </a:lnTo>
                <a:lnTo>
                  <a:pt x="663" y="1314"/>
                </a:lnTo>
                <a:lnTo>
                  <a:pt x="661" y="1315"/>
                </a:lnTo>
                <a:lnTo>
                  <a:pt x="660" y="1315"/>
                </a:lnTo>
                <a:lnTo>
                  <a:pt x="658" y="1315"/>
                </a:lnTo>
                <a:lnTo>
                  <a:pt x="655" y="1315"/>
                </a:lnTo>
                <a:lnTo>
                  <a:pt x="653" y="1315"/>
                </a:lnTo>
                <a:lnTo>
                  <a:pt x="651" y="1315"/>
                </a:lnTo>
                <a:lnTo>
                  <a:pt x="650" y="1315"/>
                </a:lnTo>
                <a:lnTo>
                  <a:pt x="648" y="1315"/>
                </a:lnTo>
                <a:lnTo>
                  <a:pt x="647" y="1315"/>
                </a:lnTo>
                <a:lnTo>
                  <a:pt x="645" y="1315"/>
                </a:lnTo>
                <a:lnTo>
                  <a:pt x="642" y="1315"/>
                </a:lnTo>
                <a:lnTo>
                  <a:pt x="638" y="1315"/>
                </a:lnTo>
                <a:lnTo>
                  <a:pt x="637" y="1315"/>
                </a:lnTo>
                <a:lnTo>
                  <a:pt x="635" y="1315"/>
                </a:lnTo>
                <a:lnTo>
                  <a:pt x="634" y="1315"/>
                </a:lnTo>
                <a:lnTo>
                  <a:pt x="632" y="1315"/>
                </a:lnTo>
                <a:lnTo>
                  <a:pt x="630" y="1315"/>
                </a:lnTo>
                <a:lnTo>
                  <a:pt x="629" y="1315"/>
                </a:lnTo>
                <a:lnTo>
                  <a:pt x="627" y="1317"/>
                </a:lnTo>
                <a:lnTo>
                  <a:pt x="625" y="1317"/>
                </a:lnTo>
                <a:lnTo>
                  <a:pt x="607" y="1317"/>
                </a:lnTo>
                <a:lnTo>
                  <a:pt x="606" y="1317"/>
                </a:lnTo>
                <a:lnTo>
                  <a:pt x="604" y="1317"/>
                </a:lnTo>
                <a:lnTo>
                  <a:pt x="602" y="1317"/>
                </a:lnTo>
                <a:lnTo>
                  <a:pt x="601" y="1317"/>
                </a:lnTo>
                <a:lnTo>
                  <a:pt x="599" y="1317"/>
                </a:lnTo>
                <a:lnTo>
                  <a:pt x="596" y="1317"/>
                </a:lnTo>
                <a:lnTo>
                  <a:pt x="594" y="1317"/>
                </a:lnTo>
                <a:lnTo>
                  <a:pt x="591" y="1317"/>
                </a:lnTo>
                <a:lnTo>
                  <a:pt x="589" y="1317"/>
                </a:lnTo>
                <a:lnTo>
                  <a:pt x="586" y="1317"/>
                </a:lnTo>
                <a:lnTo>
                  <a:pt x="573" y="1317"/>
                </a:lnTo>
                <a:lnTo>
                  <a:pt x="562" y="1319"/>
                </a:lnTo>
                <a:lnTo>
                  <a:pt x="558" y="1319"/>
                </a:lnTo>
                <a:lnTo>
                  <a:pt x="557" y="1319"/>
                </a:lnTo>
                <a:lnTo>
                  <a:pt x="553" y="1319"/>
                </a:lnTo>
                <a:lnTo>
                  <a:pt x="552" y="1319"/>
                </a:lnTo>
                <a:lnTo>
                  <a:pt x="550" y="1319"/>
                </a:lnTo>
                <a:lnTo>
                  <a:pt x="547" y="1319"/>
                </a:lnTo>
                <a:lnTo>
                  <a:pt x="545" y="1319"/>
                </a:lnTo>
                <a:lnTo>
                  <a:pt x="542" y="1319"/>
                </a:lnTo>
                <a:lnTo>
                  <a:pt x="540" y="1319"/>
                </a:lnTo>
                <a:lnTo>
                  <a:pt x="539" y="1319"/>
                </a:lnTo>
                <a:lnTo>
                  <a:pt x="537" y="1319"/>
                </a:lnTo>
                <a:lnTo>
                  <a:pt x="535" y="1319"/>
                </a:lnTo>
                <a:lnTo>
                  <a:pt x="534" y="1319"/>
                </a:lnTo>
                <a:lnTo>
                  <a:pt x="531" y="1319"/>
                </a:lnTo>
                <a:lnTo>
                  <a:pt x="516" y="1319"/>
                </a:lnTo>
                <a:lnTo>
                  <a:pt x="514" y="1319"/>
                </a:lnTo>
                <a:lnTo>
                  <a:pt x="488" y="1319"/>
                </a:lnTo>
                <a:lnTo>
                  <a:pt x="486" y="1319"/>
                </a:lnTo>
                <a:lnTo>
                  <a:pt x="485" y="1319"/>
                </a:lnTo>
                <a:lnTo>
                  <a:pt x="483" y="1319"/>
                </a:lnTo>
                <a:lnTo>
                  <a:pt x="468" y="1319"/>
                </a:lnTo>
                <a:lnTo>
                  <a:pt x="454" y="1319"/>
                </a:lnTo>
                <a:lnTo>
                  <a:pt x="451" y="1320"/>
                </a:lnTo>
                <a:lnTo>
                  <a:pt x="449" y="1320"/>
                </a:lnTo>
                <a:lnTo>
                  <a:pt x="447" y="1320"/>
                </a:lnTo>
                <a:lnTo>
                  <a:pt x="446" y="1320"/>
                </a:lnTo>
                <a:lnTo>
                  <a:pt x="444" y="1320"/>
                </a:lnTo>
                <a:lnTo>
                  <a:pt x="441" y="1320"/>
                </a:lnTo>
                <a:lnTo>
                  <a:pt x="439" y="1320"/>
                </a:lnTo>
                <a:lnTo>
                  <a:pt x="436" y="1320"/>
                </a:lnTo>
                <a:lnTo>
                  <a:pt x="434" y="1320"/>
                </a:lnTo>
                <a:lnTo>
                  <a:pt x="433" y="1320"/>
                </a:lnTo>
                <a:lnTo>
                  <a:pt x="429" y="1320"/>
                </a:lnTo>
                <a:lnTo>
                  <a:pt x="428" y="1320"/>
                </a:lnTo>
                <a:lnTo>
                  <a:pt x="424" y="1320"/>
                </a:lnTo>
                <a:lnTo>
                  <a:pt x="423" y="1320"/>
                </a:lnTo>
                <a:lnTo>
                  <a:pt x="419" y="1320"/>
                </a:lnTo>
                <a:lnTo>
                  <a:pt x="418" y="1320"/>
                </a:lnTo>
                <a:lnTo>
                  <a:pt x="416" y="1320"/>
                </a:lnTo>
                <a:lnTo>
                  <a:pt x="413" y="1320"/>
                </a:lnTo>
                <a:lnTo>
                  <a:pt x="411" y="1320"/>
                </a:lnTo>
                <a:lnTo>
                  <a:pt x="408" y="1320"/>
                </a:lnTo>
                <a:lnTo>
                  <a:pt x="406" y="1320"/>
                </a:lnTo>
                <a:lnTo>
                  <a:pt x="403" y="1320"/>
                </a:lnTo>
                <a:lnTo>
                  <a:pt x="401" y="1320"/>
                </a:lnTo>
                <a:lnTo>
                  <a:pt x="400" y="1320"/>
                </a:lnTo>
                <a:lnTo>
                  <a:pt x="398" y="1320"/>
                </a:lnTo>
                <a:lnTo>
                  <a:pt x="397" y="1320"/>
                </a:lnTo>
                <a:lnTo>
                  <a:pt x="395" y="1320"/>
                </a:lnTo>
                <a:lnTo>
                  <a:pt x="375" y="1320"/>
                </a:lnTo>
                <a:lnTo>
                  <a:pt x="372" y="1320"/>
                </a:lnTo>
                <a:lnTo>
                  <a:pt x="370" y="1320"/>
                </a:lnTo>
                <a:lnTo>
                  <a:pt x="369" y="1320"/>
                </a:lnTo>
                <a:lnTo>
                  <a:pt x="367" y="1320"/>
                </a:lnTo>
                <a:lnTo>
                  <a:pt x="364" y="1322"/>
                </a:lnTo>
                <a:lnTo>
                  <a:pt x="362" y="1322"/>
                </a:lnTo>
                <a:lnTo>
                  <a:pt x="361" y="1322"/>
                </a:lnTo>
                <a:lnTo>
                  <a:pt x="359" y="1322"/>
                </a:lnTo>
                <a:lnTo>
                  <a:pt x="357" y="1322"/>
                </a:lnTo>
                <a:lnTo>
                  <a:pt x="354" y="1322"/>
                </a:lnTo>
                <a:lnTo>
                  <a:pt x="352" y="1322"/>
                </a:lnTo>
                <a:lnTo>
                  <a:pt x="351" y="1322"/>
                </a:lnTo>
                <a:lnTo>
                  <a:pt x="344" y="1320"/>
                </a:lnTo>
                <a:lnTo>
                  <a:pt x="336" y="1322"/>
                </a:lnTo>
                <a:lnTo>
                  <a:pt x="335" y="1322"/>
                </a:lnTo>
                <a:lnTo>
                  <a:pt x="325" y="1322"/>
                </a:lnTo>
                <a:lnTo>
                  <a:pt x="313" y="1322"/>
                </a:lnTo>
                <a:lnTo>
                  <a:pt x="312" y="1322"/>
                </a:lnTo>
                <a:lnTo>
                  <a:pt x="308" y="1322"/>
                </a:lnTo>
                <a:lnTo>
                  <a:pt x="303" y="1322"/>
                </a:lnTo>
                <a:lnTo>
                  <a:pt x="300" y="1322"/>
                </a:lnTo>
                <a:lnTo>
                  <a:pt x="294" y="1322"/>
                </a:lnTo>
                <a:lnTo>
                  <a:pt x="287" y="1322"/>
                </a:lnTo>
                <a:lnTo>
                  <a:pt x="282" y="1322"/>
                </a:lnTo>
                <a:lnTo>
                  <a:pt x="282" y="1320"/>
                </a:lnTo>
                <a:lnTo>
                  <a:pt x="282" y="1319"/>
                </a:lnTo>
                <a:lnTo>
                  <a:pt x="282" y="1309"/>
                </a:lnTo>
                <a:lnTo>
                  <a:pt x="282" y="1304"/>
                </a:lnTo>
                <a:lnTo>
                  <a:pt x="282" y="1302"/>
                </a:lnTo>
                <a:lnTo>
                  <a:pt x="282" y="1297"/>
                </a:lnTo>
                <a:lnTo>
                  <a:pt x="282" y="1288"/>
                </a:lnTo>
                <a:lnTo>
                  <a:pt x="282" y="1283"/>
                </a:lnTo>
                <a:lnTo>
                  <a:pt x="282" y="1271"/>
                </a:lnTo>
                <a:lnTo>
                  <a:pt x="282" y="1270"/>
                </a:lnTo>
                <a:lnTo>
                  <a:pt x="282" y="1266"/>
                </a:lnTo>
                <a:lnTo>
                  <a:pt x="282" y="1263"/>
                </a:lnTo>
                <a:lnTo>
                  <a:pt x="282" y="1258"/>
                </a:lnTo>
                <a:lnTo>
                  <a:pt x="282" y="1253"/>
                </a:lnTo>
                <a:lnTo>
                  <a:pt x="282" y="1243"/>
                </a:lnTo>
                <a:lnTo>
                  <a:pt x="282" y="1242"/>
                </a:lnTo>
                <a:lnTo>
                  <a:pt x="282" y="1240"/>
                </a:lnTo>
                <a:lnTo>
                  <a:pt x="282" y="1239"/>
                </a:lnTo>
                <a:lnTo>
                  <a:pt x="282" y="1230"/>
                </a:lnTo>
                <a:lnTo>
                  <a:pt x="281" y="1230"/>
                </a:lnTo>
                <a:lnTo>
                  <a:pt x="279" y="1230"/>
                </a:lnTo>
                <a:lnTo>
                  <a:pt x="279" y="1198"/>
                </a:lnTo>
                <a:lnTo>
                  <a:pt x="279" y="1193"/>
                </a:lnTo>
                <a:lnTo>
                  <a:pt x="279" y="1191"/>
                </a:lnTo>
                <a:lnTo>
                  <a:pt x="279" y="1190"/>
                </a:lnTo>
                <a:lnTo>
                  <a:pt x="279" y="1185"/>
                </a:lnTo>
                <a:lnTo>
                  <a:pt x="279" y="1176"/>
                </a:lnTo>
                <a:lnTo>
                  <a:pt x="279" y="1165"/>
                </a:lnTo>
                <a:lnTo>
                  <a:pt x="279" y="1159"/>
                </a:lnTo>
                <a:lnTo>
                  <a:pt x="279" y="1152"/>
                </a:lnTo>
                <a:lnTo>
                  <a:pt x="279" y="1147"/>
                </a:lnTo>
                <a:lnTo>
                  <a:pt x="279" y="1144"/>
                </a:lnTo>
                <a:lnTo>
                  <a:pt x="277" y="1137"/>
                </a:lnTo>
                <a:lnTo>
                  <a:pt x="277" y="1129"/>
                </a:lnTo>
                <a:lnTo>
                  <a:pt x="277" y="1127"/>
                </a:lnTo>
                <a:lnTo>
                  <a:pt x="277" y="1126"/>
                </a:lnTo>
                <a:lnTo>
                  <a:pt x="277" y="1114"/>
                </a:lnTo>
                <a:lnTo>
                  <a:pt x="277" y="1108"/>
                </a:lnTo>
                <a:lnTo>
                  <a:pt x="277" y="1101"/>
                </a:lnTo>
                <a:lnTo>
                  <a:pt x="277" y="1085"/>
                </a:lnTo>
                <a:lnTo>
                  <a:pt x="277" y="1082"/>
                </a:lnTo>
                <a:lnTo>
                  <a:pt x="277" y="1078"/>
                </a:lnTo>
                <a:lnTo>
                  <a:pt x="277" y="1077"/>
                </a:lnTo>
                <a:lnTo>
                  <a:pt x="277" y="1064"/>
                </a:lnTo>
                <a:lnTo>
                  <a:pt x="277" y="1057"/>
                </a:lnTo>
                <a:lnTo>
                  <a:pt x="277" y="1046"/>
                </a:lnTo>
                <a:lnTo>
                  <a:pt x="277" y="1044"/>
                </a:lnTo>
                <a:lnTo>
                  <a:pt x="276" y="1025"/>
                </a:lnTo>
                <a:lnTo>
                  <a:pt x="276" y="1007"/>
                </a:lnTo>
                <a:lnTo>
                  <a:pt x="276" y="998"/>
                </a:lnTo>
                <a:lnTo>
                  <a:pt x="276" y="995"/>
                </a:lnTo>
                <a:lnTo>
                  <a:pt x="276" y="989"/>
                </a:lnTo>
                <a:lnTo>
                  <a:pt x="276" y="966"/>
                </a:lnTo>
                <a:lnTo>
                  <a:pt x="276" y="959"/>
                </a:lnTo>
                <a:lnTo>
                  <a:pt x="276" y="956"/>
                </a:lnTo>
                <a:lnTo>
                  <a:pt x="276" y="946"/>
                </a:lnTo>
                <a:lnTo>
                  <a:pt x="276" y="941"/>
                </a:lnTo>
                <a:lnTo>
                  <a:pt x="276" y="936"/>
                </a:lnTo>
                <a:lnTo>
                  <a:pt x="274" y="918"/>
                </a:lnTo>
                <a:lnTo>
                  <a:pt x="274" y="907"/>
                </a:lnTo>
                <a:lnTo>
                  <a:pt x="274" y="894"/>
                </a:lnTo>
                <a:lnTo>
                  <a:pt x="274" y="886"/>
                </a:lnTo>
                <a:lnTo>
                  <a:pt x="274" y="882"/>
                </a:lnTo>
                <a:lnTo>
                  <a:pt x="274" y="873"/>
                </a:lnTo>
                <a:lnTo>
                  <a:pt x="274" y="869"/>
                </a:lnTo>
                <a:lnTo>
                  <a:pt x="274" y="866"/>
                </a:lnTo>
                <a:lnTo>
                  <a:pt x="274" y="851"/>
                </a:lnTo>
                <a:lnTo>
                  <a:pt x="274" y="838"/>
                </a:lnTo>
                <a:lnTo>
                  <a:pt x="268" y="838"/>
                </a:lnTo>
                <a:lnTo>
                  <a:pt x="245" y="838"/>
                </a:lnTo>
                <a:lnTo>
                  <a:pt x="232" y="838"/>
                </a:lnTo>
                <a:lnTo>
                  <a:pt x="227" y="838"/>
                </a:lnTo>
                <a:lnTo>
                  <a:pt x="220" y="840"/>
                </a:lnTo>
                <a:lnTo>
                  <a:pt x="217" y="840"/>
                </a:lnTo>
                <a:lnTo>
                  <a:pt x="212" y="840"/>
                </a:lnTo>
                <a:lnTo>
                  <a:pt x="209" y="840"/>
                </a:lnTo>
                <a:lnTo>
                  <a:pt x="207" y="840"/>
                </a:lnTo>
                <a:lnTo>
                  <a:pt x="201" y="840"/>
                </a:lnTo>
                <a:lnTo>
                  <a:pt x="161" y="840"/>
                </a:lnTo>
                <a:lnTo>
                  <a:pt x="158" y="840"/>
                </a:lnTo>
                <a:lnTo>
                  <a:pt x="153" y="840"/>
                </a:lnTo>
                <a:lnTo>
                  <a:pt x="150" y="840"/>
                </a:lnTo>
                <a:lnTo>
                  <a:pt x="148" y="840"/>
                </a:lnTo>
                <a:lnTo>
                  <a:pt x="147" y="840"/>
                </a:lnTo>
                <a:lnTo>
                  <a:pt x="143" y="840"/>
                </a:lnTo>
                <a:lnTo>
                  <a:pt x="134" y="840"/>
                </a:lnTo>
                <a:lnTo>
                  <a:pt x="127" y="840"/>
                </a:lnTo>
                <a:lnTo>
                  <a:pt x="125" y="840"/>
                </a:lnTo>
                <a:lnTo>
                  <a:pt x="124" y="840"/>
                </a:lnTo>
                <a:lnTo>
                  <a:pt x="117" y="840"/>
                </a:lnTo>
                <a:lnTo>
                  <a:pt x="116" y="840"/>
                </a:lnTo>
                <a:lnTo>
                  <a:pt x="114" y="840"/>
                </a:lnTo>
                <a:lnTo>
                  <a:pt x="112" y="840"/>
                </a:lnTo>
                <a:lnTo>
                  <a:pt x="112" y="842"/>
                </a:lnTo>
                <a:lnTo>
                  <a:pt x="109" y="842"/>
                </a:lnTo>
                <a:lnTo>
                  <a:pt x="102" y="842"/>
                </a:lnTo>
                <a:lnTo>
                  <a:pt x="91" y="842"/>
                </a:lnTo>
                <a:lnTo>
                  <a:pt x="88" y="842"/>
                </a:lnTo>
                <a:lnTo>
                  <a:pt x="80" y="842"/>
                </a:lnTo>
                <a:lnTo>
                  <a:pt x="71" y="842"/>
                </a:lnTo>
                <a:lnTo>
                  <a:pt x="52" y="842"/>
                </a:lnTo>
                <a:lnTo>
                  <a:pt x="42" y="843"/>
                </a:lnTo>
                <a:lnTo>
                  <a:pt x="32" y="843"/>
                </a:lnTo>
                <a:lnTo>
                  <a:pt x="26" y="843"/>
                </a:lnTo>
                <a:lnTo>
                  <a:pt x="14" y="843"/>
                </a:lnTo>
                <a:lnTo>
                  <a:pt x="8" y="843"/>
                </a:lnTo>
                <a:lnTo>
                  <a:pt x="0" y="843"/>
                </a:lnTo>
                <a:lnTo>
                  <a:pt x="0" y="840"/>
                </a:lnTo>
                <a:lnTo>
                  <a:pt x="0" y="827"/>
                </a:lnTo>
                <a:lnTo>
                  <a:pt x="0" y="812"/>
                </a:lnTo>
                <a:lnTo>
                  <a:pt x="0" y="807"/>
                </a:lnTo>
                <a:lnTo>
                  <a:pt x="0" y="806"/>
                </a:lnTo>
                <a:lnTo>
                  <a:pt x="0" y="801"/>
                </a:lnTo>
                <a:lnTo>
                  <a:pt x="0" y="786"/>
                </a:lnTo>
                <a:lnTo>
                  <a:pt x="0" y="770"/>
                </a:lnTo>
                <a:lnTo>
                  <a:pt x="0" y="765"/>
                </a:lnTo>
                <a:lnTo>
                  <a:pt x="0" y="761"/>
                </a:lnTo>
                <a:lnTo>
                  <a:pt x="0" y="755"/>
                </a:lnTo>
                <a:lnTo>
                  <a:pt x="0" y="747"/>
                </a:lnTo>
                <a:lnTo>
                  <a:pt x="0" y="745"/>
                </a:lnTo>
                <a:lnTo>
                  <a:pt x="0" y="740"/>
                </a:lnTo>
                <a:lnTo>
                  <a:pt x="0" y="734"/>
                </a:lnTo>
                <a:lnTo>
                  <a:pt x="4" y="734"/>
                </a:lnTo>
                <a:lnTo>
                  <a:pt x="4" y="727"/>
                </a:lnTo>
                <a:lnTo>
                  <a:pt x="4" y="719"/>
                </a:lnTo>
                <a:lnTo>
                  <a:pt x="4" y="708"/>
                </a:lnTo>
                <a:lnTo>
                  <a:pt x="4" y="696"/>
                </a:lnTo>
                <a:lnTo>
                  <a:pt x="4" y="693"/>
                </a:lnTo>
                <a:lnTo>
                  <a:pt x="4" y="688"/>
                </a:lnTo>
                <a:lnTo>
                  <a:pt x="4" y="680"/>
                </a:lnTo>
                <a:lnTo>
                  <a:pt x="4" y="678"/>
                </a:lnTo>
                <a:lnTo>
                  <a:pt x="4" y="668"/>
                </a:lnTo>
                <a:lnTo>
                  <a:pt x="4" y="639"/>
                </a:lnTo>
                <a:lnTo>
                  <a:pt x="4" y="634"/>
                </a:lnTo>
                <a:lnTo>
                  <a:pt x="4" y="632"/>
                </a:lnTo>
                <a:lnTo>
                  <a:pt x="4" y="631"/>
                </a:lnTo>
                <a:lnTo>
                  <a:pt x="4" y="601"/>
                </a:lnTo>
                <a:lnTo>
                  <a:pt x="4" y="593"/>
                </a:lnTo>
                <a:lnTo>
                  <a:pt x="4" y="587"/>
                </a:lnTo>
                <a:lnTo>
                  <a:pt x="4" y="575"/>
                </a:lnTo>
                <a:lnTo>
                  <a:pt x="4" y="572"/>
                </a:lnTo>
                <a:lnTo>
                  <a:pt x="4" y="570"/>
                </a:lnTo>
                <a:lnTo>
                  <a:pt x="4" y="569"/>
                </a:lnTo>
                <a:lnTo>
                  <a:pt x="4" y="565"/>
                </a:lnTo>
                <a:lnTo>
                  <a:pt x="8" y="565"/>
                </a:lnTo>
                <a:lnTo>
                  <a:pt x="9" y="565"/>
                </a:lnTo>
                <a:lnTo>
                  <a:pt x="13" y="565"/>
                </a:lnTo>
                <a:lnTo>
                  <a:pt x="16" y="565"/>
                </a:lnTo>
                <a:lnTo>
                  <a:pt x="21" y="565"/>
                </a:lnTo>
                <a:lnTo>
                  <a:pt x="21" y="559"/>
                </a:lnTo>
                <a:lnTo>
                  <a:pt x="21" y="557"/>
                </a:lnTo>
                <a:lnTo>
                  <a:pt x="21" y="546"/>
                </a:lnTo>
                <a:lnTo>
                  <a:pt x="21" y="541"/>
                </a:lnTo>
                <a:lnTo>
                  <a:pt x="21" y="538"/>
                </a:lnTo>
                <a:lnTo>
                  <a:pt x="21" y="531"/>
                </a:lnTo>
                <a:lnTo>
                  <a:pt x="21" y="521"/>
                </a:lnTo>
                <a:lnTo>
                  <a:pt x="21" y="520"/>
                </a:lnTo>
                <a:lnTo>
                  <a:pt x="21" y="515"/>
                </a:lnTo>
                <a:lnTo>
                  <a:pt x="21" y="513"/>
                </a:lnTo>
                <a:lnTo>
                  <a:pt x="21" y="511"/>
                </a:lnTo>
                <a:lnTo>
                  <a:pt x="21" y="505"/>
                </a:lnTo>
                <a:lnTo>
                  <a:pt x="21" y="502"/>
                </a:lnTo>
                <a:lnTo>
                  <a:pt x="21" y="492"/>
                </a:lnTo>
                <a:lnTo>
                  <a:pt x="21" y="487"/>
                </a:lnTo>
                <a:lnTo>
                  <a:pt x="19" y="479"/>
                </a:lnTo>
                <a:lnTo>
                  <a:pt x="19" y="467"/>
                </a:lnTo>
                <a:lnTo>
                  <a:pt x="19" y="466"/>
                </a:lnTo>
                <a:lnTo>
                  <a:pt x="19" y="461"/>
                </a:lnTo>
                <a:lnTo>
                  <a:pt x="19" y="454"/>
                </a:lnTo>
                <a:lnTo>
                  <a:pt x="19" y="453"/>
                </a:lnTo>
                <a:lnTo>
                  <a:pt x="19" y="440"/>
                </a:lnTo>
                <a:lnTo>
                  <a:pt x="19" y="438"/>
                </a:lnTo>
                <a:lnTo>
                  <a:pt x="19" y="435"/>
                </a:lnTo>
                <a:lnTo>
                  <a:pt x="19" y="431"/>
                </a:lnTo>
                <a:lnTo>
                  <a:pt x="19" y="425"/>
                </a:lnTo>
                <a:lnTo>
                  <a:pt x="19" y="420"/>
                </a:lnTo>
                <a:lnTo>
                  <a:pt x="19" y="413"/>
                </a:lnTo>
                <a:lnTo>
                  <a:pt x="19" y="409"/>
                </a:lnTo>
                <a:lnTo>
                  <a:pt x="19" y="402"/>
                </a:lnTo>
                <a:lnTo>
                  <a:pt x="19" y="397"/>
                </a:lnTo>
                <a:lnTo>
                  <a:pt x="19" y="395"/>
                </a:lnTo>
                <a:lnTo>
                  <a:pt x="19" y="389"/>
                </a:lnTo>
                <a:lnTo>
                  <a:pt x="19" y="387"/>
                </a:lnTo>
                <a:lnTo>
                  <a:pt x="19" y="374"/>
                </a:lnTo>
                <a:lnTo>
                  <a:pt x="19" y="360"/>
                </a:lnTo>
                <a:lnTo>
                  <a:pt x="19" y="355"/>
                </a:lnTo>
                <a:lnTo>
                  <a:pt x="19" y="351"/>
                </a:lnTo>
                <a:lnTo>
                  <a:pt x="19" y="342"/>
                </a:lnTo>
                <a:lnTo>
                  <a:pt x="19" y="340"/>
                </a:lnTo>
                <a:lnTo>
                  <a:pt x="19" y="317"/>
                </a:lnTo>
                <a:lnTo>
                  <a:pt x="19" y="307"/>
                </a:lnTo>
                <a:lnTo>
                  <a:pt x="19" y="306"/>
                </a:lnTo>
                <a:lnTo>
                  <a:pt x="19" y="301"/>
                </a:lnTo>
                <a:lnTo>
                  <a:pt x="19" y="296"/>
                </a:lnTo>
                <a:lnTo>
                  <a:pt x="19" y="289"/>
                </a:lnTo>
                <a:lnTo>
                  <a:pt x="19" y="284"/>
                </a:lnTo>
                <a:lnTo>
                  <a:pt x="18" y="279"/>
                </a:lnTo>
                <a:lnTo>
                  <a:pt x="18" y="268"/>
                </a:lnTo>
                <a:lnTo>
                  <a:pt x="18" y="266"/>
                </a:lnTo>
                <a:lnTo>
                  <a:pt x="18" y="263"/>
                </a:lnTo>
                <a:lnTo>
                  <a:pt x="18" y="261"/>
                </a:lnTo>
                <a:lnTo>
                  <a:pt x="18" y="257"/>
                </a:lnTo>
                <a:lnTo>
                  <a:pt x="18" y="255"/>
                </a:lnTo>
                <a:lnTo>
                  <a:pt x="18" y="250"/>
                </a:lnTo>
                <a:lnTo>
                  <a:pt x="18" y="244"/>
                </a:lnTo>
                <a:lnTo>
                  <a:pt x="18" y="242"/>
                </a:lnTo>
                <a:lnTo>
                  <a:pt x="18" y="239"/>
                </a:lnTo>
                <a:lnTo>
                  <a:pt x="18" y="234"/>
                </a:lnTo>
                <a:lnTo>
                  <a:pt x="19" y="234"/>
                </a:lnTo>
                <a:lnTo>
                  <a:pt x="26" y="234"/>
                </a:lnTo>
                <a:lnTo>
                  <a:pt x="27" y="234"/>
                </a:lnTo>
                <a:lnTo>
                  <a:pt x="29" y="234"/>
                </a:lnTo>
                <a:lnTo>
                  <a:pt x="34" y="234"/>
                </a:lnTo>
                <a:lnTo>
                  <a:pt x="39" y="234"/>
                </a:lnTo>
                <a:lnTo>
                  <a:pt x="47" y="234"/>
                </a:lnTo>
                <a:lnTo>
                  <a:pt x="50" y="234"/>
                </a:lnTo>
                <a:lnTo>
                  <a:pt x="57" y="234"/>
                </a:lnTo>
                <a:lnTo>
                  <a:pt x="58" y="234"/>
                </a:lnTo>
                <a:lnTo>
                  <a:pt x="60" y="234"/>
                </a:lnTo>
                <a:lnTo>
                  <a:pt x="67" y="234"/>
                </a:lnTo>
                <a:lnTo>
                  <a:pt x="70" y="234"/>
                </a:lnTo>
                <a:lnTo>
                  <a:pt x="71" y="234"/>
                </a:lnTo>
                <a:lnTo>
                  <a:pt x="73" y="234"/>
                </a:lnTo>
                <a:lnTo>
                  <a:pt x="73" y="230"/>
                </a:lnTo>
                <a:lnTo>
                  <a:pt x="73" y="229"/>
                </a:lnTo>
                <a:lnTo>
                  <a:pt x="73" y="227"/>
                </a:lnTo>
                <a:lnTo>
                  <a:pt x="73" y="224"/>
                </a:lnTo>
                <a:lnTo>
                  <a:pt x="73" y="221"/>
                </a:lnTo>
                <a:lnTo>
                  <a:pt x="73" y="217"/>
                </a:lnTo>
                <a:lnTo>
                  <a:pt x="73" y="216"/>
                </a:lnTo>
                <a:lnTo>
                  <a:pt x="73" y="212"/>
                </a:lnTo>
                <a:lnTo>
                  <a:pt x="73" y="211"/>
                </a:lnTo>
                <a:lnTo>
                  <a:pt x="73" y="208"/>
                </a:lnTo>
                <a:lnTo>
                  <a:pt x="73" y="204"/>
                </a:lnTo>
                <a:lnTo>
                  <a:pt x="73" y="199"/>
                </a:lnTo>
                <a:lnTo>
                  <a:pt x="73" y="193"/>
                </a:lnTo>
                <a:lnTo>
                  <a:pt x="73" y="190"/>
                </a:lnTo>
                <a:lnTo>
                  <a:pt x="73" y="186"/>
                </a:lnTo>
                <a:lnTo>
                  <a:pt x="73" y="183"/>
                </a:lnTo>
                <a:lnTo>
                  <a:pt x="73" y="178"/>
                </a:lnTo>
                <a:lnTo>
                  <a:pt x="73" y="177"/>
                </a:lnTo>
                <a:lnTo>
                  <a:pt x="73" y="168"/>
                </a:lnTo>
                <a:lnTo>
                  <a:pt x="73" y="159"/>
                </a:lnTo>
                <a:lnTo>
                  <a:pt x="73" y="157"/>
                </a:lnTo>
                <a:lnTo>
                  <a:pt x="73" y="149"/>
                </a:lnTo>
                <a:lnTo>
                  <a:pt x="73" y="145"/>
                </a:lnTo>
                <a:lnTo>
                  <a:pt x="73" y="141"/>
                </a:lnTo>
                <a:lnTo>
                  <a:pt x="73" y="126"/>
                </a:lnTo>
                <a:lnTo>
                  <a:pt x="73" y="124"/>
                </a:lnTo>
                <a:lnTo>
                  <a:pt x="73" y="119"/>
                </a:lnTo>
                <a:lnTo>
                  <a:pt x="73" y="116"/>
                </a:lnTo>
                <a:lnTo>
                  <a:pt x="73" y="105"/>
                </a:lnTo>
                <a:lnTo>
                  <a:pt x="73" y="95"/>
                </a:lnTo>
                <a:lnTo>
                  <a:pt x="73" y="88"/>
                </a:lnTo>
                <a:lnTo>
                  <a:pt x="73" y="87"/>
                </a:lnTo>
                <a:lnTo>
                  <a:pt x="73" y="77"/>
                </a:lnTo>
                <a:lnTo>
                  <a:pt x="73" y="75"/>
                </a:lnTo>
                <a:lnTo>
                  <a:pt x="73" y="65"/>
                </a:lnTo>
                <a:lnTo>
                  <a:pt x="76" y="65"/>
                </a:lnTo>
                <a:lnTo>
                  <a:pt x="78" y="65"/>
                </a:lnTo>
                <a:lnTo>
                  <a:pt x="85" y="65"/>
                </a:lnTo>
                <a:lnTo>
                  <a:pt x="98" y="65"/>
                </a:lnTo>
                <a:lnTo>
                  <a:pt x="102" y="65"/>
                </a:lnTo>
                <a:lnTo>
                  <a:pt x="120" y="65"/>
                </a:lnTo>
                <a:lnTo>
                  <a:pt x="125" y="65"/>
                </a:lnTo>
                <a:lnTo>
                  <a:pt x="127" y="65"/>
                </a:lnTo>
                <a:lnTo>
                  <a:pt x="134" y="65"/>
                </a:lnTo>
                <a:lnTo>
                  <a:pt x="142" y="65"/>
                </a:lnTo>
                <a:lnTo>
                  <a:pt x="145" y="65"/>
                </a:lnTo>
                <a:lnTo>
                  <a:pt x="147" y="65"/>
                </a:lnTo>
                <a:lnTo>
                  <a:pt x="152" y="65"/>
                </a:lnTo>
                <a:lnTo>
                  <a:pt x="155" y="65"/>
                </a:lnTo>
                <a:lnTo>
                  <a:pt x="158" y="65"/>
                </a:lnTo>
                <a:lnTo>
                  <a:pt x="160" y="65"/>
                </a:lnTo>
                <a:lnTo>
                  <a:pt x="161" y="65"/>
                </a:lnTo>
                <a:lnTo>
                  <a:pt x="166" y="65"/>
                </a:lnTo>
                <a:lnTo>
                  <a:pt x="171" y="65"/>
                </a:lnTo>
                <a:lnTo>
                  <a:pt x="173" y="65"/>
                </a:lnTo>
                <a:lnTo>
                  <a:pt x="178" y="65"/>
                </a:lnTo>
                <a:lnTo>
                  <a:pt x="181" y="65"/>
                </a:lnTo>
                <a:lnTo>
                  <a:pt x="183" y="65"/>
                </a:lnTo>
                <a:lnTo>
                  <a:pt x="189" y="65"/>
                </a:lnTo>
                <a:lnTo>
                  <a:pt x="192" y="65"/>
                </a:lnTo>
                <a:lnTo>
                  <a:pt x="194" y="65"/>
                </a:lnTo>
                <a:lnTo>
                  <a:pt x="196" y="65"/>
                </a:lnTo>
                <a:lnTo>
                  <a:pt x="197" y="65"/>
                </a:lnTo>
                <a:lnTo>
                  <a:pt x="201" y="65"/>
                </a:lnTo>
                <a:lnTo>
                  <a:pt x="204" y="65"/>
                </a:lnTo>
                <a:lnTo>
                  <a:pt x="205" y="65"/>
                </a:lnTo>
                <a:lnTo>
                  <a:pt x="207" y="65"/>
                </a:lnTo>
                <a:lnTo>
                  <a:pt x="209" y="65"/>
                </a:lnTo>
                <a:lnTo>
                  <a:pt x="210" y="65"/>
                </a:lnTo>
                <a:lnTo>
                  <a:pt x="227" y="65"/>
                </a:lnTo>
                <a:lnTo>
                  <a:pt x="236" y="65"/>
                </a:lnTo>
                <a:lnTo>
                  <a:pt x="238" y="64"/>
                </a:lnTo>
                <a:lnTo>
                  <a:pt x="253" y="64"/>
                </a:lnTo>
                <a:lnTo>
                  <a:pt x="258" y="64"/>
                </a:lnTo>
                <a:lnTo>
                  <a:pt x="271" y="64"/>
                </a:lnTo>
                <a:lnTo>
                  <a:pt x="272" y="64"/>
                </a:lnTo>
                <a:lnTo>
                  <a:pt x="277" y="64"/>
                </a:lnTo>
                <a:lnTo>
                  <a:pt x="282" y="62"/>
                </a:lnTo>
                <a:lnTo>
                  <a:pt x="294" y="62"/>
                </a:lnTo>
                <a:lnTo>
                  <a:pt x="297" y="62"/>
                </a:lnTo>
                <a:lnTo>
                  <a:pt x="315" y="62"/>
                </a:lnTo>
                <a:lnTo>
                  <a:pt x="320" y="62"/>
                </a:lnTo>
                <a:lnTo>
                  <a:pt x="326" y="62"/>
                </a:lnTo>
                <a:lnTo>
                  <a:pt x="330" y="62"/>
                </a:lnTo>
                <a:lnTo>
                  <a:pt x="338" y="62"/>
                </a:lnTo>
                <a:lnTo>
                  <a:pt x="344" y="62"/>
                </a:lnTo>
                <a:lnTo>
                  <a:pt x="346" y="62"/>
                </a:lnTo>
                <a:lnTo>
                  <a:pt x="349" y="62"/>
                </a:lnTo>
                <a:lnTo>
                  <a:pt x="351" y="62"/>
                </a:lnTo>
                <a:lnTo>
                  <a:pt x="352" y="62"/>
                </a:lnTo>
                <a:lnTo>
                  <a:pt x="354" y="62"/>
                </a:lnTo>
                <a:lnTo>
                  <a:pt x="356" y="62"/>
                </a:lnTo>
                <a:lnTo>
                  <a:pt x="374" y="62"/>
                </a:lnTo>
                <a:lnTo>
                  <a:pt x="382" y="61"/>
                </a:lnTo>
                <a:lnTo>
                  <a:pt x="388" y="61"/>
                </a:lnTo>
                <a:lnTo>
                  <a:pt x="397" y="61"/>
                </a:lnTo>
                <a:lnTo>
                  <a:pt x="400" y="61"/>
                </a:lnTo>
                <a:lnTo>
                  <a:pt x="403" y="61"/>
                </a:lnTo>
                <a:lnTo>
                  <a:pt x="405" y="61"/>
                </a:lnTo>
                <a:lnTo>
                  <a:pt x="406" y="61"/>
                </a:lnTo>
                <a:lnTo>
                  <a:pt x="416" y="61"/>
                </a:lnTo>
                <a:lnTo>
                  <a:pt x="428" y="61"/>
                </a:lnTo>
                <a:lnTo>
                  <a:pt x="431" y="61"/>
                </a:lnTo>
                <a:lnTo>
                  <a:pt x="437" y="61"/>
                </a:lnTo>
                <a:lnTo>
                  <a:pt x="441" y="61"/>
                </a:lnTo>
                <a:lnTo>
                  <a:pt x="442" y="61"/>
                </a:lnTo>
                <a:lnTo>
                  <a:pt x="444" y="61"/>
                </a:lnTo>
                <a:lnTo>
                  <a:pt x="446" y="61"/>
                </a:lnTo>
                <a:lnTo>
                  <a:pt x="447" y="61"/>
                </a:lnTo>
                <a:lnTo>
                  <a:pt x="452" y="61"/>
                </a:lnTo>
                <a:lnTo>
                  <a:pt x="455" y="61"/>
                </a:lnTo>
                <a:lnTo>
                  <a:pt x="457" y="61"/>
                </a:lnTo>
                <a:lnTo>
                  <a:pt x="459" y="61"/>
                </a:lnTo>
                <a:lnTo>
                  <a:pt x="460" y="61"/>
                </a:lnTo>
                <a:lnTo>
                  <a:pt x="462" y="61"/>
                </a:lnTo>
                <a:lnTo>
                  <a:pt x="464" y="61"/>
                </a:lnTo>
                <a:lnTo>
                  <a:pt x="465" y="61"/>
                </a:lnTo>
                <a:lnTo>
                  <a:pt x="468" y="61"/>
                </a:lnTo>
                <a:lnTo>
                  <a:pt x="472" y="59"/>
                </a:lnTo>
                <a:lnTo>
                  <a:pt x="480" y="59"/>
                </a:lnTo>
                <a:lnTo>
                  <a:pt x="482" y="59"/>
                </a:lnTo>
                <a:lnTo>
                  <a:pt x="488" y="59"/>
                </a:lnTo>
                <a:lnTo>
                  <a:pt x="493" y="59"/>
                </a:lnTo>
                <a:lnTo>
                  <a:pt x="495" y="59"/>
                </a:lnTo>
                <a:lnTo>
                  <a:pt x="500" y="59"/>
                </a:lnTo>
                <a:lnTo>
                  <a:pt x="508" y="59"/>
                </a:lnTo>
                <a:lnTo>
                  <a:pt x="511" y="59"/>
                </a:lnTo>
                <a:lnTo>
                  <a:pt x="513" y="59"/>
                </a:lnTo>
                <a:lnTo>
                  <a:pt x="516" y="59"/>
                </a:lnTo>
                <a:lnTo>
                  <a:pt x="516" y="51"/>
                </a:lnTo>
                <a:lnTo>
                  <a:pt x="516" y="49"/>
                </a:lnTo>
                <a:lnTo>
                  <a:pt x="516" y="46"/>
                </a:lnTo>
                <a:lnTo>
                  <a:pt x="516" y="43"/>
                </a:lnTo>
                <a:lnTo>
                  <a:pt x="516" y="41"/>
                </a:lnTo>
                <a:lnTo>
                  <a:pt x="516" y="33"/>
                </a:lnTo>
                <a:lnTo>
                  <a:pt x="516" y="28"/>
                </a:lnTo>
                <a:lnTo>
                  <a:pt x="516" y="25"/>
                </a:lnTo>
                <a:lnTo>
                  <a:pt x="516" y="23"/>
                </a:lnTo>
                <a:lnTo>
                  <a:pt x="516" y="13"/>
                </a:lnTo>
                <a:lnTo>
                  <a:pt x="516" y="8"/>
                </a:lnTo>
                <a:lnTo>
                  <a:pt x="516" y="3"/>
                </a:lnTo>
                <a:lnTo>
                  <a:pt x="519" y="2"/>
                </a:lnTo>
                <a:lnTo>
                  <a:pt x="522" y="2"/>
                </a:lnTo>
                <a:lnTo>
                  <a:pt x="527" y="2"/>
                </a:lnTo>
                <a:lnTo>
                  <a:pt x="531" y="2"/>
                </a:lnTo>
                <a:lnTo>
                  <a:pt x="532" y="2"/>
                </a:lnTo>
                <a:lnTo>
                  <a:pt x="534" y="2"/>
                </a:lnTo>
                <a:lnTo>
                  <a:pt x="542" y="2"/>
                </a:lnTo>
                <a:lnTo>
                  <a:pt x="545" y="2"/>
                </a:lnTo>
                <a:lnTo>
                  <a:pt x="552" y="2"/>
                </a:lnTo>
                <a:lnTo>
                  <a:pt x="555" y="2"/>
                </a:lnTo>
                <a:lnTo>
                  <a:pt x="562" y="2"/>
                </a:lnTo>
                <a:lnTo>
                  <a:pt x="563" y="2"/>
                </a:lnTo>
                <a:lnTo>
                  <a:pt x="571" y="2"/>
                </a:lnTo>
                <a:lnTo>
                  <a:pt x="573" y="2"/>
                </a:lnTo>
                <a:lnTo>
                  <a:pt x="591" y="2"/>
                </a:lnTo>
                <a:lnTo>
                  <a:pt x="602" y="2"/>
                </a:lnTo>
                <a:lnTo>
                  <a:pt x="619" y="0"/>
                </a:lnTo>
                <a:lnTo>
                  <a:pt x="622" y="0"/>
                </a:lnTo>
                <a:lnTo>
                  <a:pt x="622" y="3"/>
                </a:lnTo>
                <a:close/>
              </a:path>
            </a:pathLst>
          </a:custGeom>
          <a:no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64" name="Freeform 703"/>
          <p:cNvSpPr>
            <a:spLocks/>
          </p:cNvSpPr>
          <p:nvPr/>
        </p:nvSpPr>
        <p:spPr bwMode="auto">
          <a:xfrm>
            <a:off x="5670217" y="3698652"/>
            <a:ext cx="1695658" cy="2752065"/>
          </a:xfrm>
          <a:custGeom>
            <a:avLst/>
            <a:gdLst>
              <a:gd name="T0" fmla="*/ 674 w 838"/>
              <a:gd name="T1" fmla="*/ 3 h 1322"/>
              <a:gd name="T2" fmla="*/ 718 w 838"/>
              <a:gd name="T3" fmla="*/ 3 h 1322"/>
              <a:gd name="T4" fmla="*/ 787 w 838"/>
              <a:gd name="T5" fmla="*/ 2 h 1322"/>
              <a:gd name="T6" fmla="*/ 790 w 838"/>
              <a:gd name="T7" fmla="*/ 118 h 1322"/>
              <a:gd name="T8" fmla="*/ 790 w 838"/>
              <a:gd name="T9" fmla="*/ 190 h 1322"/>
              <a:gd name="T10" fmla="*/ 794 w 838"/>
              <a:gd name="T11" fmla="*/ 289 h 1322"/>
              <a:gd name="T12" fmla="*/ 795 w 838"/>
              <a:gd name="T13" fmla="*/ 384 h 1322"/>
              <a:gd name="T14" fmla="*/ 800 w 838"/>
              <a:gd name="T15" fmla="*/ 451 h 1322"/>
              <a:gd name="T16" fmla="*/ 802 w 838"/>
              <a:gd name="T17" fmla="*/ 523 h 1322"/>
              <a:gd name="T18" fmla="*/ 803 w 838"/>
              <a:gd name="T19" fmla="*/ 583 h 1322"/>
              <a:gd name="T20" fmla="*/ 805 w 838"/>
              <a:gd name="T21" fmla="*/ 655 h 1322"/>
              <a:gd name="T22" fmla="*/ 813 w 838"/>
              <a:gd name="T23" fmla="*/ 752 h 1322"/>
              <a:gd name="T24" fmla="*/ 817 w 838"/>
              <a:gd name="T25" fmla="*/ 853 h 1322"/>
              <a:gd name="T26" fmla="*/ 818 w 838"/>
              <a:gd name="T27" fmla="*/ 930 h 1322"/>
              <a:gd name="T28" fmla="*/ 823 w 838"/>
              <a:gd name="T29" fmla="*/ 1072 h 1322"/>
              <a:gd name="T30" fmla="*/ 825 w 838"/>
              <a:gd name="T31" fmla="*/ 1121 h 1322"/>
              <a:gd name="T32" fmla="*/ 836 w 838"/>
              <a:gd name="T33" fmla="*/ 1216 h 1322"/>
              <a:gd name="T34" fmla="*/ 838 w 838"/>
              <a:gd name="T35" fmla="*/ 1297 h 1322"/>
              <a:gd name="T36" fmla="*/ 820 w 838"/>
              <a:gd name="T37" fmla="*/ 1309 h 1322"/>
              <a:gd name="T38" fmla="*/ 799 w 838"/>
              <a:gd name="T39" fmla="*/ 1309 h 1322"/>
              <a:gd name="T40" fmla="*/ 777 w 838"/>
              <a:gd name="T41" fmla="*/ 1310 h 1322"/>
              <a:gd name="T42" fmla="*/ 756 w 838"/>
              <a:gd name="T43" fmla="*/ 1310 h 1322"/>
              <a:gd name="T44" fmla="*/ 725 w 838"/>
              <a:gd name="T45" fmla="*/ 1312 h 1322"/>
              <a:gd name="T46" fmla="*/ 686 w 838"/>
              <a:gd name="T47" fmla="*/ 1314 h 1322"/>
              <a:gd name="T48" fmla="*/ 650 w 838"/>
              <a:gd name="T49" fmla="*/ 1315 h 1322"/>
              <a:gd name="T50" fmla="*/ 625 w 838"/>
              <a:gd name="T51" fmla="*/ 1317 h 1322"/>
              <a:gd name="T52" fmla="*/ 562 w 838"/>
              <a:gd name="T53" fmla="*/ 1319 h 1322"/>
              <a:gd name="T54" fmla="*/ 534 w 838"/>
              <a:gd name="T55" fmla="*/ 1319 h 1322"/>
              <a:gd name="T56" fmla="*/ 446 w 838"/>
              <a:gd name="T57" fmla="*/ 1320 h 1322"/>
              <a:gd name="T58" fmla="*/ 416 w 838"/>
              <a:gd name="T59" fmla="*/ 1320 h 1322"/>
              <a:gd name="T60" fmla="*/ 370 w 838"/>
              <a:gd name="T61" fmla="*/ 1320 h 1322"/>
              <a:gd name="T62" fmla="*/ 335 w 838"/>
              <a:gd name="T63" fmla="*/ 1322 h 1322"/>
              <a:gd name="T64" fmla="*/ 282 w 838"/>
              <a:gd name="T65" fmla="*/ 1304 h 1322"/>
              <a:gd name="T66" fmla="*/ 282 w 838"/>
              <a:gd name="T67" fmla="*/ 1240 h 1322"/>
              <a:gd name="T68" fmla="*/ 279 w 838"/>
              <a:gd name="T69" fmla="*/ 1152 h 1322"/>
              <a:gd name="T70" fmla="*/ 277 w 838"/>
              <a:gd name="T71" fmla="*/ 1077 h 1322"/>
              <a:gd name="T72" fmla="*/ 276 w 838"/>
              <a:gd name="T73" fmla="*/ 946 h 1322"/>
              <a:gd name="T74" fmla="*/ 268 w 838"/>
              <a:gd name="T75" fmla="*/ 838 h 1322"/>
              <a:gd name="T76" fmla="*/ 150 w 838"/>
              <a:gd name="T77" fmla="*/ 840 h 1322"/>
              <a:gd name="T78" fmla="*/ 109 w 838"/>
              <a:gd name="T79" fmla="*/ 842 h 1322"/>
              <a:gd name="T80" fmla="*/ 0 w 838"/>
              <a:gd name="T81" fmla="*/ 840 h 1322"/>
              <a:gd name="T82" fmla="*/ 0 w 838"/>
              <a:gd name="T83" fmla="*/ 740 h 1322"/>
              <a:gd name="T84" fmla="*/ 4 w 838"/>
              <a:gd name="T85" fmla="*/ 634 h 1322"/>
              <a:gd name="T86" fmla="*/ 13 w 838"/>
              <a:gd name="T87" fmla="*/ 565 h 1322"/>
              <a:gd name="T88" fmla="*/ 21 w 838"/>
              <a:gd name="T89" fmla="*/ 511 h 1322"/>
              <a:gd name="T90" fmla="*/ 19 w 838"/>
              <a:gd name="T91" fmla="*/ 435 h 1322"/>
              <a:gd name="T92" fmla="*/ 19 w 838"/>
              <a:gd name="T93" fmla="*/ 355 h 1322"/>
              <a:gd name="T94" fmla="*/ 18 w 838"/>
              <a:gd name="T95" fmla="*/ 266 h 1322"/>
              <a:gd name="T96" fmla="*/ 29 w 838"/>
              <a:gd name="T97" fmla="*/ 234 h 1322"/>
              <a:gd name="T98" fmla="*/ 73 w 838"/>
              <a:gd name="T99" fmla="*/ 229 h 1322"/>
              <a:gd name="T100" fmla="*/ 73 w 838"/>
              <a:gd name="T101" fmla="*/ 186 h 1322"/>
              <a:gd name="T102" fmla="*/ 73 w 838"/>
              <a:gd name="T103" fmla="*/ 116 h 1322"/>
              <a:gd name="T104" fmla="*/ 120 w 838"/>
              <a:gd name="T105" fmla="*/ 65 h 1322"/>
              <a:gd name="T106" fmla="*/ 171 w 838"/>
              <a:gd name="T107" fmla="*/ 65 h 1322"/>
              <a:gd name="T108" fmla="*/ 207 w 838"/>
              <a:gd name="T109" fmla="*/ 65 h 1322"/>
              <a:gd name="T110" fmla="*/ 297 w 838"/>
              <a:gd name="T111" fmla="*/ 62 h 1322"/>
              <a:gd name="T112" fmla="*/ 374 w 838"/>
              <a:gd name="T113" fmla="*/ 62 h 1322"/>
              <a:gd name="T114" fmla="*/ 442 w 838"/>
              <a:gd name="T115" fmla="*/ 61 h 1322"/>
              <a:gd name="T116" fmla="*/ 472 w 838"/>
              <a:gd name="T117" fmla="*/ 59 h 1322"/>
              <a:gd name="T118" fmla="*/ 516 w 838"/>
              <a:gd name="T119" fmla="*/ 46 h 1322"/>
              <a:gd name="T120" fmla="*/ 531 w 838"/>
              <a:gd name="T121" fmla="*/ 2 h 1322"/>
              <a:gd name="T122" fmla="*/ 619 w 838"/>
              <a:gd name="T123"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8" h="1322">
                <a:moveTo>
                  <a:pt x="622" y="3"/>
                </a:moveTo>
                <a:lnTo>
                  <a:pt x="622" y="5"/>
                </a:lnTo>
                <a:lnTo>
                  <a:pt x="627" y="5"/>
                </a:lnTo>
                <a:lnTo>
                  <a:pt x="630" y="5"/>
                </a:lnTo>
                <a:lnTo>
                  <a:pt x="637" y="5"/>
                </a:lnTo>
                <a:lnTo>
                  <a:pt x="643" y="5"/>
                </a:lnTo>
                <a:lnTo>
                  <a:pt x="660" y="3"/>
                </a:lnTo>
                <a:lnTo>
                  <a:pt x="661" y="3"/>
                </a:lnTo>
                <a:lnTo>
                  <a:pt x="663" y="3"/>
                </a:lnTo>
                <a:lnTo>
                  <a:pt x="666" y="3"/>
                </a:lnTo>
                <a:lnTo>
                  <a:pt x="668" y="3"/>
                </a:lnTo>
                <a:lnTo>
                  <a:pt x="673" y="3"/>
                </a:lnTo>
                <a:lnTo>
                  <a:pt x="674" y="3"/>
                </a:lnTo>
                <a:lnTo>
                  <a:pt x="676" y="3"/>
                </a:lnTo>
                <a:lnTo>
                  <a:pt x="678" y="3"/>
                </a:lnTo>
                <a:lnTo>
                  <a:pt x="681" y="3"/>
                </a:lnTo>
                <a:lnTo>
                  <a:pt x="687" y="3"/>
                </a:lnTo>
                <a:lnTo>
                  <a:pt x="691" y="3"/>
                </a:lnTo>
                <a:lnTo>
                  <a:pt x="692" y="3"/>
                </a:lnTo>
                <a:lnTo>
                  <a:pt x="702" y="3"/>
                </a:lnTo>
                <a:lnTo>
                  <a:pt x="704" y="3"/>
                </a:lnTo>
                <a:lnTo>
                  <a:pt x="707" y="3"/>
                </a:lnTo>
                <a:lnTo>
                  <a:pt x="709" y="3"/>
                </a:lnTo>
                <a:lnTo>
                  <a:pt x="714" y="3"/>
                </a:lnTo>
                <a:lnTo>
                  <a:pt x="715" y="3"/>
                </a:lnTo>
                <a:lnTo>
                  <a:pt x="718" y="3"/>
                </a:lnTo>
                <a:lnTo>
                  <a:pt x="725" y="2"/>
                </a:lnTo>
                <a:lnTo>
                  <a:pt x="732" y="2"/>
                </a:lnTo>
                <a:lnTo>
                  <a:pt x="732" y="3"/>
                </a:lnTo>
                <a:lnTo>
                  <a:pt x="735" y="3"/>
                </a:lnTo>
                <a:lnTo>
                  <a:pt x="740" y="3"/>
                </a:lnTo>
                <a:lnTo>
                  <a:pt x="741" y="3"/>
                </a:lnTo>
                <a:lnTo>
                  <a:pt x="745" y="3"/>
                </a:lnTo>
                <a:lnTo>
                  <a:pt x="746" y="2"/>
                </a:lnTo>
                <a:lnTo>
                  <a:pt x="763" y="2"/>
                </a:lnTo>
                <a:lnTo>
                  <a:pt x="776" y="2"/>
                </a:lnTo>
                <a:lnTo>
                  <a:pt x="779" y="2"/>
                </a:lnTo>
                <a:lnTo>
                  <a:pt x="784" y="2"/>
                </a:lnTo>
                <a:lnTo>
                  <a:pt x="787" y="2"/>
                </a:lnTo>
                <a:lnTo>
                  <a:pt x="787" y="8"/>
                </a:lnTo>
                <a:lnTo>
                  <a:pt x="787" y="11"/>
                </a:lnTo>
                <a:lnTo>
                  <a:pt x="787" y="13"/>
                </a:lnTo>
                <a:lnTo>
                  <a:pt x="787" y="15"/>
                </a:lnTo>
                <a:lnTo>
                  <a:pt x="787" y="20"/>
                </a:lnTo>
                <a:lnTo>
                  <a:pt x="789" y="26"/>
                </a:lnTo>
                <a:lnTo>
                  <a:pt x="789" y="29"/>
                </a:lnTo>
                <a:lnTo>
                  <a:pt x="789" y="31"/>
                </a:lnTo>
                <a:lnTo>
                  <a:pt x="789" y="67"/>
                </a:lnTo>
                <a:lnTo>
                  <a:pt x="790" y="87"/>
                </a:lnTo>
                <a:lnTo>
                  <a:pt x="790" y="103"/>
                </a:lnTo>
                <a:lnTo>
                  <a:pt x="790" y="106"/>
                </a:lnTo>
                <a:lnTo>
                  <a:pt x="790" y="118"/>
                </a:lnTo>
                <a:lnTo>
                  <a:pt x="790" y="119"/>
                </a:lnTo>
                <a:lnTo>
                  <a:pt x="790" y="131"/>
                </a:lnTo>
                <a:lnTo>
                  <a:pt x="790" y="137"/>
                </a:lnTo>
                <a:lnTo>
                  <a:pt x="790" y="139"/>
                </a:lnTo>
                <a:lnTo>
                  <a:pt x="792" y="160"/>
                </a:lnTo>
                <a:lnTo>
                  <a:pt x="792" y="162"/>
                </a:lnTo>
                <a:lnTo>
                  <a:pt x="792" y="167"/>
                </a:lnTo>
                <a:lnTo>
                  <a:pt x="792" y="168"/>
                </a:lnTo>
                <a:lnTo>
                  <a:pt x="790" y="168"/>
                </a:lnTo>
                <a:lnTo>
                  <a:pt x="790" y="178"/>
                </a:lnTo>
                <a:lnTo>
                  <a:pt x="790" y="186"/>
                </a:lnTo>
                <a:lnTo>
                  <a:pt x="790" y="188"/>
                </a:lnTo>
                <a:lnTo>
                  <a:pt x="790" y="190"/>
                </a:lnTo>
                <a:lnTo>
                  <a:pt x="790" y="191"/>
                </a:lnTo>
                <a:lnTo>
                  <a:pt x="790" y="212"/>
                </a:lnTo>
                <a:lnTo>
                  <a:pt x="790" y="216"/>
                </a:lnTo>
                <a:lnTo>
                  <a:pt x="792" y="221"/>
                </a:lnTo>
                <a:lnTo>
                  <a:pt x="792" y="224"/>
                </a:lnTo>
                <a:lnTo>
                  <a:pt x="792" y="242"/>
                </a:lnTo>
                <a:lnTo>
                  <a:pt x="792" y="245"/>
                </a:lnTo>
                <a:lnTo>
                  <a:pt x="792" y="255"/>
                </a:lnTo>
                <a:lnTo>
                  <a:pt x="792" y="261"/>
                </a:lnTo>
                <a:lnTo>
                  <a:pt x="792" y="266"/>
                </a:lnTo>
                <a:lnTo>
                  <a:pt x="792" y="275"/>
                </a:lnTo>
                <a:lnTo>
                  <a:pt x="794" y="288"/>
                </a:lnTo>
                <a:lnTo>
                  <a:pt x="794" y="289"/>
                </a:lnTo>
                <a:lnTo>
                  <a:pt x="794" y="293"/>
                </a:lnTo>
                <a:lnTo>
                  <a:pt x="794" y="296"/>
                </a:lnTo>
                <a:lnTo>
                  <a:pt x="794" y="297"/>
                </a:lnTo>
                <a:lnTo>
                  <a:pt x="794" y="299"/>
                </a:lnTo>
                <a:lnTo>
                  <a:pt x="794" y="306"/>
                </a:lnTo>
                <a:lnTo>
                  <a:pt x="794" y="317"/>
                </a:lnTo>
                <a:lnTo>
                  <a:pt x="794" y="337"/>
                </a:lnTo>
                <a:lnTo>
                  <a:pt x="795" y="343"/>
                </a:lnTo>
                <a:lnTo>
                  <a:pt x="795" y="346"/>
                </a:lnTo>
                <a:lnTo>
                  <a:pt x="795" y="361"/>
                </a:lnTo>
                <a:lnTo>
                  <a:pt x="795" y="364"/>
                </a:lnTo>
                <a:lnTo>
                  <a:pt x="795" y="379"/>
                </a:lnTo>
                <a:lnTo>
                  <a:pt x="795" y="384"/>
                </a:lnTo>
                <a:lnTo>
                  <a:pt x="795" y="387"/>
                </a:lnTo>
                <a:lnTo>
                  <a:pt x="797" y="397"/>
                </a:lnTo>
                <a:lnTo>
                  <a:pt x="797" y="400"/>
                </a:lnTo>
                <a:lnTo>
                  <a:pt x="797" y="409"/>
                </a:lnTo>
                <a:lnTo>
                  <a:pt x="797" y="412"/>
                </a:lnTo>
                <a:lnTo>
                  <a:pt x="797" y="413"/>
                </a:lnTo>
                <a:lnTo>
                  <a:pt x="797" y="418"/>
                </a:lnTo>
                <a:lnTo>
                  <a:pt x="797" y="427"/>
                </a:lnTo>
                <a:lnTo>
                  <a:pt x="797" y="436"/>
                </a:lnTo>
                <a:lnTo>
                  <a:pt x="797" y="438"/>
                </a:lnTo>
                <a:lnTo>
                  <a:pt x="797" y="443"/>
                </a:lnTo>
                <a:lnTo>
                  <a:pt x="799" y="443"/>
                </a:lnTo>
                <a:lnTo>
                  <a:pt x="800" y="451"/>
                </a:lnTo>
                <a:lnTo>
                  <a:pt x="800" y="458"/>
                </a:lnTo>
                <a:lnTo>
                  <a:pt x="800" y="466"/>
                </a:lnTo>
                <a:lnTo>
                  <a:pt x="800" y="471"/>
                </a:lnTo>
                <a:lnTo>
                  <a:pt x="800" y="482"/>
                </a:lnTo>
                <a:lnTo>
                  <a:pt x="800" y="484"/>
                </a:lnTo>
                <a:lnTo>
                  <a:pt x="800" y="485"/>
                </a:lnTo>
                <a:lnTo>
                  <a:pt x="800" y="489"/>
                </a:lnTo>
                <a:lnTo>
                  <a:pt x="800" y="497"/>
                </a:lnTo>
                <a:lnTo>
                  <a:pt x="800" y="498"/>
                </a:lnTo>
                <a:lnTo>
                  <a:pt x="802" y="507"/>
                </a:lnTo>
                <a:lnTo>
                  <a:pt x="802" y="508"/>
                </a:lnTo>
                <a:lnTo>
                  <a:pt x="802" y="521"/>
                </a:lnTo>
                <a:lnTo>
                  <a:pt x="802" y="523"/>
                </a:lnTo>
                <a:lnTo>
                  <a:pt x="802" y="525"/>
                </a:lnTo>
                <a:lnTo>
                  <a:pt x="802" y="529"/>
                </a:lnTo>
                <a:lnTo>
                  <a:pt x="802" y="544"/>
                </a:lnTo>
                <a:lnTo>
                  <a:pt x="802" y="547"/>
                </a:lnTo>
                <a:lnTo>
                  <a:pt x="802" y="549"/>
                </a:lnTo>
                <a:lnTo>
                  <a:pt x="802" y="552"/>
                </a:lnTo>
                <a:lnTo>
                  <a:pt x="802" y="559"/>
                </a:lnTo>
                <a:lnTo>
                  <a:pt x="802" y="569"/>
                </a:lnTo>
                <a:lnTo>
                  <a:pt x="802" y="570"/>
                </a:lnTo>
                <a:lnTo>
                  <a:pt x="803" y="577"/>
                </a:lnTo>
                <a:lnTo>
                  <a:pt x="803" y="578"/>
                </a:lnTo>
                <a:lnTo>
                  <a:pt x="803" y="580"/>
                </a:lnTo>
                <a:lnTo>
                  <a:pt x="803" y="583"/>
                </a:lnTo>
                <a:lnTo>
                  <a:pt x="803" y="587"/>
                </a:lnTo>
                <a:lnTo>
                  <a:pt x="803" y="598"/>
                </a:lnTo>
                <a:lnTo>
                  <a:pt x="803" y="603"/>
                </a:lnTo>
                <a:lnTo>
                  <a:pt x="803" y="605"/>
                </a:lnTo>
                <a:lnTo>
                  <a:pt x="803" y="611"/>
                </a:lnTo>
                <a:lnTo>
                  <a:pt x="803" y="626"/>
                </a:lnTo>
                <a:lnTo>
                  <a:pt x="803" y="627"/>
                </a:lnTo>
                <a:lnTo>
                  <a:pt x="803" y="629"/>
                </a:lnTo>
                <a:lnTo>
                  <a:pt x="803" y="632"/>
                </a:lnTo>
                <a:lnTo>
                  <a:pt x="805" y="639"/>
                </a:lnTo>
                <a:lnTo>
                  <a:pt x="805" y="644"/>
                </a:lnTo>
                <a:lnTo>
                  <a:pt x="805" y="645"/>
                </a:lnTo>
                <a:lnTo>
                  <a:pt x="805" y="655"/>
                </a:lnTo>
                <a:lnTo>
                  <a:pt x="805" y="667"/>
                </a:lnTo>
                <a:lnTo>
                  <a:pt x="805" y="668"/>
                </a:lnTo>
                <a:lnTo>
                  <a:pt x="805" y="670"/>
                </a:lnTo>
                <a:lnTo>
                  <a:pt x="805" y="693"/>
                </a:lnTo>
                <a:lnTo>
                  <a:pt x="807" y="712"/>
                </a:lnTo>
                <a:lnTo>
                  <a:pt x="807" y="716"/>
                </a:lnTo>
                <a:lnTo>
                  <a:pt x="807" y="721"/>
                </a:lnTo>
                <a:lnTo>
                  <a:pt x="808" y="721"/>
                </a:lnTo>
                <a:lnTo>
                  <a:pt x="812" y="721"/>
                </a:lnTo>
                <a:lnTo>
                  <a:pt x="813" y="729"/>
                </a:lnTo>
                <a:lnTo>
                  <a:pt x="813" y="747"/>
                </a:lnTo>
                <a:lnTo>
                  <a:pt x="813" y="750"/>
                </a:lnTo>
                <a:lnTo>
                  <a:pt x="813" y="752"/>
                </a:lnTo>
                <a:lnTo>
                  <a:pt x="813" y="768"/>
                </a:lnTo>
                <a:lnTo>
                  <a:pt x="813" y="776"/>
                </a:lnTo>
                <a:lnTo>
                  <a:pt x="813" y="778"/>
                </a:lnTo>
                <a:lnTo>
                  <a:pt x="813" y="781"/>
                </a:lnTo>
                <a:lnTo>
                  <a:pt x="815" y="786"/>
                </a:lnTo>
                <a:lnTo>
                  <a:pt x="815" y="788"/>
                </a:lnTo>
                <a:lnTo>
                  <a:pt x="815" y="789"/>
                </a:lnTo>
                <a:lnTo>
                  <a:pt x="815" y="791"/>
                </a:lnTo>
                <a:lnTo>
                  <a:pt x="815" y="815"/>
                </a:lnTo>
                <a:lnTo>
                  <a:pt x="815" y="817"/>
                </a:lnTo>
                <a:lnTo>
                  <a:pt x="815" y="827"/>
                </a:lnTo>
                <a:lnTo>
                  <a:pt x="817" y="837"/>
                </a:lnTo>
                <a:lnTo>
                  <a:pt x="817" y="853"/>
                </a:lnTo>
                <a:lnTo>
                  <a:pt x="817" y="855"/>
                </a:lnTo>
                <a:lnTo>
                  <a:pt x="817" y="881"/>
                </a:lnTo>
                <a:lnTo>
                  <a:pt x="817" y="886"/>
                </a:lnTo>
                <a:lnTo>
                  <a:pt x="818" y="892"/>
                </a:lnTo>
                <a:lnTo>
                  <a:pt x="818" y="897"/>
                </a:lnTo>
                <a:lnTo>
                  <a:pt x="818" y="899"/>
                </a:lnTo>
                <a:lnTo>
                  <a:pt x="818" y="905"/>
                </a:lnTo>
                <a:lnTo>
                  <a:pt x="818" y="907"/>
                </a:lnTo>
                <a:lnTo>
                  <a:pt x="818" y="910"/>
                </a:lnTo>
                <a:lnTo>
                  <a:pt x="818" y="913"/>
                </a:lnTo>
                <a:lnTo>
                  <a:pt x="818" y="918"/>
                </a:lnTo>
                <a:lnTo>
                  <a:pt x="818" y="923"/>
                </a:lnTo>
                <a:lnTo>
                  <a:pt x="818" y="930"/>
                </a:lnTo>
                <a:lnTo>
                  <a:pt x="818" y="935"/>
                </a:lnTo>
                <a:lnTo>
                  <a:pt x="818" y="938"/>
                </a:lnTo>
                <a:lnTo>
                  <a:pt x="820" y="962"/>
                </a:lnTo>
                <a:lnTo>
                  <a:pt x="820" y="987"/>
                </a:lnTo>
                <a:lnTo>
                  <a:pt x="820" y="990"/>
                </a:lnTo>
                <a:lnTo>
                  <a:pt x="821" y="1016"/>
                </a:lnTo>
                <a:lnTo>
                  <a:pt x="821" y="1020"/>
                </a:lnTo>
                <a:lnTo>
                  <a:pt x="821" y="1046"/>
                </a:lnTo>
                <a:lnTo>
                  <a:pt x="823" y="1049"/>
                </a:lnTo>
                <a:lnTo>
                  <a:pt x="823" y="1064"/>
                </a:lnTo>
                <a:lnTo>
                  <a:pt x="823" y="1065"/>
                </a:lnTo>
                <a:lnTo>
                  <a:pt x="823" y="1067"/>
                </a:lnTo>
                <a:lnTo>
                  <a:pt x="823" y="1072"/>
                </a:lnTo>
                <a:lnTo>
                  <a:pt x="823" y="1074"/>
                </a:lnTo>
                <a:lnTo>
                  <a:pt x="823" y="1078"/>
                </a:lnTo>
                <a:lnTo>
                  <a:pt x="823" y="1080"/>
                </a:lnTo>
                <a:lnTo>
                  <a:pt x="823" y="1087"/>
                </a:lnTo>
                <a:lnTo>
                  <a:pt x="823" y="1088"/>
                </a:lnTo>
                <a:lnTo>
                  <a:pt x="823" y="1090"/>
                </a:lnTo>
                <a:lnTo>
                  <a:pt x="823" y="1092"/>
                </a:lnTo>
                <a:lnTo>
                  <a:pt x="823" y="1098"/>
                </a:lnTo>
                <a:lnTo>
                  <a:pt x="823" y="1100"/>
                </a:lnTo>
                <a:lnTo>
                  <a:pt x="825" y="1106"/>
                </a:lnTo>
                <a:lnTo>
                  <a:pt x="825" y="1114"/>
                </a:lnTo>
                <a:lnTo>
                  <a:pt x="825" y="1118"/>
                </a:lnTo>
                <a:lnTo>
                  <a:pt x="825" y="1121"/>
                </a:lnTo>
                <a:lnTo>
                  <a:pt x="825" y="1126"/>
                </a:lnTo>
                <a:lnTo>
                  <a:pt x="825" y="1131"/>
                </a:lnTo>
                <a:lnTo>
                  <a:pt x="834" y="1129"/>
                </a:lnTo>
                <a:lnTo>
                  <a:pt x="834" y="1132"/>
                </a:lnTo>
                <a:lnTo>
                  <a:pt x="834" y="1147"/>
                </a:lnTo>
                <a:lnTo>
                  <a:pt x="834" y="1163"/>
                </a:lnTo>
                <a:lnTo>
                  <a:pt x="834" y="1172"/>
                </a:lnTo>
                <a:lnTo>
                  <a:pt x="834" y="1176"/>
                </a:lnTo>
                <a:lnTo>
                  <a:pt x="834" y="1180"/>
                </a:lnTo>
                <a:lnTo>
                  <a:pt x="834" y="1193"/>
                </a:lnTo>
                <a:lnTo>
                  <a:pt x="834" y="1199"/>
                </a:lnTo>
                <a:lnTo>
                  <a:pt x="836" y="1212"/>
                </a:lnTo>
                <a:lnTo>
                  <a:pt x="836" y="1216"/>
                </a:lnTo>
                <a:lnTo>
                  <a:pt x="836" y="1227"/>
                </a:lnTo>
                <a:lnTo>
                  <a:pt x="836" y="1229"/>
                </a:lnTo>
                <a:lnTo>
                  <a:pt x="836" y="1230"/>
                </a:lnTo>
                <a:lnTo>
                  <a:pt x="836" y="1243"/>
                </a:lnTo>
                <a:lnTo>
                  <a:pt x="836" y="1252"/>
                </a:lnTo>
                <a:lnTo>
                  <a:pt x="836" y="1257"/>
                </a:lnTo>
                <a:lnTo>
                  <a:pt x="836" y="1263"/>
                </a:lnTo>
                <a:lnTo>
                  <a:pt x="836" y="1270"/>
                </a:lnTo>
                <a:lnTo>
                  <a:pt x="838" y="1273"/>
                </a:lnTo>
                <a:lnTo>
                  <a:pt x="838" y="1283"/>
                </a:lnTo>
                <a:lnTo>
                  <a:pt x="838" y="1289"/>
                </a:lnTo>
                <a:lnTo>
                  <a:pt x="838" y="1294"/>
                </a:lnTo>
                <a:lnTo>
                  <a:pt x="838" y="1297"/>
                </a:lnTo>
                <a:lnTo>
                  <a:pt x="838" y="1299"/>
                </a:lnTo>
                <a:lnTo>
                  <a:pt x="838" y="1304"/>
                </a:lnTo>
                <a:lnTo>
                  <a:pt x="838" y="1307"/>
                </a:lnTo>
                <a:lnTo>
                  <a:pt x="838" y="1309"/>
                </a:lnTo>
                <a:lnTo>
                  <a:pt x="836" y="1309"/>
                </a:lnTo>
                <a:lnTo>
                  <a:pt x="834" y="1309"/>
                </a:lnTo>
                <a:lnTo>
                  <a:pt x="833" y="1309"/>
                </a:lnTo>
                <a:lnTo>
                  <a:pt x="831" y="1309"/>
                </a:lnTo>
                <a:lnTo>
                  <a:pt x="828" y="1309"/>
                </a:lnTo>
                <a:lnTo>
                  <a:pt x="826" y="1309"/>
                </a:lnTo>
                <a:lnTo>
                  <a:pt x="825" y="1309"/>
                </a:lnTo>
                <a:lnTo>
                  <a:pt x="821" y="1309"/>
                </a:lnTo>
                <a:lnTo>
                  <a:pt x="820" y="1309"/>
                </a:lnTo>
                <a:lnTo>
                  <a:pt x="818" y="1309"/>
                </a:lnTo>
                <a:lnTo>
                  <a:pt x="817" y="1309"/>
                </a:lnTo>
                <a:lnTo>
                  <a:pt x="815" y="1309"/>
                </a:lnTo>
                <a:lnTo>
                  <a:pt x="813" y="1309"/>
                </a:lnTo>
                <a:lnTo>
                  <a:pt x="812" y="1309"/>
                </a:lnTo>
                <a:lnTo>
                  <a:pt x="810" y="1309"/>
                </a:lnTo>
                <a:lnTo>
                  <a:pt x="808" y="1309"/>
                </a:lnTo>
                <a:lnTo>
                  <a:pt x="807" y="1309"/>
                </a:lnTo>
                <a:lnTo>
                  <a:pt x="805" y="1309"/>
                </a:lnTo>
                <a:lnTo>
                  <a:pt x="803" y="1309"/>
                </a:lnTo>
                <a:lnTo>
                  <a:pt x="802" y="1309"/>
                </a:lnTo>
                <a:lnTo>
                  <a:pt x="800" y="1309"/>
                </a:lnTo>
                <a:lnTo>
                  <a:pt x="799" y="1309"/>
                </a:lnTo>
                <a:lnTo>
                  <a:pt x="797" y="1309"/>
                </a:lnTo>
                <a:lnTo>
                  <a:pt x="795" y="1310"/>
                </a:lnTo>
                <a:lnTo>
                  <a:pt x="794" y="1310"/>
                </a:lnTo>
                <a:lnTo>
                  <a:pt x="792" y="1310"/>
                </a:lnTo>
                <a:lnTo>
                  <a:pt x="790" y="1310"/>
                </a:lnTo>
                <a:lnTo>
                  <a:pt x="789" y="1310"/>
                </a:lnTo>
                <a:lnTo>
                  <a:pt x="787" y="1310"/>
                </a:lnTo>
                <a:lnTo>
                  <a:pt x="785" y="1310"/>
                </a:lnTo>
                <a:lnTo>
                  <a:pt x="784" y="1310"/>
                </a:lnTo>
                <a:lnTo>
                  <a:pt x="782" y="1310"/>
                </a:lnTo>
                <a:lnTo>
                  <a:pt x="781" y="1310"/>
                </a:lnTo>
                <a:lnTo>
                  <a:pt x="779" y="1310"/>
                </a:lnTo>
                <a:lnTo>
                  <a:pt x="777" y="1310"/>
                </a:lnTo>
                <a:lnTo>
                  <a:pt x="776" y="1310"/>
                </a:lnTo>
                <a:lnTo>
                  <a:pt x="774" y="1310"/>
                </a:lnTo>
                <a:lnTo>
                  <a:pt x="772" y="1310"/>
                </a:lnTo>
                <a:lnTo>
                  <a:pt x="771" y="1310"/>
                </a:lnTo>
                <a:lnTo>
                  <a:pt x="769" y="1310"/>
                </a:lnTo>
                <a:lnTo>
                  <a:pt x="767" y="1310"/>
                </a:lnTo>
                <a:lnTo>
                  <a:pt x="766" y="1310"/>
                </a:lnTo>
                <a:lnTo>
                  <a:pt x="764" y="1310"/>
                </a:lnTo>
                <a:lnTo>
                  <a:pt x="763" y="1310"/>
                </a:lnTo>
                <a:lnTo>
                  <a:pt x="761" y="1310"/>
                </a:lnTo>
                <a:lnTo>
                  <a:pt x="759" y="1310"/>
                </a:lnTo>
                <a:lnTo>
                  <a:pt x="758" y="1310"/>
                </a:lnTo>
                <a:lnTo>
                  <a:pt x="756" y="1310"/>
                </a:lnTo>
                <a:lnTo>
                  <a:pt x="754" y="1310"/>
                </a:lnTo>
                <a:lnTo>
                  <a:pt x="753" y="1310"/>
                </a:lnTo>
                <a:lnTo>
                  <a:pt x="751" y="1310"/>
                </a:lnTo>
                <a:lnTo>
                  <a:pt x="750" y="1312"/>
                </a:lnTo>
                <a:lnTo>
                  <a:pt x="748" y="1312"/>
                </a:lnTo>
                <a:lnTo>
                  <a:pt x="746" y="1312"/>
                </a:lnTo>
                <a:lnTo>
                  <a:pt x="743" y="1312"/>
                </a:lnTo>
                <a:lnTo>
                  <a:pt x="735" y="1312"/>
                </a:lnTo>
                <a:lnTo>
                  <a:pt x="733" y="1312"/>
                </a:lnTo>
                <a:lnTo>
                  <a:pt x="732" y="1312"/>
                </a:lnTo>
                <a:lnTo>
                  <a:pt x="730" y="1312"/>
                </a:lnTo>
                <a:lnTo>
                  <a:pt x="728" y="1312"/>
                </a:lnTo>
                <a:lnTo>
                  <a:pt x="725" y="1312"/>
                </a:lnTo>
                <a:lnTo>
                  <a:pt x="723" y="1312"/>
                </a:lnTo>
                <a:lnTo>
                  <a:pt x="722" y="1312"/>
                </a:lnTo>
                <a:lnTo>
                  <a:pt x="720" y="1312"/>
                </a:lnTo>
                <a:lnTo>
                  <a:pt x="714" y="1312"/>
                </a:lnTo>
                <a:lnTo>
                  <a:pt x="712" y="1312"/>
                </a:lnTo>
                <a:lnTo>
                  <a:pt x="709" y="1312"/>
                </a:lnTo>
                <a:lnTo>
                  <a:pt x="707" y="1312"/>
                </a:lnTo>
                <a:lnTo>
                  <a:pt x="705" y="1312"/>
                </a:lnTo>
                <a:lnTo>
                  <a:pt x="702" y="1314"/>
                </a:lnTo>
                <a:lnTo>
                  <a:pt x="701" y="1314"/>
                </a:lnTo>
                <a:lnTo>
                  <a:pt x="699" y="1314"/>
                </a:lnTo>
                <a:lnTo>
                  <a:pt x="692" y="1314"/>
                </a:lnTo>
                <a:lnTo>
                  <a:pt x="686" y="1314"/>
                </a:lnTo>
                <a:lnTo>
                  <a:pt x="678" y="1314"/>
                </a:lnTo>
                <a:lnTo>
                  <a:pt x="674" y="1314"/>
                </a:lnTo>
                <a:lnTo>
                  <a:pt x="669" y="1314"/>
                </a:lnTo>
                <a:lnTo>
                  <a:pt x="668" y="1314"/>
                </a:lnTo>
                <a:lnTo>
                  <a:pt x="665" y="1314"/>
                </a:lnTo>
                <a:lnTo>
                  <a:pt x="663" y="1314"/>
                </a:lnTo>
                <a:lnTo>
                  <a:pt x="661" y="1315"/>
                </a:lnTo>
                <a:lnTo>
                  <a:pt x="660" y="1315"/>
                </a:lnTo>
                <a:lnTo>
                  <a:pt x="658" y="1315"/>
                </a:lnTo>
                <a:lnTo>
                  <a:pt x="655" y="1315"/>
                </a:lnTo>
                <a:lnTo>
                  <a:pt x="653" y="1315"/>
                </a:lnTo>
                <a:lnTo>
                  <a:pt x="651" y="1315"/>
                </a:lnTo>
                <a:lnTo>
                  <a:pt x="650" y="1315"/>
                </a:lnTo>
                <a:lnTo>
                  <a:pt x="648" y="1315"/>
                </a:lnTo>
                <a:lnTo>
                  <a:pt x="647" y="1315"/>
                </a:lnTo>
                <a:lnTo>
                  <a:pt x="645" y="1315"/>
                </a:lnTo>
                <a:lnTo>
                  <a:pt x="642" y="1315"/>
                </a:lnTo>
                <a:lnTo>
                  <a:pt x="638" y="1315"/>
                </a:lnTo>
                <a:lnTo>
                  <a:pt x="637" y="1315"/>
                </a:lnTo>
                <a:lnTo>
                  <a:pt x="635" y="1315"/>
                </a:lnTo>
                <a:lnTo>
                  <a:pt x="634" y="1315"/>
                </a:lnTo>
                <a:lnTo>
                  <a:pt x="632" y="1315"/>
                </a:lnTo>
                <a:lnTo>
                  <a:pt x="630" y="1315"/>
                </a:lnTo>
                <a:lnTo>
                  <a:pt x="629" y="1315"/>
                </a:lnTo>
                <a:lnTo>
                  <a:pt x="627" y="1317"/>
                </a:lnTo>
                <a:lnTo>
                  <a:pt x="625" y="1317"/>
                </a:lnTo>
                <a:lnTo>
                  <a:pt x="607" y="1317"/>
                </a:lnTo>
                <a:lnTo>
                  <a:pt x="606" y="1317"/>
                </a:lnTo>
                <a:lnTo>
                  <a:pt x="604" y="1317"/>
                </a:lnTo>
                <a:lnTo>
                  <a:pt x="602" y="1317"/>
                </a:lnTo>
                <a:lnTo>
                  <a:pt x="601" y="1317"/>
                </a:lnTo>
                <a:lnTo>
                  <a:pt x="599" y="1317"/>
                </a:lnTo>
                <a:lnTo>
                  <a:pt x="596" y="1317"/>
                </a:lnTo>
                <a:lnTo>
                  <a:pt x="594" y="1317"/>
                </a:lnTo>
                <a:lnTo>
                  <a:pt x="591" y="1317"/>
                </a:lnTo>
                <a:lnTo>
                  <a:pt x="589" y="1317"/>
                </a:lnTo>
                <a:lnTo>
                  <a:pt x="586" y="1317"/>
                </a:lnTo>
                <a:lnTo>
                  <a:pt x="573" y="1317"/>
                </a:lnTo>
                <a:lnTo>
                  <a:pt x="562" y="1319"/>
                </a:lnTo>
                <a:lnTo>
                  <a:pt x="558" y="1319"/>
                </a:lnTo>
                <a:lnTo>
                  <a:pt x="557" y="1319"/>
                </a:lnTo>
                <a:lnTo>
                  <a:pt x="553" y="1319"/>
                </a:lnTo>
                <a:lnTo>
                  <a:pt x="552" y="1319"/>
                </a:lnTo>
                <a:lnTo>
                  <a:pt x="550" y="1319"/>
                </a:lnTo>
                <a:lnTo>
                  <a:pt x="547" y="1319"/>
                </a:lnTo>
                <a:lnTo>
                  <a:pt x="545" y="1319"/>
                </a:lnTo>
                <a:lnTo>
                  <a:pt x="542" y="1319"/>
                </a:lnTo>
                <a:lnTo>
                  <a:pt x="540" y="1319"/>
                </a:lnTo>
                <a:lnTo>
                  <a:pt x="539" y="1319"/>
                </a:lnTo>
                <a:lnTo>
                  <a:pt x="537" y="1319"/>
                </a:lnTo>
                <a:lnTo>
                  <a:pt x="535" y="1319"/>
                </a:lnTo>
                <a:lnTo>
                  <a:pt x="534" y="1319"/>
                </a:lnTo>
                <a:lnTo>
                  <a:pt x="531" y="1319"/>
                </a:lnTo>
                <a:lnTo>
                  <a:pt x="516" y="1319"/>
                </a:lnTo>
                <a:lnTo>
                  <a:pt x="514" y="1319"/>
                </a:lnTo>
                <a:lnTo>
                  <a:pt x="488" y="1319"/>
                </a:lnTo>
                <a:lnTo>
                  <a:pt x="486" y="1319"/>
                </a:lnTo>
                <a:lnTo>
                  <a:pt x="485" y="1319"/>
                </a:lnTo>
                <a:lnTo>
                  <a:pt x="483" y="1319"/>
                </a:lnTo>
                <a:lnTo>
                  <a:pt x="468" y="1319"/>
                </a:lnTo>
                <a:lnTo>
                  <a:pt x="454" y="1319"/>
                </a:lnTo>
                <a:lnTo>
                  <a:pt x="451" y="1320"/>
                </a:lnTo>
                <a:lnTo>
                  <a:pt x="449" y="1320"/>
                </a:lnTo>
                <a:lnTo>
                  <a:pt x="447" y="1320"/>
                </a:lnTo>
                <a:lnTo>
                  <a:pt x="446" y="1320"/>
                </a:lnTo>
                <a:lnTo>
                  <a:pt x="444" y="1320"/>
                </a:lnTo>
                <a:lnTo>
                  <a:pt x="441" y="1320"/>
                </a:lnTo>
                <a:lnTo>
                  <a:pt x="439" y="1320"/>
                </a:lnTo>
                <a:lnTo>
                  <a:pt x="436" y="1320"/>
                </a:lnTo>
                <a:lnTo>
                  <a:pt x="434" y="1320"/>
                </a:lnTo>
                <a:lnTo>
                  <a:pt x="433" y="1320"/>
                </a:lnTo>
                <a:lnTo>
                  <a:pt x="429" y="1320"/>
                </a:lnTo>
                <a:lnTo>
                  <a:pt x="428" y="1320"/>
                </a:lnTo>
                <a:lnTo>
                  <a:pt x="424" y="1320"/>
                </a:lnTo>
                <a:lnTo>
                  <a:pt x="423" y="1320"/>
                </a:lnTo>
                <a:lnTo>
                  <a:pt x="419" y="1320"/>
                </a:lnTo>
                <a:lnTo>
                  <a:pt x="418" y="1320"/>
                </a:lnTo>
                <a:lnTo>
                  <a:pt x="416" y="1320"/>
                </a:lnTo>
                <a:lnTo>
                  <a:pt x="413" y="1320"/>
                </a:lnTo>
                <a:lnTo>
                  <a:pt x="411" y="1320"/>
                </a:lnTo>
                <a:lnTo>
                  <a:pt x="408" y="1320"/>
                </a:lnTo>
                <a:lnTo>
                  <a:pt x="406" y="1320"/>
                </a:lnTo>
                <a:lnTo>
                  <a:pt x="403" y="1320"/>
                </a:lnTo>
                <a:lnTo>
                  <a:pt x="401" y="1320"/>
                </a:lnTo>
                <a:lnTo>
                  <a:pt x="400" y="1320"/>
                </a:lnTo>
                <a:lnTo>
                  <a:pt x="398" y="1320"/>
                </a:lnTo>
                <a:lnTo>
                  <a:pt x="397" y="1320"/>
                </a:lnTo>
                <a:lnTo>
                  <a:pt x="395" y="1320"/>
                </a:lnTo>
                <a:lnTo>
                  <a:pt x="375" y="1320"/>
                </a:lnTo>
                <a:lnTo>
                  <a:pt x="372" y="1320"/>
                </a:lnTo>
                <a:lnTo>
                  <a:pt x="370" y="1320"/>
                </a:lnTo>
                <a:lnTo>
                  <a:pt x="369" y="1320"/>
                </a:lnTo>
                <a:lnTo>
                  <a:pt x="367" y="1320"/>
                </a:lnTo>
                <a:lnTo>
                  <a:pt x="364" y="1322"/>
                </a:lnTo>
                <a:lnTo>
                  <a:pt x="362" y="1322"/>
                </a:lnTo>
                <a:lnTo>
                  <a:pt x="361" y="1322"/>
                </a:lnTo>
                <a:lnTo>
                  <a:pt x="359" y="1322"/>
                </a:lnTo>
                <a:lnTo>
                  <a:pt x="357" y="1322"/>
                </a:lnTo>
                <a:lnTo>
                  <a:pt x="354" y="1322"/>
                </a:lnTo>
                <a:lnTo>
                  <a:pt x="352" y="1322"/>
                </a:lnTo>
                <a:lnTo>
                  <a:pt x="351" y="1322"/>
                </a:lnTo>
                <a:lnTo>
                  <a:pt x="344" y="1320"/>
                </a:lnTo>
                <a:lnTo>
                  <a:pt x="336" y="1322"/>
                </a:lnTo>
                <a:lnTo>
                  <a:pt x="335" y="1322"/>
                </a:lnTo>
                <a:lnTo>
                  <a:pt x="325" y="1322"/>
                </a:lnTo>
                <a:lnTo>
                  <a:pt x="313" y="1322"/>
                </a:lnTo>
                <a:lnTo>
                  <a:pt x="312" y="1322"/>
                </a:lnTo>
                <a:lnTo>
                  <a:pt x="308" y="1322"/>
                </a:lnTo>
                <a:lnTo>
                  <a:pt x="303" y="1322"/>
                </a:lnTo>
                <a:lnTo>
                  <a:pt x="300" y="1322"/>
                </a:lnTo>
                <a:lnTo>
                  <a:pt x="294" y="1322"/>
                </a:lnTo>
                <a:lnTo>
                  <a:pt x="287" y="1322"/>
                </a:lnTo>
                <a:lnTo>
                  <a:pt x="282" y="1322"/>
                </a:lnTo>
                <a:lnTo>
                  <a:pt x="282" y="1320"/>
                </a:lnTo>
                <a:lnTo>
                  <a:pt x="282" y="1319"/>
                </a:lnTo>
                <a:lnTo>
                  <a:pt x="282" y="1309"/>
                </a:lnTo>
                <a:lnTo>
                  <a:pt x="282" y="1304"/>
                </a:lnTo>
                <a:lnTo>
                  <a:pt x="282" y="1302"/>
                </a:lnTo>
                <a:lnTo>
                  <a:pt x="282" y="1297"/>
                </a:lnTo>
                <a:lnTo>
                  <a:pt x="282" y="1288"/>
                </a:lnTo>
                <a:lnTo>
                  <a:pt x="282" y="1283"/>
                </a:lnTo>
                <a:lnTo>
                  <a:pt x="282" y="1271"/>
                </a:lnTo>
                <a:lnTo>
                  <a:pt x="282" y="1270"/>
                </a:lnTo>
                <a:lnTo>
                  <a:pt x="282" y="1266"/>
                </a:lnTo>
                <a:lnTo>
                  <a:pt x="282" y="1263"/>
                </a:lnTo>
                <a:lnTo>
                  <a:pt x="282" y="1258"/>
                </a:lnTo>
                <a:lnTo>
                  <a:pt x="282" y="1253"/>
                </a:lnTo>
                <a:lnTo>
                  <a:pt x="282" y="1243"/>
                </a:lnTo>
                <a:lnTo>
                  <a:pt x="282" y="1242"/>
                </a:lnTo>
                <a:lnTo>
                  <a:pt x="282" y="1240"/>
                </a:lnTo>
                <a:lnTo>
                  <a:pt x="282" y="1239"/>
                </a:lnTo>
                <a:lnTo>
                  <a:pt x="282" y="1230"/>
                </a:lnTo>
                <a:lnTo>
                  <a:pt x="281" y="1230"/>
                </a:lnTo>
                <a:lnTo>
                  <a:pt x="279" y="1230"/>
                </a:lnTo>
                <a:lnTo>
                  <a:pt x="279" y="1198"/>
                </a:lnTo>
                <a:lnTo>
                  <a:pt x="279" y="1193"/>
                </a:lnTo>
                <a:lnTo>
                  <a:pt x="279" y="1191"/>
                </a:lnTo>
                <a:lnTo>
                  <a:pt x="279" y="1190"/>
                </a:lnTo>
                <a:lnTo>
                  <a:pt x="279" y="1185"/>
                </a:lnTo>
                <a:lnTo>
                  <a:pt x="279" y="1176"/>
                </a:lnTo>
                <a:lnTo>
                  <a:pt x="279" y="1165"/>
                </a:lnTo>
                <a:lnTo>
                  <a:pt x="279" y="1159"/>
                </a:lnTo>
                <a:lnTo>
                  <a:pt x="279" y="1152"/>
                </a:lnTo>
                <a:lnTo>
                  <a:pt x="279" y="1147"/>
                </a:lnTo>
                <a:lnTo>
                  <a:pt x="279" y="1144"/>
                </a:lnTo>
                <a:lnTo>
                  <a:pt x="277" y="1137"/>
                </a:lnTo>
                <a:lnTo>
                  <a:pt x="277" y="1129"/>
                </a:lnTo>
                <a:lnTo>
                  <a:pt x="277" y="1127"/>
                </a:lnTo>
                <a:lnTo>
                  <a:pt x="277" y="1126"/>
                </a:lnTo>
                <a:lnTo>
                  <a:pt x="277" y="1114"/>
                </a:lnTo>
                <a:lnTo>
                  <a:pt x="277" y="1108"/>
                </a:lnTo>
                <a:lnTo>
                  <a:pt x="277" y="1101"/>
                </a:lnTo>
                <a:lnTo>
                  <a:pt x="277" y="1085"/>
                </a:lnTo>
                <a:lnTo>
                  <a:pt x="277" y="1082"/>
                </a:lnTo>
                <a:lnTo>
                  <a:pt x="277" y="1078"/>
                </a:lnTo>
                <a:lnTo>
                  <a:pt x="277" y="1077"/>
                </a:lnTo>
                <a:lnTo>
                  <a:pt x="277" y="1064"/>
                </a:lnTo>
                <a:lnTo>
                  <a:pt x="277" y="1057"/>
                </a:lnTo>
                <a:lnTo>
                  <a:pt x="277" y="1046"/>
                </a:lnTo>
                <a:lnTo>
                  <a:pt x="277" y="1044"/>
                </a:lnTo>
                <a:lnTo>
                  <a:pt x="276" y="1025"/>
                </a:lnTo>
                <a:lnTo>
                  <a:pt x="276" y="1007"/>
                </a:lnTo>
                <a:lnTo>
                  <a:pt x="276" y="998"/>
                </a:lnTo>
                <a:lnTo>
                  <a:pt x="276" y="995"/>
                </a:lnTo>
                <a:lnTo>
                  <a:pt x="276" y="989"/>
                </a:lnTo>
                <a:lnTo>
                  <a:pt x="276" y="966"/>
                </a:lnTo>
                <a:lnTo>
                  <a:pt x="276" y="959"/>
                </a:lnTo>
                <a:lnTo>
                  <a:pt x="276" y="956"/>
                </a:lnTo>
                <a:lnTo>
                  <a:pt x="276" y="946"/>
                </a:lnTo>
                <a:lnTo>
                  <a:pt x="276" y="941"/>
                </a:lnTo>
                <a:lnTo>
                  <a:pt x="276" y="936"/>
                </a:lnTo>
                <a:lnTo>
                  <a:pt x="274" y="918"/>
                </a:lnTo>
                <a:lnTo>
                  <a:pt x="274" y="907"/>
                </a:lnTo>
                <a:lnTo>
                  <a:pt x="274" y="894"/>
                </a:lnTo>
                <a:lnTo>
                  <a:pt x="274" y="886"/>
                </a:lnTo>
                <a:lnTo>
                  <a:pt x="274" y="882"/>
                </a:lnTo>
                <a:lnTo>
                  <a:pt x="274" y="873"/>
                </a:lnTo>
                <a:lnTo>
                  <a:pt x="274" y="869"/>
                </a:lnTo>
                <a:lnTo>
                  <a:pt x="274" y="866"/>
                </a:lnTo>
                <a:lnTo>
                  <a:pt x="274" y="851"/>
                </a:lnTo>
                <a:lnTo>
                  <a:pt x="274" y="838"/>
                </a:lnTo>
                <a:lnTo>
                  <a:pt x="268" y="838"/>
                </a:lnTo>
                <a:lnTo>
                  <a:pt x="245" y="838"/>
                </a:lnTo>
                <a:lnTo>
                  <a:pt x="232" y="838"/>
                </a:lnTo>
                <a:lnTo>
                  <a:pt x="227" y="838"/>
                </a:lnTo>
                <a:lnTo>
                  <a:pt x="220" y="840"/>
                </a:lnTo>
                <a:lnTo>
                  <a:pt x="217" y="840"/>
                </a:lnTo>
                <a:lnTo>
                  <a:pt x="212" y="840"/>
                </a:lnTo>
                <a:lnTo>
                  <a:pt x="209" y="840"/>
                </a:lnTo>
                <a:lnTo>
                  <a:pt x="207" y="840"/>
                </a:lnTo>
                <a:lnTo>
                  <a:pt x="201" y="840"/>
                </a:lnTo>
                <a:lnTo>
                  <a:pt x="161" y="840"/>
                </a:lnTo>
                <a:lnTo>
                  <a:pt x="158" y="840"/>
                </a:lnTo>
                <a:lnTo>
                  <a:pt x="153" y="840"/>
                </a:lnTo>
                <a:lnTo>
                  <a:pt x="150" y="840"/>
                </a:lnTo>
                <a:lnTo>
                  <a:pt x="148" y="840"/>
                </a:lnTo>
                <a:lnTo>
                  <a:pt x="147" y="840"/>
                </a:lnTo>
                <a:lnTo>
                  <a:pt x="143" y="840"/>
                </a:lnTo>
                <a:lnTo>
                  <a:pt x="134" y="840"/>
                </a:lnTo>
                <a:lnTo>
                  <a:pt x="127" y="840"/>
                </a:lnTo>
                <a:lnTo>
                  <a:pt x="125" y="840"/>
                </a:lnTo>
                <a:lnTo>
                  <a:pt x="124" y="840"/>
                </a:lnTo>
                <a:lnTo>
                  <a:pt x="117" y="840"/>
                </a:lnTo>
                <a:lnTo>
                  <a:pt x="116" y="840"/>
                </a:lnTo>
                <a:lnTo>
                  <a:pt x="114" y="840"/>
                </a:lnTo>
                <a:lnTo>
                  <a:pt x="112" y="840"/>
                </a:lnTo>
                <a:lnTo>
                  <a:pt x="112" y="842"/>
                </a:lnTo>
                <a:lnTo>
                  <a:pt x="109" y="842"/>
                </a:lnTo>
                <a:lnTo>
                  <a:pt x="102" y="842"/>
                </a:lnTo>
                <a:lnTo>
                  <a:pt x="91" y="842"/>
                </a:lnTo>
                <a:lnTo>
                  <a:pt x="88" y="842"/>
                </a:lnTo>
                <a:lnTo>
                  <a:pt x="80" y="842"/>
                </a:lnTo>
                <a:lnTo>
                  <a:pt x="71" y="842"/>
                </a:lnTo>
                <a:lnTo>
                  <a:pt x="52" y="842"/>
                </a:lnTo>
                <a:lnTo>
                  <a:pt x="42" y="843"/>
                </a:lnTo>
                <a:lnTo>
                  <a:pt x="32" y="843"/>
                </a:lnTo>
                <a:lnTo>
                  <a:pt x="26" y="843"/>
                </a:lnTo>
                <a:lnTo>
                  <a:pt x="14" y="843"/>
                </a:lnTo>
                <a:lnTo>
                  <a:pt x="8" y="843"/>
                </a:lnTo>
                <a:lnTo>
                  <a:pt x="0" y="843"/>
                </a:lnTo>
                <a:lnTo>
                  <a:pt x="0" y="840"/>
                </a:lnTo>
                <a:lnTo>
                  <a:pt x="0" y="827"/>
                </a:lnTo>
                <a:lnTo>
                  <a:pt x="0" y="812"/>
                </a:lnTo>
                <a:lnTo>
                  <a:pt x="0" y="807"/>
                </a:lnTo>
                <a:lnTo>
                  <a:pt x="0" y="806"/>
                </a:lnTo>
                <a:lnTo>
                  <a:pt x="0" y="801"/>
                </a:lnTo>
                <a:lnTo>
                  <a:pt x="0" y="786"/>
                </a:lnTo>
                <a:lnTo>
                  <a:pt x="0" y="770"/>
                </a:lnTo>
                <a:lnTo>
                  <a:pt x="0" y="765"/>
                </a:lnTo>
                <a:lnTo>
                  <a:pt x="0" y="761"/>
                </a:lnTo>
                <a:lnTo>
                  <a:pt x="0" y="755"/>
                </a:lnTo>
                <a:lnTo>
                  <a:pt x="0" y="747"/>
                </a:lnTo>
                <a:lnTo>
                  <a:pt x="0" y="745"/>
                </a:lnTo>
                <a:lnTo>
                  <a:pt x="0" y="740"/>
                </a:lnTo>
                <a:lnTo>
                  <a:pt x="0" y="734"/>
                </a:lnTo>
                <a:lnTo>
                  <a:pt x="4" y="734"/>
                </a:lnTo>
                <a:lnTo>
                  <a:pt x="4" y="727"/>
                </a:lnTo>
                <a:lnTo>
                  <a:pt x="4" y="719"/>
                </a:lnTo>
                <a:lnTo>
                  <a:pt x="4" y="708"/>
                </a:lnTo>
                <a:lnTo>
                  <a:pt x="4" y="696"/>
                </a:lnTo>
                <a:lnTo>
                  <a:pt x="4" y="693"/>
                </a:lnTo>
                <a:lnTo>
                  <a:pt x="4" y="688"/>
                </a:lnTo>
                <a:lnTo>
                  <a:pt x="4" y="680"/>
                </a:lnTo>
                <a:lnTo>
                  <a:pt x="4" y="678"/>
                </a:lnTo>
                <a:lnTo>
                  <a:pt x="4" y="668"/>
                </a:lnTo>
                <a:lnTo>
                  <a:pt x="4" y="639"/>
                </a:lnTo>
                <a:lnTo>
                  <a:pt x="4" y="634"/>
                </a:lnTo>
                <a:lnTo>
                  <a:pt x="4" y="632"/>
                </a:lnTo>
                <a:lnTo>
                  <a:pt x="4" y="631"/>
                </a:lnTo>
                <a:lnTo>
                  <a:pt x="4" y="601"/>
                </a:lnTo>
                <a:lnTo>
                  <a:pt x="4" y="593"/>
                </a:lnTo>
                <a:lnTo>
                  <a:pt x="4" y="587"/>
                </a:lnTo>
                <a:lnTo>
                  <a:pt x="4" y="575"/>
                </a:lnTo>
                <a:lnTo>
                  <a:pt x="4" y="572"/>
                </a:lnTo>
                <a:lnTo>
                  <a:pt x="4" y="570"/>
                </a:lnTo>
                <a:lnTo>
                  <a:pt x="4" y="569"/>
                </a:lnTo>
                <a:lnTo>
                  <a:pt x="4" y="565"/>
                </a:lnTo>
                <a:lnTo>
                  <a:pt x="8" y="565"/>
                </a:lnTo>
                <a:lnTo>
                  <a:pt x="9" y="565"/>
                </a:lnTo>
                <a:lnTo>
                  <a:pt x="13" y="565"/>
                </a:lnTo>
                <a:lnTo>
                  <a:pt x="16" y="565"/>
                </a:lnTo>
                <a:lnTo>
                  <a:pt x="21" y="565"/>
                </a:lnTo>
                <a:lnTo>
                  <a:pt x="21" y="559"/>
                </a:lnTo>
                <a:lnTo>
                  <a:pt x="21" y="557"/>
                </a:lnTo>
                <a:lnTo>
                  <a:pt x="21" y="546"/>
                </a:lnTo>
                <a:lnTo>
                  <a:pt x="21" y="541"/>
                </a:lnTo>
                <a:lnTo>
                  <a:pt x="21" y="538"/>
                </a:lnTo>
                <a:lnTo>
                  <a:pt x="21" y="531"/>
                </a:lnTo>
                <a:lnTo>
                  <a:pt x="21" y="521"/>
                </a:lnTo>
                <a:lnTo>
                  <a:pt x="21" y="520"/>
                </a:lnTo>
                <a:lnTo>
                  <a:pt x="21" y="515"/>
                </a:lnTo>
                <a:lnTo>
                  <a:pt x="21" y="513"/>
                </a:lnTo>
                <a:lnTo>
                  <a:pt x="21" y="511"/>
                </a:lnTo>
                <a:lnTo>
                  <a:pt x="21" y="505"/>
                </a:lnTo>
                <a:lnTo>
                  <a:pt x="21" y="502"/>
                </a:lnTo>
                <a:lnTo>
                  <a:pt x="21" y="492"/>
                </a:lnTo>
                <a:lnTo>
                  <a:pt x="21" y="487"/>
                </a:lnTo>
                <a:lnTo>
                  <a:pt x="19" y="479"/>
                </a:lnTo>
                <a:lnTo>
                  <a:pt x="19" y="467"/>
                </a:lnTo>
                <a:lnTo>
                  <a:pt x="19" y="466"/>
                </a:lnTo>
                <a:lnTo>
                  <a:pt x="19" y="461"/>
                </a:lnTo>
                <a:lnTo>
                  <a:pt x="19" y="454"/>
                </a:lnTo>
                <a:lnTo>
                  <a:pt x="19" y="453"/>
                </a:lnTo>
                <a:lnTo>
                  <a:pt x="19" y="440"/>
                </a:lnTo>
                <a:lnTo>
                  <a:pt x="19" y="438"/>
                </a:lnTo>
                <a:lnTo>
                  <a:pt x="19" y="435"/>
                </a:lnTo>
                <a:lnTo>
                  <a:pt x="19" y="431"/>
                </a:lnTo>
                <a:lnTo>
                  <a:pt x="19" y="425"/>
                </a:lnTo>
                <a:lnTo>
                  <a:pt x="19" y="420"/>
                </a:lnTo>
                <a:lnTo>
                  <a:pt x="19" y="413"/>
                </a:lnTo>
                <a:lnTo>
                  <a:pt x="19" y="409"/>
                </a:lnTo>
                <a:lnTo>
                  <a:pt x="19" y="402"/>
                </a:lnTo>
                <a:lnTo>
                  <a:pt x="19" y="397"/>
                </a:lnTo>
                <a:lnTo>
                  <a:pt x="19" y="395"/>
                </a:lnTo>
                <a:lnTo>
                  <a:pt x="19" y="389"/>
                </a:lnTo>
                <a:lnTo>
                  <a:pt x="19" y="387"/>
                </a:lnTo>
                <a:lnTo>
                  <a:pt x="19" y="374"/>
                </a:lnTo>
                <a:lnTo>
                  <a:pt x="19" y="360"/>
                </a:lnTo>
                <a:lnTo>
                  <a:pt x="19" y="355"/>
                </a:lnTo>
                <a:lnTo>
                  <a:pt x="19" y="351"/>
                </a:lnTo>
                <a:lnTo>
                  <a:pt x="19" y="342"/>
                </a:lnTo>
                <a:lnTo>
                  <a:pt x="19" y="340"/>
                </a:lnTo>
                <a:lnTo>
                  <a:pt x="19" y="317"/>
                </a:lnTo>
                <a:lnTo>
                  <a:pt x="19" y="307"/>
                </a:lnTo>
                <a:lnTo>
                  <a:pt x="19" y="306"/>
                </a:lnTo>
                <a:lnTo>
                  <a:pt x="19" y="301"/>
                </a:lnTo>
                <a:lnTo>
                  <a:pt x="19" y="296"/>
                </a:lnTo>
                <a:lnTo>
                  <a:pt x="19" y="289"/>
                </a:lnTo>
                <a:lnTo>
                  <a:pt x="19" y="284"/>
                </a:lnTo>
                <a:lnTo>
                  <a:pt x="18" y="279"/>
                </a:lnTo>
                <a:lnTo>
                  <a:pt x="18" y="268"/>
                </a:lnTo>
                <a:lnTo>
                  <a:pt x="18" y="266"/>
                </a:lnTo>
                <a:lnTo>
                  <a:pt x="18" y="263"/>
                </a:lnTo>
                <a:lnTo>
                  <a:pt x="18" y="261"/>
                </a:lnTo>
                <a:lnTo>
                  <a:pt x="18" y="257"/>
                </a:lnTo>
                <a:lnTo>
                  <a:pt x="18" y="255"/>
                </a:lnTo>
                <a:lnTo>
                  <a:pt x="18" y="250"/>
                </a:lnTo>
                <a:lnTo>
                  <a:pt x="18" y="244"/>
                </a:lnTo>
                <a:lnTo>
                  <a:pt x="18" y="242"/>
                </a:lnTo>
                <a:lnTo>
                  <a:pt x="18" y="239"/>
                </a:lnTo>
                <a:lnTo>
                  <a:pt x="18" y="234"/>
                </a:lnTo>
                <a:lnTo>
                  <a:pt x="19" y="234"/>
                </a:lnTo>
                <a:lnTo>
                  <a:pt x="26" y="234"/>
                </a:lnTo>
                <a:lnTo>
                  <a:pt x="27" y="234"/>
                </a:lnTo>
                <a:lnTo>
                  <a:pt x="29" y="234"/>
                </a:lnTo>
                <a:lnTo>
                  <a:pt x="34" y="234"/>
                </a:lnTo>
                <a:lnTo>
                  <a:pt x="39" y="234"/>
                </a:lnTo>
                <a:lnTo>
                  <a:pt x="47" y="234"/>
                </a:lnTo>
                <a:lnTo>
                  <a:pt x="50" y="234"/>
                </a:lnTo>
                <a:lnTo>
                  <a:pt x="57" y="234"/>
                </a:lnTo>
                <a:lnTo>
                  <a:pt x="58" y="234"/>
                </a:lnTo>
                <a:lnTo>
                  <a:pt x="60" y="234"/>
                </a:lnTo>
                <a:lnTo>
                  <a:pt x="67" y="234"/>
                </a:lnTo>
                <a:lnTo>
                  <a:pt x="70" y="234"/>
                </a:lnTo>
                <a:lnTo>
                  <a:pt x="71" y="234"/>
                </a:lnTo>
                <a:lnTo>
                  <a:pt x="73" y="234"/>
                </a:lnTo>
                <a:lnTo>
                  <a:pt x="73" y="230"/>
                </a:lnTo>
                <a:lnTo>
                  <a:pt x="73" y="229"/>
                </a:lnTo>
                <a:lnTo>
                  <a:pt x="73" y="227"/>
                </a:lnTo>
                <a:lnTo>
                  <a:pt x="73" y="224"/>
                </a:lnTo>
                <a:lnTo>
                  <a:pt x="73" y="221"/>
                </a:lnTo>
                <a:lnTo>
                  <a:pt x="73" y="217"/>
                </a:lnTo>
                <a:lnTo>
                  <a:pt x="73" y="216"/>
                </a:lnTo>
                <a:lnTo>
                  <a:pt x="73" y="212"/>
                </a:lnTo>
                <a:lnTo>
                  <a:pt x="73" y="211"/>
                </a:lnTo>
                <a:lnTo>
                  <a:pt x="73" y="208"/>
                </a:lnTo>
                <a:lnTo>
                  <a:pt x="73" y="204"/>
                </a:lnTo>
                <a:lnTo>
                  <a:pt x="73" y="199"/>
                </a:lnTo>
                <a:lnTo>
                  <a:pt x="73" y="193"/>
                </a:lnTo>
                <a:lnTo>
                  <a:pt x="73" y="190"/>
                </a:lnTo>
                <a:lnTo>
                  <a:pt x="73" y="186"/>
                </a:lnTo>
                <a:lnTo>
                  <a:pt x="73" y="183"/>
                </a:lnTo>
                <a:lnTo>
                  <a:pt x="73" y="178"/>
                </a:lnTo>
                <a:lnTo>
                  <a:pt x="73" y="177"/>
                </a:lnTo>
                <a:lnTo>
                  <a:pt x="73" y="168"/>
                </a:lnTo>
                <a:lnTo>
                  <a:pt x="73" y="159"/>
                </a:lnTo>
                <a:lnTo>
                  <a:pt x="73" y="157"/>
                </a:lnTo>
                <a:lnTo>
                  <a:pt x="73" y="149"/>
                </a:lnTo>
                <a:lnTo>
                  <a:pt x="73" y="145"/>
                </a:lnTo>
                <a:lnTo>
                  <a:pt x="73" y="141"/>
                </a:lnTo>
                <a:lnTo>
                  <a:pt x="73" y="126"/>
                </a:lnTo>
                <a:lnTo>
                  <a:pt x="73" y="124"/>
                </a:lnTo>
                <a:lnTo>
                  <a:pt x="73" y="119"/>
                </a:lnTo>
                <a:lnTo>
                  <a:pt x="73" y="116"/>
                </a:lnTo>
                <a:lnTo>
                  <a:pt x="73" y="105"/>
                </a:lnTo>
                <a:lnTo>
                  <a:pt x="73" y="95"/>
                </a:lnTo>
                <a:lnTo>
                  <a:pt x="73" y="88"/>
                </a:lnTo>
                <a:lnTo>
                  <a:pt x="73" y="87"/>
                </a:lnTo>
                <a:lnTo>
                  <a:pt x="73" y="77"/>
                </a:lnTo>
                <a:lnTo>
                  <a:pt x="73" y="75"/>
                </a:lnTo>
                <a:lnTo>
                  <a:pt x="73" y="65"/>
                </a:lnTo>
                <a:lnTo>
                  <a:pt x="76" y="65"/>
                </a:lnTo>
                <a:lnTo>
                  <a:pt x="78" y="65"/>
                </a:lnTo>
                <a:lnTo>
                  <a:pt x="85" y="65"/>
                </a:lnTo>
                <a:lnTo>
                  <a:pt x="98" y="65"/>
                </a:lnTo>
                <a:lnTo>
                  <a:pt x="102" y="65"/>
                </a:lnTo>
                <a:lnTo>
                  <a:pt x="120" y="65"/>
                </a:lnTo>
                <a:lnTo>
                  <a:pt x="125" y="65"/>
                </a:lnTo>
                <a:lnTo>
                  <a:pt x="127" y="65"/>
                </a:lnTo>
                <a:lnTo>
                  <a:pt x="134" y="65"/>
                </a:lnTo>
                <a:lnTo>
                  <a:pt x="142" y="65"/>
                </a:lnTo>
                <a:lnTo>
                  <a:pt x="145" y="65"/>
                </a:lnTo>
                <a:lnTo>
                  <a:pt x="147" y="65"/>
                </a:lnTo>
                <a:lnTo>
                  <a:pt x="152" y="65"/>
                </a:lnTo>
                <a:lnTo>
                  <a:pt x="155" y="65"/>
                </a:lnTo>
                <a:lnTo>
                  <a:pt x="158" y="65"/>
                </a:lnTo>
                <a:lnTo>
                  <a:pt x="160" y="65"/>
                </a:lnTo>
                <a:lnTo>
                  <a:pt x="161" y="65"/>
                </a:lnTo>
                <a:lnTo>
                  <a:pt x="166" y="65"/>
                </a:lnTo>
                <a:lnTo>
                  <a:pt x="171" y="65"/>
                </a:lnTo>
                <a:lnTo>
                  <a:pt x="173" y="65"/>
                </a:lnTo>
                <a:lnTo>
                  <a:pt x="178" y="65"/>
                </a:lnTo>
                <a:lnTo>
                  <a:pt x="181" y="65"/>
                </a:lnTo>
                <a:lnTo>
                  <a:pt x="183" y="65"/>
                </a:lnTo>
                <a:lnTo>
                  <a:pt x="189" y="65"/>
                </a:lnTo>
                <a:lnTo>
                  <a:pt x="192" y="65"/>
                </a:lnTo>
                <a:lnTo>
                  <a:pt x="194" y="65"/>
                </a:lnTo>
                <a:lnTo>
                  <a:pt x="196" y="65"/>
                </a:lnTo>
                <a:lnTo>
                  <a:pt x="197" y="65"/>
                </a:lnTo>
                <a:lnTo>
                  <a:pt x="201" y="65"/>
                </a:lnTo>
                <a:lnTo>
                  <a:pt x="204" y="65"/>
                </a:lnTo>
                <a:lnTo>
                  <a:pt x="205" y="65"/>
                </a:lnTo>
                <a:lnTo>
                  <a:pt x="207" y="65"/>
                </a:lnTo>
                <a:lnTo>
                  <a:pt x="209" y="65"/>
                </a:lnTo>
                <a:lnTo>
                  <a:pt x="210" y="65"/>
                </a:lnTo>
                <a:lnTo>
                  <a:pt x="227" y="65"/>
                </a:lnTo>
                <a:lnTo>
                  <a:pt x="236" y="65"/>
                </a:lnTo>
                <a:lnTo>
                  <a:pt x="238" y="64"/>
                </a:lnTo>
                <a:lnTo>
                  <a:pt x="253" y="64"/>
                </a:lnTo>
                <a:lnTo>
                  <a:pt x="258" y="64"/>
                </a:lnTo>
                <a:lnTo>
                  <a:pt x="271" y="64"/>
                </a:lnTo>
                <a:lnTo>
                  <a:pt x="272" y="64"/>
                </a:lnTo>
                <a:lnTo>
                  <a:pt x="277" y="64"/>
                </a:lnTo>
                <a:lnTo>
                  <a:pt x="282" y="62"/>
                </a:lnTo>
                <a:lnTo>
                  <a:pt x="294" y="62"/>
                </a:lnTo>
                <a:lnTo>
                  <a:pt x="297" y="62"/>
                </a:lnTo>
                <a:lnTo>
                  <a:pt x="315" y="62"/>
                </a:lnTo>
                <a:lnTo>
                  <a:pt x="320" y="62"/>
                </a:lnTo>
                <a:lnTo>
                  <a:pt x="326" y="62"/>
                </a:lnTo>
                <a:lnTo>
                  <a:pt x="330" y="62"/>
                </a:lnTo>
                <a:lnTo>
                  <a:pt x="338" y="62"/>
                </a:lnTo>
                <a:lnTo>
                  <a:pt x="344" y="62"/>
                </a:lnTo>
                <a:lnTo>
                  <a:pt x="346" y="62"/>
                </a:lnTo>
                <a:lnTo>
                  <a:pt x="349" y="62"/>
                </a:lnTo>
                <a:lnTo>
                  <a:pt x="351" y="62"/>
                </a:lnTo>
                <a:lnTo>
                  <a:pt x="352" y="62"/>
                </a:lnTo>
                <a:lnTo>
                  <a:pt x="354" y="62"/>
                </a:lnTo>
                <a:lnTo>
                  <a:pt x="356" y="62"/>
                </a:lnTo>
                <a:lnTo>
                  <a:pt x="374" y="62"/>
                </a:lnTo>
                <a:lnTo>
                  <a:pt x="382" y="61"/>
                </a:lnTo>
                <a:lnTo>
                  <a:pt x="388" y="61"/>
                </a:lnTo>
                <a:lnTo>
                  <a:pt x="397" y="61"/>
                </a:lnTo>
                <a:lnTo>
                  <a:pt x="400" y="61"/>
                </a:lnTo>
                <a:lnTo>
                  <a:pt x="403" y="61"/>
                </a:lnTo>
                <a:lnTo>
                  <a:pt x="405" y="61"/>
                </a:lnTo>
                <a:lnTo>
                  <a:pt x="406" y="61"/>
                </a:lnTo>
                <a:lnTo>
                  <a:pt x="416" y="61"/>
                </a:lnTo>
                <a:lnTo>
                  <a:pt x="428" y="61"/>
                </a:lnTo>
                <a:lnTo>
                  <a:pt x="431" y="61"/>
                </a:lnTo>
                <a:lnTo>
                  <a:pt x="437" y="61"/>
                </a:lnTo>
                <a:lnTo>
                  <a:pt x="441" y="61"/>
                </a:lnTo>
                <a:lnTo>
                  <a:pt x="442" y="61"/>
                </a:lnTo>
                <a:lnTo>
                  <a:pt x="444" y="61"/>
                </a:lnTo>
                <a:lnTo>
                  <a:pt x="446" y="61"/>
                </a:lnTo>
                <a:lnTo>
                  <a:pt x="447" y="61"/>
                </a:lnTo>
                <a:lnTo>
                  <a:pt x="452" y="61"/>
                </a:lnTo>
                <a:lnTo>
                  <a:pt x="455" y="61"/>
                </a:lnTo>
                <a:lnTo>
                  <a:pt x="457" y="61"/>
                </a:lnTo>
                <a:lnTo>
                  <a:pt x="459" y="61"/>
                </a:lnTo>
                <a:lnTo>
                  <a:pt x="460" y="61"/>
                </a:lnTo>
                <a:lnTo>
                  <a:pt x="462" y="61"/>
                </a:lnTo>
                <a:lnTo>
                  <a:pt x="464" y="61"/>
                </a:lnTo>
                <a:lnTo>
                  <a:pt x="465" y="61"/>
                </a:lnTo>
                <a:lnTo>
                  <a:pt x="468" y="61"/>
                </a:lnTo>
                <a:lnTo>
                  <a:pt x="472" y="59"/>
                </a:lnTo>
                <a:lnTo>
                  <a:pt x="480" y="59"/>
                </a:lnTo>
                <a:lnTo>
                  <a:pt x="482" y="59"/>
                </a:lnTo>
                <a:lnTo>
                  <a:pt x="488" y="59"/>
                </a:lnTo>
                <a:lnTo>
                  <a:pt x="493" y="59"/>
                </a:lnTo>
                <a:lnTo>
                  <a:pt x="495" y="59"/>
                </a:lnTo>
                <a:lnTo>
                  <a:pt x="500" y="59"/>
                </a:lnTo>
                <a:lnTo>
                  <a:pt x="508" y="59"/>
                </a:lnTo>
                <a:lnTo>
                  <a:pt x="511" y="59"/>
                </a:lnTo>
                <a:lnTo>
                  <a:pt x="513" y="59"/>
                </a:lnTo>
                <a:lnTo>
                  <a:pt x="516" y="59"/>
                </a:lnTo>
                <a:lnTo>
                  <a:pt x="516" y="51"/>
                </a:lnTo>
                <a:lnTo>
                  <a:pt x="516" y="49"/>
                </a:lnTo>
                <a:lnTo>
                  <a:pt x="516" y="46"/>
                </a:lnTo>
                <a:lnTo>
                  <a:pt x="516" y="43"/>
                </a:lnTo>
                <a:lnTo>
                  <a:pt x="516" y="41"/>
                </a:lnTo>
                <a:lnTo>
                  <a:pt x="516" y="33"/>
                </a:lnTo>
                <a:lnTo>
                  <a:pt x="516" y="28"/>
                </a:lnTo>
                <a:lnTo>
                  <a:pt x="516" y="25"/>
                </a:lnTo>
                <a:lnTo>
                  <a:pt x="516" y="23"/>
                </a:lnTo>
                <a:lnTo>
                  <a:pt x="516" y="13"/>
                </a:lnTo>
                <a:lnTo>
                  <a:pt x="516" y="8"/>
                </a:lnTo>
                <a:lnTo>
                  <a:pt x="516" y="3"/>
                </a:lnTo>
                <a:lnTo>
                  <a:pt x="519" y="2"/>
                </a:lnTo>
                <a:lnTo>
                  <a:pt x="522" y="2"/>
                </a:lnTo>
                <a:lnTo>
                  <a:pt x="527" y="2"/>
                </a:lnTo>
                <a:lnTo>
                  <a:pt x="531" y="2"/>
                </a:lnTo>
                <a:lnTo>
                  <a:pt x="532" y="2"/>
                </a:lnTo>
                <a:lnTo>
                  <a:pt x="534" y="2"/>
                </a:lnTo>
                <a:lnTo>
                  <a:pt x="542" y="2"/>
                </a:lnTo>
                <a:lnTo>
                  <a:pt x="545" y="2"/>
                </a:lnTo>
                <a:lnTo>
                  <a:pt x="552" y="2"/>
                </a:lnTo>
                <a:lnTo>
                  <a:pt x="555" y="2"/>
                </a:lnTo>
                <a:lnTo>
                  <a:pt x="562" y="2"/>
                </a:lnTo>
                <a:lnTo>
                  <a:pt x="563" y="2"/>
                </a:lnTo>
                <a:lnTo>
                  <a:pt x="571" y="2"/>
                </a:lnTo>
                <a:lnTo>
                  <a:pt x="573" y="2"/>
                </a:lnTo>
                <a:lnTo>
                  <a:pt x="591" y="2"/>
                </a:lnTo>
                <a:lnTo>
                  <a:pt x="602" y="2"/>
                </a:lnTo>
                <a:lnTo>
                  <a:pt x="619" y="0"/>
                </a:lnTo>
                <a:lnTo>
                  <a:pt x="622" y="0"/>
                </a:lnTo>
                <a:lnTo>
                  <a:pt x="622"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65" name="Freeform 704"/>
          <p:cNvSpPr>
            <a:spLocks noEditPoints="1"/>
          </p:cNvSpPr>
          <p:nvPr/>
        </p:nvSpPr>
        <p:spPr bwMode="auto">
          <a:xfrm>
            <a:off x="3845057" y="1483677"/>
            <a:ext cx="439091" cy="616196"/>
          </a:xfrm>
          <a:custGeom>
            <a:avLst/>
            <a:gdLst>
              <a:gd name="T0" fmla="*/ 101 w 217"/>
              <a:gd name="T1" fmla="*/ 20 h 296"/>
              <a:gd name="T2" fmla="*/ 103 w 217"/>
              <a:gd name="T3" fmla="*/ 15 h 296"/>
              <a:gd name="T4" fmla="*/ 184 w 217"/>
              <a:gd name="T5" fmla="*/ 2 h 296"/>
              <a:gd name="T6" fmla="*/ 188 w 217"/>
              <a:gd name="T7" fmla="*/ 4 h 296"/>
              <a:gd name="T8" fmla="*/ 201 w 217"/>
              <a:gd name="T9" fmla="*/ 10 h 296"/>
              <a:gd name="T10" fmla="*/ 210 w 217"/>
              <a:gd name="T11" fmla="*/ 17 h 296"/>
              <a:gd name="T12" fmla="*/ 217 w 217"/>
              <a:gd name="T13" fmla="*/ 30 h 296"/>
              <a:gd name="T14" fmla="*/ 215 w 217"/>
              <a:gd name="T15" fmla="*/ 82 h 296"/>
              <a:gd name="T16" fmla="*/ 217 w 217"/>
              <a:gd name="T17" fmla="*/ 110 h 296"/>
              <a:gd name="T18" fmla="*/ 197 w 217"/>
              <a:gd name="T19" fmla="*/ 133 h 296"/>
              <a:gd name="T20" fmla="*/ 197 w 217"/>
              <a:gd name="T21" fmla="*/ 172 h 296"/>
              <a:gd name="T22" fmla="*/ 197 w 217"/>
              <a:gd name="T23" fmla="*/ 203 h 296"/>
              <a:gd name="T24" fmla="*/ 197 w 217"/>
              <a:gd name="T25" fmla="*/ 252 h 296"/>
              <a:gd name="T26" fmla="*/ 188 w 217"/>
              <a:gd name="T27" fmla="*/ 296 h 296"/>
              <a:gd name="T28" fmla="*/ 148 w 217"/>
              <a:gd name="T29" fmla="*/ 296 h 296"/>
              <a:gd name="T30" fmla="*/ 124 w 217"/>
              <a:gd name="T31" fmla="*/ 296 h 296"/>
              <a:gd name="T32" fmla="*/ 103 w 217"/>
              <a:gd name="T33" fmla="*/ 285 h 296"/>
              <a:gd name="T34" fmla="*/ 106 w 217"/>
              <a:gd name="T35" fmla="*/ 268 h 296"/>
              <a:gd name="T36" fmla="*/ 98 w 217"/>
              <a:gd name="T37" fmla="*/ 252 h 296"/>
              <a:gd name="T38" fmla="*/ 98 w 217"/>
              <a:gd name="T39" fmla="*/ 234 h 296"/>
              <a:gd name="T40" fmla="*/ 98 w 217"/>
              <a:gd name="T41" fmla="*/ 221 h 296"/>
              <a:gd name="T42" fmla="*/ 89 w 217"/>
              <a:gd name="T43" fmla="*/ 211 h 296"/>
              <a:gd name="T44" fmla="*/ 75 w 217"/>
              <a:gd name="T45" fmla="*/ 205 h 296"/>
              <a:gd name="T46" fmla="*/ 63 w 217"/>
              <a:gd name="T47" fmla="*/ 201 h 296"/>
              <a:gd name="T48" fmla="*/ 55 w 217"/>
              <a:gd name="T49" fmla="*/ 188 h 296"/>
              <a:gd name="T50" fmla="*/ 52 w 217"/>
              <a:gd name="T51" fmla="*/ 177 h 296"/>
              <a:gd name="T52" fmla="*/ 45 w 217"/>
              <a:gd name="T53" fmla="*/ 165 h 296"/>
              <a:gd name="T54" fmla="*/ 36 w 217"/>
              <a:gd name="T55" fmla="*/ 156 h 296"/>
              <a:gd name="T56" fmla="*/ 26 w 217"/>
              <a:gd name="T57" fmla="*/ 143 h 296"/>
              <a:gd name="T58" fmla="*/ 22 w 217"/>
              <a:gd name="T59" fmla="*/ 131 h 296"/>
              <a:gd name="T60" fmla="*/ 8 w 217"/>
              <a:gd name="T61" fmla="*/ 128 h 296"/>
              <a:gd name="T62" fmla="*/ 3 w 217"/>
              <a:gd name="T63" fmla="*/ 113 h 296"/>
              <a:gd name="T64" fmla="*/ 6 w 217"/>
              <a:gd name="T65" fmla="*/ 105 h 296"/>
              <a:gd name="T66" fmla="*/ 5 w 217"/>
              <a:gd name="T67" fmla="*/ 95 h 296"/>
              <a:gd name="T68" fmla="*/ 1 w 217"/>
              <a:gd name="T69" fmla="*/ 84 h 296"/>
              <a:gd name="T70" fmla="*/ 1 w 217"/>
              <a:gd name="T71" fmla="*/ 69 h 296"/>
              <a:gd name="T72" fmla="*/ 5 w 217"/>
              <a:gd name="T73" fmla="*/ 43 h 296"/>
              <a:gd name="T74" fmla="*/ 13 w 217"/>
              <a:gd name="T75" fmla="*/ 33 h 296"/>
              <a:gd name="T76" fmla="*/ 19 w 217"/>
              <a:gd name="T77" fmla="*/ 27 h 296"/>
              <a:gd name="T78" fmla="*/ 31 w 217"/>
              <a:gd name="T79" fmla="*/ 22 h 296"/>
              <a:gd name="T80" fmla="*/ 27 w 217"/>
              <a:gd name="T81" fmla="*/ 22 h 296"/>
              <a:gd name="T82" fmla="*/ 36 w 217"/>
              <a:gd name="T83" fmla="*/ 22 h 296"/>
              <a:gd name="T84" fmla="*/ 36 w 217"/>
              <a:gd name="T85" fmla="*/ 18 h 296"/>
              <a:gd name="T86" fmla="*/ 44 w 217"/>
              <a:gd name="T87" fmla="*/ 13 h 296"/>
              <a:gd name="T88" fmla="*/ 54 w 217"/>
              <a:gd name="T89" fmla="*/ 13 h 296"/>
              <a:gd name="T90" fmla="*/ 67 w 217"/>
              <a:gd name="T91" fmla="*/ 15 h 296"/>
              <a:gd name="T92" fmla="*/ 78 w 217"/>
              <a:gd name="T93" fmla="*/ 17 h 296"/>
              <a:gd name="T94" fmla="*/ 93 w 217"/>
              <a:gd name="T95" fmla="*/ 18 h 296"/>
              <a:gd name="T96" fmla="*/ 104 w 217"/>
              <a:gd name="T97" fmla="*/ 18 h 296"/>
              <a:gd name="T98" fmla="*/ 116 w 217"/>
              <a:gd name="T99" fmla="*/ 12 h 296"/>
              <a:gd name="T100" fmla="*/ 124 w 217"/>
              <a:gd name="T101" fmla="*/ 13 h 296"/>
              <a:gd name="T102" fmla="*/ 132 w 217"/>
              <a:gd name="T103" fmla="*/ 12 h 296"/>
              <a:gd name="T104" fmla="*/ 142 w 217"/>
              <a:gd name="T105" fmla="*/ 9 h 296"/>
              <a:gd name="T106" fmla="*/ 156 w 217"/>
              <a:gd name="T107" fmla="*/ 7 h 296"/>
              <a:gd name="T108" fmla="*/ 166 w 217"/>
              <a:gd name="T109" fmla="*/ 5 h 296"/>
              <a:gd name="T110" fmla="*/ 174 w 217"/>
              <a:gd name="T111" fmla="*/ 4 h 296"/>
              <a:gd name="T112" fmla="*/ 179 w 217"/>
              <a:gd name="T113" fmla="*/ 2 h 296"/>
              <a:gd name="T114" fmla="*/ 174 w 217"/>
              <a:gd name="T11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 h="296">
                <a:moveTo>
                  <a:pt x="13" y="30"/>
                </a:moveTo>
                <a:lnTo>
                  <a:pt x="11" y="30"/>
                </a:lnTo>
                <a:lnTo>
                  <a:pt x="13" y="30"/>
                </a:lnTo>
                <a:close/>
                <a:moveTo>
                  <a:pt x="13" y="31"/>
                </a:moveTo>
                <a:lnTo>
                  <a:pt x="11" y="31"/>
                </a:lnTo>
                <a:lnTo>
                  <a:pt x="11" y="33"/>
                </a:lnTo>
                <a:lnTo>
                  <a:pt x="11" y="31"/>
                </a:lnTo>
                <a:lnTo>
                  <a:pt x="13" y="30"/>
                </a:lnTo>
                <a:lnTo>
                  <a:pt x="13" y="31"/>
                </a:lnTo>
                <a:close/>
                <a:moveTo>
                  <a:pt x="101" y="20"/>
                </a:moveTo>
                <a:lnTo>
                  <a:pt x="101" y="18"/>
                </a:lnTo>
                <a:lnTo>
                  <a:pt x="101" y="20"/>
                </a:lnTo>
                <a:close/>
                <a:moveTo>
                  <a:pt x="101" y="20"/>
                </a:moveTo>
                <a:lnTo>
                  <a:pt x="101" y="18"/>
                </a:lnTo>
                <a:lnTo>
                  <a:pt x="101" y="20"/>
                </a:lnTo>
                <a:close/>
                <a:moveTo>
                  <a:pt x="93" y="17"/>
                </a:moveTo>
                <a:lnTo>
                  <a:pt x="93" y="18"/>
                </a:lnTo>
                <a:lnTo>
                  <a:pt x="93" y="17"/>
                </a:lnTo>
                <a:close/>
                <a:moveTo>
                  <a:pt x="103" y="17"/>
                </a:moveTo>
                <a:lnTo>
                  <a:pt x="103" y="15"/>
                </a:lnTo>
                <a:lnTo>
                  <a:pt x="103" y="17"/>
                </a:lnTo>
                <a:close/>
                <a:moveTo>
                  <a:pt x="181" y="5"/>
                </a:moveTo>
                <a:lnTo>
                  <a:pt x="181" y="4"/>
                </a:lnTo>
                <a:lnTo>
                  <a:pt x="181" y="5"/>
                </a:lnTo>
                <a:close/>
                <a:moveTo>
                  <a:pt x="179" y="2"/>
                </a:moveTo>
                <a:lnTo>
                  <a:pt x="181" y="2"/>
                </a:lnTo>
                <a:lnTo>
                  <a:pt x="181" y="4"/>
                </a:lnTo>
                <a:lnTo>
                  <a:pt x="183" y="4"/>
                </a:lnTo>
                <a:lnTo>
                  <a:pt x="184" y="4"/>
                </a:lnTo>
                <a:lnTo>
                  <a:pt x="184" y="2"/>
                </a:lnTo>
                <a:lnTo>
                  <a:pt x="184" y="4"/>
                </a:lnTo>
                <a:lnTo>
                  <a:pt x="186" y="4"/>
                </a:lnTo>
                <a:lnTo>
                  <a:pt x="186" y="5"/>
                </a:lnTo>
                <a:lnTo>
                  <a:pt x="188" y="5"/>
                </a:lnTo>
                <a:lnTo>
                  <a:pt x="186" y="4"/>
                </a:lnTo>
                <a:lnTo>
                  <a:pt x="188" y="4"/>
                </a:lnTo>
                <a:lnTo>
                  <a:pt x="189" y="4"/>
                </a:lnTo>
                <a:lnTo>
                  <a:pt x="189" y="5"/>
                </a:lnTo>
                <a:lnTo>
                  <a:pt x="189" y="4"/>
                </a:lnTo>
                <a:lnTo>
                  <a:pt x="188" y="4"/>
                </a:lnTo>
                <a:lnTo>
                  <a:pt x="188" y="5"/>
                </a:lnTo>
                <a:lnTo>
                  <a:pt x="189" y="5"/>
                </a:lnTo>
                <a:lnTo>
                  <a:pt x="191" y="5"/>
                </a:lnTo>
                <a:lnTo>
                  <a:pt x="192" y="5"/>
                </a:lnTo>
                <a:lnTo>
                  <a:pt x="192" y="7"/>
                </a:lnTo>
                <a:lnTo>
                  <a:pt x="194" y="7"/>
                </a:lnTo>
                <a:lnTo>
                  <a:pt x="196" y="9"/>
                </a:lnTo>
                <a:lnTo>
                  <a:pt x="197" y="9"/>
                </a:lnTo>
                <a:lnTo>
                  <a:pt x="199" y="10"/>
                </a:lnTo>
                <a:lnTo>
                  <a:pt x="201" y="10"/>
                </a:lnTo>
                <a:lnTo>
                  <a:pt x="202" y="10"/>
                </a:lnTo>
                <a:lnTo>
                  <a:pt x="202" y="12"/>
                </a:lnTo>
                <a:lnTo>
                  <a:pt x="204" y="12"/>
                </a:lnTo>
                <a:lnTo>
                  <a:pt x="204" y="13"/>
                </a:lnTo>
                <a:lnTo>
                  <a:pt x="205" y="13"/>
                </a:lnTo>
                <a:lnTo>
                  <a:pt x="205" y="15"/>
                </a:lnTo>
                <a:lnTo>
                  <a:pt x="207" y="15"/>
                </a:lnTo>
                <a:lnTo>
                  <a:pt x="209" y="15"/>
                </a:lnTo>
                <a:lnTo>
                  <a:pt x="209" y="17"/>
                </a:lnTo>
                <a:lnTo>
                  <a:pt x="210" y="17"/>
                </a:lnTo>
                <a:lnTo>
                  <a:pt x="212" y="17"/>
                </a:lnTo>
                <a:lnTo>
                  <a:pt x="214" y="17"/>
                </a:lnTo>
                <a:lnTo>
                  <a:pt x="215" y="17"/>
                </a:lnTo>
                <a:lnTo>
                  <a:pt x="215" y="18"/>
                </a:lnTo>
                <a:lnTo>
                  <a:pt x="217" y="18"/>
                </a:lnTo>
                <a:lnTo>
                  <a:pt x="217" y="20"/>
                </a:lnTo>
                <a:lnTo>
                  <a:pt x="217" y="22"/>
                </a:lnTo>
                <a:lnTo>
                  <a:pt x="217" y="25"/>
                </a:lnTo>
                <a:lnTo>
                  <a:pt x="217" y="28"/>
                </a:lnTo>
                <a:lnTo>
                  <a:pt x="217" y="30"/>
                </a:lnTo>
                <a:lnTo>
                  <a:pt x="217" y="33"/>
                </a:lnTo>
                <a:lnTo>
                  <a:pt x="217" y="40"/>
                </a:lnTo>
                <a:lnTo>
                  <a:pt x="217" y="53"/>
                </a:lnTo>
                <a:lnTo>
                  <a:pt x="217" y="61"/>
                </a:lnTo>
                <a:lnTo>
                  <a:pt x="217" y="62"/>
                </a:lnTo>
                <a:lnTo>
                  <a:pt x="217" y="64"/>
                </a:lnTo>
                <a:lnTo>
                  <a:pt x="217" y="69"/>
                </a:lnTo>
                <a:lnTo>
                  <a:pt x="217" y="71"/>
                </a:lnTo>
                <a:lnTo>
                  <a:pt x="217" y="74"/>
                </a:lnTo>
                <a:lnTo>
                  <a:pt x="215" y="82"/>
                </a:lnTo>
                <a:lnTo>
                  <a:pt x="217" y="90"/>
                </a:lnTo>
                <a:lnTo>
                  <a:pt x="217" y="92"/>
                </a:lnTo>
                <a:lnTo>
                  <a:pt x="217" y="93"/>
                </a:lnTo>
                <a:lnTo>
                  <a:pt x="217" y="95"/>
                </a:lnTo>
                <a:lnTo>
                  <a:pt x="217" y="100"/>
                </a:lnTo>
                <a:lnTo>
                  <a:pt x="217" y="102"/>
                </a:lnTo>
                <a:lnTo>
                  <a:pt x="217" y="105"/>
                </a:lnTo>
                <a:lnTo>
                  <a:pt x="217" y="107"/>
                </a:lnTo>
                <a:lnTo>
                  <a:pt x="217" y="108"/>
                </a:lnTo>
                <a:lnTo>
                  <a:pt x="217" y="110"/>
                </a:lnTo>
                <a:lnTo>
                  <a:pt x="215" y="111"/>
                </a:lnTo>
                <a:lnTo>
                  <a:pt x="215" y="116"/>
                </a:lnTo>
                <a:lnTo>
                  <a:pt x="215" y="121"/>
                </a:lnTo>
                <a:lnTo>
                  <a:pt x="215" y="123"/>
                </a:lnTo>
                <a:lnTo>
                  <a:pt x="215" y="125"/>
                </a:lnTo>
                <a:lnTo>
                  <a:pt x="215" y="126"/>
                </a:lnTo>
                <a:lnTo>
                  <a:pt x="215" y="129"/>
                </a:lnTo>
                <a:lnTo>
                  <a:pt x="214" y="129"/>
                </a:lnTo>
                <a:lnTo>
                  <a:pt x="197" y="129"/>
                </a:lnTo>
                <a:lnTo>
                  <a:pt x="197" y="133"/>
                </a:lnTo>
                <a:lnTo>
                  <a:pt x="197" y="139"/>
                </a:lnTo>
                <a:lnTo>
                  <a:pt x="197" y="143"/>
                </a:lnTo>
                <a:lnTo>
                  <a:pt x="197" y="144"/>
                </a:lnTo>
                <a:lnTo>
                  <a:pt x="197" y="147"/>
                </a:lnTo>
                <a:lnTo>
                  <a:pt x="197" y="149"/>
                </a:lnTo>
                <a:lnTo>
                  <a:pt x="197" y="151"/>
                </a:lnTo>
                <a:lnTo>
                  <a:pt x="197" y="160"/>
                </a:lnTo>
                <a:lnTo>
                  <a:pt x="197" y="165"/>
                </a:lnTo>
                <a:lnTo>
                  <a:pt x="197" y="169"/>
                </a:lnTo>
                <a:lnTo>
                  <a:pt x="197" y="172"/>
                </a:lnTo>
                <a:lnTo>
                  <a:pt x="197" y="175"/>
                </a:lnTo>
                <a:lnTo>
                  <a:pt x="197" y="177"/>
                </a:lnTo>
                <a:lnTo>
                  <a:pt x="197" y="178"/>
                </a:lnTo>
                <a:lnTo>
                  <a:pt x="197" y="180"/>
                </a:lnTo>
                <a:lnTo>
                  <a:pt x="197" y="183"/>
                </a:lnTo>
                <a:lnTo>
                  <a:pt x="197" y="188"/>
                </a:lnTo>
                <a:lnTo>
                  <a:pt x="197" y="190"/>
                </a:lnTo>
                <a:lnTo>
                  <a:pt x="197" y="195"/>
                </a:lnTo>
                <a:lnTo>
                  <a:pt x="197" y="201"/>
                </a:lnTo>
                <a:lnTo>
                  <a:pt x="197" y="203"/>
                </a:lnTo>
                <a:lnTo>
                  <a:pt x="197" y="206"/>
                </a:lnTo>
                <a:lnTo>
                  <a:pt x="197" y="210"/>
                </a:lnTo>
                <a:lnTo>
                  <a:pt x="196" y="218"/>
                </a:lnTo>
                <a:lnTo>
                  <a:pt x="196" y="223"/>
                </a:lnTo>
                <a:lnTo>
                  <a:pt x="197" y="236"/>
                </a:lnTo>
                <a:lnTo>
                  <a:pt x="197" y="237"/>
                </a:lnTo>
                <a:lnTo>
                  <a:pt x="197" y="241"/>
                </a:lnTo>
                <a:lnTo>
                  <a:pt x="197" y="242"/>
                </a:lnTo>
                <a:lnTo>
                  <a:pt x="197" y="249"/>
                </a:lnTo>
                <a:lnTo>
                  <a:pt x="197" y="252"/>
                </a:lnTo>
                <a:lnTo>
                  <a:pt x="196" y="260"/>
                </a:lnTo>
                <a:lnTo>
                  <a:pt x="196" y="267"/>
                </a:lnTo>
                <a:lnTo>
                  <a:pt x="196" y="276"/>
                </a:lnTo>
                <a:lnTo>
                  <a:pt x="196" y="281"/>
                </a:lnTo>
                <a:lnTo>
                  <a:pt x="196" y="283"/>
                </a:lnTo>
                <a:lnTo>
                  <a:pt x="196" y="286"/>
                </a:lnTo>
                <a:lnTo>
                  <a:pt x="196" y="291"/>
                </a:lnTo>
                <a:lnTo>
                  <a:pt x="196" y="296"/>
                </a:lnTo>
                <a:lnTo>
                  <a:pt x="191" y="296"/>
                </a:lnTo>
                <a:lnTo>
                  <a:pt x="188" y="296"/>
                </a:lnTo>
                <a:lnTo>
                  <a:pt x="186" y="296"/>
                </a:lnTo>
                <a:lnTo>
                  <a:pt x="184" y="296"/>
                </a:lnTo>
                <a:lnTo>
                  <a:pt x="181" y="296"/>
                </a:lnTo>
                <a:lnTo>
                  <a:pt x="171" y="296"/>
                </a:lnTo>
                <a:lnTo>
                  <a:pt x="163" y="296"/>
                </a:lnTo>
                <a:lnTo>
                  <a:pt x="161" y="296"/>
                </a:lnTo>
                <a:lnTo>
                  <a:pt x="160" y="296"/>
                </a:lnTo>
                <a:lnTo>
                  <a:pt x="156" y="296"/>
                </a:lnTo>
                <a:lnTo>
                  <a:pt x="155" y="296"/>
                </a:lnTo>
                <a:lnTo>
                  <a:pt x="148" y="296"/>
                </a:lnTo>
                <a:lnTo>
                  <a:pt x="147" y="296"/>
                </a:lnTo>
                <a:lnTo>
                  <a:pt x="138" y="296"/>
                </a:lnTo>
                <a:lnTo>
                  <a:pt x="137" y="296"/>
                </a:lnTo>
                <a:lnTo>
                  <a:pt x="134" y="296"/>
                </a:lnTo>
                <a:lnTo>
                  <a:pt x="132" y="296"/>
                </a:lnTo>
                <a:lnTo>
                  <a:pt x="130" y="296"/>
                </a:lnTo>
                <a:lnTo>
                  <a:pt x="129" y="296"/>
                </a:lnTo>
                <a:lnTo>
                  <a:pt x="127" y="296"/>
                </a:lnTo>
                <a:lnTo>
                  <a:pt x="125" y="296"/>
                </a:lnTo>
                <a:lnTo>
                  <a:pt x="124" y="296"/>
                </a:lnTo>
                <a:lnTo>
                  <a:pt x="121" y="296"/>
                </a:lnTo>
                <a:lnTo>
                  <a:pt x="117" y="296"/>
                </a:lnTo>
                <a:lnTo>
                  <a:pt x="111" y="296"/>
                </a:lnTo>
                <a:lnTo>
                  <a:pt x="98" y="296"/>
                </a:lnTo>
                <a:lnTo>
                  <a:pt x="98" y="294"/>
                </a:lnTo>
                <a:lnTo>
                  <a:pt x="98" y="293"/>
                </a:lnTo>
                <a:lnTo>
                  <a:pt x="99" y="291"/>
                </a:lnTo>
                <a:lnTo>
                  <a:pt x="101" y="288"/>
                </a:lnTo>
                <a:lnTo>
                  <a:pt x="101" y="285"/>
                </a:lnTo>
                <a:lnTo>
                  <a:pt x="103" y="285"/>
                </a:lnTo>
                <a:lnTo>
                  <a:pt x="103" y="281"/>
                </a:lnTo>
                <a:lnTo>
                  <a:pt x="104" y="281"/>
                </a:lnTo>
                <a:lnTo>
                  <a:pt x="104" y="280"/>
                </a:lnTo>
                <a:lnTo>
                  <a:pt x="104" y="278"/>
                </a:lnTo>
                <a:lnTo>
                  <a:pt x="104" y="276"/>
                </a:lnTo>
                <a:lnTo>
                  <a:pt x="106" y="275"/>
                </a:lnTo>
                <a:lnTo>
                  <a:pt x="106" y="273"/>
                </a:lnTo>
                <a:lnTo>
                  <a:pt x="106" y="272"/>
                </a:lnTo>
                <a:lnTo>
                  <a:pt x="106" y="270"/>
                </a:lnTo>
                <a:lnTo>
                  <a:pt x="106" y="268"/>
                </a:lnTo>
                <a:lnTo>
                  <a:pt x="104" y="268"/>
                </a:lnTo>
                <a:lnTo>
                  <a:pt x="104" y="267"/>
                </a:lnTo>
                <a:lnTo>
                  <a:pt x="103" y="263"/>
                </a:lnTo>
                <a:lnTo>
                  <a:pt x="103" y="262"/>
                </a:lnTo>
                <a:lnTo>
                  <a:pt x="103" y="259"/>
                </a:lnTo>
                <a:lnTo>
                  <a:pt x="101" y="257"/>
                </a:lnTo>
                <a:lnTo>
                  <a:pt x="101" y="255"/>
                </a:lnTo>
                <a:lnTo>
                  <a:pt x="99" y="255"/>
                </a:lnTo>
                <a:lnTo>
                  <a:pt x="98" y="254"/>
                </a:lnTo>
                <a:lnTo>
                  <a:pt x="98" y="252"/>
                </a:lnTo>
                <a:lnTo>
                  <a:pt x="96" y="249"/>
                </a:lnTo>
                <a:lnTo>
                  <a:pt x="96" y="247"/>
                </a:lnTo>
                <a:lnTo>
                  <a:pt x="96" y="245"/>
                </a:lnTo>
                <a:lnTo>
                  <a:pt x="96" y="242"/>
                </a:lnTo>
                <a:lnTo>
                  <a:pt x="96" y="241"/>
                </a:lnTo>
                <a:lnTo>
                  <a:pt x="96" y="239"/>
                </a:lnTo>
                <a:lnTo>
                  <a:pt x="96" y="237"/>
                </a:lnTo>
                <a:lnTo>
                  <a:pt x="96" y="236"/>
                </a:lnTo>
                <a:lnTo>
                  <a:pt x="98" y="236"/>
                </a:lnTo>
                <a:lnTo>
                  <a:pt x="98" y="234"/>
                </a:lnTo>
                <a:lnTo>
                  <a:pt x="98" y="232"/>
                </a:lnTo>
                <a:lnTo>
                  <a:pt x="98" y="231"/>
                </a:lnTo>
                <a:lnTo>
                  <a:pt x="98" y="229"/>
                </a:lnTo>
                <a:lnTo>
                  <a:pt x="98" y="227"/>
                </a:lnTo>
                <a:lnTo>
                  <a:pt x="98" y="226"/>
                </a:lnTo>
                <a:lnTo>
                  <a:pt x="98" y="224"/>
                </a:lnTo>
                <a:lnTo>
                  <a:pt x="98" y="223"/>
                </a:lnTo>
                <a:lnTo>
                  <a:pt x="99" y="223"/>
                </a:lnTo>
                <a:lnTo>
                  <a:pt x="99" y="221"/>
                </a:lnTo>
                <a:lnTo>
                  <a:pt x="98" y="221"/>
                </a:lnTo>
                <a:lnTo>
                  <a:pt x="98" y="219"/>
                </a:lnTo>
                <a:lnTo>
                  <a:pt x="98" y="218"/>
                </a:lnTo>
                <a:lnTo>
                  <a:pt x="96" y="218"/>
                </a:lnTo>
                <a:lnTo>
                  <a:pt x="96" y="216"/>
                </a:lnTo>
                <a:lnTo>
                  <a:pt x="96" y="214"/>
                </a:lnTo>
                <a:lnTo>
                  <a:pt x="94" y="214"/>
                </a:lnTo>
                <a:lnTo>
                  <a:pt x="93" y="214"/>
                </a:lnTo>
                <a:lnTo>
                  <a:pt x="91" y="213"/>
                </a:lnTo>
                <a:lnTo>
                  <a:pt x="89" y="213"/>
                </a:lnTo>
                <a:lnTo>
                  <a:pt x="89" y="211"/>
                </a:lnTo>
                <a:lnTo>
                  <a:pt x="88" y="210"/>
                </a:lnTo>
                <a:lnTo>
                  <a:pt x="88" y="208"/>
                </a:lnTo>
                <a:lnTo>
                  <a:pt x="86" y="208"/>
                </a:lnTo>
                <a:lnTo>
                  <a:pt x="85" y="208"/>
                </a:lnTo>
                <a:lnTo>
                  <a:pt x="83" y="206"/>
                </a:lnTo>
                <a:lnTo>
                  <a:pt x="81" y="206"/>
                </a:lnTo>
                <a:lnTo>
                  <a:pt x="80" y="206"/>
                </a:lnTo>
                <a:lnTo>
                  <a:pt x="78" y="206"/>
                </a:lnTo>
                <a:lnTo>
                  <a:pt x="76" y="205"/>
                </a:lnTo>
                <a:lnTo>
                  <a:pt x="75" y="205"/>
                </a:lnTo>
                <a:lnTo>
                  <a:pt x="73" y="205"/>
                </a:lnTo>
                <a:lnTo>
                  <a:pt x="73" y="203"/>
                </a:lnTo>
                <a:lnTo>
                  <a:pt x="72" y="203"/>
                </a:lnTo>
                <a:lnTo>
                  <a:pt x="70" y="203"/>
                </a:lnTo>
                <a:lnTo>
                  <a:pt x="68" y="201"/>
                </a:lnTo>
                <a:lnTo>
                  <a:pt x="67" y="201"/>
                </a:lnTo>
                <a:lnTo>
                  <a:pt x="67" y="203"/>
                </a:lnTo>
                <a:lnTo>
                  <a:pt x="65" y="203"/>
                </a:lnTo>
                <a:lnTo>
                  <a:pt x="63" y="203"/>
                </a:lnTo>
                <a:lnTo>
                  <a:pt x="63" y="201"/>
                </a:lnTo>
                <a:lnTo>
                  <a:pt x="62" y="200"/>
                </a:lnTo>
                <a:lnTo>
                  <a:pt x="62" y="198"/>
                </a:lnTo>
                <a:lnTo>
                  <a:pt x="60" y="198"/>
                </a:lnTo>
                <a:lnTo>
                  <a:pt x="58" y="196"/>
                </a:lnTo>
                <a:lnTo>
                  <a:pt x="58" y="195"/>
                </a:lnTo>
                <a:lnTo>
                  <a:pt x="57" y="195"/>
                </a:lnTo>
                <a:lnTo>
                  <a:pt x="55" y="193"/>
                </a:lnTo>
                <a:lnTo>
                  <a:pt x="55" y="192"/>
                </a:lnTo>
                <a:lnTo>
                  <a:pt x="55" y="190"/>
                </a:lnTo>
                <a:lnTo>
                  <a:pt x="55" y="188"/>
                </a:lnTo>
                <a:lnTo>
                  <a:pt x="55" y="187"/>
                </a:lnTo>
                <a:lnTo>
                  <a:pt x="54" y="187"/>
                </a:lnTo>
                <a:lnTo>
                  <a:pt x="54" y="185"/>
                </a:lnTo>
                <a:lnTo>
                  <a:pt x="52" y="183"/>
                </a:lnTo>
                <a:lnTo>
                  <a:pt x="50" y="182"/>
                </a:lnTo>
                <a:lnTo>
                  <a:pt x="50" y="180"/>
                </a:lnTo>
                <a:lnTo>
                  <a:pt x="50" y="178"/>
                </a:lnTo>
                <a:lnTo>
                  <a:pt x="50" y="177"/>
                </a:lnTo>
                <a:lnTo>
                  <a:pt x="50" y="175"/>
                </a:lnTo>
                <a:lnTo>
                  <a:pt x="52" y="177"/>
                </a:lnTo>
                <a:lnTo>
                  <a:pt x="52" y="175"/>
                </a:lnTo>
                <a:lnTo>
                  <a:pt x="50" y="174"/>
                </a:lnTo>
                <a:lnTo>
                  <a:pt x="50" y="172"/>
                </a:lnTo>
                <a:lnTo>
                  <a:pt x="50" y="170"/>
                </a:lnTo>
                <a:lnTo>
                  <a:pt x="50" y="169"/>
                </a:lnTo>
                <a:lnTo>
                  <a:pt x="49" y="169"/>
                </a:lnTo>
                <a:lnTo>
                  <a:pt x="49" y="167"/>
                </a:lnTo>
                <a:lnTo>
                  <a:pt x="47" y="167"/>
                </a:lnTo>
                <a:lnTo>
                  <a:pt x="47" y="165"/>
                </a:lnTo>
                <a:lnTo>
                  <a:pt x="45" y="165"/>
                </a:lnTo>
                <a:lnTo>
                  <a:pt x="45" y="164"/>
                </a:lnTo>
                <a:lnTo>
                  <a:pt x="44" y="164"/>
                </a:lnTo>
                <a:lnTo>
                  <a:pt x="44" y="162"/>
                </a:lnTo>
                <a:lnTo>
                  <a:pt x="42" y="162"/>
                </a:lnTo>
                <a:lnTo>
                  <a:pt x="40" y="160"/>
                </a:lnTo>
                <a:lnTo>
                  <a:pt x="40" y="159"/>
                </a:lnTo>
                <a:lnTo>
                  <a:pt x="39" y="157"/>
                </a:lnTo>
                <a:lnTo>
                  <a:pt x="37" y="157"/>
                </a:lnTo>
                <a:lnTo>
                  <a:pt x="37" y="156"/>
                </a:lnTo>
                <a:lnTo>
                  <a:pt x="36" y="156"/>
                </a:lnTo>
                <a:lnTo>
                  <a:pt x="34" y="154"/>
                </a:lnTo>
                <a:lnTo>
                  <a:pt x="32" y="152"/>
                </a:lnTo>
                <a:lnTo>
                  <a:pt x="32" y="151"/>
                </a:lnTo>
                <a:lnTo>
                  <a:pt x="32" y="149"/>
                </a:lnTo>
                <a:lnTo>
                  <a:pt x="31" y="147"/>
                </a:lnTo>
                <a:lnTo>
                  <a:pt x="29" y="147"/>
                </a:lnTo>
                <a:lnTo>
                  <a:pt x="27" y="147"/>
                </a:lnTo>
                <a:lnTo>
                  <a:pt x="27" y="146"/>
                </a:lnTo>
                <a:lnTo>
                  <a:pt x="26" y="144"/>
                </a:lnTo>
                <a:lnTo>
                  <a:pt x="26" y="143"/>
                </a:lnTo>
                <a:lnTo>
                  <a:pt x="27" y="141"/>
                </a:lnTo>
                <a:lnTo>
                  <a:pt x="27" y="139"/>
                </a:lnTo>
                <a:lnTo>
                  <a:pt x="27" y="138"/>
                </a:lnTo>
                <a:lnTo>
                  <a:pt x="26" y="138"/>
                </a:lnTo>
                <a:lnTo>
                  <a:pt x="26" y="136"/>
                </a:lnTo>
                <a:lnTo>
                  <a:pt x="24" y="136"/>
                </a:lnTo>
                <a:lnTo>
                  <a:pt x="24" y="134"/>
                </a:lnTo>
                <a:lnTo>
                  <a:pt x="24" y="133"/>
                </a:lnTo>
                <a:lnTo>
                  <a:pt x="22" y="133"/>
                </a:lnTo>
                <a:lnTo>
                  <a:pt x="22" y="131"/>
                </a:lnTo>
                <a:lnTo>
                  <a:pt x="22" y="129"/>
                </a:lnTo>
                <a:lnTo>
                  <a:pt x="21" y="129"/>
                </a:lnTo>
                <a:lnTo>
                  <a:pt x="19" y="129"/>
                </a:lnTo>
                <a:lnTo>
                  <a:pt x="18" y="131"/>
                </a:lnTo>
                <a:lnTo>
                  <a:pt x="16" y="131"/>
                </a:lnTo>
                <a:lnTo>
                  <a:pt x="14" y="131"/>
                </a:lnTo>
                <a:lnTo>
                  <a:pt x="13" y="131"/>
                </a:lnTo>
                <a:lnTo>
                  <a:pt x="11" y="129"/>
                </a:lnTo>
                <a:lnTo>
                  <a:pt x="9" y="128"/>
                </a:lnTo>
                <a:lnTo>
                  <a:pt x="8" y="128"/>
                </a:lnTo>
                <a:lnTo>
                  <a:pt x="8" y="126"/>
                </a:lnTo>
                <a:lnTo>
                  <a:pt x="6" y="126"/>
                </a:lnTo>
                <a:lnTo>
                  <a:pt x="6" y="125"/>
                </a:lnTo>
                <a:lnTo>
                  <a:pt x="6" y="123"/>
                </a:lnTo>
                <a:lnTo>
                  <a:pt x="5" y="121"/>
                </a:lnTo>
                <a:lnTo>
                  <a:pt x="5" y="120"/>
                </a:lnTo>
                <a:lnTo>
                  <a:pt x="3" y="118"/>
                </a:lnTo>
                <a:lnTo>
                  <a:pt x="3" y="116"/>
                </a:lnTo>
                <a:lnTo>
                  <a:pt x="3" y="115"/>
                </a:lnTo>
                <a:lnTo>
                  <a:pt x="3" y="113"/>
                </a:lnTo>
                <a:lnTo>
                  <a:pt x="3" y="111"/>
                </a:lnTo>
                <a:lnTo>
                  <a:pt x="1" y="111"/>
                </a:lnTo>
                <a:lnTo>
                  <a:pt x="1" y="110"/>
                </a:lnTo>
                <a:lnTo>
                  <a:pt x="0" y="110"/>
                </a:lnTo>
                <a:lnTo>
                  <a:pt x="0" y="108"/>
                </a:lnTo>
                <a:lnTo>
                  <a:pt x="1" y="108"/>
                </a:lnTo>
                <a:lnTo>
                  <a:pt x="3" y="108"/>
                </a:lnTo>
                <a:lnTo>
                  <a:pt x="5" y="107"/>
                </a:lnTo>
                <a:lnTo>
                  <a:pt x="6" y="107"/>
                </a:lnTo>
                <a:lnTo>
                  <a:pt x="6" y="105"/>
                </a:lnTo>
                <a:lnTo>
                  <a:pt x="8" y="105"/>
                </a:lnTo>
                <a:lnTo>
                  <a:pt x="8" y="103"/>
                </a:lnTo>
                <a:lnTo>
                  <a:pt x="9" y="103"/>
                </a:lnTo>
                <a:lnTo>
                  <a:pt x="8" y="103"/>
                </a:lnTo>
                <a:lnTo>
                  <a:pt x="8" y="102"/>
                </a:lnTo>
                <a:lnTo>
                  <a:pt x="8" y="100"/>
                </a:lnTo>
                <a:lnTo>
                  <a:pt x="6" y="98"/>
                </a:lnTo>
                <a:lnTo>
                  <a:pt x="6" y="97"/>
                </a:lnTo>
                <a:lnTo>
                  <a:pt x="5" y="97"/>
                </a:lnTo>
                <a:lnTo>
                  <a:pt x="5" y="95"/>
                </a:lnTo>
                <a:lnTo>
                  <a:pt x="5" y="93"/>
                </a:lnTo>
                <a:lnTo>
                  <a:pt x="3" y="93"/>
                </a:lnTo>
                <a:lnTo>
                  <a:pt x="3" y="92"/>
                </a:lnTo>
                <a:lnTo>
                  <a:pt x="5" y="92"/>
                </a:lnTo>
                <a:lnTo>
                  <a:pt x="5" y="90"/>
                </a:lnTo>
                <a:lnTo>
                  <a:pt x="5" y="89"/>
                </a:lnTo>
                <a:lnTo>
                  <a:pt x="5" y="87"/>
                </a:lnTo>
                <a:lnTo>
                  <a:pt x="3" y="87"/>
                </a:lnTo>
                <a:lnTo>
                  <a:pt x="3" y="85"/>
                </a:lnTo>
                <a:lnTo>
                  <a:pt x="1" y="84"/>
                </a:lnTo>
                <a:lnTo>
                  <a:pt x="3" y="82"/>
                </a:lnTo>
                <a:lnTo>
                  <a:pt x="3" y="80"/>
                </a:lnTo>
                <a:lnTo>
                  <a:pt x="3" y="79"/>
                </a:lnTo>
                <a:lnTo>
                  <a:pt x="3" y="77"/>
                </a:lnTo>
                <a:lnTo>
                  <a:pt x="3" y="76"/>
                </a:lnTo>
                <a:lnTo>
                  <a:pt x="5" y="74"/>
                </a:lnTo>
                <a:lnTo>
                  <a:pt x="3" y="72"/>
                </a:lnTo>
                <a:lnTo>
                  <a:pt x="3" y="71"/>
                </a:lnTo>
                <a:lnTo>
                  <a:pt x="3" y="69"/>
                </a:lnTo>
                <a:lnTo>
                  <a:pt x="1" y="69"/>
                </a:lnTo>
                <a:lnTo>
                  <a:pt x="1" y="67"/>
                </a:lnTo>
                <a:lnTo>
                  <a:pt x="0" y="67"/>
                </a:lnTo>
                <a:lnTo>
                  <a:pt x="0" y="66"/>
                </a:lnTo>
                <a:lnTo>
                  <a:pt x="0" y="61"/>
                </a:lnTo>
                <a:lnTo>
                  <a:pt x="0" y="59"/>
                </a:lnTo>
                <a:lnTo>
                  <a:pt x="1" y="49"/>
                </a:lnTo>
                <a:lnTo>
                  <a:pt x="1" y="46"/>
                </a:lnTo>
                <a:lnTo>
                  <a:pt x="1" y="44"/>
                </a:lnTo>
                <a:lnTo>
                  <a:pt x="3" y="43"/>
                </a:lnTo>
                <a:lnTo>
                  <a:pt x="5" y="43"/>
                </a:lnTo>
                <a:lnTo>
                  <a:pt x="5" y="41"/>
                </a:lnTo>
                <a:lnTo>
                  <a:pt x="6" y="41"/>
                </a:lnTo>
                <a:lnTo>
                  <a:pt x="8" y="41"/>
                </a:lnTo>
                <a:lnTo>
                  <a:pt x="8" y="40"/>
                </a:lnTo>
                <a:lnTo>
                  <a:pt x="9" y="40"/>
                </a:lnTo>
                <a:lnTo>
                  <a:pt x="9" y="38"/>
                </a:lnTo>
                <a:lnTo>
                  <a:pt x="11" y="36"/>
                </a:lnTo>
                <a:lnTo>
                  <a:pt x="11" y="35"/>
                </a:lnTo>
                <a:lnTo>
                  <a:pt x="11" y="33"/>
                </a:lnTo>
                <a:lnTo>
                  <a:pt x="13" y="33"/>
                </a:lnTo>
                <a:lnTo>
                  <a:pt x="13" y="31"/>
                </a:lnTo>
                <a:lnTo>
                  <a:pt x="13" y="30"/>
                </a:lnTo>
                <a:lnTo>
                  <a:pt x="14" y="30"/>
                </a:lnTo>
                <a:lnTo>
                  <a:pt x="14" y="28"/>
                </a:lnTo>
                <a:lnTo>
                  <a:pt x="14" y="30"/>
                </a:lnTo>
                <a:lnTo>
                  <a:pt x="14" y="28"/>
                </a:lnTo>
                <a:lnTo>
                  <a:pt x="16" y="28"/>
                </a:lnTo>
                <a:lnTo>
                  <a:pt x="16" y="27"/>
                </a:lnTo>
                <a:lnTo>
                  <a:pt x="18" y="27"/>
                </a:lnTo>
                <a:lnTo>
                  <a:pt x="19" y="27"/>
                </a:lnTo>
                <a:lnTo>
                  <a:pt x="19" y="25"/>
                </a:lnTo>
                <a:lnTo>
                  <a:pt x="21" y="25"/>
                </a:lnTo>
                <a:lnTo>
                  <a:pt x="21" y="23"/>
                </a:lnTo>
                <a:lnTo>
                  <a:pt x="22" y="23"/>
                </a:lnTo>
                <a:lnTo>
                  <a:pt x="24" y="23"/>
                </a:lnTo>
                <a:lnTo>
                  <a:pt x="26" y="23"/>
                </a:lnTo>
                <a:lnTo>
                  <a:pt x="26" y="22"/>
                </a:lnTo>
                <a:lnTo>
                  <a:pt x="27" y="22"/>
                </a:lnTo>
                <a:lnTo>
                  <a:pt x="29" y="22"/>
                </a:lnTo>
                <a:lnTo>
                  <a:pt x="31" y="22"/>
                </a:lnTo>
                <a:lnTo>
                  <a:pt x="31" y="20"/>
                </a:lnTo>
                <a:lnTo>
                  <a:pt x="29" y="20"/>
                </a:lnTo>
                <a:lnTo>
                  <a:pt x="29" y="22"/>
                </a:lnTo>
                <a:lnTo>
                  <a:pt x="27" y="22"/>
                </a:lnTo>
                <a:lnTo>
                  <a:pt x="29" y="22"/>
                </a:lnTo>
                <a:lnTo>
                  <a:pt x="29" y="20"/>
                </a:lnTo>
                <a:lnTo>
                  <a:pt x="27" y="20"/>
                </a:lnTo>
                <a:lnTo>
                  <a:pt x="27" y="22"/>
                </a:lnTo>
                <a:lnTo>
                  <a:pt x="26" y="22"/>
                </a:lnTo>
                <a:lnTo>
                  <a:pt x="27" y="22"/>
                </a:lnTo>
                <a:lnTo>
                  <a:pt x="27" y="20"/>
                </a:lnTo>
                <a:lnTo>
                  <a:pt x="29" y="20"/>
                </a:lnTo>
                <a:lnTo>
                  <a:pt x="31" y="20"/>
                </a:lnTo>
                <a:lnTo>
                  <a:pt x="32" y="20"/>
                </a:lnTo>
                <a:lnTo>
                  <a:pt x="34" y="20"/>
                </a:lnTo>
                <a:lnTo>
                  <a:pt x="32" y="18"/>
                </a:lnTo>
                <a:lnTo>
                  <a:pt x="34" y="18"/>
                </a:lnTo>
                <a:lnTo>
                  <a:pt x="34" y="20"/>
                </a:lnTo>
                <a:lnTo>
                  <a:pt x="34" y="22"/>
                </a:lnTo>
                <a:lnTo>
                  <a:pt x="36" y="22"/>
                </a:lnTo>
                <a:lnTo>
                  <a:pt x="37" y="22"/>
                </a:lnTo>
                <a:lnTo>
                  <a:pt x="37" y="20"/>
                </a:lnTo>
                <a:lnTo>
                  <a:pt x="37" y="18"/>
                </a:lnTo>
                <a:lnTo>
                  <a:pt x="39" y="18"/>
                </a:lnTo>
                <a:lnTo>
                  <a:pt x="39" y="17"/>
                </a:lnTo>
                <a:lnTo>
                  <a:pt x="37" y="17"/>
                </a:lnTo>
                <a:lnTo>
                  <a:pt x="37" y="18"/>
                </a:lnTo>
                <a:lnTo>
                  <a:pt x="37" y="20"/>
                </a:lnTo>
                <a:lnTo>
                  <a:pt x="37" y="18"/>
                </a:lnTo>
                <a:lnTo>
                  <a:pt x="36" y="18"/>
                </a:lnTo>
                <a:lnTo>
                  <a:pt x="34" y="18"/>
                </a:lnTo>
                <a:lnTo>
                  <a:pt x="34" y="17"/>
                </a:lnTo>
                <a:lnTo>
                  <a:pt x="36" y="17"/>
                </a:lnTo>
                <a:lnTo>
                  <a:pt x="37" y="17"/>
                </a:lnTo>
                <a:lnTo>
                  <a:pt x="39" y="17"/>
                </a:lnTo>
                <a:lnTo>
                  <a:pt x="39" y="15"/>
                </a:lnTo>
                <a:lnTo>
                  <a:pt x="40" y="15"/>
                </a:lnTo>
                <a:lnTo>
                  <a:pt x="40" y="13"/>
                </a:lnTo>
                <a:lnTo>
                  <a:pt x="42" y="13"/>
                </a:lnTo>
                <a:lnTo>
                  <a:pt x="44" y="13"/>
                </a:lnTo>
                <a:lnTo>
                  <a:pt x="45" y="13"/>
                </a:lnTo>
                <a:lnTo>
                  <a:pt x="47" y="13"/>
                </a:lnTo>
                <a:lnTo>
                  <a:pt x="47" y="12"/>
                </a:lnTo>
                <a:lnTo>
                  <a:pt x="49" y="12"/>
                </a:lnTo>
                <a:lnTo>
                  <a:pt x="49" y="13"/>
                </a:lnTo>
                <a:lnTo>
                  <a:pt x="50" y="13"/>
                </a:lnTo>
                <a:lnTo>
                  <a:pt x="52" y="13"/>
                </a:lnTo>
                <a:lnTo>
                  <a:pt x="52" y="12"/>
                </a:lnTo>
                <a:lnTo>
                  <a:pt x="52" y="13"/>
                </a:lnTo>
                <a:lnTo>
                  <a:pt x="54" y="13"/>
                </a:lnTo>
                <a:lnTo>
                  <a:pt x="55" y="13"/>
                </a:lnTo>
                <a:lnTo>
                  <a:pt x="57" y="13"/>
                </a:lnTo>
                <a:lnTo>
                  <a:pt x="58" y="13"/>
                </a:lnTo>
                <a:lnTo>
                  <a:pt x="58" y="15"/>
                </a:lnTo>
                <a:lnTo>
                  <a:pt x="60" y="15"/>
                </a:lnTo>
                <a:lnTo>
                  <a:pt x="62" y="15"/>
                </a:lnTo>
                <a:lnTo>
                  <a:pt x="63" y="17"/>
                </a:lnTo>
                <a:lnTo>
                  <a:pt x="65" y="17"/>
                </a:lnTo>
                <a:lnTo>
                  <a:pt x="67" y="17"/>
                </a:lnTo>
                <a:lnTo>
                  <a:pt x="67" y="15"/>
                </a:lnTo>
                <a:lnTo>
                  <a:pt x="68" y="15"/>
                </a:lnTo>
                <a:lnTo>
                  <a:pt x="70" y="15"/>
                </a:lnTo>
                <a:lnTo>
                  <a:pt x="70" y="17"/>
                </a:lnTo>
                <a:lnTo>
                  <a:pt x="72" y="17"/>
                </a:lnTo>
                <a:lnTo>
                  <a:pt x="73" y="17"/>
                </a:lnTo>
                <a:lnTo>
                  <a:pt x="75" y="17"/>
                </a:lnTo>
                <a:lnTo>
                  <a:pt x="75" y="18"/>
                </a:lnTo>
                <a:lnTo>
                  <a:pt x="76" y="18"/>
                </a:lnTo>
                <a:lnTo>
                  <a:pt x="76" y="17"/>
                </a:lnTo>
                <a:lnTo>
                  <a:pt x="78" y="17"/>
                </a:lnTo>
                <a:lnTo>
                  <a:pt x="80" y="17"/>
                </a:lnTo>
                <a:lnTo>
                  <a:pt x="81" y="17"/>
                </a:lnTo>
                <a:lnTo>
                  <a:pt x="83" y="17"/>
                </a:lnTo>
                <a:lnTo>
                  <a:pt x="85" y="17"/>
                </a:lnTo>
                <a:lnTo>
                  <a:pt x="86" y="17"/>
                </a:lnTo>
                <a:lnTo>
                  <a:pt x="86" y="18"/>
                </a:lnTo>
                <a:lnTo>
                  <a:pt x="88" y="18"/>
                </a:lnTo>
                <a:lnTo>
                  <a:pt x="89" y="18"/>
                </a:lnTo>
                <a:lnTo>
                  <a:pt x="91" y="18"/>
                </a:lnTo>
                <a:lnTo>
                  <a:pt x="93" y="18"/>
                </a:lnTo>
                <a:lnTo>
                  <a:pt x="94" y="18"/>
                </a:lnTo>
                <a:lnTo>
                  <a:pt x="96" y="18"/>
                </a:lnTo>
                <a:lnTo>
                  <a:pt x="98" y="18"/>
                </a:lnTo>
                <a:lnTo>
                  <a:pt x="99" y="20"/>
                </a:lnTo>
                <a:lnTo>
                  <a:pt x="99" y="18"/>
                </a:lnTo>
                <a:lnTo>
                  <a:pt x="101" y="18"/>
                </a:lnTo>
                <a:lnTo>
                  <a:pt x="101" y="20"/>
                </a:lnTo>
                <a:lnTo>
                  <a:pt x="103" y="20"/>
                </a:lnTo>
                <a:lnTo>
                  <a:pt x="104" y="20"/>
                </a:lnTo>
                <a:lnTo>
                  <a:pt x="104" y="18"/>
                </a:lnTo>
                <a:lnTo>
                  <a:pt x="106" y="18"/>
                </a:lnTo>
                <a:lnTo>
                  <a:pt x="107" y="17"/>
                </a:lnTo>
                <a:lnTo>
                  <a:pt x="109" y="17"/>
                </a:lnTo>
                <a:lnTo>
                  <a:pt x="109" y="15"/>
                </a:lnTo>
                <a:lnTo>
                  <a:pt x="111" y="15"/>
                </a:lnTo>
                <a:lnTo>
                  <a:pt x="112" y="15"/>
                </a:lnTo>
                <a:lnTo>
                  <a:pt x="112" y="13"/>
                </a:lnTo>
                <a:lnTo>
                  <a:pt x="114" y="13"/>
                </a:lnTo>
                <a:lnTo>
                  <a:pt x="114" y="12"/>
                </a:lnTo>
                <a:lnTo>
                  <a:pt x="116" y="12"/>
                </a:lnTo>
                <a:lnTo>
                  <a:pt x="116" y="13"/>
                </a:lnTo>
                <a:lnTo>
                  <a:pt x="117" y="13"/>
                </a:lnTo>
                <a:lnTo>
                  <a:pt x="119" y="13"/>
                </a:lnTo>
                <a:lnTo>
                  <a:pt x="121" y="13"/>
                </a:lnTo>
                <a:lnTo>
                  <a:pt x="121" y="12"/>
                </a:lnTo>
                <a:lnTo>
                  <a:pt x="121" y="13"/>
                </a:lnTo>
                <a:lnTo>
                  <a:pt x="121" y="12"/>
                </a:lnTo>
                <a:lnTo>
                  <a:pt x="122" y="12"/>
                </a:lnTo>
                <a:lnTo>
                  <a:pt x="122" y="13"/>
                </a:lnTo>
                <a:lnTo>
                  <a:pt x="124" y="13"/>
                </a:lnTo>
                <a:lnTo>
                  <a:pt x="124" y="12"/>
                </a:lnTo>
                <a:lnTo>
                  <a:pt x="124" y="13"/>
                </a:lnTo>
                <a:lnTo>
                  <a:pt x="125" y="13"/>
                </a:lnTo>
                <a:lnTo>
                  <a:pt x="125" y="12"/>
                </a:lnTo>
                <a:lnTo>
                  <a:pt x="127" y="12"/>
                </a:lnTo>
                <a:lnTo>
                  <a:pt x="129" y="12"/>
                </a:lnTo>
                <a:lnTo>
                  <a:pt x="129" y="13"/>
                </a:lnTo>
                <a:lnTo>
                  <a:pt x="130" y="13"/>
                </a:lnTo>
                <a:lnTo>
                  <a:pt x="132" y="13"/>
                </a:lnTo>
                <a:lnTo>
                  <a:pt x="132" y="12"/>
                </a:lnTo>
                <a:lnTo>
                  <a:pt x="134" y="12"/>
                </a:lnTo>
                <a:lnTo>
                  <a:pt x="135" y="12"/>
                </a:lnTo>
                <a:lnTo>
                  <a:pt x="135" y="10"/>
                </a:lnTo>
                <a:lnTo>
                  <a:pt x="137" y="10"/>
                </a:lnTo>
                <a:lnTo>
                  <a:pt x="138" y="10"/>
                </a:lnTo>
                <a:lnTo>
                  <a:pt x="140" y="10"/>
                </a:lnTo>
                <a:lnTo>
                  <a:pt x="140" y="9"/>
                </a:lnTo>
                <a:lnTo>
                  <a:pt x="140" y="10"/>
                </a:lnTo>
                <a:lnTo>
                  <a:pt x="142" y="10"/>
                </a:lnTo>
                <a:lnTo>
                  <a:pt x="142" y="9"/>
                </a:lnTo>
                <a:lnTo>
                  <a:pt x="143" y="9"/>
                </a:lnTo>
                <a:lnTo>
                  <a:pt x="145" y="9"/>
                </a:lnTo>
                <a:lnTo>
                  <a:pt x="147" y="9"/>
                </a:lnTo>
                <a:lnTo>
                  <a:pt x="148" y="9"/>
                </a:lnTo>
                <a:lnTo>
                  <a:pt x="150" y="9"/>
                </a:lnTo>
                <a:lnTo>
                  <a:pt x="152" y="9"/>
                </a:lnTo>
                <a:lnTo>
                  <a:pt x="153" y="9"/>
                </a:lnTo>
                <a:lnTo>
                  <a:pt x="155" y="9"/>
                </a:lnTo>
                <a:lnTo>
                  <a:pt x="155" y="7"/>
                </a:lnTo>
                <a:lnTo>
                  <a:pt x="156" y="7"/>
                </a:lnTo>
                <a:lnTo>
                  <a:pt x="156" y="5"/>
                </a:lnTo>
                <a:lnTo>
                  <a:pt x="158" y="5"/>
                </a:lnTo>
                <a:lnTo>
                  <a:pt x="160" y="7"/>
                </a:lnTo>
                <a:lnTo>
                  <a:pt x="161" y="7"/>
                </a:lnTo>
                <a:lnTo>
                  <a:pt x="163" y="7"/>
                </a:lnTo>
                <a:lnTo>
                  <a:pt x="163" y="5"/>
                </a:lnTo>
                <a:lnTo>
                  <a:pt x="165" y="5"/>
                </a:lnTo>
                <a:lnTo>
                  <a:pt x="166" y="5"/>
                </a:lnTo>
                <a:lnTo>
                  <a:pt x="168" y="5"/>
                </a:lnTo>
                <a:lnTo>
                  <a:pt x="166" y="5"/>
                </a:lnTo>
                <a:lnTo>
                  <a:pt x="165" y="5"/>
                </a:lnTo>
                <a:lnTo>
                  <a:pt x="165" y="4"/>
                </a:lnTo>
                <a:lnTo>
                  <a:pt x="166" y="4"/>
                </a:lnTo>
                <a:lnTo>
                  <a:pt x="168" y="4"/>
                </a:lnTo>
                <a:lnTo>
                  <a:pt x="168" y="5"/>
                </a:lnTo>
                <a:lnTo>
                  <a:pt x="170" y="5"/>
                </a:lnTo>
                <a:lnTo>
                  <a:pt x="170" y="4"/>
                </a:lnTo>
                <a:lnTo>
                  <a:pt x="171" y="4"/>
                </a:lnTo>
                <a:lnTo>
                  <a:pt x="173" y="4"/>
                </a:lnTo>
                <a:lnTo>
                  <a:pt x="174" y="4"/>
                </a:lnTo>
                <a:lnTo>
                  <a:pt x="176" y="4"/>
                </a:lnTo>
                <a:lnTo>
                  <a:pt x="178" y="4"/>
                </a:lnTo>
                <a:lnTo>
                  <a:pt x="179" y="4"/>
                </a:lnTo>
                <a:lnTo>
                  <a:pt x="179" y="5"/>
                </a:lnTo>
                <a:lnTo>
                  <a:pt x="181" y="5"/>
                </a:lnTo>
                <a:lnTo>
                  <a:pt x="181" y="4"/>
                </a:lnTo>
                <a:lnTo>
                  <a:pt x="179" y="4"/>
                </a:lnTo>
                <a:lnTo>
                  <a:pt x="179" y="2"/>
                </a:lnTo>
                <a:lnTo>
                  <a:pt x="179" y="4"/>
                </a:lnTo>
                <a:lnTo>
                  <a:pt x="179" y="2"/>
                </a:lnTo>
                <a:close/>
                <a:moveTo>
                  <a:pt x="176" y="0"/>
                </a:moveTo>
                <a:lnTo>
                  <a:pt x="178" y="0"/>
                </a:lnTo>
                <a:lnTo>
                  <a:pt x="178" y="2"/>
                </a:lnTo>
                <a:lnTo>
                  <a:pt x="176" y="2"/>
                </a:lnTo>
                <a:lnTo>
                  <a:pt x="176" y="4"/>
                </a:lnTo>
                <a:lnTo>
                  <a:pt x="174" y="4"/>
                </a:lnTo>
                <a:lnTo>
                  <a:pt x="174" y="2"/>
                </a:lnTo>
                <a:lnTo>
                  <a:pt x="173" y="2"/>
                </a:lnTo>
                <a:lnTo>
                  <a:pt x="173" y="0"/>
                </a:lnTo>
                <a:lnTo>
                  <a:pt x="174" y="0"/>
                </a:lnTo>
                <a:lnTo>
                  <a:pt x="176" y="0"/>
                </a:lnTo>
                <a:close/>
              </a:path>
            </a:pathLst>
          </a:custGeom>
          <a:solidFill>
            <a:srgbClr val="F8D608"/>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66" name="Freeform 705"/>
          <p:cNvSpPr>
            <a:spLocks noEditPoints="1"/>
          </p:cNvSpPr>
          <p:nvPr/>
        </p:nvSpPr>
        <p:spPr bwMode="auto">
          <a:xfrm>
            <a:off x="3845057" y="1483677"/>
            <a:ext cx="439091" cy="616196"/>
          </a:xfrm>
          <a:custGeom>
            <a:avLst/>
            <a:gdLst>
              <a:gd name="T0" fmla="*/ 101 w 217"/>
              <a:gd name="T1" fmla="*/ 20 h 296"/>
              <a:gd name="T2" fmla="*/ 103 w 217"/>
              <a:gd name="T3" fmla="*/ 15 h 296"/>
              <a:gd name="T4" fmla="*/ 184 w 217"/>
              <a:gd name="T5" fmla="*/ 2 h 296"/>
              <a:gd name="T6" fmla="*/ 188 w 217"/>
              <a:gd name="T7" fmla="*/ 4 h 296"/>
              <a:gd name="T8" fmla="*/ 201 w 217"/>
              <a:gd name="T9" fmla="*/ 10 h 296"/>
              <a:gd name="T10" fmla="*/ 210 w 217"/>
              <a:gd name="T11" fmla="*/ 17 h 296"/>
              <a:gd name="T12" fmla="*/ 217 w 217"/>
              <a:gd name="T13" fmla="*/ 30 h 296"/>
              <a:gd name="T14" fmla="*/ 215 w 217"/>
              <a:gd name="T15" fmla="*/ 82 h 296"/>
              <a:gd name="T16" fmla="*/ 217 w 217"/>
              <a:gd name="T17" fmla="*/ 110 h 296"/>
              <a:gd name="T18" fmla="*/ 197 w 217"/>
              <a:gd name="T19" fmla="*/ 133 h 296"/>
              <a:gd name="T20" fmla="*/ 197 w 217"/>
              <a:gd name="T21" fmla="*/ 172 h 296"/>
              <a:gd name="T22" fmla="*/ 197 w 217"/>
              <a:gd name="T23" fmla="*/ 203 h 296"/>
              <a:gd name="T24" fmla="*/ 197 w 217"/>
              <a:gd name="T25" fmla="*/ 252 h 296"/>
              <a:gd name="T26" fmla="*/ 188 w 217"/>
              <a:gd name="T27" fmla="*/ 296 h 296"/>
              <a:gd name="T28" fmla="*/ 148 w 217"/>
              <a:gd name="T29" fmla="*/ 296 h 296"/>
              <a:gd name="T30" fmla="*/ 124 w 217"/>
              <a:gd name="T31" fmla="*/ 296 h 296"/>
              <a:gd name="T32" fmla="*/ 103 w 217"/>
              <a:gd name="T33" fmla="*/ 285 h 296"/>
              <a:gd name="T34" fmla="*/ 106 w 217"/>
              <a:gd name="T35" fmla="*/ 268 h 296"/>
              <a:gd name="T36" fmla="*/ 98 w 217"/>
              <a:gd name="T37" fmla="*/ 252 h 296"/>
              <a:gd name="T38" fmla="*/ 98 w 217"/>
              <a:gd name="T39" fmla="*/ 234 h 296"/>
              <a:gd name="T40" fmla="*/ 98 w 217"/>
              <a:gd name="T41" fmla="*/ 221 h 296"/>
              <a:gd name="T42" fmla="*/ 89 w 217"/>
              <a:gd name="T43" fmla="*/ 211 h 296"/>
              <a:gd name="T44" fmla="*/ 75 w 217"/>
              <a:gd name="T45" fmla="*/ 205 h 296"/>
              <a:gd name="T46" fmla="*/ 63 w 217"/>
              <a:gd name="T47" fmla="*/ 201 h 296"/>
              <a:gd name="T48" fmla="*/ 55 w 217"/>
              <a:gd name="T49" fmla="*/ 188 h 296"/>
              <a:gd name="T50" fmla="*/ 52 w 217"/>
              <a:gd name="T51" fmla="*/ 177 h 296"/>
              <a:gd name="T52" fmla="*/ 45 w 217"/>
              <a:gd name="T53" fmla="*/ 165 h 296"/>
              <a:gd name="T54" fmla="*/ 36 w 217"/>
              <a:gd name="T55" fmla="*/ 156 h 296"/>
              <a:gd name="T56" fmla="*/ 26 w 217"/>
              <a:gd name="T57" fmla="*/ 143 h 296"/>
              <a:gd name="T58" fmla="*/ 22 w 217"/>
              <a:gd name="T59" fmla="*/ 131 h 296"/>
              <a:gd name="T60" fmla="*/ 8 w 217"/>
              <a:gd name="T61" fmla="*/ 128 h 296"/>
              <a:gd name="T62" fmla="*/ 3 w 217"/>
              <a:gd name="T63" fmla="*/ 113 h 296"/>
              <a:gd name="T64" fmla="*/ 6 w 217"/>
              <a:gd name="T65" fmla="*/ 105 h 296"/>
              <a:gd name="T66" fmla="*/ 5 w 217"/>
              <a:gd name="T67" fmla="*/ 95 h 296"/>
              <a:gd name="T68" fmla="*/ 1 w 217"/>
              <a:gd name="T69" fmla="*/ 84 h 296"/>
              <a:gd name="T70" fmla="*/ 1 w 217"/>
              <a:gd name="T71" fmla="*/ 69 h 296"/>
              <a:gd name="T72" fmla="*/ 5 w 217"/>
              <a:gd name="T73" fmla="*/ 43 h 296"/>
              <a:gd name="T74" fmla="*/ 13 w 217"/>
              <a:gd name="T75" fmla="*/ 33 h 296"/>
              <a:gd name="T76" fmla="*/ 19 w 217"/>
              <a:gd name="T77" fmla="*/ 27 h 296"/>
              <a:gd name="T78" fmla="*/ 31 w 217"/>
              <a:gd name="T79" fmla="*/ 22 h 296"/>
              <a:gd name="T80" fmla="*/ 27 w 217"/>
              <a:gd name="T81" fmla="*/ 22 h 296"/>
              <a:gd name="T82" fmla="*/ 36 w 217"/>
              <a:gd name="T83" fmla="*/ 22 h 296"/>
              <a:gd name="T84" fmla="*/ 36 w 217"/>
              <a:gd name="T85" fmla="*/ 18 h 296"/>
              <a:gd name="T86" fmla="*/ 44 w 217"/>
              <a:gd name="T87" fmla="*/ 13 h 296"/>
              <a:gd name="T88" fmla="*/ 54 w 217"/>
              <a:gd name="T89" fmla="*/ 13 h 296"/>
              <a:gd name="T90" fmla="*/ 67 w 217"/>
              <a:gd name="T91" fmla="*/ 15 h 296"/>
              <a:gd name="T92" fmla="*/ 78 w 217"/>
              <a:gd name="T93" fmla="*/ 17 h 296"/>
              <a:gd name="T94" fmla="*/ 93 w 217"/>
              <a:gd name="T95" fmla="*/ 18 h 296"/>
              <a:gd name="T96" fmla="*/ 104 w 217"/>
              <a:gd name="T97" fmla="*/ 18 h 296"/>
              <a:gd name="T98" fmla="*/ 116 w 217"/>
              <a:gd name="T99" fmla="*/ 12 h 296"/>
              <a:gd name="T100" fmla="*/ 124 w 217"/>
              <a:gd name="T101" fmla="*/ 13 h 296"/>
              <a:gd name="T102" fmla="*/ 132 w 217"/>
              <a:gd name="T103" fmla="*/ 12 h 296"/>
              <a:gd name="T104" fmla="*/ 142 w 217"/>
              <a:gd name="T105" fmla="*/ 9 h 296"/>
              <a:gd name="T106" fmla="*/ 156 w 217"/>
              <a:gd name="T107" fmla="*/ 7 h 296"/>
              <a:gd name="T108" fmla="*/ 166 w 217"/>
              <a:gd name="T109" fmla="*/ 5 h 296"/>
              <a:gd name="T110" fmla="*/ 174 w 217"/>
              <a:gd name="T111" fmla="*/ 4 h 296"/>
              <a:gd name="T112" fmla="*/ 179 w 217"/>
              <a:gd name="T113" fmla="*/ 2 h 296"/>
              <a:gd name="T114" fmla="*/ 174 w 217"/>
              <a:gd name="T11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 h="296">
                <a:moveTo>
                  <a:pt x="13" y="30"/>
                </a:moveTo>
                <a:lnTo>
                  <a:pt x="11" y="30"/>
                </a:lnTo>
                <a:lnTo>
                  <a:pt x="13" y="30"/>
                </a:lnTo>
                <a:moveTo>
                  <a:pt x="13" y="31"/>
                </a:moveTo>
                <a:lnTo>
                  <a:pt x="11" y="31"/>
                </a:lnTo>
                <a:lnTo>
                  <a:pt x="11" y="33"/>
                </a:lnTo>
                <a:lnTo>
                  <a:pt x="11" y="31"/>
                </a:lnTo>
                <a:lnTo>
                  <a:pt x="13" y="30"/>
                </a:lnTo>
                <a:lnTo>
                  <a:pt x="13" y="31"/>
                </a:lnTo>
                <a:moveTo>
                  <a:pt x="101" y="20"/>
                </a:moveTo>
                <a:lnTo>
                  <a:pt x="101" y="18"/>
                </a:lnTo>
                <a:lnTo>
                  <a:pt x="101" y="20"/>
                </a:lnTo>
                <a:moveTo>
                  <a:pt x="101" y="20"/>
                </a:moveTo>
                <a:lnTo>
                  <a:pt x="101" y="18"/>
                </a:lnTo>
                <a:lnTo>
                  <a:pt x="101" y="20"/>
                </a:lnTo>
                <a:moveTo>
                  <a:pt x="93" y="17"/>
                </a:moveTo>
                <a:lnTo>
                  <a:pt x="93" y="18"/>
                </a:lnTo>
                <a:lnTo>
                  <a:pt x="93" y="17"/>
                </a:lnTo>
                <a:moveTo>
                  <a:pt x="103" y="17"/>
                </a:moveTo>
                <a:lnTo>
                  <a:pt x="103" y="15"/>
                </a:lnTo>
                <a:lnTo>
                  <a:pt x="103" y="17"/>
                </a:lnTo>
                <a:moveTo>
                  <a:pt x="181" y="5"/>
                </a:moveTo>
                <a:lnTo>
                  <a:pt x="181" y="4"/>
                </a:lnTo>
                <a:lnTo>
                  <a:pt x="181" y="5"/>
                </a:lnTo>
                <a:moveTo>
                  <a:pt x="179" y="2"/>
                </a:moveTo>
                <a:lnTo>
                  <a:pt x="181" y="2"/>
                </a:lnTo>
                <a:lnTo>
                  <a:pt x="181" y="4"/>
                </a:lnTo>
                <a:lnTo>
                  <a:pt x="183" y="4"/>
                </a:lnTo>
                <a:lnTo>
                  <a:pt x="184" y="4"/>
                </a:lnTo>
                <a:lnTo>
                  <a:pt x="184" y="2"/>
                </a:lnTo>
                <a:lnTo>
                  <a:pt x="184" y="4"/>
                </a:lnTo>
                <a:lnTo>
                  <a:pt x="186" y="4"/>
                </a:lnTo>
                <a:lnTo>
                  <a:pt x="186" y="5"/>
                </a:lnTo>
                <a:lnTo>
                  <a:pt x="188" y="5"/>
                </a:lnTo>
                <a:lnTo>
                  <a:pt x="186" y="4"/>
                </a:lnTo>
                <a:lnTo>
                  <a:pt x="188" y="4"/>
                </a:lnTo>
                <a:lnTo>
                  <a:pt x="189" y="4"/>
                </a:lnTo>
                <a:lnTo>
                  <a:pt x="189" y="5"/>
                </a:lnTo>
                <a:lnTo>
                  <a:pt x="189" y="4"/>
                </a:lnTo>
                <a:lnTo>
                  <a:pt x="188" y="4"/>
                </a:lnTo>
                <a:lnTo>
                  <a:pt x="188" y="5"/>
                </a:lnTo>
                <a:lnTo>
                  <a:pt x="189" y="5"/>
                </a:lnTo>
                <a:lnTo>
                  <a:pt x="191" y="5"/>
                </a:lnTo>
                <a:lnTo>
                  <a:pt x="192" y="5"/>
                </a:lnTo>
                <a:lnTo>
                  <a:pt x="192" y="7"/>
                </a:lnTo>
                <a:lnTo>
                  <a:pt x="194" y="7"/>
                </a:lnTo>
                <a:lnTo>
                  <a:pt x="196" y="9"/>
                </a:lnTo>
                <a:lnTo>
                  <a:pt x="197" y="9"/>
                </a:lnTo>
                <a:lnTo>
                  <a:pt x="199" y="10"/>
                </a:lnTo>
                <a:lnTo>
                  <a:pt x="201" y="10"/>
                </a:lnTo>
                <a:lnTo>
                  <a:pt x="202" y="10"/>
                </a:lnTo>
                <a:lnTo>
                  <a:pt x="202" y="12"/>
                </a:lnTo>
                <a:lnTo>
                  <a:pt x="204" y="12"/>
                </a:lnTo>
                <a:lnTo>
                  <a:pt x="204" y="13"/>
                </a:lnTo>
                <a:lnTo>
                  <a:pt x="205" y="13"/>
                </a:lnTo>
                <a:lnTo>
                  <a:pt x="205" y="15"/>
                </a:lnTo>
                <a:lnTo>
                  <a:pt x="207" y="15"/>
                </a:lnTo>
                <a:lnTo>
                  <a:pt x="209" y="15"/>
                </a:lnTo>
                <a:lnTo>
                  <a:pt x="209" y="17"/>
                </a:lnTo>
                <a:lnTo>
                  <a:pt x="210" y="17"/>
                </a:lnTo>
                <a:lnTo>
                  <a:pt x="212" y="17"/>
                </a:lnTo>
                <a:lnTo>
                  <a:pt x="214" y="17"/>
                </a:lnTo>
                <a:lnTo>
                  <a:pt x="215" y="17"/>
                </a:lnTo>
                <a:lnTo>
                  <a:pt x="215" y="18"/>
                </a:lnTo>
                <a:lnTo>
                  <a:pt x="217" y="18"/>
                </a:lnTo>
                <a:lnTo>
                  <a:pt x="217" y="20"/>
                </a:lnTo>
                <a:lnTo>
                  <a:pt x="217" y="22"/>
                </a:lnTo>
                <a:lnTo>
                  <a:pt x="217" y="25"/>
                </a:lnTo>
                <a:lnTo>
                  <a:pt x="217" y="28"/>
                </a:lnTo>
                <a:lnTo>
                  <a:pt x="217" y="30"/>
                </a:lnTo>
                <a:lnTo>
                  <a:pt x="217" y="33"/>
                </a:lnTo>
                <a:lnTo>
                  <a:pt x="217" y="40"/>
                </a:lnTo>
                <a:lnTo>
                  <a:pt x="217" y="53"/>
                </a:lnTo>
                <a:lnTo>
                  <a:pt x="217" y="61"/>
                </a:lnTo>
                <a:lnTo>
                  <a:pt x="217" y="62"/>
                </a:lnTo>
                <a:lnTo>
                  <a:pt x="217" y="64"/>
                </a:lnTo>
                <a:lnTo>
                  <a:pt x="217" y="69"/>
                </a:lnTo>
                <a:lnTo>
                  <a:pt x="217" y="71"/>
                </a:lnTo>
                <a:lnTo>
                  <a:pt x="217" y="74"/>
                </a:lnTo>
                <a:lnTo>
                  <a:pt x="215" y="82"/>
                </a:lnTo>
                <a:lnTo>
                  <a:pt x="217" y="90"/>
                </a:lnTo>
                <a:lnTo>
                  <a:pt x="217" y="92"/>
                </a:lnTo>
                <a:lnTo>
                  <a:pt x="217" y="93"/>
                </a:lnTo>
                <a:lnTo>
                  <a:pt x="217" y="95"/>
                </a:lnTo>
                <a:lnTo>
                  <a:pt x="217" y="100"/>
                </a:lnTo>
                <a:lnTo>
                  <a:pt x="217" y="102"/>
                </a:lnTo>
                <a:lnTo>
                  <a:pt x="217" y="105"/>
                </a:lnTo>
                <a:lnTo>
                  <a:pt x="217" y="107"/>
                </a:lnTo>
                <a:lnTo>
                  <a:pt x="217" y="108"/>
                </a:lnTo>
                <a:lnTo>
                  <a:pt x="217" y="110"/>
                </a:lnTo>
                <a:lnTo>
                  <a:pt x="215" y="111"/>
                </a:lnTo>
                <a:lnTo>
                  <a:pt x="215" y="116"/>
                </a:lnTo>
                <a:lnTo>
                  <a:pt x="215" y="121"/>
                </a:lnTo>
                <a:lnTo>
                  <a:pt x="215" y="123"/>
                </a:lnTo>
                <a:lnTo>
                  <a:pt x="215" y="125"/>
                </a:lnTo>
                <a:lnTo>
                  <a:pt x="215" y="126"/>
                </a:lnTo>
                <a:lnTo>
                  <a:pt x="215" y="129"/>
                </a:lnTo>
                <a:lnTo>
                  <a:pt x="214" y="129"/>
                </a:lnTo>
                <a:lnTo>
                  <a:pt x="197" y="129"/>
                </a:lnTo>
                <a:lnTo>
                  <a:pt x="197" y="133"/>
                </a:lnTo>
                <a:lnTo>
                  <a:pt x="197" y="139"/>
                </a:lnTo>
                <a:lnTo>
                  <a:pt x="197" y="143"/>
                </a:lnTo>
                <a:lnTo>
                  <a:pt x="197" y="144"/>
                </a:lnTo>
                <a:lnTo>
                  <a:pt x="197" y="147"/>
                </a:lnTo>
                <a:lnTo>
                  <a:pt x="197" y="149"/>
                </a:lnTo>
                <a:lnTo>
                  <a:pt x="197" y="151"/>
                </a:lnTo>
                <a:lnTo>
                  <a:pt x="197" y="160"/>
                </a:lnTo>
                <a:lnTo>
                  <a:pt x="197" y="165"/>
                </a:lnTo>
                <a:lnTo>
                  <a:pt x="197" y="169"/>
                </a:lnTo>
                <a:lnTo>
                  <a:pt x="197" y="172"/>
                </a:lnTo>
                <a:lnTo>
                  <a:pt x="197" y="175"/>
                </a:lnTo>
                <a:lnTo>
                  <a:pt x="197" y="177"/>
                </a:lnTo>
                <a:lnTo>
                  <a:pt x="197" y="178"/>
                </a:lnTo>
                <a:lnTo>
                  <a:pt x="197" y="180"/>
                </a:lnTo>
                <a:lnTo>
                  <a:pt x="197" y="183"/>
                </a:lnTo>
                <a:lnTo>
                  <a:pt x="197" y="188"/>
                </a:lnTo>
                <a:lnTo>
                  <a:pt x="197" y="190"/>
                </a:lnTo>
                <a:lnTo>
                  <a:pt x="197" y="195"/>
                </a:lnTo>
                <a:lnTo>
                  <a:pt x="197" y="201"/>
                </a:lnTo>
                <a:lnTo>
                  <a:pt x="197" y="203"/>
                </a:lnTo>
                <a:lnTo>
                  <a:pt x="197" y="206"/>
                </a:lnTo>
                <a:lnTo>
                  <a:pt x="197" y="210"/>
                </a:lnTo>
                <a:lnTo>
                  <a:pt x="196" y="218"/>
                </a:lnTo>
                <a:lnTo>
                  <a:pt x="196" y="223"/>
                </a:lnTo>
                <a:lnTo>
                  <a:pt x="197" y="236"/>
                </a:lnTo>
                <a:lnTo>
                  <a:pt x="197" y="237"/>
                </a:lnTo>
                <a:lnTo>
                  <a:pt x="197" y="241"/>
                </a:lnTo>
                <a:lnTo>
                  <a:pt x="197" y="242"/>
                </a:lnTo>
                <a:lnTo>
                  <a:pt x="197" y="249"/>
                </a:lnTo>
                <a:lnTo>
                  <a:pt x="197" y="252"/>
                </a:lnTo>
                <a:lnTo>
                  <a:pt x="196" y="260"/>
                </a:lnTo>
                <a:lnTo>
                  <a:pt x="196" y="267"/>
                </a:lnTo>
                <a:lnTo>
                  <a:pt x="196" y="276"/>
                </a:lnTo>
                <a:lnTo>
                  <a:pt x="196" y="281"/>
                </a:lnTo>
                <a:lnTo>
                  <a:pt x="196" y="283"/>
                </a:lnTo>
                <a:lnTo>
                  <a:pt x="196" y="286"/>
                </a:lnTo>
                <a:lnTo>
                  <a:pt x="196" y="291"/>
                </a:lnTo>
                <a:lnTo>
                  <a:pt x="196" y="296"/>
                </a:lnTo>
                <a:lnTo>
                  <a:pt x="191" y="296"/>
                </a:lnTo>
                <a:lnTo>
                  <a:pt x="188" y="296"/>
                </a:lnTo>
                <a:lnTo>
                  <a:pt x="186" y="296"/>
                </a:lnTo>
                <a:lnTo>
                  <a:pt x="184" y="296"/>
                </a:lnTo>
                <a:lnTo>
                  <a:pt x="181" y="296"/>
                </a:lnTo>
                <a:lnTo>
                  <a:pt x="171" y="296"/>
                </a:lnTo>
                <a:lnTo>
                  <a:pt x="163" y="296"/>
                </a:lnTo>
                <a:lnTo>
                  <a:pt x="161" y="296"/>
                </a:lnTo>
                <a:lnTo>
                  <a:pt x="160" y="296"/>
                </a:lnTo>
                <a:lnTo>
                  <a:pt x="156" y="296"/>
                </a:lnTo>
                <a:lnTo>
                  <a:pt x="155" y="296"/>
                </a:lnTo>
                <a:lnTo>
                  <a:pt x="148" y="296"/>
                </a:lnTo>
                <a:lnTo>
                  <a:pt x="147" y="296"/>
                </a:lnTo>
                <a:lnTo>
                  <a:pt x="138" y="296"/>
                </a:lnTo>
                <a:lnTo>
                  <a:pt x="137" y="296"/>
                </a:lnTo>
                <a:lnTo>
                  <a:pt x="134" y="296"/>
                </a:lnTo>
                <a:lnTo>
                  <a:pt x="132" y="296"/>
                </a:lnTo>
                <a:lnTo>
                  <a:pt x="130" y="296"/>
                </a:lnTo>
                <a:lnTo>
                  <a:pt x="129" y="296"/>
                </a:lnTo>
                <a:lnTo>
                  <a:pt x="127" y="296"/>
                </a:lnTo>
                <a:lnTo>
                  <a:pt x="125" y="296"/>
                </a:lnTo>
                <a:lnTo>
                  <a:pt x="124" y="296"/>
                </a:lnTo>
                <a:lnTo>
                  <a:pt x="121" y="296"/>
                </a:lnTo>
                <a:lnTo>
                  <a:pt x="117" y="296"/>
                </a:lnTo>
                <a:lnTo>
                  <a:pt x="111" y="296"/>
                </a:lnTo>
                <a:lnTo>
                  <a:pt x="98" y="296"/>
                </a:lnTo>
                <a:lnTo>
                  <a:pt x="98" y="294"/>
                </a:lnTo>
                <a:lnTo>
                  <a:pt x="98" y="293"/>
                </a:lnTo>
                <a:lnTo>
                  <a:pt x="99" y="291"/>
                </a:lnTo>
                <a:lnTo>
                  <a:pt x="101" y="288"/>
                </a:lnTo>
                <a:lnTo>
                  <a:pt x="101" y="285"/>
                </a:lnTo>
                <a:lnTo>
                  <a:pt x="103" y="285"/>
                </a:lnTo>
                <a:lnTo>
                  <a:pt x="103" y="281"/>
                </a:lnTo>
                <a:lnTo>
                  <a:pt x="104" y="281"/>
                </a:lnTo>
                <a:lnTo>
                  <a:pt x="104" y="280"/>
                </a:lnTo>
                <a:lnTo>
                  <a:pt x="104" y="278"/>
                </a:lnTo>
                <a:lnTo>
                  <a:pt x="104" y="276"/>
                </a:lnTo>
                <a:lnTo>
                  <a:pt x="106" y="275"/>
                </a:lnTo>
                <a:lnTo>
                  <a:pt x="106" y="273"/>
                </a:lnTo>
                <a:lnTo>
                  <a:pt x="106" y="272"/>
                </a:lnTo>
                <a:lnTo>
                  <a:pt x="106" y="270"/>
                </a:lnTo>
                <a:lnTo>
                  <a:pt x="106" y="268"/>
                </a:lnTo>
                <a:lnTo>
                  <a:pt x="104" y="268"/>
                </a:lnTo>
                <a:lnTo>
                  <a:pt x="104" y="267"/>
                </a:lnTo>
                <a:lnTo>
                  <a:pt x="103" y="263"/>
                </a:lnTo>
                <a:lnTo>
                  <a:pt x="103" y="262"/>
                </a:lnTo>
                <a:lnTo>
                  <a:pt x="103" y="259"/>
                </a:lnTo>
                <a:lnTo>
                  <a:pt x="101" y="257"/>
                </a:lnTo>
                <a:lnTo>
                  <a:pt x="101" y="255"/>
                </a:lnTo>
                <a:lnTo>
                  <a:pt x="99" y="255"/>
                </a:lnTo>
                <a:lnTo>
                  <a:pt x="98" y="254"/>
                </a:lnTo>
                <a:lnTo>
                  <a:pt x="98" y="252"/>
                </a:lnTo>
                <a:lnTo>
                  <a:pt x="96" y="249"/>
                </a:lnTo>
                <a:lnTo>
                  <a:pt x="96" y="247"/>
                </a:lnTo>
                <a:lnTo>
                  <a:pt x="96" y="245"/>
                </a:lnTo>
                <a:lnTo>
                  <a:pt x="96" y="242"/>
                </a:lnTo>
                <a:lnTo>
                  <a:pt x="96" y="241"/>
                </a:lnTo>
                <a:lnTo>
                  <a:pt x="96" y="239"/>
                </a:lnTo>
                <a:lnTo>
                  <a:pt x="96" y="237"/>
                </a:lnTo>
                <a:lnTo>
                  <a:pt x="96" y="236"/>
                </a:lnTo>
                <a:lnTo>
                  <a:pt x="98" y="236"/>
                </a:lnTo>
                <a:lnTo>
                  <a:pt x="98" y="234"/>
                </a:lnTo>
                <a:lnTo>
                  <a:pt x="98" y="232"/>
                </a:lnTo>
                <a:lnTo>
                  <a:pt x="98" y="231"/>
                </a:lnTo>
                <a:lnTo>
                  <a:pt x="98" y="229"/>
                </a:lnTo>
                <a:lnTo>
                  <a:pt x="98" y="227"/>
                </a:lnTo>
                <a:lnTo>
                  <a:pt x="98" y="226"/>
                </a:lnTo>
                <a:lnTo>
                  <a:pt x="98" y="224"/>
                </a:lnTo>
                <a:lnTo>
                  <a:pt x="98" y="223"/>
                </a:lnTo>
                <a:lnTo>
                  <a:pt x="99" y="223"/>
                </a:lnTo>
                <a:lnTo>
                  <a:pt x="99" y="221"/>
                </a:lnTo>
                <a:lnTo>
                  <a:pt x="98" y="221"/>
                </a:lnTo>
                <a:lnTo>
                  <a:pt x="98" y="219"/>
                </a:lnTo>
                <a:lnTo>
                  <a:pt x="98" y="218"/>
                </a:lnTo>
                <a:lnTo>
                  <a:pt x="96" y="218"/>
                </a:lnTo>
                <a:lnTo>
                  <a:pt x="96" y="216"/>
                </a:lnTo>
                <a:lnTo>
                  <a:pt x="96" y="214"/>
                </a:lnTo>
                <a:lnTo>
                  <a:pt x="94" y="214"/>
                </a:lnTo>
                <a:lnTo>
                  <a:pt x="93" y="214"/>
                </a:lnTo>
                <a:lnTo>
                  <a:pt x="91" y="213"/>
                </a:lnTo>
                <a:lnTo>
                  <a:pt x="89" y="213"/>
                </a:lnTo>
                <a:lnTo>
                  <a:pt x="89" y="211"/>
                </a:lnTo>
                <a:lnTo>
                  <a:pt x="88" y="210"/>
                </a:lnTo>
                <a:lnTo>
                  <a:pt x="88" y="208"/>
                </a:lnTo>
                <a:lnTo>
                  <a:pt x="86" y="208"/>
                </a:lnTo>
                <a:lnTo>
                  <a:pt x="85" y="208"/>
                </a:lnTo>
                <a:lnTo>
                  <a:pt x="83" y="206"/>
                </a:lnTo>
                <a:lnTo>
                  <a:pt x="81" y="206"/>
                </a:lnTo>
                <a:lnTo>
                  <a:pt x="80" y="206"/>
                </a:lnTo>
                <a:lnTo>
                  <a:pt x="78" y="206"/>
                </a:lnTo>
                <a:lnTo>
                  <a:pt x="76" y="205"/>
                </a:lnTo>
                <a:lnTo>
                  <a:pt x="75" y="205"/>
                </a:lnTo>
                <a:lnTo>
                  <a:pt x="73" y="205"/>
                </a:lnTo>
                <a:lnTo>
                  <a:pt x="73" y="203"/>
                </a:lnTo>
                <a:lnTo>
                  <a:pt x="72" y="203"/>
                </a:lnTo>
                <a:lnTo>
                  <a:pt x="70" y="203"/>
                </a:lnTo>
                <a:lnTo>
                  <a:pt x="68" y="201"/>
                </a:lnTo>
                <a:lnTo>
                  <a:pt x="67" y="201"/>
                </a:lnTo>
                <a:lnTo>
                  <a:pt x="67" y="203"/>
                </a:lnTo>
                <a:lnTo>
                  <a:pt x="65" y="203"/>
                </a:lnTo>
                <a:lnTo>
                  <a:pt x="63" y="203"/>
                </a:lnTo>
                <a:lnTo>
                  <a:pt x="63" y="201"/>
                </a:lnTo>
                <a:lnTo>
                  <a:pt x="62" y="200"/>
                </a:lnTo>
                <a:lnTo>
                  <a:pt x="62" y="198"/>
                </a:lnTo>
                <a:lnTo>
                  <a:pt x="60" y="198"/>
                </a:lnTo>
                <a:lnTo>
                  <a:pt x="58" y="196"/>
                </a:lnTo>
                <a:lnTo>
                  <a:pt x="58" y="195"/>
                </a:lnTo>
                <a:lnTo>
                  <a:pt x="57" y="195"/>
                </a:lnTo>
                <a:lnTo>
                  <a:pt x="55" y="193"/>
                </a:lnTo>
                <a:lnTo>
                  <a:pt x="55" y="192"/>
                </a:lnTo>
                <a:lnTo>
                  <a:pt x="55" y="190"/>
                </a:lnTo>
                <a:lnTo>
                  <a:pt x="55" y="188"/>
                </a:lnTo>
                <a:lnTo>
                  <a:pt x="55" y="187"/>
                </a:lnTo>
                <a:lnTo>
                  <a:pt x="54" y="187"/>
                </a:lnTo>
                <a:lnTo>
                  <a:pt x="54" y="185"/>
                </a:lnTo>
                <a:lnTo>
                  <a:pt x="52" y="183"/>
                </a:lnTo>
                <a:lnTo>
                  <a:pt x="50" y="182"/>
                </a:lnTo>
                <a:lnTo>
                  <a:pt x="50" y="180"/>
                </a:lnTo>
                <a:lnTo>
                  <a:pt x="50" y="178"/>
                </a:lnTo>
                <a:lnTo>
                  <a:pt x="50" y="177"/>
                </a:lnTo>
                <a:lnTo>
                  <a:pt x="50" y="175"/>
                </a:lnTo>
                <a:lnTo>
                  <a:pt x="52" y="177"/>
                </a:lnTo>
                <a:lnTo>
                  <a:pt x="52" y="175"/>
                </a:lnTo>
                <a:lnTo>
                  <a:pt x="50" y="174"/>
                </a:lnTo>
                <a:lnTo>
                  <a:pt x="50" y="172"/>
                </a:lnTo>
                <a:lnTo>
                  <a:pt x="50" y="170"/>
                </a:lnTo>
                <a:lnTo>
                  <a:pt x="50" y="169"/>
                </a:lnTo>
                <a:lnTo>
                  <a:pt x="49" y="169"/>
                </a:lnTo>
                <a:lnTo>
                  <a:pt x="49" y="167"/>
                </a:lnTo>
                <a:lnTo>
                  <a:pt x="47" y="167"/>
                </a:lnTo>
                <a:lnTo>
                  <a:pt x="47" y="165"/>
                </a:lnTo>
                <a:lnTo>
                  <a:pt x="45" y="165"/>
                </a:lnTo>
                <a:lnTo>
                  <a:pt x="45" y="164"/>
                </a:lnTo>
                <a:lnTo>
                  <a:pt x="44" y="164"/>
                </a:lnTo>
                <a:lnTo>
                  <a:pt x="44" y="162"/>
                </a:lnTo>
                <a:lnTo>
                  <a:pt x="42" y="162"/>
                </a:lnTo>
                <a:lnTo>
                  <a:pt x="40" y="160"/>
                </a:lnTo>
                <a:lnTo>
                  <a:pt x="40" y="159"/>
                </a:lnTo>
                <a:lnTo>
                  <a:pt x="39" y="157"/>
                </a:lnTo>
                <a:lnTo>
                  <a:pt x="37" y="157"/>
                </a:lnTo>
                <a:lnTo>
                  <a:pt x="37" y="156"/>
                </a:lnTo>
                <a:lnTo>
                  <a:pt x="36" y="156"/>
                </a:lnTo>
                <a:lnTo>
                  <a:pt x="34" y="154"/>
                </a:lnTo>
                <a:lnTo>
                  <a:pt x="32" y="152"/>
                </a:lnTo>
                <a:lnTo>
                  <a:pt x="32" y="151"/>
                </a:lnTo>
                <a:lnTo>
                  <a:pt x="32" y="149"/>
                </a:lnTo>
                <a:lnTo>
                  <a:pt x="31" y="147"/>
                </a:lnTo>
                <a:lnTo>
                  <a:pt x="29" y="147"/>
                </a:lnTo>
                <a:lnTo>
                  <a:pt x="27" y="147"/>
                </a:lnTo>
                <a:lnTo>
                  <a:pt x="27" y="146"/>
                </a:lnTo>
                <a:lnTo>
                  <a:pt x="26" y="144"/>
                </a:lnTo>
                <a:lnTo>
                  <a:pt x="26" y="143"/>
                </a:lnTo>
                <a:lnTo>
                  <a:pt x="27" y="141"/>
                </a:lnTo>
                <a:lnTo>
                  <a:pt x="27" y="139"/>
                </a:lnTo>
                <a:lnTo>
                  <a:pt x="27" y="138"/>
                </a:lnTo>
                <a:lnTo>
                  <a:pt x="26" y="138"/>
                </a:lnTo>
                <a:lnTo>
                  <a:pt x="26" y="136"/>
                </a:lnTo>
                <a:lnTo>
                  <a:pt x="24" y="136"/>
                </a:lnTo>
                <a:lnTo>
                  <a:pt x="24" y="134"/>
                </a:lnTo>
                <a:lnTo>
                  <a:pt x="24" y="133"/>
                </a:lnTo>
                <a:lnTo>
                  <a:pt x="22" y="133"/>
                </a:lnTo>
                <a:lnTo>
                  <a:pt x="22" y="131"/>
                </a:lnTo>
                <a:lnTo>
                  <a:pt x="22" y="129"/>
                </a:lnTo>
                <a:lnTo>
                  <a:pt x="21" y="129"/>
                </a:lnTo>
                <a:lnTo>
                  <a:pt x="19" y="129"/>
                </a:lnTo>
                <a:lnTo>
                  <a:pt x="18" y="131"/>
                </a:lnTo>
                <a:lnTo>
                  <a:pt x="16" y="131"/>
                </a:lnTo>
                <a:lnTo>
                  <a:pt x="14" y="131"/>
                </a:lnTo>
                <a:lnTo>
                  <a:pt x="13" y="131"/>
                </a:lnTo>
                <a:lnTo>
                  <a:pt x="11" y="129"/>
                </a:lnTo>
                <a:lnTo>
                  <a:pt x="9" y="128"/>
                </a:lnTo>
                <a:lnTo>
                  <a:pt x="8" y="128"/>
                </a:lnTo>
                <a:lnTo>
                  <a:pt x="8" y="126"/>
                </a:lnTo>
                <a:lnTo>
                  <a:pt x="6" y="126"/>
                </a:lnTo>
                <a:lnTo>
                  <a:pt x="6" y="125"/>
                </a:lnTo>
                <a:lnTo>
                  <a:pt x="6" y="123"/>
                </a:lnTo>
                <a:lnTo>
                  <a:pt x="5" y="121"/>
                </a:lnTo>
                <a:lnTo>
                  <a:pt x="5" y="120"/>
                </a:lnTo>
                <a:lnTo>
                  <a:pt x="3" y="118"/>
                </a:lnTo>
                <a:lnTo>
                  <a:pt x="3" y="116"/>
                </a:lnTo>
                <a:lnTo>
                  <a:pt x="3" y="115"/>
                </a:lnTo>
                <a:lnTo>
                  <a:pt x="3" y="113"/>
                </a:lnTo>
                <a:lnTo>
                  <a:pt x="3" y="111"/>
                </a:lnTo>
                <a:lnTo>
                  <a:pt x="1" y="111"/>
                </a:lnTo>
                <a:lnTo>
                  <a:pt x="1" y="110"/>
                </a:lnTo>
                <a:lnTo>
                  <a:pt x="0" y="110"/>
                </a:lnTo>
                <a:lnTo>
                  <a:pt x="0" y="108"/>
                </a:lnTo>
                <a:lnTo>
                  <a:pt x="1" y="108"/>
                </a:lnTo>
                <a:lnTo>
                  <a:pt x="3" y="108"/>
                </a:lnTo>
                <a:lnTo>
                  <a:pt x="5" y="107"/>
                </a:lnTo>
                <a:lnTo>
                  <a:pt x="6" y="107"/>
                </a:lnTo>
                <a:lnTo>
                  <a:pt x="6" y="105"/>
                </a:lnTo>
                <a:lnTo>
                  <a:pt x="8" y="105"/>
                </a:lnTo>
                <a:lnTo>
                  <a:pt x="8" y="103"/>
                </a:lnTo>
                <a:lnTo>
                  <a:pt x="9" y="103"/>
                </a:lnTo>
                <a:lnTo>
                  <a:pt x="8" y="103"/>
                </a:lnTo>
                <a:lnTo>
                  <a:pt x="8" y="102"/>
                </a:lnTo>
                <a:lnTo>
                  <a:pt x="8" y="100"/>
                </a:lnTo>
                <a:lnTo>
                  <a:pt x="6" y="98"/>
                </a:lnTo>
                <a:lnTo>
                  <a:pt x="6" y="97"/>
                </a:lnTo>
                <a:lnTo>
                  <a:pt x="5" y="97"/>
                </a:lnTo>
                <a:lnTo>
                  <a:pt x="5" y="95"/>
                </a:lnTo>
                <a:lnTo>
                  <a:pt x="5" y="93"/>
                </a:lnTo>
                <a:lnTo>
                  <a:pt x="3" y="93"/>
                </a:lnTo>
                <a:lnTo>
                  <a:pt x="3" y="92"/>
                </a:lnTo>
                <a:lnTo>
                  <a:pt x="5" y="92"/>
                </a:lnTo>
                <a:lnTo>
                  <a:pt x="5" y="90"/>
                </a:lnTo>
                <a:lnTo>
                  <a:pt x="5" y="89"/>
                </a:lnTo>
                <a:lnTo>
                  <a:pt x="5" y="87"/>
                </a:lnTo>
                <a:lnTo>
                  <a:pt x="3" y="87"/>
                </a:lnTo>
                <a:lnTo>
                  <a:pt x="3" y="85"/>
                </a:lnTo>
                <a:lnTo>
                  <a:pt x="1" y="84"/>
                </a:lnTo>
                <a:lnTo>
                  <a:pt x="3" y="82"/>
                </a:lnTo>
                <a:lnTo>
                  <a:pt x="3" y="80"/>
                </a:lnTo>
                <a:lnTo>
                  <a:pt x="3" y="79"/>
                </a:lnTo>
                <a:lnTo>
                  <a:pt x="3" y="77"/>
                </a:lnTo>
                <a:lnTo>
                  <a:pt x="3" y="76"/>
                </a:lnTo>
                <a:lnTo>
                  <a:pt x="5" y="74"/>
                </a:lnTo>
                <a:lnTo>
                  <a:pt x="3" y="72"/>
                </a:lnTo>
                <a:lnTo>
                  <a:pt x="3" y="71"/>
                </a:lnTo>
                <a:lnTo>
                  <a:pt x="3" y="69"/>
                </a:lnTo>
                <a:lnTo>
                  <a:pt x="1" y="69"/>
                </a:lnTo>
                <a:lnTo>
                  <a:pt x="1" y="67"/>
                </a:lnTo>
                <a:lnTo>
                  <a:pt x="0" y="67"/>
                </a:lnTo>
                <a:lnTo>
                  <a:pt x="0" y="66"/>
                </a:lnTo>
                <a:lnTo>
                  <a:pt x="0" y="61"/>
                </a:lnTo>
                <a:lnTo>
                  <a:pt x="0" y="59"/>
                </a:lnTo>
                <a:lnTo>
                  <a:pt x="1" y="49"/>
                </a:lnTo>
                <a:lnTo>
                  <a:pt x="1" y="46"/>
                </a:lnTo>
                <a:lnTo>
                  <a:pt x="1" y="44"/>
                </a:lnTo>
                <a:lnTo>
                  <a:pt x="3" y="43"/>
                </a:lnTo>
                <a:lnTo>
                  <a:pt x="5" y="43"/>
                </a:lnTo>
                <a:lnTo>
                  <a:pt x="5" y="41"/>
                </a:lnTo>
                <a:lnTo>
                  <a:pt x="6" y="41"/>
                </a:lnTo>
                <a:lnTo>
                  <a:pt x="8" y="41"/>
                </a:lnTo>
                <a:lnTo>
                  <a:pt x="8" y="40"/>
                </a:lnTo>
                <a:lnTo>
                  <a:pt x="9" y="40"/>
                </a:lnTo>
                <a:lnTo>
                  <a:pt x="9" y="38"/>
                </a:lnTo>
                <a:lnTo>
                  <a:pt x="11" y="36"/>
                </a:lnTo>
                <a:lnTo>
                  <a:pt x="11" y="35"/>
                </a:lnTo>
                <a:lnTo>
                  <a:pt x="11" y="33"/>
                </a:lnTo>
                <a:lnTo>
                  <a:pt x="13" y="33"/>
                </a:lnTo>
                <a:lnTo>
                  <a:pt x="13" y="31"/>
                </a:lnTo>
                <a:lnTo>
                  <a:pt x="13" y="30"/>
                </a:lnTo>
                <a:lnTo>
                  <a:pt x="14" y="30"/>
                </a:lnTo>
                <a:lnTo>
                  <a:pt x="14" y="28"/>
                </a:lnTo>
                <a:lnTo>
                  <a:pt x="14" y="30"/>
                </a:lnTo>
                <a:lnTo>
                  <a:pt x="14" y="28"/>
                </a:lnTo>
                <a:lnTo>
                  <a:pt x="16" y="28"/>
                </a:lnTo>
                <a:lnTo>
                  <a:pt x="16" y="27"/>
                </a:lnTo>
                <a:lnTo>
                  <a:pt x="18" y="27"/>
                </a:lnTo>
                <a:lnTo>
                  <a:pt x="19" y="27"/>
                </a:lnTo>
                <a:lnTo>
                  <a:pt x="19" y="25"/>
                </a:lnTo>
                <a:lnTo>
                  <a:pt x="21" y="25"/>
                </a:lnTo>
                <a:lnTo>
                  <a:pt x="21" y="23"/>
                </a:lnTo>
                <a:lnTo>
                  <a:pt x="22" y="23"/>
                </a:lnTo>
                <a:lnTo>
                  <a:pt x="24" y="23"/>
                </a:lnTo>
                <a:lnTo>
                  <a:pt x="26" y="23"/>
                </a:lnTo>
                <a:lnTo>
                  <a:pt x="26" y="22"/>
                </a:lnTo>
                <a:lnTo>
                  <a:pt x="27" y="22"/>
                </a:lnTo>
                <a:lnTo>
                  <a:pt x="29" y="22"/>
                </a:lnTo>
                <a:lnTo>
                  <a:pt x="31" y="22"/>
                </a:lnTo>
                <a:lnTo>
                  <a:pt x="31" y="20"/>
                </a:lnTo>
                <a:lnTo>
                  <a:pt x="29" y="20"/>
                </a:lnTo>
                <a:lnTo>
                  <a:pt x="29" y="22"/>
                </a:lnTo>
                <a:lnTo>
                  <a:pt x="27" y="22"/>
                </a:lnTo>
                <a:lnTo>
                  <a:pt x="29" y="22"/>
                </a:lnTo>
                <a:lnTo>
                  <a:pt x="29" y="20"/>
                </a:lnTo>
                <a:lnTo>
                  <a:pt x="27" y="20"/>
                </a:lnTo>
                <a:lnTo>
                  <a:pt x="27" y="22"/>
                </a:lnTo>
                <a:lnTo>
                  <a:pt x="26" y="22"/>
                </a:lnTo>
                <a:lnTo>
                  <a:pt x="27" y="22"/>
                </a:lnTo>
                <a:lnTo>
                  <a:pt x="27" y="20"/>
                </a:lnTo>
                <a:lnTo>
                  <a:pt x="29" y="20"/>
                </a:lnTo>
                <a:lnTo>
                  <a:pt x="31" y="20"/>
                </a:lnTo>
                <a:lnTo>
                  <a:pt x="32" y="20"/>
                </a:lnTo>
                <a:lnTo>
                  <a:pt x="34" y="20"/>
                </a:lnTo>
                <a:lnTo>
                  <a:pt x="32" y="18"/>
                </a:lnTo>
                <a:lnTo>
                  <a:pt x="34" y="18"/>
                </a:lnTo>
                <a:lnTo>
                  <a:pt x="34" y="20"/>
                </a:lnTo>
                <a:lnTo>
                  <a:pt x="34" y="22"/>
                </a:lnTo>
                <a:lnTo>
                  <a:pt x="36" y="22"/>
                </a:lnTo>
                <a:lnTo>
                  <a:pt x="37" y="22"/>
                </a:lnTo>
                <a:lnTo>
                  <a:pt x="37" y="20"/>
                </a:lnTo>
                <a:lnTo>
                  <a:pt x="37" y="18"/>
                </a:lnTo>
                <a:lnTo>
                  <a:pt x="39" y="18"/>
                </a:lnTo>
                <a:lnTo>
                  <a:pt x="39" y="17"/>
                </a:lnTo>
                <a:lnTo>
                  <a:pt x="37" y="17"/>
                </a:lnTo>
                <a:lnTo>
                  <a:pt x="37" y="18"/>
                </a:lnTo>
                <a:lnTo>
                  <a:pt x="37" y="20"/>
                </a:lnTo>
                <a:lnTo>
                  <a:pt x="37" y="18"/>
                </a:lnTo>
                <a:lnTo>
                  <a:pt x="36" y="18"/>
                </a:lnTo>
                <a:lnTo>
                  <a:pt x="34" y="18"/>
                </a:lnTo>
                <a:lnTo>
                  <a:pt x="34" y="17"/>
                </a:lnTo>
                <a:lnTo>
                  <a:pt x="36" y="17"/>
                </a:lnTo>
                <a:lnTo>
                  <a:pt x="37" y="17"/>
                </a:lnTo>
                <a:lnTo>
                  <a:pt x="39" y="17"/>
                </a:lnTo>
                <a:lnTo>
                  <a:pt x="39" y="15"/>
                </a:lnTo>
                <a:lnTo>
                  <a:pt x="40" y="15"/>
                </a:lnTo>
                <a:lnTo>
                  <a:pt x="40" y="13"/>
                </a:lnTo>
                <a:lnTo>
                  <a:pt x="42" y="13"/>
                </a:lnTo>
                <a:lnTo>
                  <a:pt x="44" y="13"/>
                </a:lnTo>
                <a:lnTo>
                  <a:pt x="45" y="13"/>
                </a:lnTo>
                <a:lnTo>
                  <a:pt x="47" y="13"/>
                </a:lnTo>
                <a:lnTo>
                  <a:pt x="47" y="12"/>
                </a:lnTo>
                <a:lnTo>
                  <a:pt x="49" y="12"/>
                </a:lnTo>
                <a:lnTo>
                  <a:pt x="49" y="13"/>
                </a:lnTo>
                <a:lnTo>
                  <a:pt x="50" y="13"/>
                </a:lnTo>
                <a:lnTo>
                  <a:pt x="52" y="13"/>
                </a:lnTo>
                <a:lnTo>
                  <a:pt x="52" y="12"/>
                </a:lnTo>
                <a:lnTo>
                  <a:pt x="52" y="13"/>
                </a:lnTo>
                <a:lnTo>
                  <a:pt x="54" y="13"/>
                </a:lnTo>
                <a:lnTo>
                  <a:pt x="55" y="13"/>
                </a:lnTo>
                <a:lnTo>
                  <a:pt x="57" y="13"/>
                </a:lnTo>
                <a:lnTo>
                  <a:pt x="58" y="13"/>
                </a:lnTo>
                <a:lnTo>
                  <a:pt x="58" y="15"/>
                </a:lnTo>
                <a:lnTo>
                  <a:pt x="60" y="15"/>
                </a:lnTo>
                <a:lnTo>
                  <a:pt x="62" y="15"/>
                </a:lnTo>
                <a:lnTo>
                  <a:pt x="63" y="17"/>
                </a:lnTo>
                <a:lnTo>
                  <a:pt x="65" y="17"/>
                </a:lnTo>
                <a:lnTo>
                  <a:pt x="67" y="17"/>
                </a:lnTo>
                <a:lnTo>
                  <a:pt x="67" y="15"/>
                </a:lnTo>
                <a:lnTo>
                  <a:pt x="68" y="15"/>
                </a:lnTo>
                <a:lnTo>
                  <a:pt x="70" y="15"/>
                </a:lnTo>
                <a:lnTo>
                  <a:pt x="70" y="17"/>
                </a:lnTo>
                <a:lnTo>
                  <a:pt x="72" y="17"/>
                </a:lnTo>
                <a:lnTo>
                  <a:pt x="73" y="17"/>
                </a:lnTo>
                <a:lnTo>
                  <a:pt x="75" y="17"/>
                </a:lnTo>
                <a:lnTo>
                  <a:pt x="75" y="18"/>
                </a:lnTo>
                <a:lnTo>
                  <a:pt x="76" y="18"/>
                </a:lnTo>
                <a:lnTo>
                  <a:pt x="76" y="17"/>
                </a:lnTo>
                <a:lnTo>
                  <a:pt x="78" y="17"/>
                </a:lnTo>
                <a:lnTo>
                  <a:pt x="80" y="17"/>
                </a:lnTo>
                <a:lnTo>
                  <a:pt x="81" y="17"/>
                </a:lnTo>
                <a:lnTo>
                  <a:pt x="83" y="17"/>
                </a:lnTo>
                <a:lnTo>
                  <a:pt x="85" y="17"/>
                </a:lnTo>
                <a:lnTo>
                  <a:pt x="86" y="17"/>
                </a:lnTo>
                <a:lnTo>
                  <a:pt x="86" y="18"/>
                </a:lnTo>
                <a:lnTo>
                  <a:pt x="88" y="18"/>
                </a:lnTo>
                <a:lnTo>
                  <a:pt x="89" y="18"/>
                </a:lnTo>
                <a:lnTo>
                  <a:pt x="91" y="18"/>
                </a:lnTo>
                <a:lnTo>
                  <a:pt x="93" y="18"/>
                </a:lnTo>
                <a:lnTo>
                  <a:pt x="94" y="18"/>
                </a:lnTo>
                <a:lnTo>
                  <a:pt x="96" y="18"/>
                </a:lnTo>
                <a:lnTo>
                  <a:pt x="98" y="18"/>
                </a:lnTo>
                <a:lnTo>
                  <a:pt x="99" y="20"/>
                </a:lnTo>
                <a:lnTo>
                  <a:pt x="99" y="18"/>
                </a:lnTo>
                <a:lnTo>
                  <a:pt x="101" y="18"/>
                </a:lnTo>
                <a:lnTo>
                  <a:pt x="101" y="20"/>
                </a:lnTo>
                <a:lnTo>
                  <a:pt x="103" y="20"/>
                </a:lnTo>
                <a:lnTo>
                  <a:pt x="104" y="20"/>
                </a:lnTo>
                <a:lnTo>
                  <a:pt x="104" y="18"/>
                </a:lnTo>
                <a:lnTo>
                  <a:pt x="106" y="18"/>
                </a:lnTo>
                <a:lnTo>
                  <a:pt x="107" y="17"/>
                </a:lnTo>
                <a:lnTo>
                  <a:pt x="109" y="17"/>
                </a:lnTo>
                <a:lnTo>
                  <a:pt x="109" y="15"/>
                </a:lnTo>
                <a:lnTo>
                  <a:pt x="111" y="15"/>
                </a:lnTo>
                <a:lnTo>
                  <a:pt x="112" y="15"/>
                </a:lnTo>
                <a:lnTo>
                  <a:pt x="112" y="13"/>
                </a:lnTo>
                <a:lnTo>
                  <a:pt x="114" y="13"/>
                </a:lnTo>
                <a:lnTo>
                  <a:pt x="114" y="12"/>
                </a:lnTo>
                <a:lnTo>
                  <a:pt x="116" y="12"/>
                </a:lnTo>
                <a:lnTo>
                  <a:pt x="116" y="13"/>
                </a:lnTo>
                <a:lnTo>
                  <a:pt x="117" y="13"/>
                </a:lnTo>
                <a:lnTo>
                  <a:pt x="119" y="13"/>
                </a:lnTo>
                <a:lnTo>
                  <a:pt x="121" y="13"/>
                </a:lnTo>
                <a:lnTo>
                  <a:pt x="121" y="12"/>
                </a:lnTo>
                <a:lnTo>
                  <a:pt x="121" y="13"/>
                </a:lnTo>
                <a:lnTo>
                  <a:pt x="121" y="12"/>
                </a:lnTo>
                <a:lnTo>
                  <a:pt x="122" y="12"/>
                </a:lnTo>
                <a:lnTo>
                  <a:pt x="122" y="13"/>
                </a:lnTo>
                <a:lnTo>
                  <a:pt x="124" y="13"/>
                </a:lnTo>
                <a:lnTo>
                  <a:pt x="124" y="12"/>
                </a:lnTo>
                <a:lnTo>
                  <a:pt x="124" y="13"/>
                </a:lnTo>
                <a:lnTo>
                  <a:pt x="125" y="13"/>
                </a:lnTo>
                <a:lnTo>
                  <a:pt x="125" y="12"/>
                </a:lnTo>
                <a:lnTo>
                  <a:pt x="127" y="12"/>
                </a:lnTo>
                <a:lnTo>
                  <a:pt x="129" y="12"/>
                </a:lnTo>
                <a:lnTo>
                  <a:pt x="129" y="13"/>
                </a:lnTo>
                <a:lnTo>
                  <a:pt x="130" y="13"/>
                </a:lnTo>
                <a:lnTo>
                  <a:pt x="132" y="13"/>
                </a:lnTo>
                <a:lnTo>
                  <a:pt x="132" y="12"/>
                </a:lnTo>
                <a:lnTo>
                  <a:pt x="134" y="12"/>
                </a:lnTo>
                <a:lnTo>
                  <a:pt x="135" y="12"/>
                </a:lnTo>
                <a:lnTo>
                  <a:pt x="135" y="10"/>
                </a:lnTo>
                <a:lnTo>
                  <a:pt x="137" y="10"/>
                </a:lnTo>
                <a:lnTo>
                  <a:pt x="138" y="10"/>
                </a:lnTo>
                <a:lnTo>
                  <a:pt x="140" y="10"/>
                </a:lnTo>
                <a:lnTo>
                  <a:pt x="140" y="9"/>
                </a:lnTo>
                <a:lnTo>
                  <a:pt x="140" y="10"/>
                </a:lnTo>
                <a:lnTo>
                  <a:pt x="142" y="10"/>
                </a:lnTo>
                <a:lnTo>
                  <a:pt x="142" y="9"/>
                </a:lnTo>
                <a:lnTo>
                  <a:pt x="143" y="9"/>
                </a:lnTo>
                <a:lnTo>
                  <a:pt x="145" y="9"/>
                </a:lnTo>
                <a:lnTo>
                  <a:pt x="147" y="9"/>
                </a:lnTo>
                <a:lnTo>
                  <a:pt x="148" y="9"/>
                </a:lnTo>
                <a:lnTo>
                  <a:pt x="150" y="9"/>
                </a:lnTo>
                <a:lnTo>
                  <a:pt x="152" y="9"/>
                </a:lnTo>
                <a:lnTo>
                  <a:pt x="153" y="9"/>
                </a:lnTo>
                <a:lnTo>
                  <a:pt x="155" y="9"/>
                </a:lnTo>
                <a:lnTo>
                  <a:pt x="155" y="7"/>
                </a:lnTo>
                <a:lnTo>
                  <a:pt x="156" y="7"/>
                </a:lnTo>
                <a:lnTo>
                  <a:pt x="156" y="5"/>
                </a:lnTo>
                <a:lnTo>
                  <a:pt x="158" y="5"/>
                </a:lnTo>
                <a:lnTo>
                  <a:pt x="160" y="7"/>
                </a:lnTo>
                <a:lnTo>
                  <a:pt x="161" y="7"/>
                </a:lnTo>
                <a:lnTo>
                  <a:pt x="163" y="7"/>
                </a:lnTo>
                <a:lnTo>
                  <a:pt x="163" y="5"/>
                </a:lnTo>
                <a:lnTo>
                  <a:pt x="165" y="5"/>
                </a:lnTo>
                <a:lnTo>
                  <a:pt x="166" y="5"/>
                </a:lnTo>
                <a:lnTo>
                  <a:pt x="168" y="5"/>
                </a:lnTo>
                <a:lnTo>
                  <a:pt x="166" y="5"/>
                </a:lnTo>
                <a:lnTo>
                  <a:pt x="165" y="5"/>
                </a:lnTo>
                <a:lnTo>
                  <a:pt x="165" y="4"/>
                </a:lnTo>
                <a:lnTo>
                  <a:pt x="166" y="4"/>
                </a:lnTo>
                <a:lnTo>
                  <a:pt x="168" y="4"/>
                </a:lnTo>
                <a:lnTo>
                  <a:pt x="168" y="5"/>
                </a:lnTo>
                <a:lnTo>
                  <a:pt x="170" y="5"/>
                </a:lnTo>
                <a:lnTo>
                  <a:pt x="170" y="4"/>
                </a:lnTo>
                <a:lnTo>
                  <a:pt x="171" y="4"/>
                </a:lnTo>
                <a:lnTo>
                  <a:pt x="173" y="4"/>
                </a:lnTo>
                <a:lnTo>
                  <a:pt x="174" y="4"/>
                </a:lnTo>
                <a:lnTo>
                  <a:pt x="176" y="4"/>
                </a:lnTo>
                <a:lnTo>
                  <a:pt x="178" y="4"/>
                </a:lnTo>
                <a:lnTo>
                  <a:pt x="179" y="4"/>
                </a:lnTo>
                <a:lnTo>
                  <a:pt x="179" y="5"/>
                </a:lnTo>
                <a:lnTo>
                  <a:pt x="181" y="5"/>
                </a:lnTo>
                <a:lnTo>
                  <a:pt x="181" y="4"/>
                </a:lnTo>
                <a:lnTo>
                  <a:pt x="179" y="4"/>
                </a:lnTo>
                <a:lnTo>
                  <a:pt x="179" y="2"/>
                </a:lnTo>
                <a:lnTo>
                  <a:pt x="179" y="4"/>
                </a:lnTo>
                <a:lnTo>
                  <a:pt x="179" y="2"/>
                </a:lnTo>
                <a:moveTo>
                  <a:pt x="176" y="0"/>
                </a:moveTo>
                <a:lnTo>
                  <a:pt x="178" y="0"/>
                </a:lnTo>
                <a:lnTo>
                  <a:pt x="178" y="2"/>
                </a:lnTo>
                <a:lnTo>
                  <a:pt x="176" y="2"/>
                </a:lnTo>
                <a:lnTo>
                  <a:pt x="176" y="4"/>
                </a:lnTo>
                <a:lnTo>
                  <a:pt x="174" y="4"/>
                </a:lnTo>
                <a:lnTo>
                  <a:pt x="174" y="2"/>
                </a:lnTo>
                <a:lnTo>
                  <a:pt x="173" y="2"/>
                </a:lnTo>
                <a:lnTo>
                  <a:pt x="173" y="0"/>
                </a:lnTo>
                <a:lnTo>
                  <a:pt x="174" y="0"/>
                </a:lnTo>
                <a:lnTo>
                  <a:pt x="176" y="0"/>
                </a:lnTo>
              </a:path>
            </a:pathLst>
          </a:custGeom>
          <a:solidFill>
            <a:schemeClr val="bg1"/>
          </a:solidFill>
          <a:ln w="1270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67" name="Freeform 706"/>
          <p:cNvSpPr>
            <a:spLocks/>
          </p:cNvSpPr>
          <p:nvPr/>
        </p:nvSpPr>
        <p:spPr bwMode="auto">
          <a:xfrm>
            <a:off x="2499457" y="5099666"/>
            <a:ext cx="944955" cy="1319825"/>
          </a:xfrm>
          <a:custGeom>
            <a:avLst/>
            <a:gdLst>
              <a:gd name="T0" fmla="*/ 447 w 467"/>
              <a:gd name="T1" fmla="*/ 0 h 634"/>
              <a:gd name="T2" fmla="*/ 467 w 467"/>
              <a:gd name="T3" fmla="*/ 20 h 634"/>
              <a:gd name="T4" fmla="*/ 465 w 467"/>
              <a:gd name="T5" fmla="*/ 66 h 634"/>
              <a:gd name="T6" fmla="*/ 464 w 467"/>
              <a:gd name="T7" fmla="*/ 121 h 634"/>
              <a:gd name="T8" fmla="*/ 462 w 467"/>
              <a:gd name="T9" fmla="*/ 178 h 634"/>
              <a:gd name="T10" fmla="*/ 462 w 467"/>
              <a:gd name="T11" fmla="*/ 219 h 634"/>
              <a:gd name="T12" fmla="*/ 460 w 467"/>
              <a:gd name="T13" fmla="*/ 267 h 634"/>
              <a:gd name="T14" fmla="*/ 457 w 467"/>
              <a:gd name="T15" fmla="*/ 335 h 634"/>
              <a:gd name="T16" fmla="*/ 455 w 467"/>
              <a:gd name="T17" fmla="*/ 430 h 634"/>
              <a:gd name="T18" fmla="*/ 454 w 467"/>
              <a:gd name="T19" fmla="*/ 510 h 634"/>
              <a:gd name="T20" fmla="*/ 452 w 467"/>
              <a:gd name="T21" fmla="*/ 557 h 634"/>
              <a:gd name="T22" fmla="*/ 451 w 467"/>
              <a:gd name="T23" fmla="*/ 595 h 634"/>
              <a:gd name="T24" fmla="*/ 437 w 467"/>
              <a:gd name="T25" fmla="*/ 634 h 634"/>
              <a:gd name="T26" fmla="*/ 415 w 467"/>
              <a:gd name="T27" fmla="*/ 633 h 634"/>
              <a:gd name="T28" fmla="*/ 382 w 467"/>
              <a:gd name="T29" fmla="*/ 633 h 634"/>
              <a:gd name="T30" fmla="*/ 326 w 467"/>
              <a:gd name="T31" fmla="*/ 633 h 634"/>
              <a:gd name="T32" fmla="*/ 308 w 467"/>
              <a:gd name="T33" fmla="*/ 633 h 634"/>
              <a:gd name="T34" fmla="*/ 290 w 467"/>
              <a:gd name="T35" fmla="*/ 633 h 634"/>
              <a:gd name="T36" fmla="*/ 272 w 467"/>
              <a:gd name="T37" fmla="*/ 633 h 634"/>
              <a:gd name="T38" fmla="*/ 245 w 467"/>
              <a:gd name="T39" fmla="*/ 633 h 634"/>
              <a:gd name="T40" fmla="*/ 223 w 467"/>
              <a:gd name="T41" fmla="*/ 631 h 634"/>
              <a:gd name="T42" fmla="*/ 201 w 467"/>
              <a:gd name="T43" fmla="*/ 631 h 634"/>
              <a:gd name="T44" fmla="*/ 179 w 467"/>
              <a:gd name="T45" fmla="*/ 631 h 634"/>
              <a:gd name="T46" fmla="*/ 161 w 467"/>
              <a:gd name="T47" fmla="*/ 629 h 634"/>
              <a:gd name="T48" fmla="*/ 140 w 467"/>
              <a:gd name="T49" fmla="*/ 629 h 634"/>
              <a:gd name="T50" fmla="*/ 119 w 467"/>
              <a:gd name="T51" fmla="*/ 629 h 634"/>
              <a:gd name="T52" fmla="*/ 99 w 467"/>
              <a:gd name="T53" fmla="*/ 628 h 634"/>
              <a:gd name="T54" fmla="*/ 65 w 467"/>
              <a:gd name="T55" fmla="*/ 626 h 634"/>
              <a:gd name="T56" fmla="*/ 40 w 467"/>
              <a:gd name="T57" fmla="*/ 623 h 634"/>
              <a:gd name="T58" fmla="*/ 14 w 467"/>
              <a:gd name="T59" fmla="*/ 624 h 634"/>
              <a:gd name="T60" fmla="*/ 1 w 467"/>
              <a:gd name="T61" fmla="*/ 611 h 634"/>
              <a:gd name="T62" fmla="*/ 1 w 467"/>
              <a:gd name="T63" fmla="*/ 574 h 634"/>
              <a:gd name="T64" fmla="*/ 3 w 467"/>
              <a:gd name="T65" fmla="*/ 541 h 634"/>
              <a:gd name="T66" fmla="*/ 5 w 467"/>
              <a:gd name="T67" fmla="*/ 523 h 634"/>
              <a:gd name="T68" fmla="*/ 5 w 467"/>
              <a:gd name="T69" fmla="*/ 494 h 634"/>
              <a:gd name="T70" fmla="*/ 6 w 467"/>
              <a:gd name="T71" fmla="*/ 466 h 634"/>
              <a:gd name="T72" fmla="*/ 8 w 467"/>
              <a:gd name="T73" fmla="*/ 425 h 634"/>
              <a:gd name="T74" fmla="*/ 9 w 467"/>
              <a:gd name="T75" fmla="*/ 378 h 634"/>
              <a:gd name="T76" fmla="*/ 13 w 467"/>
              <a:gd name="T77" fmla="*/ 307 h 634"/>
              <a:gd name="T78" fmla="*/ 13 w 467"/>
              <a:gd name="T79" fmla="*/ 262 h 634"/>
              <a:gd name="T80" fmla="*/ 14 w 467"/>
              <a:gd name="T81" fmla="*/ 219 h 634"/>
              <a:gd name="T82" fmla="*/ 16 w 467"/>
              <a:gd name="T83" fmla="*/ 173 h 634"/>
              <a:gd name="T84" fmla="*/ 34 w 467"/>
              <a:gd name="T85" fmla="*/ 164 h 634"/>
              <a:gd name="T86" fmla="*/ 52 w 467"/>
              <a:gd name="T87" fmla="*/ 155 h 634"/>
              <a:gd name="T88" fmla="*/ 68 w 467"/>
              <a:gd name="T89" fmla="*/ 146 h 634"/>
              <a:gd name="T90" fmla="*/ 107 w 467"/>
              <a:gd name="T91" fmla="*/ 149 h 634"/>
              <a:gd name="T92" fmla="*/ 129 w 467"/>
              <a:gd name="T93" fmla="*/ 144 h 634"/>
              <a:gd name="T94" fmla="*/ 161 w 467"/>
              <a:gd name="T95" fmla="*/ 136 h 634"/>
              <a:gd name="T96" fmla="*/ 199 w 467"/>
              <a:gd name="T97" fmla="*/ 133 h 634"/>
              <a:gd name="T98" fmla="*/ 227 w 467"/>
              <a:gd name="T99" fmla="*/ 116 h 634"/>
              <a:gd name="T100" fmla="*/ 251 w 467"/>
              <a:gd name="T101" fmla="*/ 100 h 634"/>
              <a:gd name="T102" fmla="*/ 269 w 467"/>
              <a:gd name="T103" fmla="*/ 85 h 634"/>
              <a:gd name="T104" fmla="*/ 282 w 467"/>
              <a:gd name="T105" fmla="*/ 70 h 634"/>
              <a:gd name="T106" fmla="*/ 317 w 467"/>
              <a:gd name="T107" fmla="*/ 62 h 634"/>
              <a:gd name="T108" fmla="*/ 335 w 467"/>
              <a:gd name="T109" fmla="*/ 39 h 634"/>
              <a:gd name="T110" fmla="*/ 366 w 467"/>
              <a:gd name="T111" fmla="*/ 36 h 634"/>
              <a:gd name="T112" fmla="*/ 390 w 467"/>
              <a:gd name="T113" fmla="*/ 26 h 634"/>
              <a:gd name="T114" fmla="*/ 411 w 467"/>
              <a:gd name="T115" fmla="*/ 7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634">
                <a:moveTo>
                  <a:pt x="423" y="0"/>
                </a:moveTo>
                <a:lnTo>
                  <a:pt x="424" y="0"/>
                </a:lnTo>
                <a:lnTo>
                  <a:pt x="426" y="0"/>
                </a:lnTo>
                <a:lnTo>
                  <a:pt x="431" y="0"/>
                </a:lnTo>
                <a:lnTo>
                  <a:pt x="433" y="0"/>
                </a:lnTo>
                <a:lnTo>
                  <a:pt x="436" y="0"/>
                </a:lnTo>
                <a:lnTo>
                  <a:pt x="439" y="0"/>
                </a:lnTo>
                <a:lnTo>
                  <a:pt x="441" y="0"/>
                </a:lnTo>
                <a:lnTo>
                  <a:pt x="442" y="0"/>
                </a:lnTo>
                <a:lnTo>
                  <a:pt x="447" y="0"/>
                </a:lnTo>
                <a:lnTo>
                  <a:pt x="449" y="0"/>
                </a:lnTo>
                <a:lnTo>
                  <a:pt x="451" y="2"/>
                </a:lnTo>
                <a:lnTo>
                  <a:pt x="459" y="2"/>
                </a:lnTo>
                <a:lnTo>
                  <a:pt x="462" y="2"/>
                </a:lnTo>
                <a:lnTo>
                  <a:pt x="467" y="2"/>
                </a:lnTo>
                <a:lnTo>
                  <a:pt x="467" y="3"/>
                </a:lnTo>
                <a:lnTo>
                  <a:pt x="467" y="8"/>
                </a:lnTo>
                <a:lnTo>
                  <a:pt x="467" y="10"/>
                </a:lnTo>
                <a:lnTo>
                  <a:pt x="467" y="15"/>
                </a:lnTo>
                <a:lnTo>
                  <a:pt x="467" y="20"/>
                </a:lnTo>
                <a:lnTo>
                  <a:pt x="467" y="23"/>
                </a:lnTo>
                <a:lnTo>
                  <a:pt x="467" y="25"/>
                </a:lnTo>
                <a:lnTo>
                  <a:pt x="467" y="28"/>
                </a:lnTo>
                <a:lnTo>
                  <a:pt x="467" y="31"/>
                </a:lnTo>
                <a:lnTo>
                  <a:pt x="467" y="38"/>
                </a:lnTo>
                <a:lnTo>
                  <a:pt x="467" y="41"/>
                </a:lnTo>
                <a:lnTo>
                  <a:pt x="465" y="54"/>
                </a:lnTo>
                <a:lnTo>
                  <a:pt x="465" y="56"/>
                </a:lnTo>
                <a:lnTo>
                  <a:pt x="465" y="62"/>
                </a:lnTo>
                <a:lnTo>
                  <a:pt x="465" y="66"/>
                </a:lnTo>
                <a:lnTo>
                  <a:pt x="465" y="72"/>
                </a:lnTo>
                <a:lnTo>
                  <a:pt x="465" y="75"/>
                </a:lnTo>
                <a:lnTo>
                  <a:pt x="465" y="79"/>
                </a:lnTo>
                <a:lnTo>
                  <a:pt x="465" y="93"/>
                </a:lnTo>
                <a:lnTo>
                  <a:pt x="464" y="97"/>
                </a:lnTo>
                <a:lnTo>
                  <a:pt x="464" y="105"/>
                </a:lnTo>
                <a:lnTo>
                  <a:pt x="464" y="108"/>
                </a:lnTo>
                <a:lnTo>
                  <a:pt x="464" y="110"/>
                </a:lnTo>
                <a:lnTo>
                  <a:pt x="464" y="116"/>
                </a:lnTo>
                <a:lnTo>
                  <a:pt x="464" y="121"/>
                </a:lnTo>
                <a:lnTo>
                  <a:pt x="464" y="126"/>
                </a:lnTo>
                <a:lnTo>
                  <a:pt x="464" y="128"/>
                </a:lnTo>
                <a:lnTo>
                  <a:pt x="464" y="134"/>
                </a:lnTo>
                <a:lnTo>
                  <a:pt x="464" y="155"/>
                </a:lnTo>
                <a:lnTo>
                  <a:pt x="464" y="157"/>
                </a:lnTo>
                <a:lnTo>
                  <a:pt x="464" y="159"/>
                </a:lnTo>
                <a:lnTo>
                  <a:pt x="462" y="164"/>
                </a:lnTo>
                <a:lnTo>
                  <a:pt x="462" y="175"/>
                </a:lnTo>
                <a:lnTo>
                  <a:pt x="462" y="177"/>
                </a:lnTo>
                <a:lnTo>
                  <a:pt x="462" y="178"/>
                </a:lnTo>
                <a:lnTo>
                  <a:pt x="462" y="186"/>
                </a:lnTo>
                <a:lnTo>
                  <a:pt x="462" y="188"/>
                </a:lnTo>
                <a:lnTo>
                  <a:pt x="462" y="190"/>
                </a:lnTo>
                <a:lnTo>
                  <a:pt x="462" y="198"/>
                </a:lnTo>
                <a:lnTo>
                  <a:pt x="462" y="209"/>
                </a:lnTo>
                <a:lnTo>
                  <a:pt x="462" y="213"/>
                </a:lnTo>
                <a:lnTo>
                  <a:pt x="462" y="214"/>
                </a:lnTo>
                <a:lnTo>
                  <a:pt x="462" y="216"/>
                </a:lnTo>
                <a:lnTo>
                  <a:pt x="462" y="218"/>
                </a:lnTo>
                <a:lnTo>
                  <a:pt x="462" y="219"/>
                </a:lnTo>
                <a:lnTo>
                  <a:pt x="462" y="221"/>
                </a:lnTo>
                <a:lnTo>
                  <a:pt x="462" y="227"/>
                </a:lnTo>
                <a:lnTo>
                  <a:pt x="460" y="232"/>
                </a:lnTo>
                <a:lnTo>
                  <a:pt x="460" y="234"/>
                </a:lnTo>
                <a:lnTo>
                  <a:pt x="460" y="237"/>
                </a:lnTo>
                <a:lnTo>
                  <a:pt x="460" y="239"/>
                </a:lnTo>
                <a:lnTo>
                  <a:pt x="460" y="245"/>
                </a:lnTo>
                <a:lnTo>
                  <a:pt x="460" y="250"/>
                </a:lnTo>
                <a:lnTo>
                  <a:pt x="460" y="255"/>
                </a:lnTo>
                <a:lnTo>
                  <a:pt x="460" y="267"/>
                </a:lnTo>
                <a:lnTo>
                  <a:pt x="460" y="270"/>
                </a:lnTo>
                <a:lnTo>
                  <a:pt x="460" y="271"/>
                </a:lnTo>
                <a:lnTo>
                  <a:pt x="460" y="275"/>
                </a:lnTo>
                <a:lnTo>
                  <a:pt x="459" y="306"/>
                </a:lnTo>
                <a:lnTo>
                  <a:pt x="459" y="314"/>
                </a:lnTo>
                <a:lnTo>
                  <a:pt x="459" y="317"/>
                </a:lnTo>
                <a:lnTo>
                  <a:pt x="459" y="319"/>
                </a:lnTo>
                <a:lnTo>
                  <a:pt x="459" y="322"/>
                </a:lnTo>
                <a:lnTo>
                  <a:pt x="459" y="335"/>
                </a:lnTo>
                <a:lnTo>
                  <a:pt x="457" y="335"/>
                </a:lnTo>
                <a:lnTo>
                  <a:pt x="457" y="358"/>
                </a:lnTo>
                <a:lnTo>
                  <a:pt x="455" y="384"/>
                </a:lnTo>
                <a:lnTo>
                  <a:pt x="455" y="386"/>
                </a:lnTo>
                <a:lnTo>
                  <a:pt x="455" y="389"/>
                </a:lnTo>
                <a:lnTo>
                  <a:pt x="455" y="399"/>
                </a:lnTo>
                <a:lnTo>
                  <a:pt x="455" y="420"/>
                </a:lnTo>
                <a:lnTo>
                  <a:pt x="455" y="423"/>
                </a:lnTo>
                <a:lnTo>
                  <a:pt x="455" y="427"/>
                </a:lnTo>
                <a:lnTo>
                  <a:pt x="455" y="428"/>
                </a:lnTo>
                <a:lnTo>
                  <a:pt x="455" y="430"/>
                </a:lnTo>
                <a:lnTo>
                  <a:pt x="455" y="432"/>
                </a:lnTo>
                <a:lnTo>
                  <a:pt x="455" y="440"/>
                </a:lnTo>
                <a:lnTo>
                  <a:pt x="455" y="443"/>
                </a:lnTo>
                <a:lnTo>
                  <a:pt x="455" y="450"/>
                </a:lnTo>
                <a:lnTo>
                  <a:pt x="455" y="451"/>
                </a:lnTo>
                <a:lnTo>
                  <a:pt x="455" y="454"/>
                </a:lnTo>
                <a:lnTo>
                  <a:pt x="454" y="479"/>
                </a:lnTo>
                <a:lnTo>
                  <a:pt x="454" y="490"/>
                </a:lnTo>
                <a:lnTo>
                  <a:pt x="454" y="492"/>
                </a:lnTo>
                <a:lnTo>
                  <a:pt x="454" y="510"/>
                </a:lnTo>
                <a:lnTo>
                  <a:pt x="454" y="521"/>
                </a:lnTo>
                <a:lnTo>
                  <a:pt x="454" y="523"/>
                </a:lnTo>
                <a:lnTo>
                  <a:pt x="454" y="530"/>
                </a:lnTo>
                <a:lnTo>
                  <a:pt x="452" y="533"/>
                </a:lnTo>
                <a:lnTo>
                  <a:pt x="452" y="535"/>
                </a:lnTo>
                <a:lnTo>
                  <a:pt x="452" y="538"/>
                </a:lnTo>
                <a:lnTo>
                  <a:pt x="452" y="541"/>
                </a:lnTo>
                <a:lnTo>
                  <a:pt x="452" y="549"/>
                </a:lnTo>
                <a:lnTo>
                  <a:pt x="452" y="554"/>
                </a:lnTo>
                <a:lnTo>
                  <a:pt x="452" y="557"/>
                </a:lnTo>
                <a:lnTo>
                  <a:pt x="451" y="557"/>
                </a:lnTo>
                <a:lnTo>
                  <a:pt x="451" y="559"/>
                </a:lnTo>
                <a:lnTo>
                  <a:pt x="451" y="561"/>
                </a:lnTo>
                <a:lnTo>
                  <a:pt x="451" y="574"/>
                </a:lnTo>
                <a:lnTo>
                  <a:pt x="451" y="582"/>
                </a:lnTo>
                <a:lnTo>
                  <a:pt x="451" y="584"/>
                </a:lnTo>
                <a:lnTo>
                  <a:pt x="451" y="587"/>
                </a:lnTo>
                <a:lnTo>
                  <a:pt x="451" y="590"/>
                </a:lnTo>
                <a:lnTo>
                  <a:pt x="451" y="592"/>
                </a:lnTo>
                <a:lnTo>
                  <a:pt x="451" y="595"/>
                </a:lnTo>
                <a:lnTo>
                  <a:pt x="451" y="628"/>
                </a:lnTo>
                <a:lnTo>
                  <a:pt x="451" y="629"/>
                </a:lnTo>
                <a:lnTo>
                  <a:pt x="451" y="634"/>
                </a:lnTo>
                <a:lnTo>
                  <a:pt x="449" y="634"/>
                </a:lnTo>
                <a:lnTo>
                  <a:pt x="447" y="634"/>
                </a:lnTo>
                <a:lnTo>
                  <a:pt x="446" y="634"/>
                </a:lnTo>
                <a:lnTo>
                  <a:pt x="444" y="634"/>
                </a:lnTo>
                <a:lnTo>
                  <a:pt x="442" y="634"/>
                </a:lnTo>
                <a:lnTo>
                  <a:pt x="441" y="634"/>
                </a:lnTo>
                <a:lnTo>
                  <a:pt x="437" y="634"/>
                </a:lnTo>
                <a:lnTo>
                  <a:pt x="436" y="634"/>
                </a:lnTo>
                <a:lnTo>
                  <a:pt x="433" y="634"/>
                </a:lnTo>
                <a:lnTo>
                  <a:pt x="431" y="634"/>
                </a:lnTo>
                <a:lnTo>
                  <a:pt x="429" y="634"/>
                </a:lnTo>
                <a:lnTo>
                  <a:pt x="426" y="633"/>
                </a:lnTo>
                <a:lnTo>
                  <a:pt x="424" y="633"/>
                </a:lnTo>
                <a:lnTo>
                  <a:pt x="421" y="633"/>
                </a:lnTo>
                <a:lnTo>
                  <a:pt x="420" y="633"/>
                </a:lnTo>
                <a:lnTo>
                  <a:pt x="416" y="633"/>
                </a:lnTo>
                <a:lnTo>
                  <a:pt x="415" y="633"/>
                </a:lnTo>
                <a:lnTo>
                  <a:pt x="411" y="633"/>
                </a:lnTo>
                <a:lnTo>
                  <a:pt x="410" y="633"/>
                </a:lnTo>
                <a:lnTo>
                  <a:pt x="408" y="633"/>
                </a:lnTo>
                <a:lnTo>
                  <a:pt x="405" y="633"/>
                </a:lnTo>
                <a:lnTo>
                  <a:pt x="403" y="633"/>
                </a:lnTo>
                <a:lnTo>
                  <a:pt x="398" y="633"/>
                </a:lnTo>
                <a:lnTo>
                  <a:pt x="397" y="633"/>
                </a:lnTo>
                <a:lnTo>
                  <a:pt x="395" y="633"/>
                </a:lnTo>
                <a:lnTo>
                  <a:pt x="388" y="633"/>
                </a:lnTo>
                <a:lnTo>
                  <a:pt x="382" y="633"/>
                </a:lnTo>
                <a:lnTo>
                  <a:pt x="375" y="633"/>
                </a:lnTo>
                <a:lnTo>
                  <a:pt x="371" y="633"/>
                </a:lnTo>
                <a:lnTo>
                  <a:pt x="353" y="633"/>
                </a:lnTo>
                <a:lnTo>
                  <a:pt x="349" y="633"/>
                </a:lnTo>
                <a:lnTo>
                  <a:pt x="338" y="633"/>
                </a:lnTo>
                <a:lnTo>
                  <a:pt x="336" y="633"/>
                </a:lnTo>
                <a:lnTo>
                  <a:pt x="333" y="633"/>
                </a:lnTo>
                <a:lnTo>
                  <a:pt x="331" y="633"/>
                </a:lnTo>
                <a:lnTo>
                  <a:pt x="328" y="633"/>
                </a:lnTo>
                <a:lnTo>
                  <a:pt x="326" y="633"/>
                </a:lnTo>
                <a:lnTo>
                  <a:pt x="325" y="633"/>
                </a:lnTo>
                <a:lnTo>
                  <a:pt x="323" y="633"/>
                </a:lnTo>
                <a:lnTo>
                  <a:pt x="321" y="633"/>
                </a:lnTo>
                <a:lnTo>
                  <a:pt x="320" y="633"/>
                </a:lnTo>
                <a:lnTo>
                  <a:pt x="317" y="633"/>
                </a:lnTo>
                <a:lnTo>
                  <a:pt x="315" y="633"/>
                </a:lnTo>
                <a:lnTo>
                  <a:pt x="313" y="633"/>
                </a:lnTo>
                <a:lnTo>
                  <a:pt x="312" y="633"/>
                </a:lnTo>
                <a:lnTo>
                  <a:pt x="310" y="633"/>
                </a:lnTo>
                <a:lnTo>
                  <a:pt x="308" y="633"/>
                </a:lnTo>
                <a:lnTo>
                  <a:pt x="307" y="633"/>
                </a:lnTo>
                <a:lnTo>
                  <a:pt x="305" y="633"/>
                </a:lnTo>
                <a:lnTo>
                  <a:pt x="304" y="633"/>
                </a:lnTo>
                <a:lnTo>
                  <a:pt x="300" y="633"/>
                </a:lnTo>
                <a:lnTo>
                  <a:pt x="299" y="633"/>
                </a:lnTo>
                <a:lnTo>
                  <a:pt x="297" y="633"/>
                </a:lnTo>
                <a:lnTo>
                  <a:pt x="295" y="633"/>
                </a:lnTo>
                <a:lnTo>
                  <a:pt x="294" y="633"/>
                </a:lnTo>
                <a:lnTo>
                  <a:pt x="292" y="633"/>
                </a:lnTo>
                <a:lnTo>
                  <a:pt x="290" y="633"/>
                </a:lnTo>
                <a:lnTo>
                  <a:pt x="289" y="633"/>
                </a:lnTo>
                <a:lnTo>
                  <a:pt x="287" y="633"/>
                </a:lnTo>
                <a:lnTo>
                  <a:pt x="286" y="633"/>
                </a:lnTo>
                <a:lnTo>
                  <a:pt x="284" y="633"/>
                </a:lnTo>
                <a:lnTo>
                  <a:pt x="282" y="633"/>
                </a:lnTo>
                <a:lnTo>
                  <a:pt x="281" y="633"/>
                </a:lnTo>
                <a:lnTo>
                  <a:pt x="279" y="633"/>
                </a:lnTo>
                <a:lnTo>
                  <a:pt x="277" y="633"/>
                </a:lnTo>
                <a:lnTo>
                  <a:pt x="276" y="633"/>
                </a:lnTo>
                <a:lnTo>
                  <a:pt x="272" y="633"/>
                </a:lnTo>
                <a:lnTo>
                  <a:pt x="271" y="633"/>
                </a:lnTo>
                <a:lnTo>
                  <a:pt x="269" y="633"/>
                </a:lnTo>
                <a:lnTo>
                  <a:pt x="268" y="633"/>
                </a:lnTo>
                <a:lnTo>
                  <a:pt x="266" y="633"/>
                </a:lnTo>
                <a:lnTo>
                  <a:pt x="264" y="633"/>
                </a:lnTo>
                <a:lnTo>
                  <a:pt x="253" y="633"/>
                </a:lnTo>
                <a:lnTo>
                  <a:pt x="251" y="633"/>
                </a:lnTo>
                <a:lnTo>
                  <a:pt x="248" y="633"/>
                </a:lnTo>
                <a:lnTo>
                  <a:pt x="246" y="633"/>
                </a:lnTo>
                <a:lnTo>
                  <a:pt x="245" y="633"/>
                </a:lnTo>
                <a:lnTo>
                  <a:pt x="243" y="633"/>
                </a:lnTo>
                <a:lnTo>
                  <a:pt x="241" y="633"/>
                </a:lnTo>
                <a:lnTo>
                  <a:pt x="240" y="631"/>
                </a:lnTo>
                <a:lnTo>
                  <a:pt x="237" y="631"/>
                </a:lnTo>
                <a:lnTo>
                  <a:pt x="235" y="631"/>
                </a:lnTo>
                <a:lnTo>
                  <a:pt x="233" y="631"/>
                </a:lnTo>
                <a:lnTo>
                  <a:pt x="230" y="631"/>
                </a:lnTo>
                <a:lnTo>
                  <a:pt x="228" y="631"/>
                </a:lnTo>
                <a:lnTo>
                  <a:pt x="225" y="631"/>
                </a:lnTo>
                <a:lnTo>
                  <a:pt x="223" y="631"/>
                </a:lnTo>
                <a:lnTo>
                  <a:pt x="220" y="631"/>
                </a:lnTo>
                <a:lnTo>
                  <a:pt x="219" y="631"/>
                </a:lnTo>
                <a:lnTo>
                  <a:pt x="217" y="631"/>
                </a:lnTo>
                <a:lnTo>
                  <a:pt x="214" y="631"/>
                </a:lnTo>
                <a:lnTo>
                  <a:pt x="212" y="631"/>
                </a:lnTo>
                <a:lnTo>
                  <a:pt x="209" y="631"/>
                </a:lnTo>
                <a:lnTo>
                  <a:pt x="207" y="631"/>
                </a:lnTo>
                <a:lnTo>
                  <a:pt x="205" y="631"/>
                </a:lnTo>
                <a:lnTo>
                  <a:pt x="202" y="631"/>
                </a:lnTo>
                <a:lnTo>
                  <a:pt x="201" y="631"/>
                </a:lnTo>
                <a:lnTo>
                  <a:pt x="199" y="631"/>
                </a:lnTo>
                <a:lnTo>
                  <a:pt x="197" y="631"/>
                </a:lnTo>
                <a:lnTo>
                  <a:pt x="196" y="631"/>
                </a:lnTo>
                <a:lnTo>
                  <a:pt x="192" y="631"/>
                </a:lnTo>
                <a:lnTo>
                  <a:pt x="191" y="631"/>
                </a:lnTo>
                <a:lnTo>
                  <a:pt x="189" y="631"/>
                </a:lnTo>
                <a:lnTo>
                  <a:pt x="186" y="631"/>
                </a:lnTo>
                <a:lnTo>
                  <a:pt x="184" y="631"/>
                </a:lnTo>
                <a:lnTo>
                  <a:pt x="181" y="631"/>
                </a:lnTo>
                <a:lnTo>
                  <a:pt x="179" y="631"/>
                </a:lnTo>
                <a:lnTo>
                  <a:pt x="176" y="631"/>
                </a:lnTo>
                <a:lnTo>
                  <a:pt x="174" y="631"/>
                </a:lnTo>
                <a:lnTo>
                  <a:pt x="173" y="629"/>
                </a:lnTo>
                <a:lnTo>
                  <a:pt x="171" y="629"/>
                </a:lnTo>
                <a:lnTo>
                  <a:pt x="170" y="629"/>
                </a:lnTo>
                <a:lnTo>
                  <a:pt x="168" y="629"/>
                </a:lnTo>
                <a:lnTo>
                  <a:pt x="166" y="629"/>
                </a:lnTo>
                <a:lnTo>
                  <a:pt x="165" y="629"/>
                </a:lnTo>
                <a:lnTo>
                  <a:pt x="163" y="629"/>
                </a:lnTo>
                <a:lnTo>
                  <a:pt x="161" y="629"/>
                </a:lnTo>
                <a:lnTo>
                  <a:pt x="158" y="629"/>
                </a:lnTo>
                <a:lnTo>
                  <a:pt x="156" y="629"/>
                </a:lnTo>
                <a:lnTo>
                  <a:pt x="153" y="629"/>
                </a:lnTo>
                <a:lnTo>
                  <a:pt x="152" y="629"/>
                </a:lnTo>
                <a:lnTo>
                  <a:pt x="148" y="629"/>
                </a:lnTo>
                <a:lnTo>
                  <a:pt x="147" y="629"/>
                </a:lnTo>
                <a:lnTo>
                  <a:pt x="145" y="629"/>
                </a:lnTo>
                <a:lnTo>
                  <a:pt x="143" y="629"/>
                </a:lnTo>
                <a:lnTo>
                  <a:pt x="142" y="629"/>
                </a:lnTo>
                <a:lnTo>
                  <a:pt x="140" y="629"/>
                </a:lnTo>
                <a:lnTo>
                  <a:pt x="138" y="629"/>
                </a:lnTo>
                <a:lnTo>
                  <a:pt x="137" y="629"/>
                </a:lnTo>
                <a:lnTo>
                  <a:pt x="135" y="629"/>
                </a:lnTo>
                <a:lnTo>
                  <a:pt x="132" y="629"/>
                </a:lnTo>
                <a:lnTo>
                  <a:pt x="130" y="629"/>
                </a:lnTo>
                <a:lnTo>
                  <a:pt x="129" y="629"/>
                </a:lnTo>
                <a:lnTo>
                  <a:pt x="125" y="629"/>
                </a:lnTo>
                <a:lnTo>
                  <a:pt x="124" y="629"/>
                </a:lnTo>
                <a:lnTo>
                  <a:pt x="121" y="629"/>
                </a:lnTo>
                <a:lnTo>
                  <a:pt x="119" y="629"/>
                </a:lnTo>
                <a:lnTo>
                  <a:pt x="117" y="629"/>
                </a:lnTo>
                <a:lnTo>
                  <a:pt x="116" y="629"/>
                </a:lnTo>
                <a:lnTo>
                  <a:pt x="114" y="629"/>
                </a:lnTo>
                <a:lnTo>
                  <a:pt x="111" y="629"/>
                </a:lnTo>
                <a:lnTo>
                  <a:pt x="109" y="629"/>
                </a:lnTo>
                <a:lnTo>
                  <a:pt x="107" y="629"/>
                </a:lnTo>
                <a:lnTo>
                  <a:pt x="106" y="629"/>
                </a:lnTo>
                <a:lnTo>
                  <a:pt x="104" y="628"/>
                </a:lnTo>
                <a:lnTo>
                  <a:pt x="103" y="628"/>
                </a:lnTo>
                <a:lnTo>
                  <a:pt x="99" y="628"/>
                </a:lnTo>
                <a:lnTo>
                  <a:pt x="98" y="628"/>
                </a:lnTo>
                <a:lnTo>
                  <a:pt x="94" y="628"/>
                </a:lnTo>
                <a:lnTo>
                  <a:pt x="93" y="628"/>
                </a:lnTo>
                <a:lnTo>
                  <a:pt x="89" y="628"/>
                </a:lnTo>
                <a:lnTo>
                  <a:pt x="88" y="628"/>
                </a:lnTo>
                <a:lnTo>
                  <a:pt x="85" y="628"/>
                </a:lnTo>
                <a:lnTo>
                  <a:pt x="83" y="628"/>
                </a:lnTo>
                <a:lnTo>
                  <a:pt x="80" y="626"/>
                </a:lnTo>
                <a:lnTo>
                  <a:pt x="70" y="626"/>
                </a:lnTo>
                <a:lnTo>
                  <a:pt x="65" y="626"/>
                </a:lnTo>
                <a:lnTo>
                  <a:pt x="63" y="624"/>
                </a:lnTo>
                <a:lnTo>
                  <a:pt x="62" y="624"/>
                </a:lnTo>
                <a:lnTo>
                  <a:pt x="60" y="624"/>
                </a:lnTo>
                <a:lnTo>
                  <a:pt x="57" y="624"/>
                </a:lnTo>
                <a:lnTo>
                  <a:pt x="55" y="624"/>
                </a:lnTo>
                <a:lnTo>
                  <a:pt x="52" y="624"/>
                </a:lnTo>
                <a:lnTo>
                  <a:pt x="50" y="623"/>
                </a:lnTo>
                <a:lnTo>
                  <a:pt x="49" y="623"/>
                </a:lnTo>
                <a:lnTo>
                  <a:pt x="47" y="623"/>
                </a:lnTo>
                <a:lnTo>
                  <a:pt x="40" y="623"/>
                </a:lnTo>
                <a:lnTo>
                  <a:pt x="39" y="623"/>
                </a:lnTo>
                <a:lnTo>
                  <a:pt x="37" y="623"/>
                </a:lnTo>
                <a:lnTo>
                  <a:pt x="36" y="623"/>
                </a:lnTo>
                <a:lnTo>
                  <a:pt x="34" y="623"/>
                </a:lnTo>
                <a:lnTo>
                  <a:pt x="31" y="623"/>
                </a:lnTo>
                <a:lnTo>
                  <a:pt x="29" y="624"/>
                </a:lnTo>
                <a:lnTo>
                  <a:pt x="21" y="624"/>
                </a:lnTo>
                <a:lnTo>
                  <a:pt x="19" y="624"/>
                </a:lnTo>
                <a:lnTo>
                  <a:pt x="16" y="624"/>
                </a:lnTo>
                <a:lnTo>
                  <a:pt x="14" y="624"/>
                </a:lnTo>
                <a:lnTo>
                  <a:pt x="11" y="624"/>
                </a:lnTo>
                <a:lnTo>
                  <a:pt x="9" y="624"/>
                </a:lnTo>
                <a:lnTo>
                  <a:pt x="8" y="624"/>
                </a:lnTo>
                <a:lnTo>
                  <a:pt x="5" y="624"/>
                </a:lnTo>
                <a:lnTo>
                  <a:pt x="3" y="624"/>
                </a:lnTo>
                <a:lnTo>
                  <a:pt x="0" y="624"/>
                </a:lnTo>
                <a:lnTo>
                  <a:pt x="0" y="621"/>
                </a:lnTo>
                <a:lnTo>
                  <a:pt x="1" y="616"/>
                </a:lnTo>
                <a:lnTo>
                  <a:pt x="1" y="613"/>
                </a:lnTo>
                <a:lnTo>
                  <a:pt x="1" y="611"/>
                </a:lnTo>
                <a:lnTo>
                  <a:pt x="1" y="610"/>
                </a:lnTo>
                <a:lnTo>
                  <a:pt x="1" y="608"/>
                </a:lnTo>
                <a:lnTo>
                  <a:pt x="1" y="602"/>
                </a:lnTo>
                <a:lnTo>
                  <a:pt x="1" y="598"/>
                </a:lnTo>
                <a:lnTo>
                  <a:pt x="1" y="593"/>
                </a:lnTo>
                <a:lnTo>
                  <a:pt x="1" y="590"/>
                </a:lnTo>
                <a:lnTo>
                  <a:pt x="1" y="582"/>
                </a:lnTo>
                <a:lnTo>
                  <a:pt x="1" y="579"/>
                </a:lnTo>
                <a:lnTo>
                  <a:pt x="1" y="575"/>
                </a:lnTo>
                <a:lnTo>
                  <a:pt x="1" y="574"/>
                </a:lnTo>
                <a:lnTo>
                  <a:pt x="1" y="572"/>
                </a:lnTo>
                <a:lnTo>
                  <a:pt x="3" y="569"/>
                </a:lnTo>
                <a:lnTo>
                  <a:pt x="3" y="566"/>
                </a:lnTo>
                <a:lnTo>
                  <a:pt x="3" y="564"/>
                </a:lnTo>
                <a:lnTo>
                  <a:pt x="3" y="562"/>
                </a:lnTo>
                <a:lnTo>
                  <a:pt x="3" y="557"/>
                </a:lnTo>
                <a:lnTo>
                  <a:pt x="3" y="548"/>
                </a:lnTo>
                <a:lnTo>
                  <a:pt x="3" y="546"/>
                </a:lnTo>
                <a:lnTo>
                  <a:pt x="3" y="543"/>
                </a:lnTo>
                <a:lnTo>
                  <a:pt x="3" y="541"/>
                </a:lnTo>
                <a:lnTo>
                  <a:pt x="3" y="538"/>
                </a:lnTo>
                <a:lnTo>
                  <a:pt x="3" y="536"/>
                </a:lnTo>
                <a:lnTo>
                  <a:pt x="3" y="535"/>
                </a:lnTo>
                <a:lnTo>
                  <a:pt x="5" y="535"/>
                </a:lnTo>
                <a:lnTo>
                  <a:pt x="5" y="533"/>
                </a:lnTo>
                <a:lnTo>
                  <a:pt x="5" y="531"/>
                </a:lnTo>
                <a:lnTo>
                  <a:pt x="5" y="530"/>
                </a:lnTo>
                <a:lnTo>
                  <a:pt x="5" y="526"/>
                </a:lnTo>
                <a:lnTo>
                  <a:pt x="5" y="525"/>
                </a:lnTo>
                <a:lnTo>
                  <a:pt x="5" y="523"/>
                </a:lnTo>
                <a:lnTo>
                  <a:pt x="5" y="520"/>
                </a:lnTo>
                <a:lnTo>
                  <a:pt x="5" y="517"/>
                </a:lnTo>
                <a:lnTo>
                  <a:pt x="5" y="513"/>
                </a:lnTo>
                <a:lnTo>
                  <a:pt x="5" y="510"/>
                </a:lnTo>
                <a:lnTo>
                  <a:pt x="5" y="507"/>
                </a:lnTo>
                <a:lnTo>
                  <a:pt x="5" y="505"/>
                </a:lnTo>
                <a:lnTo>
                  <a:pt x="5" y="503"/>
                </a:lnTo>
                <a:lnTo>
                  <a:pt x="5" y="500"/>
                </a:lnTo>
                <a:lnTo>
                  <a:pt x="5" y="499"/>
                </a:lnTo>
                <a:lnTo>
                  <a:pt x="5" y="494"/>
                </a:lnTo>
                <a:lnTo>
                  <a:pt x="5" y="490"/>
                </a:lnTo>
                <a:lnTo>
                  <a:pt x="5" y="489"/>
                </a:lnTo>
                <a:lnTo>
                  <a:pt x="5" y="482"/>
                </a:lnTo>
                <a:lnTo>
                  <a:pt x="6" y="481"/>
                </a:lnTo>
                <a:lnTo>
                  <a:pt x="6" y="477"/>
                </a:lnTo>
                <a:lnTo>
                  <a:pt x="6" y="476"/>
                </a:lnTo>
                <a:lnTo>
                  <a:pt x="6" y="471"/>
                </a:lnTo>
                <a:lnTo>
                  <a:pt x="6" y="469"/>
                </a:lnTo>
                <a:lnTo>
                  <a:pt x="6" y="468"/>
                </a:lnTo>
                <a:lnTo>
                  <a:pt x="6" y="466"/>
                </a:lnTo>
                <a:lnTo>
                  <a:pt x="6" y="458"/>
                </a:lnTo>
                <a:lnTo>
                  <a:pt x="6" y="448"/>
                </a:lnTo>
                <a:lnTo>
                  <a:pt x="6" y="443"/>
                </a:lnTo>
                <a:lnTo>
                  <a:pt x="6" y="441"/>
                </a:lnTo>
                <a:lnTo>
                  <a:pt x="6" y="438"/>
                </a:lnTo>
                <a:lnTo>
                  <a:pt x="6" y="436"/>
                </a:lnTo>
                <a:lnTo>
                  <a:pt x="6" y="435"/>
                </a:lnTo>
                <a:lnTo>
                  <a:pt x="8" y="428"/>
                </a:lnTo>
                <a:lnTo>
                  <a:pt x="8" y="427"/>
                </a:lnTo>
                <a:lnTo>
                  <a:pt x="8" y="425"/>
                </a:lnTo>
                <a:lnTo>
                  <a:pt x="8" y="422"/>
                </a:lnTo>
                <a:lnTo>
                  <a:pt x="8" y="420"/>
                </a:lnTo>
                <a:lnTo>
                  <a:pt x="8" y="419"/>
                </a:lnTo>
                <a:lnTo>
                  <a:pt x="8" y="399"/>
                </a:lnTo>
                <a:lnTo>
                  <a:pt x="8" y="397"/>
                </a:lnTo>
                <a:lnTo>
                  <a:pt x="9" y="387"/>
                </a:lnTo>
                <a:lnTo>
                  <a:pt x="9" y="386"/>
                </a:lnTo>
                <a:lnTo>
                  <a:pt x="9" y="381"/>
                </a:lnTo>
                <a:lnTo>
                  <a:pt x="9" y="379"/>
                </a:lnTo>
                <a:lnTo>
                  <a:pt x="9" y="378"/>
                </a:lnTo>
                <a:lnTo>
                  <a:pt x="9" y="374"/>
                </a:lnTo>
                <a:lnTo>
                  <a:pt x="9" y="365"/>
                </a:lnTo>
                <a:lnTo>
                  <a:pt x="9" y="358"/>
                </a:lnTo>
                <a:lnTo>
                  <a:pt x="9" y="356"/>
                </a:lnTo>
                <a:lnTo>
                  <a:pt x="9" y="355"/>
                </a:lnTo>
                <a:lnTo>
                  <a:pt x="9" y="352"/>
                </a:lnTo>
                <a:lnTo>
                  <a:pt x="11" y="338"/>
                </a:lnTo>
                <a:lnTo>
                  <a:pt x="11" y="319"/>
                </a:lnTo>
                <a:lnTo>
                  <a:pt x="11" y="309"/>
                </a:lnTo>
                <a:lnTo>
                  <a:pt x="13" y="307"/>
                </a:lnTo>
                <a:lnTo>
                  <a:pt x="13" y="304"/>
                </a:lnTo>
                <a:lnTo>
                  <a:pt x="13" y="303"/>
                </a:lnTo>
                <a:lnTo>
                  <a:pt x="13" y="301"/>
                </a:lnTo>
                <a:lnTo>
                  <a:pt x="13" y="298"/>
                </a:lnTo>
                <a:lnTo>
                  <a:pt x="13" y="293"/>
                </a:lnTo>
                <a:lnTo>
                  <a:pt x="13" y="276"/>
                </a:lnTo>
                <a:lnTo>
                  <a:pt x="13" y="275"/>
                </a:lnTo>
                <a:lnTo>
                  <a:pt x="13" y="271"/>
                </a:lnTo>
                <a:lnTo>
                  <a:pt x="13" y="270"/>
                </a:lnTo>
                <a:lnTo>
                  <a:pt x="13" y="262"/>
                </a:lnTo>
                <a:lnTo>
                  <a:pt x="13" y="253"/>
                </a:lnTo>
                <a:lnTo>
                  <a:pt x="13" y="250"/>
                </a:lnTo>
                <a:lnTo>
                  <a:pt x="13" y="249"/>
                </a:lnTo>
                <a:lnTo>
                  <a:pt x="13" y="247"/>
                </a:lnTo>
                <a:lnTo>
                  <a:pt x="13" y="234"/>
                </a:lnTo>
                <a:lnTo>
                  <a:pt x="14" y="229"/>
                </a:lnTo>
                <a:lnTo>
                  <a:pt x="14" y="227"/>
                </a:lnTo>
                <a:lnTo>
                  <a:pt x="14" y="226"/>
                </a:lnTo>
                <a:lnTo>
                  <a:pt x="14" y="222"/>
                </a:lnTo>
                <a:lnTo>
                  <a:pt x="14" y="219"/>
                </a:lnTo>
                <a:lnTo>
                  <a:pt x="14" y="218"/>
                </a:lnTo>
                <a:lnTo>
                  <a:pt x="14" y="216"/>
                </a:lnTo>
                <a:lnTo>
                  <a:pt x="14" y="209"/>
                </a:lnTo>
                <a:lnTo>
                  <a:pt x="14" y="208"/>
                </a:lnTo>
                <a:lnTo>
                  <a:pt x="14" y="200"/>
                </a:lnTo>
                <a:lnTo>
                  <a:pt x="14" y="195"/>
                </a:lnTo>
                <a:lnTo>
                  <a:pt x="16" y="182"/>
                </a:lnTo>
                <a:lnTo>
                  <a:pt x="16" y="178"/>
                </a:lnTo>
                <a:lnTo>
                  <a:pt x="16" y="177"/>
                </a:lnTo>
                <a:lnTo>
                  <a:pt x="16" y="173"/>
                </a:lnTo>
                <a:lnTo>
                  <a:pt x="22" y="173"/>
                </a:lnTo>
                <a:lnTo>
                  <a:pt x="24" y="173"/>
                </a:lnTo>
                <a:lnTo>
                  <a:pt x="24" y="172"/>
                </a:lnTo>
                <a:lnTo>
                  <a:pt x="24" y="169"/>
                </a:lnTo>
                <a:lnTo>
                  <a:pt x="27" y="169"/>
                </a:lnTo>
                <a:lnTo>
                  <a:pt x="29" y="169"/>
                </a:lnTo>
                <a:lnTo>
                  <a:pt x="29" y="165"/>
                </a:lnTo>
                <a:lnTo>
                  <a:pt x="29" y="164"/>
                </a:lnTo>
                <a:lnTo>
                  <a:pt x="31" y="164"/>
                </a:lnTo>
                <a:lnTo>
                  <a:pt x="34" y="164"/>
                </a:lnTo>
                <a:lnTo>
                  <a:pt x="34" y="160"/>
                </a:lnTo>
                <a:lnTo>
                  <a:pt x="36" y="160"/>
                </a:lnTo>
                <a:lnTo>
                  <a:pt x="37" y="160"/>
                </a:lnTo>
                <a:lnTo>
                  <a:pt x="39" y="160"/>
                </a:lnTo>
                <a:lnTo>
                  <a:pt x="39" y="157"/>
                </a:lnTo>
                <a:lnTo>
                  <a:pt x="39" y="155"/>
                </a:lnTo>
                <a:lnTo>
                  <a:pt x="42" y="155"/>
                </a:lnTo>
                <a:lnTo>
                  <a:pt x="44" y="155"/>
                </a:lnTo>
                <a:lnTo>
                  <a:pt x="49" y="155"/>
                </a:lnTo>
                <a:lnTo>
                  <a:pt x="52" y="155"/>
                </a:lnTo>
                <a:lnTo>
                  <a:pt x="54" y="155"/>
                </a:lnTo>
                <a:lnTo>
                  <a:pt x="54" y="152"/>
                </a:lnTo>
                <a:lnTo>
                  <a:pt x="54" y="149"/>
                </a:lnTo>
                <a:lnTo>
                  <a:pt x="54" y="146"/>
                </a:lnTo>
                <a:lnTo>
                  <a:pt x="54" y="144"/>
                </a:lnTo>
                <a:lnTo>
                  <a:pt x="57" y="144"/>
                </a:lnTo>
                <a:lnTo>
                  <a:pt x="58" y="144"/>
                </a:lnTo>
                <a:lnTo>
                  <a:pt x="63" y="146"/>
                </a:lnTo>
                <a:lnTo>
                  <a:pt x="65" y="146"/>
                </a:lnTo>
                <a:lnTo>
                  <a:pt x="68" y="146"/>
                </a:lnTo>
                <a:lnTo>
                  <a:pt x="71" y="146"/>
                </a:lnTo>
                <a:lnTo>
                  <a:pt x="71" y="147"/>
                </a:lnTo>
                <a:lnTo>
                  <a:pt x="76" y="147"/>
                </a:lnTo>
                <a:lnTo>
                  <a:pt x="78" y="147"/>
                </a:lnTo>
                <a:lnTo>
                  <a:pt x="86" y="147"/>
                </a:lnTo>
                <a:lnTo>
                  <a:pt x="89" y="149"/>
                </a:lnTo>
                <a:lnTo>
                  <a:pt x="91" y="149"/>
                </a:lnTo>
                <a:lnTo>
                  <a:pt x="98" y="149"/>
                </a:lnTo>
                <a:lnTo>
                  <a:pt x="106" y="149"/>
                </a:lnTo>
                <a:lnTo>
                  <a:pt x="107" y="149"/>
                </a:lnTo>
                <a:lnTo>
                  <a:pt x="111" y="149"/>
                </a:lnTo>
                <a:lnTo>
                  <a:pt x="112" y="149"/>
                </a:lnTo>
                <a:lnTo>
                  <a:pt x="117" y="149"/>
                </a:lnTo>
                <a:lnTo>
                  <a:pt x="119" y="149"/>
                </a:lnTo>
                <a:lnTo>
                  <a:pt x="121" y="149"/>
                </a:lnTo>
                <a:lnTo>
                  <a:pt x="121" y="144"/>
                </a:lnTo>
                <a:lnTo>
                  <a:pt x="124" y="144"/>
                </a:lnTo>
                <a:lnTo>
                  <a:pt x="125" y="144"/>
                </a:lnTo>
                <a:lnTo>
                  <a:pt x="129" y="146"/>
                </a:lnTo>
                <a:lnTo>
                  <a:pt x="129" y="144"/>
                </a:lnTo>
                <a:lnTo>
                  <a:pt x="138" y="144"/>
                </a:lnTo>
                <a:lnTo>
                  <a:pt x="138" y="139"/>
                </a:lnTo>
                <a:lnTo>
                  <a:pt x="142" y="141"/>
                </a:lnTo>
                <a:lnTo>
                  <a:pt x="148" y="141"/>
                </a:lnTo>
                <a:lnTo>
                  <a:pt x="148" y="139"/>
                </a:lnTo>
                <a:lnTo>
                  <a:pt x="148" y="136"/>
                </a:lnTo>
                <a:lnTo>
                  <a:pt x="152" y="136"/>
                </a:lnTo>
                <a:lnTo>
                  <a:pt x="158" y="136"/>
                </a:lnTo>
                <a:lnTo>
                  <a:pt x="160" y="136"/>
                </a:lnTo>
                <a:lnTo>
                  <a:pt x="161" y="136"/>
                </a:lnTo>
                <a:lnTo>
                  <a:pt x="163" y="136"/>
                </a:lnTo>
                <a:lnTo>
                  <a:pt x="165" y="136"/>
                </a:lnTo>
                <a:lnTo>
                  <a:pt x="166" y="136"/>
                </a:lnTo>
                <a:lnTo>
                  <a:pt x="171" y="136"/>
                </a:lnTo>
                <a:lnTo>
                  <a:pt x="184" y="137"/>
                </a:lnTo>
                <a:lnTo>
                  <a:pt x="186" y="137"/>
                </a:lnTo>
                <a:lnTo>
                  <a:pt x="188" y="137"/>
                </a:lnTo>
                <a:lnTo>
                  <a:pt x="194" y="137"/>
                </a:lnTo>
                <a:lnTo>
                  <a:pt x="194" y="133"/>
                </a:lnTo>
                <a:lnTo>
                  <a:pt x="199" y="133"/>
                </a:lnTo>
                <a:lnTo>
                  <a:pt x="209" y="134"/>
                </a:lnTo>
                <a:lnTo>
                  <a:pt x="210" y="134"/>
                </a:lnTo>
                <a:lnTo>
                  <a:pt x="214" y="134"/>
                </a:lnTo>
                <a:lnTo>
                  <a:pt x="219" y="134"/>
                </a:lnTo>
                <a:lnTo>
                  <a:pt x="222" y="134"/>
                </a:lnTo>
                <a:lnTo>
                  <a:pt x="222" y="131"/>
                </a:lnTo>
                <a:lnTo>
                  <a:pt x="222" y="124"/>
                </a:lnTo>
                <a:lnTo>
                  <a:pt x="223" y="124"/>
                </a:lnTo>
                <a:lnTo>
                  <a:pt x="227" y="126"/>
                </a:lnTo>
                <a:lnTo>
                  <a:pt x="227" y="116"/>
                </a:lnTo>
                <a:lnTo>
                  <a:pt x="232" y="116"/>
                </a:lnTo>
                <a:lnTo>
                  <a:pt x="232" y="105"/>
                </a:lnTo>
                <a:lnTo>
                  <a:pt x="232" y="103"/>
                </a:lnTo>
                <a:lnTo>
                  <a:pt x="240" y="103"/>
                </a:lnTo>
                <a:lnTo>
                  <a:pt x="241" y="103"/>
                </a:lnTo>
                <a:lnTo>
                  <a:pt x="241" y="106"/>
                </a:lnTo>
                <a:lnTo>
                  <a:pt x="243" y="108"/>
                </a:lnTo>
                <a:lnTo>
                  <a:pt x="251" y="106"/>
                </a:lnTo>
                <a:lnTo>
                  <a:pt x="251" y="102"/>
                </a:lnTo>
                <a:lnTo>
                  <a:pt x="251" y="100"/>
                </a:lnTo>
                <a:lnTo>
                  <a:pt x="251" y="98"/>
                </a:lnTo>
                <a:lnTo>
                  <a:pt x="253" y="98"/>
                </a:lnTo>
                <a:lnTo>
                  <a:pt x="254" y="98"/>
                </a:lnTo>
                <a:lnTo>
                  <a:pt x="258" y="98"/>
                </a:lnTo>
                <a:lnTo>
                  <a:pt x="259" y="98"/>
                </a:lnTo>
                <a:lnTo>
                  <a:pt x="261" y="88"/>
                </a:lnTo>
                <a:lnTo>
                  <a:pt x="266" y="88"/>
                </a:lnTo>
                <a:lnTo>
                  <a:pt x="268" y="88"/>
                </a:lnTo>
                <a:lnTo>
                  <a:pt x="269" y="88"/>
                </a:lnTo>
                <a:lnTo>
                  <a:pt x="269" y="85"/>
                </a:lnTo>
                <a:lnTo>
                  <a:pt x="269" y="84"/>
                </a:lnTo>
                <a:lnTo>
                  <a:pt x="269" y="82"/>
                </a:lnTo>
                <a:lnTo>
                  <a:pt x="269" y="80"/>
                </a:lnTo>
                <a:lnTo>
                  <a:pt x="272" y="80"/>
                </a:lnTo>
                <a:lnTo>
                  <a:pt x="276" y="80"/>
                </a:lnTo>
                <a:lnTo>
                  <a:pt x="279" y="80"/>
                </a:lnTo>
                <a:lnTo>
                  <a:pt x="279" y="75"/>
                </a:lnTo>
                <a:lnTo>
                  <a:pt x="279" y="70"/>
                </a:lnTo>
                <a:lnTo>
                  <a:pt x="281" y="70"/>
                </a:lnTo>
                <a:lnTo>
                  <a:pt x="282" y="70"/>
                </a:lnTo>
                <a:lnTo>
                  <a:pt x="297" y="72"/>
                </a:lnTo>
                <a:lnTo>
                  <a:pt x="299" y="72"/>
                </a:lnTo>
                <a:lnTo>
                  <a:pt x="299" y="62"/>
                </a:lnTo>
                <a:lnTo>
                  <a:pt x="299" y="61"/>
                </a:lnTo>
                <a:lnTo>
                  <a:pt x="300" y="61"/>
                </a:lnTo>
                <a:lnTo>
                  <a:pt x="302" y="61"/>
                </a:lnTo>
                <a:lnTo>
                  <a:pt x="304" y="61"/>
                </a:lnTo>
                <a:lnTo>
                  <a:pt x="305" y="62"/>
                </a:lnTo>
                <a:lnTo>
                  <a:pt x="315" y="62"/>
                </a:lnTo>
                <a:lnTo>
                  <a:pt x="317" y="62"/>
                </a:lnTo>
                <a:lnTo>
                  <a:pt x="317" y="57"/>
                </a:lnTo>
                <a:lnTo>
                  <a:pt x="317" y="53"/>
                </a:lnTo>
                <a:lnTo>
                  <a:pt x="320" y="53"/>
                </a:lnTo>
                <a:lnTo>
                  <a:pt x="323" y="53"/>
                </a:lnTo>
                <a:lnTo>
                  <a:pt x="326" y="53"/>
                </a:lnTo>
                <a:lnTo>
                  <a:pt x="326" y="51"/>
                </a:lnTo>
                <a:lnTo>
                  <a:pt x="326" y="44"/>
                </a:lnTo>
                <a:lnTo>
                  <a:pt x="335" y="44"/>
                </a:lnTo>
                <a:lnTo>
                  <a:pt x="335" y="41"/>
                </a:lnTo>
                <a:lnTo>
                  <a:pt x="335" y="39"/>
                </a:lnTo>
                <a:lnTo>
                  <a:pt x="335" y="38"/>
                </a:lnTo>
                <a:lnTo>
                  <a:pt x="336" y="35"/>
                </a:lnTo>
                <a:lnTo>
                  <a:pt x="338" y="35"/>
                </a:lnTo>
                <a:lnTo>
                  <a:pt x="339" y="35"/>
                </a:lnTo>
                <a:lnTo>
                  <a:pt x="353" y="36"/>
                </a:lnTo>
                <a:lnTo>
                  <a:pt x="354" y="36"/>
                </a:lnTo>
                <a:lnTo>
                  <a:pt x="361" y="36"/>
                </a:lnTo>
                <a:lnTo>
                  <a:pt x="364" y="36"/>
                </a:lnTo>
                <a:lnTo>
                  <a:pt x="364" y="35"/>
                </a:lnTo>
                <a:lnTo>
                  <a:pt x="366" y="36"/>
                </a:lnTo>
                <a:lnTo>
                  <a:pt x="371" y="36"/>
                </a:lnTo>
                <a:lnTo>
                  <a:pt x="372" y="36"/>
                </a:lnTo>
                <a:lnTo>
                  <a:pt x="380" y="36"/>
                </a:lnTo>
                <a:lnTo>
                  <a:pt x="382" y="36"/>
                </a:lnTo>
                <a:lnTo>
                  <a:pt x="382" y="35"/>
                </a:lnTo>
                <a:lnTo>
                  <a:pt x="382" y="30"/>
                </a:lnTo>
                <a:lnTo>
                  <a:pt x="384" y="26"/>
                </a:lnTo>
                <a:lnTo>
                  <a:pt x="385" y="26"/>
                </a:lnTo>
                <a:lnTo>
                  <a:pt x="387" y="26"/>
                </a:lnTo>
                <a:lnTo>
                  <a:pt x="390" y="26"/>
                </a:lnTo>
                <a:lnTo>
                  <a:pt x="392" y="26"/>
                </a:lnTo>
                <a:lnTo>
                  <a:pt x="392" y="18"/>
                </a:lnTo>
                <a:lnTo>
                  <a:pt x="398" y="18"/>
                </a:lnTo>
                <a:lnTo>
                  <a:pt x="400" y="18"/>
                </a:lnTo>
                <a:lnTo>
                  <a:pt x="402" y="18"/>
                </a:lnTo>
                <a:lnTo>
                  <a:pt x="402" y="13"/>
                </a:lnTo>
                <a:lnTo>
                  <a:pt x="402" y="8"/>
                </a:lnTo>
                <a:lnTo>
                  <a:pt x="406" y="8"/>
                </a:lnTo>
                <a:lnTo>
                  <a:pt x="411" y="8"/>
                </a:lnTo>
                <a:lnTo>
                  <a:pt x="411" y="7"/>
                </a:lnTo>
                <a:lnTo>
                  <a:pt x="411" y="0"/>
                </a:lnTo>
                <a:lnTo>
                  <a:pt x="415" y="0"/>
                </a:lnTo>
                <a:lnTo>
                  <a:pt x="416" y="0"/>
                </a:lnTo>
                <a:lnTo>
                  <a:pt x="418" y="0"/>
                </a:lnTo>
                <a:lnTo>
                  <a:pt x="423" y="0"/>
                </a:lnTo>
                <a:close/>
              </a:path>
            </a:pathLst>
          </a:custGeom>
          <a:solidFill>
            <a:srgbClr val="FF0000"/>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68" name="Freeform 707"/>
          <p:cNvSpPr>
            <a:spLocks/>
          </p:cNvSpPr>
          <p:nvPr/>
        </p:nvSpPr>
        <p:spPr bwMode="auto">
          <a:xfrm>
            <a:off x="2499457" y="5099666"/>
            <a:ext cx="944955" cy="1319825"/>
          </a:xfrm>
          <a:custGeom>
            <a:avLst/>
            <a:gdLst>
              <a:gd name="T0" fmla="*/ 447 w 467"/>
              <a:gd name="T1" fmla="*/ 0 h 634"/>
              <a:gd name="T2" fmla="*/ 467 w 467"/>
              <a:gd name="T3" fmla="*/ 20 h 634"/>
              <a:gd name="T4" fmla="*/ 465 w 467"/>
              <a:gd name="T5" fmla="*/ 66 h 634"/>
              <a:gd name="T6" fmla="*/ 464 w 467"/>
              <a:gd name="T7" fmla="*/ 121 h 634"/>
              <a:gd name="T8" fmla="*/ 462 w 467"/>
              <a:gd name="T9" fmla="*/ 178 h 634"/>
              <a:gd name="T10" fmla="*/ 462 w 467"/>
              <a:gd name="T11" fmla="*/ 219 h 634"/>
              <a:gd name="T12" fmla="*/ 460 w 467"/>
              <a:gd name="T13" fmla="*/ 267 h 634"/>
              <a:gd name="T14" fmla="*/ 457 w 467"/>
              <a:gd name="T15" fmla="*/ 335 h 634"/>
              <a:gd name="T16" fmla="*/ 455 w 467"/>
              <a:gd name="T17" fmla="*/ 430 h 634"/>
              <a:gd name="T18" fmla="*/ 454 w 467"/>
              <a:gd name="T19" fmla="*/ 510 h 634"/>
              <a:gd name="T20" fmla="*/ 452 w 467"/>
              <a:gd name="T21" fmla="*/ 557 h 634"/>
              <a:gd name="T22" fmla="*/ 451 w 467"/>
              <a:gd name="T23" fmla="*/ 595 h 634"/>
              <a:gd name="T24" fmla="*/ 437 w 467"/>
              <a:gd name="T25" fmla="*/ 634 h 634"/>
              <a:gd name="T26" fmla="*/ 415 w 467"/>
              <a:gd name="T27" fmla="*/ 633 h 634"/>
              <a:gd name="T28" fmla="*/ 382 w 467"/>
              <a:gd name="T29" fmla="*/ 633 h 634"/>
              <a:gd name="T30" fmla="*/ 326 w 467"/>
              <a:gd name="T31" fmla="*/ 633 h 634"/>
              <a:gd name="T32" fmla="*/ 308 w 467"/>
              <a:gd name="T33" fmla="*/ 633 h 634"/>
              <a:gd name="T34" fmla="*/ 290 w 467"/>
              <a:gd name="T35" fmla="*/ 633 h 634"/>
              <a:gd name="T36" fmla="*/ 272 w 467"/>
              <a:gd name="T37" fmla="*/ 633 h 634"/>
              <a:gd name="T38" fmla="*/ 245 w 467"/>
              <a:gd name="T39" fmla="*/ 633 h 634"/>
              <a:gd name="T40" fmla="*/ 223 w 467"/>
              <a:gd name="T41" fmla="*/ 631 h 634"/>
              <a:gd name="T42" fmla="*/ 201 w 467"/>
              <a:gd name="T43" fmla="*/ 631 h 634"/>
              <a:gd name="T44" fmla="*/ 179 w 467"/>
              <a:gd name="T45" fmla="*/ 631 h 634"/>
              <a:gd name="T46" fmla="*/ 161 w 467"/>
              <a:gd name="T47" fmla="*/ 629 h 634"/>
              <a:gd name="T48" fmla="*/ 140 w 467"/>
              <a:gd name="T49" fmla="*/ 629 h 634"/>
              <a:gd name="T50" fmla="*/ 119 w 467"/>
              <a:gd name="T51" fmla="*/ 629 h 634"/>
              <a:gd name="T52" fmla="*/ 99 w 467"/>
              <a:gd name="T53" fmla="*/ 628 h 634"/>
              <a:gd name="T54" fmla="*/ 65 w 467"/>
              <a:gd name="T55" fmla="*/ 626 h 634"/>
              <a:gd name="T56" fmla="*/ 40 w 467"/>
              <a:gd name="T57" fmla="*/ 623 h 634"/>
              <a:gd name="T58" fmla="*/ 14 w 467"/>
              <a:gd name="T59" fmla="*/ 624 h 634"/>
              <a:gd name="T60" fmla="*/ 1 w 467"/>
              <a:gd name="T61" fmla="*/ 611 h 634"/>
              <a:gd name="T62" fmla="*/ 1 w 467"/>
              <a:gd name="T63" fmla="*/ 574 h 634"/>
              <a:gd name="T64" fmla="*/ 3 w 467"/>
              <a:gd name="T65" fmla="*/ 541 h 634"/>
              <a:gd name="T66" fmla="*/ 5 w 467"/>
              <a:gd name="T67" fmla="*/ 523 h 634"/>
              <a:gd name="T68" fmla="*/ 5 w 467"/>
              <a:gd name="T69" fmla="*/ 494 h 634"/>
              <a:gd name="T70" fmla="*/ 6 w 467"/>
              <a:gd name="T71" fmla="*/ 466 h 634"/>
              <a:gd name="T72" fmla="*/ 8 w 467"/>
              <a:gd name="T73" fmla="*/ 425 h 634"/>
              <a:gd name="T74" fmla="*/ 9 w 467"/>
              <a:gd name="T75" fmla="*/ 378 h 634"/>
              <a:gd name="T76" fmla="*/ 13 w 467"/>
              <a:gd name="T77" fmla="*/ 307 h 634"/>
              <a:gd name="T78" fmla="*/ 13 w 467"/>
              <a:gd name="T79" fmla="*/ 262 h 634"/>
              <a:gd name="T80" fmla="*/ 14 w 467"/>
              <a:gd name="T81" fmla="*/ 219 h 634"/>
              <a:gd name="T82" fmla="*/ 16 w 467"/>
              <a:gd name="T83" fmla="*/ 173 h 634"/>
              <a:gd name="T84" fmla="*/ 34 w 467"/>
              <a:gd name="T85" fmla="*/ 164 h 634"/>
              <a:gd name="T86" fmla="*/ 52 w 467"/>
              <a:gd name="T87" fmla="*/ 155 h 634"/>
              <a:gd name="T88" fmla="*/ 68 w 467"/>
              <a:gd name="T89" fmla="*/ 146 h 634"/>
              <a:gd name="T90" fmla="*/ 107 w 467"/>
              <a:gd name="T91" fmla="*/ 149 h 634"/>
              <a:gd name="T92" fmla="*/ 129 w 467"/>
              <a:gd name="T93" fmla="*/ 144 h 634"/>
              <a:gd name="T94" fmla="*/ 161 w 467"/>
              <a:gd name="T95" fmla="*/ 136 h 634"/>
              <a:gd name="T96" fmla="*/ 199 w 467"/>
              <a:gd name="T97" fmla="*/ 133 h 634"/>
              <a:gd name="T98" fmla="*/ 227 w 467"/>
              <a:gd name="T99" fmla="*/ 116 h 634"/>
              <a:gd name="T100" fmla="*/ 251 w 467"/>
              <a:gd name="T101" fmla="*/ 100 h 634"/>
              <a:gd name="T102" fmla="*/ 269 w 467"/>
              <a:gd name="T103" fmla="*/ 85 h 634"/>
              <a:gd name="T104" fmla="*/ 282 w 467"/>
              <a:gd name="T105" fmla="*/ 70 h 634"/>
              <a:gd name="T106" fmla="*/ 317 w 467"/>
              <a:gd name="T107" fmla="*/ 62 h 634"/>
              <a:gd name="T108" fmla="*/ 335 w 467"/>
              <a:gd name="T109" fmla="*/ 39 h 634"/>
              <a:gd name="T110" fmla="*/ 366 w 467"/>
              <a:gd name="T111" fmla="*/ 36 h 634"/>
              <a:gd name="T112" fmla="*/ 390 w 467"/>
              <a:gd name="T113" fmla="*/ 26 h 634"/>
              <a:gd name="T114" fmla="*/ 411 w 467"/>
              <a:gd name="T115" fmla="*/ 7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634">
                <a:moveTo>
                  <a:pt x="423" y="0"/>
                </a:moveTo>
                <a:lnTo>
                  <a:pt x="424" y="0"/>
                </a:lnTo>
                <a:lnTo>
                  <a:pt x="426" y="0"/>
                </a:lnTo>
                <a:lnTo>
                  <a:pt x="431" y="0"/>
                </a:lnTo>
                <a:lnTo>
                  <a:pt x="433" y="0"/>
                </a:lnTo>
                <a:lnTo>
                  <a:pt x="436" y="0"/>
                </a:lnTo>
                <a:lnTo>
                  <a:pt x="439" y="0"/>
                </a:lnTo>
                <a:lnTo>
                  <a:pt x="441" y="0"/>
                </a:lnTo>
                <a:lnTo>
                  <a:pt x="442" y="0"/>
                </a:lnTo>
                <a:lnTo>
                  <a:pt x="447" y="0"/>
                </a:lnTo>
                <a:lnTo>
                  <a:pt x="449" y="0"/>
                </a:lnTo>
                <a:lnTo>
                  <a:pt x="451" y="2"/>
                </a:lnTo>
                <a:lnTo>
                  <a:pt x="459" y="2"/>
                </a:lnTo>
                <a:lnTo>
                  <a:pt x="462" y="2"/>
                </a:lnTo>
                <a:lnTo>
                  <a:pt x="467" y="2"/>
                </a:lnTo>
                <a:lnTo>
                  <a:pt x="467" y="3"/>
                </a:lnTo>
                <a:lnTo>
                  <a:pt x="467" y="8"/>
                </a:lnTo>
                <a:lnTo>
                  <a:pt x="467" y="10"/>
                </a:lnTo>
                <a:lnTo>
                  <a:pt x="467" y="15"/>
                </a:lnTo>
                <a:lnTo>
                  <a:pt x="467" y="20"/>
                </a:lnTo>
                <a:lnTo>
                  <a:pt x="467" y="23"/>
                </a:lnTo>
                <a:lnTo>
                  <a:pt x="467" y="25"/>
                </a:lnTo>
                <a:lnTo>
                  <a:pt x="467" y="28"/>
                </a:lnTo>
                <a:lnTo>
                  <a:pt x="467" y="31"/>
                </a:lnTo>
                <a:lnTo>
                  <a:pt x="467" y="38"/>
                </a:lnTo>
                <a:lnTo>
                  <a:pt x="467" y="41"/>
                </a:lnTo>
                <a:lnTo>
                  <a:pt x="465" y="54"/>
                </a:lnTo>
                <a:lnTo>
                  <a:pt x="465" y="56"/>
                </a:lnTo>
                <a:lnTo>
                  <a:pt x="465" y="62"/>
                </a:lnTo>
                <a:lnTo>
                  <a:pt x="465" y="66"/>
                </a:lnTo>
                <a:lnTo>
                  <a:pt x="465" y="72"/>
                </a:lnTo>
                <a:lnTo>
                  <a:pt x="465" y="75"/>
                </a:lnTo>
                <a:lnTo>
                  <a:pt x="465" y="79"/>
                </a:lnTo>
                <a:lnTo>
                  <a:pt x="465" y="93"/>
                </a:lnTo>
                <a:lnTo>
                  <a:pt x="464" y="97"/>
                </a:lnTo>
                <a:lnTo>
                  <a:pt x="464" y="105"/>
                </a:lnTo>
                <a:lnTo>
                  <a:pt x="464" y="108"/>
                </a:lnTo>
                <a:lnTo>
                  <a:pt x="464" y="110"/>
                </a:lnTo>
                <a:lnTo>
                  <a:pt x="464" y="116"/>
                </a:lnTo>
                <a:lnTo>
                  <a:pt x="464" y="121"/>
                </a:lnTo>
                <a:lnTo>
                  <a:pt x="464" y="126"/>
                </a:lnTo>
                <a:lnTo>
                  <a:pt x="464" y="128"/>
                </a:lnTo>
                <a:lnTo>
                  <a:pt x="464" y="134"/>
                </a:lnTo>
                <a:lnTo>
                  <a:pt x="464" y="155"/>
                </a:lnTo>
                <a:lnTo>
                  <a:pt x="464" y="157"/>
                </a:lnTo>
                <a:lnTo>
                  <a:pt x="464" y="159"/>
                </a:lnTo>
                <a:lnTo>
                  <a:pt x="462" y="164"/>
                </a:lnTo>
                <a:lnTo>
                  <a:pt x="462" y="175"/>
                </a:lnTo>
                <a:lnTo>
                  <a:pt x="462" y="177"/>
                </a:lnTo>
                <a:lnTo>
                  <a:pt x="462" y="178"/>
                </a:lnTo>
                <a:lnTo>
                  <a:pt x="462" y="186"/>
                </a:lnTo>
                <a:lnTo>
                  <a:pt x="462" y="188"/>
                </a:lnTo>
                <a:lnTo>
                  <a:pt x="462" y="190"/>
                </a:lnTo>
                <a:lnTo>
                  <a:pt x="462" y="198"/>
                </a:lnTo>
                <a:lnTo>
                  <a:pt x="462" y="209"/>
                </a:lnTo>
                <a:lnTo>
                  <a:pt x="462" y="213"/>
                </a:lnTo>
                <a:lnTo>
                  <a:pt x="462" y="214"/>
                </a:lnTo>
                <a:lnTo>
                  <a:pt x="462" y="216"/>
                </a:lnTo>
                <a:lnTo>
                  <a:pt x="462" y="218"/>
                </a:lnTo>
                <a:lnTo>
                  <a:pt x="462" y="219"/>
                </a:lnTo>
                <a:lnTo>
                  <a:pt x="462" y="221"/>
                </a:lnTo>
                <a:lnTo>
                  <a:pt x="462" y="227"/>
                </a:lnTo>
                <a:lnTo>
                  <a:pt x="460" y="232"/>
                </a:lnTo>
                <a:lnTo>
                  <a:pt x="460" y="234"/>
                </a:lnTo>
                <a:lnTo>
                  <a:pt x="460" y="237"/>
                </a:lnTo>
                <a:lnTo>
                  <a:pt x="460" y="239"/>
                </a:lnTo>
                <a:lnTo>
                  <a:pt x="460" y="245"/>
                </a:lnTo>
                <a:lnTo>
                  <a:pt x="460" y="250"/>
                </a:lnTo>
                <a:lnTo>
                  <a:pt x="460" y="255"/>
                </a:lnTo>
                <a:lnTo>
                  <a:pt x="460" y="267"/>
                </a:lnTo>
                <a:lnTo>
                  <a:pt x="460" y="270"/>
                </a:lnTo>
                <a:lnTo>
                  <a:pt x="460" y="271"/>
                </a:lnTo>
                <a:lnTo>
                  <a:pt x="460" y="275"/>
                </a:lnTo>
                <a:lnTo>
                  <a:pt x="459" y="306"/>
                </a:lnTo>
                <a:lnTo>
                  <a:pt x="459" y="314"/>
                </a:lnTo>
                <a:lnTo>
                  <a:pt x="459" y="317"/>
                </a:lnTo>
                <a:lnTo>
                  <a:pt x="459" y="319"/>
                </a:lnTo>
                <a:lnTo>
                  <a:pt x="459" y="322"/>
                </a:lnTo>
                <a:lnTo>
                  <a:pt x="459" y="335"/>
                </a:lnTo>
                <a:lnTo>
                  <a:pt x="457" y="335"/>
                </a:lnTo>
                <a:lnTo>
                  <a:pt x="457" y="358"/>
                </a:lnTo>
                <a:lnTo>
                  <a:pt x="455" y="384"/>
                </a:lnTo>
                <a:lnTo>
                  <a:pt x="455" y="386"/>
                </a:lnTo>
                <a:lnTo>
                  <a:pt x="455" y="389"/>
                </a:lnTo>
                <a:lnTo>
                  <a:pt x="455" y="399"/>
                </a:lnTo>
                <a:lnTo>
                  <a:pt x="455" y="420"/>
                </a:lnTo>
                <a:lnTo>
                  <a:pt x="455" y="423"/>
                </a:lnTo>
                <a:lnTo>
                  <a:pt x="455" y="427"/>
                </a:lnTo>
                <a:lnTo>
                  <a:pt x="455" y="428"/>
                </a:lnTo>
                <a:lnTo>
                  <a:pt x="455" y="430"/>
                </a:lnTo>
                <a:lnTo>
                  <a:pt x="455" y="432"/>
                </a:lnTo>
                <a:lnTo>
                  <a:pt x="455" y="440"/>
                </a:lnTo>
                <a:lnTo>
                  <a:pt x="455" y="443"/>
                </a:lnTo>
                <a:lnTo>
                  <a:pt x="455" y="450"/>
                </a:lnTo>
                <a:lnTo>
                  <a:pt x="455" y="451"/>
                </a:lnTo>
                <a:lnTo>
                  <a:pt x="455" y="454"/>
                </a:lnTo>
                <a:lnTo>
                  <a:pt x="454" y="479"/>
                </a:lnTo>
                <a:lnTo>
                  <a:pt x="454" y="490"/>
                </a:lnTo>
                <a:lnTo>
                  <a:pt x="454" y="492"/>
                </a:lnTo>
                <a:lnTo>
                  <a:pt x="454" y="510"/>
                </a:lnTo>
                <a:lnTo>
                  <a:pt x="454" y="521"/>
                </a:lnTo>
                <a:lnTo>
                  <a:pt x="454" y="523"/>
                </a:lnTo>
                <a:lnTo>
                  <a:pt x="454" y="530"/>
                </a:lnTo>
                <a:lnTo>
                  <a:pt x="452" y="533"/>
                </a:lnTo>
                <a:lnTo>
                  <a:pt x="452" y="535"/>
                </a:lnTo>
                <a:lnTo>
                  <a:pt x="452" y="538"/>
                </a:lnTo>
                <a:lnTo>
                  <a:pt x="452" y="541"/>
                </a:lnTo>
                <a:lnTo>
                  <a:pt x="452" y="549"/>
                </a:lnTo>
                <a:lnTo>
                  <a:pt x="452" y="554"/>
                </a:lnTo>
                <a:lnTo>
                  <a:pt x="452" y="557"/>
                </a:lnTo>
                <a:lnTo>
                  <a:pt x="451" y="557"/>
                </a:lnTo>
                <a:lnTo>
                  <a:pt x="451" y="559"/>
                </a:lnTo>
                <a:lnTo>
                  <a:pt x="451" y="561"/>
                </a:lnTo>
                <a:lnTo>
                  <a:pt x="451" y="574"/>
                </a:lnTo>
                <a:lnTo>
                  <a:pt x="451" y="582"/>
                </a:lnTo>
                <a:lnTo>
                  <a:pt x="451" y="584"/>
                </a:lnTo>
                <a:lnTo>
                  <a:pt x="451" y="587"/>
                </a:lnTo>
                <a:lnTo>
                  <a:pt x="451" y="590"/>
                </a:lnTo>
                <a:lnTo>
                  <a:pt x="451" y="592"/>
                </a:lnTo>
                <a:lnTo>
                  <a:pt x="451" y="595"/>
                </a:lnTo>
                <a:lnTo>
                  <a:pt x="451" y="628"/>
                </a:lnTo>
                <a:lnTo>
                  <a:pt x="451" y="629"/>
                </a:lnTo>
                <a:lnTo>
                  <a:pt x="451" y="634"/>
                </a:lnTo>
                <a:lnTo>
                  <a:pt x="449" y="634"/>
                </a:lnTo>
                <a:lnTo>
                  <a:pt x="447" y="634"/>
                </a:lnTo>
                <a:lnTo>
                  <a:pt x="446" y="634"/>
                </a:lnTo>
                <a:lnTo>
                  <a:pt x="444" y="634"/>
                </a:lnTo>
                <a:lnTo>
                  <a:pt x="442" y="634"/>
                </a:lnTo>
                <a:lnTo>
                  <a:pt x="441" y="634"/>
                </a:lnTo>
                <a:lnTo>
                  <a:pt x="437" y="634"/>
                </a:lnTo>
                <a:lnTo>
                  <a:pt x="436" y="634"/>
                </a:lnTo>
                <a:lnTo>
                  <a:pt x="433" y="634"/>
                </a:lnTo>
                <a:lnTo>
                  <a:pt x="431" y="634"/>
                </a:lnTo>
                <a:lnTo>
                  <a:pt x="429" y="634"/>
                </a:lnTo>
                <a:lnTo>
                  <a:pt x="426" y="633"/>
                </a:lnTo>
                <a:lnTo>
                  <a:pt x="424" y="633"/>
                </a:lnTo>
                <a:lnTo>
                  <a:pt x="421" y="633"/>
                </a:lnTo>
                <a:lnTo>
                  <a:pt x="420" y="633"/>
                </a:lnTo>
                <a:lnTo>
                  <a:pt x="416" y="633"/>
                </a:lnTo>
                <a:lnTo>
                  <a:pt x="415" y="633"/>
                </a:lnTo>
                <a:lnTo>
                  <a:pt x="411" y="633"/>
                </a:lnTo>
                <a:lnTo>
                  <a:pt x="410" y="633"/>
                </a:lnTo>
                <a:lnTo>
                  <a:pt x="408" y="633"/>
                </a:lnTo>
                <a:lnTo>
                  <a:pt x="405" y="633"/>
                </a:lnTo>
                <a:lnTo>
                  <a:pt x="403" y="633"/>
                </a:lnTo>
                <a:lnTo>
                  <a:pt x="398" y="633"/>
                </a:lnTo>
                <a:lnTo>
                  <a:pt x="397" y="633"/>
                </a:lnTo>
                <a:lnTo>
                  <a:pt x="395" y="633"/>
                </a:lnTo>
                <a:lnTo>
                  <a:pt x="388" y="633"/>
                </a:lnTo>
                <a:lnTo>
                  <a:pt x="382" y="633"/>
                </a:lnTo>
                <a:lnTo>
                  <a:pt x="375" y="633"/>
                </a:lnTo>
                <a:lnTo>
                  <a:pt x="371" y="633"/>
                </a:lnTo>
                <a:lnTo>
                  <a:pt x="353" y="633"/>
                </a:lnTo>
                <a:lnTo>
                  <a:pt x="349" y="633"/>
                </a:lnTo>
                <a:lnTo>
                  <a:pt x="338" y="633"/>
                </a:lnTo>
                <a:lnTo>
                  <a:pt x="336" y="633"/>
                </a:lnTo>
                <a:lnTo>
                  <a:pt x="333" y="633"/>
                </a:lnTo>
                <a:lnTo>
                  <a:pt x="331" y="633"/>
                </a:lnTo>
                <a:lnTo>
                  <a:pt x="328" y="633"/>
                </a:lnTo>
                <a:lnTo>
                  <a:pt x="326" y="633"/>
                </a:lnTo>
                <a:lnTo>
                  <a:pt x="325" y="633"/>
                </a:lnTo>
                <a:lnTo>
                  <a:pt x="323" y="633"/>
                </a:lnTo>
                <a:lnTo>
                  <a:pt x="321" y="633"/>
                </a:lnTo>
                <a:lnTo>
                  <a:pt x="320" y="633"/>
                </a:lnTo>
                <a:lnTo>
                  <a:pt x="317" y="633"/>
                </a:lnTo>
                <a:lnTo>
                  <a:pt x="315" y="633"/>
                </a:lnTo>
                <a:lnTo>
                  <a:pt x="313" y="633"/>
                </a:lnTo>
                <a:lnTo>
                  <a:pt x="312" y="633"/>
                </a:lnTo>
                <a:lnTo>
                  <a:pt x="310" y="633"/>
                </a:lnTo>
                <a:lnTo>
                  <a:pt x="308" y="633"/>
                </a:lnTo>
                <a:lnTo>
                  <a:pt x="307" y="633"/>
                </a:lnTo>
                <a:lnTo>
                  <a:pt x="305" y="633"/>
                </a:lnTo>
                <a:lnTo>
                  <a:pt x="304" y="633"/>
                </a:lnTo>
                <a:lnTo>
                  <a:pt x="300" y="633"/>
                </a:lnTo>
                <a:lnTo>
                  <a:pt x="299" y="633"/>
                </a:lnTo>
                <a:lnTo>
                  <a:pt x="297" y="633"/>
                </a:lnTo>
                <a:lnTo>
                  <a:pt x="295" y="633"/>
                </a:lnTo>
                <a:lnTo>
                  <a:pt x="294" y="633"/>
                </a:lnTo>
                <a:lnTo>
                  <a:pt x="292" y="633"/>
                </a:lnTo>
                <a:lnTo>
                  <a:pt x="290" y="633"/>
                </a:lnTo>
                <a:lnTo>
                  <a:pt x="289" y="633"/>
                </a:lnTo>
                <a:lnTo>
                  <a:pt x="287" y="633"/>
                </a:lnTo>
                <a:lnTo>
                  <a:pt x="286" y="633"/>
                </a:lnTo>
                <a:lnTo>
                  <a:pt x="284" y="633"/>
                </a:lnTo>
                <a:lnTo>
                  <a:pt x="282" y="633"/>
                </a:lnTo>
                <a:lnTo>
                  <a:pt x="281" y="633"/>
                </a:lnTo>
                <a:lnTo>
                  <a:pt x="279" y="633"/>
                </a:lnTo>
                <a:lnTo>
                  <a:pt x="277" y="633"/>
                </a:lnTo>
                <a:lnTo>
                  <a:pt x="276" y="633"/>
                </a:lnTo>
                <a:lnTo>
                  <a:pt x="272" y="633"/>
                </a:lnTo>
                <a:lnTo>
                  <a:pt x="271" y="633"/>
                </a:lnTo>
                <a:lnTo>
                  <a:pt x="269" y="633"/>
                </a:lnTo>
                <a:lnTo>
                  <a:pt x="268" y="633"/>
                </a:lnTo>
                <a:lnTo>
                  <a:pt x="266" y="633"/>
                </a:lnTo>
                <a:lnTo>
                  <a:pt x="264" y="633"/>
                </a:lnTo>
                <a:lnTo>
                  <a:pt x="253" y="633"/>
                </a:lnTo>
                <a:lnTo>
                  <a:pt x="251" y="633"/>
                </a:lnTo>
                <a:lnTo>
                  <a:pt x="248" y="633"/>
                </a:lnTo>
                <a:lnTo>
                  <a:pt x="246" y="633"/>
                </a:lnTo>
                <a:lnTo>
                  <a:pt x="245" y="633"/>
                </a:lnTo>
                <a:lnTo>
                  <a:pt x="243" y="633"/>
                </a:lnTo>
                <a:lnTo>
                  <a:pt x="241" y="633"/>
                </a:lnTo>
                <a:lnTo>
                  <a:pt x="240" y="631"/>
                </a:lnTo>
                <a:lnTo>
                  <a:pt x="237" y="631"/>
                </a:lnTo>
                <a:lnTo>
                  <a:pt x="235" y="631"/>
                </a:lnTo>
                <a:lnTo>
                  <a:pt x="233" y="631"/>
                </a:lnTo>
                <a:lnTo>
                  <a:pt x="230" y="631"/>
                </a:lnTo>
                <a:lnTo>
                  <a:pt x="228" y="631"/>
                </a:lnTo>
                <a:lnTo>
                  <a:pt x="225" y="631"/>
                </a:lnTo>
                <a:lnTo>
                  <a:pt x="223" y="631"/>
                </a:lnTo>
                <a:lnTo>
                  <a:pt x="220" y="631"/>
                </a:lnTo>
                <a:lnTo>
                  <a:pt x="219" y="631"/>
                </a:lnTo>
                <a:lnTo>
                  <a:pt x="217" y="631"/>
                </a:lnTo>
                <a:lnTo>
                  <a:pt x="214" y="631"/>
                </a:lnTo>
                <a:lnTo>
                  <a:pt x="212" y="631"/>
                </a:lnTo>
                <a:lnTo>
                  <a:pt x="209" y="631"/>
                </a:lnTo>
                <a:lnTo>
                  <a:pt x="207" y="631"/>
                </a:lnTo>
                <a:lnTo>
                  <a:pt x="205" y="631"/>
                </a:lnTo>
                <a:lnTo>
                  <a:pt x="202" y="631"/>
                </a:lnTo>
                <a:lnTo>
                  <a:pt x="201" y="631"/>
                </a:lnTo>
                <a:lnTo>
                  <a:pt x="199" y="631"/>
                </a:lnTo>
                <a:lnTo>
                  <a:pt x="197" y="631"/>
                </a:lnTo>
                <a:lnTo>
                  <a:pt x="196" y="631"/>
                </a:lnTo>
                <a:lnTo>
                  <a:pt x="192" y="631"/>
                </a:lnTo>
                <a:lnTo>
                  <a:pt x="191" y="631"/>
                </a:lnTo>
                <a:lnTo>
                  <a:pt x="189" y="631"/>
                </a:lnTo>
                <a:lnTo>
                  <a:pt x="186" y="631"/>
                </a:lnTo>
                <a:lnTo>
                  <a:pt x="184" y="631"/>
                </a:lnTo>
                <a:lnTo>
                  <a:pt x="181" y="631"/>
                </a:lnTo>
                <a:lnTo>
                  <a:pt x="179" y="631"/>
                </a:lnTo>
                <a:lnTo>
                  <a:pt x="176" y="631"/>
                </a:lnTo>
                <a:lnTo>
                  <a:pt x="174" y="631"/>
                </a:lnTo>
                <a:lnTo>
                  <a:pt x="173" y="629"/>
                </a:lnTo>
                <a:lnTo>
                  <a:pt x="171" y="629"/>
                </a:lnTo>
                <a:lnTo>
                  <a:pt x="170" y="629"/>
                </a:lnTo>
                <a:lnTo>
                  <a:pt x="168" y="629"/>
                </a:lnTo>
                <a:lnTo>
                  <a:pt x="166" y="629"/>
                </a:lnTo>
                <a:lnTo>
                  <a:pt x="165" y="629"/>
                </a:lnTo>
                <a:lnTo>
                  <a:pt x="163" y="629"/>
                </a:lnTo>
                <a:lnTo>
                  <a:pt x="161" y="629"/>
                </a:lnTo>
                <a:lnTo>
                  <a:pt x="158" y="629"/>
                </a:lnTo>
                <a:lnTo>
                  <a:pt x="156" y="629"/>
                </a:lnTo>
                <a:lnTo>
                  <a:pt x="153" y="629"/>
                </a:lnTo>
                <a:lnTo>
                  <a:pt x="152" y="629"/>
                </a:lnTo>
                <a:lnTo>
                  <a:pt x="148" y="629"/>
                </a:lnTo>
                <a:lnTo>
                  <a:pt x="147" y="629"/>
                </a:lnTo>
                <a:lnTo>
                  <a:pt x="145" y="629"/>
                </a:lnTo>
                <a:lnTo>
                  <a:pt x="143" y="629"/>
                </a:lnTo>
                <a:lnTo>
                  <a:pt x="142" y="629"/>
                </a:lnTo>
                <a:lnTo>
                  <a:pt x="140" y="629"/>
                </a:lnTo>
                <a:lnTo>
                  <a:pt x="138" y="629"/>
                </a:lnTo>
                <a:lnTo>
                  <a:pt x="137" y="629"/>
                </a:lnTo>
                <a:lnTo>
                  <a:pt x="135" y="629"/>
                </a:lnTo>
                <a:lnTo>
                  <a:pt x="132" y="629"/>
                </a:lnTo>
                <a:lnTo>
                  <a:pt x="130" y="629"/>
                </a:lnTo>
                <a:lnTo>
                  <a:pt x="129" y="629"/>
                </a:lnTo>
                <a:lnTo>
                  <a:pt x="125" y="629"/>
                </a:lnTo>
                <a:lnTo>
                  <a:pt x="124" y="629"/>
                </a:lnTo>
                <a:lnTo>
                  <a:pt x="121" y="629"/>
                </a:lnTo>
                <a:lnTo>
                  <a:pt x="119" y="629"/>
                </a:lnTo>
                <a:lnTo>
                  <a:pt x="117" y="629"/>
                </a:lnTo>
                <a:lnTo>
                  <a:pt x="116" y="629"/>
                </a:lnTo>
                <a:lnTo>
                  <a:pt x="114" y="629"/>
                </a:lnTo>
                <a:lnTo>
                  <a:pt x="111" y="629"/>
                </a:lnTo>
                <a:lnTo>
                  <a:pt x="109" y="629"/>
                </a:lnTo>
                <a:lnTo>
                  <a:pt x="107" y="629"/>
                </a:lnTo>
                <a:lnTo>
                  <a:pt x="106" y="629"/>
                </a:lnTo>
                <a:lnTo>
                  <a:pt x="104" y="628"/>
                </a:lnTo>
                <a:lnTo>
                  <a:pt x="103" y="628"/>
                </a:lnTo>
                <a:lnTo>
                  <a:pt x="99" y="628"/>
                </a:lnTo>
                <a:lnTo>
                  <a:pt x="98" y="628"/>
                </a:lnTo>
                <a:lnTo>
                  <a:pt x="94" y="628"/>
                </a:lnTo>
                <a:lnTo>
                  <a:pt x="93" y="628"/>
                </a:lnTo>
                <a:lnTo>
                  <a:pt x="89" y="628"/>
                </a:lnTo>
                <a:lnTo>
                  <a:pt x="88" y="628"/>
                </a:lnTo>
                <a:lnTo>
                  <a:pt x="85" y="628"/>
                </a:lnTo>
                <a:lnTo>
                  <a:pt x="83" y="628"/>
                </a:lnTo>
                <a:lnTo>
                  <a:pt x="80" y="626"/>
                </a:lnTo>
                <a:lnTo>
                  <a:pt x="70" y="626"/>
                </a:lnTo>
                <a:lnTo>
                  <a:pt x="65" y="626"/>
                </a:lnTo>
                <a:lnTo>
                  <a:pt x="63" y="624"/>
                </a:lnTo>
                <a:lnTo>
                  <a:pt x="62" y="624"/>
                </a:lnTo>
                <a:lnTo>
                  <a:pt x="60" y="624"/>
                </a:lnTo>
                <a:lnTo>
                  <a:pt x="57" y="624"/>
                </a:lnTo>
                <a:lnTo>
                  <a:pt x="55" y="624"/>
                </a:lnTo>
                <a:lnTo>
                  <a:pt x="52" y="624"/>
                </a:lnTo>
                <a:lnTo>
                  <a:pt x="50" y="623"/>
                </a:lnTo>
                <a:lnTo>
                  <a:pt x="49" y="623"/>
                </a:lnTo>
                <a:lnTo>
                  <a:pt x="47" y="623"/>
                </a:lnTo>
                <a:lnTo>
                  <a:pt x="40" y="623"/>
                </a:lnTo>
                <a:lnTo>
                  <a:pt x="39" y="623"/>
                </a:lnTo>
                <a:lnTo>
                  <a:pt x="37" y="623"/>
                </a:lnTo>
                <a:lnTo>
                  <a:pt x="36" y="623"/>
                </a:lnTo>
                <a:lnTo>
                  <a:pt x="34" y="623"/>
                </a:lnTo>
                <a:lnTo>
                  <a:pt x="31" y="623"/>
                </a:lnTo>
                <a:lnTo>
                  <a:pt x="29" y="624"/>
                </a:lnTo>
                <a:lnTo>
                  <a:pt x="21" y="624"/>
                </a:lnTo>
                <a:lnTo>
                  <a:pt x="19" y="624"/>
                </a:lnTo>
                <a:lnTo>
                  <a:pt x="16" y="624"/>
                </a:lnTo>
                <a:lnTo>
                  <a:pt x="14" y="624"/>
                </a:lnTo>
                <a:lnTo>
                  <a:pt x="11" y="624"/>
                </a:lnTo>
                <a:lnTo>
                  <a:pt x="9" y="624"/>
                </a:lnTo>
                <a:lnTo>
                  <a:pt x="8" y="624"/>
                </a:lnTo>
                <a:lnTo>
                  <a:pt x="5" y="624"/>
                </a:lnTo>
                <a:lnTo>
                  <a:pt x="3" y="624"/>
                </a:lnTo>
                <a:lnTo>
                  <a:pt x="0" y="624"/>
                </a:lnTo>
                <a:lnTo>
                  <a:pt x="0" y="621"/>
                </a:lnTo>
                <a:lnTo>
                  <a:pt x="1" y="616"/>
                </a:lnTo>
                <a:lnTo>
                  <a:pt x="1" y="613"/>
                </a:lnTo>
                <a:lnTo>
                  <a:pt x="1" y="611"/>
                </a:lnTo>
                <a:lnTo>
                  <a:pt x="1" y="610"/>
                </a:lnTo>
                <a:lnTo>
                  <a:pt x="1" y="608"/>
                </a:lnTo>
                <a:lnTo>
                  <a:pt x="1" y="602"/>
                </a:lnTo>
                <a:lnTo>
                  <a:pt x="1" y="598"/>
                </a:lnTo>
                <a:lnTo>
                  <a:pt x="1" y="593"/>
                </a:lnTo>
                <a:lnTo>
                  <a:pt x="1" y="590"/>
                </a:lnTo>
                <a:lnTo>
                  <a:pt x="1" y="582"/>
                </a:lnTo>
                <a:lnTo>
                  <a:pt x="1" y="579"/>
                </a:lnTo>
                <a:lnTo>
                  <a:pt x="1" y="575"/>
                </a:lnTo>
                <a:lnTo>
                  <a:pt x="1" y="574"/>
                </a:lnTo>
                <a:lnTo>
                  <a:pt x="1" y="572"/>
                </a:lnTo>
                <a:lnTo>
                  <a:pt x="3" y="569"/>
                </a:lnTo>
                <a:lnTo>
                  <a:pt x="3" y="566"/>
                </a:lnTo>
                <a:lnTo>
                  <a:pt x="3" y="564"/>
                </a:lnTo>
                <a:lnTo>
                  <a:pt x="3" y="562"/>
                </a:lnTo>
                <a:lnTo>
                  <a:pt x="3" y="557"/>
                </a:lnTo>
                <a:lnTo>
                  <a:pt x="3" y="548"/>
                </a:lnTo>
                <a:lnTo>
                  <a:pt x="3" y="546"/>
                </a:lnTo>
                <a:lnTo>
                  <a:pt x="3" y="543"/>
                </a:lnTo>
                <a:lnTo>
                  <a:pt x="3" y="541"/>
                </a:lnTo>
                <a:lnTo>
                  <a:pt x="3" y="538"/>
                </a:lnTo>
                <a:lnTo>
                  <a:pt x="3" y="536"/>
                </a:lnTo>
                <a:lnTo>
                  <a:pt x="3" y="535"/>
                </a:lnTo>
                <a:lnTo>
                  <a:pt x="5" y="535"/>
                </a:lnTo>
                <a:lnTo>
                  <a:pt x="5" y="533"/>
                </a:lnTo>
                <a:lnTo>
                  <a:pt x="5" y="531"/>
                </a:lnTo>
                <a:lnTo>
                  <a:pt x="5" y="530"/>
                </a:lnTo>
                <a:lnTo>
                  <a:pt x="5" y="526"/>
                </a:lnTo>
                <a:lnTo>
                  <a:pt x="5" y="525"/>
                </a:lnTo>
                <a:lnTo>
                  <a:pt x="5" y="523"/>
                </a:lnTo>
                <a:lnTo>
                  <a:pt x="5" y="520"/>
                </a:lnTo>
                <a:lnTo>
                  <a:pt x="5" y="517"/>
                </a:lnTo>
                <a:lnTo>
                  <a:pt x="5" y="513"/>
                </a:lnTo>
                <a:lnTo>
                  <a:pt x="5" y="510"/>
                </a:lnTo>
                <a:lnTo>
                  <a:pt x="5" y="507"/>
                </a:lnTo>
                <a:lnTo>
                  <a:pt x="5" y="505"/>
                </a:lnTo>
                <a:lnTo>
                  <a:pt x="5" y="503"/>
                </a:lnTo>
                <a:lnTo>
                  <a:pt x="5" y="500"/>
                </a:lnTo>
                <a:lnTo>
                  <a:pt x="5" y="499"/>
                </a:lnTo>
                <a:lnTo>
                  <a:pt x="5" y="494"/>
                </a:lnTo>
                <a:lnTo>
                  <a:pt x="5" y="490"/>
                </a:lnTo>
                <a:lnTo>
                  <a:pt x="5" y="489"/>
                </a:lnTo>
                <a:lnTo>
                  <a:pt x="5" y="482"/>
                </a:lnTo>
                <a:lnTo>
                  <a:pt x="6" y="481"/>
                </a:lnTo>
                <a:lnTo>
                  <a:pt x="6" y="477"/>
                </a:lnTo>
                <a:lnTo>
                  <a:pt x="6" y="476"/>
                </a:lnTo>
                <a:lnTo>
                  <a:pt x="6" y="471"/>
                </a:lnTo>
                <a:lnTo>
                  <a:pt x="6" y="469"/>
                </a:lnTo>
                <a:lnTo>
                  <a:pt x="6" y="468"/>
                </a:lnTo>
                <a:lnTo>
                  <a:pt x="6" y="466"/>
                </a:lnTo>
                <a:lnTo>
                  <a:pt x="6" y="458"/>
                </a:lnTo>
                <a:lnTo>
                  <a:pt x="6" y="448"/>
                </a:lnTo>
                <a:lnTo>
                  <a:pt x="6" y="443"/>
                </a:lnTo>
                <a:lnTo>
                  <a:pt x="6" y="441"/>
                </a:lnTo>
                <a:lnTo>
                  <a:pt x="6" y="438"/>
                </a:lnTo>
                <a:lnTo>
                  <a:pt x="6" y="436"/>
                </a:lnTo>
                <a:lnTo>
                  <a:pt x="6" y="435"/>
                </a:lnTo>
                <a:lnTo>
                  <a:pt x="8" y="428"/>
                </a:lnTo>
                <a:lnTo>
                  <a:pt x="8" y="427"/>
                </a:lnTo>
                <a:lnTo>
                  <a:pt x="8" y="425"/>
                </a:lnTo>
                <a:lnTo>
                  <a:pt x="8" y="422"/>
                </a:lnTo>
                <a:lnTo>
                  <a:pt x="8" y="420"/>
                </a:lnTo>
                <a:lnTo>
                  <a:pt x="8" y="419"/>
                </a:lnTo>
                <a:lnTo>
                  <a:pt x="8" y="399"/>
                </a:lnTo>
                <a:lnTo>
                  <a:pt x="8" y="397"/>
                </a:lnTo>
                <a:lnTo>
                  <a:pt x="9" y="387"/>
                </a:lnTo>
                <a:lnTo>
                  <a:pt x="9" y="386"/>
                </a:lnTo>
                <a:lnTo>
                  <a:pt x="9" y="381"/>
                </a:lnTo>
                <a:lnTo>
                  <a:pt x="9" y="379"/>
                </a:lnTo>
                <a:lnTo>
                  <a:pt x="9" y="378"/>
                </a:lnTo>
                <a:lnTo>
                  <a:pt x="9" y="374"/>
                </a:lnTo>
                <a:lnTo>
                  <a:pt x="9" y="365"/>
                </a:lnTo>
                <a:lnTo>
                  <a:pt x="9" y="358"/>
                </a:lnTo>
                <a:lnTo>
                  <a:pt x="9" y="356"/>
                </a:lnTo>
                <a:lnTo>
                  <a:pt x="9" y="355"/>
                </a:lnTo>
                <a:lnTo>
                  <a:pt x="9" y="352"/>
                </a:lnTo>
                <a:lnTo>
                  <a:pt x="11" y="338"/>
                </a:lnTo>
                <a:lnTo>
                  <a:pt x="11" y="319"/>
                </a:lnTo>
                <a:lnTo>
                  <a:pt x="11" y="309"/>
                </a:lnTo>
                <a:lnTo>
                  <a:pt x="13" y="307"/>
                </a:lnTo>
                <a:lnTo>
                  <a:pt x="13" y="304"/>
                </a:lnTo>
                <a:lnTo>
                  <a:pt x="13" y="303"/>
                </a:lnTo>
                <a:lnTo>
                  <a:pt x="13" y="301"/>
                </a:lnTo>
                <a:lnTo>
                  <a:pt x="13" y="298"/>
                </a:lnTo>
                <a:lnTo>
                  <a:pt x="13" y="293"/>
                </a:lnTo>
                <a:lnTo>
                  <a:pt x="13" y="276"/>
                </a:lnTo>
                <a:lnTo>
                  <a:pt x="13" y="275"/>
                </a:lnTo>
                <a:lnTo>
                  <a:pt x="13" y="271"/>
                </a:lnTo>
                <a:lnTo>
                  <a:pt x="13" y="270"/>
                </a:lnTo>
                <a:lnTo>
                  <a:pt x="13" y="262"/>
                </a:lnTo>
                <a:lnTo>
                  <a:pt x="13" y="253"/>
                </a:lnTo>
                <a:lnTo>
                  <a:pt x="13" y="250"/>
                </a:lnTo>
                <a:lnTo>
                  <a:pt x="13" y="249"/>
                </a:lnTo>
                <a:lnTo>
                  <a:pt x="13" y="247"/>
                </a:lnTo>
                <a:lnTo>
                  <a:pt x="13" y="234"/>
                </a:lnTo>
                <a:lnTo>
                  <a:pt x="14" y="229"/>
                </a:lnTo>
                <a:lnTo>
                  <a:pt x="14" y="227"/>
                </a:lnTo>
                <a:lnTo>
                  <a:pt x="14" y="226"/>
                </a:lnTo>
                <a:lnTo>
                  <a:pt x="14" y="222"/>
                </a:lnTo>
                <a:lnTo>
                  <a:pt x="14" y="219"/>
                </a:lnTo>
                <a:lnTo>
                  <a:pt x="14" y="218"/>
                </a:lnTo>
                <a:lnTo>
                  <a:pt x="14" y="216"/>
                </a:lnTo>
                <a:lnTo>
                  <a:pt x="14" y="209"/>
                </a:lnTo>
                <a:lnTo>
                  <a:pt x="14" y="208"/>
                </a:lnTo>
                <a:lnTo>
                  <a:pt x="14" y="200"/>
                </a:lnTo>
                <a:lnTo>
                  <a:pt x="14" y="195"/>
                </a:lnTo>
                <a:lnTo>
                  <a:pt x="16" y="182"/>
                </a:lnTo>
                <a:lnTo>
                  <a:pt x="16" y="178"/>
                </a:lnTo>
                <a:lnTo>
                  <a:pt x="16" y="177"/>
                </a:lnTo>
                <a:lnTo>
                  <a:pt x="16" y="173"/>
                </a:lnTo>
                <a:lnTo>
                  <a:pt x="22" y="173"/>
                </a:lnTo>
                <a:lnTo>
                  <a:pt x="24" y="173"/>
                </a:lnTo>
                <a:lnTo>
                  <a:pt x="24" y="172"/>
                </a:lnTo>
                <a:lnTo>
                  <a:pt x="24" y="169"/>
                </a:lnTo>
                <a:lnTo>
                  <a:pt x="27" y="169"/>
                </a:lnTo>
                <a:lnTo>
                  <a:pt x="29" y="169"/>
                </a:lnTo>
                <a:lnTo>
                  <a:pt x="29" y="165"/>
                </a:lnTo>
                <a:lnTo>
                  <a:pt x="29" y="164"/>
                </a:lnTo>
                <a:lnTo>
                  <a:pt x="31" y="164"/>
                </a:lnTo>
                <a:lnTo>
                  <a:pt x="34" y="164"/>
                </a:lnTo>
                <a:lnTo>
                  <a:pt x="34" y="160"/>
                </a:lnTo>
                <a:lnTo>
                  <a:pt x="36" y="160"/>
                </a:lnTo>
                <a:lnTo>
                  <a:pt x="37" y="160"/>
                </a:lnTo>
                <a:lnTo>
                  <a:pt x="39" y="160"/>
                </a:lnTo>
                <a:lnTo>
                  <a:pt x="39" y="157"/>
                </a:lnTo>
                <a:lnTo>
                  <a:pt x="39" y="155"/>
                </a:lnTo>
                <a:lnTo>
                  <a:pt x="42" y="155"/>
                </a:lnTo>
                <a:lnTo>
                  <a:pt x="44" y="155"/>
                </a:lnTo>
                <a:lnTo>
                  <a:pt x="49" y="155"/>
                </a:lnTo>
                <a:lnTo>
                  <a:pt x="52" y="155"/>
                </a:lnTo>
                <a:lnTo>
                  <a:pt x="54" y="155"/>
                </a:lnTo>
                <a:lnTo>
                  <a:pt x="54" y="152"/>
                </a:lnTo>
                <a:lnTo>
                  <a:pt x="54" y="149"/>
                </a:lnTo>
                <a:lnTo>
                  <a:pt x="54" y="146"/>
                </a:lnTo>
                <a:lnTo>
                  <a:pt x="54" y="144"/>
                </a:lnTo>
                <a:lnTo>
                  <a:pt x="57" y="144"/>
                </a:lnTo>
                <a:lnTo>
                  <a:pt x="58" y="144"/>
                </a:lnTo>
                <a:lnTo>
                  <a:pt x="63" y="146"/>
                </a:lnTo>
                <a:lnTo>
                  <a:pt x="65" y="146"/>
                </a:lnTo>
                <a:lnTo>
                  <a:pt x="68" y="146"/>
                </a:lnTo>
                <a:lnTo>
                  <a:pt x="71" y="146"/>
                </a:lnTo>
                <a:lnTo>
                  <a:pt x="71" y="147"/>
                </a:lnTo>
                <a:lnTo>
                  <a:pt x="76" y="147"/>
                </a:lnTo>
                <a:lnTo>
                  <a:pt x="78" y="147"/>
                </a:lnTo>
                <a:lnTo>
                  <a:pt x="86" y="147"/>
                </a:lnTo>
                <a:lnTo>
                  <a:pt x="89" y="149"/>
                </a:lnTo>
                <a:lnTo>
                  <a:pt x="91" y="149"/>
                </a:lnTo>
                <a:lnTo>
                  <a:pt x="98" y="149"/>
                </a:lnTo>
                <a:lnTo>
                  <a:pt x="106" y="149"/>
                </a:lnTo>
                <a:lnTo>
                  <a:pt x="107" y="149"/>
                </a:lnTo>
                <a:lnTo>
                  <a:pt x="111" y="149"/>
                </a:lnTo>
                <a:lnTo>
                  <a:pt x="112" y="149"/>
                </a:lnTo>
                <a:lnTo>
                  <a:pt x="117" y="149"/>
                </a:lnTo>
                <a:lnTo>
                  <a:pt x="119" y="149"/>
                </a:lnTo>
                <a:lnTo>
                  <a:pt x="121" y="149"/>
                </a:lnTo>
                <a:lnTo>
                  <a:pt x="121" y="144"/>
                </a:lnTo>
                <a:lnTo>
                  <a:pt x="124" y="144"/>
                </a:lnTo>
                <a:lnTo>
                  <a:pt x="125" y="144"/>
                </a:lnTo>
                <a:lnTo>
                  <a:pt x="129" y="146"/>
                </a:lnTo>
                <a:lnTo>
                  <a:pt x="129" y="144"/>
                </a:lnTo>
                <a:lnTo>
                  <a:pt x="138" y="144"/>
                </a:lnTo>
                <a:lnTo>
                  <a:pt x="138" y="139"/>
                </a:lnTo>
                <a:lnTo>
                  <a:pt x="142" y="141"/>
                </a:lnTo>
                <a:lnTo>
                  <a:pt x="148" y="141"/>
                </a:lnTo>
                <a:lnTo>
                  <a:pt x="148" y="139"/>
                </a:lnTo>
                <a:lnTo>
                  <a:pt x="148" y="136"/>
                </a:lnTo>
                <a:lnTo>
                  <a:pt x="152" y="136"/>
                </a:lnTo>
                <a:lnTo>
                  <a:pt x="158" y="136"/>
                </a:lnTo>
                <a:lnTo>
                  <a:pt x="160" y="136"/>
                </a:lnTo>
                <a:lnTo>
                  <a:pt x="161" y="136"/>
                </a:lnTo>
                <a:lnTo>
                  <a:pt x="163" y="136"/>
                </a:lnTo>
                <a:lnTo>
                  <a:pt x="165" y="136"/>
                </a:lnTo>
                <a:lnTo>
                  <a:pt x="166" y="136"/>
                </a:lnTo>
                <a:lnTo>
                  <a:pt x="171" y="136"/>
                </a:lnTo>
                <a:lnTo>
                  <a:pt x="184" y="137"/>
                </a:lnTo>
                <a:lnTo>
                  <a:pt x="186" y="137"/>
                </a:lnTo>
                <a:lnTo>
                  <a:pt x="188" y="137"/>
                </a:lnTo>
                <a:lnTo>
                  <a:pt x="194" y="137"/>
                </a:lnTo>
                <a:lnTo>
                  <a:pt x="194" y="133"/>
                </a:lnTo>
                <a:lnTo>
                  <a:pt x="199" y="133"/>
                </a:lnTo>
                <a:lnTo>
                  <a:pt x="209" y="134"/>
                </a:lnTo>
                <a:lnTo>
                  <a:pt x="210" y="134"/>
                </a:lnTo>
                <a:lnTo>
                  <a:pt x="214" y="134"/>
                </a:lnTo>
                <a:lnTo>
                  <a:pt x="219" y="134"/>
                </a:lnTo>
                <a:lnTo>
                  <a:pt x="222" y="134"/>
                </a:lnTo>
                <a:lnTo>
                  <a:pt x="222" y="131"/>
                </a:lnTo>
                <a:lnTo>
                  <a:pt x="222" y="124"/>
                </a:lnTo>
                <a:lnTo>
                  <a:pt x="223" y="124"/>
                </a:lnTo>
                <a:lnTo>
                  <a:pt x="227" y="126"/>
                </a:lnTo>
                <a:lnTo>
                  <a:pt x="227" y="116"/>
                </a:lnTo>
                <a:lnTo>
                  <a:pt x="232" y="116"/>
                </a:lnTo>
                <a:lnTo>
                  <a:pt x="232" y="105"/>
                </a:lnTo>
                <a:lnTo>
                  <a:pt x="232" y="103"/>
                </a:lnTo>
                <a:lnTo>
                  <a:pt x="240" y="103"/>
                </a:lnTo>
                <a:lnTo>
                  <a:pt x="241" y="103"/>
                </a:lnTo>
                <a:lnTo>
                  <a:pt x="241" y="106"/>
                </a:lnTo>
                <a:lnTo>
                  <a:pt x="243" y="108"/>
                </a:lnTo>
                <a:lnTo>
                  <a:pt x="251" y="106"/>
                </a:lnTo>
                <a:lnTo>
                  <a:pt x="251" y="102"/>
                </a:lnTo>
                <a:lnTo>
                  <a:pt x="251" y="100"/>
                </a:lnTo>
                <a:lnTo>
                  <a:pt x="251" y="98"/>
                </a:lnTo>
                <a:lnTo>
                  <a:pt x="253" y="98"/>
                </a:lnTo>
                <a:lnTo>
                  <a:pt x="254" y="98"/>
                </a:lnTo>
                <a:lnTo>
                  <a:pt x="258" y="98"/>
                </a:lnTo>
                <a:lnTo>
                  <a:pt x="259" y="98"/>
                </a:lnTo>
                <a:lnTo>
                  <a:pt x="261" y="88"/>
                </a:lnTo>
                <a:lnTo>
                  <a:pt x="266" y="88"/>
                </a:lnTo>
                <a:lnTo>
                  <a:pt x="268" y="88"/>
                </a:lnTo>
                <a:lnTo>
                  <a:pt x="269" y="88"/>
                </a:lnTo>
                <a:lnTo>
                  <a:pt x="269" y="85"/>
                </a:lnTo>
                <a:lnTo>
                  <a:pt x="269" y="84"/>
                </a:lnTo>
                <a:lnTo>
                  <a:pt x="269" y="82"/>
                </a:lnTo>
                <a:lnTo>
                  <a:pt x="269" y="80"/>
                </a:lnTo>
                <a:lnTo>
                  <a:pt x="272" y="80"/>
                </a:lnTo>
                <a:lnTo>
                  <a:pt x="276" y="80"/>
                </a:lnTo>
                <a:lnTo>
                  <a:pt x="279" y="80"/>
                </a:lnTo>
                <a:lnTo>
                  <a:pt x="279" y="75"/>
                </a:lnTo>
                <a:lnTo>
                  <a:pt x="279" y="70"/>
                </a:lnTo>
                <a:lnTo>
                  <a:pt x="281" y="70"/>
                </a:lnTo>
                <a:lnTo>
                  <a:pt x="282" y="70"/>
                </a:lnTo>
                <a:lnTo>
                  <a:pt x="297" y="72"/>
                </a:lnTo>
                <a:lnTo>
                  <a:pt x="299" y="72"/>
                </a:lnTo>
                <a:lnTo>
                  <a:pt x="299" y="62"/>
                </a:lnTo>
                <a:lnTo>
                  <a:pt x="299" y="61"/>
                </a:lnTo>
                <a:lnTo>
                  <a:pt x="300" y="61"/>
                </a:lnTo>
                <a:lnTo>
                  <a:pt x="302" y="61"/>
                </a:lnTo>
                <a:lnTo>
                  <a:pt x="304" y="61"/>
                </a:lnTo>
                <a:lnTo>
                  <a:pt x="305" y="62"/>
                </a:lnTo>
                <a:lnTo>
                  <a:pt x="315" y="62"/>
                </a:lnTo>
                <a:lnTo>
                  <a:pt x="317" y="62"/>
                </a:lnTo>
                <a:lnTo>
                  <a:pt x="317" y="57"/>
                </a:lnTo>
                <a:lnTo>
                  <a:pt x="317" y="53"/>
                </a:lnTo>
                <a:lnTo>
                  <a:pt x="320" y="53"/>
                </a:lnTo>
                <a:lnTo>
                  <a:pt x="323" y="53"/>
                </a:lnTo>
                <a:lnTo>
                  <a:pt x="326" y="53"/>
                </a:lnTo>
                <a:lnTo>
                  <a:pt x="326" y="51"/>
                </a:lnTo>
                <a:lnTo>
                  <a:pt x="326" y="44"/>
                </a:lnTo>
                <a:lnTo>
                  <a:pt x="335" y="44"/>
                </a:lnTo>
                <a:lnTo>
                  <a:pt x="335" y="41"/>
                </a:lnTo>
                <a:lnTo>
                  <a:pt x="335" y="39"/>
                </a:lnTo>
                <a:lnTo>
                  <a:pt x="335" y="38"/>
                </a:lnTo>
                <a:lnTo>
                  <a:pt x="336" y="35"/>
                </a:lnTo>
                <a:lnTo>
                  <a:pt x="338" y="35"/>
                </a:lnTo>
                <a:lnTo>
                  <a:pt x="339" y="35"/>
                </a:lnTo>
                <a:lnTo>
                  <a:pt x="353" y="36"/>
                </a:lnTo>
                <a:lnTo>
                  <a:pt x="354" y="36"/>
                </a:lnTo>
                <a:lnTo>
                  <a:pt x="361" y="36"/>
                </a:lnTo>
                <a:lnTo>
                  <a:pt x="364" y="36"/>
                </a:lnTo>
                <a:lnTo>
                  <a:pt x="364" y="35"/>
                </a:lnTo>
                <a:lnTo>
                  <a:pt x="366" y="36"/>
                </a:lnTo>
                <a:lnTo>
                  <a:pt x="371" y="36"/>
                </a:lnTo>
                <a:lnTo>
                  <a:pt x="372" y="36"/>
                </a:lnTo>
                <a:lnTo>
                  <a:pt x="380" y="36"/>
                </a:lnTo>
                <a:lnTo>
                  <a:pt x="382" y="36"/>
                </a:lnTo>
                <a:lnTo>
                  <a:pt x="382" y="35"/>
                </a:lnTo>
                <a:lnTo>
                  <a:pt x="382" y="30"/>
                </a:lnTo>
                <a:lnTo>
                  <a:pt x="384" y="26"/>
                </a:lnTo>
                <a:lnTo>
                  <a:pt x="385" y="26"/>
                </a:lnTo>
                <a:lnTo>
                  <a:pt x="387" y="26"/>
                </a:lnTo>
                <a:lnTo>
                  <a:pt x="390" y="26"/>
                </a:lnTo>
                <a:lnTo>
                  <a:pt x="392" y="26"/>
                </a:lnTo>
                <a:lnTo>
                  <a:pt x="392" y="18"/>
                </a:lnTo>
                <a:lnTo>
                  <a:pt x="398" y="18"/>
                </a:lnTo>
                <a:lnTo>
                  <a:pt x="400" y="18"/>
                </a:lnTo>
                <a:lnTo>
                  <a:pt x="402" y="18"/>
                </a:lnTo>
                <a:lnTo>
                  <a:pt x="402" y="13"/>
                </a:lnTo>
                <a:lnTo>
                  <a:pt x="402" y="8"/>
                </a:lnTo>
                <a:lnTo>
                  <a:pt x="406" y="8"/>
                </a:lnTo>
                <a:lnTo>
                  <a:pt x="411" y="8"/>
                </a:lnTo>
                <a:lnTo>
                  <a:pt x="411" y="7"/>
                </a:lnTo>
                <a:lnTo>
                  <a:pt x="411" y="0"/>
                </a:lnTo>
                <a:lnTo>
                  <a:pt x="415" y="0"/>
                </a:lnTo>
                <a:lnTo>
                  <a:pt x="416" y="0"/>
                </a:lnTo>
                <a:lnTo>
                  <a:pt x="418" y="0"/>
                </a:lnTo>
                <a:lnTo>
                  <a:pt x="42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69" name="Freeform 708"/>
          <p:cNvSpPr>
            <a:spLocks/>
          </p:cNvSpPr>
          <p:nvPr/>
        </p:nvSpPr>
        <p:spPr bwMode="auto">
          <a:xfrm>
            <a:off x="3887550" y="2674435"/>
            <a:ext cx="1371905" cy="589133"/>
          </a:xfrm>
          <a:custGeom>
            <a:avLst/>
            <a:gdLst>
              <a:gd name="T0" fmla="*/ 98 w 678"/>
              <a:gd name="T1" fmla="*/ 0 h 283"/>
              <a:gd name="T2" fmla="*/ 152 w 678"/>
              <a:gd name="T3" fmla="*/ 2 h 283"/>
              <a:gd name="T4" fmla="*/ 209 w 678"/>
              <a:gd name="T5" fmla="*/ 2 h 283"/>
              <a:gd name="T6" fmla="*/ 273 w 678"/>
              <a:gd name="T7" fmla="*/ 4 h 283"/>
              <a:gd name="T8" fmla="*/ 317 w 678"/>
              <a:gd name="T9" fmla="*/ 4 h 283"/>
              <a:gd name="T10" fmla="*/ 353 w 678"/>
              <a:gd name="T11" fmla="*/ 5 h 283"/>
              <a:gd name="T12" fmla="*/ 426 w 678"/>
              <a:gd name="T13" fmla="*/ 5 h 283"/>
              <a:gd name="T14" fmla="*/ 451 w 678"/>
              <a:gd name="T15" fmla="*/ 5 h 283"/>
              <a:gd name="T16" fmla="*/ 544 w 678"/>
              <a:gd name="T17" fmla="*/ 5 h 283"/>
              <a:gd name="T18" fmla="*/ 616 w 678"/>
              <a:gd name="T19" fmla="*/ 7 h 283"/>
              <a:gd name="T20" fmla="*/ 675 w 678"/>
              <a:gd name="T21" fmla="*/ 8 h 283"/>
              <a:gd name="T22" fmla="*/ 673 w 678"/>
              <a:gd name="T23" fmla="*/ 17 h 283"/>
              <a:gd name="T24" fmla="*/ 666 w 678"/>
              <a:gd name="T25" fmla="*/ 21 h 283"/>
              <a:gd name="T26" fmla="*/ 665 w 678"/>
              <a:gd name="T27" fmla="*/ 26 h 283"/>
              <a:gd name="T28" fmla="*/ 670 w 678"/>
              <a:gd name="T29" fmla="*/ 43 h 283"/>
              <a:gd name="T30" fmla="*/ 671 w 678"/>
              <a:gd name="T31" fmla="*/ 110 h 283"/>
              <a:gd name="T32" fmla="*/ 671 w 678"/>
              <a:gd name="T33" fmla="*/ 167 h 283"/>
              <a:gd name="T34" fmla="*/ 637 w 678"/>
              <a:gd name="T35" fmla="*/ 172 h 283"/>
              <a:gd name="T36" fmla="*/ 583 w 678"/>
              <a:gd name="T37" fmla="*/ 172 h 283"/>
              <a:gd name="T38" fmla="*/ 524 w 678"/>
              <a:gd name="T39" fmla="*/ 172 h 283"/>
              <a:gd name="T40" fmla="*/ 474 w 678"/>
              <a:gd name="T41" fmla="*/ 172 h 283"/>
              <a:gd name="T42" fmla="*/ 469 w 678"/>
              <a:gd name="T43" fmla="*/ 213 h 283"/>
              <a:gd name="T44" fmla="*/ 431 w 678"/>
              <a:gd name="T45" fmla="*/ 227 h 283"/>
              <a:gd name="T46" fmla="*/ 395 w 678"/>
              <a:gd name="T47" fmla="*/ 234 h 283"/>
              <a:gd name="T48" fmla="*/ 387 w 678"/>
              <a:gd name="T49" fmla="*/ 283 h 283"/>
              <a:gd name="T50" fmla="*/ 340 w 678"/>
              <a:gd name="T51" fmla="*/ 281 h 283"/>
              <a:gd name="T52" fmla="*/ 309 w 678"/>
              <a:gd name="T53" fmla="*/ 281 h 283"/>
              <a:gd name="T54" fmla="*/ 284 w 678"/>
              <a:gd name="T55" fmla="*/ 280 h 283"/>
              <a:gd name="T56" fmla="*/ 232 w 678"/>
              <a:gd name="T57" fmla="*/ 280 h 283"/>
              <a:gd name="T58" fmla="*/ 188 w 678"/>
              <a:gd name="T59" fmla="*/ 278 h 283"/>
              <a:gd name="T60" fmla="*/ 122 w 678"/>
              <a:gd name="T61" fmla="*/ 278 h 283"/>
              <a:gd name="T62" fmla="*/ 88 w 678"/>
              <a:gd name="T63" fmla="*/ 278 h 283"/>
              <a:gd name="T64" fmla="*/ 36 w 678"/>
              <a:gd name="T65" fmla="*/ 276 h 283"/>
              <a:gd name="T66" fmla="*/ 1 w 678"/>
              <a:gd name="T67" fmla="*/ 273 h 283"/>
              <a:gd name="T68" fmla="*/ 1 w 678"/>
              <a:gd name="T69" fmla="*/ 257 h 283"/>
              <a:gd name="T70" fmla="*/ 3 w 678"/>
              <a:gd name="T71" fmla="*/ 244 h 283"/>
              <a:gd name="T72" fmla="*/ 0 w 678"/>
              <a:gd name="T73" fmla="*/ 231 h 283"/>
              <a:gd name="T74" fmla="*/ 1 w 678"/>
              <a:gd name="T75" fmla="*/ 218 h 283"/>
              <a:gd name="T76" fmla="*/ 6 w 678"/>
              <a:gd name="T77" fmla="*/ 208 h 283"/>
              <a:gd name="T78" fmla="*/ 16 w 678"/>
              <a:gd name="T79" fmla="*/ 200 h 283"/>
              <a:gd name="T80" fmla="*/ 16 w 678"/>
              <a:gd name="T81" fmla="*/ 185 h 283"/>
              <a:gd name="T82" fmla="*/ 23 w 678"/>
              <a:gd name="T83" fmla="*/ 170 h 283"/>
              <a:gd name="T84" fmla="*/ 24 w 678"/>
              <a:gd name="T85" fmla="*/ 154 h 283"/>
              <a:gd name="T86" fmla="*/ 24 w 678"/>
              <a:gd name="T87" fmla="*/ 139 h 283"/>
              <a:gd name="T88" fmla="*/ 21 w 678"/>
              <a:gd name="T89" fmla="*/ 128 h 283"/>
              <a:gd name="T90" fmla="*/ 24 w 678"/>
              <a:gd name="T91" fmla="*/ 118 h 283"/>
              <a:gd name="T92" fmla="*/ 24 w 678"/>
              <a:gd name="T93" fmla="*/ 103 h 283"/>
              <a:gd name="T94" fmla="*/ 29 w 678"/>
              <a:gd name="T95" fmla="*/ 90 h 283"/>
              <a:gd name="T96" fmla="*/ 26 w 678"/>
              <a:gd name="T97" fmla="*/ 80 h 283"/>
              <a:gd name="T98" fmla="*/ 28 w 678"/>
              <a:gd name="T99" fmla="*/ 66 h 283"/>
              <a:gd name="T100" fmla="*/ 28 w 678"/>
              <a:gd name="T101" fmla="*/ 54 h 283"/>
              <a:gd name="T102" fmla="*/ 36 w 678"/>
              <a:gd name="T103" fmla="*/ 44 h 283"/>
              <a:gd name="T104" fmla="*/ 41 w 678"/>
              <a:gd name="T105" fmla="*/ 36 h 283"/>
              <a:gd name="T106" fmla="*/ 33 w 678"/>
              <a:gd name="T107" fmla="*/ 33 h 283"/>
              <a:gd name="T108" fmla="*/ 21 w 678"/>
              <a:gd name="T109" fmla="*/ 28 h 283"/>
              <a:gd name="T110" fmla="*/ 18 w 678"/>
              <a:gd name="T111" fmla="*/ 18 h 283"/>
              <a:gd name="T112" fmla="*/ 26 w 678"/>
              <a:gd name="T113" fmla="*/ 8 h 283"/>
              <a:gd name="T114" fmla="*/ 39 w 678"/>
              <a:gd name="T115" fmla="*/ 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8" h="283">
                <a:moveTo>
                  <a:pt x="44" y="0"/>
                </a:moveTo>
                <a:lnTo>
                  <a:pt x="49" y="0"/>
                </a:lnTo>
                <a:lnTo>
                  <a:pt x="59" y="0"/>
                </a:lnTo>
                <a:lnTo>
                  <a:pt x="62" y="0"/>
                </a:lnTo>
                <a:lnTo>
                  <a:pt x="70" y="0"/>
                </a:lnTo>
                <a:lnTo>
                  <a:pt x="73" y="0"/>
                </a:lnTo>
                <a:lnTo>
                  <a:pt x="75" y="0"/>
                </a:lnTo>
                <a:lnTo>
                  <a:pt x="90" y="0"/>
                </a:lnTo>
                <a:lnTo>
                  <a:pt x="95" y="0"/>
                </a:lnTo>
                <a:lnTo>
                  <a:pt x="96" y="0"/>
                </a:lnTo>
                <a:lnTo>
                  <a:pt x="98" y="0"/>
                </a:lnTo>
                <a:lnTo>
                  <a:pt x="100" y="0"/>
                </a:lnTo>
                <a:lnTo>
                  <a:pt x="103" y="0"/>
                </a:lnTo>
                <a:lnTo>
                  <a:pt x="106" y="0"/>
                </a:lnTo>
                <a:lnTo>
                  <a:pt x="111" y="0"/>
                </a:lnTo>
                <a:lnTo>
                  <a:pt x="117" y="2"/>
                </a:lnTo>
                <a:lnTo>
                  <a:pt x="121" y="2"/>
                </a:lnTo>
                <a:lnTo>
                  <a:pt x="124" y="2"/>
                </a:lnTo>
                <a:lnTo>
                  <a:pt x="127" y="2"/>
                </a:lnTo>
                <a:lnTo>
                  <a:pt x="134" y="2"/>
                </a:lnTo>
                <a:lnTo>
                  <a:pt x="145" y="2"/>
                </a:lnTo>
                <a:lnTo>
                  <a:pt x="152" y="2"/>
                </a:lnTo>
                <a:lnTo>
                  <a:pt x="162" y="2"/>
                </a:lnTo>
                <a:lnTo>
                  <a:pt x="165" y="2"/>
                </a:lnTo>
                <a:lnTo>
                  <a:pt x="167" y="2"/>
                </a:lnTo>
                <a:lnTo>
                  <a:pt x="173" y="2"/>
                </a:lnTo>
                <a:lnTo>
                  <a:pt x="178" y="2"/>
                </a:lnTo>
                <a:lnTo>
                  <a:pt x="180" y="2"/>
                </a:lnTo>
                <a:lnTo>
                  <a:pt x="181" y="2"/>
                </a:lnTo>
                <a:lnTo>
                  <a:pt x="188" y="2"/>
                </a:lnTo>
                <a:lnTo>
                  <a:pt x="202" y="2"/>
                </a:lnTo>
                <a:lnTo>
                  <a:pt x="207" y="2"/>
                </a:lnTo>
                <a:lnTo>
                  <a:pt x="209" y="2"/>
                </a:lnTo>
                <a:lnTo>
                  <a:pt x="211" y="2"/>
                </a:lnTo>
                <a:lnTo>
                  <a:pt x="214" y="2"/>
                </a:lnTo>
                <a:lnTo>
                  <a:pt x="217" y="2"/>
                </a:lnTo>
                <a:lnTo>
                  <a:pt x="219" y="2"/>
                </a:lnTo>
                <a:lnTo>
                  <a:pt x="222" y="4"/>
                </a:lnTo>
                <a:lnTo>
                  <a:pt x="227" y="4"/>
                </a:lnTo>
                <a:lnTo>
                  <a:pt x="230" y="4"/>
                </a:lnTo>
                <a:lnTo>
                  <a:pt x="251" y="4"/>
                </a:lnTo>
                <a:lnTo>
                  <a:pt x="260" y="4"/>
                </a:lnTo>
                <a:lnTo>
                  <a:pt x="266" y="4"/>
                </a:lnTo>
                <a:lnTo>
                  <a:pt x="273" y="4"/>
                </a:lnTo>
                <a:lnTo>
                  <a:pt x="274" y="4"/>
                </a:lnTo>
                <a:lnTo>
                  <a:pt x="276" y="4"/>
                </a:lnTo>
                <a:lnTo>
                  <a:pt x="283" y="4"/>
                </a:lnTo>
                <a:lnTo>
                  <a:pt x="294" y="4"/>
                </a:lnTo>
                <a:lnTo>
                  <a:pt x="299" y="4"/>
                </a:lnTo>
                <a:lnTo>
                  <a:pt x="300" y="4"/>
                </a:lnTo>
                <a:lnTo>
                  <a:pt x="302" y="4"/>
                </a:lnTo>
                <a:lnTo>
                  <a:pt x="305" y="4"/>
                </a:lnTo>
                <a:lnTo>
                  <a:pt x="312" y="4"/>
                </a:lnTo>
                <a:lnTo>
                  <a:pt x="314" y="4"/>
                </a:lnTo>
                <a:lnTo>
                  <a:pt x="317" y="4"/>
                </a:lnTo>
                <a:lnTo>
                  <a:pt x="320" y="4"/>
                </a:lnTo>
                <a:lnTo>
                  <a:pt x="325" y="4"/>
                </a:lnTo>
                <a:lnTo>
                  <a:pt x="333" y="4"/>
                </a:lnTo>
                <a:lnTo>
                  <a:pt x="335" y="4"/>
                </a:lnTo>
                <a:lnTo>
                  <a:pt x="340" y="4"/>
                </a:lnTo>
                <a:lnTo>
                  <a:pt x="341" y="4"/>
                </a:lnTo>
                <a:lnTo>
                  <a:pt x="348" y="4"/>
                </a:lnTo>
                <a:lnTo>
                  <a:pt x="350" y="4"/>
                </a:lnTo>
                <a:lnTo>
                  <a:pt x="350" y="5"/>
                </a:lnTo>
                <a:lnTo>
                  <a:pt x="351" y="5"/>
                </a:lnTo>
                <a:lnTo>
                  <a:pt x="353" y="5"/>
                </a:lnTo>
                <a:lnTo>
                  <a:pt x="354" y="5"/>
                </a:lnTo>
                <a:lnTo>
                  <a:pt x="374" y="5"/>
                </a:lnTo>
                <a:lnTo>
                  <a:pt x="385" y="5"/>
                </a:lnTo>
                <a:lnTo>
                  <a:pt x="390" y="5"/>
                </a:lnTo>
                <a:lnTo>
                  <a:pt x="395" y="5"/>
                </a:lnTo>
                <a:lnTo>
                  <a:pt x="397" y="5"/>
                </a:lnTo>
                <a:lnTo>
                  <a:pt x="400" y="5"/>
                </a:lnTo>
                <a:lnTo>
                  <a:pt x="402" y="5"/>
                </a:lnTo>
                <a:lnTo>
                  <a:pt x="417" y="5"/>
                </a:lnTo>
                <a:lnTo>
                  <a:pt x="423" y="5"/>
                </a:lnTo>
                <a:lnTo>
                  <a:pt x="426" y="5"/>
                </a:lnTo>
                <a:lnTo>
                  <a:pt x="428" y="5"/>
                </a:lnTo>
                <a:lnTo>
                  <a:pt x="430" y="5"/>
                </a:lnTo>
                <a:lnTo>
                  <a:pt x="431" y="5"/>
                </a:lnTo>
                <a:lnTo>
                  <a:pt x="436" y="5"/>
                </a:lnTo>
                <a:lnTo>
                  <a:pt x="438" y="5"/>
                </a:lnTo>
                <a:lnTo>
                  <a:pt x="439" y="5"/>
                </a:lnTo>
                <a:lnTo>
                  <a:pt x="441" y="5"/>
                </a:lnTo>
                <a:lnTo>
                  <a:pt x="444" y="5"/>
                </a:lnTo>
                <a:lnTo>
                  <a:pt x="446" y="5"/>
                </a:lnTo>
                <a:lnTo>
                  <a:pt x="448" y="5"/>
                </a:lnTo>
                <a:lnTo>
                  <a:pt x="451" y="5"/>
                </a:lnTo>
                <a:lnTo>
                  <a:pt x="456" y="5"/>
                </a:lnTo>
                <a:lnTo>
                  <a:pt x="475" y="5"/>
                </a:lnTo>
                <a:lnTo>
                  <a:pt x="498" y="7"/>
                </a:lnTo>
                <a:lnTo>
                  <a:pt x="501" y="7"/>
                </a:lnTo>
                <a:lnTo>
                  <a:pt x="505" y="7"/>
                </a:lnTo>
                <a:lnTo>
                  <a:pt x="506" y="7"/>
                </a:lnTo>
                <a:lnTo>
                  <a:pt x="511" y="7"/>
                </a:lnTo>
                <a:lnTo>
                  <a:pt x="533" y="5"/>
                </a:lnTo>
                <a:lnTo>
                  <a:pt x="537" y="5"/>
                </a:lnTo>
                <a:lnTo>
                  <a:pt x="542" y="5"/>
                </a:lnTo>
                <a:lnTo>
                  <a:pt x="544" y="5"/>
                </a:lnTo>
                <a:lnTo>
                  <a:pt x="546" y="5"/>
                </a:lnTo>
                <a:lnTo>
                  <a:pt x="562" y="7"/>
                </a:lnTo>
                <a:lnTo>
                  <a:pt x="570" y="7"/>
                </a:lnTo>
                <a:lnTo>
                  <a:pt x="586" y="7"/>
                </a:lnTo>
                <a:lnTo>
                  <a:pt x="590" y="7"/>
                </a:lnTo>
                <a:lnTo>
                  <a:pt x="591" y="7"/>
                </a:lnTo>
                <a:lnTo>
                  <a:pt x="596" y="7"/>
                </a:lnTo>
                <a:lnTo>
                  <a:pt x="603" y="7"/>
                </a:lnTo>
                <a:lnTo>
                  <a:pt x="604" y="7"/>
                </a:lnTo>
                <a:lnTo>
                  <a:pt x="613" y="7"/>
                </a:lnTo>
                <a:lnTo>
                  <a:pt x="616" y="7"/>
                </a:lnTo>
                <a:lnTo>
                  <a:pt x="617" y="7"/>
                </a:lnTo>
                <a:lnTo>
                  <a:pt x="626" y="7"/>
                </a:lnTo>
                <a:lnTo>
                  <a:pt x="627" y="7"/>
                </a:lnTo>
                <a:lnTo>
                  <a:pt x="629" y="7"/>
                </a:lnTo>
                <a:lnTo>
                  <a:pt x="650" y="7"/>
                </a:lnTo>
                <a:lnTo>
                  <a:pt x="662" y="7"/>
                </a:lnTo>
                <a:lnTo>
                  <a:pt x="675" y="7"/>
                </a:lnTo>
                <a:lnTo>
                  <a:pt x="678" y="7"/>
                </a:lnTo>
                <a:lnTo>
                  <a:pt x="676" y="7"/>
                </a:lnTo>
                <a:lnTo>
                  <a:pt x="676" y="8"/>
                </a:lnTo>
                <a:lnTo>
                  <a:pt x="675" y="8"/>
                </a:lnTo>
                <a:lnTo>
                  <a:pt x="673" y="8"/>
                </a:lnTo>
                <a:lnTo>
                  <a:pt x="673" y="10"/>
                </a:lnTo>
                <a:lnTo>
                  <a:pt x="675" y="10"/>
                </a:lnTo>
                <a:lnTo>
                  <a:pt x="675" y="12"/>
                </a:lnTo>
                <a:lnTo>
                  <a:pt x="675" y="13"/>
                </a:lnTo>
                <a:lnTo>
                  <a:pt x="673" y="13"/>
                </a:lnTo>
                <a:lnTo>
                  <a:pt x="671" y="13"/>
                </a:lnTo>
                <a:lnTo>
                  <a:pt x="670" y="13"/>
                </a:lnTo>
                <a:lnTo>
                  <a:pt x="671" y="15"/>
                </a:lnTo>
                <a:lnTo>
                  <a:pt x="671" y="17"/>
                </a:lnTo>
                <a:lnTo>
                  <a:pt x="673" y="17"/>
                </a:lnTo>
                <a:lnTo>
                  <a:pt x="675" y="17"/>
                </a:lnTo>
                <a:lnTo>
                  <a:pt x="673" y="17"/>
                </a:lnTo>
                <a:lnTo>
                  <a:pt x="673" y="18"/>
                </a:lnTo>
                <a:lnTo>
                  <a:pt x="673" y="20"/>
                </a:lnTo>
                <a:lnTo>
                  <a:pt x="671" y="20"/>
                </a:lnTo>
                <a:lnTo>
                  <a:pt x="671" y="21"/>
                </a:lnTo>
                <a:lnTo>
                  <a:pt x="671" y="23"/>
                </a:lnTo>
                <a:lnTo>
                  <a:pt x="670" y="23"/>
                </a:lnTo>
                <a:lnTo>
                  <a:pt x="668" y="23"/>
                </a:lnTo>
                <a:lnTo>
                  <a:pt x="668" y="21"/>
                </a:lnTo>
                <a:lnTo>
                  <a:pt x="666" y="21"/>
                </a:lnTo>
                <a:lnTo>
                  <a:pt x="666" y="20"/>
                </a:lnTo>
                <a:lnTo>
                  <a:pt x="666" y="18"/>
                </a:lnTo>
                <a:lnTo>
                  <a:pt x="665" y="18"/>
                </a:lnTo>
                <a:lnTo>
                  <a:pt x="665" y="20"/>
                </a:lnTo>
                <a:lnTo>
                  <a:pt x="665" y="21"/>
                </a:lnTo>
                <a:lnTo>
                  <a:pt x="663" y="23"/>
                </a:lnTo>
                <a:lnTo>
                  <a:pt x="662" y="23"/>
                </a:lnTo>
                <a:lnTo>
                  <a:pt x="662" y="25"/>
                </a:lnTo>
                <a:lnTo>
                  <a:pt x="662" y="26"/>
                </a:lnTo>
                <a:lnTo>
                  <a:pt x="663" y="26"/>
                </a:lnTo>
                <a:lnTo>
                  <a:pt x="665" y="26"/>
                </a:lnTo>
                <a:lnTo>
                  <a:pt x="665" y="28"/>
                </a:lnTo>
                <a:lnTo>
                  <a:pt x="666" y="30"/>
                </a:lnTo>
                <a:lnTo>
                  <a:pt x="666" y="31"/>
                </a:lnTo>
                <a:lnTo>
                  <a:pt x="666" y="33"/>
                </a:lnTo>
                <a:lnTo>
                  <a:pt x="665" y="33"/>
                </a:lnTo>
                <a:lnTo>
                  <a:pt x="665" y="35"/>
                </a:lnTo>
                <a:lnTo>
                  <a:pt x="665" y="36"/>
                </a:lnTo>
                <a:lnTo>
                  <a:pt x="668" y="38"/>
                </a:lnTo>
                <a:lnTo>
                  <a:pt x="670" y="39"/>
                </a:lnTo>
                <a:lnTo>
                  <a:pt x="670" y="41"/>
                </a:lnTo>
                <a:lnTo>
                  <a:pt x="670" y="43"/>
                </a:lnTo>
                <a:lnTo>
                  <a:pt x="670" y="44"/>
                </a:lnTo>
                <a:lnTo>
                  <a:pt x="670" y="46"/>
                </a:lnTo>
                <a:lnTo>
                  <a:pt x="671" y="46"/>
                </a:lnTo>
                <a:lnTo>
                  <a:pt x="671" y="49"/>
                </a:lnTo>
                <a:lnTo>
                  <a:pt x="671" y="53"/>
                </a:lnTo>
                <a:lnTo>
                  <a:pt x="671" y="61"/>
                </a:lnTo>
                <a:lnTo>
                  <a:pt x="671" y="70"/>
                </a:lnTo>
                <a:lnTo>
                  <a:pt x="671" y="74"/>
                </a:lnTo>
                <a:lnTo>
                  <a:pt x="671" y="77"/>
                </a:lnTo>
                <a:lnTo>
                  <a:pt x="671" y="85"/>
                </a:lnTo>
                <a:lnTo>
                  <a:pt x="671" y="110"/>
                </a:lnTo>
                <a:lnTo>
                  <a:pt x="671" y="111"/>
                </a:lnTo>
                <a:lnTo>
                  <a:pt x="671" y="115"/>
                </a:lnTo>
                <a:lnTo>
                  <a:pt x="671" y="123"/>
                </a:lnTo>
                <a:lnTo>
                  <a:pt x="671" y="133"/>
                </a:lnTo>
                <a:lnTo>
                  <a:pt x="671" y="136"/>
                </a:lnTo>
                <a:lnTo>
                  <a:pt x="671" y="139"/>
                </a:lnTo>
                <a:lnTo>
                  <a:pt x="671" y="141"/>
                </a:lnTo>
                <a:lnTo>
                  <a:pt x="671" y="149"/>
                </a:lnTo>
                <a:lnTo>
                  <a:pt x="671" y="162"/>
                </a:lnTo>
                <a:lnTo>
                  <a:pt x="671" y="164"/>
                </a:lnTo>
                <a:lnTo>
                  <a:pt x="671" y="167"/>
                </a:lnTo>
                <a:lnTo>
                  <a:pt x="671" y="169"/>
                </a:lnTo>
                <a:lnTo>
                  <a:pt x="671" y="172"/>
                </a:lnTo>
                <a:lnTo>
                  <a:pt x="660" y="172"/>
                </a:lnTo>
                <a:lnTo>
                  <a:pt x="658" y="172"/>
                </a:lnTo>
                <a:lnTo>
                  <a:pt x="657" y="172"/>
                </a:lnTo>
                <a:lnTo>
                  <a:pt x="653" y="172"/>
                </a:lnTo>
                <a:lnTo>
                  <a:pt x="649" y="172"/>
                </a:lnTo>
                <a:lnTo>
                  <a:pt x="645" y="172"/>
                </a:lnTo>
                <a:lnTo>
                  <a:pt x="644" y="172"/>
                </a:lnTo>
                <a:lnTo>
                  <a:pt x="642" y="172"/>
                </a:lnTo>
                <a:lnTo>
                  <a:pt x="637" y="172"/>
                </a:lnTo>
                <a:lnTo>
                  <a:pt x="635" y="172"/>
                </a:lnTo>
                <a:lnTo>
                  <a:pt x="634" y="172"/>
                </a:lnTo>
                <a:lnTo>
                  <a:pt x="629" y="172"/>
                </a:lnTo>
                <a:lnTo>
                  <a:pt x="627" y="172"/>
                </a:lnTo>
                <a:lnTo>
                  <a:pt x="619" y="172"/>
                </a:lnTo>
                <a:lnTo>
                  <a:pt x="617" y="173"/>
                </a:lnTo>
                <a:lnTo>
                  <a:pt x="611" y="172"/>
                </a:lnTo>
                <a:lnTo>
                  <a:pt x="601" y="172"/>
                </a:lnTo>
                <a:lnTo>
                  <a:pt x="586" y="172"/>
                </a:lnTo>
                <a:lnTo>
                  <a:pt x="585" y="172"/>
                </a:lnTo>
                <a:lnTo>
                  <a:pt x="583" y="172"/>
                </a:lnTo>
                <a:lnTo>
                  <a:pt x="582" y="172"/>
                </a:lnTo>
                <a:lnTo>
                  <a:pt x="575" y="172"/>
                </a:lnTo>
                <a:lnTo>
                  <a:pt x="573" y="172"/>
                </a:lnTo>
                <a:lnTo>
                  <a:pt x="567" y="172"/>
                </a:lnTo>
                <a:lnTo>
                  <a:pt x="562" y="172"/>
                </a:lnTo>
                <a:lnTo>
                  <a:pt x="560" y="172"/>
                </a:lnTo>
                <a:lnTo>
                  <a:pt x="554" y="172"/>
                </a:lnTo>
                <a:lnTo>
                  <a:pt x="541" y="172"/>
                </a:lnTo>
                <a:lnTo>
                  <a:pt x="531" y="172"/>
                </a:lnTo>
                <a:lnTo>
                  <a:pt x="528" y="172"/>
                </a:lnTo>
                <a:lnTo>
                  <a:pt x="524" y="172"/>
                </a:lnTo>
                <a:lnTo>
                  <a:pt x="511" y="173"/>
                </a:lnTo>
                <a:lnTo>
                  <a:pt x="508" y="173"/>
                </a:lnTo>
                <a:lnTo>
                  <a:pt x="503" y="173"/>
                </a:lnTo>
                <a:lnTo>
                  <a:pt x="501" y="173"/>
                </a:lnTo>
                <a:lnTo>
                  <a:pt x="500" y="173"/>
                </a:lnTo>
                <a:lnTo>
                  <a:pt x="490" y="172"/>
                </a:lnTo>
                <a:lnTo>
                  <a:pt x="487" y="172"/>
                </a:lnTo>
                <a:lnTo>
                  <a:pt x="480" y="173"/>
                </a:lnTo>
                <a:lnTo>
                  <a:pt x="479" y="173"/>
                </a:lnTo>
                <a:lnTo>
                  <a:pt x="477" y="173"/>
                </a:lnTo>
                <a:lnTo>
                  <a:pt x="474" y="172"/>
                </a:lnTo>
                <a:lnTo>
                  <a:pt x="469" y="172"/>
                </a:lnTo>
                <a:lnTo>
                  <a:pt x="469" y="173"/>
                </a:lnTo>
                <a:lnTo>
                  <a:pt x="469" y="178"/>
                </a:lnTo>
                <a:lnTo>
                  <a:pt x="469" y="183"/>
                </a:lnTo>
                <a:lnTo>
                  <a:pt x="469" y="187"/>
                </a:lnTo>
                <a:lnTo>
                  <a:pt x="469" y="201"/>
                </a:lnTo>
                <a:lnTo>
                  <a:pt x="469" y="203"/>
                </a:lnTo>
                <a:lnTo>
                  <a:pt x="469" y="204"/>
                </a:lnTo>
                <a:lnTo>
                  <a:pt x="469" y="208"/>
                </a:lnTo>
                <a:lnTo>
                  <a:pt x="469" y="211"/>
                </a:lnTo>
                <a:lnTo>
                  <a:pt x="469" y="213"/>
                </a:lnTo>
                <a:lnTo>
                  <a:pt x="469" y="221"/>
                </a:lnTo>
                <a:lnTo>
                  <a:pt x="469" y="222"/>
                </a:lnTo>
                <a:lnTo>
                  <a:pt x="469" y="227"/>
                </a:lnTo>
                <a:lnTo>
                  <a:pt x="464" y="227"/>
                </a:lnTo>
                <a:lnTo>
                  <a:pt x="459" y="227"/>
                </a:lnTo>
                <a:lnTo>
                  <a:pt x="451" y="227"/>
                </a:lnTo>
                <a:lnTo>
                  <a:pt x="448" y="227"/>
                </a:lnTo>
                <a:lnTo>
                  <a:pt x="446" y="227"/>
                </a:lnTo>
                <a:lnTo>
                  <a:pt x="443" y="227"/>
                </a:lnTo>
                <a:lnTo>
                  <a:pt x="441" y="227"/>
                </a:lnTo>
                <a:lnTo>
                  <a:pt x="431" y="227"/>
                </a:lnTo>
                <a:lnTo>
                  <a:pt x="428" y="227"/>
                </a:lnTo>
                <a:lnTo>
                  <a:pt x="425" y="227"/>
                </a:lnTo>
                <a:lnTo>
                  <a:pt x="421" y="227"/>
                </a:lnTo>
                <a:lnTo>
                  <a:pt x="413" y="227"/>
                </a:lnTo>
                <a:lnTo>
                  <a:pt x="405" y="227"/>
                </a:lnTo>
                <a:lnTo>
                  <a:pt x="403" y="227"/>
                </a:lnTo>
                <a:lnTo>
                  <a:pt x="402" y="227"/>
                </a:lnTo>
                <a:lnTo>
                  <a:pt x="400" y="227"/>
                </a:lnTo>
                <a:lnTo>
                  <a:pt x="395" y="227"/>
                </a:lnTo>
                <a:lnTo>
                  <a:pt x="395" y="232"/>
                </a:lnTo>
                <a:lnTo>
                  <a:pt x="395" y="234"/>
                </a:lnTo>
                <a:lnTo>
                  <a:pt x="395" y="240"/>
                </a:lnTo>
                <a:lnTo>
                  <a:pt x="395" y="249"/>
                </a:lnTo>
                <a:lnTo>
                  <a:pt x="394" y="250"/>
                </a:lnTo>
                <a:lnTo>
                  <a:pt x="394" y="253"/>
                </a:lnTo>
                <a:lnTo>
                  <a:pt x="394" y="258"/>
                </a:lnTo>
                <a:lnTo>
                  <a:pt x="394" y="260"/>
                </a:lnTo>
                <a:lnTo>
                  <a:pt x="394" y="262"/>
                </a:lnTo>
                <a:lnTo>
                  <a:pt x="394" y="268"/>
                </a:lnTo>
                <a:lnTo>
                  <a:pt x="394" y="283"/>
                </a:lnTo>
                <a:lnTo>
                  <a:pt x="389" y="283"/>
                </a:lnTo>
                <a:lnTo>
                  <a:pt x="387" y="283"/>
                </a:lnTo>
                <a:lnTo>
                  <a:pt x="384" y="283"/>
                </a:lnTo>
                <a:lnTo>
                  <a:pt x="382" y="283"/>
                </a:lnTo>
                <a:lnTo>
                  <a:pt x="372" y="283"/>
                </a:lnTo>
                <a:lnTo>
                  <a:pt x="367" y="281"/>
                </a:lnTo>
                <a:lnTo>
                  <a:pt x="366" y="281"/>
                </a:lnTo>
                <a:lnTo>
                  <a:pt x="363" y="281"/>
                </a:lnTo>
                <a:lnTo>
                  <a:pt x="361" y="281"/>
                </a:lnTo>
                <a:lnTo>
                  <a:pt x="359" y="281"/>
                </a:lnTo>
                <a:lnTo>
                  <a:pt x="358" y="281"/>
                </a:lnTo>
                <a:lnTo>
                  <a:pt x="354" y="281"/>
                </a:lnTo>
                <a:lnTo>
                  <a:pt x="340" y="281"/>
                </a:lnTo>
                <a:lnTo>
                  <a:pt x="335" y="281"/>
                </a:lnTo>
                <a:lnTo>
                  <a:pt x="333" y="281"/>
                </a:lnTo>
                <a:lnTo>
                  <a:pt x="332" y="281"/>
                </a:lnTo>
                <a:lnTo>
                  <a:pt x="328" y="281"/>
                </a:lnTo>
                <a:lnTo>
                  <a:pt x="320" y="281"/>
                </a:lnTo>
                <a:lnTo>
                  <a:pt x="317" y="281"/>
                </a:lnTo>
                <a:lnTo>
                  <a:pt x="315" y="281"/>
                </a:lnTo>
                <a:lnTo>
                  <a:pt x="314" y="281"/>
                </a:lnTo>
                <a:lnTo>
                  <a:pt x="312" y="281"/>
                </a:lnTo>
                <a:lnTo>
                  <a:pt x="310" y="281"/>
                </a:lnTo>
                <a:lnTo>
                  <a:pt x="309" y="281"/>
                </a:lnTo>
                <a:lnTo>
                  <a:pt x="307" y="281"/>
                </a:lnTo>
                <a:lnTo>
                  <a:pt x="305" y="281"/>
                </a:lnTo>
                <a:lnTo>
                  <a:pt x="304" y="281"/>
                </a:lnTo>
                <a:lnTo>
                  <a:pt x="302" y="281"/>
                </a:lnTo>
                <a:lnTo>
                  <a:pt x="300" y="281"/>
                </a:lnTo>
                <a:lnTo>
                  <a:pt x="299" y="281"/>
                </a:lnTo>
                <a:lnTo>
                  <a:pt x="297" y="281"/>
                </a:lnTo>
                <a:lnTo>
                  <a:pt x="289" y="281"/>
                </a:lnTo>
                <a:lnTo>
                  <a:pt x="287" y="281"/>
                </a:lnTo>
                <a:lnTo>
                  <a:pt x="284" y="281"/>
                </a:lnTo>
                <a:lnTo>
                  <a:pt x="284" y="280"/>
                </a:lnTo>
                <a:lnTo>
                  <a:pt x="283" y="280"/>
                </a:lnTo>
                <a:lnTo>
                  <a:pt x="281" y="280"/>
                </a:lnTo>
                <a:lnTo>
                  <a:pt x="279" y="280"/>
                </a:lnTo>
                <a:lnTo>
                  <a:pt x="278" y="280"/>
                </a:lnTo>
                <a:lnTo>
                  <a:pt x="274" y="280"/>
                </a:lnTo>
                <a:lnTo>
                  <a:pt x="265" y="280"/>
                </a:lnTo>
                <a:lnTo>
                  <a:pt x="258" y="280"/>
                </a:lnTo>
                <a:lnTo>
                  <a:pt x="256" y="280"/>
                </a:lnTo>
                <a:lnTo>
                  <a:pt x="255" y="280"/>
                </a:lnTo>
                <a:lnTo>
                  <a:pt x="238" y="280"/>
                </a:lnTo>
                <a:lnTo>
                  <a:pt x="232" y="280"/>
                </a:lnTo>
                <a:lnTo>
                  <a:pt x="229" y="280"/>
                </a:lnTo>
                <a:lnTo>
                  <a:pt x="217" y="280"/>
                </a:lnTo>
                <a:lnTo>
                  <a:pt x="212" y="280"/>
                </a:lnTo>
                <a:lnTo>
                  <a:pt x="206" y="280"/>
                </a:lnTo>
                <a:lnTo>
                  <a:pt x="202" y="280"/>
                </a:lnTo>
                <a:lnTo>
                  <a:pt x="199" y="280"/>
                </a:lnTo>
                <a:lnTo>
                  <a:pt x="194" y="280"/>
                </a:lnTo>
                <a:lnTo>
                  <a:pt x="193" y="280"/>
                </a:lnTo>
                <a:lnTo>
                  <a:pt x="191" y="278"/>
                </a:lnTo>
                <a:lnTo>
                  <a:pt x="189" y="278"/>
                </a:lnTo>
                <a:lnTo>
                  <a:pt x="188" y="278"/>
                </a:lnTo>
                <a:lnTo>
                  <a:pt x="173" y="278"/>
                </a:lnTo>
                <a:lnTo>
                  <a:pt x="171" y="278"/>
                </a:lnTo>
                <a:lnTo>
                  <a:pt x="165" y="278"/>
                </a:lnTo>
                <a:lnTo>
                  <a:pt x="158" y="278"/>
                </a:lnTo>
                <a:lnTo>
                  <a:pt x="153" y="278"/>
                </a:lnTo>
                <a:lnTo>
                  <a:pt x="150" y="278"/>
                </a:lnTo>
                <a:lnTo>
                  <a:pt x="144" y="278"/>
                </a:lnTo>
                <a:lnTo>
                  <a:pt x="134" y="278"/>
                </a:lnTo>
                <a:lnTo>
                  <a:pt x="126" y="278"/>
                </a:lnTo>
                <a:lnTo>
                  <a:pt x="124" y="278"/>
                </a:lnTo>
                <a:lnTo>
                  <a:pt x="122" y="278"/>
                </a:lnTo>
                <a:lnTo>
                  <a:pt x="121" y="278"/>
                </a:lnTo>
                <a:lnTo>
                  <a:pt x="117" y="278"/>
                </a:lnTo>
                <a:lnTo>
                  <a:pt x="116" y="278"/>
                </a:lnTo>
                <a:lnTo>
                  <a:pt x="114" y="278"/>
                </a:lnTo>
                <a:lnTo>
                  <a:pt x="111" y="278"/>
                </a:lnTo>
                <a:lnTo>
                  <a:pt x="109" y="278"/>
                </a:lnTo>
                <a:lnTo>
                  <a:pt x="104" y="278"/>
                </a:lnTo>
                <a:lnTo>
                  <a:pt x="103" y="278"/>
                </a:lnTo>
                <a:lnTo>
                  <a:pt x="101" y="278"/>
                </a:lnTo>
                <a:lnTo>
                  <a:pt x="91" y="278"/>
                </a:lnTo>
                <a:lnTo>
                  <a:pt x="88" y="278"/>
                </a:lnTo>
                <a:lnTo>
                  <a:pt x="86" y="278"/>
                </a:lnTo>
                <a:lnTo>
                  <a:pt x="85" y="278"/>
                </a:lnTo>
                <a:lnTo>
                  <a:pt x="82" y="278"/>
                </a:lnTo>
                <a:lnTo>
                  <a:pt x="80" y="278"/>
                </a:lnTo>
                <a:lnTo>
                  <a:pt x="78" y="278"/>
                </a:lnTo>
                <a:lnTo>
                  <a:pt x="70" y="278"/>
                </a:lnTo>
                <a:lnTo>
                  <a:pt x="55" y="276"/>
                </a:lnTo>
                <a:lnTo>
                  <a:pt x="49" y="276"/>
                </a:lnTo>
                <a:lnTo>
                  <a:pt x="46" y="276"/>
                </a:lnTo>
                <a:lnTo>
                  <a:pt x="44" y="276"/>
                </a:lnTo>
                <a:lnTo>
                  <a:pt x="36" y="276"/>
                </a:lnTo>
                <a:lnTo>
                  <a:pt x="33" y="276"/>
                </a:lnTo>
                <a:lnTo>
                  <a:pt x="31" y="276"/>
                </a:lnTo>
                <a:lnTo>
                  <a:pt x="26" y="276"/>
                </a:lnTo>
                <a:lnTo>
                  <a:pt x="24" y="276"/>
                </a:lnTo>
                <a:lnTo>
                  <a:pt x="21" y="276"/>
                </a:lnTo>
                <a:lnTo>
                  <a:pt x="16" y="276"/>
                </a:lnTo>
                <a:lnTo>
                  <a:pt x="13" y="276"/>
                </a:lnTo>
                <a:lnTo>
                  <a:pt x="11" y="276"/>
                </a:lnTo>
                <a:lnTo>
                  <a:pt x="1" y="276"/>
                </a:lnTo>
                <a:lnTo>
                  <a:pt x="1" y="275"/>
                </a:lnTo>
                <a:lnTo>
                  <a:pt x="1" y="273"/>
                </a:lnTo>
                <a:lnTo>
                  <a:pt x="1" y="271"/>
                </a:lnTo>
                <a:lnTo>
                  <a:pt x="0" y="270"/>
                </a:lnTo>
                <a:lnTo>
                  <a:pt x="1" y="270"/>
                </a:lnTo>
                <a:lnTo>
                  <a:pt x="1" y="268"/>
                </a:lnTo>
                <a:lnTo>
                  <a:pt x="1" y="267"/>
                </a:lnTo>
                <a:lnTo>
                  <a:pt x="3" y="265"/>
                </a:lnTo>
                <a:lnTo>
                  <a:pt x="1" y="263"/>
                </a:lnTo>
                <a:lnTo>
                  <a:pt x="1" y="262"/>
                </a:lnTo>
                <a:lnTo>
                  <a:pt x="1" y="260"/>
                </a:lnTo>
                <a:lnTo>
                  <a:pt x="1" y="258"/>
                </a:lnTo>
                <a:lnTo>
                  <a:pt x="1" y="257"/>
                </a:lnTo>
                <a:lnTo>
                  <a:pt x="1" y="255"/>
                </a:lnTo>
                <a:lnTo>
                  <a:pt x="1" y="253"/>
                </a:lnTo>
                <a:lnTo>
                  <a:pt x="0" y="253"/>
                </a:lnTo>
                <a:lnTo>
                  <a:pt x="0" y="252"/>
                </a:lnTo>
                <a:lnTo>
                  <a:pt x="1" y="252"/>
                </a:lnTo>
                <a:lnTo>
                  <a:pt x="1" y="250"/>
                </a:lnTo>
                <a:lnTo>
                  <a:pt x="1" y="249"/>
                </a:lnTo>
                <a:lnTo>
                  <a:pt x="1" y="247"/>
                </a:lnTo>
                <a:lnTo>
                  <a:pt x="3" y="247"/>
                </a:lnTo>
                <a:lnTo>
                  <a:pt x="3" y="245"/>
                </a:lnTo>
                <a:lnTo>
                  <a:pt x="3" y="244"/>
                </a:lnTo>
                <a:lnTo>
                  <a:pt x="3" y="242"/>
                </a:lnTo>
                <a:lnTo>
                  <a:pt x="3" y="240"/>
                </a:lnTo>
                <a:lnTo>
                  <a:pt x="3" y="239"/>
                </a:lnTo>
                <a:lnTo>
                  <a:pt x="1" y="239"/>
                </a:lnTo>
                <a:lnTo>
                  <a:pt x="1" y="237"/>
                </a:lnTo>
                <a:lnTo>
                  <a:pt x="1" y="236"/>
                </a:lnTo>
                <a:lnTo>
                  <a:pt x="0" y="236"/>
                </a:lnTo>
                <a:lnTo>
                  <a:pt x="0" y="234"/>
                </a:lnTo>
                <a:lnTo>
                  <a:pt x="0" y="232"/>
                </a:lnTo>
                <a:lnTo>
                  <a:pt x="1" y="231"/>
                </a:lnTo>
                <a:lnTo>
                  <a:pt x="0" y="231"/>
                </a:lnTo>
                <a:lnTo>
                  <a:pt x="0" y="229"/>
                </a:lnTo>
                <a:lnTo>
                  <a:pt x="0" y="227"/>
                </a:lnTo>
                <a:lnTo>
                  <a:pt x="1" y="227"/>
                </a:lnTo>
                <a:lnTo>
                  <a:pt x="1" y="226"/>
                </a:lnTo>
                <a:lnTo>
                  <a:pt x="3" y="226"/>
                </a:lnTo>
                <a:lnTo>
                  <a:pt x="3" y="224"/>
                </a:lnTo>
                <a:lnTo>
                  <a:pt x="3" y="222"/>
                </a:lnTo>
                <a:lnTo>
                  <a:pt x="3" y="221"/>
                </a:lnTo>
                <a:lnTo>
                  <a:pt x="3" y="219"/>
                </a:lnTo>
                <a:lnTo>
                  <a:pt x="1" y="219"/>
                </a:lnTo>
                <a:lnTo>
                  <a:pt x="1" y="218"/>
                </a:lnTo>
                <a:lnTo>
                  <a:pt x="0" y="218"/>
                </a:lnTo>
                <a:lnTo>
                  <a:pt x="0" y="216"/>
                </a:lnTo>
                <a:lnTo>
                  <a:pt x="1" y="216"/>
                </a:lnTo>
                <a:lnTo>
                  <a:pt x="1" y="214"/>
                </a:lnTo>
                <a:lnTo>
                  <a:pt x="1" y="213"/>
                </a:lnTo>
                <a:lnTo>
                  <a:pt x="3" y="213"/>
                </a:lnTo>
                <a:lnTo>
                  <a:pt x="3" y="211"/>
                </a:lnTo>
                <a:lnTo>
                  <a:pt x="5" y="211"/>
                </a:lnTo>
                <a:lnTo>
                  <a:pt x="5" y="209"/>
                </a:lnTo>
                <a:lnTo>
                  <a:pt x="6" y="209"/>
                </a:lnTo>
                <a:lnTo>
                  <a:pt x="6" y="208"/>
                </a:lnTo>
                <a:lnTo>
                  <a:pt x="8" y="208"/>
                </a:lnTo>
                <a:lnTo>
                  <a:pt x="8" y="206"/>
                </a:lnTo>
                <a:lnTo>
                  <a:pt x="10" y="206"/>
                </a:lnTo>
                <a:lnTo>
                  <a:pt x="11" y="204"/>
                </a:lnTo>
                <a:lnTo>
                  <a:pt x="11" y="203"/>
                </a:lnTo>
                <a:lnTo>
                  <a:pt x="13" y="201"/>
                </a:lnTo>
                <a:lnTo>
                  <a:pt x="15" y="201"/>
                </a:lnTo>
                <a:lnTo>
                  <a:pt x="15" y="200"/>
                </a:lnTo>
                <a:lnTo>
                  <a:pt x="16" y="200"/>
                </a:lnTo>
                <a:lnTo>
                  <a:pt x="16" y="201"/>
                </a:lnTo>
                <a:lnTo>
                  <a:pt x="16" y="200"/>
                </a:lnTo>
                <a:lnTo>
                  <a:pt x="18" y="200"/>
                </a:lnTo>
                <a:lnTo>
                  <a:pt x="19" y="200"/>
                </a:lnTo>
                <a:lnTo>
                  <a:pt x="19" y="198"/>
                </a:lnTo>
                <a:lnTo>
                  <a:pt x="19" y="196"/>
                </a:lnTo>
                <a:lnTo>
                  <a:pt x="18" y="195"/>
                </a:lnTo>
                <a:lnTo>
                  <a:pt x="18" y="193"/>
                </a:lnTo>
                <a:lnTo>
                  <a:pt x="18" y="191"/>
                </a:lnTo>
                <a:lnTo>
                  <a:pt x="18" y="190"/>
                </a:lnTo>
                <a:lnTo>
                  <a:pt x="18" y="188"/>
                </a:lnTo>
                <a:lnTo>
                  <a:pt x="16" y="187"/>
                </a:lnTo>
                <a:lnTo>
                  <a:pt x="16" y="185"/>
                </a:lnTo>
                <a:lnTo>
                  <a:pt x="16" y="183"/>
                </a:lnTo>
                <a:lnTo>
                  <a:pt x="16" y="182"/>
                </a:lnTo>
                <a:lnTo>
                  <a:pt x="18" y="182"/>
                </a:lnTo>
                <a:lnTo>
                  <a:pt x="18" y="180"/>
                </a:lnTo>
                <a:lnTo>
                  <a:pt x="19" y="178"/>
                </a:lnTo>
                <a:lnTo>
                  <a:pt x="21" y="178"/>
                </a:lnTo>
                <a:lnTo>
                  <a:pt x="21" y="177"/>
                </a:lnTo>
                <a:lnTo>
                  <a:pt x="21" y="175"/>
                </a:lnTo>
                <a:lnTo>
                  <a:pt x="21" y="173"/>
                </a:lnTo>
                <a:lnTo>
                  <a:pt x="23" y="172"/>
                </a:lnTo>
                <a:lnTo>
                  <a:pt x="23" y="170"/>
                </a:lnTo>
                <a:lnTo>
                  <a:pt x="23" y="169"/>
                </a:lnTo>
                <a:lnTo>
                  <a:pt x="23" y="167"/>
                </a:lnTo>
                <a:lnTo>
                  <a:pt x="23" y="165"/>
                </a:lnTo>
                <a:lnTo>
                  <a:pt x="23" y="164"/>
                </a:lnTo>
                <a:lnTo>
                  <a:pt x="23" y="162"/>
                </a:lnTo>
                <a:lnTo>
                  <a:pt x="24" y="162"/>
                </a:lnTo>
                <a:lnTo>
                  <a:pt x="24" y="160"/>
                </a:lnTo>
                <a:lnTo>
                  <a:pt x="24" y="159"/>
                </a:lnTo>
                <a:lnTo>
                  <a:pt x="24" y="157"/>
                </a:lnTo>
                <a:lnTo>
                  <a:pt x="24" y="155"/>
                </a:lnTo>
                <a:lnTo>
                  <a:pt x="24" y="154"/>
                </a:lnTo>
                <a:lnTo>
                  <a:pt x="26" y="152"/>
                </a:lnTo>
                <a:lnTo>
                  <a:pt x="26" y="151"/>
                </a:lnTo>
                <a:lnTo>
                  <a:pt x="26" y="149"/>
                </a:lnTo>
                <a:lnTo>
                  <a:pt x="28" y="147"/>
                </a:lnTo>
                <a:lnTo>
                  <a:pt x="26" y="147"/>
                </a:lnTo>
                <a:lnTo>
                  <a:pt x="26" y="146"/>
                </a:lnTo>
                <a:lnTo>
                  <a:pt x="24" y="146"/>
                </a:lnTo>
                <a:lnTo>
                  <a:pt x="24" y="144"/>
                </a:lnTo>
                <a:lnTo>
                  <a:pt x="24" y="142"/>
                </a:lnTo>
                <a:lnTo>
                  <a:pt x="24" y="141"/>
                </a:lnTo>
                <a:lnTo>
                  <a:pt x="24" y="139"/>
                </a:lnTo>
                <a:lnTo>
                  <a:pt x="23" y="139"/>
                </a:lnTo>
                <a:lnTo>
                  <a:pt x="23" y="137"/>
                </a:lnTo>
                <a:lnTo>
                  <a:pt x="23" y="136"/>
                </a:lnTo>
                <a:lnTo>
                  <a:pt x="21" y="136"/>
                </a:lnTo>
                <a:lnTo>
                  <a:pt x="19" y="136"/>
                </a:lnTo>
                <a:lnTo>
                  <a:pt x="19" y="134"/>
                </a:lnTo>
                <a:lnTo>
                  <a:pt x="19" y="133"/>
                </a:lnTo>
                <a:lnTo>
                  <a:pt x="19" y="131"/>
                </a:lnTo>
                <a:lnTo>
                  <a:pt x="19" y="129"/>
                </a:lnTo>
                <a:lnTo>
                  <a:pt x="21" y="129"/>
                </a:lnTo>
                <a:lnTo>
                  <a:pt x="21" y="128"/>
                </a:lnTo>
                <a:lnTo>
                  <a:pt x="21" y="126"/>
                </a:lnTo>
                <a:lnTo>
                  <a:pt x="21" y="124"/>
                </a:lnTo>
                <a:lnTo>
                  <a:pt x="23" y="124"/>
                </a:lnTo>
                <a:lnTo>
                  <a:pt x="21" y="124"/>
                </a:lnTo>
                <a:lnTo>
                  <a:pt x="23" y="123"/>
                </a:lnTo>
                <a:lnTo>
                  <a:pt x="23" y="121"/>
                </a:lnTo>
                <a:lnTo>
                  <a:pt x="24" y="121"/>
                </a:lnTo>
                <a:lnTo>
                  <a:pt x="24" y="120"/>
                </a:lnTo>
                <a:lnTo>
                  <a:pt x="26" y="120"/>
                </a:lnTo>
                <a:lnTo>
                  <a:pt x="26" y="118"/>
                </a:lnTo>
                <a:lnTo>
                  <a:pt x="24" y="118"/>
                </a:lnTo>
                <a:lnTo>
                  <a:pt x="26" y="116"/>
                </a:lnTo>
                <a:lnTo>
                  <a:pt x="24" y="116"/>
                </a:lnTo>
                <a:lnTo>
                  <a:pt x="24" y="115"/>
                </a:lnTo>
                <a:lnTo>
                  <a:pt x="26" y="115"/>
                </a:lnTo>
                <a:lnTo>
                  <a:pt x="26" y="113"/>
                </a:lnTo>
                <a:lnTo>
                  <a:pt x="26" y="111"/>
                </a:lnTo>
                <a:lnTo>
                  <a:pt x="26" y="110"/>
                </a:lnTo>
                <a:lnTo>
                  <a:pt x="24" y="108"/>
                </a:lnTo>
                <a:lnTo>
                  <a:pt x="24" y="106"/>
                </a:lnTo>
                <a:lnTo>
                  <a:pt x="24" y="105"/>
                </a:lnTo>
                <a:lnTo>
                  <a:pt x="24" y="103"/>
                </a:lnTo>
                <a:lnTo>
                  <a:pt x="24" y="102"/>
                </a:lnTo>
                <a:lnTo>
                  <a:pt x="24" y="100"/>
                </a:lnTo>
                <a:lnTo>
                  <a:pt x="24" y="98"/>
                </a:lnTo>
                <a:lnTo>
                  <a:pt x="24" y="97"/>
                </a:lnTo>
                <a:lnTo>
                  <a:pt x="24" y="95"/>
                </a:lnTo>
                <a:lnTo>
                  <a:pt x="24" y="93"/>
                </a:lnTo>
                <a:lnTo>
                  <a:pt x="24" y="92"/>
                </a:lnTo>
                <a:lnTo>
                  <a:pt x="26" y="92"/>
                </a:lnTo>
                <a:lnTo>
                  <a:pt x="26" y="90"/>
                </a:lnTo>
                <a:lnTo>
                  <a:pt x="28" y="90"/>
                </a:lnTo>
                <a:lnTo>
                  <a:pt x="29" y="90"/>
                </a:lnTo>
                <a:lnTo>
                  <a:pt x="29" y="88"/>
                </a:lnTo>
                <a:lnTo>
                  <a:pt x="31" y="88"/>
                </a:lnTo>
                <a:lnTo>
                  <a:pt x="31" y="87"/>
                </a:lnTo>
                <a:lnTo>
                  <a:pt x="29" y="87"/>
                </a:lnTo>
                <a:lnTo>
                  <a:pt x="29" y="85"/>
                </a:lnTo>
                <a:lnTo>
                  <a:pt x="29" y="84"/>
                </a:lnTo>
                <a:lnTo>
                  <a:pt x="28" y="84"/>
                </a:lnTo>
                <a:lnTo>
                  <a:pt x="28" y="82"/>
                </a:lnTo>
                <a:lnTo>
                  <a:pt x="26" y="82"/>
                </a:lnTo>
                <a:lnTo>
                  <a:pt x="28" y="80"/>
                </a:lnTo>
                <a:lnTo>
                  <a:pt x="26" y="80"/>
                </a:lnTo>
                <a:lnTo>
                  <a:pt x="26" y="79"/>
                </a:lnTo>
                <a:lnTo>
                  <a:pt x="24" y="79"/>
                </a:lnTo>
                <a:lnTo>
                  <a:pt x="24" y="77"/>
                </a:lnTo>
                <a:lnTo>
                  <a:pt x="24" y="75"/>
                </a:lnTo>
                <a:lnTo>
                  <a:pt x="24" y="74"/>
                </a:lnTo>
                <a:lnTo>
                  <a:pt x="24" y="72"/>
                </a:lnTo>
                <a:lnTo>
                  <a:pt x="26" y="72"/>
                </a:lnTo>
                <a:lnTo>
                  <a:pt x="28" y="70"/>
                </a:lnTo>
                <a:lnTo>
                  <a:pt x="28" y="69"/>
                </a:lnTo>
                <a:lnTo>
                  <a:pt x="28" y="67"/>
                </a:lnTo>
                <a:lnTo>
                  <a:pt x="28" y="66"/>
                </a:lnTo>
                <a:lnTo>
                  <a:pt x="28" y="64"/>
                </a:lnTo>
                <a:lnTo>
                  <a:pt x="28" y="62"/>
                </a:lnTo>
                <a:lnTo>
                  <a:pt x="26" y="62"/>
                </a:lnTo>
                <a:lnTo>
                  <a:pt x="24" y="62"/>
                </a:lnTo>
                <a:lnTo>
                  <a:pt x="24" y="61"/>
                </a:lnTo>
                <a:lnTo>
                  <a:pt x="23" y="61"/>
                </a:lnTo>
                <a:lnTo>
                  <a:pt x="24" y="61"/>
                </a:lnTo>
                <a:lnTo>
                  <a:pt x="26" y="59"/>
                </a:lnTo>
                <a:lnTo>
                  <a:pt x="26" y="57"/>
                </a:lnTo>
                <a:lnTo>
                  <a:pt x="26" y="56"/>
                </a:lnTo>
                <a:lnTo>
                  <a:pt x="28" y="54"/>
                </a:lnTo>
                <a:lnTo>
                  <a:pt x="28" y="53"/>
                </a:lnTo>
                <a:lnTo>
                  <a:pt x="29" y="53"/>
                </a:lnTo>
                <a:lnTo>
                  <a:pt x="29" y="51"/>
                </a:lnTo>
                <a:lnTo>
                  <a:pt x="31" y="49"/>
                </a:lnTo>
                <a:lnTo>
                  <a:pt x="33" y="49"/>
                </a:lnTo>
                <a:lnTo>
                  <a:pt x="34" y="49"/>
                </a:lnTo>
                <a:lnTo>
                  <a:pt x="34" y="48"/>
                </a:lnTo>
                <a:lnTo>
                  <a:pt x="36" y="48"/>
                </a:lnTo>
                <a:lnTo>
                  <a:pt x="37" y="46"/>
                </a:lnTo>
                <a:lnTo>
                  <a:pt x="36" y="46"/>
                </a:lnTo>
                <a:lnTo>
                  <a:pt x="36" y="44"/>
                </a:lnTo>
                <a:lnTo>
                  <a:pt x="37" y="44"/>
                </a:lnTo>
                <a:lnTo>
                  <a:pt x="37" y="43"/>
                </a:lnTo>
                <a:lnTo>
                  <a:pt x="39" y="41"/>
                </a:lnTo>
                <a:lnTo>
                  <a:pt x="41" y="41"/>
                </a:lnTo>
                <a:lnTo>
                  <a:pt x="42" y="41"/>
                </a:lnTo>
                <a:lnTo>
                  <a:pt x="44" y="41"/>
                </a:lnTo>
                <a:lnTo>
                  <a:pt x="44" y="39"/>
                </a:lnTo>
                <a:lnTo>
                  <a:pt x="44" y="38"/>
                </a:lnTo>
                <a:lnTo>
                  <a:pt x="42" y="38"/>
                </a:lnTo>
                <a:lnTo>
                  <a:pt x="41" y="38"/>
                </a:lnTo>
                <a:lnTo>
                  <a:pt x="41" y="36"/>
                </a:lnTo>
                <a:lnTo>
                  <a:pt x="41" y="35"/>
                </a:lnTo>
                <a:lnTo>
                  <a:pt x="39" y="35"/>
                </a:lnTo>
                <a:lnTo>
                  <a:pt x="39" y="33"/>
                </a:lnTo>
                <a:lnTo>
                  <a:pt x="39" y="31"/>
                </a:lnTo>
                <a:lnTo>
                  <a:pt x="37" y="31"/>
                </a:lnTo>
                <a:lnTo>
                  <a:pt x="37" y="33"/>
                </a:lnTo>
                <a:lnTo>
                  <a:pt x="36" y="33"/>
                </a:lnTo>
                <a:lnTo>
                  <a:pt x="36" y="31"/>
                </a:lnTo>
                <a:lnTo>
                  <a:pt x="34" y="33"/>
                </a:lnTo>
                <a:lnTo>
                  <a:pt x="33" y="35"/>
                </a:lnTo>
                <a:lnTo>
                  <a:pt x="33" y="33"/>
                </a:lnTo>
                <a:lnTo>
                  <a:pt x="31" y="33"/>
                </a:lnTo>
                <a:lnTo>
                  <a:pt x="29" y="33"/>
                </a:lnTo>
                <a:lnTo>
                  <a:pt x="28" y="33"/>
                </a:lnTo>
                <a:lnTo>
                  <a:pt x="28" y="31"/>
                </a:lnTo>
                <a:lnTo>
                  <a:pt x="28" y="30"/>
                </a:lnTo>
                <a:lnTo>
                  <a:pt x="26" y="30"/>
                </a:lnTo>
                <a:lnTo>
                  <a:pt x="24" y="30"/>
                </a:lnTo>
                <a:lnTo>
                  <a:pt x="23" y="28"/>
                </a:lnTo>
                <a:lnTo>
                  <a:pt x="23" y="26"/>
                </a:lnTo>
                <a:lnTo>
                  <a:pt x="23" y="28"/>
                </a:lnTo>
                <a:lnTo>
                  <a:pt x="21" y="28"/>
                </a:lnTo>
                <a:lnTo>
                  <a:pt x="21" y="26"/>
                </a:lnTo>
                <a:lnTo>
                  <a:pt x="19" y="26"/>
                </a:lnTo>
                <a:lnTo>
                  <a:pt x="19" y="25"/>
                </a:lnTo>
                <a:lnTo>
                  <a:pt x="18" y="23"/>
                </a:lnTo>
                <a:lnTo>
                  <a:pt x="18" y="21"/>
                </a:lnTo>
                <a:lnTo>
                  <a:pt x="19" y="21"/>
                </a:lnTo>
                <a:lnTo>
                  <a:pt x="19" y="20"/>
                </a:lnTo>
                <a:lnTo>
                  <a:pt x="18" y="20"/>
                </a:lnTo>
                <a:lnTo>
                  <a:pt x="16" y="20"/>
                </a:lnTo>
                <a:lnTo>
                  <a:pt x="16" y="18"/>
                </a:lnTo>
                <a:lnTo>
                  <a:pt x="18" y="18"/>
                </a:lnTo>
                <a:lnTo>
                  <a:pt x="16" y="18"/>
                </a:lnTo>
                <a:lnTo>
                  <a:pt x="16" y="17"/>
                </a:lnTo>
                <a:lnTo>
                  <a:pt x="18" y="15"/>
                </a:lnTo>
                <a:lnTo>
                  <a:pt x="18" y="13"/>
                </a:lnTo>
                <a:lnTo>
                  <a:pt x="19" y="13"/>
                </a:lnTo>
                <a:lnTo>
                  <a:pt x="21" y="12"/>
                </a:lnTo>
                <a:lnTo>
                  <a:pt x="21" y="10"/>
                </a:lnTo>
                <a:lnTo>
                  <a:pt x="21" y="8"/>
                </a:lnTo>
                <a:lnTo>
                  <a:pt x="23" y="8"/>
                </a:lnTo>
                <a:lnTo>
                  <a:pt x="24" y="8"/>
                </a:lnTo>
                <a:lnTo>
                  <a:pt x="26" y="8"/>
                </a:lnTo>
                <a:lnTo>
                  <a:pt x="28" y="8"/>
                </a:lnTo>
                <a:lnTo>
                  <a:pt x="28" y="7"/>
                </a:lnTo>
                <a:lnTo>
                  <a:pt x="29" y="7"/>
                </a:lnTo>
                <a:lnTo>
                  <a:pt x="29" y="5"/>
                </a:lnTo>
                <a:lnTo>
                  <a:pt x="31" y="5"/>
                </a:lnTo>
                <a:lnTo>
                  <a:pt x="33" y="5"/>
                </a:lnTo>
                <a:lnTo>
                  <a:pt x="34" y="5"/>
                </a:lnTo>
                <a:lnTo>
                  <a:pt x="34" y="4"/>
                </a:lnTo>
                <a:lnTo>
                  <a:pt x="36" y="4"/>
                </a:lnTo>
                <a:lnTo>
                  <a:pt x="37" y="4"/>
                </a:lnTo>
                <a:lnTo>
                  <a:pt x="39" y="4"/>
                </a:lnTo>
                <a:lnTo>
                  <a:pt x="41" y="4"/>
                </a:lnTo>
                <a:lnTo>
                  <a:pt x="42" y="4"/>
                </a:lnTo>
                <a:lnTo>
                  <a:pt x="42" y="2"/>
                </a:lnTo>
                <a:lnTo>
                  <a:pt x="44" y="0"/>
                </a:lnTo>
                <a:close/>
              </a:path>
            </a:pathLst>
          </a:custGeom>
          <a:solidFill>
            <a:srgbClr val="CCCC00"/>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70" name="Freeform 709"/>
          <p:cNvSpPr>
            <a:spLocks/>
          </p:cNvSpPr>
          <p:nvPr/>
        </p:nvSpPr>
        <p:spPr bwMode="auto">
          <a:xfrm>
            <a:off x="3887550" y="2674435"/>
            <a:ext cx="1371905" cy="589133"/>
          </a:xfrm>
          <a:custGeom>
            <a:avLst/>
            <a:gdLst>
              <a:gd name="T0" fmla="*/ 98 w 678"/>
              <a:gd name="T1" fmla="*/ 0 h 283"/>
              <a:gd name="T2" fmla="*/ 152 w 678"/>
              <a:gd name="T3" fmla="*/ 2 h 283"/>
              <a:gd name="T4" fmla="*/ 209 w 678"/>
              <a:gd name="T5" fmla="*/ 2 h 283"/>
              <a:gd name="T6" fmla="*/ 273 w 678"/>
              <a:gd name="T7" fmla="*/ 4 h 283"/>
              <a:gd name="T8" fmla="*/ 317 w 678"/>
              <a:gd name="T9" fmla="*/ 4 h 283"/>
              <a:gd name="T10" fmla="*/ 353 w 678"/>
              <a:gd name="T11" fmla="*/ 5 h 283"/>
              <a:gd name="T12" fmla="*/ 426 w 678"/>
              <a:gd name="T13" fmla="*/ 5 h 283"/>
              <a:gd name="T14" fmla="*/ 451 w 678"/>
              <a:gd name="T15" fmla="*/ 5 h 283"/>
              <a:gd name="T16" fmla="*/ 544 w 678"/>
              <a:gd name="T17" fmla="*/ 5 h 283"/>
              <a:gd name="T18" fmla="*/ 616 w 678"/>
              <a:gd name="T19" fmla="*/ 7 h 283"/>
              <a:gd name="T20" fmla="*/ 675 w 678"/>
              <a:gd name="T21" fmla="*/ 8 h 283"/>
              <a:gd name="T22" fmla="*/ 673 w 678"/>
              <a:gd name="T23" fmla="*/ 17 h 283"/>
              <a:gd name="T24" fmla="*/ 666 w 678"/>
              <a:gd name="T25" fmla="*/ 21 h 283"/>
              <a:gd name="T26" fmla="*/ 665 w 678"/>
              <a:gd name="T27" fmla="*/ 26 h 283"/>
              <a:gd name="T28" fmla="*/ 670 w 678"/>
              <a:gd name="T29" fmla="*/ 43 h 283"/>
              <a:gd name="T30" fmla="*/ 671 w 678"/>
              <a:gd name="T31" fmla="*/ 110 h 283"/>
              <a:gd name="T32" fmla="*/ 671 w 678"/>
              <a:gd name="T33" fmla="*/ 167 h 283"/>
              <a:gd name="T34" fmla="*/ 637 w 678"/>
              <a:gd name="T35" fmla="*/ 172 h 283"/>
              <a:gd name="T36" fmla="*/ 583 w 678"/>
              <a:gd name="T37" fmla="*/ 172 h 283"/>
              <a:gd name="T38" fmla="*/ 524 w 678"/>
              <a:gd name="T39" fmla="*/ 172 h 283"/>
              <a:gd name="T40" fmla="*/ 474 w 678"/>
              <a:gd name="T41" fmla="*/ 172 h 283"/>
              <a:gd name="T42" fmla="*/ 469 w 678"/>
              <a:gd name="T43" fmla="*/ 213 h 283"/>
              <a:gd name="T44" fmla="*/ 431 w 678"/>
              <a:gd name="T45" fmla="*/ 227 h 283"/>
              <a:gd name="T46" fmla="*/ 395 w 678"/>
              <a:gd name="T47" fmla="*/ 234 h 283"/>
              <a:gd name="T48" fmla="*/ 387 w 678"/>
              <a:gd name="T49" fmla="*/ 283 h 283"/>
              <a:gd name="T50" fmla="*/ 340 w 678"/>
              <a:gd name="T51" fmla="*/ 281 h 283"/>
              <a:gd name="T52" fmla="*/ 309 w 678"/>
              <a:gd name="T53" fmla="*/ 281 h 283"/>
              <a:gd name="T54" fmla="*/ 284 w 678"/>
              <a:gd name="T55" fmla="*/ 280 h 283"/>
              <a:gd name="T56" fmla="*/ 232 w 678"/>
              <a:gd name="T57" fmla="*/ 280 h 283"/>
              <a:gd name="T58" fmla="*/ 188 w 678"/>
              <a:gd name="T59" fmla="*/ 278 h 283"/>
              <a:gd name="T60" fmla="*/ 122 w 678"/>
              <a:gd name="T61" fmla="*/ 278 h 283"/>
              <a:gd name="T62" fmla="*/ 88 w 678"/>
              <a:gd name="T63" fmla="*/ 278 h 283"/>
              <a:gd name="T64" fmla="*/ 36 w 678"/>
              <a:gd name="T65" fmla="*/ 276 h 283"/>
              <a:gd name="T66" fmla="*/ 1 w 678"/>
              <a:gd name="T67" fmla="*/ 273 h 283"/>
              <a:gd name="T68" fmla="*/ 1 w 678"/>
              <a:gd name="T69" fmla="*/ 257 h 283"/>
              <a:gd name="T70" fmla="*/ 3 w 678"/>
              <a:gd name="T71" fmla="*/ 244 h 283"/>
              <a:gd name="T72" fmla="*/ 0 w 678"/>
              <a:gd name="T73" fmla="*/ 231 h 283"/>
              <a:gd name="T74" fmla="*/ 1 w 678"/>
              <a:gd name="T75" fmla="*/ 218 h 283"/>
              <a:gd name="T76" fmla="*/ 6 w 678"/>
              <a:gd name="T77" fmla="*/ 208 h 283"/>
              <a:gd name="T78" fmla="*/ 16 w 678"/>
              <a:gd name="T79" fmla="*/ 200 h 283"/>
              <a:gd name="T80" fmla="*/ 16 w 678"/>
              <a:gd name="T81" fmla="*/ 185 h 283"/>
              <a:gd name="T82" fmla="*/ 23 w 678"/>
              <a:gd name="T83" fmla="*/ 170 h 283"/>
              <a:gd name="T84" fmla="*/ 24 w 678"/>
              <a:gd name="T85" fmla="*/ 154 h 283"/>
              <a:gd name="T86" fmla="*/ 24 w 678"/>
              <a:gd name="T87" fmla="*/ 139 h 283"/>
              <a:gd name="T88" fmla="*/ 21 w 678"/>
              <a:gd name="T89" fmla="*/ 128 h 283"/>
              <a:gd name="T90" fmla="*/ 24 w 678"/>
              <a:gd name="T91" fmla="*/ 118 h 283"/>
              <a:gd name="T92" fmla="*/ 24 w 678"/>
              <a:gd name="T93" fmla="*/ 103 h 283"/>
              <a:gd name="T94" fmla="*/ 29 w 678"/>
              <a:gd name="T95" fmla="*/ 90 h 283"/>
              <a:gd name="T96" fmla="*/ 26 w 678"/>
              <a:gd name="T97" fmla="*/ 80 h 283"/>
              <a:gd name="T98" fmla="*/ 28 w 678"/>
              <a:gd name="T99" fmla="*/ 66 h 283"/>
              <a:gd name="T100" fmla="*/ 28 w 678"/>
              <a:gd name="T101" fmla="*/ 54 h 283"/>
              <a:gd name="T102" fmla="*/ 36 w 678"/>
              <a:gd name="T103" fmla="*/ 44 h 283"/>
              <a:gd name="T104" fmla="*/ 41 w 678"/>
              <a:gd name="T105" fmla="*/ 36 h 283"/>
              <a:gd name="T106" fmla="*/ 33 w 678"/>
              <a:gd name="T107" fmla="*/ 33 h 283"/>
              <a:gd name="T108" fmla="*/ 21 w 678"/>
              <a:gd name="T109" fmla="*/ 28 h 283"/>
              <a:gd name="T110" fmla="*/ 18 w 678"/>
              <a:gd name="T111" fmla="*/ 18 h 283"/>
              <a:gd name="T112" fmla="*/ 26 w 678"/>
              <a:gd name="T113" fmla="*/ 8 h 283"/>
              <a:gd name="T114" fmla="*/ 39 w 678"/>
              <a:gd name="T115" fmla="*/ 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8" h="283">
                <a:moveTo>
                  <a:pt x="44" y="0"/>
                </a:moveTo>
                <a:lnTo>
                  <a:pt x="49" y="0"/>
                </a:lnTo>
                <a:lnTo>
                  <a:pt x="59" y="0"/>
                </a:lnTo>
                <a:lnTo>
                  <a:pt x="62" y="0"/>
                </a:lnTo>
                <a:lnTo>
                  <a:pt x="70" y="0"/>
                </a:lnTo>
                <a:lnTo>
                  <a:pt x="73" y="0"/>
                </a:lnTo>
                <a:lnTo>
                  <a:pt x="75" y="0"/>
                </a:lnTo>
                <a:lnTo>
                  <a:pt x="90" y="0"/>
                </a:lnTo>
                <a:lnTo>
                  <a:pt x="95" y="0"/>
                </a:lnTo>
                <a:lnTo>
                  <a:pt x="96" y="0"/>
                </a:lnTo>
                <a:lnTo>
                  <a:pt x="98" y="0"/>
                </a:lnTo>
                <a:lnTo>
                  <a:pt x="100" y="0"/>
                </a:lnTo>
                <a:lnTo>
                  <a:pt x="103" y="0"/>
                </a:lnTo>
                <a:lnTo>
                  <a:pt x="106" y="0"/>
                </a:lnTo>
                <a:lnTo>
                  <a:pt x="111" y="0"/>
                </a:lnTo>
                <a:lnTo>
                  <a:pt x="117" y="2"/>
                </a:lnTo>
                <a:lnTo>
                  <a:pt x="121" y="2"/>
                </a:lnTo>
                <a:lnTo>
                  <a:pt x="124" y="2"/>
                </a:lnTo>
                <a:lnTo>
                  <a:pt x="127" y="2"/>
                </a:lnTo>
                <a:lnTo>
                  <a:pt x="134" y="2"/>
                </a:lnTo>
                <a:lnTo>
                  <a:pt x="145" y="2"/>
                </a:lnTo>
                <a:lnTo>
                  <a:pt x="152" y="2"/>
                </a:lnTo>
                <a:lnTo>
                  <a:pt x="162" y="2"/>
                </a:lnTo>
                <a:lnTo>
                  <a:pt x="165" y="2"/>
                </a:lnTo>
                <a:lnTo>
                  <a:pt x="167" y="2"/>
                </a:lnTo>
                <a:lnTo>
                  <a:pt x="173" y="2"/>
                </a:lnTo>
                <a:lnTo>
                  <a:pt x="178" y="2"/>
                </a:lnTo>
                <a:lnTo>
                  <a:pt x="180" y="2"/>
                </a:lnTo>
                <a:lnTo>
                  <a:pt x="181" y="2"/>
                </a:lnTo>
                <a:lnTo>
                  <a:pt x="188" y="2"/>
                </a:lnTo>
                <a:lnTo>
                  <a:pt x="202" y="2"/>
                </a:lnTo>
                <a:lnTo>
                  <a:pt x="207" y="2"/>
                </a:lnTo>
                <a:lnTo>
                  <a:pt x="209" y="2"/>
                </a:lnTo>
                <a:lnTo>
                  <a:pt x="211" y="2"/>
                </a:lnTo>
                <a:lnTo>
                  <a:pt x="214" y="2"/>
                </a:lnTo>
                <a:lnTo>
                  <a:pt x="217" y="2"/>
                </a:lnTo>
                <a:lnTo>
                  <a:pt x="219" y="2"/>
                </a:lnTo>
                <a:lnTo>
                  <a:pt x="222" y="4"/>
                </a:lnTo>
                <a:lnTo>
                  <a:pt x="227" y="4"/>
                </a:lnTo>
                <a:lnTo>
                  <a:pt x="230" y="4"/>
                </a:lnTo>
                <a:lnTo>
                  <a:pt x="251" y="4"/>
                </a:lnTo>
                <a:lnTo>
                  <a:pt x="260" y="4"/>
                </a:lnTo>
                <a:lnTo>
                  <a:pt x="266" y="4"/>
                </a:lnTo>
                <a:lnTo>
                  <a:pt x="273" y="4"/>
                </a:lnTo>
                <a:lnTo>
                  <a:pt x="274" y="4"/>
                </a:lnTo>
                <a:lnTo>
                  <a:pt x="276" y="4"/>
                </a:lnTo>
                <a:lnTo>
                  <a:pt x="283" y="4"/>
                </a:lnTo>
                <a:lnTo>
                  <a:pt x="294" y="4"/>
                </a:lnTo>
                <a:lnTo>
                  <a:pt x="299" y="4"/>
                </a:lnTo>
                <a:lnTo>
                  <a:pt x="300" y="4"/>
                </a:lnTo>
                <a:lnTo>
                  <a:pt x="302" y="4"/>
                </a:lnTo>
                <a:lnTo>
                  <a:pt x="305" y="4"/>
                </a:lnTo>
                <a:lnTo>
                  <a:pt x="312" y="4"/>
                </a:lnTo>
                <a:lnTo>
                  <a:pt x="314" y="4"/>
                </a:lnTo>
                <a:lnTo>
                  <a:pt x="317" y="4"/>
                </a:lnTo>
                <a:lnTo>
                  <a:pt x="320" y="4"/>
                </a:lnTo>
                <a:lnTo>
                  <a:pt x="325" y="4"/>
                </a:lnTo>
                <a:lnTo>
                  <a:pt x="333" y="4"/>
                </a:lnTo>
                <a:lnTo>
                  <a:pt x="335" y="4"/>
                </a:lnTo>
                <a:lnTo>
                  <a:pt x="340" y="4"/>
                </a:lnTo>
                <a:lnTo>
                  <a:pt x="341" y="4"/>
                </a:lnTo>
                <a:lnTo>
                  <a:pt x="348" y="4"/>
                </a:lnTo>
                <a:lnTo>
                  <a:pt x="350" y="4"/>
                </a:lnTo>
                <a:lnTo>
                  <a:pt x="350" y="5"/>
                </a:lnTo>
                <a:lnTo>
                  <a:pt x="351" y="5"/>
                </a:lnTo>
                <a:lnTo>
                  <a:pt x="353" y="5"/>
                </a:lnTo>
                <a:lnTo>
                  <a:pt x="354" y="5"/>
                </a:lnTo>
                <a:lnTo>
                  <a:pt x="374" y="5"/>
                </a:lnTo>
                <a:lnTo>
                  <a:pt x="385" y="5"/>
                </a:lnTo>
                <a:lnTo>
                  <a:pt x="390" y="5"/>
                </a:lnTo>
                <a:lnTo>
                  <a:pt x="395" y="5"/>
                </a:lnTo>
                <a:lnTo>
                  <a:pt x="397" y="5"/>
                </a:lnTo>
                <a:lnTo>
                  <a:pt x="400" y="5"/>
                </a:lnTo>
                <a:lnTo>
                  <a:pt x="402" y="5"/>
                </a:lnTo>
                <a:lnTo>
                  <a:pt x="417" y="5"/>
                </a:lnTo>
                <a:lnTo>
                  <a:pt x="423" y="5"/>
                </a:lnTo>
                <a:lnTo>
                  <a:pt x="426" y="5"/>
                </a:lnTo>
                <a:lnTo>
                  <a:pt x="428" y="5"/>
                </a:lnTo>
                <a:lnTo>
                  <a:pt x="430" y="5"/>
                </a:lnTo>
                <a:lnTo>
                  <a:pt x="431" y="5"/>
                </a:lnTo>
                <a:lnTo>
                  <a:pt x="436" y="5"/>
                </a:lnTo>
                <a:lnTo>
                  <a:pt x="438" y="5"/>
                </a:lnTo>
                <a:lnTo>
                  <a:pt x="439" y="5"/>
                </a:lnTo>
                <a:lnTo>
                  <a:pt x="441" y="5"/>
                </a:lnTo>
                <a:lnTo>
                  <a:pt x="444" y="5"/>
                </a:lnTo>
                <a:lnTo>
                  <a:pt x="446" y="5"/>
                </a:lnTo>
                <a:lnTo>
                  <a:pt x="448" y="5"/>
                </a:lnTo>
                <a:lnTo>
                  <a:pt x="451" y="5"/>
                </a:lnTo>
                <a:lnTo>
                  <a:pt x="456" y="5"/>
                </a:lnTo>
                <a:lnTo>
                  <a:pt x="475" y="5"/>
                </a:lnTo>
                <a:lnTo>
                  <a:pt x="498" y="7"/>
                </a:lnTo>
                <a:lnTo>
                  <a:pt x="501" y="7"/>
                </a:lnTo>
                <a:lnTo>
                  <a:pt x="505" y="7"/>
                </a:lnTo>
                <a:lnTo>
                  <a:pt x="506" y="7"/>
                </a:lnTo>
                <a:lnTo>
                  <a:pt x="511" y="7"/>
                </a:lnTo>
                <a:lnTo>
                  <a:pt x="533" y="5"/>
                </a:lnTo>
                <a:lnTo>
                  <a:pt x="537" y="5"/>
                </a:lnTo>
                <a:lnTo>
                  <a:pt x="542" y="5"/>
                </a:lnTo>
                <a:lnTo>
                  <a:pt x="544" y="5"/>
                </a:lnTo>
                <a:lnTo>
                  <a:pt x="546" y="5"/>
                </a:lnTo>
                <a:lnTo>
                  <a:pt x="562" y="7"/>
                </a:lnTo>
                <a:lnTo>
                  <a:pt x="570" y="7"/>
                </a:lnTo>
                <a:lnTo>
                  <a:pt x="586" y="7"/>
                </a:lnTo>
                <a:lnTo>
                  <a:pt x="590" y="7"/>
                </a:lnTo>
                <a:lnTo>
                  <a:pt x="591" y="7"/>
                </a:lnTo>
                <a:lnTo>
                  <a:pt x="596" y="7"/>
                </a:lnTo>
                <a:lnTo>
                  <a:pt x="603" y="7"/>
                </a:lnTo>
                <a:lnTo>
                  <a:pt x="604" y="7"/>
                </a:lnTo>
                <a:lnTo>
                  <a:pt x="613" y="7"/>
                </a:lnTo>
                <a:lnTo>
                  <a:pt x="616" y="7"/>
                </a:lnTo>
                <a:lnTo>
                  <a:pt x="617" y="7"/>
                </a:lnTo>
                <a:lnTo>
                  <a:pt x="626" y="7"/>
                </a:lnTo>
                <a:lnTo>
                  <a:pt x="627" y="7"/>
                </a:lnTo>
                <a:lnTo>
                  <a:pt x="629" y="7"/>
                </a:lnTo>
                <a:lnTo>
                  <a:pt x="650" y="7"/>
                </a:lnTo>
                <a:lnTo>
                  <a:pt x="662" y="7"/>
                </a:lnTo>
                <a:lnTo>
                  <a:pt x="675" y="7"/>
                </a:lnTo>
                <a:lnTo>
                  <a:pt x="678" y="7"/>
                </a:lnTo>
                <a:lnTo>
                  <a:pt x="676" y="7"/>
                </a:lnTo>
                <a:lnTo>
                  <a:pt x="676" y="8"/>
                </a:lnTo>
                <a:lnTo>
                  <a:pt x="675" y="8"/>
                </a:lnTo>
                <a:lnTo>
                  <a:pt x="673" y="8"/>
                </a:lnTo>
                <a:lnTo>
                  <a:pt x="673" y="10"/>
                </a:lnTo>
                <a:lnTo>
                  <a:pt x="675" y="10"/>
                </a:lnTo>
                <a:lnTo>
                  <a:pt x="675" y="12"/>
                </a:lnTo>
                <a:lnTo>
                  <a:pt x="675" y="13"/>
                </a:lnTo>
                <a:lnTo>
                  <a:pt x="673" y="13"/>
                </a:lnTo>
                <a:lnTo>
                  <a:pt x="671" y="13"/>
                </a:lnTo>
                <a:lnTo>
                  <a:pt x="670" y="13"/>
                </a:lnTo>
                <a:lnTo>
                  <a:pt x="671" y="15"/>
                </a:lnTo>
                <a:lnTo>
                  <a:pt x="671" y="17"/>
                </a:lnTo>
                <a:lnTo>
                  <a:pt x="673" y="17"/>
                </a:lnTo>
                <a:lnTo>
                  <a:pt x="675" y="17"/>
                </a:lnTo>
                <a:lnTo>
                  <a:pt x="673" y="17"/>
                </a:lnTo>
                <a:lnTo>
                  <a:pt x="673" y="18"/>
                </a:lnTo>
                <a:lnTo>
                  <a:pt x="673" y="20"/>
                </a:lnTo>
                <a:lnTo>
                  <a:pt x="671" y="20"/>
                </a:lnTo>
                <a:lnTo>
                  <a:pt x="671" y="21"/>
                </a:lnTo>
                <a:lnTo>
                  <a:pt x="671" y="23"/>
                </a:lnTo>
                <a:lnTo>
                  <a:pt x="670" y="23"/>
                </a:lnTo>
                <a:lnTo>
                  <a:pt x="668" y="23"/>
                </a:lnTo>
                <a:lnTo>
                  <a:pt x="668" y="21"/>
                </a:lnTo>
                <a:lnTo>
                  <a:pt x="666" y="21"/>
                </a:lnTo>
                <a:lnTo>
                  <a:pt x="666" y="20"/>
                </a:lnTo>
                <a:lnTo>
                  <a:pt x="666" y="18"/>
                </a:lnTo>
                <a:lnTo>
                  <a:pt x="665" y="18"/>
                </a:lnTo>
                <a:lnTo>
                  <a:pt x="665" y="20"/>
                </a:lnTo>
                <a:lnTo>
                  <a:pt x="665" y="21"/>
                </a:lnTo>
                <a:lnTo>
                  <a:pt x="663" y="23"/>
                </a:lnTo>
                <a:lnTo>
                  <a:pt x="662" y="23"/>
                </a:lnTo>
                <a:lnTo>
                  <a:pt x="662" y="25"/>
                </a:lnTo>
                <a:lnTo>
                  <a:pt x="662" y="26"/>
                </a:lnTo>
                <a:lnTo>
                  <a:pt x="663" y="26"/>
                </a:lnTo>
                <a:lnTo>
                  <a:pt x="665" y="26"/>
                </a:lnTo>
                <a:lnTo>
                  <a:pt x="665" y="28"/>
                </a:lnTo>
                <a:lnTo>
                  <a:pt x="666" y="30"/>
                </a:lnTo>
                <a:lnTo>
                  <a:pt x="666" y="31"/>
                </a:lnTo>
                <a:lnTo>
                  <a:pt x="666" y="33"/>
                </a:lnTo>
                <a:lnTo>
                  <a:pt x="665" y="33"/>
                </a:lnTo>
                <a:lnTo>
                  <a:pt x="665" y="35"/>
                </a:lnTo>
                <a:lnTo>
                  <a:pt x="665" y="36"/>
                </a:lnTo>
                <a:lnTo>
                  <a:pt x="668" y="38"/>
                </a:lnTo>
                <a:lnTo>
                  <a:pt x="670" y="39"/>
                </a:lnTo>
                <a:lnTo>
                  <a:pt x="670" y="41"/>
                </a:lnTo>
                <a:lnTo>
                  <a:pt x="670" y="43"/>
                </a:lnTo>
                <a:lnTo>
                  <a:pt x="670" y="44"/>
                </a:lnTo>
                <a:lnTo>
                  <a:pt x="670" y="46"/>
                </a:lnTo>
                <a:lnTo>
                  <a:pt x="671" y="46"/>
                </a:lnTo>
                <a:lnTo>
                  <a:pt x="671" y="49"/>
                </a:lnTo>
                <a:lnTo>
                  <a:pt x="671" y="53"/>
                </a:lnTo>
                <a:lnTo>
                  <a:pt x="671" y="61"/>
                </a:lnTo>
                <a:lnTo>
                  <a:pt x="671" y="70"/>
                </a:lnTo>
                <a:lnTo>
                  <a:pt x="671" y="74"/>
                </a:lnTo>
                <a:lnTo>
                  <a:pt x="671" y="77"/>
                </a:lnTo>
                <a:lnTo>
                  <a:pt x="671" y="85"/>
                </a:lnTo>
                <a:lnTo>
                  <a:pt x="671" y="110"/>
                </a:lnTo>
                <a:lnTo>
                  <a:pt x="671" y="111"/>
                </a:lnTo>
                <a:lnTo>
                  <a:pt x="671" y="115"/>
                </a:lnTo>
                <a:lnTo>
                  <a:pt x="671" y="123"/>
                </a:lnTo>
                <a:lnTo>
                  <a:pt x="671" y="133"/>
                </a:lnTo>
                <a:lnTo>
                  <a:pt x="671" y="136"/>
                </a:lnTo>
                <a:lnTo>
                  <a:pt x="671" y="139"/>
                </a:lnTo>
                <a:lnTo>
                  <a:pt x="671" y="141"/>
                </a:lnTo>
                <a:lnTo>
                  <a:pt x="671" y="149"/>
                </a:lnTo>
                <a:lnTo>
                  <a:pt x="671" y="162"/>
                </a:lnTo>
                <a:lnTo>
                  <a:pt x="671" y="164"/>
                </a:lnTo>
                <a:lnTo>
                  <a:pt x="671" y="167"/>
                </a:lnTo>
                <a:lnTo>
                  <a:pt x="671" y="169"/>
                </a:lnTo>
                <a:lnTo>
                  <a:pt x="671" y="172"/>
                </a:lnTo>
                <a:lnTo>
                  <a:pt x="660" y="172"/>
                </a:lnTo>
                <a:lnTo>
                  <a:pt x="658" y="172"/>
                </a:lnTo>
                <a:lnTo>
                  <a:pt x="657" y="172"/>
                </a:lnTo>
                <a:lnTo>
                  <a:pt x="653" y="172"/>
                </a:lnTo>
                <a:lnTo>
                  <a:pt x="649" y="172"/>
                </a:lnTo>
                <a:lnTo>
                  <a:pt x="645" y="172"/>
                </a:lnTo>
                <a:lnTo>
                  <a:pt x="644" y="172"/>
                </a:lnTo>
                <a:lnTo>
                  <a:pt x="642" y="172"/>
                </a:lnTo>
                <a:lnTo>
                  <a:pt x="637" y="172"/>
                </a:lnTo>
                <a:lnTo>
                  <a:pt x="635" y="172"/>
                </a:lnTo>
                <a:lnTo>
                  <a:pt x="634" y="172"/>
                </a:lnTo>
                <a:lnTo>
                  <a:pt x="629" y="172"/>
                </a:lnTo>
                <a:lnTo>
                  <a:pt x="627" y="172"/>
                </a:lnTo>
                <a:lnTo>
                  <a:pt x="619" y="172"/>
                </a:lnTo>
                <a:lnTo>
                  <a:pt x="617" y="173"/>
                </a:lnTo>
                <a:lnTo>
                  <a:pt x="611" y="172"/>
                </a:lnTo>
                <a:lnTo>
                  <a:pt x="601" y="172"/>
                </a:lnTo>
                <a:lnTo>
                  <a:pt x="586" y="172"/>
                </a:lnTo>
                <a:lnTo>
                  <a:pt x="585" y="172"/>
                </a:lnTo>
                <a:lnTo>
                  <a:pt x="583" y="172"/>
                </a:lnTo>
                <a:lnTo>
                  <a:pt x="582" y="172"/>
                </a:lnTo>
                <a:lnTo>
                  <a:pt x="575" y="172"/>
                </a:lnTo>
                <a:lnTo>
                  <a:pt x="573" y="172"/>
                </a:lnTo>
                <a:lnTo>
                  <a:pt x="567" y="172"/>
                </a:lnTo>
                <a:lnTo>
                  <a:pt x="562" y="172"/>
                </a:lnTo>
                <a:lnTo>
                  <a:pt x="560" y="172"/>
                </a:lnTo>
                <a:lnTo>
                  <a:pt x="554" y="172"/>
                </a:lnTo>
                <a:lnTo>
                  <a:pt x="541" y="172"/>
                </a:lnTo>
                <a:lnTo>
                  <a:pt x="531" y="172"/>
                </a:lnTo>
                <a:lnTo>
                  <a:pt x="528" y="172"/>
                </a:lnTo>
                <a:lnTo>
                  <a:pt x="524" y="172"/>
                </a:lnTo>
                <a:lnTo>
                  <a:pt x="511" y="173"/>
                </a:lnTo>
                <a:lnTo>
                  <a:pt x="508" y="173"/>
                </a:lnTo>
                <a:lnTo>
                  <a:pt x="503" y="173"/>
                </a:lnTo>
                <a:lnTo>
                  <a:pt x="501" y="173"/>
                </a:lnTo>
                <a:lnTo>
                  <a:pt x="500" y="173"/>
                </a:lnTo>
                <a:lnTo>
                  <a:pt x="490" y="172"/>
                </a:lnTo>
                <a:lnTo>
                  <a:pt x="487" y="172"/>
                </a:lnTo>
                <a:lnTo>
                  <a:pt x="480" y="173"/>
                </a:lnTo>
                <a:lnTo>
                  <a:pt x="479" y="173"/>
                </a:lnTo>
                <a:lnTo>
                  <a:pt x="477" y="173"/>
                </a:lnTo>
                <a:lnTo>
                  <a:pt x="474" y="172"/>
                </a:lnTo>
                <a:lnTo>
                  <a:pt x="469" y="172"/>
                </a:lnTo>
                <a:lnTo>
                  <a:pt x="469" y="173"/>
                </a:lnTo>
                <a:lnTo>
                  <a:pt x="469" y="178"/>
                </a:lnTo>
                <a:lnTo>
                  <a:pt x="469" y="183"/>
                </a:lnTo>
                <a:lnTo>
                  <a:pt x="469" y="187"/>
                </a:lnTo>
                <a:lnTo>
                  <a:pt x="469" y="201"/>
                </a:lnTo>
                <a:lnTo>
                  <a:pt x="469" y="203"/>
                </a:lnTo>
                <a:lnTo>
                  <a:pt x="469" y="204"/>
                </a:lnTo>
                <a:lnTo>
                  <a:pt x="469" y="208"/>
                </a:lnTo>
                <a:lnTo>
                  <a:pt x="469" y="211"/>
                </a:lnTo>
                <a:lnTo>
                  <a:pt x="469" y="213"/>
                </a:lnTo>
                <a:lnTo>
                  <a:pt x="469" y="221"/>
                </a:lnTo>
                <a:lnTo>
                  <a:pt x="469" y="222"/>
                </a:lnTo>
                <a:lnTo>
                  <a:pt x="469" y="227"/>
                </a:lnTo>
                <a:lnTo>
                  <a:pt x="464" y="227"/>
                </a:lnTo>
                <a:lnTo>
                  <a:pt x="459" y="227"/>
                </a:lnTo>
                <a:lnTo>
                  <a:pt x="451" y="227"/>
                </a:lnTo>
                <a:lnTo>
                  <a:pt x="448" y="227"/>
                </a:lnTo>
                <a:lnTo>
                  <a:pt x="446" y="227"/>
                </a:lnTo>
                <a:lnTo>
                  <a:pt x="443" y="227"/>
                </a:lnTo>
                <a:lnTo>
                  <a:pt x="441" y="227"/>
                </a:lnTo>
                <a:lnTo>
                  <a:pt x="431" y="227"/>
                </a:lnTo>
                <a:lnTo>
                  <a:pt x="428" y="227"/>
                </a:lnTo>
                <a:lnTo>
                  <a:pt x="425" y="227"/>
                </a:lnTo>
                <a:lnTo>
                  <a:pt x="421" y="227"/>
                </a:lnTo>
                <a:lnTo>
                  <a:pt x="413" y="227"/>
                </a:lnTo>
                <a:lnTo>
                  <a:pt x="405" y="227"/>
                </a:lnTo>
                <a:lnTo>
                  <a:pt x="403" y="227"/>
                </a:lnTo>
                <a:lnTo>
                  <a:pt x="402" y="227"/>
                </a:lnTo>
                <a:lnTo>
                  <a:pt x="400" y="227"/>
                </a:lnTo>
                <a:lnTo>
                  <a:pt x="395" y="227"/>
                </a:lnTo>
                <a:lnTo>
                  <a:pt x="395" y="232"/>
                </a:lnTo>
                <a:lnTo>
                  <a:pt x="395" y="234"/>
                </a:lnTo>
                <a:lnTo>
                  <a:pt x="395" y="240"/>
                </a:lnTo>
                <a:lnTo>
                  <a:pt x="395" y="249"/>
                </a:lnTo>
                <a:lnTo>
                  <a:pt x="394" y="250"/>
                </a:lnTo>
                <a:lnTo>
                  <a:pt x="394" y="253"/>
                </a:lnTo>
                <a:lnTo>
                  <a:pt x="394" y="258"/>
                </a:lnTo>
                <a:lnTo>
                  <a:pt x="394" y="260"/>
                </a:lnTo>
                <a:lnTo>
                  <a:pt x="394" y="262"/>
                </a:lnTo>
                <a:lnTo>
                  <a:pt x="394" y="268"/>
                </a:lnTo>
                <a:lnTo>
                  <a:pt x="394" y="283"/>
                </a:lnTo>
                <a:lnTo>
                  <a:pt x="389" y="283"/>
                </a:lnTo>
                <a:lnTo>
                  <a:pt x="387" y="283"/>
                </a:lnTo>
                <a:lnTo>
                  <a:pt x="384" y="283"/>
                </a:lnTo>
                <a:lnTo>
                  <a:pt x="382" y="283"/>
                </a:lnTo>
                <a:lnTo>
                  <a:pt x="372" y="283"/>
                </a:lnTo>
                <a:lnTo>
                  <a:pt x="367" y="281"/>
                </a:lnTo>
                <a:lnTo>
                  <a:pt x="366" y="281"/>
                </a:lnTo>
                <a:lnTo>
                  <a:pt x="363" y="281"/>
                </a:lnTo>
                <a:lnTo>
                  <a:pt x="361" y="281"/>
                </a:lnTo>
                <a:lnTo>
                  <a:pt x="359" y="281"/>
                </a:lnTo>
                <a:lnTo>
                  <a:pt x="358" y="281"/>
                </a:lnTo>
                <a:lnTo>
                  <a:pt x="354" y="281"/>
                </a:lnTo>
                <a:lnTo>
                  <a:pt x="340" y="281"/>
                </a:lnTo>
                <a:lnTo>
                  <a:pt x="335" y="281"/>
                </a:lnTo>
                <a:lnTo>
                  <a:pt x="333" y="281"/>
                </a:lnTo>
                <a:lnTo>
                  <a:pt x="332" y="281"/>
                </a:lnTo>
                <a:lnTo>
                  <a:pt x="328" y="281"/>
                </a:lnTo>
                <a:lnTo>
                  <a:pt x="320" y="281"/>
                </a:lnTo>
                <a:lnTo>
                  <a:pt x="317" y="281"/>
                </a:lnTo>
                <a:lnTo>
                  <a:pt x="315" y="281"/>
                </a:lnTo>
                <a:lnTo>
                  <a:pt x="314" y="281"/>
                </a:lnTo>
                <a:lnTo>
                  <a:pt x="312" y="281"/>
                </a:lnTo>
                <a:lnTo>
                  <a:pt x="310" y="281"/>
                </a:lnTo>
                <a:lnTo>
                  <a:pt x="309" y="281"/>
                </a:lnTo>
                <a:lnTo>
                  <a:pt x="307" y="281"/>
                </a:lnTo>
                <a:lnTo>
                  <a:pt x="305" y="281"/>
                </a:lnTo>
                <a:lnTo>
                  <a:pt x="304" y="281"/>
                </a:lnTo>
                <a:lnTo>
                  <a:pt x="302" y="281"/>
                </a:lnTo>
                <a:lnTo>
                  <a:pt x="300" y="281"/>
                </a:lnTo>
                <a:lnTo>
                  <a:pt x="299" y="281"/>
                </a:lnTo>
                <a:lnTo>
                  <a:pt x="297" y="281"/>
                </a:lnTo>
                <a:lnTo>
                  <a:pt x="289" y="281"/>
                </a:lnTo>
                <a:lnTo>
                  <a:pt x="287" y="281"/>
                </a:lnTo>
                <a:lnTo>
                  <a:pt x="284" y="281"/>
                </a:lnTo>
                <a:lnTo>
                  <a:pt x="284" y="280"/>
                </a:lnTo>
                <a:lnTo>
                  <a:pt x="283" y="280"/>
                </a:lnTo>
                <a:lnTo>
                  <a:pt x="281" y="280"/>
                </a:lnTo>
                <a:lnTo>
                  <a:pt x="279" y="280"/>
                </a:lnTo>
                <a:lnTo>
                  <a:pt x="278" y="280"/>
                </a:lnTo>
                <a:lnTo>
                  <a:pt x="274" y="280"/>
                </a:lnTo>
                <a:lnTo>
                  <a:pt x="265" y="280"/>
                </a:lnTo>
                <a:lnTo>
                  <a:pt x="258" y="280"/>
                </a:lnTo>
                <a:lnTo>
                  <a:pt x="256" y="280"/>
                </a:lnTo>
                <a:lnTo>
                  <a:pt x="255" y="280"/>
                </a:lnTo>
                <a:lnTo>
                  <a:pt x="238" y="280"/>
                </a:lnTo>
                <a:lnTo>
                  <a:pt x="232" y="280"/>
                </a:lnTo>
                <a:lnTo>
                  <a:pt x="229" y="280"/>
                </a:lnTo>
                <a:lnTo>
                  <a:pt x="217" y="280"/>
                </a:lnTo>
                <a:lnTo>
                  <a:pt x="212" y="280"/>
                </a:lnTo>
                <a:lnTo>
                  <a:pt x="206" y="280"/>
                </a:lnTo>
                <a:lnTo>
                  <a:pt x="202" y="280"/>
                </a:lnTo>
                <a:lnTo>
                  <a:pt x="199" y="280"/>
                </a:lnTo>
                <a:lnTo>
                  <a:pt x="194" y="280"/>
                </a:lnTo>
                <a:lnTo>
                  <a:pt x="193" y="280"/>
                </a:lnTo>
                <a:lnTo>
                  <a:pt x="191" y="278"/>
                </a:lnTo>
                <a:lnTo>
                  <a:pt x="189" y="278"/>
                </a:lnTo>
                <a:lnTo>
                  <a:pt x="188" y="278"/>
                </a:lnTo>
                <a:lnTo>
                  <a:pt x="173" y="278"/>
                </a:lnTo>
                <a:lnTo>
                  <a:pt x="171" y="278"/>
                </a:lnTo>
                <a:lnTo>
                  <a:pt x="165" y="278"/>
                </a:lnTo>
                <a:lnTo>
                  <a:pt x="158" y="278"/>
                </a:lnTo>
                <a:lnTo>
                  <a:pt x="153" y="278"/>
                </a:lnTo>
                <a:lnTo>
                  <a:pt x="150" y="278"/>
                </a:lnTo>
                <a:lnTo>
                  <a:pt x="144" y="278"/>
                </a:lnTo>
                <a:lnTo>
                  <a:pt x="134" y="278"/>
                </a:lnTo>
                <a:lnTo>
                  <a:pt x="126" y="278"/>
                </a:lnTo>
                <a:lnTo>
                  <a:pt x="124" y="278"/>
                </a:lnTo>
                <a:lnTo>
                  <a:pt x="122" y="278"/>
                </a:lnTo>
                <a:lnTo>
                  <a:pt x="121" y="278"/>
                </a:lnTo>
                <a:lnTo>
                  <a:pt x="117" y="278"/>
                </a:lnTo>
                <a:lnTo>
                  <a:pt x="116" y="278"/>
                </a:lnTo>
                <a:lnTo>
                  <a:pt x="114" y="278"/>
                </a:lnTo>
                <a:lnTo>
                  <a:pt x="111" y="278"/>
                </a:lnTo>
                <a:lnTo>
                  <a:pt x="109" y="278"/>
                </a:lnTo>
                <a:lnTo>
                  <a:pt x="104" y="278"/>
                </a:lnTo>
                <a:lnTo>
                  <a:pt x="103" y="278"/>
                </a:lnTo>
                <a:lnTo>
                  <a:pt x="101" y="278"/>
                </a:lnTo>
                <a:lnTo>
                  <a:pt x="91" y="278"/>
                </a:lnTo>
                <a:lnTo>
                  <a:pt x="88" y="278"/>
                </a:lnTo>
                <a:lnTo>
                  <a:pt x="86" y="278"/>
                </a:lnTo>
                <a:lnTo>
                  <a:pt x="85" y="278"/>
                </a:lnTo>
                <a:lnTo>
                  <a:pt x="82" y="278"/>
                </a:lnTo>
                <a:lnTo>
                  <a:pt x="80" y="278"/>
                </a:lnTo>
                <a:lnTo>
                  <a:pt x="78" y="278"/>
                </a:lnTo>
                <a:lnTo>
                  <a:pt x="70" y="278"/>
                </a:lnTo>
                <a:lnTo>
                  <a:pt x="55" y="276"/>
                </a:lnTo>
                <a:lnTo>
                  <a:pt x="49" y="276"/>
                </a:lnTo>
                <a:lnTo>
                  <a:pt x="46" y="276"/>
                </a:lnTo>
                <a:lnTo>
                  <a:pt x="44" y="276"/>
                </a:lnTo>
                <a:lnTo>
                  <a:pt x="36" y="276"/>
                </a:lnTo>
                <a:lnTo>
                  <a:pt x="33" y="276"/>
                </a:lnTo>
                <a:lnTo>
                  <a:pt x="31" y="276"/>
                </a:lnTo>
                <a:lnTo>
                  <a:pt x="26" y="276"/>
                </a:lnTo>
                <a:lnTo>
                  <a:pt x="24" y="276"/>
                </a:lnTo>
                <a:lnTo>
                  <a:pt x="21" y="276"/>
                </a:lnTo>
                <a:lnTo>
                  <a:pt x="16" y="276"/>
                </a:lnTo>
                <a:lnTo>
                  <a:pt x="13" y="276"/>
                </a:lnTo>
                <a:lnTo>
                  <a:pt x="11" y="276"/>
                </a:lnTo>
                <a:lnTo>
                  <a:pt x="1" y="276"/>
                </a:lnTo>
                <a:lnTo>
                  <a:pt x="1" y="275"/>
                </a:lnTo>
                <a:lnTo>
                  <a:pt x="1" y="273"/>
                </a:lnTo>
                <a:lnTo>
                  <a:pt x="1" y="271"/>
                </a:lnTo>
                <a:lnTo>
                  <a:pt x="0" y="270"/>
                </a:lnTo>
                <a:lnTo>
                  <a:pt x="1" y="270"/>
                </a:lnTo>
                <a:lnTo>
                  <a:pt x="1" y="268"/>
                </a:lnTo>
                <a:lnTo>
                  <a:pt x="1" y="267"/>
                </a:lnTo>
                <a:lnTo>
                  <a:pt x="3" y="265"/>
                </a:lnTo>
                <a:lnTo>
                  <a:pt x="1" y="263"/>
                </a:lnTo>
                <a:lnTo>
                  <a:pt x="1" y="262"/>
                </a:lnTo>
                <a:lnTo>
                  <a:pt x="1" y="260"/>
                </a:lnTo>
                <a:lnTo>
                  <a:pt x="1" y="258"/>
                </a:lnTo>
                <a:lnTo>
                  <a:pt x="1" y="257"/>
                </a:lnTo>
                <a:lnTo>
                  <a:pt x="1" y="255"/>
                </a:lnTo>
                <a:lnTo>
                  <a:pt x="1" y="253"/>
                </a:lnTo>
                <a:lnTo>
                  <a:pt x="0" y="253"/>
                </a:lnTo>
                <a:lnTo>
                  <a:pt x="0" y="252"/>
                </a:lnTo>
                <a:lnTo>
                  <a:pt x="1" y="252"/>
                </a:lnTo>
                <a:lnTo>
                  <a:pt x="1" y="250"/>
                </a:lnTo>
                <a:lnTo>
                  <a:pt x="1" y="249"/>
                </a:lnTo>
                <a:lnTo>
                  <a:pt x="1" y="247"/>
                </a:lnTo>
                <a:lnTo>
                  <a:pt x="3" y="247"/>
                </a:lnTo>
                <a:lnTo>
                  <a:pt x="3" y="245"/>
                </a:lnTo>
                <a:lnTo>
                  <a:pt x="3" y="244"/>
                </a:lnTo>
                <a:lnTo>
                  <a:pt x="3" y="242"/>
                </a:lnTo>
                <a:lnTo>
                  <a:pt x="3" y="240"/>
                </a:lnTo>
                <a:lnTo>
                  <a:pt x="3" y="239"/>
                </a:lnTo>
                <a:lnTo>
                  <a:pt x="1" y="239"/>
                </a:lnTo>
                <a:lnTo>
                  <a:pt x="1" y="237"/>
                </a:lnTo>
                <a:lnTo>
                  <a:pt x="1" y="236"/>
                </a:lnTo>
                <a:lnTo>
                  <a:pt x="0" y="236"/>
                </a:lnTo>
                <a:lnTo>
                  <a:pt x="0" y="234"/>
                </a:lnTo>
                <a:lnTo>
                  <a:pt x="0" y="232"/>
                </a:lnTo>
                <a:lnTo>
                  <a:pt x="1" y="231"/>
                </a:lnTo>
                <a:lnTo>
                  <a:pt x="0" y="231"/>
                </a:lnTo>
                <a:lnTo>
                  <a:pt x="0" y="229"/>
                </a:lnTo>
                <a:lnTo>
                  <a:pt x="0" y="227"/>
                </a:lnTo>
                <a:lnTo>
                  <a:pt x="1" y="227"/>
                </a:lnTo>
                <a:lnTo>
                  <a:pt x="1" y="226"/>
                </a:lnTo>
                <a:lnTo>
                  <a:pt x="3" y="226"/>
                </a:lnTo>
                <a:lnTo>
                  <a:pt x="3" y="224"/>
                </a:lnTo>
                <a:lnTo>
                  <a:pt x="3" y="222"/>
                </a:lnTo>
                <a:lnTo>
                  <a:pt x="3" y="221"/>
                </a:lnTo>
                <a:lnTo>
                  <a:pt x="3" y="219"/>
                </a:lnTo>
                <a:lnTo>
                  <a:pt x="1" y="219"/>
                </a:lnTo>
                <a:lnTo>
                  <a:pt x="1" y="218"/>
                </a:lnTo>
                <a:lnTo>
                  <a:pt x="0" y="218"/>
                </a:lnTo>
                <a:lnTo>
                  <a:pt x="0" y="216"/>
                </a:lnTo>
                <a:lnTo>
                  <a:pt x="1" y="216"/>
                </a:lnTo>
                <a:lnTo>
                  <a:pt x="1" y="214"/>
                </a:lnTo>
                <a:lnTo>
                  <a:pt x="1" y="213"/>
                </a:lnTo>
                <a:lnTo>
                  <a:pt x="3" y="213"/>
                </a:lnTo>
                <a:lnTo>
                  <a:pt x="3" y="211"/>
                </a:lnTo>
                <a:lnTo>
                  <a:pt x="5" y="211"/>
                </a:lnTo>
                <a:lnTo>
                  <a:pt x="5" y="209"/>
                </a:lnTo>
                <a:lnTo>
                  <a:pt x="6" y="209"/>
                </a:lnTo>
                <a:lnTo>
                  <a:pt x="6" y="208"/>
                </a:lnTo>
                <a:lnTo>
                  <a:pt x="8" y="208"/>
                </a:lnTo>
                <a:lnTo>
                  <a:pt x="8" y="206"/>
                </a:lnTo>
                <a:lnTo>
                  <a:pt x="10" y="206"/>
                </a:lnTo>
                <a:lnTo>
                  <a:pt x="11" y="204"/>
                </a:lnTo>
                <a:lnTo>
                  <a:pt x="11" y="203"/>
                </a:lnTo>
                <a:lnTo>
                  <a:pt x="13" y="201"/>
                </a:lnTo>
                <a:lnTo>
                  <a:pt x="15" y="201"/>
                </a:lnTo>
                <a:lnTo>
                  <a:pt x="15" y="200"/>
                </a:lnTo>
                <a:lnTo>
                  <a:pt x="16" y="200"/>
                </a:lnTo>
                <a:lnTo>
                  <a:pt x="16" y="201"/>
                </a:lnTo>
                <a:lnTo>
                  <a:pt x="16" y="200"/>
                </a:lnTo>
                <a:lnTo>
                  <a:pt x="18" y="200"/>
                </a:lnTo>
                <a:lnTo>
                  <a:pt x="19" y="200"/>
                </a:lnTo>
                <a:lnTo>
                  <a:pt x="19" y="198"/>
                </a:lnTo>
                <a:lnTo>
                  <a:pt x="19" y="196"/>
                </a:lnTo>
                <a:lnTo>
                  <a:pt x="18" y="195"/>
                </a:lnTo>
                <a:lnTo>
                  <a:pt x="18" y="193"/>
                </a:lnTo>
                <a:lnTo>
                  <a:pt x="18" y="191"/>
                </a:lnTo>
                <a:lnTo>
                  <a:pt x="18" y="190"/>
                </a:lnTo>
                <a:lnTo>
                  <a:pt x="18" y="188"/>
                </a:lnTo>
                <a:lnTo>
                  <a:pt x="16" y="187"/>
                </a:lnTo>
                <a:lnTo>
                  <a:pt x="16" y="185"/>
                </a:lnTo>
                <a:lnTo>
                  <a:pt x="16" y="183"/>
                </a:lnTo>
                <a:lnTo>
                  <a:pt x="16" y="182"/>
                </a:lnTo>
                <a:lnTo>
                  <a:pt x="18" y="182"/>
                </a:lnTo>
                <a:lnTo>
                  <a:pt x="18" y="180"/>
                </a:lnTo>
                <a:lnTo>
                  <a:pt x="19" y="178"/>
                </a:lnTo>
                <a:lnTo>
                  <a:pt x="21" y="178"/>
                </a:lnTo>
                <a:lnTo>
                  <a:pt x="21" y="177"/>
                </a:lnTo>
                <a:lnTo>
                  <a:pt x="21" y="175"/>
                </a:lnTo>
                <a:lnTo>
                  <a:pt x="21" y="173"/>
                </a:lnTo>
                <a:lnTo>
                  <a:pt x="23" y="172"/>
                </a:lnTo>
                <a:lnTo>
                  <a:pt x="23" y="170"/>
                </a:lnTo>
                <a:lnTo>
                  <a:pt x="23" y="169"/>
                </a:lnTo>
                <a:lnTo>
                  <a:pt x="23" y="167"/>
                </a:lnTo>
                <a:lnTo>
                  <a:pt x="23" y="165"/>
                </a:lnTo>
                <a:lnTo>
                  <a:pt x="23" y="164"/>
                </a:lnTo>
                <a:lnTo>
                  <a:pt x="23" y="162"/>
                </a:lnTo>
                <a:lnTo>
                  <a:pt x="24" y="162"/>
                </a:lnTo>
                <a:lnTo>
                  <a:pt x="24" y="160"/>
                </a:lnTo>
                <a:lnTo>
                  <a:pt x="24" y="159"/>
                </a:lnTo>
                <a:lnTo>
                  <a:pt x="24" y="157"/>
                </a:lnTo>
                <a:lnTo>
                  <a:pt x="24" y="155"/>
                </a:lnTo>
                <a:lnTo>
                  <a:pt x="24" y="154"/>
                </a:lnTo>
                <a:lnTo>
                  <a:pt x="26" y="152"/>
                </a:lnTo>
                <a:lnTo>
                  <a:pt x="26" y="151"/>
                </a:lnTo>
                <a:lnTo>
                  <a:pt x="26" y="149"/>
                </a:lnTo>
                <a:lnTo>
                  <a:pt x="28" y="147"/>
                </a:lnTo>
                <a:lnTo>
                  <a:pt x="26" y="147"/>
                </a:lnTo>
                <a:lnTo>
                  <a:pt x="26" y="146"/>
                </a:lnTo>
                <a:lnTo>
                  <a:pt x="24" y="146"/>
                </a:lnTo>
                <a:lnTo>
                  <a:pt x="24" y="144"/>
                </a:lnTo>
                <a:lnTo>
                  <a:pt x="24" y="142"/>
                </a:lnTo>
                <a:lnTo>
                  <a:pt x="24" y="141"/>
                </a:lnTo>
                <a:lnTo>
                  <a:pt x="24" y="139"/>
                </a:lnTo>
                <a:lnTo>
                  <a:pt x="23" y="139"/>
                </a:lnTo>
                <a:lnTo>
                  <a:pt x="23" y="137"/>
                </a:lnTo>
                <a:lnTo>
                  <a:pt x="23" y="136"/>
                </a:lnTo>
                <a:lnTo>
                  <a:pt x="21" y="136"/>
                </a:lnTo>
                <a:lnTo>
                  <a:pt x="19" y="136"/>
                </a:lnTo>
                <a:lnTo>
                  <a:pt x="19" y="134"/>
                </a:lnTo>
                <a:lnTo>
                  <a:pt x="19" y="133"/>
                </a:lnTo>
                <a:lnTo>
                  <a:pt x="19" y="131"/>
                </a:lnTo>
                <a:lnTo>
                  <a:pt x="19" y="129"/>
                </a:lnTo>
                <a:lnTo>
                  <a:pt x="21" y="129"/>
                </a:lnTo>
                <a:lnTo>
                  <a:pt x="21" y="128"/>
                </a:lnTo>
                <a:lnTo>
                  <a:pt x="21" y="126"/>
                </a:lnTo>
                <a:lnTo>
                  <a:pt x="21" y="124"/>
                </a:lnTo>
                <a:lnTo>
                  <a:pt x="23" y="124"/>
                </a:lnTo>
                <a:lnTo>
                  <a:pt x="21" y="124"/>
                </a:lnTo>
                <a:lnTo>
                  <a:pt x="23" y="123"/>
                </a:lnTo>
                <a:lnTo>
                  <a:pt x="23" y="121"/>
                </a:lnTo>
                <a:lnTo>
                  <a:pt x="24" y="121"/>
                </a:lnTo>
                <a:lnTo>
                  <a:pt x="24" y="120"/>
                </a:lnTo>
                <a:lnTo>
                  <a:pt x="26" y="120"/>
                </a:lnTo>
                <a:lnTo>
                  <a:pt x="26" y="118"/>
                </a:lnTo>
                <a:lnTo>
                  <a:pt x="24" y="118"/>
                </a:lnTo>
                <a:lnTo>
                  <a:pt x="26" y="116"/>
                </a:lnTo>
                <a:lnTo>
                  <a:pt x="24" y="116"/>
                </a:lnTo>
                <a:lnTo>
                  <a:pt x="24" y="115"/>
                </a:lnTo>
                <a:lnTo>
                  <a:pt x="26" y="115"/>
                </a:lnTo>
                <a:lnTo>
                  <a:pt x="26" y="113"/>
                </a:lnTo>
                <a:lnTo>
                  <a:pt x="26" y="111"/>
                </a:lnTo>
                <a:lnTo>
                  <a:pt x="26" y="110"/>
                </a:lnTo>
                <a:lnTo>
                  <a:pt x="24" y="108"/>
                </a:lnTo>
                <a:lnTo>
                  <a:pt x="24" y="106"/>
                </a:lnTo>
                <a:lnTo>
                  <a:pt x="24" y="105"/>
                </a:lnTo>
                <a:lnTo>
                  <a:pt x="24" y="103"/>
                </a:lnTo>
                <a:lnTo>
                  <a:pt x="24" y="102"/>
                </a:lnTo>
                <a:lnTo>
                  <a:pt x="24" y="100"/>
                </a:lnTo>
                <a:lnTo>
                  <a:pt x="24" y="98"/>
                </a:lnTo>
                <a:lnTo>
                  <a:pt x="24" y="97"/>
                </a:lnTo>
                <a:lnTo>
                  <a:pt x="24" y="95"/>
                </a:lnTo>
                <a:lnTo>
                  <a:pt x="24" y="93"/>
                </a:lnTo>
                <a:lnTo>
                  <a:pt x="24" y="92"/>
                </a:lnTo>
                <a:lnTo>
                  <a:pt x="26" y="92"/>
                </a:lnTo>
                <a:lnTo>
                  <a:pt x="26" y="90"/>
                </a:lnTo>
                <a:lnTo>
                  <a:pt x="28" y="90"/>
                </a:lnTo>
                <a:lnTo>
                  <a:pt x="29" y="90"/>
                </a:lnTo>
                <a:lnTo>
                  <a:pt x="29" y="88"/>
                </a:lnTo>
                <a:lnTo>
                  <a:pt x="31" y="88"/>
                </a:lnTo>
                <a:lnTo>
                  <a:pt x="31" y="87"/>
                </a:lnTo>
                <a:lnTo>
                  <a:pt x="29" y="87"/>
                </a:lnTo>
                <a:lnTo>
                  <a:pt x="29" y="85"/>
                </a:lnTo>
                <a:lnTo>
                  <a:pt x="29" y="84"/>
                </a:lnTo>
                <a:lnTo>
                  <a:pt x="28" y="84"/>
                </a:lnTo>
                <a:lnTo>
                  <a:pt x="28" y="82"/>
                </a:lnTo>
                <a:lnTo>
                  <a:pt x="26" y="82"/>
                </a:lnTo>
                <a:lnTo>
                  <a:pt x="28" y="80"/>
                </a:lnTo>
                <a:lnTo>
                  <a:pt x="26" y="80"/>
                </a:lnTo>
                <a:lnTo>
                  <a:pt x="26" y="79"/>
                </a:lnTo>
                <a:lnTo>
                  <a:pt x="24" y="79"/>
                </a:lnTo>
                <a:lnTo>
                  <a:pt x="24" y="77"/>
                </a:lnTo>
                <a:lnTo>
                  <a:pt x="24" y="75"/>
                </a:lnTo>
                <a:lnTo>
                  <a:pt x="24" y="74"/>
                </a:lnTo>
                <a:lnTo>
                  <a:pt x="24" y="72"/>
                </a:lnTo>
                <a:lnTo>
                  <a:pt x="26" y="72"/>
                </a:lnTo>
                <a:lnTo>
                  <a:pt x="28" y="70"/>
                </a:lnTo>
                <a:lnTo>
                  <a:pt x="28" y="69"/>
                </a:lnTo>
                <a:lnTo>
                  <a:pt x="28" y="67"/>
                </a:lnTo>
                <a:lnTo>
                  <a:pt x="28" y="66"/>
                </a:lnTo>
                <a:lnTo>
                  <a:pt x="28" y="64"/>
                </a:lnTo>
                <a:lnTo>
                  <a:pt x="28" y="62"/>
                </a:lnTo>
                <a:lnTo>
                  <a:pt x="26" y="62"/>
                </a:lnTo>
                <a:lnTo>
                  <a:pt x="24" y="62"/>
                </a:lnTo>
                <a:lnTo>
                  <a:pt x="24" y="61"/>
                </a:lnTo>
                <a:lnTo>
                  <a:pt x="23" y="61"/>
                </a:lnTo>
                <a:lnTo>
                  <a:pt x="24" y="61"/>
                </a:lnTo>
                <a:lnTo>
                  <a:pt x="26" y="59"/>
                </a:lnTo>
                <a:lnTo>
                  <a:pt x="26" y="57"/>
                </a:lnTo>
                <a:lnTo>
                  <a:pt x="26" y="56"/>
                </a:lnTo>
                <a:lnTo>
                  <a:pt x="28" y="54"/>
                </a:lnTo>
                <a:lnTo>
                  <a:pt x="28" y="53"/>
                </a:lnTo>
                <a:lnTo>
                  <a:pt x="29" y="53"/>
                </a:lnTo>
                <a:lnTo>
                  <a:pt x="29" y="51"/>
                </a:lnTo>
                <a:lnTo>
                  <a:pt x="31" y="49"/>
                </a:lnTo>
                <a:lnTo>
                  <a:pt x="33" y="49"/>
                </a:lnTo>
                <a:lnTo>
                  <a:pt x="34" y="49"/>
                </a:lnTo>
                <a:lnTo>
                  <a:pt x="34" y="48"/>
                </a:lnTo>
                <a:lnTo>
                  <a:pt x="36" y="48"/>
                </a:lnTo>
                <a:lnTo>
                  <a:pt x="37" y="46"/>
                </a:lnTo>
                <a:lnTo>
                  <a:pt x="36" y="46"/>
                </a:lnTo>
                <a:lnTo>
                  <a:pt x="36" y="44"/>
                </a:lnTo>
                <a:lnTo>
                  <a:pt x="37" y="44"/>
                </a:lnTo>
                <a:lnTo>
                  <a:pt x="37" y="43"/>
                </a:lnTo>
                <a:lnTo>
                  <a:pt x="39" y="41"/>
                </a:lnTo>
                <a:lnTo>
                  <a:pt x="41" y="41"/>
                </a:lnTo>
                <a:lnTo>
                  <a:pt x="42" y="41"/>
                </a:lnTo>
                <a:lnTo>
                  <a:pt x="44" y="41"/>
                </a:lnTo>
                <a:lnTo>
                  <a:pt x="44" y="39"/>
                </a:lnTo>
                <a:lnTo>
                  <a:pt x="44" y="38"/>
                </a:lnTo>
                <a:lnTo>
                  <a:pt x="42" y="38"/>
                </a:lnTo>
                <a:lnTo>
                  <a:pt x="41" y="38"/>
                </a:lnTo>
                <a:lnTo>
                  <a:pt x="41" y="36"/>
                </a:lnTo>
                <a:lnTo>
                  <a:pt x="41" y="35"/>
                </a:lnTo>
                <a:lnTo>
                  <a:pt x="39" y="35"/>
                </a:lnTo>
                <a:lnTo>
                  <a:pt x="39" y="33"/>
                </a:lnTo>
                <a:lnTo>
                  <a:pt x="39" y="31"/>
                </a:lnTo>
                <a:lnTo>
                  <a:pt x="37" y="31"/>
                </a:lnTo>
                <a:lnTo>
                  <a:pt x="37" y="33"/>
                </a:lnTo>
                <a:lnTo>
                  <a:pt x="36" y="33"/>
                </a:lnTo>
                <a:lnTo>
                  <a:pt x="36" y="31"/>
                </a:lnTo>
                <a:lnTo>
                  <a:pt x="34" y="33"/>
                </a:lnTo>
                <a:lnTo>
                  <a:pt x="33" y="35"/>
                </a:lnTo>
                <a:lnTo>
                  <a:pt x="33" y="33"/>
                </a:lnTo>
                <a:lnTo>
                  <a:pt x="31" y="33"/>
                </a:lnTo>
                <a:lnTo>
                  <a:pt x="29" y="33"/>
                </a:lnTo>
                <a:lnTo>
                  <a:pt x="28" y="33"/>
                </a:lnTo>
                <a:lnTo>
                  <a:pt x="28" y="31"/>
                </a:lnTo>
                <a:lnTo>
                  <a:pt x="28" y="30"/>
                </a:lnTo>
                <a:lnTo>
                  <a:pt x="26" y="30"/>
                </a:lnTo>
                <a:lnTo>
                  <a:pt x="24" y="30"/>
                </a:lnTo>
                <a:lnTo>
                  <a:pt x="23" y="28"/>
                </a:lnTo>
                <a:lnTo>
                  <a:pt x="23" y="26"/>
                </a:lnTo>
                <a:lnTo>
                  <a:pt x="23" y="28"/>
                </a:lnTo>
                <a:lnTo>
                  <a:pt x="21" y="28"/>
                </a:lnTo>
                <a:lnTo>
                  <a:pt x="21" y="26"/>
                </a:lnTo>
                <a:lnTo>
                  <a:pt x="19" y="26"/>
                </a:lnTo>
                <a:lnTo>
                  <a:pt x="19" y="25"/>
                </a:lnTo>
                <a:lnTo>
                  <a:pt x="18" y="23"/>
                </a:lnTo>
                <a:lnTo>
                  <a:pt x="18" y="21"/>
                </a:lnTo>
                <a:lnTo>
                  <a:pt x="19" y="21"/>
                </a:lnTo>
                <a:lnTo>
                  <a:pt x="19" y="20"/>
                </a:lnTo>
                <a:lnTo>
                  <a:pt x="18" y="20"/>
                </a:lnTo>
                <a:lnTo>
                  <a:pt x="16" y="20"/>
                </a:lnTo>
                <a:lnTo>
                  <a:pt x="16" y="18"/>
                </a:lnTo>
                <a:lnTo>
                  <a:pt x="18" y="18"/>
                </a:lnTo>
                <a:lnTo>
                  <a:pt x="16" y="18"/>
                </a:lnTo>
                <a:lnTo>
                  <a:pt x="16" y="17"/>
                </a:lnTo>
                <a:lnTo>
                  <a:pt x="18" y="15"/>
                </a:lnTo>
                <a:lnTo>
                  <a:pt x="18" y="13"/>
                </a:lnTo>
                <a:lnTo>
                  <a:pt x="19" y="13"/>
                </a:lnTo>
                <a:lnTo>
                  <a:pt x="21" y="12"/>
                </a:lnTo>
                <a:lnTo>
                  <a:pt x="21" y="10"/>
                </a:lnTo>
                <a:lnTo>
                  <a:pt x="21" y="8"/>
                </a:lnTo>
                <a:lnTo>
                  <a:pt x="23" y="8"/>
                </a:lnTo>
                <a:lnTo>
                  <a:pt x="24" y="8"/>
                </a:lnTo>
                <a:lnTo>
                  <a:pt x="26" y="8"/>
                </a:lnTo>
                <a:lnTo>
                  <a:pt x="28" y="8"/>
                </a:lnTo>
                <a:lnTo>
                  <a:pt x="28" y="7"/>
                </a:lnTo>
                <a:lnTo>
                  <a:pt x="29" y="7"/>
                </a:lnTo>
                <a:lnTo>
                  <a:pt x="29" y="5"/>
                </a:lnTo>
                <a:lnTo>
                  <a:pt x="31" y="5"/>
                </a:lnTo>
                <a:lnTo>
                  <a:pt x="33" y="5"/>
                </a:lnTo>
                <a:lnTo>
                  <a:pt x="34" y="5"/>
                </a:lnTo>
                <a:lnTo>
                  <a:pt x="34" y="4"/>
                </a:lnTo>
                <a:lnTo>
                  <a:pt x="36" y="4"/>
                </a:lnTo>
                <a:lnTo>
                  <a:pt x="37" y="4"/>
                </a:lnTo>
                <a:lnTo>
                  <a:pt x="39" y="4"/>
                </a:lnTo>
                <a:lnTo>
                  <a:pt x="41" y="4"/>
                </a:lnTo>
                <a:lnTo>
                  <a:pt x="42" y="4"/>
                </a:lnTo>
                <a:lnTo>
                  <a:pt x="42" y="2"/>
                </a:lnTo>
                <a:lnTo>
                  <a:pt x="4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71" name="Freeform 710"/>
          <p:cNvSpPr>
            <a:spLocks/>
          </p:cNvSpPr>
          <p:nvPr/>
        </p:nvSpPr>
        <p:spPr bwMode="auto">
          <a:xfrm>
            <a:off x="1738637" y="5345312"/>
            <a:ext cx="793196" cy="1057526"/>
          </a:xfrm>
          <a:custGeom>
            <a:avLst/>
            <a:gdLst>
              <a:gd name="T0" fmla="*/ 178 w 392"/>
              <a:gd name="T1" fmla="*/ 21 h 508"/>
              <a:gd name="T2" fmla="*/ 207 w 392"/>
              <a:gd name="T3" fmla="*/ 29 h 508"/>
              <a:gd name="T4" fmla="*/ 235 w 392"/>
              <a:gd name="T5" fmla="*/ 39 h 508"/>
              <a:gd name="T6" fmla="*/ 291 w 392"/>
              <a:gd name="T7" fmla="*/ 51 h 508"/>
              <a:gd name="T8" fmla="*/ 325 w 392"/>
              <a:gd name="T9" fmla="*/ 34 h 508"/>
              <a:gd name="T10" fmla="*/ 356 w 392"/>
              <a:gd name="T11" fmla="*/ 39 h 508"/>
              <a:gd name="T12" fmla="*/ 382 w 392"/>
              <a:gd name="T13" fmla="*/ 59 h 508"/>
              <a:gd name="T14" fmla="*/ 390 w 392"/>
              <a:gd name="T15" fmla="*/ 104 h 508"/>
              <a:gd name="T16" fmla="*/ 389 w 392"/>
              <a:gd name="T17" fmla="*/ 158 h 508"/>
              <a:gd name="T18" fmla="*/ 385 w 392"/>
              <a:gd name="T19" fmla="*/ 240 h 508"/>
              <a:gd name="T20" fmla="*/ 384 w 392"/>
              <a:gd name="T21" fmla="*/ 307 h 508"/>
              <a:gd name="T22" fmla="*/ 382 w 392"/>
              <a:gd name="T23" fmla="*/ 353 h 508"/>
              <a:gd name="T24" fmla="*/ 381 w 392"/>
              <a:gd name="T25" fmla="*/ 392 h 508"/>
              <a:gd name="T26" fmla="*/ 379 w 392"/>
              <a:gd name="T27" fmla="*/ 420 h 508"/>
              <a:gd name="T28" fmla="*/ 377 w 392"/>
              <a:gd name="T29" fmla="*/ 461 h 508"/>
              <a:gd name="T30" fmla="*/ 374 w 392"/>
              <a:gd name="T31" fmla="*/ 506 h 508"/>
              <a:gd name="T32" fmla="*/ 318 w 392"/>
              <a:gd name="T33" fmla="*/ 508 h 508"/>
              <a:gd name="T34" fmla="*/ 255 w 392"/>
              <a:gd name="T35" fmla="*/ 505 h 508"/>
              <a:gd name="T36" fmla="*/ 214 w 392"/>
              <a:gd name="T37" fmla="*/ 503 h 508"/>
              <a:gd name="T38" fmla="*/ 170 w 392"/>
              <a:gd name="T39" fmla="*/ 505 h 508"/>
              <a:gd name="T40" fmla="*/ 139 w 392"/>
              <a:gd name="T41" fmla="*/ 503 h 508"/>
              <a:gd name="T42" fmla="*/ 98 w 392"/>
              <a:gd name="T43" fmla="*/ 501 h 508"/>
              <a:gd name="T44" fmla="*/ 86 w 392"/>
              <a:gd name="T45" fmla="*/ 492 h 508"/>
              <a:gd name="T46" fmla="*/ 85 w 392"/>
              <a:gd name="T47" fmla="*/ 477 h 508"/>
              <a:gd name="T48" fmla="*/ 88 w 392"/>
              <a:gd name="T49" fmla="*/ 459 h 508"/>
              <a:gd name="T50" fmla="*/ 96 w 392"/>
              <a:gd name="T51" fmla="*/ 444 h 508"/>
              <a:gd name="T52" fmla="*/ 90 w 392"/>
              <a:gd name="T53" fmla="*/ 426 h 508"/>
              <a:gd name="T54" fmla="*/ 80 w 392"/>
              <a:gd name="T55" fmla="*/ 412 h 508"/>
              <a:gd name="T56" fmla="*/ 93 w 392"/>
              <a:gd name="T57" fmla="*/ 399 h 508"/>
              <a:gd name="T58" fmla="*/ 103 w 392"/>
              <a:gd name="T59" fmla="*/ 381 h 508"/>
              <a:gd name="T60" fmla="*/ 103 w 392"/>
              <a:gd name="T61" fmla="*/ 364 h 508"/>
              <a:gd name="T62" fmla="*/ 113 w 392"/>
              <a:gd name="T63" fmla="*/ 354 h 508"/>
              <a:gd name="T64" fmla="*/ 106 w 392"/>
              <a:gd name="T65" fmla="*/ 338 h 508"/>
              <a:gd name="T66" fmla="*/ 99 w 392"/>
              <a:gd name="T67" fmla="*/ 322 h 508"/>
              <a:gd name="T68" fmla="*/ 90 w 392"/>
              <a:gd name="T69" fmla="*/ 307 h 508"/>
              <a:gd name="T70" fmla="*/ 86 w 392"/>
              <a:gd name="T71" fmla="*/ 292 h 508"/>
              <a:gd name="T72" fmla="*/ 75 w 392"/>
              <a:gd name="T73" fmla="*/ 284 h 508"/>
              <a:gd name="T74" fmla="*/ 67 w 392"/>
              <a:gd name="T75" fmla="*/ 274 h 508"/>
              <a:gd name="T76" fmla="*/ 54 w 392"/>
              <a:gd name="T77" fmla="*/ 271 h 508"/>
              <a:gd name="T78" fmla="*/ 41 w 392"/>
              <a:gd name="T79" fmla="*/ 268 h 508"/>
              <a:gd name="T80" fmla="*/ 21 w 392"/>
              <a:gd name="T81" fmla="*/ 266 h 508"/>
              <a:gd name="T82" fmla="*/ 6 w 392"/>
              <a:gd name="T83" fmla="*/ 265 h 508"/>
              <a:gd name="T84" fmla="*/ 1 w 392"/>
              <a:gd name="T85" fmla="*/ 248 h 508"/>
              <a:gd name="T86" fmla="*/ 5 w 392"/>
              <a:gd name="T87" fmla="*/ 237 h 508"/>
              <a:gd name="T88" fmla="*/ 16 w 392"/>
              <a:gd name="T89" fmla="*/ 225 h 508"/>
              <a:gd name="T90" fmla="*/ 18 w 392"/>
              <a:gd name="T91" fmla="*/ 212 h 508"/>
              <a:gd name="T92" fmla="*/ 21 w 392"/>
              <a:gd name="T93" fmla="*/ 199 h 508"/>
              <a:gd name="T94" fmla="*/ 18 w 392"/>
              <a:gd name="T95" fmla="*/ 180 h 508"/>
              <a:gd name="T96" fmla="*/ 28 w 392"/>
              <a:gd name="T97" fmla="*/ 176 h 508"/>
              <a:gd name="T98" fmla="*/ 42 w 392"/>
              <a:gd name="T99" fmla="*/ 176 h 508"/>
              <a:gd name="T100" fmla="*/ 57 w 392"/>
              <a:gd name="T101" fmla="*/ 181 h 508"/>
              <a:gd name="T102" fmla="*/ 73 w 392"/>
              <a:gd name="T103" fmla="*/ 178 h 508"/>
              <a:gd name="T104" fmla="*/ 80 w 392"/>
              <a:gd name="T105" fmla="*/ 163 h 508"/>
              <a:gd name="T106" fmla="*/ 88 w 392"/>
              <a:gd name="T107" fmla="*/ 150 h 508"/>
              <a:gd name="T108" fmla="*/ 91 w 392"/>
              <a:gd name="T109" fmla="*/ 135 h 508"/>
              <a:gd name="T110" fmla="*/ 103 w 392"/>
              <a:gd name="T111" fmla="*/ 119 h 508"/>
              <a:gd name="T112" fmla="*/ 111 w 392"/>
              <a:gd name="T113" fmla="*/ 106 h 508"/>
              <a:gd name="T114" fmla="*/ 117 w 392"/>
              <a:gd name="T115" fmla="*/ 77 h 508"/>
              <a:gd name="T116" fmla="*/ 139 w 392"/>
              <a:gd name="T117" fmla="*/ 44 h 508"/>
              <a:gd name="T118" fmla="*/ 147 w 392"/>
              <a:gd name="T119" fmla="*/ 26 h 508"/>
              <a:gd name="T120" fmla="*/ 155 w 392"/>
              <a:gd name="T121" fmla="*/ 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508">
                <a:moveTo>
                  <a:pt x="163" y="0"/>
                </a:moveTo>
                <a:lnTo>
                  <a:pt x="163" y="15"/>
                </a:lnTo>
                <a:lnTo>
                  <a:pt x="163" y="21"/>
                </a:lnTo>
                <a:lnTo>
                  <a:pt x="163" y="28"/>
                </a:lnTo>
                <a:lnTo>
                  <a:pt x="170" y="28"/>
                </a:lnTo>
                <a:lnTo>
                  <a:pt x="171" y="28"/>
                </a:lnTo>
                <a:lnTo>
                  <a:pt x="171" y="21"/>
                </a:lnTo>
                <a:lnTo>
                  <a:pt x="171" y="19"/>
                </a:lnTo>
                <a:lnTo>
                  <a:pt x="173" y="19"/>
                </a:lnTo>
                <a:lnTo>
                  <a:pt x="175" y="19"/>
                </a:lnTo>
                <a:lnTo>
                  <a:pt x="176" y="19"/>
                </a:lnTo>
                <a:lnTo>
                  <a:pt x="176" y="21"/>
                </a:lnTo>
                <a:lnTo>
                  <a:pt x="178" y="21"/>
                </a:lnTo>
                <a:lnTo>
                  <a:pt x="181" y="21"/>
                </a:lnTo>
                <a:lnTo>
                  <a:pt x="181" y="23"/>
                </a:lnTo>
                <a:lnTo>
                  <a:pt x="181" y="26"/>
                </a:lnTo>
                <a:lnTo>
                  <a:pt x="181" y="28"/>
                </a:lnTo>
                <a:lnTo>
                  <a:pt x="183" y="28"/>
                </a:lnTo>
                <a:lnTo>
                  <a:pt x="184" y="28"/>
                </a:lnTo>
                <a:lnTo>
                  <a:pt x="186" y="28"/>
                </a:lnTo>
                <a:lnTo>
                  <a:pt x="188" y="28"/>
                </a:lnTo>
                <a:lnTo>
                  <a:pt x="189" y="28"/>
                </a:lnTo>
                <a:lnTo>
                  <a:pt x="199" y="29"/>
                </a:lnTo>
                <a:lnTo>
                  <a:pt x="204" y="29"/>
                </a:lnTo>
                <a:lnTo>
                  <a:pt x="206" y="29"/>
                </a:lnTo>
                <a:lnTo>
                  <a:pt x="207" y="29"/>
                </a:lnTo>
                <a:lnTo>
                  <a:pt x="209" y="29"/>
                </a:lnTo>
                <a:lnTo>
                  <a:pt x="215" y="29"/>
                </a:lnTo>
                <a:lnTo>
                  <a:pt x="219" y="29"/>
                </a:lnTo>
                <a:lnTo>
                  <a:pt x="220" y="29"/>
                </a:lnTo>
                <a:lnTo>
                  <a:pt x="222" y="29"/>
                </a:lnTo>
                <a:lnTo>
                  <a:pt x="227" y="29"/>
                </a:lnTo>
                <a:lnTo>
                  <a:pt x="227" y="34"/>
                </a:lnTo>
                <a:lnTo>
                  <a:pt x="230" y="34"/>
                </a:lnTo>
                <a:lnTo>
                  <a:pt x="230" y="33"/>
                </a:lnTo>
                <a:lnTo>
                  <a:pt x="233" y="33"/>
                </a:lnTo>
                <a:lnTo>
                  <a:pt x="233" y="36"/>
                </a:lnTo>
                <a:lnTo>
                  <a:pt x="233" y="39"/>
                </a:lnTo>
                <a:lnTo>
                  <a:pt x="235" y="39"/>
                </a:lnTo>
                <a:lnTo>
                  <a:pt x="235" y="44"/>
                </a:lnTo>
                <a:lnTo>
                  <a:pt x="245" y="44"/>
                </a:lnTo>
                <a:lnTo>
                  <a:pt x="243" y="49"/>
                </a:lnTo>
                <a:lnTo>
                  <a:pt x="247" y="49"/>
                </a:lnTo>
                <a:lnTo>
                  <a:pt x="263" y="51"/>
                </a:lnTo>
                <a:lnTo>
                  <a:pt x="268" y="51"/>
                </a:lnTo>
                <a:lnTo>
                  <a:pt x="266" y="55"/>
                </a:lnTo>
                <a:lnTo>
                  <a:pt x="281" y="55"/>
                </a:lnTo>
                <a:lnTo>
                  <a:pt x="281" y="57"/>
                </a:lnTo>
                <a:lnTo>
                  <a:pt x="286" y="59"/>
                </a:lnTo>
                <a:lnTo>
                  <a:pt x="286" y="55"/>
                </a:lnTo>
                <a:lnTo>
                  <a:pt x="291" y="55"/>
                </a:lnTo>
                <a:lnTo>
                  <a:pt x="291" y="51"/>
                </a:lnTo>
                <a:lnTo>
                  <a:pt x="299" y="52"/>
                </a:lnTo>
                <a:lnTo>
                  <a:pt x="299" y="49"/>
                </a:lnTo>
                <a:lnTo>
                  <a:pt x="309" y="49"/>
                </a:lnTo>
                <a:lnTo>
                  <a:pt x="309" y="52"/>
                </a:lnTo>
                <a:lnTo>
                  <a:pt x="310" y="52"/>
                </a:lnTo>
                <a:lnTo>
                  <a:pt x="310" y="51"/>
                </a:lnTo>
                <a:lnTo>
                  <a:pt x="310" y="49"/>
                </a:lnTo>
                <a:lnTo>
                  <a:pt x="310" y="46"/>
                </a:lnTo>
                <a:lnTo>
                  <a:pt x="310" y="42"/>
                </a:lnTo>
                <a:lnTo>
                  <a:pt x="312" y="42"/>
                </a:lnTo>
                <a:lnTo>
                  <a:pt x="323" y="42"/>
                </a:lnTo>
                <a:lnTo>
                  <a:pt x="325" y="42"/>
                </a:lnTo>
                <a:lnTo>
                  <a:pt x="325" y="34"/>
                </a:lnTo>
                <a:lnTo>
                  <a:pt x="327" y="34"/>
                </a:lnTo>
                <a:lnTo>
                  <a:pt x="328" y="34"/>
                </a:lnTo>
                <a:lnTo>
                  <a:pt x="328" y="39"/>
                </a:lnTo>
                <a:lnTo>
                  <a:pt x="330" y="39"/>
                </a:lnTo>
                <a:lnTo>
                  <a:pt x="331" y="39"/>
                </a:lnTo>
                <a:lnTo>
                  <a:pt x="333" y="39"/>
                </a:lnTo>
                <a:lnTo>
                  <a:pt x="346" y="39"/>
                </a:lnTo>
                <a:lnTo>
                  <a:pt x="346" y="41"/>
                </a:lnTo>
                <a:lnTo>
                  <a:pt x="353" y="42"/>
                </a:lnTo>
                <a:lnTo>
                  <a:pt x="354" y="42"/>
                </a:lnTo>
                <a:lnTo>
                  <a:pt x="354" y="41"/>
                </a:lnTo>
                <a:lnTo>
                  <a:pt x="354" y="39"/>
                </a:lnTo>
                <a:lnTo>
                  <a:pt x="356" y="39"/>
                </a:lnTo>
                <a:lnTo>
                  <a:pt x="358" y="39"/>
                </a:lnTo>
                <a:lnTo>
                  <a:pt x="364" y="39"/>
                </a:lnTo>
                <a:lnTo>
                  <a:pt x="367" y="41"/>
                </a:lnTo>
                <a:lnTo>
                  <a:pt x="369" y="41"/>
                </a:lnTo>
                <a:lnTo>
                  <a:pt x="371" y="41"/>
                </a:lnTo>
                <a:lnTo>
                  <a:pt x="371" y="42"/>
                </a:lnTo>
                <a:lnTo>
                  <a:pt x="371" y="44"/>
                </a:lnTo>
                <a:lnTo>
                  <a:pt x="372" y="44"/>
                </a:lnTo>
                <a:lnTo>
                  <a:pt x="376" y="46"/>
                </a:lnTo>
                <a:lnTo>
                  <a:pt x="377" y="46"/>
                </a:lnTo>
                <a:lnTo>
                  <a:pt x="379" y="46"/>
                </a:lnTo>
                <a:lnTo>
                  <a:pt x="382" y="46"/>
                </a:lnTo>
                <a:lnTo>
                  <a:pt x="382" y="59"/>
                </a:lnTo>
                <a:lnTo>
                  <a:pt x="384" y="59"/>
                </a:lnTo>
                <a:lnTo>
                  <a:pt x="385" y="59"/>
                </a:lnTo>
                <a:lnTo>
                  <a:pt x="392" y="59"/>
                </a:lnTo>
                <a:lnTo>
                  <a:pt x="392" y="60"/>
                </a:lnTo>
                <a:lnTo>
                  <a:pt x="392" y="64"/>
                </a:lnTo>
                <a:lnTo>
                  <a:pt x="390" y="77"/>
                </a:lnTo>
                <a:lnTo>
                  <a:pt x="390" y="82"/>
                </a:lnTo>
                <a:lnTo>
                  <a:pt x="390" y="90"/>
                </a:lnTo>
                <a:lnTo>
                  <a:pt x="390" y="91"/>
                </a:lnTo>
                <a:lnTo>
                  <a:pt x="390" y="98"/>
                </a:lnTo>
                <a:lnTo>
                  <a:pt x="390" y="100"/>
                </a:lnTo>
                <a:lnTo>
                  <a:pt x="390" y="101"/>
                </a:lnTo>
                <a:lnTo>
                  <a:pt x="390" y="104"/>
                </a:lnTo>
                <a:lnTo>
                  <a:pt x="390" y="108"/>
                </a:lnTo>
                <a:lnTo>
                  <a:pt x="390" y="109"/>
                </a:lnTo>
                <a:lnTo>
                  <a:pt x="390" y="111"/>
                </a:lnTo>
                <a:lnTo>
                  <a:pt x="389" y="116"/>
                </a:lnTo>
                <a:lnTo>
                  <a:pt x="389" y="129"/>
                </a:lnTo>
                <a:lnTo>
                  <a:pt x="389" y="131"/>
                </a:lnTo>
                <a:lnTo>
                  <a:pt x="389" y="132"/>
                </a:lnTo>
                <a:lnTo>
                  <a:pt x="389" y="135"/>
                </a:lnTo>
                <a:lnTo>
                  <a:pt x="389" y="144"/>
                </a:lnTo>
                <a:lnTo>
                  <a:pt x="389" y="152"/>
                </a:lnTo>
                <a:lnTo>
                  <a:pt x="389" y="153"/>
                </a:lnTo>
                <a:lnTo>
                  <a:pt x="389" y="157"/>
                </a:lnTo>
                <a:lnTo>
                  <a:pt x="389" y="158"/>
                </a:lnTo>
                <a:lnTo>
                  <a:pt x="389" y="175"/>
                </a:lnTo>
                <a:lnTo>
                  <a:pt x="389" y="180"/>
                </a:lnTo>
                <a:lnTo>
                  <a:pt x="389" y="183"/>
                </a:lnTo>
                <a:lnTo>
                  <a:pt x="389" y="185"/>
                </a:lnTo>
                <a:lnTo>
                  <a:pt x="389" y="186"/>
                </a:lnTo>
                <a:lnTo>
                  <a:pt x="389" y="189"/>
                </a:lnTo>
                <a:lnTo>
                  <a:pt x="387" y="191"/>
                </a:lnTo>
                <a:lnTo>
                  <a:pt x="387" y="201"/>
                </a:lnTo>
                <a:lnTo>
                  <a:pt x="387" y="220"/>
                </a:lnTo>
                <a:lnTo>
                  <a:pt x="385" y="234"/>
                </a:lnTo>
                <a:lnTo>
                  <a:pt x="385" y="237"/>
                </a:lnTo>
                <a:lnTo>
                  <a:pt x="385" y="238"/>
                </a:lnTo>
                <a:lnTo>
                  <a:pt x="385" y="240"/>
                </a:lnTo>
                <a:lnTo>
                  <a:pt x="385" y="247"/>
                </a:lnTo>
                <a:lnTo>
                  <a:pt x="385" y="256"/>
                </a:lnTo>
                <a:lnTo>
                  <a:pt x="385" y="260"/>
                </a:lnTo>
                <a:lnTo>
                  <a:pt x="385" y="261"/>
                </a:lnTo>
                <a:lnTo>
                  <a:pt x="385" y="263"/>
                </a:lnTo>
                <a:lnTo>
                  <a:pt x="385" y="268"/>
                </a:lnTo>
                <a:lnTo>
                  <a:pt x="385" y="269"/>
                </a:lnTo>
                <a:lnTo>
                  <a:pt x="384" y="279"/>
                </a:lnTo>
                <a:lnTo>
                  <a:pt x="384" y="281"/>
                </a:lnTo>
                <a:lnTo>
                  <a:pt x="384" y="301"/>
                </a:lnTo>
                <a:lnTo>
                  <a:pt x="384" y="302"/>
                </a:lnTo>
                <a:lnTo>
                  <a:pt x="384" y="304"/>
                </a:lnTo>
                <a:lnTo>
                  <a:pt x="384" y="307"/>
                </a:lnTo>
                <a:lnTo>
                  <a:pt x="384" y="309"/>
                </a:lnTo>
                <a:lnTo>
                  <a:pt x="384" y="310"/>
                </a:lnTo>
                <a:lnTo>
                  <a:pt x="382" y="317"/>
                </a:lnTo>
                <a:lnTo>
                  <a:pt x="382" y="318"/>
                </a:lnTo>
                <a:lnTo>
                  <a:pt x="382" y="320"/>
                </a:lnTo>
                <a:lnTo>
                  <a:pt x="382" y="323"/>
                </a:lnTo>
                <a:lnTo>
                  <a:pt x="382" y="325"/>
                </a:lnTo>
                <a:lnTo>
                  <a:pt x="382" y="330"/>
                </a:lnTo>
                <a:lnTo>
                  <a:pt x="382" y="340"/>
                </a:lnTo>
                <a:lnTo>
                  <a:pt x="382" y="348"/>
                </a:lnTo>
                <a:lnTo>
                  <a:pt x="382" y="350"/>
                </a:lnTo>
                <a:lnTo>
                  <a:pt x="382" y="351"/>
                </a:lnTo>
                <a:lnTo>
                  <a:pt x="382" y="353"/>
                </a:lnTo>
                <a:lnTo>
                  <a:pt x="382" y="358"/>
                </a:lnTo>
                <a:lnTo>
                  <a:pt x="382" y="359"/>
                </a:lnTo>
                <a:lnTo>
                  <a:pt x="382" y="363"/>
                </a:lnTo>
                <a:lnTo>
                  <a:pt x="381" y="364"/>
                </a:lnTo>
                <a:lnTo>
                  <a:pt x="381" y="371"/>
                </a:lnTo>
                <a:lnTo>
                  <a:pt x="381" y="372"/>
                </a:lnTo>
                <a:lnTo>
                  <a:pt x="381" y="376"/>
                </a:lnTo>
                <a:lnTo>
                  <a:pt x="381" y="381"/>
                </a:lnTo>
                <a:lnTo>
                  <a:pt x="381" y="382"/>
                </a:lnTo>
                <a:lnTo>
                  <a:pt x="381" y="385"/>
                </a:lnTo>
                <a:lnTo>
                  <a:pt x="381" y="387"/>
                </a:lnTo>
                <a:lnTo>
                  <a:pt x="381" y="389"/>
                </a:lnTo>
                <a:lnTo>
                  <a:pt x="381" y="392"/>
                </a:lnTo>
                <a:lnTo>
                  <a:pt x="381" y="395"/>
                </a:lnTo>
                <a:lnTo>
                  <a:pt x="381" y="399"/>
                </a:lnTo>
                <a:lnTo>
                  <a:pt x="381" y="402"/>
                </a:lnTo>
                <a:lnTo>
                  <a:pt x="381" y="405"/>
                </a:lnTo>
                <a:lnTo>
                  <a:pt x="381" y="407"/>
                </a:lnTo>
                <a:lnTo>
                  <a:pt x="381" y="408"/>
                </a:lnTo>
                <a:lnTo>
                  <a:pt x="381" y="412"/>
                </a:lnTo>
                <a:lnTo>
                  <a:pt x="381" y="413"/>
                </a:lnTo>
                <a:lnTo>
                  <a:pt x="381" y="415"/>
                </a:lnTo>
                <a:lnTo>
                  <a:pt x="381" y="417"/>
                </a:lnTo>
                <a:lnTo>
                  <a:pt x="379" y="417"/>
                </a:lnTo>
                <a:lnTo>
                  <a:pt x="379" y="418"/>
                </a:lnTo>
                <a:lnTo>
                  <a:pt x="379" y="420"/>
                </a:lnTo>
                <a:lnTo>
                  <a:pt x="379" y="423"/>
                </a:lnTo>
                <a:lnTo>
                  <a:pt x="379" y="425"/>
                </a:lnTo>
                <a:lnTo>
                  <a:pt x="379" y="428"/>
                </a:lnTo>
                <a:lnTo>
                  <a:pt x="379" y="430"/>
                </a:lnTo>
                <a:lnTo>
                  <a:pt x="379" y="439"/>
                </a:lnTo>
                <a:lnTo>
                  <a:pt x="379" y="444"/>
                </a:lnTo>
                <a:lnTo>
                  <a:pt x="379" y="446"/>
                </a:lnTo>
                <a:lnTo>
                  <a:pt x="379" y="448"/>
                </a:lnTo>
                <a:lnTo>
                  <a:pt x="379" y="451"/>
                </a:lnTo>
                <a:lnTo>
                  <a:pt x="377" y="454"/>
                </a:lnTo>
                <a:lnTo>
                  <a:pt x="377" y="456"/>
                </a:lnTo>
                <a:lnTo>
                  <a:pt x="377" y="457"/>
                </a:lnTo>
                <a:lnTo>
                  <a:pt x="377" y="461"/>
                </a:lnTo>
                <a:lnTo>
                  <a:pt x="377" y="464"/>
                </a:lnTo>
                <a:lnTo>
                  <a:pt x="377" y="472"/>
                </a:lnTo>
                <a:lnTo>
                  <a:pt x="377" y="475"/>
                </a:lnTo>
                <a:lnTo>
                  <a:pt x="377" y="480"/>
                </a:lnTo>
                <a:lnTo>
                  <a:pt x="377" y="484"/>
                </a:lnTo>
                <a:lnTo>
                  <a:pt x="377" y="490"/>
                </a:lnTo>
                <a:lnTo>
                  <a:pt x="377" y="492"/>
                </a:lnTo>
                <a:lnTo>
                  <a:pt x="377" y="493"/>
                </a:lnTo>
                <a:lnTo>
                  <a:pt x="377" y="495"/>
                </a:lnTo>
                <a:lnTo>
                  <a:pt x="377" y="498"/>
                </a:lnTo>
                <a:lnTo>
                  <a:pt x="376" y="503"/>
                </a:lnTo>
                <a:lnTo>
                  <a:pt x="376" y="506"/>
                </a:lnTo>
                <a:lnTo>
                  <a:pt x="374" y="506"/>
                </a:lnTo>
                <a:lnTo>
                  <a:pt x="369" y="506"/>
                </a:lnTo>
                <a:lnTo>
                  <a:pt x="366" y="506"/>
                </a:lnTo>
                <a:lnTo>
                  <a:pt x="361" y="506"/>
                </a:lnTo>
                <a:lnTo>
                  <a:pt x="358" y="506"/>
                </a:lnTo>
                <a:lnTo>
                  <a:pt x="348" y="508"/>
                </a:lnTo>
                <a:lnTo>
                  <a:pt x="345" y="508"/>
                </a:lnTo>
                <a:lnTo>
                  <a:pt x="331" y="508"/>
                </a:lnTo>
                <a:lnTo>
                  <a:pt x="330" y="508"/>
                </a:lnTo>
                <a:lnTo>
                  <a:pt x="328" y="508"/>
                </a:lnTo>
                <a:lnTo>
                  <a:pt x="323" y="508"/>
                </a:lnTo>
                <a:lnTo>
                  <a:pt x="322" y="508"/>
                </a:lnTo>
                <a:lnTo>
                  <a:pt x="320" y="508"/>
                </a:lnTo>
                <a:lnTo>
                  <a:pt x="318" y="508"/>
                </a:lnTo>
                <a:lnTo>
                  <a:pt x="314" y="508"/>
                </a:lnTo>
                <a:lnTo>
                  <a:pt x="312" y="508"/>
                </a:lnTo>
                <a:lnTo>
                  <a:pt x="307" y="506"/>
                </a:lnTo>
                <a:lnTo>
                  <a:pt x="304" y="506"/>
                </a:lnTo>
                <a:lnTo>
                  <a:pt x="302" y="506"/>
                </a:lnTo>
                <a:lnTo>
                  <a:pt x="299" y="506"/>
                </a:lnTo>
                <a:lnTo>
                  <a:pt x="297" y="506"/>
                </a:lnTo>
                <a:lnTo>
                  <a:pt x="296" y="506"/>
                </a:lnTo>
                <a:lnTo>
                  <a:pt x="291" y="506"/>
                </a:lnTo>
                <a:lnTo>
                  <a:pt x="289" y="506"/>
                </a:lnTo>
                <a:lnTo>
                  <a:pt x="279" y="505"/>
                </a:lnTo>
                <a:lnTo>
                  <a:pt x="256" y="505"/>
                </a:lnTo>
                <a:lnTo>
                  <a:pt x="255" y="505"/>
                </a:lnTo>
                <a:lnTo>
                  <a:pt x="251" y="505"/>
                </a:lnTo>
                <a:lnTo>
                  <a:pt x="247" y="505"/>
                </a:lnTo>
                <a:lnTo>
                  <a:pt x="245" y="505"/>
                </a:lnTo>
                <a:lnTo>
                  <a:pt x="243" y="505"/>
                </a:lnTo>
                <a:lnTo>
                  <a:pt x="242" y="505"/>
                </a:lnTo>
                <a:lnTo>
                  <a:pt x="240" y="503"/>
                </a:lnTo>
                <a:lnTo>
                  <a:pt x="238" y="503"/>
                </a:lnTo>
                <a:lnTo>
                  <a:pt x="237" y="503"/>
                </a:lnTo>
                <a:lnTo>
                  <a:pt x="235" y="503"/>
                </a:lnTo>
                <a:lnTo>
                  <a:pt x="233" y="503"/>
                </a:lnTo>
                <a:lnTo>
                  <a:pt x="230" y="503"/>
                </a:lnTo>
                <a:lnTo>
                  <a:pt x="224" y="503"/>
                </a:lnTo>
                <a:lnTo>
                  <a:pt x="214" y="503"/>
                </a:lnTo>
                <a:lnTo>
                  <a:pt x="206" y="503"/>
                </a:lnTo>
                <a:lnTo>
                  <a:pt x="196" y="503"/>
                </a:lnTo>
                <a:lnTo>
                  <a:pt x="189" y="503"/>
                </a:lnTo>
                <a:lnTo>
                  <a:pt x="188" y="503"/>
                </a:lnTo>
                <a:lnTo>
                  <a:pt x="186" y="503"/>
                </a:lnTo>
                <a:lnTo>
                  <a:pt x="183" y="503"/>
                </a:lnTo>
                <a:lnTo>
                  <a:pt x="180" y="503"/>
                </a:lnTo>
                <a:lnTo>
                  <a:pt x="178" y="505"/>
                </a:lnTo>
                <a:lnTo>
                  <a:pt x="176" y="505"/>
                </a:lnTo>
                <a:lnTo>
                  <a:pt x="175" y="505"/>
                </a:lnTo>
                <a:lnTo>
                  <a:pt x="173" y="505"/>
                </a:lnTo>
                <a:lnTo>
                  <a:pt x="171" y="505"/>
                </a:lnTo>
                <a:lnTo>
                  <a:pt x="170" y="505"/>
                </a:lnTo>
                <a:lnTo>
                  <a:pt x="168" y="505"/>
                </a:lnTo>
                <a:lnTo>
                  <a:pt x="166" y="505"/>
                </a:lnTo>
                <a:lnTo>
                  <a:pt x="162" y="505"/>
                </a:lnTo>
                <a:lnTo>
                  <a:pt x="160" y="505"/>
                </a:lnTo>
                <a:lnTo>
                  <a:pt x="158" y="503"/>
                </a:lnTo>
                <a:lnTo>
                  <a:pt x="155" y="503"/>
                </a:lnTo>
                <a:lnTo>
                  <a:pt x="152" y="503"/>
                </a:lnTo>
                <a:lnTo>
                  <a:pt x="147" y="503"/>
                </a:lnTo>
                <a:lnTo>
                  <a:pt x="145" y="503"/>
                </a:lnTo>
                <a:lnTo>
                  <a:pt x="144" y="503"/>
                </a:lnTo>
                <a:lnTo>
                  <a:pt x="142" y="503"/>
                </a:lnTo>
                <a:lnTo>
                  <a:pt x="140" y="503"/>
                </a:lnTo>
                <a:lnTo>
                  <a:pt x="139" y="503"/>
                </a:lnTo>
                <a:lnTo>
                  <a:pt x="135" y="503"/>
                </a:lnTo>
                <a:lnTo>
                  <a:pt x="134" y="503"/>
                </a:lnTo>
                <a:lnTo>
                  <a:pt x="127" y="501"/>
                </a:lnTo>
                <a:lnTo>
                  <a:pt x="126" y="501"/>
                </a:lnTo>
                <a:lnTo>
                  <a:pt x="121" y="501"/>
                </a:lnTo>
                <a:lnTo>
                  <a:pt x="116" y="501"/>
                </a:lnTo>
                <a:lnTo>
                  <a:pt x="111" y="501"/>
                </a:lnTo>
                <a:lnTo>
                  <a:pt x="109" y="501"/>
                </a:lnTo>
                <a:lnTo>
                  <a:pt x="108" y="501"/>
                </a:lnTo>
                <a:lnTo>
                  <a:pt x="104" y="501"/>
                </a:lnTo>
                <a:lnTo>
                  <a:pt x="103" y="501"/>
                </a:lnTo>
                <a:lnTo>
                  <a:pt x="101" y="501"/>
                </a:lnTo>
                <a:lnTo>
                  <a:pt x="98" y="501"/>
                </a:lnTo>
                <a:lnTo>
                  <a:pt x="95" y="501"/>
                </a:lnTo>
                <a:lnTo>
                  <a:pt x="95" y="500"/>
                </a:lnTo>
                <a:lnTo>
                  <a:pt x="93" y="500"/>
                </a:lnTo>
                <a:lnTo>
                  <a:pt x="93" y="498"/>
                </a:lnTo>
                <a:lnTo>
                  <a:pt x="91" y="498"/>
                </a:lnTo>
                <a:lnTo>
                  <a:pt x="90" y="498"/>
                </a:lnTo>
                <a:lnTo>
                  <a:pt x="90" y="497"/>
                </a:lnTo>
                <a:lnTo>
                  <a:pt x="90" y="495"/>
                </a:lnTo>
                <a:lnTo>
                  <a:pt x="91" y="495"/>
                </a:lnTo>
                <a:lnTo>
                  <a:pt x="91" y="493"/>
                </a:lnTo>
                <a:lnTo>
                  <a:pt x="90" y="492"/>
                </a:lnTo>
                <a:lnTo>
                  <a:pt x="88" y="492"/>
                </a:lnTo>
                <a:lnTo>
                  <a:pt x="86" y="492"/>
                </a:lnTo>
                <a:lnTo>
                  <a:pt x="86" y="490"/>
                </a:lnTo>
                <a:lnTo>
                  <a:pt x="86" y="488"/>
                </a:lnTo>
                <a:lnTo>
                  <a:pt x="85" y="488"/>
                </a:lnTo>
                <a:lnTo>
                  <a:pt x="85" y="487"/>
                </a:lnTo>
                <a:lnTo>
                  <a:pt x="86" y="487"/>
                </a:lnTo>
                <a:lnTo>
                  <a:pt x="86" y="485"/>
                </a:lnTo>
                <a:lnTo>
                  <a:pt x="88" y="484"/>
                </a:lnTo>
                <a:lnTo>
                  <a:pt x="86" y="484"/>
                </a:lnTo>
                <a:lnTo>
                  <a:pt x="86" y="482"/>
                </a:lnTo>
                <a:lnTo>
                  <a:pt x="88" y="480"/>
                </a:lnTo>
                <a:lnTo>
                  <a:pt x="88" y="479"/>
                </a:lnTo>
                <a:lnTo>
                  <a:pt x="86" y="479"/>
                </a:lnTo>
                <a:lnTo>
                  <a:pt x="85" y="477"/>
                </a:lnTo>
                <a:lnTo>
                  <a:pt x="83" y="474"/>
                </a:lnTo>
                <a:lnTo>
                  <a:pt x="83" y="472"/>
                </a:lnTo>
                <a:lnTo>
                  <a:pt x="81" y="470"/>
                </a:lnTo>
                <a:lnTo>
                  <a:pt x="81" y="469"/>
                </a:lnTo>
                <a:lnTo>
                  <a:pt x="83" y="469"/>
                </a:lnTo>
                <a:lnTo>
                  <a:pt x="85" y="467"/>
                </a:lnTo>
                <a:lnTo>
                  <a:pt x="85" y="466"/>
                </a:lnTo>
                <a:lnTo>
                  <a:pt x="86" y="466"/>
                </a:lnTo>
                <a:lnTo>
                  <a:pt x="86" y="464"/>
                </a:lnTo>
                <a:lnTo>
                  <a:pt x="86" y="462"/>
                </a:lnTo>
                <a:lnTo>
                  <a:pt x="86" y="461"/>
                </a:lnTo>
                <a:lnTo>
                  <a:pt x="86" y="459"/>
                </a:lnTo>
                <a:lnTo>
                  <a:pt x="88" y="459"/>
                </a:lnTo>
                <a:lnTo>
                  <a:pt x="90" y="459"/>
                </a:lnTo>
                <a:lnTo>
                  <a:pt x="90" y="457"/>
                </a:lnTo>
                <a:lnTo>
                  <a:pt x="91" y="457"/>
                </a:lnTo>
                <a:lnTo>
                  <a:pt x="90" y="457"/>
                </a:lnTo>
                <a:lnTo>
                  <a:pt x="90" y="456"/>
                </a:lnTo>
                <a:lnTo>
                  <a:pt x="90" y="454"/>
                </a:lnTo>
                <a:lnTo>
                  <a:pt x="91" y="454"/>
                </a:lnTo>
                <a:lnTo>
                  <a:pt x="93" y="454"/>
                </a:lnTo>
                <a:lnTo>
                  <a:pt x="93" y="452"/>
                </a:lnTo>
                <a:lnTo>
                  <a:pt x="93" y="451"/>
                </a:lnTo>
                <a:lnTo>
                  <a:pt x="93" y="449"/>
                </a:lnTo>
                <a:lnTo>
                  <a:pt x="95" y="446"/>
                </a:lnTo>
                <a:lnTo>
                  <a:pt x="96" y="444"/>
                </a:lnTo>
                <a:lnTo>
                  <a:pt x="96" y="443"/>
                </a:lnTo>
                <a:lnTo>
                  <a:pt x="95" y="443"/>
                </a:lnTo>
                <a:lnTo>
                  <a:pt x="95" y="439"/>
                </a:lnTo>
                <a:lnTo>
                  <a:pt x="93" y="438"/>
                </a:lnTo>
                <a:lnTo>
                  <a:pt x="93" y="436"/>
                </a:lnTo>
                <a:lnTo>
                  <a:pt x="93" y="434"/>
                </a:lnTo>
                <a:lnTo>
                  <a:pt x="91" y="434"/>
                </a:lnTo>
                <a:lnTo>
                  <a:pt x="91" y="433"/>
                </a:lnTo>
                <a:lnTo>
                  <a:pt x="91" y="431"/>
                </a:lnTo>
                <a:lnTo>
                  <a:pt x="91" y="430"/>
                </a:lnTo>
                <a:lnTo>
                  <a:pt x="90" y="430"/>
                </a:lnTo>
                <a:lnTo>
                  <a:pt x="90" y="428"/>
                </a:lnTo>
                <a:lnTo>
                  <a:pt x="90" y="426"/>
                </a:lnTo>
                <a:lnTo>
                  <a:pt x="88" y="426"/>
                </a:lnTo>
                <a:lnTo>
                  <a:pt x="88" y="425"/>
                </a:lnTo>
                <a:lnTo>
                  <a:pt x="88" y="423"/>
                </a:lnTo>
                <a:lnTo>
                  <a:pt x="88" y="421"/>
                </a:lnTo>
                <a:lnTo>
                  <a:pt x="88" y="420"/>
                </a:lnTo>
                <a:lnTo>
                  <a:pt x="88" y="418"/>
                </a:lnTo>
                <a:lnTo>
                  <a:pt x="86" y="418"/>
                </a:lnTo>
                <a:lnTo>
                  <a:pt x="85" y="418"/>
                </a:lnTo>
                <a:lnTo>
                  <a:pt x="85" y="417"/>
                </a:lnTo>
                <a:lnTo>
                  <a:pt x="83" y="417"/>
                </a:lnTo>
                <a:lnTo>
                  <a:pt x="81" y="415"/>
                </a:lnTo>
                <a:lnTo>
                  <a:pt x="81" y="413"/>
                </a:lnTo>
                <a:lnTo>
                  <a:pt x="80" y="412"/>
                </a:lnTo>
                <a:lnTo>
                  <a:pt x="80" y="410"/>
                </a:lnTo>
                <a:lnTo>
                  <a:pt x="80" y="408"/>
                </a:lnTo>
                <a:lnTo>
                  <a:pt x="81" y="408"/>
                </a:lnTo>
                <a:lnTo>
                  <a:pt x="81" y="407"/>
                </a:lnTo>
                <a:lnTo>
                  <a:pt x="83" y="407"/>
                </a:lnTo>
                <a:lnTo>
                  <a:pt x="85" y="405"/>
                </a:lnTo>
                <a:lnTo>
                  <a:pt x="86" y="405"/>
                </a:lnTo>
                <a:lnTo>
                  <a:pt x="86" y="403"/>
                </a:lnTo>
                <a:lnTo>
                  <a:pt x="88" y="403"/>
                </a:lnTo>
                <a:lnTo>
                  <a:pt x="88" y="402"/>
                </a:lnTo>
                <a:lnTo>
                  <a:pt x="90" y="400"/>
                </a:lnTo>
                <a:lnTo>
                  <a:pt x="91" y="400"/>
                </a:lnTo>
                <a:lnTo>
                  <a:pt x="93" y="399"/>
                </a:lnTo>
                <a:lnTo>
                  <a:pt x="95" y="399"/>
                </a:lnTo>
                <a:lnTo>
                  <a:pt x="96" y="399"/>
                </a:lnTo>
                <a:lnTo>
                  <a:pt x="98" y="397"/>
                </a:lnTo>
                <a:lnTo>
                  <a:pt x="98" y="395"/>
                </a:lnTo>
                <a:lnTo>
                  <a:pt x="99" y="394"/>
                </a:lnTo>
                <a:lnTo>
                  <a:pt x="101" y="392"/>
                </a:lnTo>
                <a:lnTo>
                  <a:pt x="103" y="390"/>
                </a:lnTo>
                <a:lnTo>
                  <a:pt x="101" y="389"/>
                </a:lnTo>
                <a:lnTo>
                  <a:pt x="101" y="387"/>
                </a:lnTo>
                <a:lnTo>
                  <a:pt x="103" y="385"/>
                </a:lnTo>
                <a:lnTo>
                  <a:pt x="103" y="384"/>
                </a:lnTo>
                <a:lnTo>
                  <a:pt x="103" y="382"/>
                </a:lnTo>
                <a:lnTo>
                  <a:pt x="103" y="381"/>
                </a:lnTo>
                <a:lnTo>
                  <a:pt x="101" y="379"/>
                </a:lnTo>
                <a:lnTo>
                  <a:pt x="99" y="377"/>
                </a:lnTo>
                <a:lnTo>
                  <a:pt x="98" y="377"/>
                </a:lnTo>
                <a:lnTo>
                  <a:pt x="98" y="376"/>
                </a:lnTo>
                <a:lnTo>
                  <a:pt x="99" y="374"/>
                </a:lnTo>
                <a:lnTo>
                  <a:pt x="99" y="372"/>
                </a:lnTo>
                <a:lnTo>
                  <a:pt x="99" y="371"/>
                </a:lnTo>
                <a:lnTo>
                  <a:pt x="99" y="369"/>
                </a:lnTo>
                <a:lnTo>
                  <a:pt x="101" y="369"/>
                </a:lnTo>
                <a:lnTo>
                  <a:pt x="103" y="369"/>
                </a:lnTo>
                <a:lnTo>
                  <a:pt x="103" y="368"/>
                </a:lnTo>
                <a:lnTo>
                  <a:pt x="103" y="366"/>
                </a:lnTo>
                <a:lnTo>
                  <a:pt x="103" y="364"/>
                </a:lnTo>
                <a:lnTo>
                  <a:pt x="104" y="363"/>
                </a:lnTo>
                <a:lnTo>
                  <a:pt x="104" y="361"/>
                </a:lnTo>
                <a:lnTo>
                  <a:pt x="106" y="361"/>
                </a:lnTo>
                <a:lnTo>
                  <a:pt x="106" y="359"/>
                </a:lnTo>
                <a:lnTo>
                  <a:pt x="108" y="361"/>
                </a:lnTo>
                <a:lnTo>
                  <a:pt x="109" y="361"/>
                </a:lnTo>
                <a:lnTo>
                  <a:pt x="111" y="359"/>
                </a:lnTo>
                <a:lnTo>
                  <a:pt x="113" y="358"/>
                </a:lnTo>
                <a:lnTo>
                  <a:pt x="114" y="358"/>
                </a:lnTo>
                <a:lnTo>
                  <a:pt x="116" y="358"/>
                </a:lnTo>
                <a:lnTo>
                  <a:pt x="114" y="358"/>
                </a:lnTo>
                <a:lnTo>
                  <a:pt x="114" y="356"/>
                </a:lnTo>
                <a:lnTo>
                  <a:pt x="113" y="354"/>
                </a:lnTo>
                <a:lnTo>
                  <a:pt x="113" y="353"/>
                </a:lnTo>
                <a:lnTo>
                  <a:pt x="114" y="351"/>
                </a:lnTo>
                <a:lnTo>
                  <a:pt x="114" y="350"/>
                </a:lnTo>
                <a:lnTo>
                  <a:pt x="114" y="348"/>
                </a:lnTo>
                <a:lnTo>
                  <a:pt x="113" y="348"/>
                </a:lnTo>
                <a:lnTo>
                  <a:pt x="111" y="346"/>
                </a:lnTo>
                <a:lnTo>
                  <a:pt x="109" y="346"/>
                </a:lnTo>
                <a:lnTo>
                  <a:pt x="108" y="345"/>
                </a:lnTo>
                <a:lnTo>
                  <a:pt x="106" y="345"/>
                </a:lnTo>
                <a:lnTo>
                  <a:pt x="104" y="345"/>
                </a:lnTo>
                <a:lnTo>
                  <a:pt x="104" y="343"/>
                </a:lnTo>
                <a:lnTo>
                  <a:pt x="106" y="340"/>
                </a:lnTo>
                <a:lnTo>
                  <a:pt x="106" y="338"/>
                </a:lnTo>
                <a:lnTo>
                  <a:pt x="104" y="336"/>
                </a:lnTo>
                <a:lnTo>
                  <a:pt x="104" y="335"/>
                </a:lnTo>
                <a:lnTo>
                  <a:pt x="104" y="333"/>
                </a:lnTo>
                <a:lnTo>
                  <a:pt x="104" y="332"/>
                </a:lnTo>
                <a:lnTo>
                  <a:pt x="104" y="330"/>
                </a:lnTo>
                <a:lnTo>
                  <a:pt x="103" y="330"/>
                </a:lnTo>
                <a:lnTo>
                  <a:pt x="101" y="330"/>
                </a:lnTo>
                <a:lnTo>
                  <a:pt x="101" y="328"/>
                </a:lnTo>
                <a:lnTo>
                  <a:pt x="99" y="328"/>
                </a:lnTo>
                <a:lnTo>
                  <a:pt x="99" y="327"/>
                </a:lnTo>
                <a:lnTo>
                  <a:pt x="99" y="325"/>
                </a:lnTo>
                <a:lnTo>
                  <a:pt x="99" y="323"/>
                </a:lnTo>
                <a:lnTo>
                  <a:pt x="99" y="322"/>
                </a:lnTo>
                <a:lnTo>
                  <a:pt x="98" y="320"/>
                </a:lnTo>
                <a:lnTo>
                  <a:pt x="98" y="318"/>
                </a:lnTo>
                <a:lnTo>
                  <a:pt x="96" y="318"/>
                </a:lnTo>
                <a:lnTo>
                  <a:pt x="95" y="317"/>
                </a:lnTo>
                <a:lnTo>
                  <a:pt x="95" y="315"/>
                </a:lnTo>
                <a:lnTo>
                  <a:pt x="93" y="314"/>
                </a:lnTo>
                <a:lnTo>
                  <a:pt x="95" y="314"/>
                </a:lnTo>
                <a:lnTo>
                  <a:pt x="95" y="312"/>
                </a:lnTo>
                <a:lnTo>
                  <a:pt x="95" y="310"/>
                </a:lnTo>
                <a:lnTo>
                  <a:pt x="93" y="309"/>
                </a:lnTo>
                <a:lnTo>
                  <a:pt x="91" y="309"/>
                </a:lnTo>
                <a:lnTo>
                  <a:pt x="91" y="307"/>
                </a:lnTo>
                <a:lnTo>
                  <a:pt x="90" y="307"/>
                </a:lnTo>
                <a:lnTo>
                  <a:pt x="90" y="305"/>
                </a:lnTo>
                <a:lnTo>
                  <a:pt x="90" y="304"/>
                </a:lnTo>
                <a:lnTo>
                  <a:pt x="91" y="302"/>
                </a:lnTo>
                <a:lnTo>
                  <a:pt x="91" y="301"/>
                </a:lnTo>
                <a:lnTo>
                  <a:pt x="93" y="301"/>
                </a:lnTo>
                <a:lnTo>
                  <a:pt x="93" y="299"/>
                </a:lnTo>
                <a:lnTo>
                  <a:pt x="93" y="297"/>
                </a:lnTo>
                <a:lnTo>
                  <a:pt x="91" y="297"/>
                </a:lnTo>
                <a:lnTo>
                  <a:pt x="91" y="296"/>
                </a:lnTo>
                <a:lnTo>
                  <a:pt x="91" y="294"/>
                </a:lnTo>
                <a:lnTo>
                  <a:pt x="90" y="294"/>
                </a:lnTo>
                <a:lnTo>
                  <a:pt x="88" y="292"/>
                </a:lnTo>
                <a:lnTo>
                  <a:pt x="86" y="292"/>
                </a:lnTo>
                <a:lnTo>
                  <a:pt x="86" y="294"/>
                </a:lnTo>
                <a:lnTo>
                  <a:pt x="85" y="294"/>
                </a:lnTo>
                <a:lnTo>
                  <a:pt x="83" y="294"/>
                </a:lnTo>
                <a:lnTo>
                  <a:pt x="83" y="292"/>
                </a:lnTo>
                <a:lnTo>
                  <a:pt x="81" y="292"/>
                </a:lnTo>
                <a:lnTo>
                  <a:pt x="80" y="292"/>
                </a:lnTo>
                <a:lnTo>
                  <a:pt x="80" y="291"/>
                </a:lnTo>
                <a:lnTo>
                  <a:pt x="78" y="289"/>
                </a:lnTo>
                <a:lnTo>
                  <a:pt x="78" y="287"/>
                </a:lnTo>
                <a:lnTo>
                  <a:pt x="77" y="287"/>
                </a:lnTo>
                <a:lnTo>
                  <a:pt x="77" y="286"/>
                </a:lnTo>
                <a:lnTo>
                  <a:pt x="77" y="284"/>
                </a:lnTo>
                <a:lnTo>
                  <a:pt x="75" y="284"/>
                </a:lnTo>
                <a:lnTo>
                  <a:pt x="75" y="283"/>
                </a:lnTo>
                <a:lnTo>
                  <a:pt x="75" y="281"/>
                </a:lnTo>
                <a:lnTo>
                  <a:pt x="77" y="279"/>
                </a:lnTo>
                <a:lnTo>
                  <a:pt x="77" y="278"/>
                </a:lnTo>
                <a:lnTo>
                  <a:pt x="77" y="276"/>
                </a:lnTo>
                <a:lnTo>
                  <a:pt x="75" y="276"/>
                </a:lnTo>
                <a:lnTo>
                  <a:pt x="73" y="276"/>
                </a:lnTo>
                <a:lnTo>
                  <a:pt x="73" y="274"/>
                </a:lnTo>
                <a:lnTo>
                  <a:pt x="72" y="273"/>
                </a:lnTo>
                <a:lnTo>
                  <a:pt x="70" y="271"/>
                </a:lnTo>
                <a:lnTo>
                  <a:pt x="68" y="273"/>
                </a:lnTo>
                <a:lnTo>
                  <a:pt x="67" y="273"/>
                </a:lnTo>
                <a:lnTo>
                  <a:pt x="67" y="274"/>
                </a:lnTo>
                <a:lnTo>
                  <a:pt x="65" y="274"/>
                </a:lnTo>
                <a:lnTo>
                  <a:pt x="64" y="274"/>
                </a:lnTo>
                <a:lnTo>
                  <a:pt x="62" y="274"/>
                </a:lnTo>
                <a:lnTo>
                  <a:pt x="60" y="274"/>
                </a:lnTo>
                <a:lnTo>
                  <a:pt x="59" y="274"/>
                </a:lnTo>
                <a:lnTo>
                  <a:pt x="59" y="276"/>
                </a:lnTo>
                <a:lnTo>
                  <a:pt x="59" y="274"/>
                </a:lnTo>
                <a:lnTo>
                  <a:pt x="57" y="274"/>
                </a:lnTo>
                <a:lnTo>
                  <a:pt x="57" y="276"/>
                </a:lnTo>
                <a:lnTo>
                  <a:pt x="55" y="276"/>
                </a:lnTo>
                <a:lnTo>
                  <a:pt x="55" y="274"/>
                </a:lnTo>
                <a:lnTo>
                  <a:pt x="54" y="273"/>
                </a:lnTo>
                <a:lnTo>
                  <a:pt x="54" y="271"/>
                </a:lnTo>
                <a:lnTo>
                  <a:pt x="52" y="271"/>
                </a:lnTo>
                <a:lnTo>
                  <a:pt x="50" y="269"/>
                </a:lnTo>
                <a:lnTo>
                  <a:pt x="49" y="269"/>
                </a:lnTo>
                <a:lnTo>
                  <a:pt x="49" y="268"/>
                </a:lnTo>
                <a:lnTo>
                  <a:pt x="49" y="266"/>
                </a:lnTo>
                <a:lnTo>
                  <a:pt x="49" y="265"/>
                </a:lnTo>
                <a:lnTo>
                  <a:pt x="49" y="266"/>
                </a:lnTo>
                <a:lnTo>
                  <a:pt x="47" y="266"/>
                </a:lnTo>
                <a:lnTo>
                  <a:pt x="46" y="266"/>
                </a:lnTo>
                <a:lnTo>
                  <a:pt x="46" y="268"/>
                </a:lnTo>
                <a:lnTo>
                  <a:pt x="44" y="268"/>
                </a:lnTo>
                <a:lnTo>
                  <a:pt x="42" y="268"/>
                </a:lnTo>
                <a:lnTo>
                  <a:pt x="41" y="268"/>
                </a:lnTo>
                <a:lnTo>
                  <a:pt x="39" y="268"/>
                </a:lnTo>
                <a:lnTo>
                  <a:pt x="37" y="268"/>
                </a:lnTo>
                <a:lnTo>
                  <a:pt x="36" y="268"/>
                </a:lnTo>
                <a:lnTo>
                  <a:pt x="34" y="268"/>
                </a:lnTo>
                <a:lnTo>
                  <a:pt x="32" y="268"/>
                </a:lnTo>
                <a:lnTo>
                  <a:pt x="31" y="268"/>
                </a:lnTo>
                <a:lnTo>
                  <a:pt x="31" y="266"/>
                </a:lnTo>
                <a:lnTo>
                  <a:pt x="29" y="266"/>
                </a:lnTo>
                <a:lnTo>
                  <a:pt x="28" y="266"/>
                </a:lnTo>
                <a:lnTo>
                  <a:pt x="26" y="266"/>
                </a:lnTo>
                <a:lnTo>
                  <a:pt x="24" y="266"/>
                </a:lnTo>
                <a:lnTo>
                  <a:pt x="23" y="266"/>
                </a:lnTo>
                <a:lnTo>
                  <a:pt x="21" y="266"/>
                </a:lnTo>
                <a:lnTo>
                  <a:pt x="19" y="266"/>
                </a:lnTo>
                <a:lnTo>
                  <a:pt x="18" y="266"/>
                </a:lnTo>
                <a:lnTo>
                  <a:pt x="16" y="266"/>
                </a:lnTo>
                <a:lnTo>
                  <a:pt x="15" y="266"/>
                </a:lnTo>
                <a:lnTo>
                  <a:pt x="13" y="266"/>
                </a:lnTo>
                <a:lnTo>
                  <a:pt x="13" y="265"/>
                </a:lnTo>
                <a:lnTo>
                  <a:pt x="11" y="266"/>
                </a:lnTo>
                <a:lnTo>
                  <a:pt x="11" y="265"/>
                </a:lnTo>
                <a:lnTo>
                  <a:pt x="10" y="265"/>
                </a:lnTo>
                <a:lnTo>
                  <a:pt x="10" y="263"/>
                </a:lnTo>
                <a:lnTo>
                  <a:pt x="8" y="263"/>
                </a:lnTo>
                <a:lnTo>
                  <a:pt x="8" y="265"/>
                </a:lnTo>
                <a:lnTo>
                  <a:pt x="6" y="265"/>
                </a:lnTo>
                <a:lnTo>
                  <a:pt x="5" y="265"/>
                </a:lnTo>
                <a:lnTo>
                  <a:pt x="5" y="263"/>
                </a:lnTo>
                <a:lnTo>
                  <a:pt x="5" y="261"/>
                </a:lnTo>
                <a:lnTo>
                  <a:pt x="3" y="261"/>
                </a:lnTo>
                <a:lnTo>
                  <a:pt x="3" y="260"/>
                </a:lnTo>
                <a:lnTo>
                  <a:pt x="3" y="258"/>
                </a:lnTo>
                <a:lnTo>
                  <a:pt x="1" y="258"/>
                </a:lnTo>
                <a:lnTo>
                  <a:pt x="1" y="256"/>
                </a:lnTo>
                <a:lnTo>
                  <a:pt x="1" y="255"/>
                </a:lnTo>
                <a:lnTo>
                  <a:pt x="3" y="253"/>
                </a:lnTo>
                <a:lnTo>
                  <a:pt x="1" y="251"/>
                </a:lnTo>
                <a:lnTo>
                  <a:pt x="1" y="250"/>
                </a:lnTo>
                <a:lnTo>
                  <a:pt x="1" y="248"/>
                </a:lnTo>
                <a:lnTo>
                  <a:pt x="0" y="248"/>
                </a:lnTo>
                <a:lnTo>
                  <a:pt x="0" y="247"/>
                </a:lnTo>
                <a:lnTo>
                  <a:pt x="1" y="247"/>
                </a:lnTo>
                <a:lnTo>
                  <a:pt x="1" y="245"/>
                </a:lnTo>
                <a:lnTo>
                  <a:pt x="1" y="243"/>
                </a:lnTo>
                <a:lnTo>
                  <a:pt x="1" y="242"/>
                </a:lnTo>
                <a:lnTo>
                  <a:pt x="3" y="242"/>
                </a:lnTo>
                <a:lnTo>
                  <a:pt x="1" y="242"/>
                </a:lnTo>
                <a:lnTo>
                  <a:pt x="3" y="242"/>
                </a:lnTo>
                <a:lnTo>
                  <a:pt x="1" y="240"/>
                </a:lnTo>
                <a:lnTo>
                  <a:pt x="3" y="238"/>
                </a:lnTo>
                <a:lnTo>
                  <a:pt x="3" y="237"/>
                </a:lnTo>
                <a:lnTo>
                  <a:pt x="5" y="237"/>
                </a:lnTo>
                <a:lnTo>
                  <a:pt x="6" y="237"/>
                </a:lnTo>
                <a:lnTo>
                  <a:pt x="6" y="235"/>
                </a:lnTo>
                <a:lnTo>
                  <a:pt x="8" y="234"/>
                </a:lnTo>
                <a:lnTo>
                  <a:pt x="10" y="234"/>
                </a:lnTo>
                <a:lnTo>
                  <a:pt x="10" y="232"/>
                </a:lnTo>
                <a:lnTo>
                  <a:pt x="11" y="232"/>
                </a:lnTo>
                <a:lnTo>
                  <a:pt x="13" y="232"/>
                </a:lnTo>
                <a:lnTo>
                  <a:pt x="13" y="230"/>
                </a:lnTo>
                <a:lnTo>
                  <a:pt x="15" y="230"/>
                </a:lnTo>
                <a:lnTo>
                  <a:pt x="15" y="229"/>
                </a:lnTo>
                <a:lnTo>
                  <a:pt x="16" y="229"/>
                </a:lnTo>
                <a:lnTo>
                  <a:pt x="16" y="227"/>
                </a:lnTo>
                <a:lnTo>
                  <a:pt x="16" y="225"/>
                </a:lnTo>
                <a:lnTo>
                  <a:pt x="15" y="225"/>
                </a:lnTo>
                <a:lnTo>
                  <a:pt x="15" y="224"/>
                </a:lnTo>
                <a:lnTo>
                  <a:pt x="15" y="222"/>
                </a:lnTo>
                <a:lnTo>
                  <a:pt x="16" y="222"/>
                </a:lnTo>
                <a:lnTo>
                  <a:pt x="15" y="220"/>
                </a:lnTo>
                <a:lnTo>
                  <a:pt x="15" y="219"/>
                </a:lnTo>
                <a:lnTo>
                  <a:pt x="13" y="219"/>
                </a:lnTo>
                <a:lnTo>
                  <a:pt x="13" y="217"/>
                </a:lnTo>
                <a:lnTo>
                  <a:pt x="15" y="217"/>
                </a:lnTo>
                <a:lnTo>
                  <a:pt x="15" y="216"/>
                </a:lnTo>
                <a:lnTo>
                  <a:pt x="16" y="214"/>
                </a:lnTo>
                <a:lnTo>
                  <a:pt x="16" y="212"/>
                </a:lnTo>
                <a:lnTo>
                  <a:pt x="18" y="212"/>
                </a:lnTo>
                <a:lnTo>
                  <a:pt x="19" y="212"/>
                </a:lnTo>
                <a:lnTo>
                  <a:pt x="19" y="211"/>
                </a:lnTo>
                <a:lnTo>
                  <a:pt x="21" y="211"/>
                </a:lnTo>
                <a:lnTo>
                  <a:pt x="19" y="209"/>
                </a:lnTo>
                <a:lnTo>
                  <a:pt x="19" y="207"/>
                </a:lnTo>
                <a:lnTo>
                  <a:pt x="19" y="206"/>
                </a:lnTo>
                <a:lnTo>
                  <a:pt x="21" y="206"/>
                </a:lnTo>
                <a:lnTo>
                  <a:pt x="21" y="204"/>
                </a:lnTo>
                <a:lnTo>
                  <a:pt x="21" y="202"/>
                </a:lnTo>
                <a:lnTo>
                  <a:pt x="19" y="202"/>
                </a:lnTo>
                <a:lnTo>
                  <a:pt x="19" y="201"/>
                </a:lnTo>
                <a:lnTo>
                  <a:pt x="19" y="199"/>
                </a:lnTo>
                <a:lnTo>
                  <a:pt x="21" y="199"/>
                </a:lnTo>
                <a:lnTo>
                  <a:pt x="21" y="198"/>
                </a:lnTo>
                <a:lnTo>
                  <a:pt x="21" y="196"/>
                </a:lnTo>
                <a:lnTo>
                  <a:pt x="21" y="194"/>
                </a:lnTo>
                <a:lnTo>
                  <a:pt x="21" y="193"/>
                </a:lnTo>
                <a:lnTo>
                  <a:pt x="21" y="191"/>
                </a:lnTo>
                <a:lnTo>
                  <a:pt x="21" y="189"/>
                </a:lnTo>
                <a:lnTo>
                  <a:pt x="21" y="188"/>
                </a:lnTo>
                <a:lnTo>
                  <a:pt x="21" y="186"/>
                </a:lnTo>
                <a:lnTo>
                  <a:pt x="21" y="185"/>
                </a:lnTo>
                <a:lnTo>
                  <a:pt x="19" y="183"/>
                </a:lnTo>
                <a:lnTo>
                  <a:pt x="18" y="181"/>
                </a:lnTo>
                <a:lnTo>
                  <a:pt x="16" y="181"/>
                </a:lnTo>
                <a:lnTo>
                  <a:pt x="18" y="180"/>
                </a:lnTo>
                <a:lnTo>
                  <a:pt x="18" y="178"/>
                </a:lnTo>
                <a:lnTo>
                  <a:pt x="19" y="178"/>
                </a:lnTo>
                <a:lnTo>
                  <a:pt x="19" y="176"/>
                </a:lnTo>
                <a:lnTo>
                  <a:pt x="21" y="178"/>
                </a:lnTo>
                <a:lnTo>
                  <a:pt x="23" y="176"/>
                </a:lnTo>
                <a:lnTo>
                  <a:pt x="23" y="175"/>
                </a:lnTo>
                <a:lnTo>
                  <a:pt x="24" y="175"/>
                </a:lnTo>
                <a:lnTo>
                  <a:pt x="26" y="175"/>
                </a:lnTo>
                <a:lnTo>
                  <a:pt x="26" y="176"/>
                </a:lnTo>
                <a:lnTo>
                  <a:pt x="26" y="175"/>
                </a:lnTo>
                <a:lnTo>
                  <a:pt x="28" y="175"/>
                </a:lnTo>
                <a:lnTo>
                  <a:pt x="29" y="176"/>
                </a:lnTo>
                <a:lnTo>
                  <a:pt x="28" y="176"/>
                </a:lnTo>
                <a:lnTo>
                  <a:pt x="29" y="176"/>
                </a:lnTo>
                <a:lnTo>
                  <a:pt x="31" y="178"/>
                </a:lnTo>
                <a:lnTo>
                  <a:pt x="32" y="178"/>
                </a:lnTo>
                <a:lnTo>
                  <a:pt x="34" y="178"/>
                </a:lnTo>
                <a:lnTo>
                  <a:pt x="34" y="180"/>
                </a:lnTo>
                <a:lnTo>
                  <a:pt x="36" y="180"/>
                </a:lnTo>
                <a:lnTo>
                  <a:pt x="36" y="178"/>
                </a:lnTo>
                <a:lnTo>
                  <a:pt x="37" y="178"/>
                </a:lnTo>
                <a:lnTo>
                  <a:pt x="39" y="178"/>
                </a:lnTo>
                <a:lnTo>
                  <a:pt x="41" y="178"/>
                </a:lnTo>
                <a:lnTo>
                  <a:pt x="41" y="176"/>
                </a:lnTo>
                <a:lnTo>
                  <a:pt x="42" y="178"/>
                </a:lnTo>
                <a:lnTo>
                  <a:pt x="42" y="176"/>
                </a:lnTo>
                <a:lnTo>
                  <a:pt x="44" y="176"/>
                </a:lnTo>
                <a:lnTo>
                  <a:pt x="46" y="176"/>
                </a:lnTo>
                <a:lnTo>
                  <a:pt x="47" y="176"/>
                </a:lnTo>
                <a:lnTo>
                  <a:pt x="49" y="175"/>
                </a:lnTo>
                <a:lnTo>
                  <a:pt x="49" y="176"/>
                </a:lnTo>
                <a:lnTo>
                  <a:pt x="50" y="176"/>
                </a:lnTo>
                <a:lnTo>
                  <a:pt x="52" y="176"/>
                </a:lnTo>
                <a:lnTo>
                  <a:pt x="52" y="178"/>
                </a:lnTo>
                <a:lnTo>
                  <a:pt x="54" y="178"/>
                </a:lnTo>
                <a:lnTo>
                  <a:pt x="54" y="180"/>
                </a:lnTo>
                <a:lnTo>
                  <a:pt x="55" y="180"/>
                </a:lnTo>
                <a:lnTo>
                  <a:pt x="57" y="180"/>
                </a:lnTo>
                <a:lnTo>
                  <a:pt x="57" y="181"/>
                </a:lnTo>
                <a:lnTo>
                  <a:pt x="57" y="180"/>
                </a:lnTo>
                <a:lnTo>
                  <a:pt x="59" y="180"/>
                </a:lnTo>
                <a:lnTo>
                  <a:pt x="60" y="180"/>
                </a:lnTo>
                <a:lnTo>
                  <a:pt x="62" y="180"/>
                </a:lnTo>
                <a:lnTo>
                  <a:pt x="64" y="180"/>
                </a:lnTo>
                <a:lnTo>
                  <a:pt x="64" y="178"/>
                </a:lnTo>
                <a:lnTo>
                  <a:pt x="65" y="178"/>
                </a:lnTo>
                <a:lnTo>
                  <a:pt x="65" y="180"/>
                </a:lnTo>
                <a:lnTo>
                  <a:pt x="67" y="178"/>
                </a:lnTo>
                <a:lnTo>
                  <a:pt x="68" y="178"/>
                </a:lnTo>
                <a:lnTo>
                  <a:pt x="70" y="178"/>
                </a:lnTo>
                <a:lnTo>
                  <a:pt x="72" y="178"/>
                </a:lnTo>
                <a:lnTo>
                  <a:pt x="73" y="178"/>
                </a:lnTo>
                <a:lnTo>
                  <a:pt x="75" y="178"/>
                </a:lnTo>
                <a:lnTo>
                  <a:pt x="75" y="176"/>
                </a:lnTo>
                <a:lnTo>
                  <a:pt x="77" y="175"/>
                </a:lnTo>
                <a:lnTo>
                  <a:pt x="77" y="173"/>
                </a:lnTo>
                <a:lnTo>
                  <a:pt x="78" y="171"/>
                </a:lnTo>
                <a:lnTo>
                  <a:pt x="80" y="171"/>
                </a:lnTo>
                <a:lnTo>
                  <a:pt x="80" y="170"/>
                </a:lnTo>
                <a:lnTo>
                  <a:pt x="81" y="170"/>
                </a:lnTo>
                <a:lnTo>
                  <a:pt x="81" y="168"/>
                </a:lnTo>
                <a:lnTo>
                  <a:pt x="81" y="167"/>
                </a:lnTo>
                <a:lnTo>
                  <a:pt x="81" y="165"/>
                </a:lnTo>
                <a:lnTo>
                  <a:pt x="80" y="165"/>
                </a:lnTo>
                <a:lnTo>
                  <a:pt x="80" y="163"/>
                </a:lnTo>
                <a:lnTo>
                  <a:pt x="80" y="162"/>
                </a:lnTo>
                <a:lnTo>
                  <a:pt x="81" y="162"/>
                </a:lnTo>
                <a:lnTo>
                  <a:pt x="81" y="160"/>
                </a:lnTo>
                <a:lnTo>
                  <a:pt x="83" y="160"/>
                </a:lnTo>
                <a:lnTo>
                  <a:pt x="83" y="158"/>
                </a:lnTo>
                <a:lnTo>
                  <a:pt x="83" y="157"/>
                </a:lnTo>
                <a:lnTo>
                  <a:pt x="85" y="157"/>
                </a:lnTo>
                <a:lnTo>
                  <a:pt x="85" y="155"/>
                </a:lnTo>
                <a:lnTo>
                  <a:pt x="86" y="155"/>
                </a:lnTo>
                <a:lnTo>
                  <a:pt x="86" y="153"/>
                </a:lnTo>
                <a:lnTo>
                  <a:pt x="86" y="152"/>
                </a:lnTo>
                <a:lnTo>
                  <a:pt x="88" y="152"/>
                </a:lnTo>
                <a:lnTo>
                  <a:pt x="88" y="150"/>
                </a:lnTo>
                <a:lnTo>
                  <a:pt x="90" y="150"/>
                </a:lnTo>
                <a:lnTo>
                  <a:pt x="90" y="149"/>
                </a:lnTo>
                <a:lnTo>
                  <a:pt x="91" y="149"/>
                </a:lnTo>
                <a:lnTo>
                  <a:pt x="91" y="147"/>
                </a:lnTo>
                <a:lnTo>
                  <a:pt x="93" y="145"/>
                </a:lnTo>
                <a:lnTo>
                  <a:pt x="93" y="144"/>
                </a:lnTo>
                <a:lnTo>
                  <a:pt x="91" y="144"/>
                </a:lnTo>
                <a:lnTo>
                  <a:pt x="91" y="142"/>
                </a:lnTo>
                <a:lnTo>
                  <a:pt x="90" y="140"/>
                </a:lnTo>
                <a:lnTo>
                  <a:pt x="90" y="139"/>
                </a:lnTo>
                <a:lnTo>
                  <a:pt x="91" y="139"/>
                </a:lnTo>
                <a:lnTo>
                  <a:pt x="91" y="137"/>
                </a:lnTo>
                <a:lnTo>
                  <a:pt x="91" y="135"/>
                </a:lnTo>
                <a:lnTo>
                  <a:pt x="93" y="135"/>
                </a:lnTo>
                <a:lnTo>
                  <a:pt x="93" y="134"/>
                </a:lnTo>
                <a:lnTo>
                  <a:pt x="93" y="132"/>
                </a:lnTo>
                <a:lnTo>
                  <a:pt x="95" y="131"/>
                </a:lnTo>
                <a:lnTo>
                  <a:pt x="96" y="131"/>
                </a:lnTo>
                <a:lnTo>
                  <a:pt x="96" y="127"/>
                </a:lnTo>
                <a:lnTo>
                  <a:pt x="96" y="126"/>
                </a:lnTo>
                <a:lnTo>
                  <a:pt x="96" y="124"/>
                </a:lnTo>
                <a:lnTo>
                  <a:pt x="98" y="122"/>
                </a:lnTo>
                <a:lnTo>
                  <a:pt x="99" y="122"/>
                </a:lnTo>
                <a:lnTo>
                  <a:pt x="99" y="121"/>
                </a:lnTo>
                <a:lnTo>
                  <a:pt x="101" y="121"/>
                </a:lnTo>
                <a:lnTo>
                  <a:pt x="103" y="119"/>
                </a:lnTo>
                <a:lnTo>
                  <a:pt x="104" y="119"/>
                </a:lnTo>
                <a:lnTo>
                  <a:pt x="104" y="118"/>
                </a:lnTo>
                <a:lnTo>
                  <a:pt x="106" y="118"/>
                </a:lnTo>
                <a:lnTo>
                  <a:pt x="104" y="116"/>
                </a:lnTo>
                <a:lnTo>
                  <a:pt x="106" y="116"/>
                </a:lnTo>
                <a:lnTo>
                  <a:pt x="106" y="114"/>
                </a:lnTo>
                <a:lnTo>
                  <a:pt x="106" y="113"/>
                </a:lnTo>
                <a:lnTo>
                  <a:pt x="106" y="111"/>
                </a:lnTo>
                <a:lnTo>
                  <a:pt x="108" y="111"/>
                </a:lnTo>
                <a:lnTo>
                  <a:pt x="108" y="109"/>
                </a:lnTo>
                <a:lnTo>
                  <a:pt x="109" y="109"/>
                </a:lnTo>
                <a:lnTo>
                  <a:pt x="111" y="108"/>
                </a:lnTo>
                <a:lnTo>
                  <a:pt x="111" y="106"/>
                </a:lnTo>
                <a:lnTo>
                  <a:pt x="111" y="104"/>
                </a:lnTo>
                <a:lnTo>
                  <a:pt x="111" y="103"/>
                </a:lnTo>
                <a:lnTo>
                  <a:pt x="109" y="101"/>
                </a:lnTo>
                <a:lnTo>
                  <a:pt x="109" y="100"/>
                </a:lnTo>
                <a:lnTo>
                  <a:pt x="108" y="100"/>
                </a:lnTo>
                <a:lnTo>
                  <a:pt x="108" y="98"/>
                </a:lnTo>
                <a:lnTo>
                  <a:pt x="106" y="98"/>
                </a:lnTo>
                <a:lnTo>
                  <a:pt x="106" y="96"/>
                </a:lnTo>
                <a:lnTo>
                  <a:pt x="106" y="93"/>
                </a:lnTo>
                <a:lnTo>
                  <a:pt x="113" y="83"/>
                </a:lnTo>
                <a:lnTo>
                  <a:pt x="114" y="80"/>
                </a:lnTo>
                <a:lnTo>
                  <a:pt x="116" y="78"/>
                </a:lnTo>
                <a:lnTo>
                  <a:pt x="117" y="77"/>
                </a:lnTo>
                <a:lnTo>
                  <a:pt x="119" y="73"/>
                </a:lnTo>
                <a:lnTo>
                  <a:pt x="122" y="68"/>
                </a:lnTo>
                <a:lnTo>
                  <a:pt x="127" y="60"/>
                </a:lnTo>
                <a:lnTo>
                  <a:pt x="132" y="55"/>
                </a:lnTo>
                <a:lnTo>
                  <a:pt x="134" y="52"/>
                </a:lnTo>
                <a:lnTo>
                  <a:pt x="134" y="51"/>
                </a:lnTo>
                <a:lnTo>
                  <a:pt x="135" y="51"/>
                </a:lnTo>
                <a:lnTo>
                  <a:pt x="135" y="49"/>
                </a:lnTo>
                <a:lnTo>
                  <a:pt x="137" y="49"/>
                </a:lnTo>
                <a:lnTo>
                  <a:pt x="137" y="47"/>
                </a:lnTo>
                <a:lnTo>
                  <a:pt x="137" y="46"/>
                </a:lnTo>
                <a:lnTo>
                  <a:pt x="139" y="46"/>
                </a:lnTo>
                <a:lnTo>
                  <a:pt x="139" y="44"/>
                </a:lnTo>
                <a:lnTo>
                  <a:pt x="140" y="42"/>
                </a:lnTo>
                <a:lnTo>
                  <a:pt x="142" y="41"/>
                </a:lnTo>
                <a:lnTo>
                  <a:pt x="142" y="39"/>
                </a:lnTo>
                <a:lnTo>
                  <a:pt x="144" y="39"/>
                </a:lnTo>
                <a:lnTo>
                  <a:pt x="144" y="37"/>
                </a:lnTo>
                <a:lnTo>
                  <a:pt x="144" y="36"/>
                </a:lnTo>
                <a:lnTo>
                  <a:pt x="144" y="34"/>
                </a:lnTo>
                <a:lnTo>
                  <a:pt x="144" y="33"/>
                </a:lnTo>
                <a:lnTo>
                  <a:pt x="145" y="33"/>
                </a:lnTo>
                <a:lnTo>
                  <a:pt x="145" y="31"/>
                </a:lnTo>
                <a:lnTo>
                  <a:pt x="145" y="29"/>
                </a:lnTo>
                <a:lnTo>
                  <a:pt x="147" y="28"/>
                </a:lnTo>
                <a:lnTo>
                  <a:pt x="147" y="26"/>
                </a:lnTo>
                <a:lnTo>
                  <a:pt x="147" y="24"/>
                </a:lnTo>
                <a:lnTo>
                  <a:pt x="148" y="24"/>
                </a:lnTo>
                <a:lnTo>
                  <a:pt x="150" y="23"/>
                </a:lnTo>
                <a:lnTo>
                  <a:pt x="150" y="21"/>
                </a:lnTo>
                <a:lnTo>
                  <a:pt x="152" y="21"/>
                </a:lnTo>
                <a:lnTo>
                  <a:pt x="152" y="19"/>
                </a:lnTo>
                <a:lnTo>
                  <a:pt x="153" y="18"/>
                </a:lnTo>
                <a:lnTo>
                  <a:pt x="153" y="16"/>
                </a:lnTo>
                <a:lnTo>
                  <a:pt x="153" y="13"/>
                </a:lnTo>
                <a:lnTo>
                  <a:pt x="155" y="13"/>
                </a:lnTo>
                <a:lnTo>
                  <a:pt x="155" y="11"/>
                </a:lnTo>
                <a:lnTo>
                  <a:pt x="155" y="10"/>
                </a:lnTo>
                <a:lnTo>
                  <a:pt x="155" y="8"/>
                </a:lnTo>
                <a:lnTo>
                  <a:pt x="157" y="8"/>
                </a:lnTo>
                <a:lnTo>
                  <a:pt x="157" y="6"/>
                </a:lnTo>
                <a:lnTo>
                  <a:pt x="158" y="6"/>
                </a:lnTo>
                <a:lnTo>
                  <a:pt x="158" y="5"/>
                </a:lnTo>
                <a:lnTo>
                  <a:pt x="160" y="5"/>
                </a:lnTo>
                <a:lnTo>
                  <a:pt x="162" y="5"/>
                </a:lnTo>
                <a:lnTo>
                  <a:pt x="162" y="3"/>
                </a:lnTo>
                <a:lnTo>
                  <a:pt x="162" y="2"/>
                </a:lnTo>
                <a:lnTo>
                  <a:pt x="162" y="0"/>
                </a:lnTo>
                <a:lnTo>
                  <a:pt x="163" y="0"/>
                </a:lnTo>
                <a:close/>
              </a:path>
            </a:pathLst>
          </a:custGeom>
          <a:solidFill>
            <a:srgbClr val="CCCC00"/>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72" name="Freeform 711"/>
          <p:cNvSpPr>
            <a:spLocks/>
          </p:cNvSpPr>
          <p:nvPr/>
        </p:nvSpPr>
        <p:spPr bwMode="auto">
          <a:xfrm>
            <a:off x="1738637" y="5345312"/>
            <a:ext cx="793196" cy="1057526"/>
          </a:xfrm>
          <a:custGeom>
            <a:avLst/>
            <a:gdLst>
              <a:gd name="T0" fmla="*/ 178 w 392"/>
              <a:gd name="T1" fmla="*/ 21 h 508"/>
              <a:gd name="T2" fmla="*/ 207 w 392"/>
              <a:gd name="T3" fmla="*/ 29 h 508"/>
              <a:gd name="T4" fmla="*/ 235 w 392"/>
              <a:gd name="T5" fmla="*/ 39 h 508"/>
              <a:gd name="T6" fmla="*/ 291 w 392"/>
              <a:gd name="T7" fmla="*/ 51 h 508"/>
              <a:gd name="T8" fmla="*/ 325 w 392"/>
              <a:gd name="T9" fmla="*/ 34 h 508"/>
              <a:gd name="T10" fmla="*/ 356 w 392"/>
              <a:gd name="T11" fmla="*/ 39 h 508"/>
              <a:gd name="T12" fmla="*/ 382 w 392"/>
              <a:gd name="T13" fmla="*/ 59 h 508"/>
              <a:gd name="T14" fmla="*/ 390 w 392"/>
              <a:gd name="T15" fmla="*/ 104 h 508"/>
              <a:gd name="T16" fmla="*/ 389 w 392"/>
              <a:gd name="T17" fmla="*/ 158 h 508"/>
              <a:gd name="T18" fmla="*/ 385 w 392"/>
              <a:gd name="T19" fmla="*/ 240 h 508"/>
              <a:gd name="T20" fmla="*/ 384 w 392"/>
              <a:gd name="T21" fmla="*/ 307 h 508"/>
              <a:gd name="T22" fmla="*/ 382 w 392"/>
              <a:gd name="T23" fmla="*/ 353 h 508"/>
              <a:gd name="T24" fmla="*/ 381 w 392"/>
              <a:gd name="T25" fmla="*/ 392 h 508"/>
              <a:gd name="T26" fmla="*/ 379 w 392"/>
              <a:gd name="T27" fmla="*/ 420 h 508"/>
              <a:gd name="T28" fmla="*/ 377 w 392"/>
              <a:gd name="T29" fmla="*/ 461 h 508"/>
              <a:gd name="T30" fmla="*/ 374 w 392"/>
              <a:gd name="T31" fmla="*/ 506 h 508"/>
              <a:gd name="T32" fmla="*/ 318 w 392"/>
              <a:gd name="T33" fmla="*/ 508 h 508"/>
              <a:gd name="T34" fmla="*/ 255 w 392"/>
              <a:gd name="T35" fmla="*/ 505 h 508"/>
              <a:gd name="T36" fmla="*/ 214 w 392"/>
              <a:gd name="T37" fmla="*/ 503 h 508"/>
              <a:gd name="T38" fmla="*/ 170 w 392"/>
              <a:gd name="T39" fmla="*/ 505 h 508"/>
              <a:gd name="T40" fmla="*/ 139 w 392"/>
              <a:gd name="T41" fmla="*/ 503 h 508"/>
              <a:gd name="T42" fmla="*/ 98 w 392"/>
              <a:gd name="T43" fmla="*/ 501 h 508"/>
              <a:gd name="T44" fmla="*/ 86 w 392"/>
              <a:gd name="T45" fmla="*/ 492 h 508"/>
              <a:gd name="T46" fmla="*/ 85 w 392"/>
              <a:gd name="T47" fmla="*/ 477 h 508"/>
              <a:gd name="T48" fmla="*/ 88 w 392"/>
              <a:gd name="T49" fmla="*/ 459 h 508"/>
              <a:gd name="T50" fmla="*/ 96 w 392"/>
              <a:gd name="T51" fmla="*/ 444 h 508"/>
              <a:gd name="T52" fmla="*/ 90 w 392"/>
              <a:gd name="T53" fmla="*/ 426 h 508"/>
              <a:gd name="T54" fmla="*/ 80 w 392"/>
              <a:gd name="T55" fmla="*/ 412 h 508"/>
              <a:gd name="T56" fmla="*/ 93 w 392"/>
              <a:gd name="T57" fmla="*/ 399 h 508"/>
              <a:gd name="T58" fmla="*/ 103 w 392"/>
              <a:gd name="T59" fmla="*/ 381 h 508"/>
              <a:gd name="T60" fmla="*/ 103 w 392"/>
              <a:gd name="T61" fmla="*/ 364 h 508"/>
              <a:gd name="T62" fmla="*/ 113 w 392"/>
              <a:gd name="T63" fmla="*/ 354 h 508"/>
              <a:gd name="T64" fmla="*/ 106 w 392"/>
              <a:gd name="T65" fmla="*/ 338 h 508"/>
              <a:gd name="T66" fmla="*/ 99 w 392"/>
              <a:gd name="T67" fmla="*/ 322 h 508"/>
              <a:gd name="T68" fmla="*/ 90 w 392"/>
              <a:gd name="T69" fmla="*/ 307 h 508"/>
              <a:gd name="T70" fmla="*/ 86 w 392"/>
              <a:gd name="T71" fmla="*/ 292 h 508"/>
              <a:gd name="T72" fmla="*/ 75 w 392"/>
              <a:gd name="T73" fmla="*/ 284 h 508"/>
              <a:gd name="T74" fmla="*/ 67 w 392"/>
              <a:gd name="T75" fmla="*/ 274 h 508"/>
              <a:gd name="T76" fmla="*/ 54 w 392"/>
              <a:gd name="T77" fmla="*/ 271 h 508"/>
              <a:gd name="T78" fmla="*/ 41 w 392"/>
              <a:gd name="T79" fmla="*/ 268 h 508"/>
              <a:gd name="T80" fmla="*/ 21 w 392"/>
              <a:gd name="T81" fmla="*/ 266 h 508"/>
              <a:gd name="T82" fmla="*/ 6 w 392"/>
              <a:gd name="T83" fmla="*/ 265 h 508"/>
              <a:gd name="T84" fmla="*/ 1 w 392"/>
              <a:gd name="T85" fmla="*/ 248 h 508"/>
              <a:gd name="T86" fmla="*/ 5 w 392"/>
              <a:gd name="T87" fmla="*/ 237 h 508"/>
              <a:gd name="T88" fmla="*/ 16 w 392"/>
              <a:gd name="T89" fmla="*/ 225 h 508"/>
              <a:gd name="T90" fmla="*/ 18 w 392"/>
              <a:gd name="T91" fmla="*/ 212 h 508"/>
              <a:gd name="T92" fmla="*/ 21 w 392"/>
              <a:gd name="T93" fmla="*/ 199 h 508"/>
              <a:gd name="T94" fmla="*/ 18 w 392"/>
              <a:gd name="T95" fmla="*/ 180 h 508"/>
              <a:gd name="T96" fmla="*/ 28 w 392"/>
              <a:gd name="T97" fmla="*/ 176 h 508"/>
              <a:gd name="T98" fmla="*/ 42 w 392"/>
              <a:gd name="T99" fmla="*/ 176 h 508"/>
              <a:gd name="T100" fmla="*/ 57 w 392"/>
              <a:gd name="T101" fmla="*/ 181 h 508"/>
              <a:gd name="T102" fmla="*/ 73 w 392"/>
              <a:gd name="T103" fmla="*/ 178 h 508"/>
              <a:gd name="T104" fmla="*/ 80 w 392"/>
              <a:gd name="T105" fmla="*/ 163 h 508"/>
              <a:gd name="T106" fmla="*/ 88 w 392"/>
              <a:gd name="T107" fmla="*/ 150 h 508"/>
              <a:gd name="T108" fmla="*/ 91 w 392"/>
              <a:gd name="T109" fmla="*/ 135 h 508"/>
              <a:gd name="T110" fmla="*/ 103 w 392"/>
              <a:gd name="T111" fmla="*/ 119 h 508"/>
              <a:gd name="T112" fmla="*/ 111 w 392"/>
              <a:gd name="T113" fmla="*/ 106 h 508"/>
              <a:gd name="T114" fmla="*/ 117 w 392"/>
              <a:gd name="T115" fmla="*/ 77 h 508"/>
              <a:gd name="T116" fmla="*/ 139 w 392"/>
              <a:gd name="T117" fmla="*/ 44 h 508"/>
              <a:gd name="T118" fmla="*/ 147 w 392"/>
              <a:gd name="T119" fmla="*/ 26 h 508"/>
              <a:gd name="T120" fmla="*/ 155 w 392"/>
              <a:gd name="T121" fmla="*/ 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508">
                <a:moveTo>
                  <a:pt x="163" y="0"/>
                </a:moveTo>
                <a:lnTo>
                  <a:pt x="163" y="15"/>
                </a:lnTo>
                <a:lnTo>
                  <a:pt x="163" y="21"/>
                </a:lnTo>
                <a:lnTo>
                  <a:pt x="163" y="28"/>
                </a:lnTo>
                <a:lnTo>
                  <a:pt x="170" y="28"/>
                </a:lnTo>
                <a:lnTo>
                  <a:pt x="171" y="28"/>
                </a:lnTo>
                <a:lnTo>
                  <a:pt x="171" y="21"/>
                </a:lnTo>
                <a:lnTo>
                  <a:pt x="171" y="19"/>
                </a:lnTo>
                <a:lnTo>
                  <a:pt x="173" y="19"/>
                </a:lnTo>
                <a:lnTo>
                  <a:pt x="175" y="19"/>
                </a:lnTo>
                <a:lnTo>
                  <a:pt x="176" y="19"/>
                </a:lnTo>
                <a:lnTo>
                  <a:pt x="176" y="21"/>
                </a:lnTo>
                <a:lnTo>
                  <a:pt x="178" y="21"/>
                </a:lnTo>
                <a:lnTo>
                  <a:pt x="181" y="21"/>
                </a:lnTo>
                <a:lnTo>
                  <a:pt x="181" y="23"/>
                </a:lnTo>
                <a:lnTo>
                  <a:pt x="181" y="26"/>
                </a:lnTo>
                <a:lnTo>
                  <a:pt x="181" y="28"/>
                </a:lnTo>
                <a:lnTo>
                  <a:pt x="183" y="28"/>
                </a:lnTo>
                <a:lnTo>
                  <a:pt x="184" y="28"/>
                </a:lnTo>
                <a:lnTo>
                  <a:pt x="186" y="28"/>
                </a:lnTo>
                <a:lnTo>
                  <a:pt x="188" y="28"/>
                </a:lnTo>
                <a:lnTo>
                  <a:pt x="189" y="28"/>
                </a:lnTo>
                <a:lnTo>
                  <a:pt x="199" y="29"/>
                </a:lnTo>
                <a:lnTo>
                  <a:pt x="204" y="29"/>
                </a:lnTo>
                <a:lnTo>
                  <a:pt x="206" y="29"/>
                </a:lnTo>
                <a:lnTo>
                  <a:pt x="207" y="29"/>
                </a:lnTo>
                <a:lnTo>
                  <a:pt x="209" y="29"/>
                </a:lnTo>
                <a:lnTo>
                  <a:pt x="215" y="29"/>
                </a:lnTo>
                <a:lnTo>
                  <a:pt x="219" y="29"/>
                </a:lnTo>
                <a:lnTo>
                  <a:pt x="220" y="29"/>
                </a:lnTo>
                <a:lnTo>
                  <a:pt x="222" y="29"/>
                </a:lnTo>
                <a:lnTo>
                  <a:pt x="227" y="29"/>
                </a:lnTo>
                <a:lnTo>
                  <a:pt x="227" y="34"/>
                </a:lnTo>
                <a:lnTo>
                  <a:pt x="230" y="34"/>
                </a:lnTo>
                <a:lnTo>
                  <a:pt x="230" y="33"/>
                </a:lnTo>
                <a:lnTo>
                  <a:pt x="233" y="33"/>
                </a:lnTo>
                <a:lnTo>
                  <a:pt x="233" y="36"/>
                </a:lnTo>
                <a:lnTo>
                  <a:pt x="233" y="39"/>
                </a:lnTo>
                <a:lnTo>
                  <a:pt x="235" y="39"/>
                </a:lnTo>
                <a:lnTo>
                  <a:pt x="235" y="44"/>
                </a:lnTo>
                <a:lnTo>
                  <a:pt x="245" y="44"/>
                </a:lnTo>
                <a:lnTo>
                  <a:pt x="243" y="49"/>
                </a:lnTo>
                <a:lnTo>
                  <a:pt x="247" y="49"/>
                </a:lnTo>
                <a:lnTo>
                  <a:pt x="263" y="51"/>
                </a:lnTo>
                <a:lnTo>
                  <a:pt x="268" y="51"/>
                </a:lnTo>
                <a:lnTo>
                  <a:pt x="266" y="55"/>
                </a:lnTo>
                <a:lnTo>
                  <a:pt x="281" y="55"/>
                </a:lnTo>
                <a:lnTo>
                  <a:pt x="281" y="57"/>
                </a:lnTo>
                <a:lnTo>
                  <a:pt x="286" y="59"/>
                </a:lnTo>
                <a:lnTo>
                  <a:pt x="286" y="55"/>
                </a:lnTo>
                <a:lnTo>
                  <a:pt x="291" y="55"/>
                </a:lnTo>
                <a:lnTo>
                  <a:pt x="291" y="51"/>
                </a:lnTo>
                <a:lnTo>
                  <a:pt x="299" y="52"/>
                </a:lnTo>
                <a:lnTo>
                  <a:pt x="299" y="49"/>
                </a:lnTo>
                <a:lnTo>
                  <a:pt x="309" y="49"/>
                </a:lnTo>
                <a:lnTo>
                  <a:pt x="309" y="52"/>
                </a:lnTo>
                <a:lnTo>
                  <a:pt x="310" y="52"/>
                </a:lnTo>
                <a:lnTo>
                  <a:pt x="310" y="51"/>
                </a:lnTo>
                <a:lnTo>
                  <a:pt x="310" y="49"/>
                </a:lnTo>
                <a:lnTo>
                  <a:pt x="310" y="46"/>
                </a:lnTo>
                <a:lnTo>
                  <a:pt x="310" y="42"/>
                </a:lnTo>
                <a:lnTo>
                  <a:pt x="312" y="42"/>
                </a:lnTo>
                <a:lnTo>
                  <a:pt x="323" y="42"/>
                </a:lnTo>
                <a:lnTo>
                  <a:pt x="325" y="42"/>
                </a:lnTo>
                <a:lnTo>
                  <a:pt x="325" y="34"/>
                </a:lnTo>
                <a:lnTo>
                  <a:pt x="327" y="34"/>
                </a:lnTo>
                <a:lnTo>
                  <a:pt x="328" y="34"/>
                </a:lnTo>
                <a:lnTo>
                  <a:pt x="328" y="39"/>
                </a:lnTo>
                <a:lnTo>
                  <a:pt x="330" y="39"/>
                </a:lnTo>
                <a:lnTo>
                  <a:pt x="331" y="39"/>
                </a:lnTo>
                <a:lnTo>
                  <a:pt x="333" y="39"/>
                </a:lnTo>
                <a:lnTo>
                  <a:pt x="346" y="39"/>
                </a:lnTo>
                <a:lnTo>
                  <a:pt x="346" y="41"/>
                </a:lnTo>
                <a:lnTo>
                  <a:pt x="353" y="42"/>
                </a:lnTo>
                <a:lnTo>
                  <a:pt x="354" y="42"/>
                </a:lnTo>
                <a:lnTo>
                  <a:pt x="354" y="41"/>
                </a:lnTo>
                <a:lnTo>
                  <a:pt x="354" y="39"/>
                </a:lnTo>
                <a:lnTo>
                  <a:pt x="356" y="39"/>
                </a:lnTo>
                <a:lnTo>
                  <a:pt x="358" y="39"/>
                </a:lnTo>
                <a:lnTo>
                  <a:pt x="364" y="39"/>
                </a:lnTo>
                <a:lnTo>
                  <a:pt x="367" y="41"/>
                </a:lnTo>
                <a:lnTo>
                  <a:pt x="369" y="41"/>
                </a:lnTo>
                <a:lnTo>
                  <a:pt x="371" y="41"/>
                </a:lnTo>
                <a:lnTo>
                  <a:pt x="371" y="42"/>
                </a:lnTo>
                <a:lnTo>
                  <a:pt x="371" y="44"/>
                </a:lnTo>
                <a:lnTo>
                  <a:pt x="372" y="44"/>
                </a:lnTo>
                <a:lnTo>
                  <a:pt x="376" y="46"/>
                </a:lnTo>
                <a:lnTo>
                  <a:pt x="377" y="46"/>
                </a:lnTo>
                <a:lnTo>
                  <a:pt x="379" y="46"/>
                </a:lnTo>
                <a:lnTo>
                  <a:pt x="382" y="46"/>
                </a:lnTo>
                <a:lnTo>
                  <a:pt x="382" y="59"/>
                </a:lnTo>
                <a:lnTo>
                  <a:pt x="384" y="59"/>
                </a:lnTo>
                <a:lnTo>
                  <a:pt x="385" y="59"/>
                </a:lnTo>
                <a:lnTo>
                  <a:pt x="392" y="59"/>
                </a:lnTo>
                <a:lnTo>
                  <a:pt x="392" y="60"/>
                </a:lnTo>
                <a:lnTo>
                  <a:pt x="392" y="64"/>
                </a:lnTo>
                <a:lnTo>
                  <a:pt x="390" y="77"/>
                </a:lnTo>
                <a:lnTo>
                  <a:pt x="390" y="82"/>
                </a:lnTo>
                <a:lnTo>
                  <a:pt x="390" y="90"/>
                </a:lnTo>
                <a:lnTo>
                  <a:pt x="390" y="91"/>
                </a:lnTo>
                <a:lnTo>
                  <a:pt x="390" y="98"/>
                </a:lnTo>
                <a:lnTo>
                  <a:pt x="390" y="100"/>
                </a:lnTo>
                <a:lnTo>
                  <a:pt x="390" y="101"/>
                </a:lnTo>
                <a:lnTo>
                  <a:pt x="390" y="104"/>
                </a:lnTo>
                <a:lnTo>
                  <a:pt x="390" y="108"/>
                </a:lnTo>
                <a:lnTo>
                  <a:pt x="390" y="109"/>
                </a:lnTo>
                <a:lnTo>
                  <a:pt x="390" y="111"/>
                </a:lnTo>
                <a:lnTo>
                  <a:pt x="389" y="116"/>
                </a:lnTo>
                <a:lnTo>
                  <a:pt x="389" y="129"/>
                </a:lnTo>
                <a:lnTo>
                  <a:pt x="389" y="131"/>
                </a:lnTo>
                <a:lnTo>
                  <a:pt x="389" y="132"/>
                </a:lnTo>
                <a:lnTo>
                  <a:pt x="389" y="135"/>
                </a:lnTo>
                <a:lnTo>
                  <a:pt x="389" y="144"/>
                </a:lnTo>
                <a:lnTo>
                  <a:pt x="389" y="152"/>
                </a:lnTo>
                <a:lnTo>
                  <a:pt x="389" y="153"/>
                </a:lnTo>
                <a:lnTo>
                  <a:pt x="389" y="157"/>
                </a:lnTo>
                <a:lnTo>
                  <a:pt x="389" y="158"/>
                </a:lnTo>
                <a:lnTo>
                  <a:pt x="389" y="175"/>
                </a:lnTo>
                <a:lnTo>
                  <a:pt x="389" y="180"/>
                </a:lnTo>
                <a:lnTo>
                  <a:pt x="389" y="183"/>
                </a:lnTo>
                <a:lnTo>
                  <a:pt x="389" y="185"/>
                </a:lnTo>
                <a:lnTo>
                  <a:pt x="389" y="186"/>
                </a:lnTo>
                <a:lnTo>
                  <a:pt x="389" y="189"/>
                </a:lnTo>
                <a:lnTo>
                  <a:pt x="387" y="191"/>
                </a:lnTo>
                <a:lnTo>
                  <a:pt x="387" y="201"/>
                </a:lnTo>
                <a:lnTo>
                  <a:pt x="387" y="220"/>
                </a:lnTo>
                <a:lnTo>
                  <a:pt x="385" y="234"/>
                </a:lnTo>
                <a:lnTo>
                  <a:pt x="385" y="237"/>
                </a:lnTo>
                <a:lnTo>
                  <a:pt x="385" y="238"/>
                </a:lnTo>
                <a:lnTo>
                  <a:pt x="385" y="240"/>
                </a:lnTo>
                <a:lnTo>
                  <a:pt x="385" y="247"/>
                </a:lnTo>
                <a:lnTo>
                  <a:pt x="385" y="256"/>
                </a:lnTo>
                <a:lnTo>
                  <a:pt x="385" y="260"/>
                </a:lnTo>
                <a:lnTo>
                  <a:pt x="385" y="261"/>
                </a:lnTo>
                <a:lnTo>
                  <a:pt x="385" y="263"/>
                </a:lnTo>
                <a:lnTo>
                  <a:pt x="385" y="268"/>
                </a:lnTo>
                <a:lnTo>
                  <a:pt x="385" y="269"/>
                </a:lnTo>
                <a:lnTo>
                  <a:pt x="384" y="279"/>
                </a:lnTo>
                <a:lnTo>
                  <a:pt x="384" y="281"/>
                </a:lnTo>
                <a:lnTo>
                  <a:pt x="384" y="301"/>
                </a:lnTo>
                <a:lnTo>
                  <a:pt x="384" y="302"/>
                </a:lnTo>
                <a:lnTo>
                  <a:pt x="384" y="304"/>
                </a:lnTo>
                <a:lnTo>
                  <a:pt x="384" y="307"/>
                </a:lnTo>
                <a:lnTo>
                  <a:pt x="384" y="309"/>
                </a:lnTo>
                <a:lnTo>
                  <a:pt x="384" y="310"/>
                </a:lnTo>
                <a:lnTo>
                  <a:pt x="382" y="317"/>
                </a:lnTo>
                <a:lnTo>
                  <a:pt x="382" y="318"/>
                </a:lnTo>
                <a:lnTo>
                  <a:pt x="382" y="320"/>
                </a:lnTo>
                <a:lnTo>
                  <a:pt x="382" y="323"/>
                </a:lnTo>
                <a:lnTo>
                  <a:pt x="382" y="325"/>
                </a:lnTo>
                <a:lnTo>
                  <a:pt x="382" y="330"/>
                </a:lnTo>
                <a:lnTo>
                  <a:pt x="382" y="340"/>
                </a:lnTo>
                <a:lnTo>
                  <a:pt x="382" y="348"/>
                </a:lnTo>
                <a:lnTo>
                  <a:pt x="382" y="350"/>
                </a:lnTo>
                <a:lnTo>
                  <a:pt x="382" y="351"/>
                </a:lnTo>
                <a:lnTo>
                  <a:pt x="382" y="353"/>
                </a:lnTo>
                <a:lnTo>
                  <a:pt x="382" y="358"/>
                </a:lnTo>
                <a:lnTo>
                  <a:pt x="382" y="359"/>
                </a:lnTo>
                <a:lnTo>
                  <a:pt x="382" y="363"/>
                </a:lnTo>
                <a:lnTo>
                  <a:pt x="381" y="364"/>
                </a:lnTo>
                <a:lnTo>
                  <a:pt x="381" y="371"/>
                </a:lnTo>
                <a:lnTo>
                  <a:pt x="381" y="372"/>
                </a:lnTo>
                <a:lnTo>
                  <a:pt x="381" y="376"/>
                </a:lnTo>
                <a:lnTo>
                  <a:pt x="381" y="381"/>
                </a:lnTo>
                <a:lnTo>
                  <a:pt x="381" y="382"/>
                </a:lnTo>
                <a:lnTo>
                  <a:pt x="381" y="385"/>
                </a:lnTo>
                <a:lnTo>
                  <a:pt x="381" y="387"/>
                </a:lnTo>
                <a:lnTo>
                  <a:pt x="381" y="389"/>
                </a:lnTo>
                <a:lnTo>
                  <a:pt x="381" y="392"/>
                </a:lnTo>
                <a:lnTo>
                  <a:pt x="381" y="395"/>
                </a:lnTo>
                <a:lnTo>
                  <a:pt x="381" y="399"/>
                </a:lnTo>
                <a:lnTo>
                  <a:pt x="381" y="402"/>
                </a:lnTo>
                <a:lnTo>
                  <a:pt x="381" y="405"/>
                </a:lnTo>
                <a:lnTo>
                  <a:pt x="381" y="407"/>
                </a:lnTo>
                <a:lnTo>
                  <a:pt x="381" y="408"/>
                </a:lnTo>
                <a:lnTo>
                  <a:pt x="381" y="412"/>
                </a:lnTo>
                <a:lnTo>
                  <a:pt x="381" y="413"/>
                </a:lnTo>
                <a:lnTo>
                  <a:pt x="381" y="415"/>
                </a:lnTo>
                <a:lnTo>
                  <a:pt x="381" y="417"/>
                </a:lnTo>
                <a:lnTo>
                  <a:pt x="379" y="417"/>
                </a:lnTo>
                <a:lnTo>
                  <a:pt x="379" y="418"/>
                </a:lnTo>
                <a:lnTo>
                  <a:pt x="379" y="420"/>
                </a:lnTo>
                <a:lnTo>
                  <a:pt x="379" y="423"/>
                </a:lnTo>
                <a:lnTo>
                  <a:pt x="379" y="425"/>
                </a:lnTo>
                <a:lnTo>
                  <a:pt x="379" y="428"/>
                </a:lnTo>
                <a:lnTo>
                  <a:pt x="379" y="430"/>
                </a:lnTo>
                <a:lnTo>
                  <a:pt x="379" y="439"/>
                </a:lnTo>
                <a:lnTo>
                  <a:pt x="379" y="444"/>
                </a:lnTo>
                <a:lnTo>
                  <a:pt x="379" y="446"/>
                </a:lnTo>
                <a:lnTo>
                  <a:pt x="379" y="448"/>
                </a:lnTo>
                <a:lnTo>
                  <a:pt x="379" y="451"/>
                </a:lnTo>
                <a:lnTo>
                  <a:pt x="377" y="454"/>
                </a:lnTo>
                <a:lnTo>
                  <a:pt x="377" y="456"/>
                </a:lnTo>
                <a:lnTo>
                  <a:pt x="377" y="457"/>
                </a:lnTo>
                <a:lnTo>
                  <a:pt x="377" y="461"/>
                </a:lnTo>
                <a:lnTo>
                  <a:pt x="377" y="464"/>
                </a:lnTo>
                <a:lnTo>
                  <a:pt x="377" y="472"/>
                </a:lnTo>
                <a:lnTo>
                  <a:pt x="377" y="475"/>
                </a:lnTo>
                <a:lnTo>
                  <a:pt x="377" y="480"/>
                </a:lnTo>
                <a:lnTo>
                  <a:pt x="377" y="484"/>
                </a:lnTo>
                <a:lnTo>
                  <a:pt x="377" y="490"/>
                </a:lnTo>
                <a:lnTo>
                  <a:pt x="377" y="492"/>
                </a:lnTo>
                <a:lnTo>
                  <a:pt x="377" y="493"/>
                </a:lnTo>
                <a:lnTo>
                  <a:pt x="377" y="495"/>
                </a:lnTo>
                <a:lnTo>
                  <a:pt x="377" y="498"/>
                </a:lnTo>
                <a:lnTo>
                  <a:pt x="376" y="503"/>
                </a:lnTo>
                <a:lnTo>
                  <a:pt x="376" y="506"/>
                </a:lnTo>
                <a:lnTo>
                  <a:pt x="374" y="506"/>
                </a:lnTo>
                <a:lnTo>
                  <a:pt x="369" y="506"/>
                </a:lnTo>
                <a:lnTo>
                  <a:pt x="366" y="506"/>
                </a:lnTo>
                <a:lnTo>
                  <a:pt x="361" y="506"/>
                </a:lnTo>
                <a:lnTo>
                  <a:pt x="358" y="506"/>
                </a:lnTo>
                <a:lnTo>
                  <a:pt x="348" y="508"/>
                </a:lnTo>
                <a:lnTo>
                  <a:pt x="345" y="508"/>
                </a:lnTo>
                <a:lnTo>
                  <a:pt x="331" y="508"/>
                </a:lnTo>
                <a:lnTo>
                  <a:pt x="330" y="508"/>
                </a:lnTo>
                <a:lnTo>
                  <a:pt x="328" y="508"/>
                </a:lnTo>
                <a:lnTo>
                  <a:pt x="323" y="508"/>
                </a:lnTo>
                <a:lnTo>
                  <a:pt x="322" y="508"/>
                </a:lnTo>
                <a:lnTo>
                  <a:pt x="320" y="508"/>
                </a:lnTo>
                <a:lnTo>
                  <a:pt x="318" y="508"/>
                </a:lnTo>
                <a:lnTo>
                  <a:pt x="314" y="508"/>
                </a:lnTo>
                <a:lnTo>
                  <a:pt x="312" y="508"/>
                </a:lnTo>
                <a:lnTo>
                  <a:pt x="307" y="506"/>
                </a:lnTo>
                <a:lnTo>
                  <a:pt x="304" y="506"/>
                </a:lnTo>
                <a:lnTo>
                  <a:pt x="302" y="506"/>
                </a:lnTo>
                <a:lnTo>
                  <a:pt x="299" y="506"/>
                </a:lnTo>
                <a:lnTo>
                  <a:pt x="297" y="506"/>
                </a:lnTo>
                <a:lnTo>
                  <a:pt x="296" y="506"/>
                </a:lnTo>
                <a:lnTo>
                  <a:pt x="291" y="506"/>
                </a:lnTo>
                <a:lnTo>
                  <a:pt x="289" y="506"/>
                </a:lnTo>
                <a:lnTo>
                  <a:pt x="279" y="505"/>
                </a:lnTo>
                <a:lnTo>
                  <a:pt x="256" y="505"/>
                </a:lnTo>
                <a:lnTo>
                  <a:pt x="255" y="505"/>
                </a:lnTo>
                <a:lnTo>
                  <a:pt x="251" y="505"/>
                </a:lnTo>
                <a:lnTo>
                  <a:pt x="247" y="505"/>
                </a:lnTo>
                <a:lnTo>
                  <a:pt x="245" y="505"/>
                </a:lnTo>
                <a:lnTo>
                  <a:pt x="243" y="505"/>
                </a:lnTo>
                <a:lnTo>
                  <a:pt x="242" y="505"/>
                </a:lnTo>
                <a:lnTo>
                  <a:pt x="240" y="503"/>
                </a:lnTo>
                <a:lnTo>
                  <a:pt x="238" y="503"/>
                </a:lnTo>
                <a:lnTo>
                  <a:pt x="237" y="503"/>
                </a:lnTo>
                <a:lnTo>
                  <a:pt x="235" y="503"/>
                </a:lnTo>
                <a:lnTo>
                  <a:pt x="233" y="503"/>
                </a:lnTo>
                <a:lnTo>
                  <a:pt x="230" y="503"/>
                </a:lnTo>
                <a:lnTo>
                  <a:pt x="224" y="503"/>
                </a:lnTo>
                <a:lnTo>
                  <a:pt x="214" y="503"/>
                </a:lnTo>
                <a:lnTo>
                  <a:pt x="206" y="503"/>
                </a:lnTo>
                <a:lnTo>
                  <a:pt x="196" y="503"/>
                </a:lnTo>
                <a:lnTo>
                  <a:pt x="189" y="503"/>
                </a:lnTo>
                <a:lnTo>
                  <a:pt x="188" y="503"/>
                </a:lnTo>
                <a:lnTo>
                  <a:pt x="186" y="503"/>
                </a:lnTo>
                <a:lnTo>
                  <a:pt x="183" y="503"/>
                </a:lnTo>
                <a:lnTo>
                  <a:pt x="180" y="503"/>
                </a:lnTo>
                <a:lnTo>
                  <a:pt x="178" y="505"/>
                </a:lnTo>
                <a:lnTo>
                  <a:pt x="176" y="505"/>
                </a:lnTo>
                <a:lnTo>
                  <a:pt x="175" y="505"/>
                </a:lnTo>
                <a:lnTo>
                  <a:pt x="173" y="505"/>
                </a:lnTo>
                <a:lnTo>
                  <a:pt x="171" y="505"/>
                </a:lnTo>
                <a:lnTo>
                  <a:pt x="170" y="505"/>
                </a:lnTo>
                <a:lnTo>
                  <a:pt x="168" y="505"/>
                </a:lnTo>
                <a:lnTo>
                  <a:pt x="166" y="505"/>
                </a:lnTo>
                <a:lnTo>
                  <a:pt x="162" y="505"/>
                </a:lnTo>
                <a:lnTo>
                  <a:pt x="160" y="505"/>
                </a:lnTo>
                <a:lnTo>
                  <a:pt x="158" y="503"/>
                </a:lnTo>
                <a:lnTo>
                  <a:pt x="155" y="503"/>
                </a:lnTo>
                <a:lnTo>
                  <a:pt x="152" y="503"/>
                </a:lnTo>
                <a:lnTo>
                  <a:pt x="147" y="503"/>
                </a:lnTo>
                <a:lnTo>
                  <a:pt x="145" y="503"/>
                </a:lnTo>
                <a:lnTo>
                  <a:pt x="144" y="503"/>
                </a:lnTo>
                <a:lnTo>
                  <a:pt x="142" y="503"/>
                </a:lnTo>
                <a:lnTo>
                  <a:pt x="140" y="503"/>
                </a:lnTo>
                <a:lnTo>
                  <a:pt x="139" y="503"/>
                </a:lnTo>
                <a:lnTo>
                  <a:pt x="135" y="503"/>
                </a:lnTo>
                <a:lnTo>
                  <a:pt x="134" y="503"/>
                </a:lnTo>
                <a:lnTo>
                  <a:pt x="127" y="501"/>
                </a:lnTo>
                <a:lnTo>
                  <a:pt x="126" y="501"/>
                </a:lnTo>
                <a:lnTo>
                  <a:pt x="121" y="501"/>
                </a:lnTo>
                <a:lnTo>
                  <a:pt x="116" y="501"/>
                </a:lnTo>
                <a:lnTo>
                  <a:pt x="111" y="501"/>
                </a:lnTo>
                <a:lnTo>
                  <a:pt x="109" y="501"/>
                </a:lnTo>
                <a:lnTo>
                  <a:pt x="108" y="501"/>
                </a:lnTo>
                <a:lnTo>
                  <a:pt x="104" y="501"/>
                </a:lnTo>
                <a:lnTo>
                  <a:pt x="103" y="501"/>
                </a:lnTo>
                <a:lnTo>
                  <a:pt x="101" y="501"/>
                </a:lnTo>
                <a:lnTo>
                  <a:pt x="98" y="501"/>
                </a:lnTo>
                <a:lnTo>
                  <a:pt x="95" y="501"/>
                </a:lnTo>
                <a:lnTo>
                  <a:pt x="95" y="500"/>
                </a:lnTo>
                <a:lnTo>
                  <a:pt x="93" y="500"/>
                </a:lnTo>
                <a:lnTo>
                  <a:pt x="93" y="498"/>
                </a:lnTo>
                <a:lnTo>
                  <a:pt x="91" y="498"/>
                </a:lnTo>
                <a:lnTo>
                  <a:pt x="90" y="498"/>
                </a:lnTo>
                <a:lnTo>
                  <a:pt x="90" y="497"/>
                </a:lnTo>
                <a:lnTo>
                  <a:pt x="90" y="495"/>
                </a:lnTo>
                <a:lnTo>
                  <a:pt x="91" y="495"/>
                </a:lnTo>
                <a:lnTo>
                  <a:pt x="91" y="493"/>
                </a:lnTo>
                <a:lnTo>
                  <a:pt x="90" y="492"/>
                </a:lnTo>
                <a:lnTo>
                  <a:pt x="88" y="492"/>
                </a:lnTo>
                <a:lnTo>
                  <a:pt x="86" y="492"/>
                </a:lnTo>
                <a:lnTo>
                  <a:pt x="86" y="490"/>
                </a:lnTo>
                <a:lnTo>
                  <a:pt x="86" y="488"/>
                </a:lnTo>
                <a:lnTo>
                  <a:pt x="85" y="488"/>
                </a:lnTo>
                <a:lnTo>
                  <a:pt x="85" y="487"/>
                </a:lnTo>
                <a:lnTo>
                  <a:pt x="86" y="487"/>
                </a:lnTo>
                <a:lnTo>
                  <a:pt x="86" y="485"/>
                </a:lnTo>
                <a:lnTo>
                  <a:pt x="88" y="484"/>
                </a:lnTo>
                <a:lnTo>
                  <a:pt x="86" y="484"/>
                </a:lnTo>
                <a:lnTo>
                  <a:pt x="86" y="482"/>
                </a:lnTo>
                <a:lnTo>
                  <a:pt x="88" y="480"/>
                </a:lnTo>
                <a:lnTo>
                  <a:pt x="88" y="479"/>
                </a:lnTo>
                <a:lnTo>
                  <a:pt x="86" y="479"/>
                </a:lnTo>
                <a:lnTo>
                  <a:pt x="85" y="477"/>
                </a:lnTo>
                <a:lnTo>
                  <a:pt x="83" y="474"/>
                </a:lnTo>
                <a:lnTo>
                  <a:pt x="83" y="472"/>
                </a:lnTo>
                <a:lnTo>
                  <a:pt x="81" y="470"/>
                </a:lnTo>
                <a:lnTo>
                  <a:pt x="81" y="469"/>
                </a:lnTo>
                <a:lnTo>
                  <a:pt x="83" y="469"/>
                </a:lnTo>
                <a:lnTo>
                  <a:pt x="85" y="467"/>
                </a:lnTo>
                <a:lnTo>
                  <a:pt x="85" y="466"/>
                </a:lnTo>
                <a:lnTo>
                  <a:pt x="86" y="466"/>
                </a:lnTo>
                <a:lnTo>
                  <a:pt x="86" y="464"/>
                </a:lnTo>
                <a:lnTo>
                  <a:pt x="86" y="462"/>
                </a:lnTo>
                <a:lnTo>
                  <a:pt x="86" y="461"/>
                </a:lnTo>
                <a:lnTo>
                  <a:pt x="86" y="459"/>
                </a:lnTo>
                <a:lnTo>
                  <a:pt x="88" y="459"/>
                </a:lnTo>
                <a:lnTo>
                  <a:pt x="90" y="459"/>
                </a:lnTo>
                <a:lnTo>
                  <a:pt x="90" y="457"/>
                </a:lnTo>
                <a:lnTo>
                  <a:pt x="91" y="457"/>
                </a:lnTo>
                <a:lnTo>
                  <a:pt x="90" y="457"/>
                </a:lnTo>
                <a:lnTo>
                  <a:pt x="90" y="456"/>
                </a:lnTo>
                <a:lnTo>
                  <a:pt x="90" y="454"/>
                </a:lnTo>
                <a:lnTo>
                  <a:pt x="91" y="454"/>
                </a:lnTo>
                <a:lnTo>
                  <a:pt x="93" y="454"/>
                </a:lnTo>
                <a:lnTo>
                  <a:pt x="93" y="452"/>
                </a:lnTo>
                <a:lnTo>
                  <a:pt x="93" y="451"/>
                </a:lnTo>
                <a:lnTo>
                  <a:pt x="93" y="449"/>
                </a:lnTo>
                <a:lnTo>
                  <a:pt x="95" y="446"/>
                </a:lnTo>
                <a:lnTo>
                  <a:pt x="96" y="444"/>
                </a:lnTo>
                <a:lnTo>
                  <a:pt x="96" y="443"/>
                </a:lnTo>
                <a:lnTo>
                  <a:pt x="95" y="443"/>
                </a:lnTo>
                <a:lnTo>
                  <a:pt x="95" y="439"/>
                </a:lnTo>
                <a:lnTo>
                  <a:pt x="93" y="438"/>
                </a:lnTo>
                <a:lnTo>
                  <a:pt x="93" y="436"/>
                </a:lnTo>
                <a:lnTo>
                  <a:pt x="93" y="434"/>
                </a:lnTo>
                <a:lnTo>
                  <a:pt x="91" y="434"/>
                </a:lnTo>
                <a:lnTo>
                  <a:pt x="91" y="433"/>
                </a:lnTo>
                <a:lnTo>
                  <a:pt x="91" y="431"/>
                </a:lnTo>
                <a:lnTo>
                  <a:pt x="91" y="430"/>
                </a:lnTo>
                <a:lnTo>
                  <a:pt x="90" y="430"/>
                </a:lnTo>
                <a:lnTo>
                  <a:pt x="90" y="428"/>
                </a:lnTo>
                <a:lnTo>
                  <a:pt x="90" y="426"/>
                </a:lnTo>
                <a:lnTo>
                  <a:pt x="88" y="426"/>
                </a:lnTo>
                <a:lnTo>
                  <a:pt x="88" y="425"/>
                </a:lnTo>
                <a:lnTo>
                  <a:pt x="88" y="423"/>
                </a:lnTo>
                <a:lnTo>
                  <a:pt x="88" y="421"/>
                </a:lnTo>
                <a:lnTo>
                  <a:pt x="88" y="420"/>
                </a:lnTo>
                <a:lnTo>
                  <a:pt x="88" y="418"/>
                </a:lnTo>
                <a:lnTo>
                  <a:pt x="86" y="418"/>
                </a:lnTo>
                <a:lnTo>
                  <a:pt x="85" y="418"/>
                </a:lnTo>
                <a:lnTo>
                  <a:pt x="85" y="417"/>
                </a:lnTo>
                <a:lnTo>
                  <a:pt x="83" y="417"/>
                </a:lnTo>
                <a:lnTo>
                  <a:pt x="81" y="415"/>
                </a:lnTo>
                <a:lnTo>
                  <a:pt x="81" y="413"/>
                </a:lnTo>
                <a:lnTo>
                  <a:pt x="80" y="412"/>
                </a:lnTo>
                <a:lnTo>
                  <a:pt x="80" y="410"/>
                </a:lnTo>
                <a:lnTo>
                  <a:pt x="80" y="408"/>
                </a:lnTo>
                <a:lnTo>
                  <a:pt x="81" y="408"/>
                </a:lnTo>
                <a:lnTo>
                  <a:pt x="81" y="407"/>
                </a:lnTo>
                <a:lnTo>
                  <a:pt x="83" y="407"/>
                </a:lnTo>
                <a:lnTo>
                  <a:pt x="85" y="405"/>
                </a:lnTo>
                <a:lnTo>
                  <a:pt x="86" y="405"/>
                </a:lnTo>
                <a:lnTo>
                  <a:pt x="86" y="403"/>
                </a:lnTo>
                <a:lnTo>
                  <a:pt x="88" y="403"/>
                </a:lnTo>
                <a:lnTo>
                  <a:pt x="88" y="402"/>
                </a:lnTo>
                <a:lnTo>
                  <a:pt x="90" y="400"/>
                </a:lnTo>
                <a:lnTo>
                  <a:pt x="91" y="400"/>
                </a:lnTo>
                <a:lnTo>
                  <a:pt x="93" y="399"/>
                </a:lnTo>
                <a:lnTo>
                  <a:pt x="95" y="399"/>
                </a:lnTo>
                <a:lnTo>
                  <a:pt x="96" y="399"/>
                </a:lnTo>
                <a:lnTo>
                  <a:pt x="98" y="397"/>
                </a:lnTo>
                <a:lnTo>
                  <a:pt x="98" y="395"/>
                </a:lnTo>
                <a:lnTo>
                  <a:pt x="99" y="394"/>
                </a:lnTo>
                <a:lnTo>
                  <a:pt x="101" y="392"/>
                </a:lnTo>
                <a:lnTo>
                  <a:pt x="103" y="390"/>
                </a:lnTo>
                <a:lnTo>
                  <a:pt x="101" y="389"/>
                </a:lnTo>
                <a:lnTo>
                  <a:pt x="101" y="387"/>
                </a:lnTo>
                <a:lnTo>
                  <a:pt x="103" y="385"/>
                </a:lnTo>
                <a:lnTo>
                  <a:pt x="103" y="384"/>
                </a:lnTo>
                <a:lnTo>
                  <a:pt x="103" y="382"/>
                </a:lnTo>
                <a:lnTo>
                  <a:pt x="103" y="381"/>
                </a:lnTo>
                <a:lnTo>
                  <a:pt x="101" y="379"/>
                </a:lnTo>
                <a:lnTo>
                  <a:pt x="99" y="377"/>
                </a:lnTo>
                <a:lnTo>
                  <a:pt x="98" y="377"/>
                </a:lnTo>
                <a:lnTo>
                  <a:pt x="98" y="376"/>
                </a:lnTo>
                <a:lnTo>
                  <a:pt x="99" y="374"/>
                </a:lnTo>
                <a:lnTo>
                  <a:pt x="99" y="372"/>
                </a:lnTo>
                <a:lnTo>
                  <a:pt x="99" y="371"/>
                </a:lnTo>
                <a:lnTo>
                  <a:pt x="99" y="369"/>
                </a:lnTo>
                <a:lnTo>
                  <a:pt x="101" y="369"/>
                </a:lnTo>
                <a:lnTo>
                  <a:pt x="103" y="369"/>
                </a:lnTo>
                <a:lnTo>
                  <a:pt x="103" y="368"/>
                </a:lnTo>
                <a:lnTo>
                  <a:pt x="103" y="366"/>
                </a:lnTo>
                <a:lnTo>
                  <a:pt x="103" y="364"/>
                </a:lnTo>
                <a:lnTo>
                  <a:pt x="104" y="363"/>
                </a:lnTo>
                <a:lnTo>
                  <a:pt x="104" y="361"/>
                </a:lnTo>
                <a:lnTo>
                  <a:pt x="106" y="361"/>
                </a:lnTo>
                <a:lnTo>
                  <a:pt x="106" y="359"/>
                </a:lnTo>
                <a:lnTo>
                  <a:pt x="108" y="361"/>
                </a:lnTo>
                <a:lnTo>
                  <a:pt x="109" y="361"/>
                </a:lnTo>
                <a:lnTo>
                  <a:pt x="111" y="359"/>
                </a:lnTo>
                <a:lnTo>
                  <a:pt x="113" y="358"/>
                </a:lnTo>
                <a:lnTo>
                  <a:pt x="114" y="358"/>
                </a:lnTo>
                <a:lnTo>
                  <a:pt x="116" y="358"/>
                </a:lnTo>
                <a:lnTo>
                  <a:pt x="114" y="358"/>
                </a:lnTo>
                <a:lnTo>
                  <a:pt x="114" y="356"/>
                </a:lnTo>
                <a:lnTo>
                  <a:pt x="113" y="354"/>
                </a:lnTo>
                <a:lnTo>
                  <a:pt x="113" y="353"/>
                </a:lnTo>
                <a:lnTo>
                  <a:pt x="114" y="351"/>
                </a:lnTo>
                <a:lnTo>
                  <a:pt x="114" y="350"/>
                </a:lnTo>
                <a:lnTo>
                  <a:pt x="114" y="348"/>
                </a:lnTo>
                <a:lnTo>
                  <a:pt x="113" y="348"/>
                </a:lnTo>
                <a:lnTo>
                  <a:pt x="111" y="346"/>
                </a:lnTo>
                <a:lnTo>
                  <a:pt x="109" y="346"/>
                </a:lnTo>
                <a:lnTo>
                  <a:pt x="108" y="345"/>
                </a:lnTo>
                <a:lnTo>
                  <a:pt x="106" y="345"/>
                </a:lnTo>
                <a:lnTo>
                  <a:pt x="104" y="345"/>
                </a:lnTo>
                <a:lnTo>
                  <a:pt x="104" y="343"/>
                </a:lnTo>
                <a:lnTo>
                  <a:pt x="106" y="340"/>
                </a:lnTo>
                <a:lnTo>
                  <a:pt x="106" y="338"/>
                </a:lnTo>
                <a:lnTo>
                  <a:pt x="104" y="336"/>
                </a:lnTo>
                <a:lnTo>
                  <a:pt x="104" y="335"/>
                </a:lnTo>
                <a:lnTo>
                  <a:pt x="104" y="333"/>
                </a:lnTo>
                <a:lnTo>
                  <a:pt x="104" y="332"/>
                </a:lnTo>
                <a:lnTo>
                  <a:pt x="104" y="330"/>
                </a:lnTo>
                <a:lnTo>
                  <a:pt x="103" y="330"/>
                </a:lnTo>
                <a:lnTo>
                  <a:pt x="101" y="330"/>
                </a:lnTo>
                <a:lnTo>
                  <a:pt x="101" y="328"/>
                </a:lnTo>
                <a:lnTo>
                  <a:pt x="99" y="328"/>
                </a:lnTo>
                <a:lnTo>
                  <a:pt x="99" y="327"/>
                </a:lnTo>
                <a:lnTo>
                  <a:pt x="99" y="325"/>
                </a:lnTo>
                <a:lnTo>
                  <a:pt x="99" y="323"/>
                </a:lnTo>
                <a:lnTo>
                  <a:pt x="99" y="322"/>
                </a:lnTo>
                <a:lnTo>
                  <a:pt x="98" y="320"/>
                </a:lnTo>
                <a:lnTo>
                  <a:pt x="98" y="318"/>
                </a:lnTo>
                <a:lnTo>
                  <a:pt x="96" y="318"/>
                </a:lnTo>
                <a:lnTo>
                  <a:pt x="95" y="317"/>
                </a:lnTo>
                <a:lnTo>
                  <a:pt x="95" y="315"/>
                </a:lnTo>
                <a:lnTo>
                  <a:pt x="93" y="314"/>
                </a:lnTo>
                <a:lnTo>
                  <a:pt x="95" y="314"/>
                </a:lnTo>
                <a:lnTo>
                  <a:pt x="95" y="312"/>
                </a:lnTo>
                <a:lnTo>
                  <a:pt x="95" y="310"/>
                </a:lnTo>
                <a:lnTo>
                  <a:pt x="93" y="309"/>
                </a:lnTo>
                <a:lnTo>
                  <a:pt x="91" y="309"/>
                </a:lnTo>
                <a:lnTo>
                  <a:pt x="91" y="307"/>
                </a:lnTo>
                <a:lnTo>
                  <a:pt x="90" y="307"/>
                </a:lnTo>
                <a:lnTo>
                  <a:pt x="90" y="305"/>
                </a:lnTo>
                <a:lnTo>
                  <a:pt x="90" y="304"/>
                </a:lnTo>
                <a:lnTo>
                  <a:pt x="91" y="302"/>
                </a:lnTo>
                <a:lnTo>
                  <a:pt x="91" y="301"/>
                </a:lnTo>
                <a:lnTo>
                  <a:pt x="93" y="301"/>
                </a:lnTo>
                <a:lnTo>
                  <a:pt x="93" y="299"/>
                </a:lnTo>
                <a:lnTo>
                  <a:pt x="93" y="297"/>
                </a:lnTo>
                <a:lnTo>
                  <a:pt x="91" y="297"/>
                </a:lnTo>
                <a:lnTo>
                  <a:pt x="91" y="296"/>
                </a:lnTo>
                <a:lnTo>
                  <a:pt x="91" y="294"/>
                </a:lnTo>
                <a:lnTo>
                  <a:pt x="90" y="294"/>
                </a:lnTo>
                <a:lnTo>
                  <a:pt x="88" y="292"/>
                </a:lnTo>
                <a:lnTo>
                  <a:pt x="86" y="292"/>
                </a:lnTo>
                <a:lnTo>
                  <a:pt x="86" y="294"/>
                </a:lnTo>
                <a:lnTo>
                  <a:pt x="85" y="294"/>
                </a:lnTo>
                <a:lnTo>
                  <a:pt x="83" y="294"/>
                </a:lnTo>
                <a:lnTo>
                  <a:pt x="83" y="292"/>
                </a:lnTo>
                <a:lnTo>
                  <a:pt x="81" y="292"/>
                </a:lnTo>
                <a:lnTo>
                  <a:pt x="80" y="292"/>
                </a:lnTo>
                <a:lnTo>
                  <a:pt x="80" y="291"/>
                </a:lnTo>
                <a:lnTo>
                  <a:pt x="78" y="289"/>
                </a:lnTo>
                <a:lnTo>
                  <a:pt x="78" y="287"/>
                </a:lnTo>
                <a:lnTo>
                  <a:pt x="77" y="287"/>
                </a:lnTo>
                <a:lnTo>
                  <a:pt x="77" y="286"/>
                </a:lnTo>
                <a:lnTo>
                  <a:pt x="77" y="284"/>
                </a:lnTo>
                <a:lnTo>
                  <a:pt x="75" y="284"/>
                </a:lnTo>
                <a:lnTo>
                  <a:pt x="75" y="283"/>
                </a:lnTo>
                <a:lnTo>
                  <a:pt x="75" y="281"/>
                </a:lnTo>
                <a:lnTo>
                  <a:pt x="77" y="279"/>
                </a:lnTo>
                <a:lnTo>
                  <a:pt x="77" y="278"/>
                </a:lnTo>
                <a:lnTo>
                  <a:pt x="77" y="276"/>
                </a:lnTo>
                <a:lnTo>
                  <a:pt x="75" y="276"/>
                </a:lnTo>
                <a:lnTo>
                  <a:pt x="73" y="276"/>
                </a:lnTo>
                <a:lnTo>
                  <a:pt x="73" y="274"/>
                </a:lnTo>
                <a:lnTo>
                  <a:pt x="72" y="273"/>
                </a:lnTo>
                <a:lnTo>
                  <a:pt x="70" y="271"/>
                </a:lnTo>
                <a:lnTo>
                  <a:pt x="68" y="273"/>
                </a:lnTo>
                <a:lnTo>
                  <a:pt x="67" y="273"/>
                </a:lnTo>
                <a:lnTo>
                  <a:pt x="67" y="274"/>
                </a:lnTo>
                <a:lnTo>
                  <a:pt x="65" y="274"/>
                </a:lnTo>
                <a:lnTo>
                  <a:pt x="64" y="274"/>
                </a:lnTo>
                <a:lnTo>
                  <a:pt x="62" y="274"/>
                </a:lnTo>
                <a:lnTo>
                  <a:pt x="60" y="274"/>
                </a:lnTo>
                <a:lnTo>
                  <a:pt x="59" y="274"/>
                </a:lnTo>
                <a:lnTo>
                  <a:pt x="59" y="276"/>
                </a:lnTo>
                <a:lnTo>
                  <a:pt x="59" y="274"/>
                </a:lnTo>
                <a:lnTo>
                  <a:pt x="57" y="274"/>
                </a:lnTo>
                <a:lnTo>
                  <a:pt x="57" y="276"/>
                </a:lnTo>
                <a:lnTo>
                  <a:pt x="55" y="276"/>
                </a:lnTo>
                <a:lnTo>
                  <a:pt x="55" y="274"/>
                </a:lnTo>
                <a:lnTo>
                  <a:pt x="54" y="273"/>
                </a:lnTo>
                <a:lnTo>
                  <a:pt x="54" y="271"/>
                </a:lnTo>
                <a:lnTo>
                  <a:pt x="52" y="271"/>
                </a:lnTo>
                <a:lnTo>
                  <a:pt x="50" y="269"/>
                </a:lnTo>
                <a:lnTo>
                  <a:pt x="49" y="269"/>
                </a:lnTo>
                <a:lnTo>
                  <a:pt x="49" y="268"/>
                </a:lnTo>
                <a:lnTo>
                  <a:pt x="49" y="266"/>
                </a:lnTo>
                <a:lnTo>
                  <a:pt x="49" y="265"/>
                </a:lnTo>
                <a:lnTo>
                  <a:pt x="49" y="266"/>
                </a:lnTo>
                <a:lnTo>
                  <a:pt x="47" y="266"/>
                </a:lnTo>
                <a:lnTo>
                  <a:pt x="46" y="266"/>
                </a:lnTo>
                <a:lnTo>
                  <a:pt x="46" y="268"/>
                </a:lnTo>
                <a:lnTo>
                  <a:pt x="44" y="268"/>
                </a:lnTo>
                <a:lnTo>
                  <a:pt x="42" y="268"/>
                </a:lnTo>
                <a:lnTo>
                  <a:pt x="41" y="268"/>
                </a:lnTo>
                <a:lnTo>
                  <a:pt x="39" y="268"/>
                </a:lnTo>
                <a:lnTo>
                  <a:pt x="37" y="268"/>
                </a:lnTo>
                <a:lnTo>
                  <a:pt x="36" y="268"/>
                </a:lnTo>
                <a:lnTo>
                  <a:pt x="34" y="268"/>
                </a:lnTo>
                <a:lnTo>
                  <a:pt x="32" y="268"/>
                </a:lnTo>
                <a:lnTo>
                  <a:pt x="31" y="268"/>
                </a:lnTo>
                <a:lnTo>
                  <a:pt x="31" y="266"/>
                </a:lnTo>
                <a:lnTo>
                  <a:pt x="29" y="266"/>
                </a:lnTo>
                <a:lnTo>
                  <a:pt x="28" y="266"/>
                </a:lnTo>
                <a:lnTo>
                  <a:pt x="26" y="266"/>
                </a:lnTo>
                <a:lnTo>
                  <a:pt x="24" y="266"/>
                </a:lnTo>
                <a:lnTo>
                  <a:pt x="23" y="266"/>
                </a:lnTo>
                <a:lnTo>
                  <a:pt x="21" y="266"/>
                </a:lnTo>
                <a:lnTo>
                  <a:pt x="19" y="266"/>
                </a:lnTo>
                <a:lnTo>
                  <a:pt x="18" y="266"/>
                </a:lnTo>
                <a:lnTo>
                  <a:pt x="16" y="266"/>
                </a:lnTo>
                <a:lnTo>
                  <a:pt x="15" y="266"/>
                </a:lnTo>
                <a:lnTo>
                  <a:pt x="13" y="266"/>
                </a:lnTo>
                <a:lnTo>
                  <a:pt x="13" y="265"/>
                </a:lnTo>
                <a:lnTo>
                  <a:pt x="11" y="266"/>
                </a:lnTo>
                <a:lnTo>
                  <a:pt x="11" y="265"/>
                </a:lnTo>
                <a:lnTo>
                  <a:pt x="10" y="265"/>
                </a:lnTo>
                <a:lnTo>
                  <a:pt x="10" y="263"/>
                </a:lnTo>
                <a:lnTo>
                  <a:pt x="8" y="263"/>
                </a:lnTo>
                <a:lnTo>
                  <a:pt x="8" y="265"/>
                </a:lnTo>
                <a:lnTo>
                  <a:pt x="6" y="265"/>
                </a:lnTo>
                <a:lnTo>
                  <a:pt x="5" y="265"/>
                </a:lnTo>
                <a:lnTo>
                  <a:pt x="5" y="263"/>
                </a:lnTo>
                <a:lnTo>
                  <a:pt x="5" y="261"/>
                </a:lnTo>
                <a:lnTo>
                  <a:pt x="3" y="261"/>
                </a:lnTo>
                <a:lnTo>
                  <a:pt x="3" y="260"/>
                </a:lnTo>
                <a:lnTo>
                  <a:pt x="3" y="258"/>
                </a:lnTo>
                <a:lnTo>
                  <a:pt x="1" y="258"/>
                </a:lnTo>
                <a:lnTo>
                  <a:pt x="1" y="256"/>
                </a:lnTo>
                <a:lnTo>
                  <a:pt x="1" y="255"/>
                </a:lnTo>
                <a:lnTo>
                  <a:pt x="3" y="253"/>
                </a:lnTo>
                <a:lnTo>
                  <a:pt x="1" y="251"/>
                </a:lnTo>
                <a:lnTo>
                  <a:pt x="1" y="250"/>
                </a:lnTo>
                <a:lnTo>
                  <a:pt x="1" y="248"/>
                </a:lnTo>
                <a:lnTo>
                  <a:pt x="0" y="248"/>
                </a:lnTo>
                <a:lnTo>
                  <a:pt x="0" y="247"/>
                </a:lnTo>
                <a:lnTo>
                  <a:pt x="1" y="247"/>
                </a:lnTo>
                <a:lnTo>
                  <a:pt x="1" y="245"/>
                </a:lnTo>
                <a:lnTo>
                  <a:pt x="1" y="243"/>
                </a:lnTo>
                <a:lnTo>
                  <a:pt x="1" y="242"/>
                </a:lnTo>
                <a:lnTo>
                  <a:pt x="3" y="242"/>
                </a:lnTo>
                <a:lnTo>
                  <a:pt x="1" y="242"/>
                </a:lnTo>
                <a:lnTo>
                  <a:pt x="3" y="242"/>
                </a:lnTo>
                <a:lnTo>
                  <a:pt x="1" y="240"/>
                </a:lnTo>
                <a:lnTo>
                  <a:pt x="3" y="238"/>
                </a:lnTo>
                <a:lnTo>
                  <a:pt x="3" y="237"/>
                </a:lnTo>
                <a:lnTo>
                  <a:pt x="5" y="237"/>
                </a:lnTo>
                <a:lnTo>
                  <a:pt x="6" y="237"/>
                </a:lnTo>
                <a:lnTo>
                  <a:pt x="6" y="235"/>
                </a:lnTo>
                <a:lnTo>
                  <a:pt x="8" y="234"/>
                </a:lnTo>
                <a:lnTo>
                  <a:pt x="10" y="234"/>
                </a:lnTo>
                <a:lnTo>
                  <a:pt x="10" y="232"/>
                </a:lnTo>
                <a:lnTo>
                  <a:pt x="11" y="232"/>
                </a:lnTo>
                <a:lnTo>
                  <a:pt x="13" y="232"/>
                </a:lnTo>
                <a:lnTo>
                  <a:pt x="13" y="230"/>
                </a:lnTo>
                <a:lnTo>
                  <a:pt x="15" y="230"/>
                </a:lnTo>
                <a:lnTo>
                  <a:pt x="15" y="229"/>
                </a:lnTo>
                <a:lnTo>
                  <a:pt x="16" y="229"/>
                </a:lnTo>
                <a:lnTo>
                  <a:pt x="16" y="227"/>
                </a:lnTo>
                <a:lnTo>
                  <a:pt x="16" y="225"/>
                </a:lnTo>
                <a:lnTo>
                  <a:pt x="15" y="225"/>
                </a:lnTo>
                <a:lnTo>
                  <a:pt x="15" y="224"/>
                </a:lnTo>
                <a:lnTo>
                  <a:pt x="15" y="222"/>
                </a:lnTo>
                <a:lnTo>
                  <a:pt x="16" y="222"/>
                </a:lnTo>
                <a:lnTo>
                  <a:pt x="15" y="220"/>
                </a:lnTo>
                <a:lnTo>
                  <a:pt x="15" y="219"/>
                </a:lnTo>
                <a:lnTo>
                  <a:pt x="13" y="219"/>
                </a:lnTo>
                <a:lnTo>
                  <a:pt x="13" y="217"/>
                </a:lnTo>
                <a:lnTo>
                  <a:pt x="15" y="217"/>
                </a:lnTo>
                <a:lnTo>
                  <a:pt x="15" y="216"/>
                </a:lnTo>
                <a:lnTo>
                  <a:pt x="16" y="214"/>
                </a:lnTo>
                <a:lnTo>
                  <a:pt x="16" y="212"/>
                </a:lnTo>
                <a:lnTo>
                  <a:pt x="18" y="212"/>
                </a:lnTo>
                <a:lnTo>
                  <a:pt x="19" y="212"/>
                </a:lnTo>
                <a:lnTo>
                  <a:pt x="19" y="211"/>
                </a:lnTo>
                <a:lnTo>
                  <a:pt x="21" y="211"/>
                </a:lnTo>
                <a:lnTo>
                  <a:pt x="19" y="209"/>
                </a:lnTo>
                <a:lnTo>
                  <a:pt x="19" y="207"/>
                </a:lnTo>
                <a:lnTo>
                  <a:pt x="19" y="206"/>
                </a:lnTo>
                <a:lnTo>
                  <a:pt x="21" y="206"/>
                </a:lnTo>
                <a:lnTo>
                  <a:pt x="21" y="204"/>
                </a:lnTo>
                <a:lnTo>
                  <a:pt x="21" y="202"/>
                </a:lnTo>
                <a:lnTo>
                  <a:pt x="19" y="202"/>
                </a:lnTo>
                <a:lnTo>
                  <a:pt x="19" y="201"/>
                </a:lnTo>
                <a:lnTo>
                  <a:pt x="19" y="199"/>
                </a:lnTo>
                <a:lnTo>
                  <a:pt x="21" y="199"/>
                </a:lnTo>
                <a:lnTo>
                  <a:pt x="21" y="198"/>
                </a:lnTo>
                <a:lnTo>
                  <a:pt x="21" y="196"/>
                </a:lnTo>
                <a:lnTo>
                  <a:pt x="21" y="194"/>
                </a:lnTo>
                <a:lnTo>
                  <a:pt x="21" y="193"/>
                </a:lnTo>
                <a:lnTo>
                  <a:pt x="21" y="191"/>
                </a:lnTo>
                <a:lnTo>
                  <a:pt x="21" y="189"/>
                </a:lnTo>
                <a:lnTo>
                  <a:pt x="21" y="188"/>
                </a:lnTo>
                <a:lnTo>
                  <a:pt x="21" y="186"/>
                </a:lnTo>
                <a:lnTo>
                  <a:pt x="21" y="185"/>
                </a:lnTo>
                <a:lnTo>
                  <a:pt x="19" y="183"/>
                </a:lnTo>
                <a:lnTo>
                  <a:pt x="18" y="181"/>
                </a:lnTo>
                <a:lnTo>
                  <a:pt x="16" y="181"/>
                </a:lnTo>
                <a:lnTo>
                  <a:pt x="18" y="180"/>
                </a:lnTo>
                <a:lnTo>
                  <a:pt x="18" y="178"/>
                </a:lnTo>
                <a:lnTo>
                  <a:pt x="19" y="178"/>
                </a:lnTo>
                <a:lnTo>
                  <a:pt x="19" y="176"/>
                </a:lnTo>
                <a:lnTo>
                  <a:pt x="21" y="178"/>
                </a:lnTo>
                <a:lnTo>
                  <a:pt x="23" y="176"/>
                </a:lnTo>
                <a:lnTo>
                  <a:pt x="23" y="175"/>
                </a:lnTo>
                <a:lnTo>
                  <a:pt x="24" y="175"/>
                </a:lnTo>
                <a:lnTo>
                  <a:pt x="26" y="175"/>
                </a:lnTo>
                <a:lnTo>
                  <a:pt x="26" y="176"/>
                </a:lnTo>
                <a:lnTo>
                  <a:pt x="26" y="175"/>
                </a:lnTo>
                <a:lnTo>
                  <a:pt x="28" y="175"/>
                </a:lnTo>
                <a:lnTo>
                  <a:pt x="29" y="176"/>
                </a:lnTo>
                <a:lnTo>
                  <a:pt x="28" y="176"/>
                </a:lnTo>
                <a:lnTo>
                  <a:pt x="29" y="176"/>
                </a:lnTo>
                <a:lnTo>
                  <a:pt x="31" y="178"/>
                </a:lnTo>
                <a:lnTo>
                  <a:pt x="32" y="178"/>
                </a:lnTo>
                <a:lnTo>
                  <a:pt x="34" y="178"/>
                </a:lnTo>
                <a:lnTo>
                  <a:pt x="34" y="180"/>
                </a:lnTo>
                <a:lnTo>
                  <a:pt x="36" y="180"/>
                </a:lnTo>
                <a:lnTo>
                  <a:pt x="36" y="178"/>
                </a:lnTo>
                <a:lnTo>
                  <a:pt x="37" y="178"/>
                </a:lnTo>
                <a:lnTo>
                  <a:pt x="39" y="178"/>
                </a:lnTo>
                <a:lnTo>
                  <a:pt x="41" y="178"/>
                </a:lnTo>
                <a:lnTo>
                  <a:pt x="41" y="176"/>
                </a:lnTo>
                <a:lnTo>
                  <a:pt x="42" y="178"/>
                </a:lnTo>
                <a:lnTo>
                  <a:pt x="42" y="176"/>
                </a:lnTo>
                <a:lnTo>
                  <a:pt x="44" y="176"/>
                </a:lnTo>
                <a:lnTo>
                  <a:pt x="46" y="176"/>
                </a:lnTo>
                <a:lnTo>
                  <a:pt x="47" y="176"/>
                </a:lnTo>
                <a:lnTo>
                  <a:pt x="49" y="175"/>
                </a:lnTo>
                <a:lnTo>
                  <a:pt x="49" y="176"/>
                </a:lnTo>
                <a:lnTo>
                  <a:pt x="50" y="176"/>
                </a:lnTo>
                <a:lnTo>
                  <a:pt x="52" y="176"/>
                </a:lnTo>
                <a:lnTo>
                  <a:pt x="52" y="178"/>
                </a:lnTo>
                <a:lnTo>
                  <a:pt x="54" y="178"/>
                </a:lnTo>
                <a:lnTo>
                  <a:pt x="54" y="180"/>
                </a:lnTo>
                <a:lnTo>
                  <a:pt x="55" y="180"/>
                </a:lnTo>
                <a:lnTo>
                  <a:pt x="57" y="180"/>
                </a:lnTo>
                <a:lnTo>
                  <a:pt x="57" y="181"/>
                </a:lnTo>
                <a:lnTo>
                  <a:pt x="57" y="180"/>
                </a:lnTo>
                <a:lnTo>
                  <a:pt x="59" y="180"/>
                </a:lnTo>
                <a:lnTo>
                  <a:pt x="60" y="180"/>
                </a:lnTo>
                <a:lnTo>
                  <a:pt x="62" y="180"/>
                </a:lnTo>
                <a:lnTo>
                  <a:pt x="64" y="180"/>
                </a:lnTo>
                <a:lnTo>
                  <a:pt x="64" y="178"/>
                </a:lnTo>
                <a:lnTo>
                  <a:pt x="65" y="178"/>
                </a:lnTo>
                <a:lnTo>
                  <a:pt x="65" y="180"/>
                </a:lnTo>
                <a:lnTo>
                  <a:pt x="67" y="178"/>
                </a:lnTo>
                <a:lnTo>
                  <a:pt x="68" y="178"/>
                </a:lnTo>
                <a:lnTo>
                  <a:pt x="70" y="178"/>
                </a:lnTo>
                <a:lnTo>
                  <a:pt x="72" y="178"/>
                </a:lnTo>
                <a:lnTo>
                  <a:pt x="73" y="178"/>
                </a:lnTo>
                <a:lnTo>
                  <a:pt x="75" y="178"/>
                </a:lnTo>
                <a:lnTo>
                  <a:pt x="75" y="176"/>
                </a:lnTo>
                <a:lnTo>
                  <a:pt x="77" y="175"/>
                </a:lnTo>
                <a:lnTo>
                  <a:pt x="77" y="173"/>
                </a:lnTo>
                <a:lnTo>
                  <a:pt x="78" y="171"/>
                </a:lnTo>
                <a:lnTo>
                  <a:pt x="80" y="171"/>
                </a:lnTo>
                <a:lnTo>
                  <a:pt x="80" y="170"/>
                </a:lnTo>
                <a:lnTo>
                  <a:pt x="81" y="170"/>
                </a:lnTo>
                <a:lnTo>
                  <a:pt x="81" y="168"/>
                </a:lnTo>
                <a:lnTo>
                  <a:pt x="81" y="167"/>
                </a:lnTo>
                <a:lnTo>
                  <a:pt x="81" y="165"/>
                </a:lnTo>
                <a:lnTo>
                  <a:pt x="80" y="165"/>
                </a:lnTo>
                <a:lnTo>
                  <a:pt x="80" y="163"/>
                </a:lnTo>
                <a:lnTo>
                  <a:pt x="80" y="162"/>
                </a:lnTo>
                <a:lnTo>
                  <a:pt x="81" y="162"/>
                </a:lnTo>
                <a:lnTo>
                  <a:pt x="81" y="160"/>
                </a:lnTo>
                <a:lnTo>
                  <a:pt x="83" y="160"/>
                </a:lnTo>
                <a:lnTo>
                  <a:pt x="83" y="158"/>
                </a:lnTo>
                <a:lnTo>
                  <a:pt x="83" y="157"/>
                </a:lnTo>
                <a:lnTo>
                  <a:pt x="85" y="157"/>
                </a:lnTo>
                <a:lnTo>
                  <a:pt x="85" y="155"/>
                </a:lnTo>
                <a:lnTo>
                  <a:pt x="86" y="155"/>
                </a:lnTo>
                <a:lnTo>
                  <a:pt x="86" y="153"/>
                </a:lnTo>
                <a:lnTo>
                  <a:pt x="86" y="152"/>
                </a:lnTo>
                <a:lnTo>
                  <a:pt x="88" y="152"/>
                </a:lnTo>
                <a:lnTo>
                  <a:pt x="88" y="150"/>
                </a:lnTo>
                <a:lnTo>
                  <a:pt x="90" y="150"/>
                </a:lnTo>
                <a:lnTo>
                  <a:pt x="90" y="149"/>
                </a:lnTo>
                <a:lnTo>
                  <a:pt x="91" y="149"/>
                </a:lnTo>
                <a:lnTo>
                  <a:pt x="91" y="147"/>
                </a:lnTo>
                <a:lnTo>
                  <a:pt x="93" y="145"/>
                </a:lnTo>
                <a:lnTo>
                  <a:pt x="93" y="144"/>
                </a:lnTo>
                <a:lnTo>
                  <a:pt x="91" y="144"/>
                </a:lnTo>
                <a:lnTo>
                  <a:pt x="91" y="142"/>
                </a:lnTo>
                <a:lnTo>
                  <a:pt x="90" y="140"/>
                </a:lnTo>
                <a:lnTo>
                  <a:pt x="90" y="139"/>
                </a:lnTo>
                <a:lnTo>
                  <a:pt x="91" y="139"/>
                </a:lnTo>
                <a:lnTo>
                  <a:pt x="91" y="137"/>
                </a:lnTo>
                <a:lnTo>
                  <a:pt x="91" y="135"/>
                </a:lnTo>
                <a:lnTo>
                  <a:pt x="93" y="135"/>
                </a:lnTo>
                <a:lnTo>
                  <a:pt x="93" y="134"/>
                </a:lnTo>
                <a:lnTo>
                  <a:pt x="93" y="132"/>
                </a:lnTo>
                <a:lnTo>
                  <a:pt x="95" y="131"/>
                </a:lnTo>
                <a:lnTo>
                  <a:pt x="96" y="131"/>
                </a:lnTo>
                <a:lnTo>
                  <a:pt x="96" y="127"/>
                </a:lnTo>
                <a:lnTo>
                  <a:pt x="96" y="126"/>
                </a:lnTo>
                <a:lnTo>
                  <a:pt x="96" y="124"/>
                </a:lnTo>
                <a:lnTo>
                  <a:pt x="98" y="122"/>
                </a:lnTo>
                <a:lnTo>
                  <a:pt x="99" y="122"/>
                </a:lnTo>
                <a:lnTo>
                  <a:pt x="99" y="121"/>
                </a:lnTo>
                <a:lnTo>
                  <a:pt x="101" y="121"/>
                </a:lnTo>
                <a:lnTo>
                  <a:pt x="103" y="119"/>
                </a:lnTo>
                <a:lnTo>
                  <a:pt x="104" y="119"/>
                </a:lnTo>
                <a:lnTo>
                  <a:pt x="104" y="118"/>
                </a:lnTo>
                <a:lnTo>
                  <a:pt x="106" y="118"/>
                </a:lnTo>
                <a:lnTo>
                  <a:pt x="104" y="116"/>
                </a:lnTo>
                <a:lnTo>
                  <a:pt x="106" y="116"/>
                </a:lnTo>
                <a:lnTo>
                  <a:pt x="106" y="114"/>
                </a:lnTo>
                <a:lnTo>
                  <a:pt x="106" y="113"/>
                </a:lnTo>
                <a:lnTo>
                  <a:pt x="106" y="111"/>
                </a:lnTo>
                <a:lnTo>
                  <a:pt x="108" y="111"/>
                </a:lnTo>
                <a:lnTo>
                  <a:pt x="108" y="109"/>
                </a:lnTo>
                <a:lnTo>
                  <a:pt x="109" y="109"/>
                </a:lnTo>
                <a:lnTo>
                  <a:pt x="111" y="108"/>
                </a:lnTo>
                <a:lnTo>
                  <a:pt x="111" y="106"/>
                </a:lnTo>
                <a:lnTo>
                  <a:pt x="111" y="104"/>
                </a:lnTo>
                <a:lnTo>
                  <a:pt x="111" y="103"/>
                </a:lnTo>
                <a:lnTo>
                  <a:pt x="109" y="101"/>
                </a:lnTo>
                <a:lnTo>
                  <a:pt x="109" y="100"/>
                </a:lnTo>
                <a:lnTo>
                  <a:pt x="108" y="100"/>
                </a:lnTo>
                <a:lnTo>
                  <a:pt x="108" y="98"/>
                </a:lnTo>
                <a:lnTo>
                  <a:pt x="106" y="98"/>
                </a:lnTo>
                <a:lnTo>
                  <a:pt x="106" y="96"/>
                </a:lnTo>
                <a:lnTo>
                  <a:pt x="106" y="93"/>
                </a:lnTo>
                <a:lnTo>
                  <a:pt x="113" y="83"/>
                </a:lnTo>
                <a:lnTo>
                  <a:pt x="114" y="80"/>
                </a:lnTo>
                <a:lnTo>
                  <a:pt x="116" y="78"/>
                </a:lnTo>
                <a:lnTo>
                  <a:pt x="117" y="77"/>
                </a:lnTo>
                <a:lnTo>
                  <a:pt x="119" y="73"/>
                </a:lnTo>
                <a:lnTo>
                  <a:pt x="122" y="68"/>
                </a:lnTo>
                <a:lnTo>
                  <a:pt x="127" y="60"/>
                </a:lnTo>
                <a:lnTo>
                  <a:pt x="132" y="55"/>
                </a:lnTo>
                <a:lnTo>
                  <a:pt x="134" y="52"/>
                </a:lnTo>
                <a:lnTo>
                  <a:pt x="134" y="51"/>
                </a:lnTo>
                <a:lnTo>
                  <a:pt x="135" y="51"/>
                </a:lnTo>
                <a:lnTo>
                  <a:pt x="135" y="49"/>
                </a:lnTo>
                <a:lnTo>
                  <a:pt x="137" y="49"/>
                </a:lnTo>
                <a:lnTo>
                  <a:pt x="137" y="47"/>
                </a:lnTo>
                <a:lnTo>
                  <a:pt x="137" y="46"/>
                </a:lnTo>
                <a:lnTo>
                  <a:pt x="139" y="46"/>
                </a:lnTo>
                <a:lnTo>
                  <a:pt x="139" y="44"/>
                </a:lnTo>
                <a:lnTo>
                  <a:pt x="140" y="42"/>
                </a:lnTo>
                <a:lnTo>
                  <a:pt x="142" y="41"/>
                </a:lnTo>
                <a:lnTo>
                  <a:pt x="142" y="39"/>
                </a:lnTo>
                <a:lnTo>
                  <a:pt x="144" y="39"/>
                </a:lnTo>
                <a:lnTo>
                  <a:pt x="144" y="37"/>
                </a:lnTo>
                <a:lnTo>
                  <a:pt x="144" y="36"/>
                </a:lnTo>
                <a:lnTo>
                  <a:pt x="144" y="34"/>
                </a:lnTo>
                <a:lnTo>
                  <a:pt x="144" y="33"/>
                </a:lnTo>
                <a:lnTo>
                  <a:pt x="145" y="33"/>
                </a:lnTo>
                <a:lnTo>
                  <a:pt x="145" y="31"/>
                </a:lnTo>
                <a:lnTo>
                  <a:pt x="145" y="29"/>
                </a:lnTo>
                <a:lnTo>
                  <a:pt x="147" y="28"/>
                </a:lnTo>
                <a:lnTo>
                  <a:pt x="147" y="26"/>
                </a:lnTo>
                <a:lnTo>
                  <a:pt x="147" y="24"/>
                </a:lnTo>
                <a:lnTo>
                  <a:pt x="148" y="24"/>
                </a:lnTo>
                <a:lnTo>
                  <a:pt x="150" y="23"/>
                </a:lnTo>
                <a:lnTo>
                  <a:pt x="150" y="21"/>
                </a:lnTo>
                <a:lnTo>
                  <a:pt x="152" y="21"/>
                </a:lnTo>
                <a:lnTo>
                  <a:pt x="152" y="19"/>
                </a:lnTo>
                <a:lnTo>
                  <a:pt x="153" y="18"/>
                </a:lnTo>
                <a:lnTo>
                  <a:pt x="153" y="16"/>
                </a:lnTo>
                <a:lnTo>
                  <a:pt x="153" y="13"/>
                </a:lnTo>
                <a:lnTo>
                  <a:pt x="155" y="13"/>
                </a:lnTo>
                <a:lnTo>
                  <a:pt x="155" y="11"/>
                </a:lnTo>
                <a:lnTo>
                  <a:pt x="155" y="10"/>
                </a:lnTo>
                <a:lnTo>
                  <a:pt x="155" y="8"/>
                </a:lnTo>
                <a:lnTo>
                  <a:pt x="157" y="8"/>
                </a:lnTo>
                <a:lnTo>
                  <a:pt x="157" y="6"/>
                </a:lnTo>
                <a:lnTo>
                  <a:pt x="158" y="6"/>
                </a:lnTo>
                <a:lnTo>
                  <a:pt x="158" y="5"/>
                </a:lnTo>
                <a:lnTo>
                  <a:pt x="160" y="5"/>
                </a:lnTo>
                <a:lnTo>
                  <a:pt x="162" y="5"/>
                </a:lnTo>
                <a:lnTo>
                  <a:pt x="162" y="3"/>
                </a:lnTo>
                <a:lnTo>
                  <a:pt x="162" y="2"/>
                </a:lnTo>
                <a:lnTo>
                  <a:pt x="162" y="0"/>
                </a:lnTo>
                <a:lnTo>
                  <a:pt x="163" y="0"/>
                </a:lnTo>
              </a:path>
            </a:pathLst>
          </a:custGeom>
          <a:solidFill>
            <a:srgbClr val="FF0000"/>
          </a:solidFill>
          <a:ln w="1270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73" name="Freeform 712"/>
          <p:cNvSpPr>
            <a:spLocks/>
          </p:cNvSpPr>
          <p:nvPr/>
        </p:nvSpPr>
        <p:spPr bwMode="auto">
          <a:xfrm>
            <a:off x="3412037" y="4283622"/>
            <a:ext cx="1361788" cy="2173340"/>
          </a:xfrm>
          <a:custGeom>
            <a:avLst/>
            <a:gdLst>
              <a:gd name="T0" fmla="*/ 256 w 673"/>
              <a:gd name="T1" fmla="*/ 2 h 1044"/>
              <a:gd name="T2" fmla="*/ 321 w 673"/>
              <a:gd name="T3" fmla="*/ 2 h 1044"/>
              <a:gd name="T4" fmla="*/ 372 w 673"/>
              <a:gd name="T5" fmla="*/ 2 h 1044"/>
              <a:gd name="T6" fmla="*/ 437 w 673"/>
              <a:gd name="T7" fmla="*/ 3 h 1044"/>
              <a:gd name="T8" fmla="*/ 465 w 673"/>
              <a:gd name="T9" fmla="*/ 33 h 1044"/>
              <a:gd name="T10" fmla="*/ 465 w 673"/>
              <a:gd name="T11" fmla="*/ 85 h 1044"/>
              <a:gd name="T12" fmla="*/ 465 w 673"/>
              <a:gd name="T13" fmla="*/ 142 h 1044"/>
              <a:gd name="T14" fmla="*/ 457 w 673"/>
              <a:gd name="T15" fmla="*/ 170 h 1044"/>
              <a:gd name="T16" fmla="*/ 455 w 673"/>
              <a:gd name="T17" fmla="*/ 301 h 1044"/>
              <a:gd name="T18" fmla="*/ 454 w 673"/>
              <a:gd name="T19" fmla="*/ 415 h 1044"/>
              <a:gd name="T20" fmla="*/ 452 w 673"/>
              <a:gd name="T21" fmla="*/ 559 h 1044"/>
              <a:gd name="T22" fmla="*/ 511 w 673"/>
              <a:gd name="T23" fmla="*/ 561 h 1044"/>
              <a:gd name="T24" fmla="*/ 589 w 673"/>
              <a:gd name="T25" fmla="*/ 562 h 1044"/>
              <a:gd name="T26" fmla="*/ 652 w 673"/>
              <a:gd name="T27" fmla="*/ 564 h 1044"/>
              <a:gd name="T28" fmla="*/ 673 w 673"/>
              <a:gd name="T29" fmla="*/ 590 h 1044"/>
              <a:gd name="T30" fmla="*/ 673 w 673"/>
              <a:gd name="T31" fmla="*/ 665 h 1044"/>
              <a:gd name="T32" fmla="*/ 673 w 673"/>
              <a:gd name="T33" fmla="*/ 814 h 1044"/>
              <a:gd name="T34" fmla="*/ 673 w 673"/>
              <a:gd name="T35" fmla="*/ 892 h 1044"/>
              <a:gd name="T36" fmla="*/ 673 w 673"/>
              <a:gd name="T37" fmla="*/ 1038 h 1044"/>
              <a:gd name="T38" fmla="*/ 614 w 673"/>
              <a:gd name="T39" fmla="*/ 1044 h 1044"/>
              <a:gd name="T40" fmla="*/ 570 w 673"/>
              <a:gd name="T41" fmla="*/ 1043 h 1044"/>
              <a:gd name="T42" fmla="*/ 522 w 673"/>
              <a:gd name="T43" fmla="*/ 1041 h 1044"/>
              <a:gd name="T44" fmla="*/ 478 w 673"/>
              <a:gd name="T45" fmla="*/ 1041 h 1044"/>
              <a:gd name="T46" fmla="*/ 433 w 673"/>
              <a:gd name="T47" fmla="*/ 1041 h 1044"/>
              <a:gd name="T48" fmla="*/ 392 w 673"/>
              <a:gd name="T49" fmla="*/ 1039 h 1044"/>
              <a:gd name="T50" fmla="*/ 357 w 673"/>
              <a:gd name="T51" fmla="*/ 1039 h 1044"/>
              <a:gd name="T52" fmla="*/ 320 w 673"/>
              <a:gd name="T53" fmla="*/ 1038 h 1044"/>
              <a:gd name="T54" fmla="*/ 276 w 673"/>
              <a:gd name="T55" fmla="*/ 1036 h 1044"/>
              <a:gd name="T56" fmla="*/ 186 w 673"/>
              <a:gd name="T57" fmla="*/ 1033 h 1044"/>
              <a:gd name="T58" fmla="*/ 138 w 673"/>
              <a:gd name="T59" fmla="*/ 1031 h 1044"/>
              <a:gd name="T60" fmla="*/ 98 w 673"/>
              <a:gd name="T61" fmla="*/ 1029 h 1044"/>
              <a:gd name="T62" fmla="*/ 50 w 673"/>
              <a:gd name="T63" fmla="*/ 1028 h 1044"/>
              <a:gd name="T64" fmla="*/ 13 w 673"/>
              <a:gd name="T65" fmla="*/ 1026 h 1044"/>
              <a:gd name="T66" fmla="*/ 0 w 673"/>
              <a:gd name="T67" fmla="*/ 949 h 1044"/>
              <a:gd name="T68" fmla="*/ 4 w 673"/>
              <a:gd name="T69" fmla="*/ 835 h 1044"/>
              <a:gd name="T70" fmla="*/ 8 w 673"/>
              <a:gd name="T71" fmla="*/ 706 h 1044"/>
              <a:gd name="T72" fmla="*/ 11 w 673"/>
              <a:gd name="T73" fmla="*/ 606 h 1044"/>
              <a:gd name="T74" fmla="*/ 13 w 673"/>
              <a:gd name="T75" fmla="*/ 508 h 1044"/>
              <a:gd name="T76" fmla="*/ 16 w 673"/>
              <a:gd name="T77" fmla="*/ 415 h 1044"/>
              <a:gd name="T78" fmla="*/ 18 w 673"/>
              <a:gd name="T79" fmla="*/ 355 h 1044"/>
              <a:gd name="T80" fmla="*/ 111 w 673"/>
              <a:gd name="T81" fmla="*/ 348 h 1044"/>
              <a:gd name="T82" fmla="*/ 109 w 673"/>
              <a:gd name="T83" fmla="*/ 330 h 1044"/>
              <a:gd name="T84" fmla="*/ 116 w 673"/>
              <a:gd name="T85" fmla="*/ 311 h 1044"/>
              <a:gd name="T86" fmla="*/ 125 w 673"/>
              <a:gd name="T87" fmla="*/ 291 h 1044"/>
              <a:gd name="T88" fmla="*/ 132 w 673"/>
              <a:gd name="T89" fmla="*/ 268 h 1044"/>
              <a:gd name="T90" fmla="*/ 140 w 673"/>
              <a:gd name="T91" fmla="*/ 252 h 1044"/>
              <a:gd name="T92" fmla="*/ 153 w 673"/>
              <a:gd name="T93" fmla="*/ 237 h 1044"/>
              <a:gd name="T94" fmla="*/ 158 w 673"/>
              <a:gd name="T95" fmla="*/ 217 h 1044"/>
              <a:gd name="T96" fmla="*/ 152 w 673"/>
              <a:gd name="T97" fmla="*/ 198 h 1044"/>
              <a:gd name="T98" fmla="*/ 148 w 673"/>
              <a:gd name="T99" fmla="*/ 177 h 1044"/>
              <a:gd name="T100" fmla="*/ 134 w 673"/>
              <a:gd name="T101" fmla="*/ 155 h 1044"/>
              <a:gd name="T102" fmla="*/ 120 w 673"/>
              <a:gd name="T103" fmla="*/ 132 h 1044"/>
              <a:gd name="T104" fmla="*/ 104 w 673"/>
              <a:gd name="T105" fmla="*/ 116 h 1044"/>
              <a:gd name="T106" fmla="*/ 86 w 673"/>
              <a:gd name="T107" fmla="*/ 110 h 1044"/>
              <a:gd name="T108" fmla="*/ 93 w 673"/>
              <a:gd name="T109" fmla="*/ 87 h 1044"/>
              <a:gd name="T110" fmla="*/ 89 w 673"/>
              <a:gd name="T111" fmla="*/ 64 h 1044"/>
              <a:gd name="T112" fmla="*/ 89 w 673"/>
              <a:gd name="T113" fmla="*/ 46 h 1044"/>
              <a:gd name="T114" fmla="*/ 104 w 673"/>
              <a:gd name="T115" fmla="*/ 29 h 1044"/>
              <a:gd name="T116" fmla="*/ 122 w 673"/>
              <a:gd name="T117" fmla="*/ 20 h 1044"/>
              <a:gd name="T118" fmla="*/ 138 w 673"/>
              <a:gd name="T119" fmla="*/ 10 h 1044"/>
              <a:gd name="T120" fmla="*/ 199 w 673"/>
              <a:gd name="T121"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3" h="1044">
                <a:moveTo>
                  <a:pt x="204" y="0"/>
                </a:moveTo>
                <a:lnTo>
                  <a:pt x="205" y="0"/>
                </a:lnTo>
                <a:lnTo>
                  <a:pt x="207" y="0"/>
                </a:lnTo>
                <a:lnTo>
                  <a:pt x="209" y="0"/>
                </a:lnTo>
                <a:lnTo>
                  <a:pt x="210" y="0"/>
                </a:lnTo>
                <a:lnTo>
                  <a:pt x="212" y="0"/>
                </a:lnTo>
                <a:lnTo>
                  <a:pt x="214" y="0"/>
                </a:lnTo>
                <a:lnTo>
                  <a:pt x="215" y="0"/>
                </a:lnTo>
                <a:lnTo>
                  <a:pt x="236" y="2"/>
                </a:lnTo>
                <a:lnTo>
                  <a:pt x="238" y="2"/>
                </a:lnTo>
                <a:lnTo>
                  <a:pt x="240" y="2"/>
                </a:lnTo>
                <a:lnTo>
                  <a:pt x="241" y="2"/>
                </a:lnTo>
                <a:lnTo>
                  <a:pt x="243" y="2"/>
                </a:lnTo>
                <a:lnTo>
                  <a:pt x="245" y="2"/>
                </a:lnTo>
                <a:lnTo>
                  <a:pt x="246" y="2"/>
                </a:lnTo>
                <a:lnTo>
                  <a:pt x="251" y="2"/>
                </a:lnTo>
                <a:lnTo>
                  <a:pt x="254" y="2"/>
                </a:lnTo>
                <a:lnTo>
                  <a:pt x="256" y="2"/>
                </a:lnTo>
                <a:lnTo>
                  <a:pt x="261" y="2"/>
                </a:lnTo>
                <a:lnTo>
                  <a:pt x="263" y="2"/>
                </a:lnTo>
                <a:lnTo>
                  <a:pt x="268" y="2"/>
                </a:lnTo>
                <a:lnTo>
                  <a:pt x="269" y="2"/>
                </a:lnTo>
                <a:lnTo>
                  <a:pt x="272" y="2"/>
                </a:lnTo>
                <a:lnTo>
                  <a:pt x="274" y="2"/>
                </a:lnTo>
                <a:lnTo>
                  <a:pt x="276" y="2"/>
                </a:lnTo>
                <a:lnTo>
                  <a:pt x="279" y="2"/>
                </a:lnTo>
                <a:lnTo>
                  <a:pt x="281" y="2"/>
                </a:lnTo>
                <a:lnTo>
                  <a:pt x="287" y="2"/>
                </a:lnTo>
                <a:lnTo>
                  <a:pt x="289" y="2"/>
                </a:lnTo>
                <a:lnTo>
                  <a:pt x="294" y="2"/>
                </a:lnTo>
                <a:lnTo>
                  <a:pt x="302" y="2"/>
                </a:lnTo>
                <a:lnTo>
                  <a:pt x="303" y="2"/>
                </a:lnTo>
                <a:lnTo>
                  <a:pt x="305" y="2"/>
                </a:lnTo>
                <a:lnTo>
                  <a:pt x="310" y="2"/>
                </a:lnTo>
                <a:lnTo>
                  <a:pt x="315" y="2"/>
                </a:lnTo>
                <a:lnTo>
                  <a:pt x="321" y="2"/>
                </a:lnTo>
                <a:lnTo>
                  <a:pt x="325" y="2"/>
                </a:lnTo>
                <a:lnTo>
                  <a:pt x="328" y="2"/>
                </a:lnTo>
                <a:lnTo>
                  <a:pt x="330" y="2"/>
                </a:lnTo>
                <a:lnTo>
                  <a:pt x="331" y="2"/>
                </a:lnTo>
                <a:lnTo>
                  <a:pt x="335" y="2"/>
                </a:lnTo>
                <a:lnTo>
                  <a:pt x="338" y="2"/>
                </a:lnTo>
                <a:lnTo>
                  <a:pt x="339" y="2"/>
                </a:lnTo>
                <a:lnTo>
                  <a:pt x="341" y="2"/>
                </a:lnTo>
                <a:lnTo>
                  <a:pt x="343" y="2"/>
                </a:lnTo>
                <a:lnTo>
                  <a:pt x="344" y="2"/>
                </a:lnTo>
                <a:lnTo>
                  <a:pt x="346" y="2"/>
                </a:lnTo>
                <a:lnTo>
                  <a:pt x="348" y="2"/>
                </a:lnTo>
                <a:lnTo>
                  <a:pt x="349" y="2"/>
                </a:lnTo>
                <a:lnTo>
                  <a:pt x="359" y="2"/>
                </a:lnTo>
                <a:lnTo>
                  <a:pt x="366" y="2"/>
                </a:lnTo>
                <a:lnTo>
                  <a:pt x="367" y="2"/>
                </a:lnTo>
                <a:lnTo>
                  <a:pt x="369" y="2"/>
                </a:lnTo>
                <a:lnTo>
                  <a:pt x="372" y="2"/>
                </a:lnTo>
                <a:lnTo>
                  <a:pt x="375" y="2"/>
                </a:lnTo>
                <a:lnTo>
                  <a:pt x="377" y="2"/>
                </a:lnTo>
                <a:lnTo>
                  <a:pt x="379" y="3"/>
                </a:lnTo>
                <a:lnTo>
                  <a:pt x="382" y="3"/>
                </a:lnTo>
                <a:lnTo>
                  <a:pt x="385" y="3"/>
                </a:lnTo>
                <a:lnTo>
                  <a:pt x="388" y="3"/>
                </a:lnTo>
                <a:lnTo>
                  <a:pt x="393" y="3"/>
                </a:lnTo>
                <a:lnTo>
                  <a:pt x="395" y="3"/>
                </a:lnTo>
                <a:lnTo>
                  <a:pt x="398" y="3"/>
                </a:lnTo>
                <a:lnTo>
                  <a:pt x="402" y="3"/>
                </a:lnTo>
                <a:lnTo>
                  <a:pt x="405" y="3"/>
                </a:lnTo>
                <a:lnTo>
                  <a:pt x="408" y="3"/>
                </a:lnTo>
                <a:lnTo>
                  <a:pt x="413" y="3"/>
                </a:lnTo>
                <a:lnTo>
                  <a:pt x="418" y="3"/>
                </a:lnTo>
                <a:lnTo>
                  <a:pt x="421" y="3"/>
                </a:lnTo>
                <a:lnTo>
                  <a:pt x="423" y="3"/>
                </a:lnTo>
                <a:lnTo>
                  <a:pt x="436" y="3"/>
                </a:lnTo>
                <a:lnTo>
                  <a:pt x="437" y="3"/>
                </a:lnTo>
                <a:lnTo>
                  <a:pt x="439" y="3"/>
                </a:lnTo>
                <a:lnTo>
                  <a:pt x="442" y="3"/>
                </a:lnTo>
                <a:lnTo>
                  <a:pt x="444" y="3"/>
                </a:lnTo>
                <a:lnTo>
                  <a:pt x="446" y="3"/>
                </a:lnTo>
                <a:lnTo>
                  <a:pt x="449" y="3"/>
                </a:lnTo>
                <a:lnTo>
                  <a:pt x="454" y="3"/>
                </a:lnTo>
                <a:lnTo>
                  <a:pt x="464" y="3"/>
                </a:lnTo>
                <a:lnTo>
                  <a:pt x="467" y="3"/>
                </a:lnTo>
                <a:lnTo>
                  <a:pt x="467" y="5"/>
                </a:lnTo>
                <a:lnTo>
                  <a:pt x="467" y="10"/>
                </a:lnTo>
                <a:lnTo>
                  <a:pt x="467" y="15"/>
                </a:lnTo>
                <a:lnTo>
                  <a:pt x="467" y="16"/>
                </a:lnTo>
                <a:lnTo>
                  <a:pt x="467" y="18"/>
                </a:lnTo>
                <a:lnTo>
                  <a:pt x="465" y="25"/>
                </a:lnTo>
                <a:lnTo>
                  <a:pt x="465" y="26"/>
                </a:lnTo>
                <a:lnTo>
                  <a:pt x="465" y="28"/>
                </a:lnTo>
                <a:lnTo>
                  <a:pt x="465" y="31"/>
                </a:lnTo>
                <a:lnTo>
                  <a:pt x="465" y="33"/>
                </a:lnTo>
                <a:lnTo>
                  <a:pt x="465" y="34"/>
                </a:lnTo>
                <a:lnTo>
                  <a:pt x="465" y="36"/>
                </a:lnTo>
                <a:lnTo>
                  <a:pt x="465" y="38"/>
                </a:lnTo>
                <a:lnTo>
                  <a:pt x="465" y="43"/>
                </a:lnTo>
                <a:lnTo>
                  <a:pt x="465" y="47"/>
                </a:lnTo>
                <a:lnTo>
                  <a:pt x="465" y="56"/>
                </a:lnTo>
                <a:lnTo>
                  <a:pt x="465" y="59"/>
                </a:lnTo>
                <a:lnTo>
                  <a:pt x="465" y="62"/>
                </a:lnTo>
                <a:lnTo>
                  <a:pt x="465" y="67"/>
                </a:lnTo>
                <a:lnTo>
                  <a:pt x="465" y="70"/>
                </a:lnTo>
                <a:lnTo>
                  <a:pt x="465" y="72"/>
                </a:lnTo>
                <a:lnTo>
                  <a:pt x="465" y="74"/>
                </a:lnTo>
                <a:lnTo>
                  <a:pt x="465" y="75"/>
                </a:lnTo>
                <a:lnTo>
                  <a:pt x="465" y="77"/>
                </a:lnTo>
                <a:lnTo>
                  <a:pt x="465" y="79"/>
                </a:lnTo>
                <a:lnTo>
                  <a:pt x="465" y="82"/>
                </a:lnTo>
                <a:lnTo>
                  <a:pt x="465" y="83"/>
                </a:lnTo>
                <a:lnTo>
                  <a:pt x="465" y="85"/>
                </a:lnTo>
                <a:lnTo>
                  <a:pt x="465" y="87"/>
                </a:lnTo>
                <a:lnTo>
                  <a:pt x="465" y="88"/>
                </a:lnTo>
                <a:lnTo>
                  <a:pt x="465" y="95"/>
                </a:lnTo>
                <a:lnTo>
                  <a:pt x="465" y="96"/>
                </a:lnTo>
                <a:lnTo>
                  <a:pt x="465" y="98"/>
                </a:lnTo>
                <a:lnTo>
                  <a:pt x="465" y="101"/>
                </a:lnTo>
                <a:lnTo>
                  <a:pt x="465" y="103"/>
                </a:lnTo>
                <a:lnTo>
                  <a:pt x="465" y="106"/>
                </a:lnTo>
                <a:lnTo>
                  <a:pt x="465" y="111"/>
                </a:lnTo>
                <a:lnTo>
                  <a:pt x="465" y="118"/>
                </a:lnTo>
                <a:lnTo>
                  <a:pt x="465" y="121"/>
                </a:lnTo>
                <a:lnTo>
                  <a:pt x="465" y="124"/>
                </a:lnTo>
                <a:lnTo>
                  <a:pt x="465" y="129"/>
                </a:lnTo>
                <a:lnTo>
                  <a:pt x="465" y="131"/>
                </a:lnTo>
                <a:lnTo>
                  <a:pt x="465" y="132"/>
                </a:lnTo>
                <a:lnTo>
                  <a:pt x="465" y="134"/>
                </a:lnTo>
                <a:lnTo>
                  <a:pt x="465" y="141"/>
                </a:lnTo>
                <a:lnTo>
                  <a:pt x="465" y="142"/>
                </a:lnTo>
                <a:lnTo>
                  <a:pt x="465" y="144"/>
                </a:lnTo>
                <a:lnTo>
                  <a:pt x="465" y="146"/>
                </a:lnTo>
                <a:lnTo>
                  <a:pt x="465" y="149"/>
                </a:lnTo>
                <a:lnTo>
                  <a:pt x="465" y="150"/>
                </a:lnTo>
                <a:lnTo>
                  <a:pt x="465" y="152"/>
                </a:lnTo>
                <a:lnTo>
                  <a:pt x="465" y="154"/>
                </a:lnTo>
                <a:lnTo>
                  <a:pt x="465" y="155"/>
                </a:lnTo>
                <a:lnTo>
                  <a:pt x="465" y="159"/>
                </a:lnTo>
                <a:lnTo>
                  <a:pt x="465" y="160"/>
                </a:lnTo>
                <a:lnTo>
                  <a:pt x="465" y="162"/>
                </a:lnTo>
                <a:lnTo>
                  <a:pt x="465" y="165"/>
                </a:lnTo>
                <a:lnTo>
                  <a:pt x="465" y="167"/>
                </a:lnTo>
                <a:lnTo>
                  <a:pt x="465" y="168"/>
                </a:lnTo>
                <a:lnTo>
                  <a:pt x="465" y="170"/>
                </a:lnTo>
                <a:lnTo>
                  <a:pt x="464" y="170"/>
                </a:lnTo>
                <a:lnTo>
                  <a:pt x="462" y="170"/>
                </a:lnTo>
                <a:lnTo>
                  <a:pt x="460" y="170"/>
                </a:lnTo>
                <a:lnTo>
                  <a:pt x="457" y="170"/>
                </a:lnTo>
                <a:lnTo>
                  <a:pt x="457" y="188"/>
                </a:lnTo>
                <a:lnTo>
                  <a:pt x="457" y="191"/>
                </a:lnTo>
                <a:lnTo>
                  <a:pt x="457" y="204"/>
                </a:lnTo>
                <a:lnTo>
                  <a:pt x="457" y="212"/>
                </a:lnTo>
                <a:lnTo>
                  <a:pt x="457" y="214"/>
                </a:lnTo>
                <a:lnTo>
                  <a:pt x="457" y="219"/>
                </a:lnTo>
                <a:lnTo>
                  <a:pt x="457" y="222"/>
                </a:lnTo>
                <a:lnTo>
                  <a:pt x="457" y="230"/>
                </a:lnTo>
                <a:lnTo>
                  <a:pt x="457" y="235"/>
                </a:lnTo>
                <a:lnTo>
                  <a:pt x="457" y="239"/>
                </a:lnTo>
                <a:lnTo>
                  <a:pt x="457" y="252"/>
                </a:lnTo>
                <a:lnTo>
                  <a:pt x="457" y="258"/>
                </a:lnTo>
                <a:lnTo>
                  <a:pt x="455" y="263"/>
                </a:lnTo>
                <a:lnTo>
                  <a:pt x="455" y="268"/>
                </a:lnTo>
                <a:lnTo>
                  <a:pt x="455" y="270"/>
                </a:lnTo>
                <a:lnTo>
                  <a:pt x="455" y="275"/>
                </a:lnTo>
                <a:lnTo>
                  <a:pt x="455" y="293"/>
                </a:lnTo>
                <a:lnTo>
                  <a:pt x="455" y="301"/>
                </a:lnTo>
                <a:lnTo>
                  <a:pt x="455" y="309"/>
                </a:lnTo>
                <a:lnTo>
                  <a:pt x="455" y="314"/>
                </a:lnTo>
                <a:lnTo>
                  <a:pt x="455" y="315"/>
                </a:lnTo>
                <a:lnTo>
                  <a:pt x="455" y="319"/>
                </a:lnTo>
                <a:lnTo>
                  <a:pt x="455" y="320"/>
                </a:lnTo>
                <a:lnTo>
                  <a:pt x="455" y="327"/>
                </a:lnTo>
                <a:lnTo>
                  <a:pt x="455" y="335"/>
                </a:lnTo>
                <a:lnTo>
                  <a:pt x="455" y="338"/>
                </a:lnTo>
                <a:lnTo>
                  <a:pt x="455" y="340"/>
                </a:lnTo>
                <a:lnTo>
                  <a:pt x="455" y="343"/>
                </a:lnTo>
                <a:lnTo>
                  <a:pt x="455" y="355"/>
                </a:lnTo>
                <a:lnTo>
                  <a:pt x="454" y="378"/>
                </a:lnTo>
                <a:lnTo>
                  <a:pt x="454" y="391"/>
                </a:lnTo>
                <a:lnTo>
                  <a:pt x="454" y="395"/>
                </a:lnTo>
                <a:lnTo>
                  <a:pt x="454" y="397"/>
                </a:lnTo>
                <a:lnTo>
                  <a:pt x="454" y="399"/>
                </a:lnTo>
                <a:lnTo>
                  <a:pt x="454" y="405"/>
                </a:lnTo>
                <a:lnTo>
                  <a:pt x="454" y="415"/>
                </a:lnTo>
                <a:lnTo>
                  <a:pt x="454" y="449"/>
                </a:lnTo>
                <a:lnTo>
                  <a:pt x="454" y="451"/>
                </a:lnTo>
                <a:lnTo>
                  <a:pt x="454" y="469"/>
                </a:lnTo>
                <a:lnTo>
                  <a:pt x="452" y="479"/>
                </a:lnTo>
                <a:lnTo>
                  <a:pt x="452" y="490"/>
                </a:lnTo>
                <a:lnTo>
                  <a:pt x="452" y="497"/>
                </a:lnTo>
                <a:lnTo>
                  <a:pt x="452" y="500"/>
                </a:lnTo>
                <a:lnTo>
                  <a:pt x="452" y="502"/>
                </a:lnTo>
                <a:lnTo>
                  <a:pt x="452" y="505"/>
                </a:lnTo>
                <a:lnTo>
                  <a:pt x="454" y="505"/>
                </a:lnTo>
                <a:lnTo>
                  <a:pt x="452" y="521"/>
                </a:lnTo>
                <a:lnTo>
                  <a:pt x="452" y="525"/>
                </a:lnTo>
                <a:lnTo>
                  <a:pt x="452" y="526"/>
                </a:lnTo>
                <a:lnTo>
                  <a:pt x="452" y="529"/>
                </a:lnTo>
                <a:lnTo>
                  <a:pt x="452" y="543"/>
                </a:lnTo>
                <a:lnTo>
                  <a:pt x="452" y="544"/>
                </a:lnTo>
                <a:lnTo>
                  <a:pt x="452" y="554"/>
                </a:lnTo>
                <a:lnTo>
                  <a:pt x="452" y="559"/>
                </a:lnTo>
                <a:lnTo>
                  <a:pt x="452" y="561"/>
                </a:lnTo>
                <a:lnTo>
                  <a:pt x="455" y="561"/>
                </a:lnTo>
                <a:lnTo>
                  <a:pt x="460" y="561"/>
                </a:lnTo>
                <a:lnTo>
                  <a:pt x="462" y="561"/>
                </a:lnTo>
                <a:lnTo>
                  <a:pt x="465" y="561"/>
                </a:lnTo>
                <a:lnTo>
                  <a:pt x="473" y="561"/>
                </a:lnTo>
                <a:lnTo>
                  <a:pt x="483" y="561"/>
                </a:lnTo>
                <a:lnTo>
                  <a:pt x="485" y="561"/>
                </a:lnTo>
                <a:lnTo>
                  <a:pt x="486" y="561"/>
                </a:lnTo>
                <a:lnTo>
                  <a:pt x="488" y="561"/>
                </a:lnTo>
                <a:lnTo>
                  <a:pt x="491" y="561"/>
                </a:lnTo>
                <a:lnTo>
                  <a:pt x="495" y="561"/>
                </a:lnTo>
                <a:lnTo>
                  <a:pt x="498" y="561"/>
                </a:lnTo>
                <a:lnTo>
                  <a:pt x="500" y="561"/>
                </a:lnTo>
                <a:lnTo>
                  <a:pt x="503" y="561"/>
                </a:lnTo>
                <a:lnTo>
                  <a:pt x="504" y="561"/>
                </a:lnTo>
                <a:lnTo>
                  <a:pt x="509" y="561"/>
                </a:lnTo>
                <a:lnTo>
                  <a:pt x="511" y="561"/>
                </a:lnTo>
                <a:lnTo>
                  <a:pt x="516" y="561"/>
                </a:lnTo>
                <a:lnTo>
                  <a:pt x="521" y="561"/>
                </a:lnTo>
                <a:lnTo>
                  <a:pt x="526" y="562"/>
                </a:lnTo>
                <a:lnTo>
                  <a:pt x="532" y="562"/>
                </a:lnTo>
                <a:lnTo>
                  <a:pt x="537" y="562"/>
                </a:lnTo>
                <a:lnTo>
                  <a:pt x="539" y="562"/>
                </a:lnTo>
                <a:lnTo>
                  <a:pt x="547" y="562"/>
                </a:lnTo>
                <a:lnTo>
                  <a:pt x="549" y="562"/>
                </a:lnTo>
                <a:lnTo>
                  <a:pt x="550" y="562"/>
                </a:lnTo>
                <a:lnTo>
                  <a:pt x="555" y="562"/>
                </a:lnTo>
                <a:lnTo>
                  <a:pt x="557" y="562"/>
                </a:lnTo>
                <a:lnTo>
                  <a:pt x="558" y="562"/>
                </a:lnTo>
                <a:lnTo>
                  <a:pt x="563" y="562"/>
                </a:lnTo>
                <a:lnTo>
                  <a:pt x="565" y="562"/>
                </a:lnTo>
                <a:lnTo>
                  <a:pt x="570" y="562"/>
                </a:lnTo>
                <a:lnTo>
                  <a:pt x="583" y="562"/>
                </a:lnTo>
                <a:lnTo>
                  <a:pt x="586" y="562"/>
                </a:lnTo>
                <a:lnTo>
                  <a:pt x="589" y="562"/>
                </a:lnTo>
                <a:lnTo>
                  <a:pt x="591" y="562"/>
                </a:lnTo>
                <a:lnTo>
                  <a:pt x="609" y="562"/>
                </a:lnTo>
                <a:lnTo>
                  <a:pt x="612" y="562"/>
                </a:lnTo>
                <a:lnTo>
                  <a:pt x="617" y="562"/>
                </a:lnTo>
                <a:lnTo>
                  <a:pt x="619" y="562"/>
                </a:lnTo>
                <a:lnTo>
                  <a:pt x="619" y="564"/>
                </a:lnTo>
                <a:lnTo>
                  <a:pt x="625" y="564"/>
                </a:lnTo>
                <a:lnTo>
                  <a:pt x="627" y="564"/>
                </a:lnTo>
                <a:lnTo>
                  <a:pt x="629" y="564"/>
                </a:lnTo>
                <a:lnTo>
                  <a:pt x="630" y="564"/>
                </a:lnTo>
                <a:lnTo>
                  <a:pt x="635" y="564"/>
                </a:lnTo>
                <a:lnTo>
                  <a:pt x="642" y="564"/>
                </a:lnTo>
                <a:lnTo>
                  <a:pt x="643" y="564"/>
                </a:lnTo>
                <a:lnTo>
                  <a:pt x="645" y="564"/>
                </a:lnTo>
                <a:lnTo>
                  <a:pt x="647" y="564"/>
                </a:lnTo>
                <a:lnTo>
                  <a:pt x="648" y="564"/>
                </a:lnTo>
                <a:lnTo>
                  <a:pt x="650" y="564"/>
                </a:lnTo>
                <a:lnTo>
                  <a:pt x="652" y="564"/>
                </a:lnTo>
                <a:lnTo>
                  <a:pt x="653" y="564"/>
                </a:lnTo>
                <a:lnTo>
                  <a:pt x="655" y="564"/>
                </a:lnTo>
                <a:lnTo>
                  <a:pt x="656" y="564"/>
                </a:lnTo>
                <a:lnTo>
                  <a:pt x="658" y="564"/>
                </a:lnTo>
                <a:lnTo>
                  <a:pt x="660" y="564"/>
                </a:lnTo>
                <a:lnTo>
                  <a:pt x="661" y="564"/>
                </a:lnTo>
                <a:lnTo>
                  <a:pt x="663" y="564"/>
                </a:lnTo>
                <a:lnTo>
                  <a:pt x="665" y="564"/>
                </a:lnTo>
                <a:lnTo>
                  <a:pt x="666" y="564"/>
                </a:lnTo>
                <a:lnTo>
                  <a:pt x="669" y="564"/>
                </a:lnTo>
                <a:lnTo>
                  <a:pt x="673" y="564"/>
                </a:lnTo>
                <a:lnTo>
                  <a:pt x="673" y="572"/>
                </a:lnTo>
                <a:lnTo>
                  <a:pt x="673" y="574"/>
                </a:lnTo>
                <a:lnTo>
                  <a:pt x="673" y="575"/>
                </a:lnTo>
                <a:lnTo>
                  <a:pt x="673" y="578"/>
                </a:lnTo>
                <a:lnTo>
                  <a:pt x="673" y="582"/>
                </a:lnTo>
                <a:lnTo>
                  <a:pt x="673" y="583"/>
                </a:lnTo>
                <a:lnTo>
                  <a:pt x="673" y="590"/>
                </a:lnTo>
                <a:lnTo>
                  <a:pt x="673" y="595"/>
                </a:lnTo>
                <a:lnTo>
                  <a:pt x="673" y="596"/>
                </a:lnTo>
                <a:lnTo>
                  <a:pt x="673" y="600"/>
                </a:lnTo>
                <a:lnTo>
                  <a:pt x="673" y="601"/>
                </a:lnTo>
                <a:lnTo>
                  <a:pt x="673" y="605"/>
                </a:lnTo>
                <a:lnTo>
                  <a:pt x="673" y="608"/>
                </a:lnTo>
                <a:lnTo>
                  <a:pt x="673" y="614"/>
                </a:lnTo>
                <a:lnTo>
                  <a:pt x="673" y="621"/>
                </a:lnTo>
                <a:lnTo>
                  <a:pt x="673" y="626"/>
                </a:lnTo>
                <a:lnTo>
                  <a:pt x="673" y="628"/>
                </a:lnTo>
                <a:lnTo>
                  <a:pt x="673" y="631"/>
                </a:lnTo>
                <a:lnTo>
                  <a:pt x="673" y="636"/>
                </a:lnTo>
                <a:lnTo>
                  <a:pt x="673" y="639"/>
                </a:lnTo>
                <a:lnTo>
                  <a:pt x="673" y="641"/>
                </a:lnTo>
                <a:lnTo>
                  <a:pt x="673" y="652"/>
                </a:lnTo>
                <a:lnTo>
                  <a:pt x="673" y="654"/>
                </a:lnTo>
                <a:lnTo>
                  <a:pt x="673" y="660"/>
                </a:lnTo>
                <a:lnTo>
                  <a:pt x="673" y="665"/>
                </a:lnTo>
                <a:lnTo>
                  <a:pt x="673" y="667"/>
                </a:lnTo>
                <a:lnTo>
                  <a:pt x="673" y="675"/>
                </a:lnTo>
                <a:lnTo>
                  <a:pt x="673" y="678"/>
                </a:lnTo>
                <a:lnTo>
                  <a:pt x="673" y="683"/>
                </a:lnTo>
                <a:lnTo>
                  <a:pt x="673" y="685"/>
                </a:lnTo>
                <a:lnTo>
                  <a:pt x="673" y="690"/>
                </a:lnTo>
                <a:lnTo>
                  <a:pt x="673" y="703"/>
                </a:lnTo>
                <a:lnTo>
                  <a:pt x="673" y="721"/>
                </a:lnTo>
                <a:lnTo>
                  <a:pt x="673" y="729"/>
                </a:lnTo>
                <a:lnTo>
                  <a:pt x="673" y="757"/>
                </a:lnTo>
                <a:lnTo>
                  <a:pt x="673" y="761"/>
                </a:lnTo>
                <a:lnTo>
                  <a:pt x="673" y="766"/>
                </a:lnTo>
                <a:lnTo>
                  <a:pt x="673" y="770"/>
                </a:lnTo>
                <a:lnTo>
                  <a:pt x="673" y="776"/>
                </a:lnTo>
                <a:lnTo>
                  <a:pt x="673" y="794"/>
                </a:lnTo>
                <a:lnTo>
                  <a:pt x="673" y="801"/>
                </a:lnTo>
                <a:lnTo>
                  <a:pt x="673" y="807"/>
                </a:lnTo>
                <a:lnTo>
                  <a:pt x="673" y="814"/>
                </a:lnTo>
                <a:lnTo>
                  <a:pt x="673" y="815"/>
                </a:lnTo>
                <a:lnTo>
                  <a:pt x="673" y="817"/>
                </a:lnTo>
                <a:lnTo>
                  <a:pt x="673" y="822"/>
                </a:lnTo>
                <a:lnTo>
                  <a:pt x="673" y="824"/>
                </a:lnTo>
                <a:lnTo>
                  <a:pt x="673" y="825"/>
                </a:lnTo>
                <a:lnTo>
                  <a:pt x="673" y="827"/>
                </a:lnTo>
                <a:lnTo>
                  <a:pt x="673" y="837"/>
                </a:lnTo>
                <a:lnTo>
                  <a:pt x="673" y="838"/>
                </a:lnTo>
                <a:lnTo>
                  <a:pt x="673" y="840"/>
                </a:lnTo>
                <a:lnTo>
                  <a:pt x="673" y="846"/>
                </a:lnTo>
                <a:lnTo>
                  <a:pt x="673" y="848"/>
                </a:lnTo>
                <a:lnTo>
                  <a:pt x="673" y="851"/>
                </a:lnTo>
                <a:lnTo>
                  <a:pt x="673" y="858"/>
                </a:lnTo>
                <a:lnTo>
                  <a:pt x="673" y="874"/>
                </a:lnTo>
                <a:lnTo>
                  <a:pt x="673" y="881"/>
                </a:lnTo>
                <a:lnTo>
                  <a:pt x="673" y="887"/>
                </a:lnTo>
                <a:lnTo>
                  <a:pt x="673" y="891"/>
                </a:lnTo>
                <a:lnTo>
                  <a:pt x="673" y="892"/>
                </a:lnTo>
                <a:lnTo>
                  <a:pt x="673" y="904"/>
                </a:lnTo>
                <a:lnTo>
                  <a:pt x="673" y="915"/>
                </a:lnTo>
                <a:lnTo>
                  <a:pt x="673" y="918"/>
                </a:lnTo>
                <a:lnTo>
                  <a:pt x="673" y="920"/>
                </a:lnTo>
                <a:lnTo>
                  <a:pt x="673" y="930"/>
                </a:lnTo>
                <a:lnTo>
                  <a:pt x="671" y="949"/>
                </a:lnTo>
                <a:lnTo>
                  <a:pt x="671" y="961"/>
                </a:lnTo>
                <a:lnTo>
                  <a:pt x="673" y="977"/>
                </a:lnTo>
                <a:lnTo>
                  <a:pt x="673" y="985"/>
                </a:lnTo>
                <a:lnTo>
                  <a:pt x="673" y="994"/>
                </a:lnTo>
                <a:lnTo>
                  <a:pt x="673" y="995"/>
                </a:lnTo>
                <a:lnTo>
                  <a:pt x="673" y="997"/>
                </a:lnTo>
                <a:lnTo>
                  <a:pt x="673" y="998"/>
                </a:lnTo>
                <a:lnTo>
                  <a:pt x="673" y="1007"/>
                </a:lnTo>
                <a:lnTo>
                  <a:pt x="673" y="1020"/>
                </a:lnTo>
                <a:lnTo>
                  <a:pt x="673" y="1026"/>
                </a:lnTo>
                <a:lnTo>
                  <a:pt x="673" y="1034"/>
                </a:lnTo>
                <a:lnTo>
                  <a:pt x="673" y="1038"/>
                </a:lnTo>
                <a:lnTo>
                  <a:pt x="673" y="1039"/>
                </a:lnTo>
                <a:lnTo>
                  <a:pt x="673" y="1041"/>
                </a:lnTo>
                <a:lnTo>
                  <a:pt x="673" y="1044"/>
                </a:lnTo>
                <a:lnTo>
                  <a:pt x="666" y="1044"/>
                </a:lnTo>
                <a:lnTo>
                  <a:pt x="665" y="1044"/>
                </a:lnTo>
                <a:lnTo>
                  <a:pt x="660" y="1044"/>
                </a:lnTo>
                <a:lnTo>
                  <a:pt x="652" y="1044"/>
                </a:lnTo>
                <a:lnTo>
                  <a:pt x="648" y="1044"/>
                </a:lnTo>
                <a:lnTo>
                  <a:pt x="647" y="1044"/>
                </a:lnTo>
                <a:lnTo>
                  <a:pt x="645" y="1044"/>
                </a:lnTo>
                <a:lnTo>
                  <a:pt x="643" y="1044"/>
                </a:lnTo>
                <a:lnTo>
                  <a:pt x="640" y="1044"/>
                </a:lnTo>
                <a:lnTo>
                  <a:pt x="634" y="1044"/>
                </a:lnTo>
                <a:lnTo>
                  <a:pt x="627" y="1044"/>
                </a:lnTo>
                <a:lnTo>
                  <a:pt x="624" y="1044"/>
                </a:lnTo>
                <a:lnTo>
                  <a:pt x="619" y="1044"/>
                </a:lnTo>
                <a:lnTo>
                  <a:pt x="617" y="1044"/>
                </a:lnTo>
                <a:lnTo>
                  <a:pt x="614" y="1044"/>
                </a:lnTo>
                <a:lnTo>
                  <a:pt x="606" y="1044"/>
                </a:lnTo>
                <a:lnTo>
                  <a:pt x="604" y="1044"/>
                </a:lnTo>
                <a:lnTo>
                  <a:pt x="602" y="1044"/>
                </a:lnTo>
                <a:lnTo>
                  <a:pt x="599" y="1044"/>
                </a:lnTo>
                <a:lnTo>
                  <a:pt x="598" y="1044"/>
                </a:lnTo>
                <a:lnTo>
                  <a:pt x="594" y="1044"/>
                </a:lnTo>
                <a:lnTo>
                  <a:pt x="593" y="1044"/>
                </a:lnTo>
                <a:lnTo>
                  <a:pt x="591" y="1044"/>
                </a:lnTo>
                <a:lnTo>
                  <a:pt x="589" y="1044"/>
                </a:lnTo>
                <a:lnTo>
                  <a:pt x="588" y="1044"/>
                </a:lnTo>
                <a:lnTo>
                  <a:pt x="586" y="1044"/>
                </a:lnTo>
                <a:lnTo>
                  <a:pt x="583" y="1043"/>
                </a:lnTo>
                <a:lnTo>
                  <a:pt x="581" y="1043"/>
                </a:lnTo>
                <a:lnTo>
                  <a:pt x="578" y="1043"/>
                </a:lnTo>
                <a:lnTo>
                  <a:pt x="576" y="1043"/>
                </a:lnTo>
                <a:lnTo>
                  <a:pt x="573" y="1043"/>
                </a:lnTo>
                <a:lnTo>
                  <a:pt x="571" y="1043"/>
                </a:lnTo>
                <a:lnTo>
                  <a:pt x="570" y="1043"/>
                </a:lnTo>
                <a:lnTo>
                  <a:pt x="567" y="1043"/>
                </a:lnTo>
                <a:lnTo>
                  <a:pt x="565" y="1043"/>
                </a:lnTo>
                <a:lnTo>
                  <a:pt x="562" y="1043"/>
                </a:lnTo>
                <a:lnTo>
                  <a:pt x="560" y="1043"/>
                </a:lnTo>
                <a:lnTo>
                  <a:pt x="558" y="1043"/>
                </a:lnTo>
                <a:lnTo>
                  <a:pt x="555" y="1043"/>
                </a:lnTo>
                <a:lnTo>
                  <a:pt x="545" y="1043"/>
                </a:lnTo>
                <a:lnTo>
                  <a:pt x="544" y="1043"/>
                </a:lnTo>
                <a:lnTo>
                  <a:pt x="540" y="1043"/>
                </a:lnTo>
                <a:lnTo>
                  <a:pt x="539" y="1043"/>
                </a:lnTo>
                <a:lnTo>
                  <a:pt x="537" y="1043"/>
                </a:lnTo>
                <a:lnTo>
                  <a:pt x="534" y="1041"/>
                </a:lnTo>
                <a:lnTo>
                  <a:pt x="534" y="1043"/>
                </a:lnTo>
                <a:lnTo>
                  <a:pt x="532" y="1041"/>
                </a:lnTo>
                <a:lnTo>
                  <a:pt x="529" y="1041"/>
                </a:lnTo>
                <a:lnTo>
                  <a:pt x="527" y="1041"/>
                </a:lnTo>
                <a:lnTo>
                  <a:pt x="526" y="1041"/>
                </a:lnTo>
                <a:lnTo>
                  <a:pt x="522" y="1041"/>
                </a:lnTo>
                <a:lnTo>
                  <a:pt x="521" y="1041"/>
                </a:lnTo>
                <a:lnTo>
                  <a:pt x="518" y="1041"/>
                </a:lnTo>
                <a:lnTo>
                  <a:pt x="516" y="1041"/>
                </a:lnTo>
                <a:lnTo>
                  <a:pt x="514" y="1041"/>
                </a:lnTo>
                <a:lnTo>
                  <a:pt x="511" y="1041"/>
                </a:lnTo>
                <a:lnTo>
                  <a:pt x="509" y="1041"/>
                </a:lnTo>
                <a:lnTo>
                  <a:pt x="506" y="1041"/>
                </a:lnTo>
                <a:lnTo>
                  <a:pt x="504" y="1041"/>
                </a:lnTo>
                <a:lnTo>
                  <a:pt x="501" y="1041"/>
                </a:lnTo>
                <a:lnTo>
                  <a:pt x="500" y="1041"/>
                </a:lnTo>
                <a:lnTo>
                  <a:pt x="498" y="1041"/>
                </a:lnTo>
                <a:lnTo>
                  <a:pt x="495" y="1041"/>
                </a:lnTo>
                <a:lnTo>
                  <a:pt x="490" y="1041"/>
                </a:lnTo>
                <a:lnTo>
                  <a:pt x="488" y="1041"/>
                </a:lnTo>
                <a:lnTo>
                  <a:pt x="485" y="1041"/>
                </a:lnTo>
                <a:lnTo>
                  <a:pt x="483" y="1041"/>
                </a:lnTo>
                <a:lnTo>
                  <a:pt x="482" y="1041"/>
                </a:lnTo>
                <a:lnTo>
                  <a:pt x="478" y="1041"/>
                </a:lnTo>
                <a:lnTo>
                  <a:pt x="477" y="1041"/>
                </a:lnTo>
                <a:lnTo>
                  <a:pt x="473" y="1041"/>
                </a:lnTo>
                <a:lnTo>
                  <a:pt x="472" y="1041"/>
                </a:lnTo>
                <a:lnTo>
                  <a:pt x="467" y="1041"/>
                </a:lnTo>
                <a:lnTo>
                  <a:pt x="464" y="1041"/>
                </a:lnTo>
                <a:lnTo>
                  <a:pt x="462" y="1041"/>
                </a:lnTo>
                <a:lnTo>
                  <a:pt x="460" y="1041"/>
                </a:lnTo>
                <a:lnTo>
                  <a:pt x="459" y="1041"/>
                </a:lnTo>
                <a:lnTo>
                  <a:pt x="457" y="1041"/>
                </a:lnTo>
                <a:lnTo>
                  <a:pt x="455" y="1041"/>
                </a:lnTo>
                <a:lnTo>
                  <a:pt x="452" y="1041"/>
                </a:lnTo>
                <a:lnTo>
                  <a:pt x="451" y="1041"/>
                </a:lnTo>
                <a:lnTo>
                  <a:pt x="449" y="1041"/>
                </a:lnTo>
                <a:lnTo>
                  <a:pt x="447" y="1041"/>
                </a:lnTo>
                <a:lnTo>
                  <a:pt x="442" y="1041"/>
                </a:lnTo>
                <a:lnTo>
                  <a:pt x="436" y="1041"/>
                </a:lnTo>
                <a:lnTo>
                  <a:pt x="434" y="1041"/>
                </a:lnTo>
                <a:lnTo>
                  <a:pt x="433" y="1041"/>
                </a:lnTo>
                <a:lnTo>
                  <a:pt x="426" y="1041"/>
                </a:lnTo>
                <a:lnTo>
                  <a:pt x="424" y="1041"/>
                </a:lnTo>
                <a:lnTo>
                  <a:pt x="423" y="1041"/>
                </a:lnTo>
                <a:lnTo>
                  <a:pt x="419" y="1041"/>
                </a:lnTo>
                <a:lnTo>
                  <a:pt x="418" y="1041"/>
                </a:lnTo>
                <a:lnTo>
                  <a:pt x="415" y="1041"/>
                </a:lnTo>
                <a:lnTo>
                  <a:pt x="413" y="1041"/>
                </a:lnTo>
                <a:lnTo>
                  <a:pt x="410" y="1041"/>
                </a:lnTo>
                <a:lnTo>
                  <a:pt x="408" y="1039"/>
                </a:lnTo>
                <a:lnTo>
                  <a:pt x="406" y="1039"/>
                </a:lnTo>
                <a:lnTo>
                  <a:pt x="405" y="1039"/>
                </a:lnTo>
                <a:lnTo>
                  <a:pt x="403" y="1039"/>
                </a:lnTo>
                <a:lnTo>
                  <a:pt x="402" y="1039"/>
                </a:lnTo>
                <a:lnTo>
                  <a:pt x="398" y="1039"/>
                </a:lnTo>
                <a:lnTo>
                  <a:pt x="397" y="1039"/>
                </a:lnTo>
                <a:lnTo>
                  <a:pt x="395" y="1039"/>
                </a:lnTo>
                <a:lnTo>
                  <a:pt x="393" y="1039"/>
                </a:lnTo>
                <a:lnTo>
                  <a:pt x="392" y="1039"/>
                </a:lnTo>
                <a:lnTo>
                  <a:pt x="388" y="1039"/>
                </a:lnTo>
                <a:lnTo>
                  <a:pt x="387" y="1039"/>
                </a:lnTo>
                <a:lnTo>
                  <a:pt x="385" y="1039"/>
                </a:lnTo>
                <a:lnTo>
                  <a:pt x="384" y="1039"/>
                </a:lnTo>
                <a:lnTo>
                  <a:pt x="382" y="1039"/>
                </a:lnTo>
                <a:lnTo>
                  <a:pt x="380" y="1039"/>
                </a:lnTo>
                <a:lnTo>
                  <a:pt x="379" y="1039"/>
                </a:lnTo>
                <a:lnTo>
                  <a:pt x="377" y="1039"/>
                </a:lnTo>
                <a:lnTo>
                  <a:pt x="375" y="1039"/>
                </a:lnTo>
                <a:lnTo>
                  <a:pt x="372" y="1039"/>
                </a:lnTo>
                <a:lnTo>
                  <a:pt x="370" y="1039"/>
                </a:lnTo>
                <a:lnTo>
                  <a:pt x="369" y="1039"/>
                </a:lnTo>
                <a:lnTo>
                  <a:pt x="367" y="1039"/>
                </a:lnTo>
                <a:lnTo>
                  <a:pt x="366" y="1039"/>
                </a:lnTo>
                <a:lnTo>
                  <a:pt x="362" y="1039"/>
                </a:lnTo>
                <a:lnTo>
                  <a:pt x="361" y="1039"/>
                </a:lnTo>
                <a:lnTo>
                  <a:pt x="359" y="1039"/>
                </a:lnTo>
                <a:lnTo>
                  <a:pt x="357" y="1039"/>
                </a:lnTo>
                <a:lnTo>
                  <a:pt x="356" y="1039"/>
                </a:lnTo>
                <a:lnTo>
                  <a:pt x="354" y="1039"/>
                </a:lnTo>
                <a:lnTo>
                  <a:pt x="351" y="1039"/>
                </a:lnTo>
                <a:lnTo>
                  <a:pt x="349" y="1038"/>
                </a:lnTo>
                <a:lnTo>
                  <a:pt x="348" y="1038"/>
                </a:lnTo>
                <a:lnTo>
                  <a:pt x="346" y="1038"/>
                </a:lnTo>
                <a:lnTo>
                  <a:pt x="344" y="1038"/>
                </a:lnTo>
                <a:lnTo>
                  <a:pt x="343" y="1038"/>
                </a:lnTo>
                <a:lnTo>
                  <a:pt x="339" y="1038"/>
                </a:lnTo>
                <a:lnTo>
                  <a:pt x="338" y="1038"/>
                </a:lnTo>
                <a:lnTo>
                  <a:pt x="335" y="1038"/>
                </a:lnTo>
                <a:lnTo>
                  <a:pt x="333" y="1038"/>
                </a:lnTo>
                <a:lnTo>
                  <a:pt x="330" y="1038"/>
                </a:lnTo>
                <a:lnTo>
                  <a:pt x="328" y="1038"/>
                </a:lnTo>
                <a:lnTo>
                  <a:pt x="326" y="1038"/>
                </a:lnTo>
                <a:lnTo>
                  <a:pt x="323" y="1038"/>
                </a:lnTo>
                <a:lnTo>
                  <a:pt x="321" y="1038"/>
                </a:lnTo>
                <a:lnTo>
                  <a:pt x="320" y="1038"/>
                </a:lnTo>
                <a:lnTo>
                  <a:pt x="318" y="1038"/>
                </a:lnTo>
                <a:lnTo>
                  <a:pt x="317" y="1038"/>
                </a:lnTo>
                <a:lnTo>
                  <a:pt x="315" y="1038"/>
                </a:lnTo>
                <a:lnTo>
                  <a:pt x="313" y="1038"/>
                </a:lnTo>
                <a:lnTo>
                  <a:pt x="312" y="1038"/>
                </a:lnTo>
                <a:lnTo>
                  <a:pt x="310" y="1038"/>
                </a:lnTo>
                <a:lnTo>
                  <a:pt x="308" y="1038"/>
                </a:lnTo>
                <a:lnTo>
                  <a:pt x="307" y="1038"/>
                </a:lnTo>
                <a:lnTo>
                  <a:pt x="303" y="1038"/>
                </a:lnTo>
                <a:lnTo>
                  <a:pt x="295" y="1036"/>
                </a:lnTo>
                <a:lnTo>
                  <a:pt x="292" y="1036"/>
                </a:lnTo>
                <a:lnTo>
                  <a:pt x="290" y="1036"/>
                </a:lnTo>
                <a:lnTo>
                  <a:pt x="289" y="1036"/>
                </a:lnTo>
                <a:lnTo>
                  <a:pt x="286" y="1036"/>
                </a:lnTo>
                <a:lnTo>
                  <a:pt x="281" y="1036"/>
                </a:lnTo>
                <a:lnTo>
                  <a:pt x="279" y="1036"/>
                </a:lnTo>
                <a:lnTo>
                  <a:pt x="277" y="1036"/>
                </a:lnTo>
                <a:lnTo>
                  <a:pt x="276" y="1036"/>
                </a:lnTo>
                <a:lnTo>
                  <a:pt x="274" y="1036"/>
                </a:lnTo>
                <a:lnTo>
                  <a:pt x="272" y="1036"/>
                </a:lnTo>
                <a:lnTo>
                  <a:pt x="269" y="1036"/>
                </a:lnTo>
                <a:lnTo>
                  <a:pt x="268" y="1036"/>
                </a:lnTo>
                <a:lnTo>
                  <a:pt x="263" y="1036"/>
                </a:lnTo>
                <a:lnTo>
                  <a:pt x="256" y="1036"/>
                </a:lnTo>
                <a:lnTo>
                  <a:pt x="253" y="1036"/>
                </a:lnTo>
                <a:lnTo>
                  <a:pt x="243" y="1034"/>
                </a:lnTo>
                <a:lnTo>
                  <a:pt x="236" y="1034"/>
                </a:lnTo>
                <a:lnTo>
                  <a:pt x="225" y="1034"/>
                </a:lnTo>
                <a:lnTo>
                  <a:pt x="222" y="1034"/>
                </a:lnTo>
                <a:lnTo>
                  <a:pt x="220" y="1034"/>
                </a:lnTo>
                <a:lnTo>
                  <a:pt x="210" y="1034"/>
                </a:lnTo>
                <a:lnTo>
                  <a:pt x="209" y="1034"/>
                </a:lnTo>
                <a:lnTo>
                  <a:pt x="199" y="1033"/>
                </a:lnTo>
                <a:lnTo>
                  <a:pt x="196" y="1033"/>
                </a:lnTo>
                <a:lnTo>
                  <a:pt x="189" y="1033"/>
                </a:lnTo>
                <a:lnTo>
                  <a:pt x="186" y="1033"/>
                </a:lnTo>
                <a:lnTo>
                  <a:pt x="184" y="1033"/>
                </a:lnTo>
                <a:lnTo>
                  <a:pt x="183" y="1033"/>
                </a:lnTo>
                <a:lnTo>
                  <a:pt x="181" y="1033"/>
                </a:lnTo>
                <a:lnTo>
                  <a:pt x="179" y="1033"/>
                </a:lnTo>
                <a:lnTo>
                  <a:pt x="178" y="1033"/>
                </a:lnTo>
                <a:lnTo>
                  <a:pt x="176" y="1033"/>
                </a:lnTo>
                <a:lnTo>
                  <a:pt x="173" y="1033"/>
                </a:lnTo>
                <a:lnTo>
                  <a:pt x="171" y="1033"/>
                </a:lnTo>
                <a:lnTo>
                  <a:pt x="169" y="1033"/>
                </a:lnTo>
                <a:lnTo>
                  <a:pt x="166" y="1033"/>
                </a:lnTo>
                <a:lnTo>
                  <a:pt x="165" y="1033"/>
                </a:lnTo>
                <a:lnTo>
                  <a:pt x="161" y="1033"/>
                </a:lnTo>
                <a:lnTo>
                  <a:pt x="160" y="1033"/>
                </a:lnTo>
                <a:lnTo>
                  <a:pt x="156" y="1033"/>
                </a:lnTo>
                <a:lnTo>
                  <a:pt x="155" y="1033"/>
                </a:lnTo>
                <a:lnTo>
                  <a:pt x="148" y="1033"/>
                </a:lnTo>
                <a:lnTo>
                  <a:pt x="140" y="1031"/>
                </a:lnTo>
                <a:lnTo>
                  <a:pt x="138" y="1031"/>
                </a:lnTo>
                <a:lnTo>
                  <a:pt x="137" y="1031"/>
                </a:lnTo>
                <a:lnTo>
                  <a:pt x="130" y="1031"/>
                </a:lnTo>
                <a:lnTo>
                  <a:pt x="129" y="1031"/>
                </a:lnTo>
                <a:lnTo>
                  <a:pt x="127" y="1031"/>
                </a:lnTo>
                <a:lnTo>
                  <a:pt x="124" y="1031"/>
                </a:lnTo>
                <a:lnTo>
                  <a:pt x="122" y="1031"/>
                </a:lnTo>
                <a:lnTo>
                  <a:pt x="119" y="1031"/>
                </a:lnTo>
                <a:lnTo>
                  <a:pt x="117" y="1031"/>
                </a:lnTo>
                <a:lnTo>
                  <a:pt x="116" y="1031"/>
                </a:lnTo>
                <a:lnTo>
                  <a:pt x="114" y="1031"/>
                </a:lnTo>
                <a:lnTo>
                  <a:pt x="112" y="1031"/>
                </a:lnTo>
                <a:lnTo>
                  <a:pt x="111" y="1031"/>
                </a:lnTo>
                <a:lnTo>
                  <a:pt x="107" y="1031"/>
                </a:lnTo>
                <a:lnTo>
                  <a:pt x="106" y="1029"/>
                </a:lnTo>
                <a:lnTo>
                  <a:pt x="104" y="1029"/>
                </a:lnTo>
                <a:lnTo>
                  <a:pt x="103" y="1029"/>
                </a:lnTo>
                <a:lnTo>
                  <a:pt x="101" y="1029"/>
                </a:lnTo>
                <a:lnTo>
                  <a:pt x="98" y="1029"/>
                </a:lnTo>
                <a:lnTo>
                  <a:pt x="96" y="1029"/>
                </a:lnTo>
                <a:lnTo>
                  <a:pt x="94" y="1029"/>
                </a:lnTo>
                <a:lnTo>
                  <a:pt x="91" y="1029"/>
                </a:lnTo>
                <a:lnTo>
                  <a:pt x="89" y="1029"/>
                </a:lnTo>
                <a:lnTo>
                  <a:pt x="86" y="1029"/>
                </a:lnTo>
                <a:lnTo>
                  <a:pt x="85" y="1029"/>
                </a:lnTo>
                <a:lnTo>
                  <a:pt x="83" y="1029"/>
                </a:lnTo>
                <a:lnTo>
                  <a:pt x="80" y="1029"/>
                </a:lnTo>
                <a:lnTo>
                  <a:pt x="78" y="1029"/>
                </a:lnTo>
                <a:lnTo>
                  <a:pt x="76" y="1029"/>
                </a:lnTo>
                <a:lnTo>
                  <a:pt x="75" y="1029"/>
                </a:lnTo>
                <a:lnTo>
                  <a:pt x="73" y="1029"/>
                </a:lnTo>
                <a:lnTo>
                  <a:pt x="63" y="1028"/>
                </a:lnTo>
                <a:lnTo>
                  <a:pt x="62" y="1028"/>
                </a:lnTo>
                <a:lnTo>
                  <a:pt x="60" y="1028"/>
                </a:lnTo>
                <a:lnTo>
                  <a:pt x="55" y="1028"/>
                </a:lnTo>
                <a:lnTo>
                  <a:pt x="52" y="1028"/>
                </a:lnTo>
                <a:lnTo>
                  <a:pt x="50" y="1028"/>
                </a:lnTo>
                <a:lnTo>
                  <a:pt x="49" y="1028"/>
                </a:lnTo>
                <a:lnTo>
                  <a:pt x="47" y="1028"/>
                </a:lnTo>
                <a:lnTo>
                  <a:pt x="45" y="1028"/>
                </a:lnTo>
                <a:lnTo>
                  <a:pt x="44" y="1028"/>
                </a:lnTo>
                <a:lnTo>
                  <a:pt x="40" y="1028"/>
                </a:lnTo>
                <a:lnTo>
                  <a:pt x="39" y="1028"/>
                </a:lnTo>
                <a:lnTo>
                  <a:pt x="36" y="1028"/>
                </a:lnTo>
                <a:lnTo>
                  <a:pt x="34" y="1028"/>
                </a:lnTo>
                <a:lnTo>
                  <a:pt x="31" y="1028"/>
                </a:lnTo>
                <a:lnTo>
                  <a:pt x="29" y="1028"/>
                </a:lnTo>
                <a:lnTo>
                  <a:pt x="27" y="1028"/>
                </a:lnTo>
                <a:lnTo>
                  <a:pt x="24" y="1028"/>
                </a:lnTo>
                <a:lnTo>
                  <a:pt x="22" y="1028"/>
                </a:lnTo>
                <a:lnTo>
                  <a:pt x="21" y="1028"/>
                </a:lnTo>
                <a:lnTo>
                  <a:pt x="19" y="1028"/>
                </a:lnTo>
                <a:lnTo>
                  <a:pt x="18" y="1028"/>
                </a:lnTo>
                <a:lnTo>
                  <a:pt x="14" y="1028"/>
                </a:lnTo>
                <a:lnTo>
                  <a:pt x="13" y="1026"/>
                </a:lnTo>
                <a:lnTo>
                  <a:pt x="11" y="1026"/>
                </a:lnTo>
                <a:lnTo>
                  <a:pt x="8" y="1026"/>
                </a:lnTo>
                <a:lnTo>
                  <a:pt x="6" y="1026"/>
                </a:lnTo>
                <a:lnTo>
                  <a:pt x="3" y="1026"/>
                </a:lnTo>
                <a:lnTo>
                  <a:pt x="1" y="1026"/>
                </a:lnTo>
                <a:lnTo>
                  <a:pt x="0" y="1026"/>
                </a:lnTo>
                <a:lnTo>
                  <a:pt x="0" y="1021"/>
                </a:lnTo>
                <a:lnTo>
                  <a:pt x="0" y="1020"/>
                </a:lnTo>
                <a:lnTo>
                  <a:pt x="0" y="987"/>
                </a:lnTo>
                <a:lnTo>
                  <a:pt x="0" y="984"/>
                </a:lnTo>
                <a:lnTo>
                  <a:pt x="0" y="982"/>
                </a:lnTo>
                <a:lnTo>
                  <a:pt x="0" y="979"/>
                </a:lnTo>
                <a:lnTo>
                  <a:pt x="0" y="976"/>
                </a:lnTo>
                <a:lnTo>
                  <a:pt x="0" y="974"/>
                </a:lnTo>
                <a:lnTo>
                  <a:pt x="0" y="966"/>
                </a:lnTo>
                <a:lnTo>
                  <a:pt x="0" y="953"/>
                </a:lnTo>
                <a:lnTo>
                  <a:pt x="0" y="951"/>
                </a:lnTo>
                <a:lnTo>
                  <a:pt x="0" y="949"/>
                </a:lnTo>
                <a:lnTo>
                  <a:pt x="1" y="949"/>
                </a:lnTo>
                <a:lnTo>
                  <a:pt x="1" y="946"/>
                </a:lnTo>
                <a:lnTo>
                  <a:pt x="1" y="941"/>
                </a:lnTo>
                <a:lnTo>
                  <a:pt x="1" y="933"/>
                </a:lnTo>
                <a:lnTo>
                  <a:pt x="1" y="930"/>
                </a:lnTo>
                <a:lnTo>
                  <a:pt x="1" y="927"/>
                </a:lnTo>
                <a:lnTo>
                  <a:pt x="1" y="925"/>
                </a:lnTo>
                <a:lnTo>
                  <a:pt x="3" y="922"/>
                </a:lnTo>
                <a:lnTo>
                  <a:pt x="3" y="915"/>
                </a:lnTo>
                <a:lnTo>
                  <a:pt x="3" y="913"/>
                </a:lnTo>
                <a:lnTo>
                  <a:pt x="3" y="902"/>
                </a:lnTo>
                <a:lnTo>
                  <a:pt x="3" y="884"/>
                </a:lnTo>
                <a:lnTo>
                  <a:pt x="3" y="882"/>
                </a:lnTo>
                <a:lnTo>
                  <a:pt x="3" y="871"/>
                </a:lnTo>
                <a:lnTo>
                  <a:pt x="4" y="846"/>
                </a:lnTo>
                <a:lnTo>
                  <a:pt x="4" y="843"/>
                </a:lnTo>
                <a:lnTo>
                  <a:pt x="4" y="842"/>
                </a:lnTo>
                <a:lnTo>
                  <a:pt x="4" y="835"/>
                </a:lnTo>
                <a:lnTo>
                  <a:pt x="4" y="832"/>
                </a:lnTo>
                <a:lnTo>
                  <a:pt x="4" y="824"/>
                </a:lnTo>
                <a:lnTo>
                  <a:pt x="4" y="822"/>
                </a:lnTo>
                <a:lnTo>
                  <a:pt x="4" y="820"/>
                </a:lnTo>
                <a:lnTo>
                  <a:pt x="4" y="819"/>
                </a:lnTo>
                <a:lnTo>
                  <a:pt x="4" y="815"/>
                </a:lnTo>
                <a:lnTo>
                  <a:pt x="4" y="812"/>
                </a:lnTo>
                <a:lnTo>
                  <a:pt x="4" y="791"/>
                </a:lnTo>
                <a:lnTo>
                  <a:pt x="4" y="781"/>
                </a:lnTo>
                <a:lnTo>
                  <a:pt x="4" y="778"/>
                </a:lnTo>
                <a:lnTo>
                  <a:pt x="4" y="776"/>
                </a:lnTo>
                <a:lnTo>
                  <a:pt x="6" y="750"/>
                </a:lnTo>
                <a:lnTo>
                  <a:pt x="6" y="727"/>
                </a:lnTo>
                <a:lnTo>
                  <a:pt x="8" y="727"/>
                </a:lnTo>
                <a:lnTo>
                  <a:pt x="8" y="714"/>
                </a:lnTo>
                <a:lnTo>
                  <a:pt x="8" y="711"/>
                </a:lnTo>
                <a:lnTo>
                  <a:pt x="8" y="709"/>
                </a:lnTo>
                <a:lnTo>
                  <a:pt x="8" y="706"/>
                </a:lnTo>
                <a:lnTo>
                  <a:pt x="8" y="698"/>
                </a:lnTo>
                <a:lnTo>
                  <a:pt x="9" y="667"/>
                </a:lnTo>
                <a:lnTo>
                  <a:pt x="9" y="663"/>
                </a:lnTo>
                <a:lnTo>
                  <a:pt x="9" y="662"/>
                </a:lnTo>
                <a:lnTo>
                  <a:pt x="9" y="659"/>
                </a:lnTo>
                <a:lnTo>
                  <a:pt x="9" y="647"/>
                </a:lnTo>
                <a:lnTo>
                  <a:pt x="9" y="642"/>
                </a:lnTo>
                <a:lnTo>
                  <a:pt x="9" y="637"/>
                </a:lnTo>
                <a:lnTo>
                  <a:pt x="9" y="631"/>
                </a:lnTo>
                <a:lnTo>
                  <a:pt x="9" y="629"/>
                </a:lnTo>
                <a:lnTo>
                  <a:pt x="9" y="626"/>
                </a:lnTo>
                <a:lnTo>
                  <a:pt x="9" y="624"/>
                </a:lnTo>
                <a:lnTo>
                  <a:pt x="11" y="619"/>
                </a:lnTo>
                <a:lnTo>
                  <a:pt x="11" y="613"/>
                </a:lnTo>
                <a:lnTo>
                  <a:pt x="11" y="611"/>
                </a:lnTo>
                <a:lnTo>
                  <a:pt x="11" y="610"/>
                </a:lnTo>
                <a:lnTo>
                  <a:pt x="11" y="608"/>
                </a:lnTo>
                <a:lnTo>
                  <a:pt x="11" y="606"/>
                </a:lnTo>
                <a:lnTo>
                  <a:pt x="11" y="605"/>
                </a:lnTo>
                <a:lnTo>
                  <a:pt x="11" y="601"/>
                </a:lnTo>
                <a:lnTo>
                  <a:pt x="11" y="590"/>
                </a:lnTo>
                <a:lnTo>
                  <a:pt x="11" y="582"/>
                </a:lnTo>
                <a:lnTo>
                  <a:pt x="11" y="580"/>
                </a:lnTo>
                <a:lnTo>
                  <a:pt x="11" y="578"/>
                </a:lnTo>
                <a:lnTo>
                  <a:pt x="11" y="570"/>
                </a:lnTo>
                <a:lnTo>
                  <a:pt x="11" y="569"/>
                </a:lnTo>
                <a:lnTo>
                  <a:pt x="11" y="567"/>
                </a:lnTo>
                <a:lnTo>
                  <a:pt x="11" y="556"/>
                </a:lnTo>
                <a:lnTo>
                  <a:pt x="13" y="551"/>
                </a:lnTo>
                <a:lnTo>
                  <a:pt x="13" y="549"/>
                </a:lnTo>
                <a:lnTo>
                  <a:pt x="13" y="547"/>
                </a:lnTo>
                <a:lnTo>
                  <a:pt x="13" y="526"/>
                </a:lnTo>
                <a:lnTo>
                  <a:pt x="13" y="520"/>
                </a:lnTo>
                <a:lnTo>
                  <a:pt x="13" y="518"/>
                </a:lnTo>
                <a:lnTo>
                  <a:pt x="13" y="513"/>
                </a:lnTo>
                <a:lnTo>
                  <a:pt x="13" y="508"/>
                </a:lnTo>
                <a:lnTo>
                  <a:pt x="13" y="502"/>
                </a:lnTo>
                <a:lnTo>
                  <a:pt x="13" y="500"/>
                </a:lnTo>
                <a:lnTo>
                  <a:pt x="13" y="497"/>
                </a:lnTo>
                <a:lnTo>
                  <a:pt x="13" y="489"/>
                </a:lnTo>
                <a:lnTo>
                  <a:pt x="14" y="485"/>
                </a:lnTo>
                <a:lnTo>
                  <a:pt x="14" y="471"/>
                </a:lnTo>
                <a:lnTo>
                  <a:pt x="14" y="467"/>
                </a:lnTo>
                <a:lnTo>
                  <a:pt x="14" y="464"/>
                </a:lnTo>
                <a:lnTo>
                  <a:pt x="14" y="458"/>
                </a:lnTo>
                <a:lnTo>
                  <a:pt x="14" y="454"/>
                </a:lnTo>
                <a:lnTo>
                  <a:pt x="14" y="448"/>
                </a:lnTo>
                <a:lnTo>
                  <a:pt x="14" y="446"/>
                </a:lnTo>
                <a:lnTo>
                  <a:pt x="16" y="433"/>
                </a:lnTo>
                <a:lnTo>
                  <a:pt x="16" y="430"/>
                </a:lnTo>
                <a:lnTo>
                  <a:pt x="16" y="423"/>
                </a:lnTo>
                <a:lnTo>
                  <a:pt x="16" y="420"/>
                </a:lnTo>
                <a:lnTo>
                  <a:pt x="16" y="417"/>
                </a:lnTo>
                <a:lnTo>
                  <a:pt x="16" y="415"/>
                </a:lnTo>
                <a:lnTo>
                  <a:pt x="16" y="412"/>
                </a:lnTo>
                <a:lnTo>
                  <a:pt x="16" y="407"/>
                </a:lnTo>
                <a:lnTo>
                  <a:pt x="16" y="402"/>
                </a:lnTo>
                <a:lnTo>
                  <a:pt x="16" y="400"/>
                </a:lnTo>
                <a:lnTo>
                  <a:pt x="16" y="395"/>
                </a:lnTo>
                <a:lnTo>
                  <a:pt x="16" y="394"/>
                </a:lnTo>
                <a:lnTo>
                  <a:pt x="16" y="392"/>
                </a:lnTo>
                <a:lnTo>
                  <a:pt x="16" y="391"/>
                </a:lnTo>
                <a:lnTo>
                  <a:pt x="16" y="389"/>
                </a:lnTo>
                <a:lnTo>
                  <a:pt x="16" y="387"/>
                </a:lnTo>
                <a:lnTo>
                  <a:pt x="16" y="384"/>
                </a:lnTo>
                <a:lnTo>
                  <a:pt x="16" y="378"/>
                </a:lnTo>
                <a:lnTo>
                  <a:pt x="16" y="374"/>
                </a:lnTo>
                <a:lnTo>
                  <a:pt x="16" y="368"/>
                </a:lnTo>
                <a:lnTo>
                  <a:pt x="16" y="363"/>
                </a:lnTo>
                <a:lnTo>
                  <a:pt x="18" y="360"/>
                </a:lnTo>
                <a:lnTo>
                  <a:pt x="18" y="358"/>
                </a:lnTo>
                <a:lnTo>
                  <a:pt x="18" y="355"/>
                </a:lnTo>
                <a:lnTo>
                  <a:pt x="18" y="353"/>
                </a:lnTo>
                <a:lnTo>
                  <a:pt x="18" y="351"/>
                </a:lnTo>
                <a:lnTo>
                  <a:pt x="18" y="348"/>
                </a:lnTo>
                <a:lnTo>
                  <a:pt x="19" y="348"/>
                </a:lnTo>
                <a:lnTo>
                  <a:pt x="21" y="348"/>
                </a:lnTo>
                <a:lnTo>
                  <a:pt x="24" y="348"/>
                </a:lnTo>
                <a:lnTo>
                  <a:pt x="31" y="348"/>
                </a:lnTo>
                <a:lnTo>
                  <a:pt x="32" y="348"/>
                </a:lnTo>
                <a:lnTo>
                  <a:pt x="40" y="348"/>
                </a:lnTo>
                <a:lnTo>
                  <a:pt x="42" y="348"/>
                </a:lnTo>
                <a:lnTo>
                  <a:pt x="63" y="350"/>
                </a:lnTo>
                <a:lnTo>
                  <a:pt x="89" y="350"/>
                </a:lnTo>
                <a:lnTo>
                  <a:pt x="93" y="350"/>
                </a:lnTo>
                <a:lnTo>
                  <a:pt x="116" y="350"/>
                </a:lnTo>
                <a:lnTo>
                  <a:pt x="114" y="350"/>
                </a:lnTo>
                <a:lnTo>
                  <a:pt x="112" y="350"/>
                </a:lnTo>
                <a:lnTo>
                  <a:pt x="112" y="348"/>
                </a:lnTo>
                <a:lnTo>
                  <a:pt x="111" y="348"/>
                </a:lnTo>
                <a:lnTo>
                  <a:pt x="109" y="348"/>
                </a:lnTo>
                <a:lnTo>
                  <a:pt x="109" y="346"/>
                </a:lnTo>
                <a:lnTo>
                  <a:pt x="107" y="346"/>
                </a:lnTo>
                <a:lnTo>
                  <a:pt x="107" y="345"/>
                </a:lnTo>
                <a:lnTo>
                  <a:pt x="106" y="345"/>
                </a:lnTo>
                <a:lnTo>
                  <a:pt x="106" y="343"/>
                </a:lnTo>
                <a:lnTo>
                  <a:pt x="106" y="342"/>
                </a:lnTo>
                <a:lnTo>
                  <a:pt x="106" y="340"/>
                </a:lnTo>
                <a:lnTo>
                  <a:pt x="106" y="338"/>
                </a:lnTo>
                <a:lnTo>
                  <a:pt x="107" y="338"/>
                </a:lnTo>
                <a:lnTo>
                  <a:pt x="107" y="337"/>
                </a:lnTo>
                <a:lnTo>
                  <a:pt x="107" y="335"/>
                </a:lnTo>
                <a:lnTo>
                  <a:pt x="109" y="335"/>
                </a:lnTo>
                <a:lnTo>
                  <a:pt x="109" y="333"/>
                </a:lnTo>
                <a:lnTo>
                  <a:pt x="107" y="333"/>
                </a:lnTo>
                <a:lnTo>
                  <a:pt x="109" y="333"/>
                </a:lnTo>
                <a:lnTo>
                  <a:pt x="109" y="332"/>
                </a:lnTo>
                <a:lnTo>
                  <a:pt x="109" y="330"/>
                </a:lnTo>
                <a:lnTo>
                  <a:pt x="111" y="330"/>
                </a:lnTo>
                <a:lnTo>
                  <a:pt x="111" y="329"/>
                </a:lnTo>
                <a:lnTo>
                  <a:pt x="112" y="329"/>
                </a:lnTo>
                <a:lnTo>
                  <a:pt x="112" y="327"/>
                </a:lnTo>
                <a:lnTo>
                  <a:pt x="112" y="325"/>
                </a:lnTo>
                <a:lnTo>
                  <a:pt x="111" y="325"/>
                </a:lnTo>
                <a:lnTo>
                  <a:pt x="111" y="324"/>
                </a:lnTo>
                <a:lnTo>
                  <a:pt x="111" y="322"/>
                </a:lnTo>
                <a:lnTo>
                  <a:pt x="112" y="322"/>
                </a:lnTo>
                <a:lnTo>
                  <a:pt x="112" y="320"/>
                </a:lnTo>
                <a:lnTo>
                  <a:pt x="112" y="319"/>
                </a:lnTo>
                <a:lnTo>
                  <a:pt x="114" y="319"/>
                </a:lnTo>
                <a:lnTo>
                  <a:pt x="114" y="317"/>
                </a:lnTo>
                <a:lnTo>
                  <a:pt x="114" y="315"/>
                </a:lnTo>
                <a:lnTo>
                  <a:pt x="114" y="314"/>
                </a:lnTo>
                <a:lnTo>
                  <a:pt x="116" y="314"/>
                </a:lnTo>
                <a:lnTo>
                  <a:pt x="116" y="312"/>
                </a:lnTo>
                <a:lnTo>
                  <a:pt x="116" y="311"/>
                </a:lnTo>
                <a:lnTo>
                  <a:pt x="117" y="311"/>
                </a:lnTo>
                <a:lnTo>
                  <a:pt x="119" y="309"/>
                </a:lnTo>
                <a:lnTo>
                  <a:pt x="119" y="307"/>
                </a:lnTo>
                <a:lnTo>
                  <a:pt x="120" y="307"/>
                </a:lnTo>
                <a:lnTo>
                  <a:pt x="120" y="306"/>
                </a:lnTo>
                <a:lnTo>
                  <a:pt x="120" y="304"/>
                </a:lnTo>
                <a:lnTo>
                  <a:pt x="120" y="302"/>
                </a:lnTo>
                <a:lnTo>
                  <a:pt x="120" y="301"/>
                </a:lnTo>
                <a:lnTo>
                  <a:pt x="120" y="299"/>
                </a:lnTo>
                <a:lnTo>
                  <a:pt x="119" y="299"/>
                </a:lnTo>
                <a:lnTo>
                  <a:pt x="119" y="297"/>
                </a:lnTo>
                <a:lnTo>
                  <a:pt x="119" y="296"/>
                </a:lnTo>
                <a:lnTo>
                  <a:pt x="120" y="296"/>
                </a:lnTo>
                <a:lnTo>
                  <a:pt x="120" y="294"/>
                </a:lnTo>
                <a:lnTo>
                  <a:pt x="122" y="294"/>
                </a:lnTo>
                <a:lnTo>
                  <a:pt x="124" y="294"/>
                </a:lnTo>
                <a:lnTo>
                  <a:pt x="125" y="293"/>
                </a:lnTo>
                <a:lnTo>
                  <a:pt x="125" y="291"/>
                </a:lnTo>
                <a:lnTo>
                  <a:pt x="125" y="289"/>
                </a:lnTo>
                <a:lnTo>
                  <a:pt x="125" y="288"/>
                </a:lnTo>
                <a:lnTo>
                  <a:pt x="127" y="288"/>
                </a:lnTo>
                <a:lnTo>
                  <a:pt x="125" y="286"/>
                </a:lnTo>
                <a:lnTo>
                  <a:pt x="125" y="284"/>
                </a:lnTo>
                <a:lnTo>
                  <a:pt x="125" y="283"/>
                </a:lnTo>
                <a:lnTo>
                  <a:pt x="127" y="281"/>
                </a:lnTo>
                <a:lnTo>
                  <a:pt x="127" y="279"/>
                </a:lnTo>
                <a:lnTo>
                  <a:pt x="129" y="279"/>
                </a:lnTo>
                <a:lnTo>
                  <a:pt x="129" y="278"/>
                </a:lnTo>
                <a:lnTo>
                  <a:pt x="129" y="276"/>
                </a:lnTo>
                <a:lnTo>
                  <a:pt x="130" y="276"/>
                </a:lnTo>
                <a:lnTo>
                  <a:pt x="130" y="275"/>
                </a:lnTo>
                <a:lnTo>
                  <a:pt x="130" y="273"/>
                </a:lnTo>
                <a:lnTo>
                  <a:pt x="132" y="273"/>
                </a:lnTo>
                <a:lnTo>
                  <a:pt x="132" y="271"/>
                </a:lnTo>
                <a:lnTo>
                  <a:pt x="132" y="270"/>
                </a:lnTo>
                <a:lnTo>
                  <a:pt x="132" y="268"/>
                </a:lnTo>
                <a:lnTo>
                  <a:pt x="132" y="266"/>
                </a:lnTo>
                <a:lnTo>
                  <a:pt x="132" y="265"/>
                </a:lnTo>
                <a:lnTo>
                  <a:pt x="134" y="265"/>
                </a:lnTo>
                <a:lnTo>
                  <a:pt x="134" y="263"/>
                </a:lnTo>
                <a:lnTo>
                  <a:pt x="135" y="263"/>
                </a:lnTo>
                <a:lnTo>
                  <a:pt x="135" y="262"/>
                </a:lnTo>
                <a:lnTo>
                  <a:pt x="135" y="260"/>
                </a:lnTo>
                <a:lnTo>
                  <a:pt x="137" y="260"/>
                </a:lnTo>
                <a:lnTo>
                  <a:pt x="135" y="260"/>
                </a:lnTo>
                <a:lnTo>
                  <a:pt x="135" y="258"/>
                </a:lnTo>
                <a:lnTo>
                  <a:pt x="134" y="258"/>
                </a:lnTo>
                <a:lnTo>
                  <a:pt x="134" y="257"/>
                </a:lnTo>
                <a:lnTo>
                  <a:pt x="134" y="255"/>
                </a:lnTo>
                <a:lnTo>
                  <a:pt x="134" y="253"/>
                </a:lnTo>
                <a:lnTo>
                  <a:pt x="135" y="253"/>
                </a:lnTo>
                <a:lnTo>
                  <a:pt x="137" y="253"/>
                </a:lnTo>
                <a:lnTo>
                  <a:pt x="138" y="253"/>
                </a:lnTo>
                <a:lnTo>
                  <a:pt x="140" y="252"/>
                </a:lnTo>
                <a:lnTo>
                  <a:pt x="138" y="252"/>
                </a:lnTo>
                <a:lnTo>
                  <a:pt x="140" y="252"/>
                </a:lnTo>
                <a:lnTo>
                  <a:pt x="140" y="250"/>
                </a:lnTo>
                <a:lnTo>
                  <a:pt x="142" y="250"/>
                </a:lnTo>
                <a:lnTo>
                  <a:pt x="142" y="248"/>
                </a:lnTo>
                <a:lnTo>
                  <a:pt x="143" y="248"/>
                </a:lnTo>
                <a:lnTo>
                  <a:pt x="145" y="248"/>
                </a:lnTo>
                <a:lnTo>
                  <a:pt x="145" y="247"/>
                </a:lnTo>
                <a:lnTo>
                  <a:pt x="145" y="245"/>
                </a:lnTo>
                <a:lnTo>
                  <a:pt x="145" y="244"/>
                </a:lnTo>
                <a:lnTo>
                  <a:pt x="147" y="244"/>
                </a:lnTo>
                <a:lnTo>
                  <a:pt x="147" y="242"/>
                </a:lnTo>
                <a:lnTo>
                  <a:pt x="148" y="242"/>
                </a:lnTo>
                <a:lnTo>
                  <a:pt x="150" y="240"/>
                </a:lnTo>
                <a:lnTo>
                  <a:pt x="150" y="239"/>
                </a:lnTo>
                <a:lnTo>
                  <a:pt x="152" y="239"/>
                </a:lnTo>
                <a:lnTo>
                  <a:pt x="153" y="239"/>
                </a:lnTo>
                <a:lnTo>
                  <a:pt x="153" y="237"/>
                </a:lnTo>
                <a:lnTo>
                  <a:pt x="155" y="237"/>
                </a:lnTo>
                <a:lnTo>
                  <a:pt x="155" y="235"/>
                </a:lnTo>
                <a:lnTo>
                  <a:pt x="155" y="234"/>
                </a:lnTo>
                <a:lnTo>
                  <a:pt x="156" y="232"/>
                </a:lnTo>
                <a:lnTo>
                  <a:pt x="156" y="230"/>
                </a:lnTo>
                <a:lnTo>
                  <a:pt x="158" y="230"/>
                </a:lnTo>
                <a:lnTo>
                  <a:pt x="158" y="229"/>
                </a:lnTo>
                <a:lnTo>
                  <a:pt x="160" y="229"/>
                </a:lnTo>
                <a:lnTo>
                  <a:pt x="161" y="227"/>
                </a:lnTo>
                <a:lnTo>
                  <a:pt x="163" y="227"/>
                </a:lnTo>
                <a:lnTo>
                  <a:pt x="165" y="227"/>
                </a:lnTo>
                <a:lnTo>
                  <a:pt x="163" y="226"/>
                </a:lnTo>
                <a:lnTo>
                  <a:pt x="161" y="224"/>
                </a:lnTo>
                <a:lnTo>
                  <a:pt x="160" y="222"/>
                </a:lnTo>
                <a:lnTo>
                  <a:pt x="160" y="221"/>
                </a:lnTo>
                <a:lnTo>
                  <a:pt x="160" y="219"/>
                </a:lnTo>
                <a:lnTo>
                  <a:pt x="158" y="219"/>
                </a:lnTo>
                <a:lnTo>
                  <a:pt x="158" y="217"/>
                </a:lnTo>
                <a:lnTo>
                  <a:pt x="158" y="216"/>
                </a:lnTo>
                <a:lnTo>
                  <a:pt x="156" y="216"/>
                </a:lnTo>
                <a:lnTo>
                  <a:pt x="155" y="216"/>
                </a:lnTo>
                <a:lnTo>
                  <a:pt x="155" y="214"/>
                </a:lnTo>
                <a:lnTo>
                  <a:pt x="153" y="214"/>
                </a:lnTo>
                <a:lnTo>
                  <a:pt x="152" y="214"/>
                </a:lnTo>
                <a:lnTo>
                  <a:pt x="152" y="212"/>
                </a:lnTo>
                <a:lnTo>
                  <a:pt x="150" y="212"/>
                </a:lnTo>
                <a:lnTo>
                  <a:pt x="150" y="211"/>
                </a:lnTo>
                <a:lnTo>
                  <a:pt x="148" y="211"/>
                </a:lnTo>
                <a:lnTo>
                  <a:pt x="148" y="208"/>
                </a:lnTo>
                <a:lnTo>
                  <a:pt x="148" y="206"/>
                </a:lnTo>
                <a:lnTo>
                  <a:pt x="148" y="204"/>
                </a:lnTo>
                <a:lnTo>
                  <a:pt x="148" y="203"/>
                </a:lnTo>
                <a:lnTo>
                  <a:pt x="148" y="201"/>
                </a:lnTo>
                <a:lnTo>
                  <a:pt x="150" y="201"/>
                </a:lnTo>
                <a:lnTo>
                  <a:pt x="150" y="199"/>
                </a:lnTo>
                <a:lnTo>
                  <a:pt x="152" y="198"/>
                </a:lnTo>
                <a:lnTo>
                  <a:pt x="152" y="196"/>
                </a:lnTo>
                <a:lnTo>
                  <a:pt x="153" y="196"/>
                </a:lnTo>
                <a:lnTo>
                  <a:pt x="152" y="196"/>
                </a:lnTo>
                <a:lnTo>
                  <a:pt x="152" y="195"/>
                </a:lnTo>
                <a:lnTo>
                  <a:pt x="152" y="196"/>
                </a:lnTo>
                <a:lnTo>
                  <a:pt x="152" y="195"/>
                </a:lnTo>
                <a:lnTo>
                  <a:pt x="150" y="193"/>
                </a:lnTo>
                <a:lnTo>
                  <a:pt x="150" y="191"/>
                </a:lnTo>
                <a:lnTo>
                  <a:pt x="147" y="190"/>
                </a:lnTo>
                <a:lnTo>
                  <a:pt x="147" y="188"/>
                </a:lnTo>
                <a:lnTo>
                  <a:pt x="145" y="188"/>
                </a:lnTo>
                <a:lnTo>
                  <a:pt x="145" y="185"/>
                </a:lnTo>
                <a:lnTo>
                  <a:pt x="147" y="185"/>
                </a:lnTo>
                <a:lnTo>
                  <a:pt x="147" y="183"/>
                </a:lnTo>
                <a:lnTo>
                  <a:pt x="148" y="181"/>
                </a:lnTo>
                <a:lnTo>
                  <a:pt x="148" y="180"/>
                </a:lnTo>
                <a:lnTo>
                  <a:pt x="148" y="178"/>
                </a:lnTo>
                <a:lnTo>
                  <a:pt x="148" y="177"/>
                </a:lnTo>
                <a:lnTo>
                  <a:pt x="148" y="175"/>
                </a:lnTo>
                <a:lnTo>
                  <a:pt x="148" y="173"/>
                </a:lnTo>
                <a:lnTo>
                  <a:pt x="147" y="173"/>
                </a:lnTo>
                <a:lnTo>
                  <a:pt x="147" y="170"/>
                </a:lnTo>
                <a:lnTo>
                  <a:pt x="145" y="168"/>
                </a:lnTo>
                <a:lnTo>
                  <a:pt x="143" y="167"/>
                </a:lnTo>
                <a:lnTo>
                  <a:pt x="143" y="163"/>
                </a:lnTo>
                <a:lnTo>
                  <a:pt x="143" y="162"/>
                </a:lnTo>
                <a:lnTo>
                  <a:pt x="142" y="162"/>
                </a:lnTo>
                <a:lnTo>
                  <a:pt x="140" y="163"/>
                </a:lnTo>
                <a:lnTo>
                  <a:pt x="138" y="165"/>
                </a:lnTo>
                <a:lnTo>
                  <a:pt x="137" y="165"/>
                </a:lnTo>
                <a:lnTo>
                  <a:pt x="138" y="163"/>
                </a:lnTo>
                <a:lnTo>
                  <a:pt x="138" y="162"/>
                </a:lnTo>
                <a:lnTo>
                  <a:pt x="138" y="160"/>
                </a:lnTo>
                <a:lnTo>
                  <a:pt x="137" y="159"/>
                </a:lnTo>
                <a:lnTo>
                  <a:pt x="135" y="157"/>
                </a:lnTo>
                <a:lnTo>
                  <a:pt x="134" y="155"/>
                </a:lnTo>
                <a:lnTo>
                  <a:pt x="132" y="154"/>
                </a:lnTo>
                <a:lnTo>
                  <a:pt x="132" y="152"/>
                </a:lnTo>
                <a:lnTo>
                  <a:pt x="130" y="150"/>
                </a:lnTo>
                <a:lnTo>
                  <a:pt x="129" y="150"/>
                </a:lnTo>
                <a:lnTo>
                  <a:pt x="127" y="149"/>
                </a:lnTo>
                <a:lnTo>
                  <a:pt x="127" y="147"/>
                </a:lnTo>
                <a:lnTo>
                  <a:pt x="125" y="144"/>
                </a:lnTo>
                <a:lnTo>
                  <a:pt x="125" y="142"/>
                </a:lnTo>
                <a:lnTo>
                  <a:pt x="124" y="141"/>
                </a:lnTo>
                <a:lnTo>
                  <a:pt x="125" y="139"/>
                </a:lnTo>
                <a:lnTo>
                  <a:pt x="127" y="137"/>
                </a:lnTo>
                <a:lnTo>
                  <a:pt x="125" y="137"/>
                </a:lnTo>
                <a:lnTo>
                  <a:pt x="125" y="136"/>
                </a:lnTo>
                <a:lnTo>
                  <a:pt x="124" y="136"/>
                </a:lnTo>
                <a:lnTo>
                  <a:pt x="124" y="134"/>
                </a:lnTo>
                <a:lnTo>
                  <a:pt x="124" y="132"/>
                </a:lnTo>
                <a:lnTo>
                  <a:pt x="122" y="132"/>
                </a:lnTo>
                <a:lnTo>
                  <a:pt x="120" y="132"/>
                </a:lnTo>
                <a:lnTo>
                  <a:pt x="120" y="131"/>
                </a:lnTo>
                <a:lnTo>
                  <a:pt x="119" y="131"/>
                </a:lnTo>
                <a:lnTo>
                  <a:pt x="117" y="129"/>
                </a:lnTo>
                <a:lnTo>
                  <a:pt x="116" y="129"/>
                </a:lnTo>
                <a:lnTo>
                  <a:pt x="116" y="128"/>
                </a:lnTo>
                <a:lnTo>
                  <a:pt x="114" y="124"/>
                </a:lnTo>
                <a:lnTo>
                  <a:pt x="114" y="123"/>
                </a:lnTo>
                <a:lnTo>
                  <a:pt x="112" y="121"/>
                </a:lnTo>
                <a:lnTo>
                  <a:pt x="111" y="119"/>
                </a:lnTo>
                <a:lnTo>
                  <a:pt x="111" y="118"/>
                </a:lnTo>
                <a:lnTo>
                  <a:pt x="109" y="119"/>
                </a:lnTo>
                <a:lnTo>
                  <a:pt x="107" y="121"/>
                </a:lnTo>
                <a:lnTo>
                  <a:pt x="106" y="121"/>
                </a:lnTo>
                <a:lnTo>
                  <a:pt x="106" y="119"/>
                </a:lnTo>
                <a:lnTo>
                  <a:pt x="104" y="118"/>
                </a:lnTo>
                <a:lnTo>
                  <a:pt x="103" y="118"/>
                </a:lnTo>
                <a:lnTo>
                  <a:pt x="104" y="118"/>
                </a:lnTo>
                <a:lnTo>
                  <a:pt x="104" y="116"/>
                </a:lnTo>
                <a:lnTo>
                  <a:pt x="104" y="114"/>
                </a:lnTo>
                <a:lnTo>
                  <a:pt x="103" y="113"/>
                </a:lnTo>
                <a:lnTo>
                  <a:pt x="101" y="113"/>
                </a:lnTo>
                <a:lnTo>
                  <a:pt x="99" y="113"/>
                </a:lnTo>
                <a:lnTo>
                  <a:pt x="98" y="111"/>
                </a:lnTo>
                <a:lnTo>
                  <a:pt x="98" y="114"/>
                </a:lnTo>
                <a:lnTo>
                  <a:pt x="96" y="114"/>
                </a:lnTo>
                <a:lnTo>
                  <a:pt x="94" y="114"/>
                </a:lnTo>
                <a:lnTo>
                  <a:pt x="94" y="113"/>
                </a:lnTo>
                <a:lnTo>
                  <a:pt x="93" y="113"/>
                </a:lnTo>
                <a:lnTo>
                  <a:pt x="91" y="113"/>
                </a:lnTo>
                <a:lnTo>
                  <a:pt x="93" y="111"/>
                </a:lnTo>
                <a:lnTo>
                  <a:pt x="93" y="110"/>
                </a:lnTo>
                <a:lnTo>
                  <a:pt x="91" y="110"/>
                </a:lnTo>
                <a:lnTo>
                  <a:pt x="89" y="108"/>
                </a:lnTo>
                <a:lnTo>
                  <a:pt x="88" y="108"/>
                </a:lnTo>
                <a:lnTo>
                  <a:pt x="86" y="108"/>
                </a:lnTo>
                <a:lnTo>
                  <a:pt x="86" y="110"/>
                </a:lnTo>
                <a:lnTo>
                  <a:pt x="85" y="110"/>
                </a:lnTo>
                <a:lnTo>
                  <a:pt x="83" y="108"/>
                </a:lnTo>
                <a:lnTo>
                  <a:pt x="83" y="106"/>
                </a:lnTo>
                <a:lnTo>
                  <a:pt x="83" y="105"/>
                </a:lnTo>
                <a:lnTo>
                  <a:pt x="85" y="105"/>
                </a:lnTo>
                <a:lnTo>
                  <a:pt x="85" y="103"/>
                </a:lnTo>
                <a:lnTo>
                  <a:pt x="86" y="101"/>
                </a:lnTo>
                <a:lnTo>
                  <a:pt x="86" y="100"/>
                </a:lnTo>
                <a:lnTo>
                  <a:pt x="88" y="100"/>
                </a:lnTo>
                <a:lnTo>
                  <a:pt x="86" y="98"/>
                </a:lnTo>
                <a:lnTo>
                  <a:pt x="88" y="98"/>
                </a:lnTo>
                <a:lnTo>
                  <a:pt x="88" y="96"/>
                </a:lnTo>
                <a:lnTo>
                  <a:pt x="88" y="95"/>
                </a:lnTo>
                <a:lnTo>
                  <a:pt x="89" y="93"/>
                </a:lnTo>
                <a:lnTo>
                  <a:pt x="91" y="92"/>
                </a:lnTo>
                <a:lnTo>
                  <a:pt x="91" y="90"/>
                </a:lnTo>
                <a:lnTo>
                  <a:pt x="93" y="88"/>
                </a:lnTo>
                <a:lnTo>
                  <a:pt x="93" y="87"/>
                </a:lnTo>
                <a:lnTo>
                  <a:pt x="93" y="85"/>
                </a:lnTo>
                <a:lnTo>
                  <a:pt x="93" y="83"/>
                </a:lnTo>
                <a:lnTo>
                  <a:pt x="93" y="82"/>
                </a:lnTo>
                <a:lnTo>
                  <a:pt x="93" y="80"/>
                </a:lnTo>
                <a:lnTo>
                  <a:pt x="91" y="79"/>
                </a:lnTo>
                <a:lnTo>
                  <a:pt x="93" y="77"/>
                </a:lnTo>
                <a:lnTo>
                  <a:pt x="94" y="75"/>
                </a:lnTo>
                <a:lnTo>
                  <a:pt x="94" y="74"/>
                </a:lnTo>
                <a:lnTo>
                  <a:pt x="93" y="74"/>
                </a:lnTo>
                <a:lnTo>
                  <a:pt x="93" y="72"/>
                </a:lnTo>
                <a:lnTo>
                  <a:pt x="94" y="72"/>
                </a:lnTo>
                <a:lnTo>
                  <a:pt x="94" y="70"/>
                </a:lnTo>
                <a:lnTo>
                  <a:pt x="94" y="69"/>
                </a:lnTo>
                <a:lnTo>
                  <a:pt x="93" y="67"/>
                </a:lnTo>
                <a:lnTo>
                  <a:pt x="93" y="65"/>
                </a:lnTo>
                <a:lnTo>
                  <a:pt x="91" y="65"/>
                </a:lnTo>
                <a:lnTo>
                  <a:pt x="89" y="65"/>
                </a:lnTo>
                <a:lnTo>
                  <a:pt x="89" y="64"/>
                </a:lnTo>
                <a:lnTo>
                  <a:pt x="88" y="64"/>
                </a:lnTo>
                <a:lnTo>
                  <a:pt x="86" y="64"/>
                </a:lnTo>
                <a:lnTo>
                  <a:pt x="86" y="62"/>
                </a:lnTo>
                <a:lnTo>
                  <a:pt x="86" y="61"/>
                </a:lnTo>
                <a:lnTo>
                  <a:pt x="85" y="61"/>
                </a:lnTo>
                <a:lnTo>
                  <a:pt x="85" y="59"/>
                </a:lnTo>
                <a:lnTo>
                  <a:pt x="86" y="59"/>
                </a:lnTo>
                <a:lnTo>
                  <a:pt x="86" y="57"/>
                </a:lnTo>
                <a:lnTo>
                  <a:pt x="86" y="56"/>
                </a:lnTo>
                <a:lnTo>
                  <a:pt x="88" y="54"/>
                </a:lnTo>
                <a:lnTo>
                  <a:pt x="89" y="54"/>
                </a:lnTo>
                <a:lnTo>
                  <a:pt x="89" y="52"/>
                </a:lnTo>
                <a:lnTo>
                  <a:pt x="89" y="51"/>
                </a:lnTo>
                <a:lnTo>
                  <a:pt x="89" y="49"/>
                </a:lnTo>
                <a:lnTo>
                  <a:pt x="88" y="49"/>
                </a:lnTo>
                <a:lnTo>
                  <a:pt x="89" y="49"/>
                </a:lnTo>
                <a:lnTo>
                  <a:pt x="89" y="47"/>
                </a:lnTo>
                <a:lnTo>
                  <a:pt x="89" y="46"/>
                </a:lnTo>
                <a:lnTo>
                  <a:pt x="91" y="46"/>
                </a:lnTo>
                <a:lnTo>
                  <a:pt x="91" y="44"/>
                </a:lnTo>
                <a:lnTo>
                  <a:pt x="93" y="44"/>
                </a:lnTo>
                <a:lnTo>
                  <a:pt x="93" y="43"/>
                </a:lnTo>
                <a:lnTo>
                  <a:pt x="93" y="41"/>
                </a:lnTo>
                <a:lnTo>
                  <a:pt x="93" y="39"/>
                </a:lnTo>
                <a:lnTo>
                  <a:pt x="93" y="38"/>
                </a:lnTo>
                <a:lnTo>
                  <a:pt x="94" y="36"/>
                </a:lnTo>
                <a:lnTo>
                  <a:pt x="96" y="36"/>
                </a:lnTo>
                <a:lnTo>
                  <a:pt x="96" y="34"/>
                </a:lnTo>
                <a:lnTo>
                  <a:pt x="98" y="34"/>
                </a:lnTo>
                <a:lnTo>
                  <a:pt x="98" y="33"/>
                </a:lnTo>
                <a:lnTo>
                  <a:pt x="99" y="33"/>
                </a:lnTo>
                <a:lnTo>
                  <a:pt x="101" y="33"/>
                </a:lnTo>
                <a:lnTo>
                  <a:pt x="103" y="33"/>
                </a:lnTo>
                <a:lnTo>
                  <a:pt x="103" y="31"/>
                </a:lnTo>
                <a:lnTo>
                  <a:pt x="104" y="31"/>
                </a:lnTo>
                <a:lnTo>
                  <a:pt x="104" y="29"/>
                </a:lnTo>
                <a:lnTo>
                  <a:pt x="106" y="28"/>
                </a:lnTo>
                <a:lnTo>
                  <a:pt x="106" y="26"/>
                </a:lnTo>
                <a:lnTo>
                  <a:pt x="107" y="26"/>
                </a:lnTo>
                <a:lnTo>
                  <a:pt x="107" y="25"/>
                </a:lnTo>
                <a:lnTo>
                  <a:pt x="109" y="25"/>
                </a:lnTo>
                <a:lnTo>
                  <a:pt x="111" y="23"/>
                </a:lnTo>
                <a:lnTo>
                  <a:pt x="112" y="23"/>
                </a:lnTo>
                <a:lnTo>
                  <a:pt x="114" y="21"/>
                </a:lnTo>
                <a:lnTo>
                  <a:pt x="116" y="21"/>
                </a:lnTo>
                <a:lnTo>
                  <a:pt x="116" y="23"/>
                </a:lnTo>
                <a:lnTo>
                  <a:pt x="117" y="23"/>
                </a:lnTo>
                <a:lnTo>
                  <a:pt x="119" y="23"/>
                </a:lnTo>
                <a:lnTo>
                  <a:pt x="120" y="23"/>
                </a:lnTo>
                <a:lnTo>
                  <a:pt x="120" y="21"/>
                </a:lnTo>
                <a:lnTo>
                  <a:pt x="120" y="23"/>
                </a:lnTo>
                <a:lnTo>
                  <a:pt x="122" y="23"/>
                </a:lnTo>
                <a:lnTo>
                  <a:pt x="122" y="21"/>
                </a:lnTo>
                <a:lnTo>
                  <a:pt x="122" y="20"/>
                </a:lnTo>
                <a:lnTo>
                  <a:pt x="120" y="20"/>
                </a:lnTo>
                <a:lnTo>
                  <a:pt x="120" y="18"/>
                </a:lnTo>
                <a:lnTo>
                  <a:pt x="120" y="16"/>
                </a:lnTo>
                <a:lnTo>
                  <a:pt x="122" y="18"/>
                </a:lnTo>
                <a:lnTo>
                  <a:pt x="124" y="18"/>
                </a:lnTo>
                <a:lnTo>
                  <a:pt x="125" y="16"/>
                </a:lnTo>
                <a:lnTo>
                  <a:pt x="125" y="18"/>
                </a:lnTo>
                <a:lnTo>
                  <a:pt x="127" y="18"/>
                </a:lnTo>
                <a:lnTo>
                  <a:pt x="127" y="16"/>
                </a:lnTo>
                <a:lnTo>
                  <a:pt x="127" y="15"/>
                </a:lnTo>
                <a:lnTo>
                  <a:pt x="129" y="15"/>
                </a:lnTo>
                <a:lnTo>
                  <a:pt x="130" y="15"/>
                </a:lnTo>
                <a:lnTo>
                  <a:pt x="130" y="13"/>
                </a:lnTo>
                <a:lnTo>
                  <a:pt x="132" y="13"/>
                </a:lnTo>
                <a:lnTo>
                  <a:pt x="134" y="12"/>
                </a:lnTo>
                <a:lnTo>
                  <a:pt x="135" y="10"/>
                </a:lnTo>
                <a:lnTo>
                  <a:pt x="137" y="10"/>
                </a:lnTo>
                <a:lnTo>
                  <a:pt x="138" y="10"/>
                </a:lnTo>
                <a:lnTo>
                  <a:pt x="140" y="8"/>
                </a:lnTo>
                <a:lnTo>
                  <a:pt x="142" y="7"/>
                </a:lnTo>
                <a:lnTo>
                  <a:pt x="143" y="7"/>
                </a:lnTo>
                <a:lnTo>
                  <a:pt x="143" y="5"/>
                </a:lnTo>
                <a:lnTo>
                  <a:pt x="145" y="5"/>
                </a:lnTo>
                <a:lnTo>
                  <a:pt x="147" y="5"/>
                </a:lnTo>
                <a:lnTo>
                  <a:pt x="148" y="3"/>
                </a:lnTo>
                <a:lnTo>
                  <a:pt x="150" y="3"/>
                </a:lnTo>
                <a:lnTo>
                  <a:pt x="152" y="3"/>
                </a:lnTo>
                <a:lnTo>
                  <a:pt x="153" y="2"/>
                </a:lnTo>
                <a:lnTo>
                  <a:pt x="155" y="0"/>
                </a:lnTo>
                <a:lnTo>
                  <a:pt x="156" y="0"/>
                </a:lnTo>
                <a:lnTo>
                  <a:pt x="165" y="0"/>
                </a:lnTo>
                <a:lnTo>
                  <a:pt x="173" y="0"/>
                </a:lnTo>
                <a:lnTo>
                  <a:pt x="183" y="0"/>
                </a:lnTo>
                <a:lnTo>
                  <a:pt x="192" y="0"/>
                </a:lnTo>
                <a:lnTo>
                  <a:pt x="197" y="0"/>
                </a:lnTo>
                <a:lnTo>
                  <a:pt x="199" y="0"/>
                </a:lnTo>
                <a:lnTo>
                  <a:pt x="201" y="0"/>
                </a:lnTo>
                <a:lnTo>
                  <a:pt x="202" y="0"/>
                </a:lnTo>
                <a:lnTo>
                  <a:pt x="204"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74" name="Freeform 713"/>
          <p:cNvSpPr>
            <a:spLocks/>
          </p:cNvSpPr>
          <p:nvPr/>
        </p:nvSpPr>
        <p:spPr bwMode="auto">
          <a:xfrm>
            <a:off x="3412037" y="4283622"/>
            <a:ext cx="1361788" cy="2173340"/>
          </a:xfrm>
          <a:custGeom>
            <a:avLst/>
            <a:gdLst>
              <a:gd name="T0" fmla="*/ 254 w 673"/>
              <a:gd name="T1" fmla="*/ 2 h 1044"/>
              <a:gd name="T2" fmla="*/ 310 w 673"/>
              <a:gd name="T3" fmla="*/ 2 h 1044"/>
              <a:gd name="T4" fmla="*/ 366 w 673"/>
              <a:gd name="T5" fmla="*/ 2 h 1044"/>
              <a:gd name="T6" fmla="*/ 418 w 673"/>
              <a:gd name="T7" fmla="*/ 3 h 1044"/>
              <a:gd name="T8" fmla="*/ 467 w 673"/>
              <a:gd name="T9" fmla="*/ 18 h 1044"/>
              <a:gd name="T10" fmla="*/ 465 w 673"/>
              <a:gd name="T11" fmla="*/ 74 h 1044"/>
              <a:gd name="T12" fmla="*/ 465 w 673"/>
              <a:gd name="T13" fmla="*/ 121 h 1044"/>
              <a:gd name="T14" fmla="*/ 465 w 673"/>
              <a:gd name="T15" fmla="*/ 162 h 1044"/>
              <a:gd name="T16" fmla="*/ 457 w 673"/>
              <a:gd name="T17" fmla="*/ 235 h 1044"/>
              <a:gd name="T18" fmla="*/ 455 w 673"/>
              <a:gd name="T19" fmla="*/ 338 h 1044"/>
              <a:gd name="T20" fmla="*/ 452 w 673"/>
              <a:gd name="T21" fmla="*/ 500 h 1044"/>
              <a:gd name="T22" fmla="*/ 473 w 673"/>
              <a:gd name="T23" fmla="*/ 561 h 1044"/>
              <a:gd name="T24" fmla="*/ 537 w 673"/>
              <a:gd name="T25" fmla="*/ 562 h 1044"/>
              <a:gd name="T26" fmla="*/ 617 w 673"/>
              <a:gd name="T27" fmla="*/ 562 h 1044"/>
              <a:gd name="T28" fmla="*/ 656 w 673"/>
              <a:gd name="T29" fmla="*/ 564 h 1044"/>
              <a:gd name="T30" fmla="*/ 673 w 673"/>
              <a:gd name="T31" fmla="*/ 596 h 1044"/>
              <a:gd name="T32" fmla="*/ 673 w 673"/>
              <a:gd name="T33" fmla="*/ 667 h 1044"/>
              <a:gd name="T34" fmla="*/ 673 w 673"/>
              <a:gd name="T35" fmla="*/ 814 h 1044"/>
              <a:gd name="T36" fmla="*/ 673 w 673"/>
              <a:gd name="T37" fmla="*/ 891 h 1044"/>
              <a:gd name="T38" fmla="*/ 673 w 673"/>
              <a:gd name="T39" fmla="*/ 1026 h 1044"/>
              <a:gd name="T40" fmla="*/ 624 w 673"/>
              <a:gd name="T41" fmla="*/ 1044 h 1044"/>
              <a:gd name="T42" fmla="*/ 578 w 673"/>
              <a:gd name="T43" fmla="*/ 1043 h 1044"/>
              <a:gd name="T44" fmla="*/ 534 w 673"/>
              <a:gd name="T45" fmla="*/ 1043 h 1044"/>
              <a:gd name="T46" fmla="*/ 495 w 673"/>
              <a:gd name="T47" fmla="*/ 1041 h 1044"/>
              <a:gd name="T48" fmla="*/ 452 w 673"/>
              <a:gd name="T49" fmla="*/ 1041 h 1044"/>
              <a:gd name="T50" fmla="*/ 406 w 673"/>
              <a:gd name="T51" fmla="*/ 1039 h 1044"/>
              <a:gd name="T52" fmla="*/ 375 w 673"/>
              <a:gd name="T53" fmla="*/ 1039 h 1044"/>
              <a:gd name="T54" fmla="*/ 343 w 673"/>
              <a:gd name="T55" fmla="*/ 1038 h 1044"/>
              <a:gd name="T56" fmla="*/ 308 w 673"/>
              <a:gd name="T57" fmla="*/ 1038 h 1044"/>
              <a:gd name="T58" fmla="*/ 256 w 673"/>
              <a:gd name="T59" fmla="*/ 1036 h 1044"/>
              <a:gd name="T60" fmla="*/ 178 w 673"/>
              <a:gd name="T61" fmla="*/ 1033 h 1044"/>
              <a:gd name="T62" fmla="*/ 127 w 673"/>
              <a:gd name="T63" fmla="*/ 1031 h 1044"/>
              <a:gd name="T64" fmla="*/ 91 w 673"/>
              <a:gd name="T65" fmla="*/ 1029 h 1044"/>
              <a:gd name="T66" fmla="*/ 47 w 673"/>
              <a:gd name="T67" fmla="*/ 1028 h 1044"/>
              <a:gd name="T68" fmla="*/ 11 w 673"/>
              <a:gd name="T69" fmla="*/ 1026 h 1044"/>
              <a:gd name="T70" fmla="*/ 0 w 673"/>
              <a:gd name="T71" fmla="*/ 949 h 1044"/>
              <a:gd name="T72" fmla="*/ 4 w 673"/>
              <a:gd name="T73" fmla="*/ 842 h 1044"/>
              <a:gd name="T74" fmla="*/ 8 w 673"/>
              <a:gd name="T75" fmla="*/ 711 h 1044"/>
              <a:gd name="T76" fmla="*/ 11 w 673"/>
              <a:gd name="T77" fmla="*/ 611 h 1044"/>
              <a:gd name="T78" fmla="*/ 13 w 673"/>
              <a:gd name="T79" fmla="*/ 526 h 1044"/>
              <a:gd name="T80" fmla="*/ 16 w 673"/>
              <a:gd name="T81" fmla="*/ 433 h 1044"/>
              <a:gd name="T82" fmla="*/ 16 w 673"/>
              <a:gd name="T83" fmla="*/ 378 h 1044"/>
              <a:gd name="T84" fmla="*/ 63 w 673"/>
              <a:gd name="T85" fmla="*/ 350 h 1044"/>
              <a:gd name="T86" fmla="*/ 107 w 673"/>
              <a:gd name="T87" fmla="*/ 338 h 1044"/>
              <a:gd name="T88" fmla="*/ 112 w 673"/>
              <a:gd name="T89" fmla="*/ 322 h 1044"/>
              <a:gd name="T90" fmla="*/ 120 w 673"/>
              <a:gd name="T91" fmla="*/ 301 h 1044"/>
              <a:gd name="T92" fmla="*/ 127 w 673"/>
              <a:gd name="T93" fmla="*/ 281 h 1044"/>
              <a:gd name="T94" fmla="*/ 135 w 673"/>
              <a:gd name="T95" fmla="*/ 262 h 1044"/>
              <a:gd name="T96" fmla="*/ 142 w 673"/>
              <a:gd name="T97" fmla="*/ 248 h 1044"/>
              <a:gd name="T98" fmla="*/ 156 w 673"/>
              <a:gd name="T99" fmla="*/ 232 h 1044"/>
              <a:gd name="T100" fmla="*/ 155 w 673"/>
              <a:gd name="T101" fmla="*/ 216 h 1044"/>
              <a:gd name="T102" fmla="*/ 153 w 673"/>
              <a:gd name="T103" fmla="*/ 196 h 1044"/>
              <a:gd name="T104" fmla="*/ 148 w 673"/>
              <a:gd name="T105" fmla="*/ 175 h 1044"/>
              <a:gd name="T106" fmla="*/ 134 w 673"/>
              <a:gd name="T107" fmla="*/ 155 h 1044"/>
              <a:gd name="T108" fmla="*/ 122 w 673"/>
              <a:gd name="T109" fmla="*/ 132 h 1044"/>
              <a:gd name="T110" fmla="*/ 103 w 673"/>
              <a:gd name="T111" fmla="*/ 118 h 1044"/>
              <a:gd name="T112" fmla="*/ 89 w 673"/>
              <a:gd name="T113" fmla="*/ 108 h 1044"/>
              <a:gd name="T114" fmla="*/ 89 w 673"/>
              <a:gd name="T115" fmla="*/ 93 h 1044"/>
              <a:gd name="T116" fmla="*/ 94 w 673"/>
              <a:gd name="T117" fmla="*/ 69 h 1044"/>
              <a:gd name="T118" fmla="*/ 89 w 673"/>
              <a:gd name="T119" fmla="*/ 5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1044">
                <a:moveTo>
                  <a:pt x="204" y="0"/>
                </a:moveTo>
                <a:lnTo>
                  <a:pt x="205" y="0"/>
                </a:lnTo>
                <a:lnTo>
                  <a:pt x="207" y="0"/>
                </a:lnTo>
                <a:lnTo>
                  <a:pt x="209" y="0"/>
                </a:lnTo>
                <a:lnTo>
                  <a:pt x="210" y="0"/>
                </a:lnTo>
                <a:lnTo>
                  <a:pt x="212" y="0"/>
                </a:lnTo>
                <a:lnTo>
                  <a:pt x="214" y="0"/>
                </a:lnTo>
                <a:lnTo>
                  <a:pt x="215" y="0"/>
                </a:lnTo>
                <a:lnTo>
                  <a:pt x="236" y="2"/>
                </a:lnTo>
                <a:lnTo>
                  <a:pt x="238" y="2"/>
                </a:lnTo>
                <a:lnTo>
                  <a:pt x="240" y="2"/>
                </a:lnTo>
                <a:lnTo>
                  <a:pt x="241" y="2"/>
                </a:lnTo>
                <a:lnTo>
                  <a:pt x="243" y="2"/>
                </a:lnTo>
                <a:lnTo>
                  <a:pt x="245" y="2"/>
                </a:lnTo>
                <a:lnTo>
                  <a:pt x="246" y="2"/>
                </a:lnTo>
                <a:lnTo>
                  <a:pt x="251" y="2"/>
                </a:lnTo>
                <a:lnTo>
                  <a:pt x="254" y="2"/>
                </a:lnTo>
                <a:lnTo>
                  <a:pt x="256" y="2"/>
                </a:lnTo>
                <a:lnTo>
                  <a:pt x="261" y="2"/>
                </a:lnTo>
                <a:lnTo>
                  <a:pt x="263" y="2"/>
                </a:lnTo>
                <a:lnTo>
                  <a:pt x="268" y="2"/>
                </a:lnTo>
                <a:lnTo>
                  <a:pt x="269" y="2"/>
                </a:lnTo>
                <a:lnTo>
                  <a:pt x="272" y="2"/>
                </a:lnTo>
                <a:lnTo>
                  <a:pt x="274" y="2"/>
                </a:lnTo>
                <a:lnTo>
                  <a:pt x="276" y="2"/>
                </a:lnTo>
                <a:lnTo>
                  <a:pt x="279" y="2"/>
                </a:lnTo>
                <a:lnTo>
                  <a:pt x="281" y="2"/>
                </a:lnTo>
                <a:lnTo>
                  <a:pt x="287" y="2"/>
                </a:lnTo>
                <a:lnTo>
                  <a:pt x="289" y="2"/>
                </a:lnTo>
                <a:lnTo>
                  <a:pt x="294" y="2"/>
                </a:lnTo>
                <a:lnTo>
                  <a:pt x="302" y="2"/>
                </a:lnTo>
                <a:lnTo>
                  <a:pt x="303" y="2"/>
                </a:lnTo>
                <a:lnTo>
                  <a:pt x="305" y="2"/>
                </a:lnTo>
                <a:lnTo>
                  <a:pt x="310" y="2"/>
                </a:lnTo>
                <a:lnTo>
                  <a:pt x="315" y="2"/>
                </a:lnTo>
                <a:lnTo>
                  <a:pt x="321" y="2"/>
                </a:lnTo>
                <a:lnTo>
                  <a:pt x="325" y="2"/>
                </a:lnTo>
                <a:lnTo>
                  <a:pt x="328" y="2"/>
                </a:lnTo>
                <a:lnTo>
                  <a:pt x="330" y="2"/>
                </a:lnTo>
                <a:lnTo>
                  <a:pt x="331" y="2"/>
                </a:lnTo>
                <a:lnTo>
                  <a:pt x="335" y="2"/>
                </a:lnTo>
                <a:lnTo>
                  <a:pt x="338" y="2"/>
                </a:lnTo>
                <a:lnTo>
                  <a:pt x="339" y="2"/>
                </a:lnTo>
                <a:lnTo>
                  <a:pt x="341" y="2"/>
                </a:lnTo>
                <a:lnTo>
                  <a:pt x="343" y="2"/>
                </a:lnTo>
                <a:lnTo>
                  <a:pt x="344" y="2"/>
                </a:lnTo>
                <a:lnTo>
                  <a:pt x="346" y="2"/>
                </a:lnTo>
                <a:lnTo>
                  <a:pt x="348" y="2"/>
                </a:lnTo>
                <a:lnTo>
                  <a:pt x="349" y="2"/>
                </a:lnTo>
                <a:lnTo>
                  <a:pt x="359" y="2"/>
                </a:lnTo>
                <a:lnTo>
                  <a:pt x="366" y="2"/>
                </a:lnTo>
                <a:lnTo>
                  <a:pt x="367" y="2"/>
                </a:lnTo>
                <a:lnTo>
                  <a:pt x="369" y="2"/>
                </a:lnTo>
                <a:lnTo>
                  <a:pt x="372" y="2"/>
                </a:lnTo>
                <a:lnTo>
                  <a:pt x="375" y="2"/>
                </a:lnTo>
                <a:lnTo>
                  <a:pt x="377" y="2"/>
                </a:lnTo>
                <a:lnTo>
                  <a:pt x="379" y="3"/>
                </a:lnTo>
                <a:lnTo>
                  <a:pt x="382" y="3"/>
                </a:lnTo>
                <a:lnTo>
                  <a:pt x="385" y="3"/>
                </a:lnTo>
                <a:lnTo>
                  <a:pt x="388" y="3"/>
                </a:lnTo>
                <a:lnTo>
                  <a:pt x="393" y="3"/>
                </a:lnTo>
                <a:lnTo>
                  <a:pt x="395" y="3"/>
                </a:lnTo>
                <a:lnTo>
                  <a:pt x="398" y="3"/>
                </a:lnTo>
                <a:lnTo>
                  <a:pt x="402" y="3"/>
                </a:lnTo>
                <a:lnTo>
                  <a:pt x="405" y="3"/>
                </a:lnTo>
                <a:lnTo>
                  <a:pt x="408" y="3"/>
                </a:lnTo>
                <a:lnTo>
                  <a:pt x="413" y="3"/>
                </a:lnTo>
                <a:lnTo>
                  <a:pt x="418" y="3"/>
                </a:lnTo>
                <a:lnTo>
                  <a:pt x="421" y="3"/>
                </a:lnTo>
                <a:lnTo>
                  <a:pt x="423" y="3"/>
                </a:lnTo>
                <a:lnTo>
                  <a:pt x="436" y="3"/>
                </a:lnTo>
                <a:lnTo>
                  <a:pt x="437" y="3"/>
                </a:lnTo>
                <a:lnTo>
                  <a:pt x="439" y="3"/>
                </a:lnTo>
                <a:lnTo>
                  <a:pt x="442" y="3"/>
                </a:lnTo>
                <a:lnTo>
                  <a:pt x="444" y="3"/>
                </a:lnTo>
                <a:lnTo>
                  <a:pt x="446" y="3"/>
                </a:lnTo>
                <a:lnTo>
                  <a:pt x="449" y="3"/>
                </a:lnTo>
                <a:lnTo>
                  <a:pt x="454" y="3"/>
                </a:lnTo>
                <a:lnTo>
                  <a:pt x="464" y="3"/>
                </a:lnTo>
                <a:lnTo>
                  <a:pt x="467" y="3"/>
                </a:lnTo>
                <a:lnTo>
                  <a:pt x="467" y="5"/>
                </a:lnTo>
                <a:lnTo>
                  <a:pt x="467" y="10"/>
                </a:lnTo>
                <a:lnTo>
                  <a:pt x="467" y="15"/>
                </a:lnTo>
                <a:lnTo>
                  <a:pt x="467" y="16"/>
                </a:lnTo>
                <a:lnTo>
                  <a:pt x="467" y="18"/>
                </a:lnTo>
                <a:lnTo>
                  <a:pt x="465" y="25"/>
                </a:lnTo>
                <a:lnTo>
                  <a:pt x="465" y="26"/>
                </a:lnTo>
                <a:lnTo>
                  <a:pt x="465" y="28"/>
                </a:lnTo>
                <a:lnTo>
                  <a:pt x="465" y="31"/>
                </a:lnTo>
                <a:lnTo>
                  <a:pt x="465" y="33"/>
                </a:lnTo>
                <a:lnTo>
                  <a:pt x="465" y="34"/>
                </a:lnTo>
                <a:lnTo>
                  <a:pt x="465" y="36"/>
                </a:lnTo>
                <a:lnTo>
                  <a:pt x="465" y="38"/>
                </a:lnTo>
                <a:lnTo>
                  <a:pt x="465" y="43"/>
                </a:lnTo>
                <a:lnTo>
                  <a:pt x="465" y="47"/>
                </a:lnTo>
                <a:lnTo>
                  <a:pt x="465" y="56"/>
                </a:lnTo>
                <a:lnTo>
                  <a:pt x="465" y="59"/>
                </a:lnTo>
                <a:lnTo>
                  <a:pt x="465" y="62"/>
                </a:lnTo>
                <a:lnTo>
                  <a:pt x="465" y="67"/>
                </a:lnTo>
                <a:lnTo>
                  <a:pt x="465" y="70"/>
                </a:lnTo>
                <a:lnTo>
                  <a:pt x="465" y="72"/>
                </a:lnTo>
                <a:lnTo>
                  <a:pt x="465" y="74"/>
                </a:lnTo>
                <a:lnTo>
                  <a:pt x="465" y="75"/>
                </a:lnTo>
                <a:lnTo>
                  <a:pt x="465" y="77"/>
                </a:lnTo>
                <a:lnTo>
                  <a:pt x="465" y="79"/>
                </a:lnTo>
                <a:lnTo>
                  <a:pt x="465" y="82"/>
                </a:lnTo>
                <a:lnTo>
                  <a:pt x="465" y="83"/>
                </a:lnTo>
                <a:lnTo>
                  <a:pt x="465" y="85"/>
                </a:lnTo>
                <a:lnTo>
                  <a:pt x="465" y="87"/>
                </a:lnTo>
                <a:lnTo>
                  <a:pt x="465" y="88"/>
                </a:lnTo>
                <a:lnTo>
                  <a:pt x="465" y="95"/>
                </a:lnTo>
                <a:lnTo>
                  <a:pt x="465" y="96"/>
                </a:lnTo>
                <a:lnTo>
                  <a:pt x="465" y="98"/>
                </a:lnTo>
                <a:lnTo>
                  <a:pt x="465" y="101"/>
                </a:lnTo>
                <a:lnTo>
                  <a:pt x="465" y="103"/>
                </a:lnTo>
                <a:lnTo>
                  <a:pt x="465" y="106"/>
                </a:lnTo>
                <a:lnTo>
                  <a:pt x="465" y="111"/>
                </a:lnTo>
                <a:lnTo>
                  <a:pt x="465" y="118"/>
                </a:lnTo>
                <a:lnTo>
                  <a:pt x="465" y="121"/>
                </a:lnTo>
                <a:lnTo>
                  <a:pt x="465" y="124"/>
                </a:lnTo>
                <a:lnTo>
                  <a:pt x="465" y="129"/>
                </a:lnTo>
                <a:lnTo>
                  <a:pt x="465" y="131"/>
                </a:lnTo>
                <a:lnTo>
                  <a:pt x="465" y="132"/>
                </a:lnTo>
                <a:lnTo>
                  <a:pt x="465" y="134"/>
                </a:lnTo>
                <a:lnTo>
                  <a:pt x="465" y="141"/>
                </a:lnTo>
                <a:lnTo>
                  <a:pt x="465" y="142"/>
                </a:lnTo>
                <a:lnTo>
                  <a:pt x="465" y="144"/>
                </a:lnTo>
                <a:lnTo>
                  <a:pt x="465" y="146"/>
                </a:lnTo>
                <a:lnTo>
                  <a:pt x="465" y="149"/>
                </a:lnTo>
                <a:lnTo>
                  <a:pt x="465" y="150"/>
                </a:lnTo>
                <a:lnTo>
                  <a:pt x="465" y="152"/>
                </a:lnTo>
                <a:lnTo>
                  <a:pt x="465" y="154"/>
                </a:lnTo>
                <a:lnTo>
                  <a:pt x="465" y="155"/>
                </a:lnTo>
                <a:lnTo>
                  <a:pt x="465" y="159"/>
                </a:lnTo>
                <a:lnTo>
                  <a:pt x="465" y="160"/>
                </a:lnTo>
                <a:lnTo>
                  <a:pt x="465" y="162"/>
                </a:lnTo>
                <a:lnTo>
                  <a:pt x="465" y="165"/>
                </a:lnTo>
                <a:lnTo>
                  <a:pt x="465" y="167"/>
                </a:lnTo>
                <a:lnTo>
                  <a:pt x="465" y="168"/>
                </a:lnTo>
                <a:lnTo>
                  <a:pt x="465" y="170"/>
                </a:lnTo>
                <a:lnTo>
                  <a:pt x="464" y="170"/>
                </a:lnTo>
                <a:lnTo>
                  <a:pt x="462" y="170"/>
                </a:lnTo>
                <a:lnTo>
                  <a:pt x="460" y="170"/>
                </a:lnTo>
                <a:lnTo>
                  <a:pt x="457" y="170"/>
                </a:lnTo>
                <a:lnTo>
                  <a:pt x="457" y="188"/>
                </a:lnTo>
                <a:lnTo>
                  <a:pt x="457" y="191"/>
                </a:lnTo>
                <a:lnTo>
                  <a:pt x="457" y="204"/>
                </a:lnTo>
                <a:lnTo>
                  <a:pt x="457" y="212"/>
                </a:lnTo>
                <a:lnTo>
                  <a:pt x="457" y="214"/>
                </a:lnTo>
                <a:lnTo>
                  <a:pt x="457" y="219"/>
                </a:lnTo>
                <a:lnTo>
                  <a:pt x="457" y="222"/>
                </a:lnTo>
                <a:lnTo>
                  <a:pt x="457" y="230"/>
                </a:lnTo>
                <a:lnTo>
                  <a:pt x="457" y="235"/>
                </a:lnTo>
                <a:lnTo>
                  <a:pt x="457" y="239"/>
                </a:lnTo>
                <a:lnTo>
                  <a:pt x="457" y="252"/>
                </a:lnTo>
                <a:lnTo>
                  <a:pt x="457" y="258"/>
                </a:lnTo>
                <a:lnTo>
                  <a:pt x="455" y="263"/>
                </a:lnTo>
                <a:lnTo>
                  <a:pt x="455" y="268"/>
                </a:lnTo>
                <a:lnTo>
                  <a:pt x="455" y="270"/>
                </a:lnTo>
                <a:lnTo>
                  <a:pt x="455" y="275"/>
                </a:lnTo>
                <a:lnTo>
                  <a:pt x="455" y="293"/>
                </a:lnTo>
                <a:lnTo>
                  <a:pt x="455" y="301"/>
                </a:lnTo>
                <a:lnTo>
                  <a:pt x="455" y="309"/>
                </a:lnTo>
                <a:lnTo>
                  <a:pt x="455" y="314"/>
                </a:lnTo>
                <a:lnTo>
                  <a:pt x="455" y="315"/>
                </a:lnTo>
                <a:lnTo>
                  <a:pt x="455" y="319"/>
                </a:lnTo>
                <a:lnTo>
                  <a:pt x="455" y="320"/>
                </a:lnTo>
                <a:lnTo>
                  <a:pt x="455" y="327"/>
                </a:lnTo>
                <a:lnTo>
                  <a:pt x="455" y="335"/>
                </a:lnTo>
                <a:lnTo>
                  <a:pt x="455" y="338"/>
                </a:lnTo>
                <a:lnTo>
                  <a:pt x="455" y="340"/>
                </a:lnTo>
                <a:lnTo>
                  <a:pt x="455" y="343"/>
                </a:lnTo>
                <a:lnTo>
                  <a:pt x="455" y="355"/>
                </a:lnTo>
                <a:lnTo>
                  <a:pt x="454" y="378"/>
                </a:lnTo>
                <a:lnTo>
                  <a:pt x="454" y="391"/>
                </a:lnTo>
                <a:lnTo>
                  <a:pt x="454" y="395"/>
                </a:lnTo>
                <a:lnTo>
                  <a:pt x="454" y="397"/>
                </a:lnTo>
                <a:lnTo>
                  <a:pt x="454" y="399"/>
                </a:lnTo>
                <a:lnTo>
                  <a:pt x="454" y="405"/>
                </a:lnTo>
                <a:lnTo>
                  <a:pt x="454" y="415"/>
                </a:lnTo>
                <a:lnTo>
                  <a:pt x="454" y="449"/>
                </a:lnTo>
                <a:lnTo>
                  <a:pt x="454" y="451"/>
                </a:lnTo>
                <a:lnTo>
                  <a:pt x="454" y="469"/>
                </a:lnTo>
                <a:lnTo>
                  <a:pt x="452" y="479"/>
                </a:lnTo>
                <a:lnTo>
                  <a:pt x="452" y="490"/>
                </a:lnTo>
                <a:lnTo>
                  <a:pt x="452" y="497"/>
                </a:lnTo>
                <a:lnTo>
                  <a:pt x="452" y="500"/>
                </a:lnTo>
                <a:lnTo>
                  <a:pt x="452" y="502"/>
                </a:lnTo>
                <a:lnTo>
                  <a:pt x="452" y="505"/>
                </a:lnTo>
                <a:lnTo>
                  <a:pt x="454" y="505"/>
                </a:lnTo>
                <a:lnTo>
                  <a:pt x="452" y="521"/>
                </a:lnTo>
                <a:lnTo>
                  <a:pt x="452" y="525"/>
                </a:lnTo>
                <a:lnTo>
                  <a:pt x="452" y="526"/>
                </a:lnTo>
                <a:lnTo>
                  <a:pt x="452" y="529"/>
                </a:lnTo>
                <a:lnTo>
                  <a:pt x="452" y="543"/>
                </a:lnTo>
                <a:lnTo>
                  <a:pt x="452" y="544"/>
                </a:lnTo>
                <a:lnTo>
                  <a:pt x="452" y="554"/>
                </a:lnTo>
                <a:lnTo>
                  <a:pt x="452" y="559"/>
                </a:lnTo>
                <a:lnTo>
                  <a:pt x="452" y="561"/>
                </a:lnTo>
                <a:lnTo>
                  <a:pt x="455" y="561"/>
                </a:lnTo>
                <a:lnTo>
                  <a:pt x="460" y="561"/>
                </a:lnTo>
                <a:lnTo>
                  <a:pt x="462" y="561"/>
                </a:lnTo>
                <a:lnTo>
                  <a:pt x="465" y="561"/>
                </a:lnTo>
                <a:lnTo>
                  <a:pt x="473" y="561"/>
                </a:lnTo>
                <a:lnTo>
                  <a:pt x="483" y="561"/>
                </a:lnTo>
                <a:lnTo>
                  <a:pt x="485" y="561"/>
                </a:lnTo>
                <a:lnTo>
                  <a:pt x="486" y="561"/>
                </a:lnTo>
                <a:lnTo>
                  <a:pt x="488" y="561"/>
                </a:lnTo>
                <a:lnTo>
                  <a:pt x="491" y="561"/>
                </a:lnTo>
                <a:lnTo>
                  <a:pt x="495" y="561"/>
                </a:lnTo>
                <a:lnTo>
                  <a:pt x="498" y="561"/>
                </a:lnTo>
                <a:lnTo>
                  <a:pt x="500" y="561"/>
                </a:lnTo>
                <a:lnTo>
                  <a:pt x="503" y="561"/>
                </a:lnTo>
                <a:lnTo>
                  <a:pt x="504" y="561"/>
                </a:lnTo>
                <a:lnTo>
                  <a:pt x="509" y="561"/>
                </a:lnTo>
                <a:lnTo>
                  <a:pt x="511" y="561"/>
                </a:lnTo>
                <a:lnTo>
                  <a:pt x="516" y="561"/>
                </a:lnTo>
                <a:lnTo>
                  <a:pt x="521" y="561"/>
                </a:lnTo>
                <a:lnTo>
                  <a:pt x="526" y="562"/>
                </a:lnTo>
                <a:lnTo>
                  <a:pt x="532" y="562"/>
                </a:lnTo>
                <a:lnTo>
                  <a:pt x="537" y="562"/>
                </a:lnTo>
                <a:lnTo>
                  <a:pt x="539" y="562"/>
                </a:lnTo>
                <a:lnTo>
                  <a:pt x="547" y="562"/>
                </a:lnTo>
                <a:lnTo>
                  <a:pt x="549" y="562"/>
                </a:lnTo>
                <a:lnTo>
                  <a:pt x="550" y="562"/>
                </a:lnTo>
                <a:lnTo>
                  <a:pt x="555" y="562"/>
                </a:lnTo>
                <a:lnTo>
                  <a:pt x="557" y="562"/>
                </a:lnTo>
                <a:lnTo>
                  <a:pt x="558" y="562"/>
                </a:lnTo>
                <a:lnTo>
                  <a:pt x="563" y="562"/>
                </a:lnTo>
                <a:lnTo>
                  <a:pt x="565" y="562"/>
                </a:lnTo>
                <a:lnTo>
                  <a:pt x="570" y="562"/>
                </a:lnTo>
                <a:lnTo>
                  <a:pt x="583" y="562"/>
                </a:lnTo>
                <a:lnTo>
                  <a:pt x="586" y="562"/>
                </a:lnTo>
                <a:lnTo>
                  <a:pt x="589" y="562"/>
                </a:lnTo>
                <a:lnTo>
                  <a:pt x="591" y="562"/>
                </a:lnTo>
                <a:lnTo>
                  <a:pt x="609" y="562"/>
                </a:lnTo>
                <a:lnTo>
                  <a:pt x="612" y="562"/>
                </a:lnTo>
                <a:lnTo>
                  <a:pt x="617" y="562"/>
                </a:lnTo>
                <a:lnTo>
                  <a:pt x="619" y="562"/>
                </a:lnTo>
                <a:lnTo>
                  <a:pt x="619" y="564"/>
                </a:lnTo>
                <a:lnTo>
                  <a:pt x="625" y="564"/>
                </a:lnTo>
                <a:lnTo>
                  <a:pt x="627" y="564"/>
                </a:lnTo>
                <a:lnTo>
                  <a:pt x="629" y="564"/>
                </a:lnTo>
                <a:lnTo>
                  <a:pt x="630" y="564"/>
                </a:lnTo>
                <a:lnTo>
                  <a:pt x="635" y="564"/>
                </a:lnTo>
                <a:lnTo>
                  <a:pt x="642" y="564"/>
                </a:lnTo>
                <a:lnTo>
                  <a:pt x="643" y="564"/>
                </a:lnTo>
                <a:lnTo>
                  <a:pt x="645" y="564"/>
                </a:lnTo>
                <a:lnTo>
                  <a:pt x="647" y="564"/>
                </a:lnTo>
                <a:lnTo>
                  <a:pt x="648" y="564"/>
                </a:lnTo>
                <a:lnTo>
                  <a:pt x="650" y="564"/>
                </a:lnTo>
                <a:lnTo>
                  <a:pt x="652" y="564"/>
                </a:lnTo>
                <a:lnTo>
                  <a:pt x="653" y="564"/>
                </a:lnTo>
                <a:lnTo>
                  <a:pt x="655" y="564"/>
                </a:lnTo>
                <a:lnTo>
                  <a:pt x="656" y="564"/>
                </a:lnTo>
                <a:lnTo>
                  <a:pt x="658" y="564"/>
                </a:lnTo>
                <a:lnTo>
                  <a:pt x="660" y="564"/>
                </a:lnTo>
                <a:lnTo>
                  <a:pt x="661" y="564"/>
                </a:lnTo>
                <a:lnTo>
                  <a:pt x="663" y="564"/>
                </a:lnTo>
                <a:lnTo>
                  <a:pt x="665" y="564"/>
                </a:lnTo>
                <a:lnTo>
                  <a:pt x="666" y="564"/>
                </a:lnTo>
                <a:lnTo>
                  <a:pt x="669" y="564"/>
                </a:lnTo>
                <a:lnTo>
                  <a:pt x="673" y="564"/>
                </a:lnTo>
                <a:lnTo>
                  <a:pt x="673" y="572"/>
                </a:lnTo>
                <a:lnTo>
                  <a:pt x="673" y="574"/>
                </a:lnTo>
                <a:lnTo>
                  <a:pt x="673" y="575"/>
                </a:lnTo>
                <a:lnTo>
                  <a:pt x="673" y="578"/>
                </a:lnTo>
                <a:lnTo>
                  <a:pt x="673" y="582"/>
                </a:lnTo>
                <a:lnTo>
                  <a:pt x="673" y="583"/>
                </a:lnTo>
                <a:lnTo>
                  <a:pt x="673" y="590"/>
                </a:lnTo>
                <a:lnTo>
                  <a:pt x="673" y="595"/>
                </a:lnTo>
                <a:lnTo>
                  <a:pt x="673" y="596"/>
                </a:lnTo>
                <a:lnTo>
                  <a:pt x="673" y="600"/>
                </a:lnTo>
                <a:lnTo>
                  <a:pt x="673" y="601"/>
                </a:lnTo>
                <a:lnTo>
                  <a:pt x="673" y="605"/>
                </a:lnTo>
                <a:lnTo>
                  <a:pt x="673" y="608"/>
                </a:lnTo>
                <a:lnTo>
                  <a:pt x="673" y="614"/>
                </a:lnTo>
                <a:lnTo>
                  <a:pt x="673" y="621"/>
                </a:lnTo>
                <a:lnTo>
                  <a:pt x="673" y="626"/>
                </a:lnTo>
                <a:lnTo>
                  <a:pt x="673" y="628"/>
                </a:lnTo>
                <a:lnTo>
                  <a:pt x="673" y="631"/>
                </a:lnTo>
                <a:lnTo>
                  <a:pt x="673" y="636"/>
                </a:lnTo>
                <a:lnTo>
                  <a:pt x="673" y="639"/>
                </a:lnTo>
                <a:lnTo>
                  <a:pt x="673" y="641"/>
                </a:lnTo>
                <a:lnTo>
                  <a:pt x="673" y="652"/>
                </a:lnTo>
                <a:lnTo>
                  <a:pt x="673" y="654"/>
                </a:lnTo>
                <a:lnTo>
                  <a:pt x="673" y="660"/>
                </a:lnTo>
                <a:lnTo>
                  <a:pt x="673" y="665"/>
                </a:lnTo>
                <a:lnTo>
                  <a:pt x="673" y="667"/>
                </a:lnTo>
                <a:lnTo>
                  <a:pt x="673" y="675"/>
                </a:lnTo>
                <a:lnTo>
                  <a:pt x="673" y="678"/>
                </a:lnTo>
                <a:lnTo>
                  <a:pt x="673" y="683"/>
                </a:lnTo>
                <a:lnTo>
                  <a:pt x="673" y="685"/>
                </a:lnTo>
                <a:lnTo>
                  <a:pt x="673" y="690"/>
                </a:lnTo>
                <a:lnTo>
                  <a:pt x="673" y="703"/>
                </a:lnTo>
                <a:lnTo>
                  <a:pt x="673" y="721"/>
                </a:lnTo>
                <a:lnTo>
                  <a:pt x="673" y="729"/>
                </a:lnTo>
                <a:lnTo>
                  <a:pt x="673" y="757"/>
                </a:lnTo>
                <a:lnTo>
                  <a:pt x="673" y="761"/>
                </a:lnTo>
                <a:lnTo>
                  <a:pt x="673" y="766"/>
                </a:lnTo>
                <a:lnTo>
                  <a:pt x="673" y="770"/>
                </a:lnTo>
                <a:lnTo>
                  <a:pt x="673" y="776"/>
                </a:lnTo>
                <a:lnTo>
                  <a:pt x="673" y="794"/>
                </a:lnTo>
                <a:lnTo>
                  <a:pt x="673" y="801"/>
                </a:lnTo>
                <a:lnTo>
                  <a:pt x="673" y="807"/>
                </a:lnTo>
                <a:lnTo>
                  <a:pt x="673" y="814"/>
                </a:lnTo>
                <a:lnTo>
                  <a:pt x="673" y="815"/>
                </a:lnTo>
                <a:lnTo>
                  <a:pt x="673" y="817"/>
                </a:lnTo>
                <a:lnTo>
                  <a:pt x="673" y="822"/>
                </a:lnTo>
                <a:lnTo>
                  <a:pt x="673" y="824"/>
                </a:lnTo>
                <a:lnTo>
                  <a:pt x="673" y="825"/>
                </a:lnTo>
                <a:lnTo>
                  <a:pt x="673" y="827"/>
                </a:lnTo>
                <a:lnTo>
                  <a:pt x="673" y="837"/>
                </a:lnTo>
                <a:lnTo>
                  <a:pt x="673" y="838"/>
                </a:lnTo>
                <a:lnTo>
                  <a:pt x="673" y="840"/>
                </a:lnTo>
                <a:lnTo>
                  <a:pt x="673" y="846"/>
                </a:lnTo>
                <a:lnTo>
                  <a:pt x="673" y="848"/>
                </a:lnTo>
                <a:lnTo>
                  <a:pt x="673" y="851"/>
                </a:lnTo>
                <a:lnTo>
                  <a:pt x="673" y="858"/>
                </a:lnTo>
                <a:lnTo>
                  <a:pt x="673" y="874"/>
                </a:lnTo>
                <a:lnTo>
                  <a:pt x="673" y="881"/>
                </a:lnTo>
                <a:lnTo>
                  <a:pt x="673" y="887"/>
                </a:lnTo>
                <a:lnTo>
                  <a:pt x="673" y="891"/>
                </a:lnTo>
                <a:lnTo>
                  <a:pt x="673" y="892"/>
                </a:lnTo>
                <a:lnTo>
                  <a:pt x="673" y="904"/>
                </a:lnTo>
                <a:lnTo>
                  <a:pt x="673" y="915"/>
                </a:lnTo>
                <a:lnTo>
                  <a:pt x="673" y="918"/>
                </a:lnTo>
                <a:lnTo>
                  <a:pt x="673" y="920"/>
                </a:lnTo>
                <a:lnTo>
                  <a:pt x="673" y="930"/>
                </a:lnTo>
                <a:lnTo>
                  <a:pt x="671" y="949"/>
                </a:lnTo>
                <a:lnTo>
                  <a:pt x="671" y="961"/>
                </a:lnTo>
                <a:lnTo>
                  <a:pt x="673" y="977"/>
                </a:lnTo>
                <a:lnTo>
                  <a:pt x="673" y="985"/>
                </a:lnTo>
                <a:lnTo>
                  <a:pt x="673" y="994"/>
                </a:lnTo>
                <a:lnTo>
                  <a:pt x="673" y="995"/>
                </a:lnTo>
                <a:lnTo>
                  <a:pt x="673" y="997"/>
                </a:lnTo>
                <a:lnTo>
                  <a:pt x="673" y="998"/>
                </a:lnTo>
                <a:lnTo>
                  <a:pt x="673" y="1007"/>
                </a:lnTo>
                <a:lnTo>
                  <a:pt x="673" y="1020"/>
                </a:lnTo>
                <a:lnTo>
                  <a:pt x="673" y="1026"/>
                </a:lnTo>
                <a:lnTo>
                  <a:pt x="673" y="1034"/>
                </a:lnTo>
                <a:lnTo>
                  <a:pt x="673" y="1038"/>
                </a:lnTo>
                <a:lnTo>
                  <a:pt x="673" y="1039"/>
                </a:lnTo>
                <a:lnTo>
                  <a:pt x="673" y="1041"/>
                </a:lnTo>
                <a:lnTo>
                  <a:pt x="673" y="1044"/>
                </a:lnTo>
                <a:lnTo>
                  <a:pt x="666" y="1044"/>
                </a:lnTo>
                <a:lnTo>
                  <a:pt x="665" y="1044"/>
                </a:lnTo>
                <a:lnTo>
                  <a:pt x="660" y="1044"/>
                </a:lnTo>
                <a:lnTo>
                  <a:pt x="652" y="1044"/>
                </a:lnTo>
                <a:lnTo>
                  <a:pt x="648" y="1044"/>
                </a:lnTo>
                <a:lnTo>
                  <a:pt x="647" y="1044"/>
                </a:lnTo>
                <a:lnTo>
                  <a:pt x="645" y="1044"/>
                </a:lnTo>
                <a:lnTo>
                  <a:pt x="643" y="1044"/>
                </a:lnTo>
                <a:lnTo>
                  <a:pt x="640" y="1044"/>
                </a:lnTo>
                <a:lnTo>
                  <a:pt x="634" y="1044"/>
                </a:lnTo>
                <a:lnTo>
                  <a:pt x="627" y="1044"/>
                </a:lnTo>
                <a:lnTo>
                  <a:pt x="624" y="1044"/>
                </a:lnTo>
                <a:lnTo>
                  <a:pt x="619" y="1044"/>
                </a:lnTo>
                <a:lnTo>
                  <a:pt x="617" y="1044"/>
                </a:lnTo>
                <a:lnTo>
                  <a:pt x="614" y="1044"/>
                </a:lnTo>
                <a:lnTo>
                  <a:pt x="606" y="1044"/>
                </a:lnTo>
                <a:lnTo>
                  <a:pt x="604" y="1044"/>
                </a:lnTo>
                <a:lnTo>
                  <a:pt x="602" y="1044"/>
                </a:lnTo>
                <a:lnTo>
                  <a:pt x="599" y="1044"/>
                </a:lnTo>
                <a:lnTo>
                  <a:pt x="598" y="1044"/>
                </a:lnTo>
                <a:lnTo>
                  <a:pt x="594" y="1044"/>
                </a:lnTo>
                <a:lnTo>
                  <a:pt x="593" y="1044"/>
                </a:lnTo>
                <a:lnTo>
                  <a:pt x="591" y="1044"/>
                </a:lnTo>
                <a:lnTo>
                  <a:pt x="589" y="1044"/>
                </a:lnTo>
                <a:lnTo>
                  <a:pt x="588" y="1044"/>
                </a:lnTo>
                <a:lnTo>
                  <a:pt x="586" y="1044"/>
                </a:lnTo>
                <a:lnTo>
                  <a:pt x="583" y="1043"/>
                </a:lnTo>
                <a:lnTo>
                  <a:pt x="581" y="1043"/>
                </a:lnTo>
                <a:lnTo>
                  <a:pt x="578" y="1043"/>
                </a:lnTo>
                <a:lnTo>
                  <a:pt x="576" y="1043"/>
                </a:lnTo>
                <a:lnTo>
                  <a:pt x="573" y="1043"/>
                </a:lnTo>
                <a:lnTo>
                  <a:pt x="571" y="1043"/>
                </a:lnTo>
                <a:lnTo>
                  <a:pt x="570" y="1043"/>
                </a:lnTo>
                <a:lnTo>
                  <a:pt x="567" y="1043"/>
                </a:lnTo>
                <a:lnTo>
                  <a:pt x="565" y="1043"/>
                </a:lnTo>
                <a:lnTo>
                  <a:pt x="562" y="1043"/>
                </a:lnTo>
                <a:lnTo>
                  <a:pt x="560" y="1043"/>
                </a:lnTo>
                <a:lnTo>
                  <a:pt x="558" y="1043"/>
                </a:lnTo>
                <a:lnTo>
                  <a:pt x="555" y="1043"/>
                </a:lnTo>
                <a:lnTo>
                  <a:pt x="545" y="1043"/>
                </a:lnTo>
                <a:lnTo>
                  <a:pt x="544" y="1043"/>
                </a:lnTo>
                <a:lnTo>
                  <a:pt x="540" y="1043"/>
                </a:lnTo>
                <a:lnTo>
                  <a:pt x="539" y="1043"/>
                </a:lnTo>
                <a:lnTo>
                  <a:pt x="537" y="1043"/>
                </a:lnTo>
                <a:lnTo>
                  <a:pt x="534" y="1041"/>
                </a:lnTo>
                <a:lnTo>
                  <a:pt x="534" y="1043"/>
                </a:lnTo>
                <a:lnTo>
                  <a:pt x="532" y="1041"/>
                </a:lnTo>
                <a:lnTo>
                  <a:pt x="529" y="1041"/>
                </a:lnTo>
                <a:lnTo>
                  <a:pt x="527" y="1041"/>
                </a:lnTo>
                <a:lnTo>
                  <a:pt x="526" y="1041"/>
                </a:lnTo>
                <a:lnTo>
                  <a:pt x="522" y="1041"/>
                </a:lnTo>
                <a:lnTo>
                  <a:pt x="521" y="1041"/>
                </a:lnTo>
                <a:lnTo>
                  <a:pt x="518" y="1041"/>
                </a:lnTo>
                <a:lnTo>
                  <a:pt x="516" y="1041"/>
                </a:lnTo>
                <a:lnTo>
                  <a:pt x="514" y="1041"/>
                </a:lnTo>
                <a:lnTo>
                  <a:pt x="511" y="1041"/>
                </a:lnTo>
                <a:lnTo>
                  <a:pt x="509" y="1041"/>
                </a:lnTo>
                <a:lnTo>
                  <a:pt x="506" y="1041"/>
                </a:lnTo>
                <a:lnTo>
                  <a:pt x="504" y="1041"/>
                </a:lnTo>
                <a:lnTo>
                  <a:pt x="501" y="1041"/>
                </a:lnTo>
                <a:lnTo>
                  <a:pt x="500" y="1041"/>
                </a:lnTo>
                <a:lnTo>
                  <a:pt x="498" y="1041"/>
                </a:lnTo>
                <a:lnTo>
                  <a:pt x="495" y="1041"/>
                </a:lnTo>
                <a:lnTo>
                  <a:pt x="490" y="1041"/>
                </a:lnTo>
                <a:lnTo>
                  <a:pt x="488" y="1041"/>
                </a:lnTo>
                <a:lnTo>
                  <a:pt x="485" y="1041"/>
                </a:lnTo>
                <a:lnTo>
                  <a:pt x="483" y="1041"/>
                </a:lnTo>
                <a:lnTo>
                  <a:pt x="482" y="1041"/>
                </a:lnTo>
                <a:lnTo>
                  <a:pt x="478" y="1041"/>
                </a:lnTo>
                <a:lnTo>
                  <a:pt x="477" y="1041"/>
                </a:lnTo>
                <a:lnTo>
                  <a:pt x="473" y="1041"/>
                </a:lnTo>
                <a:lnTo>
                  <a:pt x="472" y="1041"/>
                </a:lnTo>
                <a:lnTo>
                  <a:pt x="467" y="1041"/>
                </a:lnTo>
                <a:lnTo>
                  <a:pt x="464" y="1041"/>
                </a:lnTo>
                <a:lnTo>
                  <a:pt x="462" y="1041"/>
                </a:lnTo>
                <a:lnTo>
                  <a:pt x="460" y="1041"/>
                </a:lnTo>
                <a:lnTo>
                  <a:pt x="459" y="1041"/>
                </a:lnTo>
                <a:lnTo>
                  <a:pt x="457" y="1041"/>
                </a:lnTo>
                <a:lnTo>
                  <a:pt x="455" y="1041"/>
                </a:lnTo>
                <a:lnTo>
                  <a:pt x="452" y="1041"/>
                </a:lnTo>
                <a:lnTo>
                  <a:pt x="451" y="1041"/>
                </a:lnTo>
                <a:lnTo>
                  <a:pt x="449" y="1041"/>
                </a:lnTo>
                <a:lnTo>
                  <a:pt x="447" y="1041"/>
                </a:lnTo>
                <a:lnTo>
                  <a:pt x="442" y="1041"/>
                </a:lnTo>
                <a:lnTo>
                  <a:pt x="436" y="1041"/>
                </a:lnTo>
                <a:lnTo>
                  <a:pt x="434" y="1041"/>
                </a:lnTo>
                <a:lnTo>
                  <a:pt x="433" y="1041"/>
                </a:lnTo>
                <a:lnTo>
                  <a:pt x="426" y="1041"/>
                </a:lnTo>
                <a:lnTo>
                  <a:pt x="424" y="1041"/>
                </a:lnTo>
                <a:lnTo>
                  <a:pt x="423" y="1041"/>
                </a:lnTo>
                <a:lnTo>
                  <a:pt x="419" y="1041"/>
                </a:lnTo>
                <a:lnTo>
                  <a:pt x="418" y="1041"/>
                </a:lnTo>
                <a:lnTo>
                  <a:pt x="415" y="1041"/>
                </a:lnTo>
                <a:lnTo>
                  <a:pt x="413" y="1041"/>
                </a:lnTo>
                <a:lnTo>
                  <a:pt x="410" y="1041"/>
                </a:lnTo>
                <a:lnTo>
                  <a:pt x="408" y="1039"/>
                </a:lnTo>
                <a:lnTo>
                  <a:pt x="406" y="1039"/>
                </a:lnTo>
                <a:lnTo>
                  <a:pt x="405" y="1039"/>
                </a:lnTo>
                <a:lnTo>
                  <a:pt x="403" y="1039"/>
                </a:lnTo>
                <a:lnTo>
                  <a:pt x="402" y="1039"/>
                </a:lnTo>
                <a:lnTo>
                  <a:pt x="398" y="1039"/>
                </a:lnTo>
                <a:lnTo>
                  <a:pt x="397" y="1039"/>
                </a:lnTo>
                <a:lnTo>
                  <a:pt x="395" y="1039"/>
                </a:lnTo>
                <a:lnTo>
                  <a:pt x="393" y="1039"/>
                </a:lnTo>
                <a:lnTo>
                  <a:pt x="392" y="1039"/>
                </a:lnTo>
                <a:lnTo>
                  <a:pt x="388" y="1039"/>
                </a:lnTo>
                <a:lnTo>
                  <a:pt x="387" y="1039"/>
                </a:lnTo>
                <a:lnTo>
                  <a:pt x="385" y="1039"/>
                </a:lnTo>
                <a:lnTo>
                  <a:pt x="384" y="1039"/>
                </a:lnTo>
                <a:lnTo>
                  <a:pt x="382" y="1039"/>
                </a:lnTo>
                <a:lnTo>
                  <a:pt x="380" y="1039"/>
                </a:lnTo>
                <a:lnTo>
                  <a:pt x="379" y="1039"/>
                </a:lnTo>
                <a:lnTo>
                  <a:pt x="377" y="1039"/>
                </a:lnTo>
                <a:lnTo>
                  <a:pt x="375" y="1039"/>
                </a:lnTo>
                <a:lnTo>
                  <a:pt x="372" y="1039"/>
                </a:lnTo>
                <a:lnTo>
                  <a:pt x="370" y="1039"/>
                </a:lnTo>
                <a:lnTo>
                  <a:pt x="369" y="1039"/>
                </a:lnTo>
                <a:lnTo>
                  <a:pt x="367" y="1039"/>
                </a:lnTo>
                <a:lnTo>
                  <a:pt x="366" y="1039"/>
                </a:lnTo>
                <a:lnTo>
                  <a:pt x="362" y="1039"/>
                </a:lnTo>
                <a:lnTo>
                  <a:pt x="361" y="1039"/>
                </a:lnTo>
                <a:lnTo>
                  <a:pt x="359" y="1039"/>
                </a:lnTo>
                <a:lnTo>
                  <a:pt x="357" y="1039"/>
                </a:lnTo>
                <a:lnTo>
                  <a:pt x="356" y="1039"/>
                </a:lnTo>
                <a:lnTo>
                  <a:pt x="354" y="1039"/>
                </a:lnTo>
                <a:lnTo>
                  <a:pt x="351" y="1039"/>
                </a:lnTo>
                <a:lnTo>
                  <a:pt x="349" y="1038"/>
                </a:lnTo>
                <a:lnTo>
                  <a:pt x="348" y="1038"/>
                </a:lnTo>
                <a:lnTo>
                  <a:pt x="346" y="1038"/>
                </a:lnTo>
                <a:lnTo>
                  <a:pt x="344" y="1038"/>
                </a:lnTo>
                <a:lnTo>
                  <a:pt x="343" y="1038"/>
                </a:lnTo>
                <a:lnTo>
                  <a:pt x="339" y="1038"/>
                </a:lnTo>
                <a:lnTo>
                  <a:pt x="338" y="1038"/>
                </a:lnTo>
                <a:lnTo>
                  <a:pt x="335" y="1038"/>
                </a:lnTo>
                <a:lnTo>
                  <a:pt x="333" y="1038"/>
                </a:lnTo>
                <a:lnTo>
                  <a:pt x="330" y="1038"/>
                </a:lnTo>
                <a:lnTo>
                  <a:pt x="328" y="1038"/>
                </a:lnTo>
                <a:lnTo>
                  <a:pt x="326" y="1038"/>
                </a:lnTo>
                <a:lnTo>
                  <a:pt x="323" y="1038"/>
                </a:lnTo>
                <a:lnTo>
                  <a:pt x="321" y="1038"/>
                </a:lnTo>
                <a:lnTo>
                  <a:pt x="320" y="1038"/>
                </a:lnTo>
                <a:lnTo>
                  <a:pt x="318" y="1038"/>
                </a:lnTo>
                <a:lnTo>
                  <a:pt x="317" y="1038"/>
                </a:lnTo>
                <a:lnTo>
                  <a:pt x="315" y="1038"/>
                </a:lnTo>
                <a:lnTo>
                  <a:pt x="313" y="1038"/>
                </a:lnTo>
                <a:lnTo>
                  <a:pt x="312" y="1038"/>
                </a:lnTo>
                <a:lnTo>
                  <a:pt x="310" y="1038"/>
                </a:lnTo>
                <a:lnTo>
                  <a:pt x="308" y="1038"/>
                </a:lnTo>
                <a:lnTo>
                  <a:pt x="307" y="1038"/>
                </a:lnTo>
                <a:lnTo>
                  <a:pt x="303" y="1038"/>
                </a:lnTo>
                <a:lnTo>
                  <a:pt x="295" y="1036"/>
                </a:lnTo>
                <a:lnTo>
                  <a:pt x="292" y="1036"/>
                </a:lnTo>
                <a:lnTo>
                  <a:pt x="290" y="1036"/>
                </a:lnTo>
                <a:lnTo>
                  <a:pt x="289" y="1036"/>
                </a:lnTo>
                <a:lnTo>
                  <a:pt x="286" y="1036"/>
                </a:lnTo>
                <a:lnTo>
                  <a:pt x="281" y="1036"/>
                </a:lnTo>
                <a:lnTo>
                  <a:pt x="279" y="1036"/>
                </a:lnTo>
                <a:lnTo>
                  <a:pt x="277" y="1036"/>
                </a:lnTo>
                <a:lnTo>
                  <a:pt x="276" y="1036"/>
                </a:lnTo>
                <a:lnTo>
                  <a:pt x="274" y="1036"/>
                </a:lnTo>
                <a:lnTo>
                  <a:pt x="272" y="1036"/>
                </a:lnTo>
                <a:lnTo>
                  <a:pt x="269" y="1036"/>
                </a:lnTo>
                <a:lnTo>
                  <a:pt x="268" y="1036"/>
                </a:lnTo>
                <a:lnTo>
                  <a:pt x="263" y="1036"/>
                </a:lnTo>
                <a:lnTo>
                  <a:pt x="256" y="1036"/>
                </a:lnTo>
                <a:lnTo>
                  <a:pt x="253" y="1036"/>
                </a:lnTo>
                <a:lnTo>
                  <a:pt x="243" y="1034"/>
                </a:lnTo>
                <a:lnTo>
                  <a:pt x="236" y="1034"/>
                </a:lnTo>
                <a:lnTo>
                  <a:pt x="225" y="1034"/>
                </a:lnTo>
                <a:lnTo>
                  <a:pt x="222" y="1034"/>
                </a:lnTo>
                <a:lnTo>
                  <a:pt x="220" y="1034"/>
                </a:lnTo>
                <a:lnTo>
                  <a:pt x="210" y="1034"/>
                </a:lnTo>
                <a:lnTo>
                  <a:pt x="209" y="1034"/>
                </a:lnTo>
                <a:lnTo>
                  <a:pt x="199" y="1033"/>
                </a:lnTo>
                <a:lnTo>
                  <a:pt x="196" y="1033"/>
                </a:lnTo>
                <a:lnTo>
                  <a:pt x="189" y="1033"/>
                </a:lnTo>
                <a:lnTo>
                  <a:pt x="186" y="1033"/>
                </a:lnTo>
                <a:lnTo>
                  <a:pt x="184" y="1033"/>
                </a:lnTo>
                <a:lnTo>
                  <a:pt x="183" y="1033"/>
                </a:lnTo>
                <a:lnTo>
                  <a:pt x="181" y="1033"/>
                </a:lnTo>
                <a:lnTo>
                  <a:pt x="179" y="1033"/>
                </a:lnTo>
                <a:lnTo>
                  <a:pt x="178" y="1033"/>
                </a:lnTo>
                <a:lnTo>
                  <a:pt x="176" y="1033"/>
                </a:lnTo>
                <a:lnTo>
                  <a:pt x="173" y="1033"/>
                </a:lnTo>
                <a:lnTo>
                  <a:pt x="171" y="1033"/>
                </a:lnTo>
                <a:lnTo>
                  <a:pt x="169" y="1033"/>
                </a:lnTo>
                <a:lnTo>
                  <a:pt x="166" y="1033"/>
                </a:lnTo>
                <a:lnTo>
                  <a:pt x="165" y="1033"/>
                </a:lnTo>
                <a:lnTo>
                  <a:pt x="161" y="1033"/>
                </a:lnTo>
                <a:lnTo>
                  <a:pt x="160" y="1033"/>
                </a:lnTo>
                <a:lnTo>
                  <a:pt x="156" y="1033"/>
                </a:lnTo>
                <a:lnTo>
                  <a:pt x="155" y="1033"/>
                </a:lnTo>
                <a:lnTo>
                  <a:pt x="148" y="1033"/>
                </a:lnTo>
                <a:lnTo>
                  <a:pt x="140" y="1031"/>
                </a:lnTo>
                <a:lnTo>
                  <a:pt x="138" y="1031"/>
                </a:lnTo>
                <a:lnTo>
                  <a:pt x="137" y="1031"/>
                </a:lnTo>
                <a:lnTo>
                  <a:pt x="130" y="1031"/>
                </a:lnTo>
                <a:lnTo>
                  <a:pt x="129" y="1031"/>
                </a:lnTo>
                <a:lnTo>
                  <a:pt x="127" y="1031"/>
                </a:lnTo>
                <a:lnTo>
                  <a:pt x="124" y="1031"/>
                </a:lnTo>
                <a:lnTo>
                  <a:pt x="122" y="1031"/>
                </a:lnTo>
                <a:lnTo>
                  <a:pt x="119" y="1031"/>
                </a:lnTo>
                <a:lnTo>
                  <a:pt x="117" y="1031"/>
                </a:lnTo>
                <a:lnTo>
                  <a:pt x="116" y="1031"/>
                </a:lnTo>
                <a:lnTo>
                  <a:pt x="114" y="1031"/>
                </a:lnTo>
                <a:lnTo>
                  <a:pt x="112" y="1031"/>
                </a:lnTo>
                <a:lnTo>
                  <a:pt x="111" y="1031"/>
                </a:lnTo>
                <a:lnTo>
                  <a:pt x="107" y="1031"/>
                </a:lnTo>
                <a:lnTo>
                  <a:pt x="106" y="1029"/>
                </a:lnTo>
                <a:lnTo>
                  <a:pt x="104" y="1029"/>
                </a:lnTo>
                <a:lnTo>
                  <a:pt x="103" y="1029"/>
                </a:lnTo>
                <a:lnTo>
                  <a:pt x="101" y="1029"/>
                </a:lnTo>
                <a:lnTo>
                  <a:pt x="98" y="1029"/>
                </a:lnTo>
                <a:lnTo>
                  <a:pt x="96" y="1029"/>
                </a:lnTo>
                <a:lnTo>
                  <a:pt x="94" y="1029"/>
                </a:lnTo>
                <a:lnTo>
                  <a:pt x="91" y="1029"/>
                </a:lnTo>
                <a:lnTo>
                  <a:pt x="89" y="1029"/>
                </a:lnTo>
                <a:lnTo>
                  <a:pt x="86" y="1029"/>
                </a:lnTo>
                <a:lnTo>
                  <a:pt x="85" y="1029"/>
                </a:lnTo>
                <a:lnTo>
                  <a:pt x="83" y="1029"/>
                </a:lnTo>
                <a:lnTo>
                  <a:pt x="80" y="1029"/>
                </a:lnTo>
                <a:lnTo>
                  <a:pt x="78" y="1029"/>
                </a:lnTo>
                <a:lnTo>
                  <a:pt x="76" y="1029"/>
                </a:lnTo>
                <a:lnTo>
                  <a:pt x="75" y="1029"/>
                </a:lnTo>
                <a:lnTo>
                  <a:pt x="73" y="1029"/>
                </a:lnTo>
                <a:lnTo>
                  <a:pt x="63" y="1028"/>
                </a:lnTo>
                <a:lnTo>
                  <a:pt x="62" y="1028"/>
                </a:lnTo>
                <a:lnTo>
                  <a:pt x="60" y="1028"/>
                </a:lnTo>
                <a:lnTo>
                  <a:pt x="55" y="1028"/>
                </a:lnTo>
                <a:lnTo>
                  <a:pt x="52" y="1028"/>
                </a:lnTo>
                <a:lnTo>
                  <a:pt x="50" y="1028"/>
                </a:lnTo>
                <a:lnTo>
                  <a:pt x="49" y="1028"/>
                </a:lnTo>
                <a:lnTo>
                  <a:pt x="47" y="1028"/>
                </a:lnTo>
                <a:lnTo>
                  <a:pt x="45" y="1028"/>
                </a:lnTo>
                <a:lnTo>
                  <a:pt x="44" y="1028"/>
                </a:lnTo>
                <a:lnTo>
                  <a:pt x="40" y="1028"/>
                </a:lnTo>
                <a:lnTo>
                  <a:pt x="39" y="1028"/>
                </a:lnTo>
                <a:lnTo>
                  <a:pt x="36" y="1028"/>
                </a:lnTo>
                <a:lnTo>
                  <a:pt x="34" y="1028"/>
                </a:lnTo>
                <a:lnTo>
                  <a:pt x="31" y="1028"/>
                </a:lnTo>
                <a:lnTo>
                  <a:pt x="29" y="1028"/>
                </a:lnTo>
                <a:lnTo>
                  <a:pt x="27" y="1028"/>
                </a:lnTo>
                <a:lnTo>
                  <a:pt x="24" y="1028"/>
                </a:lnTo>
                <a:lnTo>
                  <a:pt x="22" y="1028"/>
                </a:lnTo>
                <a:lnTo>
                  <a:pt x="21" y="1028"/>
                </a:lnTo>
                <a:lnTo>
                  <a:pt x="19" y="1028"/>
                </a:lnTo>
                <a:lnTo>
                  <a:pt x="18" y="1028"/>
                </a:lnTo>
                <a:lnTo>
                  <a:pt x="14" y="1028"/>
                </a:lnTo>
                <a:lnTo>
                  <a:pt x="13" y="1026"/>
                </a:lnTo>
                <a:lnTo>
                  <a:pt x="11" y="1026"/>
                </a:lnTo>
                <a:lnTo>
                  <a:pt x="8" y="1026"/>
                </a:lnTo>
                <a:lnTo>
                  <a:pt x="6" y="1026"/>
                </a:lnTo>
                <a:lnTo>
                  <a:pt x="3" y="1026"/>
                </a:lnTo>
                <a:lnTo>
                  <a:pt x="1" y="1026"/>
                </a:lnTo>
                <a:lnTo>
                  <a:pt x="0" y="1026"/>
                </a:lnTo>
                <a:lnTo>
                  <a:pt x="0" y="1021"/>
                </a:lnTo>
                <a:lnTo>
                  <a:pt x="0" y="1020"/>
                </a:lnTo>
                <a:lnTo>
                  <a:pt x="0" y="987"/>
                </a:lnTo>
                <a:lnTo>
                  <a:pt x="0" y="984"/>
                </a:lnTo>
                <a:lnTo>
                  <a:pt x="0" y="982"/>
                </a:lnTo>
                <a:lnTo>
                  <a:pt x="0" y="979"/>
                </a:lnTo>
                <a:lnTo>
                  <a:pt x="0" y="976"/>
                </a:lnTo>
                <a:lnTo>
                  <a:pt x="0" y="974"/>
                </a:lnTo>
                <a:lnTo>
                  <a:pt x="0" y="966"/>
                </a:lnTo>
                <a:lnTo>
                  <a:pt x="0" y="953"/>
                </a:lnTo>
                <a:lnTo>
                  <a:pt x="0" y="951"/>
                </a:lnTo>
                <a:lnTo>
                  <a:pt x="0" y="949"/>
                </a:lnTo>
                <a:lnTo>
                  <a:pt x="1" y="949"/>
                </a:lnTo>
                <a:lnTo>
                  <a:pt x="1" y="946"/>
                </a:lnTo>
                <a:lnTo>
                  <a:pt x="1" y="941"/>
                </a:lnTo>
                <a:lnTo>
                  <a:pt x="1" y="933"/>
                </a:lnTo>
                <a:lnTo>
                  <a:pt x="1" y="930"/>
                </a:lnTo>
                <a:lnTo>
                  <a:pt x="1" y="927"/>
                </a:lnTo>
                <a:lnTo>
                  <a:pt x="1" y="925"/>
                </a:lnTo>
                <a:lnTo>
                  <a:pt x="3" y="922"/>
                </a:lnTo>
                <a:lnTo>
                  <a:pt x="3" y="915"/>
                </a:lnTo>
                <a:lnTo>
                  <a:pt x="3" y="913"/>
                </a:lnTo>
                <a:lnTo>
                  <a:pt x="3" y="902"/>
                </a:lnTo>
                <a:lnTo>
                  <a:pt x="3" y="884"/>
                </a:lnTo>
                <a:lnTo>
                  <a:pt x="3" y="882"/>
                </a:lnTo>
                <a:lnTo>
                  <a:pt x="3" y="871"/>
                </a:lnTo>
                <a:lnTo>
                  <a:pt x="4" y="846"/>
                </a:lnTo>
                <a:lnTo>
                  <a:pt x="4" y="843"/>
                </a:lnTo>
                <a:lnTo>
                  <a:pt x="4" y="842"/>
                </a:lnTo>
                <a:lnTo>
                  <a:pt x="4" y="835"/>
                </a:lnTo>
                <a:lnTo>
                  <a:pt x="4" y="832"/>
                </a:lnTo>
                <a:lnTo>
                  <a:pt x="4" y="824"/>
                </a:lnTo>
                <a:lnTo>
                  <a:pt x="4" y="822"/>
                </a:lnTo>
                <a:lnTo>
                  <a:pt x="4" y="820"/>
                </a:lnTo>
                <a:lnTo>
                  <a:pt x="4" y="819"/>
                </a:lnTo>
                <a:lnTo>
                  <a:pt x="4" y="815"/>
                </a:lnTo>
                <a:lnTo>
                  <a:pt x="4" y="812"/>
                </a:lnTo>
                <a:lnTo>
                  <a:pt x="4" y="791"/>
                </a:lnTo>
                <a:lnTo>
                  <a:pt x="4" y="781"/>
                </a:lnTo>
                <a:lnTo>
                  <a:pt x="4" y="778"/>
                </a:lnTo>
                <a:lnTo>
                  <a:pt x="4" y="776"/>
                </a:lnTo>
                <a:lnTo>
                  <a:pt x="6" y="750"/>
                </a:lnTo>
                <a:lnTo>
                  <a:pt x="6" y="727"/>
                </a:lnTo>
                <a:lnTo>
                  <a:pt x="8" y="727"/>
                </a:lnTo>
                <a:lnTo>
                  <a:pt x="8" y="714"/>
                </a:lnTo>
                <a:lnTo>
                  <a:pt x="8" y="711"/>
                </a:lnTo>
                <a:lnTo>
                  <a:pt x="8" y="709"/>
                </a:lnTo>
                <a:lnTo>
                  <a:pt x="8" y="706"/>
                </a:lnTo>
                <a:lnTo>
                  <a:pt x="8" y="698"/>
                </a:lnTo>
                <a:lnTo>
                  <a:pt x="9" y="667"/>
                </a:lnTo>
                <a:lnTo>
                  <a:pt x="9" y="663"/>
                </a:lnTo>
                <a:lnTo>
                  <a:pt x="9" y="662"/>
                </a:lnTo>
                <a:lnTo>
                  <a:pt x="9" y="659"/>
                </a:lnTo>
                <a:lnTo>
                  <a:pt x="9" y="647"/>
                </a:lnTo>
                <a:lnTo>
                  <a:pt x="9" y="642"/>
                </a:lnTo>
                <a:lnTo>
                  <a:pt x="9" y="637"/>
                </a:lnTo>
                <a:lnTo>
                  <a:pt x="9" y="631"/>
                </a:lnTo>
                <a:lnTo>
                  <a:pt x="9" y="629"/>
                </a:lnTo>
                <a:lnTo>
                  <a:pt x="9" y="626"/>
                </a:lnTo>
                <a:lnTo>
                  <a:pt x="9" y="624"/>
                </a:lnTo>
                <a:lnTo>
                  <a:pt x="11" y="619"/>
                </a:lnTo>
                <a:lnTo>
                  <a:pt x="11" y="613"/>
                </a:lnTo>
                <a:lnTo>
                  <a:pt x="11" y="611"/>
                </a:lnTo>
                <a:lnTo>
                  <a:pt x="11" y="610"/>
                </a:lnTo>
                <a:lnTo>
                  <a:pt x="11" y="608"/>
                </a:lnTo>
                <a:lnTo>
                  <a:pt x="11" y="606"/>
                </a:lnTo>
                <a:lnTo>
                  <a:pt x="11" y="605"/>
                </a:lnTo>
                <a:lnTo>
                  <a:pt x="11" y="601"/>
                </a:lnTo>
                <a:lnTo>
                  <a:pt x="11" y="590"/>
                </a:lnTo>
                <a:lnTo>
                  <a:pt x="11" y="582"/>
                </a:lnTo>
                <a:lnTo>
                  <a:pt x="11" y="580"/>
                </a:lnTo>
                <a:lnTo>
                  <a:pt x="11" y="578"/>
                </a:lnTo>
                <a:lnTo>
                  <a:pt x="11" y="570"/>
                </a:lnTo>
                <a:lnTo>
                  <a:pt x="11" y="569"/>
                </a:lnTo>
                <a:lnTo>
                  <a:pt x="11" y="567"/>
                </a:lnTo>
                <a:lnTo>
                  <a:pt x="11" y="556"/>
                </a:lnTo>
                <a:lnTo>
                  <a:pt x="13" y="551"/>
                </a:lnTo>
                <a:lnTo>
                  <a:pt x="13" y="549"/>
                </a:lnTo>
                <a:lnTo>
                  <a:pt x="13" y="547"/>
                </a:lnTo>
                <a:lnTo>
                  <a:pt x="13" y="526"/>
                </a:lnTo>
                <a:lnTo>
                  <a:pt x="13" y="520"/>
                </a:lnTo>
                <a:lnTo>
                  <a:pt x="13" y="518"/>
                </a:lnTo>
                <a:lnTo>
                  <a:pt x="13" y="513"/>
                </a:lnTo>
                <a:lnTo>
                  <a:pt x="13" y="508"/>
                </a:lnTo>
                <a:lnTo>
                  <a:pt x="13" y="502"/>
                </a:lnTo>
                <a:lnTo>
                  <a:pt x="13" y="500"/>
                </a:lnTo>
                <a:lnTo>
                  <a:pt x="13" y="497"/>
                </a:lnTo>
                <a:lnTo>
                  <a:pt x="13" y="489"/>
                </a:lnTo>
                <a:lnTo>
                  <a:pt x="14" y="485"/>
                </a:lnTo>
                <a:lnTo>
                  <a:pt x="14" y="471"/>
                </a:lnTo>
                <a:lnTo>
                  <a:pt x="14" y="467"/>
                </a:lnTo>
                <a:lnTo>
                  <a:pt x="14" y="464"/>
                </a:lnTo>
                <a:lnTo>
                  <a:pt x="14" y="458"/>
                </a:lnTo>
                <a:lnTo>
                  <a:pt x="14" y="454"/>
                </a:lnTo>
                <a:lnTo>
                  <a:pt x="14" y="448"/>
                </a:lnTo>
                <a:lnTo>
                  <a:pt x="14" y="446"/>
                </a:lnTo>
                <a:lnTo>
                  <a:pt x="16" y="433"/>
                </a:lnTo>
                <a:lnTo>
                  <a:pt x="16" y="430"/>
                </a:lnTo>
                <a:lnTo>
                  <a:pt x="16" y="423"/>
                </a:lnTo>
                <a:lnTo>
                  <a:pt x="16" y="420"/>
                </a:lnTo>
                <a:lnTo>
                  <a:pt x="16" y="417"/>
                </a:lnTo>
                <a:lnTo>
                  <a:pt x="16" y="415"/>
                </a:lnTo>
                <a:lnTo>
                  <a:pt x="16" y="412"/>
                </a:lnTo>
                <a:lnTo>
                  <a:pt x="16" y="407"/>
                </a:lnTo>
                <a:lnTo>
                  <a:pt x="16" y="402"/>
                </a:lnTo>
                <a:lnTo>
                  <a:pt x="16" y="400"/>
                </a:lnTo>
                <a:lnTo>
                  <a:pt x="16" y="395"/>
                </a:lnTo>
                <a:lnTo>
                  <a:pt x="16" y="394"/>
                </a:lnTo>
                <a:lnTo>
                  <a:pt x="16" y="392"/>
                </a:lnTo>
                <a:lnTo>
                  <a:pt x="16" y="391"/>
                </a:lnTo>
                <a:lnTo>
                  <a:pt x="16" y="389"/>
                </a:lnTo>
                <a:lnTo>
                  <a:pt x="16" y="387"/>
                </a:lnTo>
                <a:lnTo>
                  <a:pt x="16" y="384"/>
                </a:lnTo>
                <a:lnTo>
                  <a:pt x="16" y="378"/>
                </a:lnTo>
                <a:lnTo>
                  <a:pt x="16" y="374"/>
                </a:lnTo>
                <a:lnTo>
                  <a:pt x="16" y="368"/>
                </a:lnTo>
                <a:lnTo>
                  <a:pt x="16" y="363"/>
                </a:lnTo>
                <a:lnTo>
                  <a:pt x="18" y="360"/>
                </a:lnTo>
                <a:lnTo>
                  <a:pt x="18" y="358"/>
                </a:lnTo>
                <a:lnTo>
                  <a:pt x="18" y="355"/>
                </a:lnTo>
                <a:lnTo>
                  <a:pt x="18" y="353"/>
                </a:lnTo>
                <a:lnTo>
                  <a:pt x="18" y="351"/>
                </a:lnTo>
                <a:lnTo>
                  <a:pt x="18" y="348"/>
                </a:lnTo>
                <a:lnTo>
                  <a:pt x="19" y="348"/>
                </a:lnTo>
                <a:lnTo>
                  <a:pt x="21" y="348"/>
                </a:lnTo>
                <a:lnTo>
                  <a:pt x="24" y="348"/>
                </a:lnTo>
                <a:lnTo>
                  <a:pt x="31" y="348"/>
                </a:lnTo>
                <a:lnTo>
                  <a:pt x="32" y="348"/>
                </a:lnTo>
                <a:lnTo>
                  <a:pt x="40" y="348"/>
                </a:lnTo>
                <a:lnTo>
                  <a:pt x="42" y="348"/>
                </a:lnTo>
                <a:lnTo>
                  <a:pt x="63" y="350"/>
                </a:lnTo>
                <a:lnTo>
                  <a:pt x="89" y="350"/>
                </a:lnTo>
                <a:lnTo>
                  <a:pt x="93" y="350"/>
                </a:lnTo>
                <a:lnTo>
                  <a:pt x="116" y="350"/>
                </a:lnTo>
                <a:lnTo>
                  <a:pt x="114" y="350"/>
                </a:lnTo>
                <a:lnTo>
                  <a:pt x="112" y="350"/>
                </a:lnTo>
                <a:lnTo>
                  <a:pt x="112" y="348"/>
                </a:lnTo>
                <a:lnTo>
                  <a:pt x="111" y="348"/>
                </a:lnTo>
                <a:lnTo>
                  <a:pt x="109" y="348"/>
                </a:lnTo>
                <a:lnTo>
                  <a:pt x="109" y="346"/>
                </a:lnTo>
                <a:lnTo>
                  <a:pt x="107" y="346"/>
                </a:lnTo>
                <a:lnTo>
                  <a:pt x="107" y="345"/>
                </a:lnTo>
                <a:lnTo>
                  <a:pt x="106" y="345"/>
                </a:lnTo>
                <a:lnTo>
                  <a:pt x="106" y="343"/>
                </a:lnTo>
                <a:lnTo>
                  <a:pt x="106" y="342"/>
                </a:lnTo>
                <a:lnTo>
                  <a:pt x="106" y="340"/>
                </a:lnTo>
                <a:lnTo>
                  <a:pt x="106" y="338"/>
                </a:lnTo>
                <a:lnTo>
                  <a:pt x="107" y="338"/>
                </a:lnTo>
                <a:lnTo>
                  <a:pt x="107" y="337"/>
                </a:lnTo>
                <a:lnTo>
                  <a:pt x="107" y="335"/>
                </a:lnTo>
                <a:lnTo>
                  <a:pt x="109" y="335"/>
                </a:lnTo>
                <a:lnTo>
                  <a:pt x="109" y="333"/>
                </a:lnTo>
                <a:lnTo>
                  <a:pt x="107" y="333"/>
                </a:lnTo>
                <a:lnTo>
                  <a:pt x="109" y="333"/>
                </a:lnTo>
                <a:lnTo>
                  <a:pt x="109" y="332"/>
                </a:lnTo>
                <a:lnTo>
                  <a:pt x="109" y="330"/>
                </a:lnTo>
                <a:lnTo>
                  <a:pt x="111" y="330"/>
                </a:lnTo>
                <a:lnTo>
                  <a:pt x="111" y="329"/>
                </a:lnTo>
                <a:lnTo>
                  <a:pt x="112" y="329"/>
                </a:lnTo>
                <a:lnTo>
                  <a:pt x="112" y="327"/>
                </a:lnTo>
                <a:lnTo>
                  <a:pt x="112" y="325"/>
                </a:lnTo>
                <a:lnTo>
                  <a:pt x="111" y="325"/>
                </a:lnTo>
                <a:lnTo>
                  <a:pt x="111" y="324"/>
                </a:lnTo>
                <a:lnTo>
                  <a:pt x="111" y="322"/>
                </a:lnTo>
                <a:lnTo>
                  <a:pt x="112" y="322"/>
                </a:lnTo>
                <a:lnTo>
                  <a:pt x="112" y="320"/>
                </a:lnTo>
                <a:lnTo>
                  <a:pt x="112" y="319"/>
                </a:lnTo>
                <a:lnTo>
                  <a:pt x="114" y="319"/>
                </a:lnTo>
                <a:lnTo>
                  <a:pt x="114" y="317"/>
                </a:lnTo>
                <a:lnTo>
                  <a:pt x="114" y="315"/>
                </a:lnTo>
                <a:lnTo>
                  <a:pt x="114" y="314"/>
                </a:lnTo>
                <a:lnTo>
                  <a:pt x="116" y="314"/>
                </a:lnTo>
                <a:lnTo>
                  <a:pt x="116" y="312"/>
                </a:lnTo>
                <a:lnTo>
                  <a:pt x="116" y="311"/>
                </a:lnTo>
                <a:lnTo>
                  <a:pt x="117" y="311"/>
                </a:lnTo>
                <a:lnTo>
                  <a:pt x="119" y="309"/>
                </a:lnTo>
                <a:lnTo>
                  <a:pt x="119" y="307"/>
                </a:lnTo>
                <a:lnTo>
                  <a:pt x="120" y="307"/>
                </a:lnTo>
                <a:lnTo>
                  <a:pt x="120" y="306"/>
                </a:lnTo>
                <a:lnTo>
                  <a:pt x="120" y="304"/>
                </a:lnTo>
                <a:lnTo>
                  <a:pt x="120" y="302"/>
                </a:lnTo>
                <a:lnTo>
                  <a:pt x="120" y="301"/>
                </a:lnTo>
                <a:lnTo>
                  <a:pt x="120" y="299"/>
                </a:lnTo>
                <a:lnTo>
                  <a:pt x="119" y="299"/>
                </a:lnTo>
                <a:lnTo>
                  <a:pt x="119" y="297"/>
                </a:lnTo>
                <a:lnTo>
                  <a:pt x="119" y="296"/>
                </a:lnTo>
                <a:lnTo>
                  <a:pt x="120" y="296"/>
                </a:lnTo>
                <a:lnTo>
                  <a:pt x="120" y="294"/>
                </a:lnTo>
                <a:lnTo>
                  <a:pt x="122" y="294"/>
                </a:lnTo>
                <a:lnTo>
                  <a:pt x="124" y="294"/>
                </a:lnTo>
                <a:lnTo>
                  <a:pt x="125" y="293"/>
                </a:lnTo>
                <a:lnTo>
                  <a:pt x="125" y="291"/>
                </a:lnTo>
                <a:lnTo>
                  <a:pt x="125" y="289"/>
                </a:lnTo>
                <a:lnTo>
                  <a:pt x="125" y="288"/>
                </a:lnTo>
                <a:lnTo>
                  <a:pt x="127" y="288"/>
                </a:lnTo>
                <a:lnTo>
                  <a:pt x="125" y="286"/>
                </a:lnTo>
                <a:lnTo>
                  <a:pt x="125" y="284"/>
                </a:lnTo>
                <a:lnTo>
                  <a:pt x="125" y="283"/>
                </a:lnTo>
                <a:lnTo>
                  <a:pt x="127" y="281"/>
                </a:lnTo>
                <a:lnTo>
                  <a:pt x="127" y="279"/>
                </a:lnTo>
                <a:lnTo>
                  <a:pt x="129" y="279"/>
                </a:lnTo>
                <a:lnTo>
                  <a:pt x="129" y="278"/>
                </a:lnTo>
                <a:lnTo>
                  <a:pt x="129" y="276"/>
                </a:lnTo>
                <a:lnTo>
                  <a:pt x="130" y="276"/>
                </a:lnTo>
                <a:lnTo>
                  <a:pt x="130" y="275"/>
                </a:lnTo>
                <a:lnTo>
                  <a:pt x="130" y="273"/>
                </a:lnTo>
                <a:lnTo>
                  <a:pt x="132" y="273"/>
                </a:lnTo>
                <a:lnTo>
                  <a:pt x="132" y="271"/>
                </a:lnTo>
                <a:lnTo>
                  <a:pt x="132" y="270"/>
                </a:lnTo>
                <a:lnTo>
                  <a:pt x="132" y="268"/>
                </a:lnTo>
                <a:lnTo>
                  <a:pt x="132" y="266"/>
                </a:lnTo>
                <a:lnTo>
                  <a:pt x="132" y="265"/>
                </a:lnTo>
                <a:lnTo>
                  <a:pt x="134" y="265"/>
                </a:lnTo>
                <a:lnTo>
                  <a:pt x="134" y="263"/>
                </a:lnTo>
                <a:lnTo>
                  <a:pt x="135" y="263"/>
                </a:lnTo>
                <a:lnTo>
                  <a:pt x="135" y="262"/>
                </a:lnTo>
                <a:lnTo>
                  <a:pt x="135" y="260"/>
                </a:lnTo>
                <a:lnTo>
                  <a:pt x="137" y="260"/>
                </a:lnTo>
                <a:lnTo>
                  <a:pt x="135" y="260"/>
                </a:lnTo>
                <a:lnTo>
                  <a:pt x="135" y="258"/>
                </a:lnTo>
                <a:lnTo>
                  <a:pt x="134" y="258"/>
                </a:lnTo>
                <a:lnTo>
                  <a:pt x="134" y="257"/>
                </a:lnTo>
                <a:lnTo>
                  <a:pt x="134" y="255"/>
                </a:lnTo>
                <a:lnTo>
                  <a:pt x="134" y="253"/>
                </a:lnTo>
                <a:lnTo>
                  <a:pt x="135" y="253"/>
                </a:lnTo>
                <a:lnTo>
                  <a:pt x="137" y="253"/>
                </a:lnTo>
                <a:lnTo>
                  <a:pt x="138" y="253"/>
                </a:lnTo>
                <a:lnTo>
                  <a:pt x="140" y="252"/>
                </a:lnTo>
                <a:lnTo>
                  <a:pt x="138" y="252"/>
                </a:lnTo>
                <a:lnTo>
                  <a:pt x="140" y="252"/>
                </a:lnTo>
                <a:lnTo>
                  <a:pt x="140" y="250"/>
                </a:lnTo>
                <a:lnTo>
                  <a:pt x="142" y="250"/>
                </a:lnTo>
                <a:lnTo>
                  <a:pt x="142" y="248"/>
                </a:lnTo>
                <a:lnTo>
                  <a:pt x="143" y="248"/>
                </a:lnTo>
                <a:lnTo>
                  <a:pt x="145" y="248"/>
                </a:lnTo>
                <a:lnTo>
                  <a:pt x="145" y="247"/>
                </a:lnTo>
                <a:lnTo>
                  <a:pt x="145" y="245"/>
                </a:lnTo>
                <a:lnTo>
                  <a:pt x="145" y="244"/>
                </a:lnTo>
                <a:lnTo>
                  <a:pt x="147" y="244"/>
                </a:lnTo>
                <a:lnTo>
                  <a:pt x="147" y="242"/>
                </a:lnTo>
                <a:lnTo>
                  <a:pt x="148" y="242"/>
                </a:lnTo>
                <a:lnTo>
                  <a:pt x="150" y="240"/>
                </a:lnTo>
                <a:lnTo>
                  <a:pt x="150" y="239"/>
                </a:lnTo>
                <a:lnTo>
                  <a:pt x="152" y="239"/>
                </a:lnTo>
                <a:lnTo>
                  <a:pt x="153" y="239"/>
                </a:lnTo>
                <a:lnTo>
                  <a:pt x="153" y="237"/>
                </a:lnTo>
                <a:lnTo>
                  <a:pt x="155" y="237"/>
                </a:lnTo>
                <a:lnTo>
                  <a:pt x="155" y="235"/>
                </a:lnTo>
                <a:lnTo>
                  <a:pt x="155" y="234"/>
                </a:lnTo>
                <a:lnTo>
                  <a:pt x="156" y="232"/>
                </a:lnTo>
                <a:lnTo>
                  <a:pt x="156" y="230"/>
                </a:lnTo>
                <a:lnTo>
                  <a:pt x="158" y="230"/>
                </a:lnTo>
                <a:lnTo>
                  <a:pt x="158" y="229"/>
                </a:lnTo>
                <a:lnTo>
                  <a:pt x="160" y="229"/>
                </a:lnTo>
                <a:lnTo>
                  <a:pt x="161" y="227"/>
                </a:lnTo>
                <a:lnTo>
                  <a:pt x="163" y="227"/>
                </a:lnTo>
                <a:lnTo>
                  <a:pt x="165" y="227"/>
                </a:lnTo>
                <a:lnTo>
                  <a:pt x="163" y="226"/>
                </a:lnTo>
                <a:lnTo>
                  <a:pt x="161" y="224"/>
                </a:lnTo>
                <a:lnTo>
                  <a:pt x="160" y="222"/>
                </a:lnTo>
                <a:lnTo>
                  <a:pt x="160" y="221"/>
                </a:lnTo>
                <a:lnTo>
                  <a:pt x="160" y="219"/>
                </a:lnTo>
                <a:lnTo>
                  <a:pt x="158" y="219"/>
                </a:lnTo>
                <a:lnTo>
                  <a:pt x="158" y="217"/>
                </a:lnTo>
                <a:lnTo>
                  <a:pt x="158" y="216"/>
                </a:lnTo>
                <a:lnTo>
                  <a:pt x="156" y="216"/>
                </a:lnTo>
                <a:lnTo>
                  <a:pt x="155" y="216"/>
                </a:lnTo>
                <a:lnTo>
                  <a:pt x="155" y="214"/>
                </a:lnTo>
                <a:lnTo>
                  <a:pt x="153" y="214"/>
                </a:lnTo>
                <a:lnTo>
                  <a:pt x="152" y="214"/>
                </a:lnTo>
                <a:lnTo>
                  <a:pt x="152" y="212"/>
                </a:lnTo>
                <a:lnTo>
                  <a:pt x="150" y="212"/>
                </a:lnTo>
                <a:lnTo>
                  <a:pt x="150" y="211"/>
                </a:lnTo>
                <a:lnTo>
                  <a:pt x="148" y="211"/>
                </a:lnTo>
                <a:lnTo>
                  <a:pt x="148" y="208"/>
                </a:lnTo>
                <a:lnTo>
                  <a:pt x="148" y="206"/>
                </a:lnTo>
                <a:lnTo>
                  <a:pt x="148" y="204"/>
                </a:lnTo>
                <a:lnTo>
                  <a:pt x="148" y="203"/>
                </a:lnTo>
                <a:lnTo>
                  <a:pt x="148" y="201"/>
                </a:lnTo>
                <a:lnTo>
                  <a:pt x="150" y="201"/>
                </a:lnTo>
                <a:lnTo>
                  <a:pt x="150" y="199"/>
                </a:lnTo>
                <a:lnTo>
                  <a:pt x="152" y="198"/>
                </a:lnTo>
                <a:lnTo>
                  <a:pt x="152" y="196"/>
                </a:lnTo>
                <a:lnTo>
                  <a:pt x="153" y="196"/>
                </a:lnTo>
                <a:lnTo>
                  <a:pt x="152" y="196"/>
                </a:lnTo>
                <a:lnTo>
                  <a:pt x="152" y="195"/>
                </a:lnTo>
                <a:lnTo>
                  <a:pt x="152" y="196"/>
                </a:lnTo>
                <a:lnTo>
                  <a:pt x="152" y="195"/>
                </a:lnTo>
                <a:lnTo>
                  <a:pt x="150" y="193"/>
                </a:lnTo>
                <a:lnTo>
                  <a:pt x="150" y="191"/>
                </a:lnTo>
                <a:lnTo>
                  <a:pt x="147" y="190"/>
                </a:lnTo>
                <a:lnTo>
                  <a:pt x="147" y="188"/>
                </a:lnTo>
                <a:lnTo>
                  <a:pt x="145" y="188"/>
                </a:lnTo>
                <a:lnTo>
                  <a:pt x="145" y="185"/>
                </a:lnTo>
                <a:lnTo>
                  <a:pt x="147" y="185"/>
                </a:lnTo>
                <a:lnTo>
                  <a:pt x="147" y="183"/>
                </a:lnTo>
                <a:lnTo>
                  <a:pt x="148" y="181"/>
                </a:lnTo>
                <a:lnTo>
                  <a:pt x="148" y="180"/>
                </a:lnTo>
                <a:lnTo>
                  <a:pt x="148" y="178"/>
                </a:lnTo>
                <a:lnTo>
                  <a:pt x="148" y="177"/>
                </a:lnTo>
                <a:lnTo>
                  <a:pt x="148" y="175"/>
                </a:lnTo>
                <a:lnTo>
                  <a:pt x="148" y="173"/>
                </a:lnTo>
                <a:lnTo>
                  <a:pt x="147" y="173"/>
                </a:lnTo>
                <a:lnTo>
                  <a:pt x="147" y="170"/>
                </a:lnTo>
                <a:lnTo>
                  <a:pt x="145" y="168"/>
                </a:lnTo>
                <a:lnTo>
                  <a:pt x="143" y="167"/>
                </a:lnTo>
                <a:lnTo>
                  <a:pt x="143" y="163"/>
                </a:lnTo>
                <a:lnTo>
                  <a:pt x="143" y="162"/>
                </a:lnTo>
                <a:lnTo>
                  <a:pt x="142" y="162"/>
                </a:lnTo>
                <a:lnTo>
                  <a:pt x="140" y="163"/>
                </a:lnTo>
                <a:lnTo>
                  <a:pt x="138" y="165"/>
                </a:lnTo>
                <a:lnTo>
                  <a:pt x="137" y="165"/>
                </a:lnTo>
                <a:lnTo>
                  <a:pt x="138" y="163"/>
                </a:lnTo>
                <a:lnTo>
                  <a:pt x="138" y="162"/>
                </a:lnTo>
                <a:lnTo>
                  <a:pt x="138" y="160"/>
                </a:lnTo>
                <a:lnTo>
                  <a:pt x="137" y="159"/>
                </a:lnTo>
                <a:lnTo>
                  <a:pt x="135" y="157"/>
                </a:lnTo>
                <a:lnTo>
                  <a:pt x="134" y="155"/>
                </a:lnTo>
                <a:lnTo>
                  <a:pt x="132" y="154"/>
                </a:lnTo>
                <a:lnTo>
                  <a:pt x="132" y="152"/>
                </a:lnTo>
                <a:lnTo>
                  <a:pt x="130" y="150"/>
                </a:lnTo>
                <a:lnTo>
                  <a:pt x="129" y="150"/>
                </a:lnTo>
                <a:lnTo>
                  <a:pt x="127" y="149"/>
                </a:lnTo>
                <a:lnTo>
                  <a:pt x="127" y="147"/>
                </a:lnTo>
                <a:lnTo>
                  <a:pt x="125" y="144"/>
                </a:lnTo>
                <a:lnTo>
                  <a:pt x="125" y="142"/>
                </a:lnTo>
                <a:lnTo>
                  <a:pt x="124" y="141"/>
                </a:lnTo>
                <a:lnTo>
                  <a:pt x="125" y="139"/>
                </a:lnTo>
                <a:lnTo>
                  <a:pt x="127" y="137"/>
                </a:lnTo>
                <a:lnTo>
                  <a:pt x="125" y="137"/>
                </a:lnTo>
                <a:lnTo>
                  <a:pt x="125" y="136"/>
                </a:lnTo>
                <a:lnTo>
                  <a:pt x="124" y="136"/>
                </a:lnTo>
                <a:lnTo>
                  <a:pt x="124" y="134"/>
                </a:lnTo>
                <a:lnTo>
                  <a:pt x="124" y="132"/>
                </a:lnTo>
                <a:lnTo>
                  <a:pt x="122" y="132"/>
                </a:lnTo>
                <a:lnTo>
                  <a:pt x="120" y="132"/>
                </a:lnTo>
                <a:lnTo>
                  <a:pt x="120" y="131"/>
                </a:lnTo>
                <a:lnTo>
                  <a:pt x="119" y="131"/>
                </a:lnTo>
                <a:lnTo>
                  <a:pt x="117" y="129"/>
                </a:lnTo>
                <a:lnTo>
                  <a:pt x="116" y="129"/>
                </a:lnTo>
                <a:lnTo>
                  <a:pt x="116" y="128"/>
                </a:lnTo>
                <a:lnTo>
                  <a:pt x="114" y="124"/>
                </a:lnTo>
                <a:lnTo>
                  <a:pt x="114" y="123"/>
                </a:lnTo>
                <a:lnTo>
                  <a:pt x="112" y="121"/>
                </a:lnTo>
                <a:lnTo>
                  <a:pt x="111" y="119"/>
                </a:lnTo>
                <a:lnTo>
                  <a:pt x="111" y="118"/>
                </a:lnTo>
                <a:lnTo>
                  <a:pt x="109" y="119"/>
                </a:lnTo>
                <a:lnTo>
                  <a:pt x="107" y="121"/>
                </a:lnTo>
                <a:lnTo>
                  <a:pt x="106" y="121"/>
                </a:lnTo>
                <a:lnTo>
                  <a:pt x="106" y="119"/>
                </a:lnTo>
                <a:lnTo>
                  <a:pt x="104" y="118"/>
                </a:lnTo>
                <a:lnTo>
                  <a:pt x="103" y="118"/>
                </a:lnTo>
                <a:lnTo>
                  <a:pt x="104" y="118"/>
                </a:lnTo>
                <a:lnTo>
                  <a:pt x="104" y="116"/>
                </a:lnTo>
                <a:lnTo>
                  <a:pt x="104" y="114"/>
                </a:lnTo>
                <a:lnTo>
                  <a:pt x="103" y="113"/>
                </a:lnTo>
                <a:lnTo>
                  <a:pt x="101" y="113"/>
                </a:lnTo>
                <a:lnTo>
                  <a:pt x="99" y="113"/>
                </a:lnTo>
                <a:lnTo>
                  <a:pt x="98" y="111"/>
                </a:lnTo>
                <a:lnTo>
                  <a:pt x="98" y="114"/>
                </a:lnTo>
                <a:lnTo>
                  <a:pt x="96" y="114"/>
                </a:lnTo>
                <a:lnTo>
                  <a:pt x="94" y="114"/>
                </a:lnTo>
                <a:lnTo>
                  <a:pt x="94" y="113"/>
                </a:lnTo>
                <a:lnTo>
                  <a:pt x="93" y="113"/>
                </a:lnTo>
                <a:lnTo>
                  <a:pt x="91" y="113"/>
                </a:lnTo>
                <a:lnTo>
                  <a:pt x="93" y="111"/>
                </a:lnTo>
                <a:lnTo>
                  <a:pt x="93" y="110"/>
                </a:lnTo>
                <a:lnTo>
                  <a:pt x="91" y="110"/>
                </a:lnTo>
                <a:lnTo>
                  <a:pt x="89" y="108"/>
                </a:lnTo>
                <a:lnTo>
                  <a:pt x="88" y="108"/>
                </a:lnTo>
                <a:lnTo>
                  <a:pt x="86" y="108"/>
                </a:lnTo>
                <a:lnTo>
                  <a:pt x="86" y="110"/>
                </a:lnTo>
                <a:lnTo>
                  <a:pt x="85" y="110"/>
                </a:lnTo>
                <a:lnTo>
                  <a:pt x="83" y="108"/>
                </a:lnTo>
                <a:lnTo>
                  <a:pt x="83" y="106"/>
                </a:lnTo>
                <a:lnTo>
                  <a:pt x="83" y="105"/>
                </a:lnTo>
                <a:lnTo>
                  <a:pt x="85" y="105"/>
                </a:lnTo>
                <a:lnTo>
                  <a:pt x="85" y="103"/>
                </a:lnTo>
                <a:lnTo>
                  <a:pt x="86" y="101"/>
                </a:lnTo>
                <a:lnTo>
                  <a:pt x="86" y="100"/>
                </a:lnTo>
                <a:lnTo>
                  <a:pt x="88" y="100"/>
                </a:lnTo>
                <a:lnTo>
                  <a:pt x="86" y="98"/>
                </a:lnTo>
                <a:lnTo>
                  <a:pt x="88" y="98"/>
                </a:lnTo>
                <a:lnTo>
                  <a:pt x="88" y="96"/>
                </a:lnTo>
                <a:lnTo>
                  <a:pt x="88" y="95"/>
                </a:lnTo>
                <a:lnTo>
                  <a:pt x="89" y="93"/>
                </a:lnTo>
                <a:lnTo>
                  <a:pt x="91" y="92"/>
                </a:lnTo>
                <a:lnTo>
                  <a:pt x="91" y="90"/>
                </a:lnTo>
                <a:lnTo>
                  <a:pt x="93" y="88"/>
                </a:lnTo>
                <a:lnTo>
                  <a:pt x="93" y="87"/>
                </a:lnTo>
                <a:lnTo>
                  <a:pt x="93" y="85"/>
                </a:lnTo>
                <a:lnTo>
                  <a:pt x="93" y="83"/>
                </a:lnTo>
                <a:lnTo>
                  <a:pt x="93" y="82"/>
                </a:lnTo>
                <a:lnTo>
                  <a:pt x="93" y="80"/>
                </a:lnTo>
                <a:lnTo>
                  <a:pt x="91" y="79"/>
                </a:lnTo>
                <a:lnTo>
                  <a:pt x="93" y="77"/>
                </a:lnTo>
                <a:lnTo>
                  <a:pt x="94" y="75"/>
                </a:lnTo>
                <a:lnTo>
                  <a:pt x="94" y="74"/>
                </a:lnTo>
                <a:lnTo>
                  <a:pt x="93" y="74"/>
                </a:lnTo>
                <a:lnTo>
                  <a:pt x="93" y="72"/>
                </a:lnTo>
                <a:lnTo>
                  <a:pt x="94" y="72"/>
                </a:lnTo>
                <a:lnTo>
                  <a:pt x="94" y="70"/>
                </a:lnTo>
                <a:lnTo>
                  <a:pt x="94" y="69"/>
                </a:lnTo>
                <a:lnTo>
                  <a:pt x="93" y="67"/>
                </a:lnTo>
                <a:lnTo>
                  <a:pt x="93" y="65"/>
                </a:lnTo>
                <a:lnTo>
                  <a:pt x="91" y="65"/>
                </a:lnTo>
                <a:lnTo>
                  <a:pt x="89" y="65"/>
                </a:lnTo>
                <a:lnTo>
                  <a:pt x="89" y="64"/>
                </a:lnTo>
                <a:lnTo>
                  <a:pt x="88" y="64"/>
                </a:lnTo>
                <a:lnTo>
                  <a:pt x="86" y="64"/>
                </a:lnTo>
                <a:lnTo>
                  <a:pt x="86" y="62"/>
                </a:lnTo>
                <a:lnTo>
                  <a:pt x="86" y="61"/>
                </a:lnTo>
                <a:lnTo>
                  <a:pt x="85" y="61"/>
                </a:lnTo>
                <a:lnTo>
                  <a:pt x="85" y="59"/>
                </a:lnTo>
                <a:lnTo>
                  <a:pt x="86" y="59"/>
                </a:lnTo>
                <a:lnTo>
                  <a:pt x="86" y="57"/>
                </a:lnTo>
                <a:lnTo>
                  <a:pt x="86" y="56"/>
                </a:lnTo>
                <a:lnTo>
                  <a:pt x="88" y="54"/>
                </a:lnTo>
                <a:lnTo>
                  <a:pt x="89" y="54"/>
                </a:lnTo>
                <a:lnTo>
                  <a:pt x="89" y="52"/>
                </a:lnTo>
                <a:lnTo>
                  <a:pt x="89" y="51"/>
                </a:lnTo>
                <a:lnTo>
                  <a:pt x="89" y="49"/>
                </a:lnTo>
                <a:lnTo>
                  <a:pt x="88" y="49"/>
                </a:lnTo>
                <a:lnTo>
                  <a:pt x="89" y="4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75" name="Freeform 714"/>
          <p:cNvSpPr>
            <a:spLocks/>
          </p:cNvSpPr>
          <p:nvPr/>
        </p:nvSpPr>
        <p:spPr bwMode="auto">
          <a:xfrm>
            <a:off x="3592125" y="4283622"/>
            <a:ext cx="232698" cy="102005"/>
          </a:xfrm>
          <a:custGeom>
            <a:avLst/>
            <a:gdLst>
              <a:gd name="T0" fmla="*/ 0 w 115"/>
              <a:gd name="T1" fmla="*/ 47 h 49"/>
              <a:gd name="T2" fmla="*/ 2 w 115"/>
              <a:gd name="T3" fmla="*/ 46 h 49"/>
              <a:gd name="T4" fmla="*/ 4 w 115"/>
              <a:gd name="T5" fmla="*/ 44 h 49"/>
              <a:gd name="T6" fmla="*/ 4 w 115"/>
              <a:gd name="T7" fmla="*/ 41 h 49"/>
              <a:gd name="T8" fmla="*/ 4 w 115"/>
              <a:gd name="T9" fmla="*/ 38 h 49"/>
              <a:gd name="T10" fmla="*/ 7 w 115"/>
              <a:gd name="T11" fmla="*/ 36 h 49"/>
              <a:gd name="T12" fmla="*/ 9 w 115"/>
              <a:gd name="T13" fmla="*/ 34 h 49"/>
              <a:gd name="T14" fmla="*/ 10 w 115"/>
              <a:gd name="T15" fmla="*/ 33 h 49"/>
              <a:gd name="T16" fmla="*/ 14 w 115"/>
              <a:gd name="T17" fmla="*/ 33 h 49"/>
              <a:gd name="T18" fmla="*/ 15 w 115"/>
              <a:gd name="T19" fmla="*/ 31 h 49"/>
              <a:gd name="T20" fmla="*/ 17 w 115"/>
              <a:gd name="T21" fmla="*/ 28 h 49"/>
              <a:gd name="T22" fmla="*/ 18 w 115"/>
              <a:gd name="T23" fmla="*/ 26 h 49"/>
              <a:gd name="T24" fmla="*/ 20 w 115"/>
              <a:gd name="T25" fmla="*/ 25 h 49"/>
              <a:gd name="T26" fmla="*/ 23 w 115"/>
              <a:gd name="T27" fmla="*/ 23 h 49"/>
              <a:gd name="T28" fmla="*/ 27 w 115"/>
              <a:gd name="T29" fmla="*/ 21 h 49"/>
              <a:gd name="T30" fmla="*/ 28 w 115"/>
              <a:gd name="T31" fmla="*/ 23 h 49"/>
              <a:gd name="T32" fmla="*/ 31 w 115"/>
              <a:gd name="T33" fmla="*/ 23 h 49"/>
              <a:gd name="T34" fmla="*/ 31 w 115"/>
              <a:gd name="T35" fmla="*/ 23 h 49"/>
              <a:gd name="T36" fmla="*/ 33 w 115"/>
              <a:gd name="T37" fmla="*/ 21 h 49"/>
              <a:gd name="T38" fmla="*/ 31 w 115"/>
              <a:gd name="T39" fmla="*/ 20 h 49"/>
              <a:gd name="T40" fmla="*/ 31 w 115"/>
              <a:gd name="T41" fmla="*/ 16 h 49"/>
              <a:gd name="T42" fmla="*/ 35 w 115"/>
              <a:gd name="T43" fmla="*/ 18 h 49"/>
              <a:gd name="T44" fmla="*/ 36 w 115"/>
              <a:gd name="T45" fmla="*/ 18 h 49"/>
              <a:gd name="T46" fmla="*/ 38 w 115"/>
              <a:gd name="T47" fmla="*/ 16 h 49"/>
              <a:gd name="T48" fmla="*/ 40 w 115"/>
              <a:gd name="T49" fmla="*/ 15 h 49"/>
              <a:gd name="T50" fmla="*/ 41 w 115"/>
              <a:gd name="T51" fmla="*/ 13 h 49"/>
              <a:gd name="T52" fmla="*/ 45 w 115"/>
              <a:gd name="T53" fmla="*/ 12 h 49"/>
              <a:gd name="T54" fmla="*/ 48 w 115"/>
              <a:gd name="T55" fmla="*/ 10 h 49"/>
              <a:gd name="T56" fmla="*/ 51 w 115"/>
              <a:gd name="T57" fmla="*/ 8 h 49"/>
              <a:gd name="T58" fmla="*/ 54 w 115"/>
              <a:gd name="T59" fmla="*/ 7 h 49"/>
              <a:gd name="T60" fmla="*/ 56 w 115"/>
              <a:gd name="T61" fmla="*/ 5 h 49"/>
              <a:gd name="T62" fmla="*/ 59 w 115"/>
              <a:gd name="T63" fmla="*/ 3 h 49"/>
              <a:gd name="T64" fmla="*/ 63 w 115"/>
              <a:gd name="T65" fmla="*/ 3 h 49"/>
              <a:gd name="T66" fmla="*/ 66 w 115"/>
              <a:gd name="T67" fmla="*/ 0 h 49"/>
              <a:gd name="T68" fmla="*/ 76 w 115"/>
              <a:gd name="T69" fmla="*/ 0 h 49"/>
              <a:gd name="T70" fmla="*/ 94 w 115"/>
              <a:gd name="T71" fmla="*/ 0 h 49"/>
              <a:gd name="T72" fmla="*/ 108 w 115"/>
              <a:gd name="T73" fmla="*/ 0 h 49"/>
              <a:gd name="T74" fmla="*/ 112 w 115"/>
              <a:gd name="T75" fmla="*/ 0 h 49"/>
              <a:gd name="T76" fmla="*/ 115 w 115"/>
              <a:gd name="T7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 h="49">
                <a:moveTo>
                  <a:pt x="0" y="49"/>
                </a:moveTo>
                <a:lnTo>
                  <a:pt x="0" y="47"/>
                </a:lnTo>
                <a:lnTo>
                  <a:pt x="0" y="46"/>
                </a:lnTo>
                <a:lnTo>
                  <a:pt x="2" y="46"/>
                </a:lnTo>
                <a:lnTo>
                  <a:pt x="2" y="44"/>
                </a:lnTo>
                <a:lnTo>
                  <a:pt x="4" y="44"/>
                </a:lnTo>
                <a:lnTo>
                  <a:pt x="4" y="43"/>
                </a:lnTo>
                <a:lnTo>
                  <a:pt x="4" y="41"/>
                </a:lnTo>
                <a:lnTo>
                  <a:pt x="4" y="39"/>
                </a:lnTo>
                <a:lnTo>
                  <a:pt x="4" y="38"/>
                </a:lnTo>
                <a:lnTo>
                  <a:pt x="5" y="36"/>
                </a:lnTo>
                <a:lnTo>
                  <a:pt x="7" y="36"/>
                </a:lnTo>
                <a:lnTo>
                  <a:pt x="7" y="34"/>
                </a:lnTo>
                <a:lnTo>
                  <a:pt x="9" y="34"/>
                </a:lnTo>
                <a:lnTo>
                  <a:pt x="9" y="33"/>
                </a:lnTo>
                <a:lnTo>
                  <a:pt x="10" y="33"/>
                </a:lnTo>
                <a:lnTo>
                  <a:pt x="12" y="33"/>
                </a:lnTo>
                <a:lnTo>
                  <a:pt x="14" y="33"/>
                </a:lnTo>
                <a:lnTo>
                  <a:pt x="14" y="31"/>
                </a:lnTo>
                <a:lnTo>
                  <a:pt x="15" y="31"/>
                </a:lnTo>
                <a:lnTo>
                  <a:pt x="15" y="29"/>
                </a:lnTo>
                <a:lnTo>
                  <a:pt x="17" y="28"/>
                </a:lnTo>
                <a:lnTo>
                  <a:pt x="17" y="26"/>
                </a:lnTo>
                <a:lnTo>
                  <a:pt x="18" y="26"/>
                </a:lnTo>
                <a:lnTo>
                  <a:pt x="18" y="25"/>
                </a:lnTo>
                <a:lnTo>
                  <a:pt x="20" y="25"/>
                </a:lnTo>
                <a:lnTo>
                  <a:pt x="22" y="23"/>
                </a:lnTo>
                <a:lnTo>
                  <a:pt x="23" y="23"/>
                </a:lnTo>
                <a:lnTo>
                  <a:pt x="25" y="21"/>
                </a:lnTo>
                <a:lnTo>
                  <a:pt x="27" y="21"/>
                </a:lnTo>
                <a:lnTo>
                  <a:pt x="27" y="23"/>
                </a:lnTo>
                <a:lnTo>
                  <a:pt x="28" y="23"/>
                </a:lnTo>
                <a:lnTo>
                  <a:pt x="30" y="23"/>
                </a:lnTo>
                <a:lnTo>
                  <a:pt x="31" y="23"/>
                </a:lnTo>
                <a:lnTo>
                  <a:pt x="31" y="21"/>
                </a:lnTo>
                <a:lnTo>
                  <a:pt x="31" y="23"/>
                </a:lnTo>
                <a:lnTo>
                  <a:pt x="33" y="23"/>
                </a:lnTo>
                <a:lnTo>
                  <a:pt x="33" y="21"/>
                </a:lnTo>
                <a:lnTo>
                  <a:pt x="33" y="20"/>
                </a:lnTo>
                <a:lnTo>
                  <a:pt x="31" y="20"/>
                </a:lnTo>
                <a:lnTo>
                  <a:pt x="31" y="18"/>
                </a:lnTo>
                <a:lnTo>
                  <a:pt x="31" y="16"/>
                </a:lnTo>
                <a:lnTo>
                  <a:pt x="33" y="18"/>
                </a:lnTo>
                <a:lnTo>
                  <a:pt x="35" y="18"/>
                </a:lnTo>
                <a:lnTo>
                  <a:pt x="36" y="16"/>
                </a:lnTo>
                <a:lnTo>
                  <a:pt x="36" y="18"/>
                </a:lnTo>
                <a:lnTo>
                  <a:pt x="38" y="18"/>
                </a:lnTo>
                <a:lnTo>
                  <a:pt x="38" y="16"/>
                </a:lnTo>
                <a:lnTo>
                  <a:pt x="38" y="15"/>
                </a:lnTo>
                <a:lnTo>
                  <a:pt x="40" y="15"/>
                </a:lnTo>
                <a:lnTo>
                  <a:pt x="41" y="15"/>
                </a:lnTo>
                <a:lnTo>
                  <a:pt x="41" y="13"/>
                </a:lnTo>
                <a:lnTo>
                  <a:pt x="43" y="13"/>
                </a:lnTo>
                <a:lnTo>
                  <a:pt x="45" y="12"/>
                </a:lnTo>
                <a:lnTo>
                  <a:pt x="46" y="10"/>
                </a:lnTo>
                <a:lnTo>
                  <a:pt x="48" y="10"/>
                </a:lnTo>
                <a:lnTo>
                  <a:pt x="49" y="10"/>
                </a:lnTo>
                <a:lnTo>
                  <a:pt x="51" y="8"/>
                </a:lnTo>
                <a:lnTo>
                  <a:pt x="53" y="7"/>
                </a:lnTo>
                <a:lnTo>
                  <a:pt x="54" y="7"/>
                </a:lnTo>
                <a:lnTo>
                  <a:pt x="54" y="5"/>
                </a:lnTo>
                <a:lnTo>
                  <a:pt x="56" y="5"/>
                </a:lnTo>
                <a:lnTo>
                  <a:pt x="58" y="5"/>
                </a:lnTo>
                <a:lnTo>
                  <a:pt x="59" y="3"/>
                </a:lnTo>
                <a:lnTo>
                  <a:pt x="61" y="3"/>
                </a:lnTo>
                <a:lnTo>
                  <a:pt x="63" y="3"/>
                </a:lnTo>
                <a:lnTo>
                  <a:pt x="64" y="2"/>
                </a:lnTo>
                <a:lnTo>
                  <a:pt x="66" y="0"/>
                </a:lnTo>
                <a:lnTo>
                  <a:pt x="67" y="0"/>
                </a:lnTo>
                <a:lnTo>
                  <a:pt x="76" y="0"/>
                </a:lnTo>
                <a:lnTo>
                  <a:pt x="84" y="0"/>
                </a:lnTo>
                <a:lnTo>
                  <a:pt x="94" y="0"/>
                </a:lnTo>
                <a:lnTo>
                  <a:pt x="103" y="0"/>
                </a:lnTo>
                <a:lnTo>
                  <a:pt x="108" y="0"/>
                </a:lnTo>
                <a:lnTo>
                  <a:pt x="110" y="0"/>
                </a:lnTo>
                <a:lnTo>
                  <a:pt x="112" y="0"/>
                </a:lnTo>
                <a:lnTo>
                  <a:pt x="113" y="0"/>
                </a:lnTo>
                <a:lnTo>
                  <a:pt x="11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76" name="Freeform 715"/>
          <p:cNvSpPr>
            <a:spLocks/>
          </p:cNvSpPr>
          <p:nvPr/>
        </p:nvSpPr>
        <p:spPr bwMode="auto">
          <a:xfrm>
            <a:off x="4326640" y="4289868"/>
            <a:ext cx="1914192" cy="2171258"/>
          </a:xfrm>
          <a:custGeom>
            <a:avLst/>
            <a:gdLst>
              <a:gd name="T0" fmla="*/ 92 w 946"/>
              <a:gd name="T1" fmla="*/ 0 h 1043"/>
              <a:gd name="T2" fmla="*/ 136 w 946"/>
              <a:gd name="T3" fmla="*/ 2 h 1043"/>
              <a:gd name="T4" fmla="*/ 198 w 946"/>
              <a:gd name="T5" fmla="*/ 2 h 1043"/>
              <a:gd name="T6" fmla="*/ 240 w 946"/>
              <a:gd name="T7" fmla="*/ 4 h 1043"/>
              <a:gd name="T8" fmla="*/ 307 w 946"/>
              <a:gd name="T9" fmla="*/ 4 h 1043"/>
              <a:gd name="T10" fmla="*/ 374 w 946"/>
              <a:gd name="T11" fmla="*/ 4 h 1043"/>
              <a:gd name="T12" fmla="*/ 463 w 946"/>
              <a:gd name="T13" fmla="*/ 5 h 1043"/>
              <a:gd name="T14" fmla="*/ 551 w 946"/>
              <a:gd name="T15" fmla="*/ 5 h 1043"/>
              <a:gd name="T16" fmla="*/ 641 w 946"/>
              <a:gd name="T17" fmla="*/ 5 h 1043"/>
              <a:gd name="T18" fmla="*/ 683 w 946"/>
              <a:gd name="T19" fmla="*/ 56 h 1043"/>
              <a:gd name="T20" fmla="*/ 683 w 946"/>
              <a:gd name="T21" fmla="*/ 141 h 1043"/>
              <a:gd name="T22" fmla="*/ 685 w 946"/>
              <a:gd name="T23" fmla="*/ 221 h 1043"/>
              <a:gd name="T24" fmla="*/ 677 w 946"/>
              <a:gd name="T25" fmla="*/ 281 h 1043"/>
              <a:gd name="T26" fmla="*/ 668 w 946"/>
              <a:gd name="T27" fmla="*/ 355 h 1043"/>
              <a:gd name="T28" fmla="*/ 664 w 946"/>
              <a:gd name="T29" fmla="*/ 463 h 1043"/>
              <a:gd name="T30" fmla="*/ 678 w 946"/>
              <a:gd name="T31" fmla="*/ 559 h 1043"/>
              <a:gd name="T32" fmla="*/ 780 w 946"/>
              <a:gd name="T33" fmla="*/ 556 h 1043"/>
              <a:gd name="T34" fmla="*/ 871 w 946"/>
              <a:gd name="T35" fmla="*/ 556 h 1043"/>
              <a:gd name="T36" fmla="*/ 938 w 946"/>
              <a:gd name="T37" fmla="*/ 598 h 1043"/>
              <a:gd name="T38" fmla="*/ 940 w 946"/>
              <a:gd name="T39" fmla="*/ 723 h 1043"/>
              <a:gd name="T40" fmla="*/ 941 w 946"/>
              <a:gd name="T41" fmla="*/ 843 h 1043"/>
              <a:gd name="T42" fmla="*/ 943 w 946"/>
              <a:gd name="T43" fmla="*/ 946 h 1043"/>
              <a:gd name="T44" fmla="*/ 946 w 946"/>
              <a:gd name="T45" fmla="*/ 1004 h 1043"/>
              <a:gd name="T46" fmla="*/ 932 w 946"/>
              <a:gd name="T47" fmla="*/ 1038 h 1043"/>
              <a:gd name="T48" fmla="*/ 909 w 946"/>
              <a:gd name="T49" fmla="*/ 1038 h 1043"/>
              <a:gd name="T50" fmla="*/ 886 w 946"/>
              <a:gd name="T51" fmla="*/ 1038 h 1043"/>
              <a:gd name="T52" fmla="*/ 863 w 946"/>
              <a:gd name="T53" fmla="*/ 1038 h 1043"/>
              <a:gd name="T54" fmla="*/ 840 w 946"/>
              <a:gd name="T55" fmla="*/ 1038 h 1043"/>
              <a:gd name="T56" fmla="*/ 817 w 946"/>
              <a:gd name="T57" fmla="*/ 1038 h 1043"/>
              <a:gd name="T58" fmla="*/ 794 w 946"/>
              <a:gd name="T59" fmla="*/ 1038 h 1043"/>
              <a:gd name="T60" fmla="*/ 737 w 946"/>
              <a:gd name="T61" fmla="*/ 1038 h 1043"/>
              <a:gd name="T62" fmla="*/ 701 w 946"/>
              <a:gd name="T63" fmla="*/ 1038 h 1043"/>
              <a:gd name="T64" fmla="*/ 668 w 946"/>
              <a:gd name="T65" fmla="*/ 1040 h 1043"/>
              <a:gd name="T66" fmla="*/ 641 w 946"/>
              <a:gd name="T67" fmla="*/ 1041 h 1043"/>
              <a:gd name="T68" fmla="*/ 613 w 946"/>
              <a:gd name="T69" fmla="*/ 1041 h 1043"/>
              <a:gd name="T70" fmla="*/ 572 w 946"/>
              <a:gd name="T71" fmla="*/ 1041 h 1043"/>
              <a:gd name="T72" fmla="*/ 533 w 946"/>
              <a:gd name="T73" fmla="*/ 1041 h 1043"/>
              <a:gd name="T74" fmla="*/ 485 w 946"/>
              <a:gd name="T75" fmla="*/ 1043 h 1043"/>
              <a:gd name="T76" fmla="*/ 358 w 946"/>
              <a:gd name="T77" fmla="*/ 1043 h 1043"/>
              <a:gd name="T78" fmla="*/ 306 w 946"/>
              <a:gd name="T79" fmla="*/ 1041 h 1043"/>
              <a:gd name="T80" fmla="*/ 244 w 946"/>
              <a:gd name="T81" fmla="*/ 1041 h 1043"/>
              <a:gd name="T82" fmla="*/ 221 w 946"/>
              <a:gd name="T83" fmla="*/ 992 h 1043"/>
              <a:gd name="T84" fmla="*/ 221 w 946"/>
              <a:gd name="T85" fmla="*/ 878 h 1043"/>
              <a:gd name="T86" fmla="*/ 221 w 946"/>
              <a:gd name="T87" fmla="*/ 812 h 1043"/>
              <a:gd name="T88" fmla="*/ 221 w 946"/>
              <a:gd name="T89" fmla="*/ 682 h 1043"/>
              <a:gd name="T90" fmla="*/ 221 w 946"/>
              <a:gd name="T91" fmla="*/ 623 h 1043"/>
              <a:gd name="T92" fmla="*/ 221 w 946"/>
              <a:gd name="T93" fmla="*/ 571 h 1043"/>
              <a:gd name="T94" fmla="*/ 198 w 946"/>
              <a:gd name="T95" fmla="*/ 561 h 1043"/>
              <a:gd name="T96" fmla="*/ 160 w 946"/>
              <a:gd name="T97" fmla="*/ 559 h 1043"/>
              <a:gd name="T98" fmla="*/ 95 w 946"/>
              <a:gd name="T99" fmla="*/ 559 h 1043"/>
              <a:gd name="T100" fmla="*/ 39 w 946"/>
              <a:gd name="T101" fmla="*/ 558 h 1043"/>
              <a:gd name="T102" fmla="*/ 0 w 946"/>
              <a:gd name="T103" fmla="*/ 540 h 1043"/>
              <a:gd name="T104" fmla="*/ 2 w 946"/>
              <a:gd name="T105" fmla="*/ 446 h 1043"/>
              <a:gd name="T106" fmla="*/ 3 w 946"/>
              <a:gd name="T107" fmla="*/ 317 h 1043"/>
              <a:gd name="T108" fmla="*/ 5 w 946"/>
              <a:gd name="T109" fmla="*/ 232 h 1043"/>
              <a:gd name="T110" fmla="*/ 13 w 946"/>
              <a:gd name="T111" fmla="*/ 165 h 1043"/>
              <a:gd name="T112" fmla="*/ 13 w 946"/>
              <a:gd name="T113" fmla="*/ 138 h 1043"/>
              <a:gd name="T114" fmla="*/ 13 w 946"/>
              <a:gd name="T115" fmla="*/ 92 h 1043"/>
              <a:gd name="T116" fmla="*/ 13 w 946"/>
              <a:gd name="T117" fmla="*/ 56 h 1043"/>
              <a:gd name="T118" fmla="*/ 15 w 946"/>
              <a:gd name="T119" fmla="*/ 12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6" h="1043">
                <a:moveTo>
                  <a:pt x="23" y="0"/>
                </a:moveTo>
                <a:lnTo>
                  <a:pt x="33" y="0"/>
                </a:lnTo>
                <a:lnTo>
                  <a:pt x="52" y="0"/>
                </a:lnTo>
                <a:lnTo>
                  <a:pt x="54" y="0"/>
                </a:lnTo>
                <a:lnTo>
                  <a:pt x="56" y="0"/>
                </a:lnTo>
                <a:lnTo>
                  <a:pt x="57" y="0"/>
                </a:lnTo>
                <a:lnTo>
                  <a:pt x="61" y="0"/>
                </a:lnTo>
                <a:lnTo>
                  <a:pt x="67" y="0"/>
                </a:lnTo>
                <a:lnTo>
                  <a:pt x="74" y="0"/>
                </a:lnTo>
                <a:lnTo>
                  <a:pt x="82" y="0"/>
                </a:lnTo>
                <a:lnTo>
                  <a:pt x="85" y="0"/>
                </a:lnTo>
                <a:lnTo>
                  <a:pt x="87" y="0"/>
                </a:lnTo>
                <a:lnTo>
                  <a:pt x="88" y="0"/>
                </a:lnTo>
                <a:lnTo>
                  <a:pt x="92" y="0"/>
                </a:lnTo>
                <a:lnTo>
                  <a:pt x="93" y="0"/>
                </a:lnTo>
                <a:lnTo>
                  <a:pt x="98" y="0"/>
                </a:lnTo>
                <a:lnTo>
                  <a:pt x="101" y="0"/>
                </a:lnTo>
                <a:lnTo>
                  <a:pt x="106" y="0"/>
                </a:lnTo>
                <a:lnTo>
                  <a:pt x="108" y="0"/>
                </a:lnTo>
                <a:lnTo>
                  <a:pt x="110" y="0"/>
                </a:lnTo>
                <a:lnTo>
                  <a:pt x="111" y="0"/>
                </a:lnTo>
                <a:lnTo>
                  <a:pt x="118" y="0"/>
                </a:lnTo>
                <a:lnTo>
                  <a:pt x="121" y="2"/>
                </a:lnTo>
                <a:lnTo>
                  <a:pt x="124" y="2"/>
                </a:lnTo>
                <a:lnTo>
                  <a:pt x="126" y="2"/>
                </a:lnTo>
                <a:lnTo>
                  <a:pt x="128" y="2"/>
                </a:lnTo>
                <a:lnTo>
                  <a:pt x="133" y="2"/>
                </a:lnTo>
                <a:lnTo>
                  <a:pt x="136" y="2"/>
                </a:lnTo>
                <a:lnTo>
                  <a:pt x="141" y="2"/>
                </a:lnTo>
                <a:lnTo>
                  <a:pt x="146" y="0"/>
                </a:lnTo>
                <a:lnTo>
                  <a:pt x="154" y="2"/>
                </a:lnTo>
                <a:lnTo>
                  <a:pt x="155" y="2"/>
                </a:lnTo>
                <a:lnTo>
                  <a:pt x="165" y="2"/>
                </a:lnTo>
                <a:lnTo>
                  <a:pt x="168" y="2"/>
                </a:lnTo>
                <a:lnTo>
                  <a:pt x="173" y="2"/>
                </a:lnTo>
                <a:lnTo>
                  <a:pt x="177" y="2"/>
                </a:lnTo>
                <a:lnTo>
                  <a:pt x="182" y="2"/>
                </a:lnTo>
                <a:lnTo>
                  <a:pt x="183" y="2"/>
                </a:lnTo>
                <a:lnTo>
                  <a:pt x="186" y="2"/>
                </a:lnTo>
                <a:lnTo>
                  <a:pt x="188" y="2"/>
                </a:lnTo>
                <a:lnTo>
                  <a:pt x="195" y="2"/>
                </a:lnTo>
                <a:lnTo>
                  <a:pt x="198" y="2"/>
                </a:lnTo>
                <a:lnTo>
                  <a:pt x="200" y="2"/>
                </a:lnTo>
                <a:lnTo>
                  <a:pt x="203" y="2"/>
                </a:lnTo>
                <a:lnTo>
                  <a:pt x="204" y="2"/>
                </a:lnTo>
                <a:lnTo>
                  <a:pt x="206" y="2"/>
                </a:lnTo>
                <a:lnTo>
                  <a:pt x="211" y="2"/>
                </a:lnTo>
                <a:lnTo>
                  <a:pt x="213" y="2"/>
                </a:lnTo>
                <a:lnTo>
                  <a:pt x="214" y="2"/>
                </a:lnTo>
                <a:lnTo>
                  <a:pt x="217" y="2"/>
                </a:lnTo>
                <a:lnTo>
                  <a:pt x="221" y="2"/>
                </a:lnTo>
                <a:lnTo>
                  <a:pt x="227" y="4"/>
                </a:lnTo>
                <a:lnTo>
                  <a:pt x="229" y="4"/>
                </a:lnTo>
                <a:lnTo>
                  <a:pt x="235" y="4"/>
                </a:lnTo>
                <a:lnTo>
                  <a:pt x="239" y="4"/>
                </a:lnTo>
                <a:lnTo>
                  <a:pt x="240" y="4"/>
                </a:lnTo>
                <a:lnTo>
                  <a:pt x="244" y="4"/>
                </a:lnTo>
                <a:lnTo>
                  <a:pt x="247" y="4"/>
                </a:lnTo>
                <a:lnTo>
                  <a:pt x="255" y="4"/>
                </a:lnTo>
                <a:lnTo>
                  <a:pt x="260" y="4"/>
                </a:lnTo>
                <a:lnTo>
                  <a:pt x="262" y="4"/>
                </a:lnTo>
                <a:lnTo>
                  <a:pt x="265" y="4"/>
                </a:lnTo>
                <a:lnTo>
                  <a:pt x="268" y="4"/>
                </a:lnTo>
                <a:lnTo>
                  <a:pt x="271" y="4"/>
                </a:lnTo>
                <a:lnTo>
                  <a:pt x="276" y="4"/>
                </a:lnTo>
                <a:lnTo>
                  <a:pt x="281" y="4"/>
                </a:lnTo>
                <a:lnTo>
                  <a:pt x="284" y="4"/>
                </a:lnTo>
                <a:lnTo>
                  <a:pt x="299" y="4"/>
                </a:lnTo>
                <a:lnTo>
                  <a:pt x="306" y="4"/>
                </a:lnTo>
                <a:lnTo>
                  <a:pt x="307" y="4"/>
                </a:lnTo>
                <a:lnTo>
                  <a:pt x="312" y="4"/>
                </a:lnTo>
                <a:lnTo>
                  <a:pt x="316" y="4"/>
                </a:lnTo>
                <a:lnTo>
                  <a:pt x="322" y="4"/>
                </a:lnTo>
                <a:lnTo>
                  <a:pt x="329" y="4"/>
                </a:lnTo>
                <a:lnTo>
                  <a:pt x="330" y="4"/>
                </a:lnTo>
                <a:lnTo>
                  <a:pt x="332" y="4"/>
                </a:lnTo>
                <a:lnTo>
                  <a:pt x="333" y="4"/>
                </a:lnTo>
                <a:lnTo>
                  <a:pt x="343" y="4"/>
                </a:lnTo>
                <a:lnTo>
                  <a:pt x="347" y="4"/>
                </a:lnTo>
                <a:lnTo>
                  <a:pt x="353" y="4"/>
                </a:lnTo>
                <a:lnTo>
                  <a:pt x="355" y="4"/>
                </a:lnTo>
                <a:lnTo>
                  <a:pt x="356" y="4"/>
                </a:lnTo>
                <a:lnTo>
                  <a:pt x="366" y="4"/>
                </a:lnTo>
                <a:lnTo>
                  <a:pt x="374" y="4"/>
                </a:lnTo>
                <a:lnTo>
                  <a:pt x="376" y="4"/>
                </a:lnTo>
                <a:lnTo>
                  <a:pt x="378" y="4"/>
                </a:lnTo>
                <a:lnTo>
                  <a:pt x="379" y="4"/>
                </a:lnTo>
                <a:lnTo>
                  <a:pt x="383" y="4"/>
                </a:lnTo>
                <a:lnTo>
                  <a:pt x="396" y="4"/>
                </a:lnTo>
                <a:lnTo>
                  <a:pt x="400" y="4"/>
                </a:lnTo>
                <a:lnTo>
                  <a:pt x="402" y="4"/>
                </a:lnTo>
                <a:lnTo>
                  <a:pt x="412" y="4"/>
                </a:lnTo>
                <a:lnTo>
                  <a:pt x="420" y="4"/>
                </a:lnTo>
                <a:lnTo>
                  <a:pt x="433" y="4"/>
                </a:lnTo>
                <a:lnTo>
                  <a:pt x="458" y="4"/>
                </a:lnTo>
                <a:lnTo>
                  <a:pt x="458" y="7"/>
                </a:lnTo>
                <a:lnTo>
                  <a:pt x="459" y="7"/>
                </a:lnTo>
                <a:lnTo>
                  <a:pt x="463" y="5"/>
                </a:lnTo>
                <a:lnTo>
                  <a:pt x="464" y="5"/>
                </a:lnTo>
                <a:lnTo>
                  <a:pt x="477" y="5"/>
                </a:lnTo>
                <a:lnTo>
                  <a:pt x="479" y="5"/>
                </a:lnTo>
                <a:lnTo>
                  <a:pt x="481" y="5"/>
                </a:lnTo>
                <a:lnTo>
                  <a:pt x="490" y="5"/>
                </a:lnTo>
                <a:lnTo>
                  <a:pt x="497" y="5"/>
                </a:lnTo>
                <a:lnTo>
                  <a:pt x="503" y="5"/>
                </a:lnTo>
                <a:lnTo>
                  <a:pt x="516" y="5"/>
                </a:lnTo>
                <a:lnTo>
                  <a:pt x="518" y="5"/>
                </a:lnTo>
                <a:lnTo>
                  <a:pt x="525" y="5"/>
                </a:lnTo>
                <a:lnTo>
                  <a:pt x="530" y="5"/>
                </a:lnTo>
                <a:lnTo>
                  <a:pt x="533" y="5"/>
                </a:lnTo>
                <a:lnTo>
                  <a:pt x="541" y="5"/>
                </a:lnTo>
                <a:lnTo>
                  <a:pt x="551" y="5"/>
                </a:lnTo>
                <a:lnTo>
                  <a:pt x="556" y="5"/>
                </a:lnTo>
                <a:lnTo>
                  <a:pt x="559" y="5"/>
                </a:lnTo>
                <a:lnTo>
                  <a:pt x="575" y="5"/>
                </a:lnTo>
                <a:lnTo>
                  <a:pt x="579" y="5"/>
                </a:lnTo>
                <a:lnTo>
                  <a:pt x="587" y="5"/>
                </a:lnTo>
                <a:lnTo>
                  <a:pt x="593" y="5"/>
                </a:lnTo>
                <a:lnTo>
                  <a:pt x="595" y="5"/>
                </a:lnTo>
                <a:lnTo>
                  <a:pt x="603" y="5"/>
                </a:lnTo>
                <a:lnTo>
                  <a:pt x="621" y="5"/>
                </a:lnTo>
                <a:lnTo>
                  <a:pt x="628" y="5"/>
                </a:lnTo>
                <a:lnTo>
                  <a:pt x="631" y="5"/>
                </a:lnTo>
                <a:lnTo>
                  <a:pt x="634" y="5"/>
                </a:lnTo>
                <a:lnTo>
                  <a:pt x="636" y="5"/>
                </a:lnTo>
                <a:lnTo>
                  <a:pt x="641" y="5"/>
                </a:lnTo>
                <a:lnTo>
                  <a:pt x="652" y="5"/>
                </a:lnTo>
                <a:lnTo>
                  <a:pt x="654" y="5"/>
                </a:lnTo>
                <a:lnTo>
                  <a:pt x="655" y="5"/>
                </a:lnTo>
                <a:lnTo>
                  <a:pt x="657" y="5"/>
                </a:lnTo>
                <a:lnTo>
                  <a:pt x="667" y="5"/>
                </a:lnTo>
                <a:lnTo>
                  <a:pt x="672" y="5"/>
                </a:lnTo>
                <a:lnTo>
                  <a:pt x="673" y="5"/>
                </a:lnTo>
                <a:lnTo>
                  <a:pt x="683" y="5"/>
                </a:lnTo>
                <a:lnTo>
                  <a:pt x="683" y="12"/>
                </a:lnTo>
                <a:lnTo>
                  <a:pt x="683" y="17"/>
                </a:lnTo>
                <a:lnTo>
                  <a:pt x="683" y="22"/>
                </a:lnTo>
                <a:lnTo>
                  <a:pt x="683" y="23"/>
                </a:lnTo>
                <a:lnTo>
                  <a:pt x="683" y="33"/>
                </a:lnTo>
                <a:lnTo>
                  <a:pt x="683" y="56"/>
                </a:lnTo>
                <a:lnTo>
                  <a:pt x="683" y="58"/>
                </a:lnTo>
                <a:lnTo>
                  <a:pt x="683" y="67"/>
                </a:lnTo>
                <a:lnTo>
                  <a:pt x="683" y="71"/>
                </a:lnTo>
                <a:lnTo>
                  <a:pt x="683" y="76"/>
                </a:lnTo>
                <a:lnTo>
                  <a:pt x="683" y="90"/>
                </a:lnTo>
                <a:lnTo>
                  <a:pt x="683" y="103"/>
                </a:lnTo>
                <a:lnTo>
                  <a:pt x="683" y="105"/>
                </a:lnTo>
                <a:lnTo>
                  <a:pt x="683" y="111"/>
                </a:lnTo>
                <a:lnTo>
                  <a:pt x="683" y="113"/>
                </a:lnTo>
                <a:lnTo>
                  <a:pt x="683" y="118"/>
                </a:lnTo>
                <a:lnTo>
                  <a:pt x="683" y="125"/>
                </a:lnTo>
                <a:lnTo>
                  <a:pt x="683" y="129"/>
                </a:lnTo>
                <a:lnTo>
                  <a:pt x="683" y="136"/>
                </a:lnTo>
                <a:lnTo>
                  <a:pt x="683" y="141"/>
                </a:lnTo>
                <a:lnTo>
                  <a:pt x="683" y="147"/>
                </a:lnTo>
                <a:lnTo>
                  <a:pt x="683" y="151"/>
                </a:lnTo>
                <a:lnTo>
                  <a:pt x="683" y="154"/>
                </a:lnTo>
                <a:lnTo>
                  <a:pt x="683" y="156"/>
                </a:lnTo>
                <a:lnTo>
                  <a:pt x="683" y="169"/>
                </a:lnTo>
                <a:lnTo>
                  <a:pt x="683" y="170"/>
                </a:lnTo>
                <a:lnTo>
                  <a:pt x="683" y="177"/>
                </a:lnTo>
                <a:lnTo>
                  <a:pt x="683" y="182"/>
                </a:lnTo>
                <a:lnTo>
                  <a:pt x="683" y="183"/>
                </a:lnTo>
                <a:lnTo>
                  <a:pt x="683" y="195"/>
                </a:lnTo>
                <a:lnTo>
                  <a:pt x="685" y="203"/>
                </a:lnTo>
                <a:lnTo>
                  <a:pt x="685" y="208"/>
                </a:lnTo>
                <a:lnTo>
                  <a:pt x="685" y="218"/>
                </a:lnTo>
                <a:lnTo>
                  <a:pt x="685" y="221"/>
                </a:lnTo>
                <a:lnTo>
                  <a:pt x="685" y="227"/>
                </a:lnTo>
                <a:lnTo>
                  <a:pt x="685" y="229"/>
                </a:lnTo>
                <a:lnTo>
                  <a:pt x="685" y="231"/>
                </a:lnTo>
                <a:lnTo>
                  <a:pt x="685" y="236"/>
                </a:lnTo>
                <a:lnTo>
                  <a:pt x="685" y="237"/>
                </a:lnTo>
                <a:lnTo>
                  <a:pt x="685" y="247"/>
                </a:lnTo>
                <a:lnTo>
                  <a:pt x="685" y="254"/>
                </a:lnTo>
                <a:lnTo>
                  <a:pt x="685" y="257"/>
                </a:lnTo>
                <a:lnTo>
                  <a:pt x="685" y="262"/>
                </a:lnTo>
                <a:lnTo>
                  <a:pt x="685" y="273"/>
                </a:lnTo>
                <a:lnTo>
                  <a:pt x="685" y="275"/>
                </a:lnTo>
                <a:lnTo>
                  <a:pt x="685" y="281"/>
                </a:lnTo>
                <a:lnTo>
                  <a:pt x="680" y="281"/>
                </a:lnTo>
                <a:lnTo>
                  <a:pt x="677" y="281"/>
                </a:lnTo>
                <a:lnTo>
                  <a:pt x="673" y="281"/>
                </a:lnTo>
                <a:lnTo>
                  <a:pt x="672" y="281"/>
                </a:lnTo>
                <a:lnTo>
                  <a:pt x="668" y="281"/>
                </a:lnTo>
                <a:lnTo>
                  <a:pt x="668" y="285"/>
                </a:lnTo>
                <a:lnTo>
                  <a:pt x="668" y="286"/>
                </a:lnTo>
                <a:lnTo>
                  <a:pt x="668" y="288"/>
                </a:lnTo>
                <a:lnTo>
                  <a:pt x="668" y="291"/>
                </a:lnTo>
                <a:lnTo>
                  <a:pt x="668" y="303"/>
                </a:lnTo>
                <a:lnTo>
                  <a:pt x="668" y="309"/>
                </a:lnTo>
                <a:lnTo>
                  <a:pt x="668" y="317"/>
                </a:lnTo>
                <a:lnTo>
                  <a:pt x="668" y="347"/>
                </a:lnTo>
                <a:lnTo>
                  <a:pt x="668" y="348"/>
                </a:lnTo>
                <a:lnTo>
                  <a:pt x="668" y="350"/>
                </a:lnTo>
                <a:lnTo>
                  <a:pt x="668" y="355"/>
                </a:lnTo>
                <a:lnTo>
                  <a:pt x="668" y="384"/>
                </a:lnTo>
                <a:lnTo>
                  <a:pt x="668" y="394"/>
                </a:lnTo>
                <a:lnTo>
                  <a:pt x="668" y="396"/>
                </a:lnTo>
                <a:lnTo>
                  <a:pt x="668" y="404"/>
                </a:lnTo>
                <a:lnTo>
                  <a:pt x="668" y="409"/>
                </a:lnTo>
                <a:lnTo>
                  <a:pt x="668" y="412"/>
                </a:lnTo>
                <a:lnTo>
                  <a:pt x="668" y="424"/>
                </a:lnTo>
                <a:lnTo>
                  <a:pt x="668" y="435"/>
                </a:lnTo>
                <a:lnTo>
                  <a:pt x="668" y="443"/>
                </a:lnTo>
                <a:lnTo>
                  <a:pt x="668" y="450"/>
                </a:lnTo>
                <a:lnTo>
                  <a:pt x="664" y="450"/>
                </a:lnTo>
                <a:lnTo>
                  <a:pt x="664" y="456"/>
                </a:lnTo>
                <a:lnTo>
                  <a:pt x="664" y="461"/>
                </a:lnTo>
                <a:lnTo>
                  <a:pt x="664" y="463"/>
                </a:lnTo>
                <a:lnTo>
                  <a:pt x="664" y="471"/>
                </a:lnTo>
                <a:lnTo>
                  <a:pt x="664" y="477"/>
                </a:lnTo>
                <a:lnTo>
                  <a:pt x="664" y="481"/>
                </a:lnTo>
                <a:lnTo>
                  <a:pt x="664" y="486"/>
                </a:lnTo>
                <a:lnTo>
                  <a:pt x="664" y="502"/>
                </a:lnTo>
                <a:lnTo>
                  <a:pt x="664" y="517"/>
                </a:lnTo>
                <a:lnTo>
                  <a:pt x="664" y="522"/>
                </a:lnTo>
                <a:lnTo>
                  <a:pt x="664" y="523"/>
                </a:lnTo>
                <a:lnTo>
                  <a:pt x="664" y="528"/>
                </a:lnTo>
                <a:lnTo>
                  <a:pt x="664" y="543"/>
                </a:lnTo>
                <a:lnTo>
                  <a:pt x="664" y="556"/>
                </a:lnTo>
                <a:lnTo>
                  <a:pt x="664" y="559"/>
                </a:lnTo>
                <a:lnTo>
                  <a:pt x="672" y="559"/>
                </a:lnTo>
                <a:lnTo>
                  <a:pt x="678" y="559"/>
                </a:lnTo>
                <a:lnTo>
                  <a:pt x="690" y="559"/>
                </a:lnTo>
                <a:lnTo>
                  <a:pt x="696" y="559"/>
                </a:lnTo>
                <a:lnTo>
                  <a:pt x="706" y="559"/>
                </a:lnTo>
                <a:lnTo>
                  <a:pt x="716" y="558"/>
                </a:lnTo>
                <a:lnTo>
                  <a:pt x="735" y="558"/>
                </a:lnTo>
                <a:lnTo>
                  <a:pt x="744" y="558"/>
                </a:lnTo>
                <a:lnTo>
                  <a:pt x="752" y="558"/>
                </a:lnTo>
                <a:lnTo>
                  <a:pt x="755" y="558"/>
                </a:lnTo>
                <a:lnTo>
                  <a:pt x="766" y="558"/>
                </a:lnTo>
                <a:lnTo>
                  <a:pt x="773" y="558"/>
                </a:lnTo>
                <a:lnTo>
                  <a:pt x="776" y="558"/>
                </a:lnTo>
                <a:lnTo>
                  <a:pt x="776" y="556"/>
                </a:lnTo>
                <a:lnTo>
                  <a:pt x="778" y="556"/>
                </a:lnTo>
                <a:lnTo>
                  <a:pt x="780" y="556"/>
                </a:lnTo>
                <a:lnTo>
                  <a:pt x="781" y="556"/>
                </a:lnTo>
                <a:lnTo>
                  <a:pt x="788" y="556"/>
                </a:lnTo>
                <a:lnTo>
                  <a:pt x="789" y="556"/>
                </a:lnTo>
                <a:lnTo>
                  <a:pt x="791" y="556"/>
                </a:lnTo>
                <a:lnTo>
                  <a:pt x="798" y="556"/>
                </a:lnTo>
                <a:lnTo>
                  <a:pt x="807" y="556"/>
                </a:lnTo>
                <a:lnTo>
                  <a:pt x="811" y="556"/>
                </a:lnTo>
                <a:lnTo>
                  <a:pt x="812" y="556"/>
                </a:lnTo>
                <a:lnTo>
                  <a:pt x="814" y="556"/>
                </a:lnTo>
                <a:lnTo>
                  <a:pt x="817" y="556"/>
                </a:lnTo>
                <a:lnTo>
                  <a:pt x="822" y="556"/>
                </a:lnTo>
                <a:lnTo>
                  <a:pt x="825" y="556"/>
                </a:lnTo>
                <a:lnTo>
                  <a:pt x="865" y="556"/>
                </a:lnTo>
                <a:lnTo>
                  <a:pt x="871" y="556"/>
                </a:lnTo>
                <a:lnTo>
                  <a:pt x="873" y="556"/>
                </a:lnTo>
                <a:lnTo>
                  <a:pt x="876" y="556"/>
                </a:lnTo>
                <a:lnTo>
                  <a:pt x="881" y="556"/>
                </a:lnTo>
                <a:lnTo>
                  <a:pt x="884" y="556"/>
                </a:lnTo>
                <a:lnTo>
                  <a:pt x="891" y="554"/>
                </a:lnTo>
                <a:lnTo>
                  <a:pt x="896" y="554"/>
                </a:lnTo>
                <a:lnTo>
                  <a:pt x="909" y="554"/>
                </a:lnTo>
                <a:lnTo>
                  <a:pt x="932" y="554"/>
                </a:lnTo>
                <a:lnTo>
                  <a:pt x="938" y="554"/>
                </a:lnTo>
                <a:lnTo>
                  <a:pt x="938" y="567"/>
                </a:lnTo>
                <a:lnTo>
                  <a:pt x="938" y="582"/>
                </a:lnTo>
                <a:lnTo>
                  <a:pt x="938" y="585"/>
                </a:lnTo>
                <a:lnTo>
                  <a:pt x="938" y="589"/>
                </a:lnTo>
                <a:lnTo>
                  <a:pt x="938" y="598"/>
                </a:lnTo>
                <a:lnTo>
                  <a:pt x="938" y="602"/>
                </a:lnTo>
                <a:lnTo>
                  <a:pt x="938" y="610"/>
                </a:lnTo>
                <a:lnTo>
                  <a:pt x="938" y="623"/>
                </a:lnTo>
                <a:lnTo>
                  <a:pt x="938" y="634"/>
                </a:lnTo>
                <a:lnTo>
                  <a:pt x="940" y="652"/>
                </a:lnTo>
                <a:lnTo>
                  <a:pt x="940" y="657"/>
                </a:lnTo>
                <a:lnTo>
                  <a:pt x="940" y="662"/>
                </a:lnTo>
                <a:lnTo>
                  <a:pt x="940" y="672"/>
                </a:lnTo>
                <a:lnTo>
                  <a:pt x="940" y="675"/>
                </a:lnTo>
                <a:lnTo>
                  <a:pt x="940" y="682"/>
                </a:lnTo>
                <a:lnTo>
                  <a:pt x="940" y="705"/>
                </a:lnTo>
                <a:lnTo>
                  <a:pt x="940" y="711"/>
                </a:lnTo>
                <a:lnTo>
                  <a:pt x="940" y="714"/>
                </a:lnTo>
                <a:lnTo>
                  <a:pt x="940" y="723"/>
                </a:lnTo>
                <a:lnTo>
                  <a:pt x="940" y="741"/>
                </a:lnTo>
                <a:lnTo>
                  <a:pt x="941" y="760"/>
                </a:lnTo>
                <a:lnTo>
                  <a:pt x="941" y="762"/>
                </a:lnTo>
                <a:lnTo>
                  <a:pt x="941" y="773"/>
                </a:lnTo>
                <a:lnTo>
                  <a:pt x="941" y="780"/>
                </a:lnTo>
                <a:lnTo>
                  <a:pt x="941" y="793"/>
                </a:lnTo>
                <a:lnTo>
                  <a:pt x="941" y="794"/>
                </a:lnTo>
                <a:lnTo>
                  <a:pt x="941" y="798"/>
                </a:lnTo>
                <a:lnTo>
                  <a:pt x="941" y="801"/>
                </a:lnTo>
                <a:lnTo>
                  <a:pt x="941" y="817"/>
                </a:lnTo>
                <a:lnTo>
                  <a:pt x="941" y="824"/>
                </a:lnTo>
                <a:lnTo>
                  <a:pt x="941" y="830"/>
                </a:lnTo>
                <a:lnTo>
                  <a:pt x="941" y="842"/>
                </a:lnTo>
                <a:lnTo>
                  <a:pt x="941" y="843"/>
                </a:lnTo>
                <a:lnTo>
                  <a:pt x="941" y="845"/>
                </a:lnTo>
                <a:lnTo>
                  <a:pt x="941" y="853"/>
                </a:lnTo>
                <a:lnTo>
                  <a:pt x="943" y="860"/>
                </a:lnTo>
                <a:lnTo>
                  <a:pt x="943" y="863"/>
                </a:lnTo>
                <a:lnTo>
                  <a:pt x="943" y="868"/>
                </a:lnTo>
                <a:lnTo>
                  <a:pt x="943" y="875"/>
                </a:lnTo>
                <a:lnTo>
                  <a:pt x="943" y="881"/>
                </a:lnTo>
                <a:lnTo>
                  <a:pt x="943" y="892"/>
                </a:lnTo>
                <a:lnTo>
                  <a:pt x="943" y="901"/>
                </a:lnTo>
                <a:lnTo>
                  <a:pt x="943" y="906"/>
                </a:lnTo>
                <a:lnTo>
                  <a:pt x="943" y="907"/>
                </a:lnTo>
                <a:lnTo>
                  <a:pt x="943" y="909"/>
                </a:lnTo>
                <a:lnTo>
                  <a:pt x="943" y="914"/>
                </a:lnTo>
                <a:lnTo>
                  <a:pt x="943" y="946"/>
                </a:lnTo>
                <a:lnTo>
                  <a:pt x="945" y="946"/>
                </a:lnTo>
                <a:lnTo>
                  <a:pt x="946" y="946"/>
                </a:lnTo>
                <a:lnTo>
                  <a:pt x="946" y="955"/>
                </a:lnTo>
                <a:lnTo>
                  <a:pt x="946" y="956"/>
                </a:lnTo>
                <a:lnTo>
                  <a:pt x="946" y="958"/>
                </a:lnTo>
                <a:lnTo>
                  <a:pt x="946" y="959"/>
                </a:lnTo>
                <a:lnTo>
                  <a:pt x="946" y="969"/>
                </a:lnTo>
                <a:lnTo>
                  <a:pt x="946" y="974"/>
                </a:lnTo>
                <a:lnTo>
                  <a:pt x="946" y="979"/>
                </a:lnTo>
                <a:lnTo>
                  <a:pt x="946" y="982"/>
                </a:lnTo>
                <a:lnTo>
                  <a:pt x="946" y="986"/>
                </a:lnTo>
                <a:lnTo>
                  <a:pt x="946" y="987"/>
                </a:lnTo>
                <a:lnTo>
                  <a:pt x="946" y="999"/>
                </a:lnTo>
                <a:lnTo>
                  <a:pt x="946" y="1004"/>
                </a:lnTo>
                <a:lnTo>
                  <a:pt x="946" y="1013"/>
                </a:lnTo>
                <a:lnTo>
                  <a:pt x="946" y="1018"/>
                </a:lnTo>
                <a:lnTo>
                  <a:pt x="946" y="1020"/>
                </a:lnTo>
                <a:lnTo>
                  <a:pt x="946" y="1025"/>
                </a:lnTo>
                <a:lnTo>
                  <a:pt x="946" y="1035"/>
                </a:lnTo>
                <a:lnTo>
                  <a:pt x="946" y="1036"/>
                </a:lnTo>
                <a:lnTo>
                  <a:pt x="946" y="1038"/>
                </a:lnTo>
                <a:lnTo>
                  <a:pt x="941" y="1038"/>
                </a:lnTo>
                <a:lnTo>
                  <a:pt x="940" y="1038"/>
                </a:lnTo>
                <a:lnTo>
                  <a:pt x="938" y="1038"/>
                </a:lnTo>
                <a:lnTo>
                  <a:pt x="936" y="1038"/>
                </a:lnTo>
                <a:lnTo>
                  <a:pt x="935" y="1038"/>
                </a:lnTo>
                <a:lnTo>
                  <a:pt x="933" y="1038"/>
                </a:lnTo>
                <a:lnTo>
                  <a:pt x="932" y="1038"/>
                </a:lnTo>
                <a:lnTo>
                  <a:pt x="930" y="1038"/>
                </a:lnTo>
                <a:lnTo>
                  <a:pt x="928" y="1038"/>
                </a:lnTo>
                <a:lnTo>
                  <a:pt x="927" y="1038"/>
                </a:lnTo>
                <a:lnTo>
                  <a:pt x="925" y="1038"/>
                </a:lnTo>
                <a:lnTo>
                  <a:pt x="923" y="1038"/>
                </a:lnTo>
                <a:lnTo>
                  <a:pt x="922" y="1038"/>
                </a:lnTo>
                <a:lnTo>
                  <a:pt x="920" y="1038"/>
                </a:lnTo>
                <a:lnTo>
                  <a:pt x="918" y="1038"/>
                </a:lnTo>
                <a:lnTo>
                  <a:pt x="917" y="1038"/>
                </a:lnTo>
                <a:lnTo>
                  <a:pt x="915" y="1038"/>
                </a:lnTo>
                <a:lnTo>
                  <a:pt x="914" y="1038"/>
                </a:lnTo>
                <a:lnTo>
                  <a:pt x="912" y="1038"/>
                </a:lnTo>
                <a:lnTo>
                  <a:pt x="910" y="1038"/>
                </a:lnTo>
                <a:lnTo>
                  <a:pt x="909" y="1038"/>
                </a:lnTo>
                <a:lnTo>
                  <a:pt x="907" y="1038"/>
                </a:lnTo>
                <a:lnTo>
                  <a:pt x="905" y="1038"/>
                </a:lnTo>
                <a:lnTo>
                  <a:pt x="904" y="1038"/>
                </a:lnTo>
                <a:lnTo>
                  <a:pt x="902" y="1038"/>
                </a:lnTo>
                <a:lnTo>
                  <a:pt x="900" y="1038"/>
                </a:lnTo>
                <a:lnTo>
                  <a:pt x="899" y="1038"/>
                </a:lnTo>
                <a:lnTo>
                  <a:pt x="897" y="1038"/>
                </a:lnTo>
                <a:lnTo>
                  <a:pt x="896" y="1038"/>
                </a:lnTo>
                <a:lnTo>
                  <a:pt x="894" y="1038"/>
                </a:lnTo>
                <a:lnTo>
                  <a:pt x="892" y="1038"/>
                </a:lnTo>
                <a:lnTo>
                  <a:pt x="891" y="1038"/>
                </a:lnTo>
                <a:lnTo>
                  <a:pt x="889" y="1038"/>
                </a:lnTo>
                <a:lnTo>
                  <a:pt x="887" y="1038"/>
                </a:lnTo>
                <a:lnTo>
                  <a:pt x="886" y="1038"/>
                </a:lnTo>
                <a:lnTo>
                  <a:pt x="884" y="1038"/>
                </a:lnTo>
                <a:lnTo>
                  <a:pt x="882" y="1038"/>
                </a:lnTo>
                <a:lnTo>
                  <a:pt x="881" y="1038"/>
                </a:lnTo>
                <a:lnTo>
                  <a:pt x="879" y="1038"/>
                </a:lnTo>
                <a:lnTo>
                  <a:pt x="878" y="1038"/>
                </a:lnTo>
                <a:lnTo>
                  <a:pt x="876" y="1038"/>
                </a:lnTo>
                <a:lnTo>
                  <a:pt x="874" y="1038"/>
                </a:lnTo>
                <a:lnTo>
                  <a:pt x="873" y="1038"/>
                </a:lnTo>
                <a:lnTo>
                  <a:pt x="871" y="1038"/>
                </a:lnTo>
                <a:lnTo>
                  <a:pt x="869" y="1038"/>
                </a:lnTo>
                <a:lnTo>
                  <a:pt x="868" y="1038"/>
                </a:lnTo>
                <a:lnTo>
                  <a:pt x="866" y="1038"/>
                </a:lnTo>
                <a:lnTo>
                  <a:pt x="865" y="1038"/>
                </a:lnTo>
                <a:lnTo>
                  <a:pt x="863" y="1038"/>
                </a:lnTo>
                <a:lnTo>
                  <a:pt x="861" y="1038"/>
                </a:lnTo>
                <a:lnTo>
                  <a:pt x="860" y="1038"/>
                </a:lnTo>
                <a:lnTo>
                  <a:pt x="858" y="1038"/>
                </a:lnTo>
                <a:lnTo>
                  <a:pt x="856" y="1038"/>
                </a:lnTo>
                <a:lnTo>
                  <a:pt x="855" y="1038"/>
                </a:lnTo>
                <a:lnTo>
                  <a:pt x="853" y="1038"/>
                </a:lnTo>
                <a:lnTo>
                  <a:pt x="851" y="1038"/>
                </a:lnTo>
                <a:lnTo>
                  <a:pt x="850" y="1038"/>
                </a:lnTo>
                <a:lnTo>
                  <a:pt x="848" y="1038"/>
                </a:lnTo>
                <a:lnTo>
                  <a:pt x="847" y="1038"/>
                </a:lnTo>
                <a:lnTo>
                  <a:pt x="845" y="1038"/>
                </a:lnTo>
                <a:lnTo>
                  <a:pt x="843" y="1038"/>
                </a:lnTo>
                <a:lnTo>
                  <a:pt x="842" y="1038"/>
                </a:lnTo>
                <a:lnTo>
                  <a:pt x="840" y="1038"/>
                </a:lnTo>
                <a:lnTo>
                  <a:pt x="838" y="1038"/>
                </a:lnTo>
                <a:lnTo>
                  <a:pt x="837" y="1038"/>
                </a:lnTo>
                <a:lnTo>
                  <a:pt x="835" y="1038"/>
                </a:lnTo>
                <a:lnTo>
                  <a:pt x="833" y="1038"/>
                </a:lnTo>
                <a:lnTo>
                  <a:pt x="832" y="1038"/>
                </a:lnTo>
                <a:lnTo>
                  <a:pt x="830" y="1038"/>
                </a:lnTo>
                <a:lnTo>
                  <a:pt x="829" y="1038"/>
                </a:lnTo>
                <a:lnTo>
                  <a:pt x="827" y="1038"/>
                </a:lnTo>
                <a:lnTo>
                  <a:pt x="825" y="1038"/>
                </a:lnTo>
                <a:lnTo>
                  <a:pt x="824" y="1038"/>
                </a:lnTo>
                <a:lnTo>
                  <a:pt x="822" y="1038"/>
                </a:lnTo>
                <a:lnTo>
                  <a:pt x="820" y="1038"/>
                </a:lnTo>
                <a:lnTo>
                  <a:pt x="819" y="1038"/>
                </a:lnTo>
                <a:lnTo>
                  <a:pt x="817" y="1038"/>
                </a:lnTo>
                <a:lnTo>
                  <a:pt x="816" y="1038"/>
                </a:lnTo>
                <a:lnTo>
                  <a:pt x="814" y="1038"/>
                </a:lnTo>
                <a:lnTo>
                  <a:pt x="812" y="1038"/>
                </a:lnTo>
                <a:lnTo>
                  <a:pt x="811" y="1038"/>
                </a:lnTo>
                <a:lnTo>
                  <a:pt x="809" y="1038"/>
                </a:lnTo>
                <a:lnTo>
                  <a:pt x="807" y="1038"/>
                </a:lnTo>
                <a:lnTo>
                  <a:pt x="806" y="1038"/>
                </a:lnTo>
                <a:lnTo>
                  <a:pt x="804" y="1038"/>
                </a:lnTo>
                <a:lnTo>
                  <a:pt x="802" y="1038"/>
                </a:lnTo>
                <a:lnTo>
                  <a:pt x="801" y="1038"/>
                </a:lnTo>
                <a:lnTo>
                  <a:pt x="799" y="1038"/>
                </a:lnTo>
                <a:lnTo>
                  <a:pt x="798" y="1038"/>
                </a:lnTo>
                <a:lnTo>
                  <a:pt x="796" y="1038"/>
                </a:lnTo>
                <a:lnTo>
                  <a:pt x="794" y="1038"/>
                </a:lnTo>
                <a:lnTo>
                  <a:pt x="793" y="1038"/>
                </a:lnTo>
                <a:lnTo>
                  <a:pt x="791" y="1038"/>
                </a:lnTo>
                <a:lnTo>
                  <a:pt x="789" y="1038"/>
                </a:lnTo>
                <a:lnTo>
                  <a:pt x="788" y="1038"/>
                </a:lnTo>
                <a:lnTo>
                  <a:pt x="786" y="1038"/>
                </a:lnTo>
                <a:lnTo>
                  <a:pt x="784" y="1038"/>
                </a:lnTo>
                <a:lnTo>
                  <a:pt x="771" y="1038"/>
                </a:lnTo>
                <a:lnTo>
                  <a:pt x="760" y="1038"/>
                </a:lnTo>
                <a:lnTo>
                  <a:pt x="752" y="1038"/>
                </a:lnTo>
                <a:lnTo>
                  <a:pt x="750" y="1038"/>
                </a:lnTo>
                <a:lnTo>
                  <a:pt x="747" y="1038"/>
                </a:lnTo>
                <a:lnTo>
                  <a:pt x="740" y="1038"/>
                </a:lnTo>
                <a:lnTo>
                  <a:pt x="739" y="1038"/>
                </a:lnTo>
                <a:lnTo>
                  <a:pt x="737" y="1038"/>
                </a:lnTo>
                <a:lnTo>
                  <a:pt x="735" y="1038"/>
                </a:lnTo>
                <a:lnTo>
                  <a:pt x="731" y="1038"/>
                </a:lnTo>
                <a:lnTo>
                  <a:pt x="729" y="1038"/>
                </a:lnTo>
                <a:lnTo>
                  <a:pt x="727" y="1038"/>
                </a:lnTo>
                <a:lnTo>
                  <a:pt x="724" y="1038"/>
                </a:lnTo>
                <a:lnTo>
                  <a:pt x="722" y="1038"/>
                </a:lnTo>
                <a:lnTo>
                  <a:pt x="721" y="1038"/>
                </a:lnTo>
                <a:lnTo>
                  <a:pt x="719" y="1038"/>
                </a:lnTo>
                <a:lnTo>
                  <a:pt x="717" y="1038"/>
                </a:lnTo>
                <a:lnTo>
                  <a:pt x="716" y="1038"/>
                </a:lnTo>
                <a:lnTo>
                  <a:pt x="713" y="1038"/>
                </a:lnTo>
                <a:lnTo>
                  <a:pt x="711" y="1038"/>
                </a:lnTo>
                <a:lnTo>
                  <a:pt x="708" y="1038"/>
                </a:lnTo>
                <a:lnTo>
                  <a:pt x="701" y="1038"/>
                </a:lnTo>
                <a:lnTo>
                  <a:pt x="699" y="1038"/>
                </a:lnTo>
                <a:lnTo>
                  <a:pt x="696" y="1038"/>
                </a:lnTo>
                <a:lnTo>
                  <a:pt x="695" y="1038"/>
                </a:lnTo>
                <a:lnTo>
                  <a:pt x="693" y="1038"/>
                </a:lnTo>
                <a:lnTo>
                  <a:pt x="690" y="1038"/>
                </a:lnTo>
                <a:lnTo>
                  <a:pt x="688" y="1038"/>
                </a:lnTo>
                <a:lnTo>
                  <a:pt x="685" y="1038"/>
                </a:lnTo>
                <a:lnTo>
                  <a:pt x="683" y="1040"/>
                </a:lnTo>
                <a:lnTo>
                  <a:pt x="680" y="1040"/>
                </a:lnTo>
                <a:lnTo>
                  <a:pt x="678" y="1040"/>
                </a:lnTo>
                <a:lnTo>
                  <a:pt x="675" y="1040"/>
                </a:lnTo>
                <a:lnTo>
                  <a:pt x="673" y="1040"/>
                </a:lnTo>
                <a:lnTo>
                  <a:pt x="672" y="1040"/>
                </a:lnTo>
                <a:lnTo>
                  <a:pt x="668" y="1040"/>
                </a:lnTo>
                <a:lnTo>
                  <a:pt x="667" y="1040"/>
                </a:lnTo>
                <a:lnTo>
                  <a:pt x="665" y="1040"/>
                </a:lnTo>
                <a:lnTo>
                  <a:pt x="664" y="1040"/>
                </a:lnTo>
                <a:lnTo>
                  <a:pt x="662" y="1040"/>
                </a:lnTo>
                <a:lnTo>
                  <a:pt x="660" y="1040"/>
                </a:lnTo>
                <a:lnTo>
                  <a:pt x="659" y="1040"/>
                </a:lnTo>
                <a:lnTo>
                  <a:pt x="657" y="1040"/>
                </a:lnTo>
                <a:lnTo>
                  <a:pt x="655" y="1040"/>
                </a:lnTo>
                <a:lnTo>
                  <a:pt x="654" y="1040"/>
                </a:lnTo>
                <a:lnTo>
                  <a:pt x="647" y="1040"/>
                </a:lnTo>
                <a:lnTo>
                  <a:pt x="646" y="1040"/>
                </a:lnTo>
                <a:lnTo>
                  <a:pt x="644" y="1040"/>
                </a:lnTo>
                <a:lnTo>
                  <a:pt x="642" y="1040"/>
                </a:lnTo>
                <a:lnTo>
                  <a:pt x="641" y="1041"/>
                </a:lnTo>
                <a:lnTo>
                  <a:pt x="641" y="1040"/>
                </a:lnTo>
                <a:lnTo>
                  <a:pt x="634" y="1040"/>
                </a:lnTo>
                <a:lnTo>
                  <a:pt x="631" y="1041"/>
                </a:lnTo>
                <a:lnTo>
                  <a:pt x="629" y="1041"/>
                </a:lnTo>
                <a:lnTo>
                  <a:pt x="628" y="1041"/>
                </a:lnTo>
                <a:lnTo>
                  <a:pt x="626" y="1041"/>
                </a:lnTo>
                <a:lnTo>
                  <a:pt x="624" y="1041"/>
                </a:lnTo>
                <a:lnTo>
                  <a:pt x="623" y="1041"/>
                </a:lnTo>
                <a:lnTo>
                  <a:pt x="621" y="1041"/>
                </a:lnTo>
                <a:lnTo>
                  <a:pt x="619" y="1041"/>
                </a:lnTo>
                <a:lnTo>
                  <a:pt x="618" y="1041"/>
                </a:lnTo>
                <a:lnTo>
                  <a:pt x="616" y="1041"/>
                </a:lnTo>
                <a:lnTo>
                  <a:pt x="615" y="1041"/>
                </a:lnTo>
                <a:lnTo>
                  <a:pt x="613" y="1041"/>
                </a:lnTo>
                <a:lnTo>
                  <a:pt x="606" y="1041"/>
                </a:lnTo>
                <a:lnTo>
                  <a:pt x="601" y="1041"/>
                </a:lnTo>
                <a:lnTo>
                  <a:pt x="597" y="1041"/>
                </a:lnTo>
                <a:lnTo>
                  <a:pt x="592" y="1041"/>
                </a:lnTo>
                <a:lnTo>
                  <a:pt x="588" y="1041"/>
                </a:lnTo>
                <a:lnTo>
                  <a:pt x="587" y="1041"/>
                </a:lnTo>
                <a:lnTo>
                  <a:pt x="585" y="1041"/>
                </a:lnTo>
                <a:lnTo>
                  <a:pt x="583" y="1041"/>
                </a:lnTo>
                <a:lnTo>
                  <a:pt x="582" y="1041"/>
                </a:lnTo>
                <a:lnTo>
                  <a:pt x="580" y="1041"/>
                </a:lnTo>
                <a:lnTo>
                  <a:pt x="577" y="1041"/>
                </a:lnTo>
                <a:lnTo>
                  <a:pt x="575" y="1041"/>
                </a:lnTo>
                <a:lnTo>
                  <a:pt x="574" y="1041"/>
                </a:lnTo>
                <a:lnTo>
                  <a:pt x="572" y="1041"/>
                </a:lnTo>
                <a:lnTo>
                  <a:pt x="570" y="1041"/>
                </a:lnTo>
                <a:lnTo>
                  <a:pt x="569" y="1041"/>
                </a:lnTo>
                <a:lnTo>
                  <a:pt x="566" y="1041"/>
                </a:lnTo>
                <a:lnTo>
                  <a:pt x="564" y="1041"/>
                </a:lnTo>
                <a:lnTo>
                  <a:pt x="561" y="1041"/>
                </a:lnTo>
                <a:lnTo>
                  <a:pt x="559" y="1041"/>
                </a:lnTo>
                <a:lnTo>
                  <a:pt x="557" y="1041"/>
                </a:lnTo>
                <a:lnTo>
                  <a:pt x="556" y="1041"/>
                </a:lnTo>
                <a:lnTo>
                  <a:pt x="554" y="1041"/>
                </a:lnTo>
                <a:lnTo>
                  <a:pt x="552" y="1041"/>
                </a:lnTo>
                <a:lnTo>
                  <a:pt x="546" y="1041"/>
                </a:lnTo>
                <a:lnTo>
                  <a:pt x="544" y="1041"/>
                </a:lnTo>
                <a:lnTo>
                  <a:pt x="543" y="1041"/>
                </a:lnTo>
                <a:lnTo>
                  <a:pt x="533" y="1041"/>
                </a:lnTo>
                <a:lnTo>
                  <a:pt x="531" y="1041"/>
                </a:lnTo>
                <a:lnTo>
                  <a:pt x="530" y="1041"/>
                </a:lnTo>
                <a:lnTo>
                  <a:pt x="523" y="1041"/>
                </a:lnTo>
                <a:lnTo>
                  <a:pt x="521" y="1041"/>
                </a:lnTo>
                <a:lnTo>
                  <a:pt x="503" y="1043"/>
                </a:lnTo>
                <a:lnTo>
                  <a:pt x="502" y="1043"/>
                </a:lnTo>
                <a:lnTo>
                  <a:pt x="500" y="1043"/>
                </a:lnTo>
                <a:lnTo>
                  <a:pt x="499" y="1043"/>
                </a:lnTo>
                <a:lnTo>
                  <a:pt x="497" y="1043"/>
                </a:lnTo>
                <a:lnTo>
                  <a:pt x="495" y="1043"/>
                </a:lnTo>
                <a:lnTo>
                  <a:pt x="494" y="1043"/>
                </a:lnTo>
                <a:lnTo>
                  <a:pt x="490" y="1043"/>
                </a:lnTo>
                <a:lnTo>
                  <a:pt x="487" y="1043"/>
                </a:lnTo>
                <a:lnTo>
                  <a:pt x="485" y="1043"/>
                </a:lnTo>
                <a:lnTo>
                  <a:pt x="484" y="1043"/>
                </a:lnTo>
                <a:lnTo>
                  <a:pt x="461" y="1043"/>
                </a:lnTo>
                <a:lnTo>
                  <a:pt x="459" y="1043"/>
                </a:lnTo>
                <a:lnTo>
                  <a:pt x="443" y="1043"/>
                </a:lnTo>
                <a:lnTo>
                  <a:pt x="422" y="1043"/>
                </a:lnTo>
                <a:lnTo>
                  <a:pt x="407" y="1041"/>
                </a:lnTo>
                <a:lnTo>
                  <a:pt x="400" y="1041"/>
                </a:lnTo>
                <a:lnTo>
                  <a:pt x="397" y="1041"/>
                </a:lnTo>
                <a:lnTo>
                  <a:pt x="392" y="1041"/>
                </a:lnTo>
                <a:lnTo>
                  <a:pt x="386" y="1041"/>
                </a:lnTo>
                <a:lnTo>
                  <a:pt x="381" y="1041"/>
                </a:lnTo>
                <a:lnTo>
                  <a:pt x="379" y="1041"/>
                </a:lnTo>
                <a:lnTo>
                  <a:pt x="368" y="1043"/>
                </a:lnTo>
                <a:lnTo>
                  <a:pt x="358" y="1043"/>
                </a:lnTo>
                <a:lnTo>
                  <a:pt x="353" y="1043"/>
                </a:lnTo>
                <a:lnTo>
                  <a:pt x="351" y="1043"/>
                </a:lnTo>
                <a:lnTo>
                  <a:pt x="345" y="1043"/>
                </a:lnTo>
                <a:lnTo>
                  <a:pt x="342" y="1043"/>
                </a:lnTo>
                <a:lnTo>
                  <a:pt x="338" y="1043"/>
                </a:lnTo>
                <a:lnTo>
                  <a:pt x="337" y="1043"/>
                </a:lnTo>
                <a:lnTo>
                  <a:pt x="335" y="1043"/>
                </a:lnTo>
                <a:lnTo>
                  <a:pt x="333" y="1043"/>
                </a:lnTo>
                <a:lnTo>
                  <a:pt x="330" y="1043"/>
                </a:lnTo>
                <a:lnTo>
                  <a:pt x="329" y="1043"/>
                </a:lnTo>
                <a:lnTo>
                  <a:pt x="327" y="1043"/>
                </a:lnTo>
                <a:lnTo>
                  <a:pt x="311" y="1041"/>
                </a:lnTo>
                <a:lnTo>
                  <a:pt x="309" y="1041"/>
                </a:lnTo>
                <a:lnTo>
                  <a:pt x="306" y="1041"/>
                </a:lnTo>
                <a:lnTo>
                  <a:pt x="304" y="1041"/>
                </a:lnTo>
                <a:lnTo>
                  <a:pt x="302" y="1041"/>
                </a:lnTo>
                <a:lnTo>
                  <a:pt x="301" y="1041"/>
                </a:lnTo>
                <a:lnTo>
                  <a:pt x="298" y="1041"/>
                </a:lnTo>
                <a:lnTo>
                  <a:pt x="296" y="1041"/>
                </a:lnTo>
                <a:lnTo>
                  <a:pt x="283" y="1041"/>
                </a:lnTo>
                <a:lnTo>
                  <a:pt x="281" y="1041"/>
                </a:lnTo>
                <a:lnTo>
                  <a:pt x="275" y="1041"/>
                </a:lnTo>
                <a:lnTo>
                  <a:pt x="268" y="1041"/>
                </a:lnTo>
                <a:lnTo>
                  <a:pt x="253" y="1041"/>
                </a:lnTo>
                <a:lnTo>
                  <a:pt x="252" y="1041"/>
                </a:lnTo>
                <a:lnTo>
                  <a:pt x="249" y="1041"/>
                </a:lnTo>
                <a:lnTo>
                  <a:pt x="245" y="1041"/>
                </a:lnTo>
                <a:lnTo>
                  <a:pt x="244" y="1041"/>
                </a:lnTo>
                <a:lnTo>
                  <a:pt x="239" y="1041"/>
                </a:lnTo>
                <a:lnTo>
                  <a:pt x="232" y="1041"/>
                </a:lnTo>
                <a:lnTo>
                  <a:pt x="222" y="1041"/>
                </a:lnTo>
                <a:lnTo>
                  <a:pt x="221" y="1041"/>
                </a:lnTo>
                <a:lnTo>
                  <a:pt x="221" y="1038"/>
                </a:lnTo>
                <a:lnTo>
                  <a:pt x="221" y="1036"/>
                </a:lnTo>
                <a:lnTo>
                  <a:pt x="221" y="1035"/>
                </a:lnTo>
                <a:lnTo>
                  <a:pt x="221" y="1031"/>
                </a:lnTo>
                <a:lnTo>
                  <a:pt x="221" y="1023"/>
                </a:lnTo>
                <a:lnTo>
                  <a:pt x="221" y="1017"/>
                </a:lnTo>
                <a:lnTo>
                  <a:pt x="221" y="1004"/>
                </a:lnTo>
                <a:lnTo>
                  <a:pt x="221" y="995"/>
                </a:lnTo>
                <a:lnTo>
                  <a:pt x="221" y="994"/>
                </a:lnTo>
                <a:lnTo>
                  <a:pt x="221" y="992"/>
                </a:lnTo>
                <a:lnTo>
                  <a:pt x="221" y="991"/>
                </a:lnTo>
                <a:lnTo>
                  <a:pt x="221" y="982"/>
                </a:lnTo>
                <a:lnTo>
                  <a:pt x="221" y="974"/>
                </a:lnTo>
                <a:lnTo>
                  <a:pt x="219" y="958"/>
                </a:lnTo>
                <a:lnTo>
                  <a:pt x="219" y="946"/>
                </a:lnTo>
                <a:lnTo>
                  <a:pt x="221" y="927"/>
                </a:lnTo>
                <a:lnTo>
                  <a:pt x="221" y="917"/>
                </a:lnTo>
                <a:lnTo>
                  <a:pt x="221" y="915"/>
                </a:lnTo>
                <a:lnTo>
                  <a:pt x="221" y="912"/>
                </a:lnTo>
                <a:lnTo>
                  <a:pt x="221" y="901"/>
                </a:lnTo>
                <a:lnTo>
                  <a:pt x="221" y="889"/>
                </a:lnTo>
                <a:lnTo>
                  <a:pt x="221" y="888"/>
                </a:lnTo>
                <a:lnTo>
                  <a:pt x="221" y="884"/>
                </a:lnTo>
                <a:lnTo>
                  <a:pt x="221" y="878"/>
                </a:lnTo>
                <a:lnTo>
                  <a:pt x="221" y="871"/>
                </a:lnTo>
                <a:lnTo>
                  <a:pt x="221" y="855"/>
                </a:lnTo>
                <a:lnTo>
                  <a:pt x="221" y="848"/>
                </a:lnTo>
                <a:lnTo>
                  <a:pt x="221" y="845"/>
                </a:lnTo>
                <a:lnTo>
                  <a:pt x="221" y="843"/>
                </a:lnTo>
                <a:lnTo>
                  <a:pt x="221" y="837"/>
                </a:lnTo>
                <a:lnTo>
                  <a:pt x="221" y="835"/>
                </a:lnTo>
                <a:lnTo>
                  <a:pt x="221" y="834"/>
                </a:lnTo>
                <a:lnTo>
                  <a:pt x="221" y="824"/>
                </a:lnTo>
                <a:lnTo>
                  <a:pt x="221" y="822"/>
                </a:lnTo>
                <a:lnTo>
                  <a:pt x="221" y="821"/>
                </a:lnTo>
                <a:lnTo>
                  <a:pt x="221" y="819"/>
                </a:lnTo>
                <a:lnTo>
                  <a:pt x="221" y="814"/>
                </a:lnTo>
                <a:lnTo>
                  <a:pt x="221" y="812"/>
                </a:lnTo>
                <a:lnTo>
                  <a:pt x="221" y="811"/>
                </a:lnTo>
                <a:lnTo>
                  <a:pt x="221" y="804"/>
                </a:lnTo>
                <a:lnTo>
                  <a:pt x="221" y="798"/>
                </a:lnTo>
                <a:lnTo>
                  <a:pt x="221" y="791"/>
                </a:lnTo>
                <a:lnTo>
                  <a:pt x="221" y="773"/>
                </a:lnTo>
                <a:lnTo>
                  <a:pt x="221" y="767"/>
                </a:lnTo>
                <a:lnTo>
                  <a:pt x="221" y="763"/>
                </a:lnTo>
                <a:lnTo>
                  <a:pt x="221" y="758"/>
                </a:lnTo>
                <a:lnTo>
                  <a:pt x="221" y="754"/>
                </a:lnTo>
                <a:lnTo>
                  <a:pt x="221" y="726"/>
                </a:lnTo>
                <a:lnTo>
                  <a:pt x="221" y="718"/>
                </a:lnTo>
                <a:lnTo>
                  <a:pt x="221" y="700"/>
                </a:lnTo>
                <a:lnTo>
                  <a:pt x="221" y="687"/>
                </a:lnTo>
                <a:lnTo>
                  <a:pt x="221" y="682"/>
                </a:lnTo>
                <a:lnTo>
                  <a:pt x="221" y="680"/>
                </a:lnTo>
                <a:lnTo>
                  <a:pt x="221" y="675"/>
                </a:lnTo>
                <a:lnTo>
                  <a:pt x="221" y="672"/>
                </a:lnTo>
                <a:lnTo>
                  <a:pt x="221" y="664"/>
                </a:lnTo>
                <a:lnTo>
                  <a:pt x="221" y="662"/>
                </a:lnTo>
                <a:lnTo>
                  <a:pt x="221" y="657"/>
                </a:lnTo>
                <a:lnTo>
                  <a:pt x="221" y="651"/>
                </a:lnTo>
                <a:lnTo>
                  <a:pt x="221" y="649"/>
                </a:lnTo>
                <a:lnTo>
                  <a:pt x="221" y="638"/>
                </a:lnTo>
                <a:lnTo>
                  <a:pt x="221" y="636"/>
                </a:lnTo>
                <a:lnTo>
                  <a:pt x="221" y="633"/>
                </a:lnTo>
                <a:lnTo>
                  <a:pt x="221" y="628"/>
                </a:lnTo>
                <a:lnTo>
                  <a:pt x="221" y="625"/>
                </a:lnTo>
                <a:lnTo>
                  <a:pt x="221" y="623"/>
                </a:lnTo>
                <a:lnTo>
                  <a:pt x="221" y="618"/>
                </a:lnTo>
                <a:lnTo>
                  <a:pt x="221" y="611"/>
                </a:lnTo>
                <a:lnTo>
                  <a:pt x="221" y="605"/>
                </a:lnTo>
                <a:lnTo>
                  <a:pt x="221" y="602"/>
                </a:lnTo>
                <a:lnTo>
                  <a:pt x="221" y="598"/>
                </a:lnTo>
                <a:lnTo>
                  <a:pt x="221" y="597"/>
                </a:lnTo>
                <a:lnTo>
                  <a:pt x="221" y="593"/>
                </a:lnTo>
                <a:lnTo>
                  <a:pt x="221" y="592"/>
                </a:lnTo>
                <a:lnTo>
                  <a:pt x="221" y="587"/>
                </a:lnTo>
                <a:lnTo>
                  <a:pt x="221" y="580"/>
                </a:lnTo>
                <a:lnTo>
                  <a:pt x="221" y="579"/>
                </a:lnTo>
                <a:lnTo>
                  <a:pt x="221" y="575"/>
                </a:lnTo>
                <a:lnTo>
                  <a:pt x="221" y="572"/>
                </a:lnTo>
                <a:lnTo>
                  <a:pt x="221" y="571"/>
                </a:lnTo>
                <a:lnTo>
                  <a:pt x="221" y="569"/>
                </a:lnTo>
                <a:lnTo>
                  <a:pt x="221" y="561"/>
                </a:lnTo>
                <a:lnTo>
                  <a:pt x="217" y="561"/>
                </a:lnTo>
                <a:lnTo>
                  <a:pt x="214" y="561"/>
                </a:lnTo>
                <a:lnTo>
                  <a:pt x="213" y="561"/>
                </a:lnTo>
                <a:lnTo>
                  <a:pt x="211" y="561"/>
                </a:lnTo>
                <a:lnTo>
                  <a:pt x="209" y="561"/>
                </a:lnTo>
                <a:lnTo>
                  <a:pt x="208" y="561"/>
                </a:lnTo>
                <a:lnTo>
                  <a:pt x="206" y="561"/>
                </a:lnTo>
                <a:lnTo>
                  <a:pt x="204" y="561"/>
                </a:lnTo>
                <a:lnTo>
                  <a:pt x="203" y="561"/>
                </a:lnTo>
                <a:lnTo>
                  <a:pt x="201" y="561"/>
                </a:lnTo>
                <a:lnTo>
                  <a:pt x="200" y="561"/>
                </a:lnTo>
                <a:lnTo>
                  <a:pt x="198" y="561"/>
                </a:lnTo>
                <a:lnTo>
                  <a:pt x="196" y="561"/>
                </a:lnTo>
                <a:lnTo>
                  <a:pt x="195" y="561"/>
                </a:lnTo>
                <a:lnTo>
                  <a:pt x="193" y="561"/>
                </a:lnTo>
                <a:lnTo>
                  <a:pt x="191" y="561"/>
                </a:lnTo>
                <a:lnTo>
                  <a:pt x="190" y="561"/>
                </a:lnTo>
                <a:lnTo>
                  <a:pt x="183" y="561"/>
                </a:lnTo>
                <a:lnTo>
                  <a:pt x="178" y="561"/>
                </a:lnTo>
                <a:lnTo>
                  <a:pt x="177" y="561"/>
                </a:lnTo>
                <a:lnTo>
                  <a:pt x="175" y="561"/>
                </a:lnTo>
                <a:lnTo>
                  <a:pt x="173" y="561"/>
                </a:lnTo>
                <a:lnTo>
                  <a:pt x="167" y="561"/>
                </a:lnTo>
                <a:lnTo>
                  <a:pt x="167" y="559"/>
                </a:lnTo>
                <a:lnTo>
                  <a:pt x="165" y="559"/>
                </a:lnTo>
                <a:lnTo>
                  <a:pt x="160" y="559"/>
                </a:lnTo>
                <a:lnTo>
                  <a:pt x="157" y="559"/>
                </a:lnTo>
                <a:lnTo>
                  <a:pt x="139" y="559"/>
                </a:lnTo>
                <a:lnTo>
                  <a:pt x="137" y="559"/>
                </a:lnTo>
                <a:lnTo>
                  <a:pt x="134" y="559"/>
                </a:lnTo>
                <a:lnTo>
                  <a:pt x="131" y="559"/>
                </a:lnTo>
                <a:lnTo>
                  <a:pt x="118" y="559"/>
                </a:lnTo>
                <a:lnTo>
                  <a:pt x="113" y="559"/>
                </a:lnTo>
                <a:lnTo>
                  <a:pt x="111" y="559"/>
                </a:lnTo>
                <a:lnTo>
                  <a:pt x="106" y="559"/>
                </a:lnTo>
                <a:lnTo>
                  <a:pt x="105" y="559"/>
                </a:lnTo>
                <a:lnTo>
                  <a:pt x="103" y="559"/>
                </a:lnTo>
                <a:lnTo>
                  <a:pt x="98" y="559"/>
                </a:lnTo>
                <a:lnTo>
                  <a:pt x="97" y="559"/>
                </a:lnTo>
                <a:lnTo>
                  <a:pt x="95" y="559"/>
                </a:lnTo>
                <a:lnTo>
                  <a:pt x="87" y="559"/>
                </a:lnTo>
                <a:lnTo>
                  <a:pt x="85" y="559"/>
                </a:lnTo>
                <a:lnTo>
                  <a:pt x="80" y="559"/>
                </a:lnTo>
                <a:lnTo>
                  <a:pt x="74" y="559"/>
                </a:lnTo>
                <a:lnTo>
                  <a:pt x="69" y="558"/>
                </a:lnTo>
                <a:lnTo>
                  <a:pt x="64" y="558"/>
                </a:lnTo>
                <a:lnTo>
                  <a:pt x="59" y="558"/>
                </a:lnTo>
                <a:lnTo>
                  <a:pt x="57" y="558"/>
                </a:lnTo>
                <a:lnTo>
                  <a:pt x="52" y="558"/>
                </a:lnTo>
                <a:lnTo>
                  <a:pt x="51" y="558"/>
                </a:lnTo>
                <a:lnTo>
                  <a:pt x="48" y="558"/>
                </a:lnTo>
                <a:lnTo>
                  <a:pt x="46" y="558"/>
                </a:lnTo>
                <a:lnTo>
                  <a:pt x="43" y="558"/>
                </a:lnTo>
                <a:lnTo>
                  <a:pt x="39" y="558"/>
                </a:lnTo>
                <a:lnTo>
                  <a:pt x="36" y="558"/>
                </a:lnTo>
                <a:lnTo>
                  <a:pt x="34" y="558"/>
                </a:lnTo>
                <a:lnTo>
                  <a:pt x="33" y="558"/>
                </a:lnTo>
                <a:lnTo>
                  <a:pt x="31" y="558"/>
                </a:lnTo>
                <a:lnTo>
                  <a:pt x="21" y="558"/>
                </a:lnTo>
                <a:lnTo>
                  <a:pt x="13" y="558"/>
                </a:lnTo>
                <a:lnTo>
                  <a:pt x="10" y="558"/>
                </a:lnTo>
                <a:lnTo>
                  <a:pt x="8" y="558"/>
                </a:lnTo>
                <a:lnTo>
                  <a:pt x="3" y="558"/>
                </a:lnTo>
                <a:lnTo>
                  <a:pt x="0" y="558"/>
                </a:lnTo>
                <a:lnTo>
                  <a:pt x="0" y="556"/>
                </a:lnTo>
                <a:lnTo>
                  <a:pt x="0" y="551"/>
                </a:lnTo>
                <a:lnTo>
                  <a:pt x="0" y="541"/>
                </a:lnTo>
                <a:lnTo>
                  <a:pt x="0" y="540"/>
                </a:lnTo>
                <a:lnTo>
                  <a:pt x="0" y="526"/>
                </a:lnTo>
                <a:lnTo>
                  <a:pt x="0" y="523"/>
                </a:lnTo>
                <a:lnTo>
                  <a:pt x="0" y="522"/>
                </a:lnTo>
                <a:lnTo>
                  <a:pt x="0" y="518"/>
                </a:lnTo>
                <a:lnTo>
                  <a:pt x="2" y="502"/>
                </a:lnTo>
                <a:lnTo>
                  <a:pt x="0" y="502"/>
                </a:lnTo>
                <a:lnTo>
                  <a:pt x="0" y="499"/>
                </a:lnTo>
                <a:lnTo>
                  <a:pt x="0" y="497"/>
                </a:lnTo>
                <a:lnTo>
                  <a:pt x="0" y="494"/>
                </a:lnTo>
                <a:lnTo>
                  <a:pt x="0" y="487"/>
                </a:lnTo>
                <a:lnTo>
                  <a:pt x="0" y="476"/>
                </a:lnTo>
                <a:lnTo>
                  <a:pt x="2" y="466"/>
                </a:lnTo>
                <a:lnTo>
                  <a:pt x="2" y="448"/>
                </a:lnTo>
                <a:lnTo>
                  <a:pt x="2" y="446"/>
                </a:lnTo>
                <a:lnTo>
                  <a:pt x="2" y="412"/>
                </a:lnTo>
                <a:lnTo>
                  <a:pt x="2" y="402"/>
                </a:lnTo>
                <a:lnTo>
                  <a:pt x="2" y="396"/>
                </a:lnTo>
                <a:lnTo>
                  <a:pt x="2" y="394"/>
                </a:lnTo>
                <a:lnTo>
                  <a:pt x="2" y="392"/>
                </a:lnTo>
                <a:lnTo>
                  <a:pt x="2" y="388"/>
                </a:lnTo>
                <a:lnTo>
                  <a:pt x="2" y="375"/>
                </a:lnTo>
                <a:lnTo>
                  <a:pt x="3" y="352"/>
                </a:lnTo>
                <a:lnTo>
                  <a:pt x="3" y="340"/>
                </a:lnTo>
                <a:lnTo>
                  <a:pt x="3" y="337"/>
                </a:lnTo>
                <a:lnTo>
                  <a:pt x="3" y="335"/>
                </a:lnTo>
                <a:lnTo>
                  <a:pt x="3" y="332"/>
                </a:lnTo>
                <a:lnTo>
                  <a:pt x="3" y="324"/>
                </a:lnTo>
                <a:lnTo>
                  <a:pt x="3" y="317"/>
                </a:lnTo>
                <a:lnTo>
                  <a:pt x="3" y="316"/>
                </a:lnTo>
                <a:lnTo>
                  <a:pt x="3" y="312"/>
                </a:lnTo>
                <a:lnTo>
                  <a:pt x="3" y="311"/>
                </a:lnTo>
                <a:lnTo>
                  <a:pt x="3" y="306"/>
                </a:lnTo>
                <a:lnTo>
                  <a:pt x="3" y="298"/>
                </a:lnTo>
                <a:lnTo>
                  <a:pt x="3" y="290"/>
                </a:lnTo>
                <a:lnTo>
                  <a:pt x="3" y="272"/>
                </a:lnTo>
                <a:lnTo>
                  <a:pt x="3" y="267"/>
                </a:lnTo>
                <a:lnTo>
                  <a:pt x="3" y="265"/>
                </a:lnTo>
                <a:lnTo>
                  <a:pt x="3" y="260"/>
                </a:lnTo>
                <a:lnTo>
                  <a:pt x="5" y="255"/>
                </a:lnTo>
                <a:lnTo>
                  <a:pt x="5" y="249"/>
                </a:lnTo>
                <a:lnTo>
                  <a:pt x="5" y="236"/>
                </a:lnTo>
                <a:lnTo>
                  <a:pt x="5" y="232"/>
                </a:lnTo>
                <a:lnTo>
                  <a:pt x="5" y="227"/>
                </a:lnTo>
                <a:lnTo>
                  <a:pt x="5" y="219"/>
                </a:lnTo>
                <a:lnTo>
                  <a:pt x="5" y="216"/>
                </a:lnTo>
                <a:lnTo>
                  <a:pt x="5" y="211"/>
                </a:lnTo>
                <a:lnTo>
                  <a:pt x="5" y="209"/>
                </a:lnTo>
                <a:lnTo>
                  <a:pt x="5" y="201"/>
                </a:lnTo>
                <a:lnTo>
                  <a:pt x="5" y="188"/>
                </a:lnTo>
                <a:lnTo>
                  <a:pt x="5" y="185"/>
                </a:lnTo>
                <a:lnTo>
                  <a:pt x="5" y="167"/>
                </a:lnTo>
                <a:lnTo>
                  <a:pt x="8" y="167"/>
                </a:lnTo>
                <a:lnTo>
                  <a:pt x="10" y="167"/>
                </a:lnTo>
                <a:lnTo>
                  <a:pt x="12" y="167"/>
                </a:lnTo>
                <a:lnTo>
                  <a:pt x="13" y="167"/>
                </a:lnTo>
                <a:lnTo>
                  <a:pt x="13" y="165"/>
                </a:lnTo>
                <a:lnTo>
                  <a:pt x="13" y="164"/>
                </a:lnTo>
                <a:lnTo>
                  <a:pt x="13" y="162"/>
                </a:lnTo>
                <a:lnTo>
                  <a:pt x="13" y="159"/>
                </a:lnTo>
                <a:lnTo>
                  <a:pt x="13" y="157"/>
                </a:lnTo>
                <a:lnTo>
                  <a:pt x="13" y="156"/>
                </a:lnTo>
                <a:lnTo>
                  <a:pt x="13" y="152"/>
                </a:lnTo>
                <a:lnTo>
                  <a:pt x="13" y="151"/>
                </a:lnTo>
                <a:lnTo>
                  <a:pt x="13" y="149"/>
                </a:lnTo>
                <a:lnTo>
                  <a:pt x="13" y="147"/>
                </a:lnTo>
                <a:lnTo>
                  <a:pt x="13" y="146"/>
                </a:lnTo>
                <a:lnTo>
                  <a:pt x="13" y="143"/>
                </a:lnTo>
                <a:lnTo>
                  <a:pt x="13" y="141"/>
                </a:lnTo>
                <a:lnTo>
                  <a:pt x="13" y="139"/>
                </a:lnTo>
                <a:lnTo>
                  <a:pt x="13" y="138"/>
                </a:lnTo>
                <a:lnTo>
                  <a:pt x="13" y="131"/>
                </a:lnTo>
                <a:lnTo>
                  <a:pt x="13" y="129"/>
                </a:lnTo>
                <a:lnTo>
                  <a:pt x="13" y="128"/>
                </a:lnTo>
                <a:lnTo>
                  <a:pt x="13" y="126"/>
                </a:lnTo>
                <a:lnTo>
                  <a:pt x="13" y="121"/>
                </a:lnTo>
                <a:lnTo>
                  <a:pt x="13" y="118"/>
                </a:lnTo>
                <a:lnTo>
                  <a:pt x="13" y="115"/>
                </a:lnTo>
                <a:lnTo>
                  <a:pt x="13" y="108"/>
                </a:lnTo>
                <a:lnTo>
                  <a:pt x="13" y="103"/>
                </a:lnTo>
                <a:lnTo>
                  <a:pt x="13" y="100"/>
                </a:lnTo>
                <a:lnTo>
                  <a:pt x="13" y="98"/>
                </a:lnTo>
                <a:lnTo>
                  <a:pt x="13" y="95"/>
                </a:lnTo>
                <a:lnTo>
                  <a:pt x="13" y="93"/>
                </a:lnTo>
                <a:lnTo>
                  <a:pt x="13" y="92"/>
                </a:lnTo>
                <a:lnTo>
                  <a:pt x="13" y="85"/>
                </a:lnTo>
                <a:lnTo>
                  <a:pt x="13" y="84"/>
                </a:lnTo>
                <a:lnTo>
                  <a:pt x="13" y="82"/>
                </a:lnTo>
                <a:lnTo>
                  <a:pt x="13" y="80"/>
                </a:lnTo>
                <a:lnTo>
                  <a:pt x="13" y="79"/>
                </a:lnTo>
                <a:lnTo>
                  <a:pt x="13" y="76"/>
                </a:lnTo>
                <a:lnTo>
                  <a:pt x="13" y="74"/>
                </a:lnTo>
                <a:lnTo>
                  <a:pt x="13" y="72"/>
                </a:lnTo>
                <a:lnTo>
                  <a:pt x="13" y="71"/>
                </a:lnTo>
                <a:lnTo>
                  <a:pt x="13" y="69"/>
                </a:lnTo>
                <a:lnTo>
                  <a:pt x="13" y="67"/>
                </a:lnTo>
                <a:lnTo>
                  <a:pt x="13" y="64"/>
                </a:lnTo>
                <a:lnTo>
                  <a:pt x="13" y="59"/>
                </a:lnTo>
                <a:lnTo>
                  <a:pt x="13" y="56"/>
                </a:lnTo>
                <a:lnTo>
                  <a:pt x="13" y="53"/>
                </a:lnTo>
                <a:lnTo>
                  <a:pt x="13" y="44"/>
                </a:lnTo>
                <a:lnTo>
                  <a:pt x="13" y="40"/>
                </a:lnTo>
                <a:lnTo>
                  <a:pt x="13" y="35"/>
                </a:lnTo>
                <a:lnTo>
                  <a:pt x="13" y="33"/>
                </a:lnTo>
                <a:lnTo>
                  <a:pt x="13" y="31"/>
                </a:lnTo>
                <a:lnTo>
                  <a:pt x="13" y="30"/>
                </a:lnTo>
                <a:lnTo>
                  <a:pt x="13" y="28"/>
                </a:lnTo>
                <a:lnTo>
                  <a:pt x="13" y="25"/>
                </a:lnTo>
                <a:lnTo>
                  <a:pt x="13" y="23"/>
                </a:lnTo>
                <a:lnTo>
                  <a:pt x="13" y="22"/>
                </a:lnTo>
                <a:lnTo>
                  <a:pt x="15" y="15"/>
                </a:lnTo>
                <a:lnTo>
                  <a:pt x="15" y="13"/>
                </a:lnTo>
                <a:lnTo>
                  <a:pt x="15" y="12"/>
                </a:lnTo>
                <a:lnTo>
                  <a:pt x="15" y="7"/>
                </a:lnTo>
                <a:lnTo>
                  <a:pt x="15" y="2"/>
                </a:lnTo>
                <a:lnTo>
                  <a:pt x="15" y="0"/>
                </a:lnTo>
                <a:lnTo>
                  <a:pt x="23"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77" name="Freeform 716"/>
          <p:cNvSpPr>
            <a:spLocks/>
          </p:cNvSpPr>
          <p:nvPr/>
        </p:nvSpPr>
        <p:spPr bwMode="auto">
          <a:xfrm>
            <a:off x="4326640" y="4289868"/>
            <a:ext cx="1914192" cy="2171258"/>
          </a:xfrm>
          <a:custGeom>
            <a:avLst/>
            <a:gdLst>
              <a:gd name="T0" fmla="*/ 92 w 946"/>
              <a:gd name="T1" fmla="*/ 0 h 1043"/>
              <a:gd name="T2" fmla="*/ 136 w 946"/>
              <a:gd name="T3" fmla="*/ 2 h 1043"/>
              <a:gd name="T4" fmla="*/ 198 w 946"/>
              <a:gd name="T5" fmla="*/ 2 h 1043"/>
              <a:gd name="T6" fmla="*/ 240 w 946"/>
              <a:gd name="T7" fmla="*/ 4 h 1043"/>
              <a:gd name="T8" fmla="*/ 307 w 946"/>
              <a:gd name="T9" fmla="*/ 4 h 1043"/>
              <a:gd name="T10" fmla="*/ 374 w 946"/>
              <a:gd name="T11" fmla="*/ 4 h 1043"/>
              <a:gd name="T12" fmla="*/ 463 w 946"/>
              <a:gd name="T13" fmla="*/ 5 h 1043"/>
              <a:gd name="T14" fmla="*/ 551 w 946"/>
              <a:gd name="T15" fmla="*/ 5 h 1043"/>
              <a:gd name="T16" fmla="*/ 641 w 946"/>
              <a:gd name="T17" fmla="*/ 5 h 1043"/>
              <a:gd name="T18" fmla="*/ 683 w 946"/>
              <a:gd name="T19" fmla="*/ 56 h 1043"/>
              <a:gd name="T20" fmla="*/ 683 w 946"/>
              <a:gd name="T21" fmla="*/ 141 h 1043"/>
              <a:gd name="T22" fmla="*/ 685 w 946"/>
              <a:gd name="T23" fmla="*/ 221 h 1043"/>
              <a:gd name="T24" fmla="*/ 677 w 946"/>
              <a:gd name="T25" fmla="*/ 281 h 1043"/>
              <a:gd name="T26" fmla="*/ 668 w 946"/>
              <a:gd name="T27" fmla="*/ 355 h 1043"/>
              <a:gd name="T28" fmla="*/ 664 w 946"/>
              <a:gd name="T29" fmla="*/ 463 h 1043"/>
              <a:gd name="T30" fmla="*/ 678 w 946"/>
              <a:gd name="T31" fmla="*/ 559 h 1043"/>
              <a:gd name="T32" fmla="*/ 780 w 946"/>
              <a:gd name="T33" fmla="*/ 556 h 1043"/>
              <a:gd name="T34" fmla="*/ 871 w 946"/>
              <a:gd name="T35" fmla="*/ 556 h 1043"/>
              <a:gd name="T36" fmla="*/ 938 w 946"/>
              <a:gd name="T37" fmla="*/ 598 h 1043"/>
              <a:gd name="T38" fmla="*/ 940 w 946"/>
              <a:gd name="T39" fmla="*/ 723 h 1043"/>
              <a:gd name="T40" fmla="*/ 941 w 946"/>
              <a:gd name="T41" fmla="*/ 843 h 1043"/>
              <a:gd name="T42" fmla="*/ 943 w 946"/>
              <a:gd name="T43" fmla="*/ 946 h 1043"/>
              <a:gd name="T44" fmla="*/ 946 w 946"/>
              <a:gd name="T45" fmla="*/ 1004 h 1043"/>
              <a:gd name="T46" fmla="*/ 932 w 946"/>
              <a:gd name="T47" fmla="*/ 1038 h 1043"/>
              <a:gd name="T48" fmla="*/ 909 w 946"/>
              <a:gd name="T49" fmla="*/ 1038 h 1043"/>
              <a:gd name="T50" fmla="*/ 886 w 946"/>
              <a:gd name="T51" fmla="*/ 1038 h 1043"/>
              <a:gd name="T52" fmla="*/ 863 w 946"/>
              <a:gd name="T53" fmla="*/ 1038 h 1043"/>
              <a:gd name="T54" fmla="*/ 840 w 946"/>
              <a:gd name="T55" fmla="*/ 1038 h 1043"/>
              <a:gd name="T56" fmla="*/ 817 w 946"/>
              <a:gd name="T57" fmla="*/ 1038 h 1043"/>
              <a:gd name="T58" fmla="*/ 794 w 946"/>
              <a:gd name="T59" fmla="*/ 1038 h 1043"/>
              <a:gd name="T60" fmla="*/ 737 w 946"/>
              <a:gd name="T61" fmla="*/ 1038 h 1043"/>
              <a:gd name="T62" fmla="*/ 701 w 946"/>
              <a:gd name="T63" fmla="*/ 1038 h 1043"/>
              <a:gd name="T64" fmla="*/ 668 w 946"/>
              <a:gd name="T65" fmla="*/ 1040 h 1043"/>
              <a:gd name="T66" fmla="*/ 641 w 946"/>
              <a:gd name="T67" fmla="*/ 1041 h 1043"/>
              <a:gd name="T68" fmla="*/ 613 w 946"/>
              <a:gd name="T69" fmla="*/ 1041 h 1043"/>
              <a:gd name="T70" fmla="*/ 572 w 946"/>
              <a:gd name="T71" fmla="*/ 1041 h 1043"/>
              <a:gd name="T72" fmla="*/ 533 w 946"/>
              <a:gd name="T73" fmla="*/ 1041 h 1043"/>
              <a:gd name="T74" fmla="*/ 485 w 946"/>
              <a:gd name="T75" fmla="*/ 1043 h 1043"/>
              <a:gd name="T76" fmla="*/ 358 w 946"/>
              <a:gd name="T77" fmla="*/ 1043 h 1043"/>
              <a:gd name="T78" fmla="*/ 306 w 946"/>
              <a:gd name="T79" fmla="*/ 1041 h 1043"/>
              <a:gd name="T80" fmla="*/ 244 w 946"/>
              <a:gd name="T81" fmla="*/ 1041 h 1043"/>
              <a:gd name="T82" fmla="*/ 221 w 946"/>
              <a:gd name="T83" fmla="*/ 992 h 1043"/>
              <a:gd name="T84" fmla="*/ 221 w 946"/>
              <a:gd name="T85" fmla="*/ 878 h 1043"/>
              <a:gd name="T86" fmla="*/ 221 w 946"/>
              <a:gd name="T87" fmla="*/ 812 h 1043"/>
              <a:gd name="T88" fmla="*/ 221 w 946"/>
              <a:gd name="T89" fmla="*/ 682 h 1043"/>
              <a:gd name="T90" fmla="*/ 221 w 946"/>
              <a:gd name="T91" fmla="*/ 623 h 1043"/>
              <a:gd name="T92" fmla="*/ 221 w 946"/>
              <a:gd name="T93" fmla="*/ 571 h 1043"/>
              <a:gd name="T94" fmla="*/ 198 w 946"/>
              <a:gd name="T95" fmla="*/ 561 h 1043"/>
              <a:gd name="T96" fmla="*/ 160 w 946"/>
              <a:gd name="T97" fmla="*/ 559 h 1043"/>
              <a:gd name="T98" fmla="*/ 95 w 946"/>
              <a:gd name="T99" fmla="*/ 559 h 1043"/>
              <a:gd name="T100" fmla="*/ 39 w 946"/>
              <a:gd name="T101" fmla="*/ 558 h 1043"/>
              <a:gd name="T102" fmla="*/ 0 w 946"/>
              <a:gd name="T103" fmla="*/ 540 h 1043"/>
              <a:gd name="T104" fmla="*/ 2 w 946"/>
              <a:gd name="T105" fmla="*/ 446 h 1043"/>
              <a:gd name="T106" fmla="*/ 3 w 946"/>
              <a:gd name="T107" fmla="*/ 317 h 1043"/>
              <a:gd name="T108" fmla="*/ 5 w 946"/>
              <a:gd name="T109" fmla="*/ 232 h 1043"/>
              <a:gd name="T110" fmla="*/ 13 w 946"/>
              <a:gd name="T111" fmla="*/ 165 h 1043"/>
              <a:gd name="T112" fmla="*/ 13 w 946"/>
              <a:gd name="T113" fmla="*/ 138 h 1043"/>
              <a:gd name="T114" fmla="*/ 13 w 946"/>
              <a:gd name="T115" fmla="*/ 92 h 1043"/>
              <a:gd name="T116" fmla="*/ 13 w 946"/>
              <a:gd name="T117" fmla="*/ 56 h 1043"/>
              <a:gd name="T118" fmla="*/ 15 w 946"/>
              <a:gd name="T119" fmla="*/ 12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6" h="1043">
                <a:moveTo>
                  <a:pt x="23" y="0"/>
                </a:moveTo>
                <a:lnTo>
                  <a:pt x="33" y="0"/>
                </a:lnTo>
                <a:lnTo>
                  <a:pt x="52" y="0"/>
                </a:lnTo>
                <a:lnTo>
                  <a:pt x="54" y="0"/>
                </a:lnTo>
                <a:lnTo>
                  <a:pt x="56" y="0"/>
                </a:lnTo>
                <a:lnTo>
                  <a:pt x="57" y="0"/>
                </a:lnTo>
                <a:lnTo>
                  <a:pt x="61" y="0"/>
                </a:lnTo>
                <a:lnTo>
                  <a:pt x="67" y="0"/>
                </a:lnTo>
                <a:lnTo>
                  <a:pt x="74" y="0"/>
                </a:lnTo>
                <a:lnTo>
                  <a:pt x="82" y="0"/>
                </a:lnTo>
                <a:lnTo>
                  <a:pt x="85" y="0"/>
                </a:lnTo>
                <a:lnTo>
                  <a:pt x="87" y="0"/>
                </a:lnTo>
                <a:lnTo>
                  <a:pt x="88" y="0"/>
                </a:lnTo>
                <a:lnTo>
                  <a:pt x="92" y="0"/>
                </a:lnTo>
                <a:lnTo>
                  <a:pt x="93" y="0"/>
                </a:lnTo>
                <a:lnTo>
                  <a:pt x="98" y="0"/>
                </a:lnTo>
                <a:lnTo>
                  <a:pt x="101" y="0"/>
                </a:lnTo>
                <a:lnTo>
                  <a:pt x="106" y="0"/>
                </a:lnTo>
                <a:lnTo>
                  <a:pt x="108" y="0"/>
                </a:lnTo>
                <a:lnTo>
                  <a:pt x="110" y="0"/>
                </a:lnTo>
                <a:lnTo>
                  <a:pt x="111" y="0"/>
                </a:lnTo>
                <a:lnTo>
                  <a:pt x="118" y="0"/>
                </a:lnTo>
                <a:lnTo>
                  <a:pt x="121" y="2"/>
                </a:lnTo>
                <a:lnTo>
                  <a:pt x="124" y="2"/>
                </a:lnTo>
                <a:lnTo>
                  <a:pt x="126" y="2"/>
                </a:lnTo>
                <a:lnTo>
                  <a:pt x="128" y="2"/>
                </a:lnTo>
                <a:lnTo>
                  <a:pt x="133" y="2"/>
                </a:lnTo>
                <a:lnTo>
                  <a:pt x="136" y="2"/>
                </a:lnTo>
                <a:lnTo>
                  <a:pt x="141" y="2"/>
                </a:lnTo>
                <a:lnTo>
                  <a:pt x="146" y="0"/>
                </a:lnTo>
                <a:lnTo>
                  <a:pt x="154" y="2"/>
                </a:lnTo>
                <a:lnTo>
                  <a:pt x="155" y="2"/>
                </a:lnTo>
                <a:lnTo>
                  <a:pt x="165" y="2"/>
                </a:lnTo>
                <a:lnTo>
                  <a:pt x="168" y="2"/>
                </a:lnTo>
                <a:lnTo>
                  <a:pt x="173" y="2"/>
                </a:lnTo>
                <a:lnTo>
                  <a:pt x="177" y="2"/>
                </a:lnTo>
                <a:lnTo>
                  <a:pt x="182" y="2"/>
                </a:lnTo>
                <a:lnTo>
                  <a:pt x="183" y="2"/>
                </a:lnTo>
                <a:lnTo>
                  <a:pt x="186" y="2"/>
                </a:lnTo>
                <a:lnTo>
                  <a:pt x="188" y="2"/>
                </a:lnTo>
                <a:lnTo>
                  <a:pt x="195" y="2"/>
                </a:lnTo>
                <a:lnTo>
                  <a:pt x="198" y="2"/>
                </a:lnTo>
                <a:lnTo>
                  <a:pt x="200" y="2"/>
                </a:lnTo>
                <a:lnTo>
                  <a:pt x="203" y="2"/>
                </a:lnTo>
                <a:lnTo>
                  <a:pt x="204" y="2"/>
                </a:lnTo>
                <a:lnTo>
                  <a:pt x="206" y="2"/>
                </a:lnTo>
                <a:lnTo>
                  <a:pt x="211" y="2"/>
                </a:lnTo>
                <a:lnTo>
                  <a:pt x="213" y="2"/>
                </a:lnTo>
                <a:lnTo>
                  <a:pt x="214" y="2"/>
                </a:lnTo>
                <a:lnTo>
                  <a:pt x="217" y="2"/>
                </a:lnTo>
                <a:lnTo>
                  <a:pt x="221" y="2"/>
                </a:lnTo>
                <a:lnTo>
                  <a:pt x="227" y="4"/>
                </a:lnTo>
                <a:lnTo>
                  <a:pt x="229" y="4"/>
                </a:lnTo>
                <a:lnTo>
                  <a:pt x="235" y="4"/>
                </a:lnTo>
                <a:lnTo>
                  <a:pt x="239" y="4"/>
                </a:lnTo>
                <a:lnTo>
                  <a:pt x="240" y="4"/>
                </a:lnTo>
                <a:lnTo>
                  <a:pt x="244" y="4"/>
                </a:lnTo>
                <a:lnTo>
                  <a:pt x="247" y="4"/>
                </a:lnTo>
                <a:lnTo>
                  <a:pt x="255" y="4"/>
                </a:lnTo>
                <a:lnTo>
                  <a:pt x="260" y="4"/>
                </a:lnTo>
                <a:lnTo>
                  <a:pt x="262" y="4"/>
                </a:lnTo>
                <a:lnTo>
                  <a:pt x="265" y="4"/>
                </a:lnTo>
                <a:lnTo>
                  <a:pt x="268" y="4"/>
                </a:lnTo>
                <a:lnTo>
                  <a:pt x="271" y="4"/>
                </a:lnTo>
                <a:lnTo>
                  <a:pt x="276" y="4"/>
                </a:lnTo>
                <a:lnTo>
                  <a:pt x="281" y="4"/>
                </a:lnTo>
                <a:lnTo>
                  <a:pt x="284" y="4"/>
                </a:lnTo>
                <a:lnTo>
                  <a:pt x="299" y="4"/>
                </a:lnTo>
                <a:lnTo>
                  <a:pt x="306" y="4"/>
                </a:lnTo>
                <a:lnTo>
                  <a:pt x="307" y="4"/>
                </a:lnTo>
                <a:lnTo>
                  <a:pt x="312" y="4"/>
                </a:lnTo>
                <a:lnTo>
                  <a:pt x="316" y="4"/>
                </a:lnTo>
                <a:lnTo>
                  <a:pt x="322" y="4"/>
                </a:lnTo>
                <a:lnTo>
                  <a:pt x="329" y="4"/>
                </a:lnTo>
                <a:lnTo>
                  <a:pt x="330" y="4"/>
                </a:lnTo>
                <a:lnTo>
                  <a:pt x="332" y="4"/>
                </a:lnTo>
                <a:lnTo>
                  <a:pt x="333" y="4"/>
                </a:lnTo>
                <a:lnTo>
                  <a:pt x="343" y="4"/>
                </a:lnTo>
                <a:lnTo>
                  <a:pt x="347" y="4"/>
                </a:lnTo>
                <a:lnTo>
                  <a:pt x="353" y="4"/>
                </a:lnTo>
                <a:lnTo>
                  <a:pt x="355" y="4"/>
                </a:lnTo>
                <a:lnTo>
                  <a:pt x="356" y="4"/>
                </a:lnTo>
                <a:lnTo>
                  <a:pt x="366" y="4"/>
                </a:lnTo>
                <a:lnTo>
                  <a:pt x="374" y="4"/>
                </a:lnTo>
                <a:lnTo>
                  <a:pt x="376" y="4"/>
                </a:lnTo>
                <a:lnTo>
                  <a:pt x="378" y="4"/>
                </a:lnTo>
                <a:lnTo>
                  <a:pt x="379" y="4"/>
                </a:lnTo>
                <a:lnTo>
                  <a:pt x="383" y="4"/>
                </a:lnTo>
                <a:lnTo>
                  <a:pt x="396" y="4"/>
                </a:lnTo>
                <a:lnTo>
                  <a:pt x="400" y="4"/>
                </a:lnTo>
                <a:lnTo>
                  <a:pt x="402" y="4"/>
                </a:lnTo>
                <a:lnTo>
                  <a:pt x="412" y="4"/>
                </a:lnTo>
                <a:lnTo>
                  <a:pt x="420" y="4"/>
                </a:lnTo>
                <a:lnTo>
                  <a:pt x="433" y="4"/>
                </a:lnTo>
                <a:lnTo>
                  <a:pt x="458" y="4"/>
                </a:lnTo>
                <a:lnTo>
                  <a:pt x="458" y="7"/>
                </a:lnTo>
                <a:lnTo>
                  <a:pt x="459" y="7"/>
                </a:lnTo>
                <a:lnTo>
                  <a:pt x="463" y="5"/>
                </a:lnTo>
                <a:lnTo>
                  <a:pt x="464" y="5"/>
                </a:lnTo>
                <a:lnTo>
                  <a:pt x="477" y="5"/>
                </a:lnTo>
                <a:lnTo>
                  <a:pt x="479" y="5"/>
                </a:lnTo>
                <a:lnTo>
                  <a:pt x="481" y="5"/>
                </a:lnTo>
                <a:lnTo>
                  <a:pt x="490" y="5"/>
                </a:lnTo>
                <a:lnTo>
                  <a:pt x="497" y="5"/>
                </a:lnTo>
                <a:lnTo>
                  <a:pt x="503" y="5"/>
                </a:lnTo>
                <a:lnTo>
                  <a:pt x="516" y="5"/>
                </a:lnTo>
                <a:lnTo>
                  <a:pt x="518" y="5"/>
                </a:lnTo>
                <a:lnTo>
                  <a:pt x="525" y="5"/>
                </a:lnTo>
                <a:lnTo>
                  <a:pt x="530" y="5"/>
                </a:lnTo>
                <a:lnTo>
                  <a:pt x="533" y="5"/>
                </a:lnTo>
                <a:lnTo>
                  <a:pt x="541" y="5"/>
                </a:lnTo>
                <a:lnTo>
                  <a:pt x="551" y="5"/>
                </a:lnTo>
                <a:lnTo>
                  <a:pt x="556" y="5"/>
                </a:lnTo>
                <a:lnTo>
                  <a:pt x="559" y="5"/>
                </a:lnTo>
                <a:lnTo>
                  <a:pt x="575" y="5"/>
                </a:lnTo>
                <a:lnTo>
                  <a:pt x="579" y="5"/>
                </a:lnTo>
                <a:lnTo>
                  <a:pt x="587" y="5"/>
                </a:lnTo>
                <a:lnTo>
                  <a:pt x="593" y="5"/>
                </a:lnTo>
                <a:lnTo>
                  <a:pt x="595" y="5"/>
                </a:lnTo>
                <a:lnTo>
                  <a:pt x="603" y="5"/>
                </a:lnTo>
                <a:lnTo>
                  <a:pt x="621" y="5"/>
                </a:lnTo>
                <a:lnTo>
                  <a:pt x="628" y="5"/>
                </a:lnTo>
                <a:lnTo>
                  <a:pt x="631" y="5"/>
                </a:lnTo>
                <a:lnTo>
                  <a:pt x="634" y="5"/>
                </a:lnTo>
                <a:lnTo>
                  <a:pt x="636" y="5"/>
                </a:lnTo>
                <a:lnTo>
                  <a:pt x="641" y="5"/>
                </a:lnTo>
                <a:lnTo>
                  <a:pt x="652" y="5"/>
                </a:lnTo>
                <a:lnTo>
                  <a:pt x="654" y="5"/>
                </a:lnTo>
                <a:lnTo>
                  <a:pt x="655" y="5"/>
                </a:lnTo>
                <a:lnTo>
                  <a:pt x="657" y="5"/>
                </a:lnTo>
                <a:lnTo>
                  <a:pt x="667" y="5"/>
                </a:lnTo>
                <a:lnTo>
                  <a:pt x="672" y="5"/>
                </a:lnTo>
                <a:lnTo>
                  <a:pt x="673" y="5"/>
                </a:lnTo>
                <a:lnTo>
                  <a:pt x="683" y="5"/>
                </a:lnTo>
                <a:lnTo>
                  <a:pt x="683" y="12"/>
                </a:lnTo>
                <a:lnTo>
                  <a:pt x="683" y="17"/>
                </a:lnTo>
                <a:lnTo>
                  <a:pt x="683" y="22"/>
                </a:lnTo>
                <a:lnTo>
                  <a:pt x="683" y="23"/>
                </a:lnTo>
                <a:lnTo>
                  <a:pt x="683" y="33"/>
                </a:lnTo>
                <a:lnTo>
                  <a:pt x="683" y="56"/>
                </a:lnTo>
                <a:lnTo>
                  <a:pt x="683" y="58"/>
                </a:lnTo>
                <a:lnTo>
                  <a:pt x="683" y="67"/>
                </a:lnTo>
                <a:lnTo>
                  <a:pt x="683" y="71"/>
                </a:lnTo>
                <a:lnTo>
                  <a:pt x="683" y="76"/>
                </a:lnTo>
                <a:lnTo>
                  <a:pt x="683" y="90"/>
                </a:lnTo>
                <a:lnTo>
                  <a:pt x="683" y="103"/>
                </a:lnTo>
                <a:lnTo>
                  <a:pt x="683" y="105"/>
                </a:lnTo>
                <a:lnTo>
                  <a:pt x="683" y="111"/>
                </a:lnTo>
                <a:lnTo>
                  <a:pt x="683" y="113"/>
                </a:lnTo>
                <a:lnTo>
                  <a:pt x="683" y="118"/>
                </a:lnTo>
                <a:lnTo>
                  <a:pt x="683" y="125"/>
                </a:lnTo>
                <a:lnTo>
                  <a:pt x="683" y="129"/>
                </a:lnTo>
                <a:lnTo>
                  <a:pt x="683" y="136"/>
                </a:lnTo>
                <a:lnTo>
                  <a:pt x="683" y="141"/>
                </a:lnTo>
                <a:lnTo>
                  <a:pt x="683" y="147"/>
                </a:lnTo>
                <a:lnTo>
                  <a:pt x="683" y="151"/>
                </a:lnTo>
                <a:lnTo>
                  <a:pt x="683" y="154"/>
                </a:lnTo>
                <a:lnTo>
                  <a:pt x="683" y="156"/>
                </a:lnTo>
                <a:lnTo>
                  <a:pt x="683" y="169"/>
                </a:lnTo>
                <a:lnTo>
                  <a:pt x="683" y="170"/>
                </a:lnTo>
                <a:lnTo>
                  <a:pt x="683" y="177"/>
                </a:lnTo>
                <a:lnTo>
                  <a:pt x="683" y="182"/>
                </a:lnTo>
                <a:lnTo>
                  <a:pt x="683" y="183"/>
                </a:lnTo>
                <a:lnTo>
                  <a:pt x="683" y="195"/>
                </a:lnTo>
                <a:lnTo>
                  <a:pt x="685" y="203"/>
                </a:lnTo>
                <a:lnTo>
                  <a:pt x="685" y="208"/>
                </a:lnTo>
                <a:lnTo>
                  <a:pt x="685" y="218"/>
                </a:lnTo>
                <a:lnTo>
                  <a:pt x="685" y="221"/>
                </a:lnTo>
                <a:lnTo>
                  <a:pt x="685" y="227"/>
                </a:lnTo>
                <a:lnTo>
                  <a:pt x="685" y="229"/>
                </a:lnTo>
                <a:lnTo>
                  <a:pt x="685" y="231"/>
                </a:lnTo>
                <a:lnTo>
                  <a:pt x="685" y="236"/>
                </a:lnTo>
                <a:lnTo>
                  <a:pt x="685" y="237"/>
                </a:lnTo>
                <a:lnTo>
                  <a:pt x="685" y="247"/>
                </a:lnTo>
                <a:lnTo>
                  <a:pt x="685" y="254"/>
                </a:lnTo>
                <a:lnTo>
                  <a:pt x="685" y="257"/>
                </a:lnTo>
                <a:lnTo>
                  <a:pt x="685" y="262"/>
                </a:lnTo>
                <a:lnTo>
                  <a:pt x="685" y="273"/>
                </a:lnTo>
                <a:lnTo>
                  <a:pt x="685" y="275"/>
                </a:lnTo>
                <a:lnTo>
                  <a:pt x="685" y="281"/>
                </a:lnTo>
                <a:lnTo>
                  <a:pt x="680" y="281"/>
                </a:lnTo>
                <a:lnTo>
                  <a:pt x="677" y="281"/>
                </a:lnTo>
                <a:lnTo>
                  <a:pt x="673" y="281"/>
                </a:lnTo>
                <a:lnTo>
                  <a:pt x="672" y="281"/>
                </a:lnTo>
                <a:lnTo>
                  <a:pt x="668" y="281"/>
                </a:lnTo>
                <a:lnTo>
                  <a:pt x="668" y="285"/>
                </a:lnTo>
                <a:lnTo>
                  <a:pt x="668" y="286"/>
                </a:lnTo>
                <a:lnTo>
                  <a:pt x="668" y="288"/>
                </a:lnTo>
                <a:lnTo>
                  <a:pt x="668" y="291"/>
                </a:lnTo>
                <a:lnTo>
                  <a:pt x="668" y="303"/>
                </a:lnTo>
                <a:lnTo>
                  <a:pt x="668" y="309"/>
                </a:lnTo>
                <a:lnTo>
                  <a:pt x="668" y="317"/>
                </a:lnTo>
                <a:lnTo>
                  <a:pt x="668" y="347"/>
                </a:lnTo>
                <a:lnTo>
                  <a:pt x="668" y="348"/>
                </a:lnTo>
                <a:lnTo>
                  <a:pt x="668" y="350"/>
                </a:lnTo>
                <a:lnTo>
                  <a:pt x="668" y="355"/>
                </a:lnTo>
                <a:lnTo>
                  <a:pt x="668" y="384"/>
                </a:lnTo>
                <a:lnTo>
                  <a:pt x="668" y="394"/>
                </a:lnTo>
                <a:lnTo>
                  <a:pt x="668" y="396"/>
                </a:lnTo>
                <a:lnTo>
                  <a:pt x="668" y="404"/>
                </a:lnTo>
                <a:lnTo>
                  <a:pt x="668" y="409"/>
                </a:lnTo>
                <a:lnTo>
                  <a:pt x="668" y="412"/>
                </a:lnTo>
                <a:lnTo>
                  <a:pt x="668" y="424"/>
                </a:lnTo>
                <a:lnTo>
                  <a:pt x="668" y="435"/>
                </a:lnTo>
                <a:lnTo>
                  <a:pt x="668" y="443"/>
                </a:lnTo>
                <a:lnTo>
                  <a:pt x="668" y="450"/>
                </a:lnTo>
                <a:lnTo>
                  <a:pt x="664" y="450"/>
                </a:lnTo>
                <a:lnTo>
                  <a:pt x="664" y="456"/>
                </a:lnTo>
                <a:lnTo>
                  <a:pt x="664" y="461"/>
                </a:lnTo>
                <a:lnTo>
                  <a:pt x="664" y="463"/>
                </a:lnTo>
                <a:lnTo>
                  <a:pt x="664" y="471"/>
                </a:lnTo>
                <a:lnTo>
                  <a:pt x="664" y="477"/>
                </a:lnTo>
                <a:lnTo>
                  <a:pt x="664" y="481"/>
                </a:lnTo>
                <a:lnTo>
                  <a:pt x="664" y="486"/>
                </a:lnTo>
                <a:lnTo>
                  <a:pt x="664" y="502"/>
                </a:lnTo>
                <a:lnTo>
                  <a:pt x="664" y="517"/>
                </a:lnTo>
                <a:lnTo>
                  <a:pt x="664" y="522"/>
                </a:lnTo>
                <a:lnTo>
                  <a:pt x="664" y="523"/>
                </a:lnTo>
                <a:lnTo>
                  <a:pt x="664" y="528"/>
                </a:lnTo>
                <a:lnTo>
                  <a:pt x="664" y="543"/>
                </a:lnTo>
                <a:lnTo>
                  <a:pt x="664" y="556"/>
                </a:lnTo>
                <a:lnTo>
                  <a:pt x="664" y="559"/>
                </a:lnTo>
                <a:lnTo>
                  <a:pt x="672" y="559"/>
                </a:lnTo>
                <a:lnTo>
                  <a:pt x="678" y="559"/>
                </a:lnTo>
                <a:lnTo>
                  <a:pt x="690" y="559"/>
                </a:lnTo>
                <a:lnTo>
                  <a:pt x="696" y="559"/>
                </a:lnTo>
                <a:lnTo>
                  <a:pt x="706" y="559"/>
                </a:lnTo>
                <a:lnTo>
                  <a:pt x="716" y="558"/>
                </a:lnTo>
                <a:lnTo>
                  <a:pt x="735" y="558"/>
                </a:lnTo>
                <a:lnTo>
                  <a:pt x="744" y="558"/>
                </a:lnTo>
                <a:lnTo>
                  <a:pt x="752" y="558"/>
                </a:lnTo>
                <a:lnTo>
                  <a:pt x="755" y="558"/>
                </a:lnTo>
                <a:lnTo>
                  <a:pt x="766" y="558"/>
                </a:lnTo>
                <a:lnTo>
                  <a:pt x="773" y="558"/>
                </a:lnTo>
                <a:lnTo>
                  <a:pt x="776" y="558"/>
                </a:lnTo>
                <a:lnTo>
                  <a:pt x="776" y="556"/>
                </a:lnTo>
                <a:lnTo>
                  <a:pt x="778" y="556"/>
                </a:lnTo>
                <a:lnTo>
                  <a:pt x="780" y="556"/>
                </a:lnTo>
                <a:lnTo>
                  <a:pt x="781" y="556"/>
                </a:lnTo>
                <a:lnTo>
                  <a:pt x="788" y="556"/>
                </a:lnTo>
                <a:lnTo>
                  <a:pt x="789" y="556"/>
                </a:lnTo>
                <a:lnTo>
                  <a:pt x="791" y="556"/>
                </a:lnTo>
                <a:lnTo>
                  <a:pt x="798" y="556"/>
                </a:lnTo>
                <a:lnTo>
                  <a:pt x="807" y="556"/>
                </a:lnTo>
                <a:lnTo>
                  <a:pt x="811" y="556"/>
                </a:lnTo>
                <a:lnTo>
                  <a:pt x="812" y="556"/>
                </a:lnTo>
                <a:lnTo>
                  <a:pt x="814" y="556"/>
                </a:lnTo>
                <a:lnTo>
                  <a:pt x="817" y="556"/>
                </a:lnTo>
                <a:lnTo>
                  <a:pt x="822" y="556"/>
                </a:lnTo>
                <a:lnTo>
                  <a:pt x="825" y="556"/>
                </a:lnTo>
                <a:lnTo>
                  <a:pt x="865" y="556"/>
                </a:lnTo>
                <a:lnTo>
                  <a:pt x="871" y="556"/>
                </a:lnTo>
                <a:lnTo>
                  <a:pt x="873" y="556"/>
                </a:lnTo>
                <a:lnTo>
                  <a:pt x="876" y="556"/>
                </a:lnTo>
                <a:lnTo>
                  <a:pt x="881" y="556"/>
                </a:lnTo>
                <a:lnTo>
                  <a:pt x="884" y="556"/>
                </a:lnTo>
                <a:lnTo>
                  <a:pt x="891" y="554"/>
                </a:lnTo>
                <a:lnTo>
                  <a:pt x="896" y="554"/>
                </a:lnTo>
                <a:lnTo>
                  <a:pt x="909" y="554"/>
                </a:lnTo>
                <a:lnTo>
                  <a:pt x="932" y="554"/>
                </a:lnTo>
                <a:lnTo>
                  <a:pt x="938" y="554"/>
                </a:lnTo>
                <a:lnTo>
                  <a:pt x="938" y="567"/>
                </a:lnTo>
                <a:lnTo>
                  <a:pt x="938" y="582"/>
                </a:lnTo>
                <a:lnTo>
                  <a:pt x="938" y="585"/>
                </a:lnTo>
                <a:lnTo>
                  <a:pt x="938" y="589"/>
                </a:lnTo>
                <a:lnTo>
                  <a:pt x="938" y="598"/>
                </a:lnTo>
                <a:lnTo>
                  <a:pt x="938" y="602"/>
                </a:lnTo>
                <a:lnTo>
                  <a:pt x="938" y="610"/>
                </a:lnTo>
                <a:lnTo>
                  <a:pt x="938" y="623"/>
                </a:lnTo>
                <a:lnTo>
                  <a:pt x="938" y="634"/>
                </a:lnTo>
                <a:lnTo>
                  <a:pt x="940" y="652"/>
                </a:lnTo>
                <a:lnTo>
                  <a:pt x="940" y="657"/>
                </a:lnTo>
                <a:lnTo>
                  <a:pt x="940" y="662"/>
                </a:lnTo>
                <a:lnTo>
                  <a:pt x="940" y="672"/>
                </a:lnTo>
                <a:lnTo>
                  <a:pt x="940" y="675"/>
                </a:lnTo>
                <a:lnTo>
                  <a:pt x="940" y="682"/>
                </a:lnTo>
                <a:lnTo>
                  <a:pt x="940" y="705"/>
                </a:lnTo>
                <a:lnTo>
                  <a:pt x="940" y="711"/>
                </a:lnTo>
                <a:lnTo>
                  <a:pt x="940" y="714"/>
                </a:lnTo>
                <a:lnTo>
                  <a:pt x="940" y="723"/>
                </a:lnTo>
                <a:lnTo>
                  <a:pt x="940" y="741"/>
                </a:lnTo>
                <a:lnTo>
                  <a:pt x="941" y="760"/>
                </a:lnTo>
                <a:lnTo>
                  <a:pt x="941" y="762"/>
                </a:lnTo>
                <a:lnTo>
                  <a:pt x="941" y="773"/>
                </a:lnTo>
                <a:lnTo>
                  <a:pt x="941" y="780"/>
                </a:lnTo>
                <a:lnTo>
                  <a:pt x="941" y="793"/>
                </a:lnTo>
                <a:lnTo>
                  <a:pt x="941" y="794"/>
                </a:lnTo>
                <a:lnTo>
                  <a:pt x="941" y="798"/>
                </a:lnTo>
                <a:lnTo>
                  <a:pt x="941" y="801"/>
                </a:lnTo>
                <a:lnTo>
                  <a:pt x="941" y="817"/>
                </a:lnTo>
                <a:lnTo>
                  <a:pt x="941" y="824"/>
                </a:lnTo>
                <a:lnTo>
                  <a:pt x="941" y="830"/>
                </a:lnTo>
                <a:lnTo>
                  <a:pt x="941" y="842"/>
                </a:lnTo>
                <a:lnTo>
                  <a:pt x="941" y="843"/>
                </a:lnTo>
                <a:lnTo>
                  <a:pt x="941" y="845"/>
                </a:lnTo>
                <a:lnTo>
                  <a:pt x="941" y="853"/>
                </a:lnTo>
                <a:lnTo>
                  <a:pt x="943" y="860"/>
                </a:lnTo>
                <a:lnTo>
                  <a:pt x="943" y="863"/>
                </a:lnTo>
                <a:lnTo>
                  <a:pt x="943" y="868"/>
                </a:lnTo>
                <a:lnTo>
                  <a:pt x="943" y="875"/>
                </a:lnTo>
                <a:lnTo>
                  <a:pt x="943" y="881"/>
                </a:lnTo>
                <a:lnTo>
                  <a:pt x="943" y="892"/>
                </a:lnTo>
                <a:lnTo>
                  <a:pt x="943" y="901"/>
                </a:lnTo>
                <a:lnTo>
                  <a:pt x="943" y="906"/>
                </a:lnTo>
                <a:lnTo>
                  <a:pt x="943" y="907"/>
                </a:lnTo>
                <a:lnTo>
                  <a:pt x="943" y="909"/>
                </a:lnTo>
                <a:lnTo>
                  <a:pt x="943" y="914"/>
                </a:lnTo>
                <a:lnTo>
                  <a:pt x="943" y="946"/>
                </a:lnTo>
                <a:lnTo>
                  <a:pt x="945" y="946"/>
                </a:lnTo>
                <a:lnTo>
                  <a:pt x="946" y="946"/>
                </a:lnTo>
                <a:lnTo>
                  <a:pt x="946" y="955"/>
                </a:lnTo>
                <a:lnTo>
                  <a:pt x="946" y="956"/>
                </a:lnTo>
                <a:lnTo>
                  <a:pt x="946" y="958"/>
                </a:lnTo>
                <a:lnTo>
                  <a:pt x="946" y="959"/>
                </a:lnTo>
                <a:lnTo>
                  <a:pt x="946" y="969"/>
                </a:lnTo>
                <a:lnTo>
                  <a:pt x="946" y="974"/>
                </a:lnTo>
                <a:lnTo>
                  <a:pt x="946" y="979"/>
                </a:lnTo>
                <a:lnTo>
                  <a:pt x="946" y="982"/>
                </a:lnTo>
                <a:lnTo>
                  <a:pt x="946" y="986"/>
                </a:lnTo>
                <a:lnTo>
                  <a:pt x="946" y="987"/>
                </a:lnTo>
                <a:lnTo>
                  <a:pt x="946" y="999"/>
                </a:lnTo>
                <a:lnTo>
                  <a:pt x="946" y="1004"/>
                </a:lnTo>
                <a:lnTo>
                  <a:pt x="946" y="1013"/>
                </a:lnTo>
                <a:lnTo>
                  <a:pt x="946" y="1018"/>
                </a:lnTo>
                <a:lnTo>
                  <a:pt x="946" y="1020"/>
                </a:lnTo>
                <a:lnTo>
                  <a:pt x="946" y="1025"/>
                </a:lnTo>
                <a:lnTo>
                  <a:pt x="946" y="1035"/>
                </a:lnTo>
                <a:lnTo>
                  <a:pt x="946" y="1036"/>
                </a:lnTo>
                <a:lnTo>
                  <a:pt x="946" y="1038"/>
                </a:lnTo>
                <a:lnTo>
                  <a:pt x="941" y="1038"/>
                </a:lnTo>
                <a:lnTo>
                  <a:pt x="940" y="1038"/>
                </a:lnTo>
                <a:lnTo>
                  <a:pt x="938" y="1038"/>
                </a:lnTo>
                <a:lnTo>
                  <a:pt x="936" y="1038"/>
                </a:lnTo>
                <a:lnTo>
                  <a:pt x="935" y="1038"/>
                </a:lnTo>
                <a:lnTo>
                  <a:pt x="933" y="1038"/>
                </a:lnTo>
                <a:lnTo>
                  <a:pt x="932" y="1038"/>
                </a:lnTo>
                <a:lnTo>
                  <a:pt x="930" y="1038"/>
                </a:lnTo>
                <a:lnTo>
                  <a:pt x="928" y="1038"/>
                </a:lnTo>
                <a:lnTo>
                  <a:pt x="927" y="1038"/>
                </a:lnTo>
                <a:lnTo>
                  <a:pt x="925" y="1038"/>
                </a:lnTo>
                <a:lnTo>
                  <a:pt x="923" y="1038"/>
                </a:lnTo>
                <a:lnTo>
                  <a:pt x="922" y="1038"/>
                </a:lnTo>
                <a:lnTo>
                  <a:pt x="920" y="1038"/>
                </a:lnTo>
                <a:lnTo>
                  <a:pt x="918" y="1038"/>
                </a:lnTo>
                <a:lnTo>
                  <a:pt x="917" y="1038"/>
                </a:lnTo>
                <a:lnTo>
                  <a:pt x="915" y="1038"/>
                </a:lnTo>
                <a:lnTo>
                  <a:pt x="914" y="1038"/>
                </a:lnTo>
                <a:lnTo>
                  <a:pt x="912" y="1038"/>
                </a:lnTo>
                <a:lnTo>
                  <a:pt x="910" y="1038"/>
                </a:lnTo>
                <a:lnTo>
                  <a:pt x="909" y="1038"/>
                </a:lnTo>
                <a:lnTo>
                  <a:pt x="907" y="1038"/>
                </a:lnTo>
                <a:lnTo>
                  <a:pt x="905" y="1038"/>
                </a:lnTo>
                <a:lnTo>
                  <a:pt x="904" y="1038"/>
                </a:lnTo>
                <a:lnTo>
                  <a:pt x="902" y="1038"/>
                </a:lnTo>
                <a:lnTo>
                  <a:pt x="900" y="1038"/>
                </a:lnTo>
                <a:lnTo>
                  <a:pt x="899" y="1038"/>
                </a:lnTo>
                <a:lnTo>
                  <a:pt x="897" y="1038"/>
                </a:lnTo>
                <a:lnTo>
                  <a:pt x="896" y="1038"/>
                </a:lnTo>
                <a:lnTo>
                  <a:pt x="894" y="1038"/>
                </a:lnTo>
                <a:lnTo>
                  <a:pt x="892" y="1038"/>
                </a:lnTo>
                <a:lnTo>
                  <a:pt x="891" y="1038"/>
                </a:lnTo>
                <a:lnTo>
                  <a:pt x="889" y="1038"/>
                </a:lnTo>
                <a:lnTo>
                  <a:pt x="887" y="1038"/>
                </a:lnTo>
                <a:lnTo>
                  <a:pt x="886" y="1038"/>
                </a:lnTo>
                <a:lnTo>
                  <a:pt x="884" y="1038"/>
                </a:lnTo>
                <a:lnTo>
                  <a:pt x="882" y="1038"/>
                </a:lnTo>
                <a:lnTo>
                  <a:pt x="881" y="1038"/>
                </a:lnTo>
                <a:lnTo>
                  <a:pt x="879" y="1038"/>
                </a:lnTo>
                <a:lnTo>
                  <a:pt x="878" y="1038"/>
                </a:lnTo>
                <a:lnTo>
                  <a:pt x="876" y="1038"/>
                </a:lnTo>
                <a:lnTo>
                  <a:pt x="874" y="1038"/>
                </a:lnTo>
                <a:lnTo>
                  <a:pt x="873" y="1038"/>
                </a:lnTo>
                <a:lnTo>
                  <a:pt x="871" y="1038"/>
                </a:lnTo>
                <a:lnTo>
                  <a:pt x="869" y="1038"/>
                </a:lnTo>
                <a:lnTo>
                  <a:pt x="868" y="1038"/>
                </a:lnTo>
                <a:lnTo>
                  <a:pt x="866" y="1038"/>
                </a:lnTo>
                <a:lnTo>
                  <a:pt x="865" y="1038"/>
                </a:lnTo>
                <a:lnTo>
                  <a:pt x="863" y="1038"/>
                </a:lnTo>
                <a:lnTo>
                  <a:pt x="861" y="1038"/>
                </a:lnTo>
                <a:lnTo>
                  <a:pt x="860" y="1038"/>
                </a:lnTo>
                <a:lnTo>
                  <a:pt x="858" y="1038"/>
                </a:lnTo>
                <a:lnTo>
                  <a:pt x="856" y="1038"/>
                </a:lnTo>
                <a:lnTo>
                  <a:pt x="855" y="1038"/>
                </a:lnTo>
                <a:lnTo>
                  <a:pt x="853" y="1038"/>
                </a:lnTo>
                <a:lnTo>
                  <a:pt x="851" y="1038"/>
                </a:lnTo>
                <a:lnTo>
                  <a:pt x="850" y="1038"/>
                </a:lnTo>
                <a:lnTo>
                  <a:pt x="848" y="1038"/>
                </a:lnTo>
                <a:lnTo>
                  <a:pt x="847" y="1038"/>
                </a:lnTo>
                <a:lnTo>
                  <a:pt x="845" y="1038"/>
                </a:lnTo>
                <a:lnTo>
                  <a:pt x="843" y="1038"/>
                </a:lnTo>
                <a:lnTo>
                  <a:pt x="842" y="1038"/>
                </a:lnTo>
                <a:lnTo>
                  <a:pt x="840" y="1038"/>
                </a:lnTo>
                <a:lnTo>
                  <a:pt x="838" y="1038"/>
                </a:lnTo>
                <a:lnTo>
                  <a:pt x="837" y="1038"/>
                </a:lnTo>
                <a:lnTo>
                  <a:pt x="835" y="1038"/>
                </a:lnTo>
                <a:lnTo>
                  <a:pt x="833" y="1038"/>
                </a:lnTo>
                <a:lnTo>
                  <a:pt x="832" y="1038"/>
                </a:lnTo>
                <a:lnTo>
                  <a:pt x="830" y="1038"/>
                </a:lnTo>
                <a:lnTo>
                  <a:pt x="829" y="1038"/>
                </a:lnTo>
                <a:lnTo>
                  <a:pt x="827" y="1038"/>
                </a:lnTo>
                <a:lnTo>
                  <a:pt x="825" y="1038"/>
                </a:lnTo>
                <a:lnTo>
                  <a:pt x="824" y="1038"/>
                </a:lnTo>
                <a:lnTo>
                  <a:pt x="822" y="1038"/>
                </a:lnTo>
                <a:lnTo>
                  <a:pt x="820" y="1038"/>
                </a:lnTo>
                <a:lnTo>
                  <a:pt x="819" y="1038"/>
                </a:lnTo>
                <a:lnTo>
                  <a:pt x="817" y="1038"/>
                </a:lnTo>
                <a:lnTo>
                  <a:pt x="816" y="1038"/>
                </a:lnTo>
                <a:lnTo>
                  <a:pt x="814" y="1038"/>
                </a:lnTo>
                <a:lnTo>
                  <a:pt x="812" y="1038"/>
                </a:lnTo>
                <a:lnTo>
                  <a:pt x="811" y="1038"/>
                </a:lnTo>
                <a:lnTo>
                  <a:pt x="809" y="1038"/>
                </a:lnTo>
                <a:lnTo>
                  <a:pt x="807" y="1038"/>
                </a:lnTo>
                <a:lnTo>
                  <a:pt x="806" y="1038"/>
                </a:lnTo>
                <a:lnTo>
                  <a:pt x="804" y="1038"/>
                </a:lnTo>
                <a:lnTo>
                  <a:pt x="802" y="1038"/>
                </a:lnTo>
                <a:lnTo>
                  <a:pt x="801" y="1038"/>
                </a:lnTo>
                <a:lnTo>
                  <a:pt x="799" y="1038"/>
                </a:lnTo>
                <a:lnTo>
                  <a:pt x="798" y="1038"/>
                </a:lnTo>
                <a:lnTo>
                  <a:pt x="796" y="1038"/>
                </a:lnTo>
                <a:lnTo>
                  <a:pt x="794" y="1038"/>
                </a:lnTo>
                <a:lnTo>
                  <a:pt x="793" y="1038"/>
                </a:lnTo>
                <a:lnTo>
                  <a:pt x="791" y="1038"/>
                </a:lnTo>
                <a:lnTo>
                  <a:pt x="789" y="1038"/>
                </a:lnTo>
                <a:lnTo>
                  <a:pt x="788" y="1038"/>
                </a:lnTo>
                <a:lnTo>
                  <a:pt x="786" y="1038"/>
                </a:lnTo>
                <a:lnTo>
                  <a:pt x="784" y="1038"/>
                </a:lnTo>
                <a:lnTo>
                  <a:pt x="771" y="1038"/>
                </a:lnTo>
                <a:lnTo>
                  <a:pt x="760" y="1038"/>
                </a:lnTo>
                <a:lnTo>
                  <a:pt x="752" y="1038"/>
                </a:lnTo>
                <a:lnTo>
                  <a:pt x="750" y="1038"/>
                </a:lnTo>
                <a:lnTo>
                  <a:pt x="747" y="1038"/>
                </a:lnTo>
                <a:lnTo>
                  <a:pt x="740" y="1038"/>
                </a:lnTo>
                <a:lnTo>
                  <a:pt x="739" y="1038"/>
                </a:lnTo>
                <a:lnTo>
                  <a:pt x="737" y="1038"/>
                </a:lnTo>
                <a:lnTo>
                  <a:pt x="735" y="1038"/>
                </a:lnTo>
                <a:lnTo>
                  <a:pt x="731" y="1038"/>
                </a:lnTo>
                <a:lnTo>
                  <a:pt x="729" y="1038"/>
                </a:lnTo>
                <a:lnTo>
                  <a:pt x="727" y="1038"/>
                </a:lnTo>
                <a:lnTo>
                  <a:pt x="724" y="1038"/>
                </a:lnTo>
                <a:lnTo>
                  <a:pt x="722" y="1038"/>
                </a:lnTo>
                <a:lnTo>
                  <a:pt x="721" y="1038"/>
                </a:lnTo>
                <a:lnTo>
                  <a:pt x="719" y="1038"/>
                </a:lnTo>
                <a:lnTo>
                  <a:pt x="717" y="1038"/>
                </a:lnTo>
                <a:lnTo>
                  <a:pt x="716" y="1038"/>
                </a:lnTo>
                <a:lnTo>
                  <a:pt x="713" y="1038"/>
                </a:lnTo>
                <a:lnTo>
                  <a:pt x="711" y="1038"/>
                </a:lnTo>
                <a:lnTo>
                  <a:pt x="708" y="1038"/>
                </a:lnTo>
                <a:lnTo>
                  <a:pt x="701" y="1038"/>
                </a:lnTo>
                <a:lnTo>
                  <a:pt x="699" y="1038"/>
                </a:lnTo>
                <a:lnTo>
                  <a:pt x="696" y="1038"/>
                </a:lnTo>
                <a:lnTo>
                  <a:pt x="695" y="1038"/>
                </a:lnTo>
                <a:lnTo>
                  <a:pt x="693" y="1038"/>
                </a:lnTo>
                <a:lnTo>
                  <a:pt x="690" y="1038"/>
                </a:lnTo>
                <a:lnTo>
                  <a:pt x="688" y="1038"/>
                </a:lnTo>
                <a:lnTo>
                  <a:pt x="685" y="1038"/>
                </a:lnTo>
                <a:lnTo>
                  <a:pt x="683" y="1040"/>
                </a:lnTo>
                <a:lnTo>
                  <a:pt x="680" y="1040"/>
                </a:lnTo>
                <a:lnTo>
                  <a:pt x="678" y="1040"/>
                </a:lnTo>
                <a:lnTo>
                  <a:pt x="675" y="1040"/>
                </a:lnTo>
                <a:lnTo>
                  <a:pt x="673" y="1040"/>
                </a:lnTo>
                <a:lnTo>
                  <a:pt x="672" y="1040"/>
                </a:lnTo>
                <a:lnTo>
                  <a:pt x="668" y="1040"/>
                </a:lnTo>
                <a:lnTo>
                  <a:pt x="667" y="1040"/>
                </a:lnTo>
                <a:lnTo>
                  <a:pt x="665" y="1040"/>
                </a:lnTo>
                <a:lnTo>
                  <a:pt x="664" y="1040"/>
                </a:lnTo>
                <a:lnTo>
                  <a:pt x="662" y="1040"/>
                </a:lnTo>
                <a:lnTo>
                  <a:pt x="660" y="1040"/>
                </a:lnTo>
                <a:lnTo>
                  <a:pt x="659" y="1040"/>
                </a:lnTo>
                <a:lnTo>
                  <a:pt x="657" y="1040"/>
                </a:lnTo>
                <a:lnTo>
                  <a:pt x="655" y="1040"/>
                </a:lnTo>
                <a:lnTo>
                  <a:pt x="654" y="1040"/>
                </a:lnTo>
                <a:lnTo>
                  <a:pt x="647" y="1040"/>
                </a:lnTo>
                <a:lnTo>
                  <a:pt x="646" y="1040"/>
                </a:lnTo>
                <a:lnTo>
                  <a:pt x="644" y="1040"/>
                </a:lnTo>
                <a:lnTo>
                  <a:pt x="642" y="1040"/>
                </a:lnTo>
                <a:lnTo>
                  <a:pt x="641" y="1041"/>
                </a:lnTo>
                <a:lnTo>
                  <a:pt x="641" y="1040"/>
                </a:lnTo>
                <a:lnTo>
                  <a:pt x="634" y="1040"/>
                </a:lnTo>
                <a:lnTo>
                  <a:pt x="631" y="1041"/>
                </a:lnTo>
                <a:lnTo>
                  <a:pt x="629" y="1041"/>
                </a:lnTo>
                <a:lnTo>
                  <a:pt x="628" y="1041"/>
                </a:lnTo>
                <a:lnTo>
                  <a:pt x="626" y="1041"/>
                </a:lnTo>
                <a:lnTo>
                  <a:pt x="624" y="1041"/>
                </a:lnTo>
                <a:lnTo>
                  <a:pt x="623" y="1041"/>
                </a:lnTo>
                <a:lnTo>
                  <a:pt x="621" y="1041"/>
                </a:lnTo>
                <a:lnTo>
                  <a:pt x="619" y="1041"/>
                </a:lnTo>
                <a:lnTo>
                  <a:pt x="618" y="1041"/>
                </a:lnTo>
                <a:lnTo>
                  <a:pt x="616" y="1041"/>
                </a:lnTo>
                <a:lnTo>
                  <a:pt x="615" y="1041"/>
                </a:lnTo>
                <a:lnTo>
                  <a:pt x="613" y="1041"/>
                </a:lnTo>
                <a:lnTo>
                  <a:pt x="606" y="1041"/>
                </a:lnTo>
                <a:lnTo>
                  <a:pt x="601" y="1041"/>
                </a:lnTo>
                <a:lnTo>
                  <a:pt x="597" y="1041"/>
                </a:lnTo>
                <a:lnTo>
                  <a:pt x="592" y="1041"/>
                </a:lnTo>
                <a:lnTo>
                  <a:pt x="588" y="1041"/>
                </a:lnTo>
                <a:lnTo>
                  <a:pt x="587" y="1041"/>
                </a:lnTo>
                <a:lnTo>
                  <a:pt x="585" y="1041"/>
                </a:lnTo>
                <a:lnTo>
                  <a:pt x="583" y="1041"/>
                </a:lnTo>
                <a:lnTo>
                  <a:pt x="582" y="1041"/>
                </a:lnTo>
                <a:lnTo>
                  <a:pt x="580" y="1041"/>
                </a:lnTo>
                <a:lnTo>
                  <a:pt x="577" y="1041"/>
                </a:lnTo>
                <a:lnTo>
                  <a:pt x="575" y="1041"/>
                </a:lnTo>
                <a:lnTo>
                  <a:pt x="574" y="1041"/>
                </a:lnTo>
                <a:lnTo>
                  <a:pt x="572" y="1041"/>
                </a:lnTo>
                <a:lnTo>
                  <a:pt x="570" y="1041"/>
                </a:lnTo>
                <a:lnTo>
                  <a:pt x="569" y="1041"/>
                </a:lnTo>
                <a:lnTo>
                  <a:pt x="566" y="1041"/>
                </a:lnTo>
                <a:lnTo>
                  <a:pt x="564" y="1041"/>
                </a:lnTo>
                <a:lnTo>
                  <a:pt x="561" y="1041"/>
                </a:lnTo>
                <a:lnTo>
                  <a:pt x="559" y="1041"/>
                </a:lnTo>
                <a:lnTo>
                  <a:pt x="557" y="1041"/>
                </a:lnTo>
                <a:lnTo>
                  <a:pt x="556" y="1041"/>
                </a:lnTo>
                <a:lnTo>
                  <a:pt x="554" y="1041"/>
                </a:lnTo>
                <a:lnTo>
                  <a:pt x="552" y="1041"/>
                </a:lnTo>
                <a:lnTo>
                  <a:pt x="546" y="1041"/>
                </a:lnTo>
                <a:lnTo>
                  <a:pt x="544" y="1041"/>
                </a:lnTo>
                <a:lnTo>
                  <a:pt x="543" y="1041"/>
                </a:lnTo>
                <a:lnTo>
                  <a:pt x="533" y="1041"/>
                </a:lnTo>
                <a:lnTo>
                  <a:pt x="531" y="1041"/>
                </a:lnTo>
                <a:lnTo>
                  <a:pt x="530" y="1041"/>
                </a:lnTo>
                <a:lnTo>
                  <a:pt x="523" y="1041"/>
                </a:lnTo>
                <a:lnTo>
                  <a:pt x="521" y="1041"/>
                </a:lnTo>
                <a:lnTo>
                  <a:pt x="503" y="1043"/>
                </a:lnTo>
                <a:lnTo>
                  <a:pt x="502" y="1043"/>
                </a:lnTo>
                <a:lnTo>
                  <a:pt x="500" y="1043"/>
                </a:lnTo>
                <a:lnTo>
                  <a:pt x="499" y="1043"/>
                </a:lnTo>
                <a:lnTo>
                  <a:pt x="497" y="1043"/>
                </a:lnTo>
                <a:lnTo>
                  <a:pt x="495" y="1043"/>
                </a:lnTo>
                <a:lnTo>
                  <a:pt x="494" y="1043"/>
                </a:lnTo>
                <a:lnTo>
                  <a:pt x="490" y="1043"/>
                </a:lnTo>
                <a:lnTo>
                  <a:pt x="487" y="1043"/>
                </a:lnTo>
                <a:lnTo>
                  <a:pt x="485" y="1043"/>
                </a:lnTo>
                <a:lnTo>
                  <a:pt x="484" y="1043"/>
                </a:lnTo>
                <a:lnTo>
                  <a:pt x="461" y="1043"/>
                </a:lnTo>
                <a:lnTo>
                  <a:pt x="459" y="1043"/>
                </a:lnTo>
                <a:lnTo>
                  <a:pt x="443" y="1043"/>
                </a:lnTo>
                <a:lnTo>
                  <a:pt x="422" y="1043"/>
                </a:lnTo>
                <a:lnTo>
                  <a:pt x="407" y="1041"/>
                </a:lnTo>
                <a:lnTo>
                  <a:pt x="400" y="1041"/>
                </a:lnTo>
                <a:lnTo>
                  <a:pt x="397" y="1041"/>
                </a:lnTo>
                <a:lnTo>
                  <a:pt x="392" y="1041"/>
                </a:lnTo>
                <a:lnTo>
                  <a:pt x="386" y="1041"/>
                </a:lnTo>
                <a:lnTo>
                  <a:pt x="381" y="1041"/>
                </a:lnTo>
                <a:lnTo>
                  <a:pt x="379" y="1041"/>
                </a:lnTo>
                <a:lnTo>
                  <a:pt x="368" y="1043"/>
                </a:lnTo>
                <a:lnTo>
                  <a:pt x="358" y="1043"/>
                </a:lnTo>
                <a:lnTo>
                  <a:pt x="353" y="1043"/>
                </a:lnTo>
                <a:lnTo>
                  <a:pt x="351" y="1043"/>
                </a:lnTo>
                <a:lnTo>
                  <a:pt x="345" y="1043"/>
                </a:lnTo>
                <a:lnTo>
                  <a:pt x="342" y="1043"/>
                </a:lnTo>
                <a:lnTo>
                  <a:pt x="338" y="1043"/>
                </a:lnTo>
                <a:lnTo>
                  <a:pt x="337" y="1043"/>
                </a:lnTo>
                <a:lnTo>
                  <a:pt x="335" y="1043"/>
                </a:lnTo>
                <a:lnTo>
                  <a:pt x="333" y="1043"/>
                </a:lnTo>
                <a:lnTo>
                  <a:pt x="330" y="1043"/>
                </a:lnTo>
                <a:lnTo>
                  <a:pt x="329" y="1043"/>
                </a:lnTo>
                <a:lnTo>
                  <a:pt x="327" y="1043"/>
                </a:lnTo>
                <a:lnTo>
                  <a:pt x="311" y="1041"/>
                </a:lnTo>
                <a:lnTo>
                  <a:pt x="309" y="1041"/>
                </a:lnTo>
                <a:lnTo>
                  <a:pt x="306" y="1041"/>
                </a:lnTo>
                <a:lnTo>
                  <a:pt x="304" y="1041"/>
                </a:lnTo>
                <a:lnTo>
                  <a:pt x="302" y="1041"/>
                </a:lnTo>
                <a:lnTo>
                  <a:pt x="301" y="1041"/>
                </a:lnTo>
                <a:lnTo>
                  <a:pt x="298" y="1041"/>
                </a:lnTo>
                <a:lnTo>
                  <a:pt x="296" y="1041"/>
                </a:lnTo>
                <a:lnTo>
                  <a:pt x="283" y="1041"/>
                </a:lnTo>
                <a:lnTo>
                  <a:pt x="281" y="1041"/>
                </a:lnTo>
                <a:lnTo>
                  <a:pt x="275" y="1041"/>
                </a:lnTo>
                <a:lnTo>
                  <a:pt x="268" y="1041"/>
                </a:lnTo>
                <a:lnTo>
                  <a:pt x="253" y="1041"/>
                </a:lnTo>
                <a:lnTo>
                  <a:pt x="252" y="1041"/>
                </a:lnTo>
                <a:lnTo>
                  <a:pt x="249" y="1041"/>
                </a:lnTo>
                <a:lnTo>
                  <a:pt x="245" y="1041"/>
                </a:lnTo>
                <a:lnTo>
                  <a:pt x="244" y="1041"/>
                </a:lnTo>
                <a:lnTo>
                  <a:pt x="239" y="1041"/>
                </a:lnTo>
                <a:lnTo>
                  <a:pt x="232" y="1041"/>
                </a:lnTo>
                <a:lnTo>
                  <a:pt x="222" y="1041"/>
                </a:lnTo>
                <a:lnTo>
                  <a:pt x="221" y="1041"/>
                </a:lnTo>
                <a:lnTo>
                  <a:pt x="221" y="1038"/>
                </a:lnTo>
                <a:lnTo>
                  <a:pt x="221" y="1036"/>
                </a:lnTo>
                <a:lnTo>
                  <a:pt x="221" y="1035"/>
                </a:lnTo>
                <a:lnTo>
                  <a:pt x="221" y="1031"/>
                </a:lnTo>
                <a:lnTo>
                  <a:pt x="221" y="1023"/>
                </a:lnTo>
                <a:lnTo>
                  <a:pt x="221" y="1017"/>
                </a:lnTo>
                <a:lnTo>
                  <a:pt x="221" y="1004"/>
                </a:lnTo>
                <a:lnTo>
                  <a:pt x="221" y="995"/>
                </a:lnTo>
                <a:lnTo>
                  <a:pt x="221" y="994"/>
                </a:lnTo>
                <a:lnTo>
                  <a:pt x="221" y="992"/>
                </a:lnTo>
                <a:lnTo>
                  <a:pt x="221" y="991"/>
                </a:lnTo>
                <a:lnTo>
                  <a:pt x="221" y="982"/>
                </a:lnTo>
                <a:lnTo>
                  <a:pt x="221" y="974"/>
                </a:lnTo>
                <a:lnTo>
                  <a:pt x="219" y="958"/>
                </a:lnTo>
                <a:lnTo>
                  <a:pt x="219" y="946"/>
                </a:lnTo>
                <a:lnTo>
                  <a:pt x="221" y="927"/>
                </a:lnTo>
                <a:lnTo>
                  <a:pt x="221" y="917"/>
                </a:lnTo>
                <a:lnTo>
                  <a:pt x="221" y="915"/>
                </a:lnTo>
                <a:lnTo>
                  <a:pt x="221" y="912"/>
                </a:lnTo>
                <a:lnTo>
                  <a:pt x="221" y="901"/>
                </a:lnTo>
                <a:lnTo>
                  <a:pt x="221" y="889"/>
                </a:lnTo>
                <a:lnTo>
                  <a:pt x="221" y="888"/>
                </a:lnTo>
                <a:lnTo>
                  <a:pt x="221" y="884"/>
                </a:lnTo>
                <a:lnTo>
                  <a:pt x="221" y="878"/>
                </a:lnTo>
                <a:lnTo>
                  <a:pt x="221" y="871"/>
                </a:lnTo>
                <a:lnTo>
                  <a:pt x="221" y="855"/>
                </a:lnTo>
                <a:lnTo>
                  <a:pt x="221" y="848"/>
                </a:lnTo>
                <a:lnTo>
                  <a:pt x="221" y="845"/>
                </a:lnTo>
                <a:lnTo>
                  <a:pt x="221" y="843"/>
                </a:lnTo>
                <a:lnTo>
                  <a:pt x="221" y="837"/>
                </a:lnTo>
                <a:lnTo>
                  <a:pt x="221" y="835"/>
                </a:lnTo>
                <a:lnTo>
                  <a:pt x="221" y="834"/>
                </a:lnTo>
                <a:lnTo>
                  <a:pt x="221" y="824"/>
                </a:lnTo>
                <a:lnTo>
                  <a:pt x="221" y="822"/>
                </a:lnTo>
                <a:lnTo>
                  <a:pt x="221" y="821"/>
                </a:lnTo>
                <a:lnTo>
                  <a:pt x="221" y="819"/>
                </a:lnTo>
                <a:lnTo>
                  <a:pt x="221" y="814"/>
                </a:lnTo>
                <a:lnTo>
                  <a:pt x="221" y="812"/>
                </a:lnTo>
                <a:lnTo>
                  <a:pt x="221" y="811"/>
                </a:lnTo>
                <a:lnTo>
                  <a:pt x="221" y="804"/>
                </a:lnTo>
                <a:lnTo>
                  <a:pt x="221" y="798"/>
                </a:lnTo>
                <a:lnTo>
                  <a:pt x="221" y="791"/>
                </a:lnTo>
                <a:lnTo>
                  <a:pt x="221" y="773"/>
                </a:lnTo>
                <a:lnTo>
                  <a:pt x="221" y="767"/>
                </a:lnTo>
                <a:lnTo>
                  <a:pt x="221" y="763"/>
                </a:lnTo>
                <a:lnTo>
                  <a:pt x="221" y="758"/>
                </a:lnTo>
                <a:lnTo>
                  <a:pt x="221" y="754"/>
                </a:lnTo>
                <a:lnTo>
                  <a:pt x="221" y="726"/>
                </a:lnTo>
                <a:lnTo>
                  <a:pt x="221" y="718"/>
                </a:lnTo>
                <a:lnTo>
                  <a:pt x="221" y="700"/>
                </a:lnTo>
                <a:lnTo>
                  <a:pt x="221" y="687"/>
                </a:lnTo>
                <a:lnTo>
                  <a:pt x="221" y="682"/>
                </a:lnTo>
                <a:lnTo>
                  <a:pt x="221" y="680"/>
                </a:lnTo>
                <a:lnTo>
                  <a:pt x="221" y="675"/>
                </a:lnTo>
                <a:lnTo>
                  <a:pt x="221" y="672"/>
                </a:lnTo>
                <a:lnTo>
                  <a:pt x="221" y="664"/>
                </a:lnTo>
                <a:lnTo>
                  <a:pt x="221" y="662"/>
                </a:lnTo>
                <a:lnTo>
                  <a:pt x="221" y="657"/>
                </a:lnTo>
                <a:lnTo>
                  <a:pt x="221" y="651"/>
                </a:lnTo>
                <a:lnTo>
                  <a:pt x="221" y="649"/>
                </a:lnTo>
                <a:lnTo>
                  <a:pt x="221" y="638"/>
                </a:lnTo>
                <a:lnTo>
                  <a:pt x="221" y="636"/>
                </a:lnTo>
                <a:lnTo>
                  <a:pt x="221" y="633"/>
                </a:lnTo>
                <a:lnTo>
                  <a:pt x="221" y="628"/>
                </a:lnTo>
                <a:lnTo>
                  <a:pt x="221" y="625"/>
                </a:lnTo>
                <a:lnTo>
                  <a:pt x="221" y="623"/>
                </a:lnTo>
                <a:lnTo>
                  <a:pt x="221" y="618"/>
                </a:lnTo>
                <a:lnTo>
                  <a:pt x="221" y="611"/>
                </a:lnTo>
                <a:lnTo>
                  <a:pt x="221" y="605"/>
                </a:lnTo>
                <a:lnTo>
                  <a:pt x="221" y="602"/>
                </a:lnTo>
                <a:lnTo>
                  <a:pt x="221" y="598"/>
                </a:lnTo>
                <a:lnTo>
                  <a:pt x="221" y="597"/>
                </a:lnTo>
                <a:lnTo>
                  <a:pt x="221" y="593"/>
                </a:lnTo>
                <a:lnTo>
                  <a:pt x="221" y="592"/>
                </a:lnTo>
                <a:lnTo>
                  <a:pt x="221" y="587"/>
                </a:lnTo>
                <a:lnTo>
                  <a:pt x="221" y="580"/>
                </a:lnTo>
                <a:lnTo>
                  <a:pt x="221" y="579"/>
                </a:lnTo>
                <a:lnTo>
                  <a:pt x="221" y="575"/>
                </a:lnTo>
                <a:lnTo>
                  <a:pt x="221" y="572"/>
                </a:lnTo>
                <a:lnTo>
                  <a:pt x="221" y="571"/>
                </a:lnTo>
                <a:lnTo>
                  <a:pt x="221" y="569"/>
                </a:lnTo>
                <a:lnTo>
                  <a:pt x="221" y="561"/>
                </a:lnTo>
                <a:lnTo>
                  <a:pt x="217" y="561"/>
                </a:lnTo>
                <a:lnTo>
                  <a:pt x="214" y="561"/>
                </a:lnTo>
                <a:lnTo>
                  <a:pt x="213" y="561"/>
                </a:lnTo>
                <a:lnTo>
                  <a:pt x="211" y="561"/>
                </a:lnTo>
                <a:lnTo>
                  <a:pt x="209" y="561"/>
                </a:lnTo>
                <a:lnTo>
                  <a:pt x="208" y="561"/>
                </a:lnTo>
                <a:lnTo>
                  <a:pt x="206" y="561"/>
                </a:lnTo>
                <a:lnTo>
                  <a:pt x="204" y="561"/>
                </a:lnTo>
                <a:lnTo>
                  <a:pt x="203" y="561"/>
                </a:lnTo>
                <a:lnTo>
                  <a:pt x="201" y="561"/>
                </a:lnTo>
                <a:lnTo>
                  <a:pt x="200" y="561"/>
                </a:lnTo>
                <a:lnTo>
                  <a:pt x="198" y="561"/>
                </a:lnTo>
                <a:lnTo>
                  <a:pt x="196" y="561"/>
                </a:lnTo>
                <a:lnTo>
                  <a:pt x="195" y="561"/>
                </a:lnTo>
                <a:lnTo>
                  <a:pt x="193" y="561"/>
                </a:lnTo>
                <a:lnTo>
                  <a:pt x="191" y="561"/>
                </a:lnTo>
                <a:lnTo>
                  <a:pt x="190" y="561"/>
                </a:lnTo>
                <a:lnTo>
                  <a:pt x="183" y="561"/>
                </a:lnTo>
                <a:lnTo>
                  <a:pt x="178" y="561"/>
                </a:lnTo>
                <a:lnTo>
                  <a:pt x="177" y="561"/>
                </a:lnTo>
                <a:lnTo>
                  <a:pt x="175" y="561"/>
                </a:lnTo>
                <a:lnTo>
                  <a:pt x="173" y="561"/>
                </a:lnTo>
                <a:lnTo>
                  <a:pt x="167" y="561"/>
                </a:lnTo>
                <a:lnTo>
                  <a:pt x="167" y="559"/>
                </a:lnTo>
                <a:lnTo>
                  <a:pt x="165" y="559"/>
                </a:lnTo>
                <a:lnTo>
                  <a:pt x="160" y="559"/>
                </a:lnTo>
                <a:lnTo>
                  <a:pt x="157" y="559"/>
                </a:lnTo>
                <a:lnTo>
                  <a:pt x="139" y="559"/>
                </a:lnTo>
                <a:lnTo>
                  <a:pt x="137" y="559"/>
                </a:lnTo>
                <a:lnTo>
                  <a:pt x="134" y="559"/>
                </a:lnTo>
                <a:lnTo>
                  <a:pt x="131" y="559"/>
                </a:lnTo>
                <a:lnTo>
                  <a:pt x="118" y="559"/>
                </a:lnTo>
                <a:lnTo>
                  <a:pt x="113" y="559"/>
                </a:lnTo>
                <a:lnTo>
                  <a:pt x="111" y="559"/>
                </a:lnTo>
                <a:lnTo>
                  <a:pt x="106" y="559"/>
                </a:lnTo>
                <a:lnTo>
                  <a:pt x="105" y="559"/>
                </a:lnTo>
                <a:lnTo>
                  <a:pt x="103" y="559"/>
                </a:lnTo>
                <a:lnTo>
                  <a:pt x="98" y="559"/>
                </a:lnTo>
                <a:lnTo>
                  <a:pt x="97" y="559"/>
                </a:lnTo>
                <a:lnTo>
                  <a:pt x="95" y="559"/>
                </a:lnTo>
                <a:lnTo>
                  <a:pt x="87" y="559"/>
                </a:lnTo>
                <a:lnTo>
                  <a:pt x="85" y="559"/>
                </a:lnTo>
                <a:lnTo>
                  <a:pt x="80" y="559"/>
                </a:lnTo>
                <a:lnTo>
                  <a:pt x="74" y="559"/>
                </a:lnTo>
                <a:lnTo>
                  <a:pt x="69" y="558"/>
                </a:lnTo>
                <a:lnTo>
                  <a:pt x="64" y="558"/>
                </a:lnTo>
                <a:lnTo>
                  <a:pt x="59" y="558"/>
                </a:lnTo>
                <a:lnTo>
                  <a:pt x="57" y="558"/>
                </a:lnTo>
                <a:lnTo>
                  <a:pt x="52" y="558"/>
                </a:lnTo>
                <a:lnTo>
                  <a:pt x="51" y="558"/>
                </a:lnTo>
                <a:lnTo>
                  <a:pt x="48" y="558"/>
                </a:lnTo>
                <a:lnTo>
                  <a:pt x="46" y="558"/>
                </a:lnTo>
                <a:lnTo>
                  <a:pt x="43" y="558"/>
                </a:lnTo>
                <a:lnTo>
                  <a:pt x="39" y="558"/>
                </a:lnTo>
                <a:lnTo>
                  <a:pt x="36" y="558"/>
                </a:lnTo>
                <a:lnTo>
                  <a:pt x="34" y="558"/>
                </a:lnTo>
                <a:lnTo>
                  <a:pt x="33" y="558"/>
                </a:lnTo>
                <a:lnTo>
                  <a:pt x="31" y="558"/>
                </a:lnTo>
                <a:lnTo>
                  <a:pt x="21" y="558"/>
                </a:lnTo>
                <a:lnTo>
                  <a:pt x="13" y="558"/>
                </a:lnTo>
                <a:lnTo>
                  <a:pt x="10" y="558"/>
                </a:lnTo>
                <a:lnTo>
                  <a:pt x="8" y="558"/>
                </a:lnTo>
                <a:lnTo>
                  <a:pt x="3" y="558"/>
                </a:lnTo>
                <a:lnTo>
                  <a:pt x="0" y="558"/>
                </a:lnTo>
                <a:lnTo>
                  <a:pt x="0" y="556"/>
                </a:lnTo>
                <a:lnTo>
                  <a:pt x="0" y="551"/>
                </a:lnTo>
                <a:lnTo>
                  <a:pt x="0" y="541"/>
                </a:lnTo>
                <a:lnTo>
                  <a:pt x="0" y="540"/>
                </a:lnTo>
                <a:lnTo>
                  <a:pt x="0" y="526"/>
                </a:lnTo>
                <a:lnTo>
                  <a:pt x="0" y="523"/>
                </a:lnTo>
                <a:lnTo>
                  <a:pt x="0" y="522"/>
                </a:lnTo>
                <a:lnTo>
                  <a:pt x="0" y="518"/>
                </a:lnTo>
                <a:lnTo>
                  <a:pt x="2" y="502"/>
                </a:lnTo>
                <a:lnTo>
                  <a:pt x="0" y="502"/>
                </a:lnTo>
                <a:lnTo>
                  <a:pt x="0" y="499"/>
                </a:lnTo>
                <a:lnTo>
                  <a:pt x="0" y="497"/>
                </a:lnTo>
                <a:lnTo>
                  <a:pt x="0" y="494"/>
                </a:lnTo>
                <a:lnTo>
                  <a:pt x="0" y="487"/>
                </a:lnTo>
                <a:lnTo>
                  <a:pt x="0" y="476"/>
                </a:lnTo>
                <a:lnTo>
                  <a:pt x="2" y="466"/>
                </a:lnTo>
                <a:lnTo>
                  <a:pt x="2" y="448"/>
                </a:lnTo>
                <a:lnTo>
                  <a:pt x="2" y="446"/>
                </a:lnTo>
                <a:lnTo>
                  <a:pt x="2" y="412"/>
                </a:lnTo>
                <a:lnTo>
                  <a:pt x="2" y="402"/>
                </a:lnTo>
                <a:lnTo>
                  <a:pt x="2" y="396"/>
                </a:lnTo>
                <a:lnTo>
                  <a:pt x="2" y="394"/>
                </a:lnTo>
                <a:lnTo>
                  <a:pt x="2" y="392"/>
                </a:lnTo>
                <a:lnTo>
                  <a:pt x="2" y="388"/>
                </a:lnTo>
                <a:lnTo>
                  <a:pt x="2" y="375"/>
                </a:lnTo>
                <a:lnTo>
                  <a:pt x="3" y="352"/>
                </a:lnTo>
                <a:lnTo>
                  <a:pt x="3" y="340"/>
                </a:lnTo>
                <a:lnTo>
                  <a:pt x="3" y="337"/>
                </a:lnTo>
                <a:lnTo>
                  <a:pt x="3" y="335"/>
                </a:lnTo>
                <a:lnTo>
                  <a:pt x="3" y="332"/>
                </a:lnTo>
                <a:lnTo>
                  <a:pt x="3" y="324"/>
                </a:lnTo>
                <a:lnTo>
                  <a:pt x="3" y="317"/>
                </a:lnTo>
                <a:lnTo>
                  <a:pt x="3" y="316"/>
                </a:lnTo>
                <a:lnTo>
                  <a:pt x="3" y="312"/>
                </a:lnTo>
                <a:lnTo>
                  <a:pt x="3" y="311"/>
                </a:lnTo>
                <a:lnTo>
                  <a:pt x="3" y="306"/>
                </a:lnTo>
                <a:lnTo>
                  <a:pt x="3" y="298"/>
                </a:lnTo>
                <a:lnTo>
                  <a:pt x="3" y="290"/>
                </a:lnTo>
                <a:lnTo>
                  <a:pt x="3" y="272"/>
                </a:lnTo>
                <a:lnTo>
                  <a:pt x="3" y="267"/>
                </a:lnTo>
                <a:lnTo>
                  <a:pt x="3" y="265"/>
                </a:lnTo>
                <a:lnTo>
                  <a:pt x="3" y="260"/>
                </a:lnTo>
                <a:lnTo>
                  <a:pt x="5" y="255"/>
                </a:lnTo>
                <a:lnTo>
                  <a:pt x="5" y="249"/>
                </a:lnTo>
                <a:lnTo>
                  <a:pt x="5" y="236"/>
                </a:lnTo>
                <a:lnTo>
                  <a:pt x="5" y="232"/>
                </a:lnTo>
                <a:lnTo>
                  <a:pt x="5" y="227"/>
                </a:lnTo>
                <a:lnTo>
                  <a:pt x="5" y="219"/>
                </a:lnTo>
                <a:lnTo>
                  <a:pt x="5" y="216"/>
                </a:lnTo>
                <a:lnTo>
                  <a:pt x="5" y="211"/>
                </a:lnTo>
                <a:lnTo>
                  <a:pt x="5" y="209"/>
                </a:lnTo>
                <a:lnTo>
                  <a:pt x="5" y="201"/>
                </a:lnTo>
                <a:lnTo>
                  <a:pt x="5" y="188"/>
                </a:lnTo>
                <a:lnTo>
                  <a:pt x="5" y="185"/>
                </a:lnTo>
                <a:lnTo>
                  <a:pt x="5" y="167"/>
                </a:lnTo>
                <a:lnTo>
                  <a:pt x="8" y="167"/>
                </a:lnTo>
                <a:lnTo>
                  <a:pt x="10" y="167"/>
                </a:lnTo>
                <a:lnTo>
                  <a:pt x="12" y="167"/>
                </a:lnTo>
                <a:lnTo>
                  <a:pt x="13" y="167"/>
                </a:lnTo>
                <a:lnTo>
                  <a:pt x="13" y="165"/>
                </a:lnTo>
                <a:lnTo>
                  <a:pt x="13" y="164"/>
                </a:lnTo>
                <a:lnTo>
                  <a:pt x="13" y="162"/>
                </a:lnTo>
                <a:lnTo>
                  <a:pt x="13" y="159"/>
                </a:lnTo>
                <a:lnTo>
                  <a:pt x="13" y="157"/>
                </a:lnTo>
                <a:lnTo>
                  <a:pt x="13" y="156"/>
                </a:lnTo>
                <a:lnTo>
                  <a:pt x="13" y="152"/>
                </a:lnTo>
                <a:lnTo>
                  <a:pt x="13" y="151"/>
                </a:lnTo>
                <a:lnTo>
                  <a:pt x="13" y="149"/>
                </a:lnTo>
                <a:lnTo>
                  <a:pt x="13" y="147"/>
                </a:lnTo>
                <a:lnTo>
                  <a:pt x="13" y="146"/>
                </a:lnTo>
                <a:lnTo>
                  <a:pt x="13" y="143"/>
                </a:lnTo>
                <a:lnTo>
                  <a:pt x="13" y="141"/>
                </a:lnTo>
                <a:lnTo>
                  <a:pt x="13" y="139"/>
                </a:lnTo>
                <a:lnTo>
                  <a:pt x="13" y="138"/>
                </a:lnTo>
                <a:lnTo>
                  <a:pt x="13" y="131"/>
                </a:lnTo>
                <a:lnTo>
                  <a:pt x="13" y="129"/>
                </a:lnTo>
                <a:lnTo>
                  <a:pt x="13" y="128"/>
                </a:lnTo>
                <a:lnTo>
                  <a:pt x="13" y="126"/>
                </a:lnTo>
                <a:lnTo>
                  <a:pt x="13" y="121"/>
                </a:lnTo>
                <a:lnTo>
                  <a:pt x="13" y="118"/>
                </a:lnTo>
                <a:lnTo>
                  <a:pt x="13" y="115"/>
                </a:lnTo>
                <a:lnTo>
                  <a:pt x="13" y="108"/>
                </a:lnTo>
                <a:lnTo>
                  <a:pt x="13" y="103"/>
                </a:lnTo>
                <a:lnTo>
                  <a:pt x="13" y="100"/>
                </a:lnTo>
                <a:lnTo>
                  <a:pt x="13" y="98"/>
                </a:lnTo>
                <a:lnTo>
                  <a:pt x="13" y="95"/>
                </a:lnTo>
                <a:lnTo>
                  <a:pt x="13" y="93"/>
                </a:lnTo>
                <a:lnTo>
                  <a:pt x="13" y="92"/>
                </a:lnTo>
                <a:lnTo>
                  <a:pt x="13" y="85"/>
                </a:lnTo>
                <a:lnTo>
                  <a:pt x="13" y="84"/>
                </a:lnTo>
                <a:lnTo>
                  <a:pt x="13" y="82"/>
                </a:lnTo>
                <a:lnTo>
                  <a:pt x="13" y="80"/>
                </a:lnTo>
                <a:lnTo>
                  <a:pt x="13" y="79"/>
                </a:lnTo>
                <a:lnTo>
                  <a:pt x="13" y="76"/>
                </a:lnTo>
                <a:lnTo>
                  <a:pt x="13" y="74"/>
                </a:lnTo>
                <a:lnTo>
                  <a:pt x="13" y="72"/>
                </a:lnTo>
                <a:lnTo>
                  <a:pt x="13" y="71"/>
                </a:lnTo>
                <a:lnTo>
                  <a:pt x="13" y="69"/>
                </a:lnTo>
                <a:lnTo>
                  <a:pt x="13" y="67"/>
                </a:lnTo>
                <a:lnTo>
                  <a:pt x="13" y="64"/>
                </a:lnTo>
                <a:lnTo>
                  <a:pt x="13" y="59"/>
                </a:lnTo>
                <a:lnTo>
                  <a:pt x="13" y="56"/>
                </a:lnTo>
                <a:lnTo>
                  <a:pt x="13" y="53"/>
                </a:lnTo>
                <a:lnTo>
                  <a:pt x="13" y="44"/>
                </a:lnTo>
                <a:lnTo>
                  <a:pt x="13" y="40"/>
                </a:lnTo>
                <a:lnTo>
                  <a:pt x="13" y="35"/>
                </a:lnTo>
                <a:lnTo>
                  <a:pt x="13" y="33"/>
                </a:lnTo>
                <a:lnTo>
                  <a:pt x="13" y="31"/>
                </a:lnTo>
                <a:lnTo>
                  <a:pt x="13" y="30"/>
                </a:lnTo>
                <a:lnTo>
                  <a:pt x="13" y="28"/>
                </a:lnTo>
                <a:lnTo>
                  <a:pt x="13" y="25"/>
                </a:lnTo>
                <a:lnTo>
                  <a:pt x="13" y="23"/>
                </a:lnTo>
                <a:lnTo>
                  <a:pt x="13" y="22"/>
                </a:lnTo>
                <a:lnTo>
                  <a:pt x="15" y="15"/>
                </a:lnTo>
                <a:lnTo>
                  <a:pt x="15" y="13"/>
                </a:lnTo>
                <a:lnTo>
                  <a:pt x="15" y="12"/>
                </a:lnTo>
                <a:lnTo>
                  <a:pt x="15" y="7"/>
                </a:lnTo>
                <a:lnTo>
                  <a:pt x="15" y="2"/>
                </a:lnTo>
                <a:lnTo>
                  <a:pt x="15" y="0"/>
                </a:lnTo>
                <a:lnTo>
                  <a:pt x="2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78" name="Freeform 717"/>
          <p:cNvSpPr>
            <a:spLocks noEditPoints="1"/>
          </p:cNvSpPr>
          <p:nvPr/>
        </p:nvSpPr>
        <p:spPr bwMode="auto">
          <a:xfrm>
            <a:off x="1712332" y="3288470"/>
            <a:ext cx="2244016" cy="1176185"/>
          </a:xfrm>
          <a:custGeom>
            <a:avLst/>
            <a:gdLst>
              <a:gd name="T0" fmla="*/ 45 w 1109"/>
              <a:gd name="T1" fmla="*/ 199 h 565"/>
              <a:gd name="T2" fmla="*/ 170 w 1109"/>
              <a:gd name="T3" fmla="*/ 1 h 565"/>
              <a:gd name="T4" fmla="*/ 242 w 1109"/>
              <a:gd name="T5" fmla="*/ 8 h 565"/>
              <a:gd name="T6" fmla="*/ 313 w 1109"/>
              <a:gd name="T7" fmla="*/ 8 h 565"/>
              <a:gd name="T8" fmla="*/ 408 w 1109"/>
              <a:gd name="T9" fmla="*/ 11 h 565"/>
              <a:gd name="T10" fmla="*/ 462 w 1109"/>
              <a:gd name="T11" fmla="*/ 23 h 565"/>
              <a:gd name="T12" fmla="*/ 470 w 1109"/>
              <a:gd name="T13" fmla="*/ 55 h 565"/>
              <a:gd name="T14" fmla="*/ 573 w 1109"/>
              <a:gd name="T15" fmla="*/ 68 h 565"/>
              <a:gd name="T16" fmla="*/ 619 w 1109"/>
              <a:gd name="T17" fmla="*/ 18 h 565"/>
              <a:gd name="T18" fmla="*/ 653 w 1109"/>
              <a:gd name="T19" fmla="*/ 13 h 565"/>
              <a:gd name="T20" fmla="*/ 686 w 1109"/>
              <a:gd name="T21" fmla="*/ 26 h 565"/>
              <a:gd name="T22" fmla="*/ 710 w 1109"/>
              <a:gd name="T23" fmla="*/ 41 h 565"/>
              <a:gd name="T24" fmla="*/ 745 w 1109"/>
              <a:gd name="T25" fmla="*/ 54 h 565"/>
              <a:gd name="T26" fmla="*/ 781 w 1109"/>
              <a:gd name="T27" fmla="*/ 62 h 565"/>
              <a:gd name="T28" fmla="*/ 825 w 1109"/>
              <a:gd name="T29" fmla="*/ 65 h 565"/>
              <a:gd name="T30" fmla="*/ 851 w 1109"/>
              <a:gd name="T31" fmla="*/ 49 h 565"/>
              <a:gd name="T32" fmla="*/ 977 w 1109"/>
              <a:gd name="T33" fmla="*/ 44 h 565"/>
              <a:gd name="T34" fmla="*/ 1104 w 1109"/>
              <a:gd name="T35" fmla="*/ 67 h 565"/>
              <a:gd name="T36" fmla="*/ 1108 w 1109"/>
              <a:gd name="T37" fmla="*/ 90 h 565"/>
              <a:gd name="T38" fmla="*/ 1108 w 1109"/>
              <a:gd name="T39" fmla="*/ 119 h 565"/>
              <a:gd name="T40" fmla="*/ 1103 w 1109"/>
              <a:gd name="T41" fmla="*/ 158 h 565"/>
              <a:gd name="T42" fmla="*/ 1078 w 1109"/>
              <a:gd name="T43" fmla="*/ 184 h 565"/>
              <a:gd name="T44" fmla="*/ 1076 w 1109"/>
              <a:gd name="T45" fmla="*/ 216 h 565"/>
              <a:gd name="T46" fmla="*/ 1065 w 1109"/>
              <a:gd name="T47" fmla="*/ 242 h 565"/>
              <a:gd name="T48" fmla="*/ 1047 w 1109"/>
              <a:gd name="T49" fmla="*/ 266 h 565"/>
              <a:gd name="T50" fmla="*/ 1027 w 1109"/>
              <a:gd name="T51" fmla="*/ 279 h 565"/>
              <a:gd name="T52" fmla="*/ 1009 w 1109"/>
              <a:gd name="T53" fmla="*/ 315 h 565"/>
              <a:gd name="T54" fmla="*/ 1016 w 1109"/>
              <a:gd name="T55" fmla="*/ 348 h 565"/>
              <a:gd name="T56" fmla="*/ 1009 w 1109"/>
              <a:gd name="T57" fmla="*/ 381 h 565"/>
              <a:gd name="T58" fmla="*/ 1005 w 1109"/>
              <a:gd name="T59" fmla="*/ 417 h 565"/>
              <a:gd name="T60" fmla="*/ 1001 w 1109"/>
              <a:gd name="T61" fmla="*/ 448 h 565"/>
              <a:gd name="T62" fmla="*/ 967 w 1109"/>
              <a:gd name="T63" fmla="*/ 470 h 565"/>
              <a:gd name="T64" fmla="*/ 943 w 1109"/>
              <a:gd name="T65" fmla="*/ 487 h 565"/>
              <a:gd name="T66" fmla="*/ 926 w 1109"/>
              <a:gd name="T67" fmla="*/ 516 h 565"/>
              <a:gd name="T68" fmla="*/ 928 w 1109"/>
              <a:gd name="T69" fmla="*/ 554 h 565"/>
              <a:gd name="T70" fmla="*/ 859 w 1109"/>
              <a:gd name="T71" fmla="*/ 564 h 565"/>
              <a:gd name="T72" fmla="*/ 722 w 1109"/>
              <a:gd name="T73" fmla="*/ 560 h 565"/>
              <a:gd name="T74" fmla="*/ 650 w 1109"/>
              <a:gd name="T75" fmla="*/ 505 h 565"/>
              <a:gd name="T76" fmla="*/ 529 w 1109"/>
              <a:gd name="T77" fmla="*/ 492 h 565"/>
              <a:gd name="T78" fmla="*/ 467 w 1109"/>
              <a:gd name="T79" fmla="*/ 425 h 565"/>
              <a:gd name="T80" fmla="*/ 400 w 1109"/>
              <a:gd name="T81" fmla="*/ 333 h 565"/>
              <a:gd name="T82" fmla="*/ 299 w 1109"/>
              <a:gd name="T83" fmla="*/ 297 h 565"/>
              <a:gd name="T84" fmla="*/ 222 w 1109"/>
              <a:gd name="T85" fmla="*/ 227 h 565"/>
              <a:gd name="T86" fmla="*/ 139 w 1109"/>
              <a:gd name="T87" fmla="*/ 234 h 565"/>
              <a:gd name="T88" fmla="*/ 108 w 1109"/>
              <a:gd name="T89" fmla="*/ 263 h 565"/>
              <a:gd name="T90" fmla="*/ 10 w 1109"/>
              <a:gd name="T91" fmla="*/ 265 h 565"/>
              <a:gd name="T92" fmla="*/ 8 w 1109"/>
              <a:gd name="T93" fmla="*/ 212 h 565"/>
              <a:gd name="T94" fmla="*/ 19 w 1109"/>
              <a:gd name="T95" fmla="*/ 180 h 565"/>
              <a:gd name="T96" fmla="*/ 45 w 1109"/>
              <a:gd name="T97" fmla="*/ 199 h 565"/>
              <a:gd name="T98" fmla="*/ 54 w 1109"/>
              <a:gd name="T99" fmla="*/ 193 h 565"/>
              <a:gd name="T100" fmla="*/ 75 w 1109"/>
              <a:gd name="T101" fmla="*/ 178 h 565"/>
              <a:gd name="T102" fmla="*/ 72 w 1109"/>
              <a:gd name="T103" fmla="*/ 183 h 565"/>
              <a:gd name="T104" fmla="*/ 98 w 1109"/>
              <a:gd name="T105" fmla="*/ 170 h 565"/>
              <a:gd name="T106" fmla="*/ 144 w 1109"/>
              <a:gd name="T107" fmla="*/ 170 h 565"/>
              <a:gd name="T108" fmla="*/ 111 w 1109"/>
              <a:gd name="T109" fmla="*/ 171 h 565"/>
              <a:gd name="T110" fmla="*/ 65 w 1109"/>
              <a:gd name="T111" fmla="*/ 186 h 565"/>
              <a:gd name="T112" fmla="*/ 29 w 1109"/>
              <a:gd name="T113" fmla="*/ 196 h 565"/>
              <a:gd name="T114" fmla="*/ 16 w 1109"/>
              <a:gd name="T115" fmla="*/ 167 h 565"/>
              <a:gd name="T116" fmla="*/ 19 w 1109"/>
              <a:gd name="T117" fmla="*/ 126 h 565"/>
              <a:gd name="T118" fmla="*/ 21 w 1109"/>
              <a:gd name="T119" fmla="*/ 90 h 565"/>
              <a:gd name="T120" fmla="*/ 29 w 1109"/>
              <a:gd name="T121" fmla="*/ 52 h 565"/>
              <a:gd name="T122" fmla="*/ 32 w 1109"/>
              <a:gd name="T123" fmla="*/ 15 h 565"/>
              <a:gd name="T124" fmla="*/ 90 w 1109"/>
              <a:gd name="T125" fmla="*/ 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9" h="565">
                <a:moveTo>
                  <a:pt x="44" y="198"/>
                </a:moveTo>
                <a:lnTo>
                  <a:pt x="44" y="199"/>
                </a:lnTo>
                <a:lnTo>
                  <a:pt x="42" y="199"/>
                </a:lnTo>
                <a:lnTo>
                  <a:pt x="41" y="199"/>
                </a:lnTo>
                <a:lnTo>
                  <a:pt x="42" y="199"/>
                </a:lnTo>
                <a:lnTo>
                  <a:pt x="42" y="198"/>
                </a:lnTo>
                <a:lnTo>
                  <a:pt x="44" y="198"/>
                </a:lnTo>
                <a:close/>
                <a:moveTo>
                  <a:pt x="32" y="198"/>
                </a:moveTo>
                <a:lnTo>
                  <a:pt x="32" y="196"/>
                </a:lnTo>
                <a:lnTo>
                  <a:pt x="34" y="196"/>
                </a:lnTo>
                <a:lnTo>
                  <a:pt x="36" y="196"/>
                </a:lnTo>
                <a:lnTo>
                  <a:pt x="36" y="194"/>
                </a:lnTo>
                <a:lnTo>
                  <a:pt x="37" y="194"/>
                </a:lnTo>
                <a:lnTo>
                  <a:pt x="37" y="196"/>
                </a:lnTo>
                <a:lnTo>
                  <a:pt x="36" y="196"/>
                </a:lnTo>
                <a:lnTo>
                  <a:pt x="34" y="196"/>
                </a:lnTo>
                <a:lnTo>
                  <a:pt x="32" y="198"/>
                </a:lnTo>
                <a:close/>
                <a:moveTo>
                  <a:pt x="52" y="196"/>
                </a:moveTo>
                <a:lnTo>
                  <a:pt x="50" y="196"/>
                </a:lnTo>
                <a:lnTo>
                  <a:pt x="49" y="196"/>
                </a:lnTo>
                <a:lnTo>
                  <a:pt x="49" y="198"/>
                </a:lnTo>
                <a:lnTo>
                  <a:pt x="49" y="196"/>
                </a:lnTo>
                <a:lnTo>
                  <a:pt x="50" y="194"/>
                </a:lnTo>
                <a:lnTo>
                  <a:pt x="52" y="194"/>
                </a:lnTo>
                <a:lnTo>
                  <a:pt x="52" y="196"/>
                </a:lnTo>
                <a:close/>
                <a:moveTo>
                  <a:pt x="49" y="196"/>
                </a:moveTo>
                <a:lnTo>
                  <a:pt x="49" y="198"/>
                </a:lnTo>
                <a:lnTo>
                  <a:pt x="47" y="198"/>
                </a:lnTo>
                <a:lnTo>
                  <a:pt x="47" y="199"/>
                </a:lnTo>
                <a:lnTo>
                  <a:pt x="45" y="199"/>
                </a:lnTo>
                <a:lnTo>
                  <a:pt x="44" y="199"/>
                </a:lnTo>
                <a:lnTo>
                  <a:pt x="44" y="198"/>
                </a:lnTo>
                <a:lnTo>
                  <a:pt x="45" y="198"/>
                </a:lnTo>
                <a:lnTo>
                  <a:pt x="45" y="196"/>
                </a:lnTo>
                <a:lnTo>
                  <a:pt x="44" y="196"/>
                </a:lnTo>
                <a:lnTo>
                  <a:pt x="42" y="196"/>
                </a:lnTo>
                <a:lnTo>
                  <a:pt x="41" y="196"/>
                </a:lnTo>
                <a:lnTo>
                  <a:pt x="42" y="196"/>
                </a:lnTo>
                <a:lnTo>
                  <a:pt x="44" y="194"/>
                </a:lnTo>
                <a:lnTo>
                  <a:pt x="45" y="194"/>
                </a:lnTo>
                <a:lnTo>
                  <a:pt x="47" y="194"/>
                </a:lnTo>
                <a:lnTo>
                  <a:pt x="49" y="196"/>
                </a:lnTo>
                <a:close/>
                <a:moveTo>
                  <a:pt x="54" y="196"/>
                </a:moveTo>
                <a:lnTo>
                  <a:pt x="52" y="196"/>
                </a:lnTo>
                <a:lnTo>
                  <a:pt x="52" y="194"/>
                </a:lnTo>
                <a:lnTo>
                  <a:pt x="54" y="194"/>
                </a:lnTo>
                <a:lnTo>
                  <a:pt x="54" y="196"/>
                </a:lnTo>
                <a:close/>
                <a:moveTo>
                  <a:pt x="137" y="1"/>
                </a:moveTo>
                <a:lnTo>
                  <a:pt x="140" y="1"/>
                </a:lnTo>
                <a:lnTo>
                  <a:pt x="142" y="1"/>
                </a:lnTo>
                <a:lnTo>
                  <a:pt x="145" y="1"/>
                </a:lnTo>
                <a:lnTo>
                  <a:pt x="147" y="1"/>
                </a:lnTo>
                <a:lnTo>
                  <a:pt x="148" y="1"/>
                </a:lnTo>
                <a:lnTo>
                  <a:pt x="150" y="1"/>
                </a:lnTo>
                <a:lnTo>
                  <a:pt x="155" y="1"/>
                </a:lnTo>
                <a:lnTo>
                  <a:pt x="157" y="1"/>
                </a:lnTo>
                <a:lnTo>
                  <a:pt x="160" y="1"/>
                </a:lnTo>
                <a:lnTo>
                  <a:pt x="166" y="1"/>
                </a:lnTo>
                <a:lnTo>
                  <a:pt x="168" y="1"/>
                </a:lnTo>
                <a:lnTo>
                  <a:pt x="170" y="1"/>
                </a:lnTo>
                <a:lnTo>
                  <a:pt x="173" y="1"/>
                </a:lnTo>
                <a:lnTo>
                  <a:pt x="175" y="1"/>
                </a:lnTo>
                <a:lnTo>
                  <a:pt x="176" y="1"/>
                </a:lnTo>
                <a:lnTo>
                  <a:pt x="178" y="1"/>
                </a:lnTo>
                <a:lnTo>
                  <a:pt x="181" y="1"/>
                </a:lnTo>
                <a:lnTo>
                  <a:pt x="183" y="1"/>
                </a:lnTo>
                <a:lnTo>
                  <a:pt x="184" y="3"/>
                </a:lnTo>
                <a:lnTo>
                  <a:pt x="188" y="3"/>
                </a:lnTo>
                <a:lnTo>
                  <a:pt x="191" y="3"/>
                </a:lnTo>
                <a:lnTo>
                  <a:pt x="194" y="3"/>
                </a:lnTo>
                <a:lnTo>
                  <a:pt x="196" y="3"/>
                </a:lnTo>
                <a:lnTo>
                  <a:pt x="197" y="3"/>
                </a:lnTo>
                <a:lnTo>
                  <a:pt x="199" y="3"/>
                </a:lnTo>
                <a:lnTo>
                  <a:pt x="201" y="3"/>
                </a:lnTo>
                <a:lnTo>
                  <a:pt x="204" y="3"/>
                </a:lnTo>
                <a:lnTo>
                  <a:pt x="207" y="3"/>
                </a:lnTo>
                <a:lnTo>
                  <a:pt x="211" y="3"/>
                </a:lnTo>
                <a:lnTo>
                  <a:pt x="212" y="3"/>
                </a:lnTo>
                <a:lnTo>
                  <a:pt x="214" y="3"/>
                </a:lnTo>
                <a:lnTo>
                  <a:pt x="215" y="3"/>
                </a:lnTo>
                <a:lnTo>
                  <a:pt x="215" y="5"/>
                </a:lnTo>
                <a:lnTo>
                  <a:pt x="215" y="6"/>
                </a:lnTo>
                <a:lnTo>
                  <a:pt x="217" y="6"/>
                </a:lnTo>
                <a:lnTo>
                  <a:pt x="224" y="6"/>
                </a:lnTo>
                <a:lnTo>
                  <a:pt x="227" y="6"/>
                </a:lnTo>
                <a:lnTo>
                  <a:pt x="230" y="6"/>
                </a:lnTo>
                <a:lnTo>
                  <a:pt x="233" y="6"/>
                </a:lnTo>
                <a:lnTo>
                  <a:pt x="235" y="6"/>
                </a:lnTo>
                <a:lnTo>
                  <a:pt x="240" y="8"/>
                </a:lnTo>
                <a:lnTo>
                  <a:pt x="242" y="8"/>
                </a:lnTo>
                <a:lnTo>
                  <a:pt x="243" y="8"/>
                </a:lnTo>
                <a:lnTo>
                  <a:pt x="246" y="8"/>
                </a:lnTo>
                <a:lnTo>
                  <a:pt x="250" y="8"/>
                </a:lnTo>
                <a:lnTo>
                  <a:pt x="256" y="10"/>
                </a:lnTo>
                <a:lnTo>
                  <a:pt x="260" y="10"/>
                </a:lnTo>
                <a:lnTo>
                  <a:pt x="261" y="10"/>
                </a:lnTo>
                <a:lnTo>
                  <a:pt x="263" y="10"/>
                </a:lnTo>
                <a:lnTo>
                  <a:pt x="264" y="10"/>
                </a:lnTo>
                <a:lnTo>
                  <a:pt x="268" y="10"/>
                </a:lnTo>
                <a:lnTo>
                  <a:pt x="271" y="10"/>
                </a:lnTo>
                <a:lnTo>
                  <a:pt x="271" y="8"/>
                </a:lnTo>
                <a:lnTo>
                  <a:pt x="271" y="6"/>
                </a:lnTo>
                <a:lnTo>
                  <a:pt x="281" y="8"/>
                </a:lnTo>
                <a:lnTo>
                  <a:pt x="284" y="8"/>
                </a:lnTo>
                <a:lnTo>
                  <a:pt x="286" y="8"/>
                </a:lnTo>
                <a:lnTo>
                  <a:pt x="289" y="8"/>
                </a:lnTo>
                <a:lnTo>
                  <a:pt x="291" y="8"/>
                </a:lnTo>
                <a:lnTo>
                  <a:pt x="292" y="8"/>
                </a:lnTo>
                <a:lnTo>
                  <a:pt x="294" y="8"/>
                </a:lnTo>
                <a:lnTo>
                  <a:pt x="295" y="8"/>
                </a:lnTo>
                <a:lnTo>
                  <a:pt x="297" y="8"/>
                </a:lnTo>
                <a:lnTo>
                  <a:pt x="299" y="8"/>
                </a:lnTo>
                <a:lnTo>
                  <a:pt x="300" y="8"/>
                </a:lnTo>
                <a:lnTo>
                  <a:pt x="302" y="8"/>
                </a:lnTo>
                <a:lnTo>
                  <a:pt x="304" y="8"/>
                </a:lnTo>
                <a:lnTo>
                  <a:pt x="305" y="8"/>
                </a:lnTo>
                <a:lnTo>
                  <a:pt x="307" y="8"/>
                </a:lnTo>
                <a:lnTo>
                  <a:pt x="310" y="8"/>
                </a:lnTo>
                <a:lnTo>
                  <a:pt x="312" y="8"/>
                </a:lnTo>
                <a:lnTo>
                  <a:pt x="313" y="8"/>
                </a:lnTo>
                <a:lnTo>
                  <a:pt x="315" y="8"/>
                </a:lnTo>
                <a:lnTo>
                  <a:pt x="317" y="10"/>
                </a:lnTo>
                <a:lnTo>
                  <a:pt x="318" y="10"/>
                </a:lnTo>
                <a:lnTo>
                  <a:pt x="322" y="10"/>
                </a:lnTo>
                <a:lnTo>
                  <a:pt x="327" y="10"/>
                </a:lnTo>
                <a:lnTo>
                  <a:pt x="330" y="10"/>
                </a:lnTo>
                <a:lnTo>
                  <a:pt x="335" y="10"/>
                </a:lnTo>
                <a:lnTo>
                  <a:pt x="338" y="10"/>
                </a:lnTo>
                <a:lnTo>
                  <a:pt x="343" y="10"/>
                </a:lnTo>
                <a:lnTo>
                  <a:pt x="344" y="10"/>
                </a:lnTo>
                <a:lnTo>
                  <a:pt x="348" y="10"/>
                </a:lnTo>
                <a:lnTo>
                  <a:pt x="349" y="10"/>
                </a:lnTo>
                <a:lnTo>
                  <a:pt x="353" y="10"/>
                </a:lnTo>
                <a:lnTo>
                  <a:pt x="356" y="10"/>
                </a:lnTo>
                <a:lnTo>
                  <a:pt x="359" y="11"/>
                </a:lnTo>
                <a:lnTo>
                  <a:pt x="361" y="11"/>
                </a:lnTo>
                <a:lnTo>
                  <a:pt x="362" y="11"/>
                </a:lnTo>
                <a:lnTo>
                  <a:pt x="364" y="11"/>
                </a:lnTo>
                <a:lnTo>
                  <a:pt x="366" y="11"/>
                </a:lnTo>
                <a:lnTo>
                  <a:pt x="367" y="11"/>
                </a:lnTo>
                <a:lnTo>
                  <a:pt x="371" y="11"/>
                </a:lnTo>
                <a:lnTo>
                  <a:pt x="374" y="11"/>
                </a:lnTo>
                <a:lnTo>
                  <a:pt x="374" y="10"/>
                </a:lnTo>
                <a:lnTo>
                  <a:pt x="380" y="10"/>
                </a:lnTo>
                <a:lnTo>
                  <a:pt x="382" y="10"/>
                </a:lnTo>
                <a:lnTo>
                  <a:pt x="384" y="10"/>
                </a:lnTo>
                <a:lnTo>
                  <a:pt x="392" y="10"/>
                </a:lnTo>
                <a:lnTo>
                  <a:pt x="397" y="10"/>
                </a:lnTo>
                <a:lnTo>
                  <a:pt x="402" y="10"/>
                </a:lnTo>
                <a:lnTo>
                  <a:pt x="408" y="11"/>
                </a:lnTo>
                <a:lnTo>
                  <a:pt x="411" y="11"/>
                </a:lnTo>
                <a:lnTo>
                  <a:pt x="416" y="11"/>
                </a:lnTo>
                <a:lnTo>
                  <a:pt x="423" y="11"/>
                </a:lnTo>
                <a:lnTo>
                  <a:pt x="425" y="11"/>
                </a:lnTo>
                <a:lnTo>
                  <a:pt x="428" y="11"/>
                </a:lnTo>
                <a:lnTo>
                  <a:pt x="429" y="11"/>
                </a:lnTo>
                <a:lnTo>
                  <a:pt x="431" y="11"/>
                </a:lnTo>
                <a:lnTo>
                  <a:pt x="434" y="11"/>
                </a:lnTo>
                <a:lnTo>
                  <a:pt x="436" y="11"/>
                </a:lnTo>
                <a:lnTo>
                  <a:pt x="438" y="11"/>
                </a:lnTo>
                <a:lnTo>
                  <a:pt x="439" y="11"/>
                </a:lnTo>
                <a:lnTo>
                  <a:pt x="441" y="11"/>
                </a:lnTo>
                <a:lnTo>
                  <a:pt x="443" y="11"/>
                </a:lnTo>
                <a:lnTo>
                  <a:pt x="444" y="11"/>
                </a:lnTo>
                <a:lnTo>
                  <a:pt x="446" y="11"/>
                </a:lnTo>
                <a:lnTo>
                  <a:pt x="447" y="11"/>
                </a:lnTo>
                <a:lnTo>
                  <a:pt x="452" y="11"/>
                </a:lnTo>
                <a:lnTo>
                  <a:pt x="452" y="13"/>
                </a:lnTo>
                <a:lnTo>
                  <a:pt x="454" y="13"/>
                </a:lnTo>
                <a:lnTo>
                  <a:pt x="456" y="13"/>
                </a:lnTo>
                <a:lnTo>
                  <a:pt x="457" y="13"/>
                </a:lnTo>
                <a:lnTo>
                  <a:pt x="457" y="11"/>
                </a:lnTo>
                <a:lnTo>
                  <a:pt x="459" y="11"/>
                </a:lnTo>
                <a:lnTo>
                  <a:pt x="460" y="13"/>
                </a:lnTo>
                <a:lnTo>
                  <a:pt x="462" y="15"/>
                </a:lnTo>
                <a:lnTo>
                  <a:pt x="464" y="16"/>
                </a:lnTo>
                <a:lnTo>
                  <a:pt x="464" y="18"/>
                </a:lnTo>
                <a:lnTo>
                  <a:pt x="464" y="21"/>
                </a:lnTo>
                <a:lnTo>
                  <a:pt x="464" y="23"/>
                </a:lnTo>
                <a:lnTo>
                  <a:pt x="462" y="23"/>
                </a:lnTo>
                <a:lnTo>
                  <a:pt x="462" y="24"/>
                </a:lnTo>
                <a:lnTo>
                  <a:pt x="460" y="24"/>
                </a:lnTo>
                <a:lnTo>
                  <a:pt x="460" y="26"/>
                </a:lnTo>
                <a:lnTo>
                  <a:pt x="460" y="28"/>
                </a:lnTo>
                <a:lnTo>
                  <a:pt x="462" y="28"/>
                </a:lnTo>
                <a:lnTo>
                  <a:pt x="462" y="29"/>
                </a:lnTo>
                <a:lnTo>
                  <a:pt x="462" y="31"/>
                </a:lnTo>
                <a:lnTo>
                  <a:pt x="462" y="33"/>
                </a:lnTo>
                <a:lnTo>
                  <a:pt x="462" y="34"/>
                </a:lnTo>
                <a:lnTo>
                  <a:pt x="462" y="36"/>
                </a:lnTo>
                <a:lnTo>
                  <a:pt x="462" y="37"/>
                </a:lnTo>
                <a:lnTo>
                  <a:pt x="464" y="37"/>
                </a:lnTo>
                <a:lnTo>
                  <a:pt x="464" y="39"/>
                </a:lnTo>
                <a:lnTo>
                  <a:pt x="465" y="39"/>
                </a:lnTo>
                <a:lnTo>
                  <a:pt x="465" y="41"/>
                </a:lnTo>
                <a:lnTo>
                  <a:pt x="467" y="41"/>
                </a:lnTo>
                <a:lnTo>
                  <a:pt x="467" y="42"/>
                </a:lnTo>
                <a:lnTo>
                  <a:pt x="467" y="44"/>
                </a:lnTo>
                <a:lnTo>
                  <a:pt x="469" y="46"/>
                </a:lnTo>
                <a:lnTo>
                  <a:pt x="470" y="46"/>
                </a:lnTo>
                <a:lnTo>
                  <a:pt x="472" y="46"/>
                </a:lnTo>
                <a:lnTo>
                  <a:pt x="472" y="47"/>
                </a:lnTo>
                <a:lnTo>
                  <a:pt x="474" y="47"/>
                </a:lnTo>
                <a:lnTo>
                  <a:pt x="474" y="49"/>
                </a:lnTo>
                <a:lnTo>
                  <a:pt x="472" y="49"/>
                </a:lnTo>
                <a:lnTo>
                  <a:pt x="472" y="51"/>
                </a:lnTo>
                <a:lnTo>
                  <a:pt x="470" y="51"/>
                </a:lnTo>
                <a:lnTo>
                  <a:pt x="470" y="52"/>
                </a:lnTo>
                <a:lnTo>
                  <a:pt x="470" y="54"/>
                </a:lnTo>
                <a:lnTo>
                  <a:pt x="470" y="55"/>
                </a:lnTo>
                <a:lnTo>
                  <a:pt x="470" y="57"/>
                </a:lnTo>
                <a:lnTo>
                  <a:pt x="470" y="59"/>
                </a:lnTo>
                <a:lnTo>
                  <a:pt x="469" y="59"/>
                </a:lnTo>
                <a:lnTo>
                  <a:pt x="469" y="60"/>
                </a:lnTo>
                <a:lnTo>
                  <a:pt x="467" y="62"/>
                </a:lnTo>
                <a:lnTo>
                  <a:pt x="467" y="64"/>
                </a:lnTo>
                <a:lnTo>
                  <a:pt x="465" y="64"/>
                </a:lnTo>
                <a:lnTo>
                  <a:pt x="465" y="65"/>
                </a:lnTo>
                <a:lnTo>
                  <a:pt x="465" y="67"/>
                </a:lnTo>
                <a:lnTo>
                  <a:pt x="467" y="67"/>
                </a:lnTo>
                <a:lnTo>
                  <a:pt x="483" y="67"/>
                </a:lnTo>
                <a:lnTo>
                  <a:pt x="493" y="67"/>
                </a:lnTo>
                <a:lnTo>
                  <a:pt x="500" y="67"/>
                </a:lnTo>
                <a:lnTo>
                  <a:pt x="501" y="67"/>
                </a:lnTo>
                <a:lnTo>
                  <a:pt x="508" y="67"/>
                </a:lnTo>
                <a:lnTo>
                  <a:pt x="510" y="67"/>
                </a:lnTo>
                <a:lnTo>
                  <a:pt x="514" y="67"/>
                </a:lnTo>
                <a:lnTo>
                  <a:pt x="516" y="68"/>
                </a:lnTo>
                <a:lnTo>
                  <a:pt x="518" y="68"/>
                </a:lnTo>
                <a:lnTo>
                  <a:pt x="521" y="68"/>
                </a:lnTo>
                <a:lnTo>
                  <a:pt x="523" y="68"/>
                </a:lnTo>
                <a:lnTo>
                  <a:pt x="542" y="68"/>
                </a:lnTo>
                <a:lnTo>
                  <a:pt x="545" y="68"/>
                </a:lnTo>
                <a:lnTo>
                  <a:pt x="549" y="68"/>
                </a:lnTo>
                <a:lnTo>
                  <a:pt x="552" y="68"/>
                </a:lnTo>
                <a:lnTo>
                  <a:pt x="557" y="68"/>
                </a:lnTo>
                <a:lnTo>
                  <a:pt x="562" y="68"/>
                </a:lnTo>
                <a:lnTo>
                  <a:pt x="567" y="68"/>
                </a:lnTo>
                <a:lnTo>
                  <a:pt x="572" y="68"/>
                </a:lnTo>
                <a:lnTo>
                  <a:pt x="573" y="68"/>
                </a:lnTo>
                <a:lnTo>
                  <a:pt x="583" y="70"/>
                </a:lnTo>
                <a:lnTo>
                  <a:pt x="585" y="70"/>
                </a:lnTo>
                <a:lnTo>
                  <a:pt x="586" y="70"/>
                </a:lnTo>
                <a:lnTo>
                  <a:pt x="586" y="68"/>
                </a:lnTo>
                <a:lnTo>
                  <a:pt x="586" y="65"/>
                </a:lnTo>
                <a:lnTo>
                  <a:pt x="586" y="54"/>
                </a:lnTo>
                <a:lnTo>
                  <a:pt x="586" y="52"/>
                </a:lnTo>
                <a:lnTo>
                  <a:pt x="586" y="49"/>
                </a:lnTo>
                <a:lnTo>
                  <a:pt x="586" y="46"/>
                </a:lnTo>
                <a:lnTo>
                  <a:pt x="586" y="44"/>
                </a:lnTo>
                <a:lnTo>
                  <a:pt x="586" y="39"/>
                </a:lnTo>
                <a:lnTo>
                  <a:pt x="586" y="37"/>
                </a:lnTo>
                <a:lnTo>
                  <a:pt x="588" y="33"/>
                </a:lnTo>
                <a:lnTo>
                  <a:pt x="593" y="33"/>
                </a:lnTo>
                <a:lnTo>
                  <a:pt x="596" y="33"/>
                </a:lnTo>
                <a:lnTo>
                  <a:pt x="601" y="33"/>
                </a:lnTo>
                <a:lnTo>
                  <a:pt x="603" y="33"/>
                </a:lnTo>
                <a:lnTo>
                  <a:pt x="606" y="33"/>
                </a:lnTo>
                <a:lnTo>
                  <a:pt x="606" y="24"/>
                </a:lnTo>
                <a:lnTo>
                  <a:pt x="606" y="23"/>
                </a:lnTo>
                <a:lnTo>
                  <a:pt x="606" y="21"/>
                </a:lnTo>
                <a:lnTo>
                  <a:pt x="606" y="15"/>
                </a:lnTo>
                <a:lnTo>
                  <a:pt x="608" y="15"/>
                </a:lnTo>
                <a:lnTo>
                  <a:pt x="609" y="16"/>
                </a:lnTo>
                <a:lnTo>
                  <a:pt x="611" y="16"/>
                </a:lnTo>
                <a:lnTo>
                  <a:pt x="612" y="16"/>
                </a:lnTo>
                <a:lnTo>
                  <a:pt x="614" y="18"/>
                </a:lnTo>
                <a:lnTo>
                  <a:pt x="616" y="18"/>
                </a:lnTo>
                <a:lnTo>
                  <a:pt x="617" y="18"/>
                </a:lnTo>
                <a:lnTo>
                  <a:pt x="619" y="18"/>
                </a:lnTo>
                <a:lnTo>
                  <a:pt x="621" y="18"/>
                </a:lnTo>
                <a:lnTo>
                  <a:pt x="622" y="18"/>
                </a:lnTo>
                <a:lnTo>
                  <a:pt x="622" y="19"/>
                </a:lnTo>
                <a:lnTo>
                  <a:pt x="622" y="21"/>
                </a:lnTo>
                <a:lnTo>
                  <a:pt x="624" y="21"/>
                </a:lnTo>
                <a:lnTo>
                  <a:pt x="624" y="23"/>
                </a:lnTo>
                <a:lnTo>
                  <a:pt x="626" y="23"/>
                </a:lnTo>
                <a:lnTo>
                  <a:pt x="627" y="23"/>
                </a:lnTo>
                <a:lnTo>
                  <a:pt x="629" y="23"/>
                </a:lnTo>
                <a:lnTo>
                  <a:pt x="629" y="21"/>
                </a:lnTo>
                <a:lnTo>
                  <a:pt x="630" y="21"/>
                </a:lnTo>
                <a:lnTo>
                  <a:pt x="630" y="19"/>
                </a:lnTo>
                <a:lnTo>
                  <a:pt x="630" y="18"/>
                </a:lnTo>
                <a:lnTo>
                  <a:pt x="632" y="18"/>
                </a:lnTo>
                <a:lnTo>
                  <a:pt x="634" y="18"/>
                </a:lnTo>
                <a:lnTo>
                  <a:pt x="635" y="18"/>
                </a:lnTo>
                <a:lnTo>
                  <a:pt x="637" y="16"/>
                </a:lnTo>
                <a:lnTo>
                  <a:pt x="639" y="16"/>
                </a:lnTo>
                <a:lnTo>
                  <a:pt x="640" y="16"/>
                </a:lnTo>
                <a:lnTo>
                  <a:pt x="640" y="18"/>
                </a:lnTo>
                <a:lnTo>
                  <a:pt x="642" y="18"/>
                </a:lnTo>
                <a:lnTo>
                  <a:pt x="643" y="18"/>
                </a:lnTo>
                <a:lnTo>
                  <a:pt x="645" y="18"/>
                </a:lnTo>
                <a:lnTo>
                  <a:pt x="647" y="18"/>
                </a:lnTo>
                <a:lnTo>
                  <a:pt x="648" y="18"/>
                </a:lnTo>
                <a:lnTo>
                  <a:pt x="648" y="16"/>
                </a:lnTo>
                <a:lnTo>
                  <a:pt x="650" y="16"/>
                </a:lnTo>
                <a:lnTo>
                  <a:pt x="652" y="15"/>
                </a:lnTo>
                <a:lnTo>
                  <a:pt x="653" y="15"/>
                </a:lnTo>
                <a:lnTo>
                  <a:pt x="653" y="13"/>
                </a:lnTo>
                <a:lnTo>
                  <a:pt x="655" y="15"/>
                </a:lnTo>
                <a:lnTo>
                  <a:pt x="657" y="15"/>
                </a:lnTo>
                <a:lnTo>
                  <a:pt x="657" y="16"/>
                </a:lnTo>
                <a:lnTo>
                  <a:pt x="658" y="16"/>
                </a:lnTo>
                <a:lnTo>
                  <a:pt x="658" y="18"/>
                </a:lnTo>
                <a:lnTo>
                  <a:pt x="660" y="18"/>
                </a:lnTo>
                <a:lnTo>
                  <a:pt x="660" y="16"/>
                </a:lnTo>
                <a:lnTo>
                  <a:pt x="661" y="16"/>
                </a:lnTo>
                <a:lnTo>
                  <a:pt x="663" y="16"/>
                </a:lnTo>
                <a:lnTo>
                  <a:pt x="665" y="16"/>
                </a:lnTo>
                <a:lnTo>
                  <a:pt x="665" y="18"/>
                </a:lnTo>
                <a:lnTo>
                  <a:pt x="666" y="16"/>
                </a:lnTo>
                <a:lnTo>
                  <a:pt x="668" y="16"/>
                </a:lnTo>
                <a:lnTo>
                  <a:pt x="670" y="16"/>
                </a:lnTo>
                <a:lnTo>
                  <a:pt x="671" y="16"/>
                </a:lnTo>
                <a:lnTo>
                  <a:pt x="671" y="18"/>
                </a:lnTo>
                <a:lnTo>
                  <a:pt x="670" y="18"/>
                </a:lnTo>
                <a:lnTo>
                  <a:pt x="671" y="19"/>
                </a:lnTo>
                <a:lnTo>
                  <a:pt x="673" y="21"/>
                </a:lnTo>
                <a:lnTo>
                  <a:pt x="675" y="21"/>
                </a:lnTo>
                <a:lnTo>
                  <a:pt x="676" y="21"/>
                </a:lnTo>
                <a:lnTo>
                  <a:pt x="678" y="21"/>
                </a:lnTo>
                <a:lnTo>
                  <a:pt x="679" y="21"/>
                </a:lnTo>
                <a:lnTo>
                  <a:pt x="681" y="21"/>
                </a:lnTo>
                <a:lnTo>
                  <a:pt x="683" y="21"/>
                </a:lnTo>
                <a:lnTo>
                  <a:pt x="684" y="23"/>
                </a:lnTo>
                <a:lnTo>
                  <a:pt x="683" y="23"/>
                </a:lnTo>
                <a:lnTo>
                  <a:pt x="684" y="24"/>
                </a:lnTo>
                <a:lnTo>
                  <a:pt x="686" y="24"/>
                </a:lnTo>
                <a:lnTo>
                  <a:pt x="686" y="26"/>
                </a:lnTo>
                <a:lnTo>
                  <a:pt x="688" y="26"/>
                </a:lnTo>
                <a:lnTo>
                  <a:pt x="689" y="26"/>
                </a:lnTo>
                <a:lnTo>
                  <a:pt x="689" y="24"/>
                </a:lnTo>
                <a:lnTo>
                  <a:pt x="691" y="24"/>
                </a:lnTo>
                <a:lnTo>
                  <a:pt x="691" y="26"/>
                </a:lnTo>
                <a:lnTo>
                  <a:pt x="693" y="26"/>
                </a:lnTo>
                <a:lnTo>
                  <a:pt x="694" y="28"/>
                </a:lnTo>
                <a:lnTo>
                  <a:pt x="696" y="28"/>
                </a:lnTo>
                <a:lnTo>
                  <a:pt x="696" y="29"/>
                </a:lnTo>
                <a:lnTo>
                  <a:pt x="697" y="29"/>
                </a:lnTo>
                <a:lnTo>
                  <a:pt x="697" y="28"/>
                </a:lnTo>
                <a:lnTo>
                  <a:pt x="699" y="28"/>
                </a:lnTo>
                <a:lnTo>
                  <a:pt x="701" y="28"/>
                </a:lnTo>
                <a:lnTo>
                  <a:pt x="702" y="28"/>
                </a:lnTo>
                <a:lnTo>
                  <a:pt x="702" y="29"/>
                </a:lnTo>
                <a:lnTo>
                  <a:pt x="704" y="29"/>
                </a:lnTo>
                <a:lnTo>
                  <a:pt x="706" y="29"/>
                </a:lnTo>
                <a:lnTo>
                  <a:pt x="706" y="31"/>
                </a:lnTo>
                <a:lnTo>
                  <a:pt x="706" y="33"/>
                </a:lnTo>
                <a:lnTo>
                  <a:pt x="707" y="34"/>
                </a:lnTo>
                <a:lnTo>
                  <a:pt x="707" y="36"/>
                </a:lnTo>
                <a:lnTo>
                  <a:pt x="706" y="36"/>
                </a:lnTo>
                <a:lnTo>
                  <a:pt x="706" y="37"/>
                </a:lnTo>
                <a:lnTo>
                  <a:pt x="706" y="39"/>
                </a:lnTo>
                <a:lnTo>
                  <a:pt x="707" y="39"/>
                </a:lnTo>
                <a:lnTo>
                  <a:pt x="707" y="41"/>
                </a:lnTo>
                <a:lnTo>
                  <a:pt x="709" y="41"/>
                </a:lnTo>
                <a:lnTo>
                  <a:pt x="709" y="42"/>
                </a:lnTo>
                <a:lnTo>
                  <a:pt x="709" y="41"/>
                </a:lnTo>
                <a:lnTo>
                  <a:pt x="710" y="41"/>
                </a:lnTo>
                <a:lnTo>
                  <a:pt x="710" y="42"/>
                </a:lnTo>
                <a:lnTo>
                  <a:pt x="712" y="42"/>
                </a:lnTo>
                <a:lnTo>
                  <a:pt x="714" y="42"/>
                </a:lnTo>
                <a:lnTo>
                  <a:pt x="715" y="41"/>
                </a:lnTo>
                <a:lnTo>
                  <a:pt x="717" y="41"/>
                </a:lnTo>
                <a:lnTo>
                  <a:pt x="717" y="42"/>
                </a:lnTo>
                <a:lnTo>
                  <a:pt x="719" y="44"/>
                </a:lnTo>
                <a:lnTo>
                  <a:pt x="720" y="44"/>
                </a:lnTo>
                <a:lnTo>
                  <a:pt x="722" y="44"/>
                </a:lnTo>
                <a:lnTo>
                  <a:pt x="724" y="46"/>
                </a:lnTo>
                <a:lnTo>
                  <a:pt x="725" y="46"/>
                </a:lnTo>
                <a:lnTo>
                  <a:pt x="727" y="46"/>
                </a:lnTo>
                <a:lnTo>
                  <a:pt x="728" y="46"/>
                </a:lnTo>
                <a:lnTo>
                  <a:pt x="730" y="46"/>
                </a:lnTo>
                <a:lnTo>
                  <a:pt x="730" y="47"/>
                </a:lnTo>
                <a:lnTo>
                  <a:pt x="732" y="47"/>
                </a:lnTo>
                <a:lnTo>
                  <a:pt x="733" y="47"/>
                </a:lnTo>
                <a:lnTo>
                  <a:pt x="733" y="49"/>
                </a:lnTo>
                <a:lnTo>
                  <a:pt x="735" y="49"/>
                </a:lnTo>
                <a:lnTo>
                  <a:pt x="735" y="51"/>
                </a:lnTo>
                <a:lnTo>
                  <a:pt x="737" y="51"/>
                </a:lnTo>
                <a:lnTo>
                  <a:pt x="738" y="51"/>
                </a:lnTo>
                <a:lnTo>
                  <a:pt x="738" y="52"/>
                </a:lnTo>
                <a:lnTo>
                  <a:pt x="738" y="54"/>
                </a:lnTo>
                <a:lnTo>
                  <a:pt x="737" y="55"/>
                </a:lnTo>
                <a:lnTo>
                  <a:pt x="738" y="55"/>
                </a:lnTo>
                <a:lnTo>
                  <a:pt x="740" y="55"/>
                </a:lnTo>
                <a:lnTo>
                  <a:pt x="742" y="55"/>
                </a:lnTo>
                <a:lnTo>
                  <a:pt x="743" y="54"/>
                </a:lnTo>
                <a:lnTo>
                  <a:pt x="745" y="54"/>
                </a:lnTo>
                <a:lnTo>
                  <a:pt x="746" y="55"/>
                </a:lnTo>
                <a:lnTo>
                  <a:pt x="746" y="54"/>
                </a:lnTo>
                <a:lnTo>
                  <a:pt x="748" y="54"/>
                </a:lnTo>
                <a:lnTo>
                  <a:pt x="750" y="52"/>
                </a:lnTo>
                <a:lnTo>
                  <a:pt x="751" y="52"/>
                </a:lnTo>
                <a:lnTo>
                  <a:pt x="755" y="52"/>
                </a:lnTo>
                <a:lnTo>
                  <a:pt x="756" y="52"/>
                </a:lnTo>
                <a:lnTo>
                  <a:pt x="758" y="52"/>
                </a:lnTo>
                <a:lnTo>
                  <a:pt x="758" y="54"/>
                </a:lnTo>
                <a:lnTo>
                  <a:pt x="758" y="55"/>
                </a:lnTo>
                <a:lnTo>
                  <a:pt x="758" y="57"/>
                </a:lnTo>
                <a:lnTo>
                  <a:pt x="760" y="57"/>
                </a:lnTo>
                <a:lnTo>
                  <a:pt x="761" y="57"/>
                </a:lnTo>
                <a:lnTo>
                  <a:pt x="763" y="55"/>
                </a:lnTo>
                <a:lnTo>
                  <a:pt x="764" y="55"/>
                </a:lnTo>
                <a:lnTo>
                  <a:pt x="766" y="54"/>
                </a:lnTo>
                <a:lnTo>
                  <a:pt x="766" y="55"/>
                </a:lnTo>
                <a:lnTo>
                  <a:pt x="768" y="55"/>
                </a:lnTo>
                <a:lnTo>
                  <a:pt x="768" y="57"/>
                </a:lnTo>
                <a:lnTo>
                  <a:pt x="768" y="59"/>
                </a:lnTo>
                <a:lnTo>
                  <a:pt x="769" y="59"/>
                </a:lnTo>
                <a:lnTo>
                  <a:pt x="769" y="60"/>
                </a:lnTo>
                <a:lnTo>
                  <a:pt x="771" y="60"/>
                </a:lnTo>
                <a:lnTo>
                  <a:pt x="773" y="60"/>
                </a:lnTo>
                <a:lnTo>
                  <a:pt x="774" y="60"/>
                </a:lnTo>
                <a:lnTo>
                  <a:pt x="774" y="62"/>
                </a:lnTo>
                <a:lnTo>
                  <a:pt x="776" y="62"/>
                </a:lnTo>
                <a:lnTo>
                  <a:pt x="777" y="62"/>
                </a:lnTo>
                <a:lnTo>
                  <a:pt x="779" y="62"/>
                </a:lnTo>
                <a:lnTo>
                  <a:pt x="781" y="62"/>
                </a:lnTo>
                <a:lnTo>
                  <a:pt x="782" y="62"/>
                </a:lnTo>
                <a:lnTo>
                  <a:pt x="784" y="62"/>
                </a:lnTo>
                <a:lnTo>
                  <a:pt x="784" y="60"/>
                </a:lnTo>
                <a:lnTo>
                  <a:pt x="786" y="60"/>
                </a:lnTo>
                <a:lnTo>
                  <a:pt x="787" y="60"/>
                </a:lnTo>
                <a:lnTo>
                  <a:pt x="789" y="60"/>
                </a:lnTo>
                <a:lnTo>
                  <a:pt x="791" y="62"/>
                </a:lnTo>
                <a:lnTo>
                  <a:pt x="792" y="62"/>
                </a:lnTo>
                <a:lnTo>
                  <a:pt x="792" y="64"/>
                </a:lnTo>
                <a:lnTo>
                  <a:pt x="794" y="64"/>
                </a:lnTo>
                <a:lnTo>
                  <a:pt x="795" y="64"/>
                </a:lnTo>
                <a:lnTo>
                  <a:pt x="795" y="65"/>
                </a:lnTo>
                <a:lnTo>
                  <a:pt x="797" y="65"/>
                </a:lnTo>
                <a:lnTo>
                  <a:pt x="797" y="64"/>
                </a:lnTo>
                <a:lnTo>
                  <a:pt x="799" y="64"/>
                </a:lnTo>
                <a:lnTo>
                  <a:pt x="800" y="64"/>
                </a:lnTo>
                <a:lnTo>
                  <a:pt x="802" y="64"/>
                </a:lnTo>
                <a:lnTo>
                  <a:pt x="802" y="62"/>
                </a:lnTo>
                <a:lnTo>
                  <a:pt x="804" y="62"/>
                </a:lnTo>
                <a:lnTo>
                  <a:pt x="804" y="64"/>
                </a:lnTo>
                <a:lnTo>
                  <a:pt x="805" y="64"/>
                </a:lnTo>
                <a:lnTo>
                  <a:pt x="807" y="64"/>
                </a:lnTo>
                <a:lnTo>
                  <a:pt x="807" y="62"/>
                </a:lnTo>
                <a:lnTo>
                  <a:pt x="810" y="62"/>
                </a:lnTo>
                <a:lnTo>
                  <a:pt x="813" y="62"/>
                </a:lnTo>
                <a:lnTo>
                  <a:pt x="815" y="62"/>
                </a:lnTo>
                <a:lnTo>
                  <a:pt x="817" y="62"/>
                </a:lnTo>
                <a:lnTo>
                  <a:pt x="817" y="65"/>
                </a:lnTo>
                <a:lnTo>
                  <a:pt x="820" y="65"/>
                </a:lnTo>
                <a:lnTo>
                  <a:pt x="825" y="65"/>
                </a:lnTo>
                <a:lnTo>
                  <a:pt x="825" y="68"/>
                </a:lnTo>
                <a:lnTo>
                  <a:pt x="826" y="70"/>
                </a:lnTo>
                <a:lnTo>
                  <a:pt x="828" y="70"/>
                </a:lnTo>
                <a:lnTo>
                  <a:pt x="830" y="68"/>
                </a:lnTo>
                <a:lnTo>
                  <a:pt x="830" y="70"/>
                </a:lnTo>
                <a:lnTo>
                  <a:pt x="831" y="70"/>
                </a:lnTo>
                <a:lnTo>
                  <a:pt x="833" y="70"/>
                </a:lnTo>
                <a:lnTo>
                  <a:pt x="835" y="70"/>
                </a:lnTo>
                <a:lnTo>
                  <a:pt x="835" y="68"/>
                </a:lnTo>
                <a:lnTo>
                  <a:pt x="836" y="68"/>
                </a:lnTo>
                <a:lnTo>
                  <a:pt x="838" y="68"/>
                </a:lnTo>
                <a:lnTo>
                  <a:pt x="838" y="67"/>
                </a:lnTo>
                <a:lnTo>
                  <a:pt x="840" y="65"/>
                </a:lnTo>
                <a:lnTo>
                  <a:pt x="840" y="64"/>
                </a:lnTo>
                <a:lnTo>
                  <a:pt x="841" y="64"/>
                </a:lnTo>
                <a:lnTo>
                  <a:pt x="843" y="62"/>
                </a:lnTo>
                <a:lnTo>
                  <a:pt x="844" y="62"/>
                </a:lnTo>
                <a:lnTo>
                  <a:pt x="846" y="62"/>
                </a:lnTo>
                <a:lnTo>
                  <a:pt x="846" y="60"/>
                </a:lnTo>
                <a:lnTo>
                  <a:pt x="848" y="60"/>
                </a:lnTo>
                <a:lnTo>
                  <a:pt x="848" y="59"/>
                </a:lnTo>
                <a:lnTo>
                  <a:pt x="849" y="59"/>
                </a:lnTo>
                <a:lnTo>
                  <a:pt x="851" y="59"/>
                </a:lnTo>
                <a:lnTo>
                  <a:pt x="851" y="57"/>
                </a:lnTo>
                <a:lnTo>
                  <a:pt x="853" y="57"/>
                </a:lnTo>
                <a:lnTo>
                  <a:pt x="853" y="55"/>
                </a:lnTo>
                <a:lnTo>
                  <a:pt x="853" y="54"/>
                </a:lnTo>
                <a:lnTo>
                  <a:pt x="853" y="52"/>
                </a:lnTo>
                <a:lnTo>
                  <a:pt x="851" y="51"/>
                </a:lnTo>
                <a:lnTo>
                  <a:pt x="851" y="49"/>
                </a:lnTo>
                <a:lnTo>
                  <a:pt x="851" y="47"/>
                </a:lnTo>
                <a:lnTo>
                  <a:pt x="851" y="46"/>
                </a:lnTo>
                <a:lnTo>
                  <a:pt x="851" y="44"/>
                </a:lnTo>
                <a:lnTo>
                  <a:pt x="853" y="44"/>
                </a:lnTo>
                <a:lnTo>
                  <a:pt x="853" y="42"/>
                </a:lnTo>
                <a:lnTo>
                  <a:pt x="859" y="42"/>
                </a:lnTo>
                <a:lnTo>
                  <a:pt x="861" y="42"/>
                </a:lnTo>
                <a:lnTo>
                  <a:pt x="877" y="44"/>
                </a:lnTo>
                <a:lnTo>
                  <a:pt x="882" y="44"/>
                </a:lnTo>
                <a:lnTo>
                  <a:pt x="882" y="42"/>
                </a:lnTo>
                <a:lnTo>
                  <a:pt x="884" y="42"/>
                </a:lnTo>
                <a:lnTo>
                  <a:pt x="887" y="42"/>
                </a:lnTo>
                <a:lnTo>
                  <a:pt x="890" y="42"/>
                </a:lnTo>
                <a:lnTo>
                  <a:pt x="893" y="44"/>
                </a:lnTo>
                <a:lnTo>
                  <a:pt x="895" y="44"/>
                </a:lnTo>
                <a:lnTo>
                  <a:pt x="897" y="44"/>
                </a:lnTo>
                <a:lnTo>
                  <a:pt x="898" y="44"/>
                </a:lnTo>
                <a:lnTo>
                  <a:pt x="911" y="44"/>
                </a:lnTo>
                <a:lnTo>
                  <a:pt x="913" y="44"/>
                </a:lnTo>
                <a:lnTo>
                  <a:pt x="920" y="44"/>
                </a:lnTo>
                <a:lnTo>
                  <a:pt x="925" y="44"/>
                </a:lnTo>
                <a:lnTo>
                  <a:pt x="933" y="44"/>
                </a:lnTo>
                <a:lnTo>
                  <a:pt x="934" y="44"/>
                </a:lnTo>
                <a:lnTo>
                  <a:pt x="943" y="44"/>
                </a:lnTo>
                <a:lnTo>
                  <a:pt x="944" y="44"/>
                </a:lnTo>
                <a:lnTo>
                  <a:pt x="946" y="44"/>
                </a:lnTo>
                <a:lnTo>
                  <a:pt x="949" y="44"/>
                </a:lnTo>
                <a:lnTo>
                  <a:pt x="952" y="44"/>
                </a:lnTo>
                <a:lnTo>
                  <a:pt x="965" y="44"/>
                </a:lnTo>
                <a:lnTo>
                  <a:pt x="977" y="44"/>
                </a:lnTo>
                <a:lnTo>
                  <a:pt x="985" y="44"/>
                </a:lnTo>
                <a:lnTo>
                  <a:pt x="990" y="44"/>
                </a:lnTo>
                <a:lnTo>
                  <a:pt x="990" y="42"/>
                </a:lnTo>
                <a:lnTo>
                  <a:pt x="1001" y="42"/>
                </a:lnTo>
                <a:lnTo>
                  <a:pt x="1003" y="42"/>
                </a:lnTo>
                <a:lnTo>
                  <a:pt x="1019" y="42"/>
                </a:lnTo>
                <a:lnTo>
                  <a:pt x="1021" y="42"/>
                </a:lnTo>
                <a:lnTo>
                  <a:pt x="1060" y="44"/>
                </a:lnTo>
                <a:lnTo>
                  <a:pt x="1090" y="44"/>
                </a:lnTo>
                <a:lnTo>
                  <a:pt x="1096" y="44"/>
                </a:lnTo>
                <a:lnTo>
                  <a:pt x="1096" y="46"/>
                </a:lnTo>
                <a:lnTo>
                  <a:pt x="1098" y="47"/>
                </a:lnTo>
                <a:lnTo>
                  <a:pt x="1098" y="49"/>
                </a:lnTo>
                <a:lnTo>
                  <a:pt x="1099" y="49"/>
                </a:lnTo>
                <a:lnTo>
                  <a:pt x="1099" y="51"/>
                </a:lnTo>
                <a:lnTo>
                  <a:pt x="1101" y="51"/>
                </a:lnTo>
                <a:lnTo>
                  <a:pt x="1101" y="52"/>
                </a:lnTo>
                <a:lnTo>
                  <a:pt x="1099" y="52"/>
                </a:lnTo>
                <a:lnTo>
                  <a:pt x="1099" y="54"/>
                </a:lnTo>
                <a:lnTo>
                  <a:pt x="1101" y="54"/>
                </a:lnTo>
                <a:lnTo>
                  <a:pt x="1101" y="55"/>
                </a:lnTo>
                <a:lnTo>
                  <a:pt x="1101" y="57"/>
                </a:lnTo>
                <a:lnTo>
                  <a:pt x="1101" y="59"/>
                </a:lnTo>
                <a:lnTo>
                  <a:pt x="1101" y="60"/>
                </a:lnTo>
                <a:lnTo>
                  <a:pt x="1103" y="60"/>
                </a:lnTo>
                <a:lnTo>
                  <a:pt x="1103" y="62"/>
                </a:lnTo>
                <a:lnTo>
                  <a:pt x="1103" y="64"/>
                </a:lnTo>
                <a:lnTo>
                  <a:pt x="1103" y="65"/>
                </a:lnTo>
                <a:lnTo>
                  <a:pt x="1104" y="65"/>
                </a:lnTo>
                <a:lnTo>
                  <a:pt x="1104" y="67"/>
                </a:lnTo>
                <a:lnTo>
                  <a:pt x="1106" y="67"/>
                </a:lnTo>
                <a:lnTo>
                  <a:pt x="1106" y="68"/>
                </a:lnTo>
                <a:lnTo>
                  <a:pt x="1106" y="70"/>
                </a:lnTo>
                <a:lnTo>
                  <a:pt x="1104" y="70"/>
                </a:lnTo>
                <a:lnTo>
                  <a:pt x="1103" y="70"/>
                </a:lnTo>
                <a:lnTo>
                  <a:pt x="1103" y="72"/>
                </a:lnTo>
                <a:lnTo>
                  <a:pt x="1103" y="73"/>
                </a:lnTo>
                <a:lnTo>
                  <a:pt x="1101" y="73"/>
                </a:lnTo>
                <a:lnTo>
                  <a:pt x="1103" y="73"/>
                </a:lnTo>
                <a:lnTo>
                  <a:pt x="1103" y="75"/>
                </a:lnTo>
                <a:lnTo>
                  <a:pt x="1101" y="75"/>
                </a:lnTo>
                <a:lnTo>
                  <a:pt x="1101" y="77"/>
                </a:lnTo>
                <a:lnTo>
                  <a:pt x="1103" y="77"/>
                </a:lnTo>
                <a:lnTo>
                  <a:pt x="1103" y="78"/>
                </a:lnTo>
                <a:lnTo>
                  <a:pt x="1104" y="78"/>
                </a:lnTo>
                <a:lnTo>
                  <a:pt x="1103" y="78"/>
                </a:lnTo>
                <a:lnTo>
                  <a:pt x="1103" y="80"/>
                </a:lnTo>
                <a:lnTo>
                  <a:pt x="1104" y="80"/>
                </a:lnTo>
                <a:lnTo>
                  <a:pt x="1104" y="82"/>
                </a:lnTo>
                <a:lnTo>
                  <a:pt x="1103" y="82"/>
                </a:lnTo>
                <a:lnTo>
                  <a:pt x="1103" y="83"/>
                </a:lnTo>
                <a:lnTo>
                  <a:pt x="1104" y="83"/>
                </a:lnTo>
                <a:lnTo>
                  <a:pt x="1104" y="85"/>
                </a:lnTo>
                <a:lnTo>
                  <a:pt x="1104" y="86"/>
                </a:lnTo>
                <a:lnTo>
                  <a:pt x="1106" y="86"/>
                </a:lnTo>
                <a:lnTo>
                  <a:pt x="1106" y="88"/>
                </a:lnTo>
                <a:lnTo>
                  <a:pt x="1108" y="88"/>
                </a:lnTo>
                <a:lnTo>
                  <a:pt x="1106" y="88"/>
                </a:lnTo>
                <a:lnTo>
                  <a:pt x="1106" y="90"/>
                </a:lnTo>
                <a:lnTo>
                  <a:pt x="1108" y="90"/>
                </a:lnTo>
                <a:lnTo>
                  <a:pt x="1108" y="91"/>
                </a:lnTo>
                <a:lnTo>
                  <a:pt x="1108" y="93"/>
                </a:lnTo>
                <a:lnTo>
                  <a:pt x="1106" y="93"/>
                </a:lnTo>
                <a:lnTo>
                  <a:pt x="1106" y="95"/>
                </a:lnTo>
                <a:lnTo>
                  <a:pt x="1104" y="96"/>
                </a:lnTo>
                <a:lnTo>
                  <a:pt x="1104" y="98"/>
                </a:lnTo>
                <a:lnTo>
                  <a:pt x="1104" y="100"/>
                </a:lnTo>
                <a:lnTo>
                  <a:pt x="1106" y="100"/>
                </a:lnTo>
                <a:lnTo>
                  <a:pt x="1106" y="101"/>
                </a:lnTo>
                <a:lnTo>
                  <a:pt x="1108" y="101"/>
                </a:lnTo>
                <a:lnTo>
                  <a:pt x="1108" y="103"/>
                </a:lnTo>
                <a:lnTo>
                  <a:pt x="1108" y="104"/>
                </a:lnTo>
                <a:lnTo>
                  <a:pt x="1106" y="106"/>
                </a:lnTo>
                <a:lnTo>
                  <a:pt x="1106" y="108"/>
                </a:lnTo>
                <a:lnTo>
                  <a:pt x="1104" y="106"/>
                </a:lnTo>
                <a:lnTo>
                  <a:pt x="1103" y="108"/>
                </a:lnTo>
                <a:lnTo>
                  <a:pt x="1103" y="109"/>
                </a:lnTo>
                <a:lnTo>
                  <a:pt x="1104" y="109"/>
                </a:lnTo>
                <a:lnTo>
                  <a:pt x="1103" y="109"/>
                </a:lnTo>
                <a:lnTo>
                  <a:pt x="1103" y="111"/>
                </a:lnTo>
                <a:lnTo>
                  <a:pt x="1103" y="113"/>
                </a:lnTo>
                <a:lnTo>
                  <a:pt x="1103" y="114"/>
                </a:lnTo>
                <a:lnTo>
                  <a:pt x="1101" y="114"/>
                </a:lnTo>
                <a:lnTo>
                  <a:pt x="1103" y="114"/>
                </a:lnTo>
                <a:lnTo>
                  <a:pt x="1103" y="116"/>
                </a:lnTo>
                <a:lnTo>
                  <a:pt x="1104" y="116"/>
                </a:lnTo>
                <a:lnTo>
                  <a:pt x="1104" y="117"/>
                </a:lnTo>
                <a:lnTo>
                  <a:pt x="1106" y="117"/>
                </a:lnTo>
                <a:lnTo>
                  <a:pt x="1106" y="119"/>
                </a:lnTo>
                <a:lnTo>
                  <a:pt x="1108" y="119"/>
                </a:lnTo>
                <a:lnTo>
                  <a:pt x="1108" y="121"/>
                </a:lnTo>
                <a:lnTo>
                  <a:pt x="1108" y="122"/>
                </a:lnTo>
                <a:lnTo>
                  <a:pt x="1108" y="124"/>
                </a:lnTo>
                <a:lnTo>
                  <a:pt x="1108" y="126"/>
                </a:lnTo>
                <a:lnTo>
                  <a:pt x="1108" y="127"/>
                </a:lnTo>
                <a:lnTo>
                  <a:pt x="1108" y="129"/>
                </a:lnTo>
                <a:lnTo>
                  <a:pt x="1108" y="131"/>
                </a:lnTo>
                <a:lnTo>
                  <a:pt x="1108" y="132"/>
                </a:lnTo>
                <a:lnTo>
                  <a:pt x="1108" y="134"/>
                </a:lnTo>
                <a:lnTo>
                  <a:pt x="1109" y="134"/>
                </a:lnTo>
                <a:lnTo>
                  <a:pt x="1108" y="134"/>
                </a:lnTo>
                <a:lnTo>
                  <a:pt x="1109" y="135"/>
                </a:lnTo>
                <a:lnTo>
                  <a:pt x="1109" y="137"/>
                </a:lnTo>
                <a:lnTo>
                  <a:pt x="1109" y="139"/>
                </a:lnTo>
                <a:lnTo>
                  <a:pt x="1108" y="139"/>
                </a:lnTo>
                <a:lnTo>
                  <a:pt x="1108" y="140"/>
                </a:lnTo>
                <a:lnTo>
                  <a:pt x="1108" y="142"/>
                </a:lnTo>
                <a:lnTo>
                  <a:pt x="1108" y="144"/>
                </a:lnTo>
                <a:lnTo>
                  <a:pt x="1109" y="144"/>
                </a:lnTo>
                <a:lnTo>
                  <a:pt x="1108" y="145"/>
                </a:lnTo>
                <a:lnTo>
                  <a:pt x="1108" y="147"/>
                </a:lnTo>
                <a:lnTo>
                  <a:pt x="1108" y="149"/>
                </a:lnTo>
                <a:lnTo>
                  <a:pt x="1108" y="150"/>
                </a:lnTo>
                <a:lnTo>
                  <a:pt x="1108" y="152"/>
                </a:lnTo>
                <a:lnTo>
                  <a:pt x="1106" y="152"/>
                </a:lnTo>
                <a:lnTo>
                  <a:pt x="1106" y="153"/>
                </a:lnTo>
                <a:lnTo>
                  <a:pt x="1104" y="153"/>
                </a:lnTo>
                <a:lnTo>
                  <a:pt x="1104" y="155"/>
                </a:lnTo>
                <a:lnTo>
                  <a:pt x="1104" y="157"/>
                </a:lnTo>
                <a:lnTo>
                  <a:pt x="1103" y="158"/>
                </a:lnTo>
                <a:lnTo>
                  <a:pt x="1101" y="160"/>
                </a:lnTo>
                <a:lnTo>
                  <a:pt x="1099" y="160"/>
                </a:lnTo>
                <a:lnTo>
                  <a:pt x="1099" y="162"/>
                </a:lnTo>
                <a:lnTo>
                  <a:pt x="1099" y="163"/>
                </a:lnTo>
                <a:lnTo>
                  <a:pt x="1098" y="163"/>
                </a:lnTo>
                <a:lnTo>
                  <a:pt x="1098" y="165"/>
                </a:lnTo>
                <a:lnTo>
                  <a:pt x="1098" y="167"/>
                </a:lnTo>
                <a:lnTo>
                  <a:pt x="1096" y="167"/>
                </a:lnTo>
                <a:lnTo>
                  <a:pt x="1096" y="168"/>
                </a:lnTo>
                <a:lnTo>
                  <a:pt x="1096" y="170"/>
                </a:lnTo>
                <a:lnTo>
                  <a:pt x="1094" y="170"/>
                </a:lnTo>
                <a:lnTo>
                  <a:pt x="1094" y="171"/>
                </a:lnTo>
                <a:lnTo>
                  <a:pt x="1093" y="171"/>
                </a:lnTo>
                <a:lnTo>
                  <a:pt x="1093" y="173"/>
                </a:lnTo>
                <a:lnTo>
                  <a:pt x="1093" y="175"/>
                </a:lnTo>
                <a:lnTo>
                  <a:pt x="1093" y="176"/>
                </a:lnTo>
                <a:lnTo>
                  <a:pt x="1091" y="176"/>
                </a:lnTo>
                <a:lnTo>
                  <a:pt x="1090" y="176"/>
                </a:lnTo>
                <a:lnTo>
                  <a:pt x="1090" y="175"/>
                </a:lnTo>
                <a:lnTo>
                  <a:pt x="1088" y="175"/>
                </a:lnTo>
                <a:lnTo>
                  <a:pt x="1086" y="176"/>
                </a:lnTo>
                <a:lnTo>
                  <a:pt x="1085" y="176"/>
                </a:lnTo>
                <a:lnTo>
                  <a:pt x="1085" y="178"/>
                </a:lnTo>
                <a:lnTo>
                  <a:pt x="1083" y="178"/>
                </a:lnTo>
                <a:lnTo>
                  <a:pt x="1083" y="180"/>
                </a:lnTo>
                <a:lnTo>
                  <a:pt x="1081" y="181"/>
                </a:lnTo>
                <a:lnTo>
                  <a:pt x="1080" y="181"/>
                </a:lnTo>
                <a:lnTo>
                  <a:pt x="1080" y="183"/>
                </a:lnTo>
                <a:lnTo>
                  <a:pt x="1078" y="183"/>
                </a:lnTo>
                <a:lnTo>
                  <a:pt x="1078" y="184"/>
                </a:lnTo>
                <a:lnTo>
                  <a:pt x="1076" y="184"/>
                </a:lnTo>
                <a:lnTo>
                  <a:pt x="1076" y="186"/>
                </a:lnTo>
                <a:lnTo>
                  <a:pt x="1078" y="186"/>
                </a:lnTo>
                <a:lnTo>
                  <a:pt x="1078" y="188"/>
                </a:lnTo>
                <a:lnTo>
                  <a:pt x="1078" y="189"/>
                </a:lnTo>
                <a:lnTo>
                  <a:pt x="1080" y="189"/>
                </a:lnTo>
                <a:lnTo>
                  <a:pt x="1080" y="191"/>
                </a:lnTo>
                <a:lnTo>
                  <a:pt x="1081" y="191"/>
                </a:lnTo>
                <a:lnTo>
                  <a:pt x="1080" y="191"/>
                </a:lnTo>
                <a:lnTo>
                  <a:pt x="1080" y="193"/>
                </a:lnTo>
                <a:lnTo>
                  <a:pt x="1081" y="193"/>
                </a:lnTo>
                <a:lnTo>
                  <a:pt x="1081" y="194"/>
                </a:lnTo>
                <a:lnTo>
                  <a:pt x="1081" y="196"/>
                </a:lnTo>
                <a:lnTo>
                  <a:pt x="1081" y="198"/>
                </a:lnTo>
                <a:lnTo>
                  <a:pt x="1081" y="199"/>
                </a:lnTo>
                <a:lnTo>
                  <a:pt x="1083" y="199"/>
                </a:lnTo>
                <a:lnTo>
                  <a:pt x="1083" y="201"/>
                </a:lnTo>
                <a:lnTo>
                  <a:pt x="1083" y="202"/>
                </a:lnTo>
                <a:lnTo>
                  <a:pt x="1083" y="204"/>
                </a:lnTo>
                <a:lnTo>
                  <a:pt x="1081" y="204"/>
                </a:lnTo>
                <a:lnTo>
                  <a:pt x="1081" y="206"/>
                </a:lnTo>
                <a:lnTo>
                  <a:pt x="1081" y="207"/>
                </a:lnTo>
                <a:lnTo>
                  <a:pt x="1081" y="209"/>
                </a:lnTo>
                <a:lnTo>
                  <a:pt x="1080" y="209"/>
                </a:lnTo>
                <a:lnTo>
                  <a:pt x="1080" y="211"/>
                </a:lnTo>
                <a:lnTo>
                  <a:pt x="1080" y="212"/>
                </a:lnTo>
                <a:lnTo>
                  <a:pt x="1078" y="212"/>
                </a:lnTo>
                <a:lnTo>
                  <a:pt x="1078" y="214"/>
                </a:lnTo>
                <a:lnTo>
                  <a:pt x="1076" y="214"/>
                </a:lnTo>
                <a:lnTo>
                  <a:pt x="1076" y="216"/>
                </a:lnTo>
                <a:lnTo>
                  <a:pt x="1078" y="216"/>
                </a:lnTo>
                <a:lnTo>
                  <a:pt x="1080" y="216"/>
                </a:lnTo>
                <a:lnTo>
                  <a:pt x="1080" y="217"/>
                </a:lnTo>
                <a:lnTo>
                  <a:pt x="1078" y="217"/>
                </a:lnTo>
                <a:lnTo>
                  <a:pt x="1076" y="217"/>
                </a:lnTo>
                <a:lnTo>
                  <a:pt x="1075" y="217"/>
                </a:lnTo>
                <a:lnTo>
                  <a:pt x="1075" y="219"/>
                </a:lnTo>
                <a:lnTo>
                  <a:pt x="1076" y="219"/>
                </a:lnTo>
                <a:lnTo>
                  <a:pt x="1075" y="220"/>
                </a:lnTo>
                <a:lnTo>
                  <a:pt x="1073" y="222"/>
                </a:lnTo>
                <a:lnTo>
                  <a:pt x="1072" y="222"/>
                </a:lnTo>
                <a:lnTo>
                  <a:pt x="1072" y="224"/>
                </a:lnTo>
                <a:lnTo>
                  <a:pt x="1072" y="225"/>
                </a:lnTo>
                <a:lnTo>
                  <a:pt x="1073" y="227"/>
                </a:lnTo>
                <a:lnTo>
                  <a:pt x="1075" y="227"/>
                </a:lnTo>
                <a:lnTo>
                  <a:pt x="1075" y="229"/>
                </a:lnTo>
                <a:lnTo>
                  <a:pt x="1073" y="229"/>
                </a:lnTo>
                <a:lnTo>
                  <a:pt x="1072" y="229"/>
                </a:lnTo>
                <a:lnTo>
                  <a:pt x="1072" y="230"/>
                </a:lnTo>
                <a:lnTo>
                  <a:pt x="1070" y="230"/>
                </a:lnTo>
                <a:lnTo>
                  <a:pt x="1068" y="230"/>
                </a:lnTo>
                <a:lnTo>
                  <a:pt x="1067" y="230"/>
                </a:lnTo>
                <a:lnTo>
                  <a:pt x="1067" y="232"/>
                </a:lnTo>
                <a:lnTo>
                  <a:pt x="1065" y="232"/>
                </a:lnTo>
                <a:lnTo>
                  <a:pt x="1065" y="234"/>
                </a:lnTo>
                <a:lnTo>
                  <a:pt x="1065" y="235"/>
                </a:lnTo>
                <a:lnTo>
                  <a:pt x="1065" y="237"/>
                </a:lnTo>
                <a:lnTo>
                  <a:pt x="1065" y="238"/>
                </a:lnTo>
                <a:lnTo>
                  <a:pt x="1065" y="240"/>
                </a:lnTo>
                <a:lnTo>
                  <a:pt x="1065" y="242"/>
                </a:lnTo>
                <a:lnTo>
                  <a:pt x="1065" y="243"/>
                </a:lnTo>
                <a:lnTo>
                  <a:pt x="1065" y="245"/>
                </a:lnTo>
                <a:lnTo>
                  <a:pt x="1063" y="245"/>
                </a:lnTo>
                <a:lnTo>
                  <a:pt x="1063" y="247"/>
                </a:lnTo>
                <a:lnTo>
                  <a:pt x="1063" y="248"/>
                </a:lnTo>
                <a:lnTo>
                  <a:pt x="1063" y="250"/>
                </a:lnTo>
                <a:lnTo>
                  <a:pt x="1063" y="251"/>
                </a:lnTo>
                <a:lnTo>
                  <a:pt x="1062" y="251"/>
                </a:lnTo>
                <a:lnTo>
                  <a:pt x="1062" y="253"/>
                </a:lnTo>
                <a:lnTo>
                  <a:pt x="1062" y="255"/>
                </a:lnTo>
                <a:lnTo>
                  <a:pt x="1062" y="256"/>
                </a:lnTo>
                <a:lnTo>
                  <a:pt x="1060" y="256"/>
                </a:lnTo>
                <a:lnTo>
                  <a:pt x="1060" y="258"/>
                </a:lnTo>
                <a:lnTo>
                  <a:pt x="1060" y="260"/>
                </a:lnTo>
                <a:lnTo>
                  <a:pt x="1062" y="260"/>
                </a:lnTo>
                <a:lnTo>
                  <a:pt x="1062" y="261"/>
                </a:lnTo>
                <a:lnTo>
                  <a:pt x="1060" y="263"/>
                </a:lnTo>
                <a:lnTo>
                  <a:pt x="1060" y="265"/>
                </a:lnTo>
                <a:lnTo>
                  <a:pt x="1059" y="266"/>
                </a:lnTo>
                <a:lnTo>
                  <a:pt x="1059" y="265"/>
                </a:lnTo>
                <a:lnTo>
                  <a:pt x="1059" y="266"/>
                </a:lnTo>
                <a:lnTo>
                  <a:pt x="1057" y="266"/>
                </a:lnTo>
                <a:lnTo>
                  <a:pt x="1057" y="268"/>
                </a:lnTo>
                <a:lnTo>
                  <a:pt x="1055" y="268"/>
                </a:lnTo>
                <a:lnTo>
                  <a:pt x="1054" y="268"/>
                </a:lnTo>
                <a:lnTo>
                  <a:pt x="1052" y="268"/>
                </a:lnTo>
                <a:lnTo>
                  <a:pt x="1050" y="268"/>
                </a:lnTo>
                <a:lnTo>
                  <a:pt x="1049" y="268"/>
                </a:lnTo>
                <a:lnTo>
                  <a:pt x="1049" y="266"/>
                </a:lnTo>
                <a:lnTo>
                  <a:pt x="1047" y="266"/>
                </a:lnTo>
                <a:lnTo>
                  <a:pt x="1047" y="265"/>
                </a:lnTo>
                <a:lnTo>
                  <a:pt x="1045" y="265"/>
                </a:lnTo>
                <a:lnTo>
                  <a:pt x="1045" y="263"/>
                </a:lnTo>
                <a:lnTo>
                  <a:pt x="1044" y="263"/>
                </a:lnTo>
                <a:lnTo>
                  <a:pt x="1044" y="265"/>
                </a:lnTo>
                <a:lnTo>
                  <a:pt x="1042" y="265"/>
                </a:lnTo>
                <a:lnTo>
                  <a:pt x="1042" y="263"/>
                </a:lnTo>
                <a:lnTo>
                  <a:pt x="1042" y="265"/>
                </a:lnTo>
                <a:lnTo>
                  <a:pt x="1041" y="265"/>
                </a:lnTo>
                <a:lnTo>
                  <a:pt x="1039" y="265"/>
                </a:lnTo>
                <a:lnTo>
                  <a:pt x="1039" y="263"/>
                </a:lnTo>
                <a:lnTo>
                  <a:pt x="1037" y="263"/>
                </a:lnTo>
                <a:lnTo>
                  <a:pt x="1036" y="263"/>
                </a:lnTo>
                <a:lnTo>
                  <a:pt x="1036" y="265"/>
                </a:lnTo>
                <a:lnTo>
                  <a:pt x="1036" y="266"/>
                </a:lnTo>
                <a:lnTo>
                  <a:pt x="1034" y="266"/>
                </a:lnTo>
                <a:lnTo>
                  <a:pt x="1032" y="266"/>
                </a:lnTo>
                <a:lnTo>
                  <a:pt x="1032" y="268"/>
                </a:lnTo>
                <a:lnTo>
                  <a:pt x="1031" y="268"/>
                </a:lnTo>
                <a:lnTo>
                  <a:pt x="1031" y="269"/>
                </a:lnTo>
                <a:lnTo>
                  <a:pt x="1029" y="269"/>
                </a:lnTo>
                <a:lnTo>
                  <a:pt x="1027" y="271"/>
                </a:lnTo>
                <a:lnTo>
                  <a:pt x="1029" y="273"/>
                </a:lnTo>
                <a:lnTo>
                  <a:pt x="1031" y="273"/>
                </a:lnTo>
                <a:lnTo>
                  <a:pt x="1031" y="274"/>
                </a:lnTo>
                <a:lnTo>
                  <a:pt x="1031" y="276"/>
                </a:lnTo>
                <a:lnTo>
                  <a:pt x="1029" y="276"/>
                </a:lnTo>
                <a:lnTo>
                  <a:pt x="1029" y="278"/>
                </a:lnTo>
                <a:lnTo>
                  <a:pt x="1027" y="278"/>
                </a:lnTo>
                <a:lnTo>
                  <a:pt x="1027" y="279"/>
                </a:lnTo>
                <a:lnTo>
                  <a:pt x="1026" y="279"/>
                </a:lnTo>
                <a:lnTo>
                  <a:pt x="1026" y="281"/>
                </a:lnTo>
                <a:lnTo>
                  <a:pt x="1024" y="283"/>
                </a:lnTo>
                <a:lnTo>
                  <a:pt x="1023" y="283"/>
                </a:lnTo>
                <a:lnTo>
                  <a:pt x="1021" y="284"/>
                </a:lnTo>
                <a:lnTo>
                  <a:pt x="1019" y="284"/>
                </a:lnTo>
                <a:lnTo>
                  <a:pt x="1019" y="286"/>
                </a:lnTo>
                <a:lnTo>
                  <a:pt x="1018" y="286"/>
                </a:lnTo>
                <a:lnTo>
                  <a:pt x="1016" y="286"/>
                </a:lnTo>
                <a:lnTo>
                  <a:pt x="1016" y="287"/>
                </a:lnTo>
                <a:lnTo>
                  <a:pt x="1016" y="289"/>
                </a:lnTo>
                <a:lnTo>
                  <a:pt x="1016" y="291"/>
                </a:lnTo>
                <a:lnTo>
                  <a:pt x="1014" y="291"/>
                </a:lnTo>
                <a:lnTo>
                  <a:pt x="1014" y="292"/>
                </a:lnTo>
                <a:lnTo>
                  <a:pt x="1014" y="294"/>
                </a:lnTo>
                <a:lnTo>
                  <a:pt x="1013" y="294"/>
                </a:lnTo>
                <a:lnTo>
                  <a:pt x="1011" y="297"/>
                </a:lnTo>
                <a:lnTo>
                  <a:pt x="1011" y="299"/>
                </a:lnTo>
                <a:lnTo>
                  <a:pt x="1009" y="299"/>
                </a:lnTo>
                <a:lnTo>
                  <a:pt x="1009" y="300"/>
                </a:lnTo>
                <a:lnTo>
                  <a:pt x="1009" y="302"/>
                </a:lnTo>
                <a:lnTo>
                  <a:pt x="1009" y="304"/>
                </a:lnTo>
                <a:lnTo>
                  <a:pt x="1009" y="305"/>
                </a:lnTo>
                <a:lnTo>
                  <a:pt x="1009" y="307"/>
                </a:lnTo>
                <a:lnTo>
                  <a:pt x="1009" y="309"/>
                </a:lnTo>
                <a:lnTo>
                  <a:pt x="1011" y="309"/>
                </a:lnTo>
                <a:lnTo>
                  <a:pt x="1009" y="310"/>
                </a:lnTo>
                <a:lnTo>
                  <a:pt x="1009" y="312"/>
                </a:lnTo>
                <a:lnTo>
                  <a:pt x="1009" y="314"/>
                </a:lnTo>
                <a:lnTo>
                  <a:pt x="1009" y="315"/>
                </a:lnTo>
                <a:lnTo>
                  <a:pt x="1009" y="317"/>
                </a:lnTo>
                <a:lnTo>
                  <a:pt x="1008" y="317"/>
                </a:lnTo>
                <a:lnTo>
                  <a:pt x="1008" y="318"/>
                </a:lnTo>
                <a:lnTo>
                  <a:pt x="1009" y="318"/>
                </a:lnTo>
                <a:lnTo>
                  <a:pt x="1009" y="317"/>
                </a:lnTo>
                <a:lnTo>
                  <a:pt x="1011" y="317"/>
                </a:lnTo>
                <a:lnTo>
                  <a:pt x="1011" y="318"/>
                </a:lnTo>
                <a:lnTo>
                  <a:pt x="1011" y="320"/>
                </a:lnTo>
                <a:lnTo>
                  <a:pt x="1009" y="322"/>
                </a:lnTo>
                <a:lnTo>
                  <a:pt x="1009" y="323"/>
                </a:lnTo>
                <a:lnTo>
                  <a:pt x="1009" y="325"/>
                </a:lnTo>
                <a:lnTo>
                  <a:pt x="1009" y="327"/>
                </a:lnTo>
                <a:lnTo>
                  <a:pt x="1009" y="328"/>
                </a:lnTo>
                <a:lnTo>
                  <a:pt x="1011" y="328"/>
                </a:lnTo>
                <a:lnTo>
                  <a:pt x="1013" y="328"/>
                </a:lnTo>
                <a:lnTo>
                  <a:pt x="1014" y="328"/>
                </a:lnTo>
                <a:lnTo>
                  <a:pt x="1014" y="330"/>
                </a:lnTo>
                <a:lnTo>
                  <a:pt x="1014" y="332"/>
                </a:lnTo>
                <a:lnTo>
                  <a:pt x="1014" y="333"/>
                </a:lnTo>
                <a:lnTo>
                  <a:pt x="1014" y="335"/>
                </a:lnTo>
                <a:lnTo>
                  <a:pt x="1013" y="335"/>
                </a:lnTo>
                <a:lnTo>
                  <a:pt x="1013" y="338"/>
                </a:lnTo>
                <a:lnTo>
                  <a:pt x="1013" y="340"/>
                </a:lnTo>
                <a:lnTo>
                  <a:pt x="1013" y="341"/>
                </a:lnTo>
                <a:lnTo>
                  <a:pt x="1013" y="343"/>
                </a:lnTo>
                <a:lnTo>
                  <a:pt x="1013" y="345"/>
                </a:lnTo>
                <a:lnTo>
                  <a:pt x="1013" y="346"/>
                </a:lnTo>
                <a:lnTo>
                  <a:pt x="1014" y="346"/>
                </a:lnTo>
                <a:lnTo>
                  <a:pt x="1014" y="348"/>
                </a:lnTo>
                <a:lnTo>
                  <a:pt x="1016" y="348"/>
                </a:lnTo>
                <a:lnTo>
                  <a:pt x="1016" y="350"/>
                </a:lnTo>
                <a:lnTo>
                  <a:pt x="1014" y="350"/>
                </a:lnTo>
                <a:lnTo>
                  <a:pt x="1014" y="351"/>
                </a:lnTo>
                <a:lnTo>
                  <a:pt x="1013" y="351"/>
                </a:lnTo>
                <a:lnTo>
                  <a:pt x="1013" y="353"/>
                </a:lnTo>
                <a:lnTo>
                  <a:pt x="1011" y="353"/>
                </a:lnTo>
                <a:lnTo>
                  <a:pt x="1011" y="354"/>
                </a:lnTo>
                <a:lnTo>
                  <a:pt x="1011" y="356"/>
                </a:lnTo>
                <a:lnTo>
                  <a:pt x="1013" y="358"/>
                </a:lnTo>
                <a:lnTo>
                  <a:pt x="1014" y="359"/>
                </a:lnTo>
                <a:lnTo>
                  <a:pt x="1016" y="359"/>
                </a:lnTo>
                <a:lnTo>
                  <a:pt x="1014" y="359"/>
                </a:lnTo>
                <a:lnTo>
                  <a:pt x="1014" y="361"/>
                </a:lnTo>
                <a:lnTo>
                  <a:pt x="1013" y="361"/>
                </a:lnTo>
                <a:lnTo>
                  <a:pt x="1013" y="363"/>
                </a:lnTo>
                <a:lnTo>
                  <a:pt x="1011" y="364"/>
                </a:lnTo>
                <a:lnTo>
                  <a:pt x="1011" y="366"/>
                </a:lnTo>
                <a:lnTo>
                  <a:pt x="1011" y="367"/>
                </a:lnTo>
                <a:lnTo>
                  <a:pt x="1009" y="367"/>
                </a:lnTo>
                <a:lnTo>
                  <a:pt x="1009" y="369"/>
                </a:lnTo>
                <a:lnTo>
                  <a:pt x="1008" y="371"/>
                </a:lnTo>
                <a:lnTo>
                  <a:pt x="1006" y="372"/>
                </a:lnTo>
                <a:lnTo>
                  <a:pt x="1006" y="374"/>
                </a:lnTo>
                <a:lnTo>
                  <a:pt x="1006" y="376"/>
                </a:lnTo>
                <a:lnTo>
                  <a:pt x="1008" y="376"/>
                </a:lnTo>
                <a:lnTo>
                  <a:pt x="1008" y="377"/>
                </a:lnTo>
                <a:lnTo>
                  <a:pt x="1009" y="377"/>
                </a:lnTo>
                <a:lnTo>
                  <a:pt x="1008" y="379"/>
                </a:lnTo>
                <a:lnTo>
                  <a:pt x="1009" y="379"/>
                </a:lnTo>
                <a:lnTo>
                  <a:pt x="1009" y="381"/>
                </a:lnTo>
                <a:lnTo>
                  <a:pt x="1008" y="382"/>
                </a:lnTo>
                <a:lnTo>
                  <a:pt x="1008" y="384"/>
                </a:lnTo>
                <a:lnTo>
                  <a:pt x="1008" y="385"/>
                </a:lnTo>
                <a:lnTo>
                  <a:pt x="1008" y="387"/>
                </a:lnTo>
                <a:lnTo>
                  <a:pt x="1009" y="387"/>
                </a:lnTo>
                <a:lnTo>
                  <a:pt x="1009" y="389"/>
                </a:lnTo>
                <a:lnTo>
                  <a:pt x="1009" y="390"/>
                </a:lnTo>
                <a:lnTo>
                  <a:pt x="1009" y="392"/>
                </a:lnTo>
                <a:lnTo>
                  <a:pt x="1008" y="392"/>
                </a:lnTo>
                <a:lnTo>
                  <a:pt x="1008" y="394"/>
                </a:lnTo>
                <a:lnTo>
                  <a:pt x="1009" y="395"/>
                </a:lnTo>
                <a:lnTo>
                  <a:pt x="1009" y="397"/>
                </a:lnTo>
                <a:lnTo>
                  <a:pt x="1011" y="397"/>
                </a:lnTo>
                <a:lnTo>
                  <a:pt x="1013" y="397"/>
                </a:lnTo>
                <a:lnTo>
                  <a:pt x="1013" y="399"/>
                </a:lnTo>
                <a:lnTo>
                  <a:pt x="1011" y="399"/>
                </a:lnTo>
                <a:lnTo>
                  <a:pt x="1011" y="400"/>
                </a:lnTo>
                <a:lnTo>
                  <a:pt x="1009" y="402"/>
                </a:lnTo>
                <a:lnTo>
                  <a:pt x="1009" y="403"/>
                </a:lnTo>
                <a:lnTo>
                  <a:pt x="1009" y="405"/>
                </a:lnTo>
                <a:lnTo>
                  <a:pt x="1008" y="405"/>
                </a:lnTo>
                <a:lnTo>
                  <a:pt x="1008" y="407"/>
                </a:lnTo>
                <a:lnTo>
                  <a:pt x="1006" y="407"/>
                </a:lnTo>
                <a:lnTo>
                  <a:pt x="1006" y="408"/>
                </a:lnTo>
                <a:lnTo>
                  <a:pt x="1006" y="410"/>
                </a:lnTo>
                <a:lnTo>
                  <a:pt x="1006" y="412"/>
                </a:lnTo>
                <a:lnTo>
                  <a:pt x="1006" y="413"/>
                </a:lnTo>
                <a:lnTo>
                  <a:pt x="1006" y="415"/>
                </a:lnTo>
                <a:lnTo>
                  <a:pt x="1006" y="417"/>
                </a:lnTo>
                <a:lnTo>
                  <a:pt x="1005" y="417"/>
                </a:lnTo>
                <a:lnTo>
                  <a:pt x="1005" y="418"/>
                </a:lnTo>
                <a:lnTo>
                  <a:pt x="1005" y="420"/>
                </a:lnTo>
                <a:lnTo>
                  <a:pt x="1003" y="421"/>
                </a:lnTo>
                <a:lnTo>
                  <a:pt x="1003" y="423"/>
                </a:lnTo>
                <a:lnTo>
                  <a:pt x="1003" y="425"/>
                </a:lnTo>
                <a:lnTo>
                  <a:pt x="1003" y="426"/>
                </a:lnTo>
                <a:lnTo>
                  <a:pt x="1003" y="428"/>
                </a:lnTo>
                <a:lnTo>
                  <a:pt x="1003" y="430"/>
                </a:lnTo>
                <a:lnTo>
                  <a:pt x="1003" y="431"/>
                </a:lnTo>
                <a:lnTo>
                  <a:pt x="1003" y="433"/>
                </a:lnTo>
                <a:lnTo>
                  <a:pt x="1005" y="433"/>
                </a:lnTo>
                <a:lnTo>
                  <a:pt x="1005" y="434"/>
                </a:lnTo>
                <a:lnTo>
                  <a:pt x="1005" y="436"/>
                </a:lnTo>
                <a:lnTo>
                  <a:pt x="1005" y="438"/>
                </a:lnTo>
                <a:lnTo>
                  <a:pt x="1005" y="439"/>
                </a:lnTo>
                <a:lnTo>
                  <a:pt x="1006" y="439"/>
                </a:lnTo>
                <a:lnTo>
                  <a:pt x="1006" y="441"/>
                </a:lnTo>
                <a:lnTo>
                  <a:pt x="1008" y="441"/>
                </a:lnTo>
                <a:lnTo>
                  <a:pt x="1008" y="443"/>
                </a:lnTo>
                <a:lnTo>
                  <a:pt x="1009" y="444"/>
                </a:lnTo>
                <a:lnTo>
                  <a:pt x="1011" y="446"/>
                </a:lnTo>
                <a:lnTo>
                  <a:pt x="1013" y="446"/>
                </a:lnTo>
                <a:lnTo>
                  <a:pt x="1013" y="448"/>
                </a:lnTo>
                <a:lnTo>
                  <a:pt x="1011" y="448"/>
                </a:lnTo>
                <a:lnTo>
                  <a:pt x="1009" y="448"/>
                </a:lnTo>
                <a:lnTo>
                  <a:pt x="1008" y="448"/>
                </a:lnTo>
                <a:lnTo>
                  <a:pt x="1006" y="448"/>
                </a:lnTo>
                <a:lnTo>
                  <a:pt x="1005" y="448"/>
                </a:lnTo>
                <a:lnTo>
                  <a:pt x="1003" y="448"/>
                </a:lnTo>
                <a:lnTo>
                  <a:pt x="1001" y="448"/>
                </a:lnTo>
                <a:lnTo>
                  <a:pt x="1000" y="448"/>
                </a:lnTo>
                <a:lnTo>
                  <a:pt x="998" y="448"/>
                </a:lnTo>
                <a:lnTo>
                  <a:pt x="998" y="446"/>
                </a:lnTo>
                <a:lnTo>
                  <a:pt x="996" y="446"/>
                </a:lnTo>
                <a:lnTo>
                  <a:pt x="996" y="448"/>
                </a:lnTo>
                <a:lnTo>
                  <a:pt x="995" y="448"/>
                </a:lnTo>
                <a:lnTo>
                  <a:pt x="995" y="449"/>
                </a:lnTo>
                <a:lnTo>
                  <a:pt x="995" y="451"/>
                </a:lnTo>
                <a:lnTo>
                  <a:pt x="995" y="452"/>
                </a:lnTo>
                <a:lnTo>
                  <a:pt x="995" y="454"/>
                </a:lnTo>
                <a:lnTo>
                  <a:pt x="993" y="456"/>
                </a:lnTo>
                <a:lnTo>
                  <a:pt x="992" y="457"/>
                </a:lnTo>
                <a:lnTo>
                  <a:pt x="990" y="457"/>
                </a:lnTo>
                <a:lnTo>
                  <a:pt x="988" y="457"/>
                </a:lnTo>
                <a:lnTo>
                  <a:pt x="987" y="459"/>
                </a:lnTo>
                <a:lnTo>
                  <a:pt x="985" y="459"/>
                </a:lnTo>
                <a:lnTo>
                  <a:pt x="983" y="459"/>
                </a:lnTo>
                <a:lnTo>
                  <a:pt x="983" y="461"/>
                </a:lnTo>
                <a:lnTo>
                  <a:pt x="982" y="461"/>
                </a:lnTo>
                <a:lnTo>
                  <a:pt x="980" y="462"/>
                </a:lnTo>
                <a:lnTo>
                  <a:pt x="978" y="464"/>
                </a:lnTo>
                <a:lnTo>
                  <a:pt x="977" y="464"/>
                </a:lnTo>
                <a:lnTo>
                  <a:pt x="975" y="464"/>
                </a:lnTo>
                <a:lnTo>
                  <a:pt x="974" y="466"/>
                </a:lnTo>
                <a:lnTo>
                  <a:pt x="972" y="467"/>
                </a:lnTo>
                <a:lnTo>
                  <a:pt x="970" y="467"/>
                </a:lnTo>
                <a:lnTo>
                  <a:pt x="970" y="469"/>
                </a:lnTo>
                <a:lnTo>
                  <a:pt x="969" y="469"/>
                </a:lnTo>
                <a:lnTo>
                  <a:pt x="967" y="469"/>
                </a:lnTo>
                <a:lnTo>
                  <a:pt x="967" y="470"/>
                </a:lnTo>
                <a:lnTo>
                  <a:pt x="967" y="472"/>
                </a:lnTo>
                <a:lnTo>
                  <a:pt x="965" y="472"/>
                </a:lnTo>
                <a:lnTo>
                  <a:pt x="965" y="470"/>
                </a:lnTo>
                <a:lnTo>
                  <a:pt x="964" y="472"/>
                </a:lnTo>
                <a:lnTo>
                  <a:pt x="962" y="472"/>
                </a:lnTo>
                <a:lnTo>
                  <a:pt x="960" y="470"/>
                </a:lnTo>
                <a:lnTo>
                  <a:pt x="960" y="472"/>
                </a:lnTo>
                <a:lnTo>
                  <a:pt x="960" y="474"/>
                </a:lnTo>
                <a:lnTo>
                  <a:pt x="962" y="474"/>
                </a:lnTo>
                <a:lnTo>
                  <a:pt x="962" y="475"/>
                </a:lnTo>
                <a:lnTo>
                  <a:pt x="962" y="477"/>
                </a:lnTo>
                <a:lnTo>
                  <a:pt x="960" y="477"/>
                </a:lnTo>
                <a:lnTo>
                  <a:pt x="960" y="475"/>
                </a:lnTo>
                <a:lnTo>
                  <a:pt x="960" y="477"/>
                </a:lnTo>
                <a:lnTo>
                  <a:pt x="959" y="477"/>
                </a:lnTo>
                <a:lnTo>
                  <a:pt x="957" y="477"/>
                </a:lnTo>
                <a:lnTo>
                  <a:pt x="956" y="477"/>
                </a:lnTo>
                <a:lnTo>
                  <a:pt x="956" y="475"/>
                </a:lnTo>
                <a:lnTo>
                  <a:pt x="954" y="475"/>
                </a:lnTo>
                <a:lnTo>
                  <a:pt x="952" y="477"/>
                </a:lnTo>
                <a:lnTo>
                  <a:pt x="951" y="477"/>
                </a:lnTo>
                <a:lnTo>
                  <a:pt x="949" y="479"/>
                </a:lnTo>
                <a:lnTo>
                  <a:pt x="947" y="479"/>
                </a:lnTo>
                <a:lnTo>
                  <a:pt x="947" y="480"/>
                </a:lnTo>
                <a:lnTo>
                  <a:pt x="946" y="480"/>
                </a:lnTo>
                <a:lnTo>
                  <a:pt x="946" y="482"/>
                </a:lnTo>
                <a:lnTo>
                  <a:pt x="944" y="483"/>
                </a:lnTo>
                <a:lnTo>
                  <a:pt x="944" y="485"/>
                </a:lnTo>
                <a:lnTo>
                  <a:pt x="943" y="485"/>
                </a:lnTo>
                <a:lnTo>
                  <a:pt x="943" y="487"/>
                </a:lnTo>
                <a:lnTo>
                  <a:pt x="941" y="487"/>
                </a:lnTo>
                <a:lnTo>
                  <a:pt x="939" y="487"/>
                </a:lnTo>
                <a:lnTo>
                  <a:pt x="938" y="487"/>
                </a:lnTo>
                <a:lnTo>
                  <a:pt x="938" y="488"/>
                </a:lnTo>
                <a:lnTo>
                  <a:pt x="936" y="488"/>
                </a:lnTo>
                <a:lnTo>
                  <a:pt x="936" y="490"/>
                </a:lnTo>
                <a:lnTo>
                  <a:pt x="934" y="490"/>
                </a:lnTo>
                <a:lnTo>
                  <a:pt x="933" y="492"/>
                </a:lnTo>
                <a:lnTo>
                  <a:pt x="933" y="493"/>
                </a:lnTo>
                <a:lnTo>
                  <a:pt x="933" y="495"/>
                </a:lnTo>
                <a:lnTo>
                  <a:pt x="933" y="497"/>
                </a:lnTo>
                <a:lnTo>
                  <a:pt x="933" y="498"/>
                </a:lnTo>
                <a:lnTo>
                  <a:pt x="931" y="498"/>
                </a:lnTo>
                <a:lnTo>
                  <a:pt x="931" y="500"/>
                </a:lnTo>
                <a:lnTo>
                  <a:pt x="929" y="500"/>
                </a:lnTo>
                <a:lnTo>
                  <a:pt x="929" y="501"/>
                </a:lnTo>
                <a:lnTo>
                  <a:pt x="929" y="503"/>
                </a:lnTo>
                <a:lnTo>
                  <a:pt x="928" y="503"/>
                </a:lnTo>
                <a:lnTo>
                  <a:pt x="929" y="503"/>
                </a:lnTo>
                <a:lnTo>
                  <a:pt x="929" y="505"/>
                </a:lnTo>
                <a:lnTo>
                  <a:pt x="929" y="506"/>
                </a:lnTo>
                <a:lnTo>
                  <a:pt x="929" y="508"/>
                </a:lnTo>
                <a:lnTo>
                  <a:pt x="928" y="508"/>
                </a:lnTo>
                <a:lnTo>
                  <a:pt x="926" y="510"/>
                </a:lnTo>
                <a:lnTo>
                  <a:pt x="926" y="511"/>
                </a:lnTo>
                <a:lnTo>
                  <a:pt x="926" y="513"/>
                </a:lnTo>
                <a:lnTo>
                  <a:pt x="925" y="513"/>
                </a:lnTo>
                <a:lnTo>
                  <a:pt x="925" y="515"/>
                </a:lnTo>
                <a:lnTo>
                  <a:pt x="926" y="515"/>
                </a:lnTo>
                <a:lnTo>
                  <a:pt x="926" y="516"/>
                </a:lnTo>
                <a:lnTo>
                  <a:pt x="926" y="518"/>
                </a:lnTo>
                <a:lnTo>
                  <a:pt x="928" y="518"/>
                </a:lnTo>
                <a:lnTo>
                  <a:pt x="929" y="518"/>
                </a:lnTo>
                <a:lnTo>
                  <a:pt x="929" y="519"/>
                </a:lnTo>
                <a:lnTo>
                  <a:pt x="931" y="519"/>
                </a:lnTo>
                <a:lnTo>
                  <a:pt x="933" y="519"/>
                </a:lnTo>
                <a:lnTo>
                  <a:pt x="933" y="521"/>
                </a:lnTo>
                <a:lnTo>
                  <a:pt x="934" y="523"/>
                </a:lnTo>
                <a:lnTo>
                  <a:pt x="934" y="524"/>
                </a:lnTo>
                <a:lnTo>
                  <a:pt x="934" y="526"/>
                </a:lnTo>
                <a:lnTo>
                  <a:pt x="933" y="526"/>
                </a:lnTo>
                <a:lnTo>
                  <a:pt x="933" y="528"/>
                </a:lnTo>
                <a:lnTo>
                  <a:pt x="934" y="528"/>
                </a:lnTo>
                <a:lnTo>
                  <a:pt x="934" y="529"/>
                </a:lnTo>
                <a:lnTo>
                  <a:pt x="933" y="531"/>
                </a:lnTo>
                <a:lnTo>
                  <a:pt x="931" y="533"/>
                </a:lnTo>
                <a:lnTo>
                  <a:pt x="933" y="534"/>
                </a:lnTo>
                <a:lnTo>
                  <a:pt x="933" y="536"/>
                </a:lnTo>
                <a:lnTo>
                  <a:pt x="933" y="537"/>
                </a:lnTo>
                <a:lnTo>
                  <a:pt x="933" y="539"/>
                </a:lnTo>
                <a:lnTo>
                  <a:pt x="933" y="541"/>
                </a:lnTo>
                <a:lnTo>
                  <a:pt x="933" y="542"/>
                </a:lnTo>
                <a:lnTo>
                  <a:pt x="931" y="544"/>
                </a:lnTo>
                <a:lnTo>
                  <a:pt x="931" y="546"/>
                </a:lnTo>
                <a:lnTo>
                  <a:pt x="929" y="547"/>
                </a:lnTo>
                <a:lnTo>
                  <a:pt x="928" y="549"/>
                </a:lnTo>
                <a:lnTo>
                  <a:pt x="928" y="550"/>
                </a:lnTo>
                <a:lnTo>
                  <a:pt x="928" y="552"/>
                </a:lnTo>
                <a:lnTo>
                  <a:pt x="926" y="552"/>
                </a:lnTo>
                <a:lnTo>
                  <a:pt x="928" y="554"/>
                </a:lnTo>
                <a:lnTo>
                  <a:pt x="926" y="554"/>
                </a:lnTo>
                <a:lnTo>
                  <a:pt x="926" y="555"/>
                </a:lnTo>
                <a:lnTo>
                  <a:pt x="925" y="557"/>
                </a:lnTo>
                <a:lnTo>
                  <a:pt x="925" y="559"/>
                </a:lnTo>
                <a:lnTo>
                  <a:pt x="923" y="559"/>
                </a:lnTo>
                <a:lnTo>
                  <a:pt x="923" y="560"/>
                </a:lnTo>
                <a:lnTo>
                  <a:pt x="923" y="562"/>
                </a:lnTo>
                <a:lnTo>
                  <a:pt x="925" y="564"/>
                </a:lnTo>
                <a:lnTo>
                  <a:pt x="926" y="564"/>
                </a:lnTo>
                <a:lnTo>
                  <a:pt x="926" y="562"/>
                </a:lnTo>
                <a:lnTo>
                  <a:pt x="928" y="562"/>
                </a:lnTo>
                <a:lnTo>
                  <a:pt x="929" y="562"/>
                </a:lnTo>
                <a:lnTo>
                  <a:pt x="931" y="564"/>
                </a:lnTo>
                <a:lnTo>
                  <a:pt x="933" y="564"/>
                </a:lnTo>
                <a:lnTo>
                  <a:pt x="933" y="565"/>
                </a:lnTo>
                <a:lnTo>
                  <a:pt x="931" y="565"/>
                </a:lnTo>
                <a:lnTo>
                  <a:pt x="926" y="565"/>
                </a:lnTo>
                <a:lnTo>
                  <a:pt x="925" y="565"/>
                </a:lnTo>
                <a:lnTo>
                  <a:pt x="923" y="565"/>
                </a:lnTo>
                <a:lnTo>
                  <a:pt x="915" y="565"/>
                </a:lnTo>
                <a:lnTo>
                  <a:pt x="910" y="565"/>
                </a:lnTo>
                <a:lnTo>
                  <a:pt x="905" y="564"/>
                </a:lnTo>
                <a:lnTo>
                  <a:pt x="903" y="564"/>
                </a:lnTo>
                <a:lnTo>
                  <a:pt x="893" y="564"/>
                </a:lnTo>
                <a:lnTo>
                  <a:pt x="884" y="564"/>
                </a:lnTo>
                <a:lnTo>
                  <a:pt x="877" y="564"/>
                </a:lnTo>
                <a:lnTo>
                  <a:pt x="876" y="564"/>
                </a:lnTo>
                <a:lnTo>
                  <a:pt x="872" y="564"/>
                </a:lnTo>
                <a:lnTo>
                  <a:pt x="867" y="564"/>
                </a:lnTo>
                <a:lnTo>
                  <a:pt x="859" y="564"/>
                </a:lnTo>
                <a:lnTo>
                  <a:pt x="856" y="564"/>
                </a:lnTo>
                <a:lnTo>
                  <a:pt x="854" y="564"/>
                </a:lnTo>
                <a:lnTo>
                  <a:pt x="853" y="564"/>
                </a:lnTo>
                <a:lnTo>
                  <a:pt x="846" y="564"/>
                </a:lnTo>
                <a:lnTo>
                  <a:pt x="841" y="564"/>
                </a:lnTo>
                <a:lnTo>
                  <a:pt x="838" y="562"/>
                </a:lnTo>
                <a:lnTo>
                  <a:pt x="826" y="562"/>
                </a:lnTo>
                <a:lnTo>
                  <a:pt x="825" y="562"/>
                </a:lnTo>
                <a:lnTo>
                  <a:pt x="823" y="562"/>
                </a:lnTo>
                <a:lnTo>
                  <a:pt x="818" y="562"/>
                </a:lnTo>
                <a:lnTo>
                  <a:pt x="815" y="562"/>
                </a:lnTo>
                <a:lnTo>
                  <a:pt x="812" y="562"/>
                </a:lnTo>
                <a:lnTo>
                  <a:pt x="807" y="562"/>
                </a:lnTo>
                <a:lnTo>
                  <a:pt x="795" y="562"/>
                </a:lnTo>
                <a:lnTo>
                  <a:pt x="794" y="562"/>
                </a:lnTo>
                <a:lnTo>
                  <a:pt x="784" y="562"/>
                </a:lnTo>
                <a:lnTo>
                  <a:pt x="781" y="562"/>
                </a:lnTo>
                <a:lnTo>
                  <a:pt x="773" y="560"/>
                </a:lnTo>
                <a:lnTo>
                  <a:pt x="764" y="560"/>
                </a:lnTo>
                <a:lnTo>
                  <a:pt x="761" y="560"/>
                </a:lnTo>
                <a:lnTo>
                  <a:pt x="760" y="560"/>
                </a:lnTo>
                <a:lnTo>
                  <a:pt x="756" y="560"/>
                </a:lnTo>
                <a:lnTo>
                  <a:pt x="756" y="562"/>
                </a:lnTo>
                <a:lnTo>
                  <a:pt x="753" y="560"/>
                </a:lnTo>
                <a:lnTo>
                  <a:pt x="750" y="560"/>
                </a:lnTo>
                <a:lnTo>
                  <a:pt x="743" y="560"/>
                </a:lnTo>
                <a:lnTo>
                  <a:pt x="740" y="560"/>
                </a:lnTo>
                <a:lnTo>
                  <a:pt x="737" y="560"/>
                </a:lnTo>
                <a:lnTo>
                  <a:pt x="730" y="560"/>
                </a:lnTo>
                <a:lnTo>
                  <a:pt x="722" y="560"/>
                </a:lnTo>
                <a:lnTo>
                  <a:pt x="720" y="560"/>
                </a:lnTo>
                <a:lnTo>
                  <a:pt x="712" y="560"/>
                </a:lnTo>
                <a:lnTo>
                  <a:pt x="706" y="560"/>
                </a:lnTo>
                <a:lnTo>
                  <a:pt x="704" y="560"/>
                </a:lnTo>
                <a:lnTo>
                  <a:pt x="702" y="560"/>
                </a:lnTo>
                <a:lnTo>
                  <a:pt x="699" y="560"/>
                </a:lnTo>
                <a:lnTo>
                  <a:pt x="693" y="560"/>
                </a:lnTo>
                <a:lnTo>
                  <a:pt x="691" y="560"/>
                </a:lnTo>
                <a:lnTo>
                  <a:pt x="689" y="560"/>
                </a:lnTo>
                <a:lnTo>
                  <a:pt x="688" y="560"/>
                </a:lnTo>
                <a:lnTo>
                  <a:pt x="678" y="560"/>
                </a:lnTo>
                <a:lnTo>
                  <a:pt x="661" y="560"/>
                </a:lnTo>
                <a:lnTo>
                  <a:pt x="660" y="560"/>
                </a:lnTo>
                <a:lnTo>
                  <a:pt x="648" y="560"/>
                </a:lnTo>
                <a:lnTo>
                  <a:pt x="648" y="557"/>
                </a:lnTo>
                <a:lnTo>
                  <a:pt x="648" y="547"/>
                </a:lnTo>
                <a:lnTo>
                  <a:pt x="648" y="544"/>
                </a:lnTo>
                <a:lnTo>
                  <a:pt x="648" y="541"/>
                </a:lnTo>
                <a:lnTo>
                  <a:pt x="648" y="539"/>
                </a:lnTo>
                <a:lnTo>
                  <a:pt x="648" y="537"/>
                </a:lnTo>
                <a:lnTo>
                  <a:pt x="648" y="536"/>
                </a:lnTo>
                <a:lnTo>
                  <a:pt x="648" y="534"/>
                </a:lnTo>
                <a:lnTo>
                  <a:pt x="648" y="531"/>
                </a:lnTo>
                <a:lnTo>
                  <a:pt x="648" y="524"/>
                </a:lnTo>
                <a:lnTo>
                  <a:pt x="648" y="523"/>
                </a:lnTo>
                <a:lnTo>
                  <a:pt x="648" y="519"/>
                </a:lnTo>
                <a:lnTo>
                  <a:pt x="650" y="510"/>
                </a:lnTo>
                <a:lnTo>
                  <a:pt x="650" y="508"/>
                </a:lnTo>
                <a:lnTo>
                  <a:pt x="650" y="506"/>
                </a:lnTo>
                <a:lnTo>
                  <a:pt x="650" y="505"/>
                </a:lnTo>
                <a:lnTo>
                  <a:pt x="650" y="500"/>
                </a:lnTo>
                <a:lnTo>
                  <a:pt x="650" y="498"/>
                </a:lnTo>
                <a:lnTo>
                  <a:pt x="650" y="492"/>
                </a:lnTo>
                <a:lnTo>
                  <a:pt x="645" y="492"/>
                </a:lnTo>
                <a:lnTo>
                  <a:pt x="643" y="492"/>
                </a:lnTo>
                <a:lnTo>
                  <a:pt x="640" y="492"/>
                </a:lnTo>
                <a:lnTo>
                  <a:pt x="635" y="492"/>
                </a:lnTo>
                <a:lnTo>
                  <a:pt x="630" y="492"/>
                </a:lnTo>
                <a:lnTo>
                  <a:pt x="629" y="490"/>
                </a:lnTo>
                <a:lnTo>
                  <a:pt x="627" y="490"/>
                </a:lnTo>
                <a:lnTo>
                  <a:pt x="619" y="490"/>
                </a:lnTo>
                <a:lnTo>
                  <a:pt x="614" y="490"/>
                </a:lnTo>
                <a:lnTo>
                  <a:pt x="606" y="490"/>
                </a:lnTo>
                <a:lnTo>
                  <a:pt x="603" y="490"/>
                </a:lnTo>
                <a:lnTo>
                  <a:pt x="601" y="490"/>
                </a:lnTo>
                <a:lnTo>
                  <a:pt x="594" y="490"/>
                </a:lnTo>
                <a:lnTo>
                  <a:pt x="591" y="490"/>
                </a:lnTo>
                <a:lnTo>
                  <a:pt x="588" y="490"/>
                </a:lnTo>
                <a:lnTo>
                  <a:pt x="586" y="490"/>
                </a:lnTo>
                <a:lnTo>
                  <a:pt x="581" y="490"/>
                </a:lnTo>
                <a:lnTo>
                  <a:pt x="580" y="490"/>
                </a:lnTo>
                <a:lnTo>
                  <a:pt x="578" y="490"/>
                </a:lnTo>
                <a:lnTo>
                  <a:pt x="577" y="490"/>
                </a:lnTo>
                <a:lnTo>
                  <a:pt x="573" y="490"/>
                </a:lnTo>
                <a:lnTo>
                  <a:pt x="560" y="490"/>
                </a:lnTo>
                <a:lnTo>
                  <a:pt x="552" y="490"/>
                </a:lnTo>
                <a:lnTo>
                  <a:pt x="541" y="490"/>
                </a:lnTo>
                <a:lnTo>
                  <a:pt x="536" y="490"/>
                </a:lnTo>
                <a:lnTo>
                  <a:pt x="536" y="492"/>
                </a:lnTo>
                <a:lnTo>
                  <a:pt x="529" y="492"/>
                </a:lnTo>
                <a:lnTo>
                  <a:pt x="527" y="492"/>
                </a:lnTo>
                <a:lnTo>
                  <a:pt x="524" y="492"/>
                </a:lnTo>
                <a:lnTo>
                  <a:pt x="516" y="492"/>
                </a:lnTo>
                <a:lnTo>
                  <a:pt x="511" y="490"/>
                </a:lnTo>
                <a:lnTo>
                  <a:pt x="508" y="490"/>
                </a:lnTo>
                <a:lnTo>
                  <a:pt x="505" y="490"/>
                </a:lnTo>
                <a:lnTo>
                  <a:pt x="503" y="490"/>
                </a:lnTo>
                <a:lnTo>
                  <a:pt x="500" y="490"/>
                </a:lnTo>
                <a:lnTo>
                  <a:pt x="493" y="490"/>
                </a:lnTo>
                <a:lnTo>
                  <a:pt x="492" y="490"/>
                </a:lnTo>
                <a:lnTo>
                  <a:pt x="483" y="490"/>
                </a:lnTo>
                <a:lnTo>
                  <a:pt x="478" y="490"/>
                </a:lnTo>
                <a:lnTo>
                  <a:pt x="478" y="488"/>
                </a:lnTo>
                <a:lnTo>
                  <a:pt x="480" y="488"/>
                </a:lnTo>
                <a:lnTo>
                  <a:pt x="480" y="487"/>
                </a:lnTo>
                <a:lnTo>
                  <a:pt x="480" y="475"/>
                </a:lnTo>
                <a:lnTo>
                  <a:pt x="480" y="470"/>
                </a:lnTo>
                <a:lnTo>
                  <a:pt x="480" y="451"/>
                </a:lnTo>
                <a:lnTo>
                  <a:pt x="480" y="449"/>
                </a:lnTo>
                <a:lnTo>
                  <a:pt x="480" y="448"/>
                </a:lnTo>
                <a:lnTo>
                  <a:pt x="477" y="448"/>
                </a:lnTo>
                <a:lnTo>
                  <a:pt x="474" y="448"/>
                </a:lnTo>
                <a:lnTo>
                  <a:pt x="472" y="448"/>
                </a:lnTo>
                <a:lnTo>
                  <a:pt x="467" y="446"/>
                </a:lnTo>
                <a:lnTo>
                  <a:pt x="467" y="443"/>
                </a:lnTo>
                <a:lnTo>
                  <a:pt x="467" y="434"/>
                </a:lnTo>
                <a:lnTo>
                  <a:pt x="467" y="431"/>
                </a:lnTo>
                <a:lnTo>
                  <a:pt x="467" y="430"/>
                </a:lnTo>
                <a:lnTo>
                  <a:pt x="467" y="426"/>
                </a:lnTo>
                <a:lnTo>
                  <a:pt x="467" y="425"/>
                </a:lnTo>
                <a:lnTo>
                  <a:pt x="467" y="418"/>
                </a:lnTo>
                <a:lnTo>
                  <a:pt x="467" y="412"/>
                </a:lnTo>
                <a:lnTo>
                  <a:pt x="467" y="410"/>
                </a:lnTo>
                <a:lnTo>
                  <a:pt x="469" y="402"/>
                </a:lnTo>
                <a:lnTo>
                  <a:pt x="469" y="389"/>
                </a:lnTo>
                <a:lnTo>
                  <a:pt x="469" y="382"/>
                </a:lnTo>
                <a:lnTo>
                  <a:pt x="469" y="371"/>
                </a:lnTo>
                <a:lnTo>
                  <a:pt x="469" y="369"/>
                </a:lnTo>
                <a:lnTo>
                  <a:pt x="469" y="363"/>
                </a:lnTo>
                <a:lnTo>
                  <a:pt x="469" y="354"/>
                </a:lnTo>
                <a:lnTo>
                  <a:pt x="470" y="353"/>
                </a:lnTo>
                <a:lnTo>
                  <a:pt x="470" y="351"/>
                </a:lnTo>
                <a:lnTo>
                  <a:pt x="470" y="350"/>
                </a:lnTo>
                <a:lnTo>
                  <a:pt x="470" y="343"/>
                </a:lnTo>
                <a:lnTo>
                  <a:pt x="470" y="335"/>
                </a:lnTo>
                <a:lnTo>
                  <a:pt x="469" y="335"/>
                </a:lnTo>
                <a:lnTo>
                  <a:pt x="465" y="335"/>
                </a:lnTo>
                <a:lnTo>
                  <a:pt x="462" y="335"/>
                </a:lnTo>
                <a:lnTo>
                  <a:pt x="452" y="335"/>
                </a:lnTo>
                <a:lnTo>
                  <a:pt x="447" y="335"/>
                </a:lnTo>
                <a:lnTo>
                  <a:pt x="433" y="335"/>
                </a:lnTo>
                <a:lnTo>
                  <a:pt x="431" y="335"/>
                </a:lnTo>
                <a:lnTo>
                  <a:pt x="429" y="335"/>
                </a:lnTo>
                <a:lnTo>
                  <a:pt x="423" y="333"/>
                </a:lnTo>
                <a:lnTo>
                  <a:pt x="418" y="333"/>
                </a:lnTo>
                <a:lnTo>
                  <a:pt x="407" y="333"/>
                </a:lnTo>
                <a:lnTo>
                  <a:pt x="405" y="333"/>
                </a:lnTo>
                <a:lnTo>
                  <a:pt x="403" y="333"/>
                </a:lnTo>
                <a:lnTo>
                  <a:pt x="402" y="333"/>
                </a:lnTo>
                <a:lnTo>
                  <a:pt x="400" y="333"/>
                </a:lnTo>
                <a:lnTo>
                  <a:pt x="395" y="333"/>
                </a:lnTo>
                <a:lnTo>
                  <a:pt x="392" y="333"/>
                </a:lnTo>
                <a:lnTo>
                  <a:pt x="390" y="333"/>
                </a:lnTo>
                <a:lnTo>
                  <a:pt x="377" y="332"/>
                </a:lnTo>
                <a:lnTo>
                  <a:pt x="376" y="332"/>
                </a:lnTo>
                <a:lnTo>
                  <a:pt x="372" y="332"/>
                </a:lnTo>
                <a:lnTo>
                  <a:pt x="374" y="320"/>
                </a:lnTo>
                <a:lnTo>
                  <a:pt x="374" y="314"/>
                </a:lnTo>
                <a:lnTo>
                  <a:pt x="364" y="314"/>
                </a:lnTo>
                <a:lnTo>
                  <a:pt x="362" y="314"/>
                </a:lnTo>
                <a:lnTo>
                  <a:pt x="361" y="314"/>
                </a:lnTo>
                <a:lnTo>
                  <a:pt x="354" y="314"/>
                </a:lnTo>
                <a:lnTo>
                  <a:pt x="353" y="312"/>
                </a:lnTo>
                <a:lnTo>
                  <a:pt x="353" y="314"/>
                </a:lnTo>
                <a:lnTo>
                  <a:pt x="351" y="314"/>
                </a:lnTo>
                <a:lnTo>
                  <a:pt x="343" y="312"/>
                </a:lnTo>
                <a:lnTo>
                  <a:pt x="338" y="312"/>
                </a:lnTo>
                <a:lnTo>
                  <a:pt x="336" y="312"/>
                </a:lnTo>
                <a:lnTo>
                  <a:pt x="335" y="312"/>
                </a:lnTo>
                <a:lnTo>
                  <a:pt x="333" y="312"/>
                </a:lnTo>
                <a:lnTo>
                  <a:pt x="331" y="312"/>
                </a:lnTo>
                <a:lnTo>
                  <a:pt x="328" y="312"/>
                </a:lnTo>
                <a:lnTo>
                  <a:pt x="317" y="310"/>
                </a:lnTo>
                <a:lnTo>
                  <a:pt x="317" y="300"/>
                </a:lnTo>
                <a:lnTo>
                  <a:pt x="317" y="299"/>
                </a:lnTo>
                <a:lnTo>
                  <a:pt x="317" y="297"/>
                </a:lnTo>
                <a:lnTo>
                  <a:pt x="313" y="297"/>
                </a:lnTo>
                <a:lnTo>
                  <a:pt x="310" y="297"/>
                </a:lnTo>
                <a:lnTo>
                  <a:pt x="300" y="297"/>
                </a:lnTo>
                <a:lnTo>
                  <a:pt x="299" y="297"/>
                </a:lnTo>
                <a:lnTo>
                  <a:pt x="295" y="297"/>
                </a:lnTo>
                <a:lnTo>
                  <a:pt x="292" y="297"/>
                </a:lnTo>
                <a:lnTo>
                  <a:pt x="291" y="297"/>
                </a:lnTo>
                <a:lnTo>
                  <a:pt x="291" y="296"/>
                </a:lnTo>
                <a:lnTo>
                  <a:pt x="291" y="292"/>
                </a:lnTo>
                <a:lnTo>
                  <a:pt x="291" y="291"/>
                </a:lnTo>
                <a:lnTo>
                  <a:pt x="291" y="289"/>
                </a:lnTo>
                <a:lnTo>
                  <a:pt x="291" y="287"/>
                </a:lnTo>
                <a:lnTo>
                  <a:pt x="291" y="286"/>
                </a:lnTo>
                <a:lnTo>
                  <a:pt x="291" y="278"/>
                </a:lnTo>
                <a:lnTo>
                  <a:pt x="291" y="273"/>
                </a:lnTo>
                <a:lnTo>
                  <a:pt x="286" y="273"/>
                </a:lnTo>
                <a:lnTo>
                  <a:pt x="279" y="273"/>
                </a:lnTo>
                <a:lnTo>
                  <a:pt x="271" y="271"/>
                </a:lnTo>
                <a:lnTo>
                  <a:pt x="268" y="271"/>
                </a:lnTo>
                <a:lnTo>
                  <a:pt x="268" y="268"/>
                </a:lnTo>
                <a:lnTo>
                  <a:pt x="268" y="256"/>
                </a:lnTo>
                <a:lnTo>
                  <a:pt x="263" y="256"/>
                </a:lnTo>
                <a:lnTo>
                  <a:pt x="256" y="256"/>
                </a:lnTo>
                <a:lnTo>
                  <a:pt x="250" y="256"/>
                </a:lnTo>
                <a:lnTo>
                  <a:pt x="250" y="248"/>
                </a:lnTo>
                <a:lnTo>
                  <a:pt x="250" y="240"/>
                </a:lnTo>
                <a:lnTo>
                  <a:pt x="250" y="238"/>
                </a:lnTo>
                <a:lnTo>
                  <a:pt x="245" y="237"/>
                </a:lnTo>
                <a:lnTo>
                  <a:pt x="238" y="237"/>
                </a:lnTo>
                <a:lnTo>
                  <a:pt x="232" y="237"/>
                </a:lnTo>
                <a:lnTo>
                  <a:pt x="232" y="229"/>
                </a:lnTo>
                <a:lnTo>
                  <a:pt x="232" y="227"/>
                </a:lnTo>
                <a:lnTo>
                  <a:pt x="230" y="227"/>
                </a:lnTo>
                <a:lnTo>
                  <a:pt x="222" y="227"/>
                </a:lnTo>
                <a:lnTo>
                  <a:pt x="212" y="225"/>
                </a:lnTo>
                <a:lnTo>
                  <a:pt x="212" y="220"/>
                </a:lnTo>
                <a:lnTo>
                  <a:pt x="211" y="220"/>
                </a:lnTo>
                <a:lnTo>
                  <a:pt x="209" y="220"/>
                </a:lnTo>
                <a:lnTo>
                  <a:pt x="201" y="220"/>
                </a:lnTo>
                <a:lnTo>
                  <a:pt x="197" y="220"/>
                </a:lnTo>
                <a:lnTo>
                  <a:pt x="196" y="220"/>
                </a:lnTo>
                <a:lnTo>
                  <a:pt x="193" y="220"/>
                </a:lnTo>
                <a:lnTo>
                  <a:pt x="191" y="220"/>
                </a:lnTo>
                <a:lnTo>
                  <a:pt x="189" y="220"/>
                </a:lnTo>
                <a:lnTo>
                  <a:pt x="186" y="220"/>
                </a:lnTo>
                <a:lnTo>
                  <a:pt x="184" y="220"/>
                </a:lnTo>
                <a:lnTo>
                  <a:pt x="163" y="219"/>
                </a:lnTo>
                <a:lnTo>
                  <a:pt x="155" y="219"/>
                </a:lnTo>
                <a:lnTo>
                  <a:pt x="153" y="219"/>
                </a:lnTo>
                <a:lnTo>
                  <a:pt x="152" y="219"/>
                </a:lnTo>
                <a:lnTo>
                  <a:pt x="152" y="220"/>
                </a:lnTo>
                <a:lnTo>
                  <a:pt x="152" y="224"/>
                </a:lnTo>
                <a:lnTo>
                  <a:pt x="150" y="224"/>
                </a:lnTo>
                <a:lnTo>
                  <a:pt x="150" y="227"/>
                </a:lnTo>
                <a:lnTo>
                  <a:pt x="148" y="227"/>
                </a:lnTo>
                <a:lnTo>
                  <a:pt x="148" y="229"/>
                </a:lnTo>
                <a:lnTo>
                  <a:pt x="147" y="229"/>
                </a:lnTo>
                <a:lnTo>
                  <a:pt x="145" y="229"/>
                </a:lnTo>
                <a:lnTo>
                  <a:pt x="145" y="230"/>
                </a:lnTo>
                <a:lnTo>
                  <a:pt x="145" y="232"/>
                </a:lnTo>
                <a:lnTo>
                  <a:pt x="144" y="230"/>
                </a:lnTo>
                <a:lnTo>
                  <a:pt x="144" y="232"/>
                </a:lnTo>
                <a:lnTo>
                  <a:pt x="142" y="234"/>
                </a:lnTo>
                <a:lnTo>
                  <a:pt x="139" y="234"/>
                </a:lnTo>
                <a:lnTo>
                  <a:pt x="139" y="235"/>
                </a:lnTo>
                <a:lnTo>
                  <a:pt x="137" y="235"/>
                </a:lnTo>
                <a:lnTo>
                  <a:pt x="135" y="235"/>
                </a:lnTo>
                <a:lnTo>
                  <a:pt x="134" y="235"/>
                </a:lnTo>
                <a:lnTo>
                  <a:pt x="134" y="237"/>
                </a:lnTo>
                <a:lnTo>
                  <a:pt x="132" y="237"/>
                </a:lnTo>
                <a:lnTo>
                  <a:pt x="130" y="238"/>
                </a:lnTo>
                <a:lnTo>
                  <a:pt x="132" y="238"/>
                </a:lnTo>
                <a:lnTo>
                  <a:pt x="132" y="240"/>
                </a:lnTo>
                <a:lnTo>
                  <a:pt x="130" y="240"/>
                </a:lnTo>
                <a:lnTo>
                  <a:pt x="129" y="238"/>
                </a:lnTo>
                <a:lnTo>
                  <a:pt x="129" y="240"/>
                </a:lnTo>
                <a:lnTo>
                  <a:pt x="129" y="242"/>
                </a:lnTo>
                <a:lnTo>
                  <a:pt x="124" y="242"/>
                </a:lnTo>
                <a:lnTo>
                  <a:pt x="122" y="242"/>
                </a:lnTo>
                <a:lnTo>
                  <a:pt x="122" y="243"/>
                </a:lnTo>
                <a:lnTo>
                  <a:pt x="121" y="243"/>
                </a:lnTo>
                <a:lnTo>
                  <a:pt x="119" y="243"/>
                </a:lnTo>
                <a:lnTo>
                  <a:pt x="119" y="245"/>
                </a:lnTo>
                <a:lnTo>
                  <a:pt x="119" y="247"/>
                </a:lnTo>
                <a:lnTo>
                  <a:pt x="117" y="247"/>
                </a:lnTo>
                <a:lnTo>
                  <a:pt x="116" y="247"/>
                </a:lnTo>
                <a:lnTo>
                  <a:pt x="114" y="247"/>
                </a:lnTo>
                <a:lnTo>
                  <a:pt x="112" y="245"/>
                </a:lnTo>
                <a:lnTo>
                  <a:pt x="108" y="245"/>
                </a:lnTo>
                <a:lnTo>
                  <a:pt x="108" y="247"/>
                </a:lnTo>
                <a:lnTo>
                  <a:pt x="108" y="248"/>
                </a:lnTo>
                <a:lnTo>
                  <a:pt x="108" y="255"/>
                </a:lnTo>
                <a:lnTo>
                  <a:pt x="108" y="261"/>
                </a:lnTo>
                <a:lnTo>
                  <a:pt x="108" y="263"/>
                </a:lnTo>
                <a:lnTo>
                  <a:pt x="108" y="265"/>
                </a:lnTo>
                <a:lnTo>
                  <a:pt x="108" y="268"/>
                </a:lnTo>
                <a:lnTo>
                  <a:pt x="104" y="266"/>
                </a:lnTo>
                <a:lnTo>
                  <a:pt x="98" y="263"/>
                </a:lnTo>
                <a:lnTo>
                  <a:pt x="98" y="268"/>
                </a:lnTo>
                <a:lnTo>
                  <a:pt x="93" y="268"/>
                </a:lnTo>
                <a:lnTo>
                  <a:pt x="73" y="268"/>
                </a:lnTo>
                <a:lnTo>
                  <a:pt x="72" y="268"/>
                </a:lnTo>
                <a:lnTo>
                  <a:pt x="68" y="268"/>
                </a:lnTo>
                <a:lnTo>
                  <a:pt x="65" y="268"/>
                </a:lnTo>
                <a:lnTo>
                  <a:pt x="62" y="268"/>
                </a:lnTo>
                <a:lnTo>
                  <a:pt x="60" y="268"/>
                </a:lnTo>
                <a:lnTo>
                  <a:pt x="57" y="266"/>
                </a:lnTo>
                <a:lnTo>
                  <a:pt x="54" y="266"/>
                </a:lnTo>
                <a:lnTo>
                  <a:pt x="44" y="266"/>
                </a:lnTo>
                <a:lnTo>
                  <a:pt x="42" y="266"/>
                </a:lnTo>
                <a:lnTo>
                  <a:pt x="42" y="265"/>
                </a:lnTo>
                <a:lnTo>
                  <a:pt x="37" y="265"/>
                </a:lnTo>
                <a:lnTo>
                  <a:pt x="34" y="265"/>
                </a:lnTo>
                <a:lnTo>
                  <a:pt x="32" y="265"/>
                </a:lnTo>
                <a:lnTo>
                  <a:pt x="28" y="265"/>
                </a:lnTo>
                <a:lnTo>
                  <a:pt x="26" y="265"/>
                </a:lnTo>
                <a:lnTo>
                  <a:pt x="24" y="265"/>
                </a:lnTo>
                <a:lnTo>
                  <a:pt x="23" y="265"/>
                </a:lnTo>
                <a:lnTo>
                  <a:pt x="21" y="265"/>
                </a:lnTo>
                <a:lnTo>
                  <a:pt x="19" y="265"/>
                </a:lnTo>
                <a:lnTo>
                  <a:pt x="16" y="265"/>
                </a:lnTo>
                <a:lnTo>
                  <a:pt x="14" y="265"/>
                </a:lnTo>
                <a:lnTo>
                  <a:pt x="11" y="265"/>
                </a:lnTo>
                <a:lnTo>
                  <a:pt x="10" y="265"/>
                </a:lnTo>
                <a:lnTo>
                  <a:pt x="8" y="265"/>
                </a:lnTo>
                <a:lnTo>
                  <a:pt x="0" y="263"/>
                </a:lnTo>
                <a:lnTo>
                  <a:pt x="0" y="261"/>
                </a:lnTo>
                <a:lnTo>
                  <a:pt x="0" y="260"/>
                </a:lnTo>
                <a:lnTo>
                  <a:pt x="1" y="258"/>
                </a:lnTo>
                <a:lnTo>
                  <a:pt x="1" y="256"/>
                </a:lnTo>
                <a:lnTo>
                  <a:pt x="1" y="255"/>
                </a:lnTo>
                <a:lnTo>
                  <a:pt x="1" y="253"/>
                </a:lnTo>
                <a:lnTo>
                  <a:pt x="1" y="251"/>
                </a:lnTo>
                <a:lnTo>
                  <a:pt x="1" y="250"/>
                </a:lnTo>
                <a:lnTo>
                  <a:pt x="1" y="248"/>
                </a:lnTo>
                <a:lnTo>
                  <a:pt x="1" y="247"/>
                </a:lnTo>
                <a:lnTo>
                  <a:pt x="1" y="245"/>
                </a:lnTo>
                <a:lnTo>
                  <a:pt x="3" y="245"/>
                </a:lnTo>
                <a:lnTo>
                  <a:pt x="3" y="243"/>
                </a:lnTo>
                <a:lnTo>
                  <a:pt x="3" y="242"/>
                </a:lnTo>
                <a:lnTo>
                  <a:pt x="3" y="237"/>
                </a:lnTo>
                <a:lnTo>
                  <a:pt x="5" y="235"/>
                </a:lnTo>
                <a:lnTo>
                  <a:pt x="5" y="234"/>
                </a:lnTo>
                <a:lnTo>
                  <a:pt x="5" y="230"/>
                </a:lnTo>
                <a:lnTo>
                  <a:pt x="5" y="227"/>
                </a:lnTo>
                <a:lnTo>
                  <a:pt x="6" y="227"/>
                </a:lnTo>
                <a:lnTo>
                  <a:pt x="6" y="225"/>
                </a:lnTo>
                <a:lnTo>
                  <a:pt x="6" y="224"/>
                </a:lnTo>
                <a:lnTo>
                  <a:pt x="6" y="222"/>
                </a:lnTo>
                <a:lnTo>
                  <a:pt x="6" y="219"/>
                </a:lnTo>
                <a:lnTo>
                  <a:pt x="6" y="217"/>
                </a:lnTo>
                <a:lnTo>
                  <a:pt x="8" y="216"/>
                </a:lnTo>
                <a:lnTo>
                  <a:pt x="8" y="214"/>
                </a:lnTo>
                <a:lnTo>
                  <a:pt x="8" y="212"/>
                </a:lnTo>
                <a:lnTo>
                  <a:pt x="8" y="209"/>
                </a:lnTo>
                <a:lnTo>
                  <a:pt x="10" y="206"/>
                </a:lnTo>
                <a:lnTo>
                  <a:pt x="10" y="204"/>
                </a:lnTo>
                <a:lnTo>
                  <a:pt x="10" y="201"/>
                </a:lnTo>
                <a:lnTo>
                  <a:pt x="10" y="199"/>
                </a:lnTo>
                <a:lnTo>
                  <a:pt x="10" y="198"/>
                </a:lnTo>
                <a:lnTo>
                  <a:pt x="10" y="196"/>
                </a:lnTo>
                <a:lnTo>
                  <a:pt x="11" y="193"/>
                </a:lnTo>
                <a:lnTo>
                  <a:pt x="11" y="191"/>
                </a:lnTo>
                <a:lnTo>
                  <a:pt x="11" y="189"/>
                </a:lnTo>
                <a:lnTo>
                  <a:pt x="11" y="188"/>
                </a:lnTo>
                <a:lnTo>
                  <a:pt x="11" y="184"/>
                </a:lnTo>
                <a:lnTo>
                  <a:pt x="11" y="183"/>
                </a:lnTo>
                <a:lnTo>
                  <a:pt x="13" y="180"/>
                </a:lnTo>
                <a:lnTo>
                  <a:pt x="13" y="178"/>
                </a:lnTo>
                <a:lnTo>
                  <a:pt x="13" y="176"/>
                </a:lnTo>
                <a:lnTo>
                  <a:pt x="13" y="175"/>
                </a:lnTo>
                <a:lnTo>
                  <a:pt x="13" y="173"/>
                </a:lnTo>
                <a:lnTo>
                  <a:pt x="14" y="171"/>
                </a:lnTo>
                <a:lnTo>
                  <a:pt x="14" y="170"/>
                </a:lnTo>
                <a:lnTo>
                  <a:pt x="14" y="168"/>
                </a:lnTo>
                <a:lnTo>
                  <a:pt x="16" y="168"/>
                </a:lnTo>
                <a:lnTo>
                  <a:pt x="16" y="170"/>
                </a:lnTo>
                <a:lnTo>
                  <a:pt x="16" y="171"/>
                </a:lnTo>
                <a:lnTo>
                  <a:pt x="16" y="173"/>
                </a:lnTo>
                <a:lnTo>
                  <a:pt x="16" y="175"/>
                </a:lnTo>
                <a:lnTo>
                  <a:pt x="18" y="176"/>
                </a:lnTo>
                <a:lnTo>
                  <a:pt x="18" y="178"/>
                </a:lnTo>
                <a:lnTo>
                  <a:pt x="19" y="178"/>
                </a:lnTo>
                <a:lnTo>
                  <a:pt x="19" y="180"/>
                </a:lnTo>
                <a:lnTo>
                  <a:pt x="19" y="181"/>
                </a:lnTo>
                <a:lnTo>
                  <a:pt x="19" y="183"/>
                </a:lnTo>
                <a:lnTo>
                  <a:pt x="19" y="184"/>
                </a:lnTo>
                <a:lnTo>
                  <a:pt x="18" y="188"/>
                </a:lnTo>
                <a:lnTo>
                  <a:pt x="18" y="189"/>
                </a:lnTo>
                <a:lnTo>
                  <a:pt x="18" y="191"/>
                </a:lnTo>
                <a:lnTo>
                  <a:pt x="18" y="193"/>
                </a:lnTo>
                <a:lnTo>
                  <a:pt x="18" y="194"/>
                </a:lnTo>
                <a:lnTo>
                  <a:pt x="18" y="196"/>
                </a:lnTo>
                <a:lnTo>
                  <a:pt x="19" y="196"/>
                </a:lnTo>
                <a:lnTo>
                  <a:pt x="21" y="198"/>
                </a:lnTo>
                <a:lnTo>
                  <a:pt x="21" y="199"/>
                </a:lnTo>
                <a:lnTo>
                  <a:pt x="23" y="199"/>
                </a:lnTo>
                <a:lnTo>
                  <a:pt x="23" y="201"/>
                </a:lnTo>
                <a:lnTo>
                  <a:pt x="24" y="201"/>
                </a:lnTo>
                <a:lnTo>
                  <a:pt x="26" y="201"/>
                </a:lnTo>
                <a:lnTo>
                  <a:pt x="26" y="202"/>
                </a:lnTo>
                <a:lnTo>
                  <a:pt x="28" y="202"/>
                </a:lnTo>
                <a:lnTo>
                  <a:pt x="29" y="202"/>
                </a:lnTo>
                <a:lnTo>
                  <a:pt x="31" y="201"/>
                </a:lnTo>
                <a:lnTo>
                  <a:pt x="32" y="201"/>
                </a:lnTo>
                <a:lnTo>
                  <a:pt x="34" y="201"/>
                </a:lnTo>
                <a:lnTo>
                  <a:pt x="34" y="199"/>
                </a:lnTo>
                <a:lnTo>
                  <a:pt x="36" y="199"/>
                </a:lnTo>
                <a:lnTo>
                  <a:pt x="37" y="199"/>
                </a:lnTo>
                <a:lnTo>
                  <a:pt x="39" y="199"/>
                </a:lnTo>
                <a:lnTo>
                  <a:pt x="41" y="199"/>
                </a:lnTo>
                <a:lnTo>
                  <a:pt x="42" y="199"/>
                </a:lnTo>
                <a:lnTo>
                  <a:pt x="44" y="199"/>
                </a:lnTo>
                <a:lnTo>
                  <a:pt x="45" y="199"/>
                </a:lnTo>
                <a:lnTo>
                  <a:pt x="47" y="199"/>
                </a:lnTo>
                <a:lnTo>
                  <a:pt x="49" y="201"/>
                </a:lnTo>
                <a:lnTo>
                  <a:pt x="49" y="202"/>
                </a:lnTo>
                <a:lnTo>
                  <a:pt x="47" y="202"/>
                </a:lnTo>
                <a:lnTo>
                  <a:pt x="47" y="204"/>
                </a:lnTo>
                <a:lnTo>
                  <a:pt x="47" y="206"/>
                </a:lnTo>
                <a:lnTo>
                  <a:pt x="47" y="207"/>
                </a:lnTo>
                <a:lnTo>
                  <a:pt x="49" y="207"/>
                </a:lnTo>
                <a:lnTo>
                  <a:pt x="49" y="209"/>
                </a:lnTo>
                <a:lnTo>
                  <a:pt x="47" y="209"/>
                </a:lnTo>
                <a:lnTo>
                  <a:pt x="49" y="209"/>
                </a:lnTo>
                <a:lnTo>
                  <a:pt x="49" y="207"/>
                </a:lnTo>
                <a:lnTo>
                  <a:pt x="49" y="206"/>
                </a:lnTo>
                <a:lnTo>
                  <a:pt x="49" y="204"/>
                </a:lnTo>
                <a:lnTo>
                  <a:pt x="49" y="202"/>
                </a:lnTo>
                <a:lnTo>
                  <a:pt x="49" y="201"/>
                </a:lnTo>
                <a:lnTo>
                  <a:pt x="49" y="199"/>
                </a:lnTo>
                <a:lnTo>
                  <a:pt x="49" y="198"/>
                </a:lnTo>
                <a:lnTo>
                  <a:pt x="50" y="198"/>
                </a:lnTo>
                <a:lnTo>
                  <a:pt x="54" y="196"/>
                </a:lnTo>
                <a:lnTo>
                  <a:pt x="54" y="194"/>
                </a:lnTo>
                <a:lnTo>
                  <a:pt x="55" y="194"/>
                </a:lnTo>
                <a:lnTo>
                  <a:pt x="55" y="193"/>
                </a:lnTo>
                <a:lnTo>
                  <a:pt x="57" y="193"/>
                </a:lnTo>
                <a:lnTo>
                  <a:pt x="57" y="191"/>
                </a:lnTo>
                <a:lnTo>
                  <a:pt x="59" y="191"/>
                </a:lnTo>
                <a:lnTo>
                  <a:pt x="57" y="191"/>
                </a:lnTo>
                <a:lnTo>
                  <a:pt x="57" y="193"/>
                </a:lnTo>
                <a:lnTo>
                  <a:pt x="55" y="193"/>
                </a:lnTo>
                <a:lnTo>
                  <a:pt x="54" y="193"/>
                </a:lnTo>
                <a:lnTo>
                  <a:pt x="54" y="194"/>
                </a:lnTo>
                <a:lnTo>
                  <a:pt x="52" y="193"/>
                </a:lnTo>
                <a:lnTo>
                  <a:pt x="52" y="194"/>
                </a:lnTo>
                <a:lnTo>
                  <a:pt x="54" y="194"/>
                </a:lnTo>
                <a:lnTo>
                  <a:pt x="52" y="194"/>
                </a:lnTo>
                <a:lnTo>
                  <a:pt x="50" y="194"/>
                </a:lnTo>
                <a:lnTo>
                  <a:pt x="49" y="194"/>
                </a:lnTo>
                <a:lnTo>
                  <a:pt x="49" y="193"/>
                </a:lnTo>
                <a:lnTo>
                  <a:pt x="50" y="193"/>
                </a:lnTo>
                <a:lnTo>
                  <a:pt x="52" y="191"/>
                </a:lnTo>
                <a:lnTo>
                  <a:pt x="55" y="189"/>
                </a:lnTo>
                <a:lnTo>
                  <a:pt x="57" y="189"/>
                </a:lnTo>
                <a:lnTo>
                  <a:pt x="57" y="188"/>
                </a:lnTo>
                <a:lnTo>
                  <a:pt x="59" y="188"/>
                </a:lnTo>
                <a:lnTo>
                  <a:pt x="60" y="188"/>
                </a:lnTo>
                <a:lnTo>
                  <a:pt x="62" y="188"/>
                </a:lnTo>
                <a:lnTo>
                  <a:pt x="63" y="188"/>
                </a:lnTo>
                <a:lnTo>
                  <a:pt x="65" y="188"/>
                </a:lnTo>
                <a:lnTo>
                  <a:pt x="65" y="186"/>
                </a:lnTo>
                <a:lnTo>
                  <a:pt x="67" y="186"/>
                </a:lnTo>
                <a:lnTo>
                  <a:pt x="68" y="186"/>
                </a:lnTo>
                <a:lnTo>
                  <a:pt x="70" y="186"/>
                </a:lnTo>
                <a:lnTo>
                  <a:pt x="70" y="184"/>
                </a:lnTo>
                <a:lnTo>
                  <a:pt x="72" y="183"/>
                </a:lnTo>
                <a:lnTo>
                  <a:pt x="72" y="181"/>
                </a:lnTo>
                <a:lnTo>
                  <a:pt x="73" y="181"/>
                </a:lnTo>
                <a:lnTo>
                  <a:pt x="75" y="180"/>
                </a:lnTo>
                <a:lnTo>
                  <a:pt x="77" y="180"/>
                </a:lnTo>
                <a:lnTo>
                  <a:pt x="77" y="178"/>
                </a:lnTo>
                <a:lnTo>
                  <a:pt x="75" y="178"/>
                </a:lnTo>
                <a:lnTo>
                  <a:pt x="77" y="178"/>
                </a:lnTo>
                <a:lnTo>
                  <a:pt x="77" y="176"/>
                </a:lnTo>
                <a:lnTo>
                  <a:pt x="78" y="176"/>
                </a:lnTo>
                <a:lnTo>
                  <a:pt x="80" y="175"/>
                </a:lnTo>
                <a:lnTo>
                  <a:pt x="81" y="175"/>
                </a:lnTo>
                <a:lnTo>
                  <a:pt x="81" y="173"/>
                </a:lnTo>
                <a:lnTo>
                  <a:pt x="83" y="173"/>
                </a:lnTo>
                <a:lnTo>
                  <a:pt x="83" y="171"/>
                </a:lnTo>
                <a:lnTo>
                  <a:pt x="85" y="171"/>
                </a:lnTo>
                <a:lnTo>
                  <a:pt x="85" y="170"/>
                </a:lnTo>
                <a:lnTo>
                  <a:pt x="88" y="170"/>
                </a:lnTo>
                <a:lnTo>
                  <a:pt x="90" y="171"/>
                </a:lnTo>
                <a:lnTo>
                  <a:pt x="90" y="170"/>
                </a:lnTo>
                <a:lnTo>
                  <a:pt x="91" y="170"/>
                </a:lnTo>
                <a:lnTo>
                  <a:pt x="90" y="170"/>
                </a:lnTo>
                <a:lnTo>
                  <a:pt x="88" y="170"/>
                </a:lnTo>
                <a:lnTo>
                  <a:pt x="86" y="170"/>
                </a:lnTo>
                <a:lnTo>
                  <a:pt x="85" y="170"/>
                </a:lnTo>
                <a:lnTo>
                  <a:pt x="83" y="171"/>
                </a:lnTo>
                <a:lnTo>
                  <a:pt x="81" y="171"/>
                </a:lnTo>
                <a:lnTo>
                  <a:pt x="81" y="173"/>
                </a:lnTo>
                <a:lnTo>
                  <a:pt x="80" y="175"/>
                </a:lnTo>
                <a:lnTo>
                  <a:pt x="78" y="175"/>
                </a:lnTo>
                <a:lnTo>
                  <a:pt x="77" y="176"/>
                </a:lnTo>
                <a:lnTo>
                  <a:pt x="75" y="176"/>
                </a:lnTo>
                <a:lnTo>
                  <a:pt x="75" y="178"/>
                </a:lnTo>
                <a:lnTo>
                  <a:pt x="75" y="180"/>
                </a:lnTo>
                <a:lnTo>
                  <a:pt x="73" y="181"/>
                </a:lnTo>
                <a:lnTo>
                  <a:pt x="72" y="181"/>
                </a:lnTo>
                <a:lnTo>
                  <a:pt x="72" y="183"/>
                </a:lnTo>
                <a:lnTo>
                  <a:pt x="70" y="183"/>
                </a:lnTo>
                <a:lnTo>
                  <a:pt x="68" y="184"/>
                </a:lnTo>
                <a:lnTo>
                  <a:pt x="70" y="184"/>
                </a:lnTo>
                <a:lnTo>
                  <a:pt x="70" y="186"/>
                </a:lnTo>
                <a:lnTo>
                  <a:pt x="68" y="186"/>
                </a:lnTo>
                <a:lnTo>
                  <a:pt x="67" y="184"/>
                </a:lnTo>
                <a:lnTo>
                  <a:pt x="68" y="184"/>
                </a:lnTo>
                <a:lnTo>
                  <a:pt x="68" y="181"/>
                </a:lnTo>
                <a:lnTo>
                  <a:pt x="70" y="181"/>
                </a:lnTo>
                <a:lnTo>
                  <a:pt x="70" y="180"/>
                </a:lnTo>
                <a:lnTo>
                  <a:pt x="70" y="178"/>
                </a:lnTo>
                <a:lnTo>
                  <a:pt x="72" y="178"/>
                </a:lnTo>
                <a:lnTo>
                  <a:pt x="73" y="176"/>
                </a:lnTo>
                <a:lnTo>
                  <a:pt x="75" y="175"/>
                </a:lnTo>
                <a:lnTo>
                  <a:pt x="75" y="173"/>
                </a:lnTo>
                <a:lnTo>
                  <a:pt x="77" y="173"/>
                </a:lnTo>
                <a:lnTo>
                  <a:pt x="77" y="171"/>
                </a:lnTo>
                <a:lnTo>
                  <a:pt x="78" y="171"/>
                </a:lnTo>
                <a:lnTo>
                  <a:pt x="80" y="171"/>
                </a:lnTo>
                <a:lnTo>
                  <a:pt x="81" y="171"/>
                </a:lnTo>
                <a:lnTo>
                  <a:pt x="83" y="170"/>
                </a:lnTo>
                <a:lnTo>
                  <a:pt x="85" y="170"/>
                </a:lnTo>
                <a:lnTo>
                  <a:pt x="86" y="170"/>
                </a:lnTo>
                <a:lnTo>
                  <a:pt x="86" y="168"/>
                </a:lnTo>
                <a:lnTo>
                  <a:pt x="88" y="168"/>
                </a:lnTo>
                <a:lnTo>
                  <a:pt x="90" y="168"/>
                </a:lnTo>
                <a:lnTo>
                  <a:pt x="93" y="168"/>
                </a:lnTo>
                <a:lnTo>
                  <a:pt x="94" y="168"/>
                </a:lnTo>
                <a:lnTo>
                  <a:pt x="96" y="170"/>
                </a:lnTo>
                <a:lnTo>
                  <a:pt x="98" y="170"/>
                </a:lnTo>
                <a:lnTo>
                  <a:pt x="99" y="170"/>
                </a:lnTo>
                <a:lnTo>
                  <a:pt x="101" y="171"/>
                </a:lnTo>
                <a:lnTo>
                  <a:pt x="103" y="171"/>
                </a:lnTo>
                <a:lnTo>
                  <a:pt x="104" y="171"/>
                </a:lnTo>
                <a:lnTo>
                  <a:pt x="106" y="171"/>
                </a:lnTo>
                <a:lnTo>
                  <a:pt x="108" y="171"/>
                </a:lnTo>
                <a:lnTo>
                  <a:pt x="109" y="171"/>
                </a:lnTo>
                <a:lnTo>
                  <a:pt x="111" y="171"/>
                </a:lnTo>
                <a:lnTo>
                  <a:pt x="112" y="171"/>
                </a:lnTo>
                <a:lnTo>
                  <a:pt x="112" y="173"/>
                </a:lnTo>
                <a:lnTo>
                  <a:pt x="114" y="173"/>
                </a:lnTo>
                <a:lnTo>
                  <a:pt x="116" y="173"/>
                </a:lnTo>
                <a:lnTo>
                  <a:pt x="117" y="171"/>
                </a:lnTo>
                <a:lnTo>
                  <a:pt x="117" y="170"/>
                </a:lnTo>
                <a:lnTo>
                  <a:pt x="119" y="168"/>
                </a:lnTo>
                <a:lnTo>
                  <a:pt x="121" y="167"/>
                </a:lnTo>
                <a:lnTo>
                  <a:pt x="122" y="168"/>
                </a:lnTo>
                <a:lnTo>
                  <a:pt x="126" y="168"/>
                </a:lnTo>
                <a:lnTo>
                  <a:pt x="129" y="167"/>
                </a:lnTo>
                <a:lnTo>
                  <a:pt x="130" y="168"/>
                </a:lnTo>
                <a:lnTo>
                  <a:pt x="132" y="168"/>
                </a:lnTo>
                <a:lnTo>
                  <a:pt x="134" y="170"/>
                </a:lnTo>
                <a:lnTo>
                  <a:pt x="135" y="170"/>
                </a:lnTo>
                <a:lnTo>
                  <a:pt x="135" y="171"/>
                </a:lnTo>
                <a:lnTo>
                  <a:pt x="137" y="173"/>
                </a:lnTo>
                <a:lnTo>
                  <a:pt x="139" y="173"/>
                </a:lnTo>
                <a:lnTo>
                  <a:pt x="140" y="173"/>
                </a:lnTo>
                <a:lnTo>
                  <a:pt x="142" y="171"/>
                </a:lnTo>
                <a:lnTo>
                  <a:pt x="144" y="171"/>
                </a:lnTo>
                <a:lnTo>
                  <a:pt x="144" y="170"/>
                </a:lnTo>
                <a:lnTo>
                  <a:pt x="144" y="168"/>
                </a:lnTo>
                <a:lnTo>
                  <a:pt x="144" y="167"/>
                </a:lnTo>
                <a:lnTo>
                  <a:pt x="144" y="168"/>
                </a:lnTo>
                <a:lnTo>
                  <a:pt x="144" y="170"/>
                </a:lnTo>
                <a:lnTo>
                  <a:pt x="144" y="171"/>
                </a:lnTo>
                <a:lnTo>
                  <a:pt x="142" y="171"/>
                </a:lnTo>
                <a:lnTo>
                  <a:pt x="140" y="173"/>
                </a:lnTo>
                <a:lnTo>
                  <a:pt x="139" y="173"/>
                </a:lnTo>
                <a:lnTo>
                  <a:pt x="137" y="173"/>
                </a:lnTo>
                <a:lnTo>
                  <a:pt x="137" y="171"/>
                </a:lnTo>
                <a:lnTo>
                  <a:pt x="135" y="171"/>
                </a:lnTo>
                <a:lnTo>
                  <a:pt x="135" y="170"/>
                </a:lnTo>
                <a:lnTo>
                  <a:pt x="134" y="170"/>
                </a:lnTo>
                <a:lnTo>
                  <a:pt x="134" y="168"/>
                </a:lnTo>
                <a:lnTo>
                  <a:pt x="132" y="168"/>
                </a:lnTo>
                <a:lnTo>
                  <a:pt x="132" y="167"/>
                </a:lnTo>
                <a:lnTo>
                  <a:pt x="130" y="167"/>
                </a:lnTo>
                <a:lnTo>
                  <a:pt x="129" y="167"/>
                </a:lnTo>
                <a:lnTo>
                  <a:pt x="127" y="167"/>
                </a:lnTo>
                <a:lnTo>
                  <a:pt x="126" y="167"/>
                </a:lnTo>
                <a:lnTo>
                  <a:pt x="121" y="167"/>
                </a:lnTo>
                <a:lnTo>
                  <a:pt x="119" y="167"/>
                </a:lnTo>
                <a:lnTo>
                  <a:pt x="119" y="168"/>
                </a:lnTo>
                <a:lnTo>
                  <a:pt x="117" y="170"/>
                </a:lnTo>
                <a:lnTo>
                  <a:pt x="116" y="171"/>
                </a:lnTo>
                <a:lnTo>
                  <a:pt x="116" y="173"/>
                </a:lnTo>
                <a:lnTo>
                  <a:pt x="114" y="173"/>
                </a:lnTo>
                <a:lnTo>
                  <a:pt x="114" y="171"/>
                </a:lnTo>
                <a:lnTo>
                  <a:pt x="112" y="171"/>
                </a:lnTo>
                <a:lnTo>
                  <a:pt x="111" y="171"/>
                </a:lnTo>
                <a:lnTo>
                  <a:pt x="106" y="171"/>
                </a:lnTo>
                <a:lnTo>
                  <a:pt x="104" y="171"/>
                </a:lnTo>
                <a:lnTo>
                  <a:pt x="103" y="171"/>
                </a:lnTo>
                <a:lnTo>
                  <a:pt x="101" y="171"/>
                </a:lnTo>
                <a:lnTo>
                  <a:pt x="101" y="170"/>
                </a:lnTo>
                <a:lnTo>
                  <a:pt x="98" y="170"/>
                </a:lnTo>
                <a:lnTo>
                  <a:pt x="96" y="168"/>
                </a:lnTo>
                <a:lnTo>
                  <a:pt x="94" y="168"/>
                </a:lnTo>
                <a:lnTo>
                  <a:pt x="93" y="168"/>
                </a:lnTo>
                <a:lnTo>
                  <a:pt x="91" y="168"/>
                </a:lnTo>
                <a:lnTo>
                  <a:pt x="90" y="168"/>
                </a:lnTo>
                <a:lnTo>
                  <a:pt x="88" y="168"/>
                </a:lnTo>
                <a:lnTo>
                  <a:pt x="86" y="168"/>
                </a:lnTo>
                <a:lnTo>
                  <a:pt x="85" y="168"/>
                </a:lnTo>
                <a:lnTo>
                  <a:pt x="85" y="170"/>
                </a:lnTo>
                <a:lnTo>
                  <a:pt x="83" y="170"/>
                </a:lnTo>
                <a:lnTo>
                  <a:pt x="81" y="170"/>
                </a:lnTo>
                <a:lnTo>
                  <a:pt x="80" y="171"/>
                </a:lnTo>
                <a:lnTo>
                  <a:pt x="78" y="171"/>
                </a:lnTo>
                <a:lnTo>
                  <a:pt x="77" y="171"/>
                </a:lnTo>
                <a:lnTo>
                  <a:pt x="77" y="173"/>
                </a:lnTo>
                <a:lnTo>
                  <a:pt x="75" y="173"/>
                </a:lnTo>
                <a:lnTo>
                  <a:pt x="73" y="176"/>
                </a:lnTo>
                <a:lnTo>
                  <a:pt x="72" y="176"/>
                </a:lnTo>
                <a:lnTo>
                  <a:pt x="70" y="178"/>
                </a:lnTo>
                <a:lnTo>
                  <a:pt x="68" y="180"/>
                </a:lnTo>
                <a:lnTo>
                  <a:pt x="67" y="183"/>
                </a:lnTo>
                <a:lnTo>
                  <a:pt x="67" y="184"/>
                </a:lnTo>
                <a:lnTo>
                  <a:pt x="65" y="184"/>
                </a:lnTo>
                <a:lnTo>
                  <a:pt x="65" y="186"/>
                </a:lnTo>
                <a:lnTo>
                  <a:pt x="63" y="188"/>
                </a:lnTo>
                <a:lnTo>
                  <a:pt x="62" y="188"/>
                </a:lnTo>
                <a:lnTo>
                  <a:pt x="60" y="188"/>
                </a:lnTo>
                <a:lnTo>
                  <a:pt x="59" y="188"/>
                </a:lnTo>
                <a:lnTo>
                  <a:pt x="57" y="188"/>
                </a:lnTo>
                <a:lnTo>
                  <a:pt x="55" y="189"/>
                </a:lnTo>
                <a:lnTo>
                  <a:pt x="54" y="189"/>
                </a:lnTo>
                <a:lnTo>
                  <a:pt x="52" y="191"/>
                </a:lnTo>
                <a:lnTo>
                  <a:pt x="50" y="191"/>
                </a:lnTo>
                <a:lnTo>
                  <a:pt x="49" y="191"/>
                </a:lnTo>
                <a:lnTo>
                  <a:pt x="49" y="193"/>
                </a:lnTo>
                <a:lnTo>
                  <a:pt x="47" y="193"/>
                </a:lnTo>
                <a:lnTo>
                  <a:pt x="45" y="193"/>
                </a:lnTo>
                <a:lnTo>
                  <a:pt x="44" y="194"/>
                </a:lnTo>
                <a:lnTo>
                  <a:pt x="42" y="194"/>
                </a:lnTo>
                <a:lnTo>
                  <a:pt x="41" y="194"/>
                </a:lnTo>
                <a:lnTo>
                  <a:pt x="42" y="194"/>
                </a:lnTo>
                <a:lnTo>
                  <a:pt x="41" y="194"/>
                </a:lnTo>
                <a:lnTo>
                  <a:pt x="41" y="193"/>
                </a:lnTo>
                <a:lnTo>
                  <a:pt x="39" y="193"/>
                </a:lnTo>
                <a:lnTo>
                  <a:pt x="37" y="193"/>
                </a:lnTo>
                <a:lnTo>
                  <a:pt x="37" y="194"/>
                </a:lnTo>
                <a:lnTo>
                  <a:pt x="36" y="194"/>
                </a:lnTo>
                <a:lnTo>
                  <a:pt x="37" y="194"/>
                </a:lnTo>
                <a:lnTo>
                  <a:pt x="36" y="194"/>
                </a:lnTo>
                <a:lnTo>
                  <a:pt x="34" y="193"/>
                </a:lnTo>
                <a:lnTo>
                  <a:pt x="32" y="194"/>
                </a:lnTo>
                <a:lnTo>
                  <a:pt x="31" y="194"/>
                </a:lnTo>
                <a:lnTo>
                  <a:pt x="31" y="196"/>
                </a:lnTo>
                <a:lnTo>
                  <a:pt x="29" y="196"/>
                </a:lnTo>
                <a:lnTo>
                  <a:pt x="29" y="198"/>
                </a:lnTo>
                <a:lnTo>
                  <a:pt x="28" y="199"/>
                </a:lnTo>
                <a:lnTo>
                  <a:pt x="26" y="199"/>
                </a:lnTo>
                <a:lnTo>
                  <a:pt x="24" y="199"/>
                </a:lnTo>
                <a:lnTo>
                  <a:pt x="24" y="198"/>
                </a:lnTo>
                <a:lnTo>
                  <a:pt x="23" y="198"/>
                </a:lnTo>
                <a:lnTo>
                  <a:pt x="23" y="196"/>
                </a:lnTo>
                <a:lnTo>
                  <a:pt x="21" y="196"/>
                </a:lnTo>
                <a:lnTo>
                  <a:pt x="19" y="194"/>
                </a:lnTo>
                <a:lnTo>
                  <a:pt x="19" y="193"/>
                </a:lnTo>
                <a:lnTo>
                  <a:pt x="19" y="191"/>
                </a:lnTo>
                <a:lnTo>
                  <a:pt x="19" y="189"/>
                </a:lnTo>
                <a:lnTo>
                  <a:pt x="19" y="188"/>
                </a:lnTo>
                <a:lnTo>
                  <a:pt x="19" y="186"/>
                </a:lnTo>
                <a:lnTo>
                  <a:pt x="21" y="186"/>
                </a:lnTo>
                <a:lnTo>
                  <a:pt x="21" y="184"/>
                </a:lnTo>
                <a:lnTo>
                  <a:pt x="21" y="183"/>
                </a:lnTo>
                <a:lnTo>
                  <a:pt x="21" y="181"/>
                </a:lnTo>
                <a:lnTo>
                  <a:pt x="21" y="180"/>
                </a:lnTo>
                <a:lnTo>
                  <a:pt x="19" y="178"/>
                </a:lnTo>
                <a:lnTo>
                  <a:pt x="19" y="176"/>
                </a:lnTo>
                <a:lnTo>
                  <a:pt x="19" y="175"/>
                </a:lnTo>
                <a:lnTo>
                  <a:pt x="18" y="173"/>
                </a:lnTo>
                <a:lnTo>
                  <a:pt x="18" y="171"/>
                </a:lnTo>
                <a:lnTo>
                  <a:pt x="19" y="171"/>
                </a:lnTo>
                <a:lnTo>
                  <a:pt x="19" y="170"/>
                </a:lnTo>
                <a:lnTo>
                  <a:pt x="18" y="170"/>
                </a:lnTo>
                <a:lnTo>
                  <a:pt x="18" y="168"/>
                </a:lnTo>
                <a:lnTo>
                  <a:pt x="18" y="167"/>
                </a:lnTo>
                <a:lnTo>
                  <a:pt x="16" y="167"/>
                </a:lnTo>
                <a:lnTo>
                  <a:pt x="16" y="165"/>
                </a:lnTo>
                <a:lnTo>
                  <a:pt x="14" y="165"/>
                </a:lnTo>
                <a:lnTo>
                  <a:pt x="13" y="165"/>
                </a:lnTo>
                <a:lnTo>
                  <a:pt x="13" y="163"/>
                </a:lnTo>
                <a:lnTo>
                  <a:pt x="14" y="162"/>
                </a:lnTo>
                <a:lnTo>
                  <a:pt x="14" y="160"/>
                </a:lnTo>
                <a:lnTo>
                  <a:pt x="14" y="158"/>
                </a:lnTo>
                <a:lnTo>
                  <a:pt x="14" y="157"/>
                </a:lnTo>
                <a:lnTo>
                  <a:pt x="16" y="155"/>
                </a:lnTo>
                <a:lnTo>
                  <a:pt x="16" y="153"/>
                </a:lnTo>
                <a:lnTo>
                  <a:pt x="16" y="152"/>
                </a:lnTo>
                <a:lnTo>
                  <a:pt x="16" y="150"/>
                </a:lnTo>
                <a:lnTo>
                  <a:pt x="16" y="149"/>
                </a:lnTo>
                <a:lnTo>
                  <a:pt x="16" y="147"/>
                </a:lnTo>
                <a:lnTo>
                  <a:pt x="18" y="145"/>
                </a:lnTo>
                <a:lnTo>
                  <a:pt x="18" y="144"/>
                </a:lnTo>
                <a:lnTo>
                  <a:pt x="18" y="142"/>
                </a:lnTo>
                <a:lnTo>
                  <a:pt x="18" y="140"/>
                </a:lnTo>
                <a:lnTo>
                  <a:pt x="18" y="139"/>
                </a:lnTo>
                <a:lnTo>
                  <a:pt x="19" y="139"/>
                </a:lnTo>
                <a:lnTo>
                  <a:pt x="19" y="137"/>
                </a:lnTo>
                <a:lnTo>
                  <a:pt x="18" y="137"/>
                </a:lnTo>
                <a:lnTo>
                  <a:pt x="18" y="135"/>
                </a:lnTo>
                <a:lnTo>
                  <a:pt x="19" y="135"/>
                </a:lnTo>
                <a:lnTo>
                  <a:pt x="19" y="134"/>
                </a:lnTo>
                <a:lnTo>
                  <a:pt x="19" y="132"/>
                </a:lnTo>
                <a:lnTo>
                  <a:pt x="19" y="131"/>
                </a:lnTo>
                <a:lnTo>
                  <a:pt x="19" y="129"/>
                </a:lnTo>
                <a:lnTo>
                  <a:pt x="19" y="127"/>
                </a:lnTo>
                <a:lnTo>
                  <a:pt x="19" y="126"/>
                </a:lnTo>
                <a:lnTo>
                  <a:pt x="21" y="124"/>
                </a:lnTo>
                <a:lnTo>
                  <a:pt x="21" y="122"/>
                </a:lnTo>
                <a:lnTo>
                  <a:pt x="21" y="119"/>
                </a:lnTo>
                <a:lnTo>
                  <a:pt x="21" y="117"/>
                </a:lnTo>
                <a:lnTo>
                  <a:pt x="23" y="117"/>
                </a:lnTo>
                <a:lnTo>
                  <a:pt x="23" y="116"/>
                </a:lnTo>
                <a:lnTo>
                  <a:pt x="23" y="114"/>
                </a:lnTo>
                <a:lnTo>
                  <a:pt x="23" y="113"/>
                </a:lnTo>
                <a:lnTo>
                  <a:pt x="23" y="111"/>
                </a:lnTo>
                <a:lnTo>
                  <a:pt x="23" y="109"/>
                </a:lnTo>
                <a:lnTo>
                  <a:pt x="23" y="108"/>
                </a:lnTo>
                <a:lnTo>
                  <a:pt x="21" y="108"/>
                </a:lnTo>
                <a:lnTo>
                  <a:pt x="21" y="106"/>
                </a:lnTo>
                <a:lnTo>
                  <a:pt x="23" y="106"/>
                </a:lnTo>
                <a:lnTo>
                  <a:pt x="21" y="104"/>
                </a:lnTo>
                <a:lnTo>
                  <a:pt x="23" y="104"/>
                </a:lnTo>
                <a:lnTo>
                  <a:pt x="23" y="103"/>
                </a:lnTo>
                <a:lnTo>
                  <a:pt x="23" y="101"/>
                </a:lnTo>
                <a:lnTo>
                  <a:pt x="21" y="101"/>
                </a:lnTo>
                <a:lnTo>
                  <a:pt x="21" y="100"/>
                </a:lnTo>
                <a:lnTo>
                  <a:pt x="21" y="98"/>
                </a:lnTo>
                <a:lnTo>
                  <a:pt x="21" y="96"/>
                </a:lnTo>
                <a:lnTo>
                  <a:pt x="23" y="96"/>
                </a:lnTo>
                <a:lnTo>
                  <a:pt x="23" y="95"/>
                </a:lnTo>
                <a:lnTo>
                  <a:pt x="23" y="93"/>
                </a:lnTo>
                <a:lnTo>
                  <a:pt x="23" y="91"/>
                </a:lnTo>
                <a:lnTo>
                  <a:pt x="24" y="91"/>
                </a:lnTo>
                <a:lnTo>
                  <a:pt x="23" y="91"/>
                </a:lnTo>
                <a:lnTo>
                  <a:pt x="23" y="90"/>
                </a:lnTo>
                <a:lnTo>
                  <a:pt x="21" y="90"/>
                </a:lnTo>
                <a:lnTo>
                  <a:pt x="23" y="90"/>
                </a:lnTo>
                <a:lnTo>
                  <a:pt x="21" y="90"/>
                </a:lnTo>
                <a:lnTo>
                  <a:pt x="21" y="88"/>
                </a:lnTo>
                <a:lnTo>
                  <a:pt x="23" y="88"/>
                </a:lnTo>
                <a:lnTo>
                  <a:pt x="21" y="88"/>
                </a:lnTo>
                <a:lnTo>
                  <a:pt x="23" y="88"/>
                </a:lnTo>
                <a:lnTo>
                  <a:pt x="21" y="88"/>
                </a:lnTo>
                <a:lnTo>
                  <a:pt x="23" y="86"/>
                </a:lnTo>
                <a:lnTo>
                  <a:pt x="24" y="86"/>
                </a:lnTo>
                <a:lnTo>
                  <a:pt x="24" y="85"/>
                </a:lnTo>
                <a:lnTo>
                  <a:pt x="24" y="83"/>
                </a:lnTo>
                <a:lnTo>
                  <a:pt x="24" y="82"/>
                </a:lnTo>
                <a:lnTo>
                  <a:pt x="26" y="80"/>
                </a:lnTo>
                <a:lnTo>
                  <a:pt x="26" y="78"/>
                </a:lnTo>
                <a:lnTo>
                  <a:pt x="26" y="77"/>
                </a:lnTo>
                <a:lnTo>
                  <a:pt x="26" y="75"/>
                </a:lnTo>
                <a:lnTo>
                  <a:pt x="26" y="73"/>
                </a:lnTo>
                <a:lnTo>
                  <a:pt x="26" y="72"/>
                </a:lnTo>
                <a:lnTo>
                  <a:pt x="28" y="68"/>
                </a:lnTo>
                <a:lnTo>
                  <a:pt x="28" y="67"/>
                </a:lnTo>
                <a:lnTo>
                  <a:pt x="28" y="65"/>
                </a:lnTo>
                <a:lnTo>
                  <a:pt x="28" y="64"/>
                </a:lnTo>
                <a:lnTo>
                  <a:pt x="28" y="62"/>
                </a:lnTo>
                <a:lnTo>
                  <a:pt x="28" y="60"/>
                </a:lnTo>
                <a:lnTo>
                  <a:pt x="28" y="59"/>
                </a:lnTo>
                <a:lnTo>
                  <a:pt x="28" y="57"/>
                </a:lnTo>
                <a:lnTo>
                  <a:pt x="29" y="57"/>
                </a:lnTo>
                <a:lnTo>
                  <a:pt x="29" y="55"/>
                </a:lnTo>
                <a:lnTo>
                  <a:pt x="29" y="54"/>
                </a:lnTo>
                <a:lnTo>
                  <a:pt x="29" y="52"/>
                </a:lnTo>
                <a:lnTo>
                  <a:pt x="29" y="51"/>
                </a:lnTo>
                <a:lnTo>
                  <a:pt x="29" y="49"/>
                </a:lnTo>
                <a:lnTo>
                  <a:pt x="29" y="47"/>
                </a:lnTo>
                <a:lnTo>
                  <a:pt x="29" y="46"/>
                </a:lnTo>
                <a:lnTo>
                  <a:pt x="29" y="44"/>
                </a:lnTo>
                <a:lnTo>
                  <a:pt x="29" y="42"/>
                </a:lnTo>
                <a:lnTo>
                  <a:pt x="29" y="41"/>
                </a:lnTo>
                <a:lnTo>
                  <a:pt x="29" y="39"/>
                </a:lnTo>
                <a:lnTo>
                  <a:pt x="29" y="37"/>
                </a:lnTo>
                <a:lnTo>
                  <a:pt x="29" y="36"/>
                </a:lnTo>
                <a:lnTo>
                  <a:pt x="31" y="36"/>
                </a:lnTo>
                <a:lnTo>
                  <a:pt x="31" y="34"/>
                </a:lnTo>
                <a:lnTo>
                  <a:pt x="31" y="33"/>
                </a:lnTo>
                <a:lnTo>
                  <a:pt x="31" y="31"/>
                </a:lnTo>
                <a:lnTo>
                  <a:pt x="31" y="29"/>
                </a:lnTo>
                <a:lnTo>
                  <a:pt x="31" y="28"/>
                </a:lnTo>
                <a:lnTo>
                  <a:pt x="32" y="28"/>
                </a:lnTo>
                <a:lnTo>
                  <a:pt x="32" y="26"/>
                </a:lnTo>
                <a:lnTo>
                  <a:pt x="31" y="26"/>
                </a:lnTo>
                <a:lnTo>
                  <a:pt x="31" y="24"/>
                </a:lnTo>
                <a:lnTo>
                  <a:pt x="31" y="23"/>
                </a:lnTo>
                <a:lnTo>
                  <a:pt x="31" y="21"/>
                </a:lnTo>
                <a:lnTo>
                  <a:pt x="29" y="19"/>
                </a:lnTo>
                <a:lnTo>
                  <a:pt x="31" y="19"/>
                </a:lnTo>
                <a:lnTo>
                  <a:pt x="31" y="18"/>
                </a:lnTo>
                <a:lnTo>
                  <a:pt x="31" y="16"/>
                </a:lnTo>
                <a:lnTo>
                  <a:pt x="32" y="16"/>
                </a:lnTo>
                <a:lnTo>
                  <a:pt x="32" y="15"/>
                </a:lnTo>
                <a:lnTo>
                  <a:pt x="31" y="15"/>
                </a:lnTo>
                <a:lnTo>
                  <a:pt x="32" y="15"/>
                </a:lnTo>
                <a:lnTo>
                  <a:pt x="32" y="13"/>
                </a:lnTo>
                <a:lnTo>
                  <a:pt x="32" y="11"/>
                </a:lnTo>
                <a:lnTo>
                  <a:pt x="31" y="11"/>
                </a:lnTo>
                <a:lnTo>
                  <a:pt x="32" y="11"/>
                </a:lnTo>
                <a:lnTo>
                  <a:pt x="32" y="10"/>
                </a:lnTo>
                <a:lnTo>
                  <a:pt x="32" y="8"/>
                </a:lnTo>
                <a:lnTo>
                  <a:pt x="34" y="8"/>
                </a:lnTo>
                <a:lnTo>
                  <a:pt x="34" y="6"/>
                </a:lnTo>
                <a:lnTo>
                  <a:pt x="34" y="5"/>
                </a:lnTo>
                <a:lnTo>
                  <a:pt x="32" y="5"/>
                </a:lnTo>
                <a:lnTo>
                  <a:pt x="34" y="5"/>
                </a:lnTo>
                <a:lnTo>
                  <a:pt x="32" y="5"/>
                </a:lnTo>
                <a:lnTo>
                  <a:pt x="32" y="3"/>
                </a:lnTo>
                <a:lnTo>
                  <a:pt x="31" y="3"/>
                </a:lnTo>
                <a:lnTo>
                  <a:pt x="31" y="1"/>
                </a:lnTo>
                <a:lnTo>
                  <a:pt x="31" y="0"/>
                </a:lnTo>
                <a:lnTo>
                  <a:pt x="32" y="0"/>
                </a:lnTo>
                <a:lnTo>
                  <a:pt x="36" y="0"/>
                </a:lnTo>
                <a:lnTo>
                  <a:pt x="47" y="1"/>
                </a:lnTo>
                <a:lnTo>
                  <a:pt x="50" y="1"/>
                </a:lnTo>
                <a:lnTo>
                  <a:pt x="55" y="3"/>
                </a:lnTo>
                <a:lnTo>
                  <a:pt x="55" y="1"/>
                </a:lnTo>
                <a:lnTo>
                  <a:pt x="57" y="1"/>
                </a:lnTo>
                <a:lnTo>
                  <a:pt x="63" y="1"/>
                </a:lnTo>
                <a:lnTo>
                  <a:pt x="78" y="1"/>
                </a:lnTo>
                <a:lnTo>
                  <a:pt x="83" y="1"/>
                </a:lnTo>
                <a:lnTo>
                  <a:pt x="85" y="1"/>
                </a:lnTo>
                <a:lnTo>
                  <a:pt x="86" y="1"/>
                </a:lnTo>
                <a:lnTo>
                  <a:pt x="88" y="3"/>
                </a:lnTo>
                <a:lnTo>
                  <a:pt x="90" y="3"/>
                </a:lnTo>
                <a:lnTo>
                  <a:pt x="93" y="3"/>
                </a:lnTo>
                <a:lnTo>
                  <a:pt x="96" y="3"/>
                </a:lnTo>
                <a:lnTo>
                  <a:pt x="98" y="3"/>
                </a:lnTo>
                <a:lnTo>
                  <a:pt x="99" y="3"/>
                </a:lnTo>
                <a:lnTo>
                  <a:pt x="101" y="3"/>
                </a:lnTo>
                <a:lnTo>
                  <a:pt x="103" y="3"/>
                </a:lnTo>
                <a:lnTo>
                  <a:pt x="104" y="3"/>
                </a:lnTo>
                <a:lnTo>
                  <a:pt x="108" y="3"/>
                </a:lnTo>
                <a:lnTo>
                  <a:pt x="109" y="3"/>
                </a:lnTo>
                <a:lnTo>
                  <a:pt x="111" y="3"/>
                </a:lnTo>
                <a:lnTo>
                  <a:pt x="111" y="0"/>
                </a:lnTo>
                <a:lnTo>
                  <a:pt x="112" y="0"/>
                </a:lnTo>
                <a:lnTo>
                  <a:pt x="114" y="0"/>
                </a:lnTo>
                <a:lnTo>
                  <a:pt x="116" y="0"/>
                </a:lnTo>
                <a:lnTo>
                  <a:pt x="117" y="0"/>
                </a:lnTo>
                <a:lnTo>
                  <a:pt x="121" y="0"/>
                </a:lnTo>
                <a:lnTo>
                  <a:pt x="122" y="0"/>
                </a:lnTo>
                <a:lnTo>
                  <a:pt x="126" y="0"/>
                </a:lnTo>
                <a:lnTo>
                  <a:pt x="127" y="0"/>
                </a:lnTo>
                <a:lnTo>
                  <a:pt x="130" y="0"/>
                </a:lnTo>
                <a:lnTo>
                  <a:pt x="134" y="1"/>
                </a:lnTo>
                <a:lnTo>
                  <a:pt x="137" y="1"/>
                </a:lnTo>
                <a:close/>
              </a:path>
            </a:pathLst>
          </a:custGeom>
          <a:solidFill>
            <a:srgbClr val="FFFF99"/>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79" name="Freeform 718"/>
          <p:cNvSpPr>
            <a:spLocks/>
          </p:cNvSpPr>
          <p:nvPr/>
        </p:nvSpPr>
        <p:spPr bwMode="auto">
          <a:xfrm>
            <a:off x="1795293" y="3750696"/>
            <a:ext cx="6070" cy="2082"/>
          </a:xfrm>
          <a:custGeom>
            <a:avLst/>
            <a:gdLst>
              <a:gd name="T0" fmla="*/ 3 w 3"/>
              <a:gd name="T1" fmla="*/ 0 h 1"/>
              <a:gd name="T2" fmla="*/ 3 w 3"/>
              <a:gd name="T3" fmla="*/ 1 h 1"/>
              <a:gd name="T4" fmla="*/ 1 w 3"/>
              <a:gd name="T5" fmla="*/ 1 h 1"/>
              <a:gd name="T6" fmla="*/ 0 w 3"/>
              <a:gd name="T7" fmla="*/ 1 h 1"/>
              <a:gd name="T8" fmla="*/ 1 w 3"/>
              <a:gd name="T9" fmla="*/ 1 h 1"/>
              <a:gd name="T10" fmla="*/ 1 w 3"/>
              <a:gd name="T11" fmla="*/ 0 h 1"/>
              <a:gd name="T12" fmla="*/ 3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0"/>
                </a:moveTo>
                <a:lnTo>
                  <a:pt x="3" y="1"/>
                </a:lnTo>
                <a:lnTo>
                  <a:pt x="1" y="1"/>
                </a:lnTo>
                <a:lnTo>
                  <a:pt x="0" y="1"/>
                </a:lnTo>
                <a:lnTo>
                  <a:pt x="1" y="1"/>
                </a:lnTo>
                <a:lnTo>
                  <a:pt x="1"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80" name="Freeform 719"/>
          <p:cNvSpPr>
            <a:spLocks/>
          </p:cNvSpPr>
          <p:nvPr/>
        </p:nvSpPr>
        <p:spPr bwMode="auto">
          <a:xfrm>
            <a:off x="1777082" y="3742369"/>
            <a:ext cx="10117" cy="8327"/>
          </a:xfrm>
          <a:custGeom>
            <a:avLst/>
            <a:gdLst>
              <a:gd name="T0" fmla="*/ 0 w 5"/>
              <a:gd name="T1" fmla="*/ 4 h 4"/>
              <a:gd name="T2" fmla="*/ 0 w 5"/>
              <a:gd name="T3" fmla="*/ 2 h 4"/>
              <a:gd name="T4" fmla="*/ 2 w 5"/>
              <a:gd name="T5" fmla="*/ 2 h 4"/>
              <a:gd name="T6" fmla="*/ 4 w 5"/>
              <a:gd name="T7" fmla="*/ 2 h 4"/>
              <a:gd name="T8" fmla="*/ 4 w 5"/>
              <a:gd name="T9" fmla="*/ 0 h 4"/>
              <a:gd name="T10" fmla="*/ 5 w 5"/>
              <a:gd name="T11" fmla="*/ 0 h 4"/>
              <a:gd name="T12" fmla="*/ 5 w 5"/>
              <a:gd name="T13" fmla="*/ 2 h 4"/>
              <a:gd name="T14" fmla="*/ 4 w 5"/>
              <a:gd name="T15" fmla="*/ 2 h 4"/>
              <a:gd name="T16" fmla="*/ 2 w 5"/>
              <a:gd name="T17" fmla="*/ 2 h 4"/>
              <a:gd name="T18" fmla="*/ 0 w 5"/>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0" y="4"/>
                </a:moveTo>
                <a:lnTo>
                  <a:pt x="0" y="2"/>
                </a:lnTo>
                <a:lnTo>
                  <a:pt x="2" y="2"/>
                </a:lnTo>
                <a:lnTo>
                  <a:pt x="4" y="2"/>
                </a:lnTo>
                <a:lnTo>
                  <a:pt x="4" y="0"/>
                </a:lnTo>
                <a:lnTo>
                  <a:pt x="5" y="0"/>
                </a:lnTo>
                <a:lnTo>
                  <a:pt x="5" y="2"/>
                </a:lnTo>
                <a:lnTo>
                  <a:pt x="4" y="2"/>
                </a:lnTo>
                <a:lnTo>
                  <a:pt x="2" y="2"/>
                </a:lnTo>
                <a:lnTo>
                  <a:pt x="0" y="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81" name="Freeform 720"/>
          <p:cNvSpPr>
            <a:spLocks/>
          </p:cNvSpPr>
          <p:nvPr/>
        </p:nvSpPr>
        <p:spPr bwMode="auto">
          <a:xfrm>
            <a:off x="1811481" y="3742369"/>
            <a:ext cx="6070" cy="8327"/>
          </a:xfrm>
          <a:custGeom>
            <a:avLst/>
            <a:gdLst>
              <a:gd name="T0" fmla="*/ 3 w 3"/>
              <a:gd name="T1" fmla="*/ 2 h 4"/>
              <a:gd name="T2" fmla="*/ 1 w 3"/>
              <a:gd name="T3" fmla="*/ 2 h 4"/>
              <a:gd name="T4" fmla="*/ 0 w 3"/>
              <a:gd name="T5" fmla="*/ 2 h 4"/>
              <a:gd name="T6" fmla="*/ 0 w 3"/>
              <a:gd name="T7" fmla="*/ 4 h 4"/>
              <a:gd name="T8" fmla="*/ 0 w 3"/>
              <a:gd name="T9" fmla="*/ 2 h 4"/>
              <a:gd name="T10" fmla="*/ 1 w 3"/>
              <a:gd name="T11" fmla="*/ 0 h 4"/>
              <a:gd name="T12" fmla="*/ 3 w 3"/>
              <a:gd name="T13" fmla="*/ 0 h 4"/>
              <a:gd name="T14" fmla="*/ 3 w 3"/>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2"/>
                </a:moveTo>
                <a:lnTo>
                  <a:pt x="1" y="2"/>
                </a:lnTo>
                <a:lnTo>
                  <a:pt x="0" y="2"/>
                </a:lnTo>
                <a:lnTo>
                  <a:pt x="0" y="4"/>
                </a:lnTo>
                <a:lnTo>
                  <a:pt x="0" y="2"/>
                </a:lnTo>
                <a:lnTo>
                  <a:pt x="1" y="0"/>
                </a:lnTo>
                <a:lnTo>
                  <a:pt x="3" y="0"/>
                </a:lnTo>
                <a:lnTo>
                  <a:pt x="3"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82" name="Freeform 721"/>
          <p:cNvSpPr>
            <a:spLocks/>
          </p:cNvSpPr>
          <p:nvPr/>
        </p:nvSpPr>
        <p:spPr bwMode="auto">
          <a:xfrm>
            <a:off x="1795293" y="3742369"/>
            <a:ext cx="16188" cy="10409"/>
          </a:xfrm>
          <a:custGeom>
            <a:avLst/>
            <a:gdLst>
              <a:gd name="T0" fmla="*/ 8 w 8"/>
              <a:gd name="T1" fmla="*/ 2 h 5"/>
              <a:gd name="T2" fmla="*/ 8 w 8"/>
              <a:gd name="T3" fmla="*/ 4 h 5"/>
              <a:gd name="T4" fmla="*/ 6 w 8"/>
              <a:gd name="T5" fmla="*/ 4 h 5"/>
              <a:gd name="T6" fmla="*/ 6 w 8"/>
              <a:gd name="T7" fmla="*/ 5 h 5"/>
              <a:gd name="T8" fmla="*/ 4 w 8"/>
              <a:gd name="T9" fmla="*/ 5 h 5"/>
              <a:gd name="T10" fmla="*/ 3 w 8"/>
              <a:gd name="T11" fmla="*/ 5 h 5"/>
              <a:gd name="T12" fmla="*/ 3 w 8"/>
              <a:gd name="T13" fmla="*/ 4 h 5"/>
              <a:gd name="T14" fmla="*/ 4 w 8"/>
              <a:gd name="T15" fmla="*/ 4 h 5"/>
              <a:gd name="T16" fmla="*/ 4 w 8"/>
              <a:gd name="T17" fmla="*/ 2 h 5"/>
              <a:gd name="T18" fmla="*/ 3 w 8"/>
              <a:gd name="T19" fmla="*/ 2 h 5"/>
              <a:gd name="T20" fmla="*/ 1 w 8"/>
              <a:gd name="T21" fmla="*/ 2 h 5"/>
              <a:gd name="T22" fmla="*/ 0 w 8"/>
              <a:gd name="T23" fmla="*/ 2 h 5"/>
              <a:gd name="T24" fmla="*/ 1 w 8"/>
              <a:gd name="T25" fmla="*/ 2 h 5"/>
              <a:gd name="T26" fmla="*/ 3 w 8"/>
              <a:gd name="T27" fmla="*/ 0 h 5"/>
              <a:gd name="T28" fmla="*/ 4 w 8"/>
              <a:gd name="T29" fmla="*/ 0 h 5"/>
              <a:gd name="T30" fmla="*/ 6 w 8"/>
              <a:gd name="T31" fmla="*/ 0 h 5"/>
              <a:gd name="T32" fmla="*/ 8 w 8"/>
              <a:gd name="T3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5">
                <a:moveTo>
                  <a:pt x="8" y="2"/>
                </a:moveTo>
                <a:lnTo>
                  <a:pt x="8" y="4"/>
                </a:lnTo>
                <a:lnTo>
                  <a:pt x="6" y="4"/>
                </a:lnTo>
                <a:lnTo>
                  <a:pt x="6" y="5"/>
                </a:lnTo>
                <a:lnTo>
                  <a:pt x="4" y="5"/>
                </a:lnTo>
                <a:lnTo>
                  <a:pt x="3" y="5"/>
                </a:lnTo>
                <a:lnTo>
                  <a:pt x="3" y="4"/>
                </a:lnTo>
                <a:lnTo>
                  <a:pt x="4" y="4"/>
                </a:lnTo>
                <a:lnTo>
                  <a:pt x="4" y="2"/>
                </a:lnTo>
                <a:lnTo>
                  <a:pt x="3" y="2"/>
                </a:lnTo>
                <a:lnTo>
                  <a:pt x="1" y="2"/>
                </a:lnTo>
                <a:lnTo>
                  <a:pt x="0" y="2"/>
                </a:lnTo>
                <a:lnTo>
                  <a:pt x="1" y="2"/>
                </a:lnTo>
                <a:lnTo>
                  <a:pt x="3" y="0"/>
                </a:lnTo>
                <a:lnTo>
                  <a:pt x="4" y="0"/>
                </a:lnTo>
                <a:lnTo>
                  <a:pt x="6" y="0"/>
                </a:lnTo>
                <a:lnTo>
                  <a:pt x="8"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83" name="Rectangle 722"/>
          <p:cNvSpPr>
            <a:spLocks noChangeArrowheads="1"/>
          </p:cNvSpPr>
          <p:nvPr/>
        </p:nvSpPr>
        <p:spPr bwMode="auto">
          <a:xfrm>
            <a:off x="1817551" y="3742369"/>
            <a:ext cx="4047"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84" name="Freeform 723"/>
          <p:cNvSpPr>
            <a:spLocks/>
          </p:cNvSpPr>
          <p:nvPr/>
        </p:nvSpPr>
        <p:spPr bwMode="auto">
          <a:xfrm>
            <a:off x="1989545" y="3340593"/>
            <a:ext cx="1966802" cy="1174103"/>
          </a:xfrm>
          <a:custGeom>
            <a:avLst/>
            <a:gdLst>
              <a:gd name="T0" fmla="*/ 41 w 972"/>
              <a:gd name="T1" fmla="*/ 0 h 564"/>
              <a:gd name="T2" fmla="*/ 78 w 972"/>
              <a:gd name="T3" fmla="*/ 4 h 564"/>
              <a:gd name="T4" fmla="*/ 127 w 972"/>
              <a:gd name="T5" fmla="*/ 9 h 564"/>
              <a:gd name="T6" fmla="*/ 167 w 972"/>
              <a:gd name="T7" fmla="*/ 7 h 564"/>
              <a:gd name="T8" fmla="*/ 212 w 972"/>
              <a:gd name="T9" fmla="*/ 9 h 564"/>
              <a:gd name="T10" fmla="*/ 265 w 972"/>
              <a:gd name="T11" fmla="*/ 9 h 564"/>
              <a:gd name="T12" fmla="*/ 310 w 972"/>
              <a:gd name="T13" fmla="*/ 10 h 564"/>
              <a:gd name="T14" fmla="*/ 323 w 972"/>
              <a:gd name="T15" fmla="*/ 25 h 564"/>
              <a:gd name="T16" fmla="*/ 333 w 972"/>
              <a:gd name="T17" fmla="*/ 45 h 564"/>
              <a:gd name="T18" fmla="*/ 328 w 972"/>
              <a:gd name="T19" fmla="*/ 63 h 564"/>
              <a:gd name="T20" fmla="*/ 412 w 972"/>
              <a:gd name="T21" fmla="*/ 67 h 564"/>
              <a:gd name="T22" fmla="*/ 449 w 972"/>
              <a:gd name="T23" fmla="*/ 38 h 564"/>
              <a:gd name="T24" fmla="*/ 479 w 972"/>
              <a:gd name="T25" fmla="*/ 17 h 564"/>
              <a:gd name="T26" fmla="*/ 497 w 972"/>
              <a:gd name="T27" fmla="*/ 17 h 564"/>
              <a:gd name="T28" fmla="*/ 520 w 972"/>
              <a:gd name="T29" fmla="*/ 14 h 564"/>
              <a:gd name="T30" fmla="*/ 536 w 972"/>
              <a:gd name="T31" fmla="*/ 20 h 564"/>
              <a:gd name="T32" fmla="*/ 556 w 972"/>
              <a:gd name="T33" fmla="*/ 25 h 564"/>
              <a:gd name="T34" fmla="*/ 569 w 972"/>
              <a:gd name="T35" fmla="*/ 36 h 564"/>
              <a:gd name="T36" fmla="*/ 587 w 972"/>
              <a:gd name="T37" fmla="*/ 45 h 564"/>
              <a:gd name="T38" fmla="*/ 603 w 972"/>
              <a:gd name="T39" fmla="*/ 54 h 564"/>
              <a:gd name="T40" fmla="*/ 626 w 972"/>
              <a:gd name="T41" fmla="*/ 54 h 564"/>
              <a:gd name="T42" fmla="*/ 645 w 972"/>
              <a:gd name="T43" fmla="*/ 61 h 564"/>
              <a:gd name="T44" fmla="*/ 665 w 972"/>
              <a:gd name="T45" fmla="*/ 61 h 564"/>
              <a:gd name="T46" fmla="*/ 693 w 972"/>
              <a:gd name="T47" fmla="*/ 69 h 564"/>
              <a:gd name="T48" fmla="*/ 712 w 972"/>
              <a:gd name="T49" fmla="*/ 58 h 564"/>
              <a:gd name="T50" fmla="*/ 745 w 972"/>
              <a:gd name="T51" fmla="*/ 43 h 564"/>
              <a:gd name="T52" fmla="*/ 809 w 972"/>
              <a:gd name="T53" fmla="*/ 43 h 564"/>
              <a:gd name="T54" fmla="*/ 961 w 972"/>
              <a:gd name="T55" fmla="*/ 48 h 564"/>
              <a:gd name="T56" fmla="*/ 967 w 972"/>
              <a:gd name="T57" fmla="*/ 66 h 564"/>
              <a:gd name="T58" fmla="*/ 966 w 972"/>
              <a:gd name="T59" fmla="*/ 79 h 564"/>
              <a:gd name="T60" fmla="*/ 969 w 972"/>
              <a:gd name="T61" fmla="*/ 94 h 564"/>
              <a:gd name="T62" fmla="*/ 966 w 972"/>
              <a:gd name="T63" fmla="*/ 112 h 564"/>
              <a:gd name="T64" fmla="*/ 971 w 972"/>
              <a:gd name="T65" fmla="*/ 131 h 564"/>
              <a:gd name="T66" fmla="*/ 969 w 972"/>
              <a:gd name="T67" fmla="*/ 151 h 564"/>
              <a:gd name="T68" fmla="*/ 957 w 972"/>
              <a:gd name="T69" fmla="*/ 170 h 564"/>
              <a:gd name="T70" fmla="*/ 941 w 972"/>
              <a:gd name="T71" fmla="*/ 182 h 564"/>
              <a:gd name="T72" fmla="*/ 946 w 972"/>
              <a:gd name="T73" fmla="*/ 198 h 564"/>
              <a:gd name="T74" fmla="*/ 943 w 972"/>
              <a:gd name="T75" fmla="*/ 216 h 564"/>
              <a:gd name="T76" fmla="*/ 933 w 972"/>
              <a:gd name="T77" fmla="*/ 229 h 564"/>
              <a:gd name="T78" fmla="*/ 926 w 972"/>
              <a:gd name="T79" fmla="*/ 250 h 564"/>
              <a:gd name="T80" fmla="*/ 918 w 972"/>
              <a:gd name="T81" fmla="*/ 267 h 564"/>
              <a:gd name="T82" fmla="*/ 902 w 972"/>
              <a:gd name="T83" fmla="*/ 262 h 564"/>
              <a:gd name="T84" fmla="*/ 892 w 972"/>
              <a:gd name="T85" fmla="*/ 277 h 564"/>
              <a:gd name="T86" fmla="*/ 877 w 972"/>
              <a:gd name="T87" fmla="*/ 293 h 564"/>
              <a:gd name="T88" fmla="*/ 871 w 972"/>
              <a:gd name="T89" fmla="*/ 316 h 564"/>
              <a:gd name="T90" fmla="*/ 877 w 972"/>
              <a:gd name="T91" fmla="*/ 332 h 564"/>
              <a:gd name="T92" fmla="*/ 874 w 972"/>
              <a:gd name="T93" fmla="*/ 352 h 564"/>
              <a:gd name="T94" fmla="*/ 869 w 972"/>
              <a:gd name="T95" fmla="*/ 373 h 564"/>
              <a:gd name="T96" fmla="*/ 871 w 972"/>
              <a:gd name="T97" fmla="*/ 393 h 564"/>
              <a:gd name="T98" fmla="*/ 869 w 972"/>
              <a:gd name="T99" fmla="*/ 412 h 564"/>
              <a:gd name="T100" fmla="*/ 868 w 972"/>
              <a:gd name="T101" fmla="*/ 437 h 564"/>
              <a:gd name="T102" fmla="*/ 863 w 972"/>
              <a:gd name="T103" fmla="*/ 447 h 564"/>
              <a:gd name="T104" fmla="*/ 846 w 972"/>
              <a:gd name="T105" fmla="*/ 460 h 564"/>
              <a:gd name="T106" fmla="*/ 825 w 972"/>
              <a:gd name="T107" fmla="*/ 471 h 564"/>
              <a:gd name="T108" fmla="*/ 812 w 972"/>
              <a:gd name="T109" fmla="*/ 478 h 564"/>
              <a:gd name="T110" fmla="*/ 796 w 972"/>
              <a:gd name="T111" fmla="*/ 492 h 564"/>
              <a:gd name="T112" fmla="*/ 789 w 972"/>
              <a:gd name="T113" fmla="*/ 512 h 564"/>
              <a:gd name="T114" fmla="*/ 797 w 972"/>
              <a:gd name="T115" fmla="*/ 527 h 564"/>
              <a:gd name="T116" fmla="*/ 791 w 972"/>
              <a:gd name="T117" fmla="*/ 553 h 564"/>
              <a:gd name="T118" fmla="*/ 789 w 972"/>
              <a:gd name="T119"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2" h="564">
                <a:moveTo>
                  <a:pt x="0" y="0"/>
                </a:moveTo>
                <a:lnTo>
                  <a:pt x="3" y="0"/>
                </a:lnTo>
                <a:lnTo>
                  <a:pt x="5" y="0"/>
                </a:lnTo>
                <a:lnTo>
                  <a:pt x="8" y="0"/>
                </a:lnTo>
                <a:lnTo>
                  <a:pt x="10" y="0"/>
                </a:lnTo>
                <a:lnTo>
                  <a:pt x="11" y="0"/>
                </a:lnTo>
                <a:lnTo>
                  <a:pt x="13" y="0"/>
                </a:lnTo>
                <a:lnTo>
                  <a:pt x="18" y="0"/>
                </a:lnTo>
                <a:lnTo>
                  <a:pt x="20" y="0"/>
                </a:lnTo>
                <a:lnTo>
                  <a:pt x="23" y="0"/>
                </a:lnTo>
                <a:lnTo>
                  <a:pt x="29" y="0"/>
                </a:lnTo>
                <a:lnTo>
                  <a:pt x="31" y="0"/>
                </a:lnTo>
                <a:lnTo>
                  <a:pt x="33" y="0"/>
                </a:lnTo>
                <a:lnTo>
                  <a:pt x="36" y="0"/>
                </a:lnTo>
                <a:lnTo>
                  <a:pt x="38" y="0"/>
                </a:lnTo>
                <a:lnTo>
                  <a:pt x="39" y="0"/>
                </a:lnTo>
                <a:lnTo>
                  <a:pt x="41" y="0"/>
                </a:lnTo>
                <a:lnTo>
                  <a:pt x="44" y="0"/>
                </a:lnTo>
                <a:lnTo>
                  <a:pt x="46" y="0"/>
                </a:lnTo>
                <a:lnTo>
                  <a:pt x="47" y="2"/>
                </a:lnTo>
                <a:lnTo>
                  <a:pt x="51" y="2"/>
                </a:lnTo>
                <a:lnTo>
                  <a:pt x="54" y="2"/>
                </a:lnTo>
                <a:lnTo>
                  <a:pt x="57" y="2"/>
                </a:lnTo>
                <a:lnTo>
                  <a:pt x="59" y="2"/>
                </a:lnTo>
                <a:lnTo>
                  <a:pt x="60" y="2"/>
                </a:lnTo>
                <a:lnTo>
                  <a:pt x="62" y="2"/>
                </a:lnTo>
                <a:lnTo>
                  <a:pt x="64" y="2"/>
                </a:lnTo>
                <a:lnTo>
                  <a:pt x="67" y="2"/>
                </a:lnTo>
                <a:lnTo>
                  <a:pt x="70" y="2"/>
                </a:lnTo>
                <a:lnTo>
                  <a:pt x="74" y="2"/>
                </a:lnTo>
                <a:lnTo>
                  <a:pt x="75" y="2"/>
                </a:lnTo>
                <a:lnTo>
                  <a:pt x="77" y="2"/>
                </a:lnTo>
                <a:lnTo>
                  <a:pt x="78" y="2"/>
                </a:lnTo>
                <a:lnTo>
                  <a:pt x="78" y="4"/>
                </a:lnTo>
                <a:lnTo>
                  <a:pt x="78" y="5"/>
                </a:lnTo>
                <a:lnTo>
                  <a:pt x="80" y="5"/>
                </a:lnTo>
                <a:lnTo>
                  <a:pt x="87" y="5"/>
                </a:lnTo>
                <a:lnTo>
                  <a:pt x="90" y="5"/>
                </a:lnTo>
                <a:lnTo>
                  <a:pt x="93" y="5"/>
                </a:lnTo>
                <a:lnTo>
                  <a:pt x="96" y="5"/>
                </a:lnTo>
                <a:lnTo>
                  <a:pt x="98" y="5"/>
                </a:lnTo>
                <a:lnTo>
                  <a:pt x="103" y="7"/>
                </a:lnTo>
                <a:lnTo>
                  <a:pt x="105" y="7"/>
                </a:lnTo>
                <a:lnTo>
                  <a:pt x="106" y="7"/>
                </a:lnTo>
                <a:lnTo>
                  <a:pt x="109" y="7"/>
                </a:lnTo>
                <a:lnTo>
                  <a:pt x="113" y="7"/>
                </a:lnTo>
                <a:lnTo>
                  <a:pt x="119" y="9"/>
                </a:lnTo>
                <a:lnTo>
                  <a:pt x="123" y="9"/>
                </a:lnTo>
                <a:lnTo>
                  <a:pt x="124" y="9"/>
                </a:lnTo>
                <a:lnTo>
                  <a:pt x="126" y="9"/>
                </a:lnTo>
                <a:lnTo>
                  <a:pt x="127" y="9"/>
                </a:lnTo>
                <a:lnTo>
                  <a:pt x="131" y="9"/>
                </a:lnTo>
                <a:lnTo>
                  <a:pt x="134" y="9"/>
                </a:lnTo>
                <a:lnTo>
                  <a:pt x="134" y="7"/>
                </a:lnTo>
                <a:lnTo>
                  <a:pt x="134" y="5"/>
                </a:lnTo>
                <a:lnTo>
                  <a:pt x="144" y="7"/>
                </a:lnTo>
                <a:lnTo>
                  <a:pt x="147" y="7"/>
                </a:lnTo>
                <a:lnTo>
                  <a:pt x="149" y="7"/>
                </a:lnTo>
                <a:lnTo>
                  <a:pt x="152" y="7"/>
                </a:lnTo>
                <a:lnTo>
                  <a:pt x="154" y="7"/>
                </a:lnTo>
                <a:lnTo>
                  <a:pt x="155" y="7"/>
                </a:lnTo>
                <a:lnTo>
                  <a:pt x="157" y="7"/>
                </a:lnTo>
                <a:lnTo>
                  <a:pt x="158" y="7"/>
                </a:lnTo>
                <a:lnTo>
                  <a:pt x="160" y="7"/>
                </a:lnTo>
                <a:lnTo>
                  <a:pt x="162" y="7"/>
                </a:lnTo>
                <a:lnTo>
                  <a:pt x="163" y="7"/>
                </a:lnTo>
                <a:lnTo>
                  <a:pt x="165" y="7"/>
                </a:lnTo>
                <a:lnTo>
                  <a:pt x="167" y="7"/>
                </a:lnTo>
                <a:lnTo>
                  <a:pt x="168" y="7"/>
                </a:lnTo>
                <a:lnTo>
                  <a:pt x="170" y="7"/>
                </a:lnTo>
                <a:lnTo>
                  <a:pt x="173" y="7"/>
                </a:lnTo>
                <a:lnTo>
                  <a:pt x="175" y="7"/>
                </a:lnTo>
                <a:lnTo>
                  <a:pt x="176" y="7"/>
                </a:lnTo>
                <a:lnTo>
                  <a:pt x="178" y="7"/>
                </a:lnTo>
                <a:lnTo>
                  <a:pt x="180" y="9"/>
                </a:lnTo>
                <a:lnTo>
                  <a:pt x="181" y="9"/>
                </a:lnTo>
                <a:lnTo>
                  <a:pt x="185" y="9"/>
                </a:lnTo>
                <a:lnTo>
                  <a:pt x="190" y="9"/>
                </a:lnTo>
                <a:lnTo>
                  <a:pt x="193" y="9"/>
                </a:lnTo>
                <a:lnTo>
                  <a:pt x="198" y="9"/>
                </a:lnTo>
                <a:lnTo>
                  <a:pt x="201" y="9"/>
                </a:lnTo>
                <a:lnTo>
                  <a:pt x="206" y="9"/>
                </a:lnTo>
                <a:lnTo>
                  <a:pt x="207" y="9"/>
                </a:lnTo>
                <a:lnTo>
                  <a:pt x="211" y="9"/>
                </a:lnTo>
                <a:lnTo>
                  <a:pt x="212" y="9"/>
                </a:lnTo>
                <a:lnTo>
                  <a:pt x="216" y="9"/>
                </a:lnTo>
                <a:lnTo>
                  <a:pt x="219" y="9"/>
                </a:lnTo>
                <a:lnTo>
                  <a:pt x="222" y="10"/>
                </a:lnTo>
                <a:lnTo>
                  <a:pt x="224" y="10"/>
                </a:lnTo>
                <a:lnTo>
                  <a:pt x="225" y="10"/>
                </a:lnTo>
                <a:lnTo>
                  <a:pt x="227" y="10"/>
                </a:lnTo>
                <a:lnTo>
                  <a:pt x="229" y="10"/>
                </a:lnTo>
                <a:lnTo>
                  <a:pt x="230" y="10"/>
                </a:lnTo>
                <a:lnTo>
                  <a:pt x="234" y="10"/>
                </a:lnTo>
                <a:lnTo>
                  <a:pt x="237" y="10"/>
                </a:lnTo>
                <a:lnTo>
                  <a:pt x="237" y="9"/>
                </a:lnTo>
                <a:lnTo>
                  <a:pt x="243" y="9"/>
                </a:lnTo>
                <a:lnTo>
                  <a:pt x="245" y="9"/>
                </a:lnTo>
                <a:lnTo>
                  <a:pt x="247" y="9"/>
                </a:lnTo>
                <a:lnTo>
                  <a:pt x="255" y="9"/>
                </a:lnTo>
                <a:lnTo>
                  <a:pt x="260" y="9"/>
                </a:lnTo>
                <a:lnTo>
                  <a:pt x="265" y="9"/>
                </a:lnTo>
                <a:lnTo>
                  <a:pt x="271" y="10"/>
                </a:lnTo>
                <a:lnTo>
                  <a:pt x="274" y="10"/>
                </a:lnTo>
                <a:lnTo>
                  <a:pt x="279" y="10"/>
                </a:lnTo>
                <a:lnTo>
                  <a:pt x="286" y="10"/>
                </a:lnTo>
                <a:lnTo>
                  <a:pt x="288" y="10"/>
                </a:lnTo>
                <a:lnTo>
                  <a:pt x="291" y="10"/>
                </a:lnTo>
                <a:lnTo>
                  <a:pt x="292" y="10"/>
                </a:lnTo>
                <a:lnTo>
                  <a:pt x="294" y="10"/>
                </a:lnTo>
                <a:lnTo>
                  <a:pt x="297" y="10"/>
                </a:lnTo>
                <a:lnTo>
                  <a:pt x="299" y="10"/>
                </a:lnTo>
                <a:lnTo>
                  <a:pt x="301" y="10"/>
                </a:lnTo>
                <a:lnTo>
                  <a:pt x="302" y="10"/>
                </a:lnTo>
                <a:lnTo>
                  <a:pt x="304" y="10"/>
                </a:lnTo>
                <a:lnTo>
                  <a:pt x="306" y="10"/>
                </a:lnTo>
                <a:lnTo>
                  <a:pt x="307" y="10"/>
                </a:lnTo>
                <a:lnTo>
                  <a:pt x="309" y="10"/>
                </a:lnTo>
                <a:lnTo>
                  <a:pt x="310" y="10"/>
                </a:lnTo>
                <a:lnTo>
                  <a:pt x="315" y="10"/>
                </a:lnTo>
                <a:lnTo>
                  <a:pt x="315" y="12"/>
                </a:lnTo>
                <a:lnTo>
                  <a:pt x="317" y="12"/>
                </a:lnTo>
                <a:lnTo>
                  <a:pt x="319" y="12"/>
                </a:lnTo>
                <a:lnTo>
                  <a:pt x="320" y="12"/>
                </a:lnTo>
                <a:lnTo>
                  <a:pt x="320" y="10"/>
                </a:lnTo>
                <a:lnTo>
                  <a:pt x="322" y="10"/>
                </a:lnTo>
                <a:lnTo>
                  <a:pt x="323" y="12"/>
                </a:lnTo>
                <a:lnTo>
                  <a:pt x="325" y="14"/>
                </a:lnTo>
                <a:lnTo>
                  <a:pt x="327" y="15"/>
                </a:lnTo>
                <a:lnTo>
                  <a:pt x="327" y="17"/>
                </a:lnTo>
                <a:lnTo>
                  <a:pt x="327" y="20"/>
                </a:lnTo>
                <a:lnTo>
                  <a:pt x="327" y="22"/>
                </a:lnTo>
                <a:lnTo>
                  <a:pt x="325" y="22"/>
                </a:lnTo>
                <a:lnTo>
                  <a:pt x="325" y="23"/>
                </a:lnTo>
                <a:lnTo>
                  <a:pt x="323" y="23"/>
                </a:lnTo>
                <a:lnTo>
                  <a:pt x="323" y="25"/>
                </a:lnTo>
                <a:lnTo>
                  <a:pt x="323" y="27"/>
                </a:lnTo>
                <a:lnTo>
                  <a:pt x="325" y="27"/>
                </a:lnTo>
                <a:lnTo>
                  <a:pt x="325" y="28"/>
                </a:lnTo>
                <a:lnTo>
                  <a:pt x="325" y="30"/>
                </a:lnTo>
                <a:lnTo>
                  <a:pt x="325" y="32"/>
                </a:lnTo>
                <a:lnTo>
                  <a:pt x="325" y="33"/>
                </a:lnTo>
                <a:lnTo>
                  <a:pt x="325" y="35"/>
                </a:lnTo>
                <a:lnTo>
                  <a:pt x="325" y="36"/>
                </a:lnTo>
                <a:lnTo>
                  <a:pt x="327" y="36"/>
                </a:lnTo>
                <a:lnTo>
                  <a:pt x="327" y="38"/>
                </a:lnTo>
                <a:lnTo>
                  <a:pt x="328" y="38"/>
                </a:lnTo>
                <a:lnTo>
                  <a:pt x="328" y="40"/>
                </a:lnTo>
                <a:lnTo>
                  <a:pt x="330" y="40"/>
                </a:lnTo>
                <a:lnTo>
                  <a:pt x="330" y="41"/>
                </a:lnTo>
                <a:lnTo>
                  <a:pt x="330" y="43"/>
                </a:lnTo>
                <a:lnTo>
                  <a:pt x="332" y="45"/>
                </a:lnTo>
                <a:lnTo>
                  <a:pt x="333" y="45"/>
                </a:lnTo>
                <a:lnTo>
                  <a:pt x="335" y="45"/>
                </a:lnTo>
                <a:lnTo>
                  <a:pt x="335" y="46"/>
                </a:lnTo>
                <a:lnTo>
                  <a:pt x="337" y="46"/>
                </a:lnTo>
                <a:lnTo>
                  <a:pt x="337" y="48"/>
                </a:lnTo>
                <a:lnTo>
                  <a:pt x="335" y="48"/>
                </a:lnTo>
                <a:lnTo>
                  <a:pt x="335" y="50"/>
                </a:lnTo>
                <a:lnTo>
                  <a:pt x="333" y="50"/>
                </a:lnTo>
                <a:lnTo>
                  <a:pt x="333" y="51"/>
                </a:lnTo>
                <a:lnTo>
                  <a:pt x="333" y="53"/>
                </a:lnTo>
                <a:lnTo>
                  <a:pt x="333" y="54"/>
                </a:lnTo>
                <a:lnTo>
                  <a:pt x="333" y="56"/>
                </a:lnTo>
                <a:lnTo>
                  <a:pt x="333" y="58"/>
                </a:lnTo>
                <a:lnTo>
                  <a:pt x="332" y="58"/>
                </a:lnTo>
                <a:lnTo>
                  <a:pt x="332" y="59"/>
                </a:lnTo>
                <a:lnTo>
                  <a:pt x="330" y="61"/>
                </a:lnTo>
                <a:lnTo>
                  <a:pt x="330" y="63"/>
                </a:lnTo>
                <a:lnTo>
                  <a:pt x="328" y="63"/>
                </a:lnTo>
                <a:lnTo>
                  <a:pt x="328" y="64"/>
                </a:lnTo>
                <a:lnTo>
                  <a:pt x="328" y="66"/>
                </a:lnTo>
                <a:lnTo>
                  <a:pt x="330" y="66"/>
                </a:lnTo>
                <a:lnTo>
                  <a:pt x="346" y="66"/>
                </a:lnTo>
                <a:lnTo>
                  <a:pt x="356" y="66"/>
                </a:lnTo>
                <a:lnTo>
                  <a:pt x="363" y="66"/>
                </a:lnTo>
                <a:lnTo>
                  <a:pt x="364" y="66"/>
                </a:lnTo>
                <a:lnTo>
                  <a:pt x="371" y="66"/>
                </a:lnTo>
                <a:lnTo>
                  <a:pt x="373" y="66"/>
                </a:lnTo>
                <a:lnTo>
                  <a:pt x="377" y="66"/>
                </a:lnTo>
                <a:lnTo>
                  <a:pt x="379" y="67"/>
                </a:lnTo>
                <a:lnTo>
                  <a:pt x="381" y="67"/>
                </a:lnTo>
                <a:lnTo>
                  <a:pt x="384" y="67"/>
                </a:lnTo>
                <a:lnTo>
                  <a:pt x="386" y="67"/>
                </a:lnTo>
                <a:lnTo>
                  <a:pt x="405" y="67"/>
                </a:lnTo>
                <a:lnTo>
                  <a:pt x="408" y="67"/>
                </a:lnTo>
                <a:lnTo>
                  <a:pt x="412" y="67"/>
                </a:lnTo>
                <a:lnTo>
                  <a:pt x="415" y="67"/>
                </a:lnTo>
                <a:lnTo>
                  <a:pt x="420" y="67"/>
                </a:lnTo>
                <a:lnTo>
                  <a:pt x="425" y="67"/>
                </a:lnTo>
                <a:lnTo>
                  <a:pt x="430" y="67"/>
                </a:lnTo>
                <a:lnTo>
                  <a:pt x="435" y="67"/>
                </a:lnTo>
                <a:lnTo>
                  <a:pt x="436" y="67"/>
                </a:lnTo>
                <a:lnTo>
                  <a:pt x="446" y="69"/>
                </a:lnTo>
                <a:lnTo>
                  <a:pt x="448" y="69"/>
                </a:lnTo>
                <a:lnTo>
                  <a:pt x="449" y="69"/>
                </a:lnTo>
                <a:lnTo>
                  <a:pt x="449" y="67"/>
                </a:lnTo>
                <a:lnTo>
                  <a:pt x="449" y="64"/>
                </a:lnTo>
                <a:lnTo>
                  <a:pt x="449" y="53"/>
                </a:lnTo>
                <a:lnTo>
                  <a:pt x="449" y="51"/>
                </a:lnTo>
                <a:lnTo>
                  <a:pt x="449" y="48"/>
                </a:lnTo>
                <a:lnTo>
                  <a:pt x="449" y="45"/>
                </a:lnTo>
                <a:lnTo>
                  <a:pt x="449" y="43"/>
                </a:lnTo>
                <a:lnTo>
                  <a:pt x="449" y="38"/>
                </a:lnTo>
                <a:lnTo>
                  <a:pt x="449" y="36"/>
                </a:lnTo>
                <a:lnTo>
                  <a:pt x="451" y="32"/>
                </a:lnTo>
                <a:lnTo>
                  <a:pt x="456" y="32"/>
                </a:lnTo>
                <a:lnTo>
                  <a:pt x="459" y="32"/>
                </a:lnTo>
                <a:lnTo>
                  <a:pt x="464" y="32"/>
                </a:lnTo>
                <a:lnTo>
                  <a:pt x="466" y="32"/>
                </a:lnTo>
                <a:lnTo>
                  <a:pt x="469" y="32"/>
                </a:lnTo>
                <a:lnTo>
                  <a:pt x="469" y="23"/>
                </a:lnTo>
                <a:lnTo>
                  <a:pt x="469" y="22"/>
                </a:lnTo>
                <a:lnTo>
                  <a:pt x="469" y="20"/>
                </a:lnTo>
                <a:lnTo>
                  <a:pt x="469" y="14"/>
                </a:lnTo>
                <a:lnTo>
                  <a:pt x="471" y="14"/>
                </a:lnTo>
                <a:lnTo>
                  <a:pt x="472" y="15"/>
                </a:lnTo>
                <a:lnTo>
                  <a:pt x="474" y="15"/>
                </a:lnTo>
                <a:lnTo>
                  <a:pt x="475" y="15"/>
                </a:lnTo>
                <a:lnTo>
                  <a:pt x="477" y="17"/>
                </a:lnTo>
                <a:lnTo>
                  <a:pt x="479" y="17"/>
                </a:lnTo>
                <a:lnTo>
                  <a:pt x="480" y="17"/>
                </a:lnTo>
                <a:lnTo>
                  <a:pt x="482" y="17"/>
                </a:lnTo>
                <a:lnTo>
                  <a:pt x="484" y="17"/>
                </a:lnTo>
                <a:lnTo>
                  <a:pt x="485" y="17"/>
                </a:lnTo>
                <a:lnTo>
                  <a:pt x="485" y="18"/>
                </a:lnTo>
                <a:lnTo>
                  <a:pt x="485" y="20"/>
                </a:lnTo>
                <a:lnTo>
                  <a:pt x="487" y="20"/>
                </a:lnTo>
                <a:lnTo>
                  <a:pt x="487" y="22"/>
                </a:lnTo>
                <a:lnTo>
                  <a:pt x="489" y="22"/>
                </a:lnTo>
                <a:lnTo>
                  <a:pt x="490" y="22"/>
                </a:lnTo>
                <a:lnTo>
                  <a:pt x="492" y="22"/>
                </a:lnTo>
                <a:lnTo>
                  <a:pt x="492" y="20"/>
                </a:lnTo>
                <a:lnTo>
                  <a:pt x="493" y="20"/>
                </a:lnTo>
                <a:lnTo>
                  <a:pt x="493" y="18"/>
                </a:lnTo>
                <a:lnTo>
                  <a:pt x="493" y="17"/>
                </a:lnTo>
                <a:lnTo>
                  <a:pt x="495" y="17"/>
                </a:lnTo>
                <a:lnTo>
                  <a:pt x="497" y="17"/>
                </a:lnTo>
                <a:lnTo>
                  <a:pt x="498" y="17"/>
                </a:lnTo>
                <a:lnTo>
                  <a:pt x="500" y="15"/>
                </a:lnTo>
                <a:lnTo>
                  <a:pt x="502" y="15"/>
                </a:lnTo>
                <a:lnTo>
                  <a:pt x="503" y="15"/>
                </a:lnTo>
                <a:lnTo>
                  <a:pt x="503" y="17"/>
                </a:lnTo>
                <a:lnTo>
                  <a:pt x="505" y="17"/>
                </a:lnTo>
                <a:lnTo>
                  <a:pt x="506" y="17"/>
                </a:lnTo>
                <a:lnTo>
                  <a:pt x="508" y="17"/>
                </a:lnTo>
                <a:lnTo>
                  <a:pt x="510" y="17"/>
                </a:lnTo>
                <a:lnTo>
                  <a:pt x="511" y="17"/>
                </a:lnTo>
                <a:lnTo>
                  <a:pt x="511" y="15"/>
                </a:lnTo>
                <a:lnTo>
                  <a:pt x="513" y="15"/>
                </a:lnTo>
                <a:lnTo>
                  <a:pt x="515" y="14"/>
                </a:lnTo>
                <a:lnTo>
                  <a:pt x="516" y="14"/>
                </a:lnTo>
                <a:lnTo>
                  <a:pt x="516" y="12"/>
                </a:lnTo>
                <a:lnTo>
                  <a:pt x="518" y="14"/>
                </a:lnTo>
                <a:lnTo>
                  <a:pt x="520" y="14"/>
                </a:lnTo>
                <a:lnTo>
                  <a:pt x="520" y="15"/>
                </a:lnTo>
                <a:lnTo>
                  <a:pt x="521" y="15"/>
                </a:lnTo>
                <a:lnTo>
                  <a:pt x="521" y="17"/>
                </a:lnTo>
                <a:lnTo>
                  <a:pt x="523" y="17"/>
                </a:lnTo>
                <a:lnTo>
                  <a:pt x="523" y="15"/>
                </a:lnTo>
                <a:lnTo>
                  <a:pt x="524" y="15"/>
                </a:lnTo>
                <a:lnTo>
                  <a:pt x="526" y="15"/>
                </a:lnTo>
                <a:lnTo>
                  <a:pt x="528" y="15"/>
                </a:lnTo>
                <a:lnTo>
                  <a:pt x="528" y="17"/>
                </a:lnTo>
                <a:lnTo>
                  <a:pt x="529" y="15"/>
                </a:lnTo>
                <a:lnTo>
                  <a:pt x="531" y="15"/>
                </a:lnTo>
                <a:lnTo>
                  <a:pt x="533" y="15"/>
                </a:lnTo>
                <a:lnTo>
                  <a:pt x="534" y="15"/>
                </a:lnTo>
                <a:lnTo>
                  <a:pt x="534" y="17"/>
                </a:lnTo>
                <a:lnTo>
                  <a:pt x="533" y="17"/>
                </a:lnTo>
                <a:lnTo>
                  <a:pt x="534" y="18"/>
                </a:lnTo>
                <a:lnTo>
                  <a:pt x="536" y="20"/>
                </a:lnTo>
                <a:lnTo>
                  <a:pt x="538" y="20"/>
                </a:lnTo>
                <a:lnTo>
                  <a:pt x="539" y="20"/>
                </a:lnTo>
                <a:lnTo>
                  <a:pt x="541" y="20"/>
                </a:lnTo>
                <a:lnTo>
                  <a:pt x="542" y="20"/>
                </a:lnTo>
                <a:lnTo>
                  <a:pt x="544" y="20"/>
                </a:lnTo>
                <a:lnTo>
                  <a:pt x="546" y="20"/>
                </a:lnTo>
                <a:lnTo>
                  <a:pt x="547" y="22"/>
                </a:lnTo>
                <a:lnTo>
                  <a:pt x="546" y="22"/>
                </a:lnTo>
                <a:lnTo>
                  <a:pt x="547" y="23"/>
                </a:lnTo>
                <a:lnTo>
                  <a:pt x="549" y="23"/>
                </a:lnTo>
                <a:lnTo>
                  <a:pt x="549" y="25"/>
                </a:lnTo>
                <a:lnTo>
                  <a:pt x="551" y="25"/>
                </a:lnTo>
                <a:lnTo>
                  <a:pt x="552" y="25"/>
                </a:lnTo>
                <a:lnTo>
                  <a:pt x="552" y="23"/>
                </a:lnTo>
                <a:lnTo>
                  <a:pt x="554" y="23"/>
                </a:lnTo>
                <a:lnTo>
                  <a:pt x="554" y="25"/>
                </a:lnTo>
                <a:lnTo>
                  <a:pt x="556" y="25"/>
                </a:lnTo>
                <a:lnTo>
                  <a:pt x="557" y="27"/>
                </a:lnTo>
                <a:lnTo>
                  <a:pt x="559" y="27"/>
                </a:lnTo>
                <a:lnTo>
                  <a:pt x="559" y="28"/>
                </a:lnTo>
                <a:lnTo>
                  <a:pt x="560" y="28"/>
                </a:lnTo>
                <a:lnTo>
                  <a:pt x="560" y="27"/>
                </a:lnTo>
                <a:lnTo>
                  <a:pt x="562" y="27"/>
                </a:lnTo>
                <a:lnTo>
                  <a:pt x="564" y="27"/>
                </a:lnTo>
                <a:lnTo>
                  <a:pt x="565" y="27"/>
                </a:lnTo>
                <a:lnTo>
                  <a:pt x="565" y="28"/>
                </a:lnTo>
                <a:lnTo>
                  <a:pt x="567" y="28"/>
                </a:lnTo>
                <a:lnTo>
                  <a:pt x="569" y="28"/>
                </a:lnTo>
                <a:lnTo>
                  <a:pt x="569" y="30"/>
                </a:lnTo>
                <a:lnTo>
                  <a:pt x="569" y="32"/>
                </a:lnTo>
                <a:lnTo>
                  <a:pt x="570" y="33"/>
                </a:lnTo>
                <a:lnTo>
                  <a:pt x="570" y="35"/>
                </a:lnTo>
                <a:lnTo>
                  <a:pt x="569" y="35"/>
                </a:lnTo>
                <a:lnTo>
                  <a:pt x="569" y="36"/>
                </a:lnTo>
                <a:lnTo>
                  <a:pt x="569" y="38"/>
                </a:lnTo>
                <a:lnTo>
                  <a:pt x="570" y="38"/>
                </a:lnTo>
                <a:lnTo>
                  <a:pt x="570" y="40"/>
                </a:lnTo>
                <a:lnTo>
                  <a:pt x="572" y="40"/>
                </a:lnTo>
                <a:lnTo>
                  <a:pt x="572" y="41"/>
                </a:lnTo>
                <a:lnTo>
                  <a:pt x="572" y="40"/>
                </a:lnTo>
                <a:lnTo>
                  <a:pt x="573" y="40"/>
                </a:lnTo>
                <a:lnTo>
                  <a:pt x="573" y="41"/>
                </a:lnTo>
                <a:lnTo>
                  <a:pt x="575" y="41"/>
                </a:lnTo>
                <a:lnTo>
                  <a:pt x="577" y="41"/>
                </a:lnTo>
                <a:lnTo>
                  <a:pt x="578" y="40"/>
                </a:lnTo>
                <a:lnTo>
                  <a:pt x="580" y="40"/>
                </a:lnTo>
                <a:lnTo>
                  <a:pt x="580" y="41"/>
                </a:lnTo>
                <a:lnTo>
                  <a:pt x="582" y="43"/>
                </a:lnTo>
                <a:lnTo>
                  <a:pt x="583" y="43"/>
                </a:lnTo>
                <a:lnTo>
                  <a:pt x="585" y="43"/>
                </a:lnTo>
                <a:lnTo>
                  <a:pt x="587" y="45"/>
                </a:lnTo>
                <a:lnTo>
                  <a:pt x="588" y="45"/>
                </a:lnTo>
                <a:lnTo>
                  <a:pt x="590" y="45"/>
                </a:lnTo>
                <a:lnTo>
                  <a:pt x="591" y="45"/>
                </a:lnTo>
                <a:lnTo>
                  <a:pt x="593" y="45"/>
                </a:lnTo>
                <a:lnTo>
                  <a:pt x="593" y="46"/>
                </a:lnTo>
                <a:lnTo>
                  <a:pt x="595" y="46"/>
                </a:lnTo>
                <a:lnTo>
                  <a:pt x="596" y="46"/>
                </a:lnTo>
                <a:lnTo>
                  <a:pt x="596" y="48"/>
                </a:lnTo>
                <a:lnTo>
                  <a:pt x="598" y="48"/>
                </a:lnTo>
                <a:lnTo>
                  <a:pt x="598" y="50"/>
                </a:lnTo>
                <a:lnTo>
                  <a:pt x="600" y="50"/>
                </a:lnTo>
                <a:lnTo>
                  <a:pt x="601" y="50"/>
                </a:lnTo>
                <a:lnTo>
                  <a:pt x="601" y="51"/>
                </a:lnTo>
                <a:lnTo>
                  <a:pt x="601" y="53"/>
                </a:lnTo>
                <a:lnTo>
                  <a:pt x="600" y="54"/>
                </a:lnTo>
                <a:lnTo>
                  <a:pt x="601" y="54"/>
                </a:lnTo>
                <a:lnTo>
                  <a:pt x="603" y="54"/>
                </a:lnTo>
                <a:lnTo>
                  <a:pt x="605" y="54"/>
                </a:lnTo>
                <a:lnTo>
                  <a:pt x="606" y="53"/>
                </a:lnTo>
                <a:lnTo>
                  <a:pt x="608" y="53"/>
                </a:lnTo>
                <a:lnTo>
                  <a:pt x="609" y="54"/>
                </a:lnTo>
                <a:lnTo>
                  <a:pt x="609" y="53"/>
                </a:lnTo>
                <a:lnTo>
                  <a:pt x="611" y="53"/>
                </a:lnTo>
                <a:lnTo>
                  <a:pt x="613" y="51"/>
                </a:lnTo>
                <a:lnTo>
                  <a:pt x="614" y="51"/>
                </a:lnTo>
                <a:lnTo>
                  <a:pt x="618" y="51"/>
                </a:lnTo>
                <a:lnTo>
                  <a:pt x="619" y="51"/>
                </a:lnTo>
                <a:lnTo>
                  <a:pt x="621" y="51"/>
                </a:lnTo>
                <a:lnTo>
                  <a:pt x="621" y="53"/>
                </a:lnTo>
                <a:lnTo>
                  <a:pt x="621" y="54"/>
                </a:lnTo>
                <a:lnTo>
                  <a:pt x="621" y="56"/>
                </a:lnTo>
                <a:lnTo>
                  <a:pt x="623" y="56"/>
                </a:lnTo>
                <a:lnTo>
                  <a:pt x="624" y="56"/>
                </a:lnTo>
                <a:lnTo>
                  <a:pt x="626" y="54"/>
                </a:lnTo>
                <a:lnTo>
                  <a:pt x="627" y="54"/>
                </a:lnTo>
                <a:lnTo>
                  <a:pt x="629" y="53"/>
                </a:lnTo>
                <a:lnTo>
                  <a:pt x="629" y="54"/>
                </a:lnTo>
                <a:lnTo>
                  <a:pt x="631" y="54"/>
                </a:lnTo>
                <a:lnTo>
                  <a:pt x="631" y="56"/>
                </a:lnTo>
                <a:lnTo>
                  <a:pt x="631" y="58"/>
                </a:lnTo>
                <a:lnTo>
                  <a:pt x="632" y="58"/>
                </a:lnTo>
                <a:lnTo>
                  <a:pt x="632" y="59"/>
                </a:lnTo>
                <a:lnTo>
                  <a:pt x="634" y="59"/>
                </a:lnTo>
                <a:lnTo>
                  <a:pt x="636" y="59"/>
                </a:lnTo>
                <a:lnTo>
                  <a:pt x="637" y="59"/>
                </a:lnTo>
                <a:lnTo>
                  <a:pt x="637" y="61"/>
                </a:lnTo>
                <a:lnTo>
                  <a:pt x="639" y="61"/>
                </a:lnTo>
                <a:lnTo>
                  <a:pt x="640" y="61"/>
                </a:lnTo>
                <a:lnTo>
                  <a:pt x="642" y="61"/>
                </a:lnTo>
                <a:lnTo>
                  <a:pt x="644" y="61"/>
                </a:lnTo>
                <a:lnTo>
                  <a:pt x="645" y="61"/>
                </a:lnTo>
                <a:lnTo>
                  <a:pt x="647" y="61"/>
                </a:lnTo>
                <a:lnTo>
                  <a:pt x="647" y="59"/>
                </a:lnTo>
                <a:lnTo>
                  <a:pt x="649" y="59"/>
                </a:lnTo>
                <a:lnTo>
                  <a:pt x="650" y="59"/>
                </a:lnTo>
                <a:lnTo>
                  <a:pt x="652" y="59"/>
                </a:lnTo>
                <a:lnTo>
                  <a:pt x="654" y="61"/>
                </a:lnTo>
                <a:lnTo>
                  <a:pt x="655" y="61"/>
                </a:lnTo>
                <a:lnTo>
                  <a:pt x="655" y="63"/>
                </a:lnTo>
                <a:lnTo>
                  <a:pt x="657" y="63"/>
                </a:lnTo>
                <a:lnTo>
                  <a:pt x="658" y="63"/>
                </a:lnTo>
                <a:lnTo>
                  <a:pt x="658" y="64"/>
                </a:lnTo>
                <a:lnTo>
                  <a:pt x="660" y="64"/>
                </a:lnTo>
                <a:lnTo>
                  <a:pt x="660" y="63"/>
                </a:lnTo>
                <a:lnTo>
                  <a:pt x="662" y="63"/>
                </a:lnTo>
                <a:lnTo>
                  <a:pt x="663" y="63"/>
                </a:lnTo>
                <a:lnTo>
                  <a:pt x="665" y="63"/>
                </a:lnTo>
                <a:lnTo>
                  <a:pt x="665" y="61"/>
                </a:lnTo>
                <a:lnTo>
                  <a:pt x="667" y="61"/>
                </a:lnTo>
                <a:lnTo>
                  <a:pt x="667" y="63"/>
                </a:lnTo>
                <a:lnTo>
                  <a:pt x="668" y="63"/>
                </a:lnTo>
                <a:lnTo>
                  <a:pt x="670" y="63"/>
                </a:lnTo>
                <a:lnTo>
                  <a:pt x="670" y="61"/>
                </a:lnTo>
                <a:lnTo>
                  <a:pt x="673" y="61"/>
                </a:lnTo>
                <a:lnTo>
                  <a:pt x="676" y="61"/>
                </a:lnTo>
                <a:lnTo>
                  <a:pt x="678" y="61"/>
                </a:lnTo>
                <a:lnTo>
                  <a:pt x="680" y="61"/>
                </a:lnTo>
                <a:lnTo>
                  <a:pt x="680" y="64"/>
                </a:lnTo>
                <a:lnTo>
                  <a:pt x="683" y="64"/>
                </a:lnTo>
                <a:lnTo>
                  <a:pt x="688" y="64"/>
                </a:lnTo>
                <a:lnTo>
                  <a:pt x="688" y="67"/>
                </a:lnTo>
                <a:lnTo>
                  <a:pt x="689" y="69"/>
                </a:lnTo>
                <a:lnTo>
                  <a:pt x="691" y="69"/>
                </a:lnTo>
                <a:lnTo>
                  <a:pt x="693" y="67"/>
                </a:lnTo>
                <a:lnTo>
                  <a:pt x="693" y="69"/>
                </a:lnTo>
                <a:lnTo>
                  <a:pt x="694" y="69"/>
                </a:lnTo>
                <a:lnTo>
                  <a:pt x="696" y="69"/>
                </a:lnTo>
                <a:lnTo>
                  <a:pt x="698" y="69"/>
                </a:lnTo>
                <a:lnTo>
                  <a:pt x="698" y="67"/>
                </a:lnTo>
                <a:lnTo>
                  <a:pt x="699" y="67"/>
                </a:lnTo>
                <a:lnTo>
                  <a:pt x="701" y="67"/>
                </a:lnTo>
                <a:lnTo>
                  <a:pt x="701" y="66"/>
                </a:lnTo>
                <a:lnTo>
                  <a:pt x="703" y="64"/>
                </a:lnTo>
                <a:lnTo>
                  <a:pt x="703" y="63"/>
                </a:lnTo>
                <a:lnTo>
                  <a:pt x="704" y="63"/>
                </a:lnTo>
                <a:lnTo>
                  <a:pt x="706" y="61"/>
                </a:lnTo>
                <a:lnTo>
                  <a:pt x="707" y="61"/>
                </a:lnTo>
                <a:lnTo>
                  <a:pt x="709" y="61"/>
                </a:lnTo>
                <a:lnTo>
                  <a:pt x="709" y="59"/>
                </a:lnTo>
                <a:lnTo>
                  <a:pt x="711" y="59"/>
                </a:lnTo>
                <a:lnTo>
                  <a:pt x="711" y="58"/>
                </a:lnTo>
                <a:lnTo>
                  <a:pt x="712" y="58"/>
                </a:lnTo>
                <a:lnTo>
                  <a:pt x="714" y="58"/>
                </a:lnTo>
                <a:lnTo>
                  <a:pt x="714" y="56"/>
                </a:lnTo>
                <a:lnTo>
                  <a:pt x="716" y="56"/>
                </a:lnTo>
                <a:lnTo>
                  <a:pt x="716" y="54"/>
                </a:lnTo>
                <a:lnTo>
                  <a:pt x="716" y="53"/>
                </a:lnTo>
                <a:lnTo>
                  <a:pt x="716" y="51"/>
                </a:lnTo>
                <a:lnTo>
                  <a:pt x="714" y="50"/>
                </a:lnTo>
                <a:lnTo>
                  <a:pt x="714" y="48"/>
                </a:lnTo>
                <a:lnTo>
                  <a:pt x="714" y="46"/>
                </a:lnTo>
                <a:lnTo>
                  <a:pt x="714" y="45"/>
                </a:lnTo>
                <a:lnTo>
                  <a:pt x="714" y="43"/>
                </a:lnTo>
                <a:lnTo>
                  <a:pt x="716" y="43"/>
                </a:lnTo>
                <a:lnTo>
                  <a:pt x="716" y="41"/>
                </a:lnTo>
                <a:lnTo>
                  <a:pt x="722" y="41"/>
                </a:lnTo>
                <a:lnTo>
                  <a:pt x="724" y="41"/>
                </a:lnTo>
                <a:lnTo>
                  <a:pt x="740" y="43"/>
                </a:lnTo>
                <a:lnTo>
                  <a:pt x="745" y="43"/>
                </a:lnTo>
                <a:lnTo>
                  <a:pt x="745" y="41"/>
                </a:lnTo>
                <a:lnTo>
                  <a:pt x="747" y="41"/>
                </a:lnTo>
                <a:lnTo>
                  <a:pt x="750" y="41"/>
                </a:lnTo>
                <a:lnTo>
                  <a:pt x="753" y="41"/>
                </a:lnTo>
                <a:lnTo>
                  <a:pt x="756" y="43"/>
                </a:lnTo>
                <a:lnTo>
                  <a:pt x="758" y="43"/>
                </a:lnTo>
                <a:lnTo>
                  <a:pt x="760" y="43"/>
                </a:lnTo>
                <a:lnTo>
                  <a:pt x="761" y="43"/>
                </a:lnTo>
                <a:lnTo>
                  <a:pt x="774" y="43"/>
                </a:lnTo>
                <a:lnTo>
                  <a:pt x="776" y="43"/>
                </a:lnTo>
                <a:lnTo>
                  <a:pt x="783" y="43"/>
                </a:lnTo>
                <a:lnTo>
                  <a:pt x="788" y="43"/>
                </a:lnTo>
                <a:lnTo>
                  <a:pt x="796" y="43"/>
                </a:lnTo>
                <a:lnTo>
                  <a:pt x="797" y="43"/>
                </a:lnTo>
                <a:lnTo>
                  <a:pt x="806" y="43"/>
                </a:lnTo>
                <a:lnTo>
                  <a:pt x="807" y="43"/>
                </a:lnTo>
                <a:lnTo>
                  <a:pt x="809" y="43"/>
                </a:lnTo>
                <a:lnTo>
                  <a:pt x="812" y="43"/>
                </a:lnTo>
                <a:lnTo>
                  <a:pt x="815" y="43"/>
                </a:lnTo>
                <a:lnTo>
                  <a:pt x="828" y="43"/>
                </a:lnTo>
                <a:lnTo>
                  <a:pt x="840" y="43"/>
                </a:lnTo>
                <a:lnTo>
                  <a:pt x="848" y="43"/>
                </a:lnTo>
                <a:lnTo>
                  <a:pt x="853" y="43"/>
                </a:lnTo>
                <a:lnTo>
                  <a:pt x="853" y="41"/>
                </a:lnTo>
                <a:lnTo>
                  <a:pt x="864" y="41"/>
                </a:lnTo>
                <a:lnTo>
                  <a:pt x="866" y="41"/>
                </a:lnTo>
                <a:lnTo>
                  <a:pt x="882" y="41"/>
                </a:lnTo>
                <a:lnTo>
                  <a:pt x="884" y="41"/>
                </a:lnTo>
                <a:lnTo>
                  <a:pt x="923" y="43"/>
                </a:lnTo>
                <a:lnTo>
                  <a:pt x="953" y="43"/>
                </a:lnTo>
                <a:lnTo>
                  <a:pt x="959" y="43"/>
                </a:lnTo>
                <a:lnTo>
                  <a:pt x="959" y="45"/>
                </a:lnTo>
                <a:lnTo>
                  <a:pt x="961" y="46"/>
                </a:lnTo>
                <a:lnTo>
                  <a:pt x="961" y="48"/>
                </a:lnTo>
                <a:lnTo>
                  <a:pt x="962" y="48"/>
                </a:lnTo>
                <a:lnTo>
                  <a:pt x="962" y="50"/>
                </a:lnTo>
                <a:lnTo>
                  <a:pt x="964" y="50"/>
                </a:lnTo>
                <a:lnTo>
                  <a:pt x="964" y="51"/>
                </a:lnTo>
                <a:lnTo>
                  <a:pt x="962" y="51"/>
                </a:lnTo>
                <a:lnTo>
                  <a:pt x="962" y="53"/>
                </a:lnTo>
                <a:lnTo>
                  <a:pt x="964" y="53"/>
                </a:lnTo>
                <a:lnTo>
                  <a:pt x="964" y="54"/>
                </a:lnTo>
                <a:lnTo>
                  <a:pt x="964" y="56"/>
                </a:lnTo>
                <a:lnTo>
                  <a:pt x="964" y="58"/>
                </a:lnTo>
                <a:lnTo>
                  <a:pt x="964" y="59"/>
                </a:lnTo>
                <a:lnTo>
                  <a:pt x="966" y="59"/>
                </a:lnTo>
                <a:lnTo>
                  <a:pt x="966" y="61"/>
                </a:lnTo>
                <a:lnTo>
                  <a:pt x="966" y="63"/>
                </a:lnTo>
                <a:lnTo>
                  <a:pt x="966" y="64"/>
                </a:lnTo>
                <a:lnTo>
                  <a:pt x="967" y="64"/>
                </a:lnTo>
                <a:lnTo>
                  <a:pt x="967" y="66"/>
                </a:lnTo>
                <a:lnTo>
                  <a:pt x="969" y="66"/>
                </a:lnTo>
                <a:lnTo>
                  <a:pt x="969" y="67"/>
                </a:lnTo>
                <a:lnTo>
                  <a:pt x="969" y="69"/>
                </a:lnTo>
                <a:lnTo>
                  <a:pt x="967" y="69"/>
                </a:lnTo>
                <a:lnTo>
                  <a:pt x="966" y="69"/>
                </a:lnTo>
                <a:lnTo>
                  <a:pt x="966" y="71"/>
                </a:lnTo>
                <a:lnTo>
                  <a:pt x="966" y="72"/>
                </a:lnTo>
                <a:lnTo>
                  <a:pt x="964" y="72"/>
                </a:lnTo>
                <a:lnTo>
                  <a:pt x="966" y="72"/>
                </a:lnTo>
                <a:lnTo>
                  <a:pt x="966" y="74"/>
                </a:lnTo>
                <a:lnTo>
                  <a:pt x="964" y="74"/>
                </a:lnTo>
                <a:lnTo>
                  <a:pt x="964" y="76"/>
                </a:lnTo>
                <a:lnTo>
                  <a:pt x="966" y="76"/>
                </a:lnTo>
                <a:lnTo>
                  <a:pt x="966" y="77"/>
                </a:lnTo>
                <a:lnTo>
                  <a:pt x="967" y="77"/>
                </a:lnTo>
                <a:lnTo>
                  <a:pt x="966" y="77"/>
                </a:lnTo>
                <a:lnTo>
                  <a:pt x="966" y="79"/>
                </a:lnTo>
                <a:lnTo>
                  <a:pt x="967" y="79"/>
                </a:lnTo>
                <a:lnTo>
                  <a:pt x="967" y="81"/>
                </a:lnTo>
                <a:lnTo>
                  <a:pt x="966" y="81"/>
                </a:lnTo>
                <a:lnTo>
                  <a:pt x="966" y="82"/>
                </a:lnTo>
                <a:lnTo>
                  <a:pt x="967" y="82"/>
                </a:lnTo>
                <a:lnTo>
                  <a:pt x="967" y="84"/>
                </a:lnTo>
                <a:lnTo>
                  <a:pt x="967" y="85"/>
                </a:lnTo>
                <a:lnTo>
                  <a:pt x="969" y="85"/>
                </a:lnTo>
                <a:lnTo>
                  <a:pt x="969" y="87"/>
                </a:lnTo>
                <a:lnTo>
                  <a:pt x="971" y="87"/>
                </a:lnTo>
                <a:lnTo>
                  <a:pt x="969" y="87"/>
                </a:lnTo>
                <a:lnTo>
                  <a:pt x="969" y="89"/>
                </a:lnTo>
                <a:lnTo>
                  <a:pt x="971" y="89"/>
                </a:lnTo>
                <a:lnTo>
                  <a:pt x="971" y="90"/>
                </a:lnTo>
                <a:lnTo>
                  <a:pt x="971" y="92"/>
                </a:lnTo>
                <a:lnTo>
                  <a:pt x="969" y="92"/>
                </a:lnTo>
                <a:lnTo>
                  <a:pt x="969" y="94"/>
                </a:lnTo>
                <a:lnTo>
                  <a:pt x="967" y="95"/>
                </a:lnTo>
                <a:lnTo>
                  <a:pt x="967" y="97"/>
                </a:lnTo>
                <a:lnTo>
                  <a:pt x="967" y="99"/>
                </a:lnTo>
                <a:lnTo>
                  <a:pt x="969" y="99"/>
                </a:lnTo>
                <a:lnTo>
                  <a:pt x="969" y="100"/>
                </a:lnTo>
                <a:lnTo>
                  <a:pt x="971" y="100"/>
                </a:lnTo>
                <a:lnTo>
                  <a:pt x="971" y="102"/>
                </a:lnTo>
                <a:lnTo>
                  <a:pt x="971" y="103"/>
                </a:lnTo>
                <a:lnTo>
                  <a:pt x="969" y="105"/>
                </a:lnTo>
                <a:lnTo>
                  <a:pt x="969" y="107"/>
                </a:lnTo>
                <a:lnTo>
                  <a:pt x="967" y="105"/>
                </a:lnTo>
                <a:lnTo>
                  <a:pt x="966" y="107"/>
                </a:lnTo>
                <a:lnTo>
                  <a:pt x="966" y="108"/>
                </a:lnTo>
                <a:lnTo>
                  <a:pt x="967" y="108"/>
                </a:lnTo>
                <a:lnTo>
                  <a:pt x="966" y="108"/>
                </a:lnTo>
                <a:lnTo>
                  <a:pt x="966" y="110"/>
                </a:lnTo>
                <a:lnTo>
                  <a:pt x="966" y="112"/>
                </a:lnTo>
                <a:lnTo>
                  <a:pt x="966" y="113"/>
                </a:lnTo>
                <a:lnTo>
                  <a:pt x="964" y="113"/>
                </a:lnTo>
                <a:lnTo>
                  <a:pt x="966" y="113"/>
                </a:lnTo>
                <a:lnTo>
                  <a:pt x="966" y="115"/>
                </a:lnTo>
                <a:lnTo>
                  <a:pt x="967" y="115"/>
                </a:lnTo>
                <a:lnTo>
                  <a:pt x="967" y="116"/>
                </a:lnTo>
                <a:lnTo>
                  <a:pt x="969" y="116"/>
                </a:lnTo>
                <a:lnTo>
                  <a:pt x="969" y="118"/>
                </a:lnTo>
                <a:lnTo>
                  <a:pt x="971" y="118"/>
                </a:lnTo>
                <a:lnTo>
                  <a:pt x="971" y="120"/>
                </a:lnTo>
                <a:lnTo>
                  <a:pt x="971" y="121"/>
                </a:lnTo>
                <a:lnTo>
                  <a:pt x="971" y="123"/>
                </a:lnTo>
                <a:lnTo>
                  <a:pt x="971" y="125"/>
                </a:lnTo>
                <a:lnTo>
                  <a:pt x="971" y="126"/>
                </a:lnTo>
                <a:lnTo>
                  <a:pt x="971" y="128"/>
                </a:lnTo>
                <a:lnTo>
                  <a:pt x="971" y="130"/>
                </a:lnTo>
                <a:lnTo>
                  <a:pt x="971" y="131"/>
                </a:lnTo>
                <a:lnTo>
                  <a:pt x="971" y="133"/>
                </a:lnTo>
                <a:lnTo>
                  <a:pt x="972" y="133"/>
                </a:lnTo>
                <a:lnTo>
                  <a:pt x="971" y="133"/>
                </a:lnTo>
                <a:lnTo>
                  <a:pt x="972" y="134"/>
                </a:lnTo>
                <a:lnTo>
                  <a:pt x="972" y="136"/>
                </a:lnTo>
                <a:lnTo>
                  <a:pt x="972" y="138"/>
                </a:lnTo>
                <a:lnTo>
                  <a:pt x="971" y="138"/>
                </a:lnTo>
                <a:lnTo>
                  <a:pt x="971" y="139"/>
                </a:lnTo>
                <a:lnTo>
                  <a:pt x="971" y="141"/>
                </a:lnTo>
                <a:lnTo>
                  <a:pt x="971" y="143"/>
                </a:lnTo>
                <a:lnTo>
                  <a:pt x="972" y="143"/>
                </a:lnTo>
                <a:lnTo>
                  <a:pt x="971" y="144"/>
                </a:lnTo>
                <a:lnTo>
                  <a:pt x="971" y="146"/>
                </a:lnTo>
                <a:lnTo>
                  <a:pt x="971" y="148"/>
                </a:lnTo>
                <a:lnTo>
                  <a:pt x="971" y="149"/>
                </a:lnTo>
                <a:lnTo>
                  <a:pt x="971" y="151"/>
                </a:lnTo>
                <a:lnTo>
                  <a:pt x="969" y="151"/>
                </a:lnTo>
                <a:lnTo>
                  <a:pt x="969" y="152"/>
                </a:lnTo>
                <a:lnTo>
                  <a:pt x="967" y="152"/>
                </a:lnTo>
                <a:lnTo>
                  <a:pt x="967" y="154"/>
                </a:lnTo>
                <a:lnTo>
                  <a:pt x="967" y="156"/>
                </a:lnTo>
                <a:lnTo>
                  <a:pt x="966" y="157"/>
                </a:lnTo>
                <a:lnTo>
                  <a:pt x="964" y="159"/>
                </a:lnTo>
                <a:lnTo>
                  <a:pt x="962" y="159"/>
                </a:lnTo>
                <a:lnTo>
                  <a:pt x="962" y="161"/>
                </a:lnTo>
                <a:lnTo>
                  <a:pt x="962" y="162"/>
                </a:lnTo>
                <a:lnTo>
                  <a:pt x="961" y="162"/>
                </a:lnTo>
                <a:lnTo>
                  <a:pt x="961" y="164"/>
                </a:lnTo>
                <a:lnTo>
                  <a:pt x="961" y="166"/>
                </a:lnTo>
                <a:lnTo>
                  <a:pt x="959" y="166"/>
                </a:lnTo>
                <a:lnTo>
                  <a:pt x="959" y="167"/>
                </a:lnTo>
                <a:lnTo>
                  <a:pt x="959" y="169"/>
                </a:lnTo>
                <a:lnTo>
                  <a:pt x="957" y="169"/>
                </a:lnTo>
                <a:lnTo>
                  <a:pt x="957" y="170"/>
                </a:lnTo>
                <a:lnTo>
                  <a:pt x="956" y="170"/>
                </a:lnTo>
                <a:lnTo>
                  <a:pt x="956" y="172"/>
                </a:lnTo>
                <a:lnTo>
                  <a:pt x="956" y="174"/>
                </a:lnTo>
                <a:lnTo>
                  <a:pt x="956" y="175"/>
                </a:lnTo>
                <a:lnTo>
                  <a:pt x="954" y="175"/>
                </a:lnTo>
                <a:lnTo>
                  <a:pt x="953" y="175"/>
                </a:lnTo>
                <a:lnTo>
                  <a:pt x="953" y="174"/>
                </a:lnTo>
                <a:lnTo>
                  <a:pt x="951" y="174"/>
                </a:lnTo>
                <a:lnTo>
                  <a:pt x="949" y="175"/>
                </a:lnTo>
                <a:lnTo>
                  <a:pt x="948" y="175"/>
                </a:lnTo>
                <a:lnTo>
                  <a:pt x="948" y="177"/>
                </a:lnTo>
                <a:lnTo>
                  <a:pt x="946" y="177"/>
                </a:lnTo>
                <a:lnTo>
                  <a:pt x="946" y="179"/>
                </a:lnTo>
                <a:lnTo>
                  <a:pt x="944" y="180"/>
                </a:lnTo>
                <a:lnTo>
                  <a:pt x="943" y="180"/>
                </a:lnTo>
                <a:lnTo>
                  <a:pt x="943" y="182"/>
                </a:lnTo>
                <a:lnTo>
                  <a:pt x="941" y="182"/>
                </a:lnTo>
                <a:lnTo>
                  <a:pt x="941" y="183"/>
                </a:lnTo>
                <a:lnTo>
                  <a:pt x="939" y="183"/>
                </a:lnTo>
                <a:lnTo>
                  <a:pt x="939" y="185"/>
                </a:lnTo>
                <a:lnTo>
                  <a:pt x="941" y="185"/>
                </a:lnTo>
                <a:lnTo>
                  <a:pt x="941" y="187"/>
                </a:lnTo>
                <a:lnTo>
                  <a:pt x="941" y="188"/>
                </a:lnTo>
                <a:lnTo>
                  <a:pt x="943" y="188"/>
                </a:lnTo>
                <a:lnTo>
                  <a:pt x="943" y="190"/>
                </a:lnTo>
                <a:lnTo>
                  <a:pt x="944" y="190"/>
                </a:lnTo>
                <a:lnTo>
                  <a:pt x="943" y="190"/>
                </a:lnTo>
                <a:lnTo>
                  <a:pt x="943" y="192"/>
                </a:lnTo>
                <a:lnTo>
                  <a:pt x="944" y="192"/>
                </a:lnTo>
                <a:lnTo>
                  <a:pt x="944" y="193"/>
                </a:lnTo>
                <a:lnTo>
                  <a:pt x="944" y="195"/>
                </a:lnTo>
                <a:lnTo>
                  <a:pt x="944" y="197"/>
                </a:lnTo>
                <a:lnTo>
                  <a:pt x="944" y="198"/>
                </a:lnTo>
                <a:lnTo>
                  <a:pt x="946" y="198"/>
                </a:lnTo>
                <a:lnTo>
                  <a:pt x="946" y="200"/>
                </a:lnTo>
                <a:lnTo>
                  <a:pt x="946" y="201"/>
                </a:lnTo>
                <a:lnTo>
                  <a:pt x="946" y="203"/>
                </a:lnTo>
                <a:lnTo>
                  <a:pt x="944" y="203"/>
                </a:lnTo>
                <a:lnTo>
                  <a:pt x="944" y="205"/>
                </a:lnTo>
                <a:lnTo>
                  <a:pt x="944" y="206"/>
                </a:lnTo>
                <a:lnTo>
                  <a:pt x="944" y="208"/>
                </a:lnTo>
                <a:lnTo>
                  <a:pt x="943" y="208"/>
                </a:lnTo>
                <a:lnTo>
                  <a:pt x="943" y="210"/>
                </a:lnTo>
                <a:lnTo>
                  <a:pt x="943" y="211"/>
                </a:lnTo>
                <a:lnTo>
                  <a:pt x="941" y="211"/>
                </a:lnTo>
                <a:lnTo>
                  <a:pt x="941" y="213"/>
                </a:lnTo>
                <a:lnTo>
                  <a:pt x="939" y="213"/>
                </a:lnTo>
                <a:lnTo>
                  <a:pt x="939" y="215"/>
                </a:lnTo>
                <a:lnTo>
                  <a:pt x="941" y="215"/>
                </a:lnTo>
                <a:lnTo>
                  <a:pt x="943" y="215"/>
                </a:lnTo>
                <a:lnTo>
                  <a:pt x="943" y="216"/>
                </a:lnTo>
                <a:lnTo>
                  <a:pt x="941" y="216"/>
                </a:lnTo>
                <a:lnTo>
                  <a:pt x="939" y="216"/>
                </a:lnTo>
                <a:lnTo>
                  <a:pt x="938" y="216"/>
                </a:lnTo>
                <a:lnTo>
                  <a:pt x="938" y="218"/>
                </a:lnTo>
                <a:lnTo>
                  <a:pt x="939" y="218"/>
                </a:lnTo>
                <a:lnTo>
                  <a:pt x="938" y="219"/>
                </a:lnTo>
                <a:lnTo>
                  <a:pt x="936" y="221"/>
                </a:lnTo>
                <a:lnTo>
                  <a:pt x="935" y="221"/>
                </a:lnTo>
                <a:lnTo>
                  <a:pt x="935" y="223"/>
                </a:lnTo>
                <a:lnTo>
                  <a:pt x="935" y="224"/>
                </a:lnTo>
                <a:lnTo>
                  <a:pt x="936" y="226"/>
                </a:lnTo>
                <a:lnTo>
                  <a:pt x="938" y="226"/>
                </a:lnTo>
                <a:lnTo>
                  <a:pt x="938" y="228"/>
                </a:lnTo>
                <a:lnTo>
                  <a:pt x="936" y="228"/>
                </a:lnTo>
                <a:lnTo>
                  <a:pt x="935" y="228"/>
                </a:lnTo>
                <a:lnTo>
                  <a:pt x="935" y="229"/>
                </a:lnTo>
                <a:lnTo>
                  <a:pt x="933" y="229"/>
                </a:lnTo>
                <a:lnTo>
                  <a:pt x="931" y="229"/>
                </a:lnTo>
                <a:lnTo>
                  <a:pt x="930" y="229"/>
                </a:lnTo>
                <a:lnTo>
                  <a:pt x="930" y="231"/>
                </a:lnTo>
                <a:lnTo>
                  <a:pt x="928" y="231"/>
                </a:lnTo>
                <a:lnTo>
                  <a:pt x="928" y="233"/>
                </a:lnTo>
                <a:lnTo>
                  <a:pt x="928" y="234"/>
                </a:lnTo>
                <a:lnTo>
                  <a:pt x="928" y="236"/>
                </a:lnTo>
                <a:lnTo>
                  <a:pt x="928" y="237"/>
                </a:lnTo>
                <a:lnTo>
                  <a:pt x="928" y="239"/>
                </a:lnTo>
                <a:lnTo>
                  <a:pt x="928" y="241"/>
                </a:lnTo>
                <a:lnTo>
                  <a:pt x="928" y="242"/>
                </a:lnTo>
                <a:lnTo>
                  <a:pt x="928" y="244"/>
                </a:lnTo>
                <a:lnTo>
                  <a:pt x="926" y="244"/>
                </a:lnTo>
                <a:lnTo>
                  <a:pt x="926" y="246"/>
                </a:lnTo>
                <a:lnTo>
                  <a:pt x="926" y="247"/>
                </a:lnTo>
                <a:lnTo>
                  <a:pt x="926" y="249"/>
                </a:lnTo>
                <a:lnTo>
                  <a:pt x="926" y="250"/>
                </a:lnTo>
                <a:lnTo>
                  <a:pt x="925" y="250"/>
                </a:lnTo>
                <a:lnTo>
                  <a:pt x="925" y="252"/>
                </a:lnTo>
                <a:lnTo>
                  <a:pt x="925" y="254"/>
                </a:lnTo>
                <a:lnTo>
                  <a:pt x="925" y="255"/>
                </a:lnTo>
                <a:lnTo>
                  <a:pt x="923" y="255"/>
                </a:lnTo>
                <a:lnTo>
                  <a:pt x="923" y="257"/>
                </a:lnTo>
                <a:lnTo>
                  <a:pt x="923" y="259"/>
                </a:lnTo>
                <a:lnTo>
                  <a:pt x="925" y="259"/>
                </a:lnTo>
                <a:lnTo>
                  <a:pt x="925" y="260"/>
                </a:lnTo>
                <a:lnTo>
                  <a:pt x="923" y="262"/>
                </a:lnTo>
                <a:lnTo>
                  <a:pt x="923" y="264"/>
                </a:lnTo>
                <a:lnTo>
                  <a:pt x="922" y="265"/>
                </a:lnTo>
                <a:lnTo>
                  <a:pt x="922" y="264"/>
                </a:lnTo>
                <a:lnTo>
                  <a:pt x="922" y="265"/>
                </a:lnTo>
                <a:lnTo>
                  <a:pt x="920" y="265"/>
                </a:lnTo>
                <a:lnTo>
                  <a:pt x="920" y="267"/>
                </a:lnTo>
                <a:lnTo>
                  <a:pt x="918" y="267"/>
                </a:lnTo>
                <a:lnTo>
                  <a:pt x="917" y="267"/>
                </a:lnTo>
                <a:lnTo>
                  <a:pt x="915" y="267"/>
                </a:lnTo>
                <a:lnTo>
                  <a:pt x="913" y="267"/>
                </a:lnTo>
                <a:lnTo>
                  <a:pt x="912" y="267"/>
                </a:lnTo>
                <a:lnTo>
                  <a:pt x="912" y="265"/>
                </a:lnTo>
                <a:lnTo>
                  <a:pt x="910" y="265"/>
                </a:lnTo>
                <a:lnTo>
                  <a:pt x="910" y="264"/>
                </a:lnTo>
                <a:lnTo>
                  <a:pt x="908" y="264"/>
                </a:lnTo>
                <a:lnTo>
                  <a:pt x="908" y="262"/>
                </a:lnTo>
                <a:lnTo>
                  <a:pt x="907" y="262"/>
                </a:lnTo>
                <a:lnTo>
                  <a:pt x="907" y="264"/>
                </a:lnTo>
                <a:lnTo>
                  <a:pt x="905" y="264"/>
                </a:lnTo>
                <a:lnTo>
                  <a:pt x="905" y="262"/>
                </a:lnTo>
                <a:lnTo>
                  <a:pt x="905" y="264"/>
                </a:lnTo>
                <a:lnTo>
                  <a:pt x="904" y="264"/>
                </a:lnTo>
                <a:lnTo>
                  <a:pt x="902" y="264"/>
                </a:lnTo>
                <a:lnTo>
                  <a:pt x="902" y="262"/>
                </a:lnTo>
                <a:lnTo>
                  <a:pt x="900" y="262"/>
                </a:lnTo>
                <a:lnTo>
                  <a:pt x="899" y="262"/>
                </a:lnTo>
                <a:lnTo>
                  <a:pt x="899" y="264"/>
                </a:lnTo>
                <a:lnTo>
                  <a:pt x="899" y="265"/>
                </a:lnTo>
                <a:lnTo>
                  <a:pt x="897" y="265"/>
                </a:lnTo>
                <a:lnTo>
                  <a:pt x="895" y="265"/>
                </a:lnTo>
                <a:lnTo>
                  <a:pt x="895" y="267"/>
                </a:lnTo>
                <a:lnTo>
                  <a:pt x="894" y="267"/>
                </a:lnTo>
                <a:lnTo>
                  <a:pt x="894" y="268"/>
                </a:lnTo>
                <a:lnTo>
                  <a:pt x="892" y="268"/>
                </a:lnTo>
                <a:lnTo>
                  <a:pt x="890" y="270"/>
                </a:lnTo>
                <a:lnTo>
                  <a:pt x="892" y="272"/>
                </a:lnTo>
                <a:lnTo>
                  <a:pt x="894" y="272"/>
                </a:lnTo>
                <a:lnTo>
                  <a:pt x="894" y="273"/>
                </a:lnTo>
                <a:lnTo>
                  <a:pt x="894" y="275"/>
                </a:lnTo>
                <a:lnTo>
                  <a:pt x="892" y="275"/>
                </a:lnTo>
                <a:lnTo>
                  <a:pt x="892" y="277"/>
                </a:lnTo>
                <a:lnTo>
                  <a:pt x="890" y="277"/>
                </a:lnTo>
                <a:lnTo>
                  <a:pt x="890" y="278"/>
                </a:lnTo>
                <a:lnTo>
                  <a:pt x="889" y="278"/>
                </a:lnTo>
                <a:lnTo>
                  <a:pt x="889" y="280"/>
                </a:lnTo>
                <a:lnTo>
                  <a:pt x="887" y="282"/>
                </a:lnTo>
                <a:lnTo>
                  <a:pt x="886" y="282"/>
                </a:lnTo>
                <a:lnTo>
                  <a:pt x="884" y="283"/>
                </a:lnTo>
                <a:lnTo>
                  <a:pt x="882" y="283"/>
                </a:lnTo>
                <a:lnTo>
                  <a:pt x="882" y="285"/>
                </a:lnTo>
                <a:lnTo>
                  <a:pt x="881" y="285"/>
                </a:lnTo>
                <a:lnTo>
                  <a:pt x="879" y="285"/>
                </a:lnTo>
                <a:lnTo>
                  <a:pt x="879" y="286"/>
                </a:lnTo>
                <a:lnTo>
                  <a:pt x="879" y="288"/>
                </a:lnTo>
                <a:lnTo>
                  <a:pt x="879" y="290"/>
                </a:lnTo>
                <a:lnTo>
                  <a:pt x="877" y="290"/>
                </a:lnTo>
                <a:lnTo>
                  <a:pt x="877" y="291"/>
                </a:lnTo>
                <a:lnTo>
                  <a:pt x="877" y="293"/>
                </a:lnTo>
                <a:lnTo>
                  <a:pt x="876" y="293"/>
                </a:lnTo>
                <a:lnTo>
                  <a:pt x="874" y="296"/>
                </a:lnTo>
                <a:lnTo>
                  <a:pt x="874" y="298"/>
                </a:lnTo>
                <a:lnTo>
                  <a:pt x="872" y="298"/>
                </a:lnTo>
                <a:lnTo>
                  <a:pt x="872" y="299"/>
                </a:lnTo>
                <a:lnTo>
                  <a:pt x="872" y="301"/>
                </a:lnTo>
                <a:lnTo>
                  <a:pt x="872" y="303"/>
                </a:lnTo>
                <a:lnTo>
                  <a:pt x="872" y="304"/>
                </a:lnTo>
                <a:lnTo>
                  <a:pt x="872" y="306"/>
                </a:lnTo>
                <a:lnTo>
                  <a:pt x="872" y="308"/>
                </a:lnTo>
                <a:lnTo>
                  <a:pt x="874" y="308"/>
                </a:lnTo>
                <a:lnTo>
                  <a:pt x="872" y="309"/>
                </a:lnTo>
                <a:lnTo>
                  <a:pt x="872" y="311"/>
                </a:lnTo>
                <a:lnTo>
                  <a:pt x="872" y="313"/>
                </a:lnTo>
                <a:lnTo>
                  <a:pt x="872" y="314"/>
                </a:lnTo>
                <a:lnTo>
                  <a:pt x="872" y="316"/>
                </a:lnTo>
                <a:lnTo>
                  <a:pt x="871" y="316"/>
                </a:lnTo>
                <a:lnTo>
                  <a:pt x="871" y="317"/>
                </a:lnTo>
                <a:lnTo>
                  <a:pt x="872" y="317"/>
                </a:lnTo>
                <a:lnTo>
                  <a:pt x="872" y="316"/>
                </a:lnTo>
                <a:lnTo>
                  <a:pt x="874" y="316"/>
                </a:lnTo>
                <a:lnTo>
                  <a:pt x="874" y="317"/>
                </a:lnTo>
                <a:lnTo>
                  <a:pt x="874" y="319"/>
                </a:lnTo>
                <a:lnTo>
                  <a:pt x="872" y="321"/>
                </a:lnTo>
                <a:lnTo>
                  <a:pt x="872" y="322"/>
                </a:lnTo>
                <a:lnTo>
                  <a:pt x="872" y="324"/>
                </a:lnTo>
                <a:lnTo>
                  <a:pt x="872" y="326"/>
                </a:lnTo>
                <a:lnTo>
                  <a:pt x="872" y="327"/>
                </a:lnTo>
                <a:lnTo>
                  <a:pt x="874" y="327"/>
                </a:lnTo>
                <a:lnTo>
                  <a:pt x="876" y="327"/>
                </a:lnTo>
                <a:lnTo>
                  <a:pt x="877" y="327"/>
                </a:lnTo>
                <a:lnTo>
                  <a:pt x="877" y="329"/>
                </a:lnTo>
                <a:lnTo>
                  <a:pt x="877" y="331"/>
                </a:lnTo>
                <a:lnTo>
                  <a:pt x="877" y="332"/>
                </a:lnTo>
                <a:lnTo>
                  <a:pt x="877" y="334"/>
                </a:lnTo>
                <a:lnTo>
                  <a:pt x="876" y="334"/>
                </a:lnTo>
                <a:lnTo>
                  <a:pt x="876" y="337"/>
                </a:lnTo>
                <a:lnTo>
                  <a:pt x="876" y="339"/>
                </a:lnTo>
                <a:lnTo>
                  <a:pt x="876" y="340"/>
                </a:lnTo>
                <a:lnTo>
                  <a:pt x="876" y="342"/>
                </a:lnTo>
                <a:lnTo>
                  <a:pt x="876" y="344"/>
                </a:lnTo>
                <a:lnTo>
                  <a:pt x="876" y="345"/>
                </a:lnTo>
                <a:lnTo>
                  <a:pt x="877" y="345"/>
                </a:lnTo>
                <a:lnTo>
                  <a:pt x="877" y="347"/>
                </a:lnTo>
                <a:lnTo>
                  <a:pt x="879" y="347"/>
                </a:lnTo>
                <a:lnTo>
                  <a:pt x="879" y="349"/>
                </a:lnTo>
                <a:lnTo>
                  <a:pt x="877" y="349"/>
                </a:lnTo>
                <a:lnTo>
                  <a:pt x="877" y="350"/>
                </a:lnTo>
                <a:lnTo>
                  <a:pt x="876" y="350"/>
                </a:lnTo>
                <a:lnTo>
                  <a:pt x="876" y="352"/>
                </a:lnTo>
                <a:lnTo>
                  <a:pt x="874" y="352"/>
                </a:lnTo>
                <a:lnTo>
                  <a:pt x="874" y="353"/>
                </a:lnTo>
                <a:lnTo>
                  <a:pt x="874" y="355"/>
                </a:lnTo>
                <a:lnTo>
                  <a:pt x="876" y="357"/>
                </a:lnTo>
                <a:lnTo>
                  <a:pt x="877" y="358"/>
                </a:lnTo>
                <a:lnTo>
                  <a:pt x="879" y="358"/>
                </a:lnTo>
                <a:lnTo>
                  <a:pt x="877" y="358"/>
                </a:lnTo>
                <a:lnTo>
                  <a:pt x="877" y="360"/>
                </a:lnTo>
                <a:lnTo>
                  <a:pt x="876" y="360"/>
                </a:lnTo>
                <a:lnTo>
                  <a:pt x="876" y="362"/>
                </a:lnTo>
                <a:lnTo>
                  <a:pt x="874" y="363"/>
                </a:lnTo>
                <a:lnTo>
                  <a:pt x="874" y="365"/>
                </a:lnTo>
                <a:lnTo>
                  <a:pt x="874" y="366"/>
                </a:lnTo>
                <a:lnTo>
                  <a:pt x="872" y="366"/>
                </a:lnTo>
                <a:lnTo>
                  <a:pt x="872" y="368"/>
                </a:lnTo>
                <a:lnTo>
                  <a:pt x="871" y="370"/>
                </a:lnTo>
                <a:lnTo>
                  <a:pt x="869" y="371"/>
                </a:lnTo>
                <a:lnTo>
                  <a:pt x="869" y="373"/>
                </a:lnTo>
                <a:lnTo>
                  <a:pt x="869" y="375"/>
                </a:lnTo>
                <a:lnTo>
                  <a:pt x="871" y="375"/>
                </a:lnTo>
                <a:lnTo>
                  <a:pt x="871" y="376"/>
                </a:lnTo>
                <a:lnTo>
                  <a:pt x="872" y="376"/>
                </a:lnTo>
                <a:lnTo>
                  <a:pt x="871" y="378"/>
                </a:lnTo>
                <a:lnTo>
                  <a:pt x="872" y="378"/>
                </a:lnTo>
                <a:lnTo>
                  <a:pt x="872" y="380"/>
                </a:lnTo>
                <a:lnTo>
                  <a:pt x="871" y="381"/>
                </a:lnTo>
                <a:lnTo>
                  <a:pt x="871" y="383"/>
                </a:lnTo>
                <a:lnTo>
                  <a:pt x="871" y="384"/>
                </a:lnTo>
                <a:lnTo>
                  <a:pt x="871" y="386"/>
                </a:lnTo>
                <a:lnTo>
                  <a:pt x="872" y="386"/>
                </a:lnTo>
                <a:lnTo>
                  <a:pt x="872" y="388"/>
                </a:lnTo>
                <a:lnTo>
                  <a:pt x="872" y="389"/>
                </a:lnTo>
                <a:lnTo>
                  <a:pt x="872" y="391"/>
                </a:lnTo>
                <a:lnTo>
                  <a:pt x="871" y="391"/>
                </a:lnTo>
                <a:lnTo>
                  <a:pt x="871" y="393"/>
                </a:lnTo>
                <a:lnTo>
                  <a:pt x="872" y="394"/>
                </a:lnTo>
                <a:lnTo>
                  <a:pt x="872" y="396"/>
                </a:lnTo>
                <a:lnTo>
                  <a:pt x="874" y="396"/>
                </a:lnTo>
                <a:lnTo>
                  <a:pt x="876" y="396"/>
                </a:lnTo>
                <a:lnTo>
                  <a:pt x="876" y="398"/>
                </a:lnTo>
                <a:lnTo>
                  <a:pt x="874" y="398"/>
                </a:lnTo>
                <a:lnTo>
                  <a:pt x="874" y="399"/>
                </a:lnTo>
                <a:lnTo>
                  <a:pt x="872" y="401"/>
                </a:lnTo>
                <a:lnTo>
                  <a:pt x="872" y="402"/>
                </a:lnTo>
                <a:lnTo>
                  <a:pt x="872" y="404"/>
                </a:lnTo>
                <a:lnTo>
                  <a:pt x="871" y="404"/>
                </a:lnTo>
                <a:lnTo>
                  <a:pt x="871" y="406"/>
                </a:lnTo>
                <a:lnTo>
                  <a:pt x="869" y="406"/>
                </a:lnTo>
                <a:lnTo>
                  <a:pt x="869" y="407"/>
                </a:lnTo>
                <a:lnTo>
                  <a:pt x="869" y="409"/>
                </a:lnTo>
                <a:lnTo>
                  <a:pt x="869" y="411"/>
                </a:lnTo>
                <a:lnTo>
                  <a:pt x="869" y="412"/>
                </a:lnTo>
                <a:lnTo>
                  <a:pt x="869" y="414"/>
                </a:lnTo>
                <a:lnTo>
                  <a:pt x="869" y="416"/>
                </a:lnTo>
                <a:lnTo>
                  <a:pt x="868" y="416"/>
                </a:lnTo>
                <a:lnTo>
                  <a:pt x="868" y="417"/>
                </a:lnTo>
                <a:lnTo>
                  <a:pt x="868" y="419"/>
                </a:lnTo>
                <a:lnTo>
                  <a:pt x="866" y="420"/>
                </a:lnTo>
                <a:lnTo>
                  <a:pt x="866" y="422"/>
                </a:lnTo>
                <a:lnTo>
                  <a:pt x="866" y="424"/>
                </a:lnTo>
                <a:lnTo>
                  <a:pt x="866" y="425"/>
                </a:lnTo>
                <a:lnTo>
                  <a:pt x="866" y="427"/>
                </a:lnTo>
                <a:lnTo>
                  <a:pt x="866" y="429"/>
                </a:lnTo>
                <a:lnTo>
                  <a:pt x="866" y="430"/>
                </a:lnTo>
                <a:lnTo>
                  <a:pt x="866" y="432"/>
                </a:lnTo>
                <a:lnTo>
                  <a:pt x="868" y="432"/>
                </a:lnTo>
                <a:lnTo>
                  <a:pt x="868" y="433"/>
                </a:lnTo>
                <a:lnTo>
                  <a:pt x="868" y="435"/>
                </a:lnTo>
                <a:lnTo>
                  <a:pt x="868" y="437"/>
                </a:lnTo>
                <a:lnTo>
                  <a:pt x="868" y="438"/>
                </a:lnTo>
                <a:lnTo>
                  <a:pt x="869" y="438"/>
                </a:lnTo>
                <a:lnTo>
                  <a:pt x="869" y="440"/>
                </a:lnTo>
                <a:lnTo>
                  <a:pt x="871" y="440"/>
                </a:lnTo>
                <a:lnTo>
                  <a:pt x="871" y="442"/>
                </a:lnTo>
                <a:lnTo>
                  <a:pt x="872" y="443"/>
                </a:lnTo>
                <a:lnTo>
                  <a:pt x="874" y="445"/>
                </a:lnTo>
                <a:lnTo>
                  <a:pt x="876" y="445"/>
                </a:lnTo>
                <a:lnTo>
                  <a:pt x="876" y="447"/>
                </a:lnTo>
                <a:lnTo>
                  <a:pt x="874" y="447"/>
                </a:lnTo>
                <a:lnTo>
                  <a:pt x="872" y="447"/>
                </a:lnTo>
                <a:lnTo>
                  <a:pt x="871" y="447"/>
                </a:lnTo>
                <a:lnTo>
                  <a:pt x="869" y="447"/>
                </a:lnTo>
                <a:lnTo>
                  <a:pt x="868" y="447"/>
                </a:lnTo>
                <a:lnTo>
                  <a:pt x="866" y="447"/>
                </a:lnTo>
                <a:lnTo>
                  <a:pt x="864" y="447"/>
                </a:lnTo>
                <a:lnTo>
                  <a:pt x="863" y="447"/>
                </a:lnTo>
                <a:lnTo>
                  <a:pt x="861" y="447"/>
                </a:lnTo>
                <a:lnTo>
                  <a:pt x="861" y="445"/>
                </a:lnTo>
                <a:lnTo>
                  <a:pt x="859" y="445"/>
                </a:lnTo>
                <a:lnTo>
                  <a:pt x="859" y="447"/>
                </a:lnTo>
                <a:lnTo>
                  <a:pt x="858" y="447"/>
                </a:lnTo>
                <a:lnTo>
                  <a:pt x="858" y="448"/>
                </a:lnTo>
                <a:lnTo>
                  <a:pt x="858" y="450"/>
                </a:lnTo>
                <a:lnTo>
                  <a:pt x="858" y="451"/>
                </a:lnTo>
                <a:lnTo>
                  <a:pt x="858" y="453"/>
                </a:lnTo>
                <a:lnTo>
                  <a:pt x="856" y="455"/>
                </a:lnTo>
                <a:lnTo>
                  <a:pt x="855" y="456"/>
                </a:lnTo>
                <a:lnTo>
                  <a:pt x="853" y="456"/>
                </a:lnTo>
                <a:lnTo>
                  <a:pt x="851" y="456"/>
                </a:lnTo>
                <a:lnTo>
                  <a:pt x="850" y="458"/>
                </a:lnTo>
                <a:lnTo>
                  <a:pt x="848" y="458"/>
                </a:lnTo>
                <a:lnTo>
                  <a:pt x="846" y="458"/>
                </a:lnTo>
                <a:lnTo>
                  <a:pt x="846" y="460"/>
                </a:lnTo>
                <a:lnTo>
                  <a:pt x="845" y="460"/>
                </a:lnTo>
                <a:lnTo>
                  <a:pt x="843" y="461"/>
                </a:lnTo>
                <a:lnTo>
                  <a:pt x="841" y="463"/>
                </a:lnTo>
                <a:lnTo>
                  <a:pt x="840" y="463"/>
                </a:lnTo>
                <a:lnTo>
                  <a:pt x="838" y="463"/>
                </a:lnTo>
                <a:lnTo>
                  <a:pt x="837" y="465"/>
                </a:lnTo>
                <a:lnTo>
                  <a:pt x="835" y="466"/>
                </a:lnTo>
                <a:lnTo>
                  <a:pt x="833" y="466"/>
                </a:lnTo>
                <a:lnTo>
                  <a:pt x="833" y="468"/>
                </a:lnTo>
                <a:lnTo>
                  <a:pt x="832" y="468"/>
                </a:lnTo>
                <a:lnTo>
                  <a:pt x="830" y="468"/>
                </a:lnTo>
                <a:lnTo>
                  <a:pt x="830" y="469"/>
                </a:lnTo>
                <a:lnTo>
                  <a:pt x="830" y="471"/>
                </a:lnTo>
                <a:lnTo>
                  <a:pt x="828" y="471"/>
                </a:lnTo>
                <a:lnTo>
                  <a:pt x="828" y="469"/>
                </a:lnTo>
                <a:lnTo>
                  <a:pt x="827" y="471"/>
                </a:lnTo>
                <a:lnTo>
                  <a:pt x="825" y="471"/>
                </a:lnTo>
                <a:lnTo>
                  <a:pt x="823" y="469"/>
                </a:lnTo>
                <a:lnTo>
                  <a:pt x="823" y="471"/>
                </a:lnTo>
                <a:lnTo>
                  <a:pt x="823" y="473"/>
                </a:lnTo>
                <a:lnTo>
                  <a:pt x="825" y="473"/>
                </a:lnTo>
                <a:lnTo>
                  <a:pt x="825" y="474"/>
                </a:lnTo>
                <a:lnTo>
                  <a:pt x="825" y="476"/>
                </a:lnTo>
                <a:lnTo>
                  <a:pt x="823" y="476"/>
                </a:lnTo>
                <a:lnTo>
                  <a:pt x="823" y="474"/>
                </a:lnTo>
                <a:lnTo>
                  <a:pt x="823" y="476"/>
                </a:lnTo>
                <a:lnTo>
                  <a:pt x="822" y="476"/>
                </a:lnTo>
                <a:lnTo>
                  <a:pt x="820" y="476"/>
                </a:lnTo>
                <a:lnTo>
                  <a:pt x="819" y="476"/>
                </a:lnTo>
                <a:lnTo>
                  <a:pt x="819" y="474"/>
                </a:lnTo>
                <a:lnTo>
                  <a:pt x="817" y="474"/>
                </a:lnTo>
                <a:lnTo>
                  <a:pt x="815" y="476"/>
                </a:lnTo>
                <a:lnTo>
                  <a:pt x="814" y="476"/>
                </a:lnTo>
                <a:lnTo>
                  <a:pt x="812" y="478"/>
                </a:lnTo>
                <a:lnTo>
                  <a:pt x="810" y="478"/>
                </a:lnTo>
                <a:lnTo>
                  <a:pt x="810" y="479"/>
                </a:lnTo>
                <a:lnTo>
                  <a:pt x="809" y="479"/>
                </a:lnTo>
                <a:lnTo>
                  <a:pt x="809" y="481"/>
                </a:lnTo>
                <a:lnTo>
                  <a:pt x="807" y="482"/>
                </a:lnTo>
                <a:lnTo>
                  <a:pt x="807" y="484"/>
                </a:lnTo>
                <a:lnTo>
                  <a:pt x="806" y="484"/>
                </a:lnTo>
                <a:lnTo>
                  <a:pt x="806" y="486"/>
                </a:lnTo>
                <a:lnTo>
                  <a:pt x="804" y="486"/>
                </a:lnTo>
                <a:lnTo>
                  <a:pt x="802" y="486"/>
                </a:lnTo>
                <a:lnTo>
                  <a:pt x="801" y="486"/>
                </a:lnTo>
                <a:lnTo>
                  <a:pt x="801" y="487"/>
                </a:lnTo>
                <a:lnTo>
                  <a:pt x="799" y="487"/>
                </a:lnTo>
                <a:lnTo>
                  <a:pt x="799" y="489"/>
                </a:lnTo>
                <a:lnTo>
                  <a:pt x="797" y="489"/>
                </a:lnTo>
                <a:lnTo>
                  <a:pt x="796" y="491"/>
                </a:lnTo>
                <a:lnTo>
                  <a:pt x="796" y="492"/>
                </a:lnTo>
                <a:lnTo>
                  <a:pt x="796" y="494"/>
                </a:lnTo>
                <a:lnTo>
                  <a:pt x="796" y="496"/>
                </a:lnTo>
                <a:lnTo>
                  <a:pt x="796" y="497"/>
                </a:lnTo>
                <a:lnTo>
                  <a:pt x="794" y="497"/>
                </a:lnTo>
                <a:lnTo>
                  <a:pt x="794" y="499"/>
                </a:lnTo>
                <a:lnTo>
                  <a:pt x="792" y="499"/>
                </a:lnTo>
                <a:lnTo>
                  <a:pt x="792" y="500"/>
                </a:lnTo>
                <a:lnTo>
                  <a:pt x="792" y="502"/>
                </a:lnTo>
                <a:lnTo>
                  <a:pt x="791" y="502"/>
                </a:lnTo>
                <a:lnTo>
                  <a:pt x="792" y="502"/>
                </a:lnTo>
                <a:lnTo>
                  <a:pt x="792" y="504"/>
                </a:lnTo>
                <a:lnTo>
                  <a:pt x="792" y="505"/>
                </a:lnTo>
                <a:lnTo>
                  <a:pt x="792" y="507"/>
                </a:lnTo>
                <a:lnTo>
                  <a:pt x="791" y="507"/>
                </a:lnTo>
                <a:lnTo>
                  <a:pt x="789" y="509"/>
                </a:lnTo>
                <a:lnTo>
                  <a:pt x="789" y="510"/>
                </a:lnTo>
                <a:lnTo>
                  <a:pt x="789" y="512"/>
                </a:lnTo>
                <a:lnTo>
                  <a:pt x="788" y="512"/>
                </a:lnTo>
                <a:lnTo>
                  <a:pt x="788" y="514"/>
                </a:lnTo>
                <a:lnTo>
                  <a:pt x="789" y="514"/>
                </a:lnTo>
                <a:lnTo>
                  <a:pt x="789" y="515"/>
                </a:lnTo>
                <a:lnTo>
                  <a:pt x="789" y="517"/>
                </a:lnTo>
                <a:lnTo>
                  <a:pt x="791" y="517"/>
                </a:lnTo>
                <a:lnTo>
                  <a:pt x="792" y="517"/>
                </a:lnTo>
                <a:lnTo>
                  <a:pt x="792" y="518"/>
                </a:lnTo>
                <a:lnTo>
                  <a:pt x="794" y="518"/>
                </a:lnTo>
                <a:lnTo>
                  <a:pt x="796" y="518"/>
                </a:lnTo>
                <a:lnTo>
                  <a:pt x="796" y="520"/>
                </a:lnTo>
                <a:lnTo>
                  <a:pt x="797" y="522"/>
                </a:lnTo>
                <a:lnTo>
                  <a:pt x="797" y="523"/>
                </a:lnTo>
                <a:lnTo>
                  <a:pt x="797" y="525"/>
                </a:lnTo>
                <a:lnTo>
                  <a:pt x="796" y="525"/>
                </a:lnTo>
                <a:lnTo>
                  <a:pt x="796" y="527"/>
                </a:lnTo>
                <a:lnTo>
                  <a:pt x="797" y="527"/>
                </a:lnTo>
                <a:lnTo>
                  <a:pt x="797" y="528"/>
                </a:lnTo>
                <a:lnTo>
                  <a:pt x="796" y="530"/>
                </a:lnTo>
                <a:lnTo>
                  <a:pt x="794" y="532"/>
                </a:lnTo>
                <a:lnTo>
                  <a:pt x="796" y="533"/>
                </a:lnTo>
                <a:lnTo>
                  <a:pt x="796" y="535"/>
                </a:lnTo>
                <a:lnTo>
                  <a:pt x="796" y="536"/>
                </a:lnTo>
                <a:lnTo>
                  <a:pt x="796" y="538"/>
                </a:lnTo>
                <a:lnTo>
                  <a:pt x="796" y="540"/>
                </a:lnTo>
                <a:lnTo>
                  <a:pt x="796" y="541"/>
                </a:lnTo>
                <a:lnTo>
                  <a:pt x="794" y="543"/>
                </a:lnTo>
                <a:lnTo>
                  <a:pt x="794" y="545"/>
                </a:lnTo>
                <a:lnTo>
                  <a:pt x="792" y="546"/>
                </a:lnTo>
                <a:lnTo>
                  <a:pt x="791" y="548"/>
                </a:lnTo>
                <a:lnTo>
                  <a:pt x="791" y="549"/>
                </a:lnTo>
                <a:lnTo>
                  <a:pt x="791" y="551"/>
                </a:lnTo>
                <a:lnTo>
                  <a:pt x="789" y="551"/>
                </a:lnTo>
                <a:lnTo>
                  <a:pt x="791" y="553"/>
                </a:lnTo>
                <a:lnTo>
                  <a:pt x="789" y="553"/>
                </a:lnTo>
                <a:lnTo>
                  <a:pt x="789" y="554"/>
                </a:lnTo>
                <a:lnTo>
                  <a:pt x="788" y="556"/>
                </a:lnTo>
                <a:lnTo>
                  <a:pt x="788" y="558"/>
                </a:lnTo>
                <a:lnTo>
                  <a:pt x="786" y="558"/>
                </a:lnTo>
                <a:lnTo>
                  <a:pt x="786" y="559"/>
                </a:lnTo>
                <a:lnTo>
                  <a:pt x="786" y="561"/>
                </a:lnTo>
                <a:lnTo>
                  <a:pt x="788" y="563"/>
                </a:lnTo>
                <a:lnTo>
                  <a:pt x="789" y="563"/>
                </a:lnTo>
                <a:lnTo>
                  <a:pt x="789" y="561"/>
                </a:lnTo>
                <a:lnTo>
                  <a:pt x="791" y="561"/>
                </a:lnTo>
                <a:lnTo>
                  <a:pt x="792" y="561"/>
                </a:lnTo>
                <a:lnTo>
                  <a:pt x="794" y="563"/>
                </a:lnTo>
                <a:lnTo>
                  <a:pt x="796" y="563"/>
                </a:lnTo>
                <a:lnTo>
                  <a:pt x="796" y="564"/>
                </a:lnTo>
                <a:lnTo>
                  <a:pt x="794" y="564"/>
                </a:lnTo>
                <a:lnTo>
                  <a:pt x="789" y="564"/>
                </a:lnTo>
                <a:lnTo>
                  <a:pt x="788" y="564"/>
                </a:lnTo>
                <a:lnTo>
                  <a:pt x="786" y="564"/>
                </a:lnTo>
                <a:lnTo>
                  <a:pt x="778" y="564"/>
                </a:lnTo>
                <a:lnTo>
                  <a:pt x="773" y="56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85" name="Freeform 724"/>
          <p:cNvSpPr>
            <a:spLocks/>
          </p:cNvSpPr>
          <p:nvPr/>
        </p:nvSpPr>
        <p:spPr bwMode="auto">
          <a:xfrm>
            <a:off x="1712332" y="3338511"/>
            <a:ext cx="1841347" cy="1176185"/>
          </a:xfrm>
          <a:custGeom>
            <a:avLst/>
            <a:gdLst>
              <a:gd name="T0" fmla="*/ 846 w 910"/>
              <a:gd name="T1" fmla="*/ 564 h 565"/>
              <a:gd name="T2" fmla="*/ 773 w 910"/>
              <a:gd name="T3" fmla="*/ 560 h 565"/>
              <a:gd name="T4" fmla="*/ 712 w 910"/>
              <a:gd name="T5" fmla="*/ 560 h 565"/>
              <a:gd name="T6" fmla="*/ 648 w 910"/>
              <a:gd name="T7" fmla="*/ 547 h 565"/>
              <a:gd name="T8" fmla="*/ 650 w 910"/>
              <a:gd name="T9" fmla="*/ 505 h 565"/>
              <a:gd name="T10" fmla="*/ 603 w 910"/>
              <a:gd name="T11" fmla="*/ 490 h 565"/>
              <a:gd name="T12" fmla="*/ 536 w 910"/>
              <a:gd name="T13" fmla="*/ 490 h 565"/>
              <a:gd name="T14" fmla="*/ 478 w 910"/>
              <a:gd name="T15" fmla="*/ 490 h 565"/>
              <a:gd name="T16" fmla="*/ 467 w 910"/>
              <a:gd name="T17" fmla="*/ 434 h 565"/>
              <a:gd name="T18" fmla="*/ 469 w 910"/>
              <a:gd name="T19" fmla="*/ 354 h 565"/>
              <a:gd name="T20" fmla="*/ 423 w 910"/>
              <a:gd name="T21" fmla="*/ 333 h 565"/>
              <a:gd name="T22" fmla="*/ 374 w 910"/>
              <a:gd name="T23" fmla="*/ 314 h 565"/>
              <a:gd name="T24" fmla="*/ 328 w 910"/>
              <a:gd name="T25" fmla="*/ 312 h 565"/>
              <a:gd name="T26" fmla="*/ 291 w 910"/>
              <a:gd name="T27" fmla="*/ 291 h 565"/>
              <a:gd name="T28" fmla="*/ 250 w 910"/>
              <a:gd name="T29" fmla="*/ 256 h 565"/>
              <a:gd name="T30" fmla="*/ 209 w 910"/>
              <a:gd name="T31" fmla="*/ 220 h 565"/>
              <a:gd name="T32" fmla="*/ 152 w 910"/>
              <a:gd name="T33" fmla="*/ 224 h 565"/>
              <a:gd name="T34" fmla="*/ 137 w 910"/>
              <a:gd name="T35" fmla="*/ 235 h 565"/>
              <a:gd name="T36" fmla="*/ 122 w 910"/>
              <a:gd name="T37" fmla="*/ 243 h 565"/>
              <a:gd name="T38" fmla="*/ 108 w 910"/>
              <a:gd name="T39" fmla="*/ 263 h 565"/>
              <a:gd name="T40" fmla="*/ 54 w 910"/>
              <a:gd name="T41" fmla="*/ 266 h 565"/>
              <a:gd name="T42" fmla="*/ 14 w 910"/>
              <a:gd name="T43" fmla="*/ 265 h 565"/>
              <a:gd name="T44" fmla="*/ 1 w 910"/>
              <a:gd name="T45" fmla="*/ 247 h 565"/>
              <a:gd name="T46" fmla="*/ 6 w 910"/>
              <a:gd name="T47" fmla="*/ 219 h 565"/>
              <a:gd name="T48" fmla="*/ 11 w 910"/>
              <a:gd name="T49" fmla="*/ 189 h 565"/>
              <a:gd name="T50" fmla="*/ 16 w 910"/>
              <a:gd name="T51" fmla="*/ 171 h 565"/>
              <a:gd name="T52" fmla="*/ 18 w 910"/>
              <a:gd name="T53" fmla="*/ 194 h 565"/>
              <a:gd name="T54" fmla="*/ 34 w 910"/>
              <a:gd name="T55" fmla="*/ 201 h 565"/>
              <a:gd name="T56" fmla="*/ 47 w 910"/>
              <a:gd name="T57" fmla="*/ 206 h 565"/>
              <a:gd name="T58" fmla="*/ 54 w 910"/>
              <a:gd name="T59" fmla="*/ 196 h 565"/>
              <a:gd name="T60" fmla="*/ 54 w 910"/>
              <a:gd name="T61" fmla="*/ 194 h 565"/>
              <a:gd name="T62" fmla="*/ 65 w 910"/>
              <a:gd name="T63" fmla="*/ 188 h 565"/>
              <a:gd name="T64" fmla="*/ 77 w 910"/>
              <a:gd name="T65" fmla="*/ 176 h 565"/>
              <a:gd name="T66" fmla="*/ 88 w 910"/>
              <a:gd name="T67" fmla="*/ 170 h 565"/>
              <a:gd name="T68" fmla="*/ 72 w 910"/>
              <a:gd name="T69" fmla="*/ 183 h 565"/>
              <a:gd name="T70" fmla="*/ 75 w 910"/>
              <a:gd name="T71" fmla="*/ 175 h 565"/>
              <a:gd name="T72" fmla="*/ 94 w 910"/>
              <a:gd name="T73" fmla="*/ 168 h 565"/>
              <a:gd name="T74" fmla="*/ 116 w 910"/>
              <a:gd name="T75" fmla="*/ 173 h 565"/>
              <a:gd name="T76" fmla="*/ 139 w 910"/>
              <a:gd name="T77" fmla="*/ 173 h 565"/>
              <a:gd name="T78" fmla="*/ 137 w 910"/>
              <a:gd name="T79" fmla="*/ 171 h 565"/>
              <a:gd name="T80" fmla="*/ 117 w 910"/>
              <a:gd name="T81" fmla="*/ 170 h 565"/>
              <a:gd name="T82" fmla="*/ 94 w 910"/>
              <a:gd name="T83" fmla="*/ 168 h 565"/>
              <a:gd name="T84" fmla="*/ 75 w 910"/>
              <a:gd name="T85" fmla="*/ 173 h 565"/>
              <a:gd name="T86" fmla="*/ 55 w 910"/>
              <a:gd name="T87" fmla="*/ 189 h 565"/>
              <a:gd name="T88" fmla="*/ 39 w 910"/>
              <a:gd name="T89" fmla="*/ 193 h 565"/>
              <a:gd name="T90" fmla="*/ 24 w 910"/>
              <a:gd name="T91" fmla="*/ 199 h 565"/>
              <a:gd name="T92" fmla="*/ 21 w 910"/>
              <a:gd name="T93" fmla="*/ 181 h 565"/>
              <a:gd name="T94" fmla="*/ 14 w 910"/>
              <a:gd name="T95" fmla="*/ 165 h 565"/>
              <a:gd name="T96" fmla="*/ 18 w 910"/>
              <a:gd name="T97" fmla="*/ 144 h 565"/>
              <a:gd name="T98" fmla="*/ 19 w 910"/>
              <a:gd name="T99" fmla="*/ 126 h 565"/>
              <a:gd name="T100" fmla="*/ 23 w 910"/>
              <a:gd name="T101" fmla="*/ 106 h 565"/>
              <a:gd name="T102" fmla="*/ 23 w 910"/>
              <a:gd name="T103" fmla="*/ 91 h 565"/>
              <a:gd name="T104" fmla="*/ 24 w 910"/>
              <a:gd name="T105" fmla="*/ 82 h 565"/>
              <a:gd name="T106" fmla="*/ 28 w 910"/>
              <a:gd name="T107" fmla="*/ 57 h 565"/>
              <a:gd name="T108" fmla="*/ 29 w 910"/>
              <a:gd name="T109" fmla="*/ 36 h 565"/>
              <a:gd name="T110" fmla="*/ 31 w 910"/>
              <a:gd name="T111" fmla="*/ 19 h 565"/>
              <a:gd name="T112" fmla="*/ 34 w 910"/>
              <a:gd name="T113" fmla="*/ 6 h 565"/>
              <a:gd name="T114" fmla="*/ 55 w 910"/>
              <a:gd name="T115" fmla="*/ 1 h 565"/>
              <a:gd name="T116" fmla="*/ 103 w 910"/>
              <a:gd name="T117" fmla="*/ 3 h 565"/>
              <a:gd name="T118" fmla="*/ 130 w 910"/>
              <a:gd name="T119"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0" h="565">
                <a:moveTo>
                  <a:pt x="910" y="565"/>
                </a:moveTo>
                <a:lnTo>
                  <a:pt x="905" y="564"/>
                </a:lnTo>
                <a:lnTo>
                  <a:pt x="903" y="564"/>
                </a:lnTo>
                <a:lnTo>
                  <a:pt x="893" y="564"/>
                </a:lnTo>
                <a:lnTo>
                  <a:pt x="884" y="564"/>
                </a:lnTo>
                <a:lnTo>
                  <a:pt x="877" y="564"/>
                </a:lnTo>
                <a:lnTo>
                  <a:pt x="876" y="564"/>
                </a:lnTo>
                <a:lnTo>
                  <a:pt x="872" y="564"/>
                </a:lnTo>
                <a:lnTo>
                  <a:pt x="867" y="564"/>
                </a:lnTo>
                <a:lnTo>
                  <a:pt x="859" y="564"/>
                </a:lnTo>
                <a:lnTo>
                  <a:pt x="856" y="564"/>
                </a:lnTo>
                <a:lnTo>
                  <a:pt x="854" y="564"/>
                </a:lnTo>
                <a:lnTo>
                  <a:pt x="853" y="564"/>
                </a:lnTo>
                <a:lnTo>
                  <a:pt x="846" y="564"/>
                </a:lnTo>
                <a:lnTo>
                  <a:pt x="841" y="564"/>
                </a:lnTo>
                <a:lnTo>
                  <a:pt x="838" y="562"/>
                </a:lnTo>
                <a:lnTo>
                  <a:pt x="826" y="562"/>
                </a:lnTo>
                <a:lnTo>
                  <a:pt x="825" y="562"/>
                </a:lnTo>
                <a:lnTo>
                  <a:pt x="823" y="562"/>
                </a:lnTo>
                <a:lnTo>
                  <a:pt x="818" y="562"/>
                </a:lnTo>
                <a:lnTo>
                  <a:pt x="815" y="562"/>
                </a:lnTo>
                <a:lnTo>
                  <a:pt x="812" y="562"/>
                </a:lnTo>
                <a:lnTo>
                  <a:pt x="807" y="562"/>
                </a:lnTo>
                <a:lnTo>
                  <a:pt x="795" y="562"/>
                </a:lnTo>
                <a:lnTo>
                  <a:pt x="794" y="562"/>
                </a:lnTo>
                <a:lnTo>
                  <a:pt x="784" y="562"/>
                </a:lnTo>
                <a:lnTo>
                  <a:pt x="781" y="562"/>
                </a:lnTo>
                <a:lnTo>
                  <a:pt x="773" y="560"/>
                </a:lnTo>
                <a:lnTo>
                  <a:pt x="764" y="560"/>
                </a:lnTo>
                <a:lnTo>
                  <a:pt x="761" y="560"/>
                </a:lnTo>
                <a:lnTo>
                  <a:pt x="760" y="560"/>
                </a:lnTo>
                <a:lnTo>
                  <a:pt x="756" y="560"/>
                </a:lnTo>
                <a:lnTo>
                  <a:pt x="756" y="562"/>
                </a:lnTo>
                <a:lnTo>
                  <a:pt x="753" y="560"/>
                </a:lnTo>
                <a:lnTo>
                  <a:pt x="750" y="560"/>
                </a:lnTo>
                <a:lnTo>
                  <a:pt x="743" y="560"/>
                </a:lnTo>
                <a:lnTo>
                  <a:pt x="740" y="560"/>
                </a:lnTo>
                <a:lnTo>
                  <a:pt x="737" y="560"/>
                </a:lnTo>
                <a:lnTo>
                  <a:pt x="730" y="560"/>
                </a:lnTo>
                <a:lnTo>
                  <a:pt x="722" y="560"/>
                </a:lnTo>
                <a:lnTo>
                  <a:pt x="720" y="560"/>
                </a:lnTo>
                <a:lnTo>
                  <a:pt x="712" y="560"/>
                </a:lnTo>
                <a:lnTo>
                  <a:pt x="706" y="560"/>
                </a:lnTo>
                <a:lnTo>
                  <a:pt x="704" y="560"/>
                </a:lnTo>
                <a:lnTo>
                  <a:pt x="702" y="560"/>
                </a:lnTo>
                <a:lnTo>
                  <a:pt x="699" y="560"/>
                </a:lnTo>
                <a:lnTo>
                  <a:pt x="693" y="560"/>
                </a:lnTo>
                <a:lnTo>
                  <a:pt x="691" y="560"/>
                </a:lnTo>
                <a:lnTo>
                  <a:pt x="689" y="560"/>
                </a:lnTo>
                <a:lnTo>
                  <a:pt x="688" y="560"/>
                </a:lnTo>
                <a:lnTo>
                  <a:pt x="678" y="560"/>
                </a:lnTo>
                <a:lnTo>
                  <a:pt x="661" y="560"/>
                </a:lnTo>
                <a:lnTo>
                  <a:pt x="660" y="560"/>
                </a:lnTo>
                <a:lnTo>
                  <a:pt x="648" y="560"/>
                </a:lnTo>
                <a:lnTo>
                  <a:pt x="648" y="557"/>
                </a:lnTo>
                <a:lnTo>
                  <a:pt x="648" y="547"/>
                </a:lnTo>
                <a:lnTo>
                  <a:pt x="648" y="544"/>
                </a:lnTo>
                <a:lnTo>
                  <a:pt x="648" y="541"/>
                </a:lnTo>
                <a:lnTo>
                  <a:pt x="648" y="539"/>
                </a:lnTo>
                <a:lnTo>
                  <a:pt x="648" y="537"/>
                </a:lnTo>
                <a:lnTo>
                  <a:pt x="648" y="536"/>
                </a:lnTo>
                <a:lnTo>
                  <a:pt x="648" y="534"/>
                </a:lnTo>
                <a:lnTo>
                  <a:pt x="648" y="531"/>
                </a:lnTo>
                <a:lnTo>
                  <a:pt x="648" y="524"/>
                </a:lnTo>
                <a:lnTo>
                  <a:pt x="648" y="523"/>
                </a:lnTo>
                <a:lnTo>
                  <a:pt x="648" y="519"/>
                </a:lnTo>
                <a:lnTo>
                  <a:pt x="650" y="510"/>
                </a:lnTo>
                <a:lnTo>
                  <a:pt x="650" y="508"/>
                </a:lnTo>
                <a:lnTo>
                  <a:pt x="650" y="506"/>
                </a:lnTo>
                <a:lnTo>
                  <a:pt x="650" y="505"/>
                </a:lnTo>
                <a:lnTo>
                  <a:pt x="650" y="500"/>
                </a:lnTo>
                <a:lnTo>
                  <a:pt x="650" y="498"/>
                </a:lnTo>
                <a:lnTo>
                  <a:pt x="650" y="492"/>
                </a:lnTo>
                <a:lnTo>
                  <a:pt x="645" y="492"/>
                </a:lnTo>
                <a:lnTo>
                  <a:pt x="643" y="492"/>
                </a:lnTo>
                <a:lnTo>
                  <a:pt x="640" y="492"/>
                </a:lnTo>
                <a:lnTo>
                  <a:pt x="635" y="492"/>
                </a:lnTo>
                <a:lnTo>
                  <a:pt x="630" y="492"/>
                </a:lnTo>
                <a:lnTo>
                  <a:pt x="629" y="490"/>
                </a:lnTo>
                <a:lnTo>
                  <a:pt x="627" y="490"/>
                </a:lnTo>
                <a:lnTo>
                  <a:pt x="619" y="490"/>
                </a:lnTo>
                <a:lnTo>
                  <a:pt x="614" y="490"/>
                </a:lnTo>
                <a:lnTo>
                  <a:pt x="606" y="490"/>
                </a:lnTo>
                <a:lnTo>
                  <a:pt x="603" y="490"/>
                </a:lnTo>
                <a:lnTo>
                  <a:pt x="601" y="490"/>
                </a:lnTo>
                <a:lnTo>
                  <a:pt x="594" y="490"/>
                </a:lnTo>
                <a:lnTo>
                  <a:pt x="591" y="490"/>
                </a:lnTo>
                <a:lnTo>
                  <a:pt x="588" y="490"/>
                </a:lnTo>
                <a:lnTo>
                  <a:pt x="586" y="490"/>
                </a:lnTo>
                <a:lnTo>
                  <a:pt x="581" y="490"/>
                </a:lnTo>
                <a:lnTo>
                  <a:pt x="580" y="490"/>
                </a:lnTo>
                <a:lnTo>
                  <a:pt x="578" y="490"/>
                </a:lnTo>
                <a:lnTo>
                  <a:pt x="577" y="490"/>
                </a:lnTo>
                <a:lnTo>
                  <a:pt x="573" y="490"/>
                </a:lnTo>
                <a:lnTo>
                  <a:pt x="560" y="490"/>
                </a:lnTo>
                <a:lnTo>
                  <a:pt x="552" y="490"/>
                </a:lnTo>
                <a:lnTo>
                  <a:pt x="541" y="490"/>
                </a:lnTo>
                <a:lnTo>
                  <a:pt x="536" y="490"/>
                </a:lnTo>
                <a:lnTo>
                  <a:pt x="536" y="492"/>
                </a:lnTo>
                <a:lnTo>
                  <a:pt x="529" y="492"/>
                </a:lnTo>
                <a:lnTo>
                  <a:pt x="527" y="492"/>
                </a:lnTo>
                <a:lnTo>
                  <a:pt x="524" y="492"/>
                </a:lnTo>
                <a:lnTo>
                  <a:pt x="516" y="492"/>
                </a:lnTo>
                <a:lnTo>
                  <a:pt x="511" y="490"/>
                </a:lnTo>
                <a:lnTo>
                  <a:pt x="508" y="490"/>
                </a:lnTo>
                <a:lnTo>
                  <a:pt x="505" y="490"/>
                </a:lnTo>
                <a:lnTo>
                  <a:pt x="503" y="490"/>
                </a:lnTo>
                <a:lnTo>
                  <a:pt x="500" y="490"/>
                </a:lnTo>
                <a:lnTo>
                  <a:pt x="493" y="490"/>
                </a:lnTo>
                <a:lnTo>
                  <a:pt x="492" y="490"/>
                </a:lnTo>
                <a:lnTo>
                  <a:pt x="483" y="490"/>
                </a:lnTo>
                <a:lnTo>
                  <a:pt x="478" y="490"/>
                </a:lnTo>
                <a:lnTo>
                  <a:pt x="478" y="488"/>
                </a:lnTo>
                <a:lnTo>
                  <a:pt x="480" y="488"/>
                </a:lnTo>
                <a:lnTo>
                  <a:pt x="480" y="487"/>
                </a:lnTo>
                <a:lnTo>
                  <a:pt x="480" y="475"/>
                </a:lnTo>
                <a:lnTo>
                  <a:pt x="480" y="470"/>
                </a:lnTo>
                <a:lnTo>
                  <a:pt x="480" y="451"/>
                </a:lnTo>
                <a:lnTo>
                  <a:pt x="480" y="449"/>
                </a:lnTo>
                <a:lnTo>
                  <a:pt x="480" y="448"/>
                </a:lnTo>
                <a:lnTo>
                  <a:pt x="477" y="448"/>
                </a:lnTo>
                <a:lnTo>
                  <a:pt x="474" y="448"/>
                </a:lnTo>
                <a:lnTo>
                  <a:pt x="472" y="448"/>
                </a:lnTo>
                <a:lnTo>
                  <a:pt x="467" y="446"/>
                </a:lnTo>
                <a:lnTo>
                  <a:pt x="467" y="443"/>
                </a:lnTo>
                <a:lnTo>
                  <a:pt x="467" y="434"/>
                </a:lnTo>
                <a:lnTo>
                  <a:pt x="467" y="431"/>
                </a:lnTo>
                <a:lnTo>
                  <a:pt x="467" y="430"/>
                </a:lnTo>
                <a:lnTo>
                  <a:pt x="467" y="426"/>
                </a:lnTo>
                <a:lnTo>
                  <a:pt x="467" y="425"/>
                </a:lnTo>
                <a:lnTo>
                  <a:pt x="467" y="418"/>
                </a:lnTo>
                <a:lnTo>
                  <a:pt x="467" y="412"/>
                </a:lnTo>
                <a:lnTo>
                  <a:pt x="467" y="410"/>
                </a:lnTo>
                <a:lnTo>
                  <a:pt x="469" y="402"/>
                </a:lnTo>
                <a:lnTo>
                  <a:pt x="469" y="389"/>
                </a:lnTo>
                <a:lnTo>
                  <a:pt x="469" y="382"/>
                </a:lnTo>
                <a:lnTo>
                  <a:pt x="469" y="371"/>
                </a:lnTo>
                <a:lnTo>
                  <a:pt x="469" y="369"/>
                </a:lnTo>
                <a:lnTo>
                  <a:pt x="469" y="363"/>
                </a:lnTo>
                <a:lnTo>
                  <a:pt x="469" y="354"/>
                </a:lnTo>
                <a:lnTo>
                  <a:pt x="470" y="353"/>
                </a:lnTo>
                <a:lnTo>
                  <a:pt x="470" y="351"/>
                </a:lnTo>
                <a:lnTo>
                  <a:pt x="470" y="350"/>
                </a:lnTo>
                <a:lnTo>
                  <a:pt x="470" y="343"/>
                </a:lnTo>
                <a:lnTo>
                  <a:pt x="470" y="335"/>
                </a:lnTo>
                <a:lnTo>
                  <a:pt x="469" y="335"/>
                </a:lnTo>
                <a:lnTo>
                  <a:pt x="465" y="335"/>
                </a:lnTo>
                <a:lnTo>
                  <a:pt x="462" y="335"/>
                </a:lnTo>
                <a:lnTo>
                  <a:pt x="452" y="335"/>
                </a:lnTo>
                <a:lnTo>
                  <a:pt x="447" y="335"/>
                </a:lnTo>
                <a:lnTo>
                  <a:pt x="433" y="335"/>
                </a:lnTo>
                <a:lnTo>
                  <a:pt x="431" y="335"/>
                </a:lnTo>
                <a:lnTo>
                  <a:pt x="429" y="335"/>
                </a:lnTo>
                <a:lnTo>
                  <a:pt x="423" y="333"/>
                </a:lnTo>
                <a:lnTo>
                  <a:pt x="418" y="333"/>
                </a:lnTo>
                <a:lnTo>
                  <a:pt x="407" y="333"/>
                </a:lnTo>
                <a:lnTo>
                  <a:pt x="405" y="333"/>
                </a:lnTo>
                <a:lnTo>
                  <a:pt x="403" y="333"/>
                </a:lnTo>
                <a:lnTo>
                  <a:pt x="402" y="333"/>
                </a:lnTo>
                <a:lnTo>
                  <a:pt x="400" y="333"/>
                </a:lnTo>
                <a:lnTo>
                  <a:pt x="395" y="333"/>
                </a:lnTo>
                <a:lnTo>
                  <a:pt x="392" y="333"/>
                </a:lnTo>
                <a:lnTo>
                  <a:pt x="390" y="333"/>
                </a:lnTo>
                <a:lnTo>
                  <a:pt x="377" y="332"/>
                </a:lnTo>
                <a:lnTo>
                  <a:pt x="376" y="332"/>
                </a:lnTo>
                <a:lnTo>
                  <a:pt x="372" y="332"/>
                </a:lnTo>
                <a:lnTo>
                  <a:pt x="374" y="320"/>
                </a:lnTo>
                <a:lnTo>
                  <a:pt x="374" y="314"/>
                </a:lnTo>
                <a:lnTo>
                  <a:pt x="364" y="314"/>
                </a:lnTo>
                <a:lnTo>
                  <a:pt x="362" y="314"/>
                </a:lnTo>
                <a:lnTo>
                  <a:pt x="361" y="314"/>
                </a:lnTo>
                <a:lnTo>
                  <a:pt x="354" y="314"/>
                </a:lnTo>
                <a:lnTo>
                  <a:pt x="353" y="312"/>
                </a:lnTo>
                <a:lnTo>
                  <a:pt x="353" y="314"/>
                </a:lnTo>
                <a:lnTo>
                  <a:pt x="351" y="314"/>
                </a:lnTo>
                <a:lnTo>
                  <a:pt x="343" y="312"/>
                </a:lnTo>
                <a:lnTo>
                  <a:pt x="338" y="312"/>
                </a:lnTo>
                <a:lnTo>
                  <a:pt x="336" y="312"/>
                </a:lnTo>
                <a:lnTo>
                  <a:pt x="335" y="312"/>
                </a:lnTo>
                <a:lnTo>
                  <a:pt x="333" y="312"/>
                </a:lnTo>
                <a:lnTo>
                  <a:pt x="331" y="312"/>
                </a:lnTo>
                <a:lnTo>
                  <a:pt x="328" y="312"/>
                </a:lnTo>
                <a:lnTo>
                  <a:pt x="317" y="310"/>
                </a:lnTo>
                <a:lnTo>
                  <a:pt x="317" y="300"/>
                </a:lnTo>
                <a:lnTo>
                  <a:pt x="317" y="299"/>
                </a:lnTo>
                <a:lnTo>
                  <a:pt x="317" y="297"/>
                </a:lnTo>
                <a:lnTo>
                  <a:pt x="313" y="297"/>
                </a:lnTo>
                <a:lnTo>
                  <a:pt x="310" y="297"/>
                </a:lnTo>
                <a:lnTo>
                  <a:pt x="300" y="297"/>
                </a:lnTo>
                <a:lnTo>
                  <a:pt x="299" y="297"/>
                </a:lnTo>
                <a:lnTo>
                  <a:pt x="295" y="297"/>
                </a:lnTo>
                <a:lnTo>
                  <a:pt x="292" y="297"/>
                </a:lnTo>
                <a:lnTo>
                  <a:pt x="291" y="297"/>
                </a:lnTo>
                <a:lnTo>
                  <a:pt x="291" y="296"/>
                </a:lnTo>
                <a:lnTo>
                  <a:pt x="291" y="292"/>
                </a:lnTo>
                <a:lnTo>
                  <a:pt x="291" y="291"/>
                </a:lnTo>
                <a:lnTo>
                  <a:pt x="291" y="289"/>
                </a:lnTo>
                <a:lnTo>
                  <a:pt x="291" y="287"/>
                </a:lnTo>
                <a:lnTo>
                  <a:pt x="291" y="286"/>
                </a:lnTo>
                <a:lnTo>
                  <a:pt x="291" y="278"/>
                </a:lnTo>
                <a:lnTo>
                  <a:pt x="291" y="273"/>
                </a:lnTo>
                <a:lnTo>
                  <a:pt x="286" y="273"/>
                </a:lnTo>
                <a:lnTo>
                  <a:pt x="279" y="273"/>
                </a:lnTo>
                <a:lnTo>
                  <a:pt x="271" y="271"/>
                </a:lnTo>
                <a:lnTo>
                  <a:pt x="268" y="271"/>
                </a:lnTo>
                <a:lnTo>
                  <a:pt x="268" y="268"/>
                </a:lnTo>
                <a:lnTo>
                  <a:pt x="268" y="256"/>
                </a:lnTo>
                <a:lnTo>
                  <a:pt x="263" y="256"/>
                </a:lnTo>
                <a:lnTo>
                  <a:pt x="256" y="256"/>
                </a:lnTo>
                <a:lnTo>
                  <a:pt x="250" y="256"/>
                </a:lnTo>
                <a:lnTo>
                  <a:pt x="250" y="248"/>
                </a:lnTo>
                <a:lnTo>
                  <a:pt x="250" y="240"/>
                </a:lnTo>
                <a:lnTo>
                  <a:pt x="250" y="238"/>
                </a:lnTo>
                <a:lnTo>
                  <a:pt x="245" y="237"/>
                </a:lnTo>
                <a:lnTo>
                  <a:pt x="238" y="237"/>
                </a:lnTo>
                <a:lnTo>
                  <a:pt x="232" y="237"/>
                </a:lnTo>
                <a:lnTo>
                  <a:pt x="232" y="229"/>
                </a:lnTo>
                <a:lnTo>
                  <a:pt x="232" y="227"/>
                </a:lnTo>
                <a:lnTo>
                  <a:pt x="230" y="227"/>
                </a:lnTo>
                <a:lnTo>
                  <a:pt x="222" y="227"/>
                </a:lnTo>
                <a:lnTo>
                  <a:pt x="212" y="225"/>
                </a:lnTo>
                <a:lnTo>
                  <a:pt x="212" y="220"/>
                </a:lnTo>
                <a:lnTo>
                  <a:pt x="211" y="220"/>
                </a:lnTo>
                <a:lnTo>
                  <a:pt x="209" y="220"/>
                </a:lnTo>
                <a:lnTo>
                  <a:pt x="201" y="220"/>
                </a:lnTo>
                <a:lnTo>
                  <a:pt x="197" y="220"/>
                </a:lnTo>
                <a:lnTo>
                  <a:pt x="196" y="220"/>
                </a:lnTo>
                <a:lnTo>
                  <a:pt x="193" y="220"/>
                </a:lnTo>
                <a:lnTo>
                  <a:pt x="191" y="220"/>
                </a:lnTo>
                <a:lnTo>
                  <a:pt x="189" y="220"/>
                </a:lnTo>
                <a:lnTo>
                  <a:pt x="186" y="220"/>
                </a:lnTo>
                <a:lnTo>
                  <a:pt x="184" y="220"/>
                </a:lnTo>
                <a:lnTo>
                  <a:pt x="163" y="219"/>
                </a:lnTo>
                <a:lnTo>
                  <a:pt x="155" y="219"/>
                </a:lnTo>
                <a:lnTo>
                  <a:pt x="153" y="219"/>
                </a:lnTo>
                <a:lnTo>
                  <a:pt x="152" y="219"/>
                </a:lnTo>
                <a:lnTo>
                  <a:pt x="152" y="220"/>
                </a:lnTo>
                <a:lnTo>
                  <a:pt x="152" y="224"/>
                </a:lnTo>
                <a:lnTo>
                  <a:pt x="150" y="224"/>
                </a:lnTo>
                <a:lnTo>
                  <a:pt x="150" y="227"/>
                </a:lnTo>
                <a:lnTo>
                  <a:pt x="148" y="227"/>
                </a:lnTo>
                <a:lnTo>
                  <a:pt x="148" y="229"/>
                </a:lnTo>
                <a:lnTo>
                  <a:pt x="147" y="229"/>
                </a:lnTo>
                <a:lnTo>
                  <a:pt x="145" y="229"/>
                </a:lnTo>
                <a:lnTo>
                  <a:pt x="145" y="230"/>
                </a:lnTo>
                <a:lnTo>
                  <a:pt x="145" y="232"/>
                </a:lnTo>
                <a:lnTo>
                  <a:pt x="144" y="230"/>
                </a:lnTo>
                <a:lnTo>
                  <a:pt x="144" y="232"/>
                </a:lnTo>
                <a:lnTo>
                  <a:pt x="142" y="234"/>
                </a:lnTo>
                <a:lnTo>
                  <a:pt x="139" y="234"/>
                </a:lnTo>
                <a:lnTo>
                  <a:pt x="139" y="235"/>
                </a:lnTo>
                <a:lnTo>
                  <a:pt x="137" y="235"/>
                </a:lnTo>
                <a:lnTo>
                  <a:pt x="135" y="235"/>
                </a:lnTo>
                <a:lnTo>
                  <a:pt x="134" y="235"/>
                </a:lnTo>
                <a:lnTo>
                  <a:pt x="134" y="237"/>
                </a:lnTo>
                <a:lnTo>
                  <a:pt x="132" y="237"/>
                </a:lnTo>
                <a:lnTo>
                  <a:pt x="130" y="238"/>
                </a:lnTo>
                <a:lnTo>
                  <a:pt x="132" y="238"/>
                </a:lnTo>
                <a:lnTo>
                  <a:pt x="132" y="240"/>
                </a:lnTo>
                <a:lnTo>
                  <a:pt x="130" y="240"/>
                </a:lnTo>
                <a:lnTo>
                  <a:pt x="129" y="238"/>
                </a:lnTo>
                <a:lnTo>
                  <a:pt x="129" y="240"/>
                </a:lnTo>
                <a:lnTo>
                  <a:pt x="129" y="242"/>
                </a:lnTo>
                <a:lnTo>
                  <a:pt x="124" y="242"/>
                </a:lnTo>
                <a:lnTo>
                  <a:pt x="122" y="242"/>
                </a:lnTo>
                <a:lnTo>
                  <a:pt x="122" y="243"/>
                </a:lnTo>
                <a:lnTo>
                  <a:pt x="121" y="243"/>
                </a:lnTo>
                <a:lnTo>
                  <a:pt x="119" y="243"/>
                </a:lnTo>
                <a:lnTo>
                  <a:pt x="119" y="245"/>
                </a:lnTo>
                <a:lnTo>
                  <a:pt x="119" y="247"/>
                </a:lnTo>
                <a:lnTo>
                  <a:pt x="117" y="247"/>
                </a:lnTo>
                <a:lnTo>
                  <a:pt x="116" y="247"/>
                </a:lnTo>
                <a:lnTo>
                  <a:pt x="114" y="247"/>
                </a:lnTo>
                <a:lnTo>
                  <a:pt x="112" y="245"/>
                </a:lnTo>
                <a:lnTo>
                  <a:pt x="108" y="245"/>
                </a:lnTo>
                <a:lnTo>
                  <a:pt x="108" y="247"/>
                </a:lnTo>
                <a:lnTo>
                  <a:pt x="108" y="248"/>
                </a:lnTo>
                <a:lnTo>
                  <a:pt x="108" y="255"/>
                </a:lnTo>
                <a:lnTo>
                  <a:pt x="108" y="261"/>
                </a:lnTo>
                <a:lnTo>
                  <a:pt x="108" y="263"/>
                </a:lnTo>
                <a:lnTo>
                  <a:pt x="108" y="265"/>
                </a:lnTo>
                <a:lnTo>
                  <a:pt x="108" y="268"/>
                </a:lnTo>
                <a:lnTo>
                  <a:pt x="104" y="266"/>
                </a:lnTo>
                <a:lnTo>
                  <a:pt x="98" y="263"/>
                </a:lnTo>
                <a:lnTo>
                  <a:pt x="98" y="268"/>
                </a:lnTo>
                <a:lnTo>
                  <a:pt x="93" y="268"/>
                </a:lnTo>
                <a:lnTo>
                  <a:pt x="73" y="268"/>
                </a:lnTo>
                <a:lnTo>
                  <a:pt x="72" y="268"/>
                </a:lnTo>
                <a:lnTo>
                  <a:pt x="68" y="268"/>
                </a:lnTo>
                <a:lnTo>
                  <a:pt x="65" y="268"/>
                </a:lnTo>
                <a:lnTo>
                  <a:pt x="62" y="268"/>
                </a:lnTo>
                <a:lnTo>
                  <a:pt x="60" y="268"/>
                </a:lnTo>
                <a:lnTo>
                  <a:pt x="57" y="266"/>
                </a:lnTo>
                <a:lnTo>
                  <a:pt x="54" y="266"/>
                </a:lnTo>
                <a:lnTo>
                  <a:pt x="44" y="266"/>
                </a:lnTo>
                <a:lnTo>
                  <a:pt x="42" y="266"/>
                </a:lnTo>
                <a:lnTo>
                  <a:pt x="42" y="265"/>
                </a:lnTo>
                <a:lnTo>
                  <a:pt x="37" y="265"/>
                </a:lnTo>
                <a:lnTo>
                  <a:pt x="34" y="265"/>
                </a:lnTo>
                <a:lnTo>
                  <a:pt x="32" y="265"/>
                </a:lnTo>
                <a:lnTo>
                  <a:pt x="28" y="265"/>
                </a:lnTo>
                <a:lnTo>
                  <a:pt x="26" y="265"/>
                </a:lnTo>
                <a:lnTo>
                  <a:pt x="24" y="265"/>
                </a:lnTo>
                <a:lnTo>
                  <a:pt x="23" y="265"/>
                </a:lnTo>
                <a:lnTo>
                  <a:pt x="21" y="265"/>
                </a:lnTo>
                <a:lnTo>
                  <a:pt x="19" y="265"/>
                </a:lnTo>
                <a:lnTo>
                  <a:pt x="16" y="265"/>
                </a:lnTo>
                <a:lnTo>
                  <a:pt x="14" y="265"/>
                </a:lnTo>
                <a:lnTo>
                  <a:pt x="11" y="265"/>
                </a:lnTo>
                <a:lnTo>
                  <a:pt x="10" y="265"/>
                </a:lnTo>
                <a:lnTo>
                  <a:pt x="8" y="265"/>
                </a:lnTo>
                <a:lnTo>
                  <a:pt x="0" y="263"/>
                </a:lnTo>
                <a:lnTo>
                  <a:pt x="0" y="261"/>
                </a:lnTo>
                <a:lnTo>
                  <a:pt x="0" y="260"/>
                </a:lnTo>
                <a:lnTo>
                  <a:pt x="1" y="258"/>
                </a:lnTo>
                <a:lnTo>
                  <a:pt x="1" y="256"/>
                </a:lnTo>
                <a:lnTo>
                  <a:pt x="1" y="255"/>
                </a:lnTo>
                <a:lnTo>
                  <a:pt x="1" y="253"/>
                </a:lnTo>
                <a:lnTo>
                  <a:pt x="1" y="251"/>
                </a:lnTo>
                <a:lnTo>
                  <a:pt x="1" y="250"/>
                </a:lnTo>
                <a:lnTo>
                  <a:pt x="1" y="248"/>
                </a:lnTo>
                <a:lnTo>
                  <a:pt x="1" y="247"/>
                </a:lnTo>
                <a:lnTo>
                  <a:pt x="1" y="245"/>
                </a:lnTo>
                <a:lnTo>
                  <a:pt x="3" y="245"/>
                </a:lnTo>
                <a:lnTo>
                  <a:pt x="3" y="243"/>
                </a:lnTo>
                <a:lnTo>
                  <a:pt x="3" y="242"/>
                </a:lnTo>
                <a:lnTo>
                  <a:pt x="3" y="237"/>
                </a:lnTo>
                <a:lnTo>
                  <a:pt x="5" y="235"/>
                </a:lnTo>
                <a:lnTo>
                  <a:pt x="5" y="234"/>
                </a:lnTo>
                <a:lnTo>
                  <a:pt x="5" y="230"/>
                </a:lnTo>
                <a:lnTo>
                  <a:pt x="5" y="227"/>
                </a:lnTo>
                <a:lnTo>
                  <a:pt x="6" y="227"/>
                </a:lnTo>
                <a:lnTo>
                  <a:pt x="6" y="225"/>
                </a:lnTo>
                <a:lnTo>
                  <a:pt x="6" y="224"/>
                </a:lnTo>
                <a:lnTo>
                  <a:pt x="6" y="222"/>
                </a:lnTo>
                <a:lnTo>
                  <a:pt x="6" y="219"/>
                </a:lnTo>
                <a:lnTo>
                  <a:pt x="6" y="217"/>
                </a:lnTo>
                <a:lnTo>
                  <a:pt x="8" y="216"/>
                </a:lnTo>
                <a:lnTo>
                  <a:pt x="8" y="214"/>
                </a:lnTo>
                <a:lnTo>
                  <a:pt x="8" y="212"/>
                </a:lnTo>
                <a:lnTo>
                  <a:pt x="8" y="209"/>
                </a:lnTo>
                <a:lnTo>
                  <a:pt x="10" y="206"/>
                </a:lnTo>
                <a:lnTo>
                  <a:pt x="10" y="204"/>
                </a:lnTo>
                <a:lnTo>
                  <a:pt x="10" y="201"/>
                </a:lnTo>
                <a:lnTo>
                  <a:pt x="10" y="199"/>
                </a:lnTo>
                <a:lnTo>
                  <a:pt x="10" y="198"/>
                </a:lnTo>
                <a:lnTo>
                  <a:pt x="10" y="196"/>
                </a:lnTo>
                <a:lnTo>
                  <a:pt x="11" y="193"/>
                </a:lnTo>
                <a:lnTo>
                  <a:pt x="11" y="191"/>
                </a:lnTo>
                <a:lnTo>
                  <a:pt x="11" y="189"/>
                </a:lnTo>
                <a:lnTo>
                  <a:pt x="11" y="188"/>
                </a:lnTo>
                <a:lnTo>
                  <a:pt x="11" y="184"/>
                </a:lnTo>
                <a:lnTo>
                  <a:pt x="11" y="183"/>
                </a:lnTo>
                <a:lnTo>
                  <a:pt x="13" y="180"/>
                </a:lnTo>
                <a:lnTo>
                  <a:pt x="13" y="178"/>
                </a:lnTo>
                <a:lnTo>
                  <a:pt x="13" y="176"/>
                </a:lnTo>
                <a:lnTo>
                  <a:pt x="13" y="175"/>
                </a:lnTo>
                <a:lnTo>
                  <a:pt x="13" y="173"/>
                </a:lnTo>
                <a:lnTo>
                  <a:pt x="14" y="171"/>
                </a:lnTo>
                <a:lnTo>
                  <a:pt x="14" y="170"/>
                </a:lnTo>
                <a:lnTo>
                  <a:pt x="14" y="168"/>
                </a:lnTo>
                <a:lnTo>
                  <a:pt x="16" y="168"/>
                </a:lnTo>
                <a:lnTo>
                  <a:pt x="16" y="170"/>
                </a:lnTo>
                <a:lnTo>
                  <a:pt x="16" y="171"/>
                </a:lnTo>
                <a:lnTo>
                  <a:pt x="16" y="173"/>
                </a:lnTo>
                <a:lnTo>
                  <a:pt x="16" y="175"/>
                </a:lnTo>
                <a:lnTo>
                  <a:pt x="18" y="176"/>
                </a:lnTo>
                <a:lnTo>
                  <a:pt x="18" y="178"/>
                </a:lnTo>
                <a:lnTo>
                  <a:pt x="19" y="178"/>
                </a:lnTo>
                <a:lnTo>
                  <a:pt x="19" y="180"/>
                </a:lnTo>
                <a:lnTo>
                  <a:pt x="19" y="181"/>
                </a:lnTo>
                <a:lnTo>
                  <a:pt x="19" y="183"/>
                </a:lnTo>
                <a:lnTo>
                  <a:pt x="19" y="184"/>
                </a:lnTo>
                <a:lnTo>
                  <a:pt x="18" y="188"/>
                </a:lnTo>
                <a:lnTo>
                  <a:pt x="18" y="189"/>
                </a:lnTo>
                <a:lnTo>
                  <a:pt x="18" y="191"/>
                </a:lnTo>
                <a:lnTo>
                  <a:pt x="18" y="193"/>
                </a:lnTo>
                <a:lnTo>
                  <a:pt x="18" y="194"/>
                </a:lnTo>
                <a:lnTo>
                  <a:pt x="18" y="196"/>
                </a:lnTo>
                <a:lnTo>
                  <a:pt x="19" y="196"/>
                </a:lnTo>
                <a:lnTo>
                  <a:pt x="21" y="198"/>
                </a:lnTo>
                <a:lnTo>
                  <a:pt x="21" y="199"/>
                </a:lnTo>
                <a:lnTo>
                  <a:pt x="23" y="199"/>
                </a:lnTo>
                <a:lnTo>
                  <a:pt x="23" y="201"/>
                </a:lnTo>
                <a:lnTo>
                  <a:pt x="24" y="201"/>
                </a:lnTo>
                <a:lnTo>
                  <a:pt x="26" y="201"/>
                </a:lnTo>
                <a:lnTo>
                  <a:pt x="26" y="202"/>
                </a:lnTo>
                <a:lnTo>
                  <a:pt x="28" y="202"/>
                </a:lnTo>
                <a:lnTo>
                  <a:pt x="29" y="202"/>
                </a:lnTo>
                <a:lnTo>
                  <a:pt x="31" y="201"/>
                </a:lnTo>
                <a:lnTo>
                  <a:pt x="32" y="201"/>
                </a:lnTo>
                <a:lnTo>
                  <a:pt x="34" y="201"/>
                </a:lnTo>
                <a:lnTo>
                  <a:pt x="34" y="199"/>
                </a:lnTo>
                <a:lnTo>
                  <a:pt x="36" y="199"/>
                </a:lnTo>
                <a:lnTo>
                  <a:pt x="37" y="199"/>
                </a:lnTo>
                <a:lnTo>
                  <a:pt x="39" y="199"/>
                </a:lnTo>
                <a:lnTo>
                  <a:pt x="41" y="199"/>
                </a:lnTo>
                <a:lnTo>
                  <a:pt x="42" y="199"/>
                </a:lnTo>
                <a:lnTo>
                  <a:pt x="44" y="199"/>
                </a:lnTo>
                <a:lnTo>
                  <a:pt x="45" y="199"/>
                </a:lnTo>
                <a:lnTo>
                  <a:pt x="47" y="199"/>
                </a:lnTo>
                <a:lnTo>
                  <a:pt x="49" y="201"/>
                </a:lnTo>
                <a:lnTo>
                  <a:pt x="49" y="202"/>
                </a:lnTo>
                <a:lnTo>
                  <a:pt x="47" y="202"/>
                </a:lnTo>
                <a:lnTo>
                  <a:pt x="47" y="204"/>
                </a:lnTo>
                <a:lnTo>
                  <a:pt x="47" y="206"/>
                </a:lnTo>
                <a:lnTo>
                  <a:pt x="47" y="207"/>
                </a:lnTo>
                <a:lnTo>
                  <a:pt x="49" y="207"/>
                </a:lnTo>
                <a:lnTo>
                  <a:pt x="49" y="209"/>
                </a:lnTo>
                <a:lnTo>
                  <a:pt x="47" y="209"/>
                </a:lnTo>
                <a:lnTo>
                  <a:pt x="49" y="209"/>
                </a:lnTo>
                <a:lnTo>
                  <a:pt x="49" y="207"/>
                </a:lnTo>
                <a:lnTo>
                  <a:pt x="49" y="206"/>
                </a:lnTo>
                <a:lnTo>
                  <a:pt x="49" y="204"/>
                </a:lnTo>
                <a:lnTo>
                  <a:pt x="49" y="202"/>
                </a:lnTo>
                <a:lnTo>
                  <a:pt x="49" y="201"/>
                </a:lnTo>
                <a:lnTo>
                  <a:pt x="49" y="199"/>
                </a:lnTo>
                <a:lnTo>
                  <a:pt x="49" y="198"/>
                </a:lnTo>
                <a:lnTo>
                  <a:pt x="50" y="198"/>
                </a:lnTo>
                <a:lnTo>
                  <a:pt x="54" y="196"/>
                </a:lnTo>
                <a:lnTo>
                  <a:pt x="54" y="194"/>
                </a:lnTo>
                <a:lnTo>
                  <a:pt x="55" y="194"/>
                </a:lnTo>
                <a:lnTo>
                  <a:pt x="55" y="193"/>
                </a:lnTo>
                <a:lnTo>
                  <a:pt x="57" y="193"/>
                </a:lnTo>
                <a:lnTo>
                  <a:pt x="57" y="191"/>
                </a:lnTo>
                <a:lnTo>
                  <a:pt x="59" y="191"/>
                </a:lnTo>
                <a:lnTo>
                  <a:pt x="57" y="191"/>
                </a:lnTo>
                <a:lnTo>
                  <a:pt x="57" y="193"/>
                </a:lnTo>
                <a:lnTo>
                  <a:pt x="55" y="193"/>
                </a:lnTo>
                <a:lnTo>
                  <a:pt x="54" y="193"/>
                </a:lnTo>
                <a:lnTo>
                  <a:pt x="54" y="194"/>
                </a:lnTo>
                <a:lnTo>
                  <a:pt x="52" y="193"/>
                </a:lnTo>
                <a:lnTo>
                  <a:pt x="52" y="194"/>
                </a:lnTo>
                <a:lnTo>
                  <a:pt x="54" y="194"/>
                </a:lnTo>
                <a:lnTo>
                  <a:pt x="52" y="194"/>
                </a:lnTo>
                <a:lnTo>
                  <a:pt x="50" y="194"/>
                </a:lnTo>
                <a:lnTo>
                  <a:pt x="49" y="194"/>
                </a:lnTo>
                <a:lnTo>
                  <a:pt x="49" y="193"/>
                </a:lnTo>
                <a:lnTo>
                  <a:pt x="50" y="193"/>
                </a:lnTo>
                <a:lnTo>
                  <a:pt x="52" y="191"/>
                </a:lnTo>
                <a:lnTo>
                  <a:pt x="55" y="189"/>
                </a:lnTo>
                <a:lnTo>
                  <a:pt x="57" y="189"/>
                </a:lnTo>
                <a:lnTo>
                  <a:pt x="57" y="188"/>
                </a:lnTo>
                <a:lnTo>
                  <a:pt x="59" y="188"/>
                </a:lnTo>
                <a:lnTo>
                  <a:pt x="60" y="188"/>
                </a:lnTo>
                <a:lnTo>
                  <a:pt x="62" y="188"/>
                </a:lnTo>
                <a:lnTo>
                  <a:pt x="63" y="188"/>
                </a:lnTo>
                <a:lnTo>
                  <a:pt x="65" y="188"/>
                </a:lnTo>
                <a:lnTo>
                  <a:pt x="65" y="186"/>
                </a:lnTo>
                <a:lnTo>
                  <a:pt x="67" y="186"/>
                </a:lnTo>
                <a:lnTo>
                  <a:pt x="68" y="186"/>
                </a:lnTo>
                <a:lnTo>
                  <a:pt x="70" y="186"/>
                </a:lnTo>
                <a:lnTo>
                  <a:pt x="70" y="184"/>
                </a:lnTo>
                <a:lnTo>
                  <a:pt x="72" y="183"/>
                </a:lnTo>
                <a:lnTo>
                  <a:pt x="72" y="181"/>
                </a:lnTo>
                <a:lnTo>
                  <a:pt x="73" y="181"/>
                </a:lnTo>
                <a:lnTo>
                  <a:pt x="75" y="180"/>
                </a:lnTo>
                <a:lnTo>
                  <a:pt x="77" y="180"/>
                </a:lnTo>
                <a:lnTo>
                  <a:pt x="77" y="178"/>
                </a:lnTo>
                <a:lnTo>
                  <a:pt x="75" y="178"/>
                </a:lnTo>
                <a:lnTo>
                  <a:pt x="77" y="178"/>
                </a:lnTo>
                <a:lnTo>
                  <a:pt x="77" y="176"/>
                </a:lnTo>
                <a:lnTo>
                  <a:pt x="78" y="176"/>
                </a:lnTo>
                <a:lnTo>
                  <a:pt x="80" y="175"/>
                </a:lnTo>
                <a:lnTo>
                  <a:pt x="81" y="175"/>
                </a:lnTo>
                <a:lnTo>
                  <a:pt x="81" y="173"/>
                </a:lnTo>
                <a:lnTo>
                  <a:pt x="83" y="173"/>
                </a:lnTo>
                <a:lnTo>
                  <a:pt x="83" y="171"/>
                </a:lnTo>
                <a:lnTo>
                  <a:pt x="85" y="171"/>
                </a:lnTo>
                <a:lnTo>
                  <a:pt x="85" y="170"/>
                </a:lnTo>
                <a:lnTo>
                  <a:pt x="88" y="170"/>
                </a:lnTo>
                <a:lnTo>
                  <a:pt x="90" y="171"/>
                </a:lnTo>
                <a:lnTo>
                  <a:pt x="90" y="170"/>
                </a:lnTo>
                <a:lnTo>
                  <a:pt x="91" y="170"/>
                </a:lnTo>
                <a:lnTo>
                  <a:pt x="90" y="170"/>
                </a:lnTo>
                <a:lnTo>
                  <a:pt x="88" y="170"/>
                </a:lnTo>
                <a:lnTo>
                  <a:pt x="86" y="170"/>
                </a:lnTo>
                <a:lnTo>
                  <a:pt x="85" y="170"/>
                </a:lnTo>
                <a:lnTo>
                  <a:pt x="83" y="171"/>
                </a:lnTo>
                <a:lnTo>
                  <a:pt x="81" y="171"/>
                </a:lnTo>
                <a:lnTo>
                  <a:pt x="81" y="173"/>
                </a:lnTo>
                <a:lnTo>
                  <a:pt x="80" y="175"/>
                </a:lnTo>
                <a:lnTo>
                  <a:pt x="78" y="175"/>
                </a:lnTo>
                <a:lnTo>
                  <a:pt x="77" y="176"/>
                </a:lnTo>
                <a:lnTo>
                  <a:pt x="75" y="176"/>
                </a:lnTo>
                <a:lnTo>
                  <a:pt x="75" y="178"/>
                </a:lnTo>
                <a:lnTo>
                  <a:pt x="75" y="180"/>
                </a:lnTo>
                <a:lnTo>
                  <a:pt x="73" y="181"/>
                </a:lnTo>
                <a:lnTo>
                  <a:pt x="72" y="181"/>
                </a:lnTo>
                <a:lnTo>
                  <a:pt x="72" y="183"/>
                </a:lnTo>
                <a:lnTo>
                  <a:pt x="70" y="183"/>
                </a:lnTo>
                <a:lnTo>
                  <a:pt x="68" y="184"/>
                </a:lnTo>
                <a:lnTo>
                  <a:pt x="70" y="184"/>
                </a:lnTo>
                <a:lnTo>
                  <a:pt x="70" y="186"/>
                </a:lnTo>
                <a:lnTo>
                  <a:pt x="68" y="186"/>
                </a:lnTo>
                <a:lnTo>
                  <a:pt x="67" y="184"/>
                </a:lnTo>
                <a:lnTo>
                  <a:pt x="68" y="184"/>
                </a:lnTo>
                <a:lnTo>
                  <a:pt x="68" y="181"/>
                </a:lnTo>
                <a:lnTo>
                  <a:pt x="70" y="181"/>
                </a:lnTo>
                <a:lnTo>
                  <a:pt x="70" y="180"/>
                </a:lnTo>
                <a:lnTo>
                  <a:pt x="70" y="178"/>
                </a:lnTo>
                <a:lnTo>
                  <a:pt x="72" y="178"/>
                </a:lnTo>
                <a:lnTo>
                  <a:pt x="73" y="176"/>
                </a:lnTo>
                <a:lnTo>
                  <a:pt x="75" y="175"/>
                </a:lnTo>
                <a:lnTo>
                  <a:pt x="75" y="173"/>
                </a:lnTo>
                <a:lnTo>
                  <a:pt x="77" y="173"/>
                </a:lnTo>
                <a:lnTo>
                  <a:pt x="77" y="171"/>
                </a:lnTo>
                <a:lnTo>
                  <a:pt x="78" y="171"/>
                </a:lnTo>
                <a:lnTo>
                  <a:pt x="80" y="171"/>
                </a:lnTo>
                <a:lnTo>
                  <a:pt x="81" y="171"/>
                </a:lnTo>
                <a:lnTo>
                  <a:pt x="83" y="170"/>
                </a:lnTo>
                <a:lnTo>
                  <a:pt x="85" y="170"/>
                </a:lnTo>
                <a:lnTo>
                  <a:pt x="86" y="170"/>
                </a:lnTo>
                <a:lnTo>
                  <a:pt x="86" y="168"/>
                </a:lnTo>
                <a:lnTo>
                  <a:pt x="88" y="168"/>
                </a:lnTo>
                <a:lnTo>
                  <a:pt x="90" y="168"/>
                </a:lnTo>
                <a:lnTo>
                  <a:pt x="93" y="168"/>
                </a:lnTo>
                <a:lnTo>
                  <a:pt x="94" y="168"/>
                </a:lnTo>
                <a:lnTo>
                  <a:pt x="96" y="170"/>
                </a:lnTo>
                <a:lnTo>
                  <a:pt x="98" y="170"/>
                </a:lnTo>
                <a:lnTo>
                  <a:pt x="99" y="170"/>
                </a:lnTo>
                <a:lnTo>
                  <a:pt x="101" y="171"/>
                </a:lnTo>
                <a:lnTo>
                  <a:pt x="103" y="171"/>
                </a:lnTo>
                <a:lnTo>
                  <a:pt x="104" y="171"/>
                </a:lnTo>
                <a:lnTo>
                  <a:pt x="106" y="171"/>
                </a:lnTo>
                <a:lnTo>
                  <a:pt x="108" y="171"/>
                </a:lnTo>
                <a:lnTo>
                  <a:pt x="109" y="171"/>
                </a:lnTo>
                <a:lnTo>
                  <a:pt x="111" y="171"/>
                </a:lnTo>
                <a:lnTo>
                  <a:pt x="112" y="171"/>
                </a:lnTo>
                <a:lnTo>
                  <a:pt x="112" y="173"/>
                </a:lnTo>
                <a:lnTo>
                  <a:pt x="114" y="173"/>
                </a:lnTo>
                <a:lnTo>
                  <a:pt x="116" y="173"/>
                </a:lnTo>
                <a:lnTo>
                  <a:pt x="117" y="171"/>
                </a:lnTo>
                <a:lnTo>
                  <a:pt x="117" y="170"/>
                </a:lnTo>
                <a:lnTo>
                  <a:pt x="119" y="168"/>
                </a:lnTo>
                <a:lnTo>
                  <a:pt x="121" y="167"/>
                </a:lnTo>
                <a:lnTo>
                  <a:pt x="122" y="168"/>
                </a:lnTo>
                <a:lnTo>
                  <a:pt x="126" y="168"/>
                </a:lnTo>
                <a:lnTo>
                  <a:pt x="129" y="167"/>
                </a:lnTo>
                <a:lnTo>
                  <a:pt x="130" y="168"/>
                </a:lnTo>
                <a:lnTo>
                  <a:pt x="132" y="168"/>
                </a:lnTo>
                <a:lnTo>
                  <a:pt x="134" y="170"/>
                </a:lnTo>
                <a:lnTo>
                  <a:pt x="135" y="170"/>
                </a:lnTo>
                <a:lnTo>
                  <a:pt x="135" y="171"/>
                </a:lnTo>
                <a:lnTo>
                  <a:pt x="137" y="173"/>
                </a:lnTo>
                <a:lnTo>
                  <a:pt x="139" y="173"/>
                </a:lnTo>
                <a:lnTo>
                  <a:pt x="140" y="173"/>
                </a:lnTo>
                <a:lnTo>
                  <a:pt x="142" y="171"/>
                </a:lnTo>
                <a:lnTo>
                  <a:pt x="144" y="171"/>
                </a:lnTo>
                <a:lnTo>
                  <a:pt x="144" y="170"/>
                </a:lnTo>
                <a:lnTo>
                  <a:pt x="144" y="168"/>
                </a:lnTo>
                <a:lnTo>
                  <a:pt x="144" y="167"/>
                </a:lnTo>
                <a:lnTo>
                  <a:pt x="144" y="168"/>
                </a:lnTo>
                <a:lnTo>
                  <a:pt x="144" y="170"/>
                </a:lnTo>
                <a:lnTo>
                  <a:pt x="144" y="171"/>
                </a:lnTo>
                <a:lnTo>
                  <a:pt x="142" y="171"/>
                </a:lnTo>
                <a:lnTo>
                  <a:pt x="140" y="173"/>
                </a:lnTo>
                <a:lnTo>
                  <a:pt x="139" y="173"/>
                </a:lnTo>
                <a:lnTo>
                  <a:pt x="137" y="173"/>
                </a:lnTo>
                <a:lnTo>
                  <a:pt x="137" y="171"/>
                </a:lnTo>
                <a:lnTo>
                  <a:pt x="135" y="171"/>
                </a:lnTo>
                <a:lnTo>
                  <a:pt x="135" y="170"/>
                </a:lnTo>
                <a:lnTo>
                  <a:pt x="134" y="170"/>
                </a:lnTo>
                <a:lnTo>
                  <a:pt x="134" y="168"/>
                </a:lnTo>
                <a:lnTo>
                  <a:pt x="132" y="168"/>
                </a:lnTo>
                <a:lnTo>
                  <a:pt x="132" y="167"/>
                </a:lnTo>
                <a:lnTo>
                  <a:pt x="130" y="167"/>
                </a:lnTo>
                <a:lnTo>
                  <a:pt x="129" y="167"/>
                </a:lnTo>
                <a:lnTo>
                  <a:pt x="127" y="167"/>
                </a:lnTo>
                <a:lnTo>
                  <a:pt x="126" y="167"/>
                </a:lnTo>
                <a:lnTo>
                  <a:pt x="121" y="167"/>
                </a:lnTo>
                <a:lnTo>
                  <a:pt x="119" y="167"/>
                </a:lnTo>
                <a:lnTo>
                  <a:pt x="119" y="168"/>
                </a:lnTo>
                <a:lnTo>
                  <a:pt x="117" y="170"/>
                </a:lnTo>
                <a:lnTo>
                  <a:pt x="116" y="171"/>
                </a:lnTo>
                <a:lnTo>
                  <a:pt x="116" y="173"/>
                </a:lnTo>
                <a:lnTo>
                  <a:pt x="114" y="173"/>
                </a:lnTo>
                <a:lnTo>
                  <a:pt x="114" y="171"/>
                </a:lnTo>
                <a:lnTo>
                  <a:pt x="112" y="171"/>
                </a:lnTo>
                <a:lnTo>
                  <a:pt x="111" y="171"/>
                </a:lnTo>
                <a:lnTo>
                  <a:pt x="106" y="171"/>
                </a:lnTo>
                <a:lnTo>
                  <a:pt x="104" y="171"/>
                </a:lnTo>
                <a:lnTo>
                  <a:pt x="103" y="171"/>
                </a:lnTo>
                <a:lnTo>
                  <a:pt x="101" y="171"/>
                </a:lnTo>
                <a:lnTo>
                  <a:pt x="101" y="170"/>
                </a:lnTo>
                <a:lnTo>
                  <a:pt x="98" y="170"/>
                </a:lnTo>
                <a:lnTo>
                  <a:pt x="96" y="168"/>
                </a:lnTo>
                <a:lnTo>
                  <a:pt x="94" y="168"/>
                </a:lnTo>
                <a:lnTo>
                  <a:pt x="93" y="168"/>
                </a:lnTo>
                <a:lnTo>
                  <a:pt x="91" y="168"/>
                </a:lnTo>
                <a:lnTo>
                  <a:pt x="90" y="168"/>
                </a:lnTo>
                <a:lnTo>
                  <a:pt x="88" y="168"/>
                </a:lnTo>
                <a:lnTo>
                  <a:pt x="86" y="168"/>
                </a:lnTo>
                <a:lnTo>
                  <a:pt x="85" y="168"/>
                </a:lnTo>
                <a:lnTo>
                  <a:pt x="85" y="170"/>
                </a:lnTo>
                <a:lnTo>
                  <a:pt x="83" y="170"/>
                </a:lnTo>
                <a:lnTo>
                  <a:pt x="81" y="170"/>
                </a:lnTo>
                <a:lnTo>
                  <a:pt x="80" y="171"/>
                </a:lnTo>
                <a:lnTo>
                  <a:pt x="78" y="171"/>
                </a:lnTo>
                <a:lnTo>
                  <a:pt x="77" y="171"/>
                </a:lnTo>
                <a:lnTo>
                  <a:pt x="77" y="173"/>
                </a:lnTo>
                <a:lnTo>
                  <a:pt x="75" y="173"/>
                </a:lnTo>
                <a:lnTo>
                  <a:pt x="73" y="176"/>
                </a:lnTo>
                <a:lnTo>
                  <a:pt x="72" y="176"/>
                </a:lnTo>
                <a:lnTo>
                  <a:pt x="70" y="178"/>
                </a:lnTo>
                <a:lnTo>
                  <a:pt x="68" y="180"/>
                </a:lnTo>
                <a:lnTo>
                  <a:pt x="67" y="183"/>
                </a:lnTo>
                <a:lnTo>
                  <a:pt x="67" y="184"/>
                </a:lnTo>
                <a:lnTo>
                  <a:pt x="65" y="184"/>
                </a:lnTo>
                <a:lnTo>
                  <a:pt x="65" y="186"/>
                </a:lnTo>
                <a:lnTo>
                  <a:pt x="63" y="188"/>
                </a:lnTo>
                <a:lnTo>
                  <a:pt x="62" y="188"/>
                </a:lnTo>
                <a:lnTo>
                  <a:pt x="60" y="188"/>
                </a:lnTo>
                <a:lnTo>
                  <a:pt x="59" y="188"/>
                </a:lnTo>
                <a:lnTo>
                  <a:pt x="57" y="188"/>
                </a:lnTo>
                <a:lnTo>
                  <a:pt x="55" y="189"/>
                </a:lnTo>
                <a:lnTo>
                  <a:pt x="54" y="189"/>
                </a:lnTo>
                <a:lnTo>
                  <a:pt x="52" y="191"/>
                </a:lnTo>
                <a:lnTo>
                  <a:pt x="50" y="191"/>
                </a:lnTo>
                <a:lnTo>
                  <a:pt x="49" y="191"/>
                </a:lnTo>
                <a:lnTo>
                  <a:pt x="49" y="193"/>
                </a:lnTo>
                <a:lnTo>
                  <a:pt x="47" y="193"/>
                </a:lnTo>
                <a:lnTo>
                  <a:pt x="45" y="193"/>
                </a:lnTo>
                <a:lnTo>
                  <a:pt x="44" y="194"/>
                </a:lnTo>
                <a:lnTo>
                  <a:pt x="42" y="194"/>
                </a:lnTo>
                <a:lnTo>
                  <a:pt x="41" y="194"/>
                </a:lnTo>
                <a:lnTo>
                  <a:pt x="42" y="194"/>
                </a:lnTo>
                <a:lnTo>
                  <a:pt x="41" y="194"/>
                </a:lnTo>
                <a:lnTo>
                  <a:pt x="41" y="193"/>
                </a:lnTo>
                <a:lnTo>
                  <a:pt x="39" y="193"/>
                </a:lnTo>
                <a:lnTo>
                  <a:pt x="37" y="193"/>
                </a:lnTo>
                <a:lnTo>
                  <a:pt x="37" y="194"/>
                </a:lnTo>
                <a:lnTo>
                  <a:pt x="36" y="194"/>
                </a:lnTo>
                <a:lnTo>
                  <a:pt x="37" y="194"/>
                </a:lnTo>
                <a:lnTo>
                  <a:pt x="36" y="194"/>
                </a:lnTo>
                <a:lnTo>
                  <a:pt x="34" y="193"/>
                </a:lnTo>
                <a:lnTo>
                  <a:pt x="32" y="194"/>
                </a:lnTo>
                <a:lnTo>
                  <a:pt x="31" y="194"/>
                </a:lnTo>
                <a:lnTo>
                  <a:pt x="31" y="196"/>
                </a:lnTo>
                <a:lnTo>
                  <a:pt x="29" y="196"/>
                </a:lnTo>
                <a:lnTo>
                  <a:pt x="29" y="198"/>
                </a:lnTo>
                <a:lnTo>
                  <a:pt x="28" y="199"/>
                </a:lnTo>
                <a:lnTo>
                  <a:pt x="26" y="199"/>
                </a:lnTo>
                <a:lnTo>
                  <a:pt x="24" y="199"/>
                </a:lnTo>
                <a:lnTo>
                  <a:pt x="24" y="198"/>
                </a:lnTo>
                <a:lnTo>
                  <a:pt x="23" y="198"/>
                </a:lnTo>
                <a:lnTo>
                  <a:pt x="23" y="196"/>
                </a:lnTo>
                <a:lnTo>
                  <a:pt x="21" y="196"/>
                </a:lnTo>
                <a:lnTo>
                  <a:pt x="19" y="194"/>
                </a:lnTo>
                <a:lnTo>
                  <a:pt x="19" y="193"/>
                </a:lnTo>
                <a:lnTo>
                  <a:pt x="19" y="191"/>
                </a:lnTo>
                <a:lnTo>
                  <a:pt x="19" y="189"/>
                </a:lnTo>
                <a:lnTo>
                  <a:pt x="19" y="188"/>
                </a:lnTo>
                <a:lnTo>
                  <a:pt x="19" y="186"/>
                </a:lnTo>
                <a:lnTo>
                  <a:pt x="21" y="186"/>
                </a:lnTo>
                <a:lnTo>
                  <a:pt x="21" y="184"/>
                </a:lnTo>
                <a:lnTo>
                  <a:pt x="21" y="183"/>
                </a:lnTo>
                <a:lnTo>
                  <a:pt x="21" y="181"/>
                </a:lnTo>
                <a:lnTo>
                  <a:pt x="21" y="180"/>
                </a:lnTo>
                <a:lnTo>
                  <a:pt x="19" y="178"/>
                </a:lnTo>
                <a:lnTo>
                  <a:pt x="19" y="176"/>
                </a:lnTo>
                <a:lnTo>
                  <a:pt x="19" y="175"/>
                </a:lnTo>
                <a:lnTo>
                  <a:pt x="18" y="173"/>
                </a:lnTo>
                <a:lnTo>
                  <a:pt x="18" y="171"/>
                </a:lnTo>
                <a:lnTo>
                  <a:pt x="19" y="171"/>
                </a:lnTo>
                <a:lnTo>
                  <a:pt x="19" y="170"/>
                </a:lnTo>
                <a:lnTo>
                  <a:pt x="18" y="170"/>
                </a:lnTo>
                <a:lnTo>
                  <a:pt x="18" y="168"/>
                </a:lnTo>
                <a:lnTo>
                  <a:pt x="18" y="167"/>
                </a:lnTo>
                <a:lnTo>
                  <a:pt x="16" y="167"/>
                </a:lnTo>
                <a:lnTo>
                  <a:pt x="16" y="165"/>
                </a:lnTo>
                <a:lnTo>
                  <a:pt x="14" y="165"/>
                </a:lnTo>
                <a:lnTo>
                  <a:pt x="13" y="165"/>
                </a:lnTo>
                <a:lnTo>
                  <a:pt x="13" y="163"/>
                </a:lnTo>
                <a:lnTo>
                  <a:pt x="14" y="162"/>
                </a:lnTo>
                <a:lnTo>
                  <a:pt x="14" y="160"/>
                </a:lnTo>
                <a:lnTo>
                  <a:pt x="14" y="158"/>
                </a:lnTo>
                <a:lnTo>
                  <a:pt x="14" y="157"/>
                </a:lnTo>
                <a:lnTo>
                  <a:pt x="16" y="155"/>
                </a:lnTo>
                <a:lnTo>
                  <a:pt x="16" y="153"/>
                </a:lnTo>
                <a:lnTo>
                  <a:pt x="16" y="152"/>
                </a:lnTo>
                <a:lnTo>
                  <a:pt x="16" y="150"/>
                </a:lnTo>
                <a:lnTo>
                  <a:pt x="16" y="149"/>
                </a:lnTo>
                <a:lnTo>
                  <a:pt x="16" y="147"/>
                </a:lnTo>
                <a:lnTo>
                  <a:pt x="18" y="145"/>
                </a:lnTo>
                <a:lnTo>
                  <a:pt x="18" y="144"/>
                </a:lnTo>
                <a:lnTo>
                  <a:pt x="18" y="142"/>
                </a:lnTo>
                <a:lnTo>
                  <a:pt x="18" y="140"/>
                </a:lnTo>
                <a:lnTo>
                  <a:pt x="18" y="139"/>
                </a:lnTo>
                <a:lnTo>
                  <a:pt x="19" y="139"/>
                </a:lnTo>
                <a:lnTo>
                  <a:pt x="19" y="137"/>
                </a:lnTo>
                <a:lnTo>
                  <a:pt x="18" y="137"/>
                </a:lnTo>
                <a:lnTo>
                  <a:pt x="18" y="135"/>
                </a:lnTo>
                <a:lnTo>
                  <a:pt x="19" y="135"/>
                </a:lnTo>
                <a:lnTo>
                  <a:pt x="19" y="134"/>
                </a:lnTo>
                <a:lnTo>
                  <a:pt x="19" y="132"/>
                </a:lnTo>
                <a:lnTo>
                  <a:pt x="19" y="131"/>
                </a:lnTo>
                <a:lnTo>
                  <a:pt x="19" y="129"/>
                </a:lnTo>
                <a:lnTo>
                  <a:pt x="19" y="127"/>
                </a:lnTo>
                <a:lnTo>
                  <a:pt x="19" y="126"/>
                </a:lnTo>
                <a:lnTo>
                  <a:pt x="21" y="124"/>
                </a:lnTo>
                <a:lnTo>
                  <a:pt x="21" y="122"/>
                </a:lnTo>
                <a:lnTo>
                  <a:pt x="21" y="119"/>
                </a:lnTo>
                <a:lnTo>
                  <a:pt x="21" y="117"/>
                </a:lnTo>
                <a:lnTo>
                  <a:pt x="23" y="117"/>
                </a:lnTo>
                <a:lnTo>
                  <a:pt x="23" y="116"/>
                </a:lnTo>
                <a:lnTo>
                  <a:pt x="23" y="114"/>
                </a:lnTo>
                <a:lnTo>
                  <a:pt x="23" y="113"/>
                </a:lnTo>
                <a:lnTo>
                  <a:pt x="23" y="111"/>
                </a:lnTo>
                <a:lnTo>
                  <a:pt x="23" y="109"/>
                </a:lnTo>
                <a:lnTo>
                  <a:pt x="23" y="108"/>
                </a:lnTo>
                <a:lnTo>
                  <a:pt x="21" y="108"/>
                </a:lnTo>
                <a:lnTo>
                  <a:pt x="21" y="106"/>
                </a:lnTo>
                <a:lnTo>
                  <a:pt x="23" y="106"/>
                </a:lnTo>
                <a:lnTo>
                  <a:pt x="21" y="104"/>
                </a:lnTo>
                <a:lnTo>
                  <a:pt x="23" y="104"/>
                </a:lnTo>
                <a:lnTo>
                  <a:pt x="23" y="103"/>
                </a:lnTo>
                <a:lnTo>
                  <a:pt x="23" y="101"/>
                </a:lnTo>
                <a:lnTo>
                  <a:pt x="21" y="101"/>
                </a:lnTo>
                <a:lnTo>
                  <a:pt x="21" y="100"/>
                </a:lnTo>
                <a:lnTo>
                  <a:pt x="21" y="98"/>
                </a:lnTo>
                <a:lnTo>
                  <a:pt x="21" y="96"/>
                </a:lnTo>
                <a:lnTo>
                  <a:pt x="23" y="96"/>
                </a:lnTo>
                <a:lnTo>
                  <a:pt x="23" y="95"/>
                </a:lnTo>
                <a:lnTo>
                  <a:pt x="23" y="93"/>
                </a:lnTo>
                <a:lnTo>
                  <a:pt x="23" y="91"/>
                </a:lnTo>
                <a:lnTo>
                  <a:pt x="24" y="91"/>
                </a:lnTo>
                <a:lnTo>
                  <a:pt x="23" y="91"/>
                </a:lnTo>
                <a:lnTo>
                  <a:pt x="23" y="90"/>
                </a:lnTo>
                <a:lnTo>
                  <a:pt x="21" y="90"/>
                </a:lnTo>
                <a:lnTo>
                  <a:pt x="23" y="90"/>
                </a:lnTo>
                <a:lnTo>
                  <a:pt x="21" y="90"/>
                </a:lnTo>
                <a:lnTo>
                  <a:pt x="21" y="88"/>
                </a:lnTo>
                <a:lnTo>
                  <a:pt x="23" y="88"/>
                </a:lnTo>
                <a:lnTo>
                  <a:pt x="21" y="88"/>
                </a:lnTo>
                <a:lnTo>
                  <a:pt x="23" y="88"/>
                </a:lnTo>
                <a:lnTo>
                  <a:pt x="21" y="88"/>
                </a:lnTo>
                <a:lnTo>
                  <a:pt x="23" y="86"/>
                </a:lnTo>
                <a:lnTo>
                  <a:pt x="24" y="86"/>
                </a:lnTo>
                <a:lnTo>
                  <a:pt x="24" y="85"/>
                </a:lnTo>
                <a:lnTo>
                  <a:pt x="24" y="83"/>
                </a:lnTo>
                <a:lnTo>
                  <a:pt x="24" y="82"/>
                </a:lnTo>
                <a:lnTo>
                  <a:pt x="26" y="80"/>
                </a:lnTo>
                <a:lnTo>
                  <a:pt x="26" y="78"/>
                </a:lnTo>
                <a:lnTo>
                  <a:pt x="26" y="77"/>
                </a:lnTo>
                <a:lnTo>
                  <a:pt x="26" y="75"/>
                </a:lnTo>
                <a:lnTo>
                  <a:pt x="26" y="73"/>
                </a:lnTo>
                <a:lnTo>
                  <a:pt x="26" y="72"/>
                </a:lnTo>
                <a:lnTo>
                  <a:pt x="28" y="68"/>
                </a:lnTo>
                <a:lnTo>
                  <a:pt x="28" y="67"/>
                </a:lnTo>
                <a:lnTo>
                  <a:pt x="28" y="65"/>
                </a:lnTo>
                <a:lnTo>
                  <a:pt x="28" y="64"/>
                </a:lnTo>
                <a:lnTo>
                  <a:pt x="28" y="62"/>
                </a:lnTo>
                <a:lnTo>
                  <a:pt x="28" y="60"/>
                </a:lnTo>
                <a:lnTo>
                  <a:pt x="28" y="59"/>
                </a:lnTo>
                <a:lnTo>
                  <a:pt x="28" y="57"/>
                </a:lnTo>
                <a:lnTo>
                  <a:pt x="29" y="57"/>
                </a:lnTo>
                <a:lnTo>
                  <a:pt x="29" y="55"/>
                </a:lnTo>
                <a:lnTo>
                  <a:pt x="29" y="54"/>
                </a:lnTo>
                <a:lnTo>
                  <a:pt x="29" y="52"/>
                </a:lnTo>
                <a:lnTo>
                  <a:pt x="29" y="51"/>
                </a:lnTo>
                <a:lnTo>
                  <a:pt x="29" y="49"/>
                </a:lnTo>
                <a:lnTo>
                  <a:pt x="29" y="47"/>
                </a:lnTo>
                <a:lnTo>
                  <a:pt x="29" y="46"/>
                </a:lnTo>
                <a:lnTo>
                  <a:pt x="29" y="44"/>
                </a:lnTo>
                <a:lnTo>
                  <a:pt x="29" y="42"/>
                </a:lnTo>
                <a:lnTo>
                  <a:pt x="29" y="41"/>
                </a:lnTo>
                <a:lnTo>
                  <a:pt x="29" y="39"/>
                </a:lnTo>
                <a:lnTo>
                  <a:pt x="29" y="37"/>
                </a:lnTo>
                <a:lnTo>
                  <a:pt x="29" y="36"/>
                </a:lnTo>
                <a:lnTo>
                  <a:pt x="31" y="36"/>
                </a:lnTo>
                <a:lnTo>
                  <a:pt x="31" y="34"/>
                </a:lnTo>
                <a:lnTo>
                  <a:pt x="31" y="33"/>
                </a:lnTo>
                <a:lnTo>
                  <a:pt x="31" y="31"/>
                </a:lnTo>
                <a:lnTo>
                  <a:pt x="31" y="29"/>
                </a:lnTo>
                <a:lnTo>
                  <a:pt x="31" y="28"/>
                </a:lnTo>
                <a:lnTo>
                  <a:pt x="32" y="28"/>
                </a:lnTo>
                <a:lnTo>
                  <a:pt x="32" y="26"/>
                </a:lnTo>
                <a:lnTo>
                  <a:pt x="31" y="26"/>
                </a:lnTo>
                <a:lnTo>
                  <a:pt x="31" y="24"/>
                </a:lnTo>
                <a:lnTo>
                  <a:pt x="31" y="23"/>
                </a:lnTo>
                <a:lnTo>
                  <a:pt x="31" y="21"/>
                </a:lnTo>
                <a:lnTo>
                  <a:pt x="29" y="19"/>
                </a:lnTo>
                <a:lnTo>
                  <a:pt x="31" y="19"/>
                </a:lnTo>
                <a:lnTo>
                  <a:pt x="31" y="18"/>
                </a:lnTo>
                <a:lnTo>
                  <a:pt x="31" y="16"/>
                </a:lnTo>
                <a:lnTo>
                  <a:pt x="32" y="16"/>
                </a:lnTo>
                <a:lnTo>
                  <a:pt x="32" y="15"/>
                </a:lnTo>
                <a:lnTo>
                  <a:pt x="31" y="15"/>
                </a:lnTo>
                <a:lnTo>
                  <a:pt x="32" y="15"/>
                </a:lnTo>
                <a:lnTo>
                  <a:pt x="32" y="13"/>
                </a:lnTo>
                <a:lnTo>
                  <a:pt x="32" y="11"/>
                </a:lnTo>
                <a:lnTo>
                  <a:pt x="31" y="11"/>
                </a:lnTo>
                <a:lnTo>
                  <a:pt x="32" y="11"/>
                </a:lnTo>
                <a:lnTo>
                  <a:pt x="32" y="10"/>
                </a:lnTo>
                <a:lnTo>
                  <a:pt x="32" y="8"/>
                </a:lnTo>
                <a:lnTo>
                  <a:pt x="34" y="8"/>
                </a:lnTo>
                <a:lnTo>
                  <a:pt x="34" y="6"/>
                </a:lnTo>
                <a:lnTo>
                  <a:pt x="34" y="5"/>
                </a:lnTo>
                <a:lnTo>
                  <a:pt x="32" y="5"/>
                </a:lnTo>
                <a:lnTo>
                  <a:pt x="34" y="5"/>
                </a:lnTo>
                <a:lnTo>
                  <a:pt x="32" y="5"/>
                </a:lnTo>
                <a:lnTo>
                  <a:pt x="32" y="3"/>
                </a:lnTo>
                <a:lnTo>
                  <a:pt x="31" y="3"/>
                </a:lnTo>
                <a:lnTo>
                  <a:pt x="31" y="1"/>
                </a:lnTo>
                <a:lnTo>
                  <a:pt x="31" y="0"/>
                </a:lnTo>
                <a:lnTo>
                  <a:pt x="32" y="0"/>
                </a:lnTo>
                <a:lnTo>
                  <a:pt x="36" y="0"/>
                </a:lnTo>
                <a:lnTo>
                  <a:pt x="47" y="1"/>
                </a:lnTo>
                <a:lnTo>
                  <a:pt x="50" y="1"/>
                </a:lnTo>
                <a:lnTo>
                  <a:pt x="55" y="3"/>
                </a:lnTo>
                <a:lnTo>
                  <a:pt x="55" y="1"/>
                </a:lnTo>
                <a:lnTo>
                  <a:pt x="57" y="1"/>
                </a:lnTo>
                <a:lnTo>
                  <a:pt x="63" y="1"/>
                </a:lnTo>
                <a:lnTo>
                  <a:pt x="78" y="1"/>
                </a:lnTo>
                <a:lnTo>
                  <a:pt x="83" y="1"/>
                </a:lnTo>
                <a:lnTo>
                  <a:pt x="85" y="1"/>
                </a:lnTo>
                <a:lnTo>
                  <a:pt x="86" y="1"/>
                </a:lnTo>
                <a:lnTo>
                  <a:pt x="88" y="3"/>
                </a:lnTo>
                <a:lnTo>
                  <a:pt x="90" y="3"/>
                </a:lnTo>
                <a:lnTo>
                  <a:pt x="93" y="3"/>
                </a:lnTo>
                <a:lnTo>
                  <a:pt x="96" y="3"/>
                </a:lnTo>
                <a:lnTo>
                  <a:pt x="98" y="3"/>
                </a:lnTo>
                <a:lnTo>
                  <a:pt x="99" y="3"/>
                </a:lnTo>
                <a:lnTo>
                  <a:pt x="101" y="3"/>
                </a:lnTo>
                <a:lnTo>
                  <a:pt x="103" y="3"/>
                </a:lnTo>
                <a:lnTo>
                  <a:pt x="104" y="3"/>
                </a:lnTo>
                <a:lnTo>
                  <a:pt x="108" y="3"/>
                </a:lnTo>
                <a:lnTo>
                  <a:pt x="109" y="3"/>
                </a:lnTo>
                <a:lnTo>
                  <a:pt x="111" y="3"/>
                </a:lnTo>
                <a:lnTo>
                  <a:pt x="111" y="0"/>
                </a:lnTo>
                <a:lnTo>
                  <a:pt x="112" y="0"/>
                </a:lnTo>
                <a:lnTo>
                  <a:pt x="114" y="0"/>
                </a:lnTo>
                <a:lnTo>
                  <a:pt x="116" y="0"/>
                </a:lnTo>
                <a:lnTo>
                  <a:pt x="117" y="0"/>
                </a:lnTo>
                <a:lnTo>
                  <a:pt x="121" y="0"/>
                </a:lnTo>
                <a:lnTo>
                  <a:pt x="122" y="0"/>
                </a:lnTo>
                <a:lnTo>
                  <a:pt x="126" y="0"/>
                </a:lnTo>
                <a:lnTo>
                  <a:pt x="127" y="0"/>
                </a:lnTo>
                <a:lnTo>
                  <a:pt x="130" y="0"/>
                </a:lnTo>
                <a:lnTo>
                  <a:pt x="134" y="1"/>
                </a:lnTo>
                <a:lnTo>
                  <a:pt x="137"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86" name="Freeform 725"/>
          <p:cNvSpPr>
            <a:spLocks noEditPoints="1"/>
          </p:cNvSpPr>
          <p:nvPr/>
        </p:nvSpPr>
        <p:spPr bwMode="auto">
          <a:xfrm>
            <a:off x="1775059" y="2320538"/>
            <a:ext cx="497771" cy="1024218"/>
          </a:xfrm>
          <a:custGeom>
            <a:avLst/>
            <a:gdLst>
              <a:gd name="T0" fmla="*/ 42 w 246"/>
              <a:gd name="T1" fmla="*/ 396 h 492"/>
              <a:gd name="T2" fmla="*/ 41 w 246"/>
              <a:gd name="T3" fmla="*/ 396 h 492"/>
              <a:gd name="T4" fmla="*/ 63 w 246"/>
              <a:gd name="T5" fmla="*/ 89 h 492"/>
              <a:gd name="T6" fmla="*/ 81 w 246"/>
              <a:gd name="T7" fmla="*/ 10 h 492"/>
              <a:gd name="T8" fmla="*/ 77 w 246"/>
              <a:gd name="T9" fmla="*/ 0 h 492"/>
              <a:gd name="T10" fmla="*/ 148 w 246"/>
              <a:gd name="T11" fmla="*/ 4 h 492"/>
              <a:gd name="T12" fmla="*/ 199 w 246"/>
              <a:gd name="T13" fmla="*/ 10 h 492"/>
              <a:gd name="T14" fmla="*/ 196 w 246"/>
              <a:gd name="T15" fmla="*/ 69 h 492"/>
              <a:gd name="T16" fmla="*/ 194 w 246"/>
              <a:gd name="T17" fmla="*/ 126 h 492"/>
              <a:gd name="T18" fmla="*/ 201 w 246"/>
              <a:gd name="T19" fmla="*/ 206 h 492"/>
              <a:gd name="T20" fmla="*/ 246 w 246"/>
              <a:gd name="T21" fmla="*/ 226 h 492"/>
              <a:gd name="T22" fmla="*/ 246 w 246"/>
              <a:gd name="T23" fmla="*/ 275 h 492"/>
              <a:gd name="T24" fmla="*/ 243 w 246"/>
              <a:gd name="T25" fmla="*/ 352 h 492"/>
              <a:gd name="T26" fmla="*/ 225 w 246"/>
              <a:gd name="T27" fmla="*/ 399 h 492"/>
              <a:gd name="T28" fmla="*/ 186 w 246"/>
              <a:gd name="T29" fmla="*/ 428 h 492"/>
              <a:gd name="T30" fmla="*/ 150 w 246"/>
              <a:gd name="T31" fmla="*/ 451 h 492"/>
              <a:gd name="T32" fmla="*/ 147 w 246"/>
              <a:gd name="T33" fmla="*/ 490 h 492"/>
              <a:gd name="T34" fmla="*/ 91 w 246"/>
              <a:gd name="T35" fmla="*/ 489 h 492"/>
              <a:gd name="T36" fmla="*/ 52 w 246"/>
              <a:gd name="T37" fmla="*/ 490 h 492"/>
              <a:gd name="T38" fmla="*/ 1 w 246"/>
              <a:gd name="T39" fmla="*/ 482 h 492"/>
              <a:gd name="T40" fmla="*/ 5 w 246"/>
              <a:gd name="T41" fmla="*/ 464 h 492"/>
              <a:gd name="T42" fmla="*/ 11 w 246"/>
              <a:gd name="T43" fmla="*/ 438 h 492"/>
              <a:gd name="T44" fmla="*/ 16 w 246"/>
              <a:gd name="T45" fmla="*/ 406 h 492"/>
              <a:gd name="T46" fmla="*/ 31 w 246"/>
              <a:gd name="T47" fmla="*/ 399 h 492"/>
              <a:gd name="T48" fmla="*/ 31 w 246"/>
              <a:gd name="T49" fmla="*/ 391 h 492"/>
              <a:gd name="T50" fmla="*/ 41 w 246"/>
              <a:gd name="T51" fmla="*/ 404 h 492"/>
              <a:gd name="T52" fmla="*/ 60 w 246"/>
              <a:gd name="T53" fmla="*/ 404 h 492"/>
              <a:gd name="T54" fmla="*/ 78 w 246"/>
              <a:gd name="T55" fmla="*/ 409 h 492"/>
              <a:gd name="T56" fmla="*/ 52 w 246"/>
              <a:gd name="T57" fmla="*/ 399 h 492"/>
              <a:gd name="T58" fmla="*/ 46 w 246"/>
              <a:gd name="T59" fmla="*/ 386 h 492"/>
              <a:gd name="T60" fmla="*/ 26 w 246"/>
              <a:gd name="T61" fmla="*/ 388 h 492"/>
              <a:gd name="T62" fmla="*/ 21 w 246"/>
              <a:gd name="T63" fmla="*/ 376 h 492"/>
              <a:gd name="T64" fmla="*/ 21 w 246"/>
              <a:gd name="T65" fmla="*/ 350 h 492"/>
              <a:gd name="T66" fmla="*/ 26 w 246"/>
              <a:gd name="T67" fmla="*/ 325 h 492"/>
              <a:gd name="T68" fmla="*/ 29 w 246"/>
              <a:gd name="T69" fmla="*/ 296 h 492"/>
              <a:gd name="T70" fmla="*/ 36 w 246"/>
              <a:gd name="T71" fmla="*/ 272 h 492"/>
              <a:gd name="T72" fmla="*/ 49 w 246"/>
              <a:gd name="T73" fmla="*/ 275 h 492"/>
              <a:gd name="T74" fmla="*/ 50 w 246"/>
              <a:gd name="T75" fmla="*/ 280 h 492"/>
              <a:gd name="T76" fmla="*/ 62 w 246"/>
              <a:gd name="T77" fmla="*/ 299 h 492"/>
              <a:gd name="T78" fmla="*/ 83 w 246"/>
              <a:gd name="T79" fmla="*/ 294 h 492"/>
              <a:gd name="T80" fmla="*/ 90 w 246"/>
              <a:gd name="T81" fmla="*/ 278 h 492"/>
              <a:gd name="T82" fmla="*/ 86 w 246"/>
              <a:gd name="T83" fmla="*/ 275 h 492"/>
              <a:gd name="T84" fmla="*/ 77 w 246"/>
              <a:gd name="T85" fmla="*/ 298 h 492"/>
              <a:gd name="T86" fmla="*/ 54 w 246"/>
              <a:gd name="T87" fmla="*/ 294 h 492"/>
              <a:gd name="T88" fmla="*/ 60 w 246"/>
              <a:gd name="T89" fmla="*/ 270 h 492"/>
              <a:gd name="T90" fmla="*/ 41 w 246"/>
              <a:gd name="T91" fmla="*/ 263 h 492"/>
              <a:gd name="T92" fmla="*/ 32 w 246"/>
              <a:gd name="T93" fmla="*/ 262 h 492"/>
              <a:gd name="T94" fmla="*/ 32 w 246"/>
              <a:gd name="T95" fmla="*/ 237 h 492"/>
              <a:gd name="T96" fmla="*/ 36 w 246"/>
              <a:gd name="T97" fmla="*/ 221 h 492"/>
              <a:gd name="T98" fmla="*/ 37 w 246"/>
              <a:gd name="T99" fmla="*/ 191 h 492"/>
              <a:gd name="T100" fmla="*/ 32 w 246"/>
              <a:gd name="T101" fmla="*/ 170 h 492"/>
              <a:gd name="T102" fmla="*/ 37 w 246"/>
              <a:gd name="T103" fmla="*/ 154 h 492"/>
              <a:gd name="T104" fmla="*/ 39 w 246"/>
              <a:gd name="T105" fmla="*/ 138 h 492"/>
              <a:gd name="T106" fmla="*/ 46 w 246"/>
              <a:gd name="T107" fmla="*/ 124 h 492"/>
              <a:gd name="T108" fmla="*/ 54 w 246"/>
              <a:gd name="T109" fmla="*/ 95 h 492"/>
              <a:gd name="T110" fmla="*/ 59 w 246"/>
              <a:gd name="T111" fmla="*/ 85 h 492"/>
              <a:gd name="T112" fmla="*/ 63 w 246"/>
              <a:gd name="T113" fmla="*/ 93 h 492"/>
              <a:gd name="T114" fmla="*/ 63 w 246"/>
              <a:gd name="T115" fmla="*/ 77 h 492"/>
              <a:gd name="T116" fmla="*/ 59 w 246"/>
              <a:gd name="T117" fmla="*/ 72 h 492"/>
              <a:gd name="T118" fmla="*/ 63 w 246"/>
              <a:gd name="T119" fmla="*/ 43 h 492"/>
              <a:gd name="T120" fmla="*/ 68 w 246"/>
              <a:gd name="T121" fmla="*/ 1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492">
                <a:moveTo>
                  <a:pt x="49" y="399"/>
                </a:moveTo>
                <a:lnTo>
                  <a:pt x="50" y="399"/>
                </a:lnTo>
                <a:lnTo>
                  <a:pt x="50" y="401"/>
                </a:lnTo>
                <a:lnTo>
                  <a:pt x="49" y="401"/>
                </a:lnTo>
                <a:lnTo>
                  <a:pt x="47" y="401"/>
                </a:lnTo>
                <a:lnTo>
                  <a:pt x="46" y="401"/>
                </a:lnTo>
                <a:lnTo>
                  <a:pt x="46" y="399"/>
                </a:lnTo>
                <a:lnTo>
                  <a:pt x="47" y="399"/>
                </a:lnTo>
                <a:lnTo>
                  <a:pt x="49" y="399"/>
                </a:lnTo>
                <a:close/>
                <a:moveTo>
                  <a:pt x="42" y="399"/>
                </a:moveTo>
                <a:lnTo>
                  <a:pt x="44" y="399"/>
                </a:lnTo>
                <a:lnTo>
                  <a:pt x="46" y="399"/>
                </a:lnTo>
                <a:lnTo>
                  <a:pt x="44" y="399"/>
                </a:lnTo>
                <a:lnTo>
                  <a:pt x="42" y="399"/>
                </a:lnTo>
                <a:lnTo>
                  <a:pt x="42" y="397"/>
                </a:lnTo>
                <a:lnTo>
                  <a:pt x="42" y="399"/>
                </a:lnTo>
                <a:close/>
                <a:moveTo>
                  <a:pt x="39" y="396"/>
                </a:moveTo>
                <a:lnTo>
                  <a:pt x="37" y="394"/>
                </a:lnTo>
                <a:lnTo>
                  <a:pt x="39" y="394"/>
                </a:lnTo>
                <a:lnTo>
                  <a:pt x="39" y="396"/>
                </a:lnTo>
                <a:close/>
                <a:moveTo>
                  <a:pt x="42" y="396"/>
                </a:moveTo>
                <a:lnTo>
                  <a:pt x="42" y="394"/>
                </a:lnTo>
                <a:lnTo>
                  <a:pt x="42" y="392"/>
                </a:lnTo>
                <a:lnTo>
                  <a:pt x="42" y="394"/>
                </a:lnTo>
                <a:lnTo>
                  <a:pt x="42" y="396"/>
                </a:lnTo>
                <a:close/>
                <a:moveTo>
                  <a:pt x="42" y="392"/>
                </a:moveTo>
                <a:lnTo>
                  <a:pt x="44" y="392"/>
                </a:lnTo>
                <a:lnTo>
                  <a:pt x="42" y="392"/>
                </a:lnTo>
                <a:close/>
                <a:moveTo>
                  <a:pt x="34" y="391"/>
                </a:moveTo>
                <a:lnTo>
                  <a:pt x="32" y="391"/>
                </a:lnTo>
                <a:lnTo>
                  <a:pt x="34" y="391"/>
                </a:lnTo>
                <a:close/>
                <a:moveTo>
                  <a:pt x="41" y="392"/>
                </a:moveTo>
                <a:lnTo>
                  <a:pt x="41" y="394"/>
                </a:lnTo>
                <a:lnTo>
                  <a:pt x="41" y="396"/>
                </a:lnTo>
                <a:lnTo>
                  <a:pt x="42" y="396"/>
                </a:lnTo>
                <a:lnTo>
                  <a:pt x="42" y="397"/>
                </a:lnTo>
                <a:lnTo>
                  <a:pt x="42" y="399"/>
                </a:lnTo>
                <a:lnTo>
                  <a:pt x="42" y="397"/>
                </a:lnTo>
                <a:lnTo>
                  <a:pt x="41" y="397"/>
                </a:lnTo>
                <a:lnTo>
                  <a:pt x="39" y="397"/>
                </a:lnTo>
                <a:lnTo>
                  <a:pt x="39" y="396"/>
                </a:lnTo>
                <a:lnTo>
                  <a:pt x="41" y="396"/>
                </a:lnTo>
                <a:lnTo>
                  <a:pt x="39" y="396"/>
                </a:lnTo>
                <a:lnTo>
                  <a:pt x="39" y="394"/>
                </a:lnTo>
                <a:lnTo>
                  <a:pt x="41" y="394"/>
                </a:lnTo>
                <a:lnTo>
                  <a:pt x="41" y="392"/>
                </a:lnTo>
                <a:lnTo>
                  <a:pt x="39" y="392"/>
                </a:lnTo>
                <a:lnTo>
                  <a:pt x="39" y="391"/>
                </a:lnTo>
                <a:lnTo>
                  <a:pt x="41" y="391"/>
                </a:lnTo>
                <a:lnTo>
                  <a:pt x="41" y="392"/>
                </a:lnTo>
                <a:close/>
                <a:moveTo>
                  <a:pt x="29" y="237"/>
                </a:moveTo>
                <a:lnTo>
                  <a:pt x="29" y="236"/>
                </a:lnTo>
                <a:lnTo>
                  <a:pt x="29" y="237"/>
                </a:lnTo>
                <a:close/>
                <a:moveTo>
                  <a:pt x="34" y="205"/>
                </a:moveTo>
                <a:lnTo>
                  <a:pt x="32" y="205"/>
                </a:lnTo>
                <a:lnTo>
                  <a:pt x="34" y="205"/>
                </a:lnTo>
                <a:close/>
                <a:moveTo>
                  <a:pt x="32" y="200"/>
                </a:moveTo>
                <a:lnTo>
                  <a:pt x="32" y="198"/>
                </a:lnTo>
                <a:lnTo>
                  <a:pt x="34" y="198"/>
                </a:lnTo>
                <a:lnTo>
                  <a:pt x="32" y="200"/>
                </a:lnTo>
                <a:close/>
                <a:moveTo>
                  <a:pt x="65" y="90"/>
                </a:moveTo>
                <a:lnTo>
                  <a:pt x="63" y="90"/>
                </a:lnTo>
                <a:lnTo>
                  <a:pt x="63" y="89"/>
                </a:lnTo>
                <a:lnTo>
                  <a:pt x="65" y="89"/>
                </a:lnTo>
                <a:lnTo>
                  <a:pt x="65" y="90"/>
                </a:lnTo>
                <a:close/>
                <a:moveTo>
                  <a:pt x="70" y="7"/>
                </a:moveTo>
                <a:lnTo>
                  <a:pt x="68" y="7"/>
                </a:lnTo>
                <a:lnTo>
                  <a:pt x="70" y="7"/>
                </a:lnTo>
                <a:close/>
                <a:moveTo>
                  <a:pt x="73" y="0"/>
                </a:moveTo>
                <a:lnTo>
                  <a:pt x="73" y="2"/>
                </a:lnTo>
                <a:lnTo>
                  <a:pt x="75" y="2"/>
                </a:lnTo>
                <a:lnTo>
                  <a:pt x="75" y="4"/>
                </a:lnTo>
                <a:lnTo>
                  <a:pt x="77" y="4"/>
                </a:lnTo>
                <a:lnTo>
                  <a:pt x="77" y="5"/>
                </a:lnTo>
                <a:lnTo>
                  <a:pt x="77" y="4"/>
                </a:lnTo>
                <a:lnTo>
                  <a:pt x="78" y="4"/>
                </a:lnTo>
                <a:lnTo>
                  <a:pt x="78" y="5"/>
                </a:lnTo>
                <a:lnTo>
                  <a:pt x="80" y="7"/>
                </a:lnTo>
                <a:lnTo>
                  <a:pt x="80" y="8"/>
                </a:lnTo>
                <a:lnTo>
                  <a:pt x="80" y="10"/>
                </a:lnTo>
                <a:lnTo>
                  <a:pt x="80" y="12"/>
                </a:lnTo>
                <a:lnTo>
                  <a:pt x="80" y="10"/>
                </a:lnTo>
                <a:lnTo>
                  <a:pt x="80" y="8"/>
                </a:lnTo>
                <a:lnTo>
                  <a:pt x="81" y="10"/>
                </a:lnTo>
                <a:lnTo>
                  <a:pt x="83" y="10"/>
                </a:lnTo>
                <a:lnTo>
                  <a:pt x="85" y="10"/>
                </a:lnTo>
                <a:lnTo>
                  <a:pt x="86" y="10"/>
                </a:lnTo>
                <a:lnTo>
                  <a:pt x="86" y="12"/>
                </a:lnTo>
                <a:lnTo>
                  <a:pt x="88" y="13"/>
                </a:lnTo>
                <a:lnTo>
                  <a:pt x="86" y="12"/>
                </a:lnTo>
                <a:lnTo>
                  <a:pt x="86" y="10"/>
                </a:lnTo>
                <a:lnTo>
                  <a:pt x="83" y="10"/>
                </a:lnTo>
                <a:lnTo>
                  <a:pt x="81" y="8"/>
                </a:lnTo>
                <a:lnTo>
                  <a:pt x="80" y="8"/>
                </a:lnTo>
                <a:lnTo>
                  <a:pt x="80" y="7"/>
                </a:lnTo>
                <a:lnTo>
                  <a:pt x="80" y="5"/>
                </a:lnTo>
                <a:lnTo>
                  <a:pt x="80" y="4"/>
                </a:lnTo>
                <a:lnTo>
                  <a:pt x="78" y="4"/>
                </a:lnTo>
                <a:lnTo>
                  <a:pt x="77" y="4"/>
                </a:lnTo>
                <a:lnTo>
                  <a:pt x="77" y="2"/>
                </a:lnTo>
                <a:lnTo>
                  <a:pt x="75" y="2"/>
                </a:lnTo>
                <a:lnTo>
                  <a:pt x="75" y="0"/>
                </a:lnTo>
                <a:lnTo>
                  <a:pt x="73" y="0"/>
                </a:lnTo>
                <a:lnTo>
                  <a:pt x="75" y="0"/>
                </a:lnTo>
                <a:lnTo>
                  <a:pt x="77" y="0"/>
                </a:lnTo>
                <a:lnTo>
                  <a:pt x="80" y="0"/>
                </a:lnTo>
                <a:lnTo>
                  <a:pt x="81" y="0"/>
                </a:lnTo>
                <a:lnTo>
                  <a:pt x="88" y="2"/>
                </a:lnTo>
                <a:lnTo>
                  <a:pt x="90" y="2"/>
                </a:lnTo>
                <a:lnTo>
                  <a:pt x="90" y="0"/>
                </a:lnTo>
                <a:lnTo>
                  <a:pt x="95" y="0"/>
                </a:lnTo>
                <a:lnTo>
                  <a:pt x="98" y="0"/>
                </a:lnTo>
                <a:lnTo>
                  <a:pt x="99" y="0"/>
                </a:lnTo>
                <a:lnTo>
                  <a:pt x="113" y="2"/>
                </a:lnTo>
                <a:lnTo>
                  <a:pt x="114" y="2"/>
                </a:lnTo>
                <a:lnTo>
                  <a:pt x="121" y="2"/>
                </a:lnTo>
                <a:lnTo>
                  <a:pt x="126" y="2"/>
                </a:lnTo>
                <a:lnTo>
                  <a:pt x="129" y="2"/>
                </a:lnTo>
                <a:lnTo>
                  <a:pt x="130" y="2"/>
                </a:lnTo>
                <a:lnTo>
                  <a:pt x="134" y="2"/>
                </a:lnTo>
                <a:lnTo>
                  <a:pt x="137" y="2"/>
                </a:lnTo>
                <a:lnTo>
                  <a:pt x="139" y="2"/>
                </a:lnTo>
                <a:lnTo>
                  <a:pt x="142" y="2"/>
                </a:lnTo>
                <a:lnTo>
                  <a:pt x="144" y="2"/>
                </a:lnTo>
                <a:lnTo>
                  <a:pt x="145" y="4"/>
                </a:lnTo>
                <a:lnTo>
                  <a:pt x="148" y="4"/>
                </a:lnTo>
                <a:lnTo>
                  <a:pt x="152" y="4"/>
                </a:lnTo>
                <a:lnTo>
                  <a:pt x="155" y="4"/>
                </a:lnTo>
                <a:lnTo>
                  <a:pt x="158" y="4"/>
                </a:lnTo>
                <a:lnTo>
                  <a:pt x="160" y="4"/>
                </a:lnTo>
                <a:lnTo>
                  <a:pt x="162" y="4"/>
                </a:lnTo>
                <a:lnTo>
                  <a:pt x="163" y="4"/>
                </a:lnTo>
                <a:lnTo>
                  <a:pt x="165" y="4"/>
                </a:lnTo>
                <a:lnTo>
                  <a:pt x="166" y="4"/>
                </a:lnTo>
                <a:lnTo>
                  <a:pt x="171" y="4"/>
                </a:lnTo>
                <a:lnTo>
                  <a:pt x="173" y="4"/>
                </a:lnTo>
                <a:lnTo>
                  <a:pt x="176" y="5"/>
                </a:lnTo>
                <a:lnTo>
                  <a:pt x="181" y="5"/>
                </a:lnTo>
                <a:lnTo>
                  <a:pt x="186" y="5"/>
                </a:lnTo>
                <a:lnTo>
                  <a:pt x="189" y="5"/>
                </a:lnTo>
                <a:lnTo>
                  <a:pt x="191" y="5"/>
                </a:lnTo>
                <a:lnTo>
                  <a:pt x="194" y="5"/>
                </a:lnTo>
                <a:lnTo>
                  <a:pt x="196" y="5"/>
                </a:lnTo>
                <a:lnTo>
                  <a:pt x="197" y="5"/>
                </a:lnTo>
                <a:lnTo>
                  <a:pt x="199" y="5"/>
                </a:lnTo>
                <a:lnTo>
                  <a:pt x="199" y="7"/>
                </a:lnTo>
                <a:lnTo>
                  <a:pt x="199" y="10"/>
                </a:lnTo>
                <a:lnTo>
                  <a:pt x="199" y="12"/>
                </a:lnTo>
                <a:lnTo>
                  <a:pt x="199" y="13"/>
                </a:lnTo>
                <a:lnTo>
                  <a:pt x="197" y="13"/>
                </a:lnTo>
                <a:lnTo>
                  <a:pt x="197" y="15"/>
                </a:lnTo>
                <a:lnTo>
                  <a:pt x="197" y="18"/>
                </a:lnTo>
                <a:lnTo>
                  <a:pt x="197" y="20"/>
                </a:lnTo>
                <a:lnTo>
                  <a:pt x="197" y="22"/>
                </a:lnTo>
                <a:lnTo>
                  <a:pt x="197" y="31"/>
                </a:lnTo>
                <a:lnTo>
                  <a:pt x="197" y="33"/>
                </a:lnTo>
                <a:lnTo>
                  <a:pt x="197" y="35"/>
                </a:lnTo>
                <a:lnTo>
                  <a:pt x="197" y="41"/>
                </a:lnTo>
                <a:lnTo>
                  <a:pt x="197" y="44"/>
                </a:lnTo>
                <a:lnTo>
                  <a:pt x="197" y="46"/>
                </a:lnTo>
                <a:lnTo>
                  <a:pt x="197" y="51"/>
                </a:lnTo>
                <a:lnTo>
                  <a:pt x="197" y="56"/>
                </a:lnTo>
                <a:lnTo>
                  <a:pt x="197" y="57"/>
                </a:lnTo>
                <a:lnTo>
                  <a:pt x="196" y="59"/>
                </a:lnTo>
                <a:lnTo>
                  <a:pt x="196" y="64"/>
                </a:lnTo>
                <a:lnTo>
                  <a:pt x="196" y="66"/>
                </a:lnTo>
                <a:lnTo>
                  <a:pt x="196" y="67"/>
                </a:lnTo>
                <a:lnTo>
                  <a:pt x="196" y="69"/>
                </a:lnTo>
                <a:lnTo>
                  <a:pt x="196" y="71"/>
                </a:lnTo>
                <a:lnTo>
                  <a:pt x="196" y="72"/>
                </a:lnTo>
                <a:lnTo>
                  <a:pt x="196" y="74"/>
                </a:lnTo>
                <a:lnTo>
                  <a:pt x="196" y="77"/>
                </a:lnTo>
                <a:lnTo>
                  <a:pt x="196" y="79"/>
                </a:lnTo>
                <a:lnTo>
                  <a:pt x="196" y="80"/>
                </a:lnTo>
                <a:lnTo>
                  <a:pt x="196" y="82"/>
                </a:lnTo>
                <a:lnTo>
                  <a:pt x="196" y="84"/>
                </a:lnTo>
                <a:lnTo>
                  <a:pt x="196" y="85"/>
                </a:lnTo>
                <a:lnTo>
                  <a:pt x="196" y="87"/>
                </a:lnTo>
                <a:lnTo>
                  <a:pt x="196" y="89"/>
                </a:lnTo>
                <a:lnTo>
                  <a:pt x="196" y="90"/>
                </a:lnTo>
                <a:lnTo>
                  <a:pt x="196" y="93"/>
                </a:lnTo>
                <a:lnTo>
                  <a:pt x="194" y="100"/>
                </a:lnTo>
                <a:lnTo>
                  <a:pt x="194" y="107"/>
                </a:lnTo>
                <a:lnTo>
                  <a:pt x="194" y="108"/>
                </a:lnTo>
                <a:lnTo>
                  <a:pt x="194" y="110"/>
                </a:lnTo>
                <a:lnTo>
                  <a:pt x="194" y="111"/>
                </a:lnTo>
                <a:lnTo>
                  <a:pt x="194" y="115"/>
                </a:lnTo>
                <a:lnTo>
                  <a:pt x="194" y="121"/>
                </a:lnTo>
                <a:lnTo>
                  <a:pt x="194" y="126"/>
                </a:lnTo>
                <a:lnTo>
                  <a:pt x="193" y="129"/>
                </a:lnTo>
                <a:lnTo>
                  <a:pt x="193" y="131"/>
                </a:lnTo>
                <a:lnTo>
                  <a:pt x="193" y="134"/>
                </a:lnTo>
                <a:lnTo>
                  <a:pt x="193" y="139"/>
                </a:lnTo>
                <a:lnTo>
                  <a:pt x="193" y="141"/>
                </a:lnTo>
                <a:lnTo>
                  <a:pt x="193" y="146"/>
                </a:lnTo>
                <a:lnTo>
                  <a:pt x="193" y="159"/>
                </a:lnTo>
                <a:lnTo>
                  <a:pt x="193" y="175"/>
                </a:lnTo>
                <a:lnTo>
                  <a:pt x="191" y="177"/>
                </a:lnTo>
                <a:lnTo>
                  <a:pt x="191" y="180"/>
                </a:lnTo>
                <a:lnTo>
                  <a:pt x="191" y="182"/>
                </a:lnTo>
                <a:lnTo>
                  <a:pt x="191" y="185"/>
                </a:lnTo>
                <a:lnTo>
                  <a:pt x="191" y="191"/>
                </a:lnTo>
                <a:lnTo>
                  <a:pt x="191" y="195"/>
                </a:lnTo>
                <a:lnTo>
                  <a:pt x="191" y="196"/>
                </a:lnTo>
                <a:lnTo>
                  <a:pt x="191" y="201"/>
                </a:lnTo>
                <a:lnTo>
                  <a:pt x="194" y="201"/>
                </a:lnTo>
                <a:lnTo>
                  <a:pt x="196" y="201"/>
                </a:lnTo>
                <a:lnTo>
                  <a:pt x="201" y="201"/>
                </a:lnTo>
                <a:lnTo>
                  <a:pt x="201" y="205"/>
                </a:lnTo>
                <a:lnTo>
                  <a:pt x="201" y="206"/>
                </a:lnTo>
                <a:lnTo>
                  <a:pt x="199" y="213"/>
                </a:lnTo>
                <a:lnTo>
                  <a:pt x="204" y="213"/>
                </a:lnTo>
                <a:lnTo>
                  <a:pt x="206" y="213"/>
                </a:lnTo>
                <a:lnTo>
                  <a:pt x="207" y="213"/>
                </a:lnTo>
                <a:lnTo>
                  <a:pt x="209" y="213"/>
                </a:lnTo>
                <a:lnTo>
                  <a:pt x="211" y="213"/>
                </a:lnTo>
                <a:lnTo>
                  <a:pt x="212" y="213"/>
                </a:lnTo>
                <a:lnTo>
                  <a:pt x="214" y="213"/>
                </a:lnTo>
                <a:lnTo>
                  <a:pt x="219" y="213"/>
                </a:lnTo>
                <a:lnTo>
                  <a:pt x="220" y="213"/>
                </a:lnTo>
                <a:lnTo>
                  <a:pt x="227" y="214"/>
                </a:lnTo>
                <a:lnTo>
                  <a:pt x="229" y="214"/>
                </a:lnTo>
                <a:lnTo>
                  <a:pt x="230" y="214"/>
                </a:lnTo>
                <a:lnTo>
                  <a:pt x="235" y="214"/>
                </a:lnTo>
                <a:lnTo>
                  <a:pt x="237" y="214"/>
                </a:lnTo>
                <a:lnTo>
                  <a:pt x="242" y="214"/>
                </a:lnTo>
                <a:lnTo>
                  <a:pt x="245" y="214"/>
                </a:lnTo>
                <a:lnTo>
                  <a:pt x="246" y="214"/>
                </a:lnTo>
                <a:lnTo>
                  <a:pt x="246" y="219"/>
                </a:lnTo>
                <a:lnTo>
                  <a:pt x="246" y="224"/>
                </a:lnTo>
                <a:lnTo>
                  <a:pt x="246" y="226"/>
                </a:lnTo>
                <a:lnTo>
                  <a:pt x="246" y="227"/>
                </a:lnTo>
                <a:lnTo>
                  <a:pt x="246" y="229"/>
                </a:lnTo>
                <a:lnTo>
                  <a:pt x="245" y="231"/>
                </a:lnTo>
                <a:lnTo>
                  <a:pt x="245" y="234"/>
                </a:lnTo>
                <a:lnTo>
                  <a:pt x="245" y="239"/>
                </a:lnTo>
                <a:lnTo>
                  <a:pt x="245" y="249"/>
                </a:lnTo>
                <a:lnTo>
                  <a:pt x="245" y="250"/>
                </a:lnTo>
                <a:lnTo>
                  <a:pt x="245" y="254"/>
                </a:lnTo>
                <a:lnTo>
                  <a:pt x="245" y="255"/>
                </a:lnTo>
                <a:lnTo>
                  <a:pt x="245" y="258"/>
                </a:lnTo>
                <a:lnTo>
                  <a:pt x="246" y="258"/>
                </a:lnTo>
                <a:lnTo>
                  <a:pt x="246" y="260"/>
                </a:lnTo>
                <a:lnTo>
                  <a:pt x="246" y="262"/>
                </a:lnTo>
                <a:lnTo>
                  <a:pt x="246" y="263"/>
                </a:lnTo>
                <a:lnTo>
                  <a:pt x="246" y="265"/>
                </a:lnTo>
                <a:lnTo>
                  <a:pt x="246" y="267"/>
                </a:lnTo>
                <a:lnTo>
                  <a:pt x="246" y="268"/>
                </a:lnTo>
                <a:lnTo>
                  <a:pt x="246" y="270"/>
                </a:lnTo>
                <a:lnTo>
                  <a:pt x="246" y="272"/>
                </a:lnTo>
                <a:lnTo>
                  <a:pt x="246" y="273"/>
                </a:lnTo>
                <a:lnTo>
                  <a:pt x="246" y="275"/>
                </a:lnTo>
                <a:lnTo>
                  <a:pt x="246" y="276"/>
                </a:lnTo>
                <a:lnTo>
                  <a:pt x="246" y="281"/>
                </a:lnTo>
                <a:lnTo>
                  <a:pt x="246" y="286"/>
                </a:lnTo>
                <a:lnTo>
                  <a:pt x="246" y="288"/>
                </a:lnTo>
                <a:lnTo>
                  <a:pt x="246" y="293"/>
                </a:lnTo>
                <a:lnTo>
                  <a:pt x="246" y="296"/>
                </a:lnTo>
                <a:lnTo>
                  <a:pt x="246" y="298"/>
                </a:lnTo>
                <a:lnTo>
                  <a:pt x="245" y="299"/>
                </a:lnTo>
                <a:lnTo>
                  <a:pt x="245" y="309"/>
                </a:lnTo>
                <a:lnTo>
                  <a:pt x="245" y="316"/>
                </a:lnTo>
                <a:lnTo>
                  <a:pt x="245" y="321"/>
                </a:lnTo>
                <a:lnTo>
                  <a:pt x="245" y="325"/>
                </a:lnTo>
                <a:lnTo>
                  <a:pt x="245" y="327"/>
                </a:lnTo>
                <a:lnTo>
                  <a:pt x="245" y="329"/>
                </a:lnTo>
                <a:lnTo>
                  <a:pt x="245" y="330"/>
                </a:lnTo>
                <a:lnTo>
                  <a:pt x="245" y="339"/>
                </a:lnTo>
                <a:lnTo>
                  <a:pt x="245" y="340"/>
                </a:lnTo>
                <a:lnTo>
                  <a:pt x="245" y="342"/>
                </a:lnTo>
                <a:lnTo>
                  <a:pt x="245" y="345"/>
                </a:lnTo>
                <a:lnTo>
                  <a:pt x="243" y="350"/>
                </a:lnTo>
                <a:lnTo>
                  <a:pt x="243" y="352"/>
                </a:lnTo>
                <a:lnTo>
                  <a:pt x="243" y="353"/>
                </a:lnTo>
                <a:lnTo>
                  <a:pt x="243" y="357"/>
                </a:lnTo>
                <a:lnTo>
                  <a:pt x="243" y="370"/>
                </a:lnTo>
                <a:lnTo>
                  <a:pt x="243" y="371"/>
                </a:lnTo>
                <a:lnTo>
                  <a:pt x="242" y="376"/>
                </a:lnTo>
                <a:lnTo>
                  <a:pt x="242" y="379"/>
                </a:lnTo>
                <a:lnTo>
                  <a:pt x="242" y="384"/>
                </a:lnTo>
                <a:lnTo>
                  <a:pt x="242" y="386"/>
                </a:lnTo>
                <a:lnTo>
                  <a:pt x="242" y="389"/>
                </a:lnTo>
                <a:lnTo>
                  <a:pt x="242" y="391"/>
                </a:lnTo>
                <a:lnTo>
                  <a:pt x="242" y="392"/>
                </a:lnTo>
                <a:lnTo>
                  <a:pt x="242" y="394"/>
                </a:lnTo>
                <a:lnTo>
                  <a:pt x="242" y="396"/>
                </a:lnTo>
                <a:lnTo>
                  <a:pt x="242" y="399"/>
                </a:lnTo>
                <a:lnTo>
                  <a:pt x="240" y="399"/>
                </a:lnTo>
                <a:lnTo>
                  <a:pt x="238" y="399"/>
                </a:lnTo>
                <a:lnTo>
                  <a:pt x="235" y="399"/>
                </a:lnTo>
                <a:lnTo>
                  <a:pt x="232" y="399"/>
                </a:lnTo>
                <a:lnTo>
                  <a:pt x="229" y="399"/>
                </a:lnTo>
                <a:lnTo>
                  <a:pt x="227" y="399"/>
                </a:lnTo>
                <a:lnTo>
                  <a:pt x="225" y="399"/>
                </a:lnTo>
                <a:lnTo>
                  <a:pt x="224" y="397"/>
                </a:lnTo>
                <a:lnTo>
                  <a:pt x="220" y="397"/>
                </a:lnTo>
                <a:lnTo>
                  <a:pt x="219" y="397"/>
                </a:lnTo>
                <a:lnTo>
                  <a:pt x="217" y="397"/>
                </a:lnTo>
                <a:lnTo>
                  <a:pt x="212" y="397"/>
                </a:lnTo>
                <a:lnTo>
                  <a:pt x="206" y="397"/>
                </a:lnTo>
                <a:lnTo>
                  <a:pt x="204" y="397"/>
                </a:lnTo>
                <a:lnTo>
                  <a:pt x="199" y="397"/>
                </a:lnTo>
                <a:lnTo>
                  <a:pt x="197" y="397"/>
                </a:lnTo>
                <a:lnTo>
                  <a:pt x="196" y="397"/>
                </a:lnTo>
                <a:lnTo>
                  <a:pt x="191" y="397"/>
                </a:lnTo>
                <a:lnTo>
                  <a:pt x="186" y="397"/>
                </a:lnTo>
                <a:lnTo>
                  <a:pt x="184" y="401"/>
                </a:lnTo>
                <a:lnTo>
                  <a:pt x="184" y="407"/>
                </a:lnTo>
                <a:lnTo>
                  <a:pt x="184" y="410"/>
                </a:lnTo>
                <a:lnTo>
                  <a:pt x="184" y="412"/>
                </a:lnTo>
                <a:lnTo>
                  <a:pt x="184" y="414"/>
                </a:lnTo>
                <a:lnTo>
                  <a:pt x="184" y="423"/>
                </a:lnTo>
                <a:lnTo>
                  <a:pt x="184" y="425"/>
                </a:lnTo>
                <a:lnTo>
                  <a:pt x="186" y="425"/>
                </a:lnTo>
                <a:lnTo>
                  <a:pt x="186" y="428"/>
                </a:lnTo>
                <a:lnTo>
                  <a:pt x="186" y="430"/>
                </a:lnTo>
                <a:lnTo>
                  <a:pt x="186" y="433"/>
                </a:lnTo>
                <a:lnTo>
                  <a:pt x="186" y="437"/>
                </a:lnTo>
                <a:lnTo>
                  <a:pt x="186" y="443"/>
                </a:lnTo>
                <a:lnTo>
                  <a:pt x="181" y="443"/>
                </a:lnTo>
                <a:lnTo>
                  <a:pt x="180" y="443"/>
                </a:lnTo>
                <a:lnTo>
                  <a:pt x="178" y="443"/>
                </a:lnTo>
                <a:lnTo>
                  <a:pt x="176" y="443"/>
                </a:lnTo>
                <a:lnTo>
                  <a:pt x="176" y="448"/>
                </a:lnTo>
                <a:lnTo>
                  <a:pt x="176" y="453"/>
                </a:lnTo>
                <a:lnTo>
                  <a:pt x="173" y="453"/>
                </a:lnTo>
                <a:lnTo>
                  <a:pt x="171" y="453"/>
                </a:lnTo>
                <a:lnTo>
                  <a:pt x="170" y="453"/>
                </a:lnTo>
                <a:lnTo>
                  <a:pt x="166" y="453"/>
                </a:lnTo>
                <a:lnTo>
                  <a:pt x="165" y="453"/>
                </a:lnTo>
                <a:lnTo>
                  <a:pt x="163" y="453"/>
                </a:lnTo>
                <a:lnTo>
                  <a:pt x="162" y="453"/>
                </a:lnTo>
                <a:lnTo>
                  <a:pt x="160" y="453"/>
                </a:lnTo>
                <a:lnTo>
                  <a:pt x="158" y="453"/>
                </a:lnTo>
                <a:lnTo>
                  <a:pt x="153" y="453"/>
                </a:lnTo>
                <a:lnTo>
                  <a:pt x="150" y="451"/>
                </a:lnTo>
                <a:lnTo>
                  <a:pt x="147" y="451"/>
                </a:lnTo>
                <a:lnTo>
                  <a:pt x="142" y="451"/>
                </a:lnTo>
                <a:lnTo>
                  <a:pt x="140" y="451"/>
                </a:lnTo>
                <a:lnTo>
                  <a:pt x="139" y="451"/>
                </a:lnTo>
                <a:lnTo>
                  <a:pt x="139" y="459"/>
                </a:lnTo>
                <a:lnTo>
                  <a:pt x="139" y="471"/>
                </a:lnTo>
                <a:lnTo>
                  <a:pt x="142" y="471"/>
                </a:lnTo>
                <a:lnTo>
                  <a:pt x="147" y="471"/>
                </a:lnTo>
                <a:lnTo>
                  <a:pt x="152" y="471"/>
                </a:lnTo>
                <a:lnTo>
                  <a:pt x="153" y="471"/>
                </a:lnTo>
                <a:lnTo>
                  <a:pt x="155" y="471"/>
                </a:lnTo>
                <a:lnTo>
                  <a:pt x="157" y="471"/>
                </a:lnTo>
                <a:lnTo>
                  <a:pt x="157" y="477"/>
                </a:lnTo>
                <a:lnTo>
                  <a:pt x="157" y="484"/>
                </a:lnTo>
                <a:lnTo>
                  <a:pt x="157" y="486"/>
                </a:lnTo>
                <a:lnTo>
                  <a:pt x="157" y="490"/>
                </a:lnTo>
                <a:lnTo>
                  <a:pt x="157" y="492"/>
                </a:lnTo>
                <a:lnTo>
                  <a:pt x="153" y="492"/>
                </a:lnTo>
                <a:lnTo>
                  <a:pt x="152" y="490"/>
                </a:lnTo>
                <a:lnTo>
                  <a:pt x="150" y="490"/>
                </a:lnTo>
                <a:lnTo>
                  <a:pt x="147" y="490"/>
                </a:lnTo>
                <a:lnTo>
                  <a:pt x="145" y="490"/>
                </a:lnTo>
                <a:lnTo>
                  <a:pt x="144" y="490"/>
                </a:lnTo>
                <a:lnTo>
                  <a:pt x="142" y="490"/>
                </a:lnTo>
                <a:lnTo>
                  <a:pt x="139" y="490"/>
                </a:lnTo>
                <a:lnTo>
                  <a:pt x="137" y="490"/>
                </a:lnTo>
                <a:lnTo>
                  <a:pt x="135" y="490"/>
                </a:lnTo>
                <a:lnTo>
                  <a:pt x="129" y="490"/>
                </a:lnTo>
                <a:lnTo>
                  <a:pt x="126" y="490"/>
                </a:lnTo>
                <a:lnTo>
                  <a:pt x="124" y="490"/>
                </a:lnTo>
                <a:lnTo>
                  <a:pt x="119" y="490"/>
                </a:lnTo>
                <a:lnTo>
                  <a:pt x="117" y="490"/>
                </a:lnTo>
                <a:lnTo>
                  <a:pt x="116" y="490"/>
                </a:lnTo>
                <a:lnTo>
                  <a:pt x="114" y="490"/>
                </a:lnTo>
                <a:lnTo>
                  <a:pt x="111" y="490"/>
                </a:lnTo>
                <a:lnTo>
                  <a:pt x="109" y="490"/>
                </a:lnTo>
                <a:lnTo>
                  <a:pt x="106" y="490"/>
                </a:lnTo>
                <a:lnTo>
                  <a:pt x="103" y="490"/>
                </a:lnTo>
                <a:lnTo>
                  <a:pt x="99" y="489"/>
                </a:lnTo>
                <a:lnTo>
                  <a:pt x="96" y="489"/>
                </a:lnTo>
                <a:lnTo>
                  <a:pt x="95" y="489"/>
                </a:lnTo>
                <a:lnTo>
                  <a:pt x="91" y="489"/>
                </a:lnTo>
                <a:lnTo>
                  <a:pt x="90" y="489"/>
                </a:lnTo>
                <a:lnTo>
                  <a:pt x="86" y="489"/>
                </a:lnTo>
                <a:lnTo>
                  <a:pt x="85" y="489"/>
                </a:lnTo>
                <a:lnTo>
                  <a:pt x="83" y="489"/>
                </a:lnTo>
                <a:lnTo>
                  <a:pt x="81" y="489"/>
                </a:lnTo>
                <a:lnTo>
                  <a:pt x="80" y="489"/>
                </a:lnTo>
                <a:lnTo>
                  <a:pt x="80" y="492"/>
                </a:lnTo>
                <a:lnTo>
                  <a:pt x="78" y="492"/>
                </a:lnTo>
                <a:lnTo>
                  <a:pt x="77" y="492"/>
                </a:lnTo>
                <a:lnTo>
                  <a:pt x="73" y="492"/>
                </a:lnTo>
                <a:lnTo>
                  <a:pt x="72" y="492"/>
                </a:lnTo>
                <a:lnTo>
                  <a:pt x="70" y="492"/>
                </a:lnTo>
                <a:lnTo>
                  <a:pt x="68" y="492"/>
                </a:lnTo>
                <a:lnTo>
                  <a:pt x="67" y="492"/>
                </a:lnTo>
                <a:lnTo>
                  <a:pt x="65" y="492"/>
                </a:lnTo>
                <a:lnTo>
                  <a:pt x="62" y="492"/>
                </a:lnTo>
                <a:lnTo>
                  <a:pt x="59" y="492"/>
                </a:lnTo>
                <a:lnTo>
                  <a:pt x="57" y="492"/>
                </a:lnTo>
                <a:lnTo>
                  <a:pt x="55" y="490"/>
                </a:lnTo>
                <a:lnTo>
                  <a:pt x="54" y="490"/>
                </a:lnTo>
                <a:lnTo>
                  <a:pt x="52" y="490"/>
                </a:lnTo>
                <a:lnTo>
                  <a:pt x="47" y="490"/>
                </a:lnTo>
                <a:lnTo>
                  <a:pt x="32" y="490"/>
                </a:lnTo>
                <a:lnTo>
                  <a:pt x="26" y="490"/>
                </a:lnTo>
                <a:lnTo>
                  <a:pt x="24" y="490"/>
                </a:lnTo>
                <a:lnTo>
                  <a:pt x="24" y="492"/>
                </a:lnTo>
                <a:lnTo>
                  <a:pt x="19" y="490"/>
                </a:lnTo>
                <a:lnTo>
                  <a:pt x="16" y="490"/>
                </a:lnTo>
                <a:lnTo>
                  <a:pt x="5" y="489"/>
                </a:lnTo>
                <a:lnTo>
                  <a:pt x="1" y="489"/>
                </a:lnTo>
                <a:lnTo>
                  <a:pt x="0" y="489"/>
                </a:lnTo>
                <a:lnTo>
                  <a:pt x="1" y="489"/>
                </a:lnTo>
                <a:lnTo>
                  <a:pt x="1" y="487"/>
                </a:lnTo>
                <a:lnTo>
                  <a:pt x="1" y="489"/>
                </a:lnTo>
                <a:lnTo>
                  <a:pt x="1" y="487"/>
                </a:lnTo>
                <a:lnTo>
                  <a:pt x="1" y="486"/>
                </a:lnTo>
                <a:lnTo>
                  <a:pt x="3" y="486"/>
                </a:lnTo>
                <a:lnTo>
                  <a:pt x="1" y="486"/>
                </a:lnTo>
                <a:lnTo>
                  <a:pt x="1" y="484"/>
                </a:lnTo>
                <a:lnTo>
                  <a:pt x="0" y="484"/>
                </a:lnTo>
                <a:lnTo>
                  <a:pt x="0" y="482"/>
                </a:lnTo>
                <a:lnTo>
                  <a:pt x="1" y="482"/>
                </a:lnTo>
                <a:lnTo>
                  <a:pt x="1" y="481"/>
                </a:lnTo>
                <a:lnTo>
                  <a:pt x="1" y="479"/>
                </a:lnTo>
                <a:lnTo>
                  <a:pt x="1" y="477"/>
                </a:lnTo>
                <a:lnTo>
                  <a:pt x="3" y="477"/>
                </a:lnTo>
                <a:lnTo>
                  <a:pt x="1" y="477"/>
                </a:lnTo>
                <a:lnTo>
                  <a:pt x="3" y="477"/>
                </a:lnTo>
                <a:lnTo>
                  <a:pt x="3" y="476"/>
                </a:lnTo>
                <a:lnTo>
                  <a:pt x="3" y="474"/>
                </a:lnTo>
                <a:lnTo>
                  <a:pt x="3" y="473"/>
                </a:lnTo>
                <a:lnTo>
                  <a:pt x="5" y="471"/>
                </a:lnTo>
                <a:lnTo>
                  <a:pt x="6" y="469"/>
                </a:lnTo>
                <a:lnTo>
                  <a:pt x="8" y="469"/>
                </a:lnTo>
                <a:lnTo>
                  <a:pt x="6" y="469"/>
                </a:lnTo>
                <a:lnTo>
                  <a:pt x="5" y="469"/>
                </a:lnTo>
                <a:lnTo>
                  <a:pt x="5" y="468"/>
                </a:lnTo>
                <a:lnTo>
                  <a:pt x="5" y="466"/>
                </a:lnTo>
                <a:lnTo>
                  <a:pt x="3" y="466"/>
                </a:lnTo>
                <a:lnTo>
                  <a:pt x="5" y="466"/>
                </a:lnTo>
                <a:lnTo>
                  <a:pt x="3" y="466"/>
                </a:lnTo>
                <a:lnTo>
                  <a:pt x="3" y="464"/>
                </a:lnTo>
                <a:lnTo>
                  <a:pt x="5" y="464"/>
                </a:lnTo>
                <a:lnTo>
                  <a:pt x="5" y="463"/>
                </a:lnTo>
                <a:lnTo>
                  <a:pt x="5" y="461"/>
                </a:lnTo>
                <a:lnTo>
                  <a:pt x="5" y="459"/>
                </a:lnTo>
                <a:lnTo>
                  <a:pt x="6" y="459"/>
                </a:lnTo>
                <a:lnTo>
                  <a:pt x="6" y="458"/>
                </a:lnTo>
                <a:lnTo>
                  <a:pt x="6" y="456"/>
                </a:lnTo>
                <a:lnTo>
                  <a:pt x="8" y="456"/>
                </a:lnTo>
                <a:lnTo>
                  <a:pt x="8" y="455"/>
                </a:lnTo>
                <a:lnTo>
                  <a:pt x="8" y="453"/>
                </a:lnTo>
                <a:lnTo>
                  <a:pt x="8" y="451"/>
                </a:lnTo>
                <a:lnTo>
                  <a:pt x="10" y="450"/>
                </a:lnTo>
                <a:lnTo>
                  <a:pt x="10" y="448"/>
                </a:lnTo>
                <a:lnTo>
                  <a:pt x="10" y="446"/>
                </a:lnTo>
                <a:lnTo>
                  <a:pt x="10" y="445"/>
                </a:lnTo>
                <a:lnTo>
                  <a:pt x="11" y="445"/>
                </a:lnTo>
                <a:lnTo>
                  <a:pt x="10" y="445"/>
                </a:lnTo>
                <a:lnTo>
                  <a:pt x="10" y="443"/>
                </a:lnTo>
                <a:lnTo>
                  <a:pt x="11" y="443"/>
                </a:lnTo>
                <a:lnTo>
                  <a:pt x="11" y="441"/>
                </a:lnTo>
                <a:lnTo>
                  <a:pt x="11" y="440"/>
                </a:lnTo>
                <a:lnTo>
                  <a:pt x="11" y="438"/>
                </a:lnTo>
                <a:lnTo>
                  <a:pt x="11" y="437"/>
                </a:lnTo>
                <a:lnTo>
                  <a:pt x="11" y="435"/>
                </a:lnTo>
                <a:lnTo>
                  <a:pt x="13" y="435"/>
                </a:lnTo>
                <a:lnTo>
                  <a:pt x="13" y="433"/>
                </a:lnTo>
                <a:lnTo>
                  <a:pt x="13" y="432"/>
                </a:lnTo>
                <a:lnTo>
                  <a:pt x="13" y="430"/>
                </a:lnTo>
                <a:lnTo>
                  <a:pt x="14" y="428"/>
                </a:lnTo>
                <a:lnTo>
                  <a:pt x="14" y="427"/>
                </a:lnTo>
                <a:lnTo>
                  <a:pt x="14" y="425"/>
                </a:lnTo>
                <a:lnTo>
                  <a:pt x="14" y="423"/>
                </a:lnTo>
                <a:lnTo>
                  <a:pt x="14" y="422"/>
                </a:lnTo>
                <a:lnTo>
                  <a:pt x="14" y="420"/>
                </a:lnTo>
                <a:lnTo>
                  <a:pt x="14" y="419"/>
                </a:lnTo>
                <a:lnTo>
                  <a:pt x="14" y="417"/>
                </a:lnTo>
                <a:lnTo>
                  <a:pt x="16" y="415"/>
                </a:lnTo>
                <a:lnTo>
                  <a:pt x="16" y="414"/>
                </a:lnTo>
                <a:lnTo>
                  <a:pt x="16" y="412"/>
                </a:lnTo>
                <a:lnTo>
                  <a:pt x="16" y="410"/>
                </a:lnTo>
                <a:lnTo>
                  <a:pt x="16" y="409"/>
                </a:lnTo>
                <a:lnTo>
                  <a:pt x="16" y="407"/>
                </a:lnTo>
                <a:lnTo>
                  <a:pt x="16" y="406"/>
                </a:lnTo>
                <a:lnTo>
                  <a:pt x="18" y="406"/>
                </a:lnTo>
                <a:lnTo>
                  <a:pt x="18" y="404"/>
                </a:lnTo>
                <a:lnTo>
                  <a:pt x="18" y="402"/>
                </a:lnTo>
                <a:lnTo>
                  <a:pt x="18" y="401"/>
                </a:lnTo>
                <a:lnTo>
                  <a:pt x="19" y="399"/>
                </a:lnTo>
                <a:lnTo>
                  <a:pt x="21" y="397"/>
                </a:lnTo>
                <a:lnTo>
                  <a:pt x="23" y="397"/>
                </a:lnTo>
                <a:lnTo>
                  <a:pt x="24" y="396"/>
                </a:lnTo>
                <a:lnTo>
                  <a:pt x="24" y="394"/>
                </a:lnTo>
                <a:lnTo>
                  <a:pt x="26" y="394"/>
                </a:lnTo>
                <a:lnTo>
                  <a:pt x="26" y="392"/>
                </a:lnTo>
                <a:lnTo>
                  <a:pt x="28" y="392"/>
                </a:lnTo>
                <a:lnTo>
                  <a:pt x="29" y="391"/>
                </a:lnTo>
                <a:lnTo>
                  <a:pt x="29" y="389"/>
                </a:lnTo>
                <a:lnTo>
                  <a:pt x="31" y="389"/>
                </a:lnTo>
                <a:lnTo>
                  <a:pt x="31" y="391"/>
                </a:lnTo>
                <a:lnTo>
                  <a:pt x="31" y="392"/>
                </a:lnTo>
                <a:lnTo>
                  <a:pt x="31" y="394"/>
                </a:lnTo>
                <a:lnTo>
                  <a:pt x="31" y="396"/>
                </a:lnTo>
                <a:lnTo>
                  <a:pt x="31" y="397"/>
                </a:lnTo>
                <a:lnTo>
                  <a:pt x="31" y="399"/>
                </a:lnTo>
                <a:lnTo>
                  <a:pt x="29" y="399"/>
                </a:lnTo>
                <a:lnTo>
                  <a:pt x="29" y="401"/>
                </a:lnTo>
                <a:lnTo>
                  <a:pt x="29" y="402"/>
                </a:lnTo>
                <a:lnTo>
                  <a:pt x="31" y="402"/>
                </a:lnTo>
                <a:lnTo>
                  <a:pt x="29" y="402"/>
                </a:lnTo>
                <a:lnTo>
                  <a:pt x="29" y="401"/>
                </a:lnTo>
                <a:lnTo>
                  <a:pt x="31" y="401"/>
                </a:lnTo>
                <a:lnTo>
                  <a:pt x="29" y="401"/>
                </a:lnTo>
                <a:lnTo>
                  <a:pt x="31" y="401"/>
                </a:lnTo>
                <a:lnTo>
                  <a:pt x="31" y="399"/>
                </a:lnTo>
                <a:lnTo>
                  <a:pt x="31" y="401"/>
                </a:lnTo>
                <a:lnTo>
                  <a:pt x="31" y="399"/>
                </a:lnTo>
                <a:lnTo>
                  <a:pt x="31" y="397"/>
                </a:lnTo>
                <a:lnTo>
                  <a:pt x="32" y="397"/>
                </a:lnTo>
                <a:lnTo>
                  <a:pt x="31" y="397"/>
                </a:lnTo>
                <a:lnTo>
                  <a:pt x="31" y="396"/>
                </a:lnTo>
                <a:lnTo>
                  <a:pt x="32" y="396"/>
                </a:lnTo>
                <a:lnTo>
                  <a:pt x="32" y="394"/>
                </a:lnTo>
                <a:lnTo>
                  <a:pt x="31" y="394"/>
                </a:lnTo>
                <a:lnTo>
                  <a:pt x="31" y="392"/>
                </a:lnTo>
                <a:lnTo>
                  <a:pt x="31" y="391"/>
                </a:lnTo>
                <a:lnTo>
                  <a:pt x="32" y="391"/>
                </a:lnTo>
                <a:lnTo>
                  <a:pt x="32" y="392"/>
                </a:lnTo>
                <a:lnTo>
                  <a:pt x="34" y="392"/>
                </a:lnTo>
                <a:lnTo>
                  <a:pt x="34" y="391"/>
                </a:lnTo>
                <a:lnTo>
                  <a:pt x="34" y="392"/>
                </a:lnTo>
                <a:lnTo>
                  <a:pt x="36" y="392"/>
                </a:lnTo>
                <a:lnTo>
                  <a:pt x="36" y="394"/>
                </a:lnTo>
                <a:lnTo>
                  <a:pt x="36" y="396"/>
                </a:lnTo>
                <a:lnTo>
                  <a:pt x="37" y="396"/>
                </a:lnTo>
                <a:lnTo>
                  <a:pt x="36" y="396"/>
                </a:lnTo>
                <a:lnTo>
                  <a:pt x="36" y="397"/>
                </a:lnTo>
                <a:lnTo>
                  <a:pt x="36" y="396"/>
                </a:lnTo>
                <a:lnTo>
                  <a:pt x="37" y="396"/>
                </a:lnTo>
                <a:lnTo>
                  <a:pt x="37" y="397"/>
                </a:lnTo>
                <a:lnTo>
                  <a:pt x="39" y="397"/>
                </a:lnTo>
                <a:lnTo>
                  <a:pt x="39" y="399"/>
                </a:lnTo>
                <a:lnTo>
                  <a:pt x="41" y="401"/>
                </a:lnTo>
                <a:lnTo>
                  <a:pt x="41" y="402"/>
                </a:lnTo>
                <a:lnTo>
                  <a:pt x="41" y="404"/>
                </a:lnTo>
                <a:lnTo>
                  <a:pt x="39" y="404"/>
                </a:lnTo>
                <a:lnTo>
                  <a:pt x="41" y="404"/>
                </a:lnTo>
                <a:lnTo>
                  <a:pt x="41" y="406"/>
                </a:lnTo>
                <a:lnTo>
                  <a:pt x="41" y="407"/>
                </a:lnTo>
                <a:lnTo>
                  <a:pt x="42" y="407"/>
                </a:lnTo>
                <a:lnTo>
                  <a:pt x="42" y="406"/>
                </a:lnTo>
                <a:lnTo>
                  <a:pt x="42" y="404"/>
                </a:lnTo>
                <a:lnTo>
                  <a:pt x="42" y="402"/>
                </a:lnTo>
                <a:lnTo>
                  <a:pt x="44" y="402"/>
                </a:lnTo>
                <a:lnTo>
                  <a:pt x="46" y="402"/>
                </a:lnTo>
                <a:lnTo>
                  <a:pt x="46" y="404"/>
                </a:lnTo>
                <a:lnTo>
                  <a:pt x="46" y="402"/>
                </a:lnTo>
                <a:lnTo>
                  <a:pt x="47" y="402"/>
                </a:lnTo>
                <a:lnTo>
                  <a:pt x="49" y="402"/>
                </a:lnTo>
                <a:lnTo>
                  <a:pt x="50" y="402"/>
                </a:lnTo>
                <a:lnTo>
                  <a:pt x="50" y="404"/>
                </a:lnTo>
                <a:lnTo>
                  <a:pt x="50" y="402"/>
                </a:lnTo>
                <a:lnTo>
                  <a:pt x="52" y="402"/>
                </a:lnTo>
                <a:lnTo>
                  <a:pt x="54" y="404"/>
                </a:lnTo>
                <a:lnTo>
                  <a:pt x="55" y="404"/>
                </a:lnTo>
                <a:lnTo>
                  <a:pt x="57" y="404"/>
                </a:lnTo>
                <a:lnTo>
                  <a:pt x="59" y="404"/>
                </a:lnTo>
                <a:lnTo>
                  <a:pt x="60" y="404"/>
                </a:lnTo>
                <a:lnTo>
                  <a:pt x="60" y="406"/>
                </a:lnTo>
                <a:lnTo>
                  <a:pt x="62" y="404"/>
                </a:lnTo>
                <a:lnTo>
                  <a:pt x="63" y="404"/>
                </a:lnTo>
                <a:lnTo>
                  <a:pt x="65" y="404"/>
                </a:lnTo>
                <a:lnTo>
                  <a:pt x="67" y="404"/>
                </a:lnTo>
                <a:lnTo>
                  <a:pt x="68" y="404"/>
                </a:lnTo>
                <a:lnTo>
                  <a:pt x="70" y="404"/>
                </a:lnTo>
                <a:lnTo>
                  <a:pt x="72" y="404"/>
                </a:lnTo>
                <a:lnTo>
                  <a:pt x="72" y="406"/>
                </a:lnTo>
                <a:lnTo>
                  <a:pt x="73" y="407"/>
                </a:lnTo>
                <a:lnTo>
                  <a:pt x="75" y="407"/>
                </a:lnTo>
                <a:lnTo>
                  <a:pt x="77" y="409"/>
                </a:lnTo>
                <a:lnTo>
                  <a:pt x="78" y="409"/>
                </a:lnTo>
                <a:lnTo>
                  <a:pt x="80" y="409"/>
                </a:lnTo>
                <a:lnTo>
                  <a:pt x="81" y="410"/>
                </a:lnTo>
                <a:lnTo>
                  <a:pt x="81" y="409"/>
                </a:lnTo>
                <a:lnTo>
                  <a:pt x="81" y="410"/>
                </a:lnTo>
                <a:lnTo>
                  <a:pt x="83" y="410"/>
                </a:lnTo>
                <a:lnTo>
                  <a:pt x="81" y="409"/>
                </a:lnTo>
                <a:lnTo>
                  <a:pt x="80" y="409"/>
                </a:lnTo>
                <a:lnTo>
                  <a:pt x="78" y="409"/>
                </a:lnTo>
                <a:lnTo>
                  <a:pt x="77" y="409"/>
                </a:lnTo>
                <a:lnTo>
                  <a:pt x="77" y="407"/>
                </a:lnTo>
                <a:lnTo>
                  <a:pt x="75" y="407"/>
                </a:lnTo>
                <a:lnTo>
                  <a:pt x="73" y="404"/>
                </a:lnTo>
                <a:lnTo>
                  <a:pt x="72" y="404"/>
                </a:lnTo>
                <a:lnTo>
                  <a:pt x="70" y="404"/>
                </a:lnTo>
                <a:lnTo>
                  <a:pt x="67" y="404"/>
                </a:lnTo>
                <a:lnTo>
                  <a:pt x="65" y="404"/>
                </a:lnTo>
                <a:lnTo>
                  <a:pt x="63" y="404"/>
                </a:lnTo>
                <a:lnTo>
                  <a:pt x="62" y="404"/>
                </a:lnTo>
                <a:lnTo>
                  <a:pt x="60" y="404"/>
                </a:lnTo>
                <a:lnTo>
                  <a:pt x="59" y="404"/>
                </a:lnTo>
                <a:lnTo>
                  <a:pt x="57" y="404"/>
                </a:lnTo>
                <a:lnTo>
                  <a:pt x="57" y="402"/>
                </a:lnTo>
                <a:lnTo>
                  <a:pt x="55" y="402"/>
                </a:lnTo>
                <a:lnTo>
                  <a:pt x="54" y="402"/>
                </a:lnTo>
                <a:lnTo>
                  <a:pt x="52" y="402"/>
                </a:lnTo>
                <a:lnTo>
                  <a:pt x="52" y="401"/>
                </a:lnTo>
                <a:lnTo>
                  <a:pt x="50" y="401"/>
                </a:lnTo>
                <a:lnTo>
                  <a:pt x="50" y="399"/>
                </a:lnTo>
                <a:lnTo>
                  <a:pt x="52" y="399"/>
                </a:lnTo>
                <a:lnTo>
                  <a:pt x="50" y="399"/>
                </a:lnTo>
                <a:lnTo>
                  <a:pt x="49" y="399"/>
                </a:lnTo>
                <a:lnTo>
                  <a:pt x="50" y="397"/>
                </a:lnTo>
                <a:lnTo>
                  <a:pt x="49" y="397"/>
                </a:lnTo>
                <a:lnTo>
                  <a:pt x="49" y="399"/>
                </a:lnTo>
                <a:lnTo>
                  <a:pt x="49" y="397"/>
                </a:lnTo>
                <a:lnTo>
                  <a:pt x="47" y="399"/>
                </a:lnTo>
                <a:lnTo>
                  <a:pt x="46" y="399"/>
                </a:lnTo>
                <a:lnTo>
                  <a:pt x="44" y="399"/>
                </a:lnTo>
                <a:lnTo>
                  <a:pt x="44" y="397"/>
                </a:lnTo>
                <a:lnTo>
                  <a:pt x="42" y="397"/>
                </a:lnTo>
                <a:lnTo>
                  <a:pt x="42" y="396"/>
                </a:lnTo>
                <a:lnTo>
                  <a:pt x="42" y="394"/>
                </a:lnTo>
                <a:lnTo>
                  <a:pt x="44" y="394"/>
                </a:lnTo>
                <a:lnTo>
                  <a:pt x="42" y="394"/>
                </a:lnTo>
                <a:lnTo>
                  <a:pt x="44" y="394"/>
                </a:lnTo>
                <a:lnTo>
                  <a:pt x="44" y="392"/>
                </a:lnTo>
                <a:lnTo>
                  <a:pt x="44" y="391"/>
                </a:lnTo>
                <a:lnTo>
                  <a:pt x="46" y="389"/>
                </a:lnTo>
                <a:lnTo>
                  <a:pt x="46" y="388"/>
                </a:lnTo>
                <a:lnTo>
                  <a:pt x="46" y="386"/>
                </a:lnTo>
                <a:lnTo>
                  <a:pt x="44" y="384"/>
                </a:lnTo>
                <a:lnTo>
                  <a:pt x="42" y="384"/>
                </a:lnTo>
                <a:lnTo>
                  <a:pt x="42" y="386"/>
                </a:lnTo>
                <a:lnTo>
                  <a:pt x="41" y="386"/>
                </a:lnTo>
                <a:lnTo>
                  <a:pt x="41" y="384"/>
                </a:lnTo>
                <a:lnTo>
                  <a:pt x="39" y="383"/>
                </a:lnTo>
                <a:lnTo>
                  <a:pt x="37" y="381"/>
                </a:lnTo>
                <a:lnTo>
                  <a:pt x="36" y="379"/>
                </a:lnTo>
                <a:lnTo>
                  <a:pt x="34" y="379"/>
                </a:lnTo>
                <a:lnTo>
                  <a:pt x="34" y="381"/>
                </a:lnTo>
                <a:lnTo>
                  <a:pt x="32" y="381"/>
                </a:lnTo>
                <a:lnTo>
                  <a:pt x="32" y="383"/>
                </a:lnTo>
                <a:lnTo>
                  <a:pt x="31" y="383"/>
                </a:lnTo>
                <a:lnTo>
                  <a:pt x="31" y="381"/>
                </a:lnTo>
                <a:lnTo>
                  <a:pt x="31" y="383"/>
                </a:lnTo>
                <a:lnTo>
                  <a:pt x="29" y="383"/>
                </a:lnTo>
                <a:lnTo>
                  <a:pt x="29" y="384"/>
                </a:lnTo>
                <a:lnTo>
                  <a:pt x="29" y="386"/>
                </a:lnTo>
                <a:lnTo>
                  <a:pt x="28" y="386"/>
                </a:lnTo>
                <a:lnTo>
                  <a:pt x="28" y="388"/>
                </a:lnTo>
                <a:lnTo>
                  <a:pt x="26" y="388"/>
                </a:lnTo>
                <a:lnTo>
                  <a:pt x="26" y="389"/>
                </a:lnTo>
                <a:lnTo>
                  <a:pt x="24" y="389"/>
                </a:lnTo>
                <a:lnTo>
                  <a:pt x="23" y="389"/>
                </a:lnTo>
                <a:lnTo>
                  <a:pt x="23" y="391"/>
                </a:lnTo>
                <a:lnTo>
                  <a:pt x="21" y="391"/>
                </a:lnTo>
                <a:lnTo>
                  <a:pt x="21" y="392"/>
                </a:lnTo>
                <a:lnTo>
                  <a:pt x="21" y="394"/>
                </a:lnTo>
                <a:lnTo>
                  <a:pt x="21" y="396"/>
                </a:lnTo>
                <a:lnTo>
                  <a:pt x="19" y="396"/>
                </a:lnTo>
                <a:lnTo>
                  <a:pt x="19" y="394"/>
                </a:lnTo>
                <a:lnTo>
                  <a:pt x="19" y="392"/>
                </a:lnTo>
                <a:lnTo>
                  <a:pt x="19" y="391"/>
                </a:lnTo>
                <a:lnTo>
                  <a:pt x="19" y="389"/>
                </a:lnTo>
                <a:lnTo>
                  <a:pt x="19" y="388"/>
                </a:lnTo>
                <a:lnTo>
                  <a:pt x="19" y="386"/>
                </a:lnTo>
                <a:lnTo>
                  <a:pt x="19" y="384"/>
                </a:lnTo>
                <a:lnTo>
                  <a:pt x="19" y="383"/>
                </a:lnTo>
                <a:lnTo>
                  <a:pt x="19" y="381"/>
                </a:lnTo>
                <a:lnTo>
                  <a:pt x="19" y="379"/>
                </a:lnTo>
                <a:lnTo>
                  <a:pt x="19" y="378"/>
                </a:lnTo>
                <a:lnTo>
                  <a:pt x="21" y="376"/>
                </a:lnTo>
                <a:lnTo>
                  <a:pt x="21" y="374"/>
                </a:lnTo>
                <a:lnTo>
                  <a:pt x="21" y="373"/>
                </a:lnTo>
                <a:lnTo>
                  <a:pt x="21" y="371"/>
                </a:lnTo>
                <a:lnTo>
                  <a:pt x="21" y="370"/>
                </a:lnTo>
                <a:lnTo>
                  <a:pt x="21" y="368"/>
                </a:lnTo>
                <a:lnTo>
                  <a:pt x="21" y="366"/>
                </a:lnTo>
                <a:lnTo>
                  <a:pt x="21" y="365"/>
                </a:lnTo>
                <a:lnTo>
                  <a:pt x="21" y="363"/>
                </a:lnTo>
                <a:lnTo>
                  <a:pt x="21" y="361"/>
                </a:lnTo>
                <a:lnTo>
                  <a:pt x="21" y="360"/>
                </a:lnTo>
                <a:lnTo>
                  <a:pt x="21" y="358"/>
                </a:lnTo>
                <a:lnTo>
                  <a:pt x="19" y="358"/>
                </a:lnTo>
                <a:lnTo>
                  <a:pt x="19" y="357"/>
                </a:lnTo>
                <a:lnTo>
                  <a:pt x="19" y="355"/>
                </a:lnTo>
                <a:lnTo>
                  <a:pt x="19" y="353"/>
                </a:lnTo>
                <a:lnTo>
                  <a:pt x="21" y="353"/>
                </a:lnTo>
                <a:lnTo>
                  <a:pt x="19" y="353"/>
                </a:lnTo>
                <a:lnTo>
                  <a:pt x="21" y="352"/>
                </a:lnTo>
                <a:lnTo>
                  <a:pt x="19" y="352"/>
                </a:lnTo>
                <a:lnTo>
                  <a:pt x="21" y="352"/>
                </a:lnTo>
                <a:lnTo>
                  <a:pt x="21" y="350"/>
                </a:lnTo>
                <a:lnTo>
                  <a:pt x="19" y="350"/>
                </a:lnTo>
                <a:lnTo>
                  <a:pt x="19" y="348"/>
                </a:lnTo>
                <a:lnTo>
                  <a:pt x="21" y="348"/>
                </a:lnTo>
                <a:lnTo>
                  <a:pt x="21" y="347"/>
                </a:lnTo>
                <a:lnTo>
                  <a:pt x="21" y="345"/>
                </a:lnTo>
                <a:lnTo>
                  <a:pt x="21" y="343"/>
                </a:lnTo>
                <a:lnTo>
                  <a:pt x="23" y="343"/>
                </a:lnTo>
                <a:lnTo>
                  <a:pt x="23" y="342"/>
                </a:lnTo>
                <a:lnTo>
                  <a:pt x="23" y="340"/>
                </a:lnTo>
                <a:lnTo>
                  <a:pt x="23" y="339"/>
                </a:lnTo>
                <a:lnTo>
                  <a:pt x="23" y="337"/>
                </a:lnTo>
                <a:lnTo>
                  <a:pt x="24" y="337"/>
                </a:lnTo>
                <a:lnTo>
                  <a:pt x="24" y="335"/>
                </a:lnTo>
                <a:lnTo>
                  <a:pt x="24" y="334"/>
                </a:lnTo>
                <a:lnTo>
                  <a:pt x="24" y="332"/>
                </a:lnTo>
                <a:lnTo>
                  <a:pt x="26" y="332"/>
                </a:lnTo>
                <a:lnTo>
                  <a:pt x="24" y="332"/>
                </a:lnTo>
                <a:lnTo>
                  <a:pt x="24" y="330"/>
                </a:lnTo>
                <a:lnTo>
                  <a:pt x="26" y="329"/>
                </a:lnTo>
                <a:lnTo>
                  <a:pt x="26" y="327"/>
                </a:lnTo>
                <a:lnTo>
                  <a:pt x="26" y="325"/>
                </a:lnTo>
                <a:lnTo>
                  <a:pt x="26" y="324"/>
                </a:lnTo>
                <a:lnTo>
                  <a:pt x="26" y="322"/>
                </a:lnTo>
                <a:lnTo>
                  <a:pt x="26" y="321"/>
                </a:lnTo>
                <a:lnTo>
                  <a:pt x="26" y="319"/>
                </a:lnTo>
                <a:lnTo>
                  <a:pt x="26" y="317"/>
                </a:lnTo>
                <a:lnTo>
                  <a:pt x="26" y="316"/>
                </a:lnTo>
                <a:lnTo>
                  <a:pt x="28" y="316"/>
                </a:lnTo>
                <a:lnTo>
                  <a:pt x="26" y="316"/>
                </a:lnTo>
                <a:lnTo>
                  <a:pt x="28" y="316"/>
                </a:lnTo>
                <a:lnTo>
                  <a:pt x="28" y="314"/>
                </a:lnTo>
                <a:lnTo>
                  <a:pt x="28" y="312"/>
                </a:lnTo>
                <a:lnTo>
                  <a:pt x="28" y="311"/>
                </a:lnTo>
                <a:lnTo>
                  <a:pt x="28" y="309"/>
                </a:lnTo>
                <a:lnTo>
                  <a:pt x="28" y="307"/>
                </a:lnTo>
                <a:lnTo>
                  <a:pt x="29" y="306"/>
                </a:lnTo>
                <a:lnTo>
                  <a:pt x="29" y="304"/>
                </a:lnTo>
                <a:lnTo>
                  <a:pt x="29" y="303"/>
                </a:lnTo>
                <a:lnTo>
                  <a:pt x="29" y="301"/>
                </a:lnTo>
                <a:lnTo>
                  <a:pt x="29" y="299"/>
                </a:lnTo>
                <a:lnTo>
                  <a:pt x="29" y="298"/>
                </a:lnTo>
                <a:lnTo>
                  <a:pt x="29" y="296"/>
                </a:lnTo>
                <a:lnTo>
                  <a:pt x="29" y="294"/>
                </a:lnTo>
                <a:lnTo>
                  <a:pt x="29" y="293"/>
                </a:lnTo>
                <a:lnTo>
                  <a:pt x="31" y="293"/>
                </a:lnTo>
                <a:lnTo>
                  <a:pt x="31" y="291"/>
                </a:lnTo>
                <a:lnTo>
                  <a:pt x="31" y="290"/>
                </a:lnTo>
                <a:lnTo>
                  <a:pt x="31" y="288"/>
                </a:lnTo>
                <a:lnTo>
                  <a:pt x="31" y="286"/>
                </a:lnTo>
                <a:lnTo>
                  <a:pt x="31" y="285"/>
                </a:lnTo>
                <a:lnTo>
                  <a:pt x="31" y="283"/>
                </a:lnTo>
                <a:lnTo>
                  <a:pt x="31" y="281"/>
                </a:lnTo>
                <a:lnTo>
                  <a:pt x="31" y="280"/>
                </a:lnTo>
                <a:lnTo>
                  <a:pt x="31" y="278"/>
                </a:lnTo>
                <a:lnTo>
                  <a:pt x="31" y="276"/>
                </a:lnTo>
                <a:lnTo>
                  <a:pt x="31" y="275"/>
                </a:lnTo>
                <a:lnTo>
                  <a:pt x="26" y="276"/>
                </a:lnTo>
                <a:lnTo>
                  <a:pt x="24" y="278"/>
                </a:lnTo>
                <a:lnTo>
                  <a:pt x="24" y="276"/>
                </a:lnTo>
                <a:lnTo>
                  <a:pt x="28" y="276"/>
                </a:lnTo>
                <a:lnTo>
                  <a:pt x="29" y="275"/>
                </a:lnTo>
                <a:lnTo>
                  <a:pt x="32" y="273"/>
                </a:lnTo>
                <a:lnTo>
                  <a:pt x="36" y="272"/>
                </a:lnTo>
                <a:lnTo>
                  <a:pt x="37" y="272"/>
                </a:lnTo>
                <a:lnTo>
                  <a:pt x="39" y="272"/>
                </a:lnTo>
                <a:lnTo>
                  <a:pt x="39" y="270"/>
                </a:lnTo>
                <a:lnTo>
                  <a:pt x="39" y="268"/>
                </a:lnTo>
                <a:lnTo>
                  <a:pt x="37" y="268"/>
                </a:lnTo>
                <a:lnTo>
                  <a:pt x="39" y="268"/>
                </a:lnTo>
                <a:lnTo>
                  <a:pt x="41" y="267"/>
                </a:lnTo>
                <a:lnTo>
                  <a:pt x="41" y="268"/>
                </a:lnTo>
                <a:lnTo>
                  <a:pt x="42" y="268"/>
                </a:lnTo>
                <a:lnTo>
                  <a:pt x="42" y="270"/>
                </a:lnTo>
                <a:lnTo>
                  <a:pt x="44" y="270"/>
                </a:lnTo>
                <a:lnTo>
                  <a:pt x="42" y="272"/>
                </a:lnTo>
                <a:lnTo>
                  <a:pt x="41" y="272"/>
                </a:lnTo>
                <a:lnTo>
                  <a:pt x="41" y="273"/>
                </a:lnTo>
                <a:lnTo>
                  <a:pt x="42" y="273"/>
                </a:lnTo>
                <a:lnTo>
                  <a:pt x="42" y="275"/>
                </a:lnTo>
                <a:lnTo>
                  <a:pt x="42" y="276"/>
                </a:lnTo>
                <a:lnTo>
                  <a:pt x="44" y="276"/>
                </a:lnTo>
                <a:lnTo>
                  <a:pt x="46" y="276"/>
                </a:lnTo>
                <a:lnTo>
                  <a:pt x="47" y="276"/>
                </a:lnTo>
                <a:lnTo>
                  <a:pt x="49" y="275"/>
                </a:lnTo>
                <a:lnTo>
                  <a:pt x="50" y="275"/>
                </a:lnTo>
                <a:lnTo>
                  <a:pt x="49" y="276"/>
                </a:lnTo>
                <a:lnTo>
                  <a:pt x="47" y="276"/>
                </a:lnTo>
                <a:lnTo>
                  <a:pt x="47" y="278"/>
                </a:lnTo>
                <a:lnTo>
                  <a:pt x="47" y="280"/>
                </a:lnTo>
                <a:lnTo>
                  <a:pt x="46" y="280"/>
                </a:lnTo>
                <a:lnTo>
                  <a:pt x="46" y="281"/>
                </a:lnTo>
                <a:lnTo>
                  <a:pt x="46" y="283"/>
                </a:lnTo>
                <a:lnTo>
                  <a:pt x="44" y="285"/>
                </a:lnTo>
                <a:lnTo>
                  <a:pt x="44" y="286"/>
                </a:lnTo>
                <a:lnTo>
                  <a:pt x="44" y="288"/>
                </a:lnTo>
                <a:lnTo>
                  <a:pt x="44" y="286"/>
                </a:lnTo>
                <a:lnTo>
                  <a:pt x="46" y="286"/>
                </a:lnTo>
                <a:lnTo>
                  <a:pt x="46" y="288"/>
                </a:lnTo>
                <a:lnTo>
                  <a:pt x="47" y="288"/>
                </a:lnTo>
                <a:lnTo>
                  <a:pt x="46" y="286"/>
                </a:lnTo>
                <a:lnTo>
                  <a:pt x="46" y="285"/>
                </a:lnTo>
                <a:lnTo>
                  <a:pt x="47" y="283"/>
                </a:lnTo>
                <a:lnTo>
                  <a:pt x="49" y="281"/>
                </a:lnTo>
                <a:lnTo>
                  <a:pt x="49" y="280"/>
                </a:lnTo>
                <a:lnTo>
                  <a:pt x="50" y="280"/>
                </a:lnTo>
                <a:lnTo>
                  <a:pt x="50" y="278"/>
                </a:lnTo>
                <a:lnTo>
                  <a:pt x="52" y="280"/>
                </a:lnTo>
                <a:lnTo>
                  <a:pt x="54" y="281"/>
                </a:lnTo>
                <a:lnTo>
                  <a:pt x="54" y="283"/>
                </a:lnTo>
                <a:lnTo>
                  <a:pt x="54" y="285"/>
                </a:lnTo>
                <a:lnTo>
                  <a:pt x="54" y="286"/>
                </a:lnTo>
                <a:lnTo>
                  <a:pt x="52" y="288"/>
                </a:lnTo>
                <a:lnTo>
                  <a:pt x="52" y="290"/>
                </a:lnTo>
                <a:lnTo>
                  <a:pt x="50" y="291"/>
                </a:lnTo>
                <a:lnTo>
                  <a:pt x="50" y="293"/>
                </a:lnTo>
                <a:lnTo>
                  <a:pt x="50" y="294"/>
                </a:lnTo>
                <a:lnTo>
                  <a:pt x="50" y="296"/>
                </a:lnTo>
                <a:lnTo>
                  <a:pt x="52" y="298"/>
                </a:lnTo>
                <a:lnTo>
                  <a:pt x="54" y="298"/>
                </a:lnTo>
                <a:lnTo>
                  <a:pt x="55" y="298"/>
                </a:lnTo>
                <a:lnTo>
                  <a:pt x="55" y="299"/>
                </a:lnTo>
                <a:lnTo>
                  <a:pt x="57" y="299"/>
                </a:lnTo>
                <a:lnTo>
                  <a:pt x="59" y="299"/>
                </a:lnTo>
                <a:lnTo>
                  <a:pt x="59" y="298"/>
                </a:lnTo>
                <a:lnTo>
                  <a:pt x="60" y="299"/>
                </a:lnTo>
                <a:lnTo>
                  <a:pt x="62" y="299"/>
                </a:lnTo>
                <a:lnTo>
                  <a:pt x="63" y="301"/>
                </a:lnTo>
                <a:lnTo>
                  <a:pt x="65" y="303"/>
                </a:lnTo>
                <a:lnTo>
                  <a:pt x="65" y="304"/>
                </a:lnTo>
                <a:lnTo>
                  <a:pt x="65" y="303"/>
                </a:lnTo>
                <a:lnTo>
                  <a:pt x="67" y="303"/>
                </a:lnTo>
                <a:lnTo>
                  <a:pt x="67" y="304"/>
                </a:lnTo>
                <a:lnTo>
                  <a:pt x="68" y="304"/>
                </a:lnTo>
                <a:lnTo>
                  <a:pt x="70" y="304"/>
                </a:lnTo>
                <a:lnTo>
                  <a:pt x="73" y="304"/>
                </a:lnTo>
                <a:lnTo>
                  <a:pt x="75" y="304"/>
                </a:lnTo>
                <a:lnTo>
                  <a:pt x="77" y="304"/>
                </a:lnTo>
                <a:lnTo>
                  <a:pt x="77" y="303"/>
                </a:lnTo>
                <a:lnTo>
                  <a:pt x="78" y="303"/>
                </a:lnTo>
                <a:lnTo>
                  <a:pt x="78" y="301"/>
                </a:lnTo>
                <a:lnTo>
                  <a:pt x="80" y="301"/>
                </a:lnTo>
                <a:lnTo>
                  <a:pt x="80" y="299"/>
                </a:lnTo>
                <a:lnTo>
                  <a:pt x="80" y="298"/>
                </a:lnTo>
                <a:lnTo>
                  <a:pt x="80" y="296"/>
                </a:lnTo>
                <a:lnTo>
                  <a:pt x="81" y="296"/>
                </a:lnTo>
                <a:lnTo>
                  <a:pt x="83" y="296"/>
                </a:lnTo>
                <a:lnTo>
                  <a:pt x="83" y="294"/>
                </a:lnTo>
                <a:lnTo>
                  <a:pt x="85" y="294"/>
                </a:lnTo>
                <a:lnTo>
                  <a:pt x="86" y="294"/>
                </a:lnTo>
                <a:lnTo>
                  <a:pt x="86" y="293"/>
                </a:lnTo>
                <a:lnTo>
                  <a:pt x="88" y="293"/>
                </a:lnTo>
                <a:lnTo>
                  <a:pt x="90" y="293"/>
                </a:lnTo>
                <a:lnTo>
                  <a:pt x="90" y="291"/>
                </a:lnTo>
                <a:lnTo>
                  <a:pt x="91" y="290"/>
                </a:lnTo>
                <a:lnTo>
                  <a:pt x="91" y="288"/>
                </a:lnTo>
                <a:lnTo>
                  <a:pt x="90" y="288"/>
                </a:lnTo>
                <a:lnTo>
                  <a:pt x="90" y="286"/>
                </a:lnTo>
                <a:lnTo>
                  <a:pt x="90" y="285"/>
                </a:lnTo>
                <a:lnTo>
                  <a:pt x="88" y="285"/>
                </a:lnTo>
                <a:lnTo>
                  <a:pt x="88" y="283"/>
                </a:lnTo>
                <a:lnTo>
                  <a:pt x="86" y="281"/>
                </a:lnTo>
                <a:lnTo>
                  <a:pt x="86" y="280"/>
                </a:lnTo>
                <a:lnTo>
                  <a:pt x="86" y="278"/>
                </a:lnTo>
                <a:lnTo>
                  <a:pt x="85" y="278"/>
                </a:lnTo>
                <a:lnTo>
                  <a:pt x="86" y="278"/>
                </a:lnTo>
                <a:lnTo>
                  <a:pt x="86" y="276"/>
                </a:lnTo>
                <a:lnTo>
                  <a:pt x="88" y="276"/>
                </a:lnTo>
                <a:lnTo>
                  <a:pt x="90" y="278"/>
                </a:lnTo>
                <a:lnTo>
                  <a:pt x="91" y="280"/>
                </a:lnTo>
                <a:lnTo>
                  <a:pt x="91" y="278"/>
                </a:lnTo>
                <a:lnTo>
                  <a:pt x="91" y="276"/>
                </a:lnTo>
                <a:lnTo>
                  <a:pt x="90" y="276"/>
                </a:lnTo>
                <a:lnTo>
                  <a:pt x="90" y="275"/>
                </a:lnTo>
                <a:lnTo>
                  <a:pt x="91" y="275"/>
                </a:lnTo>
                <a:lnTo>
                  <a:pt x="91" y="273"/>
                </a:lnTo>
                <a:lnTo>
                  <a:pt x="90" y="273"/>
                </a:lnTo>
                <a:lnTo>
                  <a:pt x="88" y="273"/>
                </a:lnTo>
                <a:lnTo>
                  <a:pt x="88" y="272"/>
                </a:lnTo>
                <a:lnTo>
                  <a:pt x="86" y="272"/>
                </a:lnTo>
                <a:lnTo>
                  <a:pt x="88" y="272"/>
                </a:lnTo>
                <a:lnTo>
                  <a:pt x="88" y="273"/>
                </a:lnTo>
                <a:lnTo>
                  <a:pt x="90" y="273"/>
                </a:lnTo>
                <a:lnTo>
                  <a:pt x="90" y="275"/>
                </a:lnTo>
                <a:lnTo>
                  <a:pt x="90" y="276"/>
                </a:lnTo>
                <a:lnTo>
                  <a:pt x="88" y="276"/>
                </a:lnTo>
                <a:lnTo>
                  <a:pt x="88" y="275"/>
                </a:lnTo>
                <a:lnTo>
                  <a:pt x="86" y="275"/>
                </a:lnTo>
                <a:lnTo>
                  <a:pt x="86" y="273"/>
                </a:lnTo>
                <a:lnTo>
                  <a:pt x="86" y="275"/>
                </a:lnTo>
                <a:lnTo>
                  <a:pt x="85" y="276"/>
                </a:lnTo>
                <a:lnTo>
                  <a:pt x="85" y="278"/>
                </a:lnTo>
                <a:lnTo>
                  <a:pt x="85" y="280"/>
                </a:lnTo>
                <a:lnTo>
                  <a:pt x="85" y="281"/>
                </a:lnTo>
                <a:lnTo>
                  <a:pt x="86" y="281"/>
                </a:lnTo>
                <a:lnTo>
                  <a:pt x="86" y="283"/>
                </a:lnTo>
                <a:lnTo>
                  <a:pt x="86" y="285"/>
                </a:lnTo>
                <a:lnTo>
                  <a:pt x="88" y="285"/>
                </a:lnTo>
                <a:lnTo>
                  <a:pt x="88" y="286"/>
                </a:lnTo>
                <a:lnTo>
                  <a:pt x="88" y="288"/>
                </a:lnTo>
                <a:lnTo>
                  <a:pt x="88" y="290"/>
                </a:lnTo>
                <a:lnTo>
                  <a:pt x="88" y="291"/>
                </a:lnTo>
                <a:lnTo>
                  <a:pt x="86" y="293"/>
                </a:lnTo>
                <a:lnTo>
                  <a:pt x="85" y="293"/>
                </a:lnTo>
                <a:lnTo>
                  <a:pt x="83" y="293"/>
                </a:lnTo>
                <a:lnTo>
                  <a:pt x="81" y="293"/>
                </a:lnTo>
                <a:lnTo>
                  <a:pt x="81" y="294"/>
                </a:lnTo>
                <a:lnTo>
                  <a:pt x="80" y="294"/>
                </a:lnTo>
                <a:lnTo>
                  <a:pt x="78" y="296"/>
                </a:lnTo>
                <a:lnTo>
                  <a:pt x="77" y="296"/>
                </a:lnTo>
                <a:lnTo>
                  <a:pt x="77" y="298"/>
                </a:lnTo>
                <a:lnTo>
                  <a:pt x="77" y="299"/>
                </a:lnTo>
                <a:lnTo>
                  <a:pt x="77" y="301"/>
                </a:lnTo>
                <a:lnTo>
                  <a:pt x="75" y="301"/>
                </a:lnTo>
                <a:lnTo>
                  <a:pt x="77" y="301"/>
                </a:lnTo>
                <a:lnTo>
                  <a:pt x="77" y="303"/>
                </a:lnTo>
                <a:lnTo>
                  <a:pt x="75" y="303"/>
                </a:lnTo>
                <a:lnTo>
                  <a:pt x="73" y="303"/>
                </a:lnTo>
                <a:lnTo>
                  <a:pt x="72" y="301"/>
                </a:lnTo>
                <a:lnTo>
                  <a:pt x="70" y="301"/>
                </a:lnTo>
                <a:lnTo>
                  <a:pt x="68" y="301"/>
                </a:lnTo>
                <a:lnTo>
                  <a:pt x="67" y="301"/>
                </a:lnTo>
                <a:lnTo>
                  <a:pt x="67" y="299"/>
                </a:lnTo>
                <a:lnTo>
                  <a:pt x="65" y="299"/>
                </a:lnTo>
                <a:lnTo>
                  <a:pt x="63" y="298"/>
                </a:lnTo>
                <a:lnTo>
                  <a:pt x="62" y="298"/>
                </a:lnTo>
                <a:lnTo>
                  <a:pt x="62" y="296"/>
                </a:lnTo>
                <a:lnTo>
                  <a:pt x="60" y="296"/>
                </a:lnTo>
                <a:lnTo>
                  <a:pt x="59" y="296"/>
                </a:lnTo>
                <a:lnTo>
                  <a:pt x="57" y="294"/>
                </a:lnTo>
                <a:lnTo>
                  <a:pt x="55" y="296"/>
                </a:lnTo>
                <a:lnTo>
                  <a:pt x="54" y="294"/>
                </a:lnTo>
                <a:lnTo>
                  <a:pt x="52" y="294"/>
                </a:lnTo>
                <a:lnTo>
                  <a:pt x="52" y="293"/>
                </a:lnTo>
                <a:lnTo>
                  <a:pt x="52" y="291"/>
                </a:lnTo>
                <a:lnTo>
                  <a:pt x="54" y="291"/>
                </a:lnTo>
                <a:lnTo>
                  <a:pt x="55" y="291"/>
                </a:lnTo>
                <a:lnTo>
                  <a:pt x="54" y="291"/>
                </a:lnTo>
                <a:lnTo>
                  <a:pt x="54" y="290"/>
                </a:lnTo>
                <a:lnTo>
                  <a:pt x="55" y="290"/>
                </a:lnTo>
                <a:lnTo>
                  <a:pt x="55" y="288"/>
                </a:lnTo>
                <a:lnTo>
                  <a:pt x="55" y="286"/>
                </a:lnTo>
                <a:lnTo>
                  <a:pt x="57" y="285"/>
                </a:lnTo>
                <a:lnTo>
                  <a:pt x="57" y="283"/>
                </a:lnTo>
                <a:lnTo>
                  <a:pt x="57" y="281"/>
                </a:lnTo>
                <a:lnTo>
                  <a:pt x="57" y="280"/>
                </a:lnTo>
                <a:lnTo>
                  <a:pt x="57" y="278"/>
                </a:lnTo>
                <a:lnTo>
                  <a:pt x="57" y="276"/>
                </a:lnTo>
                <a:lnTo>
                  <a:pt x="59" y="275"/>
                </a:lnTo>
                <a:lnTo>
                  <a:pt x="60" y="275"/>
                </a:lnTo>
                <a:lnTo>
                  <a:pt x="60" y="273"/>
                </a:lnTo>
                <a:lnTo>
                  <a:pt x="60" y="272"/>
                </a:lnTo>
                <a:lnTo>
                  <a:pt x="60" y="270"/>
                </a:lnTo>
                <a:lnTo>
                  <a:pt x="59" y="268"/>
                </a:lnTo>
                <a:lnTo>
                  <a:pt x="57" y="268"/>
                </a:lnTo>
                <a:lnTo>
                  <a:pt x="57" y="267"/>
                </a:lnTo>
                <a:lnTo>
                  <a:pt x="55" y="267"/>
                </a:lnTo>
                <a:lnTo>
                  <a:pt x="54" y="267"/>
                </a:lnTo>
                <a:lnTo>
                  <a:pt x="52" y="267"/>
                </a:lnTo>
                <a:lnTo>
                  <a:pt x="52" y="265"/>
                </a:lnTo>
                <a:lnTo>
                  <a:pt x="52" y="267"/>
                </a:lnTo>
                <a:lnTo>
                  <a:pt x="50" y="267"/>
                </a:lnTo>
                <a:lnTo>
                  <a:pt x="50" y="268"/>
                </a:lnTo>
                <a:lnTo>
                  <a:pt x="50" y="270"/>
                </a:lnTo>
                <a:lnTo>
                  <a:pt x="49" y="270"/>
                </a:lnTo>
                <a:lnTo>
                  <a:pt x="49" y="268"/>
                </a:lnTo>
                <a:lnTo>
                  <a:pt x="47" y="268"/>
                </a:lnTo>
                <a:lnTo>
                  <a:pt x="47" y="267"/>
                </a:lnTo>
                <a:lnTo>
                  <a:pt x="46" y="267"/>
                </a:lnTo>
                <a:lnTo>
                  <a:pt x="46" y="265"/>
                </a:lnTo>
                <a:lnTo>
                  <a:pt x="44" y="265"/>
                </a:lnTo>
                <a:lnTo>
                  <a:pt x="44" y="263"/>
                </a:lnTo>
                <a:lnTo>
                  <a:pt x="42" y="263"/>
                </a:lnTo>
                <a:lnTo>
                  <a:pt x="41" y="263"/>
                </a:lnTo>
                <a:lnTo>
                  <a:pt x="39" y="263"/>
                </a:lnTo>
                <a:lnTo>
                  <a:pt x="39" y="265"/>
                </a:lnTo>
                <a:lnTo>
                  <a:pt x="37" y="265"/>
                </a:lnTo>
                <a:lnTo>
                  <a:pt x="37" y="267"/>
                </a:lnTo>
                <a:lnTo>
                  <a:pt x="36" y="267"/>
                </a:lnTo>
                <a:lnTo>
                  <a:pt x="36" y="268"/>
                </a:lnTo>
                <a:lnTo>
                  <a:pt x="34" y="268"/>
                </a:lnTo>
                <a:lnTo>
                  <a:pt x="32" y="270"/>
                </a:lnTo>
                <a:lnTo>
                  <a:pt x="31" y="272"/>
                </a:lnTo>
                <a:lnTo>
                  <a:pt x="31" y="273"/>
                </a:lnTo>
                <a:lnTo>
                  <a:pt x="29" y="273"/>
                </a:lnTo>
                <a:lnTo>
                  <a:pt x="24" y="276"/>
                </a:lnTo>
                <a:lnTo>
                  <a:pt x="24" y="275"/>
                </a:lnTo>
                <a:lnTo>
                  <a:pt x="31" y="272"/>
                </a:lnTo>
                <a:lnTo>
                  <a:pt x="32" y="272"/>
                </a:lnTo>
                <a:lnTo>
                  <a:pt x="32" y="270"/>
                </a:lnTo>
                <a:lnTo>
                  <a:pt x="32" y="268"/>
                </a:lnTo>
                <a:lnTo>
                  <a:pt x="32" y="267"/>
                </a:lnTo>
                <a:lnTo>
                  <a:pt x="32" y="265"/>
                </a:lnTo>
                <a:lnTo>
                  <a:pt x="32" y="263"/>
                </a:lnTo>
                <a:lnTo>
                  <a:pt x="32" y="262"/>
                </a:lnTo>
                <a:lnTo>
                  <a:pt x="32" y="260"/>
                </a:lnTo>
                <a:lnTo>
                  <a:pt x="34" y="260"/>
                </a:lnTo>
                <a:lnTo>
                  <a:pt x="34" y="258"/>
                </a:lnTo>
                <a:lnTo>
                  <a:pt x="34" y="257"/>
                </a:lnTo>
                <a:lnTo>
                  <a:pt x="34" y="255"/>
                </a:lnTo>
                <a:lnTo>
                  <a:pt x="34" y="254"/>
                </a:lnTo>
                <a:lnTo>
                  <a:pt x="36" y="254"/>
                </a:lnTo>
                <a:lnTo>
                  <a:pt x="36" y="252"/>
                </a:lnTo>
                <a:lnTo>
                  <a:pt x="36" y="250"/>
                </a:lnTo>
                <a:lnTo>
                  <a:pt x="36" y="249"/>
                </a:lnTo>
                <a:lnTo>
                  <a:pt x="36" y="247"/>
                </a:lnTo>
                <a:lnTo>
                  <a:pt x="37" y="245"/>
                </a:lnTo>
                <a:lnTo>
                  <a:pt x="37" y="244"/>
                </a:lnTo>
                <a:lnTo>
                  <a:pt x="37" y="242"/>
                </a:lnTo>
                <a:lnTo>
                  <a:pt x="36" y="240"/>
                </a:lnTo>
                <a:lnTo>
                  <a:pt x="36" y="239"/>
                </a:lnTo>
                <a:lnTo>
                  <a:pt x="36" y="237"/>
                </a:lnTo>
                <a:lnTo>
                  <a:pt x="36" y="236"/>
                </a:lnTo>
                <a:lnTo>
                  <a:pt x="34" y="236"/>
                </a:lnTo>
                <a:lnTo>
                  <a:pt x="34" y="237"/>
                </a:lnTo>
                <a:lnTo>
                  <a:pt x="32" y="237"/>
                </a:lnTo>
                <a:lnTo>
                  <a:pt x="32" y="236"/>
                </a:lnTo>
                <a:lnTo>
                  <a:pt x="32" y="237"/>
                </a:lnTo>
                <a:lnTo>
                  <a:pt x="32" y="236"/>
                </a:lnTo>
                <a:lnTo>
                  <a:pt x="32" y="237"/>
                </a:lnTo>
                <a:lnTo>
                  <a:pt x="31" y="237"/>
                </a:lnTo>
                <a:lnTo>
                  <a:pt x="31" y="236"/>
                </a:lnTo>
                <a:lnTo>
                  <a:pt x="29" y="236"/>
                </a:lnTo>
                <a:lnTo>
                  <a:pt x="28" y="236"/>
                </a:lnTo>
                <a:lnTo>
                  <a:pt x="28" y="234"/>
                </a:lnTo>
                <a:lnTo>
                  <a:pt x="29" y="234"/>
                </a:lnTo>
                <a:lnTo>
                  <a:pt x="31" y="234"/>
                </a:lnTo>
                <a:lnTo>
                  <a:pt x="31" y="232"/>
                </a:lnTo>
                <a:lnTo>
                  <a:pt x="32" y="232"/>
                </a:lnTo>
                <a:lnTo>
                  <a:pt x="32" y="231"/>
                </a:lnTo>
                <a:lnTo>
                  <a:pt x="32" y="229"/>
                </a:lnTo>
                <a:lnTo>
                  <a:pt x="34" y="227"/>
                </a:lnTo>
                <a:lnTo>
                  <a:pt x="34" y="226"/>
                </a:lnTo>
                <a:lnTo>
                  <a:pt x="34" y="224"/>
                </a:lnTo>
                <a:lnTo>
                  <a:pt x="34" y="223"/>
                </a:lnTo>
                <a:lnTo>
                  <a:pt x="34" y="221"/>
                </a:lnTo>
                <a:lnTo>
                  <a:pt x="36" y="221"/>
                </a:lnTo>
                <a:lnTo>
                  <a:pt x="36" y="219"/>
                </a:lnTo>
                <a:lnTo>
                  <a:pt x="36" y="218"/>
                </a:lnTo>
                <a:lnTo>
                  <a:pt x="36" y="216"/>
                </a:lnTo>
                <a:lnTo>
                  <a:pt x="36" y="214"/>
                </a:lnTo>
                <a:lnTo>
                  <a:pt x="37" y="214"/>
                </a:lnTo>
                <a:lnTo>
                  <a:pt x="37" y="213"/>
                </a:lnTo>
                <a:lnTo>
                  <a:pt x="37" y="211"/>
                </a:lnTo>
                <a:lnTo>
                  <a:pt x="37" y="209"/>
                </a:lnTo>
                <a:lnTo>
                  <a:pt x="37" y="208"/>
                </a:lnTo>
                <a:lnTo>
                  <a:pt x="37" y="206"/>
                </a:lnTo>
                <a:lnTo>
                  <a:pt x="37" y="205"/>
                </a:lnTo>
                <a:lnTo>
                  <a:pt x="39" y="205"/>
                </a:lnTo>
                <a:lnTo>
                  <a:pt x="39" y="203"/>
                </a:lnTo>
                <a:lnTo>
                  <a:pt x="39" y="201"/>
                </a:lnTo>
                <a:lnTo>
                  <a:pt x="39" y="200"/>
                </a:lnTo>
                <a:lnTo>
                  <a:pt x="39" y="198"/>
                </a:lnTo>
                <a:lnTo>
                  <a:pt x="39" y="196"/>
                </a:lnTo>
                <a:lnTo>
                  <a:pt x="39" y="195"/>
                </a:lnTo>
                <a:lnTo>
                  <a:pt x="39" y="193"/>
                </a:lnTo>
                <a:lnTo>
                  <a:pt x="39" y="191"/>
                </a:lnTo>
                <a:lnTo>
                  <a:pt x="37" y="191"/>
                </a:lnTo>
                <a:lnTo>
                  <a:pt x="37" y="190"/>
                </a:lnTo>
                <a:lnTo>
                  <a:pt x="36" y="190"/>
                </a:lnTo>
                <a:lnTo>
                  <a:pt x="36" y="188"/>
                </a:lnTo>
                <a:lnTo>
                  <a:pt x="36" y="187"/>
                </a:lnTo>
                <a:lnTo>
                  <a:pt x="37" y="185"/>
                </a:lnTo>
                <a:lnTo>
                  <a:pt x="37" y="183"/>
                </a:lnTo>
                <a:lnTo>
                  <a:pt x="36" y="183"/>
                </a:lnTo>
                <a:lnTo>
                  <a:pt x="37" y="183"/>
                </a:lnTo>
                <a:lnTo>
                  <a:pt x="36" y="183"/>
                </a:lnTo>
                <a:lnTo>
                  <a:pt x="36" y="182"/>
                </a:lnTo>
                <a:lnTo>
                  <a:pt x="36" y="180"/>
                </a:lnTo>
                <a:lnTo>
                  <a:pt x="36" y="178"/>
                </a:lnTo>
                <a:lnTo>
                  <a:pt x="36" y="177"/>
                </a:lnTo>
                <a:lnTo>
                  <a:pt x="36" y="175"/>
                </a:lnTo>
                <a:lnTo>
                  <a:pt x="34" y="175"/>
                </a:lnTo>
                <a:lnTo>
                  <a:pt x="34" y="177"/>
                </a:lnTo>
                <a:lnTo>
                  <a:pt x="34" y="175"/>
                </a:lnTo>
                <a:lnTo>
                  <a:pt x="32" y="175"/>
                </a:lnTo>
                <a:lnTo>
                  <a:pt x="32" y="174"/>
                </a:lnTo>
                <a:lnTo>
                  <a:pt x="32" y="172"/>
                </a:lnTo>
                <a:lnTo>
                  <a:pt x="32" y="170"/>
                </a:lnTo>
                <a:lnTo>
                  <a:pt x="34" y="170"/>
                </a:lnTo>
                <a:lnTo>
                  <a:pt x="34" y="169"/>
                </a:lnTo>
                <a:lnTo>
                  <a:pt x="32" y="169"/>
                </a:lnTo>
                <a:lnTo>
                  <a:pt x="32" y="167"/>
                </a:lnTo>
                <a:lnTo>
                  <a:pt x="32" y="165"/>
                </a:lnTo>
                <a:lnTo>
                  <a:pt x="32" y="164"/>
                </a:lnTo>
                <a:lnTo>
                  <a:pt x="34" y="164"/>
                </a:lnTo>
                <a:lnTo>
                  <a:pt x="36" y="164"/>
                </a:lnTo>
                <a:lnTo>
                  <a:pt x="36" y="162"/>
                </a:lnTo>
                <a:lnTo>
                  <a:pt x="36" y="160"/>
                </a:lnTo>
                <a:lnTo>
                  <a:pt x="34" y="160"/>
                </a:lnTo>
                <a:lnTo>
                  <a:pt x="34" y="162"/>
                </a:lnTo>
                <a:lnTo>
                  <a:pt x="34" y="160"/>
                </a:lnTo>
                <a:lnTo>
                  <a:pt x="34" y="159"/>
                </a:lnTo>
                <a:lnTo>
                  <a:pt x="34" y="157"/>
                </a:lnTo>
                <a:lnTo>
                  <a:pt x="34" y="156"/>
                </a:lnTo>
                <a:lnTo>
                  <a:pt x="36" y="156"/>
                </a:lnTo>
                <a:lnTo>
                  <a:pt x="36" y="154"/>
                </a:lnTo>
                <a:lnTo>
                  <a:pt x="36" y="152"/>
                </a:lnTo>
                <a:lnTo>
                  <a:pt x="37" y="152"/>
                </a:lnTo>
                <a:lnTo>
                  <a:pt x="37" y="154"/>
                </a:lnTo>
                <a:lnTo>
                  <a:pt x="39" y="154"/>
                </a:lnTo>
                <a:lnTo>
                  <a:pt x="39" y="152"/>
                </a:lnTo>
                <a:lnTo>
                  <a:pt x="39" y="151"/>
                </a:lnTo>
                <a:lnTo>
                  <a:pt x="39" y="149"/>
                </a:lnTo>
                <a:lnTo>
                  <a:pt x="39" y="151"/>
                </a:lnTo>
                <a:lnTo>
                  <a:pt x="41" y="151"/>
                </a:lnTo>
                <a:lnTo>
                  <a:pt x="41" y="149"/>
                </a:lnTo>
                <a:lnTo>
                  <a:pt x="39" y="149"/>
                </a:lnTo>
                <a:lnTo>
                  <a:pt x="39" y="147"/>
                </a:lnTo>
                <a:lnTo>
                  <a:pt x="39" y="146"/>
                </a:lnTo>
                <a:lnTo>
                  <a:pt x="37" y="146"/>
                </a:lnTo>
                <a:lnTo>
                  <a:pt x="37" y="144"/>
                </a:lnTo>
                <a:lnTo>
                  <a:pt x="39" y="144"/>
                </a:lnTo>
                <a:lnTo>
                  <a:pt x="39" y="142"/>
                </a:lnTo>
                <a:lnTo>
                  <a:pt x="37" y="142"/>
                </a:lnTo>
                <a:lnTo>
                  <a:pt x="37" y="141"/>
                </a:lnTo>
                <a:lnTo>
                  <a:pt x="37" y="139"/>
                </a:lnTo>
                <a:lnTo>
                  <a:pt x="37" y="138"/>
                </a:lnTo>
                <a:lnTo>
                  <a:pt x="37" y="136"/>
                </a:lnTo>
                <a:lnTo>
                  <a:pt x="39" y="136"/>
                </a:lnTo>
                <a:lnTo>
                  <a:pt x="39" y="138"/>
                </a:lnTo>
                <a:lnTo>
                  <a:pt x="39" y="136"/>
                </a:lnTo>
                <a:lnTo>
                  <a:pt x="39" y="138"/>
                </a:lnTo>
                <a:lnTo>
                  <a:pt x="41" y="138"/>
                </a:lnTo>
                <a:lnTo>
                  <a:pt x="39" y="136"/>
                </a:lnTo>
                <a:lnTo>
                  <a:pt x="41" y="136"/>
                </a:lnTo>
                <a:lnTo>
                  <a:pt x="41" y="134"/>
                </a:lnTo>
                <a:lnTo>
                  <a:pt x="42" y="134"/>
                </a:lnTo>
                <a:lnTo>
                  <a:pt x="41" y="134"/>
                </a:lnTo>
                <a:lnTo>
                  <a:pt x="41" y="133"/>
                </a:lnTo>
                <a:lnTo>
                  <a:pt x="42" y="133"/>
                </a:lnTo>
                <a:lnTo>
                  <a:pt x="42" y="131"/>
                </a:lnTo>
                <a:lnTo>
                  <a:pt x="44" y="131"/>
                </a:lnTo>
                <a:lnTo>
                  <a:pt x="44" y="129"/>
                </a:lnTo>
                <a:lnTo>
                  <a:pt x="44" y="128"/>
                </a:lnTo>
                <a:lnTo>
                  <a:pt x="46" y="128"/>
                </a:lnTo>
                <a:lnTo>
                  <a:pt x="46" y="126"/>
                </a:lnTo>
                <a:lnTo>
                  <a:pt x="44" y="126"/>
                </a:lnTo>
                <a:lnTo>
                  <a:pt x="46" y="126"/>
                </a:lnTo>
                <a:lnTo>
                  <a:pt x="44" y="126"/>
                </a:lnTo>
                <a:lnTo>
                  <a:pt x="46" y="126"/>
                </a:lnTo>
                <a:lnTo>
                  <a:pt x="46" y="124"/>
                </a:lnTo>
                <a:lnTo>
                  <a:pt x="47" y="123"/>
                </a:lnTo>
                <a:lnTo>
                  <a:pt x="47" y="121"/>
                </a:lnTo>
                <a:lnTo>
                  <a:pt x="47" y="120"/>
                </a:lnTo>
                <a:lnTo>
                  <a:pt x="47" y="118"/>
                </a:lnTo>
                <a:lnTo>
                  <a:pt x="49" y="118"/>
                </a:lnTo>
                <a:lnTo>
                  <a:pt x="49" y="116"/>
                </a:lnTo>
                <a:lnTo>
                  <a:pt x="49" y="115"/>
                </a:lnTo>
                <a:lnTo>
                  <a:pt x="49" y="113"/>
                </a:lnTo>
                <a:lnTo>
                  <a:pt x="50" y="111"/>
                </a:lnTo>
                <a:lnTo>
                  <a:pt x="50" y="110"/>
                </a:lnTo>
                <a:lnTo>
                  <a:pt x="50" y="108"/>
                </a:lnTo>
                <a:lnTo>
                  <a:pt x="50" y="107"/>
                </a:lnTo>
                <a:lnTo>
                  <a:pt x="52" y="107"/>
                </a:lnTo>
                <a:lnTo>
                  <a:pt x="52" y="105"/>
                </a:lnTo>
                <a:lnTo>
                  <a:pt x="52" y="103"/>
                </a:lnTo>
                <a:lnTo>
                  <a:pt x="52" y="102"/>
                </a:lnTo>
                <a:lnTo>
                  <a:pt x="52" y="100"/>
                </a:lnTo>
                <a:lnTo>
                  <a:pt x="54" y="100"/>
                </a:lnTo>
                <a:lnTo>
                  <a:pt x="54" y="98"/>
                </a:lnTo>
                <a:lnTo>
                  <a:pt x="54" y="97"/>
                </a:lnTo>
                <a:lnTo>
                  <a:pt x="54" y="95"/>
                </a:lnTo>
                <a:lnTo>
                  <a:pt x="54" y="93"/>
                </a:lnTo>
                <a:lnTo>
                  <a:pt x="55" y="93"/>
                </a:lnTo>
                <a:lnTo>
                  <a:pt x="55" y="92"/>
                </a:lnTo>
                <a:lnTo>
                  <a:pt x="55" y="90"/>
                </a:lnTo>
                <a:lnTo>
                  <a:pt x="55" y="89"/>
                </a:lnTo>
                <a:lnTo>
                  <a:pt x="57" y="87"/>
                </a:lnTo>
                <a:lnTo>
                  <a:pt x="57" y="85"/>
                </a:lnTo>
                <a:lnTo>
                  <a:pt x="57" y="84"/>
                </a:lnTo>
                <a:lnTo>
                  <a:pt x="57" y="82"/>
                </a:lnTo>
                <a:lnTo>
                  <a:pt x="57" y="80"/>
                </a:lnTo>
                <a:lnTo>
                  <a:pt x="59" y="80"/>
                </a:lnTo>
                <a:lnTo>
                  <a:pt x="59" y="79"/>
                </a:lnTo>
                <a:lnTo>
                  <a:pt x="59" y="77"/>
                </a:lnTo>
                <a:lnTo>
                  <a:pt x="60" y="75"/>
                </a:lnTo>
                <a:lnTo>
                  <a:pt x="60" y="77"/>
                </a:lnTo>
                <a:lnTo>
                  <a:pt x="59" y="77"/>
                </a:lnTo>
                <a:lnTo>
                  <a:pt x="59" y="79"/>
                </a:lnTo>
                <a:lnTo>
                  <a:pt x="59" y="80"/>
                </a:lnTo>
                <a:lnTo>
                  <a:pt x="59" y="82"/>
                </a:lnTo>
                <a:lnTo>
                  <a:pt x="59" y="84"/>
                </a:lnTo>
                <a:lnTo>
                  <a:pt x="59" y="85"/>
                </a:lnTo>
                <a:lnTo>
                  <a:pt x="59" y="87"/>
                </a:lnTo>
                <a:lnTo>
                  <a:pt x="59" y="89"/>
                </a:lnTo>
                <a:lnTo>
                  <a:pt x="57" y="89"/>
                </a:lnTo>
                <a:lnTo>
                  <a:pt x="57" y="90"/>
                </a:lnTo>
                <a:lnTo>
                  <a:pt x="57" y="92"/>
                </a:lnTo>
                <a:lnTo>
                  <a:pt x="57" y="93"/>
                </a:lnTo>
                <a:lnTo>
                  <a:pt x="57" y="95"/>
                </a:lnTo>
                <a:lnTo>
                  <a:pt x="57" y="97"/>
                </a:lnTo>
                <a:lnTo>
                  <a:pt x="57" y="98"/>
                </a:lnTo>
                <a:lnTo>
                  <a:pt x="59" y="98"/>
                </a:lnTo>
                <a:lnTo>
                  <a:pt x="60" y="97"/>
                </a:lnTo>
                <a:lnTo>
                  <a:pt x="62" y="97"/>
                </a:lnTo>
                <a:lnTo>
                  <a:pt x="60" y="97"/>
                </a:lnTo>
                <a:lnTo>
                  <a:pt x="60" y="95"/>
                </a:lnTo>
                <a:lnTo>
                  <a:pt x="62" y="95"/>
                </a:lnTo>
                <a:lnTo>
                  <a:pt x="63" y="95"/>
                </a:lnTo>
                <a:lnTo>
                  <a:pt x="62" y="95"/>
                </a:lnTo>
                <a:lnTo>
                  <a:pt x="63" y="95"/>
                </a:lnTo>
                <a:lnTo>
                  <a:pt x="65" y="95"/>
                </a:lnTo>
                <a:lnTo>
                  <a:pt x="65" y="93"/>
                </a:lnTo>
                <a:lnTo>
                  <a:pt x="63" y="93"/>
                </a:lnTo>
                <a:lnTo>
                  <a:pt x="62" y="93"/>
                </a:lnTo>
                <a:lnTo>
                  <a:pt x="63" y="92"/>
                </a:lnTo>
                <a:lnTo>
                  <a:pt x="63" y="90"/>
                </a:lnTo>
                <a:lnTo>
                  <a:pt x="65" y="92"/>
                </a:lnTo>
                <a:lnTo>
                  <a:pt x="67" y="93"/>
                </a:lnTo>
                <a:lnTo>
                  <a:pt x="67" y="92"/>
                </a:lnTo>
                <a:lnTo>
                  <a:pt x="65" y="92"/>
                </a:lnTo>
                <a:lnTo>
                  <a:pt x="65" y="90"/>
                </a:lnTo>
                <a:lnTo>
                  <a:pt x="67" y="89"/>
                </a:lnTo>
                <a:lnTo>
                  <a:pt x="67" y="87"/>
                </a:lnTo>
                <a:lnTo>
                  <a:pt x="67" y="85"/>
                </a:lnTo>
                <a:lnTo>
                  <a:pt x="68" y="85"/>
                </a:lnTo>
                <a:lnTo>
                  <a:pt x="67" y="84"/>
                </a:lnTo>
                <a:lnTo>
                  <a:pt x="65" y="84"/>
                </a:lnTo>
                <a:lnTo>
                  <a:pt x="63" y="84"/>
                </a:lnTo>
                <a:lnTo>
                  <a:pt x="62" y="84"/>
                </a:lnTo>
                <a:lnTo>
                  <a:pt x="62" y="82"/>
                </a:lnTo>
                <a:lnTo>
                  <a:pt x="62" y="80"/>
                </a:lnTo>
                <a:lnTo>
                  <a:pt x="63" y="80"/>
                </a:lnTo>
                <a:lnTo>
                  <a:pt x="63" y="79"/>
                </a:lnTo>
                <a:lnTo>
                  <a:pt x="63" y="77"/>
                </a:lnTo>
                <a:lnTo>
                  <a:pt x="63" y="75"/>
                </a:lnTo>
                <a:lnTo>
                  <a:pt x="65" y="75"/>
                </a:lnTo>
                <a:lnTo>
                  <a:pt x="65" y="74"/>
                </a:lnTo>
                <a:lnTo>
                  <a:pt x="67" y="74"/>
                </a:lnTo>
                <a:lnTo>
                  <a:pt x="67" y="72"/>
                </a:lnTo>
                <a:lnTo>
                  <a:pt x="68" y="72"/>
                </a:lnTo>
                <a:lnTo>
                  <a:pt x="68" y="71"/>
                </a:lnTo>
                <a:lnTo>
                  <a:pt x="70" y="72"/>
                </a:lnTo>
                <a:lnTo>
                  <a:pt x="70" y="71"/>
                </a:lnTo>
                <a:lnTo>
                  <a:pt x="68" y="71"/>
                </a:lnTo>
                <a:lnTo>
                  <a:pt x="67" y="71"/>
                </a:lnTo>
                <a:lnTo>
                  <a:pt x="67" y="72"/>
                </a:lnTo>
                <a:lnTo>
                  <a:pt x="65" y="72"/>
                </a:lnTo>
                <a:lnTo>
                  <a:pt x="65" y="74"/>
                </a:lnTo>
                <a:lnTo>
                  <a:pt x="65" y="75"/>
                </a:lnTo>
                <a:lnTo>
                  <a:pt x="63" y="75"/>
                </a:lnTo>
                <a:lnTo>
                  <a:pt x="62" y="75"/>
                </a:lnTo>
                <a:lnTo>
                  <a:pt x="60" y="75"/>
                </a:lnTo>
                <a:lnTo>
                  <a:pt x="60" y="74"/>
                </a:lnTo>
                <a:lnTo>
                  <a:pt x="59" y="74"/>
                </a:lnTo>
                <a:lnTo>
                  <a:pt x="59" y="72"/>
                </a:lnTo>
                <a:lnTo>
                  <a:pt x="59" y="71"/>
                </a:lnTo>
                <a:lnTo>
                  <a:pt x="60" y="71"/>
                </a:lnTo>
                <a:lnTo>
                  <a:pt x="60" y="69"/>
                </a:lnTo>
                <a:lnTo>
                  <a:pt x="60" y="67"/>
                </a:lnTo>
                <a:lnTo>
                  <a:pt x="60" y="66"/>
                </a:lnTo>
                <a:lnTo>
                  <a:pt x="60" y="64"/>
                </a:lnTo>
                <a:lnTo>
                  <a:pt x="60" y="62"/>
                </a:lnTo>
                <a:lnTo>
                  <a:pt x="60" y="61"/>
                </a:lnTo>
                <a:lnTo>
                  <a:pt x="60" y="59"/>
                </a:lnTo>
                <a:lnTo>
                  <a:pt x="62" y="59"/>
                </a:lnTo>
                <a:lnTo>
                  <a:pt x="62" y="57"/>
                </a:lnTo>
                <a:lnTo>
                  <a:pt x="62" y="56"/>
                </a:lnTo>
                <a:lnTo>
                  <a:pt x="62" y="54"/>
                </a:lnTo>
                <a:lnTo>
                  <a:pt x="62" y="53"/>
                </a:lnTo>
                <a:lnTo>
                  <a:pt x="62" y="51"/>
                </a:lnTo>
                <a:lnTo>
                  <a:pt x="63" y="51"/>
                </a:lnTo>
                <a:lnTo>
                  <a:pt x="63" y="49"/>
                </a:lnTo>
                <a:lnTo>
                  <a:pt x="63" y="48"/>
                </a:lnTo>
                <a:lnTo>
                  <a:pt x="63" y="46"/>
                </a:lnTo>
                <a:lnTo>
                  <a:pt x="63" y="44"/>
                </a:lnTo>
                <a:lnTo>
                  <a:pt x="63" y="43"/>
                </a:lnTo>
                <a:lnTo>
                  <a:pt x="65" y="43"/>
                </a:lnTo>
                <a:lnTo>
                  <a:pt x="65" y="41"/>
                </a:lnTo>
                <a:lnTo>
                  <a:pt x="65" y="40"/>
                </a:lnTo>
                <a:lnTo>
                  <a:pt x="65" y="38"/>
                </a:lnTo>
                <a:lnTo>
                  <a:pt x="65" y="36"/>
                </a:lnTo>
                <a:lnTo>
                  <a:pt x="67" y="35"/>
                </a:lnTo>
                <a:lnTo>
                  <a:pt x="67" y="33"/>
                </a:lnTo>
                <a:lnTo>
                  <a:pt x="67" y="31"/>
                </a:lnTo>
                <a:lnTo>
                  <a:pt x="67" y="30"/>
                </a:lnTo>
                <a:lnTo>
                  <a:pt x="67" y="28"/>
                </a:lnTo>
                <a:lnTo>
                  <a:pt x="67" y="26"/>
                </a:lnTo>
                <a:lnTo>
                  <a:pt x="68" y="26"/>
                </a:lnTo>
                <a:lnTo>
                  <a:pt x="68" y="25"/>
                </a:lnTo>
                <a:lnTo>
                  <a:pt x="68" y="23"/>
                </a:lnTo>
                <a:lnTo>
                  <a:pt x="68" y="22"/>
                </a:lnTo>
                <a:lnTo>
                  <a:pt x="68" y="20"/>
                </a:lnTo>
                <a:lnTo>
                  <a:pt x="68" y="18"/>
                </a:lnTo>
                <a:lnTo>
                  <a:pt x="68" y="17"/>
                </a:lnTo>
                <a:lnTo>
                  <a:pt x="68" y="15"/>
                </a:lnTo>
                <a:lnTo>
                  <a:pt x="68" y="13"/>
                </a:lnTo>
                <a:lnTo>
                  <a:pt x="68" y="12"/>
                </a:lnTo>
                <a:lnTo>
                  <a:pt x="67" y="12"/>
                </a:lnTo>
                <a:lnTo>
                  <a:pt x="68" y="12"/>
                </a:lnTo>
                <a:lnTo>
                  <a:pt x="68" y="10"/>
                </a:lnTo>
                <a:lnTo>
                  <a:pt x="68" y="8"/>
                </a:lnTo>
                <a:lnTo>
                  <a:pt x="68" y="7"/>
                </a:lnTo>
                <a:lnTo>
                  <a:pt x="68" y="8"/>
                </a:lnTo>
                <a:lnTo>
                  <a:pt x="70" y="8"/>
                </a:lnTo>
                <a:lnTo>
                  <a:pt x="70" y="7"/>
                </a:lnTo>
                <a:lnTo>
                  <a:pt x="68" y="7"/>
                </a:lnTo>
                <a:lnTo>
                  <a:pt x="70" y="7"/>
                </a:lnTo>
                <a:lnTo>
                  <a:pt x="70" y="5"/>
                </a:lnTo>
                <a:lnTo>
                  <a:pt x="70" y="7"/>
                </a:lnTo>
                <a:lnTo>
                  <a:pt x="70" y="5"/>
                </a:lnTo>
                <a:lnTo>
                  <a:pt x="72" y="5"/>
                </a:lnTo>
                <a:lnTo>
                  <a:pt x="72" y="4"/>
                </a:lnTo>
                <a:lnTo>
                  <a:pt x="72" y="2"/>
                </a:lnTo>
                <a:lnTo>
                  <a:pt x="72" y="0"/>
                </a:lnTo>
                <a:lnTo>
                  <a:pt x="73"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87" name="Freeform 726"/>
          <p:cNvSpPr>
            <a:spLocks/>
          </p:cNvSpPr>
          <p:nvPr/>
        </p:nvSpPr>
        <p:spPr bwMode="auto">
          <a:xfrm>
            <a:off x="1868138" y="3151154"/>
            <a:ext cx="8094" cy="4163"/>
          </a:xfrm>
          <a:custGeom>
            <a:avLst/>
            <a:gdLst>
              <a:gd name="T0" fmla="*/ 3 w 4"/>
              <a:gd name="T1" fmla="*/ 0 h 2"/>
              <a:gd name="T2" fmla="*/ 4 w 4"/>
              <a:gd name="T3" fmla="*/ 0 h 2"/>
              <a:gd name="T4" fmla="*/ 4 w 4"/>
              <a:gd name="T5" fmla="*/ 2 h 2"/>
              <a:gd name="T6" fmla="*/ 3 w 4"/>
              <a:gd name="T7" fmla="*/ 2 h 2"/>
              <a:gd name="T8" fmla="*/ 1 w 4"/>
              <a:gd name="T9" fmla="*/ 2 h 2"/>
              <a:gd name="T10" fmla="*/ 0 w 4"/>
              <a:gd name="T11" fmla="*/ 2 h 2"/>
              <a:gd name="T12" fmla="*/ 0 w 4"/>
              <a:gd name="T13" fmla="*/ 0 h 2"/>
              <a:gd name="T14" fmla="*/ 1 w 4"/>
              <a:gd name="T15" fmla="*/ 0 h 2"/>
              <a:gd name="T16" fmla="*/ 3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3" y="0"/>
                </a:moveTo>
                <a:lnTo>
                  <a:pt x="4" y="0"/>
                </a:lnTo>
                <a:lnTo>
                  <a:pt x="4" y="2"/>
                </a:lnTo>
                <a:lnTo>
                  <a:pt x="3" y="2"/>
                </a:lnTo>
                <a:lnTo>
                  <a:pt x="1" y="2"/>
                </a:lnTo>
                <a:lnTo>
                  <a:pt x="0" y="2"/>
                </a:lnTo>
                <a:lnTo>
                  <a:pt x="0" y="0"/>
                </a:lnTo>
                <a:lnTo>
                  <a:pt x="1"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88" name="Freeform 727"/>
          <p:cNvSpPr>
            <a:spLocks/>
          </p:cNvSpPr>
          <p:nvPr/>
        </p:nvSpPr>
        <p:spPr bwMode="auto">
          <a:xfrm>
            <a:off x="1860044" y="3146990"/>
            <a:ext cx="8094" cy="4163"/>
          </a:xfrm>
          <a:custGeom>
            <a:avLst/>
            <a:gdLst>
              <a:gd name="T0" fmla="*/ 0 w 4"/>
              <a:gd name="T1" fmla="*/ 2 h 2"/>
              <a:gd name="T2" fmla="*/ 2 w 4"/>
              <a:gd name="T3" fmla="*/ 2 h 2"/>
              <a:gd name="T4" fmla="*/ 4 w 4"/>
              <a:gd name="T5" fmla="*/ 2 h 2"/>
              <a:gd name="T6" fmla="*/ 2 w 4"/>
              <a:gd name="T7" fmla="*/ 2 h 2"/>
              <a:gd name="T8" fmla="*/ 0 w 4"/>
              <a:gd name="T9" fmla="*/ 2 h 2"/>
              <a:gd name="T10" fmla="*/ 0 w 4"/>
              <a:gd name="T11" fmla="*/ 0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2" y="2"/>
                </a:lnTo>
                <a:lnTo>
                  <a:pt x="4" y="2"/>
                </a:lnTo>
                <a:lnTo>
                  <a:pt x="2" y="2"/>
                </a:lnTo>
                <a:lnTo>
                  <a:pt x="0" y="2"/>
                </a:ln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89" name="Freeform 728"/>
          <p:cNvSpPr>
            <a:spLocks/>
          </p:cNvSpPr>
          <p:nvPr/>
        </p:nvSpPr>
        <p:spPr bwMode="auto">
          <a:xfrm>
            <a:off x="1849927" y="3140745"/>
            <a:ext cx="4047" cy="4163"/>
          </a:xfrm>
          <a:custGeom>
            <a:avLst/>
            <a:gdLst>
              <a:gd name="T0" fmla="*/ 2 w 2"/>
              <a:gd name="T1" fmla="*/ 2 h 2"/>
              <a:gd name="T2" fmla="*/ 0 w 2"/>
              <a:gd name="T3" fmla="*/ 0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90" name="Freeform 729"/>
          <p:cNvSpPr>
            <a:spLocks/>
          </p:cNvSpPr>
          <p:nvPr/>
        </p:nvSpPr>
        <p:spPr bwMode="auto">
          <a:xfrm>
            <a:off x="1860044" y="3136582"/>
            <a:ext cx="0" cy="8327"/>
          </a:xfrm>
          <a:custGeom>
            <a:avLst/>
            <a:gdLst>
              <a:gd name="T0" fmla="*/ 4 h 4"/>
              <a:gd name="T1" fmla="*/ 2 h 4"/>
              <a:gd name="T2" fmla="*/ 0 h 4"/>
              <a:gd name="T3" fmla="*/ 2 h 4"/>
              <a:gd name="T4" fmla="*/ 4 h 4"/>
            </a:gdLst>
            <a:ahLst/>
            <a:cxnLst>
              <a:cxn ang="0">
                <a:pos x="0" y="T0"/>
              </a:cxn>
              <a:cxn ang="0">
                <a:pos x="0" y="T1"/>
              </a:cxn>
              <a:cxn ang="0">
                <a:pos x="0" y="T2"/>
              </a:cxn>
              <a:cxn ang="0">
                <a:pos x="0" y="T3"/>
              </a:cxn>
              <a:cxn ang="0">
                <a:pos x="0" y="T4"/>
              </a:cxn>
            </a:cxnLst>
            <a:rect l="0" t="0" r="r" b="b"/>
            <a:pathLst>
              <a:path h="4">
                <a:moveTo>
                  <a:pt x="0" y="4"/>
                </a:moveTo>
                <a:lnTo>
                  <a:pt x="0" y="2"/>
                </a:lnTo>
                <a:lnTo>
                  <a:pt x="0" y="0"/>
                </a:lnTo>
                <a:lnTo>
                  <a:pt x="0" y="2"/>
                </a:lnTo>
                <a:lnTo>
                  <a:pt x="0" y="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91" name="Freeform 730"/>
          <p:cNvSpPr>
            <a:spLocks/>
          </p:cNvSpPr>
          <p:nvPr/>
        </p:nvSpPr>
        <p:spPr bwMode="auto">
          <a:xfrm>
            <a:off x="1860044" y="3136582"/>
            <a:ext cx="404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92" name="Freeform 731"/>
          <p:cNvSpPr>
            <a:spLocks/>
          </p:cNvSpPr>
          <p:nvPr/>
        </p:nvSpPr>
        <p:spPr bwMode="auto">
          <a:xfrm>
            <a:off x="1839810" y="3134500"/>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93" name="Freeform 732"/>
          <p:cNvSpPr>
            <a:spLocks/>
          </p:cNvSpPr>
          <p:nvPr/>
        </p:nvSpPr>
        <p:spPr bwMode="auto">
          <a:xfrm>
            <a:off x="1853974" y="3134500"/>
            <a:ext cx="6070" cy="16654"/>
          </a:xfrm>
          <a:custGeom>
            <a:avLst/>
            <a:gdLst>
              <a:gd name="T0" fmla="*/ 2 w 3"/>
              <a:gd name="T1" fmla="*/ 1 h 8"/>
              <a:gd name="T2" fmla="*/ 2 w 3"/>
              <a:gd name="T3" fmla="*/ 3 h 8"/>
              <a:gd name="T4" fmla="*/ 2 w 3"/>
              <a:gd name="T5" fmla="*/ 5 h 8"/>
              <a:gd name="T6" fmla="*/ 3 w 3"/>
              <a:gd name="T7" fmla="*/ 5 h 8"/>
              <a:gd name="T8" fmla="*/ 3 w 3"/>
              <a:gd name="T9" fmla="*/ 6 h 8"/>
              <a:gd name="T10" fmla="*/ 3 w 3"/>
              <a:gd name="T11" fmla="*/ 8 h 8"/>
              <a:gd name="T12" fmla="*/ 3 w 3"/>
              <a:gd name="T13" fmla="*/ 6 h 8"/>
              <a:gd name="T14" fmla="*/ 2 w 3"/>
              <a:gd name="T15" fmla="*/ 6 h 8"/>
              <a:gd name="T16" fmla="*/ 0 w 3"/>
              <a:gd name="T17" fmla="*/ 6 h 8"/>
              <a:gd name="T18" fmla="*/ 0 w 3"/>
              <a:gd name="T19" fmla="*/ 5 h 8"/>
              <a:gd name="T20" fmla="*/ 2 w 3"/>
              <a:gd name="T21" fmla="*/ 5 h 8"/>
              <a:gd name="T22" fmla="*/ 0 w 3"/>
              <a:gd name="T23" fmla="*/ 5 h 8"/>
              <a:gd name="T24" fmla="*/ 0 w 3"/>
              <a:gd name="T25" fmla="*/ 3 h 8"/>
              <a:gd name="T26" fmla="*/ 2 w 3"/>
              <a:gd name="T27" fmla="*/ 3 h 8"/>
              <a:gd name="T28" fmla="*/ 2 w 3"/>
              <a:gd name="T29" fmla="*/ 1 h 8"/>
              <a:gd name="T30" fmla="*/ 0 w 3"/>
              <a:gd name="T31" fmla="*/ 1 h 8"/>
              <a:gd name="T32" fmla="*/ 0 w 3"/>
              <a:gd name="T33" fmla="*/ 0 h 8"/>
              <a:gd name="T34" fmla="*/ 2 w 3"/>
              <a:gd name="T35" fmla="*/ 0 h 8"/>
              <a:gd name="T36" fmla="*/ 2 w 3"/>
              <a:gd name="T3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8">
                <a:moveTo>
                  <a:pt x="2" y="1"/>
                </a:moveTo>
                <a:lnTo>
                  <a:pt x="2" y="3"/>
                </a:lnTo>
                <a:lnTo>
                  <a:pt x="2" y="5"/>
                </a:lnTo>
                <a:lnTo>
                  <a:pt x="3" y="5"/>
                </a:lnTo>
                <a:lnTo>
                  <a:pt x="3" y="6"/>
                </a:lnTo>
                <a:lnTo>
                  <a:pt x="3" y="8"/>
                </a:lnTo>
                <a:lnTo>
                  <a:pt x="3" y="6"/>
                </a:lnTo>
                <a:lnTo>
                  <a:pt x="2" y="6"/>
                </a:lnTo>
                <a:lnTo>
                  <a:pt x="0" y="6"/>
                </a:lnTo>
                <a:lnTo>
                  <a:pt x="0" y="5"/>
                </a:lnTo>
                <a:lnTo>
                  <a:pt x="2" y="5"/>
                </a:lnTo>
                <a:lnTo>
                  <a:pt x="0" y="5"/>
                </a:lnTo>
                <a:lnTo>
                  <a:pt x="0" y="3"/>
                </a:lnTo>
                <a:lnTo>
                  <a:pt x="2" y="3"/>
                </a:lnTo>
                <a:lnTo>
                  <a:pt x="2" y="1"/>
                </a:lnTo>
                <a:lnTo>
                  <a:pt x="0" y="1"/>
                </a:lnTo>
                <a:lnTo>
                  <a:pt x="0" y="0"/>
                </a:lnTo>
                <a:lnTo>
                  <a:pt x="2" y="0"/>
                </a:lnTo>
                <a:lnTo>
                  <a:pt x="2"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94" name="Freeform 733"/>
          <p:cNvSpPr>
            <a:spLocks/>
          </p:cNvSpPr>
          <p:nvPr/>
        </p:nvSpPr>
        <p:spPr bwMode="auto">
          <a:xfrm>
            <a:off x="1833739" y="2811830"/>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95" name="Freeform 734"/>
          <p:cNvSpPr>
            <a:spLocks/>
          </p:cNvSpPr>
          <p:nvPr/>
        </p:nvSpPr>
        <p:spPr bwMode="auto">
          <a:xfrm>
            <a:off x="1839810" y="2747296"/>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96" name="Freeform 735"/>
          <p:cNvSpPr>
            <a:spLocks/>
          </p:cNvSpPr>
          <p:nvPr/>
        </p:nvSpPr>
        <p:spPr bwMode="auto">
          <a:xfrm>
            <a:off x="1839810" y="2732723"/>
            <a:ext cx="4047" cy="4163"/>
          </a:xfrm>
          <a:custGeom>
            <a:avLst/>
            <a:gdLst>
              <a:gd name="T0" fmla="*/ 0 w 2"/>
              <a:gd name="T1" fmla="*/ 2 h 2"/>
              <a:gd name="T2" fmla="*/ 0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0"/>
                </a:lnTo>
                <a:lnTo>
                  <a:pt x="2"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97" name="Rectangle 736"/>
          <p:cNvSpPr>
            <a:spLocks noChangeArrowheads="1"/>
          </p:cNvSpPr>
          <p:nvPr/>
        </p:nvSpPr>
        <p:spPr bwMode="auto">
          <a:xfrm>
            <a:off x="1902537" y="2505813"/>
            <a:ext cx="4047" cy="208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98" name="Freeform 737"/>
          <p:cNvSpPr>
            <a:spLocks/>
          </p:cNvSpPr>
          <p:nvPr/>
        </p:nvSpPr>
        <p:spPr bwMode="auto">
          <a:xfrm>
            <a:off x="1912654" y="2335110"/>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99" name="Freeform 738"/>
          <p:cNvSpPr>
            <a:spLocks/>
          </p:cNvSpPr>
          <p:nvPr/>
        </p:nvSpPr>
        <p:spPr bwMode="auto">
          <a:xfrm>
            <a:off x="1775059" y="2320538"/>
            <a:ext cx="497771" cy="1024218"/>
          </a:xfrm>
          <a:custGeom>
            <a:avLst/>
            <a:gdLst>
              <a:gd name="T0" fmla="*/ 83 w 246"/>
              <a:gd name="T1" fmla="*/ 10 h 492"/>
              <a:gd name="T2" fmla="*/ 75 w 246"/>
              <a:gd name="T3" fmla="*/ 0 h 492"/>
              <a:gd name="T4" fmla="*/ 130 w 246"/>
              <a:gd name="T5" fmla="*/ 2 h 492"/>
              <a:gd name="T6" fmla="*/ 173 w 246"/>
              <a:gd name="T7" fmla="*/ 4 h 492"/>
              <a:gd name="T8" fmla="*/ 197 w 246"/>
              <a:gd name="T9" fmla="*/ 20 h 492"/>
              <a:gd name="T10" fmla="*/ 196 w 246"/>
              <a:gd name="T11" fmla="*/ 72 h 492"/>
              <a:gd name="T12" fmla="*/ 194 w 246"/>
              <a:gd name="T13" fmla="*/ 115 h 492"/>
              <a:gd name="T14" fmla="*/ 191 w 246"/>
              <a:gd name="T15" fmla="*/ 196 h 492"/>
              <a:gd name="T16" fmla="*/ 227 w 246"/>
              <a:gd name="T17" fmla="*/ 214 h 492"/>
              <a:gd name="T18" fmla="*/ 245 w 246"/>
              <a:gd name="T19" fmla="*/ 250 h 492"/>
              <a:gd name="T20" fmla="*/ 246 w 246"/>
              <a:gd name="T21" fmla="*/ 286 h 492"/>
              <a:gd name="T22" fmla="*/ 243 w 246"/>
              <a:gd name="T23" fmla="*/ 350 h 492"/>
              <a:gd name="T24" fmla="*/ 238 w 246"/>
              <a:gd name="T25" fmla="*/ 399 h 492"/>
              <a:gd name="T26" fmla="*/ 186 w 246"/>
              <a:gd name="T27" fmla="*/ 397 h 492"/>
              <a:gd name="T28" fmla="*/ 176 w 246"/>
              <a:gd name="T29" fmla="*/ 443 h 492"/>
              <a:gd name="T30" fmla="*/ 139 w 246"/>
              <a:gd name="T31" fmla="*/ 451 h 492"/>
              <a:gd name="T32" fmla="*/ 147 w 246"/>
              <a:gd name="T33" fmla="*/ 490 h 492"/>
              <a:gd name="T34" fmla="*/ 103 w 246"/>
              <a:gd name="T35" fmla="*/ 490 h 492"/>
              <a:gd name="T36" fmla="*/ 68 w 246"/>
              <a:gd name="T37" fmla="*/ 492 h 492"/>
              <a:gd name="T38" fmla="*/ 1 w 246"/>
              <a:gd name="T39" fmla="*/ 489 h 492"/>
              <a:gd name="T40" fmla="*/ 1 w 246"/>
              <a:gd name="T41" fmla="*/ 477 h 492"/>
              <a:gd name="T42" fmla="*/ 5 w 246"/>
              <a:gd name="T43" fmla="*/ 463 h 492"/>
              <a:gd name="T44" fmla="*/ 11 w 246"/>
              <a:gd name="T45" fmla="*/ 443 h 492"/>
              <a:gd name="T46" fmla="*/ 14 w 246"/>
              <a:gd name="T47" fmla="*/ 417 h 492"/>
              <a:gd name="T48" fmla="*/ 26 w 246"/>
              <a:gd name="T49" fmla="*/ 394 h 492"/>
              <a:gd name="T50" fmla="*/ 29 w 246"/>
              <a:gd name="T51" fmla="*/ 401 h 492"/>
              <a:gd name="T52" fmla="*/ 32 w 246"/>
              <a:gd name="T53" fmla="*/ 392 h 492"/>
              <a:gd name="T54" fmla="*/ 41 w 246"/>
              <a:gd name="T55" fmla="*/ 404 h 492"/>
              <a:gd name="T56" fmla="*/ 50 w 246"/>
              <a:gd name="T57" fmla="*/ 402 h 492"/>
              <a:gd name="T58" fmla="*/ 75 w 246"/>
              <a:gd name="T59" fmla="*/ 407 h 492"/>
              <a:gd name="T60" fmla="*/ 67 w 246"/>
              <a:gd name="T61" fmla="*/ 404 h 492"/>
              <a:gd name="T62" fmla="*/ 50 w 246"/>
              <a:gd name="T63" fmla="*/ 397 h 492"/>
              <a:gd name="T64" fmla="*/ 46 w 246"/>
              <a:gd name="T65" fmla="*/ 388 h 492"/>
              <a:gd name="T66" fmla="*/ 29 w 246"/>
              <a:gd name="T67" fmla="*/ 383 h 492"/>
              <a:gd name="T68" fmla="*/ 19 w 246"/>
              <a:gd name="T69" fmla="*/ 391 h 492"/>
              <a:gd name="T70" fmla="*/ 21 w 246"/>
              <a:gd name="T71" fmla="*/ 363 h 492"/>
              <a:gd name="T72" fmla="*/ 21 w 246"/>
              <a:gd name="T73" fmla="*/ 347 h 492"/>
              <a:gd name="T74" fmla="*/ 26 w 246"/>
              <a:gd name="T75" fmla="*/ 325 h 492"/>
              <a:gd name="T76" fmla="*/ 29 w 246"/>
              <a:gd name="T77" fmla="*/ 303 h 492"/>
              <a:gd name="T78" fmla="*/ 31 w 246"/>
              <a:gd name="T79" fmla="*/ 276 h 492"/>
              <a:gd name="T80" fmla="*/ 42 w 246"/>
              <a:gd name="T81" fmla="*/ 268 h 492"/>
              <a:gd name="T82" fmla="*/ 47 w 246"/>
              <a:gd name="T83" fmla="*/ 280 h 492"/>
              <a:gd name="T84" fmla="*/ 50 w 246"/>
              <a:gd name="T85" fmla="*/ 278 h 492"/>
              <a:gd name="T86" fmla="*/ 59 w 246"/>
              <a:gd name="T87" fmla="*/ 299 h 492"/>
              <a:gd name="T88" fmla="*/ 78 w 246"/>
              <a:gd name="T89" fmla="*/ 301 h 492"/>
              <a:gd name="T90" fmla="*/ 90 w 246"/>
              <a:gd name="T91" fmla="*/ 286 h 492"/>
              <a:gd name="T92" fmla="*/ 91 w 246"/>
              <a:gd name="T93" fmla="*/ 275 h 492"/>
              <a:gd name="T94" fmla="*/ 85 w 246"/>
              <a:gd name="T95" fmla="*/ 278 h 492"/>
              <a:gd name="T96" fmla="*/ 78 w 246"/>
              <a:gd name="T97" fmla="*/ 296 h 492"/>
              <a:gd name="T98" fmla="*/ 62 w 246"/>
              <a:gd name="T99" fmla="*/ 298 h 492"/>
              <a:gd name="T100" fmla="*/ 57 w 246"/>
              <a:gd name="T101" fmla="*/ 285 h 492"/>
              <a:gd name="T102" fmla="*/ 52 w 246"/>
              <a:gd name="T103" fmla="*/ 265 h 492"/>
              <a:gd name="T104" fmla="*/ 37 w 246"/>
              <a:gd name="T105" fmla="*/ 265 h 492"/>
              <a:gd name="T106" fmla="*/ 32 w 246"/>
              <a:gd name="T107" fmla="*/ 263 h 492"/>
              <a:gd name="T108" fmla="*/ 36 w 246"/>
              <a:gd name="T109" fmla="*/ 239 h 492"/>
              <a:gd name="T110" fmla="*/ 31 w 246"/>
              <a:gd name="T111" fmla="*/ 232 h 492"/>
              <a:gd name="T112" fmla="*/ 37 w 246"/>
              <a:gd name="T113" fmla="*/ 209 h 492"/>
              <a:gd name="T114" fmla="*/ 36 w 246"/>
              <a:gd name="T115" fmla="*/ 187 h 492"/>
              <a:gd name="T116" fmla="*/ 32 w 246"/>
              <a:gd name="T117" fmla="*/ 170 h 492"/>
              <a:gd name="T118" fmla="*/ 36 w 246"/>
              <a:gd name="T119" fmla="*/ 15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6" h="492">
                <a:moveTo>
                  <a:pt x="73" y="0"/>
                </a:moveTo>
                <a:lnTo>
                  <a:pt x="73" y="2"/>
                </a:lnTo>
                <a:lnTo>
                  <a:pt x="75" y="2"/>
                </a:lnTo>
                <a:lnTo>
                  <a:pt x="75" y="4"/>
                </a:lnTo>
                <a:lnTo>
                  <a:pt x="77" y="4"/>
                </a:lnTo>
                <a:lnTo>
                  <a:pt x="77" y="5"/>
                </a:lnTo>
                <a:lnTo>
                  <a:pt x="77" y="4"/>
                </a:lnTo>
                <a:lnTo>
                  <a:pt x="78" y="4"/>
                </a:lnTo>
                <a:lnTo>
                  <a:pt x="78" y="5"/>
                </a:lnTo>
                <a:lnTo>
                  <a:pt x="80" y="7"/>
                </a:lnTo>
                <a:lnTo>
                  <a:pt x="80" y="8"/>
                </a:lnTo>
                <a:lnTo>
                  <a:pt x="80" y="10"/>
                </a:lnTo>
                <a:lnTo>
                  <a:pt x="80" y="12"/>
                </a:lnTo>
                <a:lnTo>
                  <a:pt x="80" y="10"/>
                </a:lnTo>
                <a:lnTo>
                  <a:pt x="80" y="8"/>
                </a:lnTo>
                <a:lnTo>
                  <a:pt x="81" y="10"/>
                </a:lnTo>
                <a:lnTo>
                  <a:pt x="83" y="10"/>
                </a:lnTo>
                <a:lnTo>
                  <a:pt x="85" y="10"/>
                </a:lnTo>
                <a:lnTo>
                  <a:pt x="86" y="10"/>
                </a:lnTo>
                <a:lnTo>
                  <a:pt x="86" y="12"/>
                </a:lnTo>
                <a:lnTo>
                  <a:pt x="88" y="13"/>
                </a:lnTo>
                <a:lnTo>
                  <a:pt x="86" y="12"/>
                </a:lnTo>
                <a:lnTo>
                  <a:pt x="86" y="10"/>
                </a:lnTo>
                <a:lnTo>
                  <a:pt x="83" y="10"/>
                </a:lnTo>
                <a:lnTo>
                  <a:pt x="81" y="8"/>
                </a:lnTo>
                <a:lnTo>
                  <a:pt x="80" y="8"/>
                </a:lnTo>
                <a:lnTo>
                  <a:pt x="80" y="7"/>
                </a:lnTo>
                <a:lnTo>
                  <a:pt x="80" y="5"/>
                </a:lnTo>
                <a:lnTo>
                  <a:pt x="80" y="4"/>
                </a:lnTo>
                <a:lnTo>
                  <a:pt x="78" y="4"/>
                </a:lnTo>
                <a:lnTo>
                  <a:pt x="77" y="4"/>
                </a:lnTo>
                <a:lnTo>
                  <a:pt x="77" y="2"/>
                </a:lnTo>
                <a:lnTo>
                  <a:pt x="75" y="2"/>
                </a:lnTo>
                <a:lnTo>
                  <a:pt x="75" y="0"/>
                </a:lnTo>
                <a:lnTo>
                  <a:pt x="73" y="0"/>
                </a:lnTo>
                <a:lnTo>
                  <a:pt x="75" y="0"/>
                </a:lnTo>
                <a:lnTo>
                  <a:pt x="77" y="0"/>
                </a:lnTo>
                <a:lnTo>
                  <a:pt x="80" y="0"/>
                </a:lnTo>
                <a:lnTo>
                  <a:pt x="81" y="0"/>
                </a:lnTo>
                <a:lnTo>
                  <a:pt x="88" y="2"/>
                </a:lnTo>
                <a:lnTo>
                  <a:pt x="90" y="2"/>
                </a:lnTo>
                <a:lnTo>
                  <a:pt x="90" y="0"/>
                </a:lnTo>
                <a:lnTo>
                  <a:pt x="95" y="0"/>
                </a:lnTo>
                <a:lnTo>
                  <a:pt x="98" y="0"/>
                </a:lnTo>
                <a:lnTo>
                  <a:pt x="99" y="0"/>
                </a:lnTo>
                <a:lnTo>
                  <a:pt x="113" y="2"/>
                </a:lnTo>
                <a:lnTo>
                  <a:pt x="114" y="2"/>
                </a:lnTo>
                <a:lnTo>
                  <a:pt x="121" y="2"/>
                </a:lnTo>
                <a:lnTo>
                  <a:pt x="126" y="2"/>
                </a:lnTo>
                <a:lnTo>
                  <a:pt x="129" y="2"/>
                </a:lnTo>
                <a:lnTo>
                  <a:pt x="130" y="2"/>
                </a:lnTo>
                <a:lnTo>
                  <a:pt x="134" y="2"/>
                </a:lnTo>
                <a:lnTo>
                  <a:pt x="137" y="2"/>
                </a:lnTo>
                <a:lnTo>
                  <a:pt x="139" y="2"/>
                </a:lnTo>
                <a:lnTo>
                  <a:pt x="142" y="2"/>
                </a:lnTo>
                <a:lnTo>
                  <a:pt x="144" y="2"/>
                </a:lnTo>
                <a:lnTo>
                  <a:pt x="145" y="4"/>
                </a:lnTo>
                <a:lnTo>
                  <a:pt x="148" y="4"/>
                </a:lnTo>
                <a:lnTo>
                  <a:pt x="152" y="4"/>
                </a:lnTo>
                <a:lnTo>
                  <a:pt x="155" y="4"/>
                </a:lnTo>
                <a:lnTo>
                  <a:pt x="158" y="4"/>
                </a:lnTo>
                <a:lnTo>
                  <a:pt x="160" y="4"/>
                </a:lnTo>
                <a:lnTo>
                  <a:pt x="162" y="4"/>
                </a:lnTo>
                <a:lnTo>
                  <a:pt x="163" y="4"/>
                </a:lnTo>
                <a:lnTo>
                  <a:pt x="165" y="4"/>
                </a:lnTo>
                <a:lnTo>
                  <a:pt x="166" y="4"/>
                </a:lnTo>
                <a:lnTo>
                  <a:pt x="171" y="4"/>
                </a:lnTo>
                <a:lnTo>
                  <a:pt x="173" y="4"/>
                </a:lnTo>
                <a:lnTo>
                  <a:pt x="176" y="5"/>
                </a:lnTo>
                <a:lnTo>
                  <a:pt x="181" y="5"/>
                </a:lnTo>
                <a:lnTo>
                  <a:pt x="186" y="5"/>
                </a:lnTo>
                <a:lnTo>
                  <a:pt x="189" y="5"/>
                </a:lnTo>
                <a:lnTo>
                  <a:pt x="191" y="5"/>
                </a:lnTo>
                <a:lnTo>
                  <a:pt x="194" y="5"/>
                </a:lnTo>
                <a:lnTo>
                  <a:pt x="196" y="5"/>
                </a:lnTo>
                <a:lnTo>
                  <a:pt x="197" y="5"/>
                </a:lnTo>
                <a:lnTo>
                  <a:pt x="199" y="5"/>
                </a:lnTo>
                <a:lnTo>
                  <a:pt x="199" y="7"/>
                </a:lnTo>
                <a:lnTo>
                  <a:pt x="199" y="10"/>
                </a:lnTo>
                <a:lnTo>
                  <a:pt x="199" y="12"/>
                </a:lnTo>
                <a:lnTo>
                  <a:pt x="199" y="13"/>
                </a:lnTo>
                <a:lnTo>
                  <a:pt x="197" y="13"/>
                </a:lnTo>
                <a:lnTo>
                  <a:pt x="197" y="15"/>
                </a:lnTo>
                <a:lnTo>
                  <a:pt x="197" y="18"/>
                </a:lnTo>
                <a:lnTo>
                  <a:pt x="197" y="20"/>
                </a:lnTo>
                <a:lnTo>
                  <a:pt x="197" y="22"/>
                </a:lnTo>
                <a:lnTo>
                  <a:pt x="197" y="31"/>
                </a:lnTo>
                <a:lnTo>
                  <a:pt x="197" y="33"/>
                </a:lnTo>
                <a:lnTo>
                  <a:pt x="197" y="35"/>
                </a:lnTo>
                <a:lnTo>
                  <a:pt x="197" y="41"/>
                </a:lnTo>
                <a:lnTo>
                  <a:pt x="197" y="44"/>
                </a:lnTo>
                <a:lnTo>
                  <a:pt x="197" y="46"/>
                </a:lnTo>
                <a:lnTo>
                  <a:pt x="197" y="51"/>
                </a:lnTo>
                <a:lnTo>
                  <a:pt x="197" y="56"/>
                </a:lnTo>
                <a:lnTo>
                  <a:pt x="197" y="57"/>
                </a:lnTo>
                <a:lnTo>
                  <a:pt x="196" y="59"/>
                </a:lnTo>
                <a:lnTo>
                  <a:pt x="196" y="64"/>
                </a:lnTo>
                <a:lnTo>
                  <a:pt x="196" y="66"/>
                </a:lnTo>
                <a:lnTo>
                  <a:pt x="196" y="67"/>
                </a:lnTo>
                <a:lnTo>
                  <a:pt x="196" y="69"/>
                </a:lnTo>
                <a:lnTo>
                  <a:pt x="196" y="71"/>
                </a:lnTo>
                <a:lnTo>
                  <a:pt x="196" y="72"/>
                </a:lnTo>
                <a:lnTo>
                  <a:pt x="196" y="74"/>
                </a:lnTo>
                <a:lnTo>
                  <a:pt x="196" y="77"/>
                </a:lnTo>
                <a:lnTo>
                  <a:pt x="196" y="79"/>
                </a:lnTo>
                <a:lnTo>
                  <a:pt x="196" y="80"/>
                </a:lnTo>
                <a:lnTo>
                  <a:pt x="196" y="82"/>
                </a:lnTo>
                <a:lnTo>
                  <a:pt x="196" y="84"/>
                </a:lnTo>
                <a:lnTo>
                  <a:pt x="196" y="85"/>
                </a:lnTo>
                <a:lnTo>
                  <a:pt x="196" y="87"/>
                </a:lnTo>
                <a:lnTo>
                  <a:pt x="196" y="89"/>
                </a:lnTo>
                <a:lnTo>
                  <a:pt x="196" y="90"/>
                </a:lnTo>
                <a:lnTo>
                  <a:pt x="196" y="93"/>
                </a:lnTo>
                <a:lnTo>
                  <a:pt x="194" y="100"/>
                </a:lnTo>
                <a:lnTo>
                  <a:pt x="194" y="107"/>
                </a:lnTo>
                <a:lnTo>
                  <a:pt x="194" y="108"/>
                </a:lnTo>
                <a:lnTo>
                  <a:pt x="194" y="110"/>
                </a:lnTo>
                <a:lnTo>
                  <a:pt x="194" y="111"/>
                </a:lnTo>
                <a:lnTo>
                  <a:pt x="194" y="115"/>
                </a:lnTo>
                <a:lnTo>
                  <a:pt x="194" y="121"/>
                </a:lnTo>
                <a:lnTo>
                  <a:pt x="194" y="126"/>
                </a:lnTo>
                <a:lnTo>
                  <a:pt x="193" y="129"/>
                </a:lnTo>
                <a:lnTo>
                  <a:pt x="193" y="131"/>
                </a:lnTo>
                <a:lnTo>
                  <a:pt x="193" y="134"/>
                </a:lnTo>
                <a:lnTo>
                  <a:pt x="193" y="139"/>
                </a:lnTo>
                <a:lnTo>
                  <a:pt x="193" y="141"/>
                </a:lnTo>
                <a:lnTo>
                  <a:pt x="193" y="146"/>
                </a:lnTo>
                <a:lnTo>
                  <a:pt x="193" y="159"/>
                </a:lnTo>
                <a:lnTo>
                  <a:pt x="193" y="175"/>
                </a:lnTo>
                <a:lnTo>
                  <a:pt x="191" y="177"/>
                </a:lnTo>
                <a:lnTo>
                  <a:pt x="191" y="180"/>
                </a:lnTo>
                <a:lnTo>
                  <a:pt x="191" y="182"/>
                </a:lnTo>
                <a:lnTo>
                  <a:pt x="191" y="185"/>
                </a:lnTo>
                <a:lnTo>
                  <a:pt x="191" y="191"/>
                </a:lnTo>
                <a:lnTo>
                  <a:pt x="191" y="195"/>
                </a:lnTo>
                <a:lnTo>
                  <a:pt x="191" y="196"/>
                </a:lnTo>
                <a:lnTo>
                  <a:pt x="191" y="201"/>
                </a:lnTo>
                <a:lnTo>
                  <a:pt x="194" y="201"/>
                </a:lnTo>
                <a:lnTo>
                  <a:pt x="196" y="201"/>
                </a:lnTo>
                <a:lnTo>
                  <a:pt x="201" y="201"/>
                </a:lnTo>
                <a:lnTo>
                  <a:pt x="201" y="205"/>
                </a:lnTo>
                <a:lnTo>
                  <a:pt x="201" y="206"/>
                </a:lnTo>
                <a:lnTo>
                  <a:pt x="199" y="213"/>
                </a:lnTo>
                <a:lnTo>
                  <a:pt x="204" y="213"/>
                </a:lnTo>
                <a:lnTo>
                  <a:pt x="206" y="213"/>
                </a:lnTo>
                <a:lnTo>
                  <a:pt x="207" y="213"/>
                </a:lnTo>
                <a:lnTo>
                  <a:pt x="209" y="213"/>
                </a:lnTo>
                <a:lnTo>
                  <a:pt x="211" y="213"/>
                </a:lnTo>
                <a:lnTo>
                  <a:pt x="212" y="213"/>
                </a:lnTo>
                <a:lnTo>
                  <a:pt x="214" y="213"/>
                </a:lnTo>
                <a:lnTo>
                  <a:pt x="219" y="213"/>
                </a:lnTo>
                <a:lnTo>
                  <a:pt x="220" y="213"/>
                </a:lnTo>
                <a:lnTo>
                  <a:pt x="227" y="214"/>
                </a:lnTo>
                <a:lnTo>
                  <a:pt x="229" y="214"/>
                </a:lnTo>
                <a:lnTo>
                  <a:pt x="230" y="214"/>
                </a:lnTo>
                <a:lnTo>
                  <a:pt x="235" y="214"/>
                </a:lnTo>
                <a:lnTo>
                  <a:pt x="237" y="214"/>
                </a:lnTo>
                <a:lnTo>
                  <a:pt x="242" y="214"/>
                </a:lnTo>
                <a:lnTo>
                  <a:pt x="245" y="214"/>
                </a:lnTo>
                <a:lnTo>
                  <a:pt x="246" y="214"/>
                </a:lnTo>
                <a:lnTo>
                  <a:pt x="246" y="219"/>
                </a:lnTo>
                <a:lnTo>
                  <a:pt x="246" y="224"/>
                </a:lnTo>
                <a:lnTo>
                  <a:pt x="246" y="226"/>
                </a:lnTo>
                <a:lnTo>
                  <a:pt x="246" y="227"/>
                </a:lnTo>
                <a:lnTo>
                  <a:pt x="246" y="229"/>
                </a:lnTo>
                <a:lnTo>
                  <a:pt x="245" y="231"/>
                </a:lnTo>
                <a:lnTo>
                  <a:pt x="245" y="234"/>
                </a:lnTo>
                <a:lnTo>
                  <a:pt x="245" y="239"/>
                </a:lnTo>
                <a:lnTo>
                  <a:pt x="245" y="249"/>
                </a:lnTo>
                <a:lnTo>
                  <a:pt x="245" y="250"/>
                </a:lnTo>
                <a:lnTo>
                  <a:pt x="245" y="254"/>
                </a:lnTo>
                <a:lnTo>
                  <a:pt x="245" y="255"/>
                </a:lnTo>
                <a:lnTo>
                  <a:pt x="245" y="258"/>
                </a:lnTo>
                <a:lnTo>
                  <a:pt x="246" y="258"/>
                </a:lnTo>
                <a:lnTo>
                  <a:pt x="246" y="260"/>
                </a:lnTo>
                <a:lnTo>
                  <a:pt x="246" y="262"/>
                </a:lnTo>
                <a:lnTo>
                  <a:pt x="246" y="263"/>
                </a:lnTo>
                <a:lnTo>
                  <a:pt x="246" y="265"/>
                </a:lnTo>
                <a:lnTo>
                  <a:pt x="246" y="267"/>
                </a:lnTo>
                <a:lnTo>
                  <a:pt x="246" y="268"/>
                </a:lnTo>
                <a:lnTo>
                  <a:pt x="246" y="270"/>
                </a:lnTo>
                <a:lnTo>
                  <a:pt x="246" y="272"/>
                </a:lnTo>
                <a:lnTo>
                  <a:pt x="246" y="273"/>
                </a:lnTo>
                <a:lnTo>
                  <a:pt x="246" y="275"/>
                </a:lnTo>
                <a:lnTo>
                  <a:pt x="246" y="276"/>
                </a:lnTo>
                <a:lnTo>
                  <a:pt x="246" y="281"/>
                </a:lnTo>
                <a:lnTo>
                  <a:pt x="246" y="286"/>
                </a:lnTo>
                <a:lnTo>
                  <a:pt x="246" y="288"/>
                </a:lnTo>
                <a:lnTo>
                  <a:pt x="246" y="293"/>
                </a:lnTo>
                <a:lnTo>
                  <a:pt x="246" y="296"/>
                </a:lnTo>
                <a:lnTo>
                  <a:pt x="246" y="298"/>
                </a:lnTo>
                <a:lnTo>
                  <a:pt x="245" y="299"/>
                </a:lnTo>
                <a:lnTo>
                  <a:pt x="245" y="309"/>
                </a:lnTo>
                <a:lnTo>
                  <a:pt x="245" y="316"/>
                </a:lnTo>
                <a:lnTo>
                  <a:pt x="245" y="321"/>
                </a:lnTo>
                <a:lnTo>
                  <a:pt x="245" y="325"/>
                </a:lnTo>
                <a:lnTo>
                  <a:pt x="245" y="327"/>
                </a:lnTo>
                <a:lnTo>
                  <a:pt x="245" y="329"/>
                </a:lnTo>
                <a:lnTo>
                  <a:pt x="245" y="330"/>
                </a:lnTo>
                <a:lnTo>
                  <a:pt x="245" y="339"/>
                </a:lnTo>
                <a:lnTo>
                  <a:pt x="245" y="340"/>
                </a:lnTo>
                <a:lnTo>
                  <a:pt x="245" y="342"/>
                </a:lnTo>
                <a:lnTo>
                  <a:pt x="245" y="345"/>
                </a:lnTo>
                <a:lnTo>
                  <a:pt x="243" y="350"/>
                </a:lnTo>
                <a:lnTo>
                  <a:pt x="243" y="352"/>
                </a:lnTo>
                <a:lnTo>
                  <a:pt x="243" y="353"/>
                </a:lnTo>
                <a:lnTo>
                  <a:pt x="243" y="357"/>
                </a:lnTo>
                <a:lnTo>
                  <a:pt x="243" y="370"/>
                </a:lnTo>
                <a:lnTo>
                  <a:pt x="243" y="371"/>
                </a:lnTo>
                <a:lnTo>
                  <a:pt x="242" y="376"/>
                </a:lnTo>
                <a:lnTo>
                  <a:pt x="242" y="379"/>
                </a:lnTo>
                <a:lnTo>
                  <a:pt x="242" y="384"/>
                </a:lnTo>
                <a:lnTo>
                  <a:pt x="242" y="386"/>
                </a:lnTo>
                <a:lnTo>
                  <a:pt x="242" y="389"/>
                </a:lnTo>
                <a:lnTo>
                  <a:pt x="242" y="391"/>
                </a:lnTo>
                <a:lnTo>
                  <a:pt x="242" y="392"/>
                </a:lnTo>
                <a:lnTo>
                  <a:pt x="242" y="394"/>
                </a:lnTo>
                <a:lnTo>
                  <a:pt x="242" y="396"/>
                </a:lnTo>
                <a:lnTo>
                  <a:pt x="242" y="399"/>
                </a:lnTo>
                <a:lnTo>
                  <a:pt x="240" y="399"/>
                </a:lnTo>
                <a:lnTo>
                  <a:pt x="238" y="399"/>
                </a:lnTo>
                <a:lnTo>
                  <a:pt x="235" y="399"/>
                </a:lnTo>
                <a:lnTo>
                  <a:pt x="232" y="399"/>
                </a:lnTo>
                <a:lnTo>
                  <a:pt x="229" y="399"/>
                </a:lnTo>
                <a:lnTo>
                  <a:pt x="227" y="399"/>
                </a:lnTo>
                <a:lnTo>
                  <a:pt x="225" y="399"/>
                </a:lnTo>
                <a:lnTo>
                  <a:pt x="224" y="397"/>
                </a:lnTo>
                <a:lnTo>
                  <a:pt x="220" y="397"/>
                </a:lnTo>
                <a:lnTo>
                  <a:pt x="219" y="397"/>
                </a:lnTo>
                <a:lnTo>
                  <a:pt x="217" y="397"/>
                </a:lnTo>
                <a:lnTo>
                  <a:pt x="212" y="397"/>
                </a:lnTo>
                <a:lnTo>
                  <a:pt x="206" y="397"/>
                </a:lnTo>
                <a:lnTo>
                  <a:pt x="204" y="397"/>
                </a:lnTo>
                <a:lnTo>
                  <a:pt x="199" y="397"/>
                </a:lnTo>
                <a:lnTo>
                  <a:pt x="197" y="397"/>
                </a:lnTo>
                <a:lnTo>
                  <a:pt x="196" y="397"/>
                </a:lnTo>
                <a:lnTo>
                  <a:pt x="191" y="397"/>
                </a:lnTo>
                <a:lnTo>
                  <a:pt x="186" y="397"/>
                </a:lnTo>
                <a:lnTo>
                  <a:pt x="184" y="401"/>
                </a:lnTo>
                <a:lnTo>
                  <a:pt x="184" y="407"/>
                </a:lnTo>
                <a:lnTo>
                  <a:pt x="184" y="410"/>
                </a:lnTo>
                <a:lnTo>
                  <a:pt x="184" y="412"/>
                </a:lnTo>
                <a:lnTo>
                  <a:pt x="184" y="414"/>
                </a:lnTo>
                <a:lnTo>
                  <a:pt x="184" y="423"/>
                </a:lnTo>
                <a:lnTo>
                  <a:pt x="184" y="425"/>
                </a:lnTo>
                <a:lnTo>
                  <a:pt x="186" y="425"/>
                </a:lnTo>
                <a:lnTo>
                  <a:pt x="186" y="428"/>
                </a:lnTo>
                <a:lnTo>
                  <a:pt x="186" y="430"/>
                </a:lnTo>
                <a:lnTo>
                  <a:pt x="186" y="433"/>
                </a:lnTo>
                <a:lnTo>
                  <a:pt x="186" y="437"/>
                </a:lnTo>
                <a:lnTo>
                  <a:pt x="186" y="443"/>
                </a:lnTo>
                <a:lnTo>
                  <a:pt x="181" y="443"/>
                </a:lnTo>
                <a:lnTo>
                  <a:pt x="180" y="443"/>
                </a:lnTo>
                <a:lnTo>
                  <a:pt x="178" y="443"/>
                </a:lnTo>
                <a:lnTo>
                  <a:pt x="176" y="443"/>
                </a:lnTo>
                <a:lnTo>
                  <a:pt x="176" y="448"/>
                </a:lnTo>
                <a:lnTo>
                  <a:pt x="176" y="453"/>
                </a:lnTo>
                <a:lnTo>
                  <a:pt x="173" y="453"/>
                </a:lnTo>
                <a:lnTo>
                  <a:pt x="171" y="453"/>
                </a:lnTo>
                <a:lnTo>
                  <a:pt x="170" y="453"/>
                </a:lnTo>
                <a:lnTo>
                  <a:pt x="166" y="453"/>
                </a:lnTo>
                <a:lnTo>
                  <a:pt x="165" y="453"/>
                </a:lnTo>
                <a:lnTo>
                  <a:pt x="163" y="453"/>
                </a:lnTo>
                <a:lnTo>
                  <a:pt x="162" y="453"/>
                </a:lnTo>
                <a:lnTo>
                  <a:pt x="160" y="453"/>
                </a:lnTo>
                <a:lnTo>
                  <a:pt x="158" y="453"/>
                </a:lnTo>
                <a:lnTo>
                  <a:pt x="153" y="453"/>
                </a:lnTo>
                <a:lnTo>
                  <a:pt x="150" y="451"/>
                </a:lnTo>
                <a:lnTo>
                  <a:pt x="147" y="451"/>
                </a:lnTo>
                <a:lnTo>
                  <a:pt x="142" y="451"/>
                </a:lnTo>
                <a:lnTo>
                  <a:pt x="140" y="451"/>
                </a:lnTo>
                <a:lnTo>
                  <a:pt x="139" y="451"/>
                </a:lnTo>
                <a:lnTo>
                  <a:pt x="139" y="459"/>
                </a:lnTo>
                <a:lnTo>
                  <a:pt x="139" y="471"/>
                </a:lnTo>
                <a:lnTo>
                  <a:pt x="142" y="471"/>
                </a:lnTo>
                <a:lnTo>
                  <a:pt x="147" y="471"/>
                </a:lnTo>
                <a:lnTo>
                  <a:pt x="152" y="471"/>
                </a:lnTo>
                <a:lnTo>
                  <a:pt x="153" y="471"/>
                </a:lnTo>
                <a:lnTo>
                  <a:pt x="155" y="471"/>
                </a:lnTo>
                <a:lnTo>
                  <a:pt x="157" y="471"/>
                </a:lnTo>
                <a:lnTo>
                  <a:pt x="157" y="477"/>
                </a:lnTo>
                <a:lnTo>
                  <a:pt x="157" y="484"/>
                </a:lnTo>
                <a:lnTo>
                  <a:pt x="157" y="486"/>
                </a:lnTo>
                <a:lnTo>
                  <a:pt x="157" y="490"/>
                </a:lnTo>
                <a:lnTo>
                  <a:pt x="157" y="492"/>
                </a:lnTo>
                <a:lnTo>
                  <a:pt x="153" y="492"/>
                </a:lnTo>
                <a:lnTo>
                  <a:pt x="152" y="490"/>
                </a:lnTo>
                <a:lnTo>
                  <a:pt x="150" y="490"/>
                </a:lnTo>
                <a:lnTo>
                  <a:pt x="147" y="490"/>
                </a:lnTo>
                <a:lnTo>
                  <a:pt x="145" y="490"/>
                </a:lnTo>
                <a:lnTo>
                  <a:pt x="144" y="490"/>
                </a:lnTo>
                <a:lnTo>
                  <a:pt x="142" y="490"/>
                </a:lnTo>
                <a:lnTo>
                  <a:pt x="139" y="490"/>
                </a:lnTo>
                <a:lnTo>
                  <a:pt x="137" y="490"/>
                </a:lnTo>
                <a:lnTo>
                  <a:pt x="135" y="490"/>
                </a:lnTo>
                <a:lnTo>
                  <a:pt x="129" y="490"/>
                </a:lnTo>
                <a:lnTo>
                  <a:pt x="126" y="490"/>
                </a:lnTo>
                <a:lnTo>
                  <a:pt x="124" y="490"/>
                </a:lnTo>
                <a:lnTo>
                  <a:pt x="119" y="490"/>
                </a:lnTo>
                <a:lnTo>
                  <a:pt x="117" y="490"/>
                </a:lnTo>
                <a:lnTo>
                  <a:pt x="116" y="490"/>
                </a:lnTo>
                <a:lnTo>
                  <a:pt x="114" y="490"/>
                </a:lnTo>
                <a:lnTo>
                  <a:pt x="111" y="490"/>
                </a:lnTo>
                <a:lnTo>
                  <a:pt x="109" y="490"/>
                </a:lnTo>
                <a:lnTo>
                  <a:pt x="106" y="490"/>
                </a:lnTo>
                <a:lnTo>
                  <a:pt x="103" y="490"/>
                </a:lnTo>
                <a:lnTo>
                  <a:pt x="99" y="489"/>
                </a:lnTo>
                <a:lnTo>
                  <a:pt x="96" y="489"/>
                </a:lnTo>
                <a:lnTo>
                  <a:pt x="95" y="489"/>
                </a:lnTo>
                <a:lnTo>
                  <a:pt x="91" y="489"/>
                </a:lnTo>
                <a:lnTo>
                  <a:pt x="90" y="489"/>
                </a:lnTo>
                <a:lnTo>
                  <a:pt x="86" y="489"/>
                </a:lnTo>
                <a:lnTo>
                  <a:pt x="85" y="489"/>
                </a:lnTo>
                <a:lnTo>
                  <a:pt x="83" y="489"/>
                </a:lnTo>
                <a:lnTo>
                  <a:pt x="81" y="489"/>
                </a:lnTo>
                <a:lnTo>
                  <a:pt x="80" y="489"/>
                </a:lnTo>
                <a:lnTo>
                  <a:pt x="80" y="492"/>
                </a:lnTo>
                <a:lnTo>
                  <a:pt x="78" y="492"/>
                </a:lnTo>
                <a:lnTo>
                  <a:pt x="77" y="492"/>
                </a:lnTo>
                <a:lnTo>
                  <a:pt x="73" y="492"/>
                </a:lnTo>
                <a:lnTo>
                  <a:pt x="72" y="492"/>
                </a:lnTo>
                <a:lnTo>
                  <a:pt x="70" y="492"/>
                </a:lnTo>
                <a:lnTo>
                  <a:pt x="68" y="492"/>
                </a:lnTo>
                <a:lnTo>
                  <a:pt x="67" y="492"/>
                </a:lnTo>
                <a:lnTo>
                  <a:pt x="65" y="492"/>
                </a:lnTo>
                <a:lnTo>
                  <a:pt x="62" y="492"/>
                </a:lnTo>
                <a:lnTo>
                  <a:pt x="59" y="492"/>
                </a:lnTo>
                <a:lnTo>
                  <a:pt x="57" y="492"/>
                </a:lnTo>
                <a:lnTo>
                  <a:pt x="55" y="490"/>
                </a:lnTo>
                <a:lnTo>
                  <a:pt x="54" y="490"/>
                </a:lnTo>
                <a:lnTo>
                  <a:pt x="52" y="490"/>
                </a:lnTo>
                <a:lnTo>
                  <a:pt x="47" y="490"/>
                </a:lnTo>
                <a:lnTo>
                  <a:pt x="32" y="490"/>
                </a:lnTo>
                <a:lnTo>
                  <a:pt x="26" y="490"/>
                </a:lnTo>
                <a:lnTo>
                  <a:pt x="24" y="490"/>
                </a:lnTo>
                <a:lnTo>
                  <a:pt x="24" y="492"/>
                </a:lnTo>
                <a:lnTo>
                  <a:pt x="19" y="490"/>
                </a:lnTo>
                <a:lnTo>
                  <a:pt x="16" y="490"/>
                </a:lnTo>
                <a:lnTo>
                  <a:pt x="5" y="489"/>
                </a:lnTo>
                <a:lnTo>
                  <a:pt x="1" y="489"/>
                </a:lnTo>
                <a:lnTo>
                  <a:pt x="0" y="489"/>
                </a:lnTo>
                <a:lnTo>
                  <a:pt x="1" y="489"/>
                </a:lnTo>
                <a:lnTo>
                  <a:pt x="1" y="487"/>
                </a:lnTo>
                <a:lnTo>
                  <a:pt x="1" y="489"/>
                </a:lnTo>
                <a:lnTo>
                  <a:pt x="1" y="487"/>
                </a:lnTo>
                <a:lnTo>
                  <a:pt x="1" y="486"/>
                </a:lnTo>
                <a:lnTo>
                  <a:pt x="3" y="486"/>
                </a:lnTo>
                <a:lnTo>
                  <a:pt x="1" y="486"/>
                </a:lnTo>
                <a:lnTo>
                  <a:pt x="1" y="484"/>
                </a:lnTo>
                <a:lnTo>
                  <a:pt x="0" y="484"/>
                </a:lnTo>
                <a:lnTo>
                  <a:pt x="0" y="482"/>
                </a:lnTo>
                <a:lnTo>
                  <a:pt x="1" y="482"/>
                </a:lnTo>
                <a:lnTo>
                  <a:pt x="1" y="481"/>
                </a:lnTo>
                <a:lnTo>
                  <a:pt x="1" y="479"/>
                </a:lnTo>
                <a:lnTo>
                  <a:pt x="1" y="477"/>
                </a:lnTo>
                <a:lnTo>
                  <a:pt x="3" y="477"/>
                </a:lnTo>
                <a:lnTo>
                  <a:pt x="1" y="477"/>
                </a:lnTo>
                <a:lnTo>
                  <a:pt x="3" y="477"/>
                </a:lnTo>
                <a:lnTo>
                  <a:pt x="3" y="476"/>
                </a:lnTo>
                <a:lnTo>
                  <a:pt x="3" y="474"/>
                </a:lnTo>
                <a:lnTo>
                  <a:pt x="3" y="473"/>
                </a:lnTo>
                <a:lnTo>
                  <a:pt x="5" y="471"/>
                </a:lnTo>
                <a:lnTo>
                  <a:pt x="6" y="469"/>
                </a:lnTo>
                <a:lnTo>
                  <a:pt x="8" y="469"/>
                </a:lnTo>
                <a:lnTo>
                  <a:pt x="6" y="469"/>
                </a:lnTo>
                <a:lnTo>
                  <a:pt x="5" y="469"/>
                </a:lnTo>
                <a:lnTo>
                  <a:pt x="5" y="468"/>
                </a:lnTo>
                <a:lnTo>
                  <a:pt x="5" y="466"/>
                </a:lnTo>
                <a:lnTo>
                  <a:pt x="3" y="466"/>
                </a:lnTo>
                <a:lnTo>
                  <a:pt x="5" y="466"/>
                </a:lnTo>
                <a:lnTo>
                  <a:pt x="3" y="466"/>
                </a:lnTo>
                <a:lnTo>
                  <a:pt x="3" y="464"/>
                </a:lnTo>
                <a:lnTo>
                  <a:pt x="5" y="464"/>
                </a:lnTo>
                <a:lnTo>
                  <a:pt x="5" y="463"/>
                </a:lnTo>
                <a:lnTo>
                  <a:pt x="5" y="461"/>
                </a:lnTo>
                <a:lnTo>
                  <a:pt x="5" y="459"/>
                </a:lnTo>
                <a:lnTo>
                  <a:pt x="6" y="459"/>
                </a:lnTo>
                <a:lnTo>
                  <a:pt x="6" y="458"/>
                </a:lnTo>
                <a:lnTo>
                  <a:pt x="6" y="456"/>
                </a:lnTo>
                <a:lnTo>
                  <a:pt x="8" y="456"/>
                </a:lnTo>
                <a:lnTo>
                  <a:pt x="8" y="455"/>
                </a:lnTo>
                <a:lnTo>
                  <a:pt x="8" y="453"/>
                </a:lnTo>
                <a:lnTo>
                  <a:pt x="8" y="451"/>
                </a:lnTo>
                <a:lnTo>
                  <a:pt x="10" y="450"/>
                </a:lnTo>
                <a:lnTo>
                  <a:pt x="10" y="448"/>
                </a:lnTo>
                <a:lnTo>
                  <a:pt x="10" y="446"/>
                </a:lnTo>
                <a:lnTo>
                  <a:pt x="10" y="445"/>
                </a:lnTo>
                <a:lnTo>
                  <a:pt x="11" y="445"/>
                </a:lnTo>
                <a:lnTo>
                  <a:pt x="10" y="445"/>
                </a:lnTo>
                <a:lnTo>
                  <a:pt x="10" y="443"/>
                </a:lnTo>
                <a:lnTo>
                  <a:pt x="11" y="443"/>
                </a:lnTo>
                <a:lnTo>
                  <a:pt x="11" y="441"/>
                </a:lnTo>
                <a:lnTo>
                  <a:pt x="11" y="440"/>
                </a:lnTo>
                <a:lnTo>
                  <a:pt x="11" y="438"/>
                </a:lnTo>
                <a:lnTo>
                  <a:pt x="11" y="437"/>
                </a:lnTo>
                <a:lnTo>
                  <a:pt x="11" y="435"/>
                </a:lnTo>
                <a:lnTo>
                  <a:pt x="13" y="435"/>
                </a:lnTo>
                <a:lnTo>
                  <a:pt x="13" y="433"/>
                </a:lnTo>
                <a:lnTo>
                  <a:pt x="13" y="432"/>
                </a:lnTo>
                <a:lnTo>
                  <a:pt x="13" y="430"/>
                </a:lnTo>
                <a:lnTo>
                  <a:pt x="14" y="428"/>
                </a:lnTo>
                <a:lnTo>
                  <a:pt x="14" y="427"/>
                </a:lnTo>
                <a:lnTo>
                  <a:pt x="14" y="425"/>
                </a:lnTo>
                <a:lnTo>
                  <a:pt x="14" y="423"/>
                </a:lnTo>
                <a:lnTo>
                  <a:pt x="14" y="422"/>
                </a:lnTo>
                <a:lnTo>
                  <a:pt x="14" y="420"/>
                </a:lnTo>
                <a:lnTo>
                  <a:pt x="14" y="419"/>
                </a:lnTo>
                <a:lnTo>
                  <a:pt x="14" y="417"/>
                </a:lnTo>
                <a:lnTo>
                  <a:pt x="16" y="415"/>
                </a:lnTo>
                <a:lnTo>
                  <a:pt x="16" y="414"/>
                </a:lnTo>
                <a:lnTo>
                  <a:pt x="16" y="412"/>
                </a:lnTo>
                <a:lnTo>
                  <a:pt x="16" y="410"/>
                </a:lnTo>
                <a:lnTo>
                  <a:pt x="16" y="409"/>
                </a:lnTo>
                <a:lnTo>
                  <a:pt x="16" y="407"/>
                </a:lnTo>
                <a:lnTo>
                  <a:pt x="16" y="406"/>
                </a:lnTo>
                <a:lnTo>
                  <a:pt x="18" y="406"/>
                </a:lnTo>
                <a:lnTo>
                  <a:pt x="18" y="404"/>
                </a:lnTo>
                <a:lnTo>
                  <a:pt x="18" y="402"/>
                </a:lnTo>
                <a:lnTo>
                  <a:pt x="18" y="401"/>
                </a:lnTo>
                <a:lnTo>
                  <a:pt x="19" y="399"/>
                </a:lnTo>
                <a:lnTo>
                  <a:pt x="21" y="397"/>
                </a:lnTo>
                <a:lnTo>
                  <a:pt x="23" y="397"/>
                </a:lnTo>
                <a:lnTo>
                  <a:pt x="24" y="396"/>
                </a:lnTo>
                <a:lnTo>
                  <a:pt x="24" y="394"/>
                </a:lnTo>
                <a:lnTo>
                  <a:pt x="26" y="394"/>
                </a:lnTo>
                <a:lnTo>
                  <a:pt x="26" y="392"/>
                </a:lnTo>
                <a:lnTo>
                  <a:pt x="28" y="392"/>
                </a:lnTo>
                <a:lnTo>
                  <a:pt x="29" y="391"/>
                </a:lnTo>
                <a:lnTo>
                  <a:pt x="29" y="389"/>
                </a:lnTo>
                <a:lnTo>
                  <a:pt x="31" y="389"/>
                </a:lnTo>
                <a:lnTo>
                  <a:pt x="31" y="391"/>
                </a:lnTo>
                <a:lnTo>
                  <a:pt x="31" y="392"/>
                </a:lnTo>
                <a:lnTo>
                  <a:pt x="31" y="394"/>
                </a:lnTo>
                <a:lnTo>
                  <a:pt x="31" y="396"/>
                </a:lnTo>
                <a:lnTo>
                  <a:pt x="31" y="397"/>
                </a:lnTo>
                <a:lnTo>
                  <a:pt x="31" y="399"/>
                </a:lnTo>
                <a:lnTo>
                  <a:pt x="29" y="399"/>
                </a:lnTo>
                <a:lnTo>
                  <a:pt x="29" y="401"/>
                </a:lnTo>
                <a:lnTo>
                  <a:pt x="29" y="402"/>
                </a:lnTo>
                <a:lnTo>
                  <a:pt x="31" y="402"/>
                </a:lnTo>
                <a:lnTo>
                  <a:pt x="29" y="402"/>
                </a:lnTo>
                <a:lnTo>
                  <a:pt x="29" y="401"/>
                </a:lnTo>
                <a:lnTo>
                  <a:pt x="31" y="401"/>
                </a:lnTo>
                <a:lnTo>
                  <a:pt x="29" y="401"/>
                </a:lnTo>
                <a:lnTo>
                  <a:pt x="31" y="401"/>
                </a:lnTo>
                <a:lnTo>
                  <a:pt x="31" y="399"/>
                </a:lnTo>
                <a:lnTo>
                  <a:pt x="31" y="401"/>
                </a:lnTo>
                <a:lnTo>
                  <a:pt x="31" y="399"/>
                </a:lnTo>
                <a:lnTo>
                  <a:pt x="31" y="397"/>
                </a:lnTo>
                <a:lnTo>
                  <a:pt x="32" y="397"/>
                </a:lnTo>
                <a:lnTo>
                  <a:pt x="31" y="397"/>
                </a:lnTo>
                <a:lnTo>
                  <a:pt x="31" y="396"/>
                </a:lnTo>
                <a:lnTo>
                  <a:pt x="32" y="396"/>
                </a:lnTo>
                <a:lnTo>
                  <a:pt x="32" y="394"/>
                </a:lnTo>
                <a:lnTo>
                  <a:pt x="31" y="394"/>
                </a:lnTo>
                <a:lnTo>
                  <a:pt x="31" y="392"/>
                </a:lnTo>
                <a:lnTo>
                  <a:pt x="31" y="391"/>
                </a:lnTo>
                <a:lnTo>
                  <a:pt x="32" y="391"/>
                </a:lnTo>
                <a:lnTo>
                  <a:pt x="32" y="392"/>
                </a:lnTo>
                <a:lnTo>
                  <a:pt x="34" y="392"/>
                </a:lnTo>
                <a:lnTo>
                  <a:pt x="34" y="391"/>
                </a:lnTo>
                <a:lnTo>
                  <a:pt x="34" y="392"/>
                </a:lnTo>
                <a:lnTo>
                  <a:pt x="36" y="392"/>
                </a:lnTo>
                <a:lnTo>
                  <a:pt x="36" y="394"/>
                </a:lnTo>
                <a:lnTo>
                  <a:pt x="36" y="396"/>
                </a:lnTo>
                <a:lnTo>
                  <a:pt x="37" y="396"/>
                </a:lnTo>
                <a:lnTo>
                  <a:pt x="36" y="396"/>
                </a:lnTo>
                <a:lnTo>
                  <a:pt x="36" y="397"/>
                </a:lnTo>
                <a:lnTo>
                  <a:pt x="36" y="396"/>
                </a:lnTo>
                <a:lnTo>
                  <a:pt x="37" y="396"/>
                </a:lnTo>
                <a:lnTo>
                  <a:pt x="37" y="397"/>
                </a:lnTo>
                <a:lnTo>
                  <a:pt x="39" y="397"/>
                </a:lnTo>
                <a:lnTo>
                  <a:pt x="39" y="399"/>
                </a:lnTo>
                <a:lnTo>
                  <a:pt x="41" y="401"/>
                </a:lnTo>
                <a:lnTo>
                  <a:pt x="41" y="402"/>
                </a:lnTo>
                <a:lnTo>
                  <a:pt x="41" y="404"/>
                </a:lnTo>
                <a:lnTo>
                  <a:pt x="39" y="404"/>
                </a:lnTo>
                <a:lnTo>
                  <a:pt x="41" y="404"/>
                </a:lnTo>
                <a:lnTo>
                  <a:pt x="41" y="406"/>
                </a:lnTo>
                <a:lnTo>
                  <a:pt x="41" y="407"/>
                </a:lnTo>
                <a:lnTo>
                  <a:pt x="42" y="407"/>
                </a:lnTo>
                <a:lnTo>
                  <a:pt x="42" y="406"/>
                </a:lnTo>
                <a:lnTo>
                  <a:pt x="42" y="404"/>
                </a:lnTo>
                <a:lnTo>
                  <a:pt x="42" y="402"/>
                </a:lnTo>
                <a:lnTo>
                  <a:pt x="44" y="402"/>
                </a:lnTo>
                <a:lnTo>
                  <a:pt x="46" y="402"/>
                </a:lnTo>
                <a:lnTo>
                  <a:pt x="46" y="404"/>
                </a:lnTo>
                <a:lnTo>
                  <a:pt x="46" y="402"/>
                </a:lnTo>
                <a:lnTo>
                  <a:pt x="47" y="402"/>
                </a:lnTo>
                <a:lnTo>
                  <a:pt x="49" y="402"/>
                </a:lnTo>
                <a:lnTo>
                  <a:pt x="50" y="402"/>
                </a:lnTo>
                <a:lnTo>
                  <a:pt x="50" y="404"/>
                </a:lnTo>
                <a:lnTo>
                  <a:pt x="50" y="402"/>
                </a:lnTo>
                <a:lnTo>
                  <a:pt x="52" y="402"/>
                </a:lnTo>
                <a:lnTo>
                  <a:pt x="54" y="404"/>
                </a:lnTo>
                <a:lnTo>
                  <a:pt x="55" y="404"/>
                </a:lnTo>
                <a:lnTo>
                  <a:pt x="57" y="404"/>
                </a:lnTo>
                <a:lnTo>
                  <a:pt x="59" y="404"/>
                </a:lnTo>
                <a:lnTo>
                  <a:pt x="60" y="404"/>
                </a:lnTo>
                <a:lnTo>
                  <a:pt x="60" y="406"/>
                </a:lnTo>
                <a:lnTo>
                  <a:pt x="62" y="404"/>
                </a:lnTo>
                <a:lnTo>
                  <a:pt x="63" y="404"/>
                </a:lnTo>
                <a:lnTo>
                  <a:pt x="65" y="404"/>
                </a:lnTo>
                <a:lnTo>
                  <a:pt x="67" y="404"/>
                </a:lnTo>
                <a:lnTo>
                  <a:pt x="68" y="404"/>
                </a:lnTo>
                <a:lnTo>
                  <a:pt x="70" y="404"/>
                </a:lnTo>
                <a:lnTo>
                  <a:pt x="72" y="404"/>
                </a:lnTo>
                <a:lnTo>
                  <a:pt x="72" y="406"/>
                </a:lnTo>
                <a:lnTo>
                  <a:pt x="73" y="407"/>
                </a:lnTo>
                <a:lnTo>
                  <a:pt x="75" y="407"/>
                </a:lnTo>
                <a:lnTo>
                  <a:pt x="77" y="409"/>
                </a:lnTo>
                <a:lnTo>
                  <a:pt x="78" y="409"/>
                </a:lnTo>
                <a:lnTo>
                  <a:pt x="80" y="409"/>
                </a:lnTo>
                <a:lnTo>
                  <a:pt x="81" y="410"/>
                </a:lnTo>
                <a:lnTo>
                  <a:pt x="81" y="409"/>
                </a:lnTo>
                <a:lnTo>
                  <a:pt x="81" y="410"/>
                </a:lnTo>
                <a:lnTo>
                  <a:pt x="83" y="410"/>
                </a:lnTo>
                <a:lnTo>
                  <a:pt x="81" y="409"/>
                </a:lnTo>
                <a:lnTo>
                  <a:pt x="80" y="409"/>
                </a:lnTo>
                <a:lnTo>
                  <a:pt x="78" y="409"/>
                </a:lnTo>
                <a:lnTo>
                  <a:pt x="77" y="409"/>
                </a:lnTo>
                <a:lnTo>
                  <a:pt x="77" y="407"/>
                </a:lnTo>
                <a:lnTo>
                  <a:pt x="75" y="407"/>
                </a:lnTo>
                <a:lnTo>
                  <a:pt x="73" y="404"/>
                </a:lnTo>
                <a:lnTo>
                  <a:pt x="72" y="404"/>
                </a:lnTo>
                <a:lnTo>
                  <a:pt x="70" y="404"/>
                </a:lnTo>
                <a:lnTo>
                  <a:pt x="67" y="404"/>
                </a:lnTo>
                <a:lnTo>
                  <a:pt x="65" y="404"/>
                </a:lnTo>
                <a:lnTo>
                  <a:pt x="63" y="404"/>
                </a:lnTo>
                <a:lnTo>
                  <a:pt x="62" y="404"/>
                </a:lnTo>
                <a:lnTo>
                  <a:pt x="60" y="404"/>
                </a:lnTo>
                <a:lnTo>
                  <a:pt x="59" y="404"/>
                </a:lnTo>
                <a:lnTo>
                  <a:pt x="57" y="404"/>
                </a:lnTo>
                <a:lnTo>
                  <a:pt x="57" y="402"/>
                </a:lnTo>
                <a:lnTo>
                  <a:pt x="55" y="402"/>
                </a:lnTo>
                <a:lnTo>
                  <a:pt x="54" y="402"/>
                </a:lnTo>
                <a:lnTo>
                  <a:pt x="52" y="402"/>
                </a:lnTo>
                <a:lnTo>
                  <a:pt x="52" y="401"/>
                </a:lnTo>
                <a:lnTo>
                  <a:pt x="50" y="401"/>
                </a:lnTo>
                <a:lnTo>
                  <a:pt x="50" y="399"/>
                </a:lnTo>
                <a:lnTo>
                  <a:pt x="52" y="399"/>
                </a:lnTo>
                <a:lnTo>
                  <a:pt x="50" y="399"/>
                </a:lnTo>
                <a:lnTo>
                  <a:pt x="49" y="399"/>
                </a:lnTo>
                <a:lnTo>
                  <a:pt x="50" y="397"/>
                </a:lnTo>
                <a:lnTo>
                  <a:pt x="49" y="397"/>
                </a:lnTo>
                <a:lnTo>
                  <a:pt x="49" y="399"/>
                </a:lnTo>
                <a:lnTo>
                  <a:pt x="49" y="397"/>
                </a:lnTo>
                <a:lnTo>
                  <a:pt x="47" y="399"/>
                </a:lnTo>
                <a:lnTo>
                  <a:pt x="46" y="399"/>
                </a:lnTo>
                <a:lnTo>
                  <a:pt x="44" y="399"/>
                </a:lnTo>
                <a:lnTo>
                  <a:pt x="44" y="397"/>
                </a:lnTo>
                <a:lnTo>
                  <a:pt x="42" y="397"/>
                </a:lnTo>
                <a:lnTo>
                  <a:pt x="42" y="396"/>
                </a:lnTo>
                <a:lnTo>
                  <a:pt x="42" y="394"/>
                </a:lnTo>
                <a:lnTo>
                  <a:pt x="44" y="394"/>
                </a:lnTo>
                <a:lnTo>
                  <a:pt x="42" y="394"/>
                </a:lnTo>
                <a:lnTo>
                  <a:pt x="44" y="394"/>
                </a:lnTo>
                <a:lnTo>
                  <a:pt x="44" y="392"/>
                </a:lnTo>
                <a:lnTo>
                  <a:pt x="44" y="391"/>
                </a:lnTo>
                <a:lnTo>
                  <a:pt x="46" y="389"/>
                </a:lnTo>
                <a:lnTo>
                  <a:pt x="46" y="388"/>
                </a:lnTo>
                <a:lnTo>
                  <a:pt x="46" y="386"/>
                </a:lnTo>
                <a:lnTo>
                  <a:pt x="44" y="384"/>
                </a:lnTo>
                <a:lnTo>
                  <a:pt x="42" y="384"/>
                </a:lnTo>
                <a:lnTo>
                  <a:pt x="42" y="386"/>
                </a:lnTo>
                <a:lnTo>
                  <a:pt x="41" y="386"/>
                </a:lnTo>
                <a:lnTo>
                  <a:pt x="41" y="384"/>
                </a:lnTo>
                <a:lnTo>
                  <a:pt x="39" y="383"/>
                </a:lnTo>
                <a:lnTo>
                  <a:pt x="37" y="381"/>
                </a:lnTo>
                <a:lnTo>
                  <a:pt x="36" y="379"/>
                </a:lnTo>
                <a:lnTo>
                  <a:pt x="34" y="379"/>
                </a:lnTo>
                <a:lnTo>
                  <a:pt x="34" y="381"/>
                </a:lnTo>
                <a:lnTo>
                  <a:pt x="32" y="381"/>
                </a:lnTo>
                <a:lnTo>
                  <a:pt x="32" y="383"/>
                </a:lnTo>
                <a:lnTo>
                  <a:pt x="31" y="383"/>
                </a:lnTo>
                <a:lnTo>
                  <a:pt x="31" y="381"/>
                </a:lnTo>
                <a:lnTo>
                  <a:pt x="31" y="383"/>
                </a:lnTo>
                <a:lnTo>
                  <a:pt x="29" y="383"/>
                </a:lnTo>
                <a:lnTo>
                  <a:pt x="29" y="384"/>
                </a:lnTo>
                <a:lnTo>
                  <a:pt x="29" y="386"/>
                </a:lnTo>
                <a:lnTo>
                  <a:pt x="28" y="386"/>
                </a:lnTo>
                <a:lnTo>
                  <a:pt x="28" y="388"/>
                </a:lnTo>
                <a:lnTo>
                  <a:pt x="26" y="388"/>
                </a:lnTo>
                <a:lnTo>
                  <a:pt x="26" y="389"/>
                </a:lnTo>
                <a:lnTo>
                  <a:pt x="24" y="389"/>
                </a:lnTo>
                <a:lnTo>
                  <a:pt x="23" y="389"/>
                </a:lnTo>
                <a:lnTo>
                  <a:pt x="23" y="391"/>
                </a:lnTo>
                <a:lnTo>
                  <a:pt x="21" y="391"/>
                </a:lnTo>
                <a:lnTo>
                  <a:pt x="21" y="392"/>
                </a:lnTo>
                <a:lnTo>
                  <a:pt x="21" y="394"/>
                </a:lnTo>
                <a:lnTo>
                  <a:pt x="21" y="396"/>
                </a:lnTo>
                <a:lnTo>
                  <a:pt x="19" y="396"/>
                </a:lnTo>
                <a:lnTo>
                  <a:pt x="19" y="394"/>
                </a:lnTo>
                <a:lnTo>
                  <a:pt x="19" y="392"/>
                </a:lnTo>
                <a:lnTo>
                  <a:pt x="19" y="391"/>
                </a:lnTo>
                <a:lnTo>
                  <a:pt x="19" y="389"/>
                </a:lnTo>
                <a:lnTo>
                  <a:pt x="19" y="388"/>
                </a:lnTo>
                <a:lnTo>
                  <a:pt x="19" y="386"/>
                </a:lnTo>
                <a:lnTo>
                  <a:pt x="19" y="384"/>
                </a:lnTo>
                <a:lnTo>
                  <a:pt x="19" y="383"/>
                </a:lnTo>
                <a:lnTo>
                  <a:pt x="19" y="381"/>
                </a:lnTo>
                <a:lnTo>
                  <a:pt x="19" y="379"/>
                </a:lnTo>
                <a:lnTo>
                  <a:pt x="19" y="378"/>
                </a:lnTo>
                <a:lnTo>
                  <a:pt x="21" y="376"/>
                </a:lnTo>
                <a:lnTo>
                  <a:pt x="21" y="374"/>
                </a:lnTo>
                <a:lnTo>
                  <a:pt x="21" y="373"/>
                </a:lnTo>
                <a:lnTo>
                  <a:pt x="21" y="371"/>
                </a:lnTo>
                <a:lnTo>
                  <a:pt x="21" y="370"/>
                </a:lnTo>
                <a:lnTo>
                  <a:pt x="21" y="368"/>
                </a:lnTo>
                <a:lnTo>
                  <a:pt x="21" y="366"/>
                </a:lnTo>
                <a:lnTo>
                  <a:pt x="21" y="365"/>
                </a:lnTo>
                <a:lnTo>
                  <a:pt x="21" y="363"/>
                </a:lnTo>
                <a:lnTo>
                  <a:pt x="21" y="361"/>
                </a:lnTo>
                <a:lnTo>
                  <a:pt x="21" y="360"/>
                </a:lnTo>
                <a:lnTo>
                  <a:pt x="21" y="358"/>
                </a:lnTo>
                <a:lnTo>
                  <a:pt x="19" y="358"/>
                </a:lnTo>
                <a:lnTo>
                  <a:pt x="19" y="357"/>
                </a:lnTo>
                <a:lnTo>
                  <a:pt x="19" y="355"/>
                </a:lnTo>
                <a:lnTo>
                  <a:pt x="19" y="353"/>
                </a:lnTo>
                <a:lnTo>
                  <a:pt x="21" y="353"/>
                </a:lnTo>
                <a:lnTo>
                  <a:pt x="19" y="353"/>
                </a:lnTo>
                <a:lnTo>
                  <a:pt x="21" y="352"/>
                </a:lnTo>
                <a:lnTo>
                  <a:pt x="19" y="352"/>
                </a:lnTo>
                <a:lnTo>
                  <a:pt x="21" y="352"/>
                </a:lnTo>
                <a:lnTo>
                  <a:pt x="21" y="350"/>
                </a:lnTo>
                <a:lnTo>
                  <a:pt x="19" y="350"/>
                </a:lnTo>
                <a:lnTo>
                  <a:pt x="19" y="348"/>
                </a:lnTo>
                <a:lnTo>
                  <a:pt x="21" y="348"/>
                </a:lnTo>
                <a:lnTo>
                  <a:pt x="21" y="347"/>
                </a:lnTo>
                <a:lnTo>
                  <a:pt x="21" y="345"/>
                </a:lnTo>
                <a:lnTo>
                  <a:pt x="21" y="343"/>
                </a:lnTo>
                <a:lnTo>
                  <a:pt x="23" y="343"/>
                </a:lnTo>
                <a:lnTo>
                  <a:pt x="23" y="342"/>
                </a:lnTo>
                <a:lnTo>
                  <a:pt x="23" y="340"/>
                </a:lnTo>
                <a:lnTo>
                  <a:pt x="23" y="339"/>
                </a:lnTo>
                <a:lnTo>
                  <a:pt x="23" y="337"/>
                </a:lnTo>
                <a:lnTo>
                  <a:pt x="24" y="337"/>
                </a:lnTo>
                <a:lnTo>
                  <a:pt x="24" y="335"/>
                </a:lnTo>
                <a:lnTo>
                  <a:pt x="24" y="334"/>
                </a:lnTo>
                <a:lnTo>
                  <a:pt x="24" y="332"/>
                </a:lnTo>
                <a:lnTo>
                  <a:pt x="26" y="332"/>
                </a:lnTo>
                <a:lnTo>
                  <a:pt x="24" y="332"/>
                </a:lnTo>
                <a:lnTo>
                  <a:pt x="24" y="330"/>
                </a:lnTo>
                <a:lnTo>
                  <a:pt x="26" y="329"/>
                </a:lnTo>
                <a:lnTo>
                  <a:pt x="26" y="327"/>
                </a:lnTo>
                <a:lnTo>
                  <a:pt x="26" y="325"/>
                </a:lnTo>
                <a:lnTo>
                  <a:pt x="26" y="324"/>
                </a:lnTo>
                <a:lnTo>
                  <a:pt x="26" y="322"/>
                </a:lnTo>
                <a:lnTo>
                  <a:pt x="26" y="321"/>
                </a:lnTo>
                <a:lnTo>
                  <a:pt x="26" y="319"/>
                </a:lnTo>
                <a:lnTo>
                  <a:pt x="26" y="317"/>
                </a:lnTo>
                <a:lnTo>
                  <a:pt x="26" y="316"/>
                </a:lnTo>
                <a:lnTo>
                  <a:pt x="28" y="316"/>
                </a:lnTo>
                <a:lnTo>
                  <a:pt x="26" y="316"/>
                </a:lnTo>
                <a:lnTo>
                  <a:pt x="28" y="316"/>
                </a:lnTo>
                <a:lnTo>
                  <a:pt x="28" y="314"/>
                </a:lnTo>
                <a:lnTo>
                  <a:pt x="28" y="312"/>
                </a:lnTo>
                <a:lnTo>
                  <a:pt x="28" y="311"/>
                </a:lnTo>
                <a:lnTo>
                  <a:pt x="28" y="309"/>
                </a:lnTo>
                <a:lnTo>
                  <a:pt x="28" y="307"/>
                </a:lnTo>
                <a:lnTo>
                  <a:pt x="29" y="306"/>
                </a:lnTo>
                <a:lnTo>
                  <a:pt x="29" y="304"/>
                </a:lnTo>
                <a:lnTo>
                  <a:pt x="29" y="303"/>
                </a:lnTo>
                <a:lnTo>
                  <a:pt x="29" y="301"/>
                </a:lnTo>
                <a:lnTo>
                  <a:pt x="29" y="299"/>
                </a:lnTo>
                <a:lnTo>
                  <a:pt x="29" y="298"/>
                </a:lnTo>
                <a:lnTo>
                  <a:pt x="29" y="296"/>
                </a:lnTo>
                <a:lnTo>
                  <a:pt x="29" y="294"/>
                </a:lnTo>
                <a:lnTo>
                  <a:pt x="29" y="293"/>
                </a:lnTo>
                <a:lnTo>
                  <a:pt x="31" y="293"/>
                </a:lnTo>
                <a:lnTo>
                  <a:pt x="31" y="291"/>
                </a:lnTo>
                <a:lnTo>
                  <a:pt x="31" y="290"/>
                </a:lnTo>
                <a:lnTo>
                  <a:pt x="31" y="288"/>
                </a:lnTo>
                <a:lnTo>
                  <a:pt x="31" y="286"/>
                </a:lnTo>
                <a:lnTo>
                  <a:pt x="31" y="285"/>
                </a:lnTo>
                <a:lnTo>
                  <a:pt x="31" y="283"/>
                </a:lnTo>
                <a:lnTo>
                  <a:pt x="31" y="281"/>
                </a:lnTo>
                <a:lnTo>
                  <a:pt x="31" y="280"/>
                </a:lnTo>
                <a:lnTo>
                  <a:pt x="31" y="278"/>
                </a:lnTo>
                <a:lnTo>
                  <a:pt x="31" y="276"/>
                </a:lnTo>
                <a:lnTo>
                  <a:pt x="31" y="275"/>
                </a:lnTo>
                <a:lnTo>
                  <a:pt x="26" y="276"/>
                </a:lnTo>
                <a:lnTo>
                  <a:pt x="24" y="278"/>
                </a:lnTo>
                <a:lnTo>
                  <a:pt x="24" y="276"/>
                </a:lnTo>
                <a:lnTo>
                  <a:pt x="28" y="276"/>
                </a:lnTo>
                <a:lnTo>
                  <a:pt x="29" y="275"/>
                </a:lnTo>
                <a:lnTo>
                  <a:pt x="32" y="273"/>
                </a:lnTo>
                <a:lnTo>
                  <a:pt x="36" y="272"/>
                </a:lnTo>
                <a:lnTo>
                  <a:pt x="37" y="272"/>
                </a:lnTo>
                <a:lnTo>
                  <a:pt x="39" y="272"/>
                </a:lnTo>
                <a:lnTo>
                  <a:pt x="39" y="270"/>
                </a:lnTo>
                <a:lnTo>
                  <a:pt x="39" y="268"/>
                </a:lnTo>
                <a:lnTo>
                  <a:pt x="37" y="268"/>
                </a:lnTo>
                <a:lnTo>
                  <a:pt x="39" y="268"/>
                </a:lnTo>
                <a:lnTo>
                  <a:pt x="41" y="267"/>
                </a:lnTo>
                <a:lnTo>
                  <a:pt x="41" y="268"/>
                </a:lnTo>
                <a:lnTo>
                  <a:pt x="42" y="268"/>
                </a:lnTo>
                <a:lnTo>
                  <a:pt x="42" y="270"/>
                </a:lnTo>
                <a:lnTo>
                  <a:pt x="44" y="270"/>
                </a:lnTo>
                <a:lnTo>
                  <a:pt x="42" y="272"/>
                </a:lnTo>
                <a:lnTo>
                  <a:pt x="41" y="272"/>
                </a:lnTo>
                <a:lnTo>
                  <a:pt x="41" y="273"/>
                </a:lnTo>
                <a:lnTo>
                  <a:pt x="42" y="273"/>
                </a:lnTo>
                <a:lnTo>
                  <a:pt x="42" y="275"/>
                </a:lnTo>
                <a:lnTo>
                  <a:pt x="42" y="276"/>
                </a:lnTo>
                <a:lnTo>
                  <a:pt x="44" y="276"/>
                </a:lnTo>
                <a:lnTo>
                  <a:pt x="46" y="276"/>
                </a:lnTo>
                <a:lnTo>
                  <a:pt x="47" y="276"/>
                </a:lnTo>
                <a:lnTo>
                  <a:pt x="49" y="275"/>
                </a:lnTo>
                <a:lnTo>
                  <a:pt x="50" y="275"/>
                </a:lnTo>
                <a:lnTo>
                  <a:pt x="49" y="276"/>
                </a:lnTo>
                <a:lnTo>
                  <a:pt x="47" y="276"/>
                </a:lnTo>
                <a:lnTo>
                  <a:pt x="47" y="278"/>
                </a:lnTo>
                <a:lnTo>
                  <a:pt x="47" y="280"/>
                </a:lnTo>
                <a:lnTo>
                  <a:pt x="46" y="280"/>
                </a:lnTo>
                <a:lnTo>
                  <a:pt x="46" y="281"/>
                </a:lnTo>
                <a:lnTo>
                  <a:pt x="46" y="283"/>
                </a:lnTo>
                <a:lnTo>
                  <a:pt x="44" y="285"/>
                </a:lnTo>
                <a:lnTo>
                  <a:pt x="44" y="286"/>
                </a:lnTo>
                <a:lnTo>
                  <a:pt x="44" y="288"/>
                </a:lnTo>
                <a:lnTo>
                  <a:pt x="44" y="286"/>
                </a:lnTo>
                <a:lnTo>
                  <a:pt x="46" y="286"/>
                </a:lnTo>
                <a:lnTo>
                  <a:pt x="46" y="288"/>
                </a:lnTo>
                <a:lnTo>
                  <a:pt x="47" y="288"/>
                </a:lnTo>
                <a:lnTo>
                  <a:pt x="46" y="286"/>
                </a:lnTo>
                <a:lnTo>
                  <a:pt x="46" y="285"/>
                </a:lnTo>
                <a:lnTo>
                  <a:pt x="47" y="283"/>
                </a:lnTo>
                <a:lnTo>
                  <a:pt x="49" y="281"/>
                </a:lnTo>
                <a:lnTo>
                  <a:pt x="49" y="280"/>
                </a:lnTo>
                <a:lnTo>
                  <a:pt x="50" y="280"/>
                </a:lnTo>
                <a:lnTo>
                  <a:pt x="50" y="278"/>
                </a:lnTo>
                <a:lnTo>
                  <a:pt x="52" y="280"/>
                </a:lnTo>
                <a:lnTo>
                  <a:pt x="54" y="281"/>
                </a:lnTo>
                <a:lnTo>
                  <a:pt x="54" y="283"/>
                </a:lnTo>
                <a:lnTo>
                  <a:pt x="54" y="285"/>
                </a:lnTo>
                <a:lnTo>
                  <a:pt x="54" y="286"/>
                </a:lnTo>
                <a:lnTo>
                  <a:pt x="52" y="288"/>
                </a:lnTo>
                <a:lnTo>
                  <a:pt x="52" y="290"/>
                </a:lnTo>
                <a:lnTo>
                  <a:pt x="50" y="291"/>
                </a:lnTo>
                <a:lnTo>
                  <a:pt x="50" y="293"/>
                </a:lnTo>
                <a:lnTo>
                  <a:pt x="50" y="294"/>
                </a:lnTo>
                <a:lnTo>
                  <a:pt x="50" y="296"/>
                </a:lnTo>
                <a:lnTo>
                  <a:pt x="52" y="298"/>
                </a:lnTo>
                <a:lnTo>
                  <a:pt x="54" y="298"/>
                </a:lnTo>
                <a:lnTo>
                  <a:pt x="55" y="298"/>
                </a:lnTo>
                <a:lnTo>
                  <a:pt x="55" y="299"/>
                </a:lnTo>
                <a:lnTo>
                  <a:pt x="57" y="299"/>
                </a:lnTo>
                <a:lnTo>
                  <a:pt x="59" y="299"/>
                </a:lnTo>
                <a:lnTo>
                  <a:pt x="59" y="298"/>
                </a:lnTo>
                <a:lnTo>
                  <a:pt x="60" y="299"/>
                </a:lnTo>
                <a:lnTo>
                  <a:pt x="62" y="299"/>
                </a:lnTo>
                <a:lnTo>
                  <a:pt x="63" y="301"/>
                </a:lnTo>
                <a:lnTo>
                  <a:pt x="65" y="303"/>
                </a:lnTo>
                <a:lnTo>
                  <a:pt x="65" y="304"/>
                </a:lnTo>
                <a:lnTo>
                  <a:pt x="65" y="303"/>
                </a:lnTo>
                <a:lnTo>
                  <a:pt x="67" y="303"/>
                </a:lnTo>
                <a:lnTo>
                  <a:pt x="67" y="304"/>
                </a:lnTo>
                <a:lnTo>
                  <a:pt x="68" y="304"/>
                </a:lnTo>
                <a:lnTo>
                  <a:pt x="70" y="304"/>
                </a:lnTo>
                <a:lnTo>
                  <a:pt x="73" y="304"/>
                </a:lnTo>
                <a:lnTo>
                  <a:pt x="75" y="304"/>
                </a:lnTo>
                <a:lnTo>
                  <a:pt x="77" y="304"/>
                </a:lnTo>
                <a:lnTo>
                  <a:pt x="77" y="303"/>
                </a:lnTo>
                <a:lnTo>
                  <a:pt x="78" y="303"/>
                </a:lnTo>
                <a:lnTo>
                  <a:pt x="78" y="301"/>
                </a:lnTo>
                <a:lnTo>
                  <a:pt x="80" y="301"/>
                </a:lnTo>
                <a:lnTo>
                  <a:pt x="80" y="299"/>
                </a:lnTo>
                <a:lnTo>
                  <a:pt x="80" y="298"/>
                </a:lnTo>
                <a:lnTo>
                  <a:pt x="80" y="296"/>
                </a:lnTo>
                <a:lnTo>
                  <a:pt x="81" y="296"/>
                </a:lnTo>
                <a:lnTo>
                  <a:pt x="83" y="296"/>
                </a:lnTo>
                <a:lnTo>
                  <a:pt x="83" y="294"/>
                </a:lnTo>
                <a:lnTo>
                  <a:pt x="85" y="294"/>
                </a:lnTo>
                <a:lnTo>
                  <a:pt x="86" y="294"/>
                </a:lnTo>
                <a:lnTo>
                  <a:pt x="86" y="293"/>
                </a:lnTo>
                <a:lnTo>
                  <a:pt x="88" y="293"/>
                </a:lnTo>
                <a:lnTo>
                  <a:pt x="90" y="293"/>
                </a:lnTo>
                <a:lnTo>
                  <a:pt x="90" y="291"/>
                </a:lnTo>
                <a:lnTo>
                  <a:pt x="91" y="290"/>
                </a:lnTo>
                <a:lnTo>
                  <a:pt x="91" y="288"/>
                </a:lnTo>
                <a:lnTo>
                  <a:pt x="90" y="288"/>
                </a:lnTo>
                <a:lnTo>
                  <a:pt x="90" y="286"/>
                </a:lnTo>
                <a:lnTo>
                  <a:pt x="90" y="285"/>
                </a:lnTo>
                <a:lnTo>
                  <a:pt x="88" y="285"/>
                </a:lnTo>
                <a:lnTo>
                  <a:pt x="88" y="283"/>
                </a:lnTo>
                <a:lnTo>
                  <a:pt x="86" y="281"/>
                </a:lnTo>
                <a:lnTo>
                  <a:pt x="86" y="280"/>
                </a:lnTo>
                <a:lnTo>
                  <a:pt x="86" y="278"/>
                </a:lnTo>
                <a:lnTo>
                  <a:pt x="85" y="278"/>
                </a:lnTo>
                <a:lnTo>
                  <a:pt x="86" y="278"/>
                </a:lnTo>
                <a:lnTo>
                  <a:pt x="86" y="276"/>
                </a:lnTo>
                <a:lnTo>
                  <a:pt x="88" y="276"/>
                </a:lnTo>
                <a:lnTo>
                  <a:pt x="90" y="278"/>
                </a:lnTo>
                <a:lnTo>
                  <a:pt x="91" y="280"/>
                </a:lnTo>
                <a:lnTo>
                  <a:pt x="91" y="278"/>
                </a:lnTo>
                <a:lnTo>
                  <a:pt x="91" y="276"/>
                </a:lnTo>
                <a:lnTo>
                  <a:pt x="90" y="276"/>
                </a:lnTo>
                <a:lnTo>
                  <a:pt x="90" y="275"/>
                </a:lnTo>
                <a:lnTo>
                  <a:pt x="91" y="275"/>
                </a:lnTo>
                <a:lnTo>
                  <a:pt x="91" y="273"/>
                </a:lnTo>
                <a:lnTo>
                  <a:pt x="90" y="273"/>
                </a:lnTo>
                <a:lnTo>
                  <a:pt x="88" y="273"/>
                </a:lnTo>
                <a:lnTo>
                  <a:pt x="88" y="272"/>
                </a:lnTo>
                <a:lnTo>
                  <a:pt x="86" y="272"/>
                </a:lnTo>
                <a:lnTo>
                  <a:pt x="88" y="272"/>
                </a:lnTo>
                <a:lnTo>
                  <a:pt x="88" y="273"/>
                </a:lnTo>
                <a:lnTo>
                  <a:pt x="90" y="273"/>
                </a:lnTo>
                <a:lnTo>
                  <a:pt x="90" y="275"/>
                </a:lnTo>
                <a:lnTo>
                  <a:pt x="90" y="276"/>
                </a:lnTo>
                <a:lnTo>
                  <a:pt x="88" y="276"/>
                </a:lnTo>
                <a:lnTo>
                  <a:pt x="88" y="275"/>
                </a:lnTo>
                <a:lnTo>
                  <a:pt x="86" y="275"/>
                </a:lnTo>
                <a:lnTo>
                  <a:pt x="86" y="273"/>
                </a:lnTo>
                <a:lnTo>
                  <a:pt x="86" y="275"/>
                </a:lnTo>
                <a:lnTo>
                  <a:pt x="85" y="276"/>
                </a:lnTo>
                <a:lnTo>
                  <a:pt x="85" y="278"/>
                </a:lnTo>
                <a:lnTo>
                  <a:pt x="85" y="280"/>
                </a:lnTo>
                <a:lnTo>
                  <a:pt x="85" y="281"/>
                </a:lnTo>
                <a:lnTo>
                  <a:pt x="86" y="281"/>
                </a:lnTo>
                <a:lnTo>
                  <a:pt x="86" y="283"/>
                </a:lnTo>
                <a:lnTo>
                  <a:pt x="86" y="285"/>
                </a:lnTo>
                <a:lnTo>
                  <a:pt x="88" y="285"/>
                </a:lnTo>
                <a:lnTo>
                  <a:pt x="88" y="286"/>
                </a:lnTo>
                <a:lnTo>
                  <a:pt x="88" y="288"/>
                </a:lnTo>
                <a:lnTo>
                  <a:pt x="88" y="290"/>
                </a:lnTo>
                <a:lnTo>
                  <a:pt x="88" y="291"/>
                </a:lnTo>
                <a:lnTo>
                  <a:pt x="86" y="293"/>
                </a:lnTo>
                <a:lnTo>
                  <a:pt x="85" y="293"/>
                </a:lnTo>
                <a:lnTo>
                  <a:pt x="83" y="293"/>
                </a:lnTo>
                <a:lnTo>
                  <a:pt x="81" y="293"/>
                </a:lnTo>
                <a:lnTo>
                  <a:pt x="81" y="294"/>
                </a:lnTo>
                <a:lnTo>
                  <a:pt x="80" y="294"/>
                </a:lnTo>
                <a:lnTo>
                  <a:pt x="78" y="296"/>
                </a:lnTo>
                <a:lnTo>
                  <a:pt x="77" y="296"/>
                </a:lnTo>
                <a:lnTo>
                  <a:pt x="77" y="298"/>
                </a:lnTo>
                <a:lnTo>
                  <a:pt x="77" y="299"/>
                </a:lnTo>
                <a:lnTo>
                  <a:pt x="77" y="301"/>
                </a:lnTo>
                <a:lnTo>
                  <a:pt x="75" y="301"/>
                </a:lnTo>
                <a:lnTo>
                  <a:pt x="77" y="301"/>
                </a:lnTo>
                <a:lnTo>
                  <a:pt x="77" y="303"/>
                </a:lnTo>
                <a:lnTo>
                  <a:pt x="75" y="303"/>
                </a:lnTo>
                <a:lnTo>
                  <a:pt x="73" y="303"/>
                </a:lnTo>
                <a:lnTo>
                  <a:pt x="72" y="301"/>
                </a:lnTo>
                <a:lnTo>
                  <a:pt x="70" y="301"/>
                </a:lnTo>
                <a:lnTo>
                  <a:pt x="68" y="301"/>
                </a:lnTo>
                <a:lnTo>
                  <a:pt x="67" y="301"/>
                </a:lnTo>
                <a:lnTo>
                  <a:pt x="67" y="299"/>
                </a:lnTo>
                <a:lnTo>
                  <a:pt x="65" y="299"/>
                </a:lnTo>
                <a:lnTo>
                  <a:pt x="63" y="298"/>
                </a:lnTo>
                <a:lnTo>
                  <a:pt x="62" y="298"/>
                </a:lnTo>
                <a:lnTo>
                  <a:pt x="62" y="296"/>
                </a:lnTo>
                <a:lnTo>
                  <a:pt x="60" y="296"/>
                </a:lnTo>
                <a:lnTo>
                  <a:pt x="59" y="296"/>
                </a:lnTo>
                <a:lnTo>
                  <a:pt x="57" y="294"/>
                </a:lnTo>
                <a:lnTo>
                  <a:pt x="55" y="296"/>
                </a:lnTo>
                <a:lnTo>
                  <a:pt x="54" y="294"/>
                </a:lnTo>
                <a:lnTo>
                  <a:pt x="52" y="294"/>
                </a:lnTo>
                <a:lnTo>
                  <a:pt x="52" y="293"/>
                </a:lnTo>
                <a:lnTo>
                  <a:pt x="52" y="291"/>
                </a:lnTo>
                <a:lnTo>
                  <a:pt x="54" y="291"/>
                </a:lnTo>
                <a:lnTo>
                  <a:pt x="55" y="291"/>
                </a:lnTo>
                <a:lnTo>
                  <a:pt x="54" y="291"/>
                </a:lnTo>
                <a:lnTo>
                  <a:pt x="54" y="290"/>
                </a:lnTo>
                <a:lnTo>
                  <a:pt x="55" y="290"/>
                </a:lnTo>
                <a:lnTo>
                  <a:pt x="55" y="288"/>
                </a:lnTo>
                <a:lnTo>
                  <a:pt x="55" y="286"/>
                </a:lnTo>
                <a:lnTo>
                  <a:pt x="57" y="285"/>
                </a:lnTo>
                <a:lnTo>
                  <a:pt x="57" y="283"/>
                </a:lnTo>
                <a:lnTo>
                  <a:pt x="57" y="281"/>
                </a:lnTo>
                <a:lnTo>
                  <a:pt x="57" y="280"/>
                </a:lnTo>
                <a:lnTo>
                  <a:pt x="57" y="278"/>
                </a:lnTo>
                <a:lnTo>
                  <a:pt x="57" y="276"/>
                </a:lnTo>
                <a:lnTo>
                  <a:pt x="59" y="275"/>
                </a:lnTo>
                <a:lnTo>
                  <a:pt x="60" y="275"/>
                </a:lnTo>
                <a:lnTo>
                  <a:pt x="60" y="273"/>
                </a:lnTo>
                <a:lnTo>
                  <a:pt x="60" y="272"/>
                </a:lnTo>
                <a:lnTo>
                  <a:pt x="60" y="270"/>
                </a:lnTo>
                <a:lnTo>
                  <a:pt x="59" y="268"/>
                </a:lnTo>
                <a:lnTo>
                  <a:pt x="57" y="268"/>
                </a:lnTo>
                <a:lnTo>
                  <a:pt x="57" y="267"/>
                </a:lnTo>
                <a:lnTo>
                  <a:pt x="55" y="267"/>
                </a:lnTo>
                <a:lnTo>
                  <a:pt x="54" y="267"/>
                </a:lnTo>
                <a:lnTo>
                  <a:pt x="52" y="267"/>
                </a:lnTo>
                <a:lnTo>
                  <a:pt x="52" y="265"/>
                </a:lnTo>
                <a:lnTo>
                  <a:pt x="52" y="267"/>
                </a:lnTo>
                <a:lnTo>
                  <a:pt x="50" y="267"/>
                </a:lnTo>
                <a:lnTo>
                  <a:pt x="50" y="268"/>
                </a:lnTo>
                <a:lnTo>
                  <a:pt x="50" y="270"/>
                </a:lnTo>
                <a:lnTo>
                  <a:pt x="49" y="270"/>
                </a:lnTo>
                <a:lnTo>
                  <a:pt x="49" y="268"/>
                </a:lnTo>
                <a:lnTo>
                  <a:pt x="47" y="268"/>
                </a:lnTo>
                <a:lnTo>
                  <a:pt x="47" y="267"/>
                </a:lnTo>
                <a:lnTo>
                  <a:pt x="46" y="267"/>
                </a:lnTo>
                <a:lnTo>
                  <a:pt x="46" y="265"/>
                </a:lnTo>
                <a:lnTo>
                  <a:pt x="44" y="265"/>
                </a:lnTo>
                <a:lnTo>
                  <a:pt x="44" y="263"/>
                </a:lnTo>
                <a:lnTo>
                  <a:pt x="42" y="263"/>
                </a:lnTo>
                <a:lnTo>
                  <a:pt x="41" y="263"/>
                </a:lnTo>
                <a:lnTo>
                  <a:pt x="39" y="263"/>
                </a:lnTo>
                <a:lnTo>
                  <a:pt x="39" y="265"/>
                </a:lnTo>
                <a:lnTo>
                  <a:pt x="37" y="265"/>
                </a:lnTo>
                <a:lnTo>
                  <a:pt x="37" y="267"/>
                </a:lnTo>
                <a:lnTo>
                  <a:pt x="36" y="267"/>
                </a:lnTo>
                <a:lnTo>
                  <a:pt x="36" y="268"/>
                </a:lnTo>
                <a:lnTo>
                  <a:pt x="34" y="268"/>
                </a:lnTo>
                <a:lnTo>
                  <a:pt x="32" y="270"/>
                </a:lnTo>
                <a:lnTo>
                  <a:pt x="31" y="272"/>
                </a:lnTo>
                <a:lnTo>
                  <a:pt x="31" y="273"/>
                </a:lnTo>
                <a:lnTo>
                  <a:pt x="29" y="273"/>
                </a:lnTo>
                <a:lnTo>
                  <a:pt x="24" y="276"/>
                </a:lnTo>
                <a:lnTo>
                  <a:pt x="24" y="275"/>
                </a:lnTo>
                <a:lnTo>
                  <a:pt x="31" y="272"/>
                </a:lnTo>
                <a:lnTo>
                  <a:pt x="32" y="272"/>
                </a:lnTo>
                <a:lnTo>
                  <a:pt x="32" y="270"/>
                </a:lnTo>
                <a:lnTo>
                  <a:pt x="32" y="268"/>
                </a:lnTo>
                <a:lnTo>
                  <a:pt x="32" y="267"/>
                </a:lnTo>
                <a:lnTo>
                  <a:pt x="32" y="265"/>
                </a:lnTo>
                <a:lnTo>
                  <a:pt x="32" y="263"/>
                </a:lnTo>
                <a:lnTo>
                  <a:pt x="32" y="262"/>
                </a:lnTo>
                <a:lnTo>
                  <a:pt x="32" y="260"/>
                </a:lnTo>
                <a:lnTo>
                  <a:pt x="34" y="260"/>
                </a:lnTo>
                <a:lnTo>
                  <a:pt x="34" y="258"/>
                </a:lnTo>
                <a:lnTo>
                  <a:pt x="34" y="257"/>
                </a:lnTo>
                <a:lnTo>
                  <a:pt x="34" y="255"/>
                </a:lnTo>
                <a:lnTo>
                  <a:pt x="34" y="254"/>
                </a:lnTo>
                <a:lnTo>
                  <a:pt x="36" y="254"/>
                </a:lnTo>
                <a:lnTo>
                  <a:pt x="36" y="252"/>
                </a:lnTo>
                <a:lnTo>
                  <a:pt x="36" y="250"/>
                </a:lnTo>
                <a:lnTo>
                  <a:pt x="36" y="249"/>
                </a:lnTo>
                <a:lnTo>
                  <a:pt x="36" y="247"/>
                </a:lnTo>
                <a:lnTo>
                  <a:pt x="37" y="245"/>
                </a:lnTo>
                <a:lnTo>
                  <a:pt x="37" y="244"/>
                </a:lnTo>
                <a:lnTo>
                  <a:pt x="37" y="242"/>
                </a:lnTo>
                <a:lnTo>
                  <a:pt x="36" y="240"/>
                </a:lnTo>
                <a:lnTo>
                  <a:pt x="36" y="239"/>
                </a:lnTo>
                <a:lnTo>
                  <a:pt x="36" y="237"/>
                </a:lnTo>
                <a:lnTo>
                  <a:pt x="36" y="236"/>
                </a:lnTo>
                <a:lnTo>
                  <a:pt x="34" y="236"/>
                </a:lnTo>
                <a:lnTo>
                  <a:pt x="34" y="237"/>
                </a:lnTo>
                <a:lnTo>
                  <a:pt x="32" y="237"/>
                </a:lnTo>
                <a:lnTo>
                  <a:pt x="32" y="236"/>
                </a:lnTo>
                <a:lnTo>
                  <a:pt x="32" y="237"/>
                </a:lnTo>
                <a:lnTo>
                  <a:pt x="32" y="236"/>
                </a:lnTo>
                <a:lnTo>
                  <a:pt x="32" y="237"/>
                </a:lnTo>
                <a:lnTo>
                  <a:pt x="31" y="237"/>
                </a:lnTo>
                <a:lnTo>
                  <a:pt x="31" y="236"/>
                </a:lnTo>
                <a:lnTo>
                  <a:pt x="29" y="236"/>
                </a:lnTo>
                <a:lnTo>
                  <a:pt x="28" y="236"/>
                </a:lnTo>
                <a:lnTo>
                  <a:pt x="28" y="234"/>
                </a:lnTo>
                <a:lnTo>
                  <a:pt x="29" y="234"/>
                </a:lnTo>
                <a:lnTo>
                  <a:pt x="31" y="234"/>
                </a:lnTo>
                <a:lnTo>
                  <a:pt x="31" y="232"/>
                </a:lnTo>
                <a:lnTo>
                  <a:pt x="32" y="232"/>
                </a:lnTo>
                <a:lnTo>
                  <a:pt x="32" y="231"/>
                </a:lnTo>
                <a:lnTo>
                  <a:pt x="32" y="229"/>
                </a:lnTo>
                <a:lnTo>
                  <a:pt x="34" y="227"/>
                </a:lnTo>
                <a:lnTo>
                  <a:pt x="34" y="226"/>
                </a:lnTo>
                <a:lnTo>
                  <a:pt x="34" y="224"/>
                </a:lnTo>
                <a:lnTo>
                  <a:pt x="34" y="223"/>
                </a:lnTo>
                <a:lnTo>
                  <a:pt x="34" y="221"/>
                </a:lnTo>
                <a:lnTo>
                  <a:pt x="36" y="221"/>
                </a:lnTo>
                <a:lnTo>
                  <a:pt x="36" y="219"/>
                </a:lnTo>
                <a:lnTo>
                  <a:pt x="36" y="218"/>
                </a:lnTo>
                <a:lnTo>
                  <a:pt x="36" y="216"/>
                </a:lnTo>
                <a:lnTo>
                  <a:pt x="36" y="214"/>
                </a:lnTo>
                <a:lnTo>
                  <a:pt x="37" y="214"/>
                </a:lnTo>
                <a:lnTo>
                  <a:pt x="37" y="213"/>
                </a:lnTo>
                <a:lnTo>
                  <a:pt x="37" y="211"/>
                </a:lnTo>
                <a:lnTo>
                  <a:pt x="37" y="209"/>
                </a:lnTo>
                <a:lnTo>
                  <a:pt x="37" y="208"/>
                </a:lnTo>
                <a:lnTo>
                  <a:pt x="37" y="206"/>
                </a:lnTo>
                <a:lnTo>
                  <a:pt x="37" y="205"/>
                </a:lnTo>
                <a:lnTo>
                  <a:pt x="39" y="205"/>
                </a:lnTo>
                <a:lnTo>
                  <a:pt x="39" y="203"/>
                </a:lnTo>
                <a:lnTo>
                  <a:pt x="39" y="201"/>
                </a:lnTo>
                <a:lnTo>
                  <a:pt x="39" y="200"/>
                </a:lnTo>
                <a:lnTo>
                  <a:pt x="39" y="198"/>
                </a:lnTo>
                <a:lnTo>
                  <a:pt x="39" y="196"/>
                </a:lnTo>
                <a:lnTo>
                  <a:pt x="39" y="195"/>
                </a:lnTo>
                <a:lnTo>
                  <a:pt x="39" y="193"/>
                </a:lnTo>
                <a:lnTo>
                  <a:pt x="39" y="191"/>
                </a:lnTo>
                <a:lnTo>
                  <a:pt x="37" y="191"/>
                </a:lnTo>
                <a:lnTo>
                  <a:pt x="37" y="190"/>
                </a:lnTo>
                <a:lnTo>
                  <a:pt x="36" y="190"/>
                </a:lnTo>
                <a:lnTo>
                  <a:pt x="36" y="188"/>
                </a:lnTo>
                <a:lnTo>
                  <a:pt x="36" y="187"/>
                </a:lnTo>
                <a:lnTo>
                  <a:pt x="37" y="185"/>
                </a:lnTo>
                <a:lnTo>
                  <a:pt x="37" y="183"/>
                </a:lnTo>
                <a:lnTo>
                  <a:pt x="36" y="183"/>
                </a:lnTo>
                <a:lnTo>
                  <a:pt x="37" y="183"/>
                </a:lnTo>
                <a:lnTo>
                  <a:pt x="36" y="183"/>
                </a:lnTo>
                <a:lnTo>
                  <a:pt x="36" y="182"/>
                </a:lnTo>
                <a:lnTo>
                  <a:pt x="36" y="180"/>
                </a:lnTo>
                <a:lnTo>
                  <a:pt x="36" y="178"/>
                </a:lnTo>
                <a:lnTo>
                  <a:pt x="36" y="177"/>
                </a:lnTo>
                <a:lnTo>
                  <a:pt x="36" y="175"/>
                </a:lnTo>
                <a:lnTo>
                  <a:pt x="34" y="175"/>
                </a:lnTo>
                <a:lnTo>
                  <a:pt x="34" y="177"/>
                </a:lnTo>
                <a:lnTo>
                  <a:pt x="34" y="175"/>
                </a:lnTo>
                <a:lnTo>
                  <a:pt x="32" y="175"/>
                </a:lnTo>
                <a:lnTo>
                  <a:pt x="32" y="174"/>
                </a:lnTo>
                <a:lnTo>
                  <a:pt x="32" y="172"/>
                </a:lnTo>
                <a:lnTo>
                  <a:pt x="32" y="170"/>
                </a:lnTo>
                <a:lnTo>
                  <a:pt x="34" y="170"/>
                </a:lnTo>
                <a:lnTo>
                  <a:pt x="34" y="169"/>
                </a:lnTo>
                <a:lnTo>
                  <a:pt x="32" y="169"/>
                </a:lnTo>
                <a:lnTo>
                  <a:pt x="32" y="167"/>
                </a:lnTo>
                <a:lnTo>
                  <a:pt x="32" y="165"/>
                </a:lnTo>
                <a:lnTo>
                  <a:pt x="32" y="164"/>
                </a:lnTo>
                <a:lnTo>
                  <a:pt x="34" y="164"/>
                </a:lnTo>
                <a:lnTo>
                  <a:pt x="36" y="164"/>
                </a:lnTo>
                <a:lnTo>
                  <a:pt x="36" y="162"/>
                </a:lnTo>
                <a:lnTo>
                  <a:pt x="36" y="160"/>
                </a:lnTo>
                <a:lnTo>
                  <a:pt x="34" y="160"/>
                </a:lnTo>
                <a:lnTo>
                  <a:pt x="34" y="162"/>
                </a:lnTo>
                <a:lnTo>
                  <a:pt x="34" y="160"/>
                </a:lnTo>
                <a:lnTo>
                  <a:pt x="34" y="159"/>
                </a:lnTo>
                <a:lnTo>
                  <a:pt x="34" y="157"/>
                </a:lnTo>
                <a:lnTo>
                  <a:pt x="34" y="156"/>
                </a:lnTo>
                <a:lnTo>
                  <a:pt x="36" y="156"/>
                </a:lnTo>
                <a:lnTo>
                  <a:pt x="36" y="154"/>
                </a:lnTo>
                <a:lnTo>
                  <a:pt x="36" y="152"/>
                </a:lnTo>
                <a:lnTo>
                  <a:pt x="37" y="152"/>
                </a:lnTo>
                <a:lnTo>
                  <a:pt x="37" y="154"/>
                </a:lnTo>
              </a:path>
            </a:pathLst>
          </a:custGeom>
          <a:solidFill>
            <a:srgbClr val="7030A0"/>
          </a:solidFill>
          <a:ln w="1270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00" name="Freeform 739"/>
          <p:cNvSpPr>
            <a:spLocks/>
          </p:cNvSpPr>
          <p:nvPr/>
        </p:nvSpPr>
        <p:spPr bwMode="auto">
          <a:xfrm>
            <a:off x="1849927" y="2320538"/>
            <a:ext cx="72845" cy="320588"/>
          </a:xfrm>
          <a:custGeom>
            <a:avLst/>
            <a:gdLst>
              <a:gd name="T0" fmla="*/ 2 w 36"/>
              <a:gd name="T1" fmla="*/ 151 h 154"/>
              <a:gd name="T2" fmla="*/ 4 w 36"/>
              <a:gd name="T3" fmla="*/ 149 h 154"/>
              <a:gd name="T4" fmla="*/ 0 w 36"/>
              <a:gd name="T5" fmla="*/ 146 h 154"/>
              <a:gd name="T6" fmla="*/ 0 w 36"/>
              <a:gd name="T7" fmla="*/ 142 h 154"/>
              <a:gd name="T8" fmla="*/ 0 w 36"/>
              <a:gd name="T9" fmla="*/ 136 h 154"/>
              <a:gd name="T10" fmla="*/ 2 w 36"/>
              <a:gd name="T11" fmla="*/ 138 h 154"/>
              <a:gd name="T12" fmla="*/ 4 w 36"/>
              <a:gd name="T13" fmla="*/ 134 h 154"/>
              <a:gd name="T14" fmla="*/ 5 w 36"/>
              <a:gd name="T15" fmla="*/ 133 h 154"/>
              <a:gd name="T16" fmla="*/ 7 w 36"/>
              <a:gd name="T17" fmla="*/ 128 h 154"/>
              <a:gd name="T18" fmla="*/ 9 w 36"/>
              <a:gd name="T19" fmla="*/ 126 h 154"/>
              <a:gd name="T20" fmla="*/ 10 w 36"/>
              <a:gd name="T21" fmla="*/ 123 h 154"/>
              <a:gd name="T22" fmla="*/ 12 w 36"/>
              <a:gd name="T23" fmla="*/ 118 h 154"/>
              <a:gd name="T24" fmla="*/ 13 w 36"/>
              <a:gd name="T25" fmla="*/ 111 h 154"/>
              <a:gd name="T26" fmla="*/ 15 w 36"/>
              <a:gd name="T27" fmla="*/ 107 h 154"/>
              <a:gd name="T28" fmla="*/ 15 w 36"/>
              <a:gd name="T29" fmla="*/ 100 h 154"/>
              <a:gd name="T30" fmla="*/ 17 w 36"/>
              <a:gd name="T31" fmla="*/ 95 h 154"/>
              <a:gd name="T32" fmla="*/ 18 w 36"/>
              <a:gd name="T33" fmla="*/ 90 h 154"/>
              <a:gd name="T34" fmla="*/ 20 w 36"/>
              <a:gd name="T35" fmla="*/ 84 h 154"/>
              <a:gd name="T36" fmla="*/ 22 w 36"/>
              <a:gd name="T37" fmla="*/ 79 h 154"/>
              <a:gd name="T38" fmla="*/ 22 w 36"/>
              <a:gd name="T39" fmla="*/ 77 h 154"/>
              <a:gd name="T40" fmla="*/ 22 w 36"/>
              <a:gd name="T41" fmla="*/ 84 h 154"/>
              <a:gd name="T42" fmla="*/ 20 w 36"/>
              <a:gd name="T43" fmla="*/ 89 h 154"/>
              <a:gd name="T44" fmla="*/ 20 w 36"/>
              <a:gd name="T45" fmla="*/ 95 h 154"/>
              <a:gd name="T46" fmla="*/ 23 w 36"/>
              <a:gd name="T47" fmla="*/ 97 h 154"/>
              <a:gd name="T48" fmla="*/ 25 w 36"/>
              <a:gd name="T49" fmla="*/ 95 h 154"/>
              <a:gd name="T50" fmla="*/ 28 w 36"/>
              <a:gd name="T51" fmla="*/ 95 h 154"/>
              <a:gd name="T52" fmla="*/ 26 w 36"/>
              <a:gd name="T53" fmla="*/ 92 h 154"/>
              <a:gd name="T54" fmla="*/ 30 w 36"/>
              <a:gd name="T55" fmla="*/ 92 h 154"/>
              <a:gd name="T56" fmla="*/ 30 w 36"/>
              <a:gd name="T57" fmla="*/ 87 h 154"/>
              <a:gd name="T58" fmla="*/ 28 w 36"/>
              <a:gd name="T59" fmla="*/ 84 h 154"/>
              <a:gd name="T60" fmla="*/ 25 w 36"/>
              <a:gd name="T61" fmla="*/ 80 h 154"/>
              <a:gd name="T62" fmla="*/ 26 w 36"/>
              <a:gd name="T63" fmla="*/ 75 h 154"/>
              <a:gd name="T64" fmla="*/ 30 w 36"/>
              <a:gd name="T65" fmla="*/ 72 h 154"/>
              <a:gd name="T66" fmla="*/ 33 w 36"/>
              <a:gd name="T67" fmla="*/ 71 h 154"/>
              <a:gd name="T68" fmla="*/ 28 w 36"/>
              <a:gd name="T69" fmla="*/ 72 h 154"/>
              <a:gd name="T70" fmla="*/ 25 w 36"/>
              <a:gd name="T71" fmla="*/ 75 h 154"/>
              <a:gd name="T72" fmla="*/ 22 w 36"/>
              <a:gd name="T73" fmla="*/ 72 h 154"/>
              <a:gd name="T74" fmla="*/ 23 w 36"/>
              <a:gd name="T75" fmla="*/ 67 h 154"/>
              <a:gd name="T76" fmla="*/ 23 w 36"/>
              <a:gd name="T77" fmla="*/ 61 h 154"/>
              <a:gd name="T78" fmla="*/ 25 w 36"/>
              <a:gd name="T79" fmla="*/ 56 h 154"/>
              <a:gd name="T80" fmla="*/ 26 w 36"/>
              <a:gd name="T81" fmla="*/ 51 h 154"/>
              <a:gd name="T82" fmla="*/ 26 w 36"/>
              <a:gd name="T83" fmla="*/ 44 h 154"/>
              <a:gd name="T84" fmla="*/ 28 w 36"/>
              <a:gd name="T85" fmla="*/ 40 h 154"/>
              <a:gd name="T86" fmla="*/ 30 w 36"/>
              <a:gd name="T87" fmla="*/ 33 h 154"/>
              <a:gd name="T88" fmla="*/ 30 w 36"/>
              <a:gd name="T89" fmla="*/ 26 h 154"/>
              <a:gd name="T90" fmla="*/ 31 w 36"/>
              <a:gd name="T91" fmla="*/ 22 h 154"/>
              <a:gd name="T92" fmla="*/ 31 w 36"/>
              <a:gd name="T93" fmla="*/ 15 h 154"/>
              <a:gd name="T94" fmla="*/ 31 w 36"/>
              <a:gd name="T95" fmla="*/ 12 h 154"/>
              <a:gd name="T96" fmla="*/ 31 w 36"/>
              <a:gd name="T97" fmla="*/ 8 h 154"/>
              <a:gd name="T98" fmla="*/ 33 w 36"/>
              <a:gd name="T99" fmla="*/ 7 h 154"/>
              <a:gd name="T100" fmla="*/ 35 w 36"/>
              <a:gd name="T101" fmla="*/ 5 h 154"/>
              <a:gd name="T102" fmla="*/ 36 w 36"/>
              <a:gd name="T10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 h="154">
                <a:moveTo>
                  <a:pt x="0" y="154"/>
                </a:moveTo>
                <a:lnTo>
                  <a:pt x="2" y="154"/>
                </a:lnTo>
                <a:lnTo>
                  <a:pt x="2" y="152"/>
                </a:lnTo>
                <a:lnTo>
                  <a:pt x="2" y="151"/>
                </a:lnTo>
                <a:lnTo>
                  <a:pt x="2" y="149"/>
                </a:lnTo>
                <a:lnTo>
                  <a:pt x="2" y="151"/>
                </a:lnTo>
                <a:lnTo>
                  <a:pt x="4" y="151"/>
                </a:lnTo>
                <a:lnTo>
                  <a:pt x="4" y="149"/>
                </a:lnTo>
                <a:lnTo>
                  <a:pt x="2" y="149"/>
                </a:lnTo>
                <a:lnTo>
                  <a:pt x="2" y="147"/>
                </a:lnTo>
                <a:lnTo>
                  <a:pt x="2" y="146"/>
                </a:lnTo>
                <a:lnTo>
                  <a:pt x="0" y="146"/>
                </a:lnTo>
                <a:lnTo>
                  <a:pt x="0" y="144"/>
                </a:lnTo>
                <a:lnTo>
                  <a:pt x="2" y="144"/>
                </a:lnTo>
                <a:lnTo>
                  <a:pt x="2" y="142"/>
                </a:lnTo>
                <a:lnTo>
                  <a:pt x="0" y="142"/>
                </a:lnTo>
                <a:lnTo>
                  <a:pt x="0" y="141"/>
                </a:lnTo>
                <a:lnTo>
                  <a:pt x="0" y="139"/>
                </a:lnTo>
                <a:lnTo>
                  <a:pt x="0" y="138"/>
                </a:lnTo>
                <a:lnTo>
                  <a:pt x="0" y="136"/>
                </a:lnTo>
                <a:lnTo>
                  <a:pt x="2" y="136"/>
                </a:lnTo>
                <a:lnTo>
                  <a:pt x="2" y="138"/>
                </a:lnTo>
                <a:lnTo>
                  <a:pt x="2" y="136"/>
                </a:lnTo>
                <a:lnTo>
                  <a:pt x="2" y="138"/>
                </a:lnTo>
                <a:lnTo>
                  <a:pt x="4" y="138"/>
                </a:lnTo>
                <a:lnTo>
                  <a:pt x="2" y="136"/>
                </a:lnTo>
                <a:lnTo>
                  <a:pt x="4" y="136"/>
                </a:lnTo>
                <a:lnTo>
                  <a:pt x="4" y="134"/>
                </a:lnTo>
                <a:lnTo>
                  <a:pt x="5" y="134"/>
                </a:lnTo>
                <a:lnTo>
                  <a:pt x="4" y="134"/>
                </a:lnTo>
                <a:lnTo>
                  <a:pt x="4" y="133"/>
                </a:lnTo>
                <a:lnTo>
                  <a:pt x="5" y="133"/>
                </a:lnTo>
                <a:lnTo>
                  <a:pt x="5" y="131"/>
                </a:lnTo>
                <a:lnTo>
                  <a:pt x="7" y="131"/>
                </a:lnTo>
                <a:lnTo>
                  <a:pt x="7" y="129"/>
                </a:lnTo>
                <a:lnTo>
                  <a:pt x="7" y="128"/>
                </a:lnTo>
                <a:lnTo>
                  <a:pt x="9" y="128"/>
                </a:lnTo>
                <a:lnTo>
                  <a:pt x="9" y="126"/>
                </a:lnTo>
                <a:lnTo>
                  <a:pt x="7" y="126"/>
                </a:lnTo>
                <a:lnTo>
                  <a:pt x="9" y="126"/>
                </a:lnTo>
                <a:lnTo>
                  <a:pt x="7" y="126"/>
                </a:lnTo>
                <a:lnTo>
                  <a:pt x="9" y="126"/>
                </a:lnTo>
                <a:lnTo>
                  <a:pt x="9" y="124"/>
                </a:lnTo>
                <a:lnTo>
                  <a:pt x="10" y="123"/>
                </a:lnTo>
                <a:lnTo>
                  <a:pt x="10" y="121"/>
                </a:lnTo>
                <a:lnTo>
                  <a:pt x="10" y="120"/>
                </a:lnTo>
                <a:lnTo>
                  <a:pt x="10" y="118"/>
                </a:lnTo>
                <a:lnTo>
                  <a:pt x="12" y="118"/>
                </a:lnTo>
                <a:lnTo>
                  <a:pt x="12" y="116"/>
                </a:lnTo>
                <a:lnTo>
                  <a:pt x="12" y="115"/>
                </a:lnTo>
                <a:lnTo>
                  <a:pt x="12" y="113"/>
                </a:lnTo>
                <a:lnTo>
                  <a:pt x="13" y="111"/>
                </a:lnTo>
                <a:lnTo>
                  <a:pt x="13" y="110"/>
                </a:lnTo>
                <a:lnTo>
                  <a:pt x="13" y="108"/>
                </a:lnTo>
                <a:lnTo>
                  <a:pt x="13" y="107"/>
                </a:lnTo>
                <a:lnTo>
                  <a:pt x="15" y="107"/>
                </a:lnTo>
                <a:lnTo>
                  <a:pt x="15" y="105"/>
                </a:lnTo>
                <a:lnTo>
                  <a:pt x="15" y="103"/>
                </a:lnTo>
                <a:lnTo>
                  <a:pt x="15" y="102"/>
                </a:lnTo>
                <a:lnTo>
                  <a:pt x="15" y="100"/>
                </a:lnTo>
                <a:lnTo>
                  <a:pt x="17" y="100"/>
                </a:lnTo>
                <a:lnTo>
                  <a:pt x="17" y="98"/>
                </a:lnTo>
                <a:lnTo>
                  <a:pt x="17" y="97"/>
                </a:lnTo>
                <a:lnTo>
                  <a:pt x="17" y="95"/>
                </a:lnTo>
                <a:lnTo>
                  <a:pt x="17" y="93"/>
                </a:lnTo>
                <a:lnTo>
                  <a:pt x="18" y="93"/>
                </a:lnTo>
                <a:lnTo>
                  <a:pt x="18" y="92"/>
                </a:lnTo>
                <a:lnTo>
                  <a:pt x="18" y="90"/>
                </a:lnTo>
                <a:lnTo>
                  <a:pt x="18" y="89"/>
                </a:lnTo>
                <a:lnTo>
                  <a:pt x="20" y="87"/>
                </a:lnTo>
                <a:lnTo>
                  <a:pt x="20" y="85"/>
                </a:lnTo>
                <a:lnTo>
                  <a:pt x="20" y="84"/>
                </a:lnTo>
                <a:lnTo>
                  <a:pt x="20" y="82"/>
                </a:lnTo>
                <a:lnTo>
                  <a:pt x="20" y="80"/>
                </a:lnTo>
                <a:lnTo>
                  <a:pt x="22" y="80"/>
                </a:lnTo>
                <a:lnTo>
                  <a:pt x="22" y="79"/>
                </a:lnTo>
                <a:lnTo>
                  <a:pt x="22" y="77"/>
                </a:lnTo>
                <a:lnTo>
                  <a:pt x="23" y="75"/>
                </a:lnTo>
                <a:lnTo>
                  <a:pt x="23" y="77"/>
                </a:lnTo>
                <a:lnTo>
                  <a:pt x="22" y="77"/>
                </a:lnTo>
                <a:lnTo>
                  <a:pt x="22" y="79"/>
                </a:lnTo>
                <a:lnTo>
                  <a:pt x="22" y="80"/>
                </a:lnTo>
                <a:lnTo>
                  <a:pt x="22" y="82"/>
                </a:lnTo>
                <a:lnTo>
                  <a:pt x="22" y="84"/>
                </a:lnTo>
                <a:lnTo>
                  <a:pt x="22" y="85"/>
                </a:lnTo>
                <a:lnTo>
                  <a:pt x="22" y="87"/>
                </a:lnTo>
                <a:lnTo>
                  <a:pt x="22" y="89"/>
                </a:lnTo>
                <a:lnTo>
                  <a:pt x="20" y="89"/>
                </a:lnTo>
                <a:lnTo>
                  <a:pt x="20" y="90"/>
                </a:lnTo>
                <a:lnTo>
                  <a:pt x="20" y="92"/>
                </a:lnTo>
                <a:lnTo>
                  <a:pt x="20" y="93"/>
                </a:lnTo>
                <a:lnTo>
                  <a:pt x="20" y="95"/>
                </a:lnTo>
                <a:lnTo>
                  <a:pt x="20" y="97"/>
                </a:lnTo>
                <a:lnTo>
                  <a:pt x="20" y="98"/>
                </a:lnTo>
                <a:lnTo>
                  <a:pt x="22" y="98"/>
                </a:lnTo>
                <a:lnTo>
                  <a:pt x="23" y="97"/>
                </a:lnTo>
                <a:lnTo>
                  <a:pt x="25" y="97"/>
                </a:lnTo>
                <a:lnTo>
                  <a:pt x="23" y="97"/>
                </a:lnTo>
                <a:lnTo>
                  <a:pt x="23" y="95"/>
                </a:lnTo>
                <a:lnTo>
                  <a:pt x="25" y="95"/>
                </a:lnTo>
                <a:lnTo>
                  <a:pt x="26" y="95"/>
                </a:lnTo>
                <a:lnTo>
                  <a:pt x="25" y="95"/>
                </a:lnTo>
                <a:lnTo>
                  <a:pt x="26" y="95"/>
                </a:lnTo>
                <a:lnTo>
                  <a:pt x="28" y="95"/>
                </a:lnTo>
                <a:lnTo>
                  <a:pt x="28" y="93"/>
                </a:lnTo>
                <a:lnTo>
                  <a:pt x="26" y="93"/>
                </a:lnTo>
                <a:lnTo>
                  <a:pt x="25" y="93"/>
                </a:lnTo>
                <a:lnTo>
                  <a:pt x="26" y="92"/>
                </a:lnTo>
                <a:lnTo>
                  <a:pt x="26" y="90"/>
                </a:lnTo>
                <a:lnTo>
                  <a:pt x="28" y="92"/>
                </a:lnTo>
                <a:lnTo>
                  <a:pt x="30" y="93"/>
                </a:lnTo>
                <a:lnTo>
                  <a:pt x="30" y="92"/>
                </a:lnTo>
                <a:lnTo>
                  <a:pt x="28" y="92"/>
                </a:lnTo>
                <a:lnTo>
                  <a:pt x="28" y="90"/>
                </a:lnTo>
                <a:lnTo>
                  <a:pt x="30" y="89"/>
                </a:lnTo>
                <a:lnTo>
                  <a:pt x="30" y="87"/>
                </a:lnTo>
                <a:lnTo>
                  <a:pt x="30" y="85"/>
                </a:lnTo>
                <a:lnTo>
                  <a:pt x="31" y="85"/>
                </a:lnTo>
                <a:lnTo>
                  <a:pt x="30" y="84"/>
                </a:lnTo>
                <a:lnTo>
                  <a:pt x="28" y="84"/>
                </a:lnTo>
                <a:lnTo>
                  <a:pt x="26" y="84"/>
                </a:lnTo>
                <a:lnTo>
                  <a:pt x="25" y="84"/>
                </a:lnTo>
                <a:lnTo>
                  <a:pt x="25" y="82"/>
                </a:lnTo>
                <a:lnTo>
                  <a:pt x="25" y="80"/>
                </a:lnTo>
                <a:lnTo>
                  <a:pt x="26" y="80"/>
                </a:lnTo>
                <a:lnTo>
                  <a:pt x="26" y="79"/>
                </a:lnTo>
                <a:lnTo>
                  <a:pt x="26" y="77"/>
                </a:lnTo>
                <a:lnTo>
                  <a:pt x="26" y="75"/>
                </a:lnTo>
                <a:lnTo>
                  <a:pt x="28" y="75"/>
                </a:lnTo>
                <a:lnTo>
                  <a:pt x="28" y="74"/>
                </a:lnTo>
                <a:lnTo>
                  <a:pt x="30" y="74"/>
                </a:lnTo>
                <a:lnTo>
                  <a:pt x="30" y="72"/>
                </a:lnTo>
                <a:lnTo>
                  <a:pt x="31" y="72"/>
                </a:lnTo>
                <a:lnTo>
                  <a:pt x="31" y="71"/>
                </a:lnTo>
                <a:lnTo>
                  <a:pt x="33" y="72"/>
                </a:lnTo>
                <a:lnTo>
                  <a:pt x="33" y="71"/>
                </a:lnTo>
                <a:lnTo>
                  <a:pt x="31" y="71"/>
                </a:lnTo>
                <a:lnTo>
                  <a:pt x="30" y="71"/>
                </a:lnTo>
                <a:lnTo>
                  <a:pt x="30" y="72"/>
                </a:lnTo>
                <a:lnTo>
                  <a:pt x="28" y="72"/>
                </a:lnTo>
                <a:lnTo>
                  <a:pt x="28" y="74"/>
                </a:lnTo>
                <a:lnTo>
                  <a:pt x="28" y="75"/>
                </a:lnTo>
                <a:lnTo>
                  <a:pt x="26" y="75"/>
                </a:lnTo>
                <a:lnTo>
                  <a:pt x="25" y="75"/>
                </a:lnTo>
                <a:lnTo>
                  <a:pt x="23" y="75"/>
                </a:lnTo>
                <a:lnTo>
                  <a:pt x="23" y="74"/>
                </a:lnTo>
                <a:lnTo>
                  <a:pt x="22" y="74"/>
                </a:lnTo>
                <a:lnTo>
                  <a:pt x="22" y="72"/>
                </a:lnTo>
                <a:lnTo>
                  <a:pt x="22" y="71"/>
                </a:lnTo>
                <a:lnTo>
                  <a:pt x="23" y="71"/>
                </a:lnTo>
                <a:lnTo>
                  <a:pt x="23" y="69"/>
                </a:lnTo>
                <a:lnTo>
                  <a:pt x="23" y="67"/>
                </a:lnTo>
                <a:lnTo>
                  <a:pt x="23" y="66"/>
                </a:lnTo>
                <a:lnTo>
                  <a:pt x="23" y="64"/>
                </a:lnTo>
                <a:lnTo>
                  <a:pt x="23" y="62"/>
                </a:lnTo>
                <a:lnTo>
                  <a:pt x="23" y="61"/>
                </a:lnTo>
                <a:lnTo>
                  <a:pt x="23" y="59"/>
                </a:lnTo>
                <a:lnTo>
                  <a:pt x="25" y="59"/>
                </a:lnTo>
                <a:lnTo>
                  <a:pt x="25" y="57"/>
                </a:lnTo>
                <a:lnTo>
                  <a:pt x="25" y="56"/>
                </a:lnTo>
                <a:lnTo>
                  <a:pt x="25" y="54"/>
                </a:lnTo>
                <a:lnTo>
                  <a:pt x="25" y="53"/>
                </a:lnTo>
                <a:lnTo>
                  <a:pt x="25" y="51"/>
                </a:lnTo>
                <a:lnTo>
                  <a:pt x="26" y="51"/>
                </a:lnTo>
                <a:lnTo>
                  <a:pt x="26" y="49"/>
                </a:lnTo>
                <a:lnTo>
                  <a:pt x="26" y="48"/>
                </a:lnTo>
                <a:lnTo>
                  <a:pt x="26" y="46"/>
                </a:lnTo>
                <a:lnTo>
                  <a:pt x="26" y="44"/>
                </a:lnTo>
                <a:lnTo>
                  <a:pt x="26" y="43"/>
                </a:lnTo>
                <a:lnTo>
                  <a:pt x="28" y="43"/>
                </a:lnTo>
                <a:lnTo>
                  <a:pt x="28" y="41"/>
                </a:lnTo>
                <a:lnTo>
                  <a:pt x="28" y="40"/>
                </a:lnTo>
                <a:lnTo>
                  <a:pt x="28" y="38"/>
                </a:lnTo>
                <a:lnTo>
                  <a:pt x="28" y="36"/>
                </a:lnTo>
                <a:lnTo>
                  <a:pt x="30" y="35"/>
                </a:lnTo>
                <a:lnTo>
                  <a:pt x="30" y="33"/>
                </a:lnTo>
                <a:lnTo>
                  <a:pt x="30" y="31"/>
                </a:lnTo>
                <a:lnTo>
                  <a:pt x="30" y="30"/>
                </a:lnTo>
                <a:lnTo>
                  <a:pt x="30" y="28"/>
                </a:lnTo>
                <a:lnTo>
                  <a:pt x="30" y="26"/>
                </a:lnTo>
                <a:lnTo>
                  <a:pt x="31" y="26"/>
                </a:lnTo>
                <a:lnTo>
                  <a:pt x="31" y="25"/>
                </a:lnTo>
                <a:lnTo>
                  <a:pt x="31" y="23"/>
                </a:lnTo>
                <a:lnTo>
                  <a:pt x="31" y="22"/>
                </a:lnTo>
                <a:lnTo>
                  <a:pt x="31" y="20"/>
                </a:lnTo>
                <a:lnTo>
                  <a:pt x="31" y="18"/>
                </a:lnTo>
                <a:lnTo>
                  <a:pt x="31" y="17"/>
                </a:lnTo>
                <a:lnTo>
                  <a:pt x="31" y="15"/>
                </a:lnTo>
                <a:lnTo>
                  <a:pt x="31" y="13"/>
                </a:lnTo>
                <a:lnTo>
                  <a:pt x="31" y="12"/>
                </a:lnTo>
                <a:lnTo>
                  <a:pt x="30" y="12"/>
                </a:lnTo>
                <a:lnTo>
                  <a:pt x="31" y="12"/>
                </a:lnTo>
                <a:lnTo>
                  <a:pt x="31" y="10"/>
                </a:lnTo>
                <a:lnTo>
                  <a:pt x="31" y="8"/>
                </a:lnTo>
                <a:lnTo>
                  <a:pt x="31" y="7"/>
                </a:lnTo>
                <a:lnTo>
                  <a:pt x="31" y="8"/>
                </a:lnTo>
                <a:lnTo>
                  <a:pt x="33" y="8"/>
                </a:lnTo>
                <a:lnTo>
                  <a:pt x="33" y="7"/>
                </a:lnTo>
                <a:lnTo>
                  <a:pt x="31" y="7"/>
                </a:lnTo>
                <a:lnTo>
                  <a:pt x="33" y="7"/>
                </a:lnTo>
                <a:lnTo>
                  <a:pt x="33" y="5"/>
                </a:lnTo>
                <a:lnTo>
                  <a:pt x="33" y="7"/>
                </a:lnTo>
                <a:lnTo>
                  <a:pt x="33" y="5"/>
                </a:lnTo>
                <a:lnTo>
                  <a:pt x="35" y="5"/>
                </a:lnTo>
                <a:lnTo>
                  <a:pt x="35" y="4"/>
                </a:lnTo>
                <a:lnTo>
                  <a:pt x="35" y="2"/>
                </a:lnTo>
                <a:lnTo>
                  <a:pt x="35" y="0"/>
                </a:lnTo>
                <a:lnTo>
                  <a:pt x="3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01" name="Freeform 740"/>
          <p:cNvSpPr>
            <a:spLocks/>
          </p:cNvSpPr>
          <p:nvPr/>
        </p:nvSpPr>
        <p:spPr bwMode="auto">
          <a:xfrm>
            <a:off x="2580395" y="2699416"/>
            <a:ext cx="1363811" cy="784817"/>
          </a:xfrm>
          <a:custGeom>
            <a:avLst/>
            <a:gdLst>
              <a:gd name="T0" fmla="*/ 262 w 674"/>
              <a:gd name="T1" fmla="*/ 9 h 377"/>
              <a:gd name="T2" fmla="*/ 298 w 674"/>
              <a:gd name="T3" fmla="*/ 3 h 377"/>
              <a:gd name="T4" fmla="*/ 327 w 674"/>
              <a:gd name="T5" fmla="*/ 18 h 377"/>
              <a:gd name="T6" fmla="*/ 352 w 674"/>
              <a:gd name="T7" fmla="*/ 29 h 377"/>
              <a:gd name="T8" fmla="*/ 383 w 674"/>
              <a:gd name="T9" fmla="*/ 27 h 377"/>
              <a:gd name="T10" fmla="*/ 409 w 674"/>
              <a:gd name="T11" fmla="*/ 27 h 377"/>
              <a:gd name="T12" fmla="*/ 443 w 674"/>
              <a:gd name="T13" fmla="*/ 29 h 377"/>
              <a:gd name="T14" fmla="*/ 466 w 674"/>
              <a:gd name="T15" fmla="*/ 50 h 377"/>
              <a:gd name="T16" fmla="*/ 489 w 674"/>
              <a:gd name="T17" fmla="*/ 65 h 377"/>
              <a:gd name="T18" fmla="*/ 518 w 674"/>
              <a:gd name="T19" fmla="*/ 50 h 377"/>
              <a:gd name="T20" fmla="*/ 541 w 674"/>
              <a:gd name="T21" fmla="*/ 67 h 377"/>
              <a:gd name="T22" fmla="*/ 566 w 674"/>
              <a:gd name="T23" fmla="*/ 73 h 377"/>
              <a:gd name="T24" fmla="*/ 592 w 674"/>
              <a:gd name="T25" fmla="*/ 72 h 377"/>
              <a:gd name="T26" fmla="*/ 670 w 674"/>
              <a:gd name="T27" fmla="*/ 80 h 377"/>
              <a:gd name="T28" fmla="*/ 670 w 674"/>
              <a:gd name="T29" fmla="*/ 109 h 377"/>
              <a:gd name="T30" fmla="*/ 670 w 674"/>
              <a:gd name="T31" fmla="*/ 134 h 377"/>
              <a:gd name="T32" fmla="*/ 667 w 674"/>
              <a:gd name="T33" fmla="*/ 165 h 377"/>
              <a:gd name="T34" fmla="*/ 661 w 674"/>
              <a:gd name="T35" fmla="*/ 189 h 377"/>
              <a:gd name="T36" fmla="*/ 649 w 674"/>
              <a:gd name="T37" fmla="*/ 210 h 377"/>
              <a:gd name="T38" fmla="*/ 647 w 674"/>
              <a:gd name="T39" fmla="*/ 237 h 377"/>
              <a:gd name="T40" fmla="*/ 647 w 674"/>
              <a:gd name="T41" fmla="*/ 268 h 377"/>
              <a:gd name="T42" fmla="*/ 647 w 674"/>
              <a:gd name="T43" fmla="*/ 292 h 377"/>
              <a:gd name="T44" fmla="*/ 649 w 674"/>
              <a:gd name="T45" fmla="*/ 322 h 377"/>
              <a:gd name="T46" fmla="*/ 657 w 674"/>
              <a:gd name="T47" fmla="*/ 346 h 377"/>
              <a:gd name="T48" fmla="*/ 520 w 674"/>
              <a:gd name="T49" fmla="*/ 351 h 377"/>
              <a:gd name="T50" fmla="*/ 424 w 674"/>
              <a:gd name="T51" fmla="*/ 349 h 377"/>
              <a:gd name="T52" fmla="*/ 411 w 674"/>
              <a:gd name="T53" fmla="*/ 372 h 377"/>
              <a:gd name="T54" fmla="*/ 376 w 674"/>
              <a:gd name="T55" fmla="*/ 371 h 377"/>
              <a:gd name="T56" fmla="*/ 350 w 674"/>
              <a:gd name="T57" fmla="*/ 369 h 377"/>
              <a:gd name="T58" fmla="*/ 327 w 674"/>
              <a:gd name="T59" fmla="*/ 359 h 377"/>
              <a:gd name="T60" fmla="*/ 301 w 674"/>
              <a:gd name="T61" fmla="*/ 354 h 377"/>
              <a:gd name="T62" fmla="*/ 277 w 674"/>
              <a:gd name="T63" fmla="*/ 344 h 377"/>
              <a:gd name="T64" fmla="*/ 259 w 674"/>
              <a:gd name="T65" fmla="*/ 333 h 377"/>
              <a:gd name="T66" fmla="*/ 234 w 674"/>
              <a:gd name="T67" fmla="*/ 323 h 377"/>
              <a:gd name="T68" fmla="*/ 208 w 674"/>
              <a:gd name="T69" fmla="*/ 323 h 377"/>
              <a:gd name="T70" fmla="*/ 182 w 674"/>
              <a:gd name="T71" fmla="*/ 323 h 377"/>
              <a:gd name="T72" fmla="*/ 157 w 674"/>
              <a:gd name="T73" fmla="*/ 377 h 377"/>
              <a:gd name="T74" fmla="*/ 54 w 674"/>
              <a:gd name="T75" fmla="*/ 374 h 377"/>
              <a:gd name="T76" fmla="*/ 40 w 674"/>
              <a:gd name="T77" fmla="*/ 353 h 377"/>
              <a:gd name="T78" fmla="*/ 35 w 674"/>
              <a:gd name="T79" fmla="*/ 325 h 377"/>
              <a:gd name="T80" fmla="*/ 25 w 674"/>
              <a:gd name="T81" fmla="*/ 304 h 377"/>
              <a:gd name="T82" fmla="*/ 4 w 674"/>
              <a:gd name="T83" fmla="*/ 287 h 377"/>
              <a:gd name="T84" fmla="*/ 15 w 674"/>
              <a:gd name="T85" fmla="*/ 266 h 377"/>
              <a:gd name="T86" fmla="*/ 14 w 674"/>
              <a:gd name="T87" fmla="*/ 245 h 377"/>
              <a:gd name="T88" fmla="*/ 17 w 674"/>
              <a:gd name="T89" fmla="*/ 220 h 377"/>
              <a:gd name="T90" fmla="*/ 18 w 674"/>
              <a:gd name="T91" fmla="*/ 201 h 377"/>
              <a:gd name="T92" fmla="*/ 20 w 674"/>
              <a:gd name="T93" fmla="*/ 176 h 377"/>
              <a:gd name="T94" fmla="*/ 15 w 674"/>
              <a:gd name="T95" fmla="*/ 155 h 377"/>
              <a:gd name="T96" fmla="*/ 4 w 674"/>
              <a:gd name="T97" fmla="*/ 145 h 377"/>
              <a:gd name="T98" fmla="*/ 28 w 674"/>
              <a:gd name="T99" fmla="*/ 125 h 377"/>
              <a:gd name="T100" fmla="*/ 38 w 674"/>
              <a:gd name="T101" fmla="*/ 106 h 377"/>
              <a:gd name="T102" fmla="*/ 59 w 674"/>
              <a:gd name="T103" fmla="*/ 93 h 377"/>
              <a:gd name="T104" fmla="*/ 89 w 674"/>
              <a:gd name="T105" fmla="*/ 83 h 377"/>
              <a:gd name="T106" fmla="*/ 67 w 674"/>
              <a:gd name="T107" fmla="*/ 63 h 377"/>
              <a:gd name="T108" fmla="*/ 56 w 674"/>
              <a:gd name="T109" fmla="*/ 34 h 377"/>
              <a:gd name="T110" fmla="*/ 71 w 674"/>
              <a:gd name="T111" fmla="*/ 16 h 377"/>
              <a:gd name="T112" fmla="*/ 97 w 674"/>
              <a:gd name="T113" fmla="*/ 31 h 377"/>
              <a:gd name="T114" fmla="*/ 116 w 674"/>
              <a:gd name="T115" fmla="*/ 41 h 377"/>
              <a:gd name="T116" fmla="*/ 128 w 674"/>
              <a:gd name="T117" fmla="*/ 58 h 377"/>
              <a:gd name="T118" fmla="*/ 146 w 674"/>
              <a:gd name="T119" fmla="*/ 44 h 377"/>
              <a:gd name="T120" fmla="*/ 162 w 674"/>
              <a:gd name="T121" fmla="*/ 31 h 377"/>
              <a:gd name="T122" fmla="*/ 192 w 674"/>
              <a:gd name="T123" fmla="*/ 19 h 377"/>
              <a:gd name="T124" fmla="*/ 213 w 674"/>
              <a:gd name="T125" fmla="*/ 6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4" h="377">
                <a:moveTo>
                  <a:pt x="236" y="1"/>
                </a:moveTo>
                <a:lnTo>
                  <a:pt x="237" y="1"/>
                </a:lnTo>
                <a:lnTo>
                  <a:pt x="239" y="3"/>
                </a:lnTo>
                <a:lnTo>
                  <a:pt x="241" y="3"/>
                </a:lnTo>
                <a:lnTo>
                  <a:pt x="242" y="3"/>
                </a:lnTo>
                <a:lnTo>
                  <a:pt x="244" y="1"/>
                </a:lnTo>
                <a:lnTo>
                  <a:pt x="246" y="1"/>
                </a:lnTo>
                <a:lnTo>
                  <a:pt x="247" y="1"/>
                </a:lnTo>
                <a:lnTo>
                  <a:pt x="249" y="1"/>
                </a:lnTo>
                <a:lnTo>
                  <a:pt x="249" y="0"/>
                </a:lnTo>
                <a:lnTo>
                  <a:pt x="250" y="0"/>
                </a:lnTo>
                <a:lnTo>
                  <a:pt x="252" y="1"/>
                </a:lnTo>
                <a:lnTo>
                  <a:pt x="252" y="3"/>
                </a:lnTo>
                <a:lnTo>
                  <a:pt x="254" y="3"/>
                </a:lnTo>
                <a:lnTo>
                  <a:pt x="254" y="5"/>
                </a:lnTo>
                <a:lnTo>
                  <a:pt x="254" y="6"/>
                </a:lnTo>
                <a:lnTo>
                  <a:pt x="255" y="8"/>
                </a:lnTo>
                <a:lnTo>
                  <a:pt x="257" y="8"/>
                </a:lnTo>
                <a:lnTo>
                  <a:pt x="257" y="9"/>
                </a:lnTo>
                <a:lnTo>
                  <a:pt x="259" y="9"/>
                </a:lnTo>
                <a:lnTo>
                  <a:pt x="260" y="9"/>
                </a:lnTo>
                <a:lnTo>
                  <a:pt x="262" y="9"/>
                </a:lnTo>
                <a:lnTo>
                  <a:pt x="264" y="11"/>
                </a:lnTo>
                <a:lnTo>
                  <a:pt x="265" y="11"/>
                </a:lnTo>
                <a:lnTo>
                  <a:pt x="267" y="11"/>
                </a:lnTo>
                <a:lnTo>
                  <a:pt x="268" y="11"/>
                </a:lnTo>
                <a:lnTo>
                  <a:pt x="270" y="9"/>
                </a:lnTo>
                <a:lnTo>
                  <a:pt x="272" y="9"/>
                </a:lnTo>
                <a:lnTo>
                  <a:pt x="273" y="9"/>
                </a:lnTo>
                <a:lnTo>
                  <a:pt x="275" y="9"/>
                </a:lnTo>
                <a:lnTo>
                  <a:pt x="277" y="9"/>
                </a:lnTo>
                <a:lnTo>
                  <a:pt x="278" y="9"/>
                </a:lnTo>
                <a:lnTo>
                  <a:pt x="280" y="8"/>
                </a:lnTo>
                <a:lnTo>
                  <a:pt x="283" y="8"/>
                </a:lnTo>
                <a:lnTo>
                  <a:pt x="285" y="8"/>
                </a:lnTo>
                <a:lnTo>
                  <a:pt x="286" y="6"/>
                </a:lnTo>
                <a:lnTo>
                  <a:pt x="288" y="6"/>
                </a:lnTo>
                <a:lnTo>
                  <a:pt x="288" y="5"/>
                </a:lnTo>
                <a:lnTo>
                  <a:pt x="290" y="5"/>
                </a:lnTo>
                <a:lnTo>
                  <a:pt x="291" y="5"/>
                </a:lnTo>
                <a:lnTo>
                  <a:pt x="293" y="5"/>
                </a:lnTo>
                <a:lnTo>
                  <a:pt x="295" y="3"/>
                </a:lnTo>
                <a:lnTo>
                  <a:pt x="296" y="3"/>
                </a:lnTo>
                <a:lnTo>
                  <a:pt x="298" y="3"/>
                </a:lnTo>
                <a:lnTo>
                  <a:pt x="299" y="3"/>
                </a:lnTo>
                <a:lnTo>
                  <a:pt x="299" y="5"/>
                </a:lnTo>
                <a:lnTo>
                  <a:pt x="301" y="5"/>
                </a:lnTo>
                <a:lnTo>
                  <a:pt x="303" y="6"/>
                </a:lnTo>
                <a:lnTo>
                  <a:pt x="304" y="6"/>
                </a:lnTo>
                <a:lnTo>
                  <a:pt x="304" y="8"/>
                </a:lnTo>
                <a:lnTo>
                  <a:pt x="306" y="8"/>
                </a:lnTo>
                <a:lnTo>
                  <a:pt x="306" y="9"/>
                </a:lnTo>
                <a:lnTo>
                  <a:pt x="308" y="9"/>
                </a:lnTo>
                <a:lnTo>
                  <a:pt x="308" y="11"/>
                </a:lnTo>
                <a:lnTo>
                  <a:pt x="309" y="11"/>
                </a:lnTo>
                <a:lnTo>
                  <a:pt x="311" y="11"/>
                </a:lnTo>
                <a:lnTo>
                  <a:pt x="314" y="11"/>
                </a:lnTo>
                <a:lnTo>
                  <a:pt x="316" y="11"/>
                </a:lnTo>
                <a:lnTo>
                  <a:pt x="319" y="13"/>
                </a:lnTo>
                <a:lnTo>
                  <a:pt x="321" y="13"/>
                </a:lnTo>
                <a:lnTo>
                  <a:pt x="321" y="14"/>
                </a:lnTo>
                <a:lnTo>
                  <a:pt x="321" y="16"/>
                </a:lnTo>
                <a:lnTo>
                  <a:pt x="322" y="16"/>
                </a:lnTo>
                <a:lnTo>
                  <a:pt x="324" y="18"/>
                </a:lnTo>
                <a:lnTo>
                  <a:pt x="326" y="18"/>
                </a:lnTo>
                <a:lnTo>
                  <a:pt x="327" y="18"/>
                </a:lnTo>
                <a:lnTo>
                  <a:pt x="329" y="18"/>
                </a:lnTo>
                <a:lnTo>
                  <a:pt x="331" y="18"/>
                </a:lnTo>
                <a:lnTo>
                  <a:pt x="332" y="19"/>
                </a:lnTo>
                <a:lnTo>
                  <a:pt x="334" y="19"/>
                </a:lnTo>
                <a:lnTo>
                  <a:pt x="335" y="19"/>
                </a:lnTo>
                <a:lnTo>
                  <a:pt x="337" y="19"/>
                </a:lnTo>
                <a:lnTo>
                  <a:pt x="339" y="19"/>
                </a:lnTo>
                <a:lnTo>
                  <a:pt x="340" y="19"/>
                </a:lnTo>
                <a:lnTo>
                  <a:pt x="342" y="21"/>
                </a:lnTo>
                <a:lnTo>
                  <a:pt x="344" y="21"/>
                </a:lnTo>
                <a:lnTo>
                  <a:pt x="344" y="23"/>
                </a:lnTo>
                <a:lnTo>
                  <a:pt x="342" y="23"/>
                </a:lnTo>
                <a:lnTo>
                  <a:pt x="342" y="24"/>
                </a:lnTo>
                <a:lnTo>
                  <a:pt x="342" y="26"/>
                </a:lnTo>
                <a:lnTo>
                  <a:pt x="342" y="27"/>
                </a:lnTo>
                <a:lnTo>
                  <a:pt x="344" y="27"/>
                </a:lnTo>
                <a:lnTo>
                  <a:pt x="345" y="27"/>
                </a:lnTo>
                <a:lnTo>
                  <a:pt x="347" y="27"/>
                </a:lnTo>
                <a:lnTo>
                  <a:pt x="347" y="29"/>
                </a:lnTo>
                <a:lnTo>
                  <a:pt x="348" y="29"/>
                </a:lnTo>
                <a:lnTo>
                  <a:pt x="350" y="29"/>
                </a:lnTo>
                <a:lnTo>
                  <a:pt x="352" y="29"/>
                </a:lnTo>
                <a:lnTo>
                  <a:pt x="353" y="29"/>
                </a:lnTo>
                <a:lnTo>
                  <a:pt x="355" y="29"/>
                </a:lnTo>
                <a:lnTo>
                  <a:pt x="355" y="27"/>
                </a:lnTo>
                <a:lnTo>
                  <a:pt x="357" y="27"/>
                </a:lnTo>
                <a:lnTo>
                  <a:pt x="358" y="27"/>
                </a:lnTo>
                <a:lnTo>
                  <a:pt x="360" y="26"/>
                </a:lnTo>
                <a:lnTo>
                  <a:pt x="362" y="26"/>
                </a:lnTo>
                <a:lnTo>
                  <a:pt x="363" y="27"/>
                </a:lnTo>
                <a:lnTo>
                  <a:pt x="363" y="29"/>
                </a:lnTo>
                <a:lnTo>
                  <a:pt x="365" y="27"/>
                </a:lnTo>
                <a:lnTo>
                  <a:pt x="366" y="27"/>
                </a:lnTo>
                <a:lnTo>
                  <a:pt x="368" y="27"/>
                </a:lnTo>
                <a:lnTo>
                  <a:pt x="371" y="26"/>
                </a:lnTo>
                <a:lnTo>
                  <a:pt x="373" y="27"/>
                </a:lnTo>
                <a:lnTo>
                  <a:pt x="375" y="27"/>
                </a:lnTo>
                <a:lnTo>
                  <a:pt x="376" y="27"/>
                </a:lnTo>
                <a:lnTo>
                  <a:pt x="378" y="27"/>
                </a:lnTo>
                <a:lnTo>
                  <a:pt x="380" y="27"/>
                </a:lnTo>
                <a:lnTo>
                  <a:pt x="381" y="27"/>
                </a:lnTo>
                <a:lnTo>
                  <a:pt x="381" y="26"/>
                </a:lnTo>
                <a:lnTo>
                  <a:pt x="383" y="26"/>
                </a:lnTo>
                <a:lnTo>
                  <a:pt x="383" y="27"/>
                </a:lnTo>
                <a:lnTo>
                  <a:pt x="384" y="27"/>
                </a:lnTo>
                <a:lnTo>
                  <a:pt x="384" y="29"/>
                </a:lnTo>
                <a:lnTo>
                  <a:pt x="386" y="29"/>
                </a:lnTo>
                <a:lnTo>
                  <a:pt x="388" y="29"/>
                </a:lnTo>
                <a:lnTo>
                  <a:pt x="389" y="27"/>
                </a:lnTo>
                <a:lnTo>
                  <a:pt x="389" y="29"/>
                </a:lnTo>
                <a:lnTo>
                  <a:pt x="391" y="29"/>
                </a:lnTo>
                <a:lnTo>
                  <a:pt x="393" y="29"/>
                </a:lnTo>
                <a:lnTo>
                  <a:pt x="393" y="27"/>
                </a:lnTo>
                <a:lnTo>
                  <a:pt x="394" y="27"/>
                </a:lnTo>
                <a:lnTo>
                  <a:pt x="396" y="27"/>
                </a:lnTo>
                <a:lnTo>
                  <a:pt x="397" y="27"/>
                </a:lnTo>
                <a:lnTo>
                  <a:pt x="397" y="29"/>
                </a:lnTo>
                <a:lnTo>
                  <a:pt x="399" y="29"/>
                </a:lnTo>
                <a:lnTo>
                  <a:pt x="401" y="29"/>
                </a:lnTo>
                <a:lnTo>
                  <a:pt x="401" y="27"/>
                </a:lnTo>
                <a:lnTo>
                  <a:pt x="402" y="27"/>
                </a:lnTo>
                <a:lnTo>
                  <a:pt x="404" y="29"/>
                </a:lnTo>
                <a:lnTo>
                  <a:pt x="406" y="29"/>
                </a:lnTo>
                <a:lnTo>
                  <a:pt x="407" y="29"/>
                </a:lnTo>
                <a:lnTo>
                  <a:pt x="409" y="29"/>
                </a:lnTo>
                <a:lnTo>
                  <a:pt x="409" y="27"/>
                </a:lnTo>
                <a:lnTo>
                  <a:pt x="411" y="27"/>
                </a:lnTo>
                <a:lnTo>
                  <a:pt x="412" y="27"/>
                </a:lnTo>
                <a:lnTo>
                  <a:pt x="412" y="26"/>
                </a:lnTo>
                <a:lnTo>
                  <a:pt x="414" y="26"/>
                </a:lnTo>
                <a:lnTo>
                  <a:pt x="415" y="26"/>
                </a:lnTo>
                <a:lnTo>
                  <a:pt x="417" y="26"/>
                </a:lnTo>
                <a:lnTo>
                  <a:pt x="419" y="26"/>
                </a:lnTo>
                <a:lnTo>
                  <a:pt x="422" y="26"/>
                </a:lnTo>
                <a:lnTo>
                  <a:pt x="422" y="27"/>
                </a:lnTo>
                <a:lnTo>
                  <a:pt x="424" y="27"/>
                </a:lnTo>
                <a:lnTo>
                  <a:pt x="425" y="27"/>
                </a:lnTo>
                <a:lnTo>
                  <a:pt x="427" y="27"/>
                </a:lnTo>
                <a:lnTo>
                  <a:pt x="429" y="27"/>
                </a:lnTo>
                <a:lnTo>
                  <a:pt x="430" y="27"/>
                </a:lnTo>
                <a:lnTo>
                  <a:pt x="432" y="26"/>
                </a:lnTo>
                <a:lnTo>
                  <a:pt x="433" y="26"/>
                </a:lnTo>
                <a:lnTo>
                  <a:pt x="435" y="26"/>
                </a:lnTo>
                <a:lnTo>
                  <a:pt x="437" y="26"/>
                </a:lnTo>
                <a:lnTo>
                  <a:pt x="438" y="27"/>
                </a:lnTo>
                <a:lnTo>
                  <a:pt x="440" y="27"/>
                </a:lnTo>
                <a:lnTo>
                  <a:pt x="442" y="29"/>
                </a:lnTo>
                <a:lnTo>
                  <a:pt x="443" y="29"/>
                </a:lnTo>
                <a:lnTo>
                  <a:pt x="445" y="29"/>
                </a:lnTo>
                <a:lnTo>
                  <a:pt x="447" y="29"/>
                </a:lnTo>
                <a:lnTo>
                  <a:pt x="448" y="29"/>
                </a:lnTo>
                <a:lnTo>
                  <a:pt x="450" y="31"/>
                </a:lnTo>
                <a:lnTo>
                  <a:pt x="451" y="31"/>
                </a:lnTo>
                <a:lnTo>
                  <a:pt x="451" y="32"/>
                </a:lnTo>
                <a:lnTo>
                  <a:pt x="453" y="34"/>
                </a:lnTo>
                <a:lnTo>
                  <a:pt x="455" y="36"/>
                </a:lnTo>
                <a:lnTo>
                  <a:pt x="455" y="37"/>
                </a:lnTo>
                <a:lnTo>
                  <a:pt x="455" y="39"/>
                </a:lnTo>
                <a:lnTo>
                  <a:pt x="455" y="41"/>
                </a:lnTo>
                <a:lnTo>
                  <a:pt x="456" y="42"/>
                </a:lnTo>
                <a:lnTo>
                  <a:pt x="456" y="44"/>
                </a:lnTo>
                <a:lnTo>
                  <a:pt x="458" y="44"/>
                </a:lnTo>
                <a:lnTo>
                  <a:pt x="460" y="44"/>
                </a:lnTo>
                <a:lnTo>
                  <a:pt x="461" y="45"/>
                </a:lnTo>
                <a:lnTo>
                  <a:pt x="461" y="47"/>
                </a:lnTo>
                <a:lnTo>
                  <a:pt x="463" y="47"/>
                </a:lnTo>
                <a:lnTo>
                  <a:pt x="463" y="49"/>
                </a:lnTo>
                <a:lnTo>
                  <a:pt x="464" y="49"/>
                </a:lnTo>
                <a:lnTo>
                  <a:pt x="464" y="50"/>
                </a:lnTo>
                <a:lnTo>
                  <a:pt x="466" y="50"/>
                </a:lnTo>
                <a:lnTo>
                  <a:pt x="468" y="52"/>
                </a:lnTo>
                <a:lnTo>
                  <a:pt x="468" y="54"/>
                </a:lnTo>
                <a:lnTo>
                  <a:pt x="468" y="55"/>
                </a:lnTo>
                <a:lnTo>
                  <a:pt x="469" y="57"/>
                </a:lnTo>
                <a:lnTo>
                  <a:pt x="469" y="58"/>
                </a:lnTo>
                <a:lnTo>
                  <a:pt x="471" y="60"/>
                </a:lnTo>
                <a:lnTo>
                  <a:pt x="471" y="62"/>
                </a:lnTo>
                <a:lnTo>
                  <a:pt x="473" y="62"/>
                </a:lnTo>
                <a:lnTo>
                  <a:pt x="473" y="63"/>
                </a:lnTo>
                <a:lnTo>
                  <a:pt x="473" y="65"/>
                </a:lnTo>
                <a:lnTo>
                  <a:pt x="474" y="65"/>
                </a:lnTo>
                <a:lnTo>
                  <a:pt x="476" y="67"/>
                </a:lnTo>
                <a:lnTo>
                  <a:pt x="478" y="67"/>
                </a:lnTo>
                <a:lnTo>
                  <a:pt x="478" y="68"/>
                </a:lnTo>
                <a:lnTo>
                  <a:pt x="479" y="68"/>
                </a:lnTo>
                <a:lnTo>
                  <a:pt x="481" y="68"/>
                </a:lnTo>
                <a:lnTo>
                  <a:pt x="482" y="68"/>
                </a:lnTo>
                <a:lnTo>
                  <a:pt x="484" y="67"/>
                </a:lnTo>
                <a:lnTo>
                  <a:pt x="486" y="67"/>
                </a:lnTo>
                <a:lnTo>
                  <a:pt x="487" y="67"/>
                </a:lnTo>
                <a:lnTo>
                  <a:pt x="489" y="67"/>
                </a:lnTo>
                <a:lnTo>
                  <a:pt x="489" y="65"/>
                </a:lnTo>
                <a:lnTo>
                  <a:pt x="489" y="63"/>
                </a:lnTo>
                <a:lnTo>
                  <a:pt x="491" y="63"/>
                </a:lnTo>
                <a:lnTo>
                  <a:pt x="492" y="63"/>
                </a:lnTo>
                <a:lnTo>
                  <a:pt x="494" y="62"/>
                </a:lnTo>
                <a:lnTo>
                  <a:pt x="497" y="60"/>
                </a:lnTo>
                <a:lnTo>
                  <a:pt x="499" y="58"/>
                </a:lnTo>
                <a:lnTo>
                  <a:pt x="500" y="58"/>
                </a:lnTo>
                <a:lnTo>
                  <a:pt x="500" y="57"/>
                </a:lnTo>
                <a:lnTo>
                  <a:pt x="502" y="57"/>
                </a:lnTo>
                <a:lnTo>
                  <a:pt x="504" y="57"/>
                </a:lnTo>
                <a:lnTo>
                  <a:pt x="505" y="55"/>
                </a:lnTo>
                <a:lnTo>
                  <a:pt x="505" y="54"/>
                </a:lnTo>
                <a:lnTo>
                  <a:pt x="509" y="54"/>
                </a:lnTo>
                <a:lnTo>
                  <a:pt x="510" y="52"/>
                </a:lnTo>
                <a:lnTo>
                  <a:pt x="510" y="50"/>
                </a:lnTo>
                <a:lnTo>
                  <a:pt x="510" y="49"/>
                </a:lnTo>
                <a:lnTo>
                  <a:pt x="512" y="49"/>
                </a:lnTo>
                <a:lnTo>
                  <a:pt x="514" y="49"/>
                </a:lnTo>
                <a:lnTo>
                  <a:pt x="515" y="49"/>
                </a:lnTo>
                <a:lnTo>
                  <a:pt x="517" y="49"/>
                </a:lnTo>
                <a:lnTo>
                  <a:pt x="517" y="50"/>
                </a:lnTo>
                <a:lnTo>
                  <a:pt x="518" y="50"/>
                </a:lnTo>
                <a:lnTo>
                  <a:pt x="520" y="52"/>
                </a:lnTo>
                <a:lnTo>
                  <a:pt x="520" y="54"/>
                </a:lnTo>
                <a:lnTo>
                  <a:pt x="522" y="54"/>
                </a:lnTo>
                <a:lnTo>
                  <a:pt x="523" y="54"/>
                </a:lnTo>
                <a:lnTo>
                  <a:pt x="523" y="55"/>
                </a:lnTo>
                <a:lnTo>
                  <a:pt x="525" y="57"/>
                </a:lnTo>
                <a:lnTo>
                  <a:pt x="525" y="58"/>
                </a:lnTo>
                <a:lnTo>
                  <a:pt x="527" y="58"/>
                </a:lnTo>
                <a:lnTo>
                  <a:pt x="528" y="58"/>
                </a:lnTo>
                <a:lnTo>
                  <a:pt x="528" y="60"/>
                </a:lnTo>
                <a:lnTo>
                  <a:pt x="530" y="60"/>
                </a:lnTo>
                <a:lnTo>
                  <a:pt x="531" y="60"/>
                </a:lnTo>
                <a:lnTo>
                  <a:pt x="533" y="60"/>
                </a:lnTo>
                <a:lnTo>
                  <a:pt x="535" y="62"/>
                </a:lnTo>
                <a:lnTo>
                  <a:pt x="536" y="62"/>
                </a:lnTo>
                <a:lnTo>
                  <a:pt x="536" y="63"/>
                </a:lnTo>
                <a:lnTo>
                  <a:pt x="538" y="63"/>
                </a:lnTo>
                <a:lnTo>
                  <a:pt x="540" y="65"/>
                </a:lnTo>
                <a:lnTo>
                  <a:pt x="540" y="63"/>
                </a:lnTo>
                <a:lnTo>
                  <a:pt x="540" y="65"/>
                </a:lnTo>
                <a:lnTo>
                  <a:pt x="541" y="65"/>
                </a:lnTo>
                <a:lnTo>
                  <a:pt x="541" y="67"/>
                </a:lnTo>
                <a:lnTo>
                  <a:pt x="543" y="67"/>
                </a:lnTo>
                <a:lnTo>
                  <a:pt x="545" y="65"/>
                </a:lnTo>
                <a:lnTo>
                  <a:pt x="546" y="65"/>
                </a:lnTo>
                <a:lnTo>
                  <a:pt x="546" y="67"/>
                </a:lnTo>
                <a:lnTo>
                  <a:pt x="548" y="67"/>
                </a:lnTo>
                <a:lnTo>
                  <a:pt x="548" y="68"/>
                </a:lnTo>
                <a:lnTo>
                  <a:pt x="549" y="68"/>
                </a:lnTo>
                <a:lnTo>
                  <a:pt x="551" y="68"/>
                </a:lnTo>
                <a:lnTo>
                  <a:pt x="551" y="67"/>
                </a:lnTo>
                <a:lnTo>
                  <a:pt x="553" y="68"/>
                </a:lnTo>
                <a:lnTo>
                  <a:pt x="554" y="70"/>
                </a:lnTo>
                <a:lnTo>
                  <a:pt x="556" y="70"/>
                </a:lnTo>
                <a:lnTo>
                  <a:pt x="558" y="70"/>
                </a:lnTo>
                <a:lnTo>
                  <a:pt x="558" y="72"/>
                </a:lnTo>
                <a:lnTo>
                  <a:pt x="558" y="73"/>
                </a:lnTo>
                <a:lnTo>
                  <a:pt x="559" y="73"/>
                </a:lnTo>
                <a:lnTo>
                  <a:pt x="561" y="73"/>
                </a:lnTo>
                <a:lnTo>
                  <a:pt x="563" y="73"/>
                </a:lnTo>
                <a:lnTo>
                  <a:pt x="563" y="75"/>
                </a:lnTo>
                <a:lnTo>
                  <a:pt x="564" y="75"/>
                </a:lnTo>
                <a:lnTo>
                  <a:pt x="566" y="75"/>
                </a:lnTo>
                <a:lnTo>
                  <a:pt x="566" y="73"/>
                </a:lnTo>
                <a:lnTo>
                  <a:pt x="567" y="73"/>
                </a:lnTo>
                <a:lnTo>
                  <a:pt x="569" y="73"/>
                </a:lnTo>
                <a:lnTo>
                  <a:pt x="571" y="73"/>
                </a:lnTo>
                <a:lnTo>
                  <a:pt x="571" y="72"/>
                </a:lnTo>
                <a:lnTo>
                  <a:pt x="572" y="72"/>
                </a:lnTo>
                <a:lnTo>
                  <a:pt x="572" y="73"/>
                </a:lnTo>
                <a:lnTo>
                  <a:pt x="574" y="73"/>
                </a:lnTo>
                <a:lnTo>
                  <a:pt x="574" y="75"/>
                </a:lnTo>
                <a:lnTo>
                  <a:pt x="576" y="75"/>
                </a:lnTo>
                <a:lnTo>
                  <a:pt x="577" y="73"/>
                </a:lnTo>
                <a:lnTo>
                  <a:pt x="579" y="73"/>
                </a:lnTo>
                <a:lnTo>
                  <a:pt x="579" y="75"/>
                </a:lnTo>
                <a:lnTo>
                  <a:pt x="580" y="73"/>
                </a:lnTo>
                <a:lnTo>
                  <a:pt x="582" y="73"/>
                </a:lnTo>
                <a:lnTo>
                  <a:pt x="584" y="73"/>
                </a:lnTo>
                <a:lnTo>
                  <a:pt x="585" y="72"/>
                </a:lnTo>
                <a:lnTo>
                  <a:pt x="587" y="72"/>
                </a:lnTo>
                <a:lnTo>
                  <a:pt x="587" y="70"/>
                </a:lnTo>
                <a:lnTo>
                  <a:pt x="589" y="70"/>
                </a:lnTo>
                <a:lnTo>
                  <a:pt x="589" y="72"/>
                </a:lnTo>
                <a:lnTo>
                  <a:pt x="590" y="72"/>
                </a:lnTo>
                <a:lnTo>
                  <a:pt x="592" y="72"/>
                </a:lnTo>
                <a:lnTo>
                  <a:pt x="592" y="73"/>
                </a:lnTo>
                <a:lnTo>
                  <a:pt x="594" y="75"/>
                </a:lnTo>
                <a:lnTo>
                  <a:pt x="594" y="76"/>
                </a:lnTo>
                <a:lnTo>
                  <a:pt x="595" y="76"/>
                </a:lnTo>
                <a:lnTo>
                  <a:pt x="597" y="76"/>
                </a:lnTo>
                <a:lnTo>
                  <a:pt x="602" y="76"/>
                </a:lnTo>
                <a:lnTo>
                  <a:pt x="603" y="76"/>
                </a:lnTo>
                <a:lnTo>
                  <a:pt x="610" y="76"/>
                </a:lnTo>
                <a:lnTo>
                  <a:pt x="613" y="78"/>
                </a:lnTo>
                <a:lnTo>
                  <a:pt x="636" y="78"/>
                </a:lnTo>
                <a:lnTo>
                  <a:pt x="649" y="78"/>
                </a:lnTo>
                <a:lnTo>
                  <a:pt x="656" y="78"/>
                </a:lnTo>
                <a:lnTo>
                  <a:pt x="662" y="78"/>
                </a:lnTo>
                <a:lnTo>
                  <a:pt x="664" y="78"/>
                </a:lnTo>
                <a:lnTo>
                  <a:pt x="665" y="78"/>
                </a:lnTo>
                <a:lnTo>
                  <a:pt x="669" y="78"/>
                </a:lnTo>
                <a:lnTo>
                  <a:pt x="670" y="78"/>
                </a:lnTo>
                <a:lnTo>
                  <a:pt x="672" y="78"/>
                </a:lnTo>
                <a:lnTo>
                  <a:pt x="674" y="78"/>
                </a:lnTo>
                <a:lnTo>
                  <a:pt x="672" y="78"/>
                </a:lnTo>
                <a:lnTo>
                  <a:pt x="672" y="80"/>
                </a:lnTo>
                <a:lnTo>
                  <a:pt x="670" y="80"/>
                </a:lnTo>
                <a:lnTo>
                  <a:pt x="670" y="81"/>
                </a:lnTo>
                <a:lnTo>
                  <a:pt x="670" y="83"/>
                </a:lnTo>
                <a:lnTo>
                  <a:pt x="670" y="85"/>
                </a:lnTo>
                <a:lnTo>
                  <a:pt x="670" y="86"/>
                </a:lnTo>
                <a:lnTo>
                  <a:pt x="670" y="88"/>
                </a:lnTo>
                <a:lnTo>
                  <a:pt x="670" y="90"/>
                </a:lnTo>
                <a:lnTo>
                  <a:pt x="670" y="91"/>
                </a:lnTo>
                <a:lnTo>
                  <a:pt x="670" y="93"/>
                </a:lnTo>
                <a:lnTo>
                  <a:pt x="670" y="94"/>
                </a:lnTo>
                <a:lnTo>
                  <a:pt x="670" y="96"/>
                </a:lnTo>
                <a:lnTo>
                  <a:pt x="672" y="98"/>
                </a:lnTo>
                <a:lnTo>
                  <a:pt x="672" y="99"/>
                </a:lnTo>
                <a:lnTo>
                  <a:pt x="672" y="101"/>
                </a:lnTo>
                <a:lnTo>
                  <a:pt x="672" y="103"/>
                </a:lnTo>
                <a:lnTo>
                  <a:pt x="670" y="103"/>
                </a:lnTo>
                <a:lnTo>
                  <a:pt x="670" y="104"/>
                </a:lnTo>
                <a:lnTo>
                  <a:pt x="672" y="104"/>
                </a:lnTo>
                <a:lnTo>
                  <a:pt x="670" y="106"/>
                </a:lnTo>
                <a:lnTo>
                  <a:pt x="672" y="106"/>
                </a:lnTo>
                <a:lnTo>
                  <a:pt x="672" y="108"/>
                </a:lnTo>
                <a:lnTo>
                  <a:pt x="670" y="108"/>
                </a:lnTo>
                <a:lnTo>
                  <a:pt x="670" y="109"/>
                </a:lnTo>
                <a:lnTo>
                  <a:pt x="669" y="109"/>
                </a:lnTo>
                <a:lnTo>
                  <a:pt x="669" y="111"/>
                </a:lnTo>
                <a:lnTo>
                  <a:pt x="667" y="112"/>
                </a:lnTo>
                <a:lnTo>
                  <a:pt x="669" y="112"/>
                </a:lnTo>
                <a:lnTo>
                  <a:pt x="667" y="112"/>
                </a:lnTo>
                <a:lnTo>
                  <a:pt x="667" y="114"/>
                </a:lnTo>
                <a:lnTo>
                  <a:pt x="667" y="116"/>
                </a:lnTo>
                <a:lnTo>
                  <a:pt x="667" y="117"/>
                </a:lnTo>
                <a:lnTo>
                  <a:pt x="665" y="117"/>
                </a:lnTo>
                <a:lnTo>
                  <a:pt x="665" y="119"/>
                </a:lnTo>
                <a:lnTo>
                  <a:pt x="665" y="121"/>
                </a:lnTo>
                <a:lnTo>
                  <a:pt x="665" y="122"/>
                </a:lnTo>
                <a:lnTo>
                  <a:pt x="665" y="124"/>
                </a:lnTo>
                <a:lnTo>
                  <a:pt x="667" y="124"/>
                </a:lnTo>
                <a:lnTo>
                  <a:pt x="669" y="124"/>
                </a:lnTo>
                <a:lnTo>
                  <a:pt x="669" y="125"/>
                </a:lnTo>
                <a:lnTo>
                  <a:pt x="669" y="127"/>
                </a:lnTo>
                <a:lnTo>
                  <a:pt x="670" y="127"/>
                </a:lnTo>
                <a:lnTo>
                  <a:pt x="670" y="129"/>
                </a:lnTo>
                <a:lnTo>
                  <a:pt x="670" y="130"/>
                </a:lnTo>
                <a:lnTo>
                  <a:pt x="670" y="132"/>
                </a:lnTo>
                <a:lnTo>
                  <a:pt x="670" y="134"/>
                </a:lnTo>
                <a:lnTo>
                  <a:pt x="672" y="134"/>
                </a:lnTo>
                <a:lnTo>
                  <a:pt x="672" y="135"/>
                </a:lnTo>
                <a:lnTo>
                  <a:pt x="674" y="135"/>
                </a:lnTo>
                <a:lnTo>
                  <a:pt x="672" y="137"/>
                </a:lnTo>
                <a:lnTo>
                  <a:pt x="672" y="139"/>
                </a:lnTo>
                <a:lnTo>
                  <a:pt x="672" y="140"/>
                </a:lnTo>
                <a:lnTo>
                  <a:pt x="670" y="142"/>
                </a:lnTo>
                <a:lnTo>
                  <a:pt x="670" y="143"/>
                </a:lnTo>
                <a:lnTo>
                  <a:pt x="670" y="145"/>
                </a:lnTo>
                <a:lnTo>
                  <a:pt x="670" y="147"/>
                </a:lnTo>
                <a:lnTo>
                  <a:pt x="670" y="148"/>
                </a:lnTo>
                <a:lnTo>
                  <a:pt x="670" y="150"/>
                </a:lnTo>
                <a:lnTo>
                  <a:pt x="669" y="150"/>
                </a:lnTo>
                <a:lnTo>
                  <a:pt x="669" y="152"/>
                </a:lnTo>
                <a:lnTo>
                  <a:pt x="669" y="153"/>
                </a:lnTo>
                <a:lnTo>
                  <a:pt x="669" y="155"/>
                </a:lnTo>
                <a:lnTo>
                  <a:pt x="669" y="157"/>
                </a:lnTo>
                <a:lnTo>
                  <a:pt x="669" y="158"/>
                </a:lnTo>
                <a:lnTo>
                  <a:pt x="669" y="160"/>
                </a:lnTo>
                <a:lnTo>
                  <a:pt x="667" y="161"/>
                </a:lnTo>
                <a:lnTo>
                  <a:pt x="667" y="163"/>
                </a:lnTo>
                <a:lnTo>
                  <a:pt x="667" y="165"/>
                </a:lnTo>
                <a:lnTo>
                  <a:pt x="667" y="166"/>
                </a:lnTo>
                <a:lnTo>
                  <a:pt x="665" y="166"/>
                </a:lnTo>
                <a:lnTo>
                  <a:pt x="664" y="168"/>
                </a:lnTo>
                <a:lnTo>
                  <a:pt x="664" y="170"/>
                </a:lnTo>
                <a:lnTo>
                  <a:pt x="662" y="170"/>
                </a:lnTo>
                <a:lnTo>
                  <a:pt x="662" y="171"/>
                </a:lnTo>
                <a:lnTo>
                  <a:pt x="662" y="173"/>
                </a:lnTo>
                <a:lnTo>
                  <a:pt x="662" y="175"/>
                </a:lnTo>
                <a:lnTo>
                  <a:pt x="664" y="176"/>
                </a:lnTo>
                <a:lnTo>
                  <a:pt x="664" y="178"/>
                </a:lnTo>
                <a:lnTo>
                  <a:pt x="664" y="179"/>
                </a:lnTo>
                <a:lnTo>
                  <a:pt x="664" y="181"/>
                </a:lnTo>
                <a:lnTo>
                  <a:pt x="664" y="183"/>
                </a:lnTo>
                <a:lnTo>
                  <a:pt x="665" y="184"/>
                </a:lnTo>
                <a:lnTo>
                  <a:pt x="665" y="186"/>
                </a:lnTo>
                <a:lnTo>
                  <a:pt x="665" y="188"/>
                </a:lnTo>
                <a:lnTo>
                  <a:pt x="664" y="188"/>
                </a:lnTo>
                <a:lnTo>
                  <a:pt x="662" y="188"/>
                </a:lnTo>
                <a:lnTo>
                  <a:pt x="662" y="189"/>
                </a:lnTo>
                <a:lnTo>
                  <a:pt x="662" y="188"/>
                </a:lnTo>
                <a:lnTo>
                  <a:pt x="661" y="188"/>
                </a:lnTo>
                <a:lnTo>
                  <a:pt x="661" y="189"/>
                </a:lnTo>
                <a:lnTo>
                  <a:pt x="659" y="189"/>
                </a:lnTo>
                <a:lnTo>
                  <a:pt x="657" y="191"/>
                </a:lnTo>
                <a:lnTo>
                  <a:pt x="657" y="192"/>
                </a:lnTo>
                <a:lnTo>
                  <a:pt x="656" y="194"/>
                </a:lnTo>
                <a:lnTo>
                  <a:pt x="654" y="194"/>
                </a:lnTo>
                <a:lnTo>
                  <a:pt x="654" y="196"/>
                </a:lnTo>
                <a:lnTo>
                  <a:pt x="652" y="196"/>
                </a:lnTo>
                <a:lnTo>
                  <a:pt x="652" y="197"/>
                </a:lnTo>
                <a:lnTo>
                  <a:pt x="651" y="197"/>
                </a:lnTo>
                <a:lnTo>
                  <a:pt x="651" y="199"/>
                </a:lnTo>
                <a:lnTo>
                  <a:pt x="649" y="199"/>
                </a:lnTo>
                <a:lnTo>
                  <a:pt x="649" y="201"/>
                </a:lnTo>
                <a:lnTo>
                  <a:pt x="647" y="201"/>
                </a:lnTo>
                <a:lnTo>
                  <a:pt x="647" y="202"/>
                </a:lnTo>
                <a:lnTo>
                  <a:pt x="647" y="204"/>
                </a:lnTo>
                <a:lnTo>
                  <a:pt x="646" y="204"/>
                </a:lnTo>
                <a:lnTo>
                  <a:pt x="646" y="206"/>
                </a:lnTo>
                <a:lnTo>
                  <a:pt x="647" y="206"/>
                </a:lnTo>
                <a:lnTo>
                  <a:pt x="647" y="207"/>
                </a:lnTo>
                <a:lnTo>
                  <a:pt x="649" y="207"/>
                </a:lnTo>
                <a:lnTo>
                  <a:pt x="649" y="209"/>
                </a:lnTo>
                <a:lnTo>
                  <a:pt x="649" y="210"/>
                </a:lnTo>
                <a:lnTo>
                  <a:pt x="649" y="212"/>
                </a:lnTo>
                <a:lnTo>
                  <a:pt x="649" y="214"/>
                </a:lnTo>
                <a:lnTo>
                  <a:pt x="647" y="214"/>
                </a:lnTo>
                <a:lnTo>
                  <a:pt x="647" y="215"/>
                </a:lnTo>
                <a:lnTo>
                  <a:pt x="646" y="215"/>
                </a:lnTo>
                <a:lnTo>
                  <a:pt x="646" y="217"/>
                </a:lnTo>
                <a:lnTo>
                  <a:pt x="646" y="219"/>
                </a:lnTo>
                <a:lnTo>
                  <a:pt x="647" y="219"/>
                </a:lnTo>
                <a:lnTo>
                  <a:pt x="646" y="220"/>
                </a:lnTo>
                <a:lnTo>
                  <a:pt x="646" y="222"/>
                </a:lnTo>
                <a:lnTo>
                  <a:pt x="646" y="224"/>
                </a:lnTo>
                <a:lnTo>
                  <a:pt x="647" y="224"/>
                </a:lnTo>
                <a:lnTo>
                  <a:pt x="647" y="225"/>
                </a:lnTo>
                <a:lnTo>
                  <a:pt x="647" y="227"/>
                </a:lnTo>
                <a:lnTo>
                  <a:pt x="649" y="227"/>
                </a:lnTo>
                <a:lnTo>
                  <a:pt x="649" y="228"/>
                </a:lnTo>
                <a:lnTo>
                  <a:pt x="649" y="230"/>
                </a:lnTo>
                <a:lnTo>
                  <a:pt x="649" y="232"/>
                </a:lnTo>
                <a:lnTo>
                  <a:pt x="649" y="233"/>
                </a:lnTo>
                <a:lnTo>
                  <a:pt x="649" y="235"/>
                </a:lnTo>
                <a:lnTo>
                  <a:pt x="647" y="235"/>
                </a:lnTo>
                <a:lnTo>
                  <a:pt x="647" y="237"/>
                </a:lnTo>
                <a:lnTo>
                  <a:pt x="647" y="238"/>
                </a:lnTo>
                <a:lnTo>
                  <a:pt x="647" y="240"/>
                </a:lnTo>
                <a:lnTo>
                  <a:pt x="646" y="240"/>
                </a:lnTo>
                <a:lnTo>
                  <a:pt x="646" y="241"/>
                </a:lnTo>
                <a:lnTo>
                  <a:pt x="647" y="241"/>
                </a:lnTo>
                <a:lnTo>
                  <a:pt x="647" y="243"/>
                </a:lnTo>
                <a:lnTo>
                  <a:pt x="647" y="245"/>
                </a:lnTo>
                <a:lnTo>
                  <a:pt x="647" y="246"/>
                </a:lnTo>
                <a:lnTo>
                  <a:pt x="647" y="248"/>
                </a:lnTo>
                <a:lnTo>
                  <a:pt x="647" y="250"/>
                </a:lnTo>
                <a:lnTo>
                  <a:pt x="647" y="251"/>
                </a:lnTo>
                <a:lnTo>
                  <a:pt x="649" y="253"/>
                </a:lnTo>
                <a:lnTo>
                  <a:pt x="647" y="255"/>
                </a:lnTo>
                <a:lnTo>
                  <a:pt x="647" y="256"/>
                </a:lnTo>
                <a:lnTo>
                  <a:pt x="647" y="258"/>
                </a:lnTo>
                <a:lnTo>
                  <a:pt x="646" y="258"/>
                </a:lnTo>
                <a:lnTo>
                  <a:pt x="647" y="259"/>
                </a:lnTo>
                <a:lnTo>
                  <a:pt x="647" y="261"/>
                </a:lnTo>
                <a:lnTo>
                  <a:pt x="647" y="263"/>
                </a:lnTo>
                <a:lnTo>
                  <a:pt x="647" y="264"/>
                </a:lnTo>
                <a:lnTo>
                  <a:pt x="647" y="266"/>
                </a:lnTo>
                <a:lnTo>
                  <a:pt x="647" y="268"/>
                </a:lnTo>
                <a:lnTo>
                  <a:pt x="646" y="269"/>
                </a:lnTo>
                <a:lnTo>
                  <a:pt x="647" y="269"/>
                </a:lnTo>
                <a:lnTo>
                  <a:pt x="647" y="271"/>
                </a:lnTo>
                <a:lnTo>
                  <a:pt x="647" y="273"/>
                </a:lnTo>
                <a:lnTo>
                  <a:pt x="647" y="274"/>
                </a:lnTo>
                <a:lnTo>
                  <a:pt x="647" y="276"/>
                </a:lnTo>
                <a:lnTo>
                  <a:pt x="647" y="277"/>
                </a:lnTo>
                <a:lnTo>
                  <a:pt x="649" y="277"/>
                </a:lnTo>
                <a:lnTo>
                  <a:pt x="647" y="277"/>
                </a:lnTo>
                <a:lnTo>
                  <a:pt x="647" y="279"/>
                </a:lnTo>
                <a:lnTo>
                  <a:pt x="647" y="281"/>
                </a:lnTo>
                <a:lnTo>
                  <a:pt x="646" y="281"/>
                </a:lnTo>
                <a:lnTo>
                  <a:pt x="646" y="282"/>
                </a:lnTo>
                <a:lnTo>
                  <a:pt x="647" y="282"/>
                </a:lnTo>
                <a:lnTo>
                  <a:pt x="647" y="284"/>
                </a:lnTo>
                <a:lnTo>
                  <a:pt x="649" y="286"/>
                </a:lnTo>
                <a:lnTo>
                  <a:pt x="651" y="287"/>
                </a:lnTo>
                <a:lnTo>
                  <a:pt x="651" y="289"/>
                </a:lnTo>
                <a:lnTo>
                  <a:pt x="649" y="289"/>
                </a:lnTo>
                <a:lnTo>
                  <a:pt x="649" y="291"/>
                </a:lnTo>
                <a:lnTo>
                  <a:pt x="649" y="292"/>
                </a:lnTo>
                <a:lnTo>
                  <a:pt x="647" y="292"/>
                </a:lnTo>
                <a:lnTo>
                  <a:pt x="647" y="294"/>
                </a:lnTo>
                <a:lnTo>
                  <a:pt x="647" y="295"/>
                </a:lnTo>
                <a:lnTo>
                  <a:pt x="647" y="297"/>
                </a:lnTo>
                <a:lnTo>
                  <a:pt x="647" y="299"/>
                </a:lnTo>
                <a:lnTo>
                  <a:pt x="649" y="299"/>
                </a:lnTo>
                <a:lnTo>
                  <a:pt x="649" y="300"/>
                </a:lnTo>
                <a:lnTo>
                  <a:pt x="649" y="302"/>
                </a:lnTo>
                <a:lnTo>
                  <a:pt x="651" y="302"/>
                </a:lnTo>
                <a:lnTo>
                  <a:pt x="649" y="302"/>
                </a:lnTo>
                <a:lnTo>
                  <a:pt x="649" y="304"/>
                </a:lnTo>
                <a:lnTo>
                  <a:pt x="649" y="305"/>
                </a:lnTo>
                <a:lnTo>
                  <a:pt x="649" y="307"/>
                </a:lnTo>
                <a:lnTo>
                  <a:pt x="649" y="308"/>
                </a:lnTo>
                <a:lnTo>
                  <a:pt x="649" y="310"/>
                </a:lnTo>
                <a:lnTo>
                  <a:pt x="647" y="312"/>
                </a:lnTo>
                <a:lnTo>
                  <a:pt x="649" y="312"/>
                </a:lnTo>
                <a:lnTo>
                  <a:pt x="649" y="313"/>
                </a:lnTo>
                <a:lnTo>
                  <a:pt x="649" y="315"/>
                </a:lnTo>
                <a:lnTo>
                  <a:pt x="649" y="317"/>
                </a:lnTo>
                <a:lnTo>
                  <a:pt x="649" y="318"/>
                </a:lnTo>
                <a:lnTo>
                  <a:pt x="649" y="320"/>
                </a:lnTo>
                <a:lnTo>
                  <a:pt x="649" y="322"/>
                </a:lnTo>
                <a:lnTo>
                  <a:pt x="651" y="322"/>
                </a:lnTo>
                <a:lnTo>
                  <a:pt x="649" y="323"/>
                </a:lnTo>
                <a:lnTo>
                  <a:pt x="649" y="325"/>
                </a:lnTo>
                <a:lnTo>
                  <a:pt x="649" y="326"/>
                </a:lnTo>
                <a:lnTo>
                  <a:pt x="649" y="328"/>
                </a:lnTo>
                <a:lnTo>
                  <a:pt x="649" y="330"/>
                </a:lnTo>
                <a:lnTo>
                  <a:pt x="647" y="330"/>
                </a:lnTo>
                <a:lnTo>
                  <a:pt x="647" y="331"/>
                </a:lnTo>
                <a:lnTo>
                  <a:pt x="647" y="333"/>
                </a:lnTo>
                <a:lnTo>
                  <a:pt x="649" y="333"/>
                </a:lnTo>
                <a:lnTo>
                  <a:pt x="651" y="333"/>
                </a:lnTo>
                <a:lnTo>
                  <a:pt x="652" y="333"/>
                </a:lnTo>
                <a:lnTo>
                  <a:pt x="654" y="335"/>
                </a:lnTo>
                <a:lnTo>
                  <a:pt x="656" y="335"/>
                </a:lnTo>
                <a:lnTo>
                  <a:pt x="656" y="336"/>
                </a:lnTo>
                <a:lnTo>
                  <a:pt x="656" y="338"/>
                </a:lnTo>
                <a:lnTo>
                  <a:pt x="656" y="340"/>
                </a:lnTo>
                <a:lnTo>
                  <a:pt x="656" y="341"/>
                </a:lnTo>
                <a:lnTo>
                  <a:pt x="656" y="343"/>
                </a:lnTo>
                <a:lnTo>
                  <a:pt x="657" y="343"/>
                </a:lnTo>
                <a:lnTo>
                  <a:pt x="657" y="344"/>
                </a:lnTo>
                <a:lnTo>
                  <a:pt x="657" y="346"/>
                </a:lnTo>
                <a:lnTo>
                  <a:pt x="657" y="348"/>
                </a:lnTo>
                <a:lnTo>
                  <a:pt x="657" y="349"/>
                </a:lnTo>
                <a:lnTo>
                  <a:pt x="659" y="349"/>
                </a:lnTo>
                <a:lnTo>
                  <a:pt x="661" y="349"/>
                </a:lnTo>
                <a:lnTo>
                  <a:pt x="662" y="349"/>
                </a:lnTo>
                <a:lnTo>
                  <a:pt x="664" y="349"/>
                </a:lnTo>
                <a:lnTo>
                  <a:pt x="665" y="349"/>
                </a:lnTo>
                <a:lnTo>
                  <a:pt x="665" y="351"/>
                </a:lnTo>
                <a:lnTo>
                  <a:pt x="667" y="351"/>
                </a:lnTo>
                <a:lnTo>
                  <a:pt x="661" y="351"/>
                </a:lnTo>
                <a:lnTo>
                  <a:pt x="631" y="351"/>
                </a:lnTo>
                <a:lnTo>
                  <a:pt x="592" y="349"/>
                </a:lnTo>
                <a:lnTo>
                  <a:pt x="590" y="349"/>
                </a:lnTo>
                <a:lnTo>
                  <a:pt x="574" y="349"/>
                </a:lnTo>
                <a:lnTo>
                  <a:pt x="572" y="349"/>
                </a:lnTo>
                <a:lnTo>
                  <a:pt x="561" y="349"/>
                </a:lnTo>
                <a:lnTo>
                  <a:pt x="561" y="351"/>
                </a:lnTo>
                <a:lnTo>
                  <a:pt x="556" y="351"/>
                </a:lnTo>
                <a:lnTo>
                  <a:pt x="548" y="351"/>
                </a:lnTo>
                <a:lnTo>
                  <a:pt x="536" y="351"/>
                </a:lnTo>
                <a:lnTo>
                  <a:pt x="523" y="351"/>
                </a:lnTo>
                <a:lnTo>
                  <a:pt x="520" y="351"/>
                </a:lnTo>
                <a:lnTo>
                  <a:pt x="517" y="351"/>
                </a:lnTo>
                <a:lnTo>
                  <a:pt x="515" y="351"/>
                </a:lnTo>
                <a:lnTo>
                  <a:pt x="514" y="351"/>
                </a:lnTo>
                <a:lnTo>
                  <a:pt x="505" y="351"/>
                </a:lnTo>
                <a:lnTo>
                  <a:pt x="504" y="351"/>
                </a:lnTo>
                <a:lnTo>
                  <a:pt x="496" y="351"/>
                </a:lnTo>
                <a:lnTo>
                  <a:pt x="491" y="351"/>
                </a:lnTo>
                <a:lnTo>
                  <a:pt x="484" y="351"/>
                </a:lnTo>
                <a:lnTo>
                  <a:pt x="482" y="351"/>
                </a:lnTo>
                <a:lnTo>
                  <a:pt x="469" y="351"/>
                </a:lnTo>
                <a:lnTo>
                  <a:pt x="468" y="351"/>
                </a:lnTo>
                <a:lnTo>
                  <a:pt x="466" y="351"/>
                </a:lnTo>
                <a:lnTo>
                  <a:pt x="464" y="351"/>
                </a:lnTo>
                <a:lnTo>
                  <a:pt x="461" y="349"/>
                </a:lnTo>
                <a:lnTo>
                  <a:pt x="458" y="349"/>
                </a:lnTo>
                <a:lnTo>
                  <a:pt x="455" y="349"/>
                </a:lnTo>
                <a:lnTo>
                  <a:pt x="453" y="349"/>
                </a:lnTo>
                <a:lnTo>
                  <a:pt x="453" y="351"/>
                </a:lnTo>
                <a:lnTo>
                  <a:pt x="448" y="351"/>
                </a:lnTo>
                <a:lnTo>
                  <a:pt x="432" y="349"/>
                </a:lnTo>
                <a:lnTo>
                  <a:pt x="430" y="349"/>
                </a:lnTo>
                <a:lnTo>
                  <a:pt x="424" y="349"/>
                </a:lnTo>
                <a:lnTo>
                  <a:pt x="424" y="351"/>
                </a:lnTo>
                <a:lnTo>
                  <a:pt x="422" y="351"/>
                </a:lnTo>
                <a:lnTo>
                  <a:pt x="422" y="353"/>
                </a:lnTo>
                <a:lnTo>
                  <a:pt x="422" y="354"/>
                </a:lnTo>
                <a:lnTo>
                  <a:pt x="422" y="356"/>
                </a:lnTo>
                <a:lnTo>
                  <a:pt x="422" y="358"/>
                </a:lnTo>
                <a:lnTo>
                  <a:pt x="424" y="359"/>
                </a:lnTo>
                <a:lnTo>
                  <a:pt x="424" y="361"/>
                </a:lnTo>
                <a:lnTo>
                  <a:pt x="424" y="362"/>
                </a:lnTo>
                <a:lnTo>
                  <a:pt x="424" y="364"/>
                </a:lnTo>
                <a:lnTo>
                  <a:pt x="422" y="364"/>
                </a:lnTo>
                <a:lnTo>
                  <a:pt x="422" y="366"/>
                </a:lnTo>
                <a:lnTo>
                  <a:pt x="420" y="366"/>
                </a:lnTo>
                <a:lnTo>
                  <a:pt x="419" y="366"/>
                </a:lnTo>
                <a:lnTo>
                  <a:pt x="419" y="367"/>
                </a:lnTo>
                <a:lnTo>
                  <a:pt x="417" y="367"/>
                </a:lnTo>
                <a:lnTo>
                  <a:pt x="417" y="369"/>
                </a:lnTo>
                <a:lnTo>
                  <a:pt x="415" y="369"/>
                </a:lnTo>
                <a:lnTo>
                  <a:pt x="414" y="369"/>
                </a:lnTo>
                <a:lnTo>
                  <a:pt x="412" y="371"/>
                </a:lnTo>
                <a:lnTo>
                  <a:pt x="411" y="371"/>
                </a:lnTo>
                <a:lnTo>
                  <a:pt x="411" y="372"/>
                </a:lnTo>
                <a:lnTo>
                  <a:pt x="409" y="374"/>
                </a:lnTo>
                <a:lnTo>
                  <a:pt x="409" y="375"/>
                </a:lnTo>
                <a:lnTo>
                  <a:pt x="407" y="375"/>
                </a:lnTo>
                <a:lnTo>
                  <a:pt x="406" y="375"/>
                </a:lnTo>
                <a:lnTo>
                  <a:pt x="406" y="377"/>
                </a:lnTo>
                <a:lnTo>
                  <a:pt x="404" y="377"/>
                </a:lnTo>
                <a:lnTo>
                  <a:pt x="402" y="377"/>
                </a:lnTo>
                <a:lnTo>
                  <a:pt x="401" y="377"/>
                </a:lnTo>
                <a:lnTo>
                  <a:pt x="401" y="375"/>
                </a:lnTo>
                <a:lnTo>
                  <a:pt x="399" y="377"/>
                </a:lnTo>
                <a:lnTo>
                  <a:pt x="397" y="377"/>
                </a:lnTo>
                <a:lnTo>
                  <a:pt x="396" y="375"/>
                </a:lnTo>
                <a:lnTo>
                  <a:pt x="396" y="372"/>
                </a:lnTo>
                <a:lnTo>
                  <a:pt x="391" y="372"/>
                </a:lnTo>
                <a:lnTo>
                  <a:pt x="388" y="372"/>
                </a:lnTo>
                <a:lnTo>
                  <a:pt x="388" y="369"/>
                </a:lnTo>
                <a:lnTo>
                  <a:pt x="386" y="369"/>
                </a:lnTo>
                <a:lnTo>
                  <a:pt x="384" y="369"/>
                </a:lnTo>
                <a:lnTo>
                  <a:pt x="381" y="369"/>
                </a:lnTo>
                <a:lnTo>
                  <a:pt x="378" y="369"/>
                </a:lnTo>
                <a:lnTo>
                  <a:pt x="378" y="371"/>
                </a:lnTo>
                <a:lnTo>
                  <a:pt x="376" y="371"/>
                </a:lnTo>
                <a:lnTo>
                  <a:pt x="375" y="371"/>
                </a:lnTo>
                <a:lnTo>
                  <a:pt x="375" y="369"/>
                </a:lnTo>
                <a:lnTo>
                  <a:pt x="373" y="369"/>
                </a:lnTo>
                <a:lnTo>
                  <a:pt x="373" y="371"/>
                </a:lnTo>
                <a:lnTo>
                  <a:pt x="371" y="371"/>
                </a:lnTo>
                <a:lnTo>
                  <a:pt x="370" y="371"/>
                </a:lnTo>
                <a:lnTo>
                  <a:pt x="368" y="371"/>
                </a:lnTo>
                <a:lnTo>
                  <a:pt x="368" y="372"/>
                </a:lnTo>
                <a:lnTo>
                  <a:pt x="366" y="372"/>
                </a:lnTo>
                <a:lnTo>
                  <a:pt x="366" y="371"/>
                </a:lnTo>
                <a:lnTo>
                  <a:pt x="365" y="371"/>
                </a:lnTo>
                <a:lnTo>
                  <a:pt x="363" y="371"/>
                </a:lnTo>
                <a:lnTo>
                  <a:pt x="363" y="369"/>
                </a:lnTo>
                <a:lnTo>
                  <a:pt x="362" y="369"/>
                </a:lnTo>
                <a:lnTo>
                  <a:pt x="360" y="367"/>
                </a:lnTo>
                <a:lnTo>
                  <a:pt x="358" y="367"/>
                </a:lnTo>
                <a:lnTo>
                  <a:pt x="357" y="367"/>
                </a:lnTo>
                <a:lnTo>
                  <a:pt x="355" y="367"/>
                </a:lnTo>
                <a:lnTo>
                  <a:pt x="355" y="369"/>
                </a:lnTo>
                <a:lnTo>
                  <a:pt x="353" y="369"/>
                </a:lnTo>
                <a:lnTo>
                  <a:pt x="352" y="369"/>
                </a:lnTo>
                <a:lnTo>
                  <a:pt x="350" y="369"/>
                </a:lnTo>
                <a:lnTo>
                  <a:pt x="348" y="369"/>
                </a:lnTo>
                <a:lnTo>
                  <a:pt x="347" y="369"/>
                </a:lnTo>
                <a:lnTo>
                  <a:pt x="345" y="369"/>
                </a:lnTo>
                <a:lnTo>
                  <a:pt x="345" y="367"/>
                </a:lnTo>
                <a:lnTo>
                  <a:pt x="344" y="367"/>
                </a:lnTo>
                <a:lnTo>
                  <a:pt x="342" y="367"/>
                </a:lnTo>
                <a:lnTo>
                  <a:pt x="340" y="367"/>
                </a:lnTo>
                <a:lnTo>
                  <a:pt x="340" y="366"/>
                </a:lnTo>
                <a:lnTo>
                  <a:pt x="339" y="366"/>
                </a:lnTo>
                <a:lnTo>
                  <a:pt x="339" y="364"/>
                </a:lnTo>
                <a:lnTo>
                  <a:pt x="339" y="362"/>
                </a:lnTo>
                <a:lnTo>
                  <a:pt x="337" y="362"/>
                </a:lnTo>
                <a:lnTo>
                  <a:pt x="337" y="361"/>
                </a:lnTo>
                <a:lnTo>
                  <a:pt x="335" y="362"/>
                </a:lnTo>
                <a:lnTo>
                  <a:pt x="334" y="362"/>
                </a:lnTo>
                <a:lnTo>
                  <a:pt x="332" y="364"/>
                </a:lnTo>
                <a:lnTo>
                  <a:pt x="331" y="364"/>
                </a:lnTo>
                <a:lnTo>
                  <a:pt x="329" y="364"/>
                </a:lnTo>
                <a:lnTo>
                  <a:pt x="329" y="362"/>
                </a:lnTo>
                <a:lnTo>
                  <a:pt x="329" y="361"/>
                </a:lnTo>
                <a:lnTo>
                  <a:pt x="329" y="359"/>
                </a:lnTo>
                <a:lnTo>
                  <a:pt x="327" y="359"/>
                </a:lnTo>
                <a:lnTo>
                  <a:pt x="326" y="359"/>
                </a:lnTo>
                <a:lnTo>
                  <a:pt x="322" y="359"/>
                </a:lnTo>
                <a:lnTo>
                  <a:pt x="321" y="359"/>
                </a:lnTo>
                <a:lnTo>
                  <a:pt x="319" y="361"/>
                </a:lnTo>
                <a:lnTo>
                  <a:pt x="317" y="361"/>
                </a:lnTo>
                <a:lnTo>
                  <a:pt x="317" y="362"/>
                </a:lnTo>
                <a:lnTo>
                  <a:pt x="316" y="361"/>
                </a:lnTo>
                <a:lnTo>
                  <a:pt x="314" y="361"/>
                </a:lnTo>
                <a:lnTo>
                  <a:pt x="313" y="362"/>
                </a:lnTo>
                <a:lnTo>
                  <a:pt x="311" y="362"/>
                </a:lnTo>
                <a:lnTo>
                  <a:pt x="309" y="362"/>
                </a:lnTo>
                <a:lnTo>
                  <a:pt x="308" y="362"/>
                </a:lnTo>
                <a:lnTo>
                  <a:pt x="309" y="361"/>
                </a:lnTo>
                <a:lnTo>
                  <a:pt x="309" y="359"/>
                </a:lnTo>
                <a:lnTo>
                  <a:pt x="309" y="358"/>
                </a:lnTo>
                <a:lnTo>
                  <a:pt x="308" y="358"/>
                </a:lnTo>
                <a:lnTo>
                  <a:pt x="306" y="358"/>
                </a:lnTo>
                <a:lnTo>
                  <a:pt x="306" y="356"/>
                </a:lnTo>
                <a:lnTo>
                  <a:pt x="304" y="356"/>
                </a:lnTo>
                <a:lnTo>
                  <a:pt x="304" y="354"/>
                </a:lnTo>
                <a:lnTo>
                  <a:pt x="303" y="354"/>
                </a:lnTo>
                <a:lnTo>
                  <a:pt x="301" y="354"/>
                </a:lnTo>
                <a:lnTo>
                  <a:pt x="301" y="353"/>
                </a:lnTo>
                <a:lnTo>
                  <a:pt x="299" y="353"/>
                </a:lnTo>
                <a:lnTo>
                  <a:pt x="298" y="353"/>
                </a:lnTo>
                <a:lnTo>
                  <a:pt x="296" y="353"/>
                </a:lnTo>
                <a:lnTo>
                  <a:pt x="295" y="353"/>
                </a:lnTo>
                <a:lnTo>
                  <a:pt x="293" y="351"/>
                </a:lnTo>
                <a:lnTo>
                  <a:pt x="291" y="351"/>
                </a:lnTo>
                <a:lnTo>
                  <a:pt x="290" y="351"/>
                </a:lnTo>
                <a:lnTo>
                  <a:pt x="288" y="349"/>
                </a:lnTo>
                <a:lnTo>
                  <a:pt x="288" y="348"/>
                </a:lnTo>
                <a:lnTo>
                  <a:pt x="286" y="348"/>
                </a:lnTo>
                <a:lnTo>
                  <a:pt x="285" y="349"/>
                </a:lnTo>
                <a:lnTo>
                  <a:pt x="283" y="349"/>
                </a:lnTo>
                <a:lnTo>
                  <a:pt x="281" y="349"/>
                </a:lnTo>
                <a:lnTo>
                  <a:pt x="281" y="348"/>
                </a:lnTo>
                <a:lnTo>
                  <a:pt x="280" y="348"/>
                </a:lnTo>
                <a:lnTo>
                  <a:pt x="280" y="349"/>
                </a:lnTo>
                <a:lnTo>
                  <a:pt x="280" y="348"/>
                </a:lnTo>
                <a:lnTo>
                  <a:pt x="278" y="348"/>
                </a:lnTo>
                <a:lnTo>
                  <a:pt x="278" y="346"/>
                </a:lnTo>
                <a:lnTo>
                  <a:pt x="277" y="346"/>
                </a:lnTo>
                <a:lnTo>
                  <a:pt x="277" y="344"/>
                </a:lnTo>
                <a:lnTo>
                  <a:pt x="277" y="343"/>
                </a:lnTo>
                <a:lnTo>
                  <a:pt x="278" y="343"/>
                </a:lnTo>
                <a:lnTo>
                  <a:pt x="278" y="341"/>
                </a:lnTo>
                <a:lnTo>
                  <a:pt x="277" y="340"/>
                </a:lnTo>
                <a:lnTo>
                  <a:pt x="277" y="338"/>
                </a:lnTo>
                <a:lnTo>
                  <a:pt x="277" y="336"/>
                </a:lnTo>
                <a:lnTo>
                  <a:pt x="275" y="336"/>
                </a:lnTo>
                <a:lnTo>
                  <a:pt x="273" y="336"/>
                </a:lnTo>
                <a:lnTo>
                  <a:pt x="273" y="335"/>
                </a:lnTo>
                <a:lnTo>
                  <a:pt x="272" y="335"/>
                </a:lnTo>
                <a:lnTo>
                  <a:pt x="270" y="335"/>
                </a:lnTo>
                <a:lnTo>
                  <a:pt x="268" y="335"/>
                </a:lnTo>
                <a:lnTo>
                  <a:pt x="268" y="336"/>
                </a:lnTo>
                <a:lnTo>
                  <a:pt x="267" y="336"/>
                </a:lnTo>
                <a:lnTo>
                  <a:pt x="267" y="335"/>
                </a:lnTo>
                <a:lnTo>
                  <a:pt x="265" y="335"/>
                </a:lnTo>
                <a:lnTo>
                  <a:pt x="264" y="333"/>
                </a:lnTo>
                <a:lnTo>
                  <a:pt x="262" y="333"/>
                </a:lnTo>
                <a:lnTo>
                  <a:pt x="262" y="331"/>
                </a:lnTo>
                <a:lnTo>
                  <a:pt x="260" y="331"/>
                </a:lnTo>
                <a:lnTo>
                  <a:pt x="260" y="333"/>
                </a:lnTo>
                <a:lnTo>
                  <a:pt x="259" y="333"/>
                </a:lnTo>
                <a:lnTo>
                  <a:pt x="257" y="333"/>
                </a:lnTo>
                <a:lnTo>
                  <a:pt x="257" y="331"/>
                </a:lnTo>
                <a:lnTo>
                  <a:pt x="255" y="331"/>
                </a:lnTo>
                <a:lnTo>
                  <a:pt x="254" y="330"/>
                </a:lnTo>
                <a:lnTo>
                  <a:pt x="255" y="330"/>
                </a:lnTo>
                <a:lnTo>
                  <a:pt x="254" y="328"/>
                </a:lnTo>
                <a:lnTo>
                  <a:pt x="252" y="328"/>
                </a:lnTo>
                <a:lnTo>
                  <a:pt x="250" y="328"/>
                </a:lnTo>
                <a:lnTo>
                  <a:pt x="249" y="328"/>
                </a:lnTo>
                <a:lnTo>
                  <a:pt x="247" y="328"/>
                </a:lnTo>
                <a:lnTo>
                  <a:pt x="246" y="328"/>
                </a:lnTo>
                <a:lnTo>
                  <a:pt x="244" y="328"/>
                </a:lnTo>
                <a:lnTo>
                  <a:pt x="242" y="326"/>
                </a:lnTo>
                <a:lnTo>
                  <a:pt x="241" y="325"/>
                </a:lnTo>
                <a:lnTo>
                  <a:pt x="242" y="325"/>
                </a:lnTo>
                <a:lnTo>
                  <a:pt x="242" y="323"/>
                </a:lnTo>
                <a:lnTo>
                  <a:pt x="241" y="323"/>
                </a:lnTo>
                <a:lnTo>
                  <a:pt x="239" y="323"/>
                </a:lnTo>
                <a:lnTo>
                  <a:pt x="237" y="323"/>
                </a:lnTo>
                <a:lnTo>
                  <a:pt x="236" y="325"/>
                </a:lnTo>
                <a:lnTo>
                  <a:pt x="236" y="323"/>
                </a:lnTo>
                <a:lnTo>
                  <a:pt x="234" y="323"/>
                </a:lnTo>
                <a:lnTo>
                  <a:pt x="232" y="323"/>
                </a:lnTo>
                <a:lnTo>
                  <a:pt x="231" y="323"/>
                </a:lnTo>
                <a:lnTo>
                  <a:pt x="231" y="325"/>
                </a:lnTo>
                <a:lnTo>
                  <a:pt x="229" y="325"/>
                </a:lnTo>
                <a:lnTo>
                  <a:pt x="229" y="323"/>
                </a:lnTo>
                <a:lnTo>
                  <a:pt x="228" y="323"/>
                </a:lnTo>
                <a:lnTo>
                  <a:pt x="228" y="322"/>
                </a:lnTo>
                <a:lnTo>
                  <a:pt x="226" y="322"/>
                </a:lnTo>
                <a:lnTo>
                  <a:pt x="224" y="320"/>
                </a:lnTo>
                <a:lnTo>
                  <a:pt x="224" y="322"/>
                </a:lnTo>
                <a:lnTo>
                  <a:pt x="223" y="322"/>
                </a:lnTo>
                <a:lnTo>
                  <a:pt x="221" y="323"/>
                </a:lnTo>
                <a:lnTo>
                  <a:pt x="219" y="323"/>
                </a:lnTo>
                <a:lnTo>
                  <a:pt x="219" y="325"/>
                </a:lnTo>
                <a:lnTo>
                  <a:pt x="218" y="325"/>
                </a:lnTo>
                <a:lnTo>
                  <a:pt x="216" y="325"/>
                </a:lnTo>
                <a:lnTo>
                  <a:pt x="214" y="325"/>
                </a:lnTo>
                <a:lnTo>
                  <a:pt x="213" y="325"/>
                </a:lnTo>
                <a:lnTo>
                  <a:pt x="211" y="325"/>
                </a:lnTo>
                <a:lnTo>
                  <a:pt x="211" y="323"/>
                </a:lnTo>
                <a:lnTo>
                  <a:pt x="210" y="323"/>
                </a:lnTo>
                <a:lnTo>
                  <a:pt x="208" y="323"/>
                </a:lnTo>
                <a:lnTo>
                  <a:pt x="206" y="325"/>
                </a:lnTo>
                <a:lnTo>
                  <a:pt x="205" y="325"/>
                </a:lnTo>
                <a:lnTo>
                  <a:pt x="203" y="325"/>
                </a:lnTo>
                <a:lnTo>
                  <a:pt x="201" y="325"/>
                </a:lnTo>
                <a:lnTo>
                  <a:pt x="201" y="326"/>
                </a:lnTo>
                <a:lnTo>
                  <a:pt x="201" y="328"/>
                </a:lnTo>
                <a:lnTo>
                  <a:pt x="200" y="328"/>
                </a:lnTo>
                <a:lnTo>
                  <a:pt x="200" y="330"/>
                </a:lnTo>
                <a:lnTo>
                  <a:pt x="198" y="330"/>
                </a:lnTo>
                <a:lnTo>
                  <a:pt x="197" y="330"/>
                </a:lnTo>
                <a:lnTo>
                  <a:pt x="195" y="330"/>
                </a:lnTo>
                <a:lnTo>
                  <a:pt x="195" y="328"/>
                </a:lnTo>
                <a:lnTo>
                  <a:pt x="193" y="328"/>
                </a:lnTo>
                <a:lnTo>
                  <a:pt x="193" y="326"/>
                </a:lnTo>
                <a:lnTo>
                  <a:pt x="193" y="325"/>
                </a:lnTo>
                <a:lnTo>
                  <a:pt x="192" y="325"/>
                </a:lnTo>
                <a:lnTo>
                  <a:pt x="190" y="325"/>
                </a:lnTo>
                <a:lnTo>
                  <a:pt x="188" y="325"/>
                </a:lnTo>
                <a:lnTo>
                  <a:pt x="187" y="325"/>
                </a:lnTo>
                <a:lnTo>
                  <a:pt x="185" y="325"/>
                </a:lnTo>
                <a:lnTo>
                  <a:pt x="183" y="323"/>
                </a:lnTo>
                <a:lnTo>
                  <a:pt x="182" y="323"/>
                </a:lnTo>
                <a:lnTo>
                  <a:pt x="180" y="323"/>
                </a:lnTo>
                <a:lnTo>
                  <a:pt x="179" y="322"/>
                </a:lnTo>
                <a:lnTo>
                  <a:pt x="177" y="322"/>
                </a:lnTo>
                <a:lnTo>
                  <a:pt x="177" y="328"/>
                </a:lnTo>
                <a:lnTo>
                  <a:pt x="177" y="330"/>
                </a:lnTo>
                <a:lnTo>
                  <a:pt x="177" y="331"/>
                </a:lnTo>
                <a:lnTo>
                  <a:pt x="177" y="340"/>
                </a:lnTo>
                <a:lnTo>
                  <a:pt x="174" y="340"/>
                </a:lnTo>
                <a:lnTo>
                  <a:pt x="172" y="340"/>
                </a:lnTo>
                <a:lnTo>
                  <a:pt x="167" y="340"/>
                </a:lnTo>
                <a:lnTo>
                  <a:pt x="164" y="340"/>
                </a:lnTo>
                <a:lnTo>
                  <a:pt x="159" y="340"/>
                </a:lnTo>
                <a:lnTo>
                  <a:pt x="157" y="344"/>
                </a:lnTo>
                <a:lnTo>
                  <a:pt x="157" y="346"/>
                </a:lnTo>
                <a:lnTo>
                  <a:pt x="157" y="351"/>
                </a:lnTo>
                <a:lnTo>
                  <a:pt x="157" y="353"/>
                </a:lnTo>
                <a:lnTo>
                  <a:pt x="157" y="356"/>
                </a:lnTo>
                <a:lnTo>
                  <a:pt x="157" y="359"/>
                </a:lnTo>
                <a:lnTo>
                  <a:pt x="157" y="361"/>
                </a:lnTo>
                <a:lnTo>
                  <a:pt x="157" y="372"/>
                </a:lnTo>
                <a:lnTo>
                  <a:pt x="157" y="375"/>
                </a:lnTo>
                <a:lnTo>
                  <a:pt x="157" y="377"/>
                </a:lnTo>
                <a:lnTo>
                  <a:pt x="156" y="377"/>
                </a:lnTo>
                <a:lnTo>
                  <a:pt x="154" y="377"/>
                </a:lnTo>
                <a:lnTo>
                  <a:pt x="144" y="375"/>
                </a:lnTo>
                <a:lnTo>
                  <a:pt x="143" y="375"/>
                </a:lnTo>
                <a:lnTo>
                  <a:pt x="138" y="375"/>
                </a:lnTo>
                <a:lnTo>
                  <a:pt x="133" y="375"/>
                </a:lnTo>
                <a:lnTo>
                  <a:pt x="128" y="375"/>
                </a:lnTo>
                <a:lnTo>
                  <a:pt x="123" y="375"/>
                </a:lnTo>
                <a:lnTo>
                  <a:pt x="120" y="375"/>
                </a:lnTo>
                <a:lnTo>
                  <a:pt x="116" y="375"/>
                </a:lnTo>
                <a:lnTo>
                  <a:pt x="113" y="375"/>
                </a:lnTo>
                <a:lnTo>
                  <a:pt x="94" y="375"/>
                </a:lnTo>
                <a:lnTo>
                  <a:pt x="92" y="375"/>
                </a:lnTo>
                <a:lnTo>
                  <a:pt x="89" y="375"/>
                </a:lnTo>
                <a:lnTo>
                  <a:pt x="87" y="375"/>
                </a:lnTo>
                <a:lnTo>
                  <a:pt x="85" y="374"/>
                </a:lnTo>
                <a:lnTo>
                  <a:pt x="81" y="374"/>
                </a:lnTo>
                <a:lnTo>
                  <a:pt x="79" y="374"/>
                </a:lnTo>
                <a:lnTo>
                  <a:pt x="72" y="374"/>
                </a:lnTo>
                <a:lnTo>
                  <a:pt x="71" y="374"/>
                </a:lnTo>
                <a:lnTo>
                  <a:pt x="64" y="374"/>
                </a:lnTo>
                <a:lnTo>
                  <a:pt x="54" y="374"/>
                </a:lnTo>
                <a:lnTo>
                  <a:pt x="38" y="374"/>
                </a:lnTo>
                <a:lnTo>
                  <a:pt x="36" y="374"/>
                </a:lnTo>
                <a:lnTo>
                  <a:pt x="36" y="372"/>
                </a:lnTo>
                <a:lnTo>
                  <a:pt x="36" y="371"/>
                </a:lnTo>
                <a:lnTo>
                  <a:pt x="38" y="371"/>
                </a:lnTo>
                <a:lnTo>
                  <a:pt x="38" y="369"/>
                </a:lnTo>
                <a:lnTo>
                  <a:pt x="40" y="367"/>
                </a:lnTo>
                <a:lnTo>
                  <a:pt x="40" y="366"/>
                </a:lnTo>
                <a:lnTo>
                  <a:pt x="41" y="366"/>
                </a:lnTo>
                <a:lnTo>
                  <a:pt x="41" y="364"/>
                </a:lnTo>
                <a:lnTo>
                  <a:pt x="41" y="362"/>
                </a:lnTo>
                <a:lnTo>
                  <a:pt x="41" y="361"/>
                </a:lnTo>
                <a:lnTo>
                  <a:pt x="41" y="359"/>
                </a:lnTo>
                <a:lnTo>
                  <a:pt x="41" y="358"/>
                </a:lnTo>
                <a:lnTo>
                  <a:pt x="43" y="358"/>
                </a:lnTo>
                <a:lnTo>
                  <a:pt x="43" y="356"/>
                </a:lnTo>
                <a:lnTo>
                  <a:pt x="45" y="356"/>
                </a:lnTo>
                <a:lnTo>
                  <a:pt x="45" y="354"/>
                </a:lnTo>
                <a:lnTo>
                  <a:pt x="43" y="354"/>
                </a:lnTo>
                <a:lnTo>
                  <a:pt x="43" y="353"/>
                </a:lnTo>
                <a:lnTo>
                  <a:pt x="41" y="353"/>
                </a:lnTo>
                <a:lnTo>
                  <a:pt x="40" y="353"/>
                </a:lnTo>
                <a:lnTo>
                  <a:pt x="38" y="351"/>
                </a:lnTo>
                <a:lnTo>
                  <a:pt x="38" y="349"/>
                </a:lnTo>
                <a:lnTo>
                  <a:pt x="38" y="348"/>
                </a:lnTo>
                <a:lnTo>
                  <a:pt x="36" y="348"/>
                </a:lnTo>
                <a:lnTo>
                  <a:pt x="36" y="346"/>
                </a:lnTo>
                <a:lnTo>
                  <a:pt x="35" y="346"/>
                </a:lnTo>
                <a:lnTo>
                  <a:pt x="35" y="344"/>
                </a:lnTo>
                <a:lnTo>
                  <a:pt x="33" y="344"/>
                </a:lnTo>
                <a:lnTo>
                  <a:pt x="33" y="343"/>
                </a:lnTo>
                <a:lnTo>
                  <a:pt x="33" y="341"/>
                </a:lnTo>
                <a:lnTo>
                  <a:pt x="33" y="340"/>
                </a:lnTo>
                <a:lnTo>
                  <a:pt x="33" y="338"/>
                </a:lnTo>
                <a:lnTo>
                  <a:pt x="33" y="336"/>
                </a:lnTo>
                <a:lnTo>
                  <a:pt x="33" y="335"/>
                </a:lnTo>
                <a:lnTo>
                  <a:pt x="31" y="335"/>
                </a:lnTo>
                <a:lnTo>
                  <a:pt x="31" y="333"/>
                </a:lnTo>
                <a:lnTo>
                  <a:pt x="31" y="331"/>
                </a:lnTo>
                <a:lnTo>
                  <a:pt x="33" y="331"/>
                </a:lnTo>
                <a:lnTo>
                  <a:pt x="33" y="330"/>
                </a:lnTo>
                <a:lnTo>
                  <a:pt x="35" y="330"/>
                </a:lnTo>
                <a:lnTo>
                  <a:pt x="35" y="328"/>
                </a:lnTo>
                <a:lnTo>
                  <a:pt x="35" y="325"/>
                </a:lnTo>
                <a:lnTo>
                  <a:pt x="35" y="323"/>
                </a:lnTo>
                <a:lnTo>
                  <a:pt x="33" y="322"/>
                </a:lnTo>
                <a:lnTo>
                  <a:pt x="31" y="320"/>
                </a:lnTo>
                <a:lnTo>
                  <a:pt x="30" y="318"/>
                </a:lnTo>
                <a:lnTo>
                  <a:pt x="28" y="318"/>
                </a:lnTo>
                <a:lnTo>
                  <a:pt x="28" y="320"/>
                </a:lnTo>
                <a:lnTo>
                  <a:pt x="27" y="320"/>
                </a:lnTo>
                <a:lnTo>
                  <a:pt x="25" y="320"/>
                </a:lnTo>
                <a:lnTo>
                  <a:pt x="23" y="320"/>
                </a:lnTo>
                <a:lnTo>
                  <a:pt x="23" y="318"/>
                </a:lnTo>
                <a:lnTo>
                  <a:pt x="22" y="318"/>
                </a:lnTo>
                <a:lnTo>
                  <a:pt x="20" y="317"/>
                </a:lnTo>
                <a:lnTo>
                  <a:pt x="20" y="315"/>
                </a:lnTo>
                <a:lnTo>
                  <a:pt x="20" y="313"/>
                </a:lnTo>
                <a:lnTo>
                  <a:pt x="20" y="312"/>
                </a:lnTo>
                <a:lnTo>
                  <a:pt x="20" y="310"/>
                </a:lnTo>
                <a:lnTo>
                  <a:pt x="20" y="308"/>
                </a:lnTo>
                <a:lnTo>
                  <a:pt x="22" y="308"/>
                </a:lnTo>
                <a:lnTo>
                  <a:pt x="23" y="308"/>
                </a:lnTo>
                <a:lnTo>
                  <a:pt x="25" y="307"/>
                </a:lnTo>
                <a:lnTo>
                  <a:pt x="25" y="305"/>
                </a:lnTo>
                <a:lnTo>
                  <a:pt x="25" y="304"/>
                </a:lnTo>
                <a:lnTo>
                  <a:pt x="23" y="304"/>
                </a:lnTo>
                <a:lnTo>
                  <a:pt x="22" y="304"/>
                </a:lnTo>
                <a:lnTo>
                  <a:pt x="20" y="302"/>
                </a:lnTo>
                <a:lnTo>
                  <a:pt x="18" y="302"/>
                </a:lnTo>
                <a:lnTo>
                  <a:pt x="17" y="302"/>
                </a:lnTo>
                <a:lnTo>
                  <a:pt x="15" y="302"/>
                </a:lnTo>
                <a:lnTo>
                  <a:pt x="15" y="300"/>
                </a:lnTo>
                <a:lnTo>
                  <a:pt x="15" y="299"/>
                </a:lnTo>
                <a:lnTo>
                  <a:pt x="15" y="297"/>
                </a:lnTo>
                <a:lnTo>
                  <a:pt x="15" y="295"/>
                </a:lnTo>
                <a:lnTo>
                  <a:pt x="15" y="294"/>
                </a:lnTo>
                <a:lnTo>
                  <a:pt x="15" y="292"/>
                </a:lnTo>
                <a:lnTo>
                  <a:pt x="15" y="291"/>
                </a:lnTo>
                <a:lnTo>
                  <a:pt x="15" y="289"/>
                </a:lnTo>
                <a:lnTo>
                  <a:pt x="14" y="289"/>
                </a:lnTo>
                <a:lnTo>
                  <a:pt x="12" y="289"/>
                </a:lnTo>
                <a:lnTo>
                  <a:pt x="10" y="289"/>
                </a:lnTo>
                <a:lnTo>
                  <a:pt x="9" y="289"/>
                </a:lnTo>
                <a:lnTo>
                  <a:pt x="7" y="289"/>
                </a:lnTo>
                <a:lnTo>
                  <a:pt x="5" y="289"/>
                </a:lnTo>
                <a:lnTo>
                  <a:pt x="4" y="289"/>
                </a:lnTo>
                <a:lnTo>
                  <a:pt x="4" y="287"/>
                </a:lnTo>
                <a:lnTo>
                  <a:pt x="2" y="287"/>
                </a:lnTo>
                <a:lnTo>
                  <a:pt x="4" y="286"/>
                </a:lnTo>
                <a:lnTo>
                  <a:pt x="4" y="284"/>
                </a:lnTo>
                <a:lnTo>
                  <a:pt x="5" y="284"/>
                </a:lnTo>
                <a:lnTo>
                  <a:pt x="7" y="284"/>
                </a:lnTo>
                <a:lnTo>
                  <a:pt x="9" y="282"/>
                </a:lnTo>
                <a:lnTo>
                  <a:pt x="10" y="282"/>
                </a:lnTo>
                <a:lnTo>
                  <a:pt x="10" y="281"/>
                </a:lnTo>
                <a:lnTo>
                  <a:pt x="10" y="279"/>
                </a:lnTo>
                <a:lnTo>
                  <a:pt x="10" y="276"/>
                </a:lnTo>
                <a:lnTo>
                  <a:pt x="9" y="274"/>
                </a:lnTo>
                <a:lnTo>
                  <a:pt x="9" y="273"/>
                </a:lnTo>
                <a:lnTo>
                  <a:pt x="9" y="271"/>
                </a:lnTo>
                <a:lnTo>
                  <a:pt x="10" y="271"/>
                </a:lnTo>
                <a:lnTo>
                  <a:pt x="10" y="269"/>
                </a:lnTo>
                <a:lnTo>
                  <a:pt x="12" y="269"/>
                </a:lnTo>
                <a:lnTo>
                  <a:pt x="14" y="269"/>
                </a:lnTo>
                <a:lnTo>
                  <a:pt x="15" y="269"/>
                </a:lnTo>
                <a:lnTo>
                  <a:pt x="15" y="271"/>
                </a:lnTo>
                <a:lnTo>
                  <a:pt x="15" y="269"/>
                </a:lnTo>
                <a:lnTo>
                  <a:pt x="15" y="268"/>
                </a:lnTo>
                <a:lnTo>
                  <a:pt x="15" y="266"/>
                </a:lnTo>
                <a:lnTo>
                  <a:pt x="14" y="264"/>
                </a:lnTo>
                <a:lnTo>
                  <a:pt x="14" y="263"/>
                </a:lnTo>
                <a:lnTo>
                  <a:pt x="12" y="263"/>
                </a:lnTo>
                <a:lnTo>
                  <a:pt x="10" y="263"/>
                </a:lnTo>
                <a:lnTo>
                  <a:pt x="9" y="261"/>
                </a:lnTo>
                <a:lnTo>
                  <a:pt x="7" y="261"/>
                </a:lnTo>
                <a:lnTo>
                  <a:pt x="7" y="259"/>
                </a:lnTo>
                <a:lnTo>
                  <a:pt x="5" y="259"/>
                </a:lnTo>
                <a:lnTo>
                  <a:pt x="5" y="258"/>
                </a:lnTo>
                <a:lnTo>
                  <a:pt x="5" y="256"/>
                </a:lnTo>
                <a:lnTo>
                  <a:pt x="4" y="256"/>
                </a:lnTo>
                <a:lnTo>
                  <a:pt x="4" y="255"/>
                </a:lnTo>
                <a:lnTo>
                  <a:pt x="5" y="255"/>
                </a:lnTo>
                <a:lnTo>
                  <a:pt x="5" y="253"/>
                </a:lnTo>
                <a:lnTo>
                  <a:pt x="7" y="255"/>
                </a:lnTo>
                <a:lnTo>
                  <a:pt x="9" y="253"/>
                </a:lnTo>
                <a:lnTo>
                  <a:pt x="10" y="253"/>
                </a:lnTo>
                <a:lnTo>
                  <a:pt x="12" y="251"/>
                </a:lnTo>
                <a:lnTo>
                  <a:pt x="14" y="250"/>
                </a:lnTo>
                <a:lnTo>
                  <a:pt x="15" y="250"/>
                </a:lnTo>
                <a:lnTo>
                  <a:pt x="15" y="248"/>
                </a:lnTo>
                <a:lnTo>
                  <a:pt x="14" y="245"/>
                </a:lnTo>
                <a:lnTo>
                  <a:pt x="14" y="243"/>
                </a:lnTo>
                <a:lnTo>
                  <a:pt x="14" y="241"/>
                </a:lnTo>
                <a:lnTo>
                  <a:pt x="12" y="240"/>
                </a:lnTo>
                <a:lnTo>
                  <a:pt x="12" y="238"/>
                </a:lnTo>
                <a:lnTo>
                  <a:pt x="10" y="238"/>
                </a:lnTo>
                <a:lnTo>
                  <a:pt x="10" y="237"/>
                </a:lnTo>
                <a:lnTo>
                  <a:pt x="10" y="235"/>
                </a:lnTo>
                <a:lnTo>
                  <a:pt x="12" y="235"/>
                </a:lnTo>
                <a:lnTo>
                  <a:pt x="14" y="235"/>
                </a:lnTo>
                <a:lnTo>
                  <a:pt x="15" y="237"/>
                </a:lnTo>
                <a:lnTo>
                  <a:pt x="15" y="235"/>
                </a:lnTo>
                <a:lnTo>
                  <a:pt x="17" y="235"/>
                </a:lnTo>
                <a:lnTo>
                  <a:pt x="17" y="233"/>
                </a:lnTo>
                <a:lnTo>
                  <a:pt x="17" y="232"/>
                </a:lnTo>
                <a:lnTo>
                  <a:pt x="17" y="230"/>
                </a:lnTo>
                <a:lnTo>
                  <a:pt x="15" y="230"/>
                </a:lnTo>
                <a:lnTo>
                  <a:pt x="15" y="228"/>
                </a:lnTo>
                <a:lnTo>
                  <a:pt x="15" y="227"/>
                </a:lnTo>
                <a:lnTo>
                  <a:pt x="15" y="225"/>
                </a:lnTo>
                <a:lnTo>
                  <a:pt x="15" y="224"/>
                </a:lnTo>
                <a:lnTo>
                  <a:pt x="17" y="222"/>
                </a:lnTo>
                <a:lnTo>
                  <a:pt x="17" y="220"/>
                </a:lnTo>
                <a:lnTo>
                  <a:pt x="17" y="219"/>
                </a:lnTo>
                <a:lnTo>
                  <a:pt x="17" y="217"/>
                </a:lnTo>
                <a:lnTo>
                  <a:pt x="15" y="217"/>
                </a:lnTo>
                <a:lnTo>
                  <a:pt x="14" y="217"/>
                </a:lnTo>
                <a:lnTo>
                  <a:pt x="14" y="215"/>
                </a:lnTo>
                <a:lnTo>
                  <a:pt x="12" y="215"/>
                </a:lnTo>
                <a:lnTo>
                  <a:pt x="12" y="214"/>
                </a:lnTo>
                <a:lnTo>
                  <a:pt x="12" y="212"/>
                </a:lnTo>
                <a:lnTo>
                  <a:pt x="14" y="212"/>
                </a:lnTo>
                <a:lnTo>
                  <a:pt x="15" y="212"/>
                </a:lnTo>
                <a:lnTo>
                  <a:pt x="17" y="212"/>
                </a:lnTo>
                <a:lnTo>
                  <a:pt x="17" y="214"/>
                </a:lnTo>
                <a:lnTo>
                  <a:pt x="17" y="215"/>
                </a:lnTo>
                <a:lnTo>
                  <a:pt x="18" y="215"/>
                </a:lnTo>
                <a:lnTo>
                  <a:pt x="20" y="214"/>
                </a:lnTo>
                <a:lnTo>
                  <a:pt x="22" y="212"/>
                </a:lnTo>
                <a:lnTo>
                  <a:pt x="22" y="210"/>
                </a:lnTo>
                <a:lnTo>
                  <a:pt x="22" y="209"/>
                </a:lnTo>
                <a:lnTo>
                  <a:pt x="22" y="207"/>
                </a:lnTo>
                <a:lnTo>
                  <a:pt x="20" y="206"/>
                </a:lnTo>
                <a:lnTo>
                  <a:pt x="20" y="202"/>
                </a:lnTo>
                <a:lnTo>
                  <a:pt x="18" y="201"/>
                </a:lnTo>
                <a:lnTo>
                  <a:pt x="18" y="199"/>
                </a:lnTo>
                <a:lnTo>
                  <a:pt x="20" y="199"/>
                </a:lnTo>
                <a:lnTo>
                  <a:pt x="20" y="197"/>
                </a:lnTo>
                <a:lnTo>
                  <a:pt x="20" y="196"/>
                </a:lnTo>
                <a:lnTo>
                  <a:pt x="20" y="194"/>
                </a:lnTo>
                <a:lnTo>
                  <a:pt x="20" y="192"/>
                </a:lnTo>
                <a:lnTo>
                  <a:pt x="18" y="192"/>
                </a:lnTo>
                <a:lnTo>
                  <a:pt x="18" y="191"/>
                </a:lnTo>
                <a:lnTo>
                  <a:pt x="17" y="191"/>
                </a:lnTo>
                <a:lnTo>
                  <a:pt x="17" y="189"/>
                </a:lnTo>
                <a:lnTo>
                  <a:pt x="18" y="189"/>
                </a:lnTo>
                <a:lnTo>
                  <a:pt x="18" y="188"/>
                </a:lnTo>
                <a:lnTo>
                  <a:pt x="20" y="188"/>
                </a:lnTo>
                <a:lnTo>
                  <a:pt x="20" y="186"/>
                </a:lnTo>
                <a:lnTo>
                  <a:pt x="20" y="184"/>
                </a:lnTo>
                <a:lnTo>
                  <a:pt x="20" y="183"/>
                </a:lnTo>
                <a:lnTo>
                  <a:pt x="22" y="183"/>
                </a:lnTo>
                <a:lnTo>
                  <a:pt x="22" y="181"/>
                </a:lnTo>
                <a:lnTo>
                  <a:pt x="22" y="179"/>
                </a:lnTo>
                <a:lnTo>
                  <a:pt x="22" y="178"/>
                </a:lnTo>
                <a:lnTo>
                  <a:pt x="22" y="176"/>
                </a:lnTo>
                <a:lnTo>
                  <a:pt x="20" y="176"/>
                </a:lnTo>
                <a:lnTo>
                  <a:pt x="20" y="175"/>
                </a:lnTo>
                <a:lnTo>
                  <a:pt x="18" y="173"/>
                </a:lnTo>
                <a:lnTo>
                  <a:pt x="17" y="173"/>
                </a:lnTo>
                <a:lnTo>
                  <a:pt x="17" y="171"/>
                </a:lnTo>
                <a:lnTo>
                  <a:pt x="15" y="171"/>
                </a:lnTo>
                <a:lnTo>
                  <a:pt x="15" y="170"/>
                </a:lnTo>
                <a:lnTo>
                  <a:pt x="15" y="168"/>
                </a:lnTo>
                <a:lnTo>
                  <a:pt x="17" y="166"/>
                </a:lnTo>
                <a:lnTo>
                  <a:pt x="18" y="166"/>
                </a:lnTo>
                <a:lnTo>
                  <a:pt x="18" y="165"/>
                </a:lnTo>
                <a:lnTo>
                  <a:pt x="18" y="163"/>
                </a:lnTo>
                <a:lnTo>
                  <a:pt x="18" y="161"/>
                </a:lnTo>
                <a:lnTo>
                  <a:pt x="17" y="161"/>
                </a:lnTo>
                <a:lnTo>
                  <a:pt x="18" y="161"/>
                </a:lnTo>
                <a:lnTo>
                  <a:pt x="18" y="160"/>
                </a:lnTo>
                <a:lnTo>
                  <a:pt x="17" y="160"/>
                </a:lnTo>
                <a:lnTo>
                  <a:pt x="17" y="158"/>
                </a:lnTo>
                <a:lnTo>
                  <a:pt x="17" y="157"/>
                </a:lnTo>
                <a:lnTo>
                  <a:pt x="18" y="157"/>
                </a:lnTo>
                <a:lnTo>
                  <a:pt x="18" y="155"/>
                </a:lnTo>
                <a:lnTo>
                  <a:pt x="17" y="155"/>
                </a:lnTo>
                <a:lnTo>
                  <a:pt x="15" y="155"/>
                </a:lnTo>
                <a:lnTo>
                  <a:pt x="14" y="155"/>
                </a:lnTo>
                <a:lnTo>
                  <a:pt x="14" y="153"/>
                </a:lnTo>
                <a:lnTo>
                  <a:pt x="12" y="153"/>
                </a:lnTo>
                <a:lnTo>
                  <a:pt x="12" y="152"/>
                </a:lnTo>
                <a:lnTo>
                  <a:pt x="14" y="152"/>
                </a:lnTo>
                <a:lnTo>
                  <a:pt x="14" y="150"/>
                </a:lnTo>
                <a:lnTo>
                  <a:pt x="15" y="150"/>
                </a:lnTo>
                <a:lnTo>
                  <a:pt x="15" y="148"/>
                </a:lnTo>
                <a:lnTo>
                  <a:pt x="14" y="148"/>
                </a:lnTo>
                <a:lnTo>
                  <a:pt x="12" y="148"/>
                </a:lnTo>
                <a:lnTo>
                  <a:pt x="10" y="148"/>
                </a:lnTo>
                <a:lnTo>
                  <a:pt x="10" y="147"/>
                </a:lnTo>
                <a:lnTo>
                  <a:pt x="12" y="145"/>
                </a:lnTo>
                <a:lnTo>
                  <a:pt x="12" y="143"/>
                </a:lnTo>
                <a:lnTo>
                  <a:pt x="12" y="142"/>
                </a:lnTo>
                <a:lnTo>
                  <a:pt x="10" y="140"/>
                </a:lnTo>
                <a:lnTo>
                  <a:pt x="9" y="140"/>
                </a:lnTo>
                <a:lnTo>
                  <a:pt x="7" y="140"/>
                </a:lnTo>
                <a:lnTo>
                  <a:pt x="5" y="142"/>
                </a:lnTo>
                <a:lnTo>
                  <a:pt x="5" y="143"/>
                </a:lnTo>
                <a:lnTo>
                  <a:pt x="5" y="145"/>
                </a:lnTo>
                <a:lnTo>
                  <a:pt x="4" y="145"/>
                </a:lnTo>
                <a:lnTo>
                  <a:pt x="2" y="145"/>
                </a:lnTo>
                <a:lnTo>
                  <a:pt x="0" y="145"/>
                </a:lnTo>
                <a:lnTo>
                  <a:pt x="0" y="143"/>
                </a:lnTo>
                <a:lnTo>
                  <a:pt x="0" y="142"/>
                </a:lnTo>
                <a:lnTo>
                  <a:pt x="2" y="140"/>
                </a:lnTo>
                <a:lnTo>
                  <a:pt x="2" y="139"/>
                </a:lnTo>
                <a:lnTo>
                  <a:pt x="4" y="137"/>
                </a:lnTo>
                <a:lnTo>
                  <a:pt x="4" y="135"/>
                </a:lnTo>
                <a:lnTo>
                  <a:pt x="4" y="134"/>
                </a:lnTo>
                <a:lnTo>
                  <a:pt x="5" y="132"/>
                </a:lnTo>
                <a:lnTo>
                  <a:pt x="7" y="132"/>
                </a:lnTo>
                <a:lnTo>
                  <a:pt x="10" y="130"/>
                </a:lnTo>
                <a:lnTo>
                  <a:pt x="12" y="129"/>
                </a:lnTo>
                <a:lnTo>
                  <a:pt x="14" y="127"/>
                </a:lnTo>
                <a:lnTo>
                  <a:pt x="17" y="127"/>
                </a:lnTo>
                <a:lnTo>
                  <a:pt x="18" y="125"/>
                </a:lnTo>
                <a:lnTo>
                  <a:pt x="20" y="125"/>
                </a:lnTo>
                <a:lnTo>
                  <a:pt x="22" y="125"/>
                </a:lnTo>
                <a:lnTo>
                  <a:pt x="23" y="125"/>
                </a:lnTo>
                <a:lnTo>
                  <a:pt x="25" y="125"/>
                </a:lnTo>
                <a:lnTo>
                  <a:pt x="27" y="125"/>
                </a:lnTo>
                <a:lnTo>
                  <a:pt x="28" y="125"/>
                </a:lnTo>
                <a:lnTo>
                  <a:pt x="30" y="125"/>
                </a:lnTo>
                <a:lnTo>
                  <a:pt x="31" y="125"/>
                </a:lnTo>
                <a:lnTo>
                  <a:pt x="33" y="125"/>
                </a:lnTo>
                <a:lnTo>
                  <a:pt x="36" y="125"/>
                </a:lnTo>
                <a:lnTo>
                  <a:pt x="36" y="124"/>
                </a:lnTo>
                <a:lnTo>
                  <a:pt x="36" y="122"/>
                </a:lnTo>
                <a:lnTo>
                  <a:pt x="36" y="121"/>
                </a:lnTo>
                <a:lnTo>
                  <a:pt x="35" y="119"/>
                </a:lnTo>
                <a:lnTo>
                  <a:pt x="33" y="119"/>
                </a:lnTo>
                <a:lnTo>
                  <a:pt x="31" y="119"/>
                </a:lnTo>
                <a:lnTo>
                  <a:pt x="31" y="117"/>
                </a:lnTo>
                <a:lnTo>
                  <a:pt x="30" y="117"/>
                </a:lnTo>
                <a:lnTo>
                  <a:pt x="30" y="116"/>
                </a:lnTo>
                <a:lnTo>
                  <a:pt x="30" y="114"/>
                </a:lnTo>
                <a:lnTo>
                  <a:pt x="31" y="114"/>
                </a:lnTo>
                <a:lnTo>
                  <a:pt x="33" y="112"/>
                </a:lnTo>
                <a:lnTo>
                  <a:pt x="35" y="112"/>
                </a:lnTo>
                <a:lnTo>
                  <a:pt x="36" y="111"/>
                </a:lnTo>
                <a:lnTo>
                  <a:pt x="38" y="111"/>
                </a:lnTo>
                <a:lnTo>
                  <a:pt x="38" y="109"/>
                </a:lnTo>
                <a:lnTo>
                  <a:pt x="38" y="108"/>
                </a:lnTo>
                <a:lnTo>
                  <a:pt x="38" y="106"/>
                </a:lnTo>
                <a:lnTo>
                  <a:pt x="38" y="104"/>
                </a:lnTo>
                <a:lnTo>
                  <a:pt x="40" y="104"/>
                </a:lnTo>
                <a:lnTo>
                  <a:pt x="41" y="104"/>
                </a:lnTo>
                <a:lnTo>
                  <a:pt x="43" y="104"/>
                </a:lnTo>
                <a:lnTo>
                  <a:pt x="43" y="103"/>
                </a:lnTo>
                <a:lnTo>
                  <a:pt x="45" y="103"/>
                </a:lnTo>
                <a:lnTo>
                  <a:pt x="45" y="101"/>
                </a:lnTo>
                <a:lnTo>
                  <a:pt x="43" y="101"/>
                </a:lnTo>
                <a:lnTo>
                  <a:pt x="43" y="99"/>
                </a:lnTo>
                <a:lnTo>
                  <a:pt x="43" y="98"/>
                </a:lnTo>
                <a:lnTo>
                  <a:pt x="43" y="96"/>
                </a:lnTo>
                <a:lnTo>
                  <a:pt x="43" y="94"/>
                </a:lnTo>
                <a:lnTo>
                  <a:pt x="45" y="94"/>
                </a:lnTo>
                <a:lnTo>
                  <a:pt x="46" y="93"/>
                </a:lnTo>
                <a:lnTo>
                  <a:pt x="48" y="93"/>
                </a:lnTo>
                <a:lnTo>
                  <a:pt x="49" y="93"/>
                </a:lnTo>
                <a:lnTo>
                  <a:pt x="51" y="93"/>
                </a:lnTo>
                <a:lnTo>
                  <a:pt x="53" y="93"/>
                </a:lnTo>
                <a:lnTo>
                  <a:pt x="54" y="93"/>
                </a:lnTo>
                <a:lnTo>
                  <a:pt x="56" y="93"/>
                </a:lnTo>
                <a:lnTo>
                  <a:pt x="58" y="93"/>
                </a:lnTo>
                <a:lnTo>
                  <a:pt x="59" y="93"/>
                </a:lnTo>
                <a:lnTo>
                  <a:pt x="61" y="93"/>
                </a:lnTo>
                <a:lnTo>
                  <a:pt x="63" y="93"/>
                </a:lnTo>
                <a:lnTo>
                  <a:pt x="64" y="93"/>
                </a:lnTo>
                <a:lnTo>
                  <a:pt x="66" y="91"/>
                </a:lnTo>
                <a:lnTo>
                  <a:pt x="67" y="91"/>
                </a:lnTo>
                <a:lnTo>
                  <a:pt x="69" y="91"/>
                </a:lnTo>
                <a:lnTo>
                  <a:pt x="71" y="91"/>
                </a:lnTo>
                <a:lnTo>
                  <a:pt x="71" y="93"/>
                </a:lnTo>
                <a:lnTo>
                  <a:pt x="72" y="93"/>
                </a:lnTo>
                <a:lnTo>
                  <a:pt x="74" y="93"/>
                </a:lnTo>
                <a:lnTo>
                  <a:pt x="76" y="93"/>
                </a:lnTo>
                <a:lnTo>
                  <a:pt x="77" y="93"/>
                </a:lnTo>
                <a:lnTo>
                  <a:pt x="77" y="91"/>
                </a:lnTo>
                <a:lnTo>
                  <a:pt x="79" y="91"/>
                </a:lnTo>
                <a:lnTo>
                  <a:pt x="81" y="91"/>
                </a:lnTo>
                <a:lnTo>
                  <a:pt x="82" y="91"/>
                </a:lnTo>
                <a:lnTo>
                  <a:pt x="82" y="90"/>
                </a:lnTo>
                <a:lnTo>
                  <a:pt x="85" y="88"/>
                </a:lnTo>
                <a:lnTo>
                  <a:pt x="87" y="88"/>
                </a:lnTo>
                <a:lnTo>
                  <a:pt x="89" y="86"/>
                </a:lnTo>
                <a:lnTo>
                  <a:pt x="89" y="85"/>
                </a:lnTo>
                <a:lnTo>
                  <a:pt x="89" y="83"/>
                </a:lnTo>
                <a:lnTo>
                  <a:pt x="89" y="81"/>
                </a:lnTo>
                <a:lnTo>
                  <a:pt x="89" y="80"/>
                </a:lnTo>
                <a:lnTo>
                  <a:pt x="87" y="80"/>
                </a:lnTo>
                <a:lnTo>
                  <a:pt x="87" y="78"/>
                </a:lnTo>
                <a:lnTo>
                  <a:pt x="85" y="78"/>
                </a:lnTo>
                <a:lnTo>
                  <a:pt x="84" y="76"/>
                </a:lnTo>
                <a:lnTo>
                  <a:pt x="84" y="75"/>
                </a:lnTo>
                <a:lnTo>
                  <a:pt x="82" y="75"/>
                </a:lnTo>
                <a:lnTo>
                  <a:pt x="82" y="73"/>
                </a:lnTo>
                <a:lnTo>
                  <a:pt x="82" y="72"/>
                </a:lnTo>
                <a:lnTo>
                  <a:pt x="82" y="70"/>
                </a:lnTo>
                <a:lnTo>
                  <a:pt x="81" y="70"/>
                </a:lnTo>
                <a:lnTo>
                  <a:pt x="79" y="70"/>
                </a:lnTo>
                <a:lnTo>
                  <a:pt x="77" y="70"/>
                </a:lnTo>
                <a:lnTo>
                  <a:pt x="76" y="70"/>
                </a:lnTo>
                <a:lnTo>
                  <a:pt x="74" y="70"/>
                </a:lnTo>
                <a:lnTo>
                  <a:pt x="72" y="70"/>
                </a:lnTo>
                <a:lnTo>
                  <a:pt x="71" y="70"/>
                </a:lnTo>
                <a:lnTo>
                  <a:pt x="69" y="68"/>
                </a:lnTo>
                <a:lnTo>
                  <a:pt x="69" y="67"/>
                </a:lnTo>
                <a:lnTo>
                  <a:pt x="67" y="65"/>
                </a:lnTo>
                <a:lnTo>
                  <a:pt x="67" y="63"/>
                </a:lnTo>
                <a:lnTo>
                  <a:pt x="67" y="62"/>
                </a:lnTo>
                <a:lnTo>
                  <a:pt x="67" y="60"/>
                </a:lnTo>
                <a:lnTo>
                  <a:pt x="67" y="58"/>
                </a:lnTo>
                <a:lnTo>
                  <a:pt x="66" y="58"/>
                </a:lnTo>
                <a:lnTo>
                  <a:pt x="66" y="57"/>
                </a:lnTo>
                <a:lnTo>
                  <a:pt x="64" y="55"/>
                </a:lnTo>
                <a:lnTo>
                  <a:pt x="63" y="54"/>
                </a:lnTo>
                <a:lnTo>
                  <a:pt x="61" y="54"/>
                </a:lnTo>
                <a:lnTo>
                  <a:pt x="61" y="52"/>
                </a:lnTo>
                <a:lnTo>
                  <a:pt x="59" y="52"/>
                </a:lnTo>
                <a:lnTo>
                  <a:pt x="59" y="50"/>
                </a:lnTo>
                <a:lnTo>
                  <a:pt x="58" y="49"/>
                </a:lnTo>
                <a:lnTo>
                  <a:pt x="58" y="47"/>
                </a:lnTo>
                <a:lnTo>
                  <a:pt x="56" y="45"/>
                </a:lnTo>
                <a:lnTo>
                  <a:pt x="56" y="44"/>
                </a:lnTo>
                <a:lnTo>
                  <a:pt x="56" y="42"/>
                </a:lnTo>
                <a:lnTo>
                  <a:pt x="56" y="41"/>
                </a:lnTo>
                <a:lnTo>
                  <a:pt x="54" y="39"/>
                </a:lnTo>
                <a:lnTo>
                  <a:pt x="54" y="37"/>
                </a:lnTo>
                <a:lnTo>
                  <a:pt x="54" y="36"/>
                </a:lnTo>
                <a:lnTo>
                  <a:pt x="56" y="36"/>
                </a:lnTo>
                <a:lnTo>
                  <a:pt x="56" y="34"/>
                </a:lnTo>
                <a:lnTo>
                  <a:pt x="56" y="32"/>
                </a:lnTo>
                <a:lnTo>
                  <a:pt x="58" y="32"/>
                </a:lnTo>
                <a:lnTo>
                  <a:pt x="59" y="31"/>
                </a:lnTo>
                <a:lnTo>
                  <a:pt x="61" y="31"/>
                </a:lnTo>
                <a:lnTo>
                  <a:pt x="63" y="29"/>
                </a:lnTo>
                <a:lnTo>
                  <a:pt x="63" y="27"/>
                </a:lnTo>
                <a:lnTo>
                  <a:pt x="63" y="26"/>
                </a:lnTo>
                <a:lnTo>
                  <a:pt x="63" y="24"/>
                </a:lnTo>
                <a:lnTo>
                  <a:pt x="61" y="24"/>
                </a:lnTo>
                <a:lnTo>
                  <a:pt x="59" y="23"/>
                </a:lnTo>
                <a:lnTo>
                  <a:pt x="58" y="21"/>
                </a:lnTo>
                <a:lnTo>
                  <a:pt x="59" y="21"/>
                </a:lnTo>
                <a:lnTo>
                  <a:pt x="61" y="21"/>
                </a:lnTo>
                <a:lnTo>
                  <a:pt x="63" y="21"/>
                </a:lnTo>
                <a:lnTo>
                  <a:pt x="64" y="21"/>
                </a:lnTo>
                <a:lnTo>
                  <a:pt x="66" y="21"/>
                </a:lnTo>
                <a:lnTo>
                  <a:pt x="67" y="21"/>
                </a:lnTo>
                <a:lnTo>
                  <a:pt x="69" y="21"/>
                </a:lnTo>
                <a:lnTo>
                  <a:pt x="69" y="19"/>
                </a:lnTo>
                <a:lnTo>
                  <a:pt x="69" y="18"/>
                </a:lnTo>
                <a:lnTo>
                  <a:pt x="69" y="16"/>
                </a:lnTo>
                <a:lnTo>
                  <a:pt x="71" y="16"/>
                </a:lnTo>
                <a:lnTo>
                  <a:pt x="74" y="18"/>
                </a:lnTo>
                <a:lnTo>
                  <a:pt x="76" y="19"/>
                </a:lnTo>
                <a:lnTo>
                  <a:pt x="76" y="21"/>
                </a:lnTo>
                <a:lnTo>
                  <a:pt x="76" y="23"/>
                </a:lnTo>
                <a:lnTo>
                  <a:pt x="77" y="23"/>
                </a:lnTo>
                <a:lnTo>
                  <a:pt x="79" y="24"/>
                </a:lnTo>
                <a:lnTo>
                  <a:pt x="81" y="24"/>
                </a:lnTo>
                <a:lnTo>
                  <a:pt x="82" y="24"/>
                </a:lnTo>
                <a:lnTo>
                  <a:pt x="84" y="24"/>
                </a:lnTo>
                <a:lnTo>
                  <a:pt x="85" y="26"/>
                </a:lnTo>
                <a:lnTo>
                  <a:pt x="87" y="26"/>
                </a:lnTo>
                <a:lnTo>
                  <a:pt x="89" y="26"/>
                </a:lnTo>
                <a:lnTo>
                  <a:pt x="90" y="26"/>
                </a:lnTo>
                <a:lnTo>
                  <a:pt x="92" y="26"/>
                </a:lnTo>
                <a:lnTo>
                  <a:pt x="92" y="24"/>
                </a:lnTo>
                <a:lnTo>
                  <a:pt x="94" y="24"/>
                </a:lnTo>
                <a:lnTo>
                  <a:pt x="95" y="24"/>
                </a:lnTo>
                <a:lnTo>
                  <a:pt x="97" y="24"/>
                </a:lnTo>
                <a:lnTo>
                  <a:pt x="97" y="26"/>
                </a:lnTo>
                <a:lnTo>
                  <a:pt x="95" y="26"/>
                </a:lnTo>
                <a:lnTo>
                  <a:pt x="95" y="29"/>
                </a:lnTo>
                <a:lnTo>
                  <a:pt x="97" y="31"/>
                </a:lnTo>
                <a:lnTo>
                  <a:pt x="98" y="31"/>
                </a:lnTo>
                <a:lnTo>
                  <a:pt x="100" y="31"/>
                </a:lnTo>
                <a:lnTo>
                  <a:pt x="102" y="31"/>
                </a:lnTo>
                <a:lnTo>
                  <a:pt x="103" y="31"/>
                </a:lnTo>
                <a:lnTo>
                  <a:pt x="105" y="31"/>
                </a:lnTo>
                <a:lnTo>
                  <a:pt x="105" y="32"/>
                </a:lnTo>
                <a:lnTo>
                  <a:pt x="105" y="34"/>
                </a:lnTo>
                <a:lnTo>
                  <a:pt x="105" y="36"/>
                </a:lnTo>
                <a:lnTo>
                  <a:pt x="103" y="36"/>
                </a:lnTo>
                <a:lnTo>
                  <a:pt x="103" y="37"/>
                </a:lnTo>
                <a:lnTo>
                  <a:pt x="105" y="39"/>
                </a:lnTo>
                <a:lnTo>
                  <a:pt x="105" y="41"/>
                </a:lnTo>
                <a:lnTo>
                  <a:pt x="107" y="41"/>
                </a:lnTo>
                <a:lnTo>
                  <a:pt x="108" y="42"/>
                </a:lnTo>
                <a:lnTo>
                  <a:pt x="108" y="41"/>
                </a:lnTo>
                <a:lnTo>
                  <a:pt x="110" y="41"/>
                </a:lnTo>
                <a:lnTo>
                  <a:pt x="112" y="41"/>
                </a:lnTo>
                <a:lnTo>
                  <a:pt x="112" y="39"/>
                </a:lnTo>
                <a:lnTo>
                  <a:pt x="113" y="39"/>
                </a:lnTo>
                <a:lnTo>
                  <a:pt x="115" y="39"/>
                </a:lnTo>
                <a:lnTo>
                  <a:pt x="115" y="41"/>
                </a:lnTo>
                <a:lnTo>
                  <a:pt x="116" y="41"/>
                </a:lnTo>
                <a:lnTo>
                  <a:pt x="116" y="42"/>
                </a:lnTo>
                <a:lnTo>
                  <a:pt x="116" y="44"/>
                </a:lnTo>
                <a:lnTo>
                  <a:pt x="116" y="45"/>
                </a:lnTo>
                <a:lnTo>
                  <a:pt x="116" y="47"/>
                </a:lnTo>
                <a:lnTo>
                  <a:pt x="116" y="49"/>
                </a:lnTo>
                <a:lnTo>
                  <a:pt x="116" y="50"/>
                </a:lnTo>
                <a:lnTo>
                  <a:pt x="115" y="52"/>
                </a:lnTo>
                <a:lnTo>
                  <a:pt x="115" y="54"/>
                </a:lnTo>
                <a:lnTo>
                  <a:pt x="115" y="55"/>
                </a:lnTo>
                <a:lnTo>
                  <a:pt x="115" y="57"/>
                </a:lnTo>
                <a:lnTo>
                  <a:pt x="115" y="58"/>
                </a:lnTo>
                <a:lnTo>
                  <a:pt x="116" y="60"/>
                </a:lnTo>
                <a:lnTo>
                  <a:pt x="118" y="62"/>
                </a:lnTo>
                <a:lnTo>
                  <a:pt x="120" y="63"/>
                </a:lnTo>
                <a:lnTo>
                  <a:pt x="121" y="63"/>
                </a:lnTo>
                <a:lnTo>
                  <a:pt x="121" y="62"/>
                </a:lnTo>
                <a:lnTo>
                  <a:pt x="123" y="62"/>
                </a:lnTo>
                <a:lnTo>
                  <a:pt x="125" y="62"/>
                </a:lnTo>
                <a:lnTo>
                  <a:pt x="125" y="60"/>
                </a:lnTo>
                <a:lnTo>
                  <a:pt x="125" y="58"/>
                </a:lnTo>
                <a:lnTo>
                  <a:pt x="126" y="58"/>
                </a:lnTo>
                <a:lnTo>
                  <a:pt x="128" y="58"/>
                </a:lnTo>
                <a:lnTo>
                  <a:pt x="130" y="58"/>
                </a:lnTo>
                <a:lnTo>
                  <a:pt x="131" y="58"/>
                </a:lnTo>
                <a:lnTo>
                  <a:pt x="131" y="57"/>
                </a:lnTo>
                <a:lnTo>
                  <a:pt x="133" y="57"/>
                </a:lnTo>
                <a:lnTo>
                  <a:pt x="134" y="57"/>
                </a:lnTo>
                <a:lnTo>
                  <a:pt x="134" y="55"/>
                </a:lnTo>
                <a:lnTo>
                  <a:pt x="134" y="54"/>
                </a:lnTo>
                <a:lnTo>
                  <a:pt x="134" y="52"/>
                </a:lnTo>
                <a:lnTo>
                  <a:pt x="136" y="52"/>
                </a:lnTo>
                <a:lnTo>
                  <a:pt x="136" y="50"/>
                </a:lnTo>
                <a:lnTo>
                  <a:pt x="136" y="49"/>
                </a:lnTo>
                <a:lnTo>
                  <a:pt x="138" y="49"/>
                </a:lnTo>
                <a:lnTo>
                  <a:pt x="138" y="47"/>
                </a:lnTo>
                <a:lnTo>
                  <a:pt x="139" y="47"/>
                </a:lnTo>
                <a:lnTo>
                  <a:pt x="139" y="45"/>
                </a:lnTo>
                <a:lnTo>
                  <a:pt x="141" y="45"/>
                </a:lnTo>
                <a:lnTo>
                  <a:pt x="141" y="44"/>
                </a:lnTo>
                <a:lnTo>
                  <a:pt x="143" y="44"/>
                </a:lnTo>
                <a:lnTo>
                  <a:pt x="143" y="42"/>
                </a:lnTo>
                <a:lnTo>
                  <a:pt x="144" y="42"/>
                </a:lnTo>
                <a:lnTo>
                  <a:pt x="144" y="44"/>
                </a:lnTo>
                <a:lnTo>
                  <a:pt x="146" y="44"/>
                </a:lnTo>
                <a:lnTo>
                  <a:pt x="148" y="45"/>
                </a:lnTo>
                <a:lnTo>
                  <a:pt x="149" y="45"/>
                </a:lnTo>
                <a:lnTo>
                  <a:pt x="149" y="47"/>
                </a:lnTo>
                <a:lnTo>
                  <a:pt x="151" y="47"/>
                </a:lnTo>
                <a:lnTo>
                  <a:pt x="152" y="47"/>
                </a:lnTo>
                <a:lnTo>
                  <a:pt x="152" y="45"/>
                </a:lnTo>
                <a:lnTo>
                  <a:pt x="154" y="45"/>
                </a:lnTo>
                <a:lnTo>
                  <a:pt x="154" y="44"/>
                </a:lnTo>
                <a:lnTo>
                  <a:pt x="154" y="42"/>
                </a:lnTo>
                <a:lnTo>
                  <a:pt x="154" y="41"/>
                </a:lnTo>
                <a:lnTo>
                  <a:pt x="154" y="39"/>
                </a:lnTo>
                <a:lnTo>
                  <a:pt x="156" y="39"/>
                </a:lnTo>
                <a:lnTo>
                  <a:pt x="156" y="37"/>
                </a:lnTo>
                <a:lnTo>
                  <a:pt x="154" y="37"/>
                </a:lnTo>
                <a:lnTo>
                  <a:pt x="154" y="36"/>
                </a:lnTo>
                <a:lnTo>
                  <a:pt x="156" y="36"/>
                </a:lnTo>
                <a:lnTo>
                  <a:pt x="157" y="36"/>
                </a:lnTo>
                <a:lnTo>
                  <a:pt x="157" y="34"/>
                </a:lnTo>
                <a:lnTo>
                  <a:pt x="159" y="34"/>
                </a:lnTo>
                <a:lnTo>
                  <a:pt x="159" y="32"/>
                </a:lnTo>
                <a:lnTo>
                  <a:pt x="161" y="31"/>
                </a:lnTo>
                <a:lnTo>
                  <a:pt x="162" y="31"/>
                </a:lnTo>
                <a:lnTo>
                  <a:pt x="162" y="29"/>
                </a:lnTo>
                <a:lnTo>
                  <a:pt x="164" y="29"/>
                </a:lnTo>
                <a:lnTo>
                  <a:pt x="164" y="27"/>
                </a:lnTo>
                <a:lnTo>
                  <a:pt x="165" y="27"/>
                </a:lnTo>
                <a:lnTo>
                  <a:pt x="167" y="27"/>
                </a:lnTo>
                <a:lnTo>
                  <a:pt x="169" y="29"/>
                </a:lnTo>
                <a:lnTo>
                  <a:pt x="170" y="29"/>
                </a:lnTo>
                <a:lnTo>
                  <a:pt x="174" y="26"/>
                </a:lnTo>
                <a:lnTo>
                  <a:pt x="175" y="26"/>
                </a:lnTo>
                <a:lnTo>
                  <a:pt x="177" y="24"/>
                </a:lnTo>
                <a:lnTo>
                  <a:pt x="179" y="24"/>
                </a:lnTo>
                <a:lnTo>
                  <a:pt x="180" y="24"/>
                </a:lnTo>
                <a:lnTo>
                  <a:pt x="182" y="24"/>
                </a:lnTo>
                <a:lnTo>
                  <a:pt x="182" y="23"/>
                </a:lnTo>
                <a:lnTo>
                  <a:pt x="182" y="21"/>
                </a:lnTo>
                <a:lnTo>
                  <a:pt x="183" y="21"/>
                </a:lnTo>
                <a:lnTo>
                  <a:pt x="183" y="19"/>
                </a:lnTo>
                <a:lnTo>
                  <a:pt x="185" y="19"/>
                </a:lnTo>
                <a:lnTo>
                  <a:pt x="187" y="19"/>
                </a:lnTo>
                <a:lnTo>
                  <a:pt x="188" y="19"/>
                </a:lnTo>
                <a:lnTo>
                  <a:pt x="190" y="19"/>
                </a:lnTo>
                <a:lnTo>
                  <a:pt x="192" y="19"/>
                </a:lnTo>
                <a:lnTo>
                  <a:pt x="192" y="18"/>
                </a:lnTo>
                <a:lnTo>
                  <a:pt x="193" y="18"/>
                </a:lnTo>
                <a:lnTo>
                  <a:pt x="193" y="16"/>
                </a:lnTo>
                <a:lnTo>
                  <a:pt x="193" y="14"/>
                </a:lnTo>
                <a:lnTo>
                  <a:pt x="193" y="13"/>
                </a:lnTo>
                <a:lnTo>
                  <a:pt x="193" y="11"/>
                </a:lnTo>
                <a:lnTo>
                  <a:pt x="193" y="9"/>
                </a:lnTo>
                <a:lnTo>
                  <a:pt x="195" y="9"/>
                </a:lnTo>
                <a:lnTo>
                  <a:pt x="197" y="9"/>
                </a:lnTo>
                <a:lnTo>
                  <a:pt x="197" y="11"/>
                </a:lnTo>
                <a:lnTo>
                  <a:pt x="198" y="13"/>
                </a:lnTo>
                <a:lnTo>
                  <a:pt x="200" y="13"/>
                </a:lnTo>
                <a:lnTo>
                  <a:pt x="201" y="13"/>
                </a:lnTo>
                <a:lnTo>
                  <a:pt x="203" y="13"/>
                </a:lnTo>
                <a:lnTo>
                  <a:pt x="205" y="11"/>
                </a:lnTo>
                <a:lnTo>
                  <a:pt x="205" y="9"/>
                </a:lnTo>
                <a:lnTo>
                  <a:pt x="206" y="9"/>
                </a:lnTo>
                <a:lnTo>
                  <a:pt x="208" y="9"/>
                </a:lnTo>
                <a:lnTo>
                  <a:pt x="210" y="9"/>
                </a:lnTo>
                <a:lnTo>
                  <a:pt x="211" y="8"/>
                </a:lnTo>
                <a:lnTo>
                  <a:pt x="213" y="8"/>
                </a:lnTo>
                <a:lnTo>
                  <a:pt x="213" y="6"/>
                </a:lnTo>
                <a:lnTo>
                  <a:pt x="213" y="3"/>
                </a:lnTo>
                <a:lnTo>
                  <a:pt x="214" y="1"/>
                </a:lnTo>
                <a:lnTo>
                  <a:pt x="214" y="0"/>
                </a:lnTo>
                <a:lnTo>
                  <a:pt x="216" y="0"/>
                </a:lnTo>
                <a:lnTo>
                  <a:pt x="218" y="0"/>
                </a:lnTo>
                <a:lnTo>
                  <a:pt x="219" y="0"/>
                </a:lnTo>
                <a:lnTo>
                  <a:pt x="221" y="0"/>
                </a:lnTo>
                <a:lnTo>
                  <a:pt x="223" y="0"/>
                </a:lnTo>
                <a:lnTo>
                  <a:pt x="223" y="1"/>
                </a:lnTo>
                <a:lnTo>
                  <a:pt x="224" y="1"/>
                </a:lnTo>
                <a:lnTo>
                  <a:pt x="226" y="1"/>
                </a:lnTo>
                <a:lnTo>
                  <a:pt x="228" y="1"/>
                </a:lnTo>
                <a:lnTo>
                  <a:pt x="229" y="1"/>
                </a:lnTo>
                <a:lnTo>
                  <a:pt x="229" y="0"/>
                </a:lnTo>
                <a:lnTo>
                  <a:pt x="231" y="0"/>
                </a:lnTo>
                <a:lnTo>
                  <a:pt x="232" y="0"/>
                </a:lnTo>
                <a:lnTo>
                  <a:pt x="234" y="0"/>
                </a:lnTo>
                <a:lnTo>
                  <a:pt x="236" y="1"/>
                </a:ln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02" name="Freeform 741"/>
          <p:cNvSpPr>
            <a:spLocks/>
          </p:cNvSpPr>
          <p:nvPr/>
        </p:nvSpPr>
        <p:spPr bwMode="auto">
          <a:xfrm>
            <a:off x="2584442" y="2699416"/>
            <a:ext cx="1359764" cy="784817"/>
          </a:xfrm>
          <a:custGeom>
            <a:avLst/>
            <a:gdLst>
              <a:gd name="T0" fmla="*/ 253 w 672"/>
              <a:gd name="T1" fmla="*/ 8 h 377"/>
              <a:gd name="T2" fmla="*/ 281 w 672"/>
              <a:gd name="T3" fmla="*/ 8 h 377"/>
              <a:gd name="T4" fmla="*/ 304 w 672"/>
              <a:gd name="T5" fmla="*/ 8 h 377"/>
              <a:gd name="T6" fmla="*/ 329 w 672"/>
              <a:gd name="T7" fmla="*/ 18 h 377"/>
              <a:gd name="T8" fmla="*/ 345 w 672"/>
              <a:gd name="T9" fmla="*/ 29 h 377"/>
              <a:gd name="T10" fmla="*/ 371 w 672"/>
              <a:gd name="T11" fmla="*/ 27 h 377"/>
              <a:gd name="T12" fmla="*/ 391 w 672"/>
              <a:gd name="T13" fmla="*/ 27 h 377"/>
              <a:gd name="T14" fmla="*/ 412 w 672"/>
              <a:gd name="T15" fmla="*/ 26 h 377"/>
              <a:gd name="T16" fmla="*/ 440 w 672"/>
              <a:gd name="T17" fmla="*/ 29 h 377"/>
              <a:gd name="T18" fmla="*/ 459 w 672"/>
              <a:gd name="T19" fmla="*/ 45 h 377"/>
              <a:gd name="T20" fmla="*/ 472 w 672"/>
              <a:gd name="T21" fmla="*/ 65 h 377"/>
              <a:gd name="T22" fmla="*/ 497 w 672"/>
              <a:gd name="T23" fmla="*/ 58 h 377"/>
              <a:gd name="T24" fmla="*/ 518 w 672"/>
              <a:gd name="T25" fmla="*/ 52 h 377"/>
              <a:gd name="T26" fmla="*/ 538 w 672"/>
              <a:gd name="T27" fmla="*/ 65 h 377"/>
              <a:gd name="T28" fmla="*/ 556 w 672"/>
              <a:gd name="T29" fmla="*/ 70 h 377"/>
              <a:gd name="T30" fmla="*/ 572 w 672"/>
              <a:gd name="T31" fmla="*/ 75 h 377"/>
              <a:gd name="T32" fmla="*/ 592 w 672"/>
              <a:gd name="T33" fmla="*/ 76 h 377"/>
              <a:gd name="T34" fmla="*/ 670 w 672"/>
              <a:gd name="T35" fmla="*/ 78 h 377"/>
              <a:gd name="T36" fmla="*/ 668 w 672"/>
              <a:gd name="T37" fmla="*/ 103 h 377"/>
              <a:gd name="T38" fmla="*/ 663 w 672"/>
              <a:gd name="T39" fmla="*/ 119 h 377"/>
              <a:gd name="T40" fmla="*/ 670 w 672"/>
              <a:gd name="T41" fmla="*/ 139 h 377"/>
              <a:gd name="T42" fmla="*/ 665 w 672"/>
              <a:gd name="T43" fmla="*/ 165 h 377"/>
              <a:gd name="T44" fmla="*/ 662 w 672"/>
              <a:gd name="T45" fmla="*/ 188 h 377"/>
              <a:gd name="T46" fmla="*/ 647 w 672"/>
              <a:gd name="T47" fmla="*/ 201 h 377"/>
              <a:gd name="T48" fmla="*/ 644 w 672"/>
              <a:gd name="T49" fmla="*/ 219 h 377"/>
              <a:gd name="T50" fmla="*/ 645 w 672"/>
              <a:gd name="T51" fmla="*/ 240 h 377"/>
              <a:gd name="T52" fmla="*/ 645 w 672"/>
              <a:gd name="T53" fmla="*/ 263 h 377"/>
              <a:gd name="T54" fmla="*/ 645 w 672"/>
              <a:gd name="T55" fmla="*/ 282 h 377"/>
              <a:gd name="T56" fmla="*/ 647 w 672"/>
              <a:gd name="T57" fmla="*/ 302 h 377"/>
              <a:gd name="T58" fmla="*/ 647 w 672"/>
              <a:gd name="T59" fmla="*/ 326 h 377"/>
              <a:gd name="T60" fmla="*/ 655 w 672"/>
              <a:gd name="T61" fmla="*/ 344 h 377"/>
              <a:gd name="T62" fmla="*/ 559 w 672"/>
              <a:gd name="T63" fmla="*/ 349 h 377"/>
              <a:gd name="T64" fmla="*/ 466 w 672"/>
              <a:gd name="T65" fmla="*/ 351 h 377"/>
              <a:gd name="T66" fmla="*/ 420 w 672"/>
              <a:gd name="T67" fmla="*/ 358 h 377"/>
              <a:gd name="T68" fmla="*/ 407 w 672"/>
              <a:gd name="T69" fmla="*/ 374 h 377"/>
              <a:gd name="T70" fmla="*/ 382 w 672"/>
              <a:gd name="T71" fmla="*/ 369 h 377"/>
              <a:gd name="T72" fmla="*/ 361 w 672"/>
              <a:gd name="T73" fmla="*/ 369 h 377"/>
              <a:gd name="T74" fmla="*/ 338 w 672"/>
              <a:gd name="T75" fmla="*/ 366 h 377"/>
              <a:gd name="T76" fmla="*/ 319 w 672"/>
              <a:gd name="T77" fmla="*/ 359 h 377"/>
              <a:gd name="T78" fmla="*/ 302 w 672"/>
              <a:gd name="T79" fmla="*/ 354 h 377"/>
              <a:gd name="T80" fmla="*/ 279 w 672"/>
              <a:gd name="T81" fmla="*/ 348 h 377"/>
              <a:gd name="T82" fmla="*/ 270 w 672"/>
              <a:gd name="T83" fmla="*/ 335 h 377"/>
              <a:gd name="T84" fmla="*/ 253 w 672"/>
              <a:gd name="T85" fmla="*/ 330 h 377"/>
              <a:gd name="T86" fmla="*/ 232 w 672"/>
              <a:gd name="T87" fmla="*/ 323 h 377"/>
              <a:gd name="T88" fmla="*/ 212 w 672"/>
              <a:gd name="T89" fmla="*/ 325 h 377"/>
              <a:gd name="T90" fmla="*/ 193 w 672"/>
              <a:gd name="T91" fmla="*/ 328 h 377"/>
              <a:gd name="T92" fmla="*/ 175 w 672"/>
              <a:gd name="T93" fmla="*/ 340 h 377"/>
              <a:gd name="T94" fmla="*/ 152 w 672"/>
              <a:gd name="T95" fmla="*/ 377 h 377"/>
              <a:gd name="T96" fmla="*/ 70 w 672"/>
              <a:gd name="T97" fmla="*/ 374 h 377"/>
              <a:gd name="T98" fmla="*/ 39 w 672"/>
              <a:gd name="T99" fmla="*/ 358 h 377"/>
              <a:gd name="T100" fmla="*/ 31 w 672"/>
              <a:gd name="T101" fmla="*/ 343 h 377"/>
              <a:gd name="T102" fmla="*/ 28 w 672"/>
              <a:gd name="T103" fmla="*/ 318 h 377"/>
              <a:gd name="T104" fmla="*/ 23 w 672"/>
              <a:gd name="T105" fmla="*/ 305 h 377"/>
              <a:gd name="T106" fmla="*/ 10 w 672"/>
              <a:gd name="T107" fmla="*/ 289 h 377"/>
              <a:gd name="T108" fmla="*/ 7 w 672"/>
              <a:gd name="T109" fmla="*/ 274 h 377"/>
              <a:gd name="T110" fmla="*/ 5 w 672"/>
              <a:gd name="T111" fmla="*/ 261 h 377"/>
              <a:gd name="T112" fmla="*/ 12 w 672"/>
              <a:gd name="T113" fmla="*/ 243 h 377"/>
              <a:gd name="T114" fmla="*/ 13 w 672"/>
              <a:gd name="T115" fmla="*/ 227 h 377"/>
              <a:gd name="T116" fmla="*/ 15 w 672"/>
              <a:gd name="T117" fmla="*/ 215 h 377"/>
              <a:gd name="T118" fmla="*/ 16 w 672"/>
              <a:gd name="T119" fmla="*/ 19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2" h="377">
                <a:moveTo>
                  <a:pt x="234" y="1"/>
                </a:moveTo>
                <a:lnTo>
                  <a:pt x="235" y="1"/>
                </a:lnTo>
                <a:lnTo>
                  <a:pt x="237" y="3"/>
                </a:lnTo>
                <a:lnTo>
                  <a:pt x="239" y="3"/>
                </a:lnTo>
                <a:lnTo>
                  <a:pt x="240" y="3"/>
                </a:lnTo>
                <a:lnTo>
                  <a:pt x="242" y="1"/>
                </a:lnTo>
                <a:lnTo>
                  <a:pt x="244" y="1"/>
                </a:lnTo>
                <a:lnTo>
                  <a:pt x="245" y="1"/>
                </a:lnTo>
                <a:lnTo>
                  <a:pt x="247" y="1"/>
                </a:lnTo>
                <a:lnTo>
                  <a:pt x="247" y="0"/>
                </a:lnTo>
                <a:lnTo>
                  <a:pt x="248" y="0"/>
                </a:lnTo>
                <a:lnTo>
                  <a:pt x="250" y="1"/>
                </a:lnTo>
                <a:lnTo>
                  <a:pt x="250" y="3"/>
                </a:lnTo>
                <a:lnTo>
                  <a:pt x="252" y="3"/>
                </a:lnTo>
                <a:lnTo>
                  <a:pt x="252" y="5"/>
                </a:lnTo>
                <a:lnTo>
                  <a:pt x="252" y="6"/>
                </a:lnTo>
                <a:lnTo>
                  <a:pt x="253" y="8"/>
                </a:lnTo>
                <a:lnTo>
                  <a:pt x="255" y="8"/>
                </a:lnTo>
                <a:lnTo>
                  <a:pt x="255" y="9"/>
                </a:lnTo>
                <a:lnTo>
                  <a:pt x="257" y="9"/>
                </a:lnTo>
                <a:lnTo>
                  <a:pt x="258" y="9"/>
                </a:lnTo>
                <a:lnTo>
                  <a:pt x="260" y="9"/>
                </a:lnTo>
                <a:lnTo>
                  <a:pt x="262" y="11"/>
                </a:lnTo>
                <a:lnTo>
                  <a:pt x="263" y="11"/>
                </a:lnTo>
                <a:lnTo>
                  <a:pt x="265" y="11"/>
                </a:lnTo>
                <a:lnTo>
                  <a:pt x="266" y="11"/>
                </a:lnTo>
                <a:lnTo>
                  <a:pt x="268" y="9"/>
                </a:lnTo>
                <a:lnTo>
                  <a:pt x="270" y="9"/>
                </a:lnTo>
                <a:lnTo>
                  <a:pt x="271" y="9"/>
                </a:lnTo>
                <a:lnTo>
                  <a:pt x="273" y="9"/>
                </a:lnTo>
                <a:lnTo>
                  <a:pt x="275" y="9"/>
                </a:lnTo>
                <a:lnTo>
                  <a:pt x="276" y="9"/>
                </a:lnTo>
                <a:lnTo>
                  <a:pt x="278" y="8"/>
                </a:lnTo>
                <a:lnTo>
                  <a:pt x="281" y="8"/>
                </a:lnTo>
                <a:lnTo>
                  <a:pt x="283" y="8"/>
                </a:lnTo>
                <a:lnTo>
                  <a:pt x="284" y="6"/>
                </a:lnTo>
                <a:lnTo>
                  <a:pt x="286" y="6"/>
                </a:lnTo>
                <a:lnTo>
                  <a:pt x="286" y="5"/>
                </a:lnTo>
                <a:lnTo>
                  <a:pt x="288" y="5"/>
                </a:lnTo>
                <a:lnTo>
                  <a:pt x="289" y="5"/>
                </a:lnTo>
                <a:lnTo>
                  <a:pt x="291" y="5"/>
                </a:lnTo>
                <a:lnTo>
                  <a:pt x="293" y="3"/>
                </a:lnTo>
                <a:lnTo>
                  <a:pt x="294" y="3"/>
                </a:lnTo>
                <a:lnTo>
                  <a:pt x="296" y="3"/>
                </a:lnTo>
                <a:lnTo>
                  <a:pt x="297" y="3"/>
                </a:lnTo>
                <a:lnTo>
                  <a:pt x="297" y="5"/>
                </a:lnTo>
                <a:lnTo>
                  <a:pt x="299" y="5"/>
                </a:lnTo>
                <a:lnTo>
                  <a:pt x="301" y="6"/>
                </a:lnTo>
                <a:lnTo>
                  <a:pt x="302" y="6"/>
                </a:lnTo>
                <a:lnTo>
                  <a:pt x="302" y="8"/>
                </a:lnTo>
                <a:lnTo>
                  <a:pt x="304" y="8"/>
                </a:lnTo>
                <a:lnTo>
                  <a:pt x="304" y="9"/>
                </a:lnTo>
                <a:lnTo>
                  <a:pt x="306" y="9"/>
                </a:lnTo>
                <a:lnTo>
                  <a:pt x="306" y="11"/>
                </a:lnTo>
                <a:lnTo>
                  <a:pt x="307" y="11"/>
                </a:lnTo>
                <a:lnTo>
                  <a:pt x="309" y="11"/>
                </a:lnTo>
                <a:lnTo>
                  <a:pt x="312" y="11"/>
                </a:lnTo>
                <a:lnTo>
                  <a:pt x="314" y="11"/>
                </a:lnTo>
                <a:lnTo>
                  <a:pt x="317" y="13"/>
                </a:lnTo>
                <a:lnTo>
                  <a:pt x="319" y="13"/>
                </a:lnTo>
                <a:lnTo>
                  <a:pt x="319" y="14"/>
                </a:lnTo>
                <a:lnTo>
                  <a:pt x="319" y="16"/>
                </a:lnTo>
                <a:lnTo>
                  <a:pt x="320" y="16"/>
                </a:lnTo>
                <a:lnTo>
                  <a:pt x="322" y="18"/>
                </a:lnTo>
                <a:lnTo>
                  <a:pt x="324" y="18"/>
                </a:lnTo>
                <a:lnTo>
                  <a:pt x="325" y="18"/>
                </a:lnTo>
                <a:lnTo>
                  <a:pt x="327" y="18"/>
                </a:lnTo>
                <a:lnTo>
                  <a:pt x="329" y="18"/>
                </a:lnTo>
                <a:lnTo>
                  <a:pt x="330" y="19"/>
                </a:lnTo>
                <a:lnTo>
                  <a:pt x="332" y="19"/>
                </a:lnTo>
                <a:lnTo>
                  <a:pt x="333" y="19"/>
                </a:lnTo>
                <a:lnTo>
                  <a:pt x="335" y="19"/>
                </a:lnTo>
                <a:lnTo>
                  <a:pt x="337" y="19"/>
                </a:lnTo>
                <a:lnTo>
                  <a:pt x="338" y="19"/>
                </a:lnTo>
                <a:lnTo>
                  <a:pt x="340" y="21"/>
                </a:lnTo>
                <a:lnTo>
                  <a:pt x="342" y="21"/>
                </a:lnTo>
                <a:lnTo>
                  <a:pt x="342" y="23"/>
                </a:lnTo>
                <a:lnTo>
                  <a:pt x="340" y="23"/>
                </a:lnTo>
                <a:lnTo>
                  <a:pt x="340" y="24"/>
                </a:lnTo>
                <a:lnTo>
                  <a:pt x="340" y="26"/>
                </a:lnTo>
                <a:lnTo>
                  <a:pt x="340" y="27"/>
                </a:lnTo>
                <a:lnTo>
                  <a:pt x="342" y="27"/>
                </a:lnTo>
                <a:lnTo>
                  <a:pt x="343" y="27"/>
                </a:lnTo>
                <a:lnTo>
                  <a:pt x="345" y="27"/>
                </a:lnTo>
                <a:lnTo>
                  <a:pt x="345" y="29"/>
                </a:lnTo>
                <a:lnTo>
                  <a:pt x="346" y="29"/>
                </a:lnTo>
                <a:lnTo>
                  <a:pt x="348" y="29"/>
                </a:lnTo>
                <a:lnTo>
                  <a:pt x="350" y="29"/>
                </a:lnTo>
                <a:lnTo>
                  <a:pt x="351" y="29"/>
                </a:lnTo>
                <a:lnTo>
                  <a:pt x="353" y="29"/>
                </a:lnTo>
                <a:lnTo>
                  <a:pt x="353" y="27"/>
                </a:lnTo>
                <a:lnTo>
                  <a:pt x="355" y="27"/>
                </a:lnTo>
                <a:lnTo>
                  <a:pt x="356" y="27"/>
                </a:lnTo>
                <a:lnTo>
                  <a:pt x="358" y="26"/>
                </a:lnTo>
                <a:lnTo>
                  <a:pt x="360" y="26"/>
                </a:lnTo>
                <a:lnTo>
                  <a:pt x="361" y="27"/>
                </a:lnTo>
                <a:lnTo>
                  <a:pt x="361" y="29"/>
                </a:lnTo>
                <a:lnTo>
                  <a:pt x="363" y="27"/>
                </a:lnTo>
                <a:lnTo>
                  <a:pt x="364" y="27"/>
                </a:lnTo>
                <a:lnTo>
                  <a:pt x="366" y="27"/>
                </a:lnTo>
                <a:lnTo>
                  <a:pt x="369" y="26"/>
                </a:lnTo>
                <a:lnTo>
                  <a:pt x="371" y="27"/>
                </a:lnTo>
                <a:lnTo>
                  <a:pt x="373" y="27"/>
                </a:lnTo>
                <a:lnTo>
                  <a:pt x="374" y="27"/>
                </a:lnTo>
                <a:lnTo>
                  <a:pt x="376" y="27"/>
                </a:lnTo>
                <a:lnTo>
                  <a:pt x="378" y="27"/>
                </a:lnTo>
                <a:lnTo>
                  <a:pt x="379" y="27"/>
                </a:lnTo>
                <a:lnTo>
                  <a:pt x="379" y="26"/>
                </a:lnTo>
                <a:lnTo>
                  <a:pt x="381" y="26"/>
                </a:lnTo>
                <a:lnTo>
                  <a:pt x="381" y="27"/>
                </a:lnTo>
                <a:lnTo>
                  <a:pt x="382" y="27"/>
                </a:lnTo>
                <a:lnTo>
                  <a:pt x="382" y="29"/>
                </a:lnTo>
                <a:lnTo>
                  <a:pt x="384" y="29"/>
                </a:lnTo>
                <a:lnTo>
                  <a:pt x="386" y="29"/>
                </a:lnTo>
                <a:lnTo>
                  <a:pt x="387" y="27"/>
                </a:lnTo>
                <a:lnTo>
                  <a:pt x="387" y="29"/>
                </a:lnTo>
                <a:lnTo>
                  <a:pt x="389" y="29"/>
                </a:lnTo>
                <a:lnTo>
                  <a:pt x="391" y="29"/>
                </a:lnTo>
                <a:lnTo>
                  <a:pt x="391" y="27"/>
                </a:lnTo>
                <a:lnTo>
                  <a:pt x="392" y="27"/>
                </a:lnTo>
                <a:lnTo>
                  <a:pt x="394" y="27"/>
                </a:lnTo>
                <a:lnTo>
                  <a:pt x="395" y="27"/>
                </a:lnTo>
                <a:lnTo>
                  <a:pt x="395" y="29"/>
                </a:lnTo>
                <a:lnTo>
                  <a:pt x="397" y="29"/>
                </a:lnTo>
                <a:lnTo>
                  <a:pt x="399" y="29"/>
                </a:lnTo>
                <a:lnTo>
                  <a:pt x="399" y="27"/>
                </a:lnTo>
                <a:lnTo>
                  <a:pt x="400" y="27"/>
                </a:lnTo>
                <a:lnTo>
                  <a:pt x="402" y="29"/>
                </a:lnTo>
                <a:lnTo>
                  <a:pt x="404" y="29"/>
                </a:lnTo>
                <a:lnTo>
                  <a:pt x="405" y="29"/>
                </a:lnTo>
                <a:lnTo>
                  <a:pt x="407" y="29"/>
                </a:lnTo>
                <a:lnTo>
                  <a:pt x="407" y="27"/>
                </a:lnTo>
                <a:lnTo>
                  <a:pt x="409" y="27"/>
                </a:lnTo>
                <a:lnTo>
                  <a:pt x="410" y="27"/>
                </a:lnTo>
                <a:lnTo>
                  <a:pt x="410" y="26"/>
                </a:lnTo>
                <a:lnTo>
                  <a:pt x="412" y="26"/>
                </a:lnTo>
                <a:lnTo>
                  <a:pt x="413" y="26"/>
                </a:lnTo>
                <a:lnTo>
                  <a:pt x="415" y="26"/>
                </a:lnTo>
                <a:lnTo>
                  <a:pt x="417" y="26"/>
                </a:lnTo>
                <a:lnTo>
                  <a:pt x="420" y="26"/>
                </a:lnTo>
                <a:lnTo>
                  <a:pt x="420" y="27"/>
                </a:lnTo>
                <a:lnTo>
                  <a:pt x="422" y="27"/>
                </a:lnTo>
                <a:lnTo>
                  <a:pt x="423" y="27"/>
                </a:lnTo>
                <a:lnTo>
                  <a:pt x="425" y="27"/>
                </a:lnTo>
                <a:lnTo>
                  <a:pt x="427" y="27"/>
                </a:lnTo>
                <a:lnTo>
                  <a:pt x="428" y="27"/>
                </a:lnTo>
                <a:lnTo>
                  <a:pt x="430" y="26"/>
                </a:lnTo>
                <a:lnTo>
                  <a:pt x="431" y="26"/>
                </a:lnTo>
                <a:lnTo>
                  <a:pt x="433" y="26"/>
                </a:lnTo>
                <a:lnTo>
                  <a:pt x="435" y="26"/>
                </a:lnTo>
                <a:lnTo>
                  <a:pt x="436" y="27"/>
                </a:lnTo>
                <a:lnTo>
                  <a:pt x="438" y="27"/>
                </a:lnTo>
                <a:lnTo>
                  <a:pt x="440" y="29"/>
                </a:lnTo>
                <a:lnTo>
                  <a:pt x="441" y="29"/>
                </a:lnTo>
                <a:lnTo>
                  <a:pt x="443" y="29"/>
                </a:lnTo>
                <a:lnTo>
                  <a:pt x="445" y="29"/>
                </a:lnTo>
                <a:lnTo>
                  <a:pt x="446" y="29"/>
                </a:lnTo>
                <a:lnTo>
                  <a:pt x="448" y="31"/>
                </a:lnTo>
                <a:lnTo>
                  <a:pt x="449" y="31"/>
                </a:lnTo>
                <a:lnTo>
                  <a:pt x="449" y="32"/>
                </a:lnTo>
                <a:lnTo>
                  <a:pt x="451" y="34"/>
                </a:lnTo>
                <a:lnTo>
                  <a:pt x="453" y="36"/>
                </a:lnTo>
                <a:lnTo>
                  <a:pt x="453" y="37"/>
                </a:lnTo>
                <a:lnTo>
                  <a:pt x="453" y="39"/>
                </a:lnTo>
                <a:lnTo>
                  <a:pt x="453" y="41"/>
                </a:lnTo>
                <a:lnTo>
                  <a:pt x="454" y="42"/>
                </a:lnTo>
                <a:lnTo>
                  <a:pt x="454" y="44"/>
                </a:lnTo>
                <a:lnTo>
                  <a:pt x="456" y="44"/>
                </a:lnTo>
                <a:lnTo>
                  <a:pt x="458" y="44"/>
                </a:lnTo>
                <a:lnTo>
                  <a:pt x="459" y="45"/>
                </a:lnTo>
                <a:lnTo>
                  <a:pt x="459" y="47"/>
                </a:lnTo>
                <a:lnTo>
                  <a:pt x="461" y="47"/>
                </a:lnTo>
                <a:lnTo>
                  <a:pt x="461" y="49"/>
                </a:lnTo>
                <a:lnTo>
                  <a:pt x="462" y="49"/>
                </a:lnTo>
                <a:lnTo>
                  <a:pt x="462" y="50"/>
                </a:lnTo>
                <a:lnTo>
                  <a:pt x="464" y="50"/>
                </a:lnTo>
                <a:lnTo>
                  <a:pt x="466" y="52"/>
                </a:lnTo>
                <a:lnTo>
                  <a:pt x="466" y="54"/>
                </a:lnTo>
                <a:lnTo>
                  <a:pt x="466" y="55"/>
                </a:lnTo>
                <a:lnTo>
                  <a:pt x="467" y="57"/>
                </a:lnTo>
                <a:lnTo>
                  <a:pt x="467" y="58"/>
                </a:lnTo>
                <a:lnTo>
                  <a:pt x="469" y="60"/>
                </a:lnTo>
                <a:lnTo>
                  <a:pt x="469" y="62"/>
                </a:lnTo>
                <a:lnTo>
                  <a:pt x="471" y="62"/>
                </a:lnTo>
                <a:lnTo>
                  <a:pt x="471" y="63"/>
                </a:lnTo>
                <a:lnTo>
                  <a:pt x="471" y="65"/>
                </a:lnTo>
                <a:lnTo>
                  <a:pt x="472" y="65"/>
                </a:lnTo>
                <a:lnTo>
                  <a:pt x="474" y="67"/>
                </a:lnTo>
                <a:lnTo>
                  <a:pt x="476" y="67"/>
                </a:lnTo>
                <a:lnTo>
                  <a:pt x="476" y="68"/>
                </a:lnTo>
                <a:lnTo>
                  <a:pt x="477" y="68"/>
                </a:lnTo>
                <a:lnTo>
                  <a:pt x="479" y="68"/>
                </a:lnTo>
                <a:lnTo>
                  <a:pt x="480" y="68"/>
                </a:lnTo>
                <a:lnTo>
                  <a:pt x="482" y="67"/>
                </a:lnTo>
                <a:lnTo>
                  <a:pt x="484" y="67"/>
                </a:lnTo>
                <a:lnTo>
                  <a:pt x="485" y="67"/>
                </a:lnTo>
                <a:lnTo>
                  <a:pt x="487" y="67"/>
                </a:lnTo>
                <a:lnTo>
                  <a:pt x="487" y="65"/>
                </a:lnTo>
                <a:lnTo>
                  <a:pt x="487" y="63"/>
                </a:lnTo>
                <a:lnTo>
                  <a:pt x="489" y="63"/>
                </a:lnTo>
                <a:lnTo>
                  <a:pt x="490" y="63"/>
                </a:lnTo>
                <a:lnTo>
                  <a:pt x="492" y="62"/>
                </a:lnTo>
                <a:lnTo>
                  <a:pt x="495" y="60"/>
                </a:lnTo>
                <a:lnTo>
                  <a:pt x="497" y="58"/>
                </a:lnTo>
                <a:lnTo>
                  <a:pt x="498" y="58"/>
                </a:lnTo>
                <a:lnTo>
                  <a:pt x="498" y="57"/>
                </a:lnTo>
                <a:lnTo>
                  <a:pt x="500" y="57"/>
                </a:lnTo>
                <a:lnTo>
                  <a:pt x="502" y="57"/>
                </a:lnTo>
                <a:lnTo>
                  <a:pt x="503" y="55"/>
                </a:lnTo>
                <a:lnTo>
                  <a:pt x="503" y="54"/>
                </a:lnTo>
                <a:lnTo>
                  <a:pt x="507" y="54"/>
                </a:lnTo>
                <a:lnTo>
                  <a:pt x="508" y="52"/>
                </a:lnTo>
                <a:lnTo>
                  <a:pt x="508" y="50"/>
                </a:lnTo>
                <a:lnTo>
                  <a:pt x="508" y="49"/>
                </a:lnTo>
                <a:lnTo>
                  <a:pt x="510" y="49"/>
                </a:lnTo>
                <a:lnTo>
                  <a:pt x="512" y="49"/>
                </a:lnTo>
                <a:lnTo>
                  <a:pt x="513" y="49"/>
                </a:lnTo>
                <a:lnTo>
                  <a:pt x="515" y="49"/>
                </a:lnTo>
                <a:lnTo>
                  <a:pt x="515" y="50"/>
                </a:lnTo>
                <a:lnTo>
                  <a:pt x="516" y="50"/>
                </a:lnTo>
                <a:lnTo>
                  <a:pt x="518" y="52"/>
                </a:lnTo>
                <a:lnTo>
                  <a:pt x="518" y="54"/>
                </a:lnTo>
                <a:lnTo>
                  <a:pt x="520" y="54"/>
                </a:lnTo>
                <a:lnTo>
                  <a:pt x="521" y="54"/>
                </a:lnTo>
                <a:lnTo>
                  <a:pt x="521" y="55"/>
                </a:lnTo>
                <a:lnTo>
                  <a:pt x="523" y="57"/>
                </a:lnTo>
                <a:lnTo>
                  <a:pt x="523" y="58"/>
                </a:lnTo>
                <a:lnTo>
                  <a:pt x="525" y="58"/>
                </a:lnTo>
                <a:lnTo>
                  <a:pt x="526" y="58"/>
                </a:lnTo>
                <a:lnTo>
                  <a:pt x="526" y="60"/>
                </a:lnTo>
                <a:lnTo>
                  <a:pt x="528" y="60"/>
                </a:lnTo>
                <a:lnTo>
                  <a:pt x="529" y="60"/>
                </a:lnTo>
                <a:lnTo>
                  <a:pt x="531" y="60"/>
                </a:lnTo>
                <a:lnTo>
                  <a:pt x="533" y="62"/>
                </a:lnTo>
                <a:lnTo>
                  <a:pt x="534" y="62"/>
                </a:lnTo>
                <a:lnTo>
                  <a:pt x="534" y="63"/>
                </a:lnTo>
                <a:lnTo>
                  <a:pt x="536" y="63"/>
                </a:lnTo>
                <a:lnTo>
                  <a:pt x="538" y="65"/>
                </a:lnTo>
                <a:lnTo>
                  <a:pt x="538" y="63"/>
                </a:lnTo>
                <a:lnTo>
                  <a:pt x="538" y="65"/>
                </a:lnTo>
                <a:lnTo>
                  <a:pt x="539" y="65"/>
                </a:lnTo>
                <a:lnTo>
                  <a:pt x="539" y="67"/>
                </a:lnTo>
                <a:lnTo>
                  <a:pt x="541" y="67"/>
                </a:lnTo>
                <a:lnTo>
                  <a:pt x="543" y="65"/>
                </a:lnTo>
                <a:lnTo>
                  <a:pt x="544" y="65"/>
                </a:lnTo>
                <a:lnTo>
                  <a:pt x="544" y="67"/>
                </a:lnTo>
                <a:lnTo>
                  <a:pt x="546" y="67"/>
                </a:lnTo>
                <a:lnTo>
                  <a:pt x="546" y="68"/>
                </a:lnTo>
                <a:lnTo>
                  <a:pt x="547" y="68"/>
                </a:lnTo>
                <a:lnTo>
                  <a:pt x="549" y="68"/>
                </a:lnTo>
                <a:lnTo>
                  <a:pt x="549" y="67"/>
                </a:lnTo>
                <a:lnTo>
                  <a:pt x="551" y="68"/>
                </a:lnTo>
                <a:lnTo>
                  <a:pt x="552" y="70"/>
                </a:lnTo>
                <a:lnTo>
                  <a:pt x="554" y="70"/>
                </a:lnTo>
                <a:lnTo>
                  <a:pt x="556" y="70"/>
                </a:lnTo>
                <a:lnTo>
                  <a:pt x="556" y="72"/>
                </a:lnTo>
                <a:lnTo>
                  <a:pt x="556" y="73"/>
                </a:lnTo>
                <a:lnTo>
                  <a:pt x="557" y="73"/>
                </a:lnTo>
                <a:lnTo>
                  <a:pt x="559" y="73"/>
                </a:lnTo>
                <a:lnTo>
                  <a:pt x="561" y="73"/>
                </a:lnTo>
                <a:lnTo>
                  <a:pt x="561" y="75"/>
                </a:lnTo>
                <a:lnTo>
                  <a:pt x="562" y="75"/>
                </a:lnTo>
                <a:lnTo>
                  <a:pt x="564" y="75"/>
                </a:lnTo>
                <a:lnTo>
                  <a:pt x="564" y="73"/>
                </a:lnTo>
                <a:lnTo>
                  <a:pt x="565" y="73"/>
                </a:lnTo>
                <a:lnTo>
                  <a:pt x="567" y="73"/>
                </a:lnTo>
                <a:lnTo>
                  <a:pt x="569" y="73"/>
                </a:lnTo>
                <a:lnTo>
                  <a:pt x="569" y="72"/>
                </a:lnTo>
                <a:lnTo>
                  <a:pt x="570" y="72"/>
                </a:lnTo>
                <a:lnTo>
                  <a:pt x="570" y="73"/>
                </a:lnTo>
                <a:lnTo>
                  <a:pt x="572" y="73"/>
                </a:lnTo>
                <a:lnTo>
                  <a:pt x="572" y="75"/>
                </a:lnTo>
                <a:lnTo>
                  <a:pt x="574" y="75"/>
                </a:lnTo>
                <a:lnTo>
                  <a:pt x="575" y="73"/>
                </a:lnTo>
                <a:lnTo>
                  <a:pt x="577" y="73"/>
                </a:lnTo>
                <a:lnTo>
                  <a:pt x="577" y="75"/>
                </a:lnTo>
                <a:lnTo>
                  <a:pt x="578" y="73"/>
                </a:lnTo>
                <a:lnTo>
                  <a:pt x="580" y="73"/>
                </a:lnTo>
                <a:lnTo>
                  <a:pt x="582" y="73"/>
                </a:lnTo>
                <a:lnTo>
                  <a:pt x="583" y="72"/>
                </a:lnTo>
                <a:lnTo>
                  <a:pt x="585" y="72"/>
                </a:lnTo>
                <a:lnTo>
                  <a:pt x="585" y="70"/>
                </a:lnTo>
                <a:lnTo>
                  <a:pt x="587" y="70"/>
                </a:lnTo>
                <a:lnTo>
                  <a:pt x="587" y="72"/>
                </a:lnTo>
                <a:lnTo>
                  <a:pt x="588" y="72"/>
                </a:lnTo>
                <a:lnTo>
                  <a:pt x="590" y="72"/>
                </a:lnTo>
                <a:lnTo>
                  <a:pt x="590" y="73"/>
                </a:lnTo>
                <a:lnTo>
                  <a:pt x="592" y="75"/>
                </a:lnTo>
                <a:lnTo>
                  <a:pt x="592" y="76"/>
                </a:lnTo>
                <a:lnTo>
                  <a:pt x="593" y="76"/>
                </a:lnTo>
                <a:lnTo>
                  <a:pt x="595" y="76"/>
                </a:lnTo>
                <a:lnTo>
                  <a:pt x="600" y="76"/>
                </a:lnTo>
                <a:lnTo>
                  <a:pt x="601" y="76"/>
                </a:lnTo>
                <a:lnTo>
                  <a:pt x="608" y="76"/>
                </a:lnTo>
                <a:lnTo>
                  <a:pt x="611" y="78"/>
                </a:lnTo>
                <a:lnTo>
                  <a:pt x="634" y="78"/>
                </a:lnTo>
                <a:lnTo>
                  <a:pt x="647" y="78"/>
                </a:lnTo>
                <a:lnTo>
                  <a:pt x="654" y="78"/>
                </a:lnTo>
                <a:lnTo>
                  <a:pt x="660" y="78"/>
                </a:lnTo>
                <a:lnTo>
                  <a:pt x="662" y="78"/>
                </a:lnTo>
                <a:lnTo>
                  <a:pt x="663" y="78"/>
                </a:lnTo>
                <a:lnTo>
                  <a:pt x="667" y="78"/>
                </a:lnTo>
                <a:lnTo>
                  <a:pt x="668" y="78"/>
                </a:lnTo>
                <a:lnTo>
                  <a:pt x="670" y="78"/>
                </a:lnTo>
                <a:lnTo>
                  <a:pt x="672" y="78"/>
                </a:lnTo>
                <a:lnTo>
                  <a:pt x="670" y="78"/>
                </a:lnTo>
                <a:lnTo>
                  <a:pt x="670" y="80"/>
                </a:lnTo>
                <a:lnTo>
                  <a:pt x="668" y="80"/>
                </a:lnTo>
                <a:lnTo>
                  <a:pt x="668" y="81"/>
                </a:lnTo>
                <a:lnTo>
                  <a:pt x="668" y="83"/>
                </a:lnTo>
                <a:lnTo>
                  <a:pt x="668" y="85"/>
                </a:lnTo>
                <a:lnTo>
                  <a:pt x="668" y="86"/>
                </a:lnTo>
                <a:lnTo>
                  <a:pt x="668" y="88"/>
                </a:lnTo>
                <a:lnTo>
                  <a:pt x="668" y="90"/>
                </a:lnTo>
                <a:lnTo>
                  <a:pt x="668" y="91"/>
                </a:lnTo>
                <a:lnTo>
                  <a:pt x="668" y="93"/>
                </a:lnTo>
                <a:lnTo>
                  <a:pt x="668" y="94"/>
                </a:lnTo>
                <a:lnTo>
                  <a:pt x="668" y="96"/>
                </a:lnTo>
                <a:lnTo>
                  <a:pt x="670" y="98"/>
                </a:lnTo>
                <a:lnTo>
                  <a:pt x="670" y="99"/>
                </a:lnTo>
                <a:lnTo>
                  <a:pt x="670" y="101"/>
                </a:lnTo>
                <a:lnTo>
                  <a:pt x="670" y="103"/>
                </a:lnTo>
                <a:lnTo>
                  <a:pt x="668" y="103"/>
                </a:lnTo>
                <a:lnTo>
                  <a:pt x="668" y="104"/>
                </a:lnTo>
                <a:lnTo>
                  <a:pt x="670" y="104"/>
                </a:lnTo>
                <a:lnTo>
                  <a:pt x="668" y="106"/>
                </a:lnTo>
                <a:lnTo>
                  <a:pt x="670" y="106"/>
                </a:lnTo>
                <a:lnTo>
                  <a:pt x="670" y="108"/>
                </a:lnTo>
                <a:lnTo>
                  <a:pt x="668" y="108"/>
                </a:lnTo>
                <a:lnTo>
                  <a:pt x="668" y="109"/>
                </a:lnTo>
                <a:lnTo>
                  <a:pt x="667" y="109"/>
                </a:lnTo>
                <a:lnTo>
                  <a:pt x="667" y="111"/>
                </a:lnTo>
                <a:lnTo>
                  <a:pt x="665" y="112"/>
                </a:lnTo>
                <a:lnTo>
                  <a:pt x="667" y="112"/>
                </a:lnTo>
                <a:lnTo>
                  <a:pt x="665" y="112"/>
                </a:lnTo>
                <a:lnTo>
                  <a:pt x="665" y="114"/>
                </a:lnTo>
                <a:lnTo>
                  <a:pt x="665" y="116"/>
                </a:lnTo>
                <a:lnTo>
                  <a:pt x="665" y="117"/>
                </a:lnTo>
                <a:lnTo>
                  <a:pt x="663" y="117"/>
                </a:lnTo>
                <a:lnTo>
                  <a:pt x="663" y="119"/>
                </a:lnTo>
                <a:lnTo>
                  <a:pt x="663" y="121"/>
                </a:lnTo>
                <a:lnTo>
                  <a:pt x="663" y="122"/>
                </a:lnTo>
                <a:lnTo>
                  <a:pt x="663" y="124"/>
                </a:lnTo>
                <a:lnTo>
                  <a:pt x="665" y="124"/>
                </a:lnTo>
                <a:lnTo>
                  <a:pt x="667" y="124"/>
                </a:lnTo>
                <a:lnTo>
                  <a:pt x="667" y="125"/>
                </a:lnTo>
                <a:lnTo>
                  <a:pt x="667" y="127"/>
                </a:lnTo>
                <a:lnTo>
                  <a:pt x="668" y="127"/>
                </a:lnTo>
                <a:lnTo>
                  <a:pt x="668" y="129"/>
                </a:lnTo>
                <a:lnTo>
                  <a:pt x="668" y="130"/>
                </a:lnTo>
                <a:lnTo>
                  <a:pt x="668" y="132"/>
                </a:lnTo>
                <a:lnTo>
                  <a:pt x="668" y="134"/>
                </a:lnTo>
                <a:lnTo>
                  <a:pt x="670" y="134"/>
                </a:lnTo>
                <a:lnTo>
                  <a:pt x="670" y="135"/>
                </a:lnTo>
                <a:lnTo>
                  <a:pt x="672" y="135"/>
                </a:lnTo>
                <a:lnTo>
                  <a:pt x="670" y="137"/>
                </a:lnTo>
                <a:lnTo>
                  <a:pt x="670" y="139"/>
                </a:lnTo>
                <a:lnTo>
                  <a:pt x="670" y="140"/>
                </a:lnTo>
                <a:lnTo>
                  <a:pt x="668" y="142"/>
                </a:lnTo>
                <a:lnTo>
                  <a:pt x="668" y="143"/>
                </a:lnTo>
                <a:lnTo>
                  <a:pt x="668" y="145"/>
                </a:lnTo>
                <a:lnTo>
                  <a:pt x="668" y="147"/>
                </a:lnTo>
                <a:lnTo>
                  <a:pt x="668" y="148"/>
                </a:lnTo>
                <a:lnTo>
                  <a:pt x="668" y="150"/>
                </a:lnTo>
                <a:lnTo>
                  <a:pt x="667" y="150"/>
                </a:lnTo>
                <a:lnTo>
                  <a:pt x="667" y="152"/>
                </a:lnTo>
                <a:lnTo>
                  <a:pt x="667" y="153"/>
                </a:lnTo>
                <a:lnTo>
                  <a:pt x="667" y="155"/>
                </a:lnTo>
                <a:lnTo>
                  <a:pt x="667" y="157"/>
                </a:lnTo>
                <a:lnTo>
                  <a:pt x="667" y="158"/>
                </a:lnTo>
                <a:lnTo>
                  <a:pt x="667" y="160"/>
                </a:lnTo>
                <a:lnTo>
                  <a:pt x="665" y="161"/>
                </a:lnTo>
                <a:lnTo>
                  <a:pt x="665" y="163"/>
                </a:lnTo>
                <a:lnTo>
                  <a:pt x="665" y="165"/>
                </a:lnTo>
                <a:lnTo>
                  <a:pt x="665" y="166"/>
                </a:lnTo>
                <a:lnTo>
                  <a:pt x="663" y="166"/>
                </a:lnTo>
                <a:lnTo>
                  <a:pt x="662" y="168"/>
                </a:lnTo>
                <a:lnTo>
                  <a:pt x="662" y="170"/>
                </a:lnTo>
                <a:lnTo>
                  <a:pt x="660" y="170"/>
                </a:lnTo>
                <a:lnTo>
                  <a:pt x="660" y="171"/>
                </a:lnTo>
                <a:lnTo>
                  <a:pt x="660" y="173"/>
                </a:lnTo>
                <a:lnTo>
                  <a:pt x="660" y="175"/>
                </a:lnTo>
                <a:lnTo>
                  <a:pt x="662" y="176"/>
                </a:lnTo>
                <a:lnTo>
                  <a:pt x="662" y="178"/>
                </a:lnTo>
                <a:lnTo>
                  <a:pt x="662" y="179"/>
                </a:lnTo>
                <a:lnTo>
                  <a:pt x="662" y="181"/>
                </a:lnTo>
                <a:lnTo>
                  <a:pt x="662" y="183"/>
                </a:lnTo>
                <a:lnTo>
                  <a:pt x="663" y="184"/>
                </a:lnTo>
                <a:lnTo>
                  <a:pt x="663" y="186"/>
                </a:lnTo>
                <a:lnTo>
                  <a:pt x="663" y="188"/>
                </a:lnTo>
                <a:lnTo>
                  <a:pt x="662" y="188"/>
                </a:lnTo>
                <a:lnTo>
                  <a:pt x="660" y="188"/>
                </a:lnTo>
                <a:lnTo>
                  <a:pt x="660" y="189"/>
                </a:lnTo>
                <a:lnTo>
                  <a:pt x="660" y="188"/>
                </a:lnTo>
                <a:lnTo>
                  <a:pt x="659" y="188"/>
                </a:lnTo>
                <a:lnTo>
                  <a:pt x="659" y="189"/>
                </a:lnTo>
                <a:lnTo>
                  <a:pt x="657" y="189"/>
                </a:lnTo>
                <a:lnTo>
                  <a:pt x="655" y="191"/>
                </a:lnTo>
                <a:lnTo>
                  <a:pt x="655" y="192"/>
                </a:lnTo>
                <a:lnTo>
                  <a:pt x="654" y="194"/>
                </a:lnTo>
                <a:lnTo>
                  <a:pt x="652" y="194"/>
                </a:lnTo>
                <a:lnTo>
                  <a:pt x="652" y="196"/>
                </a:lnTo>
                <a:lnTo>
                  <a:pt x="650" y="196"/>
                </a:lnTo>
                <a:lnTo>
                  <a:pt x="650" y="197"/>
                </a:lnTo>
                <a:lnTo>
                  <a:pt x="649" y="197"/>
                </a:lnTo>
                <a:lnTo>
                  <a:pt x="649" y="199"/>
                </a:lnTo>
                <a:lnTo>
                  <a:pt x="647" y="199"/>
                </a:lnTo>
                <a:lnTo>
                  <a:pt x="647" y="201"/>
                </a:lnTo>
                <a:lnTo>
                  <a:pt x="645" y="201"/>
                </a:lnTo>
                <a:lnTo>
                  <a:pt x="645" y="202"/>
                </a:lnTo>
                <a:lnTo>
                  <a:pt x="645" y="204"/>
                </a:lnTo>
                <a:lnTo>
                  <a:pt x="644" y="204"/>
                </a:lnTo>
                <a:lnTo>
                  <a:pt x="644" y="206"/>
                </a:lnTo>
                <a:lnTo>
                  <a:pt x="645" y="206"/>
                </a:lnTo>
                <a:lnTo>
                  <a:pt x="645" y="207"/>
                </a:lnTo>
                <a:lnTo>
                  <a:pt x="647" y="207"/>
                </a:lnTo>
                <a:lnTo>
                  <a:pt x="647" y="209"/>
                </a:lnTo>
                <a:lnTo>
                  <a:pt x="647" y="210"/>
                </a:lnTo>
                <a:lnTo>
                  <a:pt x="647" y="212"/>
                </a:lnTo>
                <a:lnTo>
                  <a:pt x="647" y="214"/>
                </a:lnTo>
                <a:lnTo>
                  <a:pt x="645" y="214"/>
                </a:lnTo>
                <a:lnTo>
                  <a:pt x="645" y="215"/>
                </a:lnTo>
                <a:lnTo>
                  <a:pt x="644" y="215"/>
                </a:lnTo>
                <a:lnTo>
                  <a:pt x="644" y="217"/>
                </a:lnTo>
                <a:lnTo>
                  <a:pt x="644" y="219"/>
                </a:lnTo>
                <a:lnTo>
                  <a:pt x="645" y="219"/>
                </a:lnTo>
                <a:lnTo>
                  <a:pt x="644" y="220"/>
                </a:lnTo>
                <a:lnTo>
                  <a:pt x="644" y="222"/>
                </a:lnTo>
                <a:lnTo>
                  <a:pt x="644" y="224"/>
                </a:lnTo>
                <a:lnTo>
                  <a:pt x="645" y="224"/>
                </a:lnTo>
                <a:lnTo>
                  <a:pt x="645" y="225"/>
                </a:lnTo>
                <a:lnTo>
                  <a:pt x="645" y="227"/>
                </a:lnTo>
                <a:lnTo>
                  <a:pt x="647" y="227"/>
                </a:lnTo>
                <a:lnTo>
                  <a:pt x="647" y="228"/>
                </a:lnTo>
                <a:lnTo>
                  <a:pt x="647" y="230"/>
                </a:lnTo>
                <a:lnTo>
                  <a:pt x="647" y="232"/>
                </a:lnTo>
                <a:lnTo>
                  <a:pt x="647" y="233"/>
                </a:lnTo>
                <a:lnTo>
                  <a:pt x="647" y="235"/>
                </a:lnTo>
                <a:lnTo>
                  <a:pt x="645" y="235"/>
                </a:lnTo>
                <a:lnTo>
                  <a:pt x="645" y="237"/>
                </a:lnTo>
                <a:lnTo>
                  <a:pt x="645" y="238"/>
                </a:lnTo>
                <a:lnTo>
                  <a:pt x="645" y="240"/>
                </a:lnTo>
                <a:lnTo>
                  <a:pt x="644" y="240"/>
                </a:lnTo>
                <a:lnTo>
                  <a:pt x="644" y="241"/>
                </a:lnTo>
                <a:lnTo>
                  <a:pt x="645" y="241"/>
                </a:lnTo>
                <a:lnTo>
                  <a:pt x="645" y="243"/>
                </a:lnTo>
                <a:lnTo>
                  <a:pt x="645" y="245"/>
                </a:lnTo>
                <a:lnTo>
                  <a:pt x="645" y="246"/>
                </a:lnTo>
                <a:lnTo>
                  <a:pt x="645" y="248"/>
                </a:lnTo>
                <a:lnTo>
                  <a:pt x="645" y="250"/>
                </a:lnTo>
                <a:lnTo>
                  <a:pt x="645" y="251"/>
                </a:lnTo>
                <a:lnTo>
                  <a:pt x="647" y="253"/>
                </a:lnTo>
                <a:lnTo>
                  <a:pt x="645" y="255"/>
                </a:lnTo>
                <a:lnTo>
                  <a:pt x="645" y="256"/>
                </a:lnTo>
                <a:lnTo>
                  <a:pt x="645" y="258"/>
                </a:lnTo>
                <a:lnTo>
                  <a:pt x="644" y="258"/>
                </a:lnTo>
                <a:lnTo>
                  <a:pt x="645" y="259"/>
                </a:lnTo>
                <a:lnTo>
                  <a:pt x="645" y="261"/>
                </a:lnTo>
                <a:lnTo>
                  <a:pt x="645" y="263"/>
                </a:lnTo>
                <a:lnTo>
                  <a:pt x="645" y="264"/>
                </a:lnTo>
                <a:lnTo>
                  <a:pt x="645" y="266"/>
                </a:lnTo>
                <a:lnTo>
                  <a:pt x="645" y="268"/>
                </a:lnTo>
                <a:lnTo>
                  <a:pt x="644" y="269"/>
                </a:lnTo>
                <a:lnTo>
                  <a:pt x="645" y="269"/>
                </a:lnTo>
                <a:lnTo>
                  <a:pt x="645" y="271"/>
                </a:lnTo>
                <a:lnTo>
                  <a:pt x="645" y="273"/>
                </a:lnTo>
                <a:lnTo>
                  <a:pt x="645" y="274"/>
                </a:lnTo>
                <a:lnTo>
                  <a:pt x="645" y="276"/>
                </a:lnTo>
                <a:lnTo>
                  <a:pt x="645" y="277"/>
                </a:lnTo>
                <a:lnTo>
                  <a:pt x="647" y="277"/>
                </a:lnTo>
                <a:lnTo>
                  <a:pt x="645" y="277"/>
                </a:lnTo>
                <a:lnTo>
                  <a:pt x="645" y="279"/>
                </a:lnTo>
                <a:lnTo>
                  <a:pt x="645" y="281"/>
                </a:lnTo>
                <a:lnTo>
                  <a:pt x="644" y="281"/>
                </a:lnTo>
                <a:lnTo>
                  <a:pt x="644" y="282"/>
                </a:lnTo>
                <a:lnTo>
                  <a:pt x="645" y="282"/>
                </a:lnTo>
                <a:lnTo>
                  <a:pt x="645" y="284"/>
                </a:lnTo>
                <a:lnTo>
                  <a:pt x="647" y="286"/>
                </a:lnTo>
                <a:lnTo>
                  <a:pt x="649" y="287"/>
                </a:lnTo>
                <a:lnTo>
                  <a:pt x="649" y="289"/>
                </a:lnTo>
                <a:lnTo>
                  <a:pt x="647" y="289"/>
                </a:lnTo>
                <a:lnTo>
                  <a:pt x="647" y="291"/>
                </a:lnTo>
                <a:lnTo>
                  <a:pt x="647" y="292"/>
                </a:lnTo>
                <a:lnTo>
                  <a:pt x="645" y="292"/>
                </a:lnTo>
                <a:lnTo>
                  <a:pt x="645" y="294"/>
                </a:lnTo>
                <a:lnTo>
                  <a:pt x="645" y="295"/>
                </a:lnTo>
                <a:lnTo>
                  <a:pt x="645" y="297"/>
                </a:lnTo>
                <a:lnTo>
                  <a:pt x="645" y="299"/>
                </a:lnTo>
                <a:lnTo>
                  <a:pt x="647" y="299"/>
                </a:lnTo>
                <a:lnTo>
                  <a:pt x="647" y="300"/>
                </a:lnTo>
                <a:lnTo>
                  <a:pt x="647" y="302"/>
                </a:lnTo>
                <a:lnTo>
                  <a:pt x="649" y="302"/>
                </a:lnTo>
                <a:lnTo>
                  <a:pt x="647" y="302"/>
                </a:lnTo>
                <a:lnTo>
                  <a:pt x="647" y="304"/>
                </a:lnTo>
                <a:lnTo>
                  <a:pt x="647" y="305"/>
                </a:lnTo>
                <a:lnTo>
                  <a:pt x="647" y="307"/>
                </a:lnTo>
                <a:lnTo>
                  <a:pt x="647" y="308"/>
                </a:lnTo>
                <a:lnTo>
                  <a:pt x="647" y="310"/>
                </a:lnTo>
                <a:lnTo>
                  <a:pt x="645" y="312"/>
                </a:lnTo>
                <a:lnTo>
                  <a:pt x="647" y="312"/>
                </a:lnTo>
                <a:lnTo>
                  <a:pt x="647" y="313"/>
                </a:lnTo>
                <a:lnTo>
                  <a:pt x="647" y="315"/>
                </a:lnTo>
                <a:lnTo>
                  <a:pt x="647" y="317"/>
                </a:lnTo>
                <a:lnTo>
                  <a:pt x="647" y="318"/>
                </a:lnTo>
                <a:lnTo>
                  <a:pt x="647" y="320"/>
                </a:lnTo>
                <a:lnTo>
                  <a:pt x="647" y="322"/>
                </a:lnTo>
                <a:lnTo>
                  <a:pt x="649" y="322"/>
                </a:lnTo>
                <a:lnTo>
                  <a:pt x="647" y="323"/>
                </a:lnTo>
                <a:lnTo>
                  <a:pt x="647" y="325"/>
                </a:lnTo>
                <a:lnTo>
                  <a:pt x="647" y="326"/>
                </a:lnTo>
                <a:lnTo>
                  <a:pt x="647" y="328"/>
                </a:lnTo>
                <a:lnTo>
                  <a:pt x="647" y="330"/>
                </a:lnTo>
                <a:lnTo>
                  <a:pt x="645" y="330"/>
                </a:lnTo>
                <a:lnTo>
                  <a:pt x="645" y="331"/>
                </a:lnTo>
                <a:lnTo>
                  <a:pt x="645" y="333"/>
                </a:lnTo>
                <a:lnTo>
                  <a:pt x="647" y="333"/>
                </a:lnTo>
                <a:lnTo>
                  <a:pt x="649" y="333"/>
                </a:lnTo>
                <a:lnTo>
                  <a:pt x="650" y="333"/>
                </a:lnTo>
                <a:lnTo>
                  <a:pt x="652" y="335"/>
                </a:lnTo>
                <a:lnTo>
                  <a:pt x="654" y="335"/>
                </a:lnTo>
                <a:lnTo>
                  <a:pt x="654" y="336"/>
                </a:lnTo>
                <a:lnTo>
                  <a:pt x="654" y="338"/>
                </a:lnTo>
                <a:lnTo>
                  <a:pt x="654" y="340"/>
                </a:lnTo>
                <a:lnTo>
                  <a:pt x="654" y="341"/>
                </a:lnTo>
                <a:lnTo>
                  <a:pt x="654" y="343"/>
                </a:lnTo>
                <a:lnTo>
                  <a:pt x="655" y="343"/>
                </a:lnTo>
                <a:lnTo>
                  <a:pt x="655" y="344"/>
                </a:lnTo>
                <a:lnTo>
                  <a:pt x="655" y="346"/>
                </a:lnTo>
                <a:lnTo>
                  <a:pt x="655" y="348"/>
                </a:lnTo>
                <a:lnTo>
                  <a:pt x="655" y="349"/>
                </a:lnTo>
                <a:lnTo>
                  <a:pt x="657" y="349"/>
                </a:lnTo>
                <a:lnTo>
                  <a:pt x="659" y="349"/>
                </a:lnTo>
                <a:lnTo>
                  <a:pt x="660" y="349"/>
                </a:lnTo>
                <a:lnTo>
                  <a:pt x="662" y="349"/>
                </a:lnTo>
                <a:lnTo>
                  <a:pt x="663" y="349"/>
                </a:lnTo>
                <a:lnTo>
                  <a:pt x="663" y="351"/>
                </a:lnTo>
                <a:lnTo>
                  <a:pt x="665" y="351"/>
                </a:lnTo>
                <a:lnTo>
                  <a:pt x="659" y="351"/>
                </a:lnTo>
                <a:lnTo>
                  <a:pt x="629" y="351"/>
                </a:lnTo>
                <a:lnTo>
                  <a:pt x="590" y="349"/>
                </a:lnTo>
                <a:lnTo>
                  <a:pt x="588" y="349"/>
                </a:lnTo>
                <a:lnTo>
                  <a:pt x="572" y="349"/>
                </a:lnTo>
                <a:lnTo>
                  <a:pt x="570" y="349"/>
                </a:lnTo>
                <a:lnTo>
                  <a:pt x="559" y="349"/>
                </a:lnTo>
                <a:lnTo>
                  <a:pt x="559" y="351"/>
                </a:lnTo>
                <a:lnTo>
                  <a:pt x="554" y="351"/>
                </a:lnTo>
                <a:lnTo>
                  <a:pt x="546" y="351"/>
                </a:lnTo>
                <a:lnTo>
                  <a:pt x="534" y="351"/>
                </a:lnTo>
                <a:lnTo>
                  <a:pt x="521" y="351"/>
                </a:lnTo>
                <a:lnTo>
                  <a:pt x="518" y="351"/>
                </a:lnTo>
                <a:lnTo>
                  <a:pt x="515" y="351"/>
                </a:lnTo>
                <a:lnTo>
                  <a:pt x="513" y="351"/>
                </a:lnTo>
                <a:lnTo>
                  <a:pt x="512" y="351"/>
                </a:lnTo>
                <a:lnTo>
                  <a:pt x="503" y="351"/>
                </a:lnTo>
                <a:lnTo>
                  <a:pt x="502" y="351"/>
                </a:lnTo>
                <a:lnTo>
                  <a:pt x="494" y="351"/>
                </a:lnTo>
                <a:lnTo>
                  <a:pt x="489" y="351"/>
                </a:lnTo>
                <a:lnTo>
                  <a:pt x="482" y="351"/>
                </a:lnTo>
                <a:lnTo>
                  <a:pt x="480" y="351"/>
                </a:lnTo>
                <a:lnTo>
                  <a:pt x="467" y="351"/>
                </a:lnTo>
                <a:lnTo>
                  <a:pt x="466" y="351"/>
                </a:lnTo>
                <a:lnTo>
                  <a:pt x="464" y="351"/>
                </a:lnTo>
                <a:lnTo>
                  <a:pt x="462" y="351"/>
                </a:lnTo>
                <a:lnTo>
                  <a:pt x="459" y="349"/>
                </a:lnTo>
                <a:lnTo>
                  <a:pt x="456" y="349"/>
                </a:lnTo>
                <a:lnTo>
                  <a:pt x="453" y="349"/>
                </a:lnTo>
                <a:lnTo>
                  <a:pt x="451" y="349"/>
                </a:lnTo>
                <a:lnTo>
                  <a:pt x="451" y="351"/>
                </a:lnTo>
                <a:lnTo>
                  <a:pt x="446" y="351"/>
                </a:lnTo>
                <a:lnTo>
                  <a:pt x="430" y="349"/>
                </a:lnTo>
                <a:lnTo>
                  <a:pt x="428" y="349"/>
                </a:lnTo>
                <a:lnTo>
                  <a:pt x="422" y="349"/>
                </a:lnTo>
                <a:lnTo>
                  <a:pt x="422" y="351"/>
                </a:lnTo>
                <a:lnTo>
                  <a:pt x="420" y="351"/>
                </a:lnTo>
                <a:lnTo>
                  <a:pt x="420" y="353"/>
                </a:lnTo>
                <a:lnTo>
                  <a:pt x="420" y="354"/>
                </a:lnTo>
                <a:lnTo>
                  <a:pt x="420" y="356"/>
                </a:lnTo>
                <a:lnTo>
                  <a:pt x="420" y="358"/>
                </a:lnTo>
                <a:lnTo>
                  <a:pt x="422" y="359"/>
                </a:lnTo>
                <a:lnTo>
                  <a:pt x="422" y="361"/>
                </a:lnTo>
                <a:lnTo>
                  <a:pt x="422" y="362"/>
                </a:lnTo>
                <a:lnTo>
                  <a:pt x="422" y="364"/>
                </a:lnTo>
                <a:lnTo>
                  <a:pt x="420" y="364"/>
                </a:lnTo>
                <a:lnTo>
                  <a:pt x="420" y="366"/>
                </a:lnTo>
                <a:lnTo>
                  <a:pt x="418" y="366"/>
                </a:lnTo>
                <a:lnTo>
                  <a:pt x="417" y="366"/>
                </a:lnTo>
                <a:lnTo>
                  <a:pt x="417" y="367"/>
                </a:lnTo>
                <a:lnTo>
                  <a:pt x="415" y="367"/>
                </a:lnTo>
                <a:lnTo>
                  <a:pt x="415" y="369"/>
                </a:lnTo>
                <a:lnTo>
                  <a:pt x="413" y="369"/>
                </a:lnTo>
                <a:lnTo>
                  <a:pt x="412" y="369"/>
                </a:lnTo>
                <a:lnTo>
                  <a:pt x="410" y="371"/>
                </a:lnTo>
                <a:lnTo>
                  <a:pt x="409" y="371"/>
                </a:lnTo>
                <a:lnTo>
                  <a:pt x="409" y="372"/>
                </a:lnTo>
                <a:lnTo>
                  <a:pt x="407" y="374"/>
                </a:lnTo>
                <a:lnTo>
                  <a:pt x="407" y="375"/>
                </a:lnTo>
                <a:lnTo>
                  <a:pt x="405" y="375"/>
                </a:lnTo>
                <a:lnTo>
                  <a:pt x="404" y="375"/>
                </a:lnTo>
                <a:lnTo>
                  <a:pt x="404" y="377"/>
                </a:lnTo>
                <a:lnTo>
                  <a:pt x="402" y="377"/>
                </a:lnTo>
                <a:lnTo>
                  <a:pt x="400" y="377"/>
                </a:lnTo>
                <a:lnTo>
                  <a:pt x="399" y="377"/>
                </a:lnTo>
                <a:lnTo>
                  <a:pt x="399" y="375"/>
                </a:lnTo>
                <a:lnTo>
                  <a:pt x="397" y="377"/>
                </a:lnTo>
                <a:lnTo>
                  <a:pt x="395" y="377"/>
                </a:lnTo>
                <a:lnTo>
                  <a:pt x="394" y="375"/>
                </a:lnTo>
                <a:lnTo>
                  <a:pt x="394" y="372"/>
                </a:lnTo>
                <a:lnTo>
                  <a:pt x="389" y="372"/>
                </a:lnTo>
                <a:lnTo>
                  <a:pt x="386" y="372"/>
                </a:lnTo>
                <a:lnTo>
                  <a:pt x="386" y="369"/>
                </a:lnTo>
                <a:lnTo>
                  <a:pt x="384" y="369"/>
                </a:lnTo>
                <a:lnTo>
                  <a:pt x="382" y="369"/>
                </a:lnTo>
                <a:lnTo>
                  <a:pt x="379" y="369"/>
                </a:lnTo>
                <a:lnTo>
                  <a:pt x="376" y="369"/>
                </a:lnTo>
                <a:lnTo>
                  <a:pt x="376" y="371"/>
                </a:lnTo>
                <a:lnTo>
                  <a:pt x="374" y="371"/>
                </a:lnTo>
                <a:lnTo>
                  <a:pt x="373" y="371"/>
                </a:lnTo>
                <a:lnTo>
                  <a:pt x="373" y="369"/>
                </a:lnTo>
                <a:lnTo>
                  <a:pt x="371" y="369"/>
                </a:lnTo>
                <a:lnTo>
                  <a:pt x="371" y="371"/>
                </a:lnTo>
                <a:lnTo>
                  <a:pt x="369" y="371"/>
                </a:lnTo>
                <a:lnTo>
                  <a:pt x="368" y="371"/>
                </a:lnTo>
                <a:lnTo>
                  <a:pt x="366" y="371"/>
                </a:lnTo>
                <a:lnTo>
                  <a:pt x="366" y="372"/>
                </a:lnTo>
                <a:lnTo>
                  <a:pt x="364" y="372"/>
                </a:lnTo>
                <a:lnTo>
                  <a:pt x="364" y="371"/>
                </a:lnTo>
                <a:lnTo>
                  <a:pt x="363" y="371"/>
                </a:lnTo>
                <a:lnTo>
                  <a:pt x="361" y="371"/>
                </a:lnTo>
                <a:lnTo>
                  <a:pt x="361" y="369"/>
                </a:lnTo>
                <a:lnTo>
                  <a:pt x="360" y="369"/>
                </a:lnTo>
                <a:lnTo>
                  <a:pt x="358" y="367"/>
                </a:lnTo>
                <a:lnTo>
                  <a:pt x="356" y="367"/>
                </a:lnTo>
                <a:lnTo>
                  <a:pt x="355" y="367"/>
                </a:lnTo>
                <a:lnTo>
                  <a:pt x="353" y="367"/>
                </a:lnTo>
                <a:lnTo>
                  <a:pt x="353" y="369"/>
                </a:lnTo>
                <a:lnTo>
                  <a:pt x="351" y="369"/>
                </a:lnTo>
                <a:lnTo>
                  <a:pt x="350" y="369"/>
                </a:lnTo>
                <a:lnTo>
                  <a:pt x="348" y="369"/>
                </a:lnTo>
                <a:lnTo>
                  <a:pt x="346" y="369"/>
                </a:lnTo>
                <a:lnTo>
                  <a:pt x="345" y="369"/>
                </a:lnTo>
                <a:lnTo>
                  <a:pt x="343" y="369"/>
                </a:lnTo>
                <a:lnTo>
                  <a:pt x="343" y="367"/>
                </a:lnTo>
                <a:lnTo>
                  <a:pt x="342" y="367"/>
                </a:lnTo>
                <a:lnTo>
                  <a:pt x="340" y="367"/>
                </a:lnTo>
                <a:lnTo>
                  <a:pt x="338" y="367"/>
                </a:lnTo>
                <a:lnTo>
                  <a:pt x="338" y="366"/>
                </a:lnTo>
                <a:lnTo>
                  <a:pt x="337" y="366"/>
                </a:lnTo>
                <a:lnTo>
                  <a:pt x="337" y="364"/>
                </a:lnTo>
                <a:lnTo>
                  <a:pt x="337" y="362"/>
                </a:lnTo>
                <a:lnTo>
                  <a:pt x="335" y="362"/>
                </a:lnTo>
                <a:lnTo>
                  <a:pt x="335" y="361"/>
                </a:lnTo>
                <a:lnTo>
                  <a:pt x="333" y="362"/>
                </a:lnTo>
                <a:lnTo>
                  <a:pt x="332" y="362"/>
                </a:lnTo>
                <a:lnTo>
                  <a:pt x="330" y="364"/>
                </a:lnTo>
                <a:lnTo>
                  <a:pt x="329" y="364"/>
                </a:lnTo>
                <a:lnTo>
                  <a:pt x="327" y="364"/>
                </a:lnTo>
                <a:lnTo>
                  <a:pt x="327" y="362"/>
                </a:lnTo>
                <a:lnTo>
                  <a:pt x="327" y="361"/>
                </a:lnTo>
                <a:lnTo>
                  <a:pt x="327" y="359"/>
                </a:lnTo>
                <a:lnTo>
                  <a:pt x="325" y="359"/>
                </a:lnTo>
                <a:lnTo>
                  <a:pt x="324" y="359"/>
                </a:lnTo>
                <a:lnTo>
                  <a:pt x="320" y="359"/>
                </a:lnTo>
                <a:lnTo>
                  <a:pt x="319" y="359"/>
                </a:lnTo>
                <a:lnTo>
                  <a:pt x="317" y="361"/>
                </a:lnTo>
                <a:lnTo>
                  <a:pt x="315" y="361"/>
                </a:lnTo>
                <a:lnTo>
                  <a:pt x="315" y="362"/>
                </a:lnTo>
                <a:lnTo>
                  <a:pt x="314" y="361"/>
                </a:lnTo>
                <a:lnTo>
                  <a:pt x="312" y="361"/>
                </a:lnTo>
                <a:lnTo>
                  <a:pt x="311" y="362"/>
                </a:lnTo>
                <a:lnTo>
                  <a:pt x="309" y="362"/>
                </a:lnTo>
                <a:lnTo>
                  <a:pt x="307" y="362"/>
                </a:lnTo>
                <a:lnTo>
                  <a:pt x="306" y="362"/>
                </a:lnTo>
                <a:lnTo>
                  <a:pt x="307" y="361"/>
                </a:lnTo>
                <a:lnTo>
                  <a:pt x="307" y="359"/>
                </a:lnTo>
                <a:lnTo>
                  <a:pt x="307" y="358"/>
                </a:lnTo>
                <a:lnTo>
                  <a:pt x="306" y="358"/>
                </a:lnTo>
                <a:lnTo>
                  <a:pt x="304" y="358"/>
                </a:lnTo>
                <a:lnTo>
                  <a:pt x="304" y="356"/>
                </a:lnTo>
                <a:lnTo>
                  <a:pt x="302" y="356"/>
                </a:lnTo>
                <a:lnTo>
                  <a:pt x="302" y="354"/>
                </a:lnTo>
                <a:lnTo>
                  <a:pt x="301" y="354"/>
                </a:lnTo>
                <a:lnTo>
                  <a:pt x="299" y="354"/>
                </a:lnTo>
                <a:lnTo>
                  <a:pt x="299" y="353"/>
                </a:lnTo>
                <a:lnTo>
                  <a:pt x="297" y="353"/>
                </a:lnTo>
                <a:lnTo>
                  <a:pt x="296" y="353"/>
                </a:lnTo>
                <a:lnTo>
                  <a:pt x="294" y="353"/>
                </a:lnTo>
                <a:lnTo>
                  <a:pt x="293" y="353"/>
                </a:lnTo>
                <a:lnTo>
                  <a:pt x="291" y="351"/>
                </a:lnTo>
                <a:lnTo>
                  <a:pt x="289" y="351"/>
                </a:lnTo>
                <a:lnTo>
                  <a:pt x="288" y="351"/>
                </a:lnTo>
                <a:lnTo>
                  <a:pt x="286" y="349"/>
                </a:lnTo>
                <a:lnTo>
                  <a:pt x="286" y="348"/>
                </a:lnTo>
                <a:lnTo>
                  <a:pt x="284" y="348"/>
                </a:lnTo>
                <a:lnTo>
                  <a:pt x="283" y="349"/>
                </a:lnTo>
                <a:lnTo>
                  <a:pt x="281" y="349"/>
                </a:lnTo>
                <a:lnTo>
                  <a:pt x="279" y="349"/>
                </a:lnTo>
                <a:lnTo>
                  <a:pt x="279" y="348"/>
                </a:lnTo>
                <a:lnTo>
                  <a:pt x="278" y="348"/>
                </a:lnTo>
                <a:lnTo>
                  <a:pt x="278" y="349"/>
                </a:lnTo>
                <a:lnTo>
                  <a:pt x="278" y="348"/>
                </a:lnTo>
                <a:lnTo>
                  <a:pt x="276" y="348"/>
                </a:lnTo>
                <a:lnTo>
                  <a:pt x="276" y="346"/>
                </a:lnTo>
                <a:lnTo>
                  <a:pt x="275" y="346"/>
                </a:lnTo>
                <a:lnTo>
                  <a:pt x="275" y="344"/>
                </a:lnTo>
                <a:lnTo>
                  <a:pt x="275" y="343"/>
                </a:lnTo>
                <a:lnTo>
                  <a:pt x="276" y="343"/>
                </a:lnTo>
                <a:lnTo>
                  <a:pt x="276" y="341"/>
                </a:lnTo>
                <a:lnTo>
                  <a:pt x="275" y="340"/>
                </a:lnTo>
                <a:lnTo>
                  <a:pt x="275" y="338"/>
                </a:lnTo>
                <a:lnTo>
                  <a:pt x="275" y="336"/>
                </a:lnTo>
                <a:lnTo>
                  <a:pt x="273" y="336"/>
                </a:lnTo>
                <a:lnTo>
                  <a:pt x="271" y="336"/>
                </a:lnTo>
                <a:lnTo>
                  <a:pt x="271" y="335"/>
                </a:lnTo>
                <a:lnTo>
                  <a:pt x="270" y="335"/>
                </a:lnTo>
                <a:lnTo>
                  <a:pt x="268" y="335"/>
                </a:lnTo>
                <a:lnTo>
                  <a:pt x="266" y="335"/>
                </a:lnTo>
                <a:lnTo>
                  <a:pt x="266" y="336"/>
                </a:lnTo>
                <a:lnTo>
                  <a:pt x="265" y="336"/>
                </a:lnTo>
                <a:lnTo>
                  <a:pt x="265" y="335"/>
                </a:lnTo>
                <a:lnTo>
                  <a:pt x="263" y="335"/>
                </a:lnTo>
                <a:lnTo>
                  <a:pt x="262" y="333"/>
                </a:lnTo>
                <a:lnTo>
                  <a:pt x="260" y="333"/>
                </a:lnTo>
                <a:lnTo>
                  <a:pt x="260" y="331"/>
                </a:lnTo>
                <a:lnTo>
                  <a:pt x="258" y="331"/>
                </a:lnTo>
                <a:lnTo>
                  <a:pt x="258" y="333"/>
                </a:lnTo>
                <a:lnTo>
                  <a:pt x="257" y="333"/>
                </a:lnTo>
                <a:lnTo>
                  <a:pt x="255" y="333"/>
                </a:lnTo>
                <a:lnTo>
                  <a:pt x="255" y="331"/>
                </a:lnTo>
                <a:lnTo>
                  <a:pt x="253" y="331"/>
                </a:lnTo>
                <a:lnTo>
                  <a:pt x="252" y="330"/>
                </a:lnTo>
                <a:lnTo>
                  <a:pt x="253" y="330"/>
                </a:lnTo>
                <a:lnTo>
                  <a:pt x="252" y="328"/>
                </a:lnTo>
                <a:lnTo>
                  <a:pt x="250" y="328"/>
                </a:lnTo>
                <a:lnTo>
                  <a:pt x="248" y="328"/>
                </a:lnTo>
                <a:lnTo>
                  <a:pt x="247" y="328"/>
                </a:lnTo>
                <a:lnTo>
                  <a:pt x="245" y="328"/>
                </a:lnTo>
                <a:lnTo>
                  <a:pt x="244" y="328"/>
                </a:lnTo>
                <a:lnTo>
                  <a:pt x="242" y="328"/>
                </a:lnTo>
                <a:lnTo>
                  <a:pt x="240" y="326"/>
                </a:lnTo>
                <a:lnTo>
                  <a:pt x="239" y="325"/>
                </a:lnTo>
                <a:lnTo>
                  <a:pt x="240" y="325"/>
                </a:lnTo>
                <a:lnTo>
                  <a:pt x="240" y="323"/>
                </a:lnTo>
                <a:lnTo>
                  <a:pt x="239" y="323"/>
                </a:lnTo>
                <a:lnTo>
                  <a:pt x="237" y="323"/>
                </a:lnTo>
                <a:lnTo>
                  <a:pt x="235" y="323"/>
                </a:lnTo>
                <a:lnTo>
                  <a:pt x="234" y="325"/>
                </a:lnTo>
                <a:lnTo>
                  <a:pt x="234" y="323"/>
                </a:lnTo>
                <a:lnTo>
                  <a:pt x="232" y="323"/>
                </a:lnTo>
                <a:lnTo>
                  <a:pt x="230" y="323"/>
                </a:lnTo>
                <a:lnTo>
                  <a:pt x="229" y="323"/>
                </a:lnTo>
                <a:lnTo>
                  <a:pt x="229" y="325"/>
                </a:lnTo>
                <a:lnTo>
                  <a:pt x="227" y="325"/>
                </a:lnTo>
                <a:lnTo>
                  <a:pt x="227" y="323"/>
                </a:lnTo>
                <a:lnTo>
                  <a:pt x="226" y="323"/>
                </a:lnTo>
                <a:lnTo>
                  <a:pt x="226" y="322"/>
                </a:lnTo>
                <a:lnTo>
                  <a:pt x="224" y="322"/>
                </a:lnTo>
                <a:lnTo>
                  <a:pt x="222" y="320"/>
                </a:lnTo>
                <a:lnTo>
                  <a:pt x="222" y="322"/>
                </a:lnTo>
                <a:lnTo>
                  <a:pt x="221" y="322"/>
                </a:lnTo>
                <a:lnTo>
                  <a:pt x="219" y="323"/>
                </a:lnTo>
                <a:lnTo>
                  <a:pt x="217" y="323"/>
                </a:lnTo>
                <a:lnTo>
                  <a:pt x="217" y="325"/>
                </a:lnTo>
                <a:lnTo>
                  <a:pt x="216" y="325"/>
                </a:lnTo>
                <a:lnTo>
                  <a:pt x="214" y="325"/>
                </a:lnTo>
                <a:lnTo>
                  <a:pt x="212" y="325"/>
                </a:lnTo>
                <a:lnTo>
                  <a:pt x="211" y="325"/>
                </a:lnTo>
                <a:lnTo>
                  <a:pt x="209" y="325"/>
                </a:lnTo>
                <a:lnTo>
                  <a:pt x="209" y="323"/>
                </a:lnTo>
                <a:lnTo>
                  <a:pt x="208" y="323"/>
                </a:lnTo>
                <a:lnTo>
                  <a:pt x="206" y="323"/>
                </a:lnTo>
                <a:lnTo>
                  <a:pt x="204" y="325"/>
                </a:lnTo>
                <a:lnTo>
                  <a:pt x="203" y="325"/>
                </a:lnTo>
                <a:lnTo>
                  <a:pt x="201" y="325"/>
                </a:lnTo>
                <a:lnTo>
                  <a:pt x="199" y="325"/>
                </a:lnTo>
                <a:lnTo>
                  <a:pt x="199" y="326"/>
                </a:lnTo>
                <a:lnTo>
                  <a:pt x="199" y="328"/>
                </a:lnTo>
                <a:lnTo>
                  <a:pt x="198" y="328"/>
                </a:lnTo>
                <a:lnTo>
                  <a:pt x="198" y="330"/>
                </a:lnTo>
                <a:lnTo>
                  <a:pt x="196" y="330"/>
                </a:lnTo>
                <a:lnTo>
                  <a:pt x="195" y="330"/>
                </a:lnTo>
                <a:lnTo>
                  <a:pt x="193" y="330"/>
                </a:lnTo>
                <a:lnTo>
                  <a:pt x="193" y="328"/>
                </a:lnTo>
                <a:lnTo>
                  <a:pt x="191" y="328"/>
                </a:lnTo>
                <a:lnTo>
                  <a:pt x="191" y="326"/>
                </a:lnTo>
                <a:lnTo>
                  <a:pt x="191" y="325"/>
                </a:lnTo>
                <a:lnTo>
                  <a:pt x="190" y="325"/>
                </a:lnTo>
                <a:lnTo>
                  <a:pt x="188" y="325"/>
                </a:lnTo>
                <a:lnTo>
                  <a:pt x="186" y="325"/>
                </a:lnTo>
                <a:lnTo>
                  <a:pt x="185" y="325"/>
                </a:lnTo>
                <a:lnTo>
                  <a:pt x="183" y="325"/>
                </a:lnTo>
                <a:lnTo>
                  <a:pt x="181" y="323"/>
                </a:lnTo>
                <a:lnTo>
                  <a:pt x="180" y="323"/>
                </a:lnTo>
                <a:lnTo>
                  <a:pt x="178" y="323"/>
                </a:lnTo>
                <a:lnTo>
                  <a:pt x="177" y="322"/>
                </a:lnTo>
                <a:lnTo>
                  <a:pt x="175" y="322"/>
                </a:lnTo>
                <a:lnTo>
                  <a:pt x="175" y="328"/>
                </a:lnTo>
                <a:lnTo>
                  <a:pt x="175" y="330"/>
                </a:lnTo>
                <a:lnTo>
                  <a:pt x="175" y="331"/>
                </a:lnTo>
                <a:lnTo>
                  <a:pt x="175" y="340"/>
                </a:lnTo>
                <a:lnTo>
                  <a:pt x="172" y="340"/>
                </a:lnTo>
                <a:lnTo>
                  <a:pt x="170" y="340"/>
                </a:lnTo>
                <a:lnTo>
                  <a:pt x="165" y="340"/>
                </a:lnTo>
                <a:lnTo>
                  <a:pt x="162" y="340"/>
                </a:lnTo>
                <a:lnTo>
                  <a:pt x="157" y="340"/>
                </a:lnTo>
                <a:lnTo>
                  <a:pt x="155" y="344"/>
                </a:lnTo>
                <a:lnTo>
                  <a:pt x="155" y="346"/>
                </a:lnTo>
                <a:lnTo>
                  <a:pt x="155" y="351"/>
                </a:lnTo>
                <a:lnTo>
                  <a:pt x="155" y="353"/>
                </a:lnTo>
                <a:lnTo>
                  <a:pt x="155" y="356"/>
                </a:lnTo>
                <a:lnTo>
                  <a:pt x="155" y="359"/>
                </a:lnTo>
                <a:lnTo>
                  <a:pt x="155" y="361"/>
                </a:lnTo>
                <a:lnTo>
                  <a:pt x="155" y="372"/>
                </a:lnTo>
                <a:lnTo>
                  <a:pt x="155" y="375"/>
                </a:lnTo>
                <a:lnTo>
                  <a:pt x="155" y="377"/>
                </a:lnTo>
                <a:lnTo>
                  <a:pt x="154" y="377"/>
                </a:lnTo>
                <a:lnTo>
                  <a:pt x="152" y="377"/>
                </a:lnTo>
                <a:lnTo>
                  <a:pt x="142" y="375"/>
                </a:lnTo>
                <a:lnTo>
                  <a:pt x="141" y="375"/>
                </a:lnTo>
                <a:lnTo>
                  <a:pt x="136" y="375"/>
                </a:lnTo>
                <a:lnTo>
                  <a:pt x="131" y="375"/>
                </a:lnTo>
                <a:lnTo>
                  <a:pt x="126" y="375"/>
                </a:lnTo>
                <a:lnTo>
                  <a:pt x="121" y="375"/>
                </a:lnTo>
                <a:lnTo>
                  <a:pt x="118" y="375"/>
                </a:lnTo>
                <a:lnTo>
                  <a:pt x="114" y="375"/>
                </a:lnTo>
                <a:lnTo>
                  <a:pt x="111" y="375"/>
                </a:lnTo>
                <a:lnTo>
                  <a:pt x="92" y="375"/>
                </a:lnTo>
                <a:lnTo>
                  <a:pt x="90" y="375"/>
                </a:lnTo>
                <a:lnTo>
                  <a:pt x="87" y="375"/>
                </a:lnTo>
                <a:lnTo>
                  <a:pt x="85" y="375"/>
                </a:lnTo>
                <a:lnTo>
                  <a:pt x="83" y="374"/>
                </a:lnTo>
                <a:lnTo>
                  <a:pt x="79" y="374"/>
                </a:lnTo>
                <a:lnTo>
                  <a:pt x="77" y="374"/>
                </a:lnTo>
                <a:lnTo>
                  <a:pt x="70" y="374"/>
                </a:lnTo>
                <a:lnTo>
                  <a:pt x="69" y="374"/>
                </a:lnTo>
                <a:lnTo>
                  <a:pt x="62" y="374"/>
                </a:lnTo>
                <a:lnTo>
                  <a:pt x="52" y="374"/>
                </a:lnTo>
                <a:lnTo>
                  <a:pt x="36" y="374"/>
                </a:lnTo>
                <a:lnTo>
                  <a:pt x="34" y="374"/>
                </a:lnTo>
                <a:lnTo>
                  <a:pt x="34" y="372"/>
                </a:lnTo>
                <a:lnTo>
                  <a:pt x="34" y="371"/>
                </a:lnTo>
                <a:lnTo>
                  <a:pt x="36" y="371"/>
                </a:lnTo>
                <a:lnTo>
                  <a:pt x="36" y="369"/>
                </a:lnTo>
                <a:lnTo>
                  <a:pt x="38" y="367"/>
                </a:lnTo>
                <a:lnTo>
                  <a:pt x="38" y="366"/>
                </a:lnTo>
                <a:lnTo>
                  <a:pt x="39" y="366"/>
                </a:lnTo>
                <a:lnTo>
                  <a:pt x="39" y="364"/>
                </a:lnTo>
                <a:lnTo>
                  <a:pt x="39" y="362"/>
                </a:lnTo>
                <a:lnTo>
                  <a:pt x="39" y="361"/>
                </a:lnTo>
                <a:lnTo>
                  <a:pt x="39" y="359"/>
                </a:lnTo>
                <a:lnTo>
                  <a:pt x="39" y="358"/>
                </a:lnTo>
                <a:lnTo>
                  <a:pt x="41" y="358"/>
                </a:lnTo>
                <a:lnTo>
                  <a:pt x="41" y="356"/>
                </a:lnTo>
                <a:lnTo>
                  <a:pt x="43" y="356"/>
                </a:lnTo>
                <a:lnTo>
                  <a:pt x="43" y="354"/>
                </a:lnTo>
                <a:lnTo>
                  <a:pt x="41" y="354"/>
                </a:lnTo>
                <a:lnTo>
                  <a:pt x="41" y="353"/>
                </a:lnTo>
                <a:lnTo>
                  <a:pt x="39" y="353"/>
                </a:lnTo>
                <a:lnTo>
                  <a:pt x="38" y="353"/>
                </a:lnTo>
                <a:lnTo>
                  <a:pt x="36" y="351"/>
                </a:lnTo>
                <a:lnTo>
                  <a:pt x="36" y="349"/>
                </a:lnTo>
                <a:lnTo>
                  <a:pt x="36" y="348"/>
                </a:lnTo>
                <a:lnTo>
                  <a:pt x="34" y="348"/>
                </a:lnTo>
                <a:lnTo>
                  <a:pt x="34" y="346"/>
                </a:lnTo>
                <a:lnTo>
                  <a:pt x="33" y="346"/>
                </a:lnTo>
                <a:lnTo>
                  <a:pt x="33" y="344"/>
                </a:lnTo>
                <a:lnTo>
                  <a:pt x="31" y="344"/>
                </a:lnTo>
                <a:lnTo>
                  <a:pt x="31" y="343"/>
                </a:lnTo>
                <a:lnTo>
                  <a:pt x="31" y="341"/>
                </a:lnTo>
                <a:lnTo>
                  <a:pt x="31" y="340"/>
                </a:lnTo>
                <a:lnTo>
                  <a:pt x="31" y="338"/>
                </a:lnTo>
                <a:lnTo>
                  <a:pt x="31" y="336"/>
                </a:lnTo>
                <a:lnTo>
                  <a:pt x="31" y="335"/>
                </a:lnTo>
                <a:lnTo>
                  <a:pt x="29" y="335"/>
                </a:lnTo>
                <a:lnTo>
                  <a:pt x="29" y="333"/>
                </a:lnTo>
                <a:lnTo>
                  <a:pt x="29" y="331"/>
                </a:lnTo>
                <a:lnTo>
                  <a:pt x="31" y="331"/>
                </a:lnTo>
                <a:lnTo>
                  <a:pt x="31" y="330"/>
                </a:lnTo>
                <a:lnTo>
                  <a:pt x="33" y="330"/>
                </a:lnTo>
                <a:lnTo>
                  <a:pt x="33" y="328"/>
                </a:lnTo>
                <a:lnTo>
                  <a:pt x="33" y="325"/>
                </a:lnTo>
                <a:lnTo>
                  <a:pt x="33" y="323"/>
                </a:lnTo>
                <a:lnTo>
                  <a:pt x="31" y="322"/>
                </a:lnTo>
                <a:lnTo>
                  <a:pt x="29" y="320"/>
                </a:lnTo>
                <a:lnTo>
                  <a:pt x="28" y="318"/>
                </a:lnTo>
                <a:lnTo>
                  <a:pt x="26" y="318"/>
                </a:lnTo>
                <a:lnTo>
                  <a:pt x="26" y="320"/>
                </a:lnTo>
                <a:lnTo>
                  <a:pt x="25" y="320"/>
                </a:lnTo>
                <a:lnTo>
                  <a:pt x="23" y="320"/>
                </a:lnTo>
                <a:lnTo>
                  <a:pt x="21" y="320"/>
                </a:lnTo>
                <a:lnTo>
                  <a:pt x="21" y="318"/>
                </a:lnTo>
                <a:lnTo>
                  <a:pt x="20" y="318"/>
                </a:lnTo>
                <a:lnTo>
                  <a:pt x="18" y="317"/>
                </a:lnTo>
                <a:lnTo>
                  <a:pt x="18" y="315"/>
                </a:lnTo>
                <a:lnTo>
                  <a:pt x="18" y="313"/>
                </a:lnTo>
                <a:lnTo>
                  <a:pt x="18" y="312"/>
                </a:lnTo>
                <a:lnTo>
                  <a:pt x="18" y="310"/>
                </a:lnTo>
                <a:lnTo>
                  <a:pt x="18" y="308"/>
                </a:lnTo>
                <a:lnTo>
                  <a:pt x="20" y="308"/>
                </a:lnTo>
                <a:lnTo>
                  <a:pt x="21" y="308"/>
                </a:lnTo>
                <a:lnTo>
                  <a:pt x="23" y="307"/>
                </a:lnTo>
                <a:lnTo>
                  <a:pt x="23" y="305"/>
                </a:lnTo>
                <a:lnTo>
                  <a:pt x="23" y="304"/>
                </a:lnTo>
                <a:lnTo>
                  <a:pt x="21" y="304"/>
                </a:lnTo>
                <a:lnTo>
                  <a:pt x="20" y="304"/>
                </a:lnTo>
                <a:lnTo>
                  <a:pt x="18" y="302"/>
                </a:lnTo>
                <a:lnTo>
                  <a:pt x="16" y="302"/>
                </a:lnTo>
                <a:lnTo>
                  <a:pt x="15" y="302"/>
                </a:lnTo>
                <a:lnTo>
                  <a:pt x="13" y="302"/>
                </a:lnTo>
                <a:lnTo>
                  <a:pt x="13" y="300"/>
                </a:lnTo>
                <a:lnTo>
                  <a:pt x="13" y="299"/>
                </a:lnTo>
                <a:lnTo>
                  <a:pt x="13" y="297"/>
                </a:lnTo>
                <a:lnTo>
                  <a:pt x="13" y="295"/>
                </a:lnTo>
                <a:lnTo>
                  <a:pt x="13" y="294"/>
                </a:lnTo>
                <a:lnTo>
                  <a:pt x="13" y="292"/>
                </a:lnTo>
                <a:lnTo>
                  <a:pt x="13" y="291"/>
                </a:lnTo>
                <a:lnTo>
                  <a:pt x="13" y="289"/>
                </a:lnTo>
                <a:lnTo>
                  <a:pt x="12" y="289"/>
                </a:lnTo>
                <a:lnTo>
                  <a:pt x="10" y="289"/>
                </a:lnTo>
                <a:lnTo>
                  <a:pt x="8" y="289"/>
                </a:lnTo>
                <a:lnTo>
                  <a:pt x="7" y="289"/>
                </a:lnTo>
                <a:lnTo>
                  <a:pt x="5" y="289"/>
                </a:lnTo>
                <a:lnTo>
                  <a:pt x="3" y="289"/>
                </a:lnTo>
                <a:lnTo>
                  <a:pt x="2" y="289"/>
                </a:lnTo>
                <a:lnTo>
                  <a:pt x="2" y="287"/>
                </a:lnTo>
                <a:lnTo>
                  <a:pt x="0" y="287"/>
                </a:lnTo>
                <a:lnTo>
                  <a:pt x="2" y="286"/>
                </a:lnTo>
                <a:lnTo>
                  <a:pt x="2" y="284"/>
                </a:lnTo>
                <a:lnTo>
                  <a:pt x="3" y="284"/>
                </a:lnTo>
                <a:lnTo>
                  <a:pt x="5" y="284"/>
                </a:lnTo>
                <a:lnTo>
                  <a:pt x="7" y="282"/>
                </a:lnTo>
                <a:lnTo>
                  <a:pt x="8" y="282"/>
                </a:lnTo>
                <a:lnTo>
                  <a:pt x="8" y="281"/>
                </a:lnTo>
                <a:lnTo>
                  <a:pt x="8" y="279"/>
                </a:lnTo>
                <a:lnTo>
                  <a:pt x="8" y="276"/>
                </a:lnTo>
                <a:lnTo>
                  <a:pt x="7" y="274"/>
                </a:lnTo>
                <a:lnTo>
                  <a:pt x="7" y="273"/>
                </a:lnTo>
                <a:lnTo>
                  <a:pt x="7" y="271"/>
                </a:lnTo>
                <a:lnTo>
                  <a:pt x="8" y="271"/>
                </a:lnTo>
                <a:lnTo>
                  <a:pt x="8" y="269"/>
                </a:lnTo>
                <a:lnTo>
                  <a:pt x="10" y="269"/>
                </a:lnTo>
                <a:lnTo>
                  <a:pt x="12" y="269"/>
                </a:lnTo>
                <a:lnTo>
                  <a:pt x="13" y="269"/>
                </a:lnTo>
                <a:lnTo>
                  <a:pt x="13" y="271"/>
                </a:lnTo>
                <a:lnTo>
                  <a:pt x="13" y="269"/>
                </a:lnTo>
                <a:lnTo>
                  <a:pt x="13" y="268"/>
                </a:lnTo>
                <a:lnTo>
                  <a:pt x="13" y="266"/>
                </a:lnTo>
                <a:lnTo>
                  <a:pt x="12" y="264"/>
                </a:lnTo>
                <a:lnTo>
                  <a:pt x="12" y="263"/>
                </a:lnTo>
                <a:lnTo>
                  <a:pt x="10" y="263"/>
                </a:lnTo>
                <a:lnTo>
                  <a:pt x="8" y="263"/>
                </a:lnTo>
                <a:lnTo>
                  <a:pt x="7" y="261"/>
                </a:lnTo>
                <a:lnTo>
                  <a:pt x="5" y="261"/>
                </a:lnTo>
                <a:lnTo>
                  <a:pt x="5" y="259"/>
                </a:lnTo>
                <a:lnTo>
                  <a:pt x="3" y="259"/>
                </a:lnTo>
                <a:lnTo>
                  <a:pt x="3" y="258"/>
                </a:lnTo>
                <a:lnTo>
                  <a:pt x="3" y="256"/>
                </a:lnTo>
                <a:lnTo>
                  <a:pt x="2" y="256"/>
                </a:lnTo>
                <a:lnTo>
                  <a:pt x="2" y="255"/>
                </a:lnTo>
                <a:lnTo>
                  <a:pt x="3" y="255"/>
                </a:lnTo>
                <a:lnTo>
                  <a:pt x="3" y="253"/>
                </a:lnTo>
                <a:lnTo>
                  <a:pt x="5" y="255"/>
                </a:lnTo>
                <a:lnTo>
                  <a:pt x="7" y="253"/>
                </a:lnTo>
                <a:lnTo>
                  <a:pt x="8" y="253"/>
                </a:lnTo>
                <a:lnTo>
                  <a:pt x="10" y="251"/>
                </a:lnTo>
                <a:lnTo>
                  <a:pt x="12" y="250"/>
                </a:lnTo>
                <a:lnTo>
                  <a:pt x="13" y="250"/>
                </a:lnTo>
                <a:lnTo>
                  <a:pt x="13" y="248"/>
                </a:lnTo>
                <a:lnTo>
                  <a:pt x="12" y="245"/>
                </a:lnTo>
                <a:lnTo>
                  <a:pt x="12" y="243"/>
                </a:lnTo>
                <a:lnTo>
                  <a:pt x="12" y="241"/>
                </a:lnTo>
                <a:lnTo>
                  <a:pt x="10" y="240"/>
                </a:lnTo>
                <a:lnTo>
                  <a:pt x="10" y="238"/>
                </a:lnTo>
                <a:lnTo>
                  <a:pt x="8" y="238"/>
                </a:lnTo>
                <a:lnTo>
                  <a:pt x="8" y="237"/>
                </a:lnTo>
                <a:lnTo>
                  <a:pt x="8" y="235"/>
                </a:lnTo>
                <a:lnTo>
                  <a:pt x="10" y="235"/>
                </a:lnTo>
                <a:lnTo>
                  <a:pt x="12" y="235"/>
                </a:lnTo>
                <a:lnTo>
                  <a:pt x="13" y="237"/>
                </a:lnTo>
                <a:lnTo>
                  <a:pt x="13" y="235"/>
                </a:lnTo>
                <a:lnTo>
                  <a:pt x="15" y="235"/>
                </a:lnTo>
                <a:lnTo>
                  <a:pt x="15" y="233"/>
                </a:lnTo>
                <a:lnTo>
                  <a:pt x="15" y="232"/>
                </a:lnTo>
                <a:lnTo>
                  <a:pt x="15" y="230"/>
                </a:lnTo>
                <a:lnTo>
                  <a:pt x="13" y="230"/>
                </a:lnTo>
                <a:lnTo>
                  <a:pt x="13" y="228"/>
                </a:lnTo>
                <a:lnTo>
                  <a:pt x="13" y="227"/>
                </a:lnTo>
                <a:lnTo>
                  <a:pt x="13" y="225"/>
                </a:lnTo>
                <a:lnTo>
                  <a:pt x="13" y="224"/>
                </a:lnTo>
                <a:lnTo>
                  <a:pt x="15" y="222"/>
                </a:lnTo>
                <a:lnTo>
                  <a:pt x="15" y="220"/>
                </a:lnTo>
                <a:lnTo>
                  <a:pt x="15" y="219"/>
                </a:lnTo>
                <a:lnTo>
                  <a:pt x="15" y="217"/>
                </a:lnTo>
                <a:lnTo>
                  <a:pt x="13" y="217"/>
                </a:lnTo>
                <a:lnTo>
                  <a:pt x="12" y="217"/>
                </a:lnTo>
                <a:lnTo>
                  <a:pt x="12" y="215"/>
                </a:lnTo>
                <a:lnTo>
                  <a:pt x="10" y="215"/>
                </a:lnTo>
                <a:lnTo>
                  <a:pt x="10" y="214"/>
                </a:lnTo>
                <a:lnTo>
                  <a:pt x="10" y="212"/>
                </a:lnTo>
                <a:lnTo>
                  <a:pt x="12" y="212"/>
                </a:lnTo>
                <a:lnTo>
                  <a:pt x="13" y="212"/>
                </a:lnTo>
                <a:lnTo>
                  <a:pt x="15" y="212"/>
                </a:lnTo>
                <a:lnTo>
                  <a:pt x="15" y="214"/>
                </a:lnTo>
                <a:lnTo>
                  <a:pt x="15" y="215"/>
                </a:lnTo>
                <a:lnTo>
                  <a:pt x="16" y="215"/>
                </a:lnTo>
                <a:lnTo>
                  <a:pt x="18" y="214"/>
                </a:lnTo>
                <a:lnTo>
                  <a:pt x="20" y="212"/>
                </a:lnTo>
                <a:lnTo>
                  <a:pt x="20" y="210"/>
                </a:lnTo>
                <a:lnTo>
                  <a:pt x="20" y="209"/>
                </a:lnTo>
                <a:lnTo>
                  <a:pt x="20" y="207"/>
                </a:lnTo>
                <a:lnTo>
                  <a:pt x="18" y="206"/>
                </a:lnTo>
                <a:lnTo>
                  <a:pt x="18" y="202"/>
                </a:lnTo>
                <a:lnTo>
                  <a:pt x="16" y="201"/>
                </a:lnTo>
                <a:lnTo>
                  <a:pt x="16" y="199"/>
                </a:lnTo>
                <a:lnTo>
                  <a:pt x="18" y="199"/>
                </a:lnTo>
                <a:lnTo>
                  <a:pt x="18" y="197"/>
                </a:lnTo>
                <a:lnTo>
                  <a:pt x="18" y="196"/>
                </a:lnTo>
                <a:lnTo>
                  <a:pt x="18" y="194"/>
                </a:lnTo>
                <a:lnTo>
                  <a:pt x="18" y="192"/>
                </a:lnTo>
                <a:lnTo>
                  <a:pt x="16" y="192"/>
                </a:lnTo>
                <a:lnTo>
                  <a:pt x="16" y="191"/>
                </a:lnTo>
                <a:lnTo>
                  <a:pt x="15" y="191"/>
                </a:lnTo>
                <a:lnTo>
                  <a:pt x="15" y="189"/>
                </a:lnTo>
                <a:lnTo>
                  <a:pt x="16" y="189"/>
                </a:lnTo>
                <a:lnTo>
                  <a:pt x="16" y="18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03" name="Freeform 742"/>
          <p:cNvSpPr>
            <a:spLocks/>
          </p:cNvSpPr>
          <p:nvPr/>
        </p:nvSpPr>
        <p:spPr bwMode="auto">
          <a:xfrm>
            <a:off x="2580395" y="2699416"/>
            <a:ext cx="477536" cy="391368"/>
          </a:xfrm>
          <a:custGeom>
            <a:avLst/>
            <a:gdLst>
              <a:gd name="T0" fmla="*/ 22 w 236"/>
              <a:gd name="T1" fmla="*/ 183 h 188"/>
              <a:gd name="T2" fmla="*/ 20 w 236"/>
              <a:gd name="T3" fmla="*/ 175 h 188"/>
              <a:gd name="T4" fmla="*/ 15 w 236"/>
              <a:gd name="T5" fmla="*/ 168 h 188"/>
              <a:gd name="T6" fmla="*/ 17 w 236"/>
              <a:gd name="T7" fmla="*/ 161 h 188"/>
              <a:gd name="T8" fmla="*/ 18 w 236"/>
              <a:gd name="T9" fmla="*/ 157 h 188"/>
              <a:gd name="T10" fmla="*/ 12 w 236"/>
              <a:gd name="T11" fmla="*/ 153 h 188"/>
              <a:gd name="T12" fmla="*/ 14 w 236"/>
              <a:gd name="T13" fmla="*/ 148 h 188"/>
              <a:gd name="T14" fmla="*/ 12 w 236"/>
              <a:gd name="T15" fmla="*/ 142 h 188"/>
              <a:gd name="T16" fmla="*/ 5 w 236"/>
              <a:gd name="T17" fmla="*/ 145 h 188"/>
              <a:gd name="T18" fmla="*/ 2 w 236"/>
              <a:gd name="T19" fmla="*/ 140 h 188"/>
              <a:gd name="T20" fmla="*/ 7 w 236"/>
              <a:gd name="T21" fmla="*/ 132 h 188"/>
              <a:gd name="T22" fmla="*/ 20 w 236"/>
              <a:gd name="T23" fmla="*/ 125 h 188"/>
              <a:gd name="T24" fmla="*/ 30 w 236"/>
              <a:gd name="T25" fmla="*/ 125 h 188"/>
              <a:gd name="T26" fmla="*/ 36 w 236"/>
              <a:gd name="T27" fmla="*/ 121 h 188"/>
              <a:gd name="T28" fmla="*/ 30 w 236"/>
              <a:gd name="T29" fmla="*/ 116 h 188"/>
              <a:gd name="T30" fmla="*/ 38 w 236"/>
              <a:gd name="T31" fmla="*/ 111 h 188"/>
              <a:gd name="T32" fmla="*/ 41 w 236"/>
              <a:gd name="T33" fmla="*/ 104 h 188"/>
              <a:gd name="T34" fmla="*/ 43 w 236"/>
              <a:gd name="T35" fmla="*/ 99 h 188"/>
              <a:gd name="T36" fmla="*/ 48 w 236"/>
              <a:gd name="T37" fmla="*/ 93 h 188"/>
              <a:gd name="T38" fmla="*/ 58 w 236"/>
              <a:gd name="T39" fmla="*/ 93 h 188"/>
              <a:gd name="T40" fmla="*/ 67 w 236"/>
              <a:gd name="T41" fmla="*/ 91 h 188"/>
              <a:gd name="T42" fmla="*/ 76 w 236"/>
              <a:gd name="T43" fmla="*/ 93 h 188"/>
              <a:gd name="T44" fmla="*/ 82 w 236"/>
              <a:gd name="T45" fmla="*/ 90 h 188"/>
              <a:gd name="T46" fmla="*/ 89 w 236"/>
              <a:gd name="T47" fmla="*/ 81 h 188"/>
              <a:gd name="T48" fmla="*/ 84 w 236"/>
              <a:gd name="T49" fmla="*/ 75 h 188"/>
              <a:gd name="T50" fmla="*/ 79 w 236"/>
              <a:gd name="T51" fmla="*/ 70 h 188"/>
              <a:gd name="T52" fmla="*/ 69 w 236"/>
              <a:gd name="T53" fmla="*/ 68 h 188"/>
              <a:gd name="T54" fmla="*/ 67 w 236"/>
              <a:gd name="T55" fmla="*/ 58 h 188"/>
              <a:gd name="T56" fmla="*/ 61 w 236"/>
              <a:gd name="T57" fmla="*/ 52 h 188"/>
              <a:gd name="T58" fmla="*/ 56 w 236"/>
              <a:gd name="T59" fmla="*/ 44 h 188"/>
              <a:gd name="T60" fmla="*/ 56 w 236"/>
              <a:gd name="T61" fmla="*/ 36 h 188"/>
              <a:gd name="T62" fmla="*/ 63 w 236"/>
              <a:gd name="T63" fmla="*/ 29 h 188"/>
              <a:gd name="T64" fmla="*/ 58 w 236"/>
              <a:gd name="T65" fmla="*/ 21 h 188"/>
              <a:gd name="T66" fmla="*/ 67 w 236"/>
              <a:gd name="T67" fmla="*/ 21 h 188"/>
              <a:gd name="T68" fmla="*/ 74 w 236"/>
              <a:gd name="T69" fmla="*/ 18 h 188"/>
              <a:gd name="T70" fmla="*/ 81 w 236"/>
              <a:gd name="T71" fmla="*/ 24 h 188"/>
              <a:gd name="T72" fmla="*/ 90 w 236"/>
              <a:gd name="T73" fmla="*/ 26 h 188"/>
              <a:gd name="T74" fmla="*/ 97 w 236"/>
              <a:gd name="T75" fmla="*/ 26 h 188"/>
              <a:gd name="T76" fmla="*/ 102 w 236"/>
              <a:gd name="T77" fmla="*/ 31 h 188"/>
              <a:gd name="T78" fmla="*/ 103 w 236"/>
              <a:gd name="T79" fmla="*/ 36 h 188"/>
              <a:gd name="T80" fmla="*/ 108 w 236"/>
              <a:gd name="T81" fmla="*/ 41 h 188"/>
              <a:gd name="T82" fmla="*/ 115 w 236"/>
              <a:gd name="T83" fmla="*/ 41 h 188"/>
              <a:gd name="T84" fmla="*/ 116 w 236"/>
              <a:gd name="T85" fmla="*/ 49 h 188"/>
              <a:gd name="T86" fmla="*/ 115 w 236"/>
              <a:gd name="T87" fmla="*/ 58 h 188"/>
              <a:gd name="T88" fmla="*/ 123 w 236"/>
              <a:gd name="T89" fmla="*/ 62 h 188"/>
              <a:gd name="T90" fmla="*/ 130 w 236"/>
              <a:gd name="T91" fmla="*/ 58 h 188"/>
              <a:gd name="T92" fmla="*/ 134 w 236"/>
              <a:gd name="T93" fmla="*/ 54 h 188"/>
              <a:gd name="T94" fmla="*/ 138 w 236"/>
              <a:gd name="T95" fmla="*/ 47 h 188"/>
              <a:gd name="T96" fmla="*/ 143 w 236"/>
              <a:gd name="T97" fmla="*/ 42 h 188"/>
              <a:gd name="T98" fmla="*/ 149 w 236"/>
              <a:gd name="T99" fmla="*/ 47 h 188"/>
              <a:gd name="T100" fmla="*/ 154 w 236"/>
              <a:gd name="T101" fmla="*/ 42 h 188"/>
              <a:gd name="T102" fmla="*/ 154 w 236"/>
              <a:gd name="T103" fmla="*/ 36 h 188"/>
              <a:gd name="T104" fmla="*/ 161 w 236"/>
              <a:gd name="T105" fmla="*/ 31 h 188"/>
              <a:gd name="T106" fmla="*/ 167 w 236"/>
              <a:gd name="T107" fmla="*/ 27 h 188"/>
              <a:gd name="T108" fmla="*/ 179 w 236"/>
              <a:gd name="T109" fmla="*/ 24 h 188"/>
              <a:gd name="T110" fmla="*/ 183 w 236"/>
              <a:gd name="T111" fmla="*/ 19 h 188"/>
              <a:gd name="T112" fmla="*/ 192 w 236"/>
              <a:gd name="T113" fmla="*/ 18 h 188"/>
              <a:gd name="T114" fmla="*/ 193 w 236"/>
              <a:gd name="T115" fmla="*/ 9 h 188"/>
              <a:gd name="T116" fmla="*/ 201 w 236"/>
              <a:gd name="T117" fmla="*/ 13 h 188"/>
              <a:gd name="T118" fmla="*/ 210 w 236"/>
              <a:gd name="T119" fmla="*/ 9 h 188"/>
              <a:gd name="T120" fmla="*/ 214 w 236"/>
              <a:gd name="T121" fmla="*/ 0 h 188"/>
              <a:gd name="T122" fmla="*/ 223 w 236"/>
              <a:gd name="T123" fmla="*/ 1 h 188"/>
              <a:gd name="T124" fmla="*/ 231 w 236"/>
              <a:gd name="T1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88">
                <a:moveTo>
                  <a:pt x="18" y="188"/>
                </a:moveTo>
                <a:lnTo>
                  <a:pt x="20" y="188"/>
                </a:lnTo>
                <a:lnTo>
                  <a:pt x="20" y="186"/>
                </a:lnTo>
                <a:lnTo>
                  <a:pt x="20" y="184"/>
                </a:lnTo>
                <a:lnTo>
                  <a:pt x="20" y="183"/>
                </a:lnTo>
                <a:lnTo>
                  <a:pt x="22" y="183"/>
                </a:lnTo>
                <a:lnTo>
                  <a:pt x="22" y="181"/>
                </a:lnTo>
                <a:lnTo>
                  <a:pt x="22" y="179"/>
                </a:lnTo>
                <a:lnTo>
                  <a:pt x="22" y="178"/>
                </a:lnTo>
                <a:lnTo>
                  <a:pt x="22" y="176"/>
                </a:lnTo>
                <a:lnTo>
                  <a:pt x="20" y="176"/>
                </a:lnTo>
                <a:lnTo>
                  <a:pt x="20" y="175"/>
                </a:lnTo>
                <a:lnTo>
                  <a:pt x="18" y="173"/>
                </a:lnTo>
                <a:lnTo>
                  <a:pt x="17" y="173"/>
                </a:lnTo>
                <a:lnTo>
                  <a:pt x="17" y="171"/>
                </a:lnTo>
                <a:lnTo>
                  <a:pt x="15" y="171"/>
                </a:lnTo>
                <a:lnTo>
                  <a:pt x="15" y="170"/>
                </a:lnTo>
                <a:lnTo>
                  <a:pt x="15" y="168"/>
                </a:lnTo>
                <a:lnTo>
                  <a:pt x="17" y="166"/>
                </a:lnTo>
                <a:lnTo>
                  <a:pt x="18" y="166"/>
                </a:lnTo>
                <a:lnTo>
                  <a:pt x="18" y="165"/>
                </a:lnTo>
                <a:lnTo>
                  <a:pt x="18" y="163"/>
                </a:lnTo>
                <a:lnTo>
                  <a:pt x="18" y="161"/>
                </a:lnTo>
                <a:lnTo>
                  <a:pt x="17" y="161"/>
                </a:lnTo>
                <a:lnTo>
                  <a:pt x="18" y="161"/>
                </a:lnTo>
                <a:lnTo>
                  <a:pt x="18" y="160"/>
                </a:lnTo>
                <a:lnTo>
                  <a:pt x="17" y="160"/>
                </a:lnTo>
                <a:lnTo>
                  <a:pt x="17" y="158"/>
                </a:lnTo>
                <a:lnTo>
                  <a:pt x="17" y="157"/>
                </a:lnTo>
                <a:lnTo>
                  <a:pt x="18" y="157"/>
                </a:lnTo>
                <a:lnTo>
                  <a:pt x="18" y="155"/>
                </a:lnTo>
                <a:lnTo>
                  <a:pt x="17" y="155"/>
                </a:lnTo>
                <a:lnTo>
                  <a:pt x="15" y="155"/>
                </a:lnTo>
                <a:lnTo>
                  <a:pt x="14" y="155"/>
                </a:lnTo>
                <a:lnTo>
                  <a:pt x="14" y="153"/>
                </a:lnTo>
                <a:lnTo>
                  <a:pt x="12" y="153"/>
                </a:lnTo>
                <a:lnTo>
                  <a:pt x="12" y="152"/>
                </a:lnTo>
                <a:lnTo>
                  <a:pt x="14" y="152"/>
                </a:lnTo>
                <a:lnTo>
                  <a:pt x="14" y="150"/>
                </a:lnTo>
                <a:lnTo>
                  <a:pt x="15" y="150"/>
                </a:lnTo>
                <a:lnTo>
                  <a:pt x="15" y="148"/>
                </a:lnTo>
                <a:lnTo>
                  <a:pt x="14" y="148"/>
                </a:lnTo>
                <a:lnTo>
                  <a:pt x="12" y="148"/>
                </a:lnTo>
                <a:lnTo>
                  <a:pt x="10" y="148"/>
                </a:lnTo>
                <a:lnTo>
                  <a:pt x="10" y="147"/>
                </a:lnTo>
                <a:lnTo>
                  <a:pt x="12" y="145"/>
                </a:lnTo>
                <a:lnTo>
                  <a:pt x="12" y="143"/>
                </a:lnTo>
                <a:lnTo>
                  <a:pt x="12" y="142"/>
                </a:lnTo>
                <a:lnTo>
                  <a:pt x="10" y="140"/>
                </a:lnTo>
                <a:lnTo>
                  <a:pt x="9" y="140"/>
                </a:lnTo>
                <a:lnTo>
                  <a:pt x="7" y="140"/>
                </a:lnTo>
                <a:lnTo>
                  <a:pt x="5" y="142"/>
                </a:lnTo>
                <a:lnTo>
                  <a:pt x="5" y="143"/>
                </a:lnTo>
                <a:lnTo>
                  <a:pt x="5" y="145"/>
                </a:lnTo>
                <a:lnTo>
                  <a:pt x="4" y="145"/>
                </a:lnTo>
                <a:lnTo>
                  <a:pt x="2" y="145"/>
                </a:lnTo>
                <a:lnTo>
                  <a:pt x="0" y="145"/>
                </a:lnTo>
                <a:lnTo>
                  <a:pt x="0" y="143"/>
                </a:lnTo>
                <a:lnTo>
                  <a:pt x="0" y="142"/>
                </a:lnTo>
                <a:lnTo>
                  <a:pt x="2" y="140"/>
                </a:lnTo>
                <a:lnTo>
                  <a:pt x="2" y="139"/>
                </a:lnTo>
                <a:lnTo>
                  <a:pt x="4" y="137"/>
                </a:lnTo>
                <a:lnTo>
                  <a:pt x="4" y="135"/>
                </a:lnTo>
                <a:lnTo>
                  <a:pt x="4" y="134"/>
                </a:lnTo>
                <a:lnTo>
                  <a:pt x="5" y="132"/>
                </a:lnTo>
                <a:lnTo>
                  <a:pt x="7" y="132"/>
                </a:lnTo>
                <a:lnTo>
                  <a:pt x="10" y="130"/>
                </a:lnTo>
                <a:lnTo>
                  <a:pt x="12" y="129"/>
                </a:lnTo>
                <a:lnTo>
                  <a:pt x="14" y="127"/>
                </a:lnTo>
                <a:lnTo>
                  <a:pt x="17" y="127"/>
                </a:lnTo>
                <a:lnTo>
                  <a:pt x="18" y="125"/>
                </a:lnTo>
                <a:lnTo>
                  <a:pt x="20" y="125"/>
                </a:lnTo>
                <a:lnTo>
                  <a:pt x="22" y="125"/>
                </a:lnTo>
                <a:lnTo>
                  <a:pt x="23" y="125"/>
                </a:lnTo>
                <a:lnTo>
                  <a:pt x="25" y="125"/>
                </a:lnTo>
                <a:lnTo>
                  <a:pt x="27" y="125"/>
                </a:lnTo>
                <a:lnTo>
                  <a:pt x="28" y="125"/>
                </a:lnTo>
                <a:lnTo>
                  <a:pt x="30" y="125"/>
                </a:lnTo>
                <a:lnTo>
                  <a:pt x="31" y="125"/>
                </a:lnTo>
                <a:lnTo>
                  <a:pt x="33" y="125"/>
                </a:lnTo>
                <a:lnTo>
                  <a:pt x="36" y="125"/>
                </a:lnTo>
                <a:lnTo>
                  <a:pt x="36" y="124"/>
                </a:lnTo>
                <a:lnTo>
                  <a:pt x="36" y="122"/>
                </a:lnTo>
                <a:lnTo>
                  <a:pt x="36" y="121"/>
                </a:lnTo>
                <a:lnTo>
                  <a:pt x="35" y="119"/>
                </a:lnTo>
                <a:lnTo>
                  <a:pt x="33" y="119"/>
                </a:lnTo>
                <a:lnTo>
                  <a:pt x="31" y="119"/>
                </a:lnTo>
                <a:lnTo>
                  <a:pt x="31" y="117"/>
                </a:lnTo>
                <a:lnTo>
                  <a:pt x="30" y="117"/>
                </a:lnTo>
                <a:lnTo>
                  <a:pt x="30" y="116"/>
                </a:lnTo>
                <a:lnTo>
                  <a:pt x="30" y="114"/>
                </a:lnTo>
                <a:lnTo>
                  <a:pt x="31" y="114"/>
                </a:lnTo>
                <a:lnTo>
                  <a:pt x="33" y="112"/>
                </a:lnTo>
                <a:lnTo>
                  <a:pt x="35" y="112"/>
                </a:lnTo>
                <a:lnTo>
                  <a:pt x="36" y="111"/>
                </a:lnTo>
                <a:lnTo>
                  <a:pt x="38" y="111"/>
                </a:lnTo>
                <a:lnTo>
                  <a:pt x="38" y="109"/>
                </a:lnTo>
                <a:lnTo>
                  <a:pt x="38" y="108"/>
                </a:lnTo>
                <a:lnTo>
                  <a:pt x="38" y="106"/>
                </a:lnTo>
                <a:lnTo>
                  <a:pt x="38" y="104"/>
                </a:lnTo>
                <a:lnTo>
                  <a:pt x="40" y="104"/>
                </a:lnTo>
                <a:lnTo>
                  <a:pt x="41" y="104"/>
                </a:lnTo>
                <a:lnTo>
                  <a:pt x="43" y="104"/>
                </a:lnTo>
                <a:lnTo>
                  <a:pt x="43" y="103"/>
                </a:lnTo>
                <a:lnTo>
                  <a:pt x="45" y="103"/>
                </a:lnTo>
                <a:lnTo>
                  <a:pt x="45" y="101"/>
                </a:lnTo>
                <a:lnTo>
                  <a:pt x="43" y="101"/>
                </a:lnTo>
                <a:lnTo>
                  <a:pt x="43" y="99"/>
                </a:lnTo>
                <a:lnTo>
                  <a:pt x="43" y="98"/>
                </a:lnTo>
                <a:lnTo>
                  <a:pt x="43" y="96"/>
                </a:lnTo>
                <a:lnTo>
                  <a:pt x="43" y="94"/>
                </a:lnTo>
                <a:lnTo>
                  <a:pt x="45" y="94"/>
                </a:lnTo>
                <a:lnTo>
                  <a:pt x="46" y="93"/>
                </a:lnTo>
                <a:lnTo>
                  <a:pt x="48" y="93"/>
                </a:lnTo>
                <a:lnTo>
                  <a:pt x="49" y="93"/>
                </a:lnTo>
                <a:lnTo>
                  <a:pt x="51" y="93"/>
                </a:lnTo>
                <a:lnTo>
                  <a:pt x="53" y="93"/>
                </a:lnTo>
                <a:lnTo>
                  <a:pt x="54" y="93"/>
                </a:lnTo>
                <a:lnTo>
                  <a:pt x="56" y="93"/>
                </a:lnTo>
                <a:lnTo>
                  <a:pt x="58" y="93"/>
                </a:lnTo>
                <a:lnTo>
                  <a:pt x="59" y="93"/>
                </a:lnTo>
                <a:lnTo>
                  <a:pt x="61" y="93"/>
                </a:lnTo>
                <a:lnTo>
                  <a:pt x="63" y="93"/>
                </a:lnTo>
                <a:lnTo>
                  <a:pt x="64" y="93"/>
                </a:lnTo>
                <a:lnTo>
                  <a:pt x="66" y="91"/>
                </a:lnTo>
                <a:lnTo>
                  <a:pt x="67" y="91"/>
                </a:lnTo>
                <a:lnTo>
                  <a:pt x="69" y="91"/>
                </a:lnTo>
                <a:lnTo>
                  <a:pt x="71" y="91"/>
                </a:lnTo>
                <a:lnTo>
                  <a:pt x="71" y="93"/>
                </a:lnTo>
                <a:lnTo>
                  <a:pt x="72" y="93"/>
                </a:lnTo>
                <a:lnTo>
                  <a:pt x="74" y="93"/>
                </a:lnTo>
                <a:lnTo>
                  <a:pt x="76" y="93"/>
                </a:lnTo>
                <a:lnTo>
                  <a:pt x="77" y="93"/>
                </a:lnTo>
                <a:lnTo>
                  <a:pt x="77" y="91"/>
                </a:lnTo>
                <a:lnTo>
                  <a:pt x="79" y="91"/>
                </a:lnTo>
                <a:lnTo>
                  <a:pt x="81" y="91"/>
                </a:lnTo>
                <a:lnTo>
                  <a:pt x="82" y="91"/>
                </a:lnTo>
                <a:lnTo>
                  <a:pt x="82" y="90"/>
                </a:lnTo>
                <a:lnTo>
                  <a:pt x="85" y="88"/>
                </a:lnTo>
                <a:lnTo>
                  <a:pt x="87" y="88"/>
                </a:lnTo>
                <a:lnTo>
                  <a:pt x="89" y="86"/>
                </a:lnTo>
                <a:lnTo>
                  <a:pt x="89" y="85"/>
                </a:lnTo>
                <a:lnTo>
                  <a:pt x="89" y="83"/>
                </a:lnTo>
                <a:lnTo>
                  <a:pt x="89" y="81"/>
                </a:lnTo>
                <a:lnTo>
                  <a:pt x="89" y="80"/>
                </a:lnTo>
                <a:lnTo>
                  <a:pt x="87" y="80"/>
                </a:lnTo>
                <a:lnTo>
                  <a:pt x="87" y="78"/>
                </a:lnTo>
                <a:lnTo>
                  <a:pt x="85" y="78"/>
                </a:lnTo>
                <a:lnTo>
                  <a:pt x="84" y="76"/>
                </a:lnTo>
                <a:lnTo>
                  <a:pt x="84" y="75"/>
                </a:lnTo>
                <a:lnTo>
                  <a:pt x="82" y="75"/>
                </a:lnTo>
                <a:lnTo>
                  <a:pt x="82" y="73"/>
                </a:lnTo>
                <a:lnTo>
                  <a:pt x="82" y="72"/>
                </a:lnTo>
                <a:lnTo>
                  <a:pt x="82" y="70"/>
                </a:lnTo>
                <a:lnTo>
                  <a:pt x="81" y="70"/>
                </a:lnTo>
                <a:lnTo>
                  <a:pt x="79" y="70"/>
                </a:lnTo>
                <a:lnTo>
                  <a:pt x="77" y="70"/>
                </a:lnTo>
                <a:lnTo>
                  <a:pt x="76" y="70"/>
                </a:lnTo>
                <a:lnTo>
                  <a:pt x="74" y="70"/>
                </a:lnTo>
                <a:lnTo>
                  <a:pt x="72" y="70"/>
                </a:lnTo>
                <a:lnTo>
                  <a:pt x="71" y="70"/>
                </a:lnTo>
                <a:lnTo>
                  <a:pt x="69" y="68"/>
                </a:lnTo>
                <a:lnTo>
                  <a:pt x="69" y="67"/>
                </a:lnTo>
                <a:lnTo>
                  <a:pt x="67" y="65"/>
                </a:lnTo>
                <a:lnTo>
                  <a:pt x="67" y="63"/>
                </a:lnTo>
                <a:lnTo>
                  <a:pt x="67" y="62"/>
                </a:lnTo>
                <a:lnTo>
                  <a:pt x="67" y="60"/>
                </a:lnTo>
                <a:lnTo>
                  <a:pt x="67" y="58"/>
                </a:lnTo>
                <a:lnTo>
                  <a:pt x="66" y="58"/>
                </a:lnTo>
                <a:lnTo>
                  <a:pt x="66" y="57"/>
                </a:lnTo>
                <a:lnTo>
                  <a:pt x="64" y="55"/>
                </a:lnTo>
                <a:lnTo>
                  <a:pt x="63" y="54"/>
                </a:lnTo>
                <a:lnTo>
                  <a:pt x="61" y="54"/>
                </a:lnTo>
                <a:lnTo>
                  <a:pt x="61" y="52"/>
                </a:lnTo>
                <a:lnTo>
                  <a:pt x="59" y="52"/>
                </a:lnTo>
                <a:lnTo>
                  <a:pt x="59" y="50"/>
                </a:lnTo>
                <a:lnTo>
                  <a:pt x="58" y="49"/>
                </a:lnTo>
                <a:lnTo>
                  <a:pt x="58" y="47"/>
                </a:lnTo>
                <a:lnTo>
                  <a:pt x="56" y="45"/>
                </a:lnTo>
                <a:lnTo>
                  <a:pt x="56" y="44"/>
                </a:lnTo>
                <a:lnTo>
                  <a:pt x="56" y="42"/>
                </a:lnTo>
                <a:lnTo>
                  <a:pt x="56" y="41"/>
                </a:lnTo>
                <a:lnTo>
                  <a:pt x="54" y="39"/>
                </a:lnTo>
                <a:lnTo>
                  <a:pt x="54" y="37"/>
                </a:lnTo>
                <a:lnTo>
                  <a:pt x="54" y="36"/>
                </a:lnTo>
                <a:lnTo>
                  <a:pt x="56" y="36"/>
                </a:lnTo>
                <a:lnTo>
                  <a:pt x="56" y="34"/>
                </a:lnTo>
                <a:lnTo>
                  <a:pt x="56" y="32"/>
                </a:lnTo>
                <a:lnTo>
                  <a:pt x="58" y="32"/>
                </a:lnTo>
                <a:lnTo>
                  <a:pt x="59" y="31"/>
                </a:lnTo>
                <a:lnTo>
                  <a:pt x="61" y="31"/>
                </a:lnTo>
                <a:lnTo>
                  <a:pt x="63" y="29"/>
                </a:lnTo>
                <a:lnTo>
                  <a:pt x="63" y="27"/>
                </a:lnTo>
                <a:lnTo>
                  <a:pt x="63" y="26"/>
                </a:lnTo>
                <a:lnTo>
                  <a:pt x="63" y="24"/>
                </a:lnTo>
                <a:lnTo>
                  <a:pt x="61" y="24"/>
                </a:lnTo>
                <a:lnTo>
                  <a:pt x="59" y="23"/>
                </a:lnTo>
                <a:lnTo>
                  <a:pt x="58" y="21"/>
                </a:lnTo>
                <a:lnTo>
                  <a:pt x="59" y="21"/>
                </a:lnTo>
                <a:lnTo>
                  <a:pt x="61" y="21"/>
                </a:lnTo>
                <a:lnTo>
                  <a:pt x="63" y="21"/>
                </a:lnTo>
                <a:lnTo>
                  <a:pt x="64" y="21"/>
                </a:lnTo>
                <a:lnTo>
                  <a:pt x="66" y="21"/>
                </a:lnTo>
                <a:lnTo>
                  <a:pt x="67" y="21"/>
                </a:lnTo>
                <a:lnTo>
                  <a:pt x="69" y="21"/>
                </a:lnTo>
                <a:lnTo>
                  <a:pt x="69" y="19"/>
                </a:lnTo>
                <a:lnTo>
                  <a:pt x="69" y="18"/>
                </a:lnTo>
                <a:lnTo>
                  <a:pt x="69" y="16"/>
                </a:lnTo>
                <a:lnTo>
                  <a:pt x="71" y="16"/>
                </a:lnTo>
                <a:lnTo>
                  <a:pt x="74" y="18"/>
                </a:lnTo>
                <a:lnTo>
                  <a:pt x="76" y="19"/>
                </a:lnTo>
                <a:lnTo>
                  <a:pt x="76" y="21"/>
                </a:lnTo>
                <a:lnTo>
                  <a:pt x="76" y="23"/>
                </a:lnTo>
                <a:lnTo>
                  <a:pt x="77" y="23"/>
                </a:lnTo>
                <a:lnTo>
                  <a:pt x="79" y="24"/>
                </a:lnTo>
                <a:lnTo>
                  <a:pt x="81" y="24"/>
                </a:lnTo>
                <a:lnTo>
                  <a:pt x="82" y="24"/>
                </a:lnTo>
                <a:lnTo>
                  <a:pt x="84" y="24"/>
                </a:lnTo>
                <a:lnTo>
                  <a:pt x="85" y="26"/>
                </a:lnTo>
                <a:lnTo>
                  <a:pt x="87" y="26"/>
                </a:lnTo>
                <a:lnTo>
                  <a:pt x="89" y="26"/>
                </a:lnTo>
                <a:lnTo>
                  <a:pt x="90" y="26"/>
                </a:lnTo>
                <a:lnTo>
                  <a:pt x="92" y="26"/>
                </a:lnTo>
                <a:lnTo>
                  <a:pt x="92" y="24"/>
                </a:lnTo>
                <a:lnTo>
                  <a:pt x="94" y="24"/>
                </a:lnTo>
                <a:lnTo>
                  <a:pt x="95" y="24"/>
                </a:lnTo>
                <a:lnTo>
                  <a:pt x="97" y="24"/>
                </a:lnTo>
                <a:lnTo>
                  <a:pt x="97" y="26"/>
                </a:lnTo>
                <a:lnTo>
                  <a:pt x="95" y="26"/>
                </a:lnTo>
                <a:lnTo>
                  <a:pt x="95" y="29"/>
                </a:lnTo>
                <a:lnTo>
                  <a:pt x="97" y="31"/>
                </a:lnTo>
                <a:lnTo>
                  <a:pt x="98" y="31"/>
                </a:lnTo>
                <a:lnTo>
                  <a:pt x="100" y="31"/>
                </a:lnTo>
                <a:lnTo>
                  <a:pt x="102" y="31"/>
                </a:lnTo>
                <a:lnTo>
                  <a:pt x="103" y="31"/>
                </a:lnTo>
                <a:lnTo>
                  <a:pt x="105" y="31"/>
                </a:lnTo>
                <a:lnTo>
                  <a:pt x="105" y="32"/>
                </a:lnTo>
                <a:lnTo>
                  <a:pt x="105" y="34"/>
                </a:lnTo>
                <a:lnTo>
                  <a:pt x="105" y="36"/>
                </a:lnTo>
                <a:lnTo>
                  <a:pt x="103" y="36"/>
                </a:lnTo>
                <a:lnTo>
                  <a:pt x="103" y="37"/>
                </a:lnTo>
                <a:lnTo>
                  <a:pt x="105" y="39"/>
                </a:lnTo>
                <a:lnTo>
                  <a:pt x="105" y="41"/>
                </a:lnTo>
                <a:lnTo>
                  <a:pt x="107" y="41"/>
                </a:lnTo>
                <a:lnTo>
                  <a:pt x="108" y="42"/>
                </a:lnTo>
                <a:lnTo>
                  <a:pt x="108" y="41"/>
                </a:lnTo>
                <a:lnTo>
                  <a:pt x="110" y="41"/>
                </a:lnTo>
                <a:lnTo>
                  <a:pt x="112" y="41"/>
                </a:lnTo>
                <a:lnTo>
                  <a:pt x="112" y="39"/>
                </a:lnTo>
                <a:lnTo>
                  <a:pt x="113" y="39"/>
                </a:lnTo>
                <a:lnTo>
                  <a:pt x="115" y="39"/>
                </a:lnTo>
                <a:lnTo>
                  <a:pt x="115" y="41"/>
                </a:lnTo>
                <a:lnTo>
                  <a:pt x="116" y="41"/>
                </a:lnTo>
                <a:lnTo>
                  <a:pt x="116" y="42"/>
                </a:lnTo>
                <a:lnTo>
                  <a:pt x="116" y="44"/>
                </a:lnTo>
                <a:lnTo>
                  <a:pt x="116" y="45"/>
                </a:lnTo>
                <a:lnTo>
                  <a:pt x="116" y="47"/>
                </a:lnTo>
                <a:lnTo>
                  <a:pt x="116" y="49"/>
                </a:lnTo>
                <a:lnTo>
                  <a:pt x="116" y="50"/>
                </a:lnTo>
                <a:lnTo>
                  <a:pt x="115" y="52"/>
                </a:lnTo>
                <a:lnTo>
                  <a:pt x="115" y="54"/>
                </a:lnTo>
                <a:lnTo>
                  <a:pt x="115" y="55"/>
                </a:lnTo>
                <a:lnTo>
                  <a:pt x="115" y="57"/>
                </a:lnTo>
                <a:lnTo>
                  <a:pt x="115" y="58"/>
                </a:lnTo>
                <a:lnTo>
                  <a:pt x="116" y="60"/>
                </a:lnTo>
                <a:lnTo>
                  <a:pt x="118" y="62"/>
                </a:lnTo>
                <a:lnTo>
                  <a:pt x="120" y="63"/>
                </a:lnTo>
                <a:lnTo>
                  <a:pt x="121" y="63"/>
                </a:lnTo>
                <a:lnTo>
                  <a:pt x="121" y="62"/>
                </a:lnTo>
                <a:lnTo>
                  <a:pt x="123" y="62"/>
                </a:lnTo>
                <a:lnTo>
                  <a:pt x="125" y="62"/>
                </a:lnTo>
                <a:lnTo>
                  <a:pt x="125" y="60"/>
                </a:lnTo>
                <a:lnTo>
                  <a:pt x="125" y="58"/>
                </a:lnTo>
                <a:lnTo>
                  <a:pt x="126" y="58"/>
                </a:lnTo>
                <a:lnTo>
                  <a:pt x="128" y="58"/>
                </a:lnTo>
                <a:lnTo>
                  <a:pt x="130" y="58"/>
                </a:lnTo>
                <a:lnTo>
                  <a:pt x="131" y="58"/>
                </a:lnTo>
                <a:lnTo>
                  <a:pt x="131" y="57"/>
                </a:lnTo>
                <a:lnTo>
                  <a:pt x="133" y="57"/>
                </a:lnTo>
                <a:lnTo>
                  <a:pt x="134" y="57"/>
                </a:lnTo>
                <a:lnTo>
                  <a:pt x="134" y="55"/>
                </a:lnTo>
                <a:lnTo>
                  <a:pt x="134" y="54"/>
                </a:lnTo>
                <a:lnTo>
                  <a:pt x="134" y="52"/>
                </a:lnTo>
                <a:lnTo>
                  <a:pt x="136" y="52"/>
                </a:lnTo>
                <a:lnTo>
                  <a:pt x="136" y="50"/>
                </a:lnTo>
                <a:lnTo>
                  <a:pt x="136" y="49"/>
                </a:lnTo>
                <a:lnTo>
                  <a:pt x="138" y="49"/>
                </a:lnTo>
                <a:lnTo>
                  <a:pt x="138" y="47"/>
                </a:lnTo>
                <a:lnTo>
                  <a:pt x="139" y="47"/>
                </a:lnTo>
                <a:lnTo>
                  <a:pt x="139" y="45"/>
                </a:lnTo>
                <a:lnTo>
                  <a:pt x="141" y="45"/>
                </a:lnTo>
                <a:lnTo>
                  <a:pt x="141" y="44"/>
                </a:lnTo>
                <a:lnTo>
                  <a:pt x="143" y="44"/>
                </a:lnTo>
                <a:lnTo>
                  <a:pt x="143" y="42"/>
                </a:lnTo>
                <a:lnTo>
                  <a:pt x="144" y="42"/>
                </a:lnTo>
                <a:lnTo>
                  <a:pt x="144" y="44"/>
                </a:lnTo>
                <a:lnTo>
                  <a:pt x="146" y="44"/>
                </a:lnTo>
                <a:lnTo>
                  <a:pt x="148" y="45"/>
                </a:lnTo>
                <a:lnTo>
                  <a:pt x="149" y="45"/>
                </a:lnTo>
                <a:lnTo>
                  <a:pt x="149" y="47"/>
                </a:lnTo>
                <a:lnTo>
                  <a:pt x="151" y="47"/>
                </a:lnTo>
                <a:lnTo>
                  <a:pt x="152" y="47"/>
                </a:lnTo>
                <a:lnTo>
                  <a:pt x="152" y="45"/>
                </a:lnTo>
                <a:lnTo>
                  <a:pt x="154" y="45"/>
                </a:lnTo>
                <a:lnTo>
                  <a:pt x="154" y="44"/>
                </a:lnTo>
                <a:lnTo>
                  <a:pt x="154" y="42"/>
                </a:lnTo>
                <a:lnTo>
                  <a:pt x="154" y="41"/>
                </a:lnTo>
                <a:lnTo>
                  <a:pt x="154" y="39"/>
                </a:lnTo>
                <a:lnTo>
                  <a:pt x="156" y="39"/>
                </a:lnTo>
                <a:lnTo>
                  <a:pt x="156" y="37"/>
                </a:lnTo>
                <a:lnTo>
                  <a:pt x="154" y="37"/>
                </a:lnTo>
                <a:lnTo>
                  <a:pt x="154" y="36"/>
                </a:lnTo>
                <a:lnTo>
                  <a:pt x="156" y="36"/>
                </a:lnTo>
                <a:lnTo>
                  <a:pt x="157" y="36"/>
                </a:lnTo>
                <a:lnTo>
                  <a:pt x="157" y="34"/>
                </a:lnTo>
                <a:lnTo>
                  <a:pt x="159" y="34"/>
                </a:lnTo>
                <a:lnTo>
                  <a:pt x="159" y="32"/>
                </a:lnTo>
                <a:lnTo>
                  <a:pt x="161" y="31"/>
                </a:lnTo>
                <a:lnTo>
                  <a:pt x="162" y="31"/>
                </a:lnTo>
                <a:lnTo>
                  <a:pt x="162" y="29"/>
                </a:lnTo>
                <a:lnTo>
                  <a:pt x="164" y="29"/>
                </a:lnTo>
                <a:lnTo>
                  <a:pt x="164" y="27"/>
                </a:lnTo>
                <a:lnTo>
                  <a:pt x="165" y="27"/>
                </a:lnTo>
                <a:lnTo>
                  <a:pt x="167" y="27"/>
                </a:lnTo>
                <a:lnTo>
                  <a:pt x="169" y="29"/>
                </a:lnTo>
                <a:lnTo>
                  <a:pt x="170" y="29"/>
                </a:lnTo>
                <a:lnTo>
                  <a:pt x="174" y="26"/>
                </a:lnTo>
                <a:lnTo>
                  <a:pt x="175" y="26"/>
                </a:lnTo>
                <a:lnTo>
                  <a:pt x="177" y="24"/>
                </a:lnTo>
                <a:lnTo>
                  <a:pt x="179" y="24"/>
                </a:lnTo>
                <a:lnTo>
                  <a:pt x="180" y="24"/>
                </a:lnTo>
                <a:lnTo>
                  <a:pt x="182" y="24"/>
                </a:lnTo>
                <a:lnTo>
                  <a:pt x="182" y="23"/>
                </a:lnTo>
                <a:lnTo>
                  <a:pt x="182" y="21"/>
                </a:lnTo>
                <a:lnTo>
                  <a:pt x="183" y="21"/>
                </a:lnTo>
                <a:lnTo>
                  <a:pt x="183" y="19"/>
                </a:lnTo>
                <a:lnTo>
                  <a:pt x="185" y="19"/>
                </a:lnTo>
                <a:lnTo>
                  <a:pt x="187" y="19"/>
                </a:lnTo>
                <a:lnTo>
                  <a:pt x="188" y="19"/>
                </a:lnTo>
                <a:lnTo>
                  <a:pt x="190" y="19"/>
                </a:lnTo>
                <a:lnTo>
                  <a:pt x="192" y="19"/>
                </a:lnTo>
                <a:lnTo>
                  <a:pt x="192" y="18"/>
                </a:lnTo>
                <a:lnTo>
                  <a:pt x="193" y="18"/>
                </a:lnTo>
                <a:lnTo>
                  <a:pt x="193" y="16"/>
                </a:lnTo>
                <a:lnTo>
                  <a:pt x="193" y="14"/>
                </a:lnTo>
                <a:lnTo>
                  <a:pt x="193" y="13"/>
                </a:lnTo>
                <a:lnTo>
                  <a:pt x="193" y="11"/>
                </a:lnTo>
                <a:lnTo>
                  <a:pt x="193" y="9"/>
                </a:lnTo>
                <a:lnTo>
                  <a:pt x="195" y="9"/>
                </a:lnTo>
                <a:lnTo>
                  <a:pt x="197" y="9"/>
                </a:lnTo>
                <a:lnTo>
                  <a:pt x="197" y="11"/>
                </a:lnTo>
                <a:lnTo>
                  <a:pt x="198" y="13"/>
                </a:lnTo>
                <a:lnTo>
                  <a:pt x="200" y="13"/>
                </a:lnTo>
                <a:lnTo>
                  <a:pt x="201" y="13"/>
                </a:lnTo>
                <a:lnTo>
                  <a:pt x="203" y="13"/>
                </a:lnTo>
                <a:lnTo>
                  <a:pt x="205" y="11"/>
                </a:lnTo>
                <a:lnTo>
                  <a:pt x="205" y="9"/>
                </a:lnTo>
                <a:lnTo>
                  <a:pt x="206" y="9"/>
                </a:lnTo>
                <a:lnTo>
                  <a:pt x="208" y="9"/>
                </a:lnTo>
                <a:lnTo>
                  <a:pt x="210" y="9"/>
                </a:lnTo>
                <a:lnTo>
                  <a:pt x="211" y="8"/>
                </a:lnTo>
                <a:lnTo>
                  <a:pt x="213" y="8"/>
                </a:lnTo>
                <a:lnTo>
                  <a:pt x="213" y="6"/>
                </a:lnTo>
                <a:lnTo>
                  <a:pt x="213" y="3"/>
                </a:lnTo>
                <a:lnTo>
                  <a:pt x="214" y="1"/>
                </a:lnTo>
                <a:lnTo>
                  <a:pt x="214" y="0"/>
                </a:lnTo>
                <a:lnTo>
                  <a:pt x="216" y="0"/>
                </a:lnTo>
                <a:lnTo>
                  <a:pt x="218" y="0"/>
                </a:lnTo>
                <a:lnTo>
                  <a:pt x="219" y="0"/>
                </a:lnTo>
                <a:lnTo>
                  <a:pt x="221" y="0"/>
                </a:lnTo>
                <a:lnTo>
                  <a:pt x="223" y="0"/>
                </a:lnTo>
                <a:lnTo>
                  <a:pt x="223" y="1"/>
                </a:lnTo>
                <a:lnTo>
                  <a:pt x="224" y="1"/>
                </a:lnTo>
                <a:lnTo>
                  <a:pt x="226" y="1"/>
                </a:lnTo>
                <a:lnTo>
                  <a:pt x="228" y="1"/>
                </a:lnTo>
                <a:lnTo>
                  <a:pt x="229" y="1"/>
                </a:lnTo>
                <a:lnTo>
                  <a:pt x="229" y="0"/>
                </a:lnTo>
                <a:lnTo>
                  <a:pt x="231" y="0"/>
                </a:lnTo>
                <a:lnTo>
                  <a:pt x="232" y="0"/>
                </a:lnTo>
                <a:lnTo>
                  <a:pt x="234" y="0"/>
                </a:lnTo>
                <a:lnTo>
                  <a:pt x="236"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04" name="Freeform 743"/>
          <p:cNvSpPr>
            <a:spLocks noEditPoints="1"/>
          </p:cNvSpPr>
          <p:nvPr/>
        </p:nvSpPr>
        <p:spPr bwMode="auto">
          <a:xfrm>
            <a:off x="7266353" y="3091824"/>
            <a:ext cx="1248474" cy="3282909"/>
          </a:xfrm>
          <a:custGeom>
            <a:avLst/>
            <a:gdLst>
              <a:gd name="T0" fmla="*/ 589 w 617"/>
              <a:gd name="T1" fmla="*/ 317 h 1577"/>
              <a:gd name="T2" fmla="*/ 594 w 617"/>
              <a:gd name="T3" fmla="*/ 278 h 1577"/>
              <a:gd name="T4" fmla="*/ 586 w 617"/>
              <a:gd name="T5" fmla="*/ 291 h 1577"/>
              <a:gd name="T6" fmla="*/ 594 w 617"/>
              <a:gd name="T7" fmla="*/ 278 h 1577"/>
              <a:gd name="T8" fmla="*/ 591 w 617"/>
              <a:gd name="T9" fmla="*/ 247 h 1577"/>
              <a:gd name="T10" fmla="*/ 602 w 617"/>
              <a:gd name="T11" fmla="*/ 204 h 1577"/>
              <a:gd name="T12" fmla="*/ 614 w 617"/>
              <a:gd name="T13" fmla="*/ 159 h 1577"/>
              <a:gd name="T14" fmla="*/ 599 w 617"/>
              <a:gd name="T15" fmla="*/ 150 h 1577"/>
              <a:gd name="T16" fmla="*/ 576 w 617"/>
              <a:gd name="T17" fmla="*/ 132 h 1577"/>
              <a:gd name="T18" fmla="*/ 576 w 617"/>
              <a:gd name="T19" fmla="*/ 132 h 1577"/>
              <a:gd name="T20" fmla="*/ 498 w 617"/>
              <a:gd name="T21" fmla="*/ 113 h 1577"/>
              <a:gd name="T22" fmla="*/ 485 w 617"/>
              <a:gd name="T23" fmla="*/ 110 h 1577"/>
              <a:gd name="T24" fmla="*/ 519 w 617"/>
              <a:gd name="T25" fmla="*/ 101 h 1577"/>
              <a:gd name="T26" fmla="*/ 333 w 617"/>
              <a:gd name="T27" fmla="*/ 36 h 1577"/>
              <a:gd name="T28" fmla="*/ 465 w 617"/>
              <a:gd name="T29" fmla="*/ 92 h 1577"/>
              <a:gd name="T30" fmla="*/ 493 w 617"/>
              <a:gd name="T31" fmla="*/ 113 h 1577"/>
              <a:gd name="T32" fmla="*/ 519 w 617"/>
              <a:gd name="T33" fmla="*/ 101 h 1577"/>
              <a:gd name="T34" fmla="*/ 544 w 617"/>
              <a:gd name="T35" fmla="*/ 129 h 1577"/>
              <a:gd name="T36" fmla="*/ 575 w 617"/>
              <a:gd name="T37" fmla="*/ 118 h 1577"/>
              <a:gd name="T38" fmla="*/ 583 w 617"/>
              <a:gd name="T39" fmla="*/ 150 h 1577"/>
              <a:gd name="T40" fmla="*/ 612 w 617"/>
              <a:gd name="T41" fmla="*/ 159 h 1577"/>
              <a:gd name="T42" fmla="*/ 611 w 617"/>
              <a:gd name="T43" fmla="*/ 190 h 1577"/>
              <a:gd name="T44" fmla="*/ 589 w 617"/>
              <a:gd name="T45" fmla="*/ 214 h 1577"/>
              <a:gd name="T46" fmla="*/ 588 w 617"/>
              <a:gd name="T47" fmla="*/ 245 h 1577"/>
              <a:gd name="T48" fmla="*/ 599 w 617"/>
              <a:gd name="T49" fmla="*/ 273 h 1577"/>
              <a:gd name="T50" fmla="*/ 586 w 617"/>
              <a:gd name="T51" fmla="*/ 296 h 1577"/>
              <a:gd name="T52" fmla="*/ 594 w 617"/>
              <a:gd name="T53" fmla="*/ 322 h 1577"/>
              <a:gd name="T54" fmla="*/ 585 w 617"/>
              <a:gd name="T55" fmla="*/ 355 h 1577"/>
              <a:gd name="T56" fmla="*/ 571 w 617"/>
              <a:gd name="T57" fmla="*/ 378 h 1577"/>
              <a:gd name="T58" fmla="*/ 568 w 617"/>
              <a:gd name="T59" fmla="*/ 415 h 1577"/>
              <a:gd name="T60" fmla="*/ 570 w 617"/>
              <a:gd name="T61" fmla="*/ 466 h 1577"/>
              <a:gd name="T62" fmla="*/ 573 w 617"/>
              <a:gd name="T63" fmla="*/ 534 h 1577"/>
              <a:gd name="T64" fmla="*/ 578 w 617"/>
              <a:gd name="T65" fmla="*/ 670 h 1577"/>
              <a:gd name="T66" fmla="*/ 581 w 617"/>
              <a:gd name="T67" fmla="*/ 748 h 1577"/>
              <a:gd name="T68" fmla="*/ 585 w 617"/>
              <a:gd name="T69" fmla="*/ 822 h 1577"/>
              <a:gd name="T70" fmla="*/ 589 w 617"/>
              <a:gd name="T71" fmla="*/ 912 h 1577"/>
              <a:gd name="T72" fmla="*/ 591 w 617"/>
              <a:gd name="T73" fmla="*/ 971 h 1577"/>
              <a:gd name="T74" fmla="*/ 594 w 617"/>
              <a:gd name="T75" fmla="*/ 1038 h 1577"/>
              <a:gd name="T76" fmla="*/ 599 w 617"/>
              <a:gd name="T77" fmla="*/ 1170 h 1577"/>
              <a:gd name="T78" fmla="*/ 604 w 617"/>
              <a:gd name="T79" fmla="*/ 1258 h 1577"/>
              <a:gd name="T80" fmla="*/ 606 w 617"/>
              <a:gd name="T81" fmla="*/ 1307 h 1577"/>
              <a:gd name="T82" fmla="*/ 607 w 617"/>
              <a:gd name="T83" fmla="*/ 1355 h 1577"/>
              <a:gd name="T84" fmla="*/ 609 w 617"/>
              <a:gd name="T85" fmla="*/ 1402 h 1577"/>
              <a:gd name="T86" fmla="*/ 611 w 617"/>
              <a:gd name="T87" fmla="*/ 1448 h 1577"/>
              <a:gd name="T88" fmla="*/ 614 w 617"/>
              <a:gd name="T89" fmla="*/ 1502 h 1577"/>
              <a:gd name="T90" fmla="*/ 614 w 617"/>
              <a:gd name="T91" fmla="*/ 1554 h 1577"/>
              <a:gd name="T92" fmla="*/ 493 w 617"/>
              <a:gd name="T93" fmla="*/ 1560 h 1577"/>
              <a:gd name="T94" fmla="*/ 398 w 617"/>
              <a:gd name="T95" fmla="*/ 1564 h 1577"/>
              <a:gd name="T96" fmla="*/ 317 w 617"/>
              <a:gd name="T97" fmla="*/ 1567 h 1577"/>
              <a:gd name="T98" fmla="*/ 264 w 617"/>
              <a:gd name="T99" fmla="*/ 1569 h 1577"/>
              <a:gd name="T100" fmla="*/ 199 w 617"/>
              <a:gd name="T101" fmla="*/ 1572 h 1577"/>
              <a:gd name="T102" fmla="*/ 129 w 617"/>
              <a:gd name="T103" fmla="*/ 1574 h 1577"/>
              <a:gd name="T104" fmla="*/ 71 w 617"/>
              <a:gd name="T105" fmla="*/ 1575 h 1577"/>
              <a:gd name="T106" fmla="*/ 53 w 617"/>
              <a:gd name="T107" fmla="*/ 1448 h 1577"/>
              <a:gd name="T108" fmla="*/ 40 w 617"/>
              <a:gd name="T109" fmla="*/ 1284 h 1577"/>
              <a:gd name="T110" fmla="*/ 32 w 617"/>
              <a:gd name="T111" fmla="*/ 1046 h 1577"/>
              <a:gd name="T112" fmla="*/ 22 w 617"/>
              <a:gd name="T113" fmla="*/ 851 h 1577"/>
              <a:gd name="T114" fmla="*/ 16 w 617"/>
              <a:gd name="T115" fmla="*/ 706 h 1577"/>
              <a:gd name="T116" fmla="*/ 11 w 617"/>
              <a:gd name="T117" fmla="*/ 513 h 1577"/>
              <a:gd name="T118" fmla="*/ 6 w 617"/>
              <a:gd name="T119" fmla="*/ 283 h 1577"/>
              <a:gd name="T120" fmla="*/ 8 w 617"/>
              <a:gd name="T121" fmla="*/ 131 h 1577"/>
              <a:gd name="T122" fmla="*/ 71 w 617"/>
              <a:gd name="T123" fmla="*/ 54 h 1577"/>
              <a:gd name="T124" fmla="*/ 212 w 617"/>
              <a:gd name="T125" fmla="*/ 3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7" h="1577">
                <a:moveTo>
                  <a:pt x="565" y="378"/>
                </a:moveTo>
                <a:lnTo>
                  <a:pt x="565" y="376"/>
                </a:lnTo>
                <a:lnTo>
                  <a:pt x="567" y="376"/>
                </a:lnTo>
                <a:lnTo>
                  <a:pt x="568" y="376"/>
                </a:lnTo>
                <a:lnTo>
                  <a:pt x="567" y="376"/>
                </a:lnTo>
                <a:lnTo>
                  <a:pt x="567" y="378"/>
                </a:lnTo>
                <a:lnTo>
                  <a:pt x="565" y="378"/>
                </a:lnTo>
                <a:close/>
                <a:moveTo>
                  <a:pt x="578" y="361"/>
                </a:moveTo>
                <a:lnTo>
                  <a:pt x="576" y="361"/>
                </a:lnTo>
                <a:lnTo>
                  <a:pt x="575" y="361"/>
                </a:lnTo>
                <a:lnTo>
                  <a:pt x="576" y="361"/>
                </a:lnTo>
                <a:lnTo>
                  <a:pt x="576" y="360"/>
                </a:lnTo>
                <a:lnTo>
                  <a:pt x="578" y="360"/>
                </a:lnTo>
                <a:lnTo>
                  <a:pt x="578" y="361"/>
                </a:lnTo>
                <a:close/>
                <a:moveTo>
                  <a:pt x="586" y="346"/>
                </a:moveTo>
                <a:lnTo>
                  <a:pt x="586" y="345"/>
                </a:lnTo>
                <a:lnTo>
                  <a:pt x="586" y="346"/>
                </a:lnTo>
                <a:close/>
                <a:moveTo>
                  <a:pt x="586" y="327"/>
                </a:moveTo>
                <a:lnTo>
                  <a:pt x="588" y="327"/>
                </a:lnTo>
                <a:lnTo>
                  <a:pt x="586" y="327"/>
                </a:lnTo>
                <a:close/>
                <a:moveTo>
                  <a:pt x="593" y="317"/>
                </a:moveTo>
                <a:lnTo>
                  <a:pt x="594" y="317"/>
                </a:lnTo>
                <a:lnTo>
                  <a:pt x="594" y="319"/>
                </a:lnTo>
                <a:lnTo>
                  <a:pt x="594" y="320"/>
                </a:lnTo>
                <a:lnTo>
                  <a:pt x="593" y="320"/>
                </a:lnTo>
                <a:lnTo>
                  <a:pt x="593" y="319"/>
                </a:lnTo>
                <a:lnTo>
                  <a:pt x="591" y="319"/>
                </a:lnTo>
                <a:lnTo>
                  <a:pt x="589" y="319"/>
                </a:lnTo>
                <a:lnTo>
                  <a:pt x="589" y="317"/>
                </a:lnTo>
                <a:lnTo>
                  <a:pt x="591" y="317"/>
                </a:lnTo>
                <a:lnTo>
                  <a:pt x="591" y="315"/>
                </a:lnTo>
                <a:lnTo>
                  <a:pt x="591" y="317"/>
                </a:lnTo>
                <a:lnTo>
                  <a:pt x="593" y="317"/>
                </a:lnTo>
                <a:close/>
                <a:moveTo>
                  <a:pt x="593" y="302"/>
                </a:moveTo>
                <a:lnTo>
                  <a:pt x="593" y="304"/>
                </a:lnTo>
                <a:lnTo>
                  <a:pt x="593" y="302"/>
                </a:lnTo>
                <a:close/>
                <a:moveTo>
                  <a:pt x="588" y="293"/>
                </a:moveTo>
                <a:lnTo>
                  <a:pt x="588" y="291"/>
                </a:lnTo>
                <a:lnTo>
                  <a:pt x="588" y="293"/>
                </a:lnTo>
                <a:close/>
                <a:moveTo>
                  <a:pt x="588" y="293"/>
                </a:moveTo>
                <a:lnTo>
                  <a:pt x="588" y="294"/>
                </a:lnTo>
                <a:lnTo>
                  <a:pt x="586" y="294"/>
                </a:lnTo>
                <a:lnTo>
                  <a:pt x="586" y="296"/>
                </a:lnTo>
                <a:lnTo>
                  <a:pt x="585" y="296"/>
                </a:lnTo>
                <a:lnTo>
                  <a:pt x="585" y="294"/>
                </a:lnTo>
                <a:lnTo>
                  <a:pt x="586" y="293"/>
                </a:lnTo>
                <a:lnTo>
                  <a:pt x="586" y="294"/>
                </a:lnTo>
                <a:lnTo>
                  <a:pt x="586" y="293"/>
                </a:lnTo>
                <a:lnTo>
                  <a:pt x="586" y="291"/>
                </a:lnTo>
                <a:lnTo>
                  <a:pt x="586" y="293"/>
                </a:lnTo>
                <a:lnTo>
                  <a:pt x="588" y="293"/>
                </a:lnTo>
                <a:close/>
                <a:moveTo>
                  <a:pt x="589" y="289"/>
                </a:moveTo>
                <a:lnTo>
                  <a:pt x="588" y="289"/>
                </a:lnTo>
                <a:lnTo>
                  <a:pt x="589" y="289"/>
                </a:lnTo>
                <a:close/>
                <a:moveTo>
                  <a:pt x="591" y="286"/>
                </a:moveTo>
                <a:lnTo>
                  <a:pt x="593" y="286"/>
                </a:lnTo>
                <a:lnTo>
                  <a:pt x="591" y="286"/>
                </a:lnTo>
                <a:close/>
                <a:moveTo>
                  <a:pt x="594" y="278"/>
                </a:moveTo>
                <a:lnTo>
                  <a:pt x="593" y="278"/>
                </a:lnTo>
                <a:lnTo>
                  <a:pt x="594" y="278"/>
                </a:lnTo>
                <a:close/>
                <a:moveTo>
                  <a:pt x="601" y="275"/>
                </a:moveTo>
                <a:lnTo>
                  <a:pt x="601" y="276"/>
                </a:lnTo>
                <a:lnTo>
                  <a:pt x="602" y="276"/>
                </a:lnTo>
                <a:lnTo>
                  <a:pt x="602" y="278"/>
                </a:lnTo>
                <a:lnTo>
                  <a:pt x="602" y="279"/>
                </a:lnTo>
                <a:lnTo>
                  <a:pt x="604" y="279"/>
                </a:lnTo>
                <a:lnTo>
                  <a:pt x="604" y="281"/>
                </a:lnTo>
                <a:lnTo>
                  <a:pt x="602" y="283"/>
                </a:lnTo>
                <a:lnTo>
                  <a:pt x="601" y="283"/>
                </a:lnTo>
                <a:lnTo>
                  <a:pt x="599" y="283"/>
                </a:lnTo>
                <a:lnTo>
                  <a:pt x="598" y="283"/>
                </a:lnTo>
                <a:lnTo>
                  <a:pt x="598" y="284"/>
                </a:lnTo>
                <a:lnTo>
                  <a:pt x="596" y="284"/>
                </a:lnTo>
                <a:lnTo>
                  <a:pt x="596" y="286"/>
                </a:lnTo>
                <a:lnTo>
                  <a:pt x="594" y="286"/>
                </a:lnTo>
                <a:lnTo>
                  <a:pt x="596" y="286"/>
                </a:lnTo>
                <a:lnTo>
                  <a:pt x="594" y="288"/>
                </a:lnTo>
                <a:lnTo>
                  <a:pt x="594" y="289"/>
                </a:lnTo>
                <a:lnTo>
                  <a:pt x="594" y="291"/>
                </a:lnTo>
                <a:lnTo>
                  <a:pt x="593" y="293"/>
                </a:lnTo>
                <a:lnTo>
                  <a:pt x="591" y="293"/>
                </a:lnTo>
                <a:lnTo>
                  <a:pt x="589" y="293"/>
                </a:lnTo>
                <a:lnTo>
                  <a:pt x="589" y="294"/>
                </a:lnTo>
                <a:lnTo>
                  <a:pt x="588" y="294"/>
                </a:lnTo>
                <a:lnTo>
                  <a:pt x="588" y="293"/>
                </a:lnTo>
                <a:lnTo>
                  <a:pt x="588" y="291"/>
                </a:lnTo>
                <a:lnTo>
                  <a:pt x="586" y="291"/>
                </a:lnTo>
                <a:lnTo>
                  <a:pt x="586" y="289"/>
                </a:lnTo>
                <a:lnTo>
                  <a:pt x="588" y="289"/>
                </a:lnTo>
                <a:lnTo>
                  <a:pt x="589" y="289"/>
                </a:lnTo>
                <a:lnTo>
                  <a:pt x="591" y="289"/>
                </a:lnTo>
                <a:lnTo>
                  <a:pt x="591" y="288"/>
                </a:lnTo>
                <a:lnTo>
                  <a:pt x="591" y="286"/>
                </a:lnTo>
                <a:lnTo>
                  <a:pt x="593" y="286"/>
                </a:lnTo>
                <a:lnTo>
                  <a:pt x="593" y="284"/>
                </a:lnTo>
                <a:lnTo>
                  <a:pt x="594" y="284"/>
                </a:lnTo>
                <a:lnTo>
                  <a:pt x="596" y="284"/>
                </a:lnTo>
                <a:lnTo>
                  <a:pt x="594" y="284"/>
                </a:lnTo>
                <a:lnTo>
                  <a:pt x="593" y="284"/>
                </a:lnTo>
                <a:lnTo>
                  <a:pt x="593" y="283"/>
                </a:lnTo>
                <a:lnTo>
                  <a:pt x="593" y="281"/>
                </a:lnTo>
                <a:lnTo>
                  <a:pt x="594" y="281"/>
                </a:lnTo>
                <a:lnTo>
                  <a:pt x="594" y="279"/>
                </a:lnTo>
                <a:lnTo>
                  <a:pt x="596" y="279"/>
                </a:lnTo>
                <a:lnTo>
                  <a:pt x="598" y="279"/>
                </a:lnTo>
                <a:lnTo>
                  <a:pt x="598" y="278"/>
                </a:lnTo>
                <a:lnTo>
                  <a:pt x="596" y="278"/>
                </a:lnTo>
                <a:lnTo>
                  <a:pt x="596" y="279"/>
                </a:lnTo>
                <a:lnTo>
                  <a:pt x="594" y="279"/>
                </a:lnTo>
                <a:lnTo>
                  <a:pt x="594" y="278"/>
                </a:lnTo>
                <a:lnTo>
                  <a:pt x="593" y="278"/>
                </a:lnTo>
                <a:lnTo>
                  <a:pt x="594" y="278"/>
                </a:lnTo>
                <a:lnTo>
                  <a:pt x="596" y="278"/>
                </a:lnTo>
                <a:lnTo>
                  <a:pt x="598" y="278"/>
                </a:lnTo>
                <a:lnTo>
                  <a:pt x="596" y="278"/>
                </a:lnTo>
                <a:lnTo>
                  <a:pt x="594" y="278"/>
                </a:lnTo>
                <a:lnTo>
                  <a:pt x="593" y="278"/>
                </a:lnTo>
                <a:lnTo>
                  <a:pt x="593" y="279"/>
                </a:lnTo>
                <a:lnTo>
                  <a:pt x="591" y="279"/>
                </a:lnTo>
                <a:lnTo>
                  <a:pt x="591" y="278"/>
                </a:lnTo>
                <a:lnTo>
                  <a:pt x="593" y="278"/>
                </a:lnTo>
                <a:lnTo>
                  <a:pt x="593" y="276"/>
                </a:lnTo>
                <a:lnTo>
                  <a:pt x="593" y="275"/>
                </a:lnTo>
                <a:lnTo>
                  <a:pt x="594" y="275"/>
                </a:lnTo>
                <a:lnTo>
                  <a:pt x="596" y="275"/>
                </a:lnTo>
                <a:lnTo>
                  <a:pt x="598" y="275"/>
                </a:lnTo>
                <a:lnTo>
                  <a:pt x="599" y="275"/>
                </a:lnTo>
                <a:lnTo>
                  <a:pt x="599" y="273"/>
                </a:lnTo>
                <a:lnTo>
                  <a:pt x="601" y="273"/>
                </a:lnTo>
                <a:lnTo>
                  <a:pt x="601" y="275"/>
                </a:lnTo>
                <a:close/>
                <a:moveTo>
                  <a:pt x="591" y="247"/>
                </a:moveTo>
                <a:lnTo>
                  <a:pt x="593" y="247"/>
                </a:lnTo>
                <a:lnTo>
                  <a:pt x="594" y="247"/>
                </a:lnTo>
                <a:lnTo>
                  <a:pt x="594" y="248"/>
                </a:lnTo>
                <a:lnTo>
                  <a:pt x="596" y="248"/>
                </a:lnTo>
                <a:lnTo>
                  <a:pt x="596" y="250"/>
                </a:lnTo>
                <a:lnTo>
                  <a:pt x="594" y="250"/>
                </a:lnTo>
                <a:lnTo>
                  <a:pt x="593" y="250"/>
                </a:lnTo>
                <a:lnTo>
                  <a:pt x="591" y="250"/>
                </a:lnTo>
                <a:lnTo>
                  <a:pt x="591" y="248"/>
                </a:lnTo>
                <a:lnTo>
                  <a:pt x="589" y="248"/>
                </a:lnTo>
                <a:lnTo>
                  <a:pt x="589" y="247"/>
                </a:lnTo>
                <a:lnTo>
                  <a:pt x="591" y="247"/>
                </a:lnTo>
                <a:close/>
                <a:moveTo>
                  <a:pt x="589" y="247"/>
                </a:moveTo>
                <a:lnTo>
                  <a:pt x="591" y="247"/>
                </a:lnTo>
                <a:lnTo>
                  <a:pt x="589" y="247"/>
                </a:lnTo>
                <a:lnTo>
                  <a:pt x="589" y="248"/>
                </a:lnTo>
                <a:lnTo>
                  <a:pt x="589" y="247"/>
                </a:lnTo>
                <a:lnTo>
                  <a:pt x="588" y="247"/>
                </a:lnTo>
                <a:lnTo>
                  <a:pt x="588" y="245"/>
                </a:lnTo>
                <a:lnTo>
                  <a:pt x="588" y="247"/>
                </a:lnTo>
                <a:lnTo>
                  <a:pt x="589" y="247"/>
                </a:lnTo>
                <a:close/>
                <a:moveTo>
                  <a:pt x="588" y="245"/>
                </a:moveTo>
                <a:lnTo>
                  <a:pt x="586" y="245"/>
                </a:lnTo>
                <a:lnTo>
                  <a:pt x="588" y="245"/>
                </a:lnTo>
                <a:close/>
                <a:moveTo>
                  <a:pt x="586" y="244"/>
                </a:moveTo>
                <a:lnTo>
                  <a:pt x="585" y="244"/>
                </a:lnTo>
                <a:lnTo>
                  <a:pt x="586" y="244"/>
                </a:lnTo>
                <a:close/>
                <a:moveTo>
                  <a:pt x="589" y="244"/>
                </a:moveTo>
                <a:lnTo>
                  <a:pt x="589" y="245"/>
                </a:lnTo>
                <a:lnTo>
                  <a:pt x="591" y="245"/>
                </a:lnTo>
                <a:lnTo>
                  <a:pt x="593" y="245"/>
                </a:lnTo>
                <a:lnTo>
                  <a:pt x="593" y="247"/>
                </a:lnTo>
                <a:lnTo>
                  <a:pt x="591" y="247"/>
                </a:lnTo>
                <a:lnTo>
                  <a:pt x="591" y="245"/>
                </a:lnTo>
                <a:lnTo>
                  <a:pt x="589" y="245"/>
                </a:lnTo>
                <a:lnTo>
                  <a:pt x="588" y="245"/>
                </a:lnTo>
                <a:lnTo>
                  <a:pt x="586" y="245"/>
                </a:lnTo>
                <a:lnTo>
                  <a:pt x="586" y="244"/>
                </a:lnTo>
                <a:lnTo>
                  <a:pt x="588" y="244"/>
                </a:lnTo>
                <a:lnTo>
                  <a:pt x="589" y="244"/>
                </a:lnTo>
                <a:close/>
                <a:moveTo>
                  <a:pt x="602" y="204"/>
                </a:moveTo>
                <a:lnTo>
                  <a:pt x="602" y="206"/>
                </a:lnTo>
                <a:lnTo>
                  <a:pt x="602" y="204"/>
                </a:lnTo>
                <a:lnTo>
                  <a:pt x="602" y="203"/>
                </a:lnTo>
                <a:lnTo>
                  <a:pt x="604" y="203"/>
                </a:lnTo>
                <a:lnTo>
                  <a:pt x="604" y="204"/>
                </a:lnTo>
                <a:lnTo>
                  <a:pt x="602" y="204"/>
                </a:lnTo>
                <a:lnTo>
                  <a:pt x="602" y="206"/>
                </a:lnTo>
                <a:lnTo>
                  <a:pt x="602" y="208"/>
                </a:lnTo>
                <a:lnTo>
                  <a:pt x="601" y="208"/>
                </a:lnTo>
                <a:lnTo>
                  <a:pt x="602" y="208"/>
                </a:lnTo>
                <a:lnTo>
                  <a:pt x="601" y="208"/>
                </a:lnTo>
                <a:lnTo>
                  <a:pt x="601" y="206"/>
                </a:lnTo>
                <a:lnTo>
                  <a:pt x="599" y="206"/>
                </a:lnTo>
                <a:lnTo>
                  <a:pt x="599" y="204"/>
                </a:lnTo>
                <a:lnTo>
                  <a:pt x="601" y="204"/>
                </a:lnTo>
                <a:lnTo>
                  <a:pt x="602" y="204"/>
                </a:lnTo>
                <a:lnTo>
                  <a:pt x="602" y="203"/>
                </a:lnTo>
                <a:lnTo>
                  <a:pt x="602" y="201"/>
                </a:lnTo>
                <a:lnTo>
                  <a:pt x="604" y="201"/>
                </a:lnTo>
                <a:lnTo>
                  <a:pt x="604" y="203"/>
                </a:lnTo>
                <a:lnTo>
                  <a:pt x="602" y="203"/>
                </a:lnTo>
                <a:lnTo>
                  <a:pt x="602" y="204"/>
                </a:lnTo>
                <a:close/>
                <a:moveTo>
                  <a:pt x="617" y="167"/>
                </a:moveTo>
                <a:lnTo>
                  <a:pt x="617" y="165"/>
                </a:lnTo>
                <a:lnTo>
                  <a:pt x="617" y="167"/>
                </a:lnTo>
                <a:close/>
                <a:moveTo>
                  <a:pt x="616" y="160"/>
                </a:moveTo>
                <a:lnTo>
                  <a:pt x="614" y="160"/>
                </a:lnTo>
                <a:lnTo>
                  <a:pt x="614" y="159"/>
                </a:lnTo>
                <a:lnTo>
                  <a:pt x="614" y="160"/>
                </a:lnTo>
                <a:lnTo>
                  <a:pt x="616" y="160"/>
                </a:lnTo>
                <a:close/>
                <a:moveTo>
                  <a:pt x="614" y="159"/>
                </a:moveTo>
                <a:lnTo>
                  <a:pt x="612" y="159"/>
                </a:lnTo>
                <a:lnTo>
                  <a:pt x="612" y="157"/>
                </a:lnTo>
                <a:lnTo>
                  <a:pt x="614" y="157"/>
                </a:lnTo>
                <a:lnTo>
                  <a:pt x="614" y="159"/>
                </a:lnTo>
                <a:close/>
                <a:moveTo>
                  <a:pt x="606" y="155"/>
                </a:moveTo>
                <a:lnTo>
                  <a:pt x="604" y="155"/>
                </a:lnTo>
                <a:lnTo>
                  <a:pt x="604" y="154"/>
                </a:lnTo>
                <a:lnTo>
                  <a:pt x="606" y="154"/>
                </a:lnTo>
                <a:lnTo>
                  <a:pt x="606" y="155"/>
                </a:lnTo>
                <a:close/>
                <a:moveTo>
                  <a:pt x="604" y="154"/>
                </a:moveTo>
                <a:lnTo>
                  <a:pt x="602" y="154"/>
                </a:lnTo>
                <a:lnTo>
                  <a:pt x="602" y="152"/>
                </a:lnTo>
                <a:lnTo>
                  <a:pt x="604" y="152"/>
                </a:lnTo>
                <a:lnTo>
                  <a:pt x="604" y="154"/>
                </a:lnTo>
                <a:close/>
                <a:moveTo>
                  <a:pt x="594" y="152"/>
                </a:moveTo>
                <a:lnTo>
                  <a:pt x="594" y="150"/>
                </a:lnTo>
                <a:lnTo>
                  <a:pt x="596" y="150"/>
                </a:lnTo>
                <a:lnTo>
                  <a:pt x="594" y="152"/>
                </a:lnTo>
                <a:lnTo>
                  <a:pt x="596" y="152"/>
                </a:lnTo>
                <a:lnTo>
                  <a:pt x="594" y="152"/>
                </a:lnTo>
                <a:close/>
                <a:moveTo>
                  <a:pt x="601" y="150"/>
                </a:moveTo>
                <a:lnTo>
                  <a:pt x="601" y="152"/>
                </a:lnTo>
                <a:lnTo>
                  <a:pt x="601" y="150"/>
                </a:lnTo>
                <a:close/>
                <a:moveTo>
                  <a:pt x="601" y="150"/>
                </a:moveTo>
                <a:lnTo>
                  <a:pt x="602" y="150"/>
                </a:lnTo>
                <a:lnTo>
                  <a:pt x="602" y="152"/>
                </a:lnTo>
                <a:lnTo>
                  <a:pt x="602" y="150"/>
                </a:lnTo>
                <a:lnTo>
                  <a:pt x="601" y="150"/>
                </a:lnTo>
                <a:close/>
                <a:moveTo>
                  <a:pt x="599" y="150"/>
                </a:moveTo>
                <a:lnTo>
                  <a:pt x="599" y="152"/>
                </a:lnTo>
                <a:lnTo>
                  <a:pt x="599" y="150"/>
                </a:lnTo>
                <a:lnTo>
                  <a:pt x="598" y="150"/>
                </a:lnTo>
                <a:lnTo>
                  <a:pt x="599" y="150"/>
                </a:lnTo>
                <a:close/>
                <a:moveTo>
                  <a:pt x="585" y="150"/>
                </a:moveTo>
                <a:lnTo>
                  <a:pt x="586" y="150"/>
                </a:lnTo>
                <a:lnTo>
                  <a:pt x="586" y="152"/>
                </a:lnTo>
                <a:lnTo>
                  <a:pt x="585" y="152"/>
                </a:lnTo>
                <a:lnTo>
                  <a:pt x="585" y="150"/>
                </a:lnTo>
                <a:lnTo>
                  <a:pt x="583" y="150"/>
                </a:lnTo>
                <a:lnTo>
                  <a:pt x="585" y="150"/>
                </a:lnTo>
                <a:close/>
                <a:moveTo>
                  <a:pt x="602" y="152"/>
                </a:moveTo>
                <a:lnTo>
                  <a:pt x="601" y="152"/>
                </a:lnTo>
                <a:lnTo>
                  <a:pt x="599" y="152"/>
                </a:lnTo>
                <a:lnTo>
                  <a:pt x="599" y="150"/>
                </a:lnTo>
                <a:lnTo>
                  <a:pt x="601" y="150"/>
                </a:lnTo>
                <a:lnTo>
                  <a:pt x="601" y="152"/>
                </a:lnTo>
                <a:lnTo>
                  <a:pt x="602" y="152"/>
                </a:lnTo>
                <a:close/>
                <a:moveTo>
                  <a:pt x="580" y="139"/>
                </a:moveTo>
                <a:lnTo>
                  <a:pt x="580" y="137"/>
                </a:lnTo>
                <a:lnTo>
                  <a:pt x="580" y="139"/>
                </a:lnTo>
                <a:close/>
                <a:moveTo>
                  <a:pt x="580" y="137"/>
                </a:moveTo>
                <a:lnTo>
                  <a:pt x="580" y="136"/>
                </a:lnTo>
                <a:lnTo>
                  <a:pt x="580" y="137"/>
                </a:lnTo>
                <a:close/>
                <a:moveTo>
                  <a:pt x="581" y="136"/>
                </a:moveTo>
                <a:lnTo>
                  <a:pt x="580" y="136"/>
                </a:lnTo>
                <a:lnTo>
                  <a:pt x="581" y="136"/>
                </a:lnTo>
                <a:close/>
                <a:moveTo>
                  <a:pt x="576" y="134"/>
                </a:moveTo>
                <a:lnTo>
                  <a:pt x="576" y="132"/>
                </a:lnTo>
                <a:lnTo>
                  <a:pt x="576" y="134"/>
                </a:lnTo>
                <a:close/>
                <a:moveTo>
                  <a:pt x="581" y="132"/>
                </a:moveTo>
                <a:lnTo>
                  <a:pt x="581" y="134"/>
                </a:lnTo>
                <a:lnTo>
                  <a:pt x="581" y="136"/>
                </a:lnTo>
                <a:lnTo>
                  <a:pt x="581" y="137"/>
                </a:lnTo>
                <a:lnTo>
                  <a:pt x="580" y="137"/>
                </a:lnTo>
                <a:lnTo>
                  <a:pt x="580" y="139"/>
                </a:lnTo>
                <a:lnTo>
                  <a:pt x="580" y="137"/>
                </a:lnTo>
                <a:lnTo>
                  <a:pt x="580" y="136"/>
                </a:lnTo>
                <a:lnTo>
                  <a:pt x="581" y="136"/>
                </a:lnTo>
                <a:lnTo>
                  <a:pt x="581" y="134"/>
                </a:lnTo>
                <a:lnTo>
                  <a:pt x="581" y="132"/>
                </a:lnTo>
                <a:close/>
                <a:moveTo>
                  <a:pt x="580" y="132"/>
                </a:moveTo>
                <a:lnTo>
                  <a:pt x="580" y="131"/>
                </a:lnTo>
                <a:lnTo>
                  <a:pt x="581" y="131"/>
                </a:lnTo>
                <a:lnTo>
                  <a:pt x="580" y="132"/>
                </a:lnTo>
                <a:close/>
                <a:moveTo>
                  <a:pt x="580" y="132"/>
                </a:moveTo>
                <a:lnTo>
                  <a:pt x="581" y="132"/>
                </a:lnTo>
                <a:lnTo>
                  <a:pt x="581" y="134"/>
                </a:lnTo>
                <a:lnTo>
                  <a:pt x="580" y="134"/>
                </a:lnTo>
                <a:lnTo>
                  <a:pt x="580" y="136"/>
                </a:lnTo>
                <a:lnTo>
                  <a:pt x="580" y="137"/>
                </a:lnTo>
                <a:lnTo>
                  <a:pt x="580" y="139"/>
                </a:lnTo>
                <a:lnTo>
                  <a:pt x="578" y="139"/>
                </a:lnTo>
                <a:lnTo>
                  <a:pt x="578" y="137"/>
                </a:lnTo>
                <a:lnTo>
                  <a:pt x="578" y="136"/>
                </a:lnTo>
                <a:lnTo>
                  <a:pt x="578" y="134"/>
                </a:lnTo>
                <a:lnTo>
                  <a:pt x="576" y="134"/>
                </a:lnTo>
                <a:lnTo>
                  <a:pt x="576" y="132"/>
                </a:lnTo>
                <a:lnTo>
                  <a:pt x="578" y="132"/>
                </a:lnTo>
                <a:lnTo>
                  <a:pt x="580" y="132"/>
                </a:lnTo>
                <a:lnTo>
                  <a:pt x="580" y="131"/>
                </a:lnTo>
                <a:lnTo>
                  <a:pt x="580" y="132"/>
                </a:lnTo>
                <a:close/>
                <a:moveTo>
                  <a:pt x="534" y="123"/>
                </a:moveTo>
                <a:lnTo>
                  <a:pt x="535" y="123"/>
                </a:lnTo>
                <a:lnTo>
                  <a:pt x="534" y="123"/>
                </a:lnTo>
                <a:close/>
                <a:moveTo>
                  <a:pt x="532" y="121"/>
                </a:moveTo>
                <a:lnTo>
                  <a:pt x="532" y="119"/>
                </a:lnTo>
                <a:lnTo>
                  <a:pt x="532" y="121"/>
                </a:lnTo>
                <a:close/>
                <a:moveTo>
                  <a:pt x="550" y="119"/>
                </a:moveTo>
                <a:lnTo>
                  <a:pt x="550" y="118"/>
                </a:lnTo>
                <a:lnTo>
                  <a:pt x="550" y="119"/>
                </a:lnTo>
                <a:close/>
                <a:moveTo>
                  <a:pt x="560" y="118"/>
                </a:moveTo>
                <a:lnTo>
                  <a:pt x="562" y="118"/>
                </a:lnTo>
                <a:lnTo>
                  <a:pt x="560" y="118"/>
                </a:lnTo>
                <a:close/>
                <a:moveTo>
                  <a:pt x="529" y="118"/>
                </a:moveTo>
                <a:lnTo>
                  <a:pt x="529" y="116"/>
                </a:lnTo>
                <a:lnTo>
                  <a:pt x="527" y="116"/>
                </a:lnTo>
                <a:lnTo>
                  <a:pt x="529" y="116"/>
                </a:lnTo>
                <a:lnTo>
                  <a:pt x="529" y="118"/>
                </a:lnTo>
                <a:close/>
                <a:moveTo>
                  <a:pt x="501" y="114"/>
                </a:moveTo>
                <a:lnTo>
                  <a:pt x="500" y="114"/>
                </a:lnTo>
                <a:lnTo>
                  <a:pt x="498" y="114"/>
                </a:lnTo>
                <a:lnTo>
                  <a:pt x="500" y="114"/>
                </a:lnTo>
                <a:lnTo>
                  <a:pt x="501" y="114"/>
                </a:lnTo>
                <a:close/>
                <a:moveTo>
                  <a:pt x="498" y="113"/>
                </a:moveTo>
                <a:lnTo>
                  <a:pt x="500" y="113"/>
                </a:lnTo>
                <a:lnTo>
                  <a:pt x="498" y="113"/>
                </a:lnTo>
                <a:lnTo>
                  <a:pt x="496" y="113"/>
                </a:lnTo>
                <a:lnTo>
                  <a:pt x="498" y="113"/>
                </a:lnTo>
                <a:close/>
                <a:moveTo>
                  <a:pt x="537" y="123"/>
                </a:moveTo>
                <a:lnTo>
                  <a:pt x="535" y="123"/>
                </a:lnTo>
                <a:lnTo>
                  <a:pt x="534" y="123"/>
                </a:lnTo>
                <a:lnTo>
                  <a:pt x="534" y="121"/>
                </a:lnTo>
                <a:lnTo>
                  <a:pt x="532" y="121"/>
                </a:lnTo>
                <a:lnTo>
                  <a:pt x="532" y="119"/>
                </a:lnTo>
                <a:lnTo>
                  <a:pt x="531" y="119"/>
                </a:lnTo>
                <a:lnTo>
                  <a:pt x="531" y="118"/>
                </a:lnTo>
                <a:lnTo>
                  <a:pt x="529" y="118"/>
                </a:lnTo>
                <a:lnTo>
                  <a:pt x="529" y="116"/>
                </a:lnTo>
                <a:lnTo>
                  <a:pt x="527" y="116"/>
                </a:lnTo>
                <a:lnTo>
                  <a:pt x="527" y="114"/>
                </a:lnTo>
                <a:lnTo>
                  <a:pt x="527" y="113"/>
                </a:lnTo>
                <a:lnTo>
                  <a:pt x="527" y="114"/>
                </a:lnTo>
                <a:lnTo>
                  <a:pt x="529" y="114"/>
                </a:lnTo>
                <a:lnTo>
                  <a:pt x="531" y="116"/>
                </a:lnTo>
                <a:lnTo>
                  <a:pt x="531" y="118"/>
                </a:lnTo>
                <a:lnTo>
                  <a:pt x="532" y="118"/>
                </a:lnTo>
                <a:lnTo>
                  <a:pt x="534" y="118"/>
                </a:lnTo>
                <a:lnTo>
                  <a:pt x="534" y="119"/>
                </a:lnTo>
                <a:lnTo>
                  <a:pt x="535" y="119"/>
                </a:lnTo>
                <a:lnTo>
                  <a:pt x="535" y="121"/>
                </a:lnTo>
                <a:lnTo>
                  <a:pt x="537" y="121"/>
                </a:lnTo>
                <a:lnTo>
                  <a:pt x="537" y="123"/>
                </a:lnTo>
                <a:close/>
                <a:moveTo>
                  <a:pt x="486" y="111"/>
                </a:moveTo>
                <a:lnTo>
                  <a:pt x="485" y="111"/>
                </a:lnTo>
                <a:lnTo>
                  <a:pt x="485" y="110"/>
                </a:lnTo>
                <a:lnTo>
                  <a:pt x="483" y="110"/>
                </a:lnTo>
                <a:lnTo>
                  <a:pt x="485" y="110"/>
                </a:lnTo>
                <a:lnTo>
                  <a:pt x="485" y="111"/>
                </a:lnTo>
                <a:lnTo>
                  <a:pt x="486" y="111"/>
                </a:lnTo>
                <a:close/>
                <a:moveTo>
                  <a:pt x="483" y="110"/>
                </a:moveTo>
                <a:lnTo>
                  <a:pt x="482" y="110"/>
                </a:lnTo>
                <a:lnTo>
                  <a:pt x="483" y="110"/>
                </a:lnTo>
                <a:close/>
                <a:moveTo>
                  <a:pt x="480" y="108"/>
                </a:moveTo>
                <a:lnTo>
                  <a:pt x="482" y="108"/>
                </a:lnTo>
                <a:lnTo>
                  <a:pt x="480" y="108"/>
                </a:lnTo>
                <a:close/>
                <a:moveTo>
                  <a:pt x="480" y="108"/>
                </a:moveTo>
                <a:lnTo>
                  <a:pt x="480" y="106"/>
                </a:lnTo>
                <a:lnTo>
                  <a:pt x="480" y="108"/>
                </a:lnTo>
                <a:close/>
                <a:moveTo>
                  <a:pt x="506" y="110"/>
                </a:moveTo>
                <a:lnTo>
                  <a:pt x="506" y="108"/>
                </a:lnTo>
                <a:lnTo>
                  <a:pt x="506" y="106"/>
                </a:lnTo>
                <a:lnTo>
                  <a:pt x="508" y="106"/>
                </a:lnTo>
                <a:lnTo>
                  <a:pt x="508" y="108"/>
                </a:lnTo>
                <a:lnTo>
                  <a:pt x="506" y="108"/>
                </a:lnTo>
                <a:lnTo>
                  <a:pt x="506" y="110"/>
                </a:lnTo>
                <a:close/>
                <a:moveTo>
                  <a:pt x="508" y="105"/>
                </a:moveTo>
                <a:lnTo>
                  <a:pt x="508" y="106"/>
                </a:lnTo>
                <a:lnTo>
                  <a:pt x="506" y="106"/>
                </a:lnTo>
                <a:lnTo>
                  <a:pt x="506" y="105"/>
                </a:lnTo>
                <a:lnTo>
                  <a:pt x="508" y="105"/>
                </a:lnTo>
                <a:lnTo>
                  <a:pt x="508" y="103"/>
                </a:lnTo>
                <a:lnTo>
                  <a:pt x="508" y="105"/>
                </a:lnTo>
                <a:close/>
                <a:moveTo>
                  <a:pt x="521" y="101"/>
                </a:moveTo>
                <a:lnTo>
                  <a:pt x="519" y="101"/>
                </a:lnTo>
                <a:lnTo>
                  <a:pt x="521" y="101"/>
                </a:lnTo>
                <a:close/>
                <a:moveTo>
                  <a:pt x="521" y="101"/>
                </a:moveTo>
                <a:lnTo>
                  <a:pt x="519" y="101"/>
                </a:lnTo>
                <a:lnTo>
                  <a:pt x="519" y="100"/>
                </a:lnTo>
                <a:lnTo>
                  <a:pt x="518" y="100"/>
                </a:lnTo>
                <a:lnTo>
                  <a:pt x="516" y="100"/>
                </a:lnTo>
                <a:lnTo>
                  <a:pt x="514" y="100"/>
                </a:lnTo>
                <a:lnTo>
                  <a:pt x="514" y="98"/>
                </a:lnTo>
                <a:lnTo>
                  <a:pt x="513" y="98"/>
                </a:lnTo>
                <a:lnTo>
                  <a:pt x="514" y="98"/>
                </a:lnTo>
                <a:lnTo>
                  <a:pt x="516" y="98"/>
                </a:lnTo>
                <a:lnTo>
                  <a:pt x="518" y="98"/>
                </a:lnTo>
                <a:lnTo>
                  <a:pt x="519" y="98"/>
                </a:lnTo>
                <a:lnTo>
                  <a:pt x="519" y="100"/>
                </a:lnTo>
                <a:lnTo>
                  <a:pt x="521" y="100"/>
                </a:lnTo>
                <a:lnTo>
                  <a:pt x="521" y="101"/>
                </a:lnTo>
                <a:close/>
                <a:moveTo>
                  <a:pt x="292" y="10"/>
                </a:moveTo>
                <a:lnTo>
                  <a:pt x="297" y="10"/>
                </a:lnTo>
                <a:lnTo>
                  <a:pt x="300" y="10"/>
                </a:lnTo>
                <a:lnTo>
                  <a:pt x="302" y="13"/>
                </a:lnTo>
                <a:lnTo>
                  <a:pt x="302" y="15"/>
                </a:lnTo>
                <a:lnTo>
                  <a:pt x="302" y="20"/>
                </a:lnTo>
                <a:lnTo>
                  <a:pt x="320" y="18"/>
                </a:lnTo>
                <a:lnTo>
                  <a:pt x="320" y="28"/>
                </a:lnTo>
                <a:lnTo>
                  <a:pt x="330" y="26"/>
                </a:lnTo>
                <a:lnTo>
                  <a:pt x="330" y="28"/>
                </a:lnTo>
                <a:lnTo>
                  <a:pt x="330" y="36"/>
                </a:lnTo>
                <a:lnTo>
                  <a:pt x="331" y="36"/>
                </a:lnTo>
                <a:lnTo>
                  <a:pt x="333" y="36"/>
                </a:lnTo>
                <a:lnTo>
                  <a:pt x="338" y="36"/>
                </a:lnTo>
                <a:lnTo>
                  <a:pt x="339" y="36"/>
                </a:lnTo>
                <a:lnTo>
                  <a:pt x="341" y="36"/>
                </a:lnTo>
                <a:lnTo>
                  <a:pt x="341" y="44"/>
                </a:lnTo>
                <a:lnTo>
                  <a:pt x="341" y="49"/>
                </a:lnTo>
                <a:lnTo>
                  <a:pt x="341" y="59"/>
                </a:lnTo>
                <a:lnTo>
                  <a:pt x="341" y="64"/>
                </a:lnTo>
                <a:lnTo>
                  <a:pt x="343" y="82"/>
                </a:lnTo>
                <a:lnTo>
                  <a:pt x="343" y="90"/>
                </a:lnTo>
                <a:lnTo>
                  <a:pt x="354" y="90"/>
                </a:lnTo>
                <a:lnTo>
                  <a:pt x="361" y="90"/>
                </a:lnTo>
                <a:lnTo>
                  <a:pt x="364" y="90"/>
                </a:lnTo>
                <a:lnTo>
                  <a:pt x="380" y="88"/>
                </a:lnTo>
                <a:lnTo>
                  <a:pt x="388" y="88"/>
                </a:lnTo>
                <a:lnTo>
                  <a:pt x="393" y="88"/>
                </a:lnTo>
                <a:lnTo>
                  <a:pt x="403" y="88"/>
                </a:lnTo>
                <a:lnTo>
                  <a:pt x="423" y="88"/>
                </a:lnTo>
                <a:lnTo>
                  <a:pt x="426" y="87"/>
                </a:lnTo>
                <a:lnTo>
                  <a:pt x="431" y="87"/>
                </a:lnTo>
                <a:lnTo>
                  <a:pt x="437" y="87"/>
                </a:lnTo>
                <a:lnTo>
                  <a:pt x="451" y="87"/>
                </a:lnTo>
                <a:lnTo>
                  <a:pt x="457" y="87"/>
                </a:lnTo>
                <a:lnTo>
                  <a:pt x="460" y="87"/>
                </a:lnTo>
                <a:lnTo>
                  <a:pt x="462" y="87"/>
                </a:lnTo>
                <a:lnTo>
                  <a:pt x="462" y="88"/>
                </a:lnTo>
                <a:lnTo>
                  <a:pt x="464" y="88"/>
                </a:lnTo>
                <a:lnTo>
                  <a:pt x="464" y="90"/>
                </a:lnTo>
                <a:lnTo>
                  <a:pt x="464" y="92"/>
                </a:lnTo>
                <a:lnTo>
                  <a:pt x="465" y="92"/>
                </a:lnTo>
                <a:lnTo>
                  <a:pt x="465" y="93"/>
                </a:lnTo>
                <a:lnTo>
                  <a:pt x="465" y="95"/>
                </a:lnTo>
                <a:lnTo>
                  <a:pt x="467" y="95"/>
                </a:lnTo>
                <a:lnTo>
                  <a:pt x="467" y="96"/>
                </a:lnTo>
                <a:lnTo>
                  <a:pt x="469" y="96"/>
                </a:lnTo>
                <a:lnTo>
                  <a:pt x="470" y="96"/>
                </a:lnTo>
                <a:lnTo>
                  <a:pt x="470" y="98"/>
                </a:lnTo>
                <a:lnTo>
                  <a:pt x="470" y="100"/>
                </a:lnTo>
                <a:lnTo>
                  <a:pt x="472" y="100"/>
                </a:lnTo>
                <a:lnTo>
                  <a:pt x="472" y="101"/>
                </a:lnTo>
                <a:lnTo>
                  <a:pt x="472" y="103"/>
                </a:lnTo>
                <a:lnTo>
                  <a:pt x="473" y="103"/>
                </a:lnTo>
                <a:lnTo>
                  <a:pt x="473" y="105"/>
                </a:lnTo>
                <a:lnTo>
                  <a:pt x="475" y="105"/>
                </a:lnTo>
                <a:lnTo>
                  <a:pt x="477" y="106"/>
                </a:lnTo>
                <a:lnTo>
                  <a:pt x="478" y="106"/>
                </a:lnTo>
                <a:lnTo>
                  <a:pt x="478" y="108"/>
                </a:lnTo>
                <a:lnTo>
                  <a:pt x="478" y="110"/>
                </a:lnTo>
                <a:lnTo>
                  <a:pt x="480" y="110"/>
                </a:lnTo>
                <a:lnTo>
                  <a:pt x="482" y="110"/>
                </a:lnTo>
                <a:lnTo>
                  <a:pt x="482" y="111"/>
                </a:lnTo>
                <a:lnTo>
                  <a:pt x="483" y="111"/>
                </a:lnTo>
                <a:lnTo>
                  <a:pt x="485" y="111"/>
                </a:lnTo>
                <a:lnTo>
                  <a:pt x="485" y="113"/>
                </a:lnTo>
                <a:lnTo>
                  <a:pt x="486" y="113"/>
                </a:lnTo>
                <a:lnTo>
                  <a:pt x="488" y="113"/>
                </a:lnTo>
                <a:lnTo>
                  <a:pt x="490" y="113"/>
                </a:lnTo>
                <a:lnTo>
                  <a:pt x="491" y="113"/>
                </a:lnTo>
                <a:lnTo>
                  <a:pt x="493" y="113"/>
                </a:lnTo>
                <a:lnTo>
                  <a:pt x="493" y="114"/>
                </a:lnTo>
                <a:lnTo>
                  <a:pt x="495" y="113"/>
                </a:lnTo>
                <a:lnTo>
                  <a:pt x="495" y="114"/>
                </a:lnTo>
                <a:lnTo>
                  <a:pt x="496" y="114"/>
                </a:lnTo>
                <a:lnTo>
                  <a:pt x="498" y="114"/>
                </a:lnTo>
                <a:lnTo>
                  <a:pt x="498" y="116"/>
                </a:lnTo>
                <a:lnTo>
                  <a:pt x="500" y="116"/>
                </a:lnTo>
                <a:lnTo>
                  <a:pt x="501" y="116"/>
                </a:lnTo>
                <a:lnTo>
                  <a:pt x="501" y="114"/>
                </a:lnTo>
                <a:lnTo>
                  <a:pt x="503" y="114"/>
                </a:lnTo>
                <a:lnTo>
                  <a:pt x="503" y="113"/>
                </a:lnTo>
                <a:lnTo>
                  <a:pt x="504" y="113"/>
                </a:lnTo>
                <a:lnTo>
                  <a:pt x="504" y="111"/>
                </a:lnTo>
                <a:lnTo>
                  <a:pt x="506" y="111"/>
                </a:lnTo>
                <a:lnTo>
                  <a:pt x="506" y="110"/>
                </a:lnTo>
                <a:lnTo>
                  <a:pt x="508" y="110"/>
                </a:lnTo>
                <a:lnTo>
                  <a:pt x="508" y="108"/>
                </a:lnTo>
                <a:lnTo>
                  <a:pt x="509" y="108"/>
                </a:lnTo>
                <a:lnTo>
                  <a:pt x="509" y="106"/>
                </a:lnTo>
                <a:lnTo>
                  <a:pt x="509" y="105"/>
                </a:lnTo>
                <a:lnTo>
                  <a:pt x="509" y="103"/>
                </a:lnTo>
                <a:lnTo>
                  <a:pt x="509" y="101"/>
                </a:lnTo>
                <a:lnTo>
                  <a:pt x="511" y="101"/>
                </a:lnTo>
                <a:lnTo>
                  <a:pt x="511" y="100"/>
                </a:lnTo>
                <a:lnTo>
                  <a:pt x="513" y="100"/>
                </a:lnTo>
                <a:lnTo>
                  <a:pt x="514" y="100"/>
                </a:lnTo>
                <a:lnTo>
                  <a:pt x="516" y="100"/>
                </a:lnTo>
                <a:lnTo>
                  <a:pt x="518" y="101"/>
                </a:lnTo>
                <a:lnTo>
                  <a:pt x="519" y="101"/>
                </a:lnTo>
                <a:lnTo>
                  <a:pt x="521" y="101"/>
                </a:lnTo>
                <a:lnTo>
                  <a:pt x="522" y="101"/>
                </a:lnTo>
                <a:lnTo>
                  <a:pt x="522" y="103"/>
                </a:lnTo>
                <a:lnTo>
                  <a:pt x="522" y="105"/>
                </a:lnTo>
                <a:lnTo>
                  <a:pt x="524" y="105"/>
                </a:lnTo>
                <a:lnTo>
                  <a:pt x="524" y="106"/>
                </a:lnTo>
                <a:lnTo>
                  <a:pt x="524" y="108"/>
                </a:lnTo>
                <a:lnTo>
                  <a:pt x="524" y="110"/>
                </a:lnTo>
                <a:lnTo>
                  <a:pt x="526" y="111"/>
                </a:lnTo>
                <a:lnTo>
                  <a:pt x="526" y="113"/>
                </a:lnTo>
                <a:lnTo>
                  <a:pt x="527" y="114"/>
                </a:lnTo>
                <a:lnTo>
                  <a:pt x="527" y="116"/>
                </a:lnTo>
                <a:lnTo>
                  <a:pt x="529" y="118"/>
                </a:lnTo>
                <a:lnTo>
                  <a:pt x="531" y="118"/>
                </a:lnTo>
                <a:lnTo>
                  <a:pt x="531" y="119"/>
                </a:lnTo>
                <a:lnTo>
                  <a:pt x="532" y="119"/>
                </a:lnTo>
                <a:lnTo>
                  <a:pt x="532" y="121"/>
                </a:lnTo>
                <a:lnTo>
                  <a:pt x="534" y="121"/>
                </a:lnTo>
                <a:lnTo>
                  <a:pt x="534" y="123"/>
                </a:lnTo>
                <a:lnTo>
                  <a:pt x="535" y="123"/>
                </a:lnTo>
                <a:lnTo>
                  <a:pt x="537" y="123"/>
                </a:lnTo>
                <a:lnTo>
                  <a:pt x="539" y="123"/>
                </a:lnTo>
                <a:lnTo>
                  <a:pt x="539" y="124"/>
                </a:lnTo>
                <a:lnTo>
                  <a:pt x="540" y="124"/>
                </a:lnTo>
                <a:lnTo>
                  <a:pt x="540" y="126"/>
                </a:lnTo>
                <a:lnTo>
                  <a:pt x="540" y="128"/>
                </a:lnTo>
                <a:lnTo>
                  <a:pt x="542" y="128"/>
                </a:lnTo>
                <a:lnTo>
                  <a:pt x="542" y="129"/>
                </a:lnTo>
                <a:lnTo>
                  <a:pt x="544" y="129"/>
                </a:lnTo>
                <a:lnTo>
                  <a:pt x="545" y="129"/>
                </a:lnTo>
                <a:lnTo>
                  <a:pt x="547" y="129"/>
                </a:lnTo>
                <a:lnTo>
                  <a:pt x="547" y="128"/>
                </a:lnTo>
                <a:lnTo>
                  <a:pt x="547" y="126"/>
                </a:lnTo>
                <a:lnTo>
                  <a:pt x="547" y="124"/>
                </a:lnTo>
                <a:lnTo>
                  <a:pt x="549" y="124"/>
                </a:lnTo>
                <a:lnTo>
                  <a:pt x="549" y="123"/>
                </a:lnTo>
                <a:lnTo>
                  <a:pt x="549" y="121"/>
                </a:lnTo>
                <a:lnTo>
                  <a:pt x="550" y="121"/>
                </a:lnTo>
                <a:lnTo>
                  <a:pt x="550" y="119"/>
                </a:lnTo>
                <a:lnTo>
                  <a:pt x="550" y="118"/>
                </a:lnTo>
                <a:lnTo>
                  <a:pt x="552" y="118"/>
                </a:lnTo>
                <a:lnTo>
                  <a:pt x="552" y="116"/>
                </a:lnTo>
                <a:lnTo>
                  <a:pt x="553" y="116"/>
                </a:lnTo>
                <a:lnTo>
                  <a:pt x="555" y="116"/>
                </a:lnTo>
                <a:lnTo>
                  <a:pt x="555" y="118"/>
                </a:lnTo>
                <a:lnTo>
                  <a:pt x="557" y="118"/>
                </a:lnTo>
                <a:lnTo>
                  <a:pt x="558" y="118"/>
                </a:lnTo>
                <a:lnTo>
                  <a:pt x="560" y="118"/>
                </a:lnTo>
                <a:lnTo>
                  <a:pt x="560" y="119"/>
                </a:lnTo>
                <a:lnTo>
                  <a:pt x="562" y="118"/>
                </a:lnTo>
                <a:lnTo>
                  <a:pt x="563" y="118"/>
                </a:lnTo>
                <a:lnTo>
                  <a:pt x="565" y="118"/>
                </a:lnTo>
                <a:lnTo>
                  <a:pt x="567" y="118"/>
                </a:lnTo>
                <a:lnTo>
                  <a:pt x="568" y="118"/>
                </a:lnTo>
                <a:lnTo>
                  <a:pt x="570" y="118"/>
                </a:lnTo>
                <a:lnTo>
                  <a:pt x="571" y="118"/>
                </a:lnTo>
                <a:lnTo>
                  <a:pt x="573" y="118"/>
                </a:lnTo>
                <a:lnTo>
                  <a:pt x="575" y="118"/>
                </a:lnTo>
                <a:lnTo>
                  <a:pt x="576" y="118"/>
                </a:lnTo>
                <a:lnTo>
                  <a:pt x="576" y="119"/>
                </a:lnTo>
                <a:lnTo>
                  <a:pt x="578" y="119"/>
                </a:lnTo>
                <a:lnTo>
                  <a:pt x="580" y="119"/>
                </a:lnTo>
                <a:lnTo>
                  <a:pt x="580" y="121"/>
                </a:lnTo>
                <a:lnTo>
                  <a:pt x="580" y="123"/>
                </a:lnTo>
                <a:lnTo>
                  <a:pt x="580" y="124"/>
                </a:lnTo>
                <a:lnTo>
                  <a:pt x="580" y="126"/>
                </a:lnTo>
                <a:lnTo>
                  <a:pt x="580" y="128"/>
                </a:lnTo>
                <a:lnTo>
                  <a:pt x="580" y="129"/>
                </a:lnTo>
                <a:lnTo>
                  <a:pt x="580" y="131"/>
                </a:lnTo>
                <a:lnTo>
                  <a:pt x="580" y="132"/>
                </a:lnTo>
                <a:lnTo>
                  <a:pt x="578" y="132"/>
                </a:lnTo>
                <a:lnTo>
                  <a:pt x="576" y="132"/>
                </a:lnTo>
                <a:lnTo>
                  <a:pt x="576" y="134"/>
                </a:lnTo>
                <a:lnTo>
                  <a:pt x="576" y="136"/>
                </a:lnTo>
                <a:lnTo>
                  <a:pt x="578" y="136"/>
                </a:lnTo>
                <a:lnTo>
                  <a:pt x="578" y="137"/>
                </a:lnTo>
                <a:lnTo>
                  <a:pt x="578" y="139"/>
                </a:lnTo>
                <a:lnTo>
                  <a:pt x="580" y="139"/>
                </a:lnTo>
                <a:lnTo>
                  <a:pt x="580" y="141"/>
                </a:lnTo>
                <a:lnTo>
                  <a:pt x="580" y="142"/>
                </a:lnTo>
                <a:lnTo>
                  <a:pt x="580" y="144"/>
                </a:lnTo>
                <a:lnTo>
                  <a:pt x="581" y="144"/>
                </a:lnTo>
                <a:lnTo>
                  <a:pt x="581" y="146"/>
                </a:lnTo>
                <a:lnTo>
                  <a:pt x="581" y="147"/>
                </a:lnTo>
                <a:lnTo>
                  <a:pt x="581" y="149"/>
                </a:lnTo>
                <a:lnTo>
                  <a:pt x="583" y="149"/>
                </a:lnTo>
                <a:lnTo>
                  <a:pt x="583" y="150"/>
                </a:lnTo>
                <a:lnTo>
                  <a:pt x="585" y="150"/>
                </a:lnTo>
                <a:lnTo>
                  <a:pt x="585" y="152"/>
                </a:lnTo>
                <a:lnTo>
                  <a:pt x="586" y="152"/>
                </a:lnTo>
                <a:lnTo>
                  <a:pt x="586" y="150"/>
                </a:lnTo>
                <a:lnTo>
                  <a:pt x="588" y="150"/>
                </a:lnTo>
                <a:lnTo>
                  <a:pt x="589" y="150"/>
                </a:lnTo>
                <a:lnTo>
                  <a:pt x="589" y="152"/>
                </a:lnTo>
                <a:lnTo>
                  <a:pt x="589" y="150"/>
                </a:lnTo>
                <a:lnTo>
                  <a:pt x="589" y="152"/>
                </a:lnTo>
                <a:lnTo>
                  <a:pt x="591" y="152"/>
                </a:lnTo>
                <a:lnTo>
                  <a:pt x="593" y="152"/>
                </a:lnTo>
                <a:lnTo>
                  <a:pt x="594" y="152"/>
                </a:lnTo>
                <a:lnTo>
                  <a:pt x="596" y="152"/>
                </a:lnTo>
                <a:lnTo>
                  <a:pt x="596" y="150"/>
                </a:lnTo>
                <a:lnTo>
                  <a:pt x="598" y="150"/>
                </a:lnTo>
                <a:lnTo>
                  <a:pt x="599" y="150"/>
                </a:lnTo>
                <a:lnTo>
                  <a:pt x="599" y="152"/>
                </a:lnTo>
                <a:lnTo>
                  <a:pt x="601" y="152"/>
                </a:lnTo>
                <a:lnTo>
                  <a:pt x="602" y="152"/>
                </a:lnTo>
                <a:lnTo>
                  <a:pt x="602" y="154"/>
                </a:lnTo>
                <a:lnTo>
                  <a:pt x="604" y="154"/>
                </a:lnTo>
                <a:lnTo>
                  <a:pt x="604" y="155"/>
                </a:lnTo>
                <a:lnTo>
                  <a:pt x="606" y="155"/>
                </a:lnTo>
                <a:lnTo>
                  <a:pt x="607" y="155"/>
                </a:lnTo>
                <a:lnTo>
                  <a:pt x="607" y="157"/>
                </a:lnTo>
                <a:lnTo>
                  <a:pt x="609" y="157"/>
                </a:lnTo>
                <a:lnTo>
                  <a:pt x="611" y="157"/>
                </a:lnTo>
                <a:lnTo>
                  <a:pt x="611" y="159"/>
                </a:lnTo>
                <a:lnTo>
                  <a:pt x="612" y="159"/>
                </a:lnTo>
                <a:lnTo>
                  <a:pt x="614" y="159"/>
                </a:lnTo>
                <a:lnTo>
                  <a:pt x="614" y="160"/>
                </a:lnTo>
                <a:lnTo>
                  <a:pt x="616" y="160"/>
                </a:lnTo>
                <a:lnTo>
                  <a:pt x="616" y="162"/>
                </a:lnTo>
                <a:lnTo>
                  <a:pt x="617" y="162"/>
                </a:lnTo>
                <a:lnTo>
                  <a:pt x="617" y="163"/>
                </a:lnTo>
                <a:lnTo>
                  <a:pt x="617" y="165"/>
                </a:lnTo>
                <a:lnTo>
                  <a:pt x="617" y="167"/>
                </a:lnTo>
                <a:lnTo>
                  <a:pt x="617" y="168"/>
                </a:lnTo>
                <a:lnTo>
                  <a:pt x="617" y="170"/>
                </a:lnTo>
                <a:lnTo>
                  <a:pt x="617" y="172"/>
                </a:lnTo>
                <a:lnTo>
                  <a:pt x="617" y="173"/>
                </a:lnTo>
                <a:lnTo>
                  <a:pt x="617" y="175"/>
                </a:lnTo>
                <a:lnTo>
                  <a:pt x="616" y="175"/>
                </a:lnTo>
                <a:lnTo>
                  <a:pt x="616" y="177"/>
                </a:lnTo>
                <a:lnTo>
                  <a:pt x="616" y="178"/>
                </a:lnTo>
                <a:lnTo>
                  <a:pt x="616" y="180"/>
                </a:lnTo>
                <a:lnTo>
                  <a:pt x="614" y="180"/>
                </a:lnTo>
                <a:lnTo>
                  <a:pt x="614" y="181"/>
                </a:lnTo>
                <a:lnTo>
                  <a:pt x="612" y="181"/>
                </a:lnTo>
                <a:lnTo>
                  <a:pt x="611" y="181"/>
                </a:lnTo>
                <a:lnTo>
                  <a:pt x="611" y="183"/>
                </a:lnTo>
                <a:lnTo>
                  <a:pt x="611" y="185"/>
                </a:lnTo>
                <a:lnTo>
                  <a:pt x="611" y="186"/>
                </a:lnTo>
                <a:lnTo>
                  <a:pt x="609" y="188"/>
                </a:lnTo>
                <a:lnTo>
                  <a:pt x="611" y="188"/>
                </a:lnTo>
                <a:lnTo>
                  <a:pt x="609" y="188"/>
                </a:lnTo>
                <a:lnTo>
                  <a:pt x="611" y="188"/>
                </a:lnTo>
                <a:lnTo>
                  <a:pt x="611" y="190"/>
                </a:lnTo>
                <a:lnTo>
                  <a:pt x="609" y="191"/>
                </a:lnTo>
                <a:lnTo>
                  <a:pt x="609" y="193"/>
                </a:lnTo>
                <a:lnTo>
                  <a:pt x="607" y="193"/>
                </a:lnTo>
                <a:lnTo>
                  <a:pt x="607" y="195"/>
                </a:lnTo>
                <a:lnTo>
                  <a:pt x="606" y="195"/>
                </a:lnTo>
                <a:lnTo>
                  <a:pt x="606" y="196"/>
                </a:lnTo>
                <a:lnTo>
                  <a:pt x="604" y="196"/>
                </a:lnTo>
                <a:lnTo>
                  <a:pt x="604" y="198"/>
                </a:lnTo>
                <a:lnTo>
                  <a:pt x="604" y="199"/>
                </a:lnTo>
                <a:lnTo>
                  <a:pt x="604" y="201"/>
                </a:lnTo>
                <a:lnTo>
                  <a:pt x="602" y="201"/>
                </a:lnTo>
                <a:lnTo>
                  <a:pt x="602" y="203"/>
                </a:lnTo>
                <a:lnTo>
                  <a:pt x="602" y="204"/>
                </a:lnTo>
                <a:lnTo>
                  <a:pt x="601" y="204"/>
                </a:lnTo>
                <a:lnTo>
                  <a:pt x="599" y="204"/>
                </a:lnTo>
                <a:lnTo>
                  <a:pt x="599" y="206"/>
                </a:lnTo>
                <a:lnTo>
                  <a:pt x="601" y="206"/>
                </a:lnTo>
                <a:lnTo>
                  <a:pt x="601" y="208"/>
                </a:lnTo>
                <a:lnTo>
                  <a:pt x="601" y="209"/>
                </a:lnTo>
                <a:lnTo>
                  <a:pt x="601" y="211"/>
                </a:lnTo>
                <a:lnTo>
                  <a:pt x="599" y="211"/>
                </a:lnTo>
                <a:lnTo>
                  <a:pt x="599" y="212"/>
                </a:lnTo>
                <a:lnTo>
                  <a:pt x="598" y="212"/>
                </a:lnTo>
                <a:lnTo>
                  <a:pt x="596" y="212"/>
                </a:lnTo>
                <a:lnTo>
                  <a:pt x="596" y="214"/>
                </a:lnTo>
                <a:lnTo>
                  <a:pt x="594" y="214"/>
                </a:lnTo>
                <a:lnTo>
                  <a:pt x="593" y="214"/>
                </a:lnTo>
                <a:lnTo>
                  <a:pt x="591" y="214"/>
                </a:lnTo>
                <a:lnTo>
                  <a:pt x="589" y="214"/>
                </a:lnTo>
                <a:lnTo>
                  <a:pt x="588" y="214"/>
                </a:lnTo>
                <a:lnTo>
                  <a:pt x="588" y="216"/>
                </a:lnTo>
                <a:lnTo>
                  <a:pt x="586" y="216"/>
                </a:lnTo>
                <a:lnTo>
                  <a:pt x="585" y="216"/>
                </a:lnTo>
                <a:lnTo>
                  <a:pt x="585" y="217"/>
                </a:lnTo>
                <a:lnTo>
                  <a:pt x="583" y="217"/>
                </a:lnTo>
                <a:lnTo>
                  <a:pt x="583" y="219"/>
                </a:lnTo>
                <a:lnTo>
                  <a:pt x="581" y="219"/>
                </a:lnTo>
                <a:lnTo>
                  <a:pt x="581" y="221"/>
                </a:lnTo>
                <a:lnTo>
                  <a:pt x="583" y="221"/>
                </a:lnTo>
                <a:lnTo>
                  <a:pt x="583" y="222"/>
                </a:lnTo>
                <a:lnTo>
                  <a:pt x="583" y="224"/>
                </a:lnTo>
                <a:lnTo>
                  <a:pt x="583" y="226"/>
                </a:lnTo>
                <a:lnTo>
                  <a:pt x="583" y="227"/>
                </a:lnTo>
                <a:lnTo>
                  <a:pt x="583" y="229"/>
                </a:lnTo>
                <a:lnTo>
                  <a:pt x="583" y="230"/>
                </a:lnTo>
                <a:lnTo>
                  <a:pt x="583" y="232"/>
                </a:lnTo>
                <a:lnTo>
                  <a:pt x="583" y="234"/>
                </a:lnTo>
                <a:lnTo>
                  <a:pt x="585" y="235"/>
                </a:lnTo>
                <a:lnTo>
                  <a:pt x="585" y="237"/>
                </a:lnTo>
                <a:lnTo>
                  <a:pt x="585" y="239"/>
                </a:lnTo>
                <a:lnTo>
                  <a:pt x="583" y="239"/>
                </a:lnTo>
                <a:lnTo>
                  <a:pt x="585" y="239"/>
                </a:lnTo>
                <a:lnTo>
                  <a:pt x="585" y="240"/>
                </a:lnTo>
                <a:lnTo>
                  <a:pt x="585" y="242"/>
                </a:lnTo>
                <a:lnTo>
                  <a:pt x="585" y="244"/>
                </a:lnTo>
                <a:lnTo>
                  <a:pt x="586" y="244"/>
                </a:lnTo>
                <a:lnTo>
                  <a:pt x="586" y="245"/>
                </a:lnTo>
                <a:lnTo>
                  <a:pt x="588" y="245"/>
                </a:lnTo>
                <a:lnTo>
                  <a:pt x="588" y="247"/>
                </a:lnTo>
                <a:lnTo>
                  <a:pt x="588" y="248"/>
                </a:lnTo>
                <a:lnTo>
                  <a:pt x="589" y="248"/>
                </a:lnTo>
                <a:lnTo>
                  <a:pt x="589" y="247"/>
                </a:lnTo>
                <a:lnTo>
                  <a:pt x="589" y="248"/>
                </a:lnTo>
                <a:lnTo>
                  <a:pt x="591" y="248"/>
                </a:lnTo>
                <a:lnTo>
                  <a:pt x="591" y="250"/>
                </a:lnTo>
                <a:lnTo>
                  <a:pt x="593" y="250"/>
                </a:lnTo>
                <a:lnTo>
                  <a:pt x="594" y="250"/>
                </a:lnTo>
                <a:lnTo>
                  <a:pt x="596" y="250"/>
                </a:lnTo>
                <a:lnTo>
                  <a:pt x="598" y="250"/>
                </a:lnTo>
                <a:lnTo>
                  <a:pt x="599" y="250"/>
                </a:lnTo>
                <a:lnTo>
                  <a:pt x="599" y="252"/>
                </a:lnTo>
                <a:lnTo>
                  <a:pt x="601" y="253"/>
                </a:lnTo>
                <a:lnTo>
                  <a:pt x="601" y="255"/>
                </a:lnTo>
                <a:lnTo>
                  <a:pt x="602" y="255"/>
                </a:lnTo>
                <a:lnTo>
                  <a:pt x="602" y="257"/>
                </a:lnTo>
                <a:lnTo>
                  <a:pt x="602" y="258"/>
                </a:lnTo>
                <a:lnTo>
                  <a:pt x="602" y="260"/>
                </a:lnTo>
                <a:lnTo>
                  <a:pt x="602" y="262"/>
                </a:lnTo>
                <a:lnTo>
                  <a:pt x="602" y="263"/>
                </a:lnTo>
                <a:lnTo>
                  <a:pt x="602" y="265"/>
                </a:lnTo>
                <a:lnTo>
                  <a:pt x="602" y="266"/>
                </a:lnTo>
                <a:lnTo>
                  <a:pt x="602" y="268"/>
                </a:lnTo>
                <a:lnTo>
                  <a:pt x="601" y="268"/>
                </a:lnTo>
                <a:lnTo>
                  <a:pt x="601" y="270"/>
                </a:lnTo>
                <a:lnTo>
                  <a:pt x="599" y="270"/>
                </a:lnTo>
                <a:lnTo>
                  <a:pt x="599" y="271"/>
                </a:lnTo>
                <a:lnTo>
                  <a:pt x="599" y="273"/>
                </a:lnTo>
                <a:lnTo>
                  <a:pt x="599" y="275"/>
                </a:lnTo>
                <a:lnTo>
                  <a:pt x="598" y="275"/>
                </a:lnTo>
                <a:lnTo>
                  <a:pt x="596" y="275"/>
                </a:lnTo>
                <a:lnTo>
                  <a:pt x="594" y="275"/>
                </a:lnTo>
                <a:lnTo>
                  <a:pt x="593" y="275"/>
                </a:lnTo>
                <a:lnTo>
                  <a:pt x="593" y="276"/>
                </a:lnTo>
                <a:lnTo>
                  <a:pt x="591" y="278"/>
                </a:lnTo>
                <a:lnTo>
                  <a:pt x="591" y="279"/>
                </a:lnTo>
                <a:lnTo>
                  <a:pt x="593" y="279"/>
                </a:lnTo>
                <a:lnTo>
                  <a:pt x="594" y="279"/>
                </a:lnTo>
                <a:lnTo>
                  <a:pt x="594" y="281"/>
                </a:lnTo>
                <a:lnTo>
                  <a:pt x="593" y="281"/>
                </a:lnTo>
                <a:lnTo>
                  <a:pt x="593" y="283"/>
                </a:lnTo>
                <a:lnTo>
                  <a:pt x="593" y="284"/>
                </a:lnTo>
                <a:lnTo>
                  <a:pt x="591" y="284"/>
                </a:lnTo>
                <a:lnTo>
                  <a:pt x="591" y="286"/>
                </a:lnTo>
                <a:lnTo>
                  <a:pt x="591" y="288"/>
                </a:lnTo>
                <a:lnTo>
                  <a:pt x="589" y="288"/>
                </a:lnTo>
                <a:lnTo>
                  <a:pt x="588" y="288"/>
                </a:lnTo>
                <a:lnTo>
                  <a:pt x="586" y="288"/>
                </a:lnTo>
                <a:lnTo>
                  <a:pt x="586" y="289"/>
                </a:lnTo>
                <a:lnTo>
                  <a:pt x="586" y="291"/>
                </a:lnTo>
                <a:lnTo>
                  <a:pt x="585" y="291"/>
                </a:lnTo>
                <a:lnTo>
                  <a:pt x="586" y="291"/>
                </a:lnTo>
                <a:lnTo>
                  <a:pt x="586" y="293"/>
                </a:lnTo>
                <a:lnTo>
                  <a:pt x="585" y="293"/>
                </a:lnTo>
                <a:lnTo>
                  <a:pt x="585" y="294"/>
                </a:lnTo>
                <a:lnTo>
                  <a:pt x="585" y="296"/>
                </a:lnTo>
                <a:lnTo>
                  <a:pt x="586" y="296"/>
                </a:lnTo>
                <a:lnTo>
                  <a:pt x="585" y="296"/>
                </a:lnTo>
                <a:lnTo>
                  <a:pt x="585" y="297"/>
                </a:lnTo>
                <a:lnTo>
                  <a:pt x="585" y="299"/>
                </a:lnTo>
                <a:lnTo>
                  <a:pt x="585" y="301"/>
                </a:lnTo>
                <a:lnTo>
                  <a:pt x="586" y="301"/>
                </a:lnTo>
                <a:lnTo>
                  <a:pt x="586" y="302"/>
                </a:lnTo>
                <a:lnTo>
                  <a:pt x="588" y="302"/>
                </a:lnTo>
                <a:lnTo>
                  <a:pt x="589" y="302"/>
                </a:lnTo>
                <a:lnTo>
                  <a:pt x="591" y="302"/>
                </a:lnTo>
                <a:lnTo>
                  <a:pt x="593" y="302"/>
                </a:lnTo>
                <a:lnTo>
                  <a:pt x="593" y="304"/>
                </a:lnTo>
                <a:lnTo>
                  <a:pt x="593" y="306"/>
                </a:lnTo>
                <a:lnTo>
                  <a:pt x="593" y="307"/>
                </a:lnTo>
                <a:lnTo>
                  <a:pt x="593" y="309"/>
                </a:lnTo>
                <a:lnTo>
                  <a:pt x="591" y="309"/>
                </a:lnTo>
                <a:lnTo>
                  <a:pt x="591" y="311"/>
                </a:lnTo>
                <a:lnTo>
                  <a:pt x="589" y="311"/>
                </a:lnTo>
                <a:lnTo>
                  <a:pt x="589" y="312"/>
                </a:lnTo>
                <a:lnTo>
                  <a:pt x="589" y="314"/>
                </a:lnTo>
                <a:lnTo>
                  <a:pt x="589" y="315"/>
                </a:lnTo>
                <a:lnTo>
                  <a:pt x="591" y="315"/>
                </a:lnTo>
                <a:lnTo>
                  <a:pt x="591" y="317"/>
                </a:lnTo>
                <a:lnTo>
                  <a:pt x="589" y="317"/>
                </a:lnTo>
                <a:lnTo>
                  <a:pt x="589" y="319"/>
                </a:lnTo>
                <a:lnTo>
                  <a:pt x="591" y="319"/>
                </a:lnTo>
                <a:lnTo>
                  <a:pt x="591" y="320"/>
                </a:lnTo>
                <a:lnTo>
                  <a:pt x="593" y="320"/>
                </a:lnTo>
                <a:lnTo>
                  <a:pt x="593" y="322"/>
                </a:lnTo>
                <a:lnTo>
                  <a:pt x="594" y="322"/>
                </a:lnTo>
                <a:lnTo>
                  <a:pt x="594" y="324"/>
                </a:lnTo>
                <a:lnTo>
                  <a:pt x="594" y="325"/>
                </a:lnTo>
                <a:lnTo>
                  <a:pt x="593" y="327"/>
                </a:lnTo>
                <a:lnTo>
                  <a:pt x="591" y="327"/>
                </a:lnTo>
                <a:lnTo>
                  <a:pt x="589" y="327"/>
                </a:lnTo>
                <a:lnTo>
                  <a:pt x="588" y="327"/>
                </a:lnTo>
                <a:lnTo>
                  <a:pt x="586" y="327"/>
                </a:lnTo>
                <a:lnTo>
                  <a:pt x="586" y="329"/>
                </a:lnTo>
                <a:lnTo>
                  <a:pt x="585" y="329"/>
                </a:lnTo>
                <a:lnTo>
                  <a:pt x="585" y="330"/>
                </a:lnTo>
                <a:lnTo>
                  <a:pt x="586" y="330"/>
                </a:lnTo>
                <a:lnTo>
                  <a:pt x="586" y="332"/>
                </a:lnTo>
                <a:lnTo>
                  <a:pt x="586" y="333"/>
                </a:lnTo>
                <a:lnTo>
                  <a:pt x="586" y="335"/>
                </a:lnTo>
                <a:lnTo>
                  <a:pt x="586" y="337"/>
                </a:lnTo>
                <a:lnTo>
                  <a:pt x="588" y="337"/>
                </a:lnTo>
                <a:lnTo>
                  <a:pt x="588" y="338"/>
                </a:lnTo>
                <a:lnTo>
                  <a:pt x="588" y="340"/>
                </a:lnTo>
                <a:lnTo>
                  <a:pt x="588" y="342"/>
                </a:lnTo>
                <a:lnTo>
                  <a:pt x="588" y="343"/>
                </a:lnTo>
                <a:lnTo>
                  <a:pt x="586" y="343"/>
                </a:lnTo>
                <a:lnTo>
                  <a:pt x="586" y="345"/>
                </a:lnTo>
                <a:lnTo>
                  <a:pt x="585" y="345"/>
                </a:lnTo>
                <a:lnTo>
                  <a:pt x="585" y="346"/>
                </a:lnTo>
                <a:lnTo>
                  <a:pt x="585" y="348"/>
                </a:lnTo>
                <a:lnTo>
                  <a:pt x="585" y="350"/>
                </a:lnTo>
                <a:lnTo>
                  <a:pt x="585" y="351"/>
                </a:lnTo>
                <a:lnTo>
                  <a:pt x="585" y="353"/>
                </a:lnTo>
                <a:lnTo>
                  <a:pt x="585" y="355"/>
                </a:lnTo>
                <a:lnTo>
                  <a:pt x="585" y="356"/>
                </a:lnTo>
                <a:lnTo>
                  <a:pt x="585" y="358"/>
                </a:lnTo>
                <a:lnTo>
                  <a:pt x="585" y="360"/>
                </a:lnTo>
                <a:lnTo>
                  <a:pt x="583" y="360"/>
                </a:lnTo>
                <a:lnTo>
                  <a:pt x="583" y="361"/>
                </a:lnTo>
                <a:lnTo>
                  <a:pt x="581" y="361"/>
                </a:lnTo>
                <a:lnTo>
                  <a:pt x="580" y="361"/>
                </a:lnTo>
                <a:lnTo>
                  <a:pt x="580" y="360"/>
                </a:lnTo>
                <a:lnTo>
                  <a:pt x="578" y="360"/>
                </a:lnTo>
                <a:lnTo>
                  <a:pt x="576" y="360"/>
                </a:lnTo>
                <a:lnTo>
                  <a:pt x="575" y="360"/>
                </a:lnTo>
                <a:lnTo>
                  <a:pt x="575" y="361"/>
                </a:lnTo>
                <a:lnTo>
                  <a:pt x="573" y="361"/>
                </a:lnTo>
                <a:lnTo>
                  <a:pt x="573" y="363"/>
                </a:lnTo>
                <a:lnTo>
                  <a:pt x="571" y="363"/>
                </a:lnTo>
                <a:lnTo>
                  <a:pt x="570" y="363"/>
                </a:lnTo>
                <a:lnTo>
                  <a:pt x="570" y="364"/>
                </a:lnTo>
                <a:lnTo>
                  <a:pt x="568" y="364"/>
                </a:lnTo>
                <a:lnTo>
                  <a:pt x="568" y="366"/>
                </a:lnTo>
                <a:lnTo>
                  <a:pt x="568" y="368"/>
                </a:lnTo>
                <a:lnTo>
                  <a:pt x="568" y="369"/>
                </a:lnTo>
                <a:lnTo>
                  <a:pt x="570" y="369"/>
                </a:lnTo>
                <a:lnTo>
                  <a:pt x="571" y="369"/>
                </a:lnTo>
                <a:lnTo>
                  <a:pt x="571" y="371"/>
                </a:lnTo>
                <a:lnTo>
                  <a:pt x="573" y="371"/>
                </a:lnTo>
                <a:lnTo>
                  <a:pt x="573" y="373"/>
                </a:lnTo>
                <a:lnTo>
                  <a:pt x="573" y="374"/>
                </a:lnTo>
                <a:lnTo>
                  <a:pt x="573" y="376"/>
                </a:lnTo>
                <a:lnTo>
                  <a:pt x="571" y="378"/>
                </a:lnTo>
                <a:lnTo>
                  <a:pt x="571" y="376"/>
                </a:lnTo>
                <a:lnTo>
                  <a:pt x="570" y="376"/>
                </a:lnTo>
                <a:lnTo>
                  <a:pt x="568" y="376"/>
                </a:lnTo>
                <a:lnTo>
                  <a:pt x="567" y="376"/>
                </a:lnTo>
                <a:lnTo>
                  <a:pt x="565" y="376"/>
                </a:lnTo>
                <a:lnTo>
                  <a:pt x="565" y="378"/>
                </a:lnTo>
                <a:lnTo>
                  <a:pt x="565" y="379"/>
                </a:lnTo>
                <a:lnTo>
                  <a:pt x="563" y="379"/>
                </a:lnTo>
                <a:lnTo>
                  <a:pt x="563" y="381"/>
                </a:lnTo>
                <a:lnTo>
                  <a:pt x="563" y="382"/>
                </a:lnTo>
                <a:lnTo>
                  <a:pt x="563" y="384"/>
                </a:lnTo>
                <a:lnTo>
                  <a:pt x="563" y="386"/>
                </a:lnTo>
                <a:lnTo>
                  <a:pt x="565" y="386"/>
                </a:lnTo>
                <a:lnTo>
                  <a:pt x="567" y="387"/>
                </a:lnTo>
                <a:lnTo>
                  <a:pt x="568" y="387"/>
                </a:lnTo>
                <a:lnTo>
                  <a:pt x="568" y="389"/>
                </a:lnTo>
                <a:lnTo>
                  <a:pt x="568" y="391"/>
                </a:lnTo>
                <a:lnTo>
                  <a:pt x="568" y="392"/>
                </a:lnTo>
                <a:lnTo>
                  <a:pt x="568" y="394"/>
                </a:lnTo>
                <a:lnTo>
                  <a:pt x="567" y="395"/>
                </a:lnTo>
                <a:lnTo>
                  <a:pt x="567" y="397"/>
                </a:lnTo>
                <a:lnTo>
                  <a:pt x="567" y="399"/>
                </a:lnTo>
                <a:lnTo>
                  <a:pt x="567" y="400"/>
                </a:lnTo>
                <a:lnTo>
                  <a:pt x="567" y="402"/>
                </a:lnTo>
                <a:lnTo>
                  <a:pt x="567" y="404"/>
                </a:lnTo>
                <a:lnTo>
                  <a:pt x="568" y="410"/>
                </a:lnTo>
                <a:lnTo>
                  <a:pt x="568" y="412"/>
                </a:lnTo>
                <a:lnTo>
                  <a:pt x="568" y="413"/>
                </a:lnTo>
                <a:lnTo>
                  <a:pt x="568" y="415"/>
                </a:lnTo>
                <a:lnTo>
                  <a:pt x="568" y="417"/>
                </a:lnTo>
                <a:lnTo>
                  <a:pt x="568" y="418"/>
                </a:lnTo>
                <a:lnTo>
                  <a:pt x="568" y="422"/>
                </a:lnTo>
                <a:lnTo>
                  <a:pt x="568" y="423"/>
                </a:lnTo>
                <a:lnTo>
                  <a:pt x="568" y="425"/>
                </a:lnTo>
                <a:lnTo>
                  <a:pt x="568" y="427"/>
                </a:lnTo>
                <a:lnTo>
                  <a:pt x="568" y="428"/>
                </a:lnTo>
                <a:lnTo>
                  <a:pt x="568" y="430"/>
                </a:lnTo>
                <a:lnTo>
                  <a:pt x="568" y="431"/>
                </a:lnTo>
                <a:lnTo>
                  <a:pt x="568" y="433"/>
                </a:lnTo>
                <a:lnTo>
                  <a:pt x="568" y="435"/>
                </a:lnTo>
                <a:lnTo>
                  <a:pt x="568" y="436"/>
                </a:lnTo>
                <a:lnTo>
                  <a:pt x="568" y="438"/>
                </a:lnTo>
                <a:lnTo>
                  <a:pt x="568" y="440"/>
                </a:lnTo>
                <a:lnTo>
                  <a:pt x="568" y="441"/>
                </a:lnTo>
                <a:lnTo>
                  <a:pt x="568" y="443"/>
                </a:lnTo>
                <a:lnTo>
                  <a:pt x="568" y="445"/>
                </a:lnTo>
                <a:lnTo>
                  <a:pt x="568" y="446"/>
                </a:lnTo>
                <a:lnTo>
                  <a:pt x="568" y="448"/>
                </a:lnTo>
                <a:lnTo>
                  <a:pt x="570" y="449"/>
                </a:lnTo>
                <a:lnTo>
                  <a:pt x="570" y="451"/>
                </a:lnTo>
                <a:lnTo>
                  <a:pt x="570" y="453"/>
                </a:lnTo>
                <a:lnTo>
                  <a:pt x="570" y="454"/>
                </a:lnTo>
                <a:lnTo>
                  <a:pt x="570" y="458"/>
                </a:lnTo>
                <a:lnTo>
                  <a:pt x="570" y="459"/>
                </a:lnTo>
                <a:lnTo>
                  <a:pt x="570" y="461"/>
                </a:lnTo>
                <a:lnTo>
                  <a:pt x="570" y="462"/>
                </a:lnTo>
                <a:lnTo>
                  <a:pt x="570" y="464"/>
                </a:lnTo>
                <a:lnTo>
                  <a:pt x="570" y="466"/>
                </a:lnTo>
                <a:lnTo>
                  <a:pt x="570" y="469"/>
                </a:lnTo>
                <a:lnTo>
                  <a:pt x="570" y="471"/>
                </a:lnTo>
                <a:lnTo>
                  <a:pt x="570" y="474"/>
                </a:lnTo>
                <a:lnTo>
                  <a:pt x="570" y="476"/>
                </a:lnTo>
                <a:lnTo>
                  <a:pt x="570" y="479"/>
                </a:lnTo>
                <a:lnTo>
                  <a:pt x="570" y="480"/>
                </a:lnTo>
                <a:lnTo>
                  <a:pt x="570" y="482"/>
                </a:lnTo>
                <a:lnTo>
                  <a:pt x="570" y="484"/>
                </a:lnTo>
                <a:lnTo>
                  <a:pt x="570" y="485"/>
                </a:lnTo>
                <a:lnTo>
                  <a:pt x="571" y="487"/>
                </a:lnTo>
                <a:lnTo>
                  <a:pt x="571" y="489"/>
                </a:lnTo>
                <a:lnTo>
                  <a:pt x="571" y="490"/>
                </a:lnTo>
                <a:lnTo>
                  <a:pt x="571" y="492"/>
                </a:lnTo>
                <a:lnTo>
                  <a:pt x="571" y="494"/>
                </a:lnTo>
                <a:lnTo>
                  <a:pt x="571" y="495"/>
                </a:lnTo>
                <a:lnTo>
                  <a:pt x="571" y="500"/>
                </a:lnTo>
                <a:lnTo>
                  <a:pt x="571" y="502"/>
                </a:lnTo>
                <a:lnTo>
                  <a:pt x="571" y="505"/>
                </a:lnTo>
                <a:lnTo>
                  <a:pt x="571" y="508"/>
                </a:lnTo>
                <a:lnTo>
                  <a:pt x="571" y="510"/>
                </a:lnTo>
                <a:lnTo>
                  <a:pt x="571" y="512"/>
                </a:lnTo>
                <a:lnTo>
                  <a:pt x="571" y="515"/>
                </a:lnTo>
                <a:lnTo>
                  <a:pt x="571" y="518"/>
                </a:lnTo>
                <a:lnTo>
                  <a:pt x="571" y="520"/>
                </a:lnTo>
                <a:lnTo>
                  <a:pt x="571" y="525"/>
                </a:lnTo>
                <a:lnTo>
                  <a:pt x="573" y="529"/>
                </a:lnTo>
                <a:lnTo>
                  <a:pt x="573" y="531"/>
                </a:lnTo>
                <a:lnTo>
                  <a:pt x="573" y="533"/>
                </a:lnTo>
                <a:lnTo>
                  <a:pt x="573" y="534"/>
                </a:lnTo>
                <a:lnTo>
                  <a:pt x="573" y="536"/>
                </a:lnTo>
                <a:lnTo>
                  <a:pt x="573" y="538"/>
                </a:lnTo>
                <a:lnTo>
                  <a:pt x="573" y="541"/>
                </a:lnTo>
                <a:lnTo>
                  <a:pt x="573" y="543"/>
                </a:lnTo>
                <a:lnTo>
                  <a:pt x="573" y="544"/>
                </a:lnTo>
                <a:lnTo>
                  <a:pt x="573" y="546"/>
                </a:lnTo>
                <a:lnTo>
                  <a:pt x="573" y="547"/>
                </a:lnTo>
                <a:lnTo>
                  <a:pt x="573" y="549"/>
                </a:lnTo>
                <a:lnTo>
                  <a:pt x="573" y="554"/>
                </a:lnTo>
                <a:lnTo>
                  <a:pt x="573" y="557"/>
                </a:lnTo>
                <a:lnTo>
                  <a:pt x="573" y="565"/>
                </a:lnTo>
                <a:lnTo>
                  <a:pt x="573" y="567"/>
                </a:lnTo>
                <a:lnTo>
                  <a:pt x="575" y="580"/>
                </a:lnTo>
                <a:lnTo>
                  <a:pt x="575" y="585"/>
                </a:lnTo>
                <a:lnTo>
                  <a:pt x="575" y="588"/>
                </a:lnTo>
                <a:lnTo>
                  <a:pt x="575" y="590"/>
                </a:lnTo>
                <a:lnTo>
                  <a:pt x="575" y="592"/>
                </a:lnTo>
                <a:lnTo>
                  <a:pt x="575" y="593"/>
                </a:lnTo>
                <a:lnTo>
                  <a:pt x="575" y="595"/>
                </a:lnTo>
                <a:lnTo>
                  <a:pt x="575" y="598"/>
                </a:lnTo>
                <a:lnTo>
                  <a:pt x="576" y="605"/>
                </a:lnTo>
                <a:lnTo>
                  <a:pt x="576" y="628"/>
                </a:lnTo>
                <a:lnTo>
                  <a:pt x="576" y="632"/>
                </a:lnTo>
                <a:lnTo>
                  <a:pt x="576" y="634"/>
                </a:lnTo>
                <a:lnTo>
                  <a:pt x="578" y="645"/>
                </a:lnTo>
                <a:lnTo>
                  <a:pt x="578" y="650"/>
                </a:lnTo>
                <a:lnTo>
                  <a:pt x="578" y="667"/>
                </a:lnTo>
                <a:lnTo>
                  <a:pt x="578" y="668"/>
                </a:lnTo>
                <a:lnTo>
                  <a:pt x="578" y="670"/>
                </a:lnTo>
                <a:lnTo>
                  <a:pt x="578" y="672"/>
                </a:lnTo>
                <a:lnTo>
                  <a:pt x="578" y="673"/>
                </a:lnTo>
                <a:lnTo>
                  <a:pt x="578" y="675"/>
                </a:lnTo>
                <a:lnTo>
                  <a:pt x="578" y="677"/>
                </a:lnTo>
                <a:lnTo>
                  <a:pt x="578" y="678"/>
                </a:lnTo>
                <a:lnTo>
                  <a:pt x="580" y="699"/>
                </a:lnTo>
                <a:lnTo>
                  <a:pt x="580" y="701"/>
                </a:lnTo>
                <a:lnTo>
                  <a:pt x="580" y="712"/>
                </a:lnTo>
                <a:lnTo>
                  <a:pt x="580" y="716"/>
                </a:lnTo>
                <a:lnTo>
                  <a:pt x="580" y="717"/>
                </a:lnTo>
                <a:lnTo>
                  <a:pt x="581" y="719"/>
                </a:lnTo>
                <a:lnTo>
                  <a:pt x="581" y="721"/>
                </a:lnTo>
                <a:lnTo>
                  <a:pt x="581" y="722"/>
                </a:lnTo>
                <a:lnTo>
                  <a:pt x="581" y="724"/>
                </a:lnTo>
                <a:lnTo>
                  <a:pt x="581" y="726"/>
                </a:lnTo>
                <a:lnTo>
                  <a:pt x="581" y="727"/>
                </a:lnTo>
                <a:lnTo>
                  <a:pt x="581" y="729"/>
                </a:lnTo>
                <a:lnTo>
                  <a:pt x="581" y="730"/>
                </a:lnTo>
                <a:lnTo>
                  <a:pt x="581" y="732"/>
                </a:lnTo>
                <a:lnTo>
                  <a:pt x="581" y="734"/>
                </a:lnTo>
                <a:lnTo>
                  <a:pt x="581" y="735"/>
                </a:lnTo>
                <a:lnTo>
                  <a:pt x="581" y="737"/>
                </a:lnTo>
                <a:lnTo>
                  <a:pt x="581" y="739"/>
                </a:lnTo>
                <a:lnTo>
                  <a:pt x="581" y="740"/>
                </a:lnTo>
                <a:lnTo>
                  <a:pt x="581" y="742"/>
                </a:lnTo>
                <a:lnTo>
                  <a:pt x="581" y="744"/>
                </a:lnTo>
                <a:lnTo>
                  <a:pt x="581" y="745"/>
                </a:lnTo>
                <a:lnTo>
                  <a:pt x="581" y="747"/>
                </a:lnTo>
                <a:lnTo>
                  <a:pt x="581" y="748"/>
                </a:lnTo>
                <a:lnTo>
                  <a:pt x="581" y="750"/>
                </a:lnTo>
                <a:lnTo>
                  <a:pt x="581" y="752"/>
                </a:lnTo>
                <a:lnTo>
                  <a:pt x="581" y="753"/>
                </a:lnTo>
                <a:lnTo>
                  <a:pt x="581" y="755"/>
                </a:lnTo>
                <a:lnTo>
                  <a:pt x="583" y="758"/>
                </a:lnTo>
                <a:lnTo>
                  <a:pt x="583" y="760"/>
                </a:lnTo>
                <a:lnTo>
                  <a:pt x="583" y="763"/>
                </a:lnTo>
                <a:lnTo>
                  <a:pt x="583" y="765"/>
                </a:lnTo>
                <a:lnTo>
                  <a:pt x="583" y="766"/>
                </a:lnTo>
                <a:lnTo>
                  <a:pt x="583" y="768"/>
                </a:lnTo>
                <a:lnTo>
                  <a:pt x="583" y="770"/>
                </a:lnTo>
                <a:lnTo>
                  <a:pt x="583" y="771"/>
                </a:lnTo>
                <a:lnTo>
                  <a:pt x="583" y="773"/>
                </a:lnTo>
                <a:lnTo>
                  <a:pt x="583" y="775"/>
                </a:lnTo>
                <a:lnTo>
                  <a:pt x="583" y="776"/>
                </a:lnTo>
                <a:lnTo>
                  <a:pt x="583" y="778"/>
                </a:lnTo>
                <a:lnTo>
                  <a:pt x="583" y="779"/>
                </a:lnTo>
                <a:lnTo>
                  <a:pt x="583" y="781"/>
                </a:lnTo>
                <a:lnTo>
                  <a:pt x="583" y="783"/>
                </a:lnTo>
                <a:lnTo>
                  <a:pt x="583" y="784"/>
                </a:lnTo>
                <a:lnTo>
                  <a:pt x="583" y="786"/>
                </a:lnTo>
                <a:lnTo>
                  <a:pt x="583" y="788"/>
                </a:lnTo>
                <a:lnTo>
                  <a:pt x="583" y="793"/>
                </a:lnTo>
                <a:lnTo>
                  <a:pt x="583" y="794"/>
                </a:lnTo>
                <a:lnTo>
                  <a:pt x="585" y="809"/>
                </a:lnTo>
                <a:lnTo>
                  <a:pt x="585" y="811"/>
                </a:lnTo>
                <a:lnTo>
                  <a:pt x="585" y="817"/>
                </a:lnTo>
                <a:lnTo>
                  <a:pt x="585" y="820"/>
                </a:lnTo>
                <a:lnTo>
                  <a:pt x="585" y="822"/>
                </a:lnTo>
                <a:lnTo>
                  <a:pt x="585" y="824"/>
                </a:lnTo>
                <a:lnTo>
                  <a:pt x="585" y="827"/>
                </a:lnTo>
                <a:lnTo>
                  <a:pt x="585" y="830"/>
                </a:lnTo>
                <a:lnTo>
                  <a:pt x="585" y="832"/>
                </a:lnTo>
                <a:lnTo>
                  <a:pt x="585" y="833"/>
                </a:lnTo>
                <a:lnTo>
                  <a:pt x="586" y="835"/>
                </a:lnTo>
                <a:lnTo>
                  <a:pt x="586" y="837"/>
                </a:lnTo>
                <a:lnTo>
                  <a:pt x="586" y="840"/>
                </a:lnTo>
                <a:lnTo>
                  <a:pt x="586" y="848"/>
                </a:lnTo>
                <a:lnTo>
                  <a:pt x="586" y="853"/>
                </a:lnTo>
                <a:lnTo>
                  <a:pt x="586" y="863"/>
                </a:lnTo>
                <a:lnTo>
                  <a:pt x="586" y="866"/>
                </a:lnTo>
                <a:lnTo>
                  <a:pt x="586" y="868"/>
                </a:lnTo>
                <a:lnTo>
                  <a:pt x="586" y="871"/>
                </a:lnTo>
                <a:lnTo>
                  <a:pt x="588" y="876"/>
                </a:lnTo>
                <a:lnTo>
                  <a:pt x="588" y="878"/>
                </a:lnTo>
                <a:lnTo>
                  <a:pt x="588" y="879"/>
                </a:lnTo>
                <a:lnTo>
                  <a:pt x="588" y="881"/>
                </a:lnTo>
                <a:lnTo>
                  <a:pt x="588" y="882"/>
                </a:lnTo>
                <a:lnTo>
                  <a:pt x="588" y="884"/>
                </a:lnTo>
                <a:lnTo>
                  <a:pt x="588" y="886"/>
                </a:lnTo>
                <a:lnTo>
                  <a:pt x="588" y="887"/>
                </a:lnTo>
                <a:lnTo>
                  <a:pt x="588" y="889"/>
                </a:lnTo>
                <a:lnTo>
                  <a:pt x="588" y="891"/>
                </a:lnTo>
                <a:lnTo>
                  <a:pt x="588" y="897"/>
                </a:lnTo>
                <a:lnTo>
                  <a:pt x="588" y="899"/>
                </a:lnTo>
                <a:lnTo>
                  <a:pt x="588" y="902"/>
                </a:lnTo>
                <a:lnTo>
                  <a:pt x="588" y="904"/>
                </a:lnTo>
                <a:lnTo>
                  <a:pt x="589" y="912"/>
                </a:lnTo>
                <a:lnTo>
                  <a:pt x="589" y="913"/>
                </a:lnTo>
                <a:lnTo>
                  <a:pt x="589" y="915"/>
                </a:lnTo>
                <a:lnTo>
                  <a:pt x="589" y="918"/>
                </a:lnTo>
                <a:lnTo>
                  <a:pt x="589" y="920"/>
                </a:lnTo>
                <a:lnTo>
                  <a:pt x="589" y="922"/>
                </a:lnTo>
                <a:lnTo>
                  <a:pt x="589" y="923"/>
                </a:lnTo>
                <a:lnTo>
                  <a:pt x="589" y="925"/>
                </a:lnTo>
                <a:lnTo>
                  <a:pt x="589" y="927"/>
                </a:lnTo>
                <a:lnTo>
                  <a:pt x="589" y="930"/>
                </a:lnTo>
                <a:lnTo>
                  <a:pt x="589" y="931"/>
                </a:lnTo>
                <a:lnTo>
                  <a:pt x="589" y="935"/>
                </a:lnTo>
                <a:lnTo>
                  <a:pt x="589" y="936"/>
                </a:lnTo>
                <a:lnTo>
                  <a:pt x="589" y="938"/>
                </a:lnTo>
                <a:lnTo>
                  <a:pt x="589" y="940"/>
                </a:lnTo>
                <a:lnTo>
                  <a:pt x="589" y="941"/>
                </a:lnTo>
                <a:lnTo>
                  <a:pt x="589" y="943"/>
                </a:lnTo>
                <a:lnTo>
                  <a:pt x="589" y="946"/>
                </a:lnTo>
                <a:lnTo>
                  <a:pt x="591" y="948"/>
                </a:lnTo>
                <a:lnTo>
                  <a:pt x="591" y="951"/>
                </a:lnTo>
                <a:lnTo>
                  <a:pt x="591" y="953"/>
                </a:lnTo>
                <a:lnTo>
                  <a:pt x="591" y="954"/>
                </a:lnTo>
                <a:lnTo>
                  <a:pt x="591" y="956"/>
                </a:lnTo>
                <a:lnTo>
                  <a:pt x="591" y="958"/>
                </a:lnTo>
                <a:lnTo>
                  <a:pt x="591" y="959"/>
                </a:lnTo>
                <a:lnTo>
                  <a:pt x="591" y="962"/>
                </a:lnTo>
                <a:lnTo>
                  <a:pt x="591" y="964"/>
                </a:lnTo>
                <a:lnTo>
                  <a:pt x="591" y="967"/>
                </a:lnTo>
                <a:lnTo>
                  <a:pt x="591" y="969"/>
                </a:lnTo>
                <a:lnTo>
                  <a:pt x="591" y="971"/>
                </a:lnTo>
                <a:lnTo>
                  <a:pt x="591" y="976"/>
                </a:lnTo>
                <a:lnTo>
                  <a:pt x="591" y="979"/>
                </a:lnTo>
                <a:lnTo>
                  <a:pt x="591" y="984"/>
                </a:lnTo>
                <a:lnTo>
                  <a:pt x="593" y="987"/>
                </a:lnTo>
                <a:lnTo>
                  <a:pt x="593" y="989"/>
                </a:lnTo>
                <a:lnTo>
                  <a:pt x="593" y="990"/>
                </a:lnTo>
                <a:lnTo>
                  <a:pt x="593" y="992"/>
                </a:lnTo>
                <a:lnTo>
                  <a:pt x="593" y="995"/>
                </a:lnTo>
                <a:lnTo>
                  <a:pt x="593" y="997"/>
                </a:lnTo>
                <a:lnTo>
                  <a:pt x="593" y="1000"/>
                </a:lnTo>
                <a:lnTo>
                  <a:pt x="593" y="1002"/>
                </a:lnTo>
                <a:lnTo>
                  <a:pt x="593" y="1007"/>
                </a:lnTo>
                <a:lnTo>
                  <a:pt x="593" y="1008"/>
                </a:lnTo>
                <a:lnTo>
                  <a:pt x="593" y="1011"/>
                </a:lnTo>
                <a:lnTo>
                  <a:pt x="593" y="1013"/>
                </a:lnTo>
                <a:lnTo>
                  <a:pt x="593" y="1015"/>
                </a:lnTo>
                <a:lnTo>
                  <a:pt x="593" y="1016"/>
                </a:lnTo>
                <a:lnTo>
                  <a:pt x="593" y="1018"/>
                </a:lnTo>
                <a:lnTo>
                  <a:pt x="593" y="1020"/>
                </a:lnTo>
                <a:lnTo>
                  <a:pt x="593" y="1021"/>
                </a:lnTo>
                <a:lnTo>
                  <a:pt x="594" y="1023"/>
                </a:lnTo>
                <a:lnTo>
                  <a:pt x="594" y="1025"/>
                </a:lnTo>
                <a:lnTo>
                  <a:pt x="594" y="1028"/>
                </a:lnTo>
                <a:lnTo>
                  <a:pt x="594" y="1029"/>
                </a:lnTo>
                <a:lnTo>
                  <a:pt x="594" y="1031"/>
                </a:lnTo>
                <a:lnTo>
                  <a:pt x="594" y="1033"/>
                </a:lnTo>
                <a:lnTo>
                  <a:pt x="594" y="1034"/>
                </a:lnTo>
                <a:lnTo>
                  <a:pt x="594" y="1036"/>
                </a:lnTo>
                <a:lnTo>
                  <a:pt x="594" y="1038"/>
                </a:lnTo>
                <a:lnTo>
                  <a:pt x="594" y="1039"/>
                </a:lnTo>
                <a:lnTo>
                  <a:pt x="594" y="1041"/>
                </a:lnTo>
                <a:lnTo>
                  <a:pt x="594" y="1049"/>
                </a:lnTo>
                <a:lnTo>
                  <a:pt x="594" y="1052"/>
                </a:lnTo>
                <a:lnTo>
                  <a:pt x="594" y="1061"/>
                </a:lnTo>
                <a:lnTo>
                  <a:pt x="596" y="1064"/>
                </a:lnTo>
                <a:lnTo>
                  <a:pt x="596" y="1067"/>
                </a:lnTo>
                <a:lnTo>
                  <a:pt x="596" y="1069"/>
                </a:lnTo>
                <a:lnTo>
                  <a:pt x="596" y="1074"/>
                </a:lnTo>
                <a:lnTo>
                  <a:pt x="596" y="1075"/>
                </a:lnTo>
                <a:lnTo>
                  <a:pt x="596" y="1078"/>
                </a:lnTo>
                <a:lnTo>
                  <a:pt x="596" y="1080"/>
                </a:lnTo>
                <a:lnTo>
                  <a:pt x="596" y="1085"/>
                </a:lnTo>
                <a:lnTo>
                  <a:pt x="596" y="1087"/>
                </a:lnTo>
                <a:lnTo>
                  <a:pt x="596" y="1093"/>
                </a:lnTo>
                <a:lnTo>
                  <a:pt x="596" y="1096"/>
                </a:lnTo>
                <a:lnTo>
                  <a:pt x="598" y="1103"/>
                </a:lnTo>
                <a:lnTo>
                  <a:pt x="598" y="1110"/>
                </a:lnTo>
                <a:lnTo>
                  <a:pt x="598" y="1113"/>
                </a:lnTo>
                <a:lnTo>
                  <a:pt x="598" y="1114"/>
                </a:lnTo>
                <a:lnTo>
                  <a:pt x="598" y="1118"/>
                </a:lnTo>
                <a:lnTo>
                  <a:pt x="598" y="1119"/>
                </a:lnTo>
                <a:lnTo>
                  <a:pt x="599" y="1147"/>
                </a:lnTo>
                <a:lnTo>
                  <a:pt x="599" y="1149"/>
                </a:lnTo>
                <a:lnTo>
                  <a:pt x="599" y="1154"/>
                </a:lnTo>
                <a:lnTo>
                  <a:pt x="599" y="1155"/>
                </a:lnTo>
                <a:lnTo>
                  <a:pt x="599" y="1162"/>
                </a:lnTo>
                <a:lnTo>
                  <a:pt x="599" y="1165"/>
                </a:lnTo>
                <a:lnTo>
                  <a:pt x="599" y="1170"/>
                </a:lnTo>
                <a:lnTo>
                  <a:pt x="599" y="1173"/>
                </a:lnTo>
                <a:lnTo>
                  <a:pt x="599" y="1177"/>
                </a:lnTo>
                <a:lnTo>
                  <a:pt x="601" y="1185"/>
                </a:lnTo>
                <a:lnTo>
                  <a:pt x="601" y="1188"/>
                </a:lnTo>
                <a:lnTo>
                  <a:pt x="601" y="1191"/>
                </a:lnTo>
                <a:lnTo>
                  <a:pt x="601" y="1194"/>
                </a:lnTo>
                <a:lnTo>
                  <a:pt x="601" y="1201"/>
                </a:lnTo>
                <a:lnTo>
                  <a:pt x="601" y="1214"/>
                </a:lnTo>
                <a:lnTo>
                  <a:pt x="601" y="1216"/>
                </a:lnTo>
                <a:lnTo>
                  <a:pt x="601" y="1217"/>
                </a:lnTo>
                <a:lnTo>
                  <a:pt x="602" y="1217"/>
                </a:lnTo>
                <a:lnTo>
                  <a:pt x="602" y="1219"/>
                </a:lnTo>
                <a:lnTo>
                  <a:pt x="602" y="1222"/>
                </a:lnTo>
                <a:lnTo>
                  <a:pt x="602" y="1224"/>
                </a:lnTo>
                <a:lnTo>
                  <a:pt x="602" y="1226"/>
                </a:lnTo>
                <a:lnTo>
                  <a:pt x="602" y="1227"/>
                </a:lnTo>
                <a:lnTo>
                  <a:pt x="602" y="1229"/>
                </a:lnTo>
                <a:lnTo>
                  <a:pt x="602" y="1230"/>
                </a:lnTo>
                <a:lnTo>
                  <a:pt x="602" y="1234"/>
                </a:lnTo>
                <a:lnTo>
                  <a:pt x="602" y="1235"/>
                </a:lnTo>
                <a:lnTo>
                  <a:pt x="602" y="1242"/>
                </a:lnTo>
                <a:lnTo>
                  <a:pt x="602" y="1245"/>
                </a:lnTo>
                <a:lnTo>
                  <a:pt x="602" y="1247"/>
                </a:lnTo>
                <a:lnTo>
                  <a:pt x="602" y="1250"/>
                </a:lnTo>
                <a:lnTo>
                  <a:pt x="602" y="1252"/>
                </a:lnTo>
                <a:lnTo>
                  <a:pt x="602" y="1253"/>
                </a:lnTo>
                <a:lnTo>
                  <a:pt x="602" y="1255"/>
                </a:lnTo>
                <a:lnTo>
                  <a:pt x="602" y="1257"/>
                </a:lnTo>
                <a:lnTo>
                  <a:pt x="604" y="1258"/>
                </a:lnTo>
                <a:lnTo>
                  <a:pt x="604" y="1260"/>
                </a:lnTo>
                <a:lnTo>
                  <a:pt x="604" y="1261"/>
                </a:lnTo>
                <a:lnTo>
                  <a:pt x="604" y="1263"/>
                </a:lnTo>
                <a:lnTo>
                  <a:pt x="604" y="1265"/>
                </a:lnTo>
                <a:lnTo>
                  <a:pt x="604" y="1266"/>
                </a:lnTo>
                <a:lnTo>
                  <a:pt x="604" y="1268"/>
                </a:lnTo>
                <a:lnTo>
                  <a:pt x="604" y="1270"/>
                </a:lnTo>
                <a:lnTo>
                  <a:pt x="604" y="1271"/>
                </a:lnTo>
                <a:lnTo>
                  <a:pt x="604" y="1273"/>
                </a:lnTo>
                <a:lnTo>
                  <a:pt x="604" y="1275"/>
                </a:lnTo>
                <a:lnTo>
                  <a:pt x="604" y="1278"/>
                </a:lnTo>
                <a:lnTo>
                  <a:pt x="604" y="1279"/>
                </a:lnTo>
                <a:lnTo>
                  <a:pt x="604" y="1281"/>
                </a:lnTo>
                <a:lnTo>
                  <a:pt x="604" y="1283"/>
                </a:lnTo>
                <a:lnTo>
                  <a:pt x="604" y="1284"/>
                </a:lnTo>
                <a:lnTo>
                  <a:pt x="604" y="1286"/>
                </a:lnTo>
                <a:lnTo>
                  <a:pt x="604" y="1288"/>
                </a:lnTo>
                <a:lnTo>
                  <a:pt x="604" y="1289"/>
                </a:lnTo>
                <a:lnTo>
                  <a:pt x="604" y="1291"/>
                </a:lnTo>
                <a:lnTo>
                  <a:pt x="604" y="1293"/>
                </a:lnTo>
                <a:lnTo>
                  <a:pt x="604" y="1294"/>
                </a:lnTo>
                <a:lnTo>
                  <a:pt x="606" y="1296"/>
                </a:lnTo>
                <a:lnTo>
                  <a:pt x="606" y="1297"/>
                </a:lnTo>
                <a:lnTo>
                  <a:pt x="606" y="1299"/>
                </a:lnTo>
                <a:lnTo>
                  <a:pt x="606" y="1301"/>
                </a:lnTo>
                <a:lnTo>
                  <a:pt x="606" y="1302"/>
                </a:lnTo>
                <a:lnTo>
                  <a:pt x="606" y="1304"/>
                </a:lnTo>
                <a:lnTo>
                  <a:pt x="606" y="1306"/>
                </a:lnTo>
                <a:lnTo>
                  <a:pt x="606" y="1307"/>
                </a:lnTo>
                <a:lnTo>
                  <a:pt x="606" y="1309"/>
                </a:lnTo>
                <a:lnTo>
                  <a:pt x="606" y="1310"/>
                </a:lnTo>
                <a:lnTo>
                  <a:pt x="606" y="1312"/>
                </a:lnTo>
                <a:lnTo>
                  <a:pt x="606" y="1314"/>
                </a:lnTo>
                <a:lnTo>
                  <a:pt x="606" y="1315"/>
                </a:lnTo>
                <a:lnTo>
                  <a:pt x="606" y="1317"/>
                </a:lnTo>
                <a:lnTo>
                  <a:pt x="606" y="1319"/>
                </a:lnTo>
                <a:lnTo>
                  <a:pt x="606" y="1320"/>
                </a:lnTo>
                <a:lnTo>
                  <a:pt x="606" y="1322"/>
                </a:lnTo>
                <a:lnTo>
                  <a:pt x="606" y="1324"/>
                </a:lnTo>
                <a:lnTo>
                  <a:pt x="606" y="1325"/>
                </a:lnTo>
                <a:lnTo>
                  <a:pt x="606" y="1327"/>
                </a:lnTo>
                <a:lnTo>
                  <a:pt x="606" y="1328"/>
                </a:lnTo>
                <a:lnTo>
                  <a:pt x="606" y="1330"/>
                </a:lnTo>
                <a:lnTo>
                  <a:pt x="606" y="1332"/>
                </a:lnTo>
                <a:lnTo>
                  <a:pt x="606" y="1333"/>
                </a:lnTo>
                <a:lnTo>
                  <a:pt x="607" y="1335"/>
                </a:lnTo>
                <a:lnTo>
                  <a:pt x="607" y="1337"/>
                </a:lnTo>
                <a:lnTo>
                  <a:pt x="607" y="1338"/>
                </a:lnTo>
                <a:lnTo>
                  <a:pt x="607" y="1340"/>
                </a:lnTo>
                <a:lnTo>
                  <a:pt x="607" y="1342"/>
                </a:lnTo>
                <a:lnTo>
                  <a:pt x="607" y="1343"/>
                </a:lnTo>
                <a:lnTo>
                  <a:pt x="607" y="1345"/>
                </a:lnTo>
                <a:lnTo>
                  <a:pt x="607" y="1346"/>
                </a:lnTo>
                <a:lnTo>
                  <a:pt x="607" y="1348"/>
                </a:lnTo>
                <a:lnTo>
                  <a:pt x="607" y="1350"/>
                </a:lnTo>
                <a:lnTo>
                  <a:pt x="607" y="1351"/>
                </a:lnTo>
                <a:lnTo>
                  <a:pt x="607" y="1353"/>
                </a:lnTo>
                <a:lnTo>
                  <a:pt x="607" y="1355"/>
                </a:lnTo>
                <a:lnTo>
                  <a:pt x="607" y="1356"/>
                </a:lnTo>
                <a:lnTo>
                  <a:pt x="607" y="1358"/>
                </a:lnTo>
                <a:lnTo>
                  <a:pt x="607" y="1360"/>
                </a:lnTo>
                <a:lnTo>
                  <a:pt x="607" y="1361"/>
                </a:lnTo>
                <a:lnTo>
                  <a:pt x="607" y="1363"/>
                </a:lnTo>
                <a:lnTo>
                  <a:pt x="607" y="1364"/>
                </a:lnTo>
                <a:lnTo>
                  <a:pt x="607" y="1366"/>
                </a:lnTo>
                <a:lnTo>
                  <a:pt x="607" y="1368"/>
                </a:lnTo>
                <a:lnTo>
                  <a:pt x="607" y="1369"/>
                </a:lnTo>
                <a:lnTo>
                  <a:pt x="607" y="1371"/>
                </a:lnTo>
                <a:lnTo>
                  <a:pt x="609" y="1373"/>
                </a:lnTo>
                <a:lnTo>
                  <a:pt x="609" y="1374"/>
                </a:lnTo>
                <a:lnTo>
                  <a:pt x="609" y="1376"/>
                </a:lnTo>
                <a:lnTo>
                  <a:pt x="609" y="1377"/>
                </a:lnTo>
                <a:lnTo>
                  <a:pt x="609" y="1379"/>
                </a:lnTo>
                <a:lnTo>
                  <a:pt x="609" y="1381"/>
                </a:lnTo>
                <a:lnTo>
                  <a:pt x="609" y="1382"/>
                </a:lnTo>
                <a:lnTo>
                  <a:pt x="609" y="1384"/>
                </a:lnTo>
                <a:lnTo>
                  <a:pt x="609" y="1386"/>
                </a:lnTo>
                <a:lnTo>
                  <a:pt x="609" y="1387"/>
                </a:lnTo>
                <a:lnTo>
                  <a:pt x="609" y="1389"/>
                </a:lnTo>
                <a:lnTo>
                  <a:pt x="609" y="1391"/>
                </a:lnTo>
                <a:lnTo>
                  <a:pt x="609" y="1392"/>
                </a:lnTo>
                <a:lnTo>
                  <a:pt x="609" y="1394"/>
                </a:lnTo>
                <a:lnTo>
                  <a:pt x="609" y="1395"/>
                </a:lnTo>
                <a:lnTo>
                  <a:pt x="609" y="1397"/>
                </a:lnTo>
                <a:lnTo>
                  <a:pt x="609" y="1399"/>
                </a:lnTo>
                <a:lnTo>
                  <a:pt x="609" y="1400"/>
                </a:lnTo>
                <a:lnTo>
                  <a:pt x="609" y="1402"/>
                </a:lnTo>
                <a:lnTo>
                  <a:pt x="609" y="1404"/>
                </a:lnTo>
                <a:lnTo>
                  <a:pt x="609" y="1405"/>
                </a:lnTo>
                <a:lnTo>
                  <a:pt x="609" y="1407"/>
                </a:lnTo>
                <a:lnTo>
                  <a:pt x="609" y="1409"/>
                </a:lnTo>
                <a:lnTo>
                  <a:pt x="609" y="1410"/>
                </a:lnTo>
                <a:lnTo>
                  <a:pt x="611" y="1410"/>
                </a:lnTo>
                <a:lnTo>
                  <a:pt x="611" y="1412"/>
                </a:lnTo>
                <a:lnTo>
                  <a:pt x="611" y="1413"/>
                </a:lnTo>
                <a:lnTo>
                  <a:pt x="611" y="1415"/>
                </a:lnTo>
                <a:lnTo>
                  <a:pt x="611" y="1417"/>
                </a:lnTo>
                <a:lnTo>
                  <a:pt x="611" y="1418"/>
                </a:lnTo>
                <a:lnTo>
                  <a:pt x="611" y="1420"/>
                </a:lnTo>
                <a:lnTo>
                  <a:pt x="611" y="1422"/>
                </a:lnTo>
                <a:lnTo>
                  <a:pt x="611" y="1423"/>
                </a:lnTo>
                <a:lnTo>
                  <a:pt x="611" y="1425"/>
                </a:lnTo>
                <a:lnTo>
                  <a:pt x="611" y="1427"/>
                </a:lnTo>
                <a:lnTo>
                  <a:pt x="611" y="1428"/>
                </a:lnTo>
                <a:lnTo>
                  <a:pt x="611" y="1430"/>
                </a:lnTo>
                <a:lnTo>
                  <a:pt x="611" y="1431"/>
                </a:lnTo>
                <a:lnTo>
                  <a:pt x="611" y="1433"/>
                </a:lnTo>
                <a:lnTo>
                  <a:pt x="611" y="1435"/>
                </a:lnTo>
                <a:lnTo>
                  <a:pt x="611" y="1436"/>
                </a:lnTo>
                <a:lnTo>
                  <a:pt x="611" y="1438"/>
                </a:lnTo>
                <a:lnTo>
                  <a:pt x="611" y="1440"/>
                </a:lnTo>
                <a:lnTo>
                  <a:pt x="611" y="1441"/>
                </a:lnTo>
                <a:lnTo>
                  <a:pt x="611" y="1443"/>
                </a:lnTo>
                <a:lnTo>
                  <a:pt x="611" y="1444"/>
                </a:lnTo>
                <a:lnTo>
                  <a:pt x="611" y="1446"/>
                </a:lnTo>
                <a:lnTo>
                  <a:pt x="611" y="1448"/>
                </a:lnTo>
                <a:lnTo>
                  <a:pt x="612" y="1449"/>
                </a:lnTo>
                <a:lnTo>
                  <a:pt x="612" y="1453"/>
                </a:lnTo>
                <a:lnTo>
                  <a:pt x="612" y="1454"/>
                </a:lnTo>
                <a:lnTo>
                  <a:pt x="612" y="1456"/>
                </a:lnTo>
                <a:lnTo>
                  <a:pt x="612" y="1458"/>
                </a:lnTo>
                <a:lnTo>
                  <a:pt x="612" y="1459"/>
                </a:lnTo>
                <a:lnTo>
                  <a:pt x="612" y="1461"/>
                </a:lnTo>
                <a:lnTo>
                  <a:pt x="612" y="1462"/>
                </a:lnTo>
                <a:lnTo>
                  <a:pt x="612" y="1464"/>
                </a:lnTo>
                <a:lnTo>
                  <a:pt x="612" y="1466"/>
                </a:lnTo>
                <a:lnTo>
                  <a:pt x="612" y="1467"/>
                </a:lnTo>
                <a:lnTo>
                  <a:pt x="612" y="1469"/>
                </a:lnTo>
                <a:lnTo>
                  <a:pt x="612" y="1476"/>
                </a:lnTo>
                <a:lnTo>
                  <a:pt x="612" y="1477"/>
                </a:lnTo>
                <a:lnTo>
                  <a:pt x="612" y="1479"/>
                </a:lnTo>
                <a:lnTo>
                  <a:pt x="612" y="1480"/>
                </a:lnTo>
                <a:lnTo>
                  <a:pt x="612" y="1482"/>
                </a:lnTo>
                <a:lnTo>
                  <a:pt x="612" y="1484"/>
                </a:lnTo>
                <a:lnTo>
                  <a:pt x="612" y="1485"/>
                </a:lnTo>
                <a:lnTo>
                  <a:pt x="614" y="1487"/>
                </a:lnTo>
                <a:lnTo>
                  <a:pt x="614" y="1489"/>
                </a:lnTo>
                <a:lnTo>
                  <a:pt x="614" y="1490"/>
                </a:lnTo>
                <a:lnTo>
                  <a:pt x="614" y="1492"/>
                </a:lnTo>
                <a:lnTo>
                  <a:pt x="614" y="1493"/>
                </a:lnTo>
                <a:lnTo>
                  <a:pt x="614" y="1495"/>
                </a:lnTo>
                <a:lnTo>
                  <a:pt x="614" y="1497"/>
                </a:lnTo>
                <a:lnTo>
                  <a:pt x="614" y="1498"/>
                </a:lnTo>
                <a:lnTo>
                  <a:pt x="614" y="1500"/>
                </a:lnTo>
                <a:lnTo>
                  <a:pt x="614" y="1502"/>
                </a:lnTo>
                <a:lnTo>
                  <a:pt x="614" y="1503"/>
                </a:lnTo>
                <a:lnTo>
                  <a:pt x="614" y="1505"/>
                </a:lnTo>
                <a:lnTo>
                  <a:pt x="614" y="1507"/>
                </a:lnTo>
                <a:lnTo>
                  <a:pt x="614" y="1508"/>
                </a:lnTo>
                <a:lnTo>
                  <a:pt x="614" y="1510"/>
                </a:lnTo>
                <a:lnTo>
                  <a:pt x="614" y="1515"/>
                </a:lnTo>
                <a:lnTo>
                  <a:pt x="614" y="1520"/>
                </a:lnTo>
                <a:lnTo>
                  <a:pt x="614" y="1521"/>
                </a:lnTo>
                <a:lnTo>
                  <a:pt x="614" y="1523"/>
                </a:lnTo>
                <a:lnTo>
                  <a:pt x="616" y="1525"/>
                </a:lnTo>
                <a:lnTo>
                  <a:pt x="616" y="1526"/>
                </a:lnTo>
                <a:lnTo>
                  <a:pt x="616" y="1528"/>
                </a:lnTo>
                <a:lnTo>
                  <a:pt x="616" y="1529"/>
                </a:lnTo>
                <a:lnTo>
                  <a:pt x="616" y="1531"/>
                </a:lnTo>
                <a:lnTo>
                  <a:pt x="616" y="1533"/>
                </a:lnTo>
                <a:lnTo>
                  <a:pt x="616" y="1534"/>
                </a:lnTo>
                <a:lnTo>
                  <a:pt x="616" y="1536"/>
                </a:lnTo>
                <a:lnTo>
                  <a:pt x="616" y="1538"/>
                </a:lnTo>
                <a:lnTo>
                  <a:pt x="616" y="1539"/>
                </a:lnTo>
                <a:lnTo>
                  <a:pt x="616" y="1541"/>
                </a:lnTo>
                <a:lnTo>
                  <a:pt x="616" y="1543"/>
                </a:lnTo>
                <a:lnTo>
                  <a:pt x="616" y="1544"/>
                </a:lnTo>
                <a:lnTo>
                  <a:pt x="616" y="1546"/>
                </a:lnTo>
                <a:lnTo>
                  <a:pt x="616" y="1547"/>
                </a:lnTo>
                <a:lnTo>
                  <a:pt x="616" y="1549"/>
                </a:lnTo>
                <a:lnTo>
                  <a:pt x="616" y="1551"/>
                </a:lnTo>
                <a:lnTo>
                  <a:pt x="616" y="1552"/>
                </a:lnTo>
                <a:lnTo>
                  <a:pt x="616" y="1554"/>
                </a:lnTo>
                <a:lnTo>
                  <a:pt x="614" y="1554"/>
                </a:lnTo>
                <a:lnTo>
                  <a:pt x="612" y="1556"/>
                </a:lnTo>
                <a:lnTo>
                  <a:pt x="611" y="1556"/>
                </a:lnTo>
                <a:lnTo>
                  <a:pt x="609" y="1556"/>
                </a:lnTo>
                <a:lnTo>
                  <a:pt x="607" y="1556"/>
                </a:lnTo>
                <a:lnTo>
                  <a:pt x="606" y="1556"/>
                </a:lnTo>
                <a:lnTo>
                  <a:pt x="604" y="1556"/>
                </a:lnTo>
                <a:lnTo>
                  <a:pt x="602" y="1556"/>
                </a:lnTo>
                <a:lnTo>
                  <a:pt x="596" y="1556"/>
                </a:lnTo>
                <a:lnTo>
                  <a:pt x="581" y="1556"/>
                </a:lnTo>
                <a:lnTo>
                  <a:pt x="575" y="1556"/>
                </a:lnTo>
                <a:lnTo>
                  <a:pt x="568" y="1557"/>
                </a:lnTo>
                <a:lnTo>
                  <a:pt x="565" y="1557"/>
                </a:lnTo>
                <a:lnTo>
                  <a:pt x="544" y="1557"/>
                </a:lnTo>
                <a:lnTo>
                  <a:pt x="542" y="1557"/>
                </a:lnTo>
                <a:lnTo>
                  <a:pt x="534" y="1557"/>
                </a:lnTo>
                <a:lnTo>
                  <a:pt x="529" y="1559"/>
                </a:lnTo>
                <a:lnTo>
                  <a:pt x="526" y="1559"/>
                </a:lnTo>
                <a:lnTo>
                  <a:pt x="524" y="1559"/>
                </a:lnTo>
                <a:lnTo>
                  <a:pt x="513" y="1559"/>
                </a:lnTo>
                <a:lnTo>
                  <a:pt x="511" y="1559"/>
                </a:lnTo>
                <a:lnTo>
                  <a:pt x="509" y="1559"/>
                </a:lnTo>
                <a:lnTo>
                  <a:pt x="508" y="1559"/>
                </a:lnTo>
                <a:lnTo>
                  <a:pt x="506" y="1559"/>
                </a:lnTo>
                <a:lnTo>
                  <a:pt x="504" y="1559"/>
                </a:lnTo>
                <a:lnTo>
                  <a:pt x="503" y="1559"/>
                </a:lnTo>
                <a:lnTo>
                  <a:pt x="501" y="1559"/>
                </a:lnTo>
                <a:lnTo>
                  <a:pt x="498" y="1560"/>
                </a:lnTo>
                <a:lnTo>
                  <a:pt x="496" y="1560"/>
                </a:lnTo>
                <a:lnTo>
                  <a:pt x="493" y="1560"/>
                </a:lnTo>
                <a:lnTo>
                  <a:pt x="491" y="1560"/>
                </a:lnTo>
                <a:lnTo>
                  <a:pt x="488" y="1560"/>
                </a:lnTo>
                <a:lnTo>
                  <a:pt x="482" y="1560"/>
                </a:lnTo>
                <a:lnTo>
                  <a:pt x="472" y="1560"/>
                </a:lnTo>
                <a:lnTo>
                  <a:pt x="470" y="1560"/>
                </a:lnTo>
                <a:lnTo>
                  <a:pt x="457" y="1562"/>
                </a:lnTo>
                <a:lnTo>
                  <a:pt x="454" y="1562"/>
                </a:lnTo>
                <a:lnTo>
                  <a:pt x="452" y="1562"/>
                </a:lnTo>
                <a:lnTo>
                  <a:pt x="451" y="1562"/>
                </a:lnTo>
                <a:lnTo>
                  <a:pt x="449" y="1562"/>
                </a:lnTo>
                <a:lnTo>
                  <a:pt x="447" y="1562"/>
                </a:lnTo>
                <a:lnTo>
                  <a:pt x="446" y="1562"/>
                </a:lnTo>
                <a:lnTo>
                  <a:pt x="442" y="1562"/>
                </a:lnTo>
                <a:lnTo>
                  <a:pt x="441" y="1562"/>
                </a:lnTo>
                <a:lnTo>
                  <a:pt x="437" y="1562"/>
                </a:lnTo>
                <a:lnTo>
                  <a:pt x="436" y="1562"/>
                </a:lnTo>
                <a:lnTo>
                  <a:pt x="434" y="1562"/>
                </a:lnTo>
                <a:lnTo>
                  <a:pt x="433" y="1562"/>
                </a:lnTo>
                <a:lnTo>
                  <a:pt x="431" y="1562"/>
                </a:lnTo>
                <a:lnTo>
                  <a:pt x="429" y="1562"/>
                </a:lnTo>
                <a:lnTo>
                  <a:pt x="428" y="1562"/>
                </a:lnTo>
                <a:lnTo>
                  <a:pt x="419" y="1562"/>
                </a:lnTo>
                <a:lnTo>
                  <a:pt x="418" y="1562"/>
                </a:lnTo>
                <a:lnTo>
                  <a:pt x="408" y="1564"/>
                </a:lnTo>
                <a:lnTo>
                  <a:pt x="405" y="1564"/>
                </a:lnTo>
                <a:lnTo>
                  <a:pt x="403" y="1564"/>
                </a:lnTo>
                <a:lnTo>
                  <a:pt x="402" y="1564"/>
                </a:lnTo>
                <a:lnTo>
                  <a:pt x="400" y="1564"/>
                </a:lnTo>
                <a:lnTo>
                  <a:pt x="398" y="1564"/>
                </a:lnTo>
                <a:lnTo>
                  <a:pt x="395" y="1564"/>
                </a:lnTo>
                <a:lnTo>
                  <a:pt x="393" y="1564"/>
                </a:lnTo>
                <a:lnTo>
                  <a:pt x="392" y="1564"/>
                </a:lnTo>
                <a:lnTo>
                  <a:pt x="390" y="1564"/>
                </a:lnTo>
                <a:lnTo>
                  <a:pt x="387" y="1564"/>
                </a:lnTo>
                <a:lnTo>
                  <a:pt x="385" y="1564"/>
                </a:lnTo>
                <a:lnTo>
                  <a:pt x="382" y="1564"/>
                </a:lnTo>
                <a:lnTo>
                  <a:pt x="380" y="1564"/>
                </a:lnTo>
                <a:lnTo>
                  <a:pt x="380" y="1565"/>
                </a:lnTo>
                <a:lnTo>
                  <a:pt x="377" y="1565"/>
                </a:lnTo>
                <a:lnTo>
                  <a:pt x="375" y="1565"/>
                </a:lnTo>
                <a:lnTo>
                  <a:pt x="374" y="1565"/>
                </a:lnTo>
                <a:lnTo>
                  <a:pt x="372" y="1565"/>
                </a:lnTo>
                <a:lnTo>
                  <a:pt x="370" y="1565"/>
                </a:lnTo>
                <a:lnTo>
                  <a:pt x="359" y="1565"/>
                </a:lnTo>
                <a:lnTo>
                  <a:pt x="354" y="1565"/>
                </a:lnTo>
                <a:lnTo>
                  <a:pt x="341" y="1567"/>
                </a:lnTo>
                <a:lnTo>
                  <a:pt x="336" y="1567"/>
                </a:lnTo>
                <a:lnTo>
                  <a:pt x="335" y="1567"/>
                </a:lnTo>
                <a:lnTo>
                  <a:pt x="333" y="1567"/>
                </a:lnTo>
                <a:lnTo>
                  <a:pt x="331" y="1567"/>
                </a:lnTo>
                <a:lnTo>
                  <a:pt x="330" y="1567"/>
                </a:lnTo>
                <a:lnTo>
                  <a:pt x="326" y="1567"/>
                </a:lnTo>
                <a:lnTo>
                  <a:pt x="325" y="1567"/>
                </a:lnTo>
                <a:lnTo>
                  <a:pt x="323" y="1567"/>
                </a:lnTo>
                <a:lnTo>
                  <a:pt x="321" y="1567"/>
                </a:lnTo>
                <a:lnTo>
                  <a:pt x="320" y="1567"/>
                </a:lnTo>
                <a:lnTo>
                  <a:pt x="318" y="1567"/>
                </a:lnTo>
                <a:lnTo>
                  <a:pt x="317" y="1567"/>
                </a:lnTo>
                <a:lnTo>
                  <a:pt x="315" y="1567"/>
                </a:lnTo>
                <a:lnTo>
                  <a:pt x="313" y="1567"/>
                </a:lnTo>
                <a:lnTo>
                  <a:pt x="312" y="1567"/>
                </a:lnTo>
                <a:lnTo>
                  <a:pt x="310" y="1567"/>
                </a:lnTo>
                <a:lnTo>
                  <a:pt x="308" y="1567"/>
                </a:lnTo>
                <a:lnTo>
                  <a:pt x="305" y="1567"/>
                </a:lnTo>
                <a:lnTo>
                  <a:pt x="303" y="1567"/>
                </a:lnTo>
                <a:lnTo>
                  <a:pt x="302" y="1569"/>
                </a:lnTo>
                <a:lnTo>
                  <a:pt x="300" y="1569"/>
                </a:lnTo>
                <a:lnTo>
                  <a:pt x="299" y="1569"/>
                </a:lnTo>
                <a:lnTo>
                  <a:pt x="297" y="1569"/>
                </a:lnTo>
                <a:lnTo>
                  <a:pt x="295" y="1569"/>
                </a:lnTo>
                <a:lnTo>
                  <a:pt x="294" y="1569"/>
                </a:lnTo>
                <a:lnTo>
                  <a:pt x="292" y="1569"/>
                </a:lnTo>
                <a:lnTo>
                  <a:pt x="290" y="1569"/>
                </a:lnTo>
                <a:lnTo>
                  <a:pt x="289" y="1569"/>
                </a:lnTo>
                <a:lnTo>
                  <a:pt x="287" y="1569"/>
                </a:lnTo>
                <a:lnTo>
                  <a:pt x="286" y="1569"/>
                </a:lnTo>
                <a:lnTo>
                  <a:pt x="284" y="1569"/>
                </a:lnTo>
                <a:lnTo>
                  <a:pt x="282" y="1569"/>
                </a:lnTo>
                <a:lnTo>
                  <a:pt x="281" y="1569"/>
                </a:lnTo>
                <a:lnTo>
                  <a:pt x="277" y="1569"/>
                </a:lnTo>
                <a:lnTo>
                  <a:pt x="276" y="1569"/>
                </a:lnTo>
                <a:lnTo>
                  <a:pt x="272" y="1569"/>
                </a:lnTo>
                <a:lnTo>
                  <a:pt x="271" y="1569"/>
                </a:lnTo>
                <a:lnTo>
                  <a:pt x="269" y="1569"/>
                </a:lnTo>
                <a:lnTo>
                  <a:pt x="268" y="1569"/>
                </a:lnTo>
                <a:lnTo>
                  <a:pt x="266" y="1569"/>
                </a:lnTo>
                <a:lnTo>
                  <a:pt x="264" y="1569"/>
                </a:lnTo>
                <a:lnTo>
                  <a:pt x="261" y="1569"/>
                </a:lnTo>
                <a:lnTo>
                  <a:pt x="259" y="1569"/>
                </a:lnTo>
                <a:lnTo>
                  <a:pt x="258" y="1569"/>
                </a:lnTo>
                <a:lnTo>
                  <a:pt x="256" y="1569"/>
                </a:lnTo>
                <a:lnTo>
                  <a:pt x="254" y="1569"/>
                </a:lnTo>
                <a:lnTo>
                  <a:pt x="254" y="1570"/>
                </a:lnTo>
                <a:lnTo>
                  <a:pt x="251" y="1570"/>
                </a:lnTo>
                <a:lnTo>
                  <a:pt x="250" y="1570"/>
                </a:lnTo>
                <a:lnTo>
                  <a:pt x="245" y="1570"/>
                </a:lnTo>
                <a:lnTo>
                  <a:pt x="241" y="1570"/>
                </a:lnTo>
                <a:lnTo>
                  <a:pt x="236" y="1570"/>
                </a:lnTo>
                <a:lnTo>
                  <a:pt x="235" y="1570"/>
                </a:lnTo>
                <a:lnTo>
                  <a:pt x="233" y="1570"/>
                </a:lnTo>
                <a:lnTo>
                  <a:pt x="232" y="1570"/>
                </a:lnTo>
                <a:lnTo>
                  <a:pt x="230" y="1570"/>
                </a:lnTo>
                <a:lnTo>
                  <a:pt x="228" y="1570"/>
                </a:lnTo>
                <a:lnTo>
                  <a:pt x="227" y="1570"/>
                </a:lnTo>
                <a:lnTo>
                  <a:pt x="225" y="1570"/>
                </a:lnTo>
                <a:lnTo>
                  <a:pt x="222" y="1570"/>
                </a:lnTo>
                <a:lnTo>
                  <a:pt x="220" y="1570"/>
                </a:lnTo>
                <a:lnTo>
                  <a:pt x="217" y="1570"/>
                </a:lnTo>
                <a:lnTo>
                  <a:pt x="212" y="1570"/>
                </a:lnTo>
                <a:lnTo>
                  <a:pt x="210" y="1570"/>
                </a:lnTo>
                <a:lnTo>
                  <a:pt x="209" y="1570"/>
                </a:lnTo>
                <a:lnTo>
                  <a:pt x="205" y="1570"/>
                </a:lnTo>
                <a:lnTo>
                  <a:pt x="204" y="1572"/>
                </a:lnTo>
                <a:lnTo>
                  <a:pt x="202" y="1572"/>
                </a:lnTo>
                <a:lnTo>
                  <a:pt x="201" y="1572"/>
                </a:lnTo>
                <a:lnTo>
                  <a:pt x="199" y="1572"/>
                </a:lnTo>
                <a:lnTo>
                  <a:pt x="196" y="1572"/>
                </a:lnTo>
                <a:lnTo>
                  <a:pt x="194" y="1572"/>
                </a:lnTo>
                <a:lnTo>
                  <a:pt x="192" y="1572"/>
                </a:lnTo>
                <a:lnTo>
                  <a:pt x="191" y="1572"/>
                </a:lnTo>
                <a:lnTo>
                  <a:pt x="189" y="1572"/>
                </a:lnTo>
                <a:lnTo>
                  <a:pt x="184" y="1572"/>
                </a:lnTo>
                <a:lnTo>
                  <a:pt x="181" y="1572"/>
                </a:lnTo>
                <a:lnTo>
                  <a:pt x="174" y="1572"/>
                </a:lnTo>
                <a:lnTo>
                  <a:pt x="173" y="1572"/>
                </a:lnTo>
                <a:lnTo>
                  <a:pt x="171" y="1572"/>
                </a:lnTo>
                <a:lnTo>
                  <a:pt x="168" y="1572"/>
                </a:lnTo>
                <a:lnTo>
                  <a:pt x="166" y="1572"/>
                </a:lnTo>
                <a:lnTo>
                  <a:pt x="163" y="1572"/>
                </a:lnTo>
                <a:lnTo>
                  <a:pt x="161" y="1572"/>
                </a:lnTo>
                <a:lnTo>
                  <a:pt x="160" y="1572"/>
                </a:lnTo>
                <a:lnTo>
                  <a:pt x="156" y="1574"/>
                </a:lnTo>
                <a:lnTo>
                  <a:pt x="153" y="1574"/>
                </a:lnTo>
                <a:lnTo>
                  <a:pt x="152" y="1574"/>
                </a:lnTo>
                <a:lnTo>
                  <a:pt x="150" y="1574"/>
                </a:lnTo>
                <a:lnTo>
                  <a:pt x="148" y="1574"/>
                </a:lnTo>
                <a:lnTo>
                  <a:pt x="147" y="1574"/>
                </a:lnTo>
                <a:lnTo>
                  <a:pt x="145" y="1574"/>
                </a:lnTo>
                <a:lnTo>
                  <a:pt x="143" y="1574"/>
                </a:lnTo>
                <a:lnTo>
                  <a:pt x="140" y="1574"/>
                </a:lnTo>
                <a:lnTo>
                  <a:pt x="138" y="1574"/>
                </a:lnTo>
                <a:lnTo>
                  <a:pt x="135" y="1574"/>
                </a:lnTo>
                <a:lnTo>
                  <a:pt x="134" y="1574"/>
                </a:lnTo>
                <a:lnTo>
                  <a:pt x="130" y="1574"/>
                </a:lnTo>
                <a:lnTo>
                  <a:pt x="129" y="1574"/>
                </a:lnTo>
                <a:lnTo>
                  <a:pt x="127" y="1574"/>
                </a:lnTo>
                <a:lnTo>
                  <a:pt x="124" y="1574"/>
                </a:lnTo>
                <a:lnTo>
                  <a:pt x="122" y="1574"/>
                </a:lnTo>
                <a:lnTo>
                  <a:pt x="120" y="1574"/>
                </a:lnTo>
                <a:lnTo>
                  <a:pt x="119" y="1574"/>
                </a:lnTo>
                <a:lnTo>
                  <a:pt x="117" y="1574"/>
                </a:lnTo>
                <a:lnTo>
                  <a:pt x="114" y="1574"/>
                </a:lnTo>
                <a:lnTo>
                  <a:pt x="112" y="1574"/>
                </a:lnTo>
                <a:lnTo>
                  <a:pt x="111" y="1575"/>
                </a:lnTo>
                <a:lnTo>
                  <a:pt x="107" y="1575"/>
                </a:lnTo>
                <a:lnTo>
                  <a:pt x="106" y="1575"/>
                </a:lnTo>
                <a:lnTo>
                  <a:pt x="104" y="1575"/>
                </a:lnTo>
                <a:lnTo>
                  <a:pt x="103" y="1575"/>
                </a:lnTo>
                <a:lnTo>
                  <a:pt x="101" y="1575"/>
                </a:lnTo>
                <a:lnTo>
                  <a:pt x="99" y="1575"/>
                </a:lnTo>
                <a:lnTo>
                  <a:pt x="96" y="1575"/>
                </a:lnTo>
                <a:lnTo>
                  <a:pt x="94" y="1575"/>
                </a:lnTo>
                <a:lnTo>
                  <a:pt x="91" y="1575"/>
                </a:lnTo>
                <a:lnTo>
                  <a:pt x="89" y="1575"/>
                </a:lnTo>
                <a:lnTo>
                  <a:pt x="88" y="1575"/>
                </a:lnTo>
                <a:lnTo>
                  <a:pt x="86" y="1575"/>
                </a:lnTo>
                <a:lnTo>
                  <a:pt x="85" y="1575"/>
                </a:lnTo>
                <a:lnTo>
                  <a:pt x="83" y="1575"/>
                </a:lnTo>
                <a:lnTo>
                  <a:pt x="81" y="1575"/>
                </a:lnTo>
                <a:lnTo>
                  <a:pt x="80" y="1575"/>
                </a:lnTo>
                <a:lnTo>
                  <a:pt x="78" y="1575"/>
                </a:lnTo>
                <a:lnTo>
                  <a:pt x="75" y="1575"/>
                </a:lnTo>
                <a:lnTo>
                  <a:pt x="73" y="1575"/>
                </a:lnTo>
                <a:lnTo>
                  <a:pt x="71" y="1575"/>
                </a:lnTo>
                <a:lnTo>
                  <a:pt x="68" y="1575"/>
                </a:lnTo>
                <a:lnTo>
                  <a:pt x="67" y="1575"/>
                </a:lnTo>
                <a:lnTo>
                  <a:pt x="63" y="1575"/>
                </a:lnTo>
                <a:lnTo>
                  <a:pt x="62" y="1575"/>
                </a:lnTo>
                <a:lnTo>
                  <a:pt x="62" y="1577"/>
                </a:lnTo>
                <a:lnTo>
                  <a:pt x="60" y="1577"/>
                </a:lnTo>
                <a:lnTo>
                  <a:pt x="58" y="1577"/>
                </a:lnTo>
                <a:lnTo>
                  <a:pt x="57" y="1577"/>
                </a:lnTo>
                <a:lnTo>
                  <a:pt x="57" y="1575"/>
                </a:lnTo>
                <a:lnTo>
                  <a:pt x="57" y="1572"/>
                </a:lnTo>
                <a:lnTo>
                  <a:pt x="57" y="1567"/>
                </a:lnTo>
                <a:lnTo>
                  <a:pt x="57" y="1565"/>
                </a:lnTo>
                <a:lnTo>
                  <a:pt x="57" y="1562"/>
                </a:lnTo>
                <a:lnTo>
                  <a:pt x="57" y="1557"/>
                </a:lnTo>
                <a:lnTo>
                  <a:pt x="57" y="1551"/>
                </a:lnTo>
                <a:lnTo>
                  <a:pt x="57" y="1541"/>
                </a:lnTo>
                <a:lnTo>
                  <a:pt x="55" y="1538"/>
                </a:lnTo>
                <a:lnTo>
                  <a:pt x="55" y="1531"/>
                </a:lnTo>
                <a:lnTo>
                  <a:pt x="55" y="1525"/>
                </a:lnTo>
                <a:lnTo>
                  <a:pt x="55" y="1520"/>
                </a:lnTo>
                <a:lnTo>
                  <a:pt x="55" y="1511"/>
                </a:lnTo>
                <a:lnTo>
                  <a:pt x="55" y="1498"/>
                </a:lnTo>
                <a:lnTo>
                  <a:pt x="55" y="1497"/>
                </a:lnTo>
                <a:lnTo>
                  <a:pt x="55" y="1495"/>
                </a:lnTo>
                <a:lnTo>
                  <a:pt x="55" y="1484"/>
                </a:lnTo>
                <a:lnTo>
                  <a:pt x="55" y="1480"/>
                </a:lnTo>
                <a:lnTo>
                  <a:pt x="53" y="1467"/>
                </a:lnTo>
                <a:lnTo>
                  <a:pt x="53" y="1461"/>
                </a:lnTo>
                <a:lnTo>
                  <a:pt x="53" y="1448"/>
                </a:lnTo>
                <a:lnTo>
                  <a:pt x="53" y="1444"/>
                </a:lnTo>
                <a:lnTo>
                  <a:pt x="53" y="1440"/>
                </a:lnTo>
                <a:lnTo>
                  <a:pt x="53" y="1431"/>
                </a:lnTo>
                <a:lnTo>
                  <a:pt x="53" y="1415"/>
                </a:lnTo>
                <a:lnTo>
                  <a:pt x="53" y="1400"/>
                </a:lnTo>
                <a:lnTo>
                  <a:pt x="53" y="1397"/>
                </a:lnTo>
                <a:lnTo>
                  <a:pt x="44" y="1399"/>
                </a:lnTo>
                <a:lnTo>
                  <a:pt x="44" y="1394"/>
                </a:lnTo>
                <a:lnTo>
                  <a:pt x="44" y="1389"/>
                </a:lnTo>
                <a:lnTo>
                  <a:pt x="44" y="1386"/>
                </a:lnTo>
                <a:lnTo>
                  <a:pt x="44" y="1382"/>
                </a:lnTo>
                <a:lnTo>
                  <a:pt x="44" y="1374"/>
                </a:lnTo>
                <a:lnTo>
                  <a:pt x="42" y="1368"/>
                </a:lnTo>
                <a:lnTo>
                  <a:pt x="42" y="1366"/>
                </a:lnTo>
                <a:lnTo>
                  <a:pt x="42" y="1360"/>
                </a:lnTo>
                <a:lnTo>
                  <a:pt x="42" y="1358"/>
                </a:lnTo>
                <a:lnTo>
                  <a:pt x="42" y="1356"/>
                </a:lnTo>
                <a:lnTo>
                  <a:pt x="42" y="1355"/>
                </a:lnTo>
                <a:lnTo>
                  <a:pt x="42" y="1348"/>
                </a:lnTo>
                <a:lnTo>
                  <a:pt x="42" y="1346"/>
                </a:lnTo>
                <a:lnTo>
                  <a:pt x="42" y="1342"/>
                </a:lnTo>
                <a:lnTo>
                  <a:pt x="42" y="1340"/>
                </a:lnTo>
                <a:lnTo>
                  <a:pt x="42" y="1335"/>
                </a:lnTo>
                <a:lnTo>
                  <a:pt x="42" y="1333"/>
                </a:lnTo>
                <a:lnTo>
                  <a:pt x="42" y="1332"/>
                </a:lnTo>
                <a:lnTo>
                  <a:pt x="42" y="1317"/>
                </a:lnTo>
                <a:lnTo>
                  <a:pt x="40" y="1314"/>
                </a:lnTo>
                <a:lnTo>
                  <a:pt x="40" y="1288"/>
                </a:lnTo>
                <a:lnTo>
                  <a:pt x="40" y="1284"/>
                </a:lnTo>
                <a:lnTo>
                  <a:pt x="39" y="1258"/>
                </a:lnTo>
                <a:lnTo>
                  <a:pt x="39" y="1255"/>
                </a:lnTo>
                <a:lnTo>
                  <a:pt x="39" y="1230"/>
                </a:lnTo>
                <a:lnTo>
                  <a:pt x="37" y="1206"/>
                </a:lnTo>
                <a:lnTo>
                  <a:pt x="37" y="1203"/>
                </a:lnTo>
                <a:lnTo>
                  <a:pt x="37" y="1198"/>
                </a:lnTo>
                <a:lnTo>
                  <a:pt x="37" y="1191"/>
                </a:lnTo>
                <a:lnTo>
                  <a:pt x="37" y="1186"/>
                </a:lnTo>
                <a:lnTo>
                  <a:pt x="37" y="1181"/>
                </a:lnTo>
                <a:lnTo>
                  <a:pt x="37" y="1178"/>
                </a:lnTo>
                <a:lnTo>
                  <a:pt x="37" y="1175"/>
                </a:lnTo>
                <a:lnTo>
                  <a:pt x="37" y="1173"/>
                </a:lnTo>
                <a:lnTo>
                  <a:pt x="37" y="1167"/>
                </a:lnTo>
                <a:lnTo>
                  <a:pt x="37" y="1165"/>
                </a:lnTo>
                <a:lnTo>
                  <a:pt x="37" y="1160"/>
                </a:lnTo>
                <a:lnTo>
                  <a:pt x="36" y="1154"/>
                </a:lnTo>
                <a:lnTo>
                  <a:pt x="36" y="1149"/>
                </a:lnTo>
                <a:lnTo>
                  <a:pt x="36" y="1123"/>
                </a:lnTo>
                <a:lnTo>
                  <a:pt x="36" y="1121"/>
                </a:lnTo>
                <a:lnTo>
                  <a:pt x="36" y="1105"/>
                </a:lnTo>
                <a:lnTo>
                  <a:pt x="34" y="1095"/>
                </a:lnTo>
                <a:lnTo>
                  <a:pt x="34" y="1085"/>
                </a:lnTo>
                <a:lnTo>
                  <a:pt x="34" y="1083"/>
                </a:lnTo>
                <a:lnTo>
                  <a:pt x="34" y="1059"/>
                </a:lnTo>
                <a:lnTo>
                  <a:pt x="34" y="1057"/>
                </a:lnTo>
                <a:lnTo>
                  <a:pt x="34" y="1056"/>
                </a:lnTo>
                <a:lnTo>
                  <a:pt x="34" y="1054"/>
                </a:lnTo>
                <a:lnTo>
                  <a:pt x="32" y="1049"/>
                </a:lnTo>
                <a:lnTo>
                  <a:pt x="32" y="1046"/>
                </a:lnTo>
                <a:lnTo>
                  <a:pt x="32" y="1044"/>
                </a:lnTo>
                <a:lnTo>
                  <a:pt x="32" y="1036"/>
                </a:lnTo>
                <a:lnTo>
                  <a:pt x="32" y="1020"/>
                </a:lnTo>
                <a:lnTo>
                  <a:pt x="32" y="1018"/>
                </a:lnTo>
                <a:lnTo>
                  <a:pt x="32" y="1015"/>
                </a:lnTo>
                <a:lnTo>
                  <a:pt x="32" y="997"/>
                </a:lnTo>
                <a:lnTo>
                  <a:pt x="31" y="989"/>
                </a:lnTo>
                <a:lnTo>
                  <a:pt x="27" y="989"/>
                </a:lnTo>
                <a:lnTo>
                  <a:pt x="26" y="989"/>
                </a:lnTo>
                <a:lnTo>
                  <a:pt x="26" y="984"/>
                </a:lnTo>
                <a:lnTo>
                  <a:pt x="26" y="980"/>
                </a:lnTo>
                <a:lnTo>
                  <a:pt x="24" y="961"/>
                </a:lnTo>
                <a:lnTo>
                  <a:pt x="24" y="938"/>
                </a:lnTo>
                <a:lnTo>
                  <a:pt x="24" y="936"/>
                </a:lnTo>
                <a:lnTo>
                  <a:pt x="24" y="935"/>
                </a:lnTo>
                <a:lnTo>
                  <a:pt x="24" y="923"/>
                </a:lnTo>
                <a:lnTo>
                  <a:pt x="24" y="913"/>
                </a:lnTo>
                <a:lnTo>
                  <a:pt x="24" y="912"/>
                </a:lnTo>
                <a:lnTo>
                  <a:pt x="24" y="907"/>
                </a:lnTo>
                <a:lnTo>
                  <a:pt x="22" y="900"/>
                </a:lnTo>
                <a:lnTo>
                  <a:pt x="22" y="897"/>
                </a:lnTo>
                <a:lnTo>
                  <a:pt x="22" y="895"/>
                </a:lnTo>
                <a:lnTo>
                  <a:pt x="22" y="894"/>
                </a:lnTo>
                <a:lnTo>
                  <a:pt x="22" y="879"/>
                </a:lnTo>
                <a:lnTo>
                  <a:pt x="22" y="873"/>
                </a:lnTo>
                <a:lnTo>
                  <a:pt x="22" y="871"/>
                </a:lnTo>
                <a:lnTo>
                  <a:pt x="22" y="866"/>
                </a:lnTo>
                <a:lnTo>
                  <a:pt x="22" y="855"/>
                </a:lnTo>
                <a:lnTo>
                  <a:pt x="22" y="851"/>
                </a:lnTo>
                <a:lnTo>
                  <a:pt x="22" y="848"/>
                </a:lnTo>
                <a:lnTo>
                  <a:pt x="22" y="846"/>
                </a:lnTo>
                <a:lnTo>
                  <a:pt x="22" y="845"/>
                </a:lnTo>
                <a:lnTo>
                  <a:pt x="21" y="838"/>
                </a:lnTo>
                <a:lnTo>
                  <a:pt x="21" y="837"/>
                </a:lnTo>
                <a:lnTo>
                  <a:pt x="21" y="827"/>
                </a:lnTo>
                <a:lnTo>
                  <a:pt x="21" y="820"/>
                </a:lnTo>
                <a:lnTo>
                  <a:pt x="21" y="817"/>
                </a:lnTo>
                <a:lnTo>
                  <a:pt x="21" y="815"/>
                </a:lnTo>
                <a:lnTo>
                  <a:pt x="21" y="812"/>
                </a:lnTo>
                <a:lnTo>
                  <a:pt x="21" y="797"/>
                </a:lnTo>
                <a:lnTo>
                  <a:pt x="21" y="793"/>
                </a:lnTo>
                <a:lnTo>
                  <a:pt x="21" y="791"/>
                </a:lnTo>
                <a:lnTo>
                  <a:pt x="21" y="789"/>
                </a:lnTo>
                <a:lnTo>
                  <a:pt x="21" y="776"/>
                </a:lnTo>
                <a:lnTo>
                  <a:pt x="21" y="775"/>
                </a:lnTo>
                <a:lnTo>
                  <a:pt x="19" y="766"/>
                </a:lnTo>
                <a:lnTo>
                  <a:pt x="19" y="765"/>
                </a:lnTo>
                <a:lnTo>
                  <a:pt x="19" y="757"/>
                </a:lnTo>
                <a:lnTo>
                  <a:pt x="19" y="753"/>
                </a:lnTo>
                <a:lnTo>
                  <a:pt x="19" y="752"/>
                </a:lnTo>
                <a:lnTo>
                  <a:pt x="19" y="750"/>
                </a:lnTo>
                <a:lnTo>
                  <a:pt x="19" y="739"/>
                </a:lnTo>
                <a:lnTo>
                  <a:pt x="19" y="734"/>
                </a:lnTo>
                <a:lnTo>
                  <a:pt x="19" y="726"/>
                </a:lnTo>
                <a:lnTo>
                  <a:pt x="19" y="719"/>
                </a:lnTo>
                <a:lnTo>
                  <a:pt x="18" y="711"/>
                </a:lnTo>
                <a:lnTo>
                  <a:pt x="16" y="711"/>
                </a:lnTo>
                <a:lnTo>
                  <a:pt x="16" y="706"/>
                </a:lnTo>
                <a:lnTo>
                  <a:pt x="16" y="704"/>
                </a:lnTo>
                <a:lnTo>
                  <a:pt x="16" y="695"/>
                </a:lnTo>
                <a:lnTo>
                  <a:pt x="16" y="686"/>
                </a:lnTo>
                <a:lnTo>
                  <a:pt x="16" y="681"/>
                </a:lnTo>
                <a:lnTo>
                  <a:pt x="16" y="680"/>
                </a:lnTo>
                <a:lnTo>
                  <a:pt x="16" y="677"/>
                </a:lnTo>
                <a:lnTo>
                  <a:pt x="16" y="668"/>
                </a:lnTo>
                <a:lnTo>
                  <a:pt x="16" y="665"/>
                </a:lnTo>
                <a:lnTo>
                  <a:pt x="14" y="655"/>
                </a:lnTo>
                <a:lnTo>
                  <a:pt x="14" y="652"/>
                </a:lnTo>
                <a:lnTo>
                  <a:pt x="14" y="647"/>
                </a:lnTo>
                <a:lnTo>
                  <a:pt x="14" y="632"/>
                </a:lnTo>
                <a:lnTo>
                  <a:pt x="14" y="629"/>
                </a:lnTo>
                <a:lnTo>
                  <a:pt x="14" y="614"/>
                </a:lnTo>
                <a:lnTo>
                  <a:pt x="14" y="611"/>
                </a:lnTo>
                <a:lnTo>
                  <a:pt x="13" y="605"/>
                </a:lnTo>
                <a:lnTo>
                  <a:pt x="13" y="585"/>
                </a:lnTo>
                <a:lnTo>
                  <a:pt x="13" y="574"/>
                </a:lnTo>
                <a:lnTo>
                  <a:pt x="13" y="567"/>
                </a:lnTo>
                <a:lnTo>
                  <a:pt x="13" y="565"/>
                </a:lnTo>
                <a:lnTo>
                  <a:pt x="13" y="564"/>
                </a:lnTo>
                <a:lnTo>
                  <a:pt x="13" y="561"/>
                </a:lnTo>
                <a:lnTo>
                  <a:pt x="13" y="557"/>
                </a:lnTo>
                <a:lnTo>
                  <a:pt x="13" y="556"/>
                </a:lnTo>
                <a:lnTo>
                  <a:pt x="11" y="543"/>
                </a:lnTo>
                <a:lnTo>
                  <a:pt x="11" y="534"/>
                </a:lnTo>
                <a:lnTo>
                  <a:pt x="11" y="529"/>
                </a:lnTo>
                <a:lnTo>
                  <a:pt x="11" y="523"/>
                </a:lnTo>
                <a:lnTo>
                  <a:pt x="11" y="513"/>
                </a:lnTo>
                <a:lnTo>
                  <a:pt x="11" y="510"/>
                </a:lnTo>
                <a:lnTo>
                  <a:pt x="11" y="492"/>
                </a:lnTo>
                <a:lnTo>
                  <a:pt x="11" y="489"/>
                </a:lnTo>
                <a:lnTo>
                  <a:pt x="9" y="484"/>
                </a:lnTo>
                <a:lnTo>
                  <a:pt x="9" y="480"/>
                </a:lnTo>
                <a:lnTo>
                  <a:pt x="9" y="459"/>
                </a:lnTo>
                <a:lnTo>
                  <a:pt x="9" y="458"/>
                </a:lnTo>
                <a:lnTo>
                  <a:pt x="9" y="456"/>
                </a:lnTo>
                <a:lnTo>
                  <a:pt x="9" y="454"/>
                </a:lnTo>
                <a:lnTo>
                  <a:pt x="9" y="446"/>
                </a:lnTo>
                <a:lnTo>
                  <a:pt x="9" y="436"/>
                </a:lnTo>
                <a:lnTo>
                  <a:pt x="11" y="436"/>
                </a:lnTo>
                <a:lnTo>
                  <a:pt x="11" y="435"/>
                </a:lnTo>
                <a:lnTo>
                  <a:pt x="11" y="430"/>
                </a:lnTo>
                <a:lnTo>
                  <a:pt x="11" y="428"/>
                </a:lnTo>
                <a:lnTo>
                  <a:pt x="9" y="407"/>
                </a:lnTo>
                <a:lnTo>
                  <a:pt x="9" y="405"/>
                </a:lnTo>
                <a:lnTo>
                  <a:pt x="9" y="399"/>
                </a:lnTo>
                <a:lnTo>
                  <a:pt x="9" y="387"/>
                </a:lnTo>
                <a:lnTo>
                  <a:pt x="9" y="386"/>
                </a:lnTo>
                <a:lnTo>
                  <a:pt x="9" y="374"/>
                </a:lnTo>
                <a:lnTo>
                  <a:pt x="9" y="371"/>
                </a:lnTo>
                <a:lnTo>
                  <a:pt x="9" y="355"/>
                </a:lnTo>
                <a:lnTo>
                  <a:pt x="8" y="335"/>
                </a:lnTo>
                <a:lnTo>
                  <a:pt x="8" y="299"/>
                </a:lnTo>
                <a:lnTo>
                  <a:pt x="8" y="297"/>
                </a:lnTo>
                <a:lnTo>
                  <a:pt x="8" y="294"/>
                </a:lnTo>
                <a:lnTo>
                  <a:pt x="6" y="288"/>
                </a:lnTo>
                <a:lnTo>
                  <a:pt x="6" y="283"/>
                </a:lnTo>
                <a:lnTo>
                  <a:pt x="6" y="281"/>
                </a:lnTo>
                <a:lnTo>
                  <a:pt x="6" y="279"/>
                </a:lnTo>
                <a:lnTo>
                  <a:pt x="6" y="276"/>
                </a:lnTo>
                <a:lnTo>
                  <a:pt x="6" y="270"/>
                </a:lnTo>
                <a:lnTo>
                  <a:pt x="6" y="265"/>
                </a:lnTo>
                <a:lnTo>
                  <a:pt x="6" y="257"/>
                </a:lnTo>
                <a:lnTo>
                  <a:pt x="6" y="252"/>
                </a:lnTo>
                <a:lnTo>
                  <a:pt x="6" y="245"/>
                </a:lnTo>
                <a:lnTo>
                  <a:pt x="6" y="244"/>
                </a:lnTo>
                <a:lnTo>
                  <a:pt x="6" y="242"/>
                </a:lnTo>
                <a:lnTo>
                  <a:pt x="4" y="224"/>
                </a:lnTo>
                <a:lnTo>
                  <a:pt x="4" y="214"/>
                </a:lnTo>
                <a:lnTo>
                  <a:pt x="4" y="209"/>
                </a:lnTo>
                <a:lnTo>
                  <a:pt x="4" y="208"/>
                </a:lnTo>
                <a:lnTo>
                  <a:pt x="4" y="206"/>
                </a:lnTo>
                <a:lnTo>
                  <a:pt x="4" y="186"/>
                </a:lnTo>
                <a:lnTo>
                  <a:pt x="3" y="183"/>
                </a:lnTo>
                <a:lnTo>
                  <a:pt x="3" y="177"/>
                </a:lnTo>
                <a:lnTo>
                  <a:pt x="3" y="167"/>
                </a:lnTo>
                <a:lnTo>
                  <a:pt x="3" y="159"/>
                </a:lnTo>
                <a:lnTo>
                  <a:pt x="1" y="159"/>
                </a:lnTo>
                <a:lnTo>
                  <a:pt x="0" y="152"/>
                </a:lnTo>
                <a:lnTo>
                  <a:pt x="0" y="144"/>
                </a:lnTo>
                <a:lnTo>
                  <a:pt x="0" y="134"/>
                </a:lnTo>
                <a:lnTo>
                  <a:pt x="0" y="132"/>
                </a:lnTo>
                <a:lnTo>
                  <a:pt x="0" y="131"/>
                </a:lnTo>
                <a:lnTo>
                  <a:pt x="4" y="131"/>
                </a:lnTo>
                <a:lnTo>
                  <a:pt x="6" y="131"/>
                </a:lnTo>
                <a:lnTo>
                  <a:pt x="8" y="131"/>
                </a:lnTo>
                <a:lnTo>
                  <a:pt x="9" y="131"/>
                </a:lnTo>
                <a:lnTo>
                  <a:pt x="18" y="131"/>
                </a:lnTo>
                <a:lnTo>
                  <a:pt x="18" y="121"/>
                </a:lnTo>
                <a:lnTo>
                  <a:pt x="27" y="121"/>
                </a:lnTo>
                <a:lnTo>
                  <a:pt x="37" y="121"/>
                </a:lnTo>
                <a:lnTo>
                  <a:pt x="37" y="111"/>
                </a:lnTo>
                <a:lnTo>
                  <a:pt x="36" y="105"/>
                </a:lnTo>
                <a:lnTo>
                  <a:pt x="36" y="103"/>
                </a:lnTo>
                <a:lnTo>
                  <a:pt x="36" y="101"/>
                </a:lnTo>
                <a:lnTo>
                  <a:pt x="42" y="101"/>
                </a:lnTo>
                <a:lnTo>
                  <a:pt x="44" y="101"/>
                </a:lnTo>
                <a:lnTo>
                  <a:pt x="45" y="101"/>
                </a:lnTo>
                <a:lnTo>
                  <a:pt x="45" y="96"/>
                </a:lnTo>
                <a:lnTo>
                  <a:pt x="45" y="95"/>
                </a:lnTo>
                <a:lnTo>
                  <a:pt x="45" y="92"/>
                </a:lnTo>
                <a:lnTo>
                  <a:pt x="49" y="92"/>
                </a:lnTo>
                <a:lnTo>
                  <a:pt x="55" y="92"/>
                </a:lnTo>
                <a:lnTo>
                  <a:pt x="55" y="87"/>
                </a:lnTo>
                <a:lnTo>
                  <a:pt x="53" y="83"/>
                </a:lnTo>
                <a:lnTo>
                  <a:pt x="60" y="82"/>
                </a:lnTo>
                <a:lnTo>
                  <a:pt x="63" y="82"/>
                </a:lnTo>
                <a:lnTo>
                  <a:pt x="63" y="75"/>
                </a:lnTo>
                <a:lnTo>
                  <a:pt x="63" y="74"/>
                </a:lnTo>
                <a:lnTo>
                  <a:pt x="65" y="74"/>
                </a:lnTo>
                <a:lnTo>
                  <a:pt x="65" y="72"/>
                </a:lnTo>
                <a:lnTo>
                  <a:pt x="65" y="69"/>
                </a:lnTo>
                <a:lnTo>
                  <a:pt x="65" y="64"/>
                </a:lnTo>
                <a:lnTo>
                  <a:pt x="71" y="64"/>
                </a:lnTo>
                <a:lnTo>
                  <a:pt x="71" y="54"/>
                </a:lnTo>
                <a:lnTo>
                  <a:pt x="80" y="54"/>
                </a:lnTo>
                <a:lnTo>
                  <a:pt x="81" y="54"/>
                </a:lnTo>
                <a:lnTo>
                  <a:pt x="81" y="52"/>
                </a:lnTo>
                <a:lnTo>
                  <a:pt x="81" y="46"/>
                </a:lnTo>
                <a:lnTo>
                  <a:pt x="81" y="43"/>
                </a:lnTo>
                <a:lnTo>
                  <a:pt x="85" y="43"/>
                </a:lnTo>
                <a:lnTo>
                  <a:pt x="89" y="43"/>
                </a:lnTo>
                <a:lnTo>
                  <a:pt x="89" y="34"/>
                </a:lnTo>
                <a:lnTo>
                  <a:pt x="89" y="29"/>
                </a:lnTo>
                <a:lnTo>
                  <a:pt x="89" y="26"/>
                </a:lnTo>
                <a:lnTo>
                  <a:pt x="99" y="26"/>
                </a:lnTo>
                <a:lnTo>
                  <a:pt x="99" y="25"/>
                </a:lnTo>
                <a:lnTo>
                  <a:pt x="99" y="21"/>
                </a:lnTo>
                <a:lnTo>
                  <a:pt x="99" y="16"/>
                </a:lnTo>
                <a:lnTo>
                  <a:pt x="101" y="16"/>
                </a:lnTo>
                <a:lnTo>
                  <a:pt x="103" y="16"/>
                </a:lnTo>
                <a:lnTo>
                  <a:pt x="104" y="16"/>
                </a:lnTo>
                <a:lnTo>
                  <a:pt x="117" y="16"/>
                </a:lnTo>
                <a:lnTo>
                  <a:pt x="117" y="7"/>
                </a:lnTo>
                <a:lnTo>
                  <a:pt x="148" y="7"/>
                </a:lnTo>
                <a:lnTo>
                  <a:pt x="150" y="7"/>
                </a:lnTo>
                <a:lnTo>
                  <a:pt x="160" y="7"/>
                </a:lnTo>
                <a:lnTo>
                  <a:pt x="161" y="7"/>
                </a:lnTo>
                <a:lnTo>
                  <a:pt x="181" y="5"/>
                </a:lnTo>
                <a:lnTo>
                  <a:pt x="184" y="5"/>
                </a:lnTo>
                <a:lnTo>
                  <a:pt x="191" y="5"/>
                </a:lnTo>
                <a:lnTo>
                  <a:pt x="196" y="5"/>
                </a:lnTo>
                <a:lnTo>
                  <a:pt x="207" y="3"/>
                </a:lnTo>
                <a:lnTo>
                  <a:pt x="212" y="3"/>
                </a:lnTo>
                <a:lnTo>
                  <a:pt x="217" y="3"/>
                </a:lnTo>
                <a:lnTo>
                  <a:pt x="219" y="3"/>
                </a:lnTo>
                <a:lnTo>
                  <a:pt x="222" y="3"/>
                </a:lnTo>
                <a:lnTo>
                  <a:pt x="245" y="3"/>
                </a:lnTo>
                <a:lnTo>
                  <a:pt x="256" y="2"/>
                </a:lnTo>
                <a:lnTo>
                  <a:pt x="259" y="2"/>
                </a:lnTo>
                <a:lnTo>
                  <a:pt x="263" y="2"/>
                </a:lnTo>
                <a:lnTo>
                  <a:pt x="272" y="2"/>
                </a:lnTo>
                <a:lnTo>
                  <a:pt x="276" y="2"/>
                </a:lnTo>
                <a:lnTo>
                  <a:pt x="279" y="2"/>
                </a:lnTo>
                <a:lnTo>
                  <a:pt x="282" y="2"/>
                </a:lnTo>
                <a:lnTo>
                  <a:pt x="287" y="2"/>
                </a:lnTo>
                <a:lnTo>
                  <a:pt x="290" y="0"/>
                </a:lnTo>
                <a:lnTo>
                  <a:pt x="290" y="2"/>
                </a:lnTo>
                <a:lnTo>
                  <a:pt x="292" y="10"/>
                </a:lnTo>
                <a:close/>
              </a:path>
            </a:pathLst>
          </a:custGeom>
          <a:solidFill>
            <a:schemeClr val="accent3">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05" name="Freeform 744"/>
          <p:cNvSpPr>
            <a:spLocks/>
          </p:cNvSpPr>
          <p:nvPr/>
        </p:nvSpPr>
        <p:spPr bwMode="auto">
          <a:xfrm>
            <a:off x="8393792" y="3923481"/>
            <a:ext cx="6070" cy="4163"/>
          </a:xfrm>
          <a:custGeom>
            <a:avLst/>
            <a:gdLst>
              <a:gd name="T0" fmla="*/ 0 w 3"/>
              <a:gd name="T1" fmla="*/ 2 h 2"/>
              <a:gd name="T2" fmla="*/ 0 w 3"/>
              <a:gd name="T3" fmla="*/ 0 h 2"/>
              <a:gd name="T4" fmla="*/ 2 w 3"/>
              <a:gd name="T5" fmla="*/ 0 h 2"/>
              <a:gd name="T6" fmla="*/ 3 w 3"/>
              <a:gd name="T7" fmla="*/ 0 h 2"/>
              <a:gd name="T8" fmla="*/ 2 w 3"/>
              <a:gd name="T9" fmla="*/ 0 h 2"/>
              <a:gd name="T10" fmla="*/ 2 w 3"/>
              <a:gd name="T11" fmla="*/ 2 h 2"/>
              <a:gd name="T12" fmla="*/ 0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2"/>
                </a:moveTo>
                <a:lnTo>
                  <a:pt x="0" y="0"/>
                </a:lnTo>
                <a:lnTo>
                  <a:pt x="2" y="0"/>
                </a:lnTo>
                <a:lnTo>
                  <a:pt x="3" y="0"/>
                </a:lnTo>
                <a:lnTo>
                  <a:pt x="2" y="0"/>
                </a:lnTo>
                <a:lnTo>
                  <a:pt x="2" y="2"/>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06" name="Freeform 745"/>
          <p:cNvSpPr>
            <a:spLocks/>
          </p:cNvSpPr>
          <p:nvPr/>
        </p:nvSpPr>
        <p:spPr bwMode="auto">
          <a:xfrm>
            <a:off x="8414027" y="3890173"/>
            <a:ext cx="6070" cy="2082"/>
          </a:xfrm>
          <a:custGeom>
            <a:avLst/>
            <a:gdLst>
              <a:gd name="T0" fmla="*/ 3 w 3"/>
              <a:gd name="T1" fmla="*/ 1 h 1"/>
              <a:gd name="T2" fmla="*/ 1 w 3"/>
              <a:gd name="T3" fmla="*/ 1 h 1"/>
              <a:gd name="T4" fmla="*/ 0 w 3"/>
              <a:gd name="T5" fmla="*/ 1 h 1"/>
              <a:gd name="T6" fmla="*/ 1 w 3"/>
              <a:gd name="T7" fmla="*/ 1 h 1"/>
              <a:gd name="T8" fmla="*/ 1 w 3"/>
              <a:gd name="T9" fmla="*/ 0 h 1"/>
              <a:gd name="T10" fmla="*/ 3 w 3"/>
              <a:gd name="T11" fmla="*/ 0 h 1"/>
              <a:gd name="T12" fmla="*/ 3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1"/>
                </a:moveTo>
                <a:lnTo>
                  <a:pt x="1" y="1"/>
                </a:lnTo>
                <a:lnTo>
                  <a:pt x="0" y="1"/>
                </a:lnTo>
                <a:lnTo>
                  <a:pt x="1" y="1"/>
                </a:lnTo>
                <a:lnTo>
                  <a:pt x="1" y="0"/>
                </a:lnTo>
                <a:lnTo>
                  <a:pt x="3" y="0"/>
                </a:lnTo>
                <a:lnTo>
                  <a:pt x="3"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07" name="Freeform 746"/>
          <p:cNvSpPr>
            <a:spLocks/>
          </p:cNvSpPr>
          <p:nvPr/>
        </p:nvSpPr>
        <p:spPr bwMode="auto">
          <a:xfrm>
            <a:off x="8436285" y="3858947"/>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08" name="Freeform 747"/>
          <p:cNvSpPr>
            <a:spLocks/>
          </p:cNvSpPr>
          <p:nvPr/>
        </p:nvSpPr>
        <p:spPr bwMode="auto">
          <a:xfrm>
            <a:off x="8436285" y="3821475"/>
            <a:ext cx="404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09" name="Freeform 748"/>
          <p:cNvSpPr>
            <a:spLocks/>
          </p:cNvSpPr>
          <p:nvPr/>
        </p:nvSpPr>
        <p:spPr bwMode="auto">
          <a:xfrm>
            <a:off x="8442355" y="3796494"/>
            <a:ext cx="10117" cy="10409"/>
          </a:xfrm>
          <a:custGeom>
            <a:avLst/>
            <a:gdLst>
              <a:gd name="T0" fmla="*/ 4 w 5"/>
              <a:gd name="T1" fmla="*/ 2 h 5"/>
              <a:gd name="T2" fmla="*/ 5 w 5"/>
              <a:gd name="T3" fmla="*/ 2 h 5"/>
              <a:gd name="T4" fmla="*/ 5 w 5"/>
              <a:gd name="T5" fmla="*/ 4 h 5"/>
              <a:gd name="T6" fmla="*/ 5 w 5"/>
              <a:gd name="T7" fmla="*/ 5 h 5"/>
              <a:gd name="T8" fmla="*/ 4 w 5"/>
              <a:gd name="T9" fmla="*/ 5 h 5"/>
              <a:gd name="T10" fmla="*/ 4 w 5"/>
              <a:gd name="T11" fmla="*/ 4 h 5"/>
              <a:gd name="T12" fmla="*/ 2 w 5"/>
              <a:gd name="T13" fmla="*/ 4 h 5"/>
              <a:gd name="T14" fmla="*/ 0 w 5"/>
              <a:gd name="T15" fmla="*/ 4 h 5"/>
              <a:gd name="T16" fmla="*/ 0 w 5"/>
              <a:gd name="T17" fmla="*/ 2 h 5"/>
              <a:gd name="T18" fmla="*/ 2 w 5"/>
              <a:gd name="T19" fmla="*/ 2 h 5"/>
              <a:gd name="T20" fmla="*/ 2 w 5"/>
              <a:gd name="T21" fmla="*/ 0 h 5"/>
              <a:gd name="T22" fmla="*/ 2 w 5"/>
              <a:gd name="T23" fmla="*/ 2 h 5"/>
              <a:gd name="T24" fmla="*/ 4 w 5"/>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4" y="2"/>
                </a:moveTo>
                <a:lnTo>
                  <a:pt x="5" y="2"/>
                </a:lnTo>
                <a:lnTo>
                  <a:pt x="5" y="4"/>
                </a:lnTo>
                <a:lnTo>
                  <a:pt x="5" y="5"/>
                </a:lnTo>
                <a:lnTo>
                  <a:pt x="4" y="5"/>
                </a:lnTo>
                <a:lnTo>
                  <a:pt x="4" y="4"/>
                </a:lnTo>
                <a:lnTo>
                  <a:pt x="2" y="4"/>
                </a:lnTo>
                <a:lnTo>
                  <a:pt x="0" y="4"/>
                </a:lnTo>
                <a:lnTo>
                  <a:pt x="0" y="2"/>
                </a:lnTo>
                <a:lnTo>
                  <a:pt x="2" y="2"/>
                </a:lnTo>
                <a:lnTo>
                  <a:pt x="2" y="0"/>
                </a:lnTo>
                <a:lnTo>
                  <a:pt x="2" y="2"/>
                </a:lnTo>
                <a:lnTo>
                  <a:pt x="4"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10" name="Freeform 749"/>
          <p:cNvSpPr>
            <a:spLocks/>
          </p:cNvSpPr>
          <p:nvPr/>
        </p:nvSpPr>
        <p:spPr bwMode="auto">
          <a:xfrm>
            <a:off x="8450449" y="3769432"/>
            <a:ext cx="0" cy="4163"/>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11" name="Freeform 750"/>
          <p:cNvSpPr>
            <a:spLocks/>
          </p:cNvSpPr>
          <p:nvPr/>
        </p:nvSpPr>
        <p:spPr bwMode="auto">
          <a:xfrm>
            <a:off x="8440332" y="3746533"/>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12" name="Freeform 751"/>
          <p:cNvSpPr>
            <a:spLocks/>
          </p:cNvSpPr>
          <p:nvPr/>
        </p:nvSpPr>
        <p:spPr bwMode="auto">
          <a:xfrm>
            <a:off x="8434261" y="3746533"/>
            <a:ext cx="6070" cy="10409"/>
          </a:xfrm>
          <a:custGeom>
            <a:avLst/>
            <a:gdLst>
              <a:gd name="T0" fmla="*/ 3 w 3"/>
              <a:gd name="T1" fmla="*/ 2 h 5"/>
              <a:gd name="T2" fmla="*/ 3 w 3"/>
              <a:gd name="T3" fmla="*/ 3 h 5"/>
              <a:gd name="T4" fmla="*/ 1 w 3"/>
              <a:gd name="T5" fmla="*/ 3 h 5"/>
              <a:gd name="T6" fmla="*/ 1 w 3"/>
              <a:gd name="T7" fmla="*/ 5 h 5"/>
              <a:gd name="T8" fmla="*/ 0 w 3"/>
              <a:gd name="T9" fmla="*/ 5 h 5"/>
              <a:gd name="T10" fmla="*/ 0 w 3"/>
              <a:gd name="T11" fmla="*/ 3 h 5"/>
              <a:gd name="T12" fmla="*/ 1 w 3"/>
              <a:gd name="T13" fmla="*/ 2 h 5"/>
              <a:gd name="T14" fmla="*/ 1 w 3"/>
              <a:gd name="T15" fmla="*/ 3 h 5"/>
              <a:gd name="T16" fmla="*/ 1 w 3"/>
              <a:gd name="T17" fmla="*/ 2 h 5"/>
              <a:gd name="T18" fmla="*/ 1 w 3"/>
              <a:gd name="T19" fmla="*/ 0 h 5"/>
              <a:gd name="T20" fmla="*/ 1 w 3"/>
              <a:gd name="T21" fmla="*/ 2 h 5"/>
              <a:gd name="T22" fmla="*/ 3 w 3"/>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3" y="2"/>
                </a:moveTo>
                <a:lnTo>
                  <a:pt x="3" y="3"/>
                </a:lnTo>
                <a:lnTo>
                  <a:pt x="1" y="3"/>
                </a:lnTo>
                <a:lnTo>
                  <a:pt x="1" y="5"/>
                </a:lnTo>
                <a:lnTo>
                  <a:pt x="0" y="5"/>
                </a:lnTo>
                <a:lnTo>
                  <a:pt x="0" y="3"/>
                </a:lnTo>
                <a:lnTo>
                  <a:pt x="1" y="2"/>
                </a:lnTo>
                <a:lnTo>
                  <a:pt x="1" y="3"/>
                </a:lnTo>
                <a:lnTo>
                  <a:pt x="1" y="2"/>
                </a:lnTo>
                <a:lnTo>
                  <a:pt x="1" y="0"/>
                </a:lnTo>
                <a:lnTo>
                  <a:pt x="1" y="2"/>
                </a:lnTo>
                <a:lnTo>
                  <a:pt x="3"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13" name="Freeform 752"/>
          <p:cNvSpPr>
            <a:spLocks/>
          </p:cNvSpPr>
          <p:nvPr/>
        </p:nvSpPr>
        <p:spPr bwMode="auto">
          <a:xfrm>
            <a:off x="8440332" y="3742369"/>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14" name="Freeform 753"/>
          <p:cNvSpPr>
            <a:spLocks/>
          </p:cNvSpPr>
          <p:nvPr/>
        </p:nvSpPr>
        <p:spPr bwMode="auto">
          <a:xfrm>
            <a:off x="8446402" y="3736124"/>
            <a:ext cx="404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15" name="Freeform 754"/>
          <p:cNvSpPr>
            <a:spLocks/>
          </p:cNvSpPr>
          <p:nvPr/>
        </p:nvSpPr>
        <p:spPr bwMode="auto">
          <a:xfrm>
            <a:off x="8450449" y="3719470"/>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16" name="Freeform 755"/>
          <p:cNvSpPr>
            <a:spLocks/>
          </p:cNvSpPr>
          <p:nvPr/>
        </p:nvSpPr>
        <p:spPr bwMode="auto">
          <a:xfrm>
            <a:off x="8436285" y="3709061"/>
            <a:ext cx="36422" cy="43717"/>
          </a:xfrm>
          <a:custGeom>
            <a:avLst/>
            <a:gdLst>
              <a:gd name="T0" fmla="*/ 15 w 18"/>
              <a:gd name="T1" fmla="*/ 3 h 21"/>
              <a:gd name="T2" fmla="*/ 16 w 18"/>
              <a:gd name="T3" fmla="*/ 5 h 21"/>
              <a:gd name="T4" fmla="*/ 18 w 18"/>
              <a:gd name="T5" fmla="*/ 6 h 21"/>
              <a:gd name="T6" fmla="*/ 16 w 18"/>
              <a:gd name="T7" fmla="*/ 10 h 21"/>
              <a:gd name="T8" fmla="*/ 13 w 18"/>
              <a:gd name="T9" fmla="*/ 10 h 21"/>
              <a:gd name="T10" fmla="*/ 12 w 18"/>
              <a:gd name="T11" fmla="*/ 11 h 21"/>
              <a:gd name="T12" fmla="*/ 10 w 18"/>
              <a:gd name="T13" fmla="*/ 13 h 21"/>
              <a:gd name="T14" fmla="*/ 10 w 18"/>
              <a:gd name="T15" fmla="*/ 13 h 21"/>
              <a:gd name="T16" fmla="*/ 8 w 18"/>
              <a:gd name="T17" fmla="*/ 16 h 21"/>
              <a:gd name="T18" fmla="*/ 7 w 18"/>
              <a:gd name="T19" fmla="*/ 20 h 21"/>
              <a:gd name="T20" fmla="*/ 3 w 18"/>
              <a:gd name="T21" fmla="*/ 20 h 21"/>
              <a:gd name="T22" fmla="*/ 2 w 18"/>
              <a:gd name="T23" fmla="*/ 21 h 21"/>
              <a:gd name="T24" fmla="*/ 2 w 18"/>
              <a:gd name="T25" fmla="*/ 18 h 21"/>
              <a:gd name="T26" fmla="*/ 0 w 18"/>
              <a:gd name="T27" fmla="*/ 16 h 21"/>
              <a:gd name="T28" fmla="*/ 3 w 18"/>
              <a:gd name="T29" fmla="*/ 16 h 21"/>
              <a:gd name="T30" fmla="*/ 5 w 18"/>
              <a:gd name="T31" fmla="*/ 15 h 21"/>
              <a:gd name="T32" fmla="*/ 7 w 18"/>
              <a:gd name="T33" fmla="*/ 13 h 21"/>
              <a:gd name="T34" fmla="*/ 8 w 18"/>
              <a:gd name="T35" fmla="*/ 11 h 21"/>
              <a:gd name="T36" fmla="*/ 8 w 18"/>
              <a:gd name="T37" fmla="*/ 11 h 21"/>
              <a:gd name="T38" fmla="*/ 7 w 18"/>
              <a:gd name="T39" fmla="*/ 10 h 21"/>
              <a:gd name="T40" fmla="*/ 8 w 18"/>
              <a:gd name="T41" fmla="*/ 8 h 21"/>
              <a:gd name="T42" fmla="*/ 10 w 18"/>
              <a:gd name="T43" fmla="*/ 6 h 21"/>
              <a:gd name="T44" fmla="*/ 12 w 18"/>
              <a:gd name="T45" fmla="*/ 5 h 21"/>
              <a:gd name="T46" fmla="*/ 10 w 18"/>
              <a:gd name="T47" fmla="*/ 6 h 21"/>
              <a:gd name="T48" fmla="*/ 8 w 18"/>
              <a:gd name="T49" fmla="*/ 5 h 21"/>
              <a:gd name="T50" fmla="*/ 8 w 18"/>
              <a:gd name="T51" fmla="*/ 5 h 21"/>
              <a:gd name="T52" fmla="*/ 12 w 18"/>
              <a:gd name="T53" fmla="*/ 5 h 21"/>
              <a:gd name="T54" fmla="*/ 8 w 18"/>
              <a:gd name="T55" fmla="*/ 5 h 21"/>
              <a:gd name="T56" fmla="*/ 7 w 18"/>
              <a:gd name="T57" fmla="*/ 6 h 21"/>
              <a:gd name="T58" fmla="*/ 5 w 18"/>
              <a:gd name="T59" fmla="*/ 5 h 21"/>
              <a:gd name="T60" fmla="*/ 7 w 18"/>
              <a:gd name="T61" fmla="*/ 3 h 21"/>
              <a:gd name="T62" fmla="*/ 8 w 18"/>
              <a:gd name="T63" fmla="*/ 2 h 21"/>
              <a:gd name="T64" fmla="*/ 12 w 18"/>
              <a:gd name="T65" fmla="*/ 2 h 21"/>
              <a:gd name="T66" fmla="*/ 13 w 18"/>
              <a:gd name="T67" fmla="*/ 0 h 21"/>
              <a:gd name="T68" fmla="*/ 15 w 18"/>
              <a:gd name="T6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21">
                <a:moveTo>
                  <a:pt x="15" y="2"/>
                </a:moveTo>
                <a:lnTo>
                  <a:pt x="15" y="3"/>
                </a:lnTo>
                <a:lnTo>
                  <a:pt x="16" y="3"/>
                </a:lnTo>
                <a:lnTo>
                  <a:pt x="16" y="5"/>
                </a:lnTo>
                <a:lnTo>
                  <a:pt x="16" y="6"/>
                </a:lnTo>
                <a:lnTo>
                  <a:pt x="18" y="6"/>
                </a:lnTo>
                <a:lnTo>
                  <a:pt x="18" y="8"/>
                </a:lnTo>
                <a:lnTo>
                  <a:pt x="16" y="10"/>
                </a:lnTo>
                <a:lnTo>
                  <a:pt x="15" y="10"/>
                </a:lnTo>
                <a:lnTo>
                  <a:pt x="13" y="10"/>
                </a:lnTo>
                <a:lnTo>
                  <a:pt x="12" y="10"/>
                </a:lnTo>
                <a:lnTo>
                  <a:pt x="12" y="11"/>
                </a:lnTo>
                <a:lnTo>
                  <a:pt x="10" y="11"/>
                </a:lnTo>
                <a:lnTo>
                  <a:pt x="10" y="13"/>
                </a:lnTo>
                <a:lnTo>
                  <a:pt x="8" y="13"/>
                </a:lnTo>
                <a:lnTo>
                  <a:pt x="10" y="13"/>
                </a:lnTo>
                <a:lnTo>
                  <a:pt x="8" y="15"/>
                </a:lnTo>
                <a:lnTo>
                  <a:pt x="8" y="16"/>
                </a:lnTo>
                <a:lnTo>
                  <a:pt x="8" y="18"/>
                </a:lnTo>
                <a:lnTo>
                  <a:pt x="7" y="20"/>
                </a:lnTo>
                <a:lnTo>
                  <a:pt x="5" y="20"/>
                </a:lnTo>
                <a:lnTo>
                  <a:pt x="3" y="20"/>
                </a:lnTo>
                <a:lnTo>
                  <a:pt x="3" y="21"/>
                </a:lnTo>
                <a:lnTo>
                  <a:pt x="2" y="21"/>
                </a:lnTo>
                <a:lnTo>
                  <a:pt x="2" y="20"/>
                </a:lnTo>
                <a:lnTo>
                  <a:pt x="2" y="18"/>
                </a:lnTo>
                <a:lnTo>
                  <a:pt x="0" y="18"/>
                </a:lnTo>
                <a:lnTo>
                  <a:pt x="0" y="16"/>
                </a:lnTo>
                <a:lnTo>
                  <a:pt x="2" y="16"/>
                </a:lnTo>
                <a:lnTo>
                  <a:pt x="3" y="16"/>
                </a:lnTo>
                <a:lnTo>
                  <a:pt x="5" y="16"/>
                </a:lnTo>
                <a:lnTo>
                  <a:pt x="5" y="15"/>
                </a:lnTo>
                <a:lnTo>
                  <a:pt x="5" y="13"/>
                </a:lnTo>
                <a:lnTo>
                  <a:pt x="7" y="13"/>
                </a:lnTo>
                <a:lnTo>
                  <a:pt x="7" y="11"/>
                </a:lnTo>
                <a:lnTo>
                  <a:pt x="8" y="11"/>
                </a:lnTo>
                <a:lnTo>
                  <a:pt x="10" y="11"/>
                </a:lnTo>
                <a:lnTo>
                  <a:pt x="8" y="11"/>
                </a:lnTo>
                <a:lnTo>
                  <a:pt x="7" y="11"/>
                </a:lnTo>
                <a:lnTo>
                  <a:pt x="7" y="10"/>
                </a:lnTo>
                <a:lnTo>
                  <a:pt x="7" y="8"/>
                </a:lnTo>
                <a:lnTo>
                  <a:pt x="8" y="8"/>
                </a:lnTo>
                <a:lnTo>
                  <a:pt x="8" y="6"/>
                </a:lnTo>
                <a:lnTo>
                  <a:pt x="10" y="6"/>
                </a:lnTo>
                <a:lnTo>
                  <a:pt x="12" y="6"/>
                </a:lnTo>
                <a:lnTo>
                  <a:pt x="12" y="5"/>
                </a:lnTo>
                <a:lnTo>
                  <a:pt x="10" y="5"/>
                </a:lnTo>
                <a:lnTo>
                  <a:pt x="10" y="6"/>
                </a:lnTo>
                <a:lnTo>
                  <a:pt x="8" y="6"/>
                </a:lnTo>
                <a:lnTo>
                  <a:pt x="8" y="5"/>
                </a:lnTo>
                <a:lnTo>
                  <a:pt x="7" y="5"/>
                </a:lnTo>
                <a:lnTo>
                  <a:pt x="8" y="5"/>
                </a:lnTo>
                <a:lnTo>
                  <a:pt x="10" y="5"/>
                </a:lnTo>
                <a:lnTo>
                  <a:pt x="12" y="5"/>
                </a:lnTo>
                <a:lnTo>
                  <a:pt x="10" y="5"/>
                </a:lnTo>
                <a:lnTo>
                  <a:pt x="8" y="5"/>
                </a:lnTo>
                <a:lnTo>
                  <a:pt x="7" y="5"/>
                </a:lnTo>
                <a:lnTo>
                  <a:pt x="7" y="6"/>
                </a:lnTo>
                <a:lnTo>
                  <a:pt x="5" y="6"/>
                </a:lnTo>
                <a:lnTo>
                  <a:pt x="5" y="5"/>
                </a:lnTo>
                <a:lnTo>
                  <a:pt x="7" y="5"/>
                </a:lnTo>
                <a:lnTo>
                  <a:pt x="7" y="3"/>
                </a:lnTo>
                <a:lnTo>
                  <a:pt x="7" y="2"/>
                </a:lnTo>
                <a:lnTo>
                  <a:pt x="8" y="2"/>
                </a:lnTo>
                <a:lnTo>
                  <a:pt x="10" y="2"/>
                </a:lnTo>
                <a:lnTo>
                  <a:pt x="12" y="2"/>
                </a:lnTo>
                <a:lnTo>
                  <a:pt x="13" y="2"/>
                </a:lnTo>
                <a:lnTo>
                  <a:pt x="13" y="0"/>
                </a:lnTo>
                <a:lnTo>
                  <a:pt x="15" y="0"/>
                </a:lnTo>
                <a:lnTo>
                  <a:pt x="15"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17" name="Freeform 756"/>
          <p:cNvSpPr>
            <a:spLocks/>
          </p:cNvSpPr>
          <p:nvPr/>
        </p:nvSpPr>
        <p:spPr bwMode="auto">
          <a:xfrm>
            <a:off x="8442355" y="3654936"/>
            <a:ext cx="14164" cy="6245"/>
          </a:xfrm>
          <a:custGeom>
            <a:avLst/>
            <a:gdLst>
              <a:gd name="T0" fmla="*/ 2 w 7"/>
              <a:gd name="T1" fmla="*/ 0 h 3"/>
              <a:gd name="T2" fmla="*/ 4 w 7"/>
              <a:gd name="T3" fmla="*/ 0 h 3"/>
              <a:gd name="T4" fmla="*/ 5 w 7"/>
              <a:gd name="T5" fmla="*/ 0 h 3"/>
              <a:gd name="T6" fmla="*/ 5 w 7"/>
              <a:gd name="T7" fmla="*/ 1 h 3"/>
              <a:gd name="T8" fmla="*/ 7 w 7"/>
              <a:gd name="T9" fmla="*/ 1 h 3"/>
              <a:gd name="T10" fmla="*/ 7 w 7"/>
              <a:gd name="T11" fmla="*/ 3 h 3"/>
              <a:gd name="T12" fmla="*/ 5 w 7"/>
              <a:gd name="T13" fmla="*/ 3 h 3"/>
              <a:gd name="T14" fmla="*/ 4 w 7"/>
              <a:gd name="T15" fmla="*/ 3 h 3"/>
              <a:gd name="T16" fmla="*/ 2 w 7"/>
              <a:gd name="T17" fmla="*/ 3 h 3"/>
              <a:gd name="T18" fmla="*/ 2 w 7"/>
              <a:gd name="T19" fmla="*/ 1 h 3"/>
              <a:gd name="T20" fmla="*/ 0 w 7"/>
              <a:gd name="T21" fmla="*/ 1 h 3"/>
              <a:gd name="T22" fmla="*/ 0 w 7"/>
              <a:gd name="T23" fmla="*/ 0 h 3"/>
              <a:gd name="T24" fmla="*/ 2 w 7"/>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
                <a:moveTo>
                  <a:pt x="2" y="0"/>
                </a:moveTo>
                <a:lnTo>
                  <a:pt x="4" y="0"/>
                </a:lnTo>
                <a:lnTo>
                  <a:pt x="5" y="0"/>
                </a:lnTo>
                <a:lnTo>
                  <a:pt x="5" y="1"/>
                </a:lnTo>
                <a:lnTo>
                  <a:pt x="7" y="1"/>
                </a:lnTo>
                <a:lnTo>
                  <a:pt x="7" y="3"/>
                </a:lnTo>
                <a:lnTo>
                  <a:pt x="5" y="3"/>
                </a:lnTo>
                <a:lnTo>
                  <a:pt x="4" y="3"/>
                </a:lnTo>
                <a:lnTo>
                  <a:pt x="2" y="3"/>
                </a:lnTo>
                <a:lnTo>
                  <a:pt x="2" y="1"/>
                </a:lnTo>
                <a:lnTo>
                  <a:pt x="0" y="1"/>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18" name="Freeform 757"/>
          <p:cNvSpPr>
            <a:spLocks/>
          </p:cNvSpPr>
          <p:nvPr/>
        </p:nvSpPr>
        <p:spPr bwMode="auto">
          <a:xfrm>
            <a:off x="8440332" y="3650772"/>
            <a:ext cx="6070" cy="6245"/>
          </a:xfrm>
          <a:custGeom>
            <a:avLst/>
            <a:gdLst>
              <a:gd name="T0" fmla="*/ 1 w 3"/>
              <a:gd name="T1" fmla="*/ 2 h 3"/>
              <a:gd name="T2" fmla="*/ 3 w 3"/>
              <a:gd name="T3" fmla="*/ 2 h 3"/>
              <a:gd name="T4" fmla="*/ 1 w 3"/>
              <a:gd name="T5" fmla="*/ 2 h 3"/>
              <a:gd name="T6" fmla="*/ 1 w 3"/>
              <a:gd name="T7" fmla="*/ 3 h 3"/>
              <a:gd name="T8" fmla="*/ 1 w 3"/>
              <a:gd name="T9" fmla="*/ 2 h 3"/>
              <a:gd name="T10" fmla="*/ 0 w 3"/>
              <a:gd name="T11" fmla="*/ 2 h 3"/>
              <a:gd name="T12" fmla="*/ 0 w 3"/>
              <a:gd name="T13" fmla="*/ 0 h 3"/>
              <a:gd name="T14" fmla="*/ 0 w 3"/>
              <a:gd name="T15" fmla="*/ 2 h 3"/>
              <a:gd name="T16" fmla="*/ 1 w 3"/>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2"/>
                </a:moveTo>
                <a:lnTo>
                  <a:pt x="3" y="2"/>
                </a:lnTo>
                <a:lnTo>
                  <a:pt x="1" y="2"/>
                </a:lnTo>
                <a:lnTo>
                  <a:pt x="1" y="3"/>
                </a:lnTo>
                <a:lnTo>
                  <a:pt x="1" y="2"/>
                </a:lnTo>
                <a:lnTo>
                  <a:pt x="0" y="2"/>
                </a:lnTo>
                <a:lnTo>
                  <a:pt x="0" y="0"/>
                </a:lnTo>
                <a:lnTo>
                  <a:pt x="0" y="2"/>
                </a:lnTo>
                <a:lnTo>
                  <a:pt x="1"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19" name="Freeform 758"/>
          <p:cNvSpPr>
            <a:spLocks/>
          </p:cNvSpPr>
          <p:nvPr/>
        </p:nvSpPr>
        <p:spPr bwMode="auto">
          <a:xfrm>
            <a:off x="8436285" y="3650772"/>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20" name="Freeform 759"/>
          <p:cNvSpPr>
            <a:spLocks/>
          </p:cNvSpPr>
          <p:nvPr/>
        </p:nvSpPr>
        <p:spPr bwMode="auto">
          <a:xfrm>
            <a:off x="8434261" y="3648691"/>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21" name="Freeform 760"/>
          <p:cNvSpPr>
            <a:spLocks/>
          </p:cNvSpPr>
          <p:nvPr/>
        </p:nvSpPr>
        <p:spPr bwMode="auto">
          <a:xfrm>
            <a:off x="8436285" y="3648691"/>
            <a:ext cx="14164" cy="6245"/>
          </a:xfrm>
          <a:custGeom>
            <a:avLst/>
            <a:gdLst>
              <a:gd name="T0" fmla="*/ 3 w 7"/>
              <a:gd name="T1" fmla="*/ 0 h 3"/>
              <a:gd name="T2" fmla="*/ 3 w 7"/>
              <a:gd name="T3" fmla="*/ 1 h 3"/>
              <a:gd name="T4" fmla="*/ 5 w 7"/>
              <a:gd name="T5" fmla="*/ 1 h 3"/>
              <a:gd name="T6" fmla="*/ 7 w 7"/>
              <a:gd name="T7" fmla="*/ 1 h 3"/>
              <a:gd name="T8" fmla="*/ 7 w 7"/>
              <a:gd name="T9" fmla="*/ 3 h 3"/>
              <a:gd name="T10" fmla="*/ 5 w 7"/>
              <a:gd name="T11" fmla="*/ 3 h 3"/>
              <a:gd name="T12" fmla="*/ 5 w 7"/>
              <a:gd name="T13" fmla="*/ 1 h 3"/>
              <a:gd name="T14" fmla="*/ 3 w 7"/>
              <a:gd name="T15" fmla="*/ 1 h 3"/>
              <a:gd name="T16" fmla="*/ 2 w 7"/>
              <a:gd name="T17" fmla="*/ 1 h 3"/>
              <a:gd name="T18" fmla="*/ 0 w 7"/>
              <a:gd name="T19" fmla="*/ 1 h 3"/>
              <a:gd name="T20" fmla="*/ 0 w 7"/>
              <a:gd name="T21" fmla="*/ 0 h 3"/>
              <a:gd name="T22" fmla="*/ 2 w 7"/>
              <a:gd name="T23" fmla="*/ 0 h 3"/>
              <a:gd name="T24" fmla="*/ 3 w 7"/>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
                <a:moveTo>
                  <a:pt x="3" y="0"/>
                </a:moveTo>
                <a:lnTo>
                  <a:pt x="3" y="1"/>
                </a:lnTo>
                <a:lnTo>
                  <a:pt x="5" y="1"/>
                </a:lnTo>
                <a:lnTo>
                  <a:pt x="7" y="1"/>
                </a:lnTo>
                <a:lnTo>
                  <a:pt x="7" y="3"/>
                </a:lnTo>
                <a:lnTo>
                  <a:pt x="5" y="3"/>
                </a:lnTo>
                <a:lnTo>
                  <a:pt x="5" y="1"/>
                </a:lnTo>
                <a:lnTo>
                  <a:pt x="3" y="1"/>
                </a:lnTo>
                <a:lnTo>
                  <a:pt x="2" y="1"/>
                </a:lnTo>
                <a:lnTo>
                  <a:pt x="0" y="1"/>
                </a:lnTo>
                <a:lnTo>
                  <a:pt x="0" y="0"/>
                </a:lnTo>
                <a:lnTo>
                  <a:pt x="2"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22" name="Freeform 761"/>
          <p:cNvSpPr>
            <a:spLocks/>
          </p:cNvSpPr>
          <p:nvPr/>
        </p:nvSpPr>
        <p:spPr bwMode="auto">
          <a:xfrm>
            <a:off x="8462590" y="3559176"/>
            <a:ext cx="10117" cy="14572"/>
          </a:xfrm>
          <a:custGeom>
            <a:avLst/>
            <a:gdLst>
              <a:gd name="T0" fmla="*/ 3 w 5"/>
              <a:gd name="T1" fmla="*/ 3 h 7"/>
              <a:gd name="T2" fmla="*/ 3 w 5"/>
              <a:gd name="T3" fmla="*/ 5 h 7"/>
              <a:gd name="T4" fmla="*/ 3 w 5"/>
              <a:gd name="T5" fmla="*/ 3 h 7"/>
              <a:gd name="T6" fmla="*/ 3 w 5"/>
              <a:gd name="T7" fmla="*/ 2 h 7"/>
              <a:gd name="T8" fmla="*/ 5 w 5"/>
              <a:gd name="T9" fmla="*/ 2 h 7"/>
              <a:gd name="T10" fmla="*/ 5 w 5"/>
              <a:gd name="T11" fmla="*/ 3 h 7"/>
              <a:gd name="T12" fmla="*/ 3 w 5"/>
              <a:gd name="T13" fmla="*/ 3 h 7"/>
              <a:gd name="T14" fmla="*/ 3 w 5"/>
              <a:gd name="T15" fmla="*/ 5 h 7"/>
              <a:gd name="T16" fmla="*/ 3 w 5"/>
              <a:gd name="T17" fmla="*/ 7 h 7"/>
              <a:gd name="T18" fmla="*/ 2 w 5"/>
              <a:gd name="T19" fmla="*/ 7 h 7"/>
              <a:gd name="T20" fmla="*/ 3 w 5"/>
              <a:gd name="T21" fmla="*/ 7 h 7"/>
              <a:gd name="T22" fmla="*/ 2 w 5"/>
              <a:gd name="T23" fmla="*/ 7 h 7"/>
              <a:gd name="T24" fmla="*/ 2 w 5"/>
              <a:gd name="T25" fmla="*/ 5 h 7"/>
              <a:gd name="T26" fmla="*/ 0 w 5"/>
              <a:gd name="T27" fmla="*/ 5 h 7"/>
              <a:gd name="T28" fmla="*/ 0 w 5"/>
              <a:gd name="T29" fmla="*/ 3 h 7"/>
              <a:gd name="T30" fmla="*/ 2 w 5"/>
              <a:gd name="T31" fmla="*/ 3 h 7"/>
              <a:gd name="T32" fmla="*/ 3 w 5"/>
              <a:gd name="T33" fmla="*/ 3 h 7"/>
              <a:gd name="T34" fmla="*/ 3 w 5"/>
              <a:gd name="T35" fmla="*/ 2 h 7"/>
              <a:gd name="T36" fmla="*/ 3 w 5"/>
              <a:gd name="T37" fmla="*/ 0 h 7"/>
              <a:gd name="T38" fmla="*/ 5 w 5"/>
              <a:gd name="T39" fmla="*/ 0 h 7"/>
              <a:gd name="T40" fmla="*/ 5 w 5"/>
              <a:gd name="T41" fmla="*/ 2 h 7"/>
              <a:gd name="T42" fmla="*/ 3 w 5"/>
              <a:gd name="T43" fmla="*/ 2 h 7"/>
              <a:gd name="T44" fmla="*/ 3 w 5"/>
              <a:gd name="T4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7">
                <a:moveTo>
                  <a:pt x="3" y="3"/>
                </a:moveTo>
                <a:lnTo>
                  <a:pt x="3" y="5"/>
                </a:lnTo>
                <a:lnTo>
                  <a:pt x="3" y="3"/>
                </a:lnTo>
                <a:lnTo>
                  <a:pt x="3" y="2"/>
                </a:lnTo>
                <a:lnTo>
                  <a:pt x="5" y="2"/>
                </a:lnTo>
                <a:lnTo>
                  <a:pt x="5" y="3"/>
                </a:lnTo>
                <a:lnTo>
                  <a:pt x="3" y="3"/>
                </a:lnTo>
                <a:lnTo>
                  <a:pt x="3" y="5"/>
                </a:lnTo>
                <a:lnTo>
                  <a:pt x="3" y="7"/>
                </a:lnTo>
                <a:lnTo>
                  <a:pt x="2" y="7"/>
                </a:lnTo>
                <a:lnTo>
                  <a:pt x="3" y="7"/>
                </a:lnTo>
                <a:lnTo>
                  <a:pt x="2" y="7"/>
                </a:lnTo>
                <a:lnTo>
                  <a:pt x="2" y="5"/>
                </a:lnTo>
                <a:lnTo>
                  <a:pt x="0" y="5"/>
                </a:lnTo>
                <a:lnTo>
                  <a:pt x="0" y="3"/>
                </a:lnTo>
                <a:lnTo>
                  <a:pt x="2" y="3"/>
                </a:lnTo>
                <a:lnTo>
                  <a:pt x="3" y="3"/>
                </a:lnTo>
                <a:lnTo>
                  <a:pt x="3" y="2"/>
                </a:lnTo>
                <a:lnTo>
                  <a:pt x="3" y="0"/>
                </a:lnTo>
                <a:lnTo>
                  <a:pt x="5" y="0"/>
                </a:lnTo>
                <a:lnTo>
                  <a:pt x="5" y="2"/>
                </a:lnTo>
                <a:lnTo>
                  <a:pt x="3" y="2"/>
                </a:lnTo>
                <a:lnTo>
                  <a:pt x="3"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23" name="Freeform 762"/>
          <p:cNvSpPr>
            <a:spLocks/>
          </p:cNvSpPr>
          <p:nvPr/>
        </p:nvSpPr>
        <p:spPr bwMode="auto">
          <a:xfrm>
            <a:off x="8499012" y="3484233"/>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24" name="Freeform 763"/>
          <p:cNvSpPr>
            <a:spLocks/>
          </p:cNvSpPr>
          <p:nvPr/>
        </p:nvSpPr>
        <p:spPr bwMode="auto">
          <a:xfrm>
            <a:off x="8492942" y="3471742"/>
            <a:ext cx="4047" cy="2082"/>
          </a:xfrm>
          <a:custGeom>
            <a:avLst/>
            <a:gdLst>
              <a:gd name="T0" fmla="*/ 2 w 2"/>
              <a:gd name="T1" fmla="*/ 1 h 1"/>
              <a:gd name="T2" fmla="*/ 0 w 2"/>
              <a:gd name="T3" fmla="*/ 1 h 1"/>
              <a:gd name="T4" fmla="*/ 0 w 2"/>
              <a:gd name="T5" fmla="*/ 0 h 1"/>
              <a:gd name="T6" fmla="*/ 0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0" y="1"/>
                </a:lnTo>
                <a:lnTo>
                  <a:pt x="0" y="0"/>
                </a:lnTo>
                <a:lnTo>
                  <a:pt x="0" y="1"/>
                </a:lnTo>
                <a:lnTo>
                  <a:pt x="2"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25" name="Rectangle 764"/>
          <p:cNvSpPr>
            <a:spLocks noChangeArrowheads="1"/>
          </p:cNvSpPr>
          <p:nvPr/>
        </p:nvSpPr>
        <p:spPr bwMode="auto">
          <a:xfrm>
            <a:off x="8488895" y="3467579"/>
            <a:ext cx="4047"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26" name="Rectangle 765"/>
          <p:cNvSpPr>
            <a:spLocks noChangeArrowheads="1"/>
          </p:cNvSpPr>
          <p:nvPr/>
        </p:nvSpPr>
        <p:spPr bwMode="auto">
          <a:xfrm>
            <a:off x="8472707" y="3461334"/>
            <a:ext cx="4047" cy="208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27" name="Rectangle 766"/>
          <p:cNvSpPr>
            <a:spLocks noChangeArrowheads="1"/>
          </p:cNvSpPr>
          <p:nvPr/>
        </p:nvSpPr>
        <p:spPr bwMode="auto">
          <a:xfrm>
            <a:off x="8468660" y="3457170"/>
            <a:ext cx="4047"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28" name="Freeform 767"/>
          <p:cNvSpPr>
            <a:spLocks/>
          </p:cNvSpPr>
          <p:nvPr/>
        </p:nvSpPr>
        <p:spPr bwMode="auto">
          <a:xfrm>
            <a:off x="8452472" y="3453007"/>
            <a:ext cx="4047" cy="4163"/>
          </a:xfrm>
          <a:custGeom>
            <a:avLst/>
            <a:gdLst>
              <a:gd name="T0" fmla="*/ 0 w 2"/>
              <a:gd name="T1" fmla="*/ 2 h 2"/>
              <a:gd name="T2" fmla="*/ 0 w 2"/>
              <a:gd name="T3" fmla="*/ 0 h 2"/>
              <a:gd name="T4" fmla="*/ 2 w 2"/>
              <a:gd name="T5" fmla="*/ 0 h 2"/>
              <a:gd name="T6" fmla="*/ 0 w 2"/>
              <a:gd name="T7" fmla="*/ 2 h 2"/>
              <a:gd name="T8" fmla="*/ 2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0"/>
                </a:lnTo>
                <a:lnTo>
                  <a:pt x="2" y="0"/>
                </a:lnTo>
                <a:lnTo>
                  <a:pt x="0" y="2"/>
                </a:lnTo>
                <a:lnTo>
                  <a:pt x="2" y="2"/>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29" name="Freeform 768"/>
          <p:cNvSpPr>
            <a:spLocks/>
          </p:cNvSpPr>
          <p:nvPr/>
        </p:nvSpPr>
        <p:spPr bwMode="auto">
          <a:xfrm>
            <a:off x="8466637" y="3453007"/>
            <a:ext cx="0" cy="4163"/>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30" name="Freeform 769"/>
          <p:cNvSpPr>
            <a:spLocks/>
          </p:cNvSpPr>
          <p:nvPr/>
        </p:nvSpPr>
        <p:spPr bwMode="auto">
          <a:xfrm>
            <a:off x="8466637" y="3453007"/>
            <a:ext cx="2023" cy="4163"/>
          </a:xfrm>
          <a:custGeom>
            <a:avLst/>
            <a:gdLst>
              <a:gd name="T0" fmla="*/ 0 w 1"/>
              <a:gd name="T1" fmla="*/ 0 h 2"/>
              <a:gd name="T2" fmla="*/ 1 w 1"/>
              <a:gd name="T3" fmla="*/ 0 h 2"/>
              <a:gd name="T4" fmla="*/ 1 w 1"/>
              <a:gd name="T5" fmla="*/ 2 h 2"/>
              <a:gd name="T6" fmla="*/ 1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0"/>
                </a:lnTo>
                <a:lnTo>
                  <a:pt x="1" y="2"/>
                </a:lnTo>
                <a:lnTo>
                  <a:pt x="1"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31" name="Freeform 770"/>
          <p:cNvSpPr>
            <a:spLocks/>
          </p:cNvSpPr>
          <p:nvPr/>
        </p:nvSpPr>
        <p:spPr bwMode="auto">
          <a:xfrm>
            <a:off x="8460566" y="3453007"/>
            <a:ext cx="2023" cy="4163"/>
          </a:xfrm>
          <a:custGeom>
            <a:avLst/>
            <a:gdLst>
              <a:gd name="T0" fmla="*/ 1 w 1"/>
              <a:gd name="T1" fmla="*/ 0 h 2"/>
              <a:gd name="T2" fmla="*/ 1 w 1"/>
              <a:gd name="T3" fmla="*/ 2 h 2"/>
              <a:gd name="T4" fmla="*/ 1 w 1"/>
              <a:gd name="T5" fmla="*/ 0 h 2"/>
              <a:gd name="T6" fmla="*/ 0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2"/>
                </a:lnTo>
                <a:lnTo>
                  <a:pt x="1" y="0"/>
                </a:ln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32" name="Freeform 771"/>
          <p:cNvSpPr>
            <a:spLocks/>
          </p:cNvSpPr>
          <p:nvPr/>
        </p:nvSpPr>
        <p:spPr bwMode="auto">
          <a:xfrm>
            <a:off x="8430214" y="3453007"/>
            <a:ext cx="6070" cy="4163"/>
          </a:xfrm>
          <a:custGeom>
            <a:avLst/>
            <a:gdLst>
              <a:gd name="T0" fmla="*/ 2 w 3"/>
              <a:gd name="T1" fmla="*/ 0 h 2"/>
              <a:gd name="T2" fmla="*/ 3 w 3"/>
              <a:gd name="T3" fmla="*/ 0 h 2"/>
              <a:gd name="T4" fmla="*/ 3 w 3"/>
              <a:gd name="T5" fmla="*/ 2 h 2"/>
              <a:gd name="T6" fmla="*/ 2 w 3"/>
              <a:gd name="T7" fmla="*/ 2 h 2"/>
              <a:gd name="T8" fmla="*/ 2 w 3"/>
              <a:gd name="T9" fmla="*/ 0 h 2"/>
              <a:gd name="T10" fmla="*/ 0 w 3"/>
              <a:gd name="T11" fmla="*/ 0 h 2"/>
              <a:gd name="T12" fmla="*/ 2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0"/>
                </a:moveTo>
                <a:lnTo>
                  <a:pt x="3" y="0"/>
                </a:lnTo>
                <a:lnTo>
                  <a:pt x="3" y="2"/>
                </a:lnTo>
                <a:lnTo>
                  <a:pt x="2" y="2"/>
                </a:lnTo>
                <a:lnTo>
                  <a:pt x="2" y="0"/>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33" name="Freeform 772"/>
          <p:cNvSpPr>
            <a:spLocks/>
          </p:cNvSpPr>
          <p:nvPr/>
        </p:nvSpPr>
        <p:spPr bwMode="auto">
          <a:xfrm>
            <a:off x="8462590" y="3453007"/>
            <a:ext cx="6070" cy="4163"/>
          </a:xfrm>
          <a:custGeom>
            <a:avLst/>
            <a:gdLst>
              <a:gd name="T0" fmla="*/ 3 w 3"/>
              <a:gd name="T1" fmla="*/ 2 h 2"/>
              <a:gd name="T2" fmla="*/ 2 w 3"/>
              <a:gd name="T3" fmla="*/ 2 h 2"/>
              <a:gd name="T4" fmla="*/ 0 w 3"/>
              <a:gd name="T5" fmla="*/ 2 h 2"/>
              <a:gd name="T6" fmla="*/ 0 w 3"/>
              <a:gd name="T7" fmla="*/ 0 h 2"/>
              <a:gd name="T8" fmla="*/ 2 w 3"/>
              <a:gd name="T9" fmla="*/ 0 h 2"/>
              <a:gd name="T10" fmla="*/ 2 w 3"/>
              <a:gd name="T11" fmla="*/ 2 h 2"/>
              <a:gd name="T12" fmla="*/ 3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3" y="2"/>
                </a:moveTo>
                <a:lnTo>
                  <a:pt x="2" y="2"/>
                </a:lnTo>
                <a:lnTo>
                  <a:pt x="0" y="2"/>
                </a:lnTo>
                <a:lnTo>
                  <a:pt x="0" y="0"/>
                </a:lnTo>
                <a:lnTo>
                  <a:pt x="2" y="0"/>
                </a:lnTo>
                <a:lnTo>
                  <a:pt x="2" y="2"/>
                </a:lnTo>
                <a:lnTo>
                  <a:pt x="3"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34" name="Freeform 773"/>
          <p:cNvSpPr>
            <a:spLocks/>
          </p:cNvSpPr>
          <p:nvPr/>
        </p:nvSpPr>
        <p:spPr bwMode="auto">
          <a:xfrm>
            <a:off x="8424144" y="3425944"/>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35" name="Freeform 774"/>
          <p:cNvSpPr>
            <a:spLocks/>
          </p:cNvSpPr>
          <p:nvPr/>
        </p:nvSpPr>
        <p:spPr bwMode="auto">
          <a:xfrm>
            <a:off x="8424144" y="3423862"/>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36" name="Freeform 775"/>
          <p:cNvSpPr>
            <a:spLocks/>
          </p:cNvSpPr>
          <p:nvPr/>
        </p:nvSpPr>
        <p:spPr bwMode="auto">
          <a:xfrm>
            <a:off x="8424144" y="3423862"/>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37" name="Freeform 776"/>
          <p:cNvSpPr>
            <a:spLocks/>
          </p:cNvSpPr>
          <p:nvPr/>
        </p:nvSpPr>
        <p:spPr bwMode="auto">
          <a:xfrm>
            <a:off x="8416050" y="3415535"/>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38" name="Freeform 777"/>
          <p:cNvSpPr>
            <a:spLocks/>
          </p:cNvSpPr>
          <p:nvPr/>
        </p:nvSpPr>
        <p:spPr bwMode="auto">
          <a:xfrm>
            <a:off x="8424144" y="3415535"/>
            <a:ext cx="2023" cy="14572"/>
          </a:xfrm>
          <a:custGeom>
            <a:avLst/>
            <a:gdLst>
              <a:gd name="T0" fmla="*/ 1 w 1"/>
              <a:gd name="T1" fmla="*/ 0 h 7"/>
              <a:gd name="T2" fmla="*/ 1 w 1"/>
              <a:gd name="T3" fmla="*/ 2 h 7"/>
              <a:gd name="T4" fmla="*/ 1 w 1"/>
              <a:gd name="T5" fmla="*/ 4 h 7"/>
              <a:gd name="T6" fmla="*/ 1 w 1"/>
              <a:gd name="T7" fmla="*/ 5 h 7"/>
              <a:gd name="T8" fmla="*/ 0 w 1"/>
              <a:gd name="T9" fmla="*/ 5 h 7"/>
              <a:gd name="T10" fmla="*/ 0 w 1"/>
              <a:gd name="T11" fmla="*/ 7 h 7"/>
              <a:gd name="T12" fmla="*/ 0 w 1"/>
              <a:gd name="T13" fmla="*/ 5 h 7"/>
              <a:gd name="T14" fmla="*/ 0 w 1"/>
              <a:gd name="T15" fmla="*/ 4 h 7"/>
              <a:gd name="T16" fmla="*/ 1 w 1"/>
              <a:gd name="T17" fmla="*/ 4 h 7"/>
              <a:gd name="T18" fmla="*/ 1 w 1"/>
              <a:gd name="T19" fmla="*/ 2 h 7"/>
              <a:gd name="T20" fmla="*/ 1 w 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7">
                <a:moveTo>
                  <a:pt x="1" y="0"/>
                </a:moveTo>
                <a:lnTo>
                  <a:pt x="1" y="2"/>
                </a:lnTo>
                <a:lnTo>
                  <a:pt x="1" y="4"/>
                </a:lnTo>
                <a:lnTo>
                  <a:pt x="1" y="5"/>
                </a:lnTo>
                <a:lnTo>
                  <a:pt x="0" y="5"/>
                </a:lnTo>
                <a:lnTo>
                  <a:pt x="0" y="7"/>
                </a:lnTo>
                <a:lnTo>
                  <a:pt x="0" y="5"/>
                </a:lnTo>
                <a:lnTo>
                  <a:pt x="0" y="4"/>
                </a:lnTo>
                <a:lnTo>
                  <a:pt x="1" y="4"/>
                </a:lnTo>
                <a:lnTo>
                  <a:pt x="1" y="2"/>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39" name="Freeform 778"/>
          <p:cNvSpPr>
            <a:spLocks/>
          </p:cNvSpPr>
          <p:nvPr/>
        </p:nvSpPr>
        <p:spPr bwMode="auto">
          <a:xfrm>
            <a:off x="8424144" y="3413454"/>
            <a:ext cx="2023" cy="2082"/>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40" name="Freeform 779"/>
          <p:cNvSpPr>
            <a:spLocks/>
          </p:cNvSpPr>
          <p:nvPr/>
        </p:nvSpPr>
        <p:spPr bwMode="auto">
          <a:xfrm>
            <a:off x="8416050" y="3413454"/>
            <a:ext cx="10117" cy="16654"/>
          </a:xfrm>
          <a:custGeom>
            <a:avLst/>
            <a:gdLst>
              <a:gd name="T0" fmla="*/ 4 w 5"/>
              <a:gd name="T1" fmla="*/ 1 h 8"/>
              <a:gd name="T2" fmla="*/ 5 w 5"/>
              <a:gd name="T3" fmla="*/ 1 h 8"/>
              <a:gd name="T4" fmla="*/ 5 w 5"/>
              <a:gd name="T5" fmla="*/ 3 h 8"/>
              <a:gd name="T6" fmla="*/ 4 w 5"/>
              <a:gd name="T7" fmla="*/ 3 h 8"/>
              <a:gd name="T8" fmla="*/ 4 w 5"/>
              <a:gd name="T9" fmla="*/ 5 h 8"/>
              <a:gd name="T10" fmla="*/ 4 w 5"/>
              <a:gd name="T11" fmla="*/ 6 h 8"/>
              <a:gd name="T12" fmla="*/ 4 w 5"/>
              <a:gd name="T13" fmla="*/ 8 h 8"/>
              <a:gd name="T14" fmla="*/ 2 w 5"/>
              <a:gd name="T15" fmla="*/ 8 h 8"/>
              <a:gd name="T16" fmla="*/ 2 w 5"/>
              <a:gd name="T17" fmla="*/ 6 h 8"/>
              <a:gd name="T18" fmla="*/ 2 w 5"/>
              <a:gd name="T19" fmla="*/ 5 h 8"/>
              <a:gd name="T20" fmla="*/ 2 w 5"/>
              <a:gd name="T21" fmla="*/ 3 h 8"/>
              <a:gd name="T22" fmla="*/ 0 w 5"/>
              <a:gd name="T23" fmla="*/ 3 h 8"/>
              <a:gd name="T24" fmla="*/ 0 w 5"/>
              <a:gd name="T25" fmla="*/ 1 h 8"/>
              <a:gd name="T26" fmla="*/ 2 w 5"/>
              <a:gd name="T27" fmla="*/ 1 h 8"/>
              <a:gd name="T28" fmla="*/ 4 w 5"/>
              <a:gd name="T29" fmla="*/ 1 h 8"/>
              <a:gd name="T30" fmla="*/ 4 w 5"/>
              <a:gd name="T31" fmla="*/ 0 h 8"/>
              <a:gd name="T32" fmla="*/ 4 w 5"/>
              <a:gd name="T3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8">
                <a:moveTo>
                  <a:pt x="4" y="1"/>
                </a:moveTo>
                <a:lnTo>
                  <a:pt x="5" y="1"/>
                </a:lnTo>
                <a:lnTo>
                  <a:pt x="5" y="3"/>
                </a:lnTo>
                <a:lnTo>
                  <a:pt x="4" y="3"/>
                </a:lnTo>
                <a:lnTo>
                  <a:pt x="4" y="5"/>
                </a:lnTo>
                <a:lnTo>
                  <a:pt x="4" y="6"/>
                </a:lnTo>
                <a:lnTo>
                  <a:pt x="4" y="8"/>
                </a:lnTo>
                <a:lnTo>
                  <a:pt x="2" y="8"/>
                </a:lnTo>
                <a:lnTo>
                  <a:pt x="2" y="6"/>
                </a:lnTo>
                <a:lnTo>
                  <a:pt x="2" y="5"/>
                </a:lnTo>
                <a:lnTo>
                  <a:pt x="2" y="3"/>
                </a:lnTo>
                <a:lnTo>
                  <a:pt x="0" y="3"/>
                </a:lnTo>
                <a:lnTo>
                  <a:pt x="0" y="1"/>
                </a:lnTo>
                <a:lnTo>
                  <a:pt x="2" y="1"/>
                </a:lnTo>
                <a:lnTo>
                  <a:pt x="4" y="1"/>
                </a:lnTo>
                <a:lnTo>
                  <a:pt x="4" y="0"/>
                </a:lnTo>
                <a:lnTo>
                  <a:pt x="4"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41" name="Freeform 780"/>
          <p:cNvSpPr>
            <a:spLocks/>
          </p:cNvSpPr>
          <p:nvPr/>
        </p:nvSpPr>
        <p:spPr bwMode="auto">
          <a:xfrm>
            <a:off x="8331065" y="3396800"/>
            <a:ext cx="2023"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42" name="Freeform 781"/>
          <p:cNvSpPr>
            <a:spLocks/>
          </p:cNvSpPr>
          <p:nvPr/>
        </p:nvSpPr>
        <p:spPr bwMode="auto">
          <a:xfrm>
            <a:off x="8327018" y="3388473"/>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43" name="Freeform 782"/>
          <p:cNvSpPr>
            <a:spLocks/>
          </p:cNvSpPr>
          <p:nvPr/>
        </p:nvSpPr>
        <p:spPr bwMode="auto">
          <a:xfrm>
            <a:off x="8363440" y="3386391"/>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44" name="Freeform 783"/>
          <p:cNvSpPr>
            <a:spLocks/>
          </p:cNvSpPr>
          <p:nvPr/>
        </p:nvSpPr>
        <p:spPr bwMode="auto">
          <a:xfrm>
            <a:off x="8383675" y="3386391"/>
            <a:ext cx="404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45" name="Freeform 784"/>
          <p:cNvSpPr>
            <a:spLocks/>
          </p:cNvSpPr>
          <p:nvPr/>
        </p:nvSpPr>
        <p:spPr bwMode="auto">
          <a:xfrm>
            <a:off x="8316901" y="3382227"/>
            <a:ext cx="4047" cy="4163"/>
          </a:xfrm>
          <a:custGeom>
            <a:avLst/>
            <a:gdLst>
              <a:gd name="T0" fmla="*/ 2 w 2"/>
              <a:gd name="T1" fmla="*/ 2 h 2"/>
              <a:gd name="T2" fmla="*/ 2 w 2"/>
              <a:gd name="T3" fmla="*/ 0 h 2"/>
              <a:gd name="T4" fmla="*/ 0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0"/>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46" name="Freeform 785"/>
          <p:cNvSpPr>
            <a:spLocks/>
          </p:cNvSpPr>
          <p:nvPr/>
        </p:nvSpPr>
        <p:spPr bwMode="auto">
          <a:xfrm>
            <a:off x="8258220" y="3378064"/>
            <a:ext cx="6070" cy="0"/>
          </a:xfrm>
          <a:custGeom>
            <a:avLst/>
            <a:gdLst>
              <a:gd name="T0" fmla="*/ 3 w 3"/>
              <a:gd name="T1" fmla="*/ 2 w 3"/>
              <a:gd name="T2" fmla="*/ 0 w 3"/>
              <a:gd name="T3" fmla="*/ 2 w 3"/>
              <a:gd name="T4" fmla="*/ 3 w 3"/>
            </a:gdLst>
            <a:ahLst/>
            <a:cxnLst>
              <a:cxn ang="0">
                <a:pos x="T0" y="0"/>
              </a:cxn>
              <a:cxn ang="0">
                <a:pos x="T1" y="0"/>
              </a:cxn>
              <a:cxn ang="0">
                <a:pos x="T2" y="0"/>
              </a:cxn>
              <a:cxn ang="0">
                <a:pos x="T3" y="0"/>
              </a:cxn>
              <a:cxn ang="0">
                <a:pos x="T4" y="0"/>
              </a:cxn>
            </a:cxnLst>
            <a:rect l="0" t="0" r="r" b="b"/>
            <a:pathLst>
              <a:path w="3">
                <a:moveTo>
                  <a:pt x="3" y="0"/>
                </a:moveTo>
                <a:lnTo>
                  <a:pt x="2" y="0"/>
                </a:lnTo>
                <a:lnTo>
                  <a:pt x="0" y="0"/>
                </a:lnTo>
                <a:lnTo>
                  <a:pt x="2"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47" name="Freeform 786"/>
          <p:cNvSpPr>
            <a:spLocks/>
          </p:cNvSpPr>
          <p:nvPr/>
        </p:nvSpPr>
        <p:spPr bwMode="auto">
          <a:xfrm>
            <a:off x="8254174" y="3375982"/>
            <a:ext cx="8094" cy="0"/>
          </a:xfrm>
          <a:custGeom>
            <a:avLst/>
            <a:gdLst>
              <a:gd name="T0" fmla="*/ 2 w 4"/>
              <a:gd name="T1" fmla="*/ 4 w 4"/>
              <a:gd name="T2" fmla="*/ 2 w 4"/>
              <a:gd name="T3" fmla="*/ 0 w 4"/>
              <a:gd name="T4" fmla="*/ 2 w 4"/>
            </a:gdLst>
            <a:ahLst/>
            <a:cxnLst>
              <a:cxn ang="0">
                <a:pos x="T0" y="0"/>
              </a:cxn>
              <a:cxn ang="0">
                <a:pos x="T1" y="0"/>
              </a:cxn>
              <a:cxn ang="0">
                <a:pos x="T2" y="0"/>
              </a:cxn>
              <a:cxn ang="0">
                <a:pos x="T3" y="0"/>
              </a:cxn>
              <a:cxn ang="0">
                <a:pos x="T4" y="0"/>
              </a:cxn>
            </a:cxnLst>
            <a:rect l="0" t="0" r="r" b="b"/>
            <a:pathLst>
              <a:path w="4">
                <a:moveTo>
                  <a:pt x="2" y="0"/>
                </a:moveTo>
                <a:lnTo>
                  <a:pt x="4" y="0"/>
                </a:lnTo>
                <a:lnTo>
                  <a:pt x="2" y="0"/>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48" name="Freeform 787"/>
          <p:cNvSpPr>
            <a:spLocks/>
          </p:cNvSpPr>
          <p:nvPr/>
        </p:nvSpPr>
        <p:spPr bwMode="auto">
          <a:xfrm>
            <a:off x="8316901" y="3375982"/>
            <a:ext cx="20235" cy="20817"/>
          </a:xfrm>
          <a:custGeom>
            <a:avLst/>
            <a:gdLst>
              <a:gd name="T0" fmla="*/ 10 w 10"/>
              <a:gd name="T1" fmla="*/ 10 h 10"/>
              <a:gd name="T2" fmla="*/ 8 w 10"/>
              <a:gd name="T3" fmla="*/ 10 h 10"/>
              <a:gd name="T4" fmla="*/ 7 w 10"/>
              <a:gd name="T5" fmla="*/ 10 h 10"/>
              <a:gd name="T6" fmla="*/ 7 w 10"/>
              <a:gd name="T7" fmla="*/ 8 h 10"/>
              <a:gd name="T8" fmla="*/ 5 w 10"/>
              <a:gd name="T9" fmla="*/ 8 h 10"/>
              <a:gd name="T10" fmla="*/ 5 w 10"/>
              <a:gd name="T11" fmla="*/ 6 h 10"/>
              <a:gd name="T12" fmla="*/ 4 w 10"/>
              <a:gd name="T13" fmla="*/ 6 h 10"/>
              <a:gd name="T14" fmla="*/ 4 w 10"/>
              <a:gd name="T15" fmla="*/ 5 h 10"/>
              <a:gd name="T16" fmla="*/ 2 w 10"/>
              <a:gd name="T17" fmla="*/ 5 h 10"/>
              <a:gd name="T18" fmla="*/ 2 w 10"/>
              <a:gd name="T19" fmla="*/ 3 h 10"/>
              <a:gd name="T20" fmla="*/ 0 w 10"/>
              <a:gd name="T21" fmla="*/ 3 h 10"/>
              <a:gd name="T22" fmla="*/ 0 w 10"/>
              <a:gd name="T23" fmla="*/ 1 h 10"/>
              <a:gd name="T24" fmla="*/ 0 w 10"/>
              <a:gd name="T25" fmla="*/ 0 h 10"/>
              <a:gd name="T26" fmla="*/ 0 w 10"/>
              <a:gd name="T27" fmla="*/ 1 h 10"/>
              <a:gd name="T28" fmla="*/ 2 w 10"/>
              <a:gd name="T29" fmla="*/ 1 h 10"/>
              <a:gd name="T30" fmla="*/ 4 w 10"/>
              <a:gd name="T31" fmla="*/ 3 h 10"/>
              <a:gd name="T32" fmla="*/ 4 w 10"/>
              <a:gd name="T33" fmla="*/ 5 h 10"/>
              <a:gd name="T34" fmla="*/ 5 w 10"/>
              <a:gd name="T35" fmla="*/ 5 h 10"/>
              <a:gd name="T36" fmla="*/ 7 w 10"/>
              <a:gd name="T37" fmla="*/ 5 h 10"/>
              <a:gd name="T38" fmla="*/ 7 w 10"/>
              <a:gd name="T39" fmla="*/ 6 h 10"/>
              <a:gd name="T40" fmla="*/ 8 w 10"/>
              <a:gd name="T41" fmla="*/ 6 h 10"/>
              <a:gd name="T42" fmla="*/ 8 w 10"/>
              <a:gd name="T43" fmla="*/ 8 h 10"/>
              <a:gd name="T44" fmla="*/ 10 w 10"/>
              <a:gd name="T45" fmla="*/ 8 h 10"/>
              <a:gd name="T46" fmla="*/ 10 w 10"/>
              <a:gd name="T4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10">
                <a:moveTo>
                  <a:pt x="10" y="10"/>
                </a:moveTo>
                <a:lnTo>
                  <a:pt x="8" y="10"/>
                </a:lnTo>
                <a:lnTo>
                  <a:pt x="7" y="10"/>
                </a:lnTo>
                <a:lnTo>
                  <a:pt x="7" y="8"/>
                </a:lnTo>
                <a:lnTo>
                  <a:pt x="5" y="8"/>
                </a:lnTo>
                <a:lnTo>
                  <a:pt x="5" y="6"/>
                </a:lnTo>
                <a:lnTo>
                  <a:pt x="4" y="6"/>
                </a:lnTo>
                <a:lnTo>
                  <a:pt x="4" y="5"/>
                </a:lnTo>
                <a:lnTo>
                  <a:pt x="2" y="5"/>
                </a:lnTo>
                <a:lnTo>
                  <a:pt x="2" y="3"/>
                </a:lnTo>
                <a:lnTo>
                  <a:pt x="0" y="3"/>
                </a:lnTo>
                <a:lnTo>
                  <a:pt x="0" y="1"/>
                </a:lnTo>
                <a:lnTo>
                  <a:pt x="0" y="0"/>
                </a:lnTo>
                <a:lnTo>
                  <a:pt x="0" y="1"/>
                </a:lnTo>
                <a:lnTo>
                  <a:pt x="2" y="1"/>
                </a:lnTo>
                <a:lnTo>
                  <a:pt x="4" y="3"/>
                </a:lnTo>
                <a:lnTo>
                  <a:pt x="4" y="5"/>
                </a:lnTo>
                <a:lnTo>
                  <a:pt x="5" y="5"/>
                </a:lnTo>
                <a:lnTo>
                  <a:pt x="7" y="5"/>
                </a:lnTo>
                <a:lnTo>
                  <a:pt x="7" y="6"/>
                </a:lnTo>
                <a:lnTo>
                  <a:pt x="8" y="6"/>
                </a:lnTo>
                <a:lnTo>
                  <a:pt x="8" y="8"/>
                </a:lnTo>
                <a:lnTo>
                  <a:pt x="10" y="8"/>
                </a:lnTo>
                <a:lnTo>
                  <a:pt x="10" y="1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49" name="Freeform 788"/>
          <p:cNvSpPr>
            <a:spLocks/>
          </p:cNvSpPr>
          <p:nvPr/>
        </p:nvSpPr>
        <p:spPr bwMode="auto">
          <a:xfrm>
            <a:off x="8227869" y="3369737"/>
            <a:ext cx="6070" cy="2082"/>
          </a:xfrm>
          <a:custGeom>
            <a:avLst/>
            <a:gdLst>
              <a:gd name="T0" fmla="*/ 3 w 3"/>
              <a:gd name="T1" fmla="*/ 1 h 1"/>
              <a:gd name="T2" fmla="*/ 2 w 3"/>
              <a:gd name="T3" fmla="*/ 1 h 1"/>
              <a:gd name="T4" fmla="*/ 2 w 3"/>
              <a:gd name="T5" fmla="*/ 0 h 1"/>
              <a:gd name="T6" fmla="*/ 0 w 3"/>
              <a:gd name="T7" fmla="*/ 0 h 1"/>
              <a:gd name="T8" fmla="*/ 2 w 3"/>
              <a:gd name="T9" fmla="*/ 0 h 1"/>
              <a:gd name="T10" fmla="*/ 2 w 3"/>
              <a:gd name="T11" fmla="*/ 1 h 1"/>
              <a:gd name="T12" fmla="*/ 3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1"/>
                </a:moveTo>
                <a:lnTo>
                  <a:pt x="2" y="1"/>
                </a:lnTo>
                <a:lnTo>
                  <a:pt x="2" y="0"/>
                </a:lnTo>
                <a:lnTo>
                  <a:pt x="0" y="0"/>
                </a:lnTo>
                <a:lnTo>
                  <a:pt x="2" y="0"/>
                </a:lnTo>
                <a:lnTo>
                  <a:pt x="2" y="1"/>
                </a:lnTo>
                <a:lnTo>
                  <a:pt x="3"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50" name="Freeform 789"/>
          <p:cNvSpPr>
            <a:spLocks/>
          </p:cNvSpPr>
          <p:nvPr/>
        </p:nvSpPr>
        <p:spPr bwMode="auto">
          <a:xfrm>
            <a:off x="8225845" y="3369737"/>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51" name="Freeform 790"/>
          <p:cNvSpPr>
            <a:spLocks/>
          </p:cNvSpPr>
          <p:nvPr/>
        </p:nvSpPr>
        <p:spPr bwMode="auto">
          <a:xfrm>
            <a:off x="8221798" y="3365573"/>
            <a:ext cx="404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52" name="Freeform 791"/>
          <p:cNvSpPr>
            <a:spLocks/>
          </p:cNvSpPr>
          <p:nvPr/>
        </p:nvSpPr>
        <p:spPr bwMode="auto">
          <a:xfrm>
            <a:off x="8221798" y="3361410"/>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53" name="Freeform 792"/>
          <p:cNvSpPr>
            <a:spLocks/>
          </p:cNvSpPr>
          <p:nvPr/>
        </p:nvSpPr>
        <p:spPr bwMode="auto">
          <a:xfrm>
            <a:off x="8274408" y="3361410"/>
            <a:ext cx="4047" cy="8327"/>
          </a:xfrm>
          <a:custGeom>
            <a:avLst/>
            <a:gdLst>
              <a:gd name="T0" fmla="*/ 0 w 2"/>
              <a:gd name="T1" fmla="*/ 4 h 4"/>
              <a:gd name="T2" fmla="*/ 0 w 2"/>
              <a:gd name="T3" fmla="*/ 2 h 4"/>
              <a:gd name="T4" fmla="*/ 0 w 2"/>
              <a:gd name="T5" fmla="*/ 0 h 4"/>
              <a:gd name="T6" fmla="*/ 2 w 2"/>
              <a:gd name="T7" fmla="*/ 0 h 4"/>
              <a:gd name="T8" fmla="*/ 2 w 2"/>
              <a:gd name="T9" fmla="*/ 2 h 4"/>
              <a:gd name="T10" fmla="*/ 0 w 2"/>
              <a:gd name="T11" fmla="*/ 2 h 4"/>
              <a:gd name="T12" fmla="*/ 0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4"/>
                </a:moveTo>
                <a:lnTo>
                  <a:pt x="0" y="2"/>
                </a:lnTo>
                <a:lnTo>
                  <a:pt x="0" y="0"/>
                </a:lnTo>
                <a:lnTo>
                  <a:pt x="2" y="0"/>
                </a:lnTo>
                <a:lnTo>
                  <a:pt x="2" y="2"/>
                </a:lnTo>
                <a:lnTo>
                  <a:pt x="0" y="2"/>
                </a:lnTo>
                <a:lnTo>
                  <a:pt x="0" y="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54" name="Freeform 793"/>
          <p:cNvSpPr>
            <a:spLocks/>
          </p:cNvSpPr>
          <p:nvPr/>
        </p:nvSpPr>
        <p:spPr bwMode="auto">
          <a:xfrm>
            <a:off x="8274408" y="3355165"/>
            <a:ext cx="4047" cy="6245"/>
          </a:xfrm>
          <a:custGeom>
            <a:avLst/>
            <a:gdLst>
              <a:gd name="T0" fmla="*/ 2 w 2"/>
              <a:gd name="T1" fmla="*/ 2 h 3"/>
              <a:gd name="T2" fmla="*/ 2 w 2"/>
              <a:gd name="T3" fmla="*/ 3 h 3"/>
              <a:gd name="T4" fmla="*/ 0 w 2"/>
              <a:gd name="T5" fmla="*/ 3 h 3"/>
              <a:gd name="T6" fmla="*/ 0 w 2"/>
              <a:gd name="T7" fmla="*/ 2 h 3"/>
              <a:gd name="T8" fmla="*/ 2 w 2"/>
              <a:gd name="T9" fmla="*/ 2 h 3"/>
              <a:gd name="T10" fmla="*/ 2 w 2"/>
              <a:gd name="T11" fmla="*/ 0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lnTo>
                  <a:pt x="2" y="3"/>
                </a:lnTo>
                <a:lnTo>
                  <a:pt x="0" y="3"/>
                </a:lnTo>
                <a:lnTo>
                  <a:pt x="0" y="2"/>
                </a:lnTo>
                <a:lnTo>
                  <a:pt x="2" y="2"/>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55" name="Freeform 794"/>
          <p:cNvSpPr>
            <a:spLocks/>
          </p:cNvSpPr>
          <p:nvPr/>
        </p:nvSpPr>
        <p:spPr bwMode="auto">
          <a:xfrm>
            <a:off x="8300713" y="3351001"/>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56" name="Freeform 795"/>
          <p:cNvSpPr>
            <a:spLocks/>
          </p:cNvSpPr>
          <p:nvPr/>
        </p:nvSpPr>
        <p:spPr bwMode="auto">
          <a:xfrm>
            <a:off x="8288572" y="3344756"/>
            <a:ext cx="16188" cy="6245"/>
          </a:xfrm>
          <a:custGeom>
            <a:avLst/>
            <a:gdLst>
              <a:gd name="T0" fmla="*/ 8 w 8"/>
              <a:gd name="T1" fmla="*/ 3 h 3"/>
              <a:gd name="T2" fmla="*/ 6 w 8"/>
              <a:gd name="T3" fmla="*/ 3 h 3"/>
              <a:gd name="T4" fmla="*/ 6 w 8"/>
              <a:gd name="T5" fmla="*/ 2 h 3"/>
              <a:gd name="T6" fmla="*/ 5 w 8"/>
              <a:gd name="T7" fmla="*/ 2 h 3"/>
              <a:gd name="T8" fmla="*/ 3 w 8"/>
              <a:gd name="T9" fmla="*/ 2 h 3"/>
              <a:gd name="T10" fmla="*/ 1 w 8"/>
              <a:gd name="T11" fmla="*/ 2 h 3"/>
              <a:gd name="T12" fmla="*/ 1 w 8"/>
              <a:gd name="T13" fmla="*/ 0 h 3"/>
              <a:gd name="T14" fmla="*/ 0 w 8"/>
              <a:gd name="T15" fmla="*/ 0 h 3"/>
              <a:gd name="T16" fmla="*/ 1 w 8"/>
              <a:gd name="T17" fmla="*/ 0 h 3"/>
              <a:gd name="T18" fmla="*/ 3 w 8"/>
              <a:gd name="T19" fmla="*/ 0 h 3"/>
              <a:gd name="T20" fmla="*/ 5 w 8"/>
              <a:gd name="T21" fmla="*/ 0 h 3"/>
              <a:gd name="T22" fmla="*/ 6 w 8"/>
              <a:gd name="T23" fmla="*/ 0 h 3"/>
              <a:gd name="T24" fmla="*/ 6 w 8"/>
              <a:gd name="T25" fmla="*/ 2 h 3"/>
              <a:gd name="T26" fmla="*/ 8 w 8"/>
              <a:gd name="T27" fmla="*/ 2 h 3"/>
              <a:gd name="T28" fmla="*/ 8 w 8"/>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3">
                <a:moveTo>
                  <a:pt x="8" y="3"/>
                </a:moveTo>
                <a:lnTo>
                  <a:pt x="6" y="3"/>
                </a:lnTo>
                <a:lnTo>
                  <a:pt x="6" y="2"/>
                </a:lnTo>
                <a:lnTo>
                  <a:pt x="5" y="2"/>
                </a:lnTo>
                <a:lnTo>
                  <a:pt x="3" y="2"/>
                </a:lnTo>
                <a:lnTo>
                  <a:pt x="1" y="2"/>
                </a:lnTo>
                <a:lnTo>
                  <a:pt x="1" y="0"/>
                </a:lnTo>
                <a:lnTo>
                  <a:pt x="0" y="0"/>
                </a:lnTo>
                <a:lnTo>
                  <a:pt x="1" y="0"/>
                </a:lnTo>
                <a:lnTo>
                  <a:pt x="3" y="0"/>
                </a:lnTo>
                <a:lnTo>
                  <a:pt x="5" y="0"/>
                </a:lnTo>
                <a:lnTo>
                  <a:pt x="6" y="0"/>
                </a:lnTo>
                <a:lnTo>
                  <a:pt x="6" y="2"/>
                </a:lnTo>
                <a:lnTo>
                  <a:pt x="8" y="2"/>
                </a:lnTo>
                <a:lnTo>
                  <a:pt x="8"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57" name="Freeform 796"/>
          <p:cNvSpPr>
            <a:spLocks/>
          </p:cNvSpPr>
          <p:nvPr/>
        </p:nvSpPr>
        <p:spPr bwMode="auto">
          <a:xfrm>
            <a:off x="7841388" y="3161563"/>
            <a:ext cx="657624" cy="3241275"/>
          </a:xfrm>
          <a:custGeom>
            <a:avLst/>
            <a:gdLst>
              <a:gd name="T0" fmla="*/ 49 w 325"/>
              <a:gd name="T1" fmla="*/ 34 h 1557"/>
              <a:gd name="T2" fmla="*/ 159 w 325"/>
              <a:gd name="T3" fmla="*/ 77 h 1557"/>
              <a:gd name="T4" fmla="*/ 180 w 325"/>
              <a:gd name="T5" fmla="*/ 90 h 1557"/>
              <a:gd name="T6" fmla="*/ 196 w 325"/>
              <a:gd name="T7" fmla="*/ 103 h 1557"/>
              <a:gd name="T8" fmla="*/ 214 w 325"/>
              <a:gd name="T9" fmla="*/ 101 h 1557"/>
              <a:gd name="T10" fmla="*/ 230 w 325"/>
              <a:gd name="T11" fmla="*/ 91 h 1557"/>
              <a:gd name="T12" fmla="*/ 242 w 325"/>
              <a:gd name="T13" fmla="*/ 113 h 1557"/>
              <a:gd name="T14" fmla="*/ 257 w 325"/>
              <a:gd name="T15" fmla="*/ 113 h 1557"/>
              <a:gd name="T16" fmla="*/ 275 w 325"/>
              <a:gd name="T17" fmla="*/ 108 h 1557"/>
              <a:gd name="T18" fmla="*/ 288 w 325"/>
              <a:gd name="T19" fmla="*/ 122 h 1557"/>
              <a:gd name="T20" fmla="*/ 291 w 325"/>
              <a:gd name="T21" fmla="*/ 140 h 1557"/>
              <a:gd name="T22" fmla="*/ 307 w 325"/>
              <a:gd name="T23" fmla="*/ 142 h 1557"/>
              <a:gd name="T24" fmla="*/ 325 w 325"/>
              <a:gd name="T25" fmla="*/ 152 h 1557"/>
              <a:gd name="T26" fmla="*/ 319 w 325"/>
              <a:gd name="T27" fmla="*/ 173 h 1557"/>
              <a:gd name="T28" fmla="*/ 312 w 325"/>
              <a:gd name="T29" fmla="*/ 191 h 1557"/>
              <a:gd name="T30" fmla="*/ 301 w 325"/>
              <a:gd name="T31" fmla="*/ 204 h 1557"/>
              <a:gd name="T32" fmla="*/ 291 w 325"/>
              <a:gd name="T33" fmla="*/ 219 h 1557"/>
              <a:gd name="T34" fmla="*/ 297 w 325"/>
              <a:gd name="T35" fmla="*/ 238 h 1557"/>
              <a:gd name="T36" fmla="*/ 310 w 325"/>
              <a:gd name="T37" fmla="*/ 252 h 1557"/>
              <a:gd name="T38" fmla="*/ 299 w 325"/>
              <a:gd name="T39" fmla="*/ 269 h 1557"/>
              <a:gd name="T40" fmla="*/ 294 w 325"/>
              <a:gd name="T41" fmla="*/ 283 h 1557"/>
              <a:gd name="T42" fmla="*/ 301 w 325"/>
              <a:gd name="T43" fmla="*/ 297 h 1557"/>
              <a:gd name="T44" fmla="*/ 302 w 325"/>
              <a:gd name="T45" fmla="*/ 314 h 1557"/>
              <a:gd name="T46" fmla="*/ 296 w 325"/>
              <a:gd name="T47" fmla="*/ 330 h 1557"/>
              <a:gd name="T48" fmla="*/ 289 w 325"/>
              <a:gd name="T49" fmla="*/ 351 h 1557"/>
              <a:gd name="T50" fmla="*/ 279 w 325"/>
              <a:gd name="T51" fmla="*/ 359 h 1557"/>
              <a:gd name="T52" fmla="*/ 271 w 325"/>
              <a:gd name="T53" fmla="*/ 374 h 1557"/>
              <a:gd name="T54" fmla="*/ 276 w 325"/>
              <a:gd name="T55" fmla="*/ 403 h 1557"/>
              <a:gd name="T56" fmla="*/ 276 w 325"/>
              <a:gd name="T57" fmla="*/ 433 h 1557"/>
              <a:gd name="T58" fmla="*/ 278 w 325"/>
              <a:gd name="T59" fmla="*/ 466 h 1557"/>
              <a:gd name="T60" fmla="*/ 279 w 325"/>
              <a:gd name="T61" fmla="*/ 502 h 1557"/>
              <a:gd name="T62" fmla="*/ 281 w 325"/>
              <a:gd name="T63" fmla="*/ 544 h 1557"/>
              <a:gd name="T64" fmla="*/ 286 w 325"/>
              <a:gd name="T65" fmla="*/ 640 h 1557"/>
              <a:gd name="T66" fmla="*/ 289 w 325"/>
              <a:gd name="T67" fmla="*/ 714 h 1557"/>
              <a:gd name="T68" fmla="*/ 289 w 325"/>
              <a:gd name="T69" fmla="*/ 742 h 1557"/>
              <a:gd name="T70" fmla="*/ 291 w 325"/>
              <a:gd name="T71" fmla="*/ 773 h 1557"/>
              <a:gd name="T72" fmla="*/ 294 w 325"/>
              <a:gd name="T73" fmla="*/ 827 h 1557"/>
              <a:gd name="T74" fmla="*/ 296 w 325"/>
              <a:gd name="T75" fmla="*/ 881 h 1557"/>
              <a:gd name="T76" fmla="*/ 297 w 325"/>
              <a:gd name="T77" fmla="*/ 926 h 1557"/>
              <a:gd name="T78" fmla="*/ 299 w 325"/>
              <a:gd name="T79" fmla="*/ 961 h 1557"/>
              <a:gd name="T80" fmla="*/ 301 w 325"/>
              <a:gd name="T81" fmla="*/ 1006 h 1557"/>
              <a:gd name="T82" fmla="*/ 302 w 325"/>
              <a:gd name="T83" fmla="*/ 1051 h 1557"/>
              <a:gd name="T84" fmla="*/ 306 w 325"/>
              <a:gd name="T85" fmla="*/ 1109 h 1557"/>
              <a:gd name="T86" fmla="*/ 309 w 325"/>
              <a:gd name="T87" fmla="*/ 1207 h 1557"/>
              <a:gd name="T88" fmla="*/ 310 w 325"/>
              <a:gd name="T89" fmla="*/ 1245 h 1557"/>
              <a:gd name="T90" fmla="*/ 312 w 325"/>
              <a:gd name="T91" fmla="*/ 1274 h 1557"/>
              <a:gd name="T92" fmla="*/ 314 w 325"/>
              <a:gd name="T93" fmla="*/ 1302 h 1557"/>
              <a:gd name="T94" fmla="*/ 315 w 325"/>
              <a:gd name="T95" fmla="*/ 1330 h 1557"/>
              <a:gd name="T96" fmla="*/ 315 w 325"/>
              <a:gd name="T97" fmla="*/ 1358 h 1557"/>
              <a:gd name="T98" fmla="*/ 317 w 325"/>
              <a:gd name="T99" fmla="*/ 1385 h 1557"/>
              <a:gd name="T100" fmla="*/ 319 w 325"/>
              <a:gd name="T101" fmla="*/ 1412 h 1557"/>
              <a:gd name="T102" fmla="*/ 320 w 325"/>
              <a:gd name="T103" fmla="*/ 1439 h 1557"/>
              <a:gd name="T104" fmla="*/ 320 w 325"/>
              <a:gd name="T105" fmla="*/ 1474 h 1557"/>
              <a:gd name="T106" fmla="*/ 322 w 325"/>
              <a:gd name="T107" fmla="*/ 1505 h 1557"/>
              <a:gd name="T108" fmla="*/ 324 w 325"/>
              <a:gd name="T109" fmla="*/ 1536 h 1557"/>
              <a:gd name="T110" fmla="*/ 276 w 325"/>
              <a:gd name="T111" fmla="*/ 1547 h 1557"/>
              <a:gd name="T112" fmla="*/ 204 w 325"/>
              <a:gd name="T113" fmla="*/ 1550 h 1557"/>
              <a:gd name="T114" fmla="*/ 144 w 325"/>
              <a:gd name="T115" fmla="*/ 1552 h 1557"/>
              <a:gd name="T116" fmla="*/ 98 w 325"/>
              <a:gd name="T117" fmla="*/ 1554 h 1557"/>
              <a:gd name="T118" fmla="*/ 39 w 325"/>
              <a:gd name="T119" fmla="*/ 1557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5" h="1557">
                <a:moveTo>
                  <a:pt x="0" y="0"/>
                </a:moveTo>
                <a:lnTo>
                  <a:pt x="5" y="0"/>
                </a:lnTo>
                <a:lnTo>
                  <a:pt x="8" y="0"/>
                </a:lnTo>
                <a:lnTo>
                  <a:pt x="10" y="3"/>
                </a:lnTo>
                <a:lnTo>
                  <a:pt x="10" y="5"/>
                </a:lnTo>
                <a:lnTo>
                  <a:pt x="10" y="10"/>
                </a:lnTo>
                <a:lnTo>
                  <a:pt x="28" y="8"/>
                </a:lnTo>
                <a:lnTo>
                  <a:pt x="28" y="18"/>
                </a:lnTo>
                <a:lnTo>
                  <a:pt x="38" y="16"/>
                </a:lnTo>
                <a:lnTo>
                  <a:pt x="38" y="18"/>
                </a:lnTo>
                <a:lnTo>
                  <a:pt x="38" y="26"/>
                </a:lnTo>
                <a:lnTo>
                  <a:pt x="39" y="26"/>
                </a:lnTo>
                <a:lnTo>
                  <a:pt x="41" y="26"/>
                </a:lnTo>
                <a:lnTo>
                  <a:pt x="46" y="26"/>
                </a:lnTo>
                <a:lnTo>
                  <a:pt x="47" y="26"/>
                </a:lnTo>
                <a:lnTo>
                  <a:pt x="49" y="26"/>
                </a:lnTo>
                <a:lnTo>
                  <a:pt x="49" y="34"/>
                </a:lnTo>
                <a:lnTo>
                  <a:pt x="49" y="39"/>
                </a:lnTo>
                <a:lnTo>
                  <a:pt x="49" y="49"/>
                </a:lnTo>
                <a:lnTo>
                  <a:pt x="49" y="54"/>
                </a:lnTo>
                <a:lnTo>
                  <a:pt x="51" y="72"/>
                </a:lnTo>
                <a:lnTo>
                  <a:pt x="51" y="80"/>
                </a:lnTo>
                <a:lnTo>
                  <a:pt x="62" y="80"/>
                </a:lnTo>
                <a:lnTo>
                  <a:pt x="69" y="80"/>
                </a:lnTo>
                <a:lnTo>
                  <a:pt x="72" y="80"/>
                </a:lnTo>
                <a:lnTo>
                  <a:pt x="88" y="78"/>
                </a:lnTo>
                <a:lnTo>
                  <a:pt x="96" y="78"/>
                </a:lnTo>
                <a:lnTo>
                  <a:pt x="101" y="78"/>
                </a:lnTo>
                <a:lnTo>
                  <a:pt x="111" y="78"/>
                </a:lnTo>
                <a:lnTo>
                  <a:pt x="131" y="78"/>
                </a:lnTo>
                <a:lnTo>
                  <a:pt x="134" y="77"/>
                </a:lnTo>
                <a:lnTo>
                  <a:pt x="139" y="77"/>
                </a:lnTo>
                <a:lnTo>
                  <a:pt x="145" y="77"/>
                </a:lnTo>
                <a:lnTo>
                  <a:pt x="159" y="77"/>
                </a:lnTo>
                <a:lnTo>
                  <a:pt x="165" y="77"/>
                </a:lnTo>
                <a:lnTo>
                  <a:pt x="168" y="77"/>
                </a:lnTo>
                <a:lnTo>
                  <a:pt x="170" y="77"/>
                </a:lnTo>
                <a:lnTo>
                  <a:pt x="170" y="78"/>
                </a:lnTo>
                <a:lnTo>
                  <a:pt x="172" y="78"/>
                </a:lnTo>
                <a:lnTo>
                  <a:pt x="172" y="80"/>
                </a:lnTo>
                <a:lnTo>
                  <a:pt x="172" y="82"/>
                </a:lnTo>
                <a:lnTo>
                  <a:pt x="173" y="82"/>
                </a:lnTo>
                <a:lnTo>
                  <a:pt x="173" y="83"/>
                </a:lnTo>
                <a:lnTo>
                  <a:pt x="173" y="85"/>
                </a:lnTo>
                <a:lnTo>
                  <a:pt x="175" y="85"/>
                </a:lnTo>
                <a:lnTo>
                  <a:pt x="175" y="86"/>
                </a:lnTo>
                <a:lnTo>
                  <a:pt x="177" y="86"/>
                </a:lnTo>
                <a:lnTo>
                  <a:pt x="178" y="86"/>
                </a:lnTo>
                <a:lnTo>
                  <a:pt x="178" y="88"/>
                </a:lnTo>
                <a:lnTo>
                  <a:pt x="178" y="90"/>
                </a:lnTo>
                <a:lnTo>
                  <a:pt x="180" y="90"/>
                </a:lnTo>
                <a:lnTo>
                  <a:pt x="180" y="91"/>
                </a:lnTo>
                <a:lnTo>
                  <a:pt x="180" y="93"/>
                </a:lnTo>
                <a:lnTo>
                  <a:pt x="181" y="93"/>
                </a:lnTo>
                <a:lnTo>
                  <a:pt x="181" y="95"/>
                </a:lnTo>
                <a:lnTo>
                  <a:pt x="183" y="95"/>
                </a:lnTo>
                <a:lnTo>
                  <a:pt x="185" y="96"/>
                </a:lnTo>
                <a:lnTo>
                  <a:pt x="186" y="96"/>
                </a:lnTo>
                <a:lnTo>
                  <a:pt x="186" y="98"/>
                </a:lnTo>
                <a:lnTo>
                  <a:pt x="186" y="100"/>
                </a:lnTo>
                <a:lnTo>
                  <a:pt x="188" y="100"/>
                </a:lnTo>
                <a:lnTo>
                  <a:pt x="190" y="100"/>
                </a:lnTo>
                <a:lnTo>
                  <a:pt x="190" y="101"/>
                </a:lnTo>
                <a:lnTo>
                  <a:pt x="191" y="101"/>
                </a:lnTo>
                <a:lnTo>
                  <a:pt x="193" y="101"/>
                </a:lnTo>
                <a:lnTo>
                  <a:pt x="193" y="103"/>
                </a:lnTo>
                <a:lnTo>
                  <a:pt x="194" y="103"/>
                </a:lnTo>
                <a:lnTo>
                  <a:pt x="196" y="103"/>
                </a:lnTo>
                <a:lnTo>
                  <a:pt x="198" y="103"/>
                </a:lnTo>
                <a:lnTo>
                  <a:pt x="199" y="103"/>
                </a:lnTo>
                <a:lnTo>
                  <a:pt x="201" y="103"/>
                </a:lnTo>
                <a:lnTo>
                  <a:pt x="201" y="104"/>
                </a:lnTo>
                <a:lnTo>
                  <a:pt x="203" y="103"/>
                </a:lnTo>
                <a:lnTo>
                  <a:pt x="203" y="104"/>
                </a:lnTo>
                <a:lnTo>
                  <a:pt x="204" y="104"/>
                </a:lnTo>
                <a:lnTo>
                  <a:pt x="206" y="104"/>
                </a:lnTo>
                <a:lnTo>
                  <a:pt x="206" y="106"/>
                </a:lnTo>
                <a:lnTo>
                  <a:pt x="208" y="106"/>
                </a:lnTo>
                <a:lnTo>
                  <a:pt x="209" y="106"/>
                </a:lnTo>
                <a:lnTo>
                  <a:pt x="209" y="104"/>
                </a:lnTo>
                <a:lnTo>
                  <a:pt x="211" y="104"/>
                </a:lnTo>
                <a:lnTo>
                  <a:pt x="211" y="103"/>
                </a:lnTo>
                <a:lnTo>
                  <a:pt x="212" y="103"/>
                </a:lnTo>
                <a:lnTo>
                  <a:pt x="212" y="101"/>
                </a:lnTo>
                <a:lnTo>
                  <a:pt x="214" y="101"/>
                </a:lnTo>
                <a:lnTo>
                  <a:pt x="214" y="100"/>
                </a:lnTo>
                <a:lnTo>
                  <a:pt x="216" y="100"/>
                </a:lnTo>
                <a:lnTo>
                  <a:pt x="216" y="98"/>
                </a:lnTo>
                <a:lnTo>
                  <a:pt x="217" y="98"/>
                </a:lnTo>
                <a:lnTo>
                  <a:pt x="217" y="96"/>
                </a:lnTo>
                <a:lnTo>
                  <a:pt x="217" y="95"/>
                </a:lnTo>
                <a:lnTo>
                  <a:pt x="217" y="93"/>
                </a:lnTo>
                <a:lnTo>
                  <a:pt x="217" y="91"/>
                </a:lnTo>
                <a:lnTo>
                  <a:pt x="219" y="91"/>
                </a:lnTo>
                <a:lnTo>
                  <a:pt x="219" y="90"/>
                </a:lnTo>
                <a:lnTo>
                  <a:pt x="221" y="90"/>
                </a:lnTo>
                <a:lnTo>
                  <a:pt x="222" y="90"/>
                </a:lnTo>
                <a:lnTo>
                  <a:pt x="224" y="90"/>
                </a:lnTo>
                <a:lnTo>
                  <a:pt x="226" y="91"/>
                </a:lnTo>
                <a:lnTo>
                  <a:pt x="227" y="91"/>
                </a:lnTo>
                <a:lnTo>
                  <a:pt x="229" y="91"/>
                </a:lnTo>
                <a:lnTo>
                  <a:pt x="230" y="91"/>
                </a:lnTo>
                <a:lnTo>
                  <a:pt x="230" y="93"/>
                </a:lnTo>
                <a:lnTo>
                  <a:pt x="230" y="95"/>
                </a:lnTo>
                <a:lnTo>
                  <a:pt x="232" y="95"/>
                </a:lnTo>
                <a:lnTo>
                  <a:pt x="232" y="96"/>
                </a:lnTo>
                <a:lnTo>
                  <a:pt x="232" y="98"/>
                </a:lnTo>
                <a:lnTo>
                  <a:pt x="232" y="100"/>
                </a:lnTo>
                <a:lnTo>
                  <a:pt x="234" y="101"/>
                </a:lnTo>
                <a:lnTo>
                  <a:pt x="234" y="103"/>
                </a:lnTo>
                <a:lnTo>
                  <a:pt x="235" y="104"/>
                </a:lnTo>
                <a:lnTo>
                  <a:pt x="235" y="106"/>
                </a:lnTo>
                <a:lnTo>
                  <a:pt x="237" y="108"/>
                </a:lnTo>
                <a:lnTo>
                  <a:pt x="239" y="108"/>
                </a:lnTo>
                <a:lnTo>
                  <a:pt x="239" y="109"/>
                </a:lnTo>
                <a:lnTo>
                  <a:pt x="240" y="109"/>
                </a:lnTo>
                <a:lnTo>
                  <a:pt x="240" y="111"/>
                </a:lnTo>
                <a:lnTo>
                  <a:pt x="242" y="111"/>
                </a:lnTo>
                <a:lnTo>
                  <a:pt x="242" y="113"/>
                </a:lnTo>
                <a:lnTo>
                  <a:pt x="243" y="113"/>
                </a:lnTo>
                <a:lnTo>
                  <a:pt x="245" y="113"/>
                </a:lnTo>
                <a:lnTo>
                  <a:pt x="247" y="113"/>
                </a:lnTo>
                <a:lnTo>
                  <a:pt x="247" y="114"/>
                </a:lnTo>
                <a:lnTo>
                  <a:pt x="248" y="114"/>
                </a:lnTo>
                <a:lnTo>
                  <a:pt x="248" y="116"/>
                </a:lnTo>
                <a:lnTo>
                  <a:pt x="248" y="118"/>
                </a:lnTo>
                <a:lnTo>
                  <a:pt x="250" y="118"/>
                </a:lnTo>
                <a:lnTo>
                  <a:pt x="250" y="119"/>
                </a:lnTo>
                <a:lnTo>
                  <a:pt x="252" y="119"/>
                </a:lnTo>
                <a:lnTo>
                  <a:pt x="253" y="119"/>
                </a:lnTo>
                <a:lnTo>
                  <a:pt x="255" y="119"/>
                </a:lnTo>
                <a:lnTo>
                  <a:pt x="255" y="118"/>
                </a:lnTo>
                <a:lnTo>
                  <a:pt x="255" y="116"/>
                </a:lnTo>
                <a:lnTo>
                  <a:pt x="255" y="114"/>
                </a:lnTo>
                <a:lnTo>
                  <a:pt x="257" y="114"/>
                </a:lnTo>
                <a:lnTo>
                  <a:pt x="257" y="113"/>
                </a:lnTo>
                <a:lnTo>
                  <a:pt x="257" y="111"/>
                </a:lnTo>
                <a:lnTo>
                  <a:pt x="258" y="111"/>
                </a:lnTo>
                <a:lnTo>
                  <a:pt x="258" y="109"/>
                </a:lnTo>
                <a:lnTo>
                  <a:pt x="258" y="108"/>
                </a:lnTo>
                <a:lnTo>
                  <a:pt x="260" y="108"/>
                </a:lnTo>
                <a:lnTo>
                  <a:pt x="260" y="106"/>
                </a:lnTo>
                <a:lnTo>
                  <a:pt x="261" y="106"/>
                </a:lnTo>
                <a:lnTo>
                  <a:pt x="263" y="106"/>
                </a:lnTo>
                <a:lnTo>
                  <a:pt x="263" y="108"/>
                </a:lnTo>
                <a:lnTo>
                  <a:pt x="265" y="108"/>
                </a:lnTo>
                <a:lnTo>
                  <a:pt x="266" y="108"/>
                </a:lnTo>
                <a:lnTo>
                  <a:pt x="268" y="108"/>
                </a:lnTo>
                <a:lnTo>
                  <a:pt x="268" y="109"/>
                </a:lnTo>
                <a:lnTo>
                  <a:pt x="270" y="108"/>
                </a:lnTo>
                <a:lnTo>
                  <a:pt x="271" y="108"/>
                </a:lnTo>
                <a:lnTo>
                  <a:pt x="273" y="108"/>
                </a:lnTo>
                <a:lnTo>
                  <a:pt x="275" y="108"/>
                </a:lnTo>
                <a:lnTo>
                  <a:pt x="276" y="108"/>
                </a:lnTo>
                <a:lnTo>
                  <a:pt x="278" y="108"/>
                </a:lnTo>
                <a:lnTo>
                  <a:pt x="279" y="108"/>
                </a:lnTo>
                <a:lnTo>
                  <a:pt x="281" y="108"/>
                </a:lnTo>
                <a:lnTo>
                  <a:pt x="283" y="108"/>
                </a:lnTo>
                <a:lnTo>
                  <a:pt x="284" y="108"/>
                </a:lnTo>
                <a:lnTo>
                  <a:pt x="284" y="109"/>
                </a:lnTo>
                <a:lnTo>
                  <a:pt x="286" y="109"/>
                </a:lnTo>
                <a:lnTo>
                  <a:pt x="288" y="109"/>
                </a:lnTo>
                <a:lnTo>
                  <a:pt x="288" y="111"/>
                </a:lnTo>
                <a:lnTo>
                  <a:pt x="288" y="113"/>
                </a:lnTo>
                <a:lnTo>
                  <a:pt x="288" y="114"/>
                </a:lnTo>
                <a:lnTo>
                  <a:pt x="288" y="116"/>
                </a:lnTo>
                <a:lnTo>
                  <a:pt x="288" y="118"/>
                </a:lnTo>
                <a:lnTo>
                  <a:pt x="288" y="119"/>
                </a:lnTo>
                <a:lnTo>
                  <a:pt x="288" y="121"/>
                </a:lnTo>
                <a:lnTo>
                  <a:pt x="288" y="122"/>
                </a:lnTo>
                <a:lnTo>
                  <a:pt x="286" y="122"/>
                </a:lnTo>
                <a:lnTo>
                  <a:pt x="284" y="122"/>
                </a:lnTo>
                <a:lnTo>
                  <a:pt x="284" y="124"/>
                </a:lnTo>
                <a:lnTo>
                  <a:pt x="284" y="126"/>
                </a:lnTo>
                <a:lnTo>
                  <a:pt x="286" y="126"/>
                </a:lnTo>
                <a:lnTo>
                  <a:pt x="286" y="127"/>
                </a:lnTo>
                <a:lnTo>
                  <a:pt x="286" y="129"/>
                </a:lnTo>
                <a:lnTo>
                  <a:pt x="288" y="129"/>
                </a:lnTo>
                <a:lnTo>
                  <a:pt x="288" y="131"/>
                </a:lnTo>
                <a:lnTo>
                  <a:pt x="288" y="132"/>
                </a:lnTo>
                <a:lnTo>
                  <a:pt x="288" y="134"/>
                </a:lnTo>
                <a:lnTo>
                  <a:pt x="289" y="134"/>
                </a:lnTo>
                <a:lnTo>
                  <a:pt x="289" y="136"/>
                </a:lnTo>
                <a:lnTo>
                  <a:pt x="289" y="137"/>
                </a:lnTo>
                <a:lnTo>
                  <a:pt x="289" y="139"/>
                </a:lnTo>
                <a:lnTo>
                  <a:pt x="291" y="139"/>
                </a:lnTo>
                <a:lnTo>
                  <a:pt x="291" y="140"/>
                </a:lnTo>
                <a:lnTo>
                  <a:pt x="293" y="140"/>
                </a:lnTo>
                <a:lnTo>
                  <a:pt x="293" y="142"/>
                </a:lnTo>
                <a:lnTo>
                  <a:pt x="294" y="142"/>
                </a:lnTo>
                <a:lnTo>
                  <a:pt x="294" y="140"/>
                </a:lnTo>
                <a:lnTo>
                  <a:pt x="296" y="140"/>
                </a:lnTo>
                <a:lnTo>
                  <a:pt x="297" y="140"/>
                </a:lnTo>
                <a:lnTo>
                  <a:pt x="297" y="142"/>
                </a:lnTo>
                <a:lnTo>
                  <a:pt x="297" y="140"/>
                </a:lnTo>
                <a:lnTo>
                  <a:pt x="297" y="142"/>
                </a:lnTo>
                <a:lnTo>
                  <a:pt x="299" y="142"/>
                </a:lnTo>
                <a:lnTo>
                  <a:pt x="301" y="142"/>
                </a:lnTo>
                <a:lnTo>
                  <a:pt x="302" y="142"/>
                </a:lnTo>
                <a:lnTo>
                  <a:pt x="304" y="142"/>
                </a:lnTo>
                <a:lnTo>
                  <a:pt x="304" y="140"/>
                </a:lnTo>
                <a:lnTo>
                  <a:pt x="306" y="140"/>
                </a:lnTo>
                <a:lnTo>
                  <a:pt x="307" y="140"/>
                </a:lnTo>
                <a:lnTo>
                  <a:pt x="307" y="142"/>
                </a:lnTo>
                <a:lnTo>
                  <a:pt x="309" y="142"/>
                </a:lnTo>
                <a:lnTo>
                  <a:pt x="310" y="142"/>
                </a:lnTo>
                <a:lnTo>
                  <a:pt x="310" y="144"/>
                </a:lnTo>
                <a:lnTo>
                  <a:pt x="312" y="144"/>
                </a:lnTo>
                <a:lnTo>
                  <a:pt x="312" y="145"/>
                </a:lnTo>
                <a:lnTo>
                  <a:pt x="314" y="145"/>
                </a:lnTo>
                <a:lnTo>
                  <a:pt x="315" y="145"/>
                </a:lnTo>
                <a:lnTo>
                  <a:pt x="315" y="147"/>
                </a:lnTo>
                <a:lnTo>
                  <a:pt x="317" y="147"/>
                </a:lnTo>
                <a:lnTo>
                  <a:pt x="319" y="147"/>
                </a:lnTo>
                <a:lnTo>
                  <a:pt x="319" y="149"/>
                </a:lnTo>
                <a:lnTo>
                  <a:pt x="320" y="149"/>
                </a:lnTo>
                <a:lnTo>
                  <a:pt x="322" y="149"/>
                </a:lnTo>
                <a:lnTo>
                  <a:pt x="322" y="150"/>
                </a:lnTo>
                <a:lnTo>
                  <a:pt x="324" y="150"/>
                </a:lnTo>
                <a:lnTo>
                  <a:pt x="324" y="152"/>
                </a:lnTo>
                <a:lnTo>
                  <a:pt x="325" y="152"/>
                </a:lnTo>
                <a:lnTo>
                  <a:pt x="325" y="153"/>
                </a:lnTo>
                <a:lnTo>
                  <a:pt x="325" y="155"/>
                </a:lnTo>
                <a:lnTo>
                  <a:pt x="325" y="157"/>
                </a:lnTo>
                <a:lnTo>
                  <a:pt x="325" y="158"/>
                </a:lnTo>
                <a:lnTo>
                  <a:pt x="325" y="160"/>
                </a:lnTo>
                <a:lnTo>
                  <a:pt x="325" y="162"/>
                </a:lnTo>
                <a:lnTo>
                  <a:pt x="325" y="163"/>
                </a:lnTo>
                <a:lnTo>
                  <a:pt x="325" y="165"/>
                </a:lnTo>
                <a:lnTo>
                  <a:pt x="324" y="165"/>
                </a:lnTo>
                <a:lnTo>
                  <a:pt x="324" y="167"/>
                </a:lnTo>
                <a:lnTo>
                  <a:pt x="324" y="168"/>
                </a:lnTo>
                <a:lnTo>
                  <a:pt x="324" y="170"/>
                </a:lnTo>
                <a:lnTo>
                  <a:pt x="322" y="170"/>
                </a:lnTo>
                <a:lnTo>
                  <a:pt x="322" y="171"/>
                </a:lnTo>
                <a:lnTo>
                  <a:pt x="320" y="171"/>
                </a:lnTo>
                <a:lnTo>
                  <a:pt x="319" y="171"/>
                </a:lnTo>
                <a:lnTo>
                  <a:pt x="319" y="173"/>
                </a:lnTo>
                <a:lnTo>
                  <a:pt x="319" y="175"/>
                </a:lnTo>
                <a:lnTo>
                  <a:pt x="319" y="176"/>
                </a:lnTo>
                <a:lnTo>
                  <a:pt x="317" y="178"/>
                </a:lnTo>
                <a:lnTo>
                  <a:pt x="319" y="178"/>
                </a:lnTo>
                <a:lnTo>
                  <a:pt x="317" y="178"/>
                </a:lnTo>
                <a:lnTo>
                  <a:pt x="319" y="178"/>
                </a:lnTo>
                <a:lnTo>
                  <a:pt x="319" y="180"/>
                </a:lnTo>
                <a:lnTo>
                  <a:pt x="317" y="181"/>
                </a:lnTo>
                <a:lnTo>
                  <a:pt x="317" y="183"/>
                </a:lnTo>
                <a:lnTo>
                  <a:pt x="315" y="183"/>
                </a:lnTo>
                <a:lnTo>
                  <a:pt x="315" y="185"/>
                </a:lnTo>
                <a:lnTo>
                  <a:pt x="314" y="185"/>
                </a:lnTo>
                <a:lnTo>
                  <a:pt x="314" y="186"/>
                </a:lnTo>
                <a:lnTo>
                  <a:pt x="312" y="186"/>
                </a:lnTo>
                <a:lnTo>
                  <a:pt x="312" y="188"/>
                </a:lnTo>
                <a:lnTo>
                  <a:pt x="312" y="189"/>
                </a:lnTo>
                <a:lnTo>
                  <a:pt x="312" y="191"/>
                </a:lnTo>
                <a:lnTo>
                  <a:pt x="310" y="191"/>
                </a:lnTo>
                <a:lnTo>
                  <a:pt x="310" y="193"/>
                </a:lnTo>
                <a:lnTo>
                  <a:pt x="310" y="194"/>
                </a:lnTo>
                <a:lnTo>
                  <a:pt x="309" y="194"/>
                </a:lnTo>
                <a:lnTo>
                  <a:pt x="307" y="194"/>
                </a:lnTo>
                <a:lnTo>
                  <a:pt x="307" y="196"/>
                </a:lnTo>
                <a:lnTo>
                  <a:pt x="309" y="196"/>
                </a:lnTo>
                <a:lnTo>
                  <a:pt x="309" y="198"/>
                </a:lnTo>
                <a:lnTo>
                  <a:pt x="309" y="199"/>
                </a:lnTo>
                <a:lnTo>
                  <a:pt x="309" y="201"/>
                </a:lnTo>
                <a:lnTo>
                  <a:pt x="307" y="201"/>
                </a:lnTo>
                <a:lnTo>
                  <a:pt x="307" y="202"/>
                </a:lnTo>
                <a:lnTo>
                  <a:pt x="306" y="202"/>
                </a:lnTo>
                <a:lnTo>
                  <a:pt x="304" y="202"/>
                </a:lnTo>
                <a:lnTo>
                  <a:pt x="304" y="204"/>
                </a:lnTo>
                <a:lnTo>
                  <a:pt x="302" y="204"/>
                </a:lnTo>
                <a:lnTo>
                  <a:pt x="301" y="204"/>
                </a:lnTo>
                <a:lnTo>
                  <a:pt x="299" y="204"/>
                </a:lnTo>
                <a:lnTo>
                  <a:pt x="297" y="204"/>
                </a:lnTo>
                <a:lnTo>
                  <a:pt x="296" y="204"/>
                </a:lnTo>
                <a:lnTo>
                  <a:pt x="296" y="206"/>
                </a:lnTo>
                <a:lnTo>
                  <a:pt x="294" y="206"/>
                </a:lnTo>
                <a:lnTo>
                  <a:pt x="293" y="206"/>
                </a:lnTo>
                <a:lnTo>
                  <a:pt x="293" y="207"/>
                </a:lnTo>
                <a:lnTo>
                  <a:pt x="291" y="207"/>
                </a:lnTo>
                <a:lnTo>
                  <a:pt x="291" y="209"/>
                </a:lnTo>
                <a:lnTo>
                  <a:pt x="289" y="209"/>
                </a:lnTo>
                <a:lnTo>
                  <a:pt x="289" y="211"/>
                </a:lnTo>
                <a:lnTo>
                  <a:pt x="291" y="211"/>
                </a:lnTo>
                <a:lnTo>
                  <a:pt x="291" y="212"/>
                </a:lnTo>
                <a:lnTo>
                  <a:pt x="291" y="214"/>
                </a:lnTo>
                <a:lnTo>
                  <a:pt x="291" y="216"/>
                </a:lnTo>
                <a:lnTo>
                  <a:pt x="291" y="217"/>
                </a:lnTo>
                <a:lnTo>
                  <a:pt x="291" y="219"/>
                </a:lnTo>
                <a:lnTo>
                  <a:pt x="291" y="220"/>
                </a:lnTo>
                <a:lnTo>
                  <a:pt x="291" y="222"/>
                </a:lnTo>
                <a:lnTo>
                  <a:pt x="291" y="224"/>
                </a:lnTo>
                <a:lnTo>
                  <a:pt x="293" y="225"/>
                </a:lnTo>
                <a:lnTo>
                  <a:pt x="293" y="227"/>
                </a:lnTo>
                <a:lnTo>
                  <a:pt x="293" y="229"/>
                </a:lnTo>
                <a:lnTo>
                  <a:pt x="291" y="229"/>
                </a:lnTo>
                <a:lnTo>
                  <a:pt x="293" y="229"/>
                </a:lnTo>
                <a:lnTo>
                  <a:pt x="293" y="230"/>
                </a:lnTo>
                <a:lnTo>
                  <a:pt x="293" y="232"/>
                </a:lnTo>
                <a:lnTo>
                  <a:pt x="293" y="234"/>
                </a:lnTo>
                <a:lnTo>
                  <a:pt x="294" y="234"/>
                </a:lnTo>
                <a:lnTo>
                  <a:pt x="294" y="235"/>
                </a:lnTo>
                <a:lnTo>
                  <a:pt x="296" y="235"/>
                </a:lnTo>
                <a:lnTo>
                  <a:pt x="296" y="237"/>
                </a:lnTo>
                <a:lnTo>
                  <a:pt x="296" y="238"/>
                </a:lnTo>
                <a:lnTo>
                  <a:pt x="297" y="238"/>
                </a:lnTo>
                <a:lnTo>
                  <a:pt x="297" y="237"/>
                </a:lnTo>
                <a:lnTo>
                  <a:pt x="297" y="238"/>
                </a:lnTo>
                <a:lnTo>
                  <a:pt x="299" y="238"/>
                </a:lnTo>
                <a:lnTo>
                  <a:pt x="299" y="240"/>
                </a:lnTo>
                <a:lnTo>
                  <a:pt x="301" y="240"/>
                </a:lnTo>
                <a:lnTo>
                  <a:pt x="302" y="240"/>
                </a:lnTo>
                <a:lnTo>
                  <a:pt x="304" y="240"/>
                </a:lnTo>
                <a:lnTo>
                  <a:pt x="306" y="240"/>
                </a:lnTo>
                <a:lnTo>
                  <a:pt x="307" y="240"/>
                </a:lnTo>
                <a:lnTo>
                  <a:pt x="307" y="242"/>
                </a:lnTo>
                <a:lnTo>
                  <a:pt x="309" y="243"/>
                </a:lnTo>
                <a:lnTo>
                  <a:pt x="309" y="245"/>
                </a:lnTo>
                <a:lnTo>
                  <a:pt x="310" y="245"/>
                </a:lnTo>
                <a:lnTo>
                  <a:pt x="310" y="247"/>
                </a:lnTo>
                <a:lnTo>
                  <a:pt x="310" y="248"/>
                </a:lnTo>
                <a:lnTo>
                  <a:pt x="310" y="250"/>
                </a:lnTo>
                <a:lnTo>
                  <a:pt x="310" y="252"/>
                </a:lnTo>
                <a:lnTo>
                  <a:pt x="310" y="253"/>
                </a:lnTo>
                <a:lnTo>
                  <a:pt x="310" y="255"/>
                </a:lnTo>
                <a:lnTo>
                  <a:pt x="310" y="256"/>
                </a:lnTo>
                <a:lnTo>
                  <a:pt x="310" y="258"/>
                </a:lnTo>
                <a:lnTo>
                  <a:pt x="309" y="258"/>
                </a:lnTo>
                <a:lnTo>
                  <a:pt x="309" y="260"/>
                </a:lnTo>
                <a:lnTo>
                  <a:pt x="307" y="260"/>
                </a:lnTo>
                <a:lnTo>
                  <a:pt x="307" y="261"/>
                </a:lnTo>
                <a:lnTo>
                  <a:pt x="307" y="263"/>
                </a:lnTo>
                <a:lnTo>
                  <a:pt x="307" y="265"/>
                </a:lnTo>
                <a:lnTo>
                  <a:pt x="306" y="265"/>
                </a:lnTo>
                <a:lnTo>
                  <a:pt x="304" y="265"/>
                </a:lnTo>
                <a:lnTo>
                  <a:pt x="302" y="265"/>
                </a:lnTo>
                <a:lnTo>
                  <a:pt x="301" y="265"/>
                </a:lnTo>
                <a:lnTo>
                  <a:pt x="301" y="266"/>
                </a:lnTo>
                <a:lnTo>
                  <a:pt x="299" y="268"/>
                </a:lnTo>
                <a:lnTo>
                  <a:pt x="299" y="269"/>
                </a:lnTo>
                <a:lnTo>
                  <a:pt x="301" y="269"/>
                </a:lnTo>
                <a:lnTo>
                  <a:pt x="302" y="269"/>
                </a:lnTo>
                <a:lnTo>
                  <a:pt x="302" y="271"/>
                </a:lnTo>
                <a:lnTo>
                  <a:pt x="301" y="271"/>
                </a:lnTo>
                <a:lnTo>
                  <a:pt x="301" y="273"/>
                </a:lnTo>
                <a:lnTo>
                  <a:pt x="301" y="274"/>
                </a:lnTo>
                <a:lnTo>
                  <a:pt x="299" y="274"/>
                </a:lnTo>
                <a:lnTo>
                  <a:pt x="299" y="276"/>
                </a:lnTo>
                <a:lnTo>
                  <a:pt x="299" y="278"/>
                </a:lnTo>
                <a:lnTo>
                  <a:pt x="297" y="278"/>
                </a:lnTo>
                <a:lnTo>
                  <a:pt x="296" y="278"/>
                </a:lnTo>
                <a:lnTo>
                  <a:pt x="294" y="278"/>
                </a:lnTo>
                <a:lnTo>
                  <a:pt x="294" y="279"/>
                </a:lnTo>
                <a:lnTo>
                  <a:pt x="294" y="281"/>
                </a:lnTo>
                <a:lnTo>
                  <a:pt x="293" y="281"/>
                </a:lnTo>
                <a:lnTo>
                  <a:pt x="294" y="281"/>
                </a:lnTo>
                <a:lnTo>
                  <a:pt x="294" y="283"/>
                </a:lnTo>
                <a:lnTo>
                  <a:pt x="293" y="283"/>
                </a:lnTo>
                <a:lnTo>
                  <a:pt x="293" y="284"/>
                </a:lnTo>
                <a:lnTo>
                  <a:pt x="293" y="286"/>
                </a:lnTo>
                <a:lnTo>
                  <a:pt x="294" y="286"/>
                </a:lnTo>
                <a:lnTo>
                  <a:pt x="293" y="286"/>
                </a:lnTo>
                <a:lnTo>
                  <a:pt x="293" y="287"/>
                </a:lnTo>
                <a:lnTo>
                  <a:pt x="293" y="289"/>
                </a:lnTo>
                <a:lnTo>
                  <a:pt x="293" y="291"/>
                </a:lnTo>
                <a:lnTo>
                  <a:pt x="294" y="291"/>
                </a:lnTo>
                <a:lnTo>
                  <a:pt x="294" y="292"/>
                </a:lnTo>
                <a:lnTo>
                  <a:pt x="296" y="292"/>
                </a:lnTo>
                <a:lnTo>
                  <a:pt x="297" y="292"/>
                </a:lnTo>
                <a:lnTo>
                  <a:pt x="299" y="292"/>
                </a:lnTo>
                <a:lnTo>
                  <a:pt x="301" y="292"/>
                </a:lnTo>
                <a:lnTo>
                  <a:pt x="301" y="294"/>
                </a:lnTo>
                <a:lnTo>
                  <a:pt x="301" y="296"/>
                </a:lnTo>
                <a:lnTo>
                  <a:pt x="301" y="297"/>
                </a:lnTo>
                <a:lnTo>
                  <a:pt x="301" y="299"/>
                </a:lnTo>
                <a:lnTo>
                  <a:pt x="299" y="299"/>
                </a:lnTo>
                <a:lnTo>
                  <a:pt x="299" y="301"/>
                </a:lnTo>
                <a:lnTo>
                  <a:pt x="297" y="301"/>
                </a:lnTo>
                <a:lnTo>
                  <a:pt x="297" y="302"/>
                </a:lnTo>
                <a:lnTo>
                  <a:pt x="297" y="304"/>
                </a:lnTo>
                <a:lnTo>
                  <a:pt x="297" y="305"/>
                </a:lnTo>
                <a:lnTo>
                  <a:pt x="299" y="305"/>
                </a:lnTo>
                <a:lnTo>
                  <a:pt x="299" y="307"/>
                </a:lnTo>
                <a:lnTo>
                  <a:pt x="297" y="307"/>
                </a:lnTo>
                <a:lnTo>
                  <a:pt x="297" y="309"/>
                </a:lnTo>
                <a:lnTo>
                  <a:pt x="299" y="309"/>
                </a:lnTo>
                <a:lnTo>
                  <a:pt x="299" y="310"/>
                </a:lnTo>
                <a:lnTo>
                  <a:pt x="301" y="310"/>
                </a:lnTo>
                <a:lnTo>
                  <a:pt x="301" y="312"/>
                </a:lnTo>
                <a:lnTo>
                  <a:pt x="302" y="312"/>
                </a:lnTo>
                <a:lnTo>
                  <a:pt x="302" y="314"/>
                </a:lnTo>
                <a:lnTo>
                  <a:pt x="302" y="315"/>
                </a:lnTo>
                <a:lnTo>
                  <a:pt x="301" y="317"/>
                </a:lnTo>
                <a:lnTo>
                  <a:pt x="299" y="317"/>
                </a:lnTo>
                <a:lnTo>
                  <a:pt x="297" y="317"/>
                </a:lnTo>
                <a:lnTo>
                  <a:pt x="296" y="317"/>
                </a:lnTo>
                <a:lnTo>
                  <a:pt x="294" y="317"/>
                </a:lnTo>
                <a:lnTo>
                  <a:pt x="294" y="319"/>
                </a:lnTo>
                <a:lnTo>
                  <a:pt x="293" y="319"/>
                </a:lnTo>
                <a:lnTo>
                  <a:pt x="293" y="320"/>
                </a:lnTo>
                <a:lnTo>
                  <a:pt x="294" y="320"/>
                </a:lnTo>
                <a:lnTo>
                  <a:pt x="294" y="322"/>
                </a:lnTo>
                <a:lnTo>
                  <a:pt x="294" y="323"/>
                </a:lnTo>
                <a:lnTo>
                  <a:pt x="294" y="325"/>
                </a:lnTo>
                <a:lnTo>
                  <a:pt x="294" y="327"/>
                </a:lnTo>
                <a:lnTo>
                  <a:pt x="296" y="327"/>
                </a:lnTo>
                <a:lnTo>
                  <a:pt x="296" y="328"/>
                </a:lnTo>
                <a:lnTo>
                  <a:pt x="296" y="330"/>
                </a:lnTo>
                <a:lnTo>
                  <a:pt x="296" y="332"/>
                </a:lnTo>
                <a:lnTo>
                  <a:pt x="296" y="333"/>
                </a:lnTo>
                <a:lnTo>
                  <a:pt x="294" y="333"/>
                </a:lnTo>
                <a:lnTo>
                  <a:pt x="294" y="335"/>
                </a:lnTo>
                <a:lnTo>
                  <a:pt x="293" y="335"/>
                </a:lnTo>
                <a:lnTo>
                  <a:pt x="293" y="336"/>
                </a:lnTo>
                <a:lnTo>
                  <a:pt x="293" y="338"/>
                </a:lnTo>
                <a:lnTo>
                  <a:pt x="293" y="340"/>
                </a:lnTo>
                <a:lnTo>
                  <a:pt x="293" y="341"/>
                </a:lnTo>
                <a:lnTo>
                  <a:pt x="293" y="343"/>
                </a:lnTo>
                <a:lnTo>
                  <a:pt x="293" y="345"/>
                </a:lnTo>
                <a:lnTo>
                  <a:pt x="293" y="346"/>
                </a:lnTo>
                <a:lnTo>
                  <a:pt x="293" y="348"/>
                </a:lnTo>
                <a:lnTo>
                  <a:pt x="293" y="350"/>
                </a:lnTo>
                <a:lnTo>
                  <a:pt x="291" y="350"/>
                </a:lnTo>
                <a:lnTo>
                  <a:pt x="291" y="351"/>
                </a:lnTo>
                <a:lnTo>
                  <a:pt x="289" y="351"/>
                </a:lnTo>
                <a:lnTo>
                  <a:pt x="288" y="351"/>
                </a:lnTo>
                <a:lnTo>
                  <a:pt x="288" y="350"/>
                </a:lnTo>
                <a:lnTo>
                  <a:pt x="286" y="350"/>
                </a:lnTo>
                <a:lnTo>
                  <a:pt x="284" y="350"/>
                </a:lnTo>
                <a:lnTo>
                  <a:pt x="283" y="350"/>
                </a:lnTo>
                <a:lnTo>
                  <a:pt x="283" y="351"/>
                </a:lnTo>
                <a:lnTo>
                  <a:pt x="281" y="351"/>
                </a:lnTo>
                <a:lnTo>
                  <a:pt x="281" y="353"/>
                </a:lnTo>
                <a:lnTo>
                  <a:pt x="279" y="353"/>
                </a:lnTo>
                <a:lnTo>
                  <a:pt x="278" y="353"/>
                </a:lnTo>
                <a:lnTo>
                  <a:pt x="278" y="354"/>
                </a:lnTo>
                <a:lnTo>
                  <a:pt x="276" y="354"/>
                </a:lnTo>
                <a:lnTo>
                  <a:pt x="276" y="356"/>
                </a:lnTo>
                <a:lnTo>
                  <a:pt x="276" y="358"/>
                </a:lnTo>
                <a:lnTo>
                  <a:pt x="276" y="359"/>
                </a:lnTo>
                <a:lnTo>
                  <a:pt x="278" y="359"/>
                </a:lnTo>
                <a:lnTo>
                  <a:pt x="279" y="359"/>
                </a:lnTo>
                <a:lnTo>
                  <a:pt x="279" y="361"/>
                </a:lnTo>
                <a:lnTo>
                  <a:pt x="281" y="361"/>
                </a:lnTo>
                <a:lnTo>
                  <a:pt x="281" y="363"/>
                </a:lnTo>
                <a:lnTo>
                  <a:pt x="281" y="364"/>
                </a:lnTo>
                <a:lnTo>
                  <a:pt x="281" y="366"/>
                </a:lnTo>
                <a:lnTo>
                  <a:pt x="279" y="368"/>
                </a:lnTo>
                <a:lnTo>
                  <a:pt x="279" y="366"/>
                </a:lnTo>
                <a:lnTo>
                  <a:pt x="278" y="366"/>
                </a:lnTo>
                <a:lnTo>
                  <a:pt x="276" y="366"/>
                </a:lnTo>
                <a:lnTo>
                  <a:pt x="275" y="366"/>
                </a:lnTo>
                <a:lnTo>
                  <a:pt x="273" y="366"/>
                </a:lnTo>
                <a:lnTo>
                  <a:pt x="273" y="368"/>
                </a:lnTo>
                <a:lnTo>
                  <a:pt x="273" y="369"/>
                </a:lnTo>
                <a:lnTo>
                  <a:pt x="271" y="369"/>
                </a:lnTo>
                <a:lnTo>
                  <a:pt x="271" y="371"/>
                </a:lnTo>
                <a:lnTo>
                  <a:pt x="271" y="372"/>
                </a:lnTo>
                <a:lnTo>
                  <a:pt x="271" y="374"/>
                </a:lnTo>
                <a:lnTo>
                  <a:pt x="271" y="376"/>
                </a:lnTo>
                <a:lnTo>
                  <a:pt x="273" y="376"/>
                </a:lnTo>
                <a:lnTo>
                  <a:pt x="275" y="377"/>
                </a:lnTo>
                <a:lnTo>
                  <a:pt x="276" y="377"/>
                </a:lnTo>
                <a:lnTo>
                  <a:pt x="276" y="379"/>
                </a:lnTo>
                <a:lnTo>
                  <a:pt x="276" y="381"/>
                </a:lnTo>
                <a:lnTo>
                  <a:pt x="276" y="382"/>
                </a:lnTo>
                <a:lnTo>
                  <a:pt x="276" y="384"/>
                </a:lnTo>
                <a:lnTo>
                  <a:pt x="275" y="385"/>
                </a:lnTo>
                <a:lnTo>
                  <a:pt x="275" y="387"/>
                </a:lnTo>
                <a:lnTo>
                  <a:pt x="275" y="389"/>
                </a:lnTo>
                <a:lnTo>
                  <a:pt x="275" y="390"/>
                </a:lnTo>
                <a:lnTo>
                  <a:pt x="275" y="392"/>
                </a:lnTo>
                <a:lnTo>
                  <a:pt x="275" y="394"/>
                </a:lnTo>
                <a:lnTo>
                  <a:pt x="276" y="400"/>
                </a:lnTo>
                <a:lnTo>
                  <a:pt x="276" y="402"/>
                </a:lnTo>
                <a:lnTo>
                  <a:pt x="276" y="403"/>
                </a:lnTo>
                <a:lnTo>
                  <a:pt x="276" y="405"/>
                </a:lnTo>
                <a:lnTo>
                  <a:pt x="276" y="407"/>
                </a:lnTo>
                <a:lnTo>
                  <a:pt x="276" y="408"/>
                </a:lnTo>
                <a:lnTo>
                  <a:pt x="276" y="412"/>
                </a:lnTo>
                <a:lnTo>
                  <a:pt x="276" y="413"/>
                </a:lnTo>
                <a:lnTo>
                  <a:pt x="276" y="415"/>
                </a:lnTo>
                <a:lnTo>
                  <a:pt x="276" y="417"/>
                </a:lnTo>
                <a:lnTo>
                  <a:pt x="276" y="418"/>
                </a:lnTo>
                <a:lnTo>
                  <a:pt x="276" y="420"/>
                </a:lnTo>
                <a:lnTo>
                  <a:pt x="276" y="421"/>
                </a:lnTo>
                <a:lnTo>
                  <a:pt x="276" y="423"/>
                </a:lnTo>
                <a:lnTo>
                  <a:pt x="276" y="425"/>
                </a:lnTo>
                <a:lnTo>
                  <a:pt x="276" y="426"/>
                </a:lnTo>
                <a:lnTo>
                  <a:pt x="276" y="428"/>
                </a:lnTo>
                <a:lnTo>
                  <a:pt x="276" y="430"/>
                </a:lnTo>
                <a:lnTo>
                  <a:pt x="276" y="431"/>
                </a:lnTo>
                <a:lnTo>
                  <a:pt x="276" y="433"/>
                </a:lnTo>
                <a:lnTo>
                  <a:pt x="276" y="435"/>
                </a:lnTo>
                <a:lnTo>
                  <a:pt x="276" y="436"/>
                </a:lnTo>
                <a:lnTo>
                  <a:pt x="276" y="438"/>
                </a:lnTo>
                <a:lnTo>
                  <a:pt x="278" y="439"/>
                </a:lnTo>
                <a:lnTo>
                  <a:pt x="278" y="441"/>
                </a:lnTo>
                <a:lnTo>
                  <a:pt x="278" y="443"/>
                </a:lnTo>
                <a:lnTo>
                  <a:pt x="278" y="444"/>
                </a:lnTo>
                <a:lnTo>
                  <a:pt x="278" y="448"/>
                </a:lnTo>
                <a:lnTo>
                  <a:pt x="278" y="449"/>
                </a:lnTo>
                <a:lnTo>
                  <a:pt x="278" y="451"/>
                </a:lnTo>
                <a:lnTo>
                  <a:pt x="278" y="452"/>
                </a:lnTo>
                <a:lnTo>
                  <a:pt x="278" y="454"/>
                </a:lnTo>
                <a:lnTo>
                  <a:pt x="278" y="456"/>
                </a:lnTo>
                <a:lnTo>
                  <a:pt x="278" y="459"/>
                </a:lnTo>
                <a:lnTo>
                  <a:pt x="278" y="461"/>
                </a:lnTo>
                <a:lnTo>
                  <a:pt x="278" y="464"/>
                </a:lnTo>
                <a:lnTo>
                  <a:pt x="278" y="466"/>
                </a:lnTo>
                <a:lnTo>
                  <a:pt x="278" y="469"/>
                </a:lnTo>
                <a:lnTo>
                  <a:pt x="278" y="470"/>
                </a:lnTo>
                <a:lnTo>
                  <a:pt x="278" y="472"/>
                </a:lnTo>
                <a:lnTo>
                  <a:pt x="278" y="474"/>
                </a:lnTo>
                <a:lnTo>
                  <a:pt x="278" y="475"/>
                </a:lnTo>
                <a:lnTo>
                  <a:pt x="279" y="477"/>
                </a:lnTo>
                <a:lnTo>
                  <a:pt x="279" y="479"/>
                </a:lnTo>
                <a:lnTo>
                  <a:pt x="279" y="480"/>
                </a:lnTo>
                <a:lnTo>
                  <a:pt x="279" y="482"/>
                </a:lnTo>
                <a:lnTo>
                  <a:pt x="279" y="484"/>
                </a:lnTo>
                <a:lnTo>
                  <a:pt x="279" y="485"/>
                </a:lnTo>
                <a:lnTo>
                  <a:pt x="279" y="490"/>
                </a:lnTo>
                <a:lnTo>
                  <a:pt x="279" y="492"/>
                </a:lnTo>
                <a:lnTo>
                  <a:pt x="279" y="495"/>
                </a:lnTo>
                <a:lnTo>
                  <a:pt x="279" y="498"/>
                </a:lnTo>
                <a:lnTo>
                  <a:pt x="279" y="500"/>
                </a:lnTo>
                <a:lnTo>
                  <a:pt x="279" y="502"/>
                </a:lnTo>
                <a:lnTo>
                  <a:pt x="279" y="505"/>
                </a:lnTo>
                <a:lnTo>
                  <a:pt x="279" y="508"/>
                </a:lnTo>
                <a:lnTo>
                  <a:pt x="279" y="510"/>
                </a:lnTo>
                <a:lnTo>
                  <a:pt x="279" y="515"/>
                </a:lnTo>
                <a:lnTo>
                  <a:pt x="281" y="519"/>
                </a:lnTo>
                <a:lnTo>
                  <a:pt x="281" y="521"/>
                </a:lnTo>
                <a:lnTo>
                  <a:pt x="281" y="523"/>
                </a:lnTo>
                <a:lnTo>
                  <a:pt x="281" y="524"/>
                </a:lnTo>
                <a:lnTo>
                  <a:pt x="281" y="526"/>
                </a:lnTo>
                <a:lnTo>
                  <a:pt x="281" y="528"/>
                </a:lnTo>
                <a:lnTo>
                  <a:pt x="281" y="531"/>
                </a:lnTo>
                <a:lnTo>
                  <a:pt x="281" y="533"/>
                </a:lnTo>
                <a:lnTo>
                  <a:pt x="281" y="534"/>
                </a:lnTo>
                <a:lnTo>
                  <a:pt x="281" y="536"/>
                </a:lnTo>
                <a:lnTo>
                  <a:pt x="281" y="537"/>
                </a:lnTo>
                <a:lnTo>
                  <a:pt x="281" y="539"/>
                </a:lnTo>
                <a:lnTo>
                  <a:pt x="281" y="544"/>
                </a:lnTo>
                <a:lnTo>
                  <a:pt x="281" y="547"/>
                </a:lnTo>
                <a:lnTo>
                  <a:pt x="281" y="555"/>
                </a:lnTo>
                <a:lnTo>
                  <a:pt x="281" y="557"/>
                </a:lnTo>
                <a:lnTo>
                  <a:pt x="283" y="570"/>
                </a:lnTo>
                <a:lnTo>
                  <a:pt x="283" y="575"/>
                </a:lnTo>
                <a:lnTo>
                  <a:pt x="283" y="578"/>
                </a:lnTo>
                <a:lnTo>
                  <a:pt x="283" y="580"/>
                </a:lnTo>
                <a:lnTo>
                  <a:pt x="283" y="582"/>
                </a:lnTo>
                <a:lnTo>
                  <a:pt x="283" y="583"/>
                </a:lnTo>
                <a:lnTo>
                  <a:pt x="283" y="585"/>
                </a:lnTo>
                <a:lnTo>
                  <a:pt x="283" y="588"/>
                </a:lnTo>
                <a:lnTo>
                  <a:pt x="284" y="595"/>
                </a:lnTo>
                <a:lnTo>
                  <a:pt x="284" y="618"/>
                </a:lnTo>
                <a:lnTo>
                  <a:pt x="284" y="622"/>
                </a:lnTo>
                <a:lnTo>
                  <a:pt x="284" y="624"/>
                </a:lnTo>
                <a:lnTo>
                  <a:pt x="286" y="635"/>
                </a:lnTo>
                <a:lnTo>
                  <a:pt x="286" y="640"/>
                </a:lnTo>
                <a:lnTo>
                  <a:pt x="286" y="657"/>
                </a:lnTo>
                <a:lnTo>
                  <a:pt x="286" y="658"/>
                </a:lnTo>
                <a:lnTo>
                  <a:pt x="286" y="660"/>
                </a:lnTo>
                <a:lnTo>
                  <a:pt x="286" y="662"/>
                </a:lnTo>
                <a:lnTo>
                  <a:pt x="286" y="663"/>
                </a:lnTo>
                <a:lnTo>
                  <a:pt x="286" y="665"/>
                </a:lnTo>
                <a:lnTo>
                  <a:pt x="286" y="667"/>
                </a:lnTo>
                <a:lnTo>
                  <a:pt x="286" y="668"/>
                </a:lnTo>
                <a:lnTo>
                  <a:pt x="288" y="689"/>
                </a:lnTo>
                <a:lnTo>
                  <a:pt x="288" y="691"/>
                </a:lnTo>
                <a:lnTo>
                  <a:pt x="288" y="702"/>
                </a:lnTo>
                <a:lnTo>
                  <a:pt x="288" y="706"/>
                </a:lnTo>
                <a:lnTo>
                  <a:pt x="288" y="707"/>
                </a:lnTo>
                <a:lnTo>
                  <a:pt x="289" y="709"/>
                </a:lnTo>
                <a:lnTo>
                  <a:pt x="289" y="711"/>
                </a:lnTo>
                <a:lnTo>
                  <a:pt x="289" y="712"/>
                </a:lnTo>
                <a:lnTo>
                  <a:pt x="289" y="714"/>
                </a:lnTo>
                <a:lnTo>
                  <a:pt x="289" y="716"/>
                </a:lnTo>
                <a:lnTo>
                  <a:pt x="289" y="717"/>
                </a:lnTo>
                <a:lnTo>
                  <a:pt x="289" y="719"/>
                </a:lnTo>
                <a:lnTo>
                  <a:pt x="289" y="720"/>
                </a:lnTo>
                <a:lnTo>
                  <a:pt x="289" y="722"/>
                </a:lnTo>
                <a:lnTo>
                  <a:pt x="289" y="724"/>
                </a:lnTo>
                <a:lnTo>
                  <a:pt x="289" y="725"/>
                </a:lnTo>
                <a:lnTo>
                  <a:pt x="289" y="727"/>
                </a:lnTo>
                <a:lnTo>
                  <a:pt x="289" y="729"/>
                </a:lnTo>
                <a:lnTo>
                  <a:pt x="289" y="730"/>
                </a:lnTo>
                <a:lnTo>
                  <a:pt x="289" y="732"/>
                </a:lnTo>
                <a:lnTo>
                  <a:pt x="289" y="734"/>
                </a:lnTo>
                <a:lnTo>
                  <a:pt x="289" y="735"/>
                </a:lnTo>
                <a:lnTo>
                  <a:pt x="289" y="737"/>
                </a:lnTo>
                <a:lnTo>
                  <a:pt x="289" y="738"/>
                </a:lnTo>
                <a:lnTo>
                  <a:pt x="289" y="740"/>
                </a:lnTo>
                <a:lnTo>
                  <a:pt x="289" y="742"/>
                </a:lnTo>
                <a:lnTo>
                  <a:pt x="289" y="743"/>
                </a:lnTo>
                <a:lnTo>
                  <a:pt x="289" y="745"/>
                </a:lnTo>
                <a:lnTo>
                  <a:pt x="291" y="748"/>
                </a:lnTo>
                <a:lnTo>
                  <a:pt x="291" y="750"/>
                </a:lnTo>
                <a:lnTo>
                  <a:pt x="291" y="753"/>
                </a:lnTo>
                <a:lnTo>
                  <a:pt x="291" y="755"/>
                </a:lnTo>
                <a:lnTo>
                  <a:pt x="291" y="756"/>
                </a:lnTo>
                <a:lnTo>
                  <a:pt x="291" y="758"/>
                </a:lnTo>
                <a:lnTo>
                  <a:pt x="291" y="760"/>
                </a:lnTo>
                <a:lnTo>
                  <a:pt x="291" y="761"/>
                </a:lnTo>
                <a:lnTo>
                  <a:pt x="291" y="763"/>
                </a:lnTo>
                <a:lnTo>
                  <a:pt x="291" y="765"/>
                </a:lnTo>
                <a:lnTo>
                  <a:pt x="291" y="766"/>
                </a:lnTo>
                <a:lnTo>
                  <a:pt x="291" y="768"/>
                </a:lnTo>
                <a:lnTo>
                  <a:pt x="291" y="769"/>
                </a:lnTo>
                <a:lnTo>
                  <a:pt x="291" y="771"/>
                </a:lnTo>
                <a:lnTo>
                  <a:pt x="291" y="773"/>
                </a:lnTo>
                <a:lnTo>
                  <a:pt x="291" y="774"/>
                </a:lnTo>
                <a:lnTo>
                  <a:pt x="291" y="776"/>
                </a:lnTo>
                <a:lnTo>
                  <a:pt x="291" y="778"/>
                </a:lnTo>
                <a:lnTo>
                  <a:pt x="291" y="783"/>
                </a:lnTo>
                <a:lnTo>
                  <a:pt x="291" y="784"/>
                </a:lnTo>
                <a:lnTo>
                  <a:pt x="293" y="799"/>
                </a:lnTo>
                <a:lnTo>
                  <a:pt x="293" y="801"/>
                </a:lnTo>
                <a:lnTo>
                  <a:pt x="293" y="807"/>
                </a:lnTo>
                <a:lnTo>
                  <a:pt x="293" y="810"/>
                </a:lnTo>
                <a:lnTo>
                  <a:pt x="293" y="812"/>
                </a:lnTo>
                <a:lnTo>
                  <a:pt x="293" y="814"/>
                </a:lnTo>
                <a:lnTo>
                  <a:pt x="293" y="817"/>
                </a:lnTo>
                <a:lnTo>
                  <a:pt x="293" y="820"/>
                </a:lnTo>
                <a:lnTo>
                  <a:pt x="293" y="822"/>
                </a:lnTo>
                <a:lnTo>
                  <a:pt x="293" y="823"/>
                </a:lnTo>
                <a:lnTo>
                  <a:pt x="294" y="825"/>
                </a:lnTo>
                <a:lnTo>
                  <a:pt x="294" y="827"/>
                </a:lnTo>
                <a:lnTo>
                  <a:pt x="294" y="830"/>
                </a:lnTo>
                <a:lnTo>
                  <a:pt x="294" y="838"/>
                </a:lnTo>
                <a:lnTo>
                  <a:pt x="294" y="843"/>
                </a:lnTo>
                <a:lnTo>
                  <a:pt x="294" y="853"/>
                </a:lnTo>
                <a:lnTo>
                  <a:pt x="294" y="856"/>
                </a:lnTo>
                <a:lnTo>
                  <a:pt x="294" y="858"/>
                </a:lnTo>
                <a:lnTo>
                  <a:pt x="294" y="861"/>
                </a:lnTo>
                <a:lnTo>
                  <a:pt x="296" y="866"/>
                </a:lnTo>
                <a:lnTo>
                  <a:pt x="296" y="868"/>
                </a:lnTo>
                <a:lnTo>
                  <a:pt x="296" y="869"/>
                </a:lnTo>
                <a:lnTo>
                  <a:pt x="296" y="871"/>
                </a:lnTo>
                <a:lnTo>
                  <a:pt x="296" y="872"/>
                </a:lnTo>
                <a:lnTo>
                  <a:pt x="296" y="874"/>
                </a:lnTo>
                <a:lnTo>
                  <a:pt x="296" y="876"/>
                </a:lnTo>
                <a:lnTo>
                  <a:pt x="296" y="877"/>
                </a:lnTo>
                <a:lnTo>
                  <a:pt x="296" y="879"/>
                </a:lnTo>
                <a:lnTo>
                  <a:pt x="296" y="881"/>
                </a:lnTo>
                <a:lnTo>
                  <a:pt x="296" y="887"/>
                </a:lnTo>
                <a:lnTo>
                  <a:pt x="296" y="889"/>
                </a:lnTo>
                <a:lnTo>
                  <a:pt x="296" y="892"/>
                </a:lnTo>
                <a:lnTo>
                  <a:pt x="296" y="894"/>
                </a:lnTo>
                <a:lnTo>
                  <a:pt x="297" y="902"/>
                </a:lnTo>
                <a:lnTo>
                  <a:pt x="297" y="903"/>
                </a:lnTo>
                <a:lnTo>
                  <a:pt x="297" y="905"/>
                </a:lnTo>
                <a:lnTo>
                  <a:pt x="297" y="908"/>
                </a:lnTo>
                <a:lnTo>
                  <a:pt x="297" y="910"/>
                </a:lnTo>
                <a:lnTo>
                  <a:pt x="297" y="912"/>
                </a:lnTo>
                <a:lnTo>
                  <a:pt x="297" y="913"/>
                </a:lnTo>
                <a:lnTo>
                  <a:pt x="297" y="915"/>
                </a:lnTo>
                <a:lnTo>
                  <a:pt x="297" y="917"/>
                </a:lnTo>
                <a:lnTo>
                  <a:pt x="297" y="920"/>
                </a:lnTo>
                <a:lnTo>
                  <a:pt x="297" y="921"/>
                </a:lnTo>
                <a:lnTo>
                  <a:pt x="297" y="925"/>
                </a:lnTo>
                <a:lnTo>
                  <a:pt x="297" y="926"/>
                </a:lnTo>
                <a:lnTo>
                  <a:pt x="297" y="928"/>
                </a:lnTo>
                <a:lnTo>
                  <a:pt x="297" y="930"/>
                </a:lnTo>
                <a:lnTo>
                  <a:pt x="297" y="931"/>
                </a:lnTo>
                <a:lnTo>
                  <a:pt x="297" y="933"/>
                </a:lnTo>
                <a:lnTo>
                  <a:pt x="297" y="936"/>
                </a:lnTo>
                <a:lnTo>
                  <a:pt x="299" y="938"/>
                </a:lnTo>
                <a:lnTo>
                  <a:pt x="299" y="941"/>
                </a:lnTo>
                <a:lnTo>
                  <a:pt x="299" y="943"/>
                </a:lnTo>
                <a:lnTo>
                  <a:pt x="299" y="944"/>
                </a:lnTo>
                <a:lnTo>
                  <a:pt x="299" y="946"/>
                </a:lnTo>
                <a:lnTo>
                  <a:pt x="299" y="948"/>
                </a:lnTo>
                <a:lnTo>
                  <a:pt x="299" y="949"/>
                </a:lnTo>
                <a:lnTo>
                  <a:pt x="299" y="952"/>
                </a:lnTo>
                <a:lnTo>
                  <a:pt x="299" y="954"/>
                </a:lnTo>
                <a:lnTo>
                  <a:pt x="299" y="957"/>
                </a:lnTo>
                <a:lnTo>
                  <a:pt x="299" y="959"/>
                </a:lnTo>
                <a:lnTo>
                  <a:pt x="299" y="961"/>
                </a:lnTo>
                <a:lnTo>
                  <a:pt x="299" y="966"/>
                </a:lnTo>
                <a:lnTo>
                  <a:pt x="299" y="969"/>
                </a:lnTo>
                <a:lnTo>
                  <a:pt x="299" y="974"/>
                </a:lnTo>
                <a:lnTo>
                  <a:pt x="301" y="977"/>
                </a:lnTo>
                <a:lnTo>
                  <a:pt x="301" y="979"/>
                </a:lnTo>
                <a:lnTo>
                  <a:pt x="301" y="980"/>
                </a:lnTo>
                <a:lnTo>
                  <a:pt x="301" y="982"/>
                </a:lnTo>
                <a:lnTo>
                  <a:pt x="301" y="985"/>
                </a:lnTo>
                <a:lnTo>
                  <a:pt x="301" y="987"/>
                </a:lnTo>
                <a:lnTo>
                  <a:pt x="301" y="990"/>
                </a:lnTo>
                <a:lnTo>
                  <a:pt x="301" y="992"/>
                </a:lnTo>
                <a:lnTo>
                  <a:pt x="301" y="997"/>
                </a:lnTo>
                <a:lnTo>
                  <a:pt x="301" y="998"/>
                </a:lnTo>
                <a:lnTo>
                  <a:pt x="301" y="1001"/>
                </a:lnTo>
                <a:lnTo>
                  <a:pt x="301" y="1003"/>
                </a:lnTo>
                <a:lnTo>
                  <a:pt x="301" y="1005"/>
                </a:lnTo>
                <a:lnTo>
                  <a:pt x="301" y="1006"/>
                </a:lnTo>
                <a:lnTo>
                  <a:pt x="301" y="1008"/>
                </a:lnTo>
                <a:lnTo>
                  <a:pt x="301" y="1010"/>
                </a:lnTo>
                <a:lnTo>
                  <a:pt x="301" y="1011"/>
                </a:lnTo>
                <a:lnTo>
                  <a:pt x="302" y="1013"/>
                </a:lnTo>
                <a:lnTo>
                  <a:pt x="302" y="1015"/>
                </a:lnTo>
                <a:lnTo>
                  <a:pt x="302" y="1018"/>
                </a:lnTo>
                <a:lnTo>
                  <a:pt x="302" y="1019"/>
                </a:lnTo>
                <a:lnTo>
                  <a:pt x="302" y="1021"/>
                </a:lnTo>
                <a:lnTo>
                  <a:pt x="302" y="1023"/>
                </a:lnTo>
                <a:lnTo>
                  <a:pt x="302" y="1024"/>
                </a:lnTo>
                <a:lnTo>
                  <a:pt x="302" y="1026"/>
                </a:lnTo>
                <a:lnTo>
                  <a:pt x="302" y="1028"/>
                </a:lnTo>
                <a:lnTo>
                  <a:pt x="302" y="1029"/>
                </a:lnTo>
                <a:lnTo>
                  <a:pt x="302" y="1031"/>
                </a:lnTo>
                <a:lnTo>
                  <a:pt x="302" y="1039"/>
                </a:lnTo>
                <a:lnTo>
                  <a:pt x="302" y="1042"/>
                </a:lnTo>
                <a:lnTo>
                  <a:pt x="302" y="1051"/>
                </a:lnTo>
                <a:lnTo>
                  <a:pt x="304" y="1054"/>
                </a:lnTo>
                <a:lnTo>
                  <a:pt x="304" y="1057"/>
                </a:lnTo>
                <a:lnTo>
                  <a:pt x="304" y="1059"/>
                </a:lnTo>
                <a:lnTo>
                  <a:pt x="304" y="1064"/>
                </a:lnTo>
                <a:lnTo>
                  <a:pt x="304" y="1065"/>
                </a:lnTo>
                <a:lnTo>
                  <a:pt x="304" y="1068"/>
                </a:lnTo>
                <a:lnTo>
                  <a:pt x="304" y="1070"/>
                </a:lnTo>
                <a:lnTo>
                  <a:pt x="304" y="1075"/>
                </a:lnTo>
                <a:lnTo>
                  <a:pt x="304" y="1077"/>
                </a:lnTo>
                <a:lnTo>
                  <a:pt x="304" y="1083"/>
                </a:lnTo>
                <a:lnTo>
                  <a:pt x="304" y="1086"/>
                </a:lnTo>
                <a:lnTo>
                  <a:pt x="306" y="1093"/>
                </a:lnTo>
                <a:lnTo>
                  <a:pt x="306" y="1100"/>
                </a:lnTo>
                <a:lnTo>
                  <a:pt x="306" y="1103"/>
                </a:lnTo>
                <a:lnTo>
                  <a:pt x="306" y="1104"/>
                </a:lnTo>
                <a:lnTo>
                  <a:pt x="306" y="1108"/>
                </a:lnTo>
                <a:lnTo>
                  <a:pt x="306" y="1109"/>
                </a:lnTo>
                <a:lnTo>
                  <a:pt x="307" y="1137"/>
                </a:lnTo>
                <a:lnTo>
                  <a:pt x="307" y="1139"/>
                </a:lnTo>
                <a:lnTo>
                  <a:pt x="307" y="1144"/>
                </a:lnTo>
                <a:lnTo>
                  <a:pt x="307" y="1145"/>
                </a:lnTo>
                <a:lnTo>
                  <a:pt x="307" y="1152"/>
                </a:lnTo>
                <a:lnTo>
                  <a:pt x="307" y="1155"/>
                </a:lnTo>
                <a:lnTo>
                  <a:pt x="307" y="1160"/>
                </a:lnTo>
                <a:lnTo>
                  <a:pt x="307" y="1163"/>
                </a:lnTo>
                <a:lnTo>
                  <a:pt x="307" y="1167"/>
                </a:lnTo>
                <a:lnTo>
                  <a:pt x="309" y="1175"/>
                </a:lnTo>
                <a:lnTo>
                  <a:pt x="309" y="1178"/>
                </a:lnTo>
                <a:lnTo>
                  <a:pt x="309" y="1181"/>
                </a:lnTo>
                <a:lnTo>
                  <a:pt x="309" y="1184"/>
                </a:lnTo>
                <a:lnTo>
                  <a:pt x="309" y="1191"/>
                </a:lnTo>
                <a:lnTo>
                  <a:pt x="309" y="1204"/>
                </a:lnTo>
                <a:lnTo>
                  <a:pt x="309" y="1206"/>
                </a:lnTo>
                <a:lnTo>
                  <a:pt x="309" y="1207"/>
                </a:lnTo>
                <a:lnTo>
                  <a:pt x="310" y="1207"/>
                </a:lnTo>
                <a:lnTo>
                  <a:pt x="310" y="1209"/>
                </a:lnTo>
                <a:lnTo>
                  <a:pt x="310" y="1212"/>
                </a:lnTo>
                <a:lnTo>
                  <a:pt x="310" y="1214"/>
                </a:lnTo>
                <a:lnTo>
                  <a:pt x="310" y="1216"/>
                </a:lnTo>
                <a:lnTo>
                  <a:pt x="310" y="1217"/>
                </a:lnTo>
                <a:lnTo>
                  <a:pt x="310" y="1219"/>
                </a:lnTo>
                <a:lnTo>
                  <a:pt x="310" y="1220"/>
                </a:lnTo>
                <a:lnTo>
                  <a:pt x="310" y="1224"/>
                </a:lnTo>
                <a:lnTo>
                  <a:pt x="310" y="1225"/>
                </a:lnTo>
                <a:lnTo>
                  <a:pt x="310" y="1232"/>
                </a:lnTo>
                <a:lnTo>
                  <a:pt x="310" y="1235"/>
                </a:lnTo>
                <a:lnTo>
                  <a:pt x="310" y="1237"/>
                </a:lnTo>
                <a:lnTo>
                  <a:pt x="310" y="1240"/>
                </a:lnTo>
                <a:lnTo>
                  <a:pt x="310" y="1242"/>
                </a:lnTo>
                <a:lnTo>
                  <a:pt x="310" y="1243"/>
                </a:lnTo>
                <a:lnTo>
                  <a:pt x="310" y="1245"/>
                </a:lnTo>
                <a:lnTo>
                  <a:pt x="310" y="1247"/>
                </a:lnTo>
                <a:lnTo>
                  <a:pt x="312" y="1248"/>
                </a:lnTo>
                <a:lnTo>
                  <a:pt x="312" y="1250"/>
                </a:lnTo>
                <a:lnTo>
                  <a:pt x="312" y="1251"/>
                </a:lnTo>
                <a:lnTo>
                  <a:pt x="312" y="1253"/>
                </a:lnTo>
                <a:lnTo>
                  <a:pt x="312" y="1255"/>
                </a:lnTo>
                <a:lnTo>
                  <a:pt x="312" y="1256"/>
                </a:lnTo>
                <a:lnTo>
                  <a:pt x="312" y="1258"/>
                </a:lnTo>
                <a:lnTo>
                  <a:pt x="312" y="1260"/>
                </a:lnTo>
                <a:lnTo>
                  <a:pt x="312" y="1261"/>
                </a:lnTo>
                <a:lnTo>
                  <a:pt x="312" y="1263"/>
                </a:lnTo>
                <a:lnTo>
                  <a:pt x="312" y="1265"/>
                </a:lnTo>
                <a:lnTo>
                  <a:pt x="312" y="1268"/>
                </a:lnTo>
                <a:lnTo>
                  <a:pt x="312" y="1269"/>
                </a:lnTo>
                <a:lnTo>
                  <a:pt x="312" y="1271"/>
                </a:lnTo>
                <a:lnTo>
                  <a:pt x="312" y="1273"/>
                </a:lnTo>
                <a:lnTo>
                  <a:pt x="312" y="1274"/>
                </a:lnTo>
                <a:lnTo>
                  <a:pt x="312" y="1276"/>
                </a:lnTo>
                <a:lnTo>
                  <a:pt x="312" y="1278"/>
                </a:lnTo>
                <a:lnTo>
                  <a:pt x="312" y="1279"/>
                </a:lnTo>
                <a:lnTo>
                  <a:pt x="312" y="1281"/>
                </a:lnTo>
                <a:lnTo>
                  <a:pt x="312" y="1283"/>
                </a:lnTo>
                <a:lnTo>
                  <a:pt x="312" y="1284"/>
                </a:lnTo>
                <a:lnTo>
                  <a:pt x="314" y="1286"/>
                </a:lnTo>
                <a:lnTo>
                  <a:pt x="314" y="1287"/>
                </a:lnTo>
                <a:lnTo>
                  <a:pt x="314" y="1289"/>
                </a:lnTo>
                <a:lnTo>
                  <a:pt x="314" y="1291"/>
                </a:lnTo>
                <a:lnTo>
                  <a:pt x="314" y="1292"/>
                </a:lnTo>
                <a:lnTo>
                  <a:pt x="314" y="1294"/>
                </a:lnTo>
                <a:lnTo>
                  <a:pt x="314" y="1296"/>
                </a:lnTo>
                <a:lnTo>
                  <a:pt x="314" y="1297"/>
                </a:lnTo>
                <a:lnTo>
                  <a:pt x="314" y="1299"/>
                </a:lnTo>
                <a:lnTo>
                  <a:pt x="314" y="1300"/>
                </a:lnTo>
                <a:lnTo>
                  <a:pt x="314" y="1302"/>
                </a:lnTo>
                <a:lnTo>
                  <a:pt x="314" y="1304"/>
                </a:lnTo>
                <a:lnTo>
                  <a:pt x="314" y="1305"/>
                </a:lnTo>
                <a:lnTo>
                  <a:pt x="314" y="1307"/>
                </a:lnTo>
                <a:lnTo>
                  <a:pt x="314" y="1309"/>
                </a:lnTo>
                <a:lnTo>
                  <a:pt x="314" y="1310"/>
                </a:lnTo>
                <a:lnTo>
                  <a:pt x="314" y="1312"/>
                </a:lnTo>
                <a:lnTo>
                  <a:pt x="314" y="1314"/>
                </a:lnTo>
                <a:lnTo>
                  <a:pt x="314" y="1315"/>
                </a:lnTo>
                <a:lnTo>
                  <a:pt x="314" y="1317"/>
                </a:lnTo>
                <a:lnTo>
                  <a:pt x="314" y="1318"/>
                </a:lnTo>
                <a:lnTo>
                  <a:pt x="314" y="1320"/>
                </a:lnTo>
                <a:lnTo>
                  <a:pt x="314" y="1322"/>
                </a:lnTo>
                <a:lnTo>
                  <a:pt x="314" y="1323"/>
                </a:lnTo>
                <a:lnTo>
                  <a:pt x="315" y="1325"/>
                </a:lnTo>
                <a:lnTo>
                  <a:pt x="315" y="1327"/>
                </a:lnTo>
                <a:lnTo>
                  <a:pt x="315" y="1328"/>
                </a:lnTo>
                <a:lnTo>
                  <a:pt x="315" y="1330"/>
                </a:lnTo>
                <a:lnTo>
                  <a:pt x="315" y="1332"/>
                </a:lnTo>
                <a:lnTo>
                  <a:pt x="315" y="1333"/>
                </a:lnTo>
                <a:lnTo>
                  <a:pt x="315" y="1335"/>
                </a:lnTo>
                <a:lnTo>
                  <a:pt x="315" y="1336"/>
                </a:lnTo>
                <a:lnTo>
                  <a:pt x="315" y="1338"/>
                </a:lnTo>
                <a:lnTo>
                  <a:pt x="315" y="1340"/>
                </a:lnTo>
                <a:lnTo>
                  <a:pt x="315" y="1341"/>
                </a:lnTo>
                <a:lnTo>
                  <a:pt x="315" y="1343"/>
                </a:lnTo>
                <a:lnTo>
                  <a:pt x="315" y="1345"/>
                </a:lnTo>
                <a:lnTo>
                  <a:pt x="315" y="1346"/>
                </a:lnTo>
                <a:lnTo>
                  <a:pt x="315" y="1348"/>
                </a:lnTo>
                <a:lnTo>
                  <a:pt x="315" y="1350"/>
                </a:lnTo>
                <a:lnTo>
                  <a:pt x="315" y="1351"/>
                </a:lnTo>
                <a:lnTo>
                  <a:pt x="315" y="1353"/>
                </a:lnTo>
                <a:lnTo>
                  <a:pt x="315" y="1354"/>
                </a:lnTo>
                <a:lnTo>
                  <a:pt x="315" y="1356"/>
                </a:lnTo>
                <a:lnTo>
                  <a:pt x="315" y="1358"/>
                </a:lnTo>
                <a:lnTo>
                  <a:pt x="315" y="1359"/>
                </a:lnTo>
                <a:lnTo>
                  <a:pt x="315" y="1361"/>
                </a:lnTo>
                <a:lnTo>
                  <a:pt x="317" y="1363"/>
                </a:lnTo>
                <a:lnTo>
                  <a:pt x="317" y="1364"/>
                </a:lnTo>
                <a:lnTo>
                  <a:pt x="317" y="1366"/>
                </a:lnTo>
                <a:lnTo>
                  <a:pt x="317" y="1367"/>
                </a:lnTo>
                <a:lnTo>
                  <a:pt x="317" y="1369"/>
                </a:lnTo>
                <a:lnTo>
                  <a:pt x="317" y="1371"/>
                </a:lnTo>
                <a:lnTo>
                  <a:pt x="317" y="1372"/>
                </a:lnTo>
                <a:lnTo>
                  <a:pt x="317" y="1374"/>
                </a:lnTo>
                <a:lnTo>
                  <a:pt x="317" y="1376"/>
                </a:lnTo>
                <a:lnTo>
                  <a:pt x="317" y="1377"/>
                </a:lnTo>
                <a:lnTo>
                  <a:pt x="317" y="1379"/>
                </a:lnTo>
                <a:lnTo>
                  <a:pt x="317" y="1381"/>
                </a:lnTo>
                <a:lnTo>
                  <a:pt x="317" y="1382"/>
                </a:lnTo>
                <a:lnTo>
                  <a:pt x="317" y="1384"/>
                </a:lnTo>
                <a:lnTo>
                  <a:pt x="317" y="1385"/>
                </a:lnTo>
                <a:lnTo>
                  <a:pt x="317" y="1387"/>
                </a:lnTo>
                <a:lnTo>
                  <a:pt x="317" y="1389"/>
                </a:lnTo>
                <a:lnTo>
                  <a:pt x="317" y="1390"/>
                </a:lnTo>
                <a:lnTo>
                  <a:pt x="317" y="1392"/>
                </a:lnTo>
                <a:lnTo>
                  <a:pt x="317" y="1394"/>
                </a:lnTo>
                <a:lnTo>
                  <a:pt x="317" y="1395"/>
                </a:lnTo>
                <a:lnTo>
                  <a:pt x="317" y="1397"/>
                </a:lnTo>
                <a:lnTo>
                  <a:pt x="317" y="1399"/>
                </a:lnTo>
                <a:lnTo>
                  <a:pt x="317" y="1400"/>
                </a:lnTo>
                <a:lnTo>
                  <a:pt x="319" y="1400"/>
                </a:lnTo>
                <a:lnTo>
                  <a:pt x="319" y="1402"/>
                </a:lnTo>
                <a:lnTo>
                  <a:pt x="319" y="1403"/>
                </a:lnTo>
                <a:lnTo>
                  <a:pt x="319" y="1405"/>
                </a:lnTo>
                <a:lnTo>
                  <a:pt x="319" y="1407"/>
                </a:lnTo>
                <a:lnTo>
                  <a:pt x="319" y="1408"/>
                </a:lnTo>
                <a:lnTo>
                  <a:pt x="319" y="1410"/>
                </a:lnTo>
                <a:lnTo>
                  <a:pt x="319" y="1412"/>
                </a:lnTo>
                <a:lnTo>
                  <a:pt x="319" y="1413"/>
                </a:lnTo>
                <a:lnTo>
                  <a:pt x="319" y="1415"/>
                </a:lnTo>
                <a:lnTo>
                  <a:pt x="319" y="1417"/>
                </a:lnTo>
                <a:lnTo>
                  <a:pt x="319" y="1418"/>
                </a:lnTo>
                <a:lnTo>
                  <a:pt x="319" y="1420"/>
                </a:lnTo>
                <a:lnTo>
                  <a:pt x="319" y="1421"/>
                </a:lnTo>
                <a:lnTo>
                  <a:pt x="319" y="1423"/>
                </a:lnTo>
                <a:lnTo>
                  <a:pt x="319" y="1425"/>
                </a:lnTo>
                <a:lnTo>
                  <a:pt x="319" y="1426"/>
                </a:lnTo>
                <a:lnTo>
                  <a:pt x="319" y="1428"/>
                </a:lnTo>
                <a:lnTo>
                  <a:pt x="319" y="1430"/>
                </a:lnTo>
                <a:lnTo>
                  <a:pt x="319" y="1431"/>
                </a:lnTo>
                <a:lnTo>
                  <a:pt x="319" y="1433"/>
                </a:lnTo>
                <a:lnTo>
                  <a:pt x="319" y="1434"/>
                </a:lnTo>
                <a:lnTo>
                  <a:pt x="319" y="1436"/>
                </a:lnTo>
                <a:lnTo>
                  <a:pt x="319" y="1438"/>
                </a:lnTo>
                <a:lnTo>
                  <a:pt x="320" y="1439"/>
                </a:lnTo>
                <a:lnTo>
                  <a:pt x="320" y="1443"/>
                </a:lnTo>
                <a:lnTo>
                  <a:pt x="320" y="1444"/>
                </a:lnTo>
                <a:lnTo>
                  <a:pt x="320" y="1446"/>
                </a:lnTo>
                <a:lnTo>
                  <a:pt x="320" y="1448"/>
                </a:lnTo>
                <a:lnTo>
                  <a:pt x="320" y="1449"/>
                </a:lnTo>
                <a:lnTo>
                  <a:pt x="320" y="1451"/>
                </a:lnTo>
                <a:lnTo>
                  <a:pt x="320" y="1452"/>
                </a:lnTo>
                <a:lnTo>
                  <a:pt x="320" y="1454"/>
                </a:lnTo>
                <a:lnTo>
                  <a:pt x="320" y="1456"/>
                </a:lnTo>
                <a:lnTo>
                  <a:pt x="320" y="1457"/>
                </a:lnTo>
                <a:lnTo>
                  <a:pt x="320" y="1459"/>
                </a:lnTo>
                <a:lnTo>
                  <a:pt x="320" y="1466"/>
                </a:lnTo>
                <a:lnTo>
                  <a:pt x="320" y="1467"/>
                </a:lnTo>
                <a:lnTo>
                  <a:pt x="320" y="1469"/>
                </a:lnTo>
                <a:lnTo>
                  <a:pt x="320" y="1470"/>
                </a:lnTo>
                <a:lnTo>
                  <a:pt x="320" y="1472"/>
                </a:lnTo>
                <a:lnTo>
                  <a:pt x="320" y="1474"/>
                </a:lnTo>
                <a:lnTo>
                  <a:pt x="320" y="1475"/>
                </a:lnTo>
                <a:lnTo>
                  <a:pt x="322" y="1477"/>
                </a:lnTo>
                <a:lnTo>
                  <a:pt x="322" y="1479"/>
                </a:lnTo>
                <a:lnTo>
                  <a:pt x="322" y="1480"/>
                </a:lnTo>
                <a:lnTo>
                  <a:pt x="322" y="1482"/>
                </a:lnTo>
                <a:lnTo>
                  <a:pt x="322" y="1483"/>
                </a:lnTo>
                <a:lnTo>
                  <a:pt x="322" y="1485"/>
                </a:lnTo>
                <a:lnTo>
                  <a:pt x="322" y="1487"/>
                </a:lnTo>
                <a:lnTo>
                  <a:pt x="322" y="1488"/>
                </a:lnTo>
                <a:lnTo>
                  <a:pt x="322" y="1490"/>
                </a:lnTo>
                <a:lnTo>
                  <a:pt x="322" y="1492"/>
                </a:lnTo>
                <a:lnTo>
                  <a:pt x="322" y="1493"/>
                </a:lnTo>
                <a:lnTo>
                  <a:pt x="322" y="1495"/>
                </a:lnTo>
                <a:lnTo>
                  <a:pt x="322" y="1497"/>
                </a:lnTo>
                <a:lnTo>
                  <a:pt x="322" y="1498"/>
                </a:lnTo>
                <a:lnTo>
                  <a:pt x="322" y="1500"/>
                </a:lnTo>
                <a:lnTo>
                  <a:pt x="322" y="1505"/>
                </a:lnTo>
                <a:lnTo>
                  <a:pt x="322" y="1510"/>
                </a:lnTo>
                <a:lnTo>
                  <a:pt x="322" y="1511"/>
                </a:lnTo>
                <a:lnTo>
                  <a:pt x="322" y="1513"/>
                </a:lnTo>
                <a:lnTo>
                  <a:pt x="324" y="1515"/>
                </a:lnTo>
                <a:lnTo>
                  <a:pt x="324" y="1516"/>
                </a:lnTo>
                <a:lnTo>
                  <a:pt x="324" y="1518"/>
                </a:lnTo>
                <a:lnTo>
                  <a:pt x="324" y="1519"/>
                </a:lnTo>
                <a:lnTo>
                  <a:pt x="324" y="1521"/>
                </a:lnTo>
                <a:lnTo>
                  <a:pt x="324" y="1523"/>
                </a:lnTo>
                <a:lnTo>
                  <a:pt x="324" y="1524"/>
                </a:lnTo>
                <a:lnTo>
                  <a:pt x="324" y="1526"/>
                </a:lnTo>
                <a:lnTo>
                  <a:pt x="324" y="1528"/>
                </a:lnTo>
                <a:lnTo>
                  <a:pt x="324" y="1529"/>
                </a:lnTo>
                <a:lnTo>
                  <a:pt x="324" y="1531"/>
                </a:lnTo>
                <a:lnTo>
                  <a:pt x="324" y="1533"/>
                </a:lnTo>
                <a:lnTo>
                  <a:pt x="324" y="1534"/>
                </a:lnTo>
                <a:lnTo>
                  <a:pt x="324" y="1536"/>
                </a:lnTo>
                <a:lnTo>
                  <a:pt x="324" y="1537"/>
                </a:lnTo>
                <a:lnTo>
                  <a:pt x="324" y="1539"/>
                </a:lnTo>
                <a:lnTo>
                  <a:pt x="324" y="1541"/>
                </a:lnTo>
                <a:lnTo>
                  <a:pt x="324" y="1542"/>
                </a:lnTo>
                <a:lnTo>
                  <a:pt x="324" y="1544"/>
                </a:lnTo>
                <a:lnTo>
                  <a:pt x="322" y="1544"/>
                </a:lnTo>
                <a:lnTo>
                  <a:pt x="320" y="1546"/>
                </a:lnTo>
                <a:lnTo>
                  <a:pt x="319" y="1546"/>
                </a:lnTo>
                <a:lnTo>
                  <a:pt x="317" y="1546"/>
                </a:lnTo>
                <a:lnTo>
                  <a:pt x="315" y="1546"/>
                </a:lnTo>
                <a:lnTo>
                  <a:pt x="314" y="1546"/>
                </a:lnTo>
                <a:lnTo>
                  <a:pt x="312" y="1546"/>
                </a:lnTo>
                <a:lnTo>
                  <a:pt x="310" y="1546"/>
                </a:lnTo>
                <a:lnTo>
                  <a:pt x="304" y="1546"/>
                </a:lnTo>
                <a:lnTo>
                  <a:pt x="289" y="1546"/>
                </a:lnTo>
                <a:lnTo>
                  <a:pt x="283" y="1546"/>
                </a:lnTo>
                <a:lnTo>
                  <a:pt x="276" y="1547"/>
                </a:lnTo>
                <a:lnTo>
                  <a:pt x="273" y="1547"/>
                </a:lnTo>
                <a:lnTo>
                  <a:pt x="252" y="1547"/>
                </a:lnTo>
                <a:lnTo>
                  <a:pt x="250" y="1547"/>
                </a:lnTo>
                <a:lnTo>
                  <a:pt x="242" y="1547"/>
                </a:lnTo>
                <a:lnTo>
                  <a:pt x="237" y="1549"/>
                </a:lnTo>
                <a:lnTo>
                  <a:pt x="234" y="1549"/>
                </a:lnTo>
                <a:lnTo>
                  <a:pt x="232" y="1549"/>
                </a:lnTo>
                <a:lnTo>
                  <a:pt x="221" y="1549"/>
                </a:lnTo>
                <a:lnTo>
                  <a:pt x="219" y="1549"/>
                </a:lnTo>
                <a:lnTo>
                  <a:pt x="217" y="1549"/>
                </a:lnTo>
                <a:lnTo>
                  <a:pt x="216" y="1549"/>
                </a:lnTo>
                <a:lnTo>
                  <a:pt x="214" y="1549"/>
                </a:lnTo>
                <a:lnTo>
                  <a:pt x="212" y="1549"/>
                </a:lnTo>
                <a:lnTo>
                  <a:pt x="211" y="1549"/>
                </a:lnTo>
                <a:lnTo>
                  <a:pt x="209" y="1549"/>
                </a:lnTo>
                <a:lnTo>
                  <a:pt x="206" y="1550"/>
                </a:lnTo>
                <a:lnTo>
                  <a:pt x="204" y="1550"/>
                </a:lnTo>
                <a:lnTo>
                  <a:pt x="201" y="1550"/>
                </a:lnTo>
                <a:lnTo>
                  <a:pt x="199" y="1550"/>
                </a:lnTo>
                <a:lnTo>
                  <a:pt x="196" y="1550"/>
                </a:lnTo>
                <a:lnTo>
                  <a:pt x="190" y="1550"/>
                </a:lnTo>
                <a:lnTo>
                  <a:pt x="180" y="1550"/>
                </a:lnTo>
                <a:lnTo>
                  <a:pt x="178" y="1550"/>
                </a:lnTo>
                <a:lnTo>
                  <a:pt x="165" y="1552"/>
                </a:lnTo>
                <a:lnTo>
                  <a:pt x="162" y="1552"/>
                </a:lnTo>
                <a:lnTo>
                  <a:pt x="160" y="1552"/>
                </a:lnTo>
                <a:lnTo>
                  <a:pt x="159" y="1552"/>
                </a:lnTo>
                <a:lnTo>
                  <a:pt x="157" y="1552"/>
                </a:lnTo>
                <a:lnTo>
                  <a:pt x="155" y="1552"/>
                </a:lnTo>
                <a:lnTo>
                  <a:pt x="154" y="1552"/>
                </a:lnTo>
                <a:lnTo>
                  <a:pt x="150" y="1552"/>
                </a:lnTo>
                <a:lnTo>
                  <a:pt x="149" y="1552"/>
                </a:lnTo>
                <a:lnTo>
                  <a:pt x="145" y="1552"/>
                </a:lnTo>
                <a:lnTo>
                  <a:pt x="144" y="1552"/>
                </a:lnTo>
                <a:lnTo>
                  <a:pt x="142" y="1552"/>
                </a:lnTo>
                <a:lnTo>
                  <a:pt x="141" y="1552"/>
                </a:lnTo>
                <a:lnTo>
                  <a:pt x="139" y="1552"/>
                </a:lnTo>
                <a:lnTo>
                  <a:pt x="137" y="1552"/>
                </a:lnTo>
                <a:lnTo>
                  <a:pt x="136" y="1552"/>
                </a:lnTo>
                <a:lnTo>
                  <a:pt x="127" y="1552"/>
                </a:lnTo>
                <a:lnTo>
                  <a:pt x="126" y="1552"/>
                </a:lnTo>
                <a:lnTo>
                  <a:pt x="116" y="1554"/>
                </a:lnTo>
                <a:lnTo>
                  <a:pt x="113" y="1554"/>
                </a:lnTo>
                <a:lnTo>
                  <a:pt x="111" y="1554"/>
                </a:lnTo>
                <a:lnTo>
                  <a:pt x="110" y="1554"/>
                </a:lnTo>
                <a:lnTo>
                  <a:pt x="108" y="1554"/>
                </a:lnTo>
                <a:lnTo>
                  <a:pt x="106" y="1554"/>
                </a:lnTo>
                <a:lnTo>
                  <a:pt x="103" y="1554"/>
                </a:lnTo>
                <a:lnTo>
                  <a:pt x="101" y="1554"/>
                </a:lnTo>
                <a:lnTo>
                  <a:pt x="100" y="1554"/>
                </a:lnTo>
                <a:lnTo>
                  <a:pt x="98" y="1554"/>
                </a:lnTo>
                <a:lnTo>
                  <a:pt x="95" y="1554"/>
                </a:lnTo>
                <a:lnTo>
                  <a:pt x="93" y="1554"/>
                </a:lnTo>
                <a:lnTo>
                  <a:pt x="90" y="1554"/>
                </a:lnTo>
                <a:lnTo>
                  <a:pt x="88" y="1554"/>
                </a:lnTo>
                <a:lnTo>
                  <a:pt x="88" y="1555"/>
                </a:lnTo>
                <a:lnTo>
                  <a:pt x="85" y="1555"/>
                </a:lnTo>
                <a:lnTo>
                  <a:pt x="83" y="1555"/>
                </a:lnTo>
                <a:lnTo>
                  <a:pt x="82" y="1555"/>
                </a:lnTo>
                <a:lnTo>
                  <a:pt x="80" y="1555"/>
                </a:lnTo>
                <a:lnTo>
                  <a:pt x="78" y="1555"/>
                </a:lnTo>
                <a:lnTo>
                  <a:pt x="67" y="1555"/>
                </a:lnTo>
                <a:lnTo>
                  <a:pt x="62" y="1555"/>
                </a:lnTo>
                <a:lnTo>
                  <a:pt x="49" y="1557"/>
                </a:lnTo>
                <a:lnTo>
                  <a:pt x="44" y="1557"/>
                </a:lnTo>
                <a:lnTo>
                  <a:pt x="43" y="1557"/>
                </a:lnTo>
                <a:lnTo>
                  <a:pt x="41" y="1557"/>
                </a:lnTo>
                <a:lnTo>
                  <a:pt x="39" y="1557"/>
                </a:lnTo>
                <a:lnTo>
                  <a:pt x="38" y="1557"/>
                </a:lnTo>
                <a:lnTo>
                  <a:pt x="34" y="1557"/>
                </a:lnTo>
                <a:lnTo>
                  <a:pt x="33" y="1557"/>
                </a:lnTo>
                <a:lnTo>
                  <a:pt x="31" y="155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58" name="Freeform 797"/>
          <p:cNvSpPr>
            <a:spLocks/>
          </p:cNvSpPr>
          <p:nvPr/>
        </p:nvSpPr>
        <p:spPr bwMode="auto">
          <a:xfrm>
            <a:off x="7250538" y="3140745"/>
            <a:ext cx="653577" cy="3282909"/>
          </a:xfrm>
          <a:custGeom>
            <a:avLst/>
            <a:gdLst>
              <a:gd name="T0" fmla="*/ 313 w 323"/>
              <a:gd name="T1" fmla="*/ 1567 h 1577"/>
              <a:gd name="T2" fmla="*/ 300 w 323"/>
              <a:gd name="T3" fmla="*/ 1569 h 1577"/>
              <a:gd name="T4" fmla="*/ 289 w 323"/>
              <a:gd name="T5" fmla="*/ 1569 h 1577"/>
              <a:gd name="T6" fmla="*/ 276 w 323"/>
              <a:gd name="T7" fmla="*/ 1569 h 1577"/>
              <a:gd name="T8" fmla="*/ 261 w 323"/>
              <a:gd name="T9" fmla="*/ 1569 h 1577"/>
              <a:gd name="T10" fmla="*/ 250 w 323"/>
              <a:gd name="T11" fmla="*/ 1570 h 1577"/>
              <a:gd name="T12" fmla="*/ 230 w 323"/>
              <a:gd name="T13" fmla="*/ 1570 h 1577"/>
              <a:gd name="T14" fmla="*/ 212 w 323"/>
              <a:gd name="T15" fmla="*/ 1570 h 1577"/>
              <a:gd name="T16" fmla="*/ 199 w 323"/>
              <a:gd name="T17" fmla="*/ 1572 h 1577"/>
              <a:gd name="T18" fmla="*/ 181 w 323"/>
              <a:gd name="T19" fmla="*/ 1572 h 1577"/>
              <a:gd name="T20" fmla="*/ 161 w 323"/>
              <a:gd name="T21" fmla="*/ 1572 h 1577"/>
              <a:gd name="T22" fmla="*/ 147 w 323"/>
              <a:gd name="T23" fmla="*/ 1574 h 1577"/>
              <a:gd name="T24" fmla="*/ 130 w 323"/>
              <a:gd name="T25" fmla="*/ 1574 h 1577"/>
              <a:gd name="T26" fmla="*/ 117 w 323"/>
              <a:gd name="T27" fmla="*/ 1574 h 1577"/>
              <a:gd name="T28" fmla="*/ 103 w 323"/>
              <a:gd name="T29" fmla="*/ 1575 h 1577"/>
              <a:gd name="T30" fmla="*/ 88 w 323"/>
              <a:gd name="T31" fmla="*/ 1575 h 1577"/>
              <a:gd name="T32" fmla="*/ 75 w 323"/>
              <a:gd name="T33" fmla="*/ 1575 h 1577"/>
              <a:gd name="T34" fmla="*/ 62 w 323"/>
              <a:gd name="T35" fmla="*/ 1577 h 1577"/>
              <a:gd name="T36" fmla="*/ 57 w 323"/>
              <a:gd name="T37" fmla="*/ 1565 h 1577"/>
              <a:gd name="T38" fmla="*/ 55 w 323"/>
              <a:gd name="T39" fmla="*/ 1525 h 1577"/>
              <a:gd name="T40" fmla="*/ 55 w 323"/>
              <a:gd name="T41" fmla="*/ 1480 h 1577"/>
              <a:gd name="T42" fmla="*/ 53 w 323"/>
              <a:gd name="T43" fmla="*/ 1415 h 1577"/>
              <a:gd name="T44" fmla="*/ 44 w 323"/>
              <a:gd name="T45" fmla="*/ 1382 h 1577"/>
              <a:gd name="T46" fmla="*/ 42 w 323"/>
              <a:gd name="T47" fmla="*/ 1355 h 1577"/>
              <a:gd name="T48" fmla="*/ 42 w 323"/>
              <a:gd name="T49" fmla="*/ 1332 h 1577"/>
              <a:gd name="T50" fmla="*/ 39 w 323"/>
              <a:gd name="T51" fmla="*/ 1230 h 1577"/>
              <a:gd name="T52" fmla="*/ 37 w 323"/>
              <a:gd name="T53" fmla="*/ 1178 h 1577"/>
              <a:gd name="T54" fmla="*/ 36 w 323"/>
              <a:gd name="T55" fmla="*/ 1149 h 1577"/>
              <a:gd name="T56" fmla="*/ 34 w 323"/>
              <a:gd name="T57" fmla="*/ 1059 h 1577"/>
              <a:gd name="T58" fmla="*/ 32 w 323"/>
              <a:gd name="T59" fmla="*/ 1036 h 1577"/>
              <a:gd name="T60" fmla="*/ 26 w 323"/>
              <a:gd name="T61" fmla="*/ 989 h 1577"/>
              <a:gd name="T62" fmla="*/ 24 w 323"/>
              <a:gd name="T63" fmla="*/ 923 h 1577"/>
              <a:gd name="T64" fmla="*/ 22 w 323"/>
              <a:gd name="T65" fmla="*/ 894 h 1577"/>
              <a:gd name="T66" fmla="*/ 22 w 323"/>
              <a:gd name="T67" fmla="*/ 848 h 1577"/>
              <a:gd name="T68" fmla="*/ 21 w 323"/>
              <a:gd name="T69" fmla="*/ 817 h 1577"/>
              <a:gd name="T70" fmla="*/ 21 w 323"/>
              <a:gd name="T71" fmla="*/ 776 h 1577"/>
              <a:gd name="T72" fmla="*/ 19 w 323"/>
              <a:gd name="T73" fmla="*/ 750 h 1577"/>
              <a:gd name="T74" fmla="*/ 16 w 323"/>
              <a:gd name="T75" fmla="*/ 706 h 1577"/>
              <a:gd name="T76" fmla="*/ 16 w 323"/>
              <a:gd name="T77" fmla="*/ 668 h 1577"/>
              <a:gd name="T78" fmla="*/ 14 w 323"/>
              <a:gd name="T79" fmla="*/ 614 h 1577"/>
              <a:gd name="T80" fmla="*/ 13 w 323"/>
              <a:gd name="T81" fmla="*/ 564 h 1577"/>
              <a:gd name="T82" fmla="*/ 11 w 323"/>
              <a:gd name="T83" fmla="*/ 523 h 1577"/>
              <a:gd name="T84" fmla="*/ 9 w 323"/>
              <a:gd name="T85" fmla="*/ 459 h 1577"/>
              <a:gd name="T86" fmla="*/ 11 w 323"/>
              <a:gd name="T87" fmla="*/ 435 h 1577"/>
              <a:gd name="T88" fmla="*/ 9 w 323"/>
              <a:gd name="T89" fmla="*/ 386 h 1577"/>
              <a:gd name="T90" fmla="*/ 8 w 323"/>
              <a:gd name="T91" fmla="*/ 294 h 1577"/>
              <a:gd name="T92" fmla="*/ 6 w 323"/>
              <a:gd name="T93" fmla="*/ 265 h 1577"/>
              <a:gd name="T94" fmla="*/ 4 w 323"/>
              <a:gd name="T95" fmla="*/ 214 h 1577"/>
              <a:gd name="T96" fmla="*/ 3 w 323"/>
              <a:gd name="T97" fmla="*/ 167 h 1577"/>
              <a:gd name="T98" fmla="*/ 0 w 323"/>
              <a:gd name="T99" fmla="*/ 131 h 1577"/>
              <a:gd name="T100" fmla="*/ 27 w 323"/>
              <a:gd name="T101" fmla="*/ 121 h 1577"/>
              <a:gd name="T102" fmla="*/ 44 w 323"/>
              <a:gd name="T103" fmla="*/ 101 h 1577"/>
              <a:gd name="T104" fmla="*/ 55 w 323"/>
              <a:gd name="T105" fmla="*/ 87 h 1577"/>
              <a:gd name="T106" fmla="*/ 65 w 323"/>
              <a:gd name="T107" fmla="*/ 72 h 1577"/>
              <a:gd name="T108" fmla="*/ 81 w 323"/>
              <a:gd name="T109" fmla="*/ 52 h 1577"/>
              <a:gd name="T110" fmla="*/ 89 w 323"/>
              <a:gd name="T111" fmla="*/ 26 h 1577"/>
              <a:gd name="T112" fmla="*/ 104 w 323"/>
              <a:gd name="T113" fmla="*/ 16 h 1577"/>
              <a:gd name="T114" fmla="*/ 181 w 323"/>
              <a:gd name="T115" fmla="*/ 5 h 1577"/>
              <a:gd name="T116" fmla="*/ 219 w 323"/>
              <a:gd name="T117" fmla="*/ 3 h 1577"/>
              <a:gd name="T118" fmla="*/ 276 w 323"/>
              <a:gd name="T119" fmla="*/ 2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3" h="1577">
                <a:moveTo>
                  <a:pt x="323" y="1567"/>
                </a:moveTo>
                <a:lnTo>
                  <a:pt x="321" y="1567"/>
                </a:lnTo>
                <a:lnTo>
                  <a:pt x="320" y="1567"/>
                </a:lnTo>
                <a:lnTo>
                  <a:pt x="318" y="1567"/>
                </a:lnTo>
                <a:lnTo>
                  <a:pt x="317" y="1567"/>
                </a:lnTo>
                <a:lnTo>
                  <a:pt x="315" y="1567"/>
                </a:lnTo>
                <a:lnTo>
                  <a:pt x="313" y="1567"/>
                </a:lnTo>
                <a:lnTo>
                  <a:pt x="312" y="1567"/>
                </a:lnTo>
                <a:lnTo>
                  <a:pt x="310" y="1567"/>
                </a:lnTo>
                <a:lnTo>
                  <a:pt x="308" y="1567"/>
                </a:lnTo>
                <a:lnTo>
                  <a:pt x="305" y="1567"/>
                </a:lnTo>
                <a:lnTo>
                  <a:pt x="303" y="1567"/>
                </a:lnTo>
                <a:lnTo>
                  <a:pt x="302" y="1569"/>
                </a:lnTo>
                <a:lnTo>
                  <a:pt x="300" y="1569"/>
                </a:lnTo>
                <a:lnTo>
                  <a:pt x="299" y="1569"/>
                </a:lnTo>
                <a:lnTo>
                  <a:pt x="297" y="1569"/>
                </a:lnTo>
                <a:lnTo>
                  <a:pt x="295" y="1569"/>
                </a:lnTo>
                <a:lnTo>
                  <a:pt x="294" y="1569"/>
                </a:lnTo>
                <a:lnTo>
                  <a:pt x="292" y="1569"/>
                </a:lnTo>
                <a:lnTo>
                  <a:pt x="290" y="1569"/>
                </a:lnTo>
                <a:lnTo>
                  <a:pt x="289" y="1569"/>
                </a:lnTo>
                <a:lnTo>
                  <a:pt x="287" y="1569"/>
                </a:lnTo>
                <a:lnTo>
                  <a:pt x="286" y="1569"/>
                </a:lnTo>
                <a:lnTo>
                  <a:pt x="284" y="1569"/>
                </a:lnTo>
                <a:lnTo>
                  <a:pt x="282" y="1569"/>
                </a:lnTo>
                <a:lnTo>
                  <a:pt x="281" y="1569"/>
                </a:lnTo>
                <a:lnTo>
                  <a:pt x="277" y="1569"/>
                </a:lnTo>
                <a:lnTo>
                  <a:pt x="276" y="1569"/>
                </a:lnTo>
                <a:lnTo>
                  <a:pt x="272" y="1569"/>
                </a:lnTo>
                <a:lnTo>
                  <a:pt x="271" y="1569"/>
                </a:lnTo>
                <a:lnTo>
                  <a:pt x="269" y="1569"/>
                </a:lnTo>
                <a:lnTo>
                  <a:pt x="268" y="1569"/>
                </a:lnTo>
                <a:lnTo>
                  <a:pt x="266" y="1569"/>
                </a:lnTo>
                <a:lnTo>
                  <a:pt x="264" y="1569"/>
                </a:lnTo>
                <a:lnTo>
                  <a:pt x="261" y="1569"/>
                </a:lnTo>
                <a:lnTo>
                  <a:pt x="259" y="1569"/>
                </a:lnTo>
                <a:lnTo>
                  <a:pt x="258" y="1569"/>
                </a:lnTo>
                <a:lnTo>
                  <a:pt x="256" y="1569"/>
                </a:lnTo>
                <a:lnTo>
                  <a:pt x="254" y="1569"/>
                </a:lnTo>
                <a:lnTo>
                  <a:pt x="254" y="1570"/>
                </a:lnTo>
                <a:lnTo>
                  <a:pt x="251" y="1570"/>
                </a:lnTo>
                <a:lnTo>
                  <a:pt x="250" y="1570"/>
                </a:lnTo>
                <a:lnTo>
                  <a:pt x="245" y="1570"/>
                </a:lnTo>
                <a:lnTo>
                  <a:pt x="241" y="1570"/>
                </a:lnTo>
                <a:lnTo>
                  <a:pt x="236" y="1570"/>
                </a:lnTo>
                <a:lnTo>
                  <a:pt x="235" y="1570"/>
                </a:lnTo>
                <a:lnTo>
                  <a:pt x="233" y="1570"/>
                </a:lnTo>
                <a:lnTo>
                  <a:pt x="232" y="1570"/>
                </a:lnTo>
                <a:lnTo>
                  <a:pt x="230" y="1570"/>
                </a:lnTo>
                <a:lnTo>
                  <a:pt x="228" y="1570"/>
                </a:lnTo>
                <a:lnTo>
                  <a:pt x="227" y="1570"/>
                </a:lnTo>
                <a:lnTo>
                  <a:pt x="225" y="1570"/>
                </a:lnTo>
                <a:lnTo>
                  <a:pt x="222" y="1570"/>
                </a:lnTo>
                <a:lnTo>
                  <a:pt x="220" y="1570"/>
                </a:lnTo>
                <a:lnTo>
                  <a:pt x="217" y="1570"/>
                </a:lnTo>
                <a:lnTo>
                  <a:pt x="212" y="1570"/>
                </a:lnTo>
                <a:lnTo>
                  <a:pt x="210" y="1570"/>
                </a:lnTo>
                <a:lnTo>
                  <a:pt x="209" y="1570"/>
                </a:lnTo>
                <a:lnTo>
                  <a:pt x="205" y="1570"/>
                </a:lnTo>
                <a:lnTo>
                  <a:pt x="204" y="1572"/>
                </a:lnTo>
                <a:lnTo>
                  <a:pt x="202" y="1572"/>
                </a:lnTo>
                <a:lnTo>
                  <a:pt x="201" y="1572"/>
                </a:lnTo>
                <a:lnTo>
                  <a:pt x="199" y="1572"/>
                </a:lnTo>
                <a:lnTo>
                  <a:pt x="196" y="1572"/>
                </a:lnTo>
                <a:lnTo>
                  <a:pt x="194" y="1572"/>
                </a:lnTo>
                <a:lnTo>
                  <a:pt x="192" y="1572"/>
                </a:lnTo>
                <a:lnTo>
                  <a:pt x="191" y="1572"/>
                </a:lnTo>
                <a:lnTo>
                  <a:pt x="189" y="1572"/>
                </a:lnTo>
                <a:lnTo>
                  <a:pt x="184" y="1572"/>
                </a:lnTo>
                <a:lnTo>
                  <a:pt x="181" y="1572"/>
                </a:lnTo>
                <a:lnTo>
                  <a:pt x="174" y="1572"/>
                </a:lnTo>
                <a:lnTo>
                  <a:pt x="173" y="1572"/>
                </a:lnTo>
                <a:lnTo>
                  <a:pt x="171" y="1572"/>
                </a:lnTo>
                <a:lnTo>
                  <a:pt x="168" y="1572"/>
                </a:lnTo>
                <a:lnTo>
                  <a:pt x="166" y="1572"/>
                </a:lnTo>
                <a:lnTo>
                  <a:pt x="163" y="1572"/>
                </a:lnTo>
                <a:lnTo>
                  <a:pt x="161" y="1572"/>
                </a:lnTo>
                <a:lnTo>
                  <a:pt x="160" y="1572"/>
                </a:lnTo>
                <a:lnTo>
                  <a:pt x="156" y="1574"/>
                </a:lnTo>
                <a:lnTo>
                  <a:pt x="153" y="1574"/>
                </a:lnTo>
                <a:lnTo>
                  <a:pt x="152" y="1574"/>
                </a:lnTo>
                <a:lnTo>
                  <a:pt x="150" y="1574"/>
                </a:lnTo>
                <a:lnTo>
                  <a:pt x="148" y="1574"/>
                </a:lnTo>
                <a:lnTo>
                  <a:pt x="147" y="1574"/>
                </a:lnTo>
                <a:lnTo>
                  <a:pt x="145" y="1574"/>
                </a:lnTo>
                <a:lnTo>
                  <a:pt x="143" y="1574"/>
                </a:lnTo>
                <a:lnTo>
                  <a:pt x="140" y="1574"/>
                </a:lnTo>
                <a:lnTo>
                  <a:pt x="138" y="1574"/>
                </a:lnTo>
                <a:lnTo>
                  <a:pt x="135" y="1574"/>
                </a:lnTo>
                <a:lnTo>
                  <a:pt x="134" y="1574"/>
                </a:lnTo>
                <a:lnTo>
                  <a:pt x="130" y="1574"/>
                </a:lnTo>
                <a:lnTo>
                  <a:pt x="129" y="1574"/>
                </a:lnTo>
                <a:lnTo>
                  <a:pt x="127" y="1574"/>
                </a:lnTo>
                <a:lnTo>
                  <a:pt x="124" y="1574"/>
                </a:lnTo>
                <a:lnTo>
                  <a:pt x="122" y="1574"/>
                </a:lnTo>
                <a:lnTo>
                  <a:pt x="120" y="1574"/>
                </a:lnTo>
                <a:lnTo>
                  <a:pt x="119" y="1574"/>
                </a:lnTo>
                <a:lnTo>
                  <a:pt x="117" y="1574"/>
                </a:lnTo>
                <a:lnTo>
                  <a:pt x="114" y="1574"/>
                </a:lnTo>
                <a:lnTo>
                  <a:pt x="112" y="1574"/>
                </a:lnTo>
                <a:lnTo>
                  <a:pt x="111" y="1575"/>
                </a:lnTo>
                <a:lnTo>
                  <a:pt x="107" y="1575"/>
                </a:lnTo>
                <a:lnTo>
                  <a:pt x="106" y="1575"/>
                </a:lnTo>
                <a:lnTo>
                  <a:pt x="104" y="1575"/>
                </a:lnTo>
                <a:lnTo>
                  <a:pt x="103" y="1575"/>
                </a:lnTo>
                <a:lnTo>
                  <a:pt x="101" y="1575"/>
                </a:lnTo>
                <a:lnTo>
                  <a:pt x="99" y="1575"/>
                </a:lnTo>
                <a:lnTo>
                  <a:pt x="96" y="1575"/>
                </a:lnTo>
                <a:lnTo>
                  <a:pt x="94" y="1575"/>
                </a:lnTo>
                <a:lnTo>
                  <a:pt x="91" y="1575"/>
                </a:lnTo>
                <a:lnTo>
                  <a:pt x="89" y="1575"/>
                </a:lnTo>
                <a:lnTo>
                  <a:pt x="88" y="1575"/>
                </a:lnTo>
                <a:lnTo>
                  <a:pt x="86" y="1575"/>
                </a:lnTo>
                <a:lnTo>
                  <a:pt x="85" y="1575"/>
                </a:lnTo>
                <a:lnTo>
                  <a:pt x="83" y="1575"/>
                </a:lnTo>
                <a:lnTo>
                  <a:pt x="81" y="1575"/>
                </a:lnTo>
                <a:lnTo>
                  <a:pt x="80" y="1575"/>
                </a:lnTo>
                <a:lnTo>
                  <a:pt x="78" y="1575"/>
                </a:lnTo>
                <a:lnTo>
                  <a:pt x="75" y="1575"/>
                </a:lnTo>
                <a:lnTo>
                  <a:pt x="73" y="1575"/>
                </a:lnTo>
                <a:lnTo>
                  <a:pt x="71" y="1575"/>
                </a:lnTo>
                <a:lnTo>
                  <a:pt x="68" y="1575"/>
                </a:lnTo>
                <a:lnTo>
                  <a:pt x="67" y="1575"/>
                </a:lnTo>
                <a:lnTo>
                  <a:pt x="63" y="1575"/>
                </a:lnTo>
                <a:lnTo>
                  <a:pt x="62" y="1575"/>
                </a:lnTo>
                <a:lnTo>
                  <a:pt x="62" y="1577"/>
                </a:lnTo>
                <a:lnTo>
                  <a:pt x="60" y="1577"/>
                </a:lnTo>
                <a:lnTo>
                  <a:pt x="58" y="1577"/>
                </a:lnTo>
                <a:lnTo>
                  <a:pt x="57" y="1577"/>
                </a:lnTo>
                <a:lnTo>
                  <a:pt x="57" y="1575"/>
                </a:lnTo>
                <a:lnTo>
                  <a:pt x="57" y="1572"/>
                </a:lnTo>
                <a:lnTo>
                  <a:pt x="57" y="1567"/>
                </a:lnTo>
                <a:lnTo>
                  <a:pt x="57" y="1565"/>
                </a:lnTo>
                <a:lnTo>
                  <a:pt x="57" y="1562"/>
                </a:lnTo>
                <a:lnTo>
                  <a:pt x="57" y="1557"/>
                </a:lnTo>
                <a:lnTo>
                  <a:pt x="57" y="1551"/>
                </a:lnTo>
                <a:lnTo>
                  <a:pt x="57" y="1541"/>
                </a:lnTo>
                <a:lnTo>
                  <a:pt x="55" y="1538"/>
                </a:lnTo>
                <a:lnTo>
                  <a:pt x="55" y="1531"/>
                </a:lnTo>
                <a:lnTo>
                  <a:pt x="55" y="1525"/>
                </a:lnTo>
                <a:lnTo>
                  <a:pt x="55" y="1520"/>
                </a:lnTo>
                <a:lnTo>
                  <a:pt x="55" y="1511"/>
                </a:lnTo>
                <a:lnTo>
                  <a:pt x="55" y="1498"/>
                </a:lnTo>
                <a:lnTo>
                  <a:pt x="55" y="1497"/>
                </a:lnTo>
                <a:lnTo>
                  <a:pt x="55" y="1495"/>
                </a:lnTo>
                <a:lnTo>
                  <a:pt x="55" y="1484"/>
                </a:lnTo>
                <a:lnTo>
                  <a:pt x="55" y="1480"/>
                </a:lnTo>
                <a:lnTo>
                  <a:pt x="53" y="1467"/>
                </a:lnTo>
                <a:lnTo>
                  <a:pt x="53" y="1461"/>
                </a:lnTo>
                <a:lnTo>
                  <a:pt x="53" y="1448"/>
                </a:lnTo>
                <a:lnTo>
                  <a:pt x="53" y="1444"/>
                </a:lnTo>
                <a:lnTo>
                  <a:pt x="53" y="1440"/>
                </a:lnTo>
                <a:lnTo>
                  <a:pt x="53" y="1431"/>
                </a:lnTo>
                <a:lnTo>
                  <a:pt x="53" y="1415"/>
                </a:lnTo>
                <a:lnTo>
                  <a:pt x="53" y="1400"/>
                </a:lnTo>
                <a:lnTo>
                  <a:pt x="53" y="1397"/>
                </a:lnTo>
                <a:lnTo>
                  <a:pt x="44" y="1399"/>
                </a:lnTo>
                <a:lnTo>
                  <a:pt x="44" y="1394"/>
                </a:lnTo>
                <a:lnTo>
                  <a:pt x="44" y="1389"/>
                </a:lnTo>
                <a:lnTo>
                  <a:pt x="44" y="1386"/>
                </a:lnTo>
                <a:lnTo>
                  <a:pt x="44" y="1382"/>
                </a:lnTo>
                <a:lnTo>
                  <a:pt x="44" y="1374"/>
                </a:lnTo>
                <a:lnTo>
                  <a:pt x="42" y="1368"/>
                </a:lnTo>
                <a:lnTo>
                  <a:pt x="42" y="1366"/>
                </a:lnTo>
                <a:lnTo>
                  <a:pt x="42" y="1360"/>
                </a:lnTo>
                <a:lnTo>
                  <a:pt x="42" y="1358"/>
                </a:lnTo>
                <a:lnTo>
                  <a:pt x="42" y="1356"/>
                </a:lnTo>
                <a:lnTo>
                  <a:pt x="42" y="1355"/>
                </a:lnTo>
                <a:lnTo>
                  <a:pt x="42" y="1348"/>
                </a:lnTo>
                <a:lnTo>
                  <a:pt x="42" y="1346"/>
                </a:lnTo>
                <a:lnTo>
                  <a:pt x="42" y="1342"/>
                </a:lnTo>
                <a:lnTo>
                  <a:pt x="42" y="1340"/>
                </a:lnTo>
                <a:lnTo>
                  <a:pt x="42" y="1335"/>
                </a:lnTo>
                <a:lnTo>
                  <a:pt x="42" y="1333"/>
                </a:lnTo>
                <a:lnTo>
                  <a:pt x="42" y="1332"/>
                </a:lnTo>
                <a:lnTo>
                  <a:pt x="42" y="1317"/>
                </a:lnTo>
                <a:lnTo>
                  <a:pt x="40" y="1314"/>
                </a:lnTo>
                <a:lnTo>
                  <a:pt x="40" y="1288"/>
                </a:lnTo>
                <a:lnTo>
                  <a:pt x="40" y="1284"/>
                </a:lnTo>
                <a:lnTo>
                  <a:pt x="39" y="1258"/>
                </a:lnTo>
                <a:lnTo>
                  <a:pt x="39" y="1255"/>
                </a:lnTo>
                <a:lnTo>
                  <a:pt x="39" y="1230"/>
                </a:lnTo>
                <a:lnTo>
                  <a:pt x="37" y="1206"/>
                </a:lnTo>
                <a:lnTo>
                  <a:pt x="37" y="1203"/>
                </a:lnTo>
                <a:lnTo>
                  <a:pt x="37" y="1198"/>
                </a:lnTo>
                <a:lnTo>
                  <a:pt x="37" y="1191"/>
                </a:lnTo>
                <a:lnTo>
                  <a:pt x="37" y="1186"/>
                </a:lnTo>
                <a:lnTo>
                  <a:pt x="37" y="1181"/>
                </a:lnTo>
                <a:lnTo>
                  <a:pt x="37" y="1178"/>
                </a:lnTo>
                <a:lnTo>
                  <a:pt x="37" y="1175"/>
                </a:lnTo>
                <a:lnTo>
                  <a:pt x="37" y="1173"/>
                </a:lnTo>
                <a:lnTo>
                  <a:pt x="37" y="1167"/>
                </a:lnTo>
                <a:lnTo>
                  <a:pt x="37" y="1165"/>
                </a:lnTo>
                <a:lnTo>
                  <a:pt x="37" y="1160"/>
                </a:lnTo>
                <a:lnTo>
                  <a:pt x="36" y="1154"/>
                </a:lnTo>
                <a:lnTo>
                  <a:pt x="36" y="1149"/>
                </a:lnTo>
                <a:lnTo>
                  <a:pt x="36" y="1123"/>
                </a:lnTo>
                <a:lnTo>
                  <a:pt x="36" y="1121"/>
                </a:lnTo>
                <a:lnTo>
                  <a:pt x="36" y="1105"/>
                </a:lnTo>
                <a:lnTo>
                  <a:pt x="34" y="1095"/>
                </a:lnTo>
                <a:lnTo>
                  <a:pt x="34" y="1085"/>
                </a:lnTo>
                <a:lnTo>
                  <a:pt x="34" y="1083"/>
                </a:lnTo>
                <a:lnTo>
                  <a:pt x="34" y="1059"/>
                </a:lnTo>
                <a:lnTo>
                  <a:pt x="34" y="1057"/>
                </a:lnTo>
                <a:lnTo>
                  <a:pt x="34" y="1056"/>
                </a:lnTo>
                <a:lnTo>
                  <a:pt x="34" y="1054"/>
                </a:lnTo>
                <a:lnTo>
                  <a:pt x="32" y="1049"/>
                </a:lnTo>
                <a:lnTo>
                  <a:pt x="32" y="1046"/>
                </a:lnTo>
                <a:lnTo>
                  <a:pt x="32" y="1044"/>
                </a:lnTo>
                <a:lnTo>
                  <a:pt x="32" y="1036"/>
                </a:lnTo>
                <a:lnTo>
                  <a:pt x="32" y="1020"/>
                </a:lnTo>
                <a:lnTo>
                  <a:pt x="32" y="1018"/>
                </a:lnTo>
                <a:lnTo>
                  <a:pt x="32" y="1015"/>
                </a:lnTo>
                <a:lnTo>
                  <a:pt x="32" y="997"/>
                </a:lnTo>
                <a:lnTo>
                  <a:pt x="31" y="989"/>
                </a:lnTo>
                <a:lnTo>
                  <a:pt x="27" y="989"/>
                </a:lnTo>
                <a:lnTo>
                  <a:pt x="26" y="989"/>
                </a:lnTo>
                <a:lnTo>
                  <a:pt x="26" y="984"/>
                </a:lnTo>
                <a:lnTo>
                  <a:pt x="26" y="980"/>
                </a:lnTo>
                <a:lnTo>
                  <a:pt x="24" y="961"/>
                </a:lnTo>
                <a:lnTo>
                  <a:pt x="24" y="938"/>
                </a:lnTo>
                <a:lnTo>
                  <a:pt x="24" y="936"/>
                </a:lnTo>
                <a:lnTo>
                  <a:pt x="24" y="935"/>
                </a:lnTo>
                <a:lnTo>
                  <a:pt x="24" y="923"/>
                </a:lnTo>
                <a:lnTo>
                  <a:pt x="24" y="913"/>
                </a:lnTo>
                <a:lnTo>
                  <a:pt x="24" y="912"/>
                </a:lnTo>
                <a:lnTo>
                  <a:pt x="24" y="907"/>
                </a:lnTo>
                <a:lnTo>
                  <a:pt x="22" y="900"/>
                </a:lnTo>
                <a:lnTo>
                  <a:pt x="22" y="897"/>
                </a:lnTo>
                <a:lnTo>
                  <a:pt x="22" y="895"/>
                </a:lnTo>
                <a:lnTo>
                  <a:pt x="22" y="894"/>
                </a:lnTo>
                <a:lnTo>
                  <a:pt x="22" y="879"/>
                </a:lnTo>
                <a:lnTo>
                  <a:pt x="22" y="873"/>
                </a:lnTo>
                <a:lnTo>
                  <a:pt x="22" y="871"/>
                </a:lnTo>
                <a:lnTo>
                  <a:pt x="22" y="866"/>
                </a:lnTo>
                <a:lnTo>
                  <a:pt x="22" y="855"/>
                </a:lnTo>
                <a:lnTo>
                  <a:pt x="22" y="851"/>
                </a:lnTo>
                <a:lnTo>
                  <a:pt x="22" y="848"/>
                </a:lnTo>
                <a:lnTo>
                  <a:pt x="22" y="846"/>
                </a:lnTo>
                <a:lnTo>
                  <a:pt x="22" y="845"/>
                </a:lnTo>
                <a:lnTo>
                  <a:pt x="21" y="838"/>
                </a:lnTo>
                <a:lnTo>
                  <a:pt x="21" y="837"/>
                </a:lnTo>
                <a:lnTo>
                  <a:pt x="21" y="827"/>
                </a:lnTo>
                <a:lnTo>
                  <a:pt x="21" y="820"/>
                </a:lnTo>
                <a:lnTo>
                  <a:pt x="21" y="817"/>
                </a:lnTo>
                <a:lnTo>
                  <a:pt x="21" y="815"/>
                </a:lnTo>
                <a:lnTo>
                  <a:pt x="21" y="812"/>
                </a:lnTo>
                <a:lnTo>
                  <a:pt x="21" y="797"/>
                </a:lnTo>
                <a:lnTo>
                  <a:pt x="21" y="793"/>
                </a:lnTo>
                <a:lnTo>
                  <a:pt x="21" y="791"/>
                </a:lnTo>
                <a:lnTo>
                  <a:pt x="21" y="789"/>
                </a:lnTo>
                <a:lnTo>
                  <a:pt x="21" y="776"/>
                </a:lnTo>
                <a:lnTo>
                  <a:pt x="21" y="775"/>
                </a:lnTo>
                <a:lnTo>
                  <a:pt x="19" y="766"/>
                </a:lnTo>
                <a:lnTo>
                  <a:pt x="19" y="765"/>
                </a:lnTo>
                <a:lnTo>
                  <a:pt x="19" y="757"/>
                </a:lnTo>
                <a:lnTo>
                  <a:pt x="19" y="753"/>
                </a:lnTo>
                <a:lnTo>
                  <a:pt x="19" y="752"/>
                </a:lnTo>
                <a:lnTo>
                  <a:pt x="19" y="750"/>
                </a:lnTo>
                <a:lnTo>
                  <a:pt x="19" y="739"/>
                </a:lnTo>
                <a:lnTo>
                  <a:pt x="19" y="734"/>
                </a:lnTo>
                <a:lnTo>
                  <a:pt x="19" y="726"/>
                </a:lnTo>
                <a:lnTo>
                  <a:pt x="19" y="719"/>
                </a:lnTo>
                <a:lnTo>
                  <a:pt x="18" y="711"/>
                </a:lnTo>
                <a:lnTo>
                  <a:pt x="16" y="711"/>
                </a:lnTo>
                <a:lnTo>
                  <a:pt x="16" y="706"/>
                </a:lnTo>
                <a:lnTo>
                  <a:pt x="16" y="704"/>
                </a:lnTo>
                <a:lnTo>
                  <a:pt x="16" y="695"/>
                </a:lnTo>
                <a:lnTo>
                  <a:pt x="16" y="686"/>
                </a:lnTo>
                <a:lnTo>
                  <a:pt x="16" y="681"/>
                </a:lnTo>
                <a:lnTo>
                  <a:pt x="16" y="680"/>
                </a:lnTo>
                <a:lnTo>
                  <a:pt x="16" y="677"/>
                </a:lnTo>
                <a:lnTo>
                  <a:pt x="16" y="668"/>
                </a:lnTo>
                <a:lnTo>
                  <a:pt x="16" y="665"/>
                </a:lnTo>
                <a:lnTo>
                  <a:pt x="14" y="655"/>
                </a:lnTo>
                <a:lnTo>
                  <a:pt x="14" y="652"/>
                </a:lnTo>
                <a:lnTo>
                  <a:pt x="14" y="647"/>
                </a:lnTo>
                <a:lnTo>
                  <a:pt x="14" y="632"/>
                </a:lnTo>
                <a:lnTo>
                  <a:pt x="14" y="629"/>
                </a:lnTo>
                <a:lnTo>
                  <a:pt x="14" y="614"/>
                </a:lnTo>
                <a:lnTo>
                  <a:pt x="14" y="611"/>
                </a:lnTo>
                <a:lnTo>
                  <a:pt x="13" y="605"/>
                </a:lnTo>
                <a:lnTo>
                  <a:pt x="13" y="585"/>
                </a:lnTo>
                <a:lnTo>
                  <a:pt x="13" y="574"/>
                </a:lnTo>
                <a:lnTo>
                  <a:pt x="13" y="567"/>
                </a:lnTo>
                <a:lnTo>
                  <a:pt x="13" y="565"/>
                </a:lnTo>
                <a:lnTo>
                  <a:pt x="13" y="564"/>
                </a:lnTo>
                <a:lnTo>
                  <a:pt x="13" y="561"/>
                </a:lnTo>
                <a:lnTo>
                  <a:pt x="13" y="557"/>
                </a:lnTo>
                <a:lnTo>
                  <a:pt x="13" y="556"/>
                </a:lnTo>
                <a:lnTo>
                  <a:pt x="11" y="543"/>
                </a:lnTo>
                <a:lnTo>
                  <a:pt x="11" y="534"/>
                </a:lnTo>
                <a:lnTo>
                  <a:pt x="11" y="529"/>
                </a:lnTo>
                <a:lnTo>
                  <a:pt x="11" y="523"/>
                </a:lnTo>
                <a:lnTo>
                  <a:pt x="11" y="513"/>
                </a:lnTo>
                <a:lnTo>
                  <a:pt x="11" y="510"/>
                </a:lnTo>
                <a:lnTo>
                  <a:pt x="11" y="492"/>
                </a:lnTo>
                <a:lnTo>
                  <a:pt x="11" y="489"/>
                </a:lnTo>
                <a:lnTo>
                  <a:pt x="9" y="484"/>
                </a:lnTo>
                <a:lnTo>
                  <a:pt x="9" y="480"/>
                </a:lnTo>
                <a:lnTo>
                  <a:pt x="9" y="459"/>
                </a:lnTo>
                <a:lnTo>
                  <a:pt x="9" y="458"/>
                </a:lnTo>
                <a:lnTo>
                  <a:pt x="9" y="456"/>
                </a:lnTo>
                <a:lnTo>
                  <a:pt x="9" y="454"/>
                </a:lnTo>
                <a:lnTo>
                  <a:pt x="9" y="446"/>
                </a:lnTo>
                <a:lnTo>
                  <a:pt x="9" y="436"/>
                </a:lnTo>
                <a:lnTo>
                  <a:pt x="11" y="436"/>
                </a:lnTo>
                <a:lnTo>
                  <a:pt x="11" y="435"/>
                </a:lnTo>
                <a:lnTo>
                  <a:pt x="11" y="430"/>
                </a:lnTo>
                <a:lnTo>
                  <a:pt x="11" y="428"/>
                </a:lnTo>
                <a:lnTo>
                  <a:pt x="9" y="407"/>
                </a:lnTo>
                <a:lnTo>
                  <a:pt x="9" y="405"/>
                </a:lnTo>
                <a:lnTo>
                  <a:pt x="9" y="399"/>
                </a:lnTo>
                <a:lnTo>
                  <a:pt x="9" y="387"/>
                </a:lnTo>
                <a:lnTo>
                  <a:pt x="9" y="386"/>
                </a:lnTo>
                <a:lnTo>
                  <a:pt x="9" y="374"/>
                </a:lnTo>
                <a:lnTo>
                  <a:pt x="9" y="371"/>
                </a:lnTo>
                <a:lnTo>
                  <a:pt x="9" y="355"/>
                </a:lnTo>
                <a:lnTo>
                  <a:pt x="8" y="335"/>
                </a:lnTo>
                <a:lnTo>
                  <a:pt x="8" y="299"/>
                </a:lnTo>
                <a:lnTo>
                  <a:pt x="8" y="297"/>
                </a:lnTo>
                <a:lnTo>
                  <a:pt x="8" y="294"/>
                </a:lnTo>
                <a:lnTo>
                  <a:pt x="6" y="288"/>
                </a:lnTo>
                <a:lnTo>
                  <a:pt x="6" y="283"/>
                </a:lnTo>
                <a:lnTo>
                  <a:pt x="6" y="281"/>
                </a:lnTo>
                <a:lnTo>
                  <a:pt x="6" y="279"/>
                </a:lnTo>
                <a:lnTo>
                  <a:pt x="6" y="276"/>
                </a:lnTo>
                <a:lnTo>
                  <a:pt x="6" y="270"/>
                </a:lnTo>
                <a:lnTo>
                  <a:pt x="6" y="265"/>
                </a:lnTo>
                <a:lnTo>
                  <a:pt x="6" y="257"/>
                </a:lnTo>
                <a:lnTo>
                  <a:pt x="6" y="252"/>
                </a:lnTo>
                <a:lnTo>
                  <a:pt x="6" y="245"/>
                </a:lnTo>
                <a:lnTo>
                  <a:pt x="6" y="244"/>
                </a:lnTo>
                <a:lnTo>
                  <a:pt x="6" y="242"/>
                </a:lnTo>
                <a:lnTo>
                  <a:pt x="4" y="224"/>
                </a:lnTo>
                <a:lnTo>
                  <a:pt x="4" y="214"/>
                </a:lnTo>
                <a:lnTo>
                  <a:pt x="4" y="209"/>
                </a:lnTo>
                <a:lnTo>
                  <a:pt x="4" y="208"/>
                </a:lnTo>
                <a:lnTo>
                  <a:pt x="4" y="206"/>
                </a:lnTo>
                <a:lnTo>
                  <a:pt x="4" y="186"/>
                </a:lnTo>
                <a:lnTo>
                  <a:pt x="3" y="183"/>
                </a:lnTo>
                <a:lnTo>
                  <a:pt x="3" y="177"/>
                </a:lnTo>
                <a:lnTo>
                  <a:pt x="3" y="167"/>
                </a:lnTo>
                <a:lnTo>
                  <a:pt x="3" y="159"/>
                </a:lnTo>
                <a:lnTo>
                  <a:pt x="1" y="159"/>
                </a:lnTo>
                <a:lnTo>
                  <a:pt x="0" y="152"/>
                </a:lnTo>
                <a:lnTo>
                  <a:pt x="0" y="144"/>
                </a:lnTo>
                <a:lnTo>
                  <a:pt x="0" y="134"/>
                </a:lnTo>
                <a:lnTo>
                  <a:pt x="0" y="132"/>
                </a:lnTo>
                <a:lnTo>
                  <a:pt x="0" y="131"/>
                </a:lnTo>
                <a:lnTo>
                  <a:pt x="4" y="131"/>
                </a:lnTo>
                <a:lnTo>
                  <a:pt x="6" y="131"/>
                </a:lnTo>
                <a:lnTo>
                  <a:pt x="8" y="131"/>
                </a:lnTo>
                <a:lnTo>
                  <a:pt x="9" y="131"/>
                </a:lnTo>
                <a:lnTo>
                  <a:pt x="18" y="131"/>
                </a:lnTo>
                <a:lnTo>
                  <a:pt x="18" y="121"/>
                </a:lnTo>
                <a:lnTo>
                  <a:pt x="27" y="121"/>
                </a:lnTo>
                <a:lnTo>
                  <a:pt x="37" y="121"/>
                </a:lnTo>
                <a:lnTo>
                  <a:pt x="37" y="111"/>
                </a:lnTo>
                <a:lnTo>
                  <a:pt x="36" y="105"/>
                </a:lnTo>
                <a:lnTo>
                  <a:pt x="36" y="103"/>
                </a:lnTo>
                <a:lnTo>
                  <a:pt x="36" y="101"/>
                </a:lnTo>
                <a:lnTo>
                  <a:pt x="42" y="101"/>
                </a:lnTo>
                <a:lnTo>
                  <a:pt x="44" y="101"/>
                </a:lnTo>
                <a:lnTo>
                  <a:pt x="45" y="101"/>
                </a:lnTo>
                <a:lnTo>
                  <a:pt x="45" y="96"/>
                </a:lnTo>
                <a:lnTo>
                  <a:pt x="45" y="95"/>
                </a:lnTo>
                <a:lnTo>
                  <a:pt x="45" y="92"/>
                </a:lnTo>
                <a:lnTo>
                  <a:pt x="49" y="92"/>
                </a:lnTo>
                <a:lnTo>
                  <a:pt x="55" y="92"/>
                </a:lnTo>
                <a:lnTo>
                  <a:pt x="55" y="87"/>
                </a:lnTo>
                <a:lnTo>
                  <a:pt x="53" y="83"/>
                </a:lnTo>
                <a:lnTo>
                  <a:pt x="60" y="82"/>
                </a:lnTo>
                <a:lnTo>
                  <a:pt x="63" y="82"/>
                </a:lnTo>
                <a:lnTo>
                  <a:pt x="63" y="75"/>
                </a:lnTo>
                <a:lnTo>
                  <a:pt x="63" y="74"/>
                </a:lnTo>
                <a:lnTo>
                  <a:pt x="65" y="74"/>
                </a:lnTo>
                <a:lnTo>
                  <a:pt x="65" y="72"/>
                </a:lnTo>
                <a:lnTo>
                  <a:pt x="65" y="69"/>
                </a:lnTo>
                <a:lnTo>
                  <a:pt x="65" y="64"/>
                </a:lnTo>
                <a:lnTo>
                  <a:pt x="71" y="64"/>
                </a:lnTo>
                <a:lnTo>
                  <a:pt x="71" y="54"/>
                </a:lnTo>
                <a:lnTo>
                  <a:pt x="80" y="54"/>
                </a:lnTo>
                <a:lnTo>
                  <a:pt x="81" y="54"/>
                </a:lnTo>
                <a:lnTo>
                  <a:pt x="81" y="52"/>
                </a:lnTo>
                <a:lnTo>
                  <a:pt x="81" y="46"/>
                </a:lnTo>
                <a:lnTo>
                  <a:pt x="81" y="43"/>
                </a:lnTo>
                <a:lnTo>
                  <a:pt x="85" y="43"/>
                </a:lnTo>
                <a:lnTo>
                  <a:pt x="89" y="43"/>
                </a:lnTo>
                <a:lnTo>
                  <a:pt x="89" y="34"/>
                </a:lnTo>
                <a:lnTo>
                  <a:pt x="89" y="29"/>
                </a:lnTo>
                <a:lnTo>
                  <a:pt x="89" y="26"/>
                </a:lnTo>
                <a:lnTo>
                  <a:pt x="99" y="26"/>
                </a:lnTo>
                <a:lnTo>
                  <a:pt x="99" y="25"/>
                </a:lnTo>
                <a:lnTo>
                  <a:pt x="99" y="21"/>
                </a:lnTo>
                <a:lnTo>
                  <a:pt x="99" y="16"/>
                </a:lnTo>
                <a:lnTo>
                  <a:pt x="101" y="16"/>
                </a:lnTo>
                <a:lnTo>
                  <a:pt x="103" y="16"/>
                </a:lnTo>
                <a:lnTo>
                  <a:pt x="104" y="16"/>
                </a:lnTo>
                <a:lnTo>
                  <a:pt x="117" y="16"/>
                </a:lnTo>
                <a:lnTo>
                  <a:pt x="117" y="7"/>
                </a:lnTo>
                <a:lnTo>
                  <a:pt x="148" y="7"/>
                </a:lnTo>
                <a:lnTo>
                  <a:pt x="150" y="7"/>
                </a:lnTo>
                <a:lnTo>
                  <a:pt x="160" y="7"/>
                </a:lnTo>
                <a:lnTo>
                  <a:pt x="161" y="7"/>
                </a:lnTo>
                <a:lnTo>
                  <a:pt x="181" y="5"/>
                </a:lnTo>
                <a:lnTo>
                  <a:pt x="184" y="5"/>
                </a:lnTo>
                <a:lnTo>
                  <a:pt x="191" y="5"/>
                </a:lnTo>
                <a:lnTo>
                  <a:pt x="196" y="5"/>
                </a:lnTo>
                <a:lnTo>
                  <a:pt x="207" y="3"/>
                </a:lnTo>
                <a:lnTo>
                  <a:pt x="212" y="3"/>
                </a:lnTo>
                <a:lnTo>
                  <a:pt x="217" y="3"/>
                </a:lnTo>
                <a:lnTo>
                  <a:pt x="219" y="3"/>
                </a:lnTo>
                <a:lnTo>
                  <a:pt x="222" y="3"/>
                </a:lnTo>
                <a:lnTo>
                  <a:pt x="245" y="3"/>
                </a:lnTo>
                <a:lnTo>
                  <a:pt x="256" y="2"/>
                </a:lnTo>
                <a:lnTo>
                  <a:pt x="259" y="2"/>
                </a:lnTo>
                <a:lnTo>
                  <a:pt x="263" y="2"/>
                </a:lnTo>
                <a:lnTo>
                  <a:pt x="272" y="2"/>
                </a:lnTo>
                <a:lnTo>
                  <a:pt x="276" y="2"/>
                </a:lnTo>
                <a:lnTo>
                  <a:pt x="279" y="2"/>
                </a:lnTo>
                <a:lnTo>
                  <a:pt x="282" y="2"/>
                </a:lnTo>
                <a:lnTo>
                  <a:pt x="287" y="2"/>
                </a:lnTo>
                <a:lnTo>
                  <a:pt x="290" y="0"/>
                </a:lnTo>
                <a:lnTo>
                  <a:pt x="290" y="2"/>
                </a:lnTo>
                <a:lnTo>
                  <a:pt x="292" y="1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59" name="Freeform 798"/>
          <p:cNvSpPr>
            <a:spLocks/>
          </p:cNvSpPr>
          <p:nvPr/>
        </p:nvSpPr>
        <p:spPr bwMode="auto">
          <a:xfrm>
            <a:off x="2667404" y="2035339"/>
            <a:ext cx="1335483" cy="826452"/>
          </a:xfrm>
          <a:custGeom>
            <a:avLst/>
            <a:gdLst>
              <a:gd name="T0" fmla="*/ 145 w 660"/>
              <a:gd name="T1" fmla="*/ 21 h 397"/>
              <a:gd name="T2" fmla="*/ 191 w 660"/>
              <a:gd name="T3" fmla="*/ 20 h 397"/>
              <a:gd name="T4" fmla="*/ 204 w 660"/>
              <a:gd name="T5" fmla="*/ 33 h 397"/>
              <a:gd name="T6" fmla="*/ 204 w 660"/>
              <a:gd name="T7" fmla="*/ 47 h 397"/>
              <a:gd name="T8" fmla="*/ 203 w 660"/>
              <a:gd name="T9" fmla="*/ 62 h 397"/>
              <a:gd name="T10" fmla="*/ 199 w 660"/>
              <a:gd name="T11" fmla="*/ 70 h 397"/>
              <a:gd name="T12" fmla="*/ 189 w 660"/>
              <a:gd name="T13" fmla="*/ 87 h 397"/>
              <a:gd name="T14" fmla="*/ 188 w 660"/>
              <a:gd name="T15" fmla="*/ 106 h 397"/>
              <a:gd name="T16" fmla="*/ 204 w 660"/>
              <a:gd name="T17" fmla="*/ 123 h 397"/>
              <a:gd name="T18" fmla="*/ 214 w 660"/>
              <a:gd name="T19" fmla="*/ 141 h 397"/>
              <a:gd name="T20" fmla="*/ 240 w 660"/>
              <a:gd name="T21" fmla="*/ 162 h 397"/>
              <a:gd name="T22" fmla="*/ 263 w 660"/>
              <a:gd name="T23" fmla="*/ 173 h 397"/>
              <a:gd name="T24" fmla="*/ 274 w 660"/>
              <a:gd name="T25" fmla="*/ 194 h 397"/>
              <a:gd name="T26" fmla="*/ 291 w 660"/>
              <a:gd name="T27" fmla="*/ 219 h 397"/>
              <a:gd name="T28" fmla="*/ 312 w 660"/>
              <a:gd name="T29" fmla="*/ 240 h 397"/>
              <a:gd name="T30" fmla="*/ 337 w 660"/>
              <a:gd name="T31" fmla="*/ 250 h 397"/>
              <a:gd name="T32" fmla="*/ 359 w 660"/>
              <a:gd name="T33" fmla="*/ 263 h 397"/>
              <a:gd name="T34" fmla="*/ 441 w 660"/>
              <a:gd name="T35" fmla="*/ 263 h 397"/>
              <a:gd name="T36" fmla="*/ 537 w 660"/>
              <a:gd name="T37" fmla="*/ 265 h 397"/>
              <a:gd name="T38" fmla="*/ 639 w 660"/>
              <a:gd name="T39" fmla="*/ 266 h 397"/>
              <a:gd name="T40" fmla="*/ 654 w 660"/>
              <a:gd name="T41" fmla="*/ 288 h 397"/>
              <a:gd name="T42" fmla="*/ 640 w 660"/>
              <a:gd name="T43" fmla="*/ 311 h 397"/>
              <a:gd name="T44" fmla="*/ 619 w 660"/>
              <a:gd name="T45" fmla="*/ 327 h 397"/>
              <a:gd name="T46" fmla="*/ 639 w 660"/>
              <a:gd name="T47" fmla="*/ 338 h 397"/>
              <a:gd name="T48" fmla="*/ 637 w 660"/>
              <a:gd name="T49" fmla="*/ 355 h 397"/>
              <a:gd name="T50" fmla="*/ 627 w 660"/>
              <a:gd name="T51" fmla="*/ 379 h 397"/>
              <a:gd name="T52" fmla="*/ 621 w 660"/>
              <a:gd name="T53" fmla="*/ 397 h 397"/>
              <a:gd name="T54" fmla="*/ 537 w 660"/>
              <a:gd name="T55" fmla="*/ 392 h 397"/>
              <a:gd name="T56" fmla="*/ 513 w 660"/>
              <a:gd name="T57" fmla="*/ 389 h 397"/>
              <a:gd name="T58" fmla="*/ 487 w 660"/>
              <a:gd name="T59" fmla="*/ 379 h 397"/>
              <a:gd name="T60" fmla="*/ 461 w 660"/>
              <a:gd name="T61" fmla="*/ 376 h 397"/>
              <a:gd name="T62" fmla="*/ 430 w 660"/>
              <a:gd name="T63" fmla="*/ 382 h 397"/>
              <a:gd name="T64" fmla="*/ 412 w 660"/>
              <a:gd name="T65" fmla="*/ 355 h 397"/>
              <a:gd name="T66" fmla="*/ 376 w 660"/>
              <a:gd name="T67" fmla="*/ 345 h 397"/>
              <a:gd name="T68" fmla="*/ 346 w 660"/>
              <a:gd name="T69" fmla="*/ 348 h 397"/>
              <a:gd name="T70" fmla="*/ 315 w 660"/>
              <a:gd name="T71" fmla="*/ 346 h 397"/>
              <a:gd name="T72" fmla="*/ 291 w 660"/>
              <a:gd name="T73" fmla="*/ 338 h 397"/>
              <a:gd name="T74" fmla="*/ 258 w 660"/>
              <a:gd name="T75" fmla="*/ 324 h 397"/>
              <a:gd name="T76" fmla="*/ 222 w 660"/>
              <a:gd name="T77" fmla="*/ 330 h 397"/>
              <a:gd name="T78" fmla="*/ 193 w 660"/>
              <a:gd name="T79" fmla="*/ 320 h 397"/>
              <a:gd name="T80" fmla="*/ 163 w 660"/>
              <a:gd name="T81" fmla="*/ 328 h 397"/>
              <a:gd name="T82" fmla="*/ 140 w 660"/>
              <a:gd name="T83" fmla="*/ 340 h 397"/>
              <a:gd name="T84" fmla="*/ 111 w 660"/>
              <a:gd name="T85" fmla="*/ 355 h 397"/>
              <a:gd name="T86" fmla="*/ 96 w 660"/>
              <a:gd name="T87" fmla="*/ 366 h 397"/>
              <a:gd name="T88" fmla="*/ 75 w 660"/>
              <a:gd name="T89" fmla="*/ 381 h 397"/>
              <a:gd name="T90" fmla="*/ 62 w 660"/>
              <a:gd name="T91" fmla="*/ 360 h 397"/>
              <a:gd name="T92" fmla="*/ 44 w 660"/>
              <a:gd name="T93" fmla="*/ 345 h 397"/>
              <a:gd name="T94" fmla="*/ 15 w 660"/>
              <a:gd name="T95" fmla="*/ 338 h 397"/>
              <a:gd name="T96" fmla="*/ 34 w 660"/>
              <a:gd name="T97" fmla="*/ 311 h 397"/>
              <a:gd name="T98" fmla="*/ 23 w 660"/>
              <a:gd name="T99" fmla="*/ 291 h 397"/>
              <a:gd name="T100" fmla="*/ 2 w 660"/>
              <a:gd name="T101" fmla="*/ 276 h 397"/>
              <a:gd name="T102" fmla="*/ 18 w 660"/>
              <a:gd name="T103" fmla="*/ 255 h 397"/>
              <a:gd name="T104" fmla="*/ 34 w 660"/>
              <a:gd name="T105" fmla="*/ 226 h 397"/>
              <a:gd name="T106" fmla="*/ 69 w 660"/>
              <a:gd name="T107" fmla="*/ 199 h 397"/>
              <a:gd name="T108" fmla="*/ 54 w 660"/>
              <a:gd name="T109" fmla="*/ 159 h 397"/>
              <a:gd name="T110" fmla="*/ 67 w 660"/>
              <a:gd name="T111" fmla="*/ 126 h 397"/>
              <a:gd name="T112" fmla="*/ 87 w 660"/>
              <a:gd name="T113" fmla="*/ 103 h 397"/>
              <a:gd name="T114" fmla="*/ 83 w 660"/>
              <a:gd name="T115" fmla="*/ 80 h 397"/>
              <a:gd name="T116" fmla="*/ 77 w 660"/>
              <a:gd name="T117" fmla="*/ 52 h 397"/>
              <a:gd name="T118" fmla="*/ 88 w 660"/>
              <a:gd name="T119" fmla="*/ 39 h 397"/>
              <a:gd name="T120" fmla="*/ 100 w 660"/>
              <a:gd name="T121" fmla="*/ 1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0" h="397">
                <a:moveTo>
                  <a:pt x="114" y="11"/>
                </a:moveTo>
                <a:lnTo>
                  <a:pt x="116" y="11"/>
                </a:lnTo>
                <a:lnTo>
                  <a:pt x="118" y="11"/>
                </a:lnTo>
                <a:lnTo>
                  <a:pt x="119" y="11"/>
                </a:lnTo>
                <a:lnTo>
                  <a:pt x="121" y="11"/>
                </a:lnTo>
                <a:lnTo>
                  <a:pt x="122" y="11"/>
                </a:lnTo>
                <a:lnTo>
                  <a:pt x="124" y="11"/>
                </a:lnTo>
                <a:lnTo>
                  <a:pt x="126" y="11"/>
                </a:lnTo>
                <a:lnTo>
                  <a:pt x="127" y="11"/>
                </a:lnTo>
                <a:lnTo>
                  <a:pt x="129" y="13"/>
                </a:lnTo>
                <a:lnTo>
                  <a:pt x="131" y="13"/>
                </a:lnTo>
                <a:lnTo>
                  <a:pt x="131" y="15"/>
                </a:lnTo>
                <a:lnTo>
                  <a:pt x="132" y="15"/>
                </a:lnTo>
                <a:lnTo>
                  <a:pt x="134" y="18"/>
                </a:lnTo>
                <a:lnTo>
                  <a:pt x="136" y="18"/>
                </a:lnTo>
                <a:lnTo>
                  <a:pt x="136" y="20"/>
                </a:lnTo>
                <a:lnTo>
                  <a:pt x="137" y="20"/>
                </a:lnTo>
                <a:lnTo>
                  <a:pt x="139" y="18"/>
                </a:lnTo>
                <a:lnTo>
                  <a:pt x="140" y="18"/>
                </a:lnTo>
                <a:lnTo>
                  <a:pt x="140" y="20"/>
                </a:lnTo>
                <a:lnTo>
                  <a:pt x="142" y="20"/>
                </a:lnTo>
                <a:lnTo>
                  <a:pt x="144" y="20"/>
                </a:lnTo>
                <a:lnTo>
                  <a:pt x="145" y="21"/>
                </a:lnTo>
                <a:lnTo>
                  <a:pt x="147" y="21"/>
                </a:lnTo>
                <a:lnTo>
                  <a:pt x="149" y="21"/>
                </a:lnTo>
                <a:lnTo>
                  <a:pt x="150" y="23"/>
                </a:lnTo>
                <a:lnTo>
                  <a:pt x="154" y="23"/>
                </a:lnTo>
                <a:lnTo>
                  <a:pt x="154" y="21"/>
                </a:lnTo>
                <a:lnTo>
                  <a:pt x="155" y="21"/>
                </a:lnTo>
                <a:lnTo>
                  <a:pt x="157" y="20"/>
                </a:lnTo>
                <a:lnTo>
                  <a:pt x="158" y="18"/>
                </a:lnTo>
                <a:lnTo>
                  <a:pt x="160" y="16"/>
                </a:lnTo>
                <a:lnTo>
                  <a:pt x="162" y="15"/>
                </a:lnTo>
                <a:lnTo>
                  <a:pt x="163" y="13"/>
                </a:lnTo>
                <a:lnTo>
                  <a:pt x="165" y="11"/>
                </a:lnTo>
                <a:lnTo>
                  <a:pt x="167" y="10"/>
                </a:lnTo>
                <a:lnTo>
                  <a:pt x="171" y="10"/>
                </a:lnTo>
                <a:lnTo>
                  <a:pt x="176" y="10"/>
                </a:lnTo>
                <a:lnTo>
                  <a:pt x="180" y="10"/>
                </a:lnTo>
                <a:lnTo>
                  <a:pt x="181" y="10"/>
                </a:lnTo>
                <a:lnTo>
                  <a:pt x="186" y="10"/>
                </a:lnTo>
                <a:lnTo>
                  <a:pt x="188" y="10"/>
                </a:lnTo>
                <a:lnTo>
                  <a:pt x="188" y="11"/>
                </a:lnTo>
                <a:lnTo>
                  <a:pt x="188" y="18"/>
                </a:lnTo>
                <a:lnTo>
                  <a:pt x="188" y="20"/>
                </a:lnTo>
                <a:lnTo>
                  <a:pt x="191" y="20"/>
                </a:lnTo>
                <a:lnTo>
                  <a:pt x="194" y="20"/>
                </a:lnTo>
                <a:lnTo>
                  <a:pt x="198" y="20"/>
                </a:lnTo>
                <a:lnTo>
                  <a:pt x="203" y="20"/>
                </a:lnTo>
                <a:lnTo>
                  <a:pt x="204" y="20"/>
                </a:lnTo>
                <a:lnTo>
                  <a:pt x="206" y="20"/>
                </a:lnTo>
                <a:lnTo>
                  <a:pt x="209" y="20"/>
                </a:lnTo>
                <a:lnTo>
                  <a:pt x="207" y="20"/>
                </a:lnTo>
                <a:lnTo>
                  <a:pt x="207" y="21"/>
                </a:lnTo>
                <a:lnTo>
                  <a:pt x="207" y="23"/>
                </a:lnTo>
                <a:lnTo>
                  <a:pt x="206" y="23"/>
                </a:lnTo>
                <a:lnTo>
                  <a:pt x="206" y="25"/>
                </a:lnTo>
                <a:lnTo>
                  <a:pt x="204" y="25"/>
                </a:lnTo>
                <a:lnTo>
                  <a:pt x="204" y="26"/>
                </a:lnTo>
                <a:lnTo>
                  <a:pt x="204" y="28"/>
                </a:lnTo>
                <a:lnTo>
                  <a:pt x="203" y="28"/>
                </a:lnTo>
                <a:lnTo>
                  <a:pt x="203" y="29"/>
                </a:lnTo>
                <a:lnTo>
                  <a:pt x="204" y="29"/>
                </a:lnTo>
                <a:lnTo>
                  <a:pt x="203" y="29"/>
                </a:lnTo>
                <a:lnTo>
                  <a:pt x="203" y="31"/>
                </a:lnTo>
                <a:lnTo>
                  <a:pt x="204" y="31"/>
                </a:lnTo>
                <a:lnTo>
                  <a:pt x="203" y="31"/>
                </a:lnTo>
                <a:lnTo>
                  <a:pt x="203" y="33"/>
                </a:lnTo>
                <a:lnTo>
                  <a:pt x="204" y="33"/>
                </a:lnTo>
                <a:lnTo>
                  <a:pt x="204" y="34"/>
                </a:lnTo>
                <a:lnTo>
                  <a:pt x="204" y="36"/>
                </a:lnTo>
                <a:lnTo>
                  <a:pt x="204" y="34"/>
                </a:lnTo>
                <a:lnTo>
                  <a:pt x="203" y="34"/>
                </a:lnTo>
                <a:lnTo>
                  <a:pt x="203" y="36"/>
                </a:lnTo>
                <a:lnTo>
                  <a:pt x="204" y="36"/>
                </a:lnTo>
                <a:lnTo>
                  <a:pt x="203" y="38"/>
                </a:lnTo>
                <a:lnTo>
                  <a:pt x="204" y="38"/>
                </a:lnTo>
                <a:lnTo>
                  <a:pt x="204" y="36"/>
                </a:lnTo>
                <a:lnTo>
                  <a:pt x="206" y="36"/>
                </a:lnTo>
                <a:lnTo>
                  <a:pt x="206" y="38"/>
                </a:lnTo>
                <a:lnTo>
                  <a:pt x="206" y="39"/>
                </a:lnTo>
                <a:lnTo>
                  <a:pt x="204" y="39"/>
                </a:lnTo>
                <a:lnTo>
                  <a:pt x="204" y="38"/>
                </a:lnTo>
                <a:lnTo>
                  <a:pt x="203" y="38"/>
                </a:lnTo>
                <a:lnTo>
                  <a:pt x="203" y="39"/>
                </a:lnTo>
                <a:lnTo>
                  <a:pt x="204" y="39"/>
                </a:lnTo>
                <a:lnTo>
                  <a:pt x="204" y="41"/>
                </a:lnTo>
                <a:lnTo>
                  <a:pt x="204" y="43"/>
                </a:lnTo>
                <a:lnTo>
                  <a:pt x="204" y="44"/>
                </a:lnTo>
                <a:lnTo>
                  <a:pt x="204" y="46"/>
                </a:lnTo>
                <a:lnTo>
                  <a:pt x="206" y="47"/>
                </a:lnTo>
                <a:lnTo>
                  <a:pt x="204" y="47"/>
                </a:lnTo>
                <a:lnTo>
                  <a:pt x="204" y="49"/>
                </a:lnTo>
                <a:lnTo>
                  <a:pt x="204" y="51"/>
                </a:lnTo>
                <a:lnTo>
                  <a:pt x="203" y="51"/>
                </a:lnTo>
                <a:lnTo>
                  <a:pt x="203" y="49"/>
                </a:lnTo>
                <a:lnTo>
                  <a:pt x="201" y="49"/>
                </a:lnTo>
                <a:lnTo>
                  <a:pt x="201" y="51"/>
                </a:lnTo>
                <a:lnTo>
                  <a:pt x="203" y="51"/>
                </a:lnTo>
                <a:lnTo>
                  <a:pt x="201" y="51"/>
                </a:lnTo>
                <a:lnTo>
                  <a:pt x="201" y="52"/>
                </a:lnTo>
                <a:lnTo>
                  <a:pt x="199" y="52"/>
                </a:lnTo>
                <a:lnTo>
                  <a:pt x="201" y="52"/>
                </a:lnTo>
                <a:lnTo>
                  <a:pt x="199" y="54"/>
                </a:lnTo>
                <a:lnTo>
                  <a:pt x="199" y="56"/>
                </a:lnTo>
                <a:lnTo>
                  <a:pt x="199" y="57"/>
                </a:lnTo>
                <a:lnTo>
                  <a:pt x="199" y="56"/>
                </a:lnTo>
                <a:lnTo>
                  <a:pt x="201" y="56"/>
                </a:lnTo>
                <a:lnTo>
                  <a:pt x="201" y="57"/>
                </a:lnTo>
                <a:lnTo>
                  <a:pt x="203" y="57"/>
                </a:lnTo>
                <a:lnTo>
                  <a:pt x="203" y="59"/>
                </a:lnTo>
                <a:lnTo>
                  <a:pt x="203" y="61"/>
                </a:lnTo>
                <a:lnTo>
                  <a:pt x="201" y="59"/>
                </a:lnTo>
                <a:lnTo>
                  <a:pt x="201" y="61"/>
                </a:lnTo>
                <a:lnTo>
                  <a:pt x="203" y="62"/>
                </a:lnTo>
                <a:lnTo>
                  <a:pt x="201" y="62"/>
                </a:lnTo>
                <a:lnTo>
                  <a:pt x="199" y="62"/>
                </a:lnTo>
                <a:lnTo>
                  <a:pt x="199" y="61"/>
                </a:lnTo>
                <a:lnTo>
                  <a:pt x="198" y="61"/>
                </a:lnTo>
                <a:lnTo>
                  <a:pt x="198" y="62"/>
                </a:lnTo>
                <a:lnTo>
                  <a:pt x="198" y="64"/>
                </a:lnTo>
                <a:lnTo>
                  <a:pt x="199" y="64"/>
                </a:lnTo>
                <a:lnTo>
                  <a:pt x="199" y="62"/>
                </a:lnTo>
                <a:lnTo>
                  <a:pt x="201" y="62"/>
                </a:lnTo>
                <a:lnTo>
                  <a:pt x="201" y="64"/>
                </a:lnTo>
                <a:lnTo>
                  <a:pt x="199" y="64"/>
                </a:lnTo>
                <a:lnTo>
                  <a:pt x="199" y="65"/>
                </a:lnTo>
                <a:lnTo>
                  <a:pt x="201" y="65"/>
                </a:lnTo>
                <a:lnTo>
                  <a:pt x="199" y="65"/>
                </a:lnTo>
                <a:lnTo>
                  <a:pt x="199" y="67"/>
                </a:lnTo>
                <a:lnTo>
                  <a:pt x="201" y="67"/>
                </a:lnTo>
                <a:lnTo>
                  <a:pt x="199" y="67"/>
                </a:lnTo>
                <a:lnTo>
                  <a:pt x="198" y="67"/>
                </a:lnTo>
                <a:lnTo>
                  <a:pt x="198" y="69"/>
                </a:lnTo>
                <a:lnTo>
                  <a:pt x="199" y="69"/>
                </a:lnTo>
                <a:lnTo>
                  <a:pt x="201" y="69"/>
                </a:lnTo>
                <a:lnTo>
                  <a:pt x="201" y="70"/>
                </a:lnTo>
                <a:lnTo>
                  <a:pt x="199" y="70"/>
                </a:lnTo>
                <a:lnTo>
                  <a:pt x="199" y="72"/>
                </a:lnTo>
                <a:lnTo>
                  <a:pt x="199" y="70"/>
                </a:lnTo>
                <a:lnTo>
                  <a:pt x="201" y="72"/>
                </a:lnTo>
                <a:lnTo>
                  <a:pt x="199" y="72"/>
                </a:lnTo>
                <a:lnTo>
                  <a:pt x="198" y="74"/>
                </a:lnTo>
                <a:lnTo>
                  <a:pt x="199" y="74"/>
                </a:lnTo>
                <a:lnTo>
                  <a:pt x="199" y="75"/>
                </a:lnTo>
                <a:lnTo>
                  <a:pt x="198" y="75"/>
                </a:lnTo>
                <a:lnTo>
                  <a:pt x="198" y="77"/>
                </a:lnTo>
                <a:lnTo>
                  <a:pt x="196" y="77"/>
                </a:lnTo>
                <a:lnTo>
                  <a:pt x="196" y="78"/>
                </a:lnTo>
                <a:lnTo>
                  <a:pt x="194" y="80"/>
                </a:lnTo>
                <a:lnTo>
                  <a:pt x="194" y="82"/>
                </a:lnTo>
                <a:lnTo>
                  <a:pt x="193" y="82"/>
                </a:lnTo>
                <a:lnTo>
                  <a:pt x="193" y="80"/>
                </a:lnTo>
                <a:lnTo>
                  <a:pt x="191" y="80"/>
                </a:lnTo>
                <a:lnTo>
                  <a:pt x="191" y="82"/>
                </a:lnTo>
                <a:lnTo>
                  <a:pt x="193" y="82"/>
                </a:lnTo>
                <a:lnTo>
                  <a:pt x="193" y="83"/>
                </a:lnTo>
                <a:lnTo>
                  <a:pt x="193" y="85"/>
                </a:lnTo>
                <a:lnTo>
                  <a:pt x="191" y="85"/>
                </a:lnTo>
                <a:lnTo>
                  <a:pt x="191" y="87"/>
                </a:lnTo>
                <a:lnTo>
                  <a:pt x="189" y="87"/>
                </a:lnTo>
                <a:lnTo>
                  <a:pt x="189" y="88"/>
                </a:lnTo>
                <a:lnTo>
                  <a:pt x="189" y="90"/>
                </a:lnTo>
                <a:lnTo>
                  <a:pt x="188" y="90"/>
                </a:lnTo>
                <a:lnTo>
                  <a:pt x="188" y="92"/>
                </a:lnTo>
                <a:lnTo>
                  <a:pt x="186" y="93"/>
                </a:lnTo>
                <a:lnTo>
                  <a:pt x="188" y="95"/>
                </a:lnTo>
                <a:lnTo>
                  <a:pt x="188" y="96"/>
                </a:lnTo>
                <a:lnTo>
                  <a:pt x="188" y="98"/>
                </a:lnTo>
                <a:lnTo>
                  <a:pt x="186" y="98"/>
                </a:lnTo>
                <a:lnTo>
                  <a:pt x="186" y="96"/>
                </a:lnTo>
                <a:lnTo>
                  <a:pt x="186" y="98"/>
                </a:lnTo>
                <a:lnTo>
                  <a:pt x="185" y="98"/>
                </a:lnTo>
                <a:lnTo>
                  <a:pt x="186" y="98"/>
                </a:lnTo>
                <a:lnTo>
                  <a:pt x="186" y="100"/>
                </a:lnTo>
                <a:lnTo>
                  <a:pt x="185" y="100"/>
                </a:lnTo>
                <a:lnTo>
                  <a:pt x="186" y="100"/>
                </a:lnTo>
                <a:lnTo>
                  <a:pt x="186" y="101"/>
                </a:lnTo>
                <a:lnTo>
                  <a:pt x="185" y="101"/>
                </a:lnTo>
                <a:lnTo>
                  <a:pt x="185" y="103"/>
                </a:lnTo>
                <a:lnTo>
                  <a:pt x="186" y="103"/>
                </a:lnTo>
                <a:lnTo>
                  <a:pt x="186" y="105"/>
                </a:lnTo>
                <a:lnTo>
                  <a:pt x="188" y="105"/>
                </a:lnTo>
                <a:lnTo>
                  <a:pt x="188" y="106"/>
                </a:lnTo>
                <a:lnTo>
                  <a:pt x="189" y="106"/>
                </a:lnTo>
                <a:lnTo>
                  <a:pt x="189" y="108"/>
                </a:lnTo>
                <a:lnTo>
                  <a:pt x="189" y="110"/>
                </a:lnTo>
                <a:lnTo>
                  <a:pt x="191" y="110"/>
                </a:lnTo>
                <a:lnTo>
                  <a:pt x="193" y="110"/>
                </a:lnTo>
                <a:lnTo>
                  <a:pt x="193" y="111"/>
                </a:lnTo>
                <a:lnTo>
                  <a:pt x="194" y="111"/>
                </a:lnTo>
                <a:lnTo>
                  <a:pt x="194" y="113"/>
                </a:lnTo>
                <a:lnTo>
                  <a:pt x="196" y="113"/>
                </a:lnTo>
                <a:lnTo>
                  <a:pt x="198" y="114"/>
                </a:lnTo>
                <a:lnTo>
                  <a:pt x="199" y="114"/>
                </a:lnTo>
                <a:lnTo>
                  <a:pt x="199" y="116"/>
                </a:lnTo>
                <a:lnTo>
                  <a:pt x="199" y="118"/>
                </a:lnTo>
                <a:lnTo>
                  <a:pt x="201" y="118"/>
                </a:lnTo>
                <a:lnTo>
                  <a:pt x="201" y="116"/>
                </a:lnTo>
                <a:lnTo>
                  <a:pt x="201" y="118"/>
                </a:lnTo>
                <a:lnTo>
                  <a:pt x="201" y="119"/>
                </a:lnTo>
                <a:lnTo>
                  <a:pt x="201" y="121"/>
                </a:lnTo>
                <a:lnTo>
                  <a:pt x="203" y="121"/>
                </a:lnTo>
                <a:lnTo>
                  <a:pt x="203" y="119"/>
                </a:lnTo>
                <a:lnTo>
                  <a:pt x="203" y="121"/>
                </a:lnTo>
                <a:lnTo>
                  <a:pt x="203" y="123"/>
                </a:lnTo>
                <a:lnTo>
                  <a:pt x="204" y="123"/>
                </a:lnTo>
                <a:lnTo>
                  <a:pt x="204" y="124"/>
                </a:lnTo>
                <a:lnTo>
                  <a:pt x="206" y="124"/>
                </a:lnTo>
                <a:lnTo>
                  <a:pt x="206" y="126"/>
                </a:lnTo>
                <a:lnTo>
                  <a:pt x="207" y="126"/>
                </a:lnTo>
                <a:lnTo>
                  <a:pt x="209" y="128"/>
                </a:lnTo>
                <a:lnTo>
                  <a:pt x="209" y="129"/>
                </a:lnTo>
                <a:lnTo>
                  <a:pt x="211" y="129"/>
                </a:lnTo>
                <a:lnTo>
                  <a:pt x="211" y="131"/>
                </a:lnTo>
                <a:lnTo>
                  <a:pt x="212" y="131"/>
                </a:lnTo>
                <a:lnTo>
                  <a:pt x="211" y="131"/>
                </a:lnTo>
                <a:lnTo>
                  <a:pt x="212" y="131"/>
                </a:lnTo>
                <a:lnTo>
                  <a:pt x="212" y="132"/>
                </a:lnTo>
                <a:lnTo>
                  <a:pt x="212" y="134"/>
                </a:lnTo>
                <a:lnTo>
                  <a:pt x="212" y="132"/>
                </a:lnTo>
                <a:lnTo>
                  <a:pt x="214" y="134"/>
                </a:lnTo>
                <a:lnTo>
                  <a:pt x="212" y="134"/>
                </a:lnTo>
                <a:lnTo>
                  <a:pt x="212" y="136"/>
                </a:lnTo>
                <a:lnTo>
                  <a:pt x="214" y="136"/>
                </a:lnTo>
                <a:lnTo>
                  <a:pt x="214" y="137"/>
                </a:lnTo>
                <a:lnTo>
                  <a:pt x="216" y="137"/>
                </a:lnTo>
                <a:lnTo>
                  <a:pt x="216" y="139"/>
                </a:lnTo>
                <a:lnTo>
                  <a:pt x="214" y="139"/>
                </a:lnTo>
                <a:lnTo>
                  <a:pt x="214" y="141"/>
                </a:lnTo>
                <a:lnTo>
                  <a:pt x="216" y="141"/>
                </a:lnTo>
                <a:lnTo>
                  <a:pt x="216" y="142"/>
                </a:lnTo>
                <a:lnTo>
                  <a:pt x="217" y="142"/>
                </a:lnTo>
                <a:lnTo>
                  <a:pt x="219" y="144"/>
                </a:lnTo>
                <a:lnTo>
                  <a:pt x="219" y="145"/>
                </a:lnTo>
                <a:lnTo>
                  <a:pt x="221" y="147"/>
                </a:lnTo>
                <a:lnTo>
                  <a:pt x="221" y="149"/>
                </a:lnTo>
                <a:lnTo>
                  <a:pt x="222" y="149"/>
                </a:lnTo>
                <a:lnTo>
                  <a:pt x="224" y="150"/>
                </a:lnTo>
                <a:lnTo>
                  <a:pt x="225" y="152"/>
                </a:lnTo>
                <a:lnTo>
                  <a:pt x="227" y="152"/>
                </a:lnTo>
                <a:lnTo>
                  <a:pt x="229" y="152"/>
                </a:lnTo>
                <a:lnTo>
                  <a:pt x="230" y="154"/>
                </a:lnTo>
                <a:lnTo>
                  <a:pt x="232" y="154"/>
                </a:lnTo>
                <a:lnTo>
                  <a:pt x="232" y="155"/>
                </a:lnTo>
                <a:lnTo>
                  <a:pt x="232" y="157"/>
                </a:lnTo>
                <a:lnTo>
                  <a:pt x="234" y="157"/>
                </a:lnTo>
                <a:lnTo>
                  <a:pt x="235" y="157"/>
                </a:lnTo>
                <a:lnTo>
                  <a:pt x="237" y="157"/>
                </a:lnTo>
                <a:lnTo>
                  <a:pt x="238" y="159"/>
                </a:lnTo>
                <a:lnTo>
                  <a:pt x="238" y="160"/>
                </a:lnTo>
                <a:lnTo>
                  <a:pt x="238" y="162"/>
                </a:lnTo>
                <a:lnTo>
                  <a:pt x="240" y="162"/>
                </a:lnTo>
                <a:lnTo>
                  <a:pt x="240" y="163"/>
                </a:lnTo>
                <a:lnTo>
                  <a:pt x="242" y="163"/>
                </a:lnTo>
                <a:lnTo>
                  <a:pt x="243" y="163"/>
                </a:lnTo>
                <a:lnTo>
                  <a:pt x="245" y="163"/>
                </a:lnTo>
                <a:lnTo>
                  <a:pt x="245" y="165"/>
                </a:lnTo>
                <a:lnTo>
                  <a:pt x="245" y="167"/>
                </a:lnTo>
                <a:lnTo>
                  <a:pt x="247" y="167"/>
                </a:lnTo>
                <a:lnTo>
                  <a:pt x="247" y="165"/>
                </a:lnTo>
                <a:lnTo>
                  <a:pt x="248" y="165"/>
                </a:lnTo>
                <a:lnTo>
                  <a:pt x="248" y="167"/>
                </a:lnTo>
                <a:lnTo>
                  <a:pt x="250" y="167"/>
                </a:lnTo>
                <a:lnTo>
                  <a:pt x="252" y="165"/>
                </a:lnTo>
                <a:lnTo>
                  <a:pt x="253" y="165"/>
                </a:lnTo>
                <a:lnTo>
                  <a:pt x="253" y="167"/>
                </a:lnTo>
                <a:lnTo>
                  <a:pt x="255" y="167"/>
                </a:lnTo>
                <a:lnTo>
                  <a:pt x="255" y="168"/>
                </a:lnTo>
                <a:lnTo>
                  <a:pt x="256" y="168"/>
                </a:lnTo>
                <a:lnTo>
                  <a:pt x="258" y="170"/>
                </a:lnTo>
                <a:lnTo>
                  <a:pt x="260" y="170"/>
                </a:lnTo>
                <a:lnTo>
                  <a:pt x="260" y="172"/>
                </a:lnTo>
                <a:lnTo>
                  <a:pt x="261" y="172"/>
                </a:lnTo>
                <a:lnTo>
                  <a:pt x="263" y="172"/>
                </a:lnTo>
                <a:lnTo>
                  <a:pt x="263" y="173"/>
                </a:lnTo>
                <a:lnTo>
                  <a:pt x="265" y="173"/>
                </a:lnTo>
                <a:lnTo>
                  <a:pt x="266" y="173"/>
                </a:lnTo>
                <a:lnTo>
                  <a:pt x="268" y="173"/>
                </a:lnTo>
                <a:lnTo>
                  <a:pt x="268" y="175"/>
                </a:lnTo>
                <a:lnTo>
                  <a:pt x="270" y="175"/>
                </a:lnTo>
                <a:lnTo>
                  <a:pt x="270" y="177"/>
                </a:lnTo>
                <a:lnTo>
                  <a:pt x="270" y="178"/>
                </a:lnTo>
                <a:lnTo>
                  <a:pt x="270" y="180"/>
                </a:lnTo>
                <a:lnTo>
                  <a:pt x="270" y="181"/>
                </a:lnTo>
                <a:lnTo>
                  <a:pt x="270" y="183"/>
                </a:lnTo>
                <a:lnTo>
                  <a:pt x="270" y="185"/>
                </a:lnTo>
                <a:lnTo>
                  <a:pt x="271" y="185"/>
                </a:lnTo>
                <a:lnTo>
                  <a:pt x="270" y="186"/>
                </a:lnTo>
                <a:lnTo>
                  <a:pt x="270" y="188"/>
                </a:lnTo>
                <a:lnTo>
                  <a:pt x="270" y="190"/>
                </a:lnTo>
                <a:lnTo>
                  <a:pt x="270" y="191"/>
                </a:lnTo>
                <a:lnTo>
                  <a:pt x="271" y="191"/>
                </a:lnTo>
                <a:lnTo>
                  <a:pt x="270" y="191"/>
                </a:lnTo>
                <a:lnTo>
                  <a:pt x="270" y="193"/>
                </a:lnTo>
                <a:lnTo>
                  <a:pt x="270" y="194"/>
                </a:lnTo>
                <a:lnTo>
                  <a:pt x="271" y="194"/>
                </a:lnTo>
                <a:lnTo>
                  <a:pt x="273" y="194"/>
                </a:lnTo>
                <a:lnTo>
                  <a:pt x="274" y="194"/>
                </a:lnTo>
                <a:lnTo>
                  <a:pt x="276" y="196"/>
                </a:lnTo>
                <a:lnTo>
                  <a:pt x="278" y="196"/>
                </a:lnTo>
                <a:lnTo>
                  <a:pt x="279" y="198"/>
                </a:lnTo>
                <a:lnTo>
                  <a:pt x="281" y="198"/>
                </a:lnTo>
                <a:lnTo>
                  <a:pt x="281" y="199"/>
                </a:lnTo>
                <a:lnTo>
                  <a:pt x="283" y="199"/>
                </a:lnTo>
                <a:lnTo>
                  <a:pt x="283" y="201"/>
                </a:lnTo>
                <a:lnTo>
                  <a:pt x="283" y="203"/>
                </a:lnTo>
                <a:lnTo>
                  <a:pt x="283" y="204"/>
                </a:lnTo>
                <a:lnTo>
                  <a:pt x="284" y="204"/>
                </a:lnTo>
                <a:lnTo>
                  <a:pt x="284" y="206"/>
                </a:lnTo>
                <a:lnTo>
                  <a:pt x="284" y="208"/>
                </a:lnTo>
                <a:lnTo>
                  <a:pt x="286" y="208"/>
                </a:lnTo>
                <a:lnTo>
                  <a:pt x="286" y="209"/>
                </a:lnTo>
                <a:lnTo>
                  <a:pt x="286" y="211"/>
                </a:lnTo>
                <a:lnTo>
                  <a:pt x="288" y="212"/>
                </a:lnTo>
                <a:lnTo>
                  <a:pt x="286" y="212"/>
                </a:lnTo>
                <a:lnTo>
                  <a:pt x="288" y="212"/>
                </a:lnTo>
                <a:lnTo>
                  <a:pt x="288" y="214"/>
                </a:lnTo>
                <a:lnTo>
                  <a:pt x="289" y="216"/>
                </a:lnTo>
                <a:lnTo>
                  <a:pt x="289" y="217"/>
                </a:lnTo>
                <a:lnTo>
                  <a:pt x="289" y="219"/>
                </a:lnTo>
                <a:lnTo>
                  <a:pt x="291" y="219"/>
                </a:lnTo>
                <a:lnTo>
                  <a:pt x="291" y="221"/>
                </a:lnTo>
                <a:lnTo>
                  <a:pt x="292" y="221"/>
                </a:lnTo>
                <a:lnTo>
                  <a:pt x="292" y="222"/>
                </a:lnTo>
                <a:lnTo>
                  <a:pt x="294" y="224"/>
                </a:lnTo>
                <a:lnTo>
                  <a:pt x="294" y="226"/>
                </a:lnTo>
                <a:lnTo>
                  <a:pt x="296" y="227"/>
                </a:lnTo>
                <a:lnTo>
                  <a:pt x="296" y="229"/>
                </a:lnTo>
                <a:lnTo>
                  <a:pt x="297" y="229"/>
                </a:lnTo>
                <a:lnTo>
                  <a:pt x="299" y="230"/>
                </a:lnTo>
                <a:lnTo>
                  <a:pt x="301" y="229"/>
                </a:lnTo>
                <a:lnTo>
                  <a:pt x="301" y="230"/>
                </a:lnTo>
                <a:lnTo>
                  <a:pt x="302" y="230"/>
                </a:lnTo>
                <a:lnTo>
                  <a:pt x="304" y="230"/>
                </a:lnTo>
                <a:lnTo>
                  <a:pt x="304" y="232"/>
                </a:lnTo>
                <a:lnTo>
                  <a:pt x="304" y="234"/>
                </a:lnTo>
                <a:lnTo>
                  <a:pt x="305" y="234"/>
                </a:lnTo>
                <a:lnTo>
                  <a:pt x="305" y="235"/>
                </a:lnTo>
                <a:lnTo>
                  <a:pt x="305" y="237"/>
                </a:lnTo>
                <a:lnTo>
                  <a:pt x="307" y="239"/>
                </a:lnTo>
                <a:lnTo>
                  <a:pt x="307" y="240"/>
                </a:lnTo>
                <a:lnTo>
                  <a:pt x="309" y="240"/>
                </a:lnTo>
                <a:lnTo>
                  <a:pt x="310" y="240"/>
                </a:lnTo>
                <a:lnTo>
                  <a:pt x="312" y="240"/>
                </a:lnTo>
                <a:lnTo>
                  <a:pt x="314" y="240"/>
                </a:lnTo>
                <a:lnTo>
                  <a:pt x="315" y="239"/>
                </a:lnTo>
                <a:lnTo>
                  <a:pt x="317" y="239"/>
                </a:lnTo>
                <a:lnTo>
                  <a:pt x="319" y="239"/>
                </a:lnTo>
                <a:lnTo>
                  <a:pt x="320" y="239"/>
                </a:lnTo>
                <a:lnTo>
                  <a:pt x="322" y="239"/>
                </a:lnTo>
                <a:lnTo>
                  <a:pt x="322" y="240"/>
                </a:lnTo>
                <a:lnTo>
                  <a:pt x="323" y="240"/>
                </a:lnTo>
                <a:lnTo>
                  <a:pt x="323" y="242"/>
                </a:lnTo>
                <a:lnTo>
                  <a:pt x="325" y="242"/>
                </a:lnTo>
                <a:lnTo>
                  <a:pt x="327" y="244"/>
                </a:lnTo>
                <a:lnTo>
                  <a:pt x="328" y="244"/>
                </a:lnTo>
                <a:lnTo>
                  <a:pt x="328" y="242"/>
                </a:lnTo>
                <a:lnTo>
                  <a:pt x="328" y="244"/>
                </a:lnTo>
                <a:lnTo>
                  <a:pt x="330" y="244"/>
                </a:lnTo>
                <a:lnTo>
                  <a:pt x="332" y="244"/>
                </a:lnTo>
                <a:lnTo>
                  <a:pt x="332" y="245"/>
                </a:lnTo>
                <a:lnTo>
                  <a:pt x="333" y="245"/>
                </a:lnTo>
                <a:lnTo>
                  <a:pt x="333" y="247"/>
                </a:lnTo>
                <a:lnTo>
                  <a:pt x="335" y="247"/>
                </a:lnTo>
                <a:lnTo>
                  <a:pt x="335" y="248"/>
                </a:lnTo>
                <a:lnTo>
                  <a:pt x="337" y="248"/>
                </a:lnTo>
                <a:lnTo>
                  <a:pt x="337" y="250"/>
                </a:lnTo>
                <a:lnTo>
                  <a:pt x="338" y="250"/>
                </a:lnTo>
                <a:lnTo>
                  <a:pt x="340" y="252"/>
                </a:lnTo>
                <a:lnTo>
                  <a:pt x="341" y="252"/>
                </a:lnTo>
                <a:lnTo>
                  <a:pt x="343" y="252"/>
                </a:lnTo>
                <a:lnTo>
                  <a:pt x="345" y="252"/>
                </a:lnTo>
                <a:lnTo>
                  <a:pt x="346" y="252"/>
                </a:lnTo>
                <a:lnTo>
                  <a:pt x="346" y="250"/>
                </a:lnTo>
                <a:lnTo>
                  <a:pt x="348" y="252"/>
                </a:lnTo>
                <a:lnTo>
                  <a:pt x="350" y="252"/>
                </a:lnTo>
                <a:lnTo>
                  <a:pt x="351" y="252"/>
                </a:lnTo>
                <a:lnTo>
                  <a:pt x="353" y="252"/>
                </a:lnTo>
                <a:lnTo>
                  <a:pt x="353" y="250"/>
                </a:lnTo>
                <a:lnTo>
                  <a:pt x="354" y="250"/>
                </a:lnTo>
                <a:lnTo>
                  <a:pt x="356" y="252"/>
                </a:lnTo>
                <a:lnTo>
                  <a:pt x="358" y="252"/>
                </a:lnTo>
                <a:lnTo>
                  <a:pt x="359" y="253"/>
                </a:lnTo>
                <a:lnTo>
                  <a:pt x="359" y="255"/>
                </a:lnTo>
                <a:lnTo>
                  <a:pt x="359" y="257"/>
                </a:lnTo>
                <a:lnTo>
                  <a:pt x="359" y="258"/>
                </a:lnTo>
                <a:lnTo>
                  <a:pt x="361" y="258"/>
                </a:lnTo>
                <a:lnTo>
                  <a:pt x="361" y="260"/>
                </a:lnTo>
                <a:lnTo>
                  <a:pt x="359" y="261"/>
                </a:lnTo>
                <a:lnTo>
                  <a:pt x="359" y="263"/>
                </a:lnTo>
                <a:lnTo>
                  <a:pt x="358" y="263"/>
                </a:lnTo>
                <a:lnTo>
                  <a:pt x="359" y="263"/>
                </a:lnTo>
                <a:lnTo>
                  <a:pt x="363" y="263"/>
                </a:lnTo>
                <a:lnTo>
                  <a:pt x="364" y="263"/>
                </a:lnTo>
                <a:lnTo>
                  <a:pt x="366" y="263"/>
                </a:lnTo>
                <a:lnTo>
                  <a:pt x="368" y="263"/>
                </a:lnTo>
                <a:lnTo>
                  <a:pt x="372" y="263"/>
                </a:lnTo>
                <a:lnTo>
                  <a:pt x="374" y="263"/>
                </a:lnTo>
                <a:lnTo>
                  <a:pt x="381" y="263"/>
                </a:lnTo>
                <a:lnTo>
                  <a:pt x="386" y="263"/>
                </a:lnTo>
                <a:lnTo>
                  <a:pt x="394" y="263"/>
                </a:lnTo>
                <a:lnTo>
                  <a:pt x="397" y="263"/>
                </a:lnTo>
                <a:lnTo>
                  <a:pt x="407" y="263"/>
                </a:lnTo>
                <a:lnTo>
                  <a:pt x="408" y="263"/>
                </a:lnTo>
                <a:lnTo>
                  <a:pt x="413" y="263"/>
                </a:lnTo>
                <a:lnTo>
                  <a:pt x="417" y="263"/>
                </a:lnTo>
                <a:lnTo>
                  <a:pt x="420" y="263"/>
                </a:lnTo>
                <a:lnTo>
                  <a:pt x="421" y="263"/>
                </a:lnTo>
                <a:lnTo>
                  <a:pt x="423" y="263"/>
                </a:lnTo>
                <a:lnTo>
                  <a:pt x="425" y="263"/>
                </a:lnTo>
                <a:lnTo>
                  <a:pt x="433" y="263"/>
                </a:lnTo>
                <a:lnTo>
                  <a:pt x="438" y="263"/>
                </a:lnTo>
                <a:lnTo>
                  <a:pt x="441" y="263"/>
                </a:lnTo>
                <a:lnTo>
                  <a:pt x="443" y="263"/>
                </a:lnTo>
                <a:lnTo>
                  <a:pt x="444" y="263"/>
                </a:lnTo>
                <a:lnTo>
                  <a:pt x="448" y="265"/>
                </a:lnTo>
                <a:lnTo>
                  <a:pt x="449" y="265"/>
                </a:lnTo>
                <a:lnTo>
                  <a:pt x="449" y="263"/>
                </a:lnTo>
                <a:lnTo>
                  <a:pt x="453" y="263"/>
                </a:lnTo>
                <a:lnTo>
                  <a:pt x="454" y="265"/>
                </a:lnTo>
                <a:lnTo>
                  <a:pt x="459" y="265"/>
                </a:lnTo>
                <a:lnTo>
                  <a:pt x="461" y="265"/>
                </a:lnTo>
                <a:lnTo>
                  <a:pt x="464" y="265"/>
                </a:lnTo>
                <a:lnTo>
                  <a:pt x="466" y="265"/>
                </a:lnTo>
                <a:lnTo>
                  <a:pt x="475" y="265"/>
                </a:lnTo>
                <a:lnTo>
                  <a:pt x="482" y="265"/>
                </a:lnTo>
                <a:lnTo>
                  <a:pt x="485" y="265"/>
                </a:lnTo>
                <a:lnTo>
                  <a:pt x="487" y="265"/>
                </a:lnTo>
                <a:lnTo>
                  <a:pt x="490" y="265"/>
                </a:lnTo>
                <a:lnTo>
                  <a:pt x="505" y="265"/>
                </a:lnTo>
                <a:lnTo>
                  <a:pt x="516" y="265"/>
                </a:lnTo>
                <a:lnTo>
                  <a:pt x="518" y="265"/>
                </a:lnTo>
                <a:lnTo>
                  <a:pt x="529" y="265"/>
                </a:lnTo>
                <a:lnTo>
                  <a:pt x="531" y="265"/>
                </a:lnTo>
                <a:lnTo>
                  <a:pt x="533" y="265"/>
                </a:lnTo>
                <a:lnTo>
                  <a:pt x="537" y="265"/>
                </a:lnTo>
                <a:lnTo>
                  <a:pt x="539" y="265"/>
                </a:lnTo>
                <a:lnTo>
                  <a:pt x="542" y="265"/>
                </a:lnTo>
                <a:lnTo>
                  <a:pt x="547" y="265"/>
                </a:lnTo>
                <a:lnTo>
                  <a:pt x="554" y="265"/>
                </a:lnTo>
                <a:lnTo>
                  <a:pt x="555" y="265"/>
                </a:lnTo>
                <a:lnTo>
                  <a:pt x="557" y="265"/>
                </a:lnTo>
                <a:lnTo>
                  <a:pt x="564" y="266"/>
                </a:lnTo>
                <a:lnTo>
                  <a:pt x="569" y="266"/>
                </a:lnTo>
                <a:lnTo>
                  <a:pt x="570" y="266"/>
                </a:lnTo>
                <a:lnTo>
                  <a:pt x="572" y="266"/>
                </a:lnTo>
                <a:lnTo>
                  <a:pt x="573" y="266"/>
                </a:lnTo>
                <a:lnTo>
                  <a:pt x="577" y="266"/>
                </a:lnTo>
                <a:lnTo>
                  <a:pt x="590" y="266"/>
                </a:lnTo>
                <a:lnTo>
                  <a:pt x="593" y="266"/>
                </a:lnTo>
                <a:lnTo>
                  <a:pt x="595" y="266"/>
                </a:lnTo>
                <a:lnTo>
                  <a:pt x="603" y="266"/>
                </a:lnTo>
                <a:lnTo>
                  <a:pt x="619" y="266"/>
                </a:lnTo>
                <a:lnTo>
                  <a:pt x="621" y="266"/>
                </a:lnTo>
                <a:lnTo>
                  <a:pt x="626" y="266"/>
                </a:lnTo>
                <a:lnTo>
                  <a:pt x="629" y="266"/>
                </a:lnTo>
                <a:lnTo>
                  <a:pt x="636" y="266"/>
                </a:lnTo>
                <a:lnTo>
                  <a:pt x="637" y="266"/>
                </a:lnTo>
                <a:lnTo>
                  <a:pt x="639" y="266"/>
                </a:lnTo>
                <a:lnTo>
                  <a:pt x="645" y="266"/>
                </a:lnTo>
                <a:lnTo>
                  <a:pt x="652" y="266"/>
                </a:lnTo>
                <a:lnTo>
                  <a:pt x="655" y="266"/>
                </a:lnTo>
                <a:lnTo>
                  <a:pt x="660" y="266"/>
                </a:lnTo>
                <a:lnTo>
                  <a:pt x="660" y="268"/>
                </a:lnTo>
                <a:lnTo>
                  <a:pt x="660" y="270"/>
                </a:lnTo>
                <a:lnTo>
                  <a:pt x="660" y="271"/>
                </a:lnTo>
                <a:lnTo>
                  <a:pt x="658" y="273"/>
                </a:lnTo>
                <a:lnTo>
                  <a:pt x="657" y="275"/>
                </a:lnTo>
                <a:lnTo>
                  <a:pt x="655" y="275"/>
                </a:lnTo>
                <a:lnTo>
                  <a:pt x="654" y="275"/>
                </a:lnTo>
                <a:lnTo>
                  <a:pt x="654" y="276"/>
                </a:lnTo>
                <a:lnTo>
                  <a:pt x="654" y="278"/>
                </a:lnTo>
                <a:lnTo>
                  <a:pt x="654" y="279"/>
                </a:lnTo>
                <a:lnTo>
                  <a:pt x="654" y="281"/>
                </a:lnTo>
                <a:lnTo>
                  <a:pt x="652" y="281"/>
                </a:lnTo>
                <a:lnTo>
                  <a:pt x="652" y="283"/>
                </a:lnTo>
                <a:lnTo>
                  <a:pt x="652" y="284"/>
                </a:lnTo>
                <a:lnTo>
                  <a:pt x="650" y="284"/>
                </a:lnTo>
                <a:lnTo>
                  <a:pt x="652" y="284"/>
                </a:lnTo>
                <a:lnTo>
                  <a:pt x="652" y="286"/>
                </a:lnTo>
                <a:lnTo>
                  <a:pt x="652" y="288"/>
                </a:lnTo>
                <a:lnTo>
                  <a:pt x="654" y="288"/>
                </a:lnTo>
                <a:lnTo>
                  <a:pt x="654" y="289"/>
                </a:lnTo>
                <a:lnTo>
                  <a:pt x="655" y="289"/>
                </a:lnTo>
                <a:lnTo>
                  <a:pt x="657" y="291"/>
                </a:lnTo>
                <a:lnTo>
                  <a:pt x="657" y="293"/>
                </a:lnTo>
                <a:lnTo>
                  <a:pt x="655" y="294"/>
                </a:lnTo>
                <a:lnTo>
                  <a:pt x="655" y="296"/>
                </a:lnTo>
                <a:lnTo>
                  <a:pt x="655" y="297"/>
                </a:lnTo>
                <a:lnTo>
                  <a:pt x="654" y="297"/>
                </a:lnTo>
                <a:lnTo>
                  <a:pt x="654" y="299"/>
                </a:lnTo>
                <a:lnTo>
                  <a:pt x="654" y="301"/>
                </a:lnTo>
                <a:lnTo>
                  <a:pt x="652" y="301"/>
                </a:lnTo>
                <a:lnTo>
                  <a:pt x="652" y="302"/>
                </a:lnTo>
                <a:lnTo>
                  <a:pt x="652" y="304"/>
                </a:lnTo>
                <a:lnTo>
                  <a:pt x="650" y="304"/>
                </a:lnTo>
                <a:lnTo>
                  <a:pt x="650" y="306"/>
                </a:lnTo>
                <a:lnTo>
                  <a:pt x="649" y="306"/>
                </a:lnTo>
                <a:lnTo>
                  <a:pt x="649" y="307"/>
                </a:lnTo>
                <a:lnTo>
                  <a:pt x="647" y="307"/>
                </a:lnTo>
                <a:lnTo>
                  <a:pt x="645" y="309"/>
                </a:lnTo>
                <a:lnTo>
                  <a:pt x="645" y="311"/>
                </a:lnTo>
                <a:lnTo>
                  <a:pt x="644" y="311"/>
                </a:lnTo>
                <a:lnTo>
                  <a:pt x="642" y="311"/>
                </a:lnTo>
                <a:lnTo>
                  <a:pt x="640" y="311"/>
                </a:lnTo>
                <a:lnTo>
                  <a:pt x="639" y="311"/>
                </a:lnTo>
                <a:lnTo>
                  <a:pt x="637" y="311"/>
                </a:lnTo>
                <a:lnTo>
                  <a:pt x="637" y="312"/>
                </a:lnTo>
                <a:lnTo>
                  <a:pt x="636" y="312"/>
                </a:lnTo>
                <a:lnTo>
                  <a:pt x="634" y="312"/>
                </a:lnTo>
                <a:lnTo>
                  <a:pt x="632" y="312"/>
                </a:lnTo>
                <a:lnTo>
                  <a:pt x="632" y="314"/>
                </a:lnTo>
                <a:lnTo>
                  <a:pt x="631" y="314"/>
                </a:lnTo>
                <a:lnTo>
                  <a:pt x="631" y="315"/>
                </a:lnTo>
                <a:lnTo>
                  <a:pt x="629" y="315"/>
                </a:lnTo>
                <a:lnTo>
                  <a:pt x="627" y="315"/>
                </a:lnTo>
                <a:lnTo>
                  <a:pt x="626" y="315"/>
                </a:lnTo>
                <a:lnTo>
                  <a:pt x="624" y="315"/>
                </a:lnTo>
                <a:lnTo>
                  <a:pt x="624" y="317"/>
                </a:lnTo>
                <a:lnTo>
                  <a:pt x="624" y="319"/>
                </a:lnTo>
                <a:lnTo>
                  <a:pt x="622" y="320"/>
                </a:lnTo>
                <a:lnTo>
                  <a:pt x="621" y="320"/>
                </a:lnTo>
                <a:lnTo>
                  <a:pt x="621" y="322"/>
                </a:lnTo>
                <a:lnTo>
                  <a:pt x="619" y="324"/>
                </a:lnTo>
                <a:lnTo>
                  <a:pt x="619" y="325"/>
                </a:lnTo>
                <a:lnTo>
                  <a:pt x="621" y="325"/>
                </a:lnTo>
                <a:lnTo>
                  <a:pt x="619" y="325"/>
                </a:lnTo>
                <a:lnTo>
                  <a:pt x="619" y="327"/>
                </a:lnTo>
                <a:lnTo>
                  <a:pt x="621" y="327"/>
                </a:lnTo>
                <a:lnTo>
                  <a:pt x="622" y="327"/>
                </a:lnTo>
                <a:lnTo>
                  <a:pt x="622" y="328"/>
                </a:lnTo>
                <a:lnTo>
                  <a:pt x="621" y="328"/>
                </a:lnTo>
                <a:lnTo>
                  <a:pt x="621" y="330"/>
                </a:lnTo>
                <a:lnTo>
                  <a:pt x="622" y="332"/>
                </a:lnTo>
                <a:lnTo>
                  <a:pt x="622" y="333"/>
                </a:lnTo>
                <a:lnTo>
                  <a:pt x="624" y="333"/>
                </a:lnTo>
                <a:lnTo>
                  <a:pt x="624" y="335"/>
                </a:lnTo>
                <a:lnTo>
                  <a:pt x="626" y="335"/>
                </a:lnTo>
                <a:lnTo>
                  <a:pt x="626" y="333"/>
                </a:lnTo>
                <a:lnTo>
                  <a:pt x="626" y="335"/>
                </a:lnTo>
                <a:lnTo>
                  <a:pt x="627" y="337"/>
                </a:lnTo>
                <a:lnTo>
                  <a:pt x="629" y="337"/>
                </a:lnTo>
                <a:lnTo>
                  <a:pt x="631" y="337"/>
                </a:lnTo>
                <a:lnTo>
                  <a:pt x="631" y="338"/>
                </a:lnTo>
                <a:lnTo>
                  <a:pt x="631" y="340"/>
                </a:lnTo>
                <a:lnTo>
                  <a:pt x="632" y="340"/>
                </a:lnTo>
                <a:lnTo>
                  <a:pt x="634" y="340"/>
                </a:lnTo>
                <a:lnTo>
                  <a:pt x="636" y="340"/>
                </a:lnTo>
                <a:lnTo>
                  <a:pt x="636" y="342"/>
                </a:lnTo>
                <a:lnTo>
                  <a:pt x="637" y="340"/>
                </a:lnTo>
                <a:lnTo>
                  <a:pt x="639" y="338"/>
                </a:lnTo>
                <a:lnTo>
                  <a:pt x="639" y="340"/>
                </a:lnTo>
                <a:lnTo>
                  <a:pt x="640" y="340"/>
                </a:lnTo>
                <a:lnTo>
                  <a:pt x="640" y="338"/>
                </a:lnTo>
                <a:lnTo>
                  <a:pt x="642" y="338"/>
                </a:lnTo>
                <a:lnTo>
                  <a:pt x="642" y="340"/>
                </a:lnTo>
                <a:lnTo>
                  <a:pt x="642" y="342"/>
                </a:lnTo>
                <a:lnTo>
                  <a:pt x="644" y="342"/>
                </a:lnTo>
                <a:lnTo>
                  <a:pt x="644" y="343"/>
                </a:lnTo>
                <a:lnTo>
                  <a:pt x="644" y="345"/>
                </a:lnTo>
                <a:lnTo>
                  <a:pt x="645" y="345"/>
                </a:lnTo>
                <a:lnTo>
                  <a:pt x="647" y="345"/>
                </a:lnTo>
                <a:lnTo>
                  <a:pt x="647" y="346"/>
                </a:lnTo>
                <a:lnTo>
                  <a:pt x="647" y="348"/>
                </a:lnTo>
                <a:lnTo>
                  <a:pt x="645" y="348"/>
                </a:lnTo>
                <a:lnTo>
                  <a:pt x="644" y="348"/>
                </a:lnTo>
                <a:lnTo>
                  <a:pt x="642" y="348"/>
                </a:lnTo>
                <a:lnTo>
                  <a:pt x="640" y="350"/>
                </a:lnTo>
                <a:lnTo>
                  <a:pt x="640" y="351"/>
                </a:lnTo>
                <a:lnTo>
                  <a:pt x="639" y="351"/>
                </a:lnTo>
                <a:lnTo>
                  <a:pt x="639" y="353"/>
                </a:lnTo>
                <a:lnTo>
                  <a:pt x="640" y="353"/>
                </a:lnTo>
                <a:lnTo>
                  <a:pt x="639" y="355"/>
                </a:lnTo>
                <a:lnTo>
                  <a:pt x="637" y="355"/>
                </a:lnTo>
                <a:lnTo>
                  <a:pt x="637" y="356"/>
                </a:lnTo>
                <a:lnTo>
                  <a:pt x="636" y="356"/>
                </a:lnTo>
                <a:lnTo>
                  <a:pt x="634" y="356"/>
                </a:lnTo>
                <a:lnTo>
                  <a:pt x="632" y="358"/>
                </a:lnTo>
                <a:lnTo>
                  <a:pt x="632" y="360"/>
                </a:lnTo>
                <a:lnTo>
                  <a:pt x="631" y="360"/>
                </a:lnTo>
                <a:lnTo>
                  <a:pt x="631" y="361"/>
                </a:lnTo>
                <a:lnTo>
                  <a:pt x="629" y="363"/>
                </a:lnTo>
                <a:lnTo>
                  <a:pt x="629" y="364"/>
                </a:lnTo>
                <a:lnTo>
                  <a:pt x="629" y="366"/>
                </a:lnTo>
                <a:lnTo>
                  <a:pt x="627" y="368"/>
                </a:lnTo>
                <a:lnTo>
                  <a:pt x="626" y="368"/>
                </a:lnTo>
                <a:lnTo>
                  <a:pt x="627" y="368"/>
                </a:lnTo>
                <a:lnTo>
                  <a:pt x="627" y="369"/>
                </a:lnTo>
                <a:lnTo>
                  <a:pt x="629" y="369"/>
                </a:lnTo>
                <a:lnTo>
                  <a:pt x="631" y="369"/>
                </a:lnTo>
                <a:lnTo>
                  <a:pt x="631" y="371"/>
                </a:lnTo>
                <a:lnTo>
                  <a:pt x="631" y="373"/>
                </a:lnTo>
                <a:lnTo>
                  <a:pt x="631" y="374"/>
                </a:lnTo>
                <a:lnTo>
                  <a:pt x="631" y="376"/>
                </a:lnTo>
                <a:lnTo>
                  <a:pt x="631" y="377"/>
                </a:lnTo>
                <a:lnTo>
                  <a:pt x="629" y="379"/>
                </a:lnTo>
                <a:lnTo>
                  <a:pt x="627" y="379"/>
                </a:lnTo>
                <a:lnTo>
                  <a:pt x="627" y="381"/>
                </a:lnTo>
                <a:lnTo>
                  <a:pt x="627" y="382"/>
                </a:lnTo>
                <a:lnTo>
                  <a:pt x="627" y="384"/>
                </a:lnTo>
                <a:lnTo>
                  <a:pt x="627" y="386"/>
                </a:lnTo>
                <a:lnTo>
                  <a:pt x="629" y="386"/>
                </a:lnTo>
                <a:lnTo>
                  <a:pt x="629" y="387"/>
                </a:lnTo>
                <a:lnTo>
                  <a:pt x="631" y="387"/>
                </a:lnTo>
                <a:lnTo>
                  <a:pt x="629" y="389"/>
                </a:lnTo>
                <a:lnTo>
                  <a:pt x="631" y="389"/>
                </a:lnTo>
                <a:lnTo>
                  <a:pt x="631" y="391"/>
                </a:lnTo>
                <a:lnTo>
                  <a:pt x="632" y="391"/>
                </a:lnTo>
                <a:lnTo>
                  <a:pt x="632" y="392"/>
                </a:lnTo>
                <a:lnTo>
                  <a:pt x="632" y="394"/>
                </a:lnTo>
                <a:lnTo>
                  <a:pt x="634" y="394"/>
                </a:lnTo>
                <a:lnTo>
                  <a:pt x="634" y="395"/>
                </a:lnTo>
                <a:lnTo>
                  <a:pt x="632" y="395"/>
                </a:lnTo>
                <a:lnTo>
                  <a:pt x="632" y="397"/>
                </a:lnTo>
                <a:lnTo>
                  <a:pt x="631" y="397"/>
                </a:lnTo>
                <a:lnTo>
                  <a:pt x="629" y="397"/>
                </a:lnTo>
                <a:lnTo>
                  <a:pt x="627" y="397"/>
                </a:lnTo>
                <a:lnTo>
                  <a:pt x="626" y="397"/>
                </a:lnTo>
                <a:lnTo>
                  <a:pt x="622" y="397"/>
                </a:lnTo>
                <a:lnTo>
                  <a:pt x="621" y="397"/>
                </a:lnTo>
                <a:lnTo>
                  <a:pt x="619" y="397"/>
                </a:lnTo>
                <a:lnTo>
                  <a:pt x="613" y="397"/>
                </a:lnTo>
                <a:lnTo>
                  <a:pt x="606" y="397"/>
                </a:lnTo>
                <a:lnTo>
                  <a:pt x="593" y="397"/>
                </a:lnTo>
                <a:lnTo>
                  <a:pt x="570" y="397"/>
                </a:lnTo>
                <a:lnTo>
                  <a:pt x="567" y="395"/>
                </a:lnTo>
                <a:lnTo>
                  <a:pt x="560" y="395"/>
                </a:lnTo>
                <a:lnTo>
                  <a:pt x="559" y="395"/>
                </a:lnTo>
                <a:lnTo>
                  <a:pt x="554" y="395"/>
                </a:lnTo>
                <a:lnTo>
                  <a:pt x="552" y="395"/>
                </a:lnTo>
                <a:lnTo>
                  <a:pt x="551" y="395"/>
                </a:lnTo>
                <a:lnTo>
                  <a:pt x="551" y="394"/>
                </a:lnTo>
                <a:lnTo>
                  <a:pt x="549" y="392"/>
                </a:lnTo>
                <a:lnTo>
                  <a:pt x="549" y="391"/>
                </a:lnTo>
                <a:lnTo>
                  <a:pt x="547" y="391"/>
                </a:lnTo>
                <a:lnTo>
                  <a:pt x="546" y="391"/>
                </a:lnTo>
                <a:lnTo>
                  <a:pt x="546" y="389"/>
                </a:lnTo>
                <a:lnTo>
                  <a:pt x="544" y="389"/>
                </a:lnTo>
                <a:lnTo>
                  <a:pt x="544" y="391"/>
                </a:lnTo>
                <a:lnTo>
                  <a:pt x="542" y="391"/>
                </a:lnTo>
                <a:lnTo>
                  <a:pt x="541" y="392"/>
                </a:lnTo>
                <a:lnTo>
                  <a:pt x="539" y="392"/>
                </a:lnTo>
                <a:lnTo>
                  <a:pt x="537" y="392"/>
                </a:lnTo>
                <a:lnTo>
                  <a:pt x="536" y="394"/>
                </a:lnTo>
                <a:lnTo>
                  <a:pt x="536" y="392"/>
                </a:lnTo>
                <a:lnTo>
                  <a:pt x="534" y="392"/>
                </a:lnTo>
                <a:lnTo>
                  <a:pt x="533" y="394"/>
                </a:lnTo>
                <a:lnTo>
                  <a:pt x="531" y="394"/>
                </a:lnTo>
                <a:lnTo>
                  <a:pt x="531" y="392"/>
                </a:lnTo>
                <a:lnTo>
                  <a:pt x="529" y="392"/>
                </a:lnTo>
                <a:lnTo>
                  <a:pt x="529" y="391"/>
                </a:lnTo>
                <a:lnTo>
                  <a:pt x="528" y="391"/>
                </a:lnTo>
                <a:lnTo>
                  <a:pt x="528" y="392"/>
                </a:lnTo>
                <a:lnTo>
                  <a:pt x="526" y="392"/>
                </a:lnTo>
                <a:lnTo>
                  <a:pt x="524" y="392"/>
                </a:lnTo>
                <a:lnTo>
                  <a:pt x="523" y="392"/>
                </a:lnTo>
                <a:lnTo>
                  <a:pt x="523" y="394"/>
                </a:lnTo>
                <a:lnTo>
                  <a:pt x="521" y="394"/>
                </a:lnTo>
                <a:lnTo>
                  <a:pt x="520" y="394"/>
                </a:lnTo>
                <a:lnTo>
                  <a:pt x="520" y="392"/>
                </a:lnTo>
                <a:lnTo>
                  <a:pt x="518" y="392"/>
                </a:lnTo>
                <a:lnTo>
                  <a:pt x="516" y="392"/>
                </a:lnTo>
                <a:lnTo>
                  <a:pt x="515" y="392"/>
                </a:lnTo>
                <a:lnTo>
                  <a:pt x="515" y="391"/>
                </a:lnTo>
                <a:lnTo>
                  <a:pt x="515" y="389"/>
                </a:lnTo>
                <a:lnTo>
                  <a:pt x="513" y="389"/>
                </a:lnTo>
                <a:lnTo>
                  <a:pt x="511" y="389"/>
                </a:lnTo>
                <a:lnTo>
                  <a:pt x="510" y="387"/>
                </a:lnTo>
                <a:lnTo>
                  <a:pt x="508" y="386"/>
                </a:lnTo>
                <a:lnTo>
                  <a:pt x="508" y="387"/>
                </a:lnTo>
                <a:lnTo>
                  <a:pt x="506" y="387"/>
                </a:lnTo>
                <a:lnTo>
                  <a:pt x="505" y="387"/>
                </a:lnTo>
                <a:lnTo>
                  <a:pt x="505" y="386"/>
                </a:lnTo>
                <a:lnTo>
                  <a:pt x="503" y="386"/>
                </a:lnTo>
                <a:lnTo>
                  <a:pt x="503" y="384"/>
                </a:lnTo>
                <a:lnTo>
                  <a:pt x="502" y="384"/>
                </a:lnTo>
                <a:lnTo>
                  <a:pt x="500" y="386"/>
                </a:lnTo>
                <a:lnTo>
                  <a:pt x="498" y="386"/>
                </a:lnTo>
                <a:lnTo>
                  <a:pt x="498" y="384"/>
                </a:lnTo>
                <a:lnTo>
                  <a:pt x="497" y="384"/>
                </a:lnTo>
                <a:lnTo>
                  <a:pt x="497" y="382"/>
                </a:lnTo>
                <a:lnTo>
                  <a:pt x="497" y="384"/>
                </a:lnTo>
                <a:lnTo>
                  <a:pt x="495" y="382"/>
                </a:lnTo>
                <a:lnTo>
                  <a:pt x="493" y="382"/>
                </a:lnTo>
                <a:lnTo>
                  <a:pt x="493" y="381"/>
                </a:lnTo>
                <a:lnTo>
                  <a:pt x="492" y="381"/>
                </a:lnTo>
                <a:lnTo>
                  <a:pt x="490" y="379"/>
                </a:lnTo>
                <a:lnTo>
                  <a:pt x="488" y="379"/>
                </a:lnTo>
                <a:lnTo>
                  <a:pt x="487" y="379"/>
                </a:lnTo>
                <a:lnTo>
                  <a:pt x="485" y="379"/>
                </a:lnTo>
                <a:lnTo>
                  <a:pt x="485" y="377"/>
                </a:lnTo>
                <a:lnTo>
                  <a:pt x="484" y="377"/>
                </a:lnTo>
                <a:lnTo>
                  <a:pt x="482" y="377"/>
                </a:lnTo>
                <a:lnTo>
                  <a:pt x="482" y="376"/>
                </a:lnTo>
                <a:lnTo>
                  <a:pt x="480" y="374"/>
                </a:lnTo>
                <a:lnTo>
                  <a:pt x="480" y="373"/>
                </a:lnTo>
                <a:lnTo>
                  <a:pt x="479" y="373"/>
                </a:lnTo>
                <a:lnTo>
                  <a:pt x="477" y="373"/>
                </a:lnTo>
                <a:lnTo>
                  <a:pt x="477" y="371"/>
                </a:lnTo>
                <a:lnTo>
                  <a:pt x="475" y="369"/>
                </a:lnTo>
                <a:lnTo>
                  <a:pt x="474" y="369"/>
                </a:lnTo>
                <a:lnTo>
                  <a:pt x="474" y="368"/>
                </a:lnTo>
                <a:lnTo>
                  <a:pt x="472" y="368"/>
                </a:lnTo>
                <a:lnTo>
                  <a:pt x="471" y="368"/>
                </a:lnTo>
                <a:lnTo>
                  <a:pt x="469" y="368"/>
                </a:lnTo>
                <a:lnTo>
                  <a:pt x="467" y="368"/>
                </a:lnTo>
                <a:lnTo>
                  <a:pt x="467" y="369"/>
                </a:lnTo>
                <a:lnTo>
                  <a:pt x="467" y="371"/>
                </a:lnTo>
                <a:lnTo>
                  <a:pt x="466" y="373"/>
                </a:lnTo>
                <a:lnTo>
                  <a:pt x="462" y="373"/>
                </a:lnTo>
                <a:lnTo>
                  <a:pt x="462" y="374"/>
                </a:lnTo>
                <a:lnTo>
                  <a:pt x="461" y="376"/>
                </a:lnTo>
                <a:lnTo>
                  <a:pt x="459" y="376"/>
                </a:lnTo>
                <a:lnTo>
                  <a:pt x="457" y="376"/>
                </a:lnTo>
                <a:lnTo>
                  <a:pt x="457" y="377"/>
                </a:lnTo>
                <a:lnTo>
                  <a:pt x="456" y="377"/>
                </a:lnTo>
                <a:lnTo>
                  <a:pt x="454" y="379"/>
                </a:lnTo>
                <a:lnTo>
                  <a:pt x="451" y="381"/>
                </a:lnTo>
                <a:lnTo>
                  <a:pt x="449" y="382"/>
                </a:lnTo>
                <a:lnTo>
                  <a:pt x="448" y="382"/>
                </a:lnTo>
                <a:lnTo>
                  <a:pt x="446" y="382"/>
                </a:lnTo>
                <a:lnTo>
                  <a:pt x="446" y="384"/>
                </a:lnTo>
                <a:lnTo>
                  <a:pt x="446" y="386"/>
                </a:lnTo>
                <a:lnTo>
                  <a:pt x="444" y="386"/>
                </a:lnTo>
                <a:lnTo>
                  <a:pt x="443" y="386"/>
                </a:lnTo>
                <a:lnTo>
                  <a:pt x="441" y="386"/>
                </a:lnTo>
                <a:lnTo>
                  <a:pt x="439" y="387"/>
                </a:lnTo>
                <a:lnTo>
                  <a:pt x="438" y="387"/>
                </a:lnTo>
                <a:lnTo>
                  <a:pt x="436" y="387"/>
                </a:lnTo>
                <a:lnTo>
                  <a:pt x="435" y="387"/>
                </a:lnTo>
                <a:lnTo>
                  <a:pt x="435" y="386"/>
                </a:lnTo>
                <a:lnTo>
                  <a:pt x="433" y="386"/>
                </a:lnTo>
                <a:lnTo>
                  <a:pt x="431" y="384"/>
                </a:lnTo>
                <a:lnTo>
                  <a:pt x="430" y="384"/>
                </a:lnTo>
                <a:lnTo>
                  <a:pt x="430" y="382"/>
                </a:lnTo>
                <a:lnTo>
                  <a:pt x="430" y="381"/>
                </a:lnTo>
                <a:lnTo>
                  <a:pt x="428" y="381"/>
                </a:lnTo>
                <a:lnTo>
                  <a:pt x="428" y="379"/>
                </a:lnTo>
                <a:lnTo>
                  <a:pt x="426" y="377"/>
                </a:lnTo>
                <a:lnTo>
                  <a:pt x="426" y="376"/>
                </a:lnTo>
                <a:lnTo>
                  <a:pt x="425" y="374"/>
                </a:lnTo>
                <a:lnTo>
                  <a:pt x="425" y="373"/>
                </a:lnTo>
                <a:lnTo>
                  <a:pt x="425" y="371"/>
                </a:lnTo>
                <a:lnTo>
                  <a:pt x="423" y="369"/>
                </a:lnTo>
                <a:lnTo>
                  <a:pt x="421" y="369"/>
                </a:lnTo>
                <a:lnTo>
                  <a:pt x="421" y="368"/>
                </a:lnTo>
                <a:lnTo>
                  <a:pt x="420" y="368"/>
                </a:lnTo>
                <a:lnTo>
                  <a:pt x="420" y="366"/>
                </a:lnTo>
                <a:lnTo>
                  <a:pt x="418" y="366"/>
                </a:lnTo>
                <a:lnTo>
                  <a:pt x="418" y="364"/>
                </a:lnTo>
                <a:lnTo>
                  <a:pt x="417" y="363"/>
                </a:lnTo>
                <a:lnTo>
                  <a:pt x="415" y="363"/>
                </a:lnTo>
                <a:lnTo>
                  <a:pt x="413" y="363"/>
                </a:lnTo>
                <a:lnTo>
                  <a:pt x="413" y="361"/>
                </a:lnTo>
                <a:lnTo>
                  <a:pt x="412" y="360"/>
                </a:lnTo>
                <a:lnTo>
                  <a:pt x="412" y="358"/>
                </a:lnTo>
                <a:lnTo>
                  <a:pt x="412" y="356"/>
                </a:lnTo>
                <a:lnTo>
                  <a:pt x="412" y="355"/>
                </a:lnTo>
                <a:lnTo>
                  <a:pt x="410" y="353"/>
                </a:lnTo>
                <a:lnTo>
                  <a:pt x="408" y="351"/>
                </a:lnTo>
                <a:lnTo>
                  <a:pt x="408" y="350"/>
                </a:lnTo>
                <a:lnTo>
                  <a:pt x="407" y="350"/>
                </a:lnTo>
                <a:lnTo>
                  <a:pt x="405" y="348"/>
                </a:lnTo>
                <a:lnTo>
                  <a:pt x="404" y="348"/>
                </a:lnTo>
                <a:lnTo>
                  <a:pt x="402" y="348"/>
                </a:lnTo>
                <a:lnTo>
                  <a:pt x="400" y="348"/>
                </a:lnTo>
                <a:lnTo>
                  <a:pt x="399" y="348"/>
                </a:lnTo>
                <a:lnTo>
                  <a:pt x="397" y="346"/>
                </a:lnTo>
                <a:lnTo>
                  <a:pt x="395" y="346"/>
                </a:lnTo>
                <a:lnTo>
                  <a:pt x="394" y="345"/>
                </a:lnTo>
                <a:lnTo>
                  <a:pt x="392" y="345"/>
                </a:lnTo>
                <a:lnTo>
                  <a:pt x="390" y="345"/>
                </a:lnTo>
                <a:lnTo>
                  <a:pt x="389" y="345"/>
                </a:lnTo>
                <a:lnTo>
                  <a:pt x="387" y="346"/>
                </a:lnTo>
                <a:lnTo>
                  <a:pt x="386" y="346"/>
                </a:lnTo>
                <a:lnTo>
                  <a:pt x="384" y="346"/>
                </a:lnTo>
                <a:lnTo>
                  <a:pt x="382" y="346"/>
                </a:lnTo>
                <a:lnTo>
                  <a:pt x="381" y="346"/>
                </a:lnTo>
                <a:lnTo>
                  <a:pt x="379" y="346"/>
                </a:lnTo>
                <a:lnTo>
                  <a:pt x="379" y="345"/>
                </a:lnTo>
                <a:lnTo>
                  <a:pt x="376" y="345"/>
                </a:lnTo>
                <a:lnTo>
                  <a:pt x="374" y="345"/>
                </a:lnTo>
                <a:lnTo>
                  <a:pt x="372" y="345"/>
                </a:lnTo>
                <a:lnTo>
                  <a:pt x="371" y="345"/>
                </a:lnTo>
                <a:lnTo>
                  <a:pt x="369" y="345"/>
                </a:lnTo>
                <a:lnTo>
                  <a:pt x="369" y="346"/>
                </a:lnTo>
                <a:lnTo>
                  <a:pt x="368" y="346"/>
                </a:lnTo>
                <a:lnTo>
                  <a:pt x="366" y="346"/>
                </a:lnTo>
                <a:lnTo>
                  <a:pt x="366" y="348"/>
                </a:lnTo>
                <a:lnTo>
                  <a:pt x="364" y="348"/>
                </a:lnTo>
                <a:lnTo>
                  <a:pt x="363" y="348"/>
                </a:lnTo>
                <a:lnTo>
                  <a:pt x="361" y="348"/>
                </a:lnTo>
                <a:lnTo>
                  <a:pt x="359" y="346"/>
                </a:lnTo>
                <a:lnTo>
                  <a:pt x="358" y="346"/>
                </a:lnTo>
                <a:lnTo>
                  <a:pt x="358" y="348"/>
                </a:lnTo>
                <a:lnTo>
                  <a:pt x="356" y="348"/>
                </a:lnTo>
                <a:lnTo>
                  <a:pt x="354" y="348"/>
                </a:lnTo>
                <a:lnTo>
                  <a:pt x="354" y="346"/>
                </a:lnTo>
                <a:lnTo>
                  <a:pt x="353" y="346"/>
                </a:lnTo>
                <a:lnTo>
                  <a:pt x="351" y="346"/>
                </a:lnTo>
                <a:lnTo>
                  <a:pt x="350" y="346"/>
                </a:lnTo>
                <a:lnTo>
                  <a:pt x="350" y="348"/>
                </a:lnTo>
                <a:lnTo>
                  <a:pt x="348" y="348"/>
                </a:lnTo>
                <a:lnTo>
                  <a:pt x="346" y="348"/>
                </a:lnTo>
                <a:lnTo>
                  <a:pt x="346" y="346"/>
                </a:lnTo>
                <a:lnTo>
                  <a:pt x="345" y="348"/>
                </a:lnTo>
                <a:lnTo>
                  <a:pt x="343" y="348"/>
                </a:lnTo>
                <a:lnTo>
                  <a:pt x="341" y="348"/>
                </a:lnTo>
                <a:lnTo>
                  <a:pt x="341" y="346"/>
                </a:lnTo>
                <a:lnTo>
                  <a:pt x="340" y="346"/>
                </a:lnTo>
                <a:lnTo>
                  <a:pt x="340" y="345"/>
                </a:lnTo>
                <a:lnTo>
                  <a:pt x="338" y="345"/>
                </a:lnTo>
                <a:lnTo>
                  <a:pt x="338" y="346"/>
                </a:lnTo>
                <a:lnTo>
                  <a:pt x="337" y="346"/>
                </a:lnTo>
                <a:lnTo>
                  <a:pt x="335" y="346"/>
                </a:lnTo>
                <a:lnTo>
                  <a:pt x="333" y="346"/>
                </a:lnTo>
                <a:lnTo>
                  <a:pt x="332" y="346"/>
                </a:lnTo>
                <a:lnTo>
                  <a:pt x="330" y="346"/>
                </a:lnTo>
                <a:lnTo>
                  <a:pt x="328" y="345"/>
                </a:lnTo>
                <a:lnTo>
                  <a:pt x="325" y="346"/>
                </a:lnTo>
                <a:lnTo>
                  <a:pt x="323" y="346"/>
                </a:lnTo>
                <a:lnTo>
                  <a:pt x="322" y="346"/>
                </a:lnTo>
                <a:lnTo>
                  <a:pt x="320" y="348"/>
                </a:lnTo>
                <a:lnTo>
                  <a:pt x="320" y="346"/>
                </a:lnTo>
                <a:lnTo>
                  <a:pt x="319" y="345"/>
                </a:lnTo>
                <a:lnTo>
                  <a:pt x="317" y="345"/>
                </a:lnTo>
                <a:lnTo>
                  <a:pt x="315" y="346"/>
                </a:lnTo>
                <a:lnTo>
                  <a:pt x="314" y="346"/>
                </a:lnTo>
                <a:lnTo>
                  <a:pt x="312" y="346"/>
                </a:lnTo>
                <a:lnTo>
                  <a:pt x="312" y="348"/>
                </a:lnTo>
                <a:lnTo>
                  <a:pt x="310" y="348"/>
                </a:lnTo>
                <a:lnTo>
                  <a:pt x="309" y="348"/>
                </a:lnTo>
                <a:lnTo>
                  <a:pt x="307" y="348"/>
                </a:lnTo>
                <a:lnTo>
                  <a:pt x="305" y="348"/>
                </a:lnTo>
                <a:lnTo>
                  <a:pt x="304" y="348"/>
                </a:lnTo>
                <a:lnTo>
                  <a:pt x="304" y="346"/>
                </a:lnTo>
                <a:lnTo>
                  <a:pt x="302" y="346"/>
                </a:lnTo>
                <a:lnTo>
                  <a:pt x="301" y="346"/>
                </a:lnTo>
                <a:lnTo>
                  <a:pt x="299" y="346"/>
                </a:lnTo>
                <a:lnTo>
                  <a:pt x="299" y="345"/>
                </a:lnTo>
                <a:lnTo>
                  <a:pt x="299" y="343"/>
                </a:lnTo>
                <a:lnTo>
                  <a:pt x="299" y="342"/>
                </a:lnTo>
                <a:lnTo>
                  <a:pt x="301" y="342"/>
                </a:lnTo>
                <a:lnTo>
                  <a:pt x="301" y="340"/>
                </a:lnTo>
                <a:lnTo>
                  <a:pt x="299" y="340"/>
                </a:lnTo>
                <a:lnTo>
                  <a:pt x="297" y="338"/>
                </a:lnTo>
                <a:lnTo>
                  <a:pt x="296" y="338"/>
                </a:lnTo>
                <a:lnTo>
                  <a:pt x="294" y="338"/>
                </a:lnTo>
                <a:lnTo>
                  <a:pt x="292" y="338"/>
                </a:lnTo>
                <a:lnTo>
                  <a:pt x="291" y="338"/>
                </a:lnTo>
                <a:lnTo>
                  <a:pt x="289" y="338"/>
                </a:lnTo>
                <a:lnTo>
                  <a:pt x="288" y="337"/>
                </a:lnTo>
                <a:lnTo>
                  <a:pt x="286" y="337"/>
                </a:lnTo>
                <a:lnTo>
                  <a:pt x="284" y="337"/>
                </a:lnTo>
                <a:lnTo>
                  <a:pt x="283" y="337"/>
                </a:lnTo>
                <a:lnTo>
                  <a:pt x="281" y="337"/>
                </a:lnTo>
                <a:lnTo>
                  <a:pt x="279" y="335"/>
                </a:lnTo>
                <a:lnTo>
                  <a:pt x="278" y="335"/>
                </a:lnTo>
                <a:lnTo>
                  <a:pt x="278" y="333"/>
                </a:lnTo>
                <a:lnTo>
                  <a:pt x="278" y="332"/>
                </a:lnTo>
                <a:lnTo>
                  <a:pt x="276" y="332"/>
                </a:lnTo>
                <a:lnTo>
                  <a:pt x="273" y="330"/>
                </a:lnTo>
                <a:lnTo>
                  <a:pt x="271" y="330"/>
                </a:lnTo>
                <a:lnTo>
                  <a:pt x="268" y="330"/>
                </a:lnTo>
                <a:lnTo>
                  <a:pt x="266" y="330"/>
                </a:lnTo>
                <a:lnTo>
                  <a:pt x="265" y="330"/>
                </a:lnTo>
                <a:lnTo>
                  <a:pt x="265" y="328"/>
                </a:lnTo>
                <a:lnTo>
                  <a:pt x="263" y="328"/>
                </a:lnTo>
                <a:lnTo>
                  <a:pt x="263" y="327"/>
                </a:lnTo>
                <a:lnTo>
                  <a:pt x="261" y="327"/>
                </a:lnTo>
                <a:lnTo>
                  <a:pt x="261" y="325"/>
                </a:lnTo>
                <a:lnTo>
                  <a:pt x="260" y="325"/>
                </a:lnTo>
                <a:lnTo>
                  <a:pt x="258" y="324"/>
                </a:lnTo>
                <a:lnTo>
                  <a:pt x="256" y="324"/>
                </a:lnTo>
                <a:lnTo>
                  <a:pt x="256" y="322"/>
                </a:lnTo>
                <a:lnTo>
                  <a:pt x="255" y="322"/>
                </a:lnTo>
                <a:lnTo>
                  <a:pt x="253" y="322"/>
                </a:lnTo>
                <a:lnTo>
                  <a:pt x="252" y="322"/>
                </a:lnTo>
                <a:lnTo>
                  <a:pt x="250" y="324"/>
                </a:lnTo>
                <a:lnTo>
                  <a:pt x="248" y="324"/>
                </a:lnTo>
                <a:lnTo>
                  <a:pt x="247" y="324"/>
                </a:lnTo>
                <a:lnTo>
                  <a:pt x="245" y="324"/>
                </a:lnTo>
                <a:lnTo>
                  <a:pt x="245" y="325"/>
                </a:lnTo>
                <a:lnTo>
                  <a:pt x="243" y="325"/>
                </a:lnTo>
                <a:lnTo>
                  <a:pt x="242" y="327"/>
                </a:lnTo>
                <a:lnTo>
                  <a:pt x="240" y="327"/>
                </a:lnTo>
                <a:lnTo>
                  <a:pt x="237" y="327"/>
                </a:lnTo>
                <a:lnTo>
                  <a:pt x="235" y="328"/>
                </a:lnTo>
                <a:lnTo>
                  <a:pt x="234" y="328"/>
                </a:lnTo>
                <a:lnTo>
                  <a:pt x="232" y="328"/>
                </a:lnTo>
                <a:lnTo>
                  <a:pt x="230" y="328"/>
                </a:lnTo>
                <a:lnTo>
                  <a:pt x="229" y="328"/>
                </a:lnTo>
                <a:lnTo>
                  <a:pt x="227" y="328"/>
                </a:lnTo>
                <a:lnTo>
                  <a:pt x="225" y="330"/>
                </a:lnTo>
                <a:lnTo>
                  <a:pt x="224" y="330"/>
                </a:lnTo>
                <a:lnTo>
                  <a:pt x="222" y="330"/>
                </a:lnTo>
                <a:lnTo>
                  <a:pt x="221" y="330"/>
                </a:lnTo>
                <a:lnTo>
                  <a:pt x="219" y="328"/>
                </a:lnTo>
                <a:lnTo>
                  <a:pt x="217" y="328"/>
                </a:lnTo>
                <a:lnTo>
                  <a:pt x="216" y="328"/>
                </a:lnTo>
                <a:lnTo>
                  <a:pt x="214" y="328"/>
                </a:lnTo>
                <a:lnTo>
                  <a:pt x="214" y="327"/>
                </a:lnTo>
                <a:lnTo>
                  <a:pt x="212" y="327"/>
                </a:lnTo>
                <a:lnTo>
                  <a:pt x="211" y="325"/>
                </a:lnTo>
                <a:lnTo>
                  <a:pt x="211" y="324"/>
                </a:lnTo>
                <a:lnTo>
                  <a:pt x="211" y="322"/>
                </a:lnTo>
                <a:lnTo>
                  <a:pt x="209" y="322"/>
                </a:lnTo>
                <a:lnTo>
                  <a:pt x="209" y="320"/>
                </a:lnTo>
                <a:lnTo>
                  <a:pt x="207" y="319"/>
                </a:lnTo>
                <a:lnTo>
                  <a:pt x="206" y="319"/>
                </a:lnTo>
                <a:lnTo>
                  <a:pt x="206" y="320"/>
                </a:lnTo>
                <a:lnTo>
                  <a:pt x="204" y="320"/>
                </a:lnTo>
                <a:lnTo>
                  <a:pt x="203" y="320"/>
                </a:lnTo>
                <a:lnTo>
                  <a:pt x="201" y="320"/>
                </a:lnTo>
                <a:lnTo>
                  <a:pt x="199" y="322"/>
                </a:lnTo>
                <a:lnTo>
                  <a:pt x="198" y="322"/>
                </a:lnTo>
                <a:lnTo>
                  <a:pt x="196" y="322"/>
                </a:lnTo>
                <a:lnTo>
                  <a:pt x="194" y="320"/>
                </a:lnTo>
                <a:lnTo>
                  <a:pt x="193" y="320"/>
                </a:lnTo>
                <a:lnTo>
                  <a:pt x="191" y="319"/>
                </a:lnTo>
                <a:lnTo>
                  <a:pt x="189" y="319"/>
                </a:lnTo>
                <a:lnTo>
                  <a:pt x="188" y="319"/>
                </a:lnTo>
                <a:lnTo>
                  <a:pt x="186" y="319"/>
                </a:lnTo>
                <a:lnTo>
                  <a:pt x="186" y="320"/>
                </a:lnTo>
                <a:lnTo>
                  <a:pt x="185" y="320"/>
                </a:lnTo>
                <a:lnTo>
                  <a:pt x="183" y="320"/>
                </a:lnTo>
                <a:lnTo>
                  <a:pt x="181" y="320"/>
                </a:lnTo>
                <a:lnTo>
                  <a:pt x="180" y="320"/>
                </a:lnTo>
                <a:lnTo>
                  <a:pt x="180" y="319"/>
                </a:lnTo>
                <a:lnTo>
                  <a:pt x="178" y="319"/>
                </a:lnTo>
                <a:lnTo>
                  <a:pt x="176" y="319"/>
                </a:lnTo>
                <a:lnTo>
                  <a:pt x="175" y="319"/>
                </a:lnTo>
                <a:lnTo>
                  <a:pt x="173" y="319"/>
                </a:lnTo>
                <a:lnTo>
                  <a:pt x="171" y="319"/>
                </a:lnTo>
                <a:lnTo>
                  <a:pt x="171" y="320"/>
                </a:lnTo>
                <a:lnTo>
                  <a:pt x="170" y="322"/>
                </a:lnTo>
                <a:lnTo>
                  <a:pt x="170" y="325"/>
                </a:lnTo>
                <a:lnTo>
                  <a:pt x="170" y="327"/>
                </a:lnTo>
                <a:lnTo>
                  <a:pt x="168" y="327"/>
                </a:lnTo>
                <a:lnTo>
                  <a:pt x="167" y="328"/>
                </a:lnTo>
                <a:lnTo>
                  <a:pt x="165" y="328"/>
                </a:lnTo>
                <a:lnTo>
                  <a:pt x="163" y="328"/>
                </a:lnTo>
                <a:lnTo>
                  <a:pt x="162" y="328"/>
                </a:lnTo>
                <a:lnTo>
                  <a:pt x="162" y="330"/>
                </a:lnTo>
                <a:lnTo>
                  <a:pt x="160" y="332"/>
                </a:lnTo>
                <a:lnTo>
                  <a:pt x="158" y="332"/>
                </a:lnTo>
                <a:lnTo>
                  <a:pt x="157" y="332"/>
                </a:lnTo>
                <a:lnTo>
                  <a:pt x="155" y="332"/>
                </a:lnTo>
                <a:lnTo>
                  <a:pt x="154" y="330"/>
                </a:lnTo>
                <a:lnTo>
                  <a:pt x="154" y="328"/>
                </a:lnTo>
                <a:lnTo>
                  <a:pt x="152" y="328"/>
                </a:lnTo>
                <a:lnTo>
                  <a:pt x="150" y="328"/>
                </a:lnTo>
                <a:lnTo>
                  <a:pt x="150" y="330"/>
                </a:lnTo>
                <a:lnTo>
                  <a:pt x="150" y="332"/>
                </a:lnTo>
                <a:lnTo>
                  <a:pt x="150" y="333"/>
                </a:lnTo>
                <a:lnTo>
                  <a:pt x="150" y="335"/>
                </a:lnTo>
                <a:lnTo>
                  <a:pt x="150" y="337"/>
                </a:lnTo>
                <a:lnTo>
                  <a:pt x="149" y="337"/>
                </a:lnTo>
                <a:lnTo>
                  <a:pt x="149" y="338"/>
                </a:lnTo>
                <a:lnTo>
                  <a:pt x="147" y="338"/>
                </a:lnTo>
                <a:lnTo>
                  <a:pt x="145" y="338"/>
                </a:lnTo>
                <a:lnTo>
                  <a:pt x="144" y="338"/>
                </a:lnTo>
                <a:lnTo>
                  <a:pt x="142" y="338"/>
                </a:lnTo>
                <a:lnTo>
                  <a:pt x="140" y="338"/>
                </a:lnTo>
                <a:lnTo>
                  <a:pt x="140" y="340"/>
                </a:lnTo>
                <a:lnTo>
                  <a:pt x="139" y="340"/>
                </a:lnTo>
                <a:lnTo>
                  <a:pt x="139" y="342"/>
                </a:lnTo>
                <a:lnTo>
                  <a:pt x="139" y="343"/>
                </a:lnTo>
                <a:lnTo>
                  <a:pt x="137" y="343"/>
                </a:lnTo>
                <a:lnTo>
                  <a:pt x="136" y="343"/>
                </a:lnTo>
                <a:lnTo>
                  <a:pt x="134" y="343"/>
                </a:lnTo>
                <a:lnTo>
                  <a:pt x="132" y="345"/>
                </a:lnTo>
                <a:lnTo>
                  <a:pt x="131" y="345"/>
                </a:lnTo>
                <a:lnTo>
                  <a:pt x="127" y="348"/>
                </a:lnTo>
                <a:lnTo>
                  <a:pt x="126" y="348"/>
                </a:lnTo>
                <a:lnTo>
                  <a:pt x="124" y="346"/>
                </a:lnTo>
                <a:lnTo>
                  <a:pt x="122" y="346"/>
                </a:lnTo>
                <a:lnTo>
                  <a:pt x="121" y="346"/>
                </a:lnTo>
                <a:lnTo>
                  <a:pt x="121" y="348"/>
                </a:lnTo>
                <a:lnTo>
                  <a:pt x="119" y="348"/>
                </a:lnTo>
                <a:lnTo>
                  <a:pt x="119" y="350"/>
                </a:lnTo>
                <a:lnTo>
                  <a:pt x="118" y="350"/>
                </a:lnTo>
                <a:lnTo>
                  <a:pt x="116" y="351"/>
                </a:lnTo>
                <a:lnTo>
                  <a:pt x="116" y="353"/>
                </a:lnTo>
                <a:lnTo>
                  <a:pt x="114" y="353"/>
                </a:lnTo>
                <a:lnTo>
                  <a:pt x="114" y="355"/>
                </a:lnTo>
                <a:lnTo>
                  <a:pt x="113" y="355"/>
                </a:lnTo>
                <a:lnTo>
                  <a:pt x="111" y="355"/>
                </a:lnTo>
                <a:lnTo>
                  <a:pt x="111" y="356"/>
                </a:lnTo>
                <a:lnTo>
                  <a:pt x="113" y="356"/>
                </a:lnTo>
                <a:lnTo>
                  <a:pt x="113" y="358"/>
                </a:lnTo>
                <a:lnTo>
                  <a:pt x="111" y="358"/>
                </a:lnTo>
                <a:lnTo>
                  <a:pt x="111" y="360"/>
                </a:lnTo>
                <a:lnTo>
                  <a:pt x="111" y="361"/>
                </a:lnTo>
                <a:lnTo>
                  <a:pt x="111" y="363"/>
                </a:lnTo>
                <a:lnTo>
                  <a:pt x="111" y="364"/>
                </a:lnTo>
                <a:lnTo>
                  <a:pt x="109" y="364"/>
                </a:lnTo>
                <a:lnTo>
                  <a:pt x="109" y="366"/>
                </a:lnTo>
                <a:lnTo>
                  <a:pt x="108" y="366"/>
                </a:lnTo>
                <a:lnTo>
                  <a:pt x="106" y="366"/>
                </a:lnTo>
                <a:lnTo>
                  <a:pt x="106" y="364"/>
                </a:lnTo>
                <a:lnTo>
                  <a:pt x="105" y="364"/>
                </a:lnTo>
                <a:lnTo>
                  <a:pt x="103" y="363"/>
                </a:lnTo>
                <a:lnTo>
                  <a:pt x="101" y="363"/>
                </a:lnTo>
                <a:lnTo>
                  <a:pt x="101" y="361"/>
                </a:lnTo>
                <a:lnTo>
                  <a:pt x="100" y="361"/>
                </a:lnTo>
                <a:lnTo>
                  <a:pt x="100" y="363"/>
                </a:lnTo>
                <a:lnTo>
                  <a:pt x="98" y="363"/>
                </a:lnTo>
                <a:lnTo>
                  <a:pt x="98" y="364"/>
                </a:lnTo>
                <a:lnTo>
                  <a:pt x="96" y="364"/>
                </a:lnTo>
                <a:lnTo>
                  <a:pt x="96" y="366"/>
                </a:lnTo>
                <a:lnTo>
                  <a:pt x="95" y="366"/>
                </a:lnTo>
                <a:lnTo>
                  <a:pt x="95" y="368"/>
                </a:lnTo>
                <a:lnTo>
                  <a:pt x="93" y="368"/>
                </a:lnTo>
                <a:lnTo>
                  <a:pt x="93" y="369"/>
                </a:lnTo>
                <a:lnTo>
                  <a:pt x="93" y="371"/>
                </a:lnTo>
                <a:lnTo>
                  <a:pt x="91" y="371"/>
                </a:lnTo>
                <a:lnTo>
                  <a:pt x="91" y="373"/>
                </a:lnTo>
                <a:lnTo>
                  <a:pt x="91" y="374"/>
                </a:lnTo>
                <a:lnTo>
                  <a:pt x="91" y="376"/>
                </a:lnTo>
                <a:lnTo>
                  <a:pt x="90" y="376"/>
                </a:lnTo>
                <a:lnTo>
                  <a:pt x="88" y="376"/>
                </a:lnTo>
                <a:lnTo>
                  <a:pt x="88" y="377"/>
                </a:lnTo>
                <a:lnTo>
                  <a:pt x="87" y="377"/>
                </a:lnTo>
                <a:lnTo>
                  <a:pt x="85" y="377"/>
                </a:lnTo>
                <a:lnTo>
                  <a:pt x="83" y="377"/>
                </a:lnTo>
                <a:lnTo>
                  <a:pt x="82" y="377"/>
                </a:lnTo>
                <a:lnTo>
                  <a:pt x="82" y="379"/>
                </a:lnTo>
                <a:lnTo>
                  <a:pt x="82" y="381"/>
                </a:lnTo>
                <a:lnTo>
                  <a:pt x="80" y="381"/>
                </a:lnTo>
                <a:lnTo>
                  <a:pt x="78" y="381"/>
                </a:lnTo>
                <a:lnTo>
                  <a:pt x="78" y="382"/>
                </a:lnTo>
                <a:lnTo>
                  <a:pt x="77" y="382"/>
                </a:lnTo>
                <a:lnTo>
                  <a:pt x="75" y="381"/>
                </a:lnTo>
                <a:lnTo>
                  <a:pt x="73" y="379"/>
                </a:lnTo>
                <a:lnTo>
                  <a:pt x="72" y="377"/>
                </a:lnTo>
                <a:lnTo>
                  <a:pt x="72" y="376"/>
                </a:lnTo>
                <a:lnTo>
                  <a:pt x="72" y="374"/>
                </a:lnTo>
                <a:lnTo>
                  <a:pt x="72" y="373"/>
                </a:lnTo>
                <a:lnTo>
                  <a:pt x="72" y="371"/>
                </a:lnTo>
                <a:lnTo>
                  <a:pt x="73" y="369"/>
                </a:lnTo>
                <a:lnTo>
                  <a:pt x="73" y="368"/>
                </a:lnTo>
                <a:lnTo>
                  <a:pt x="73" y="366"/>
                </a:lnTo>
                <a:lnTo>
                  <a:pt x="73" y="364"/>
                </a:lnTo>
                <a:lnTo>
                  <a:pt x="73" y="363"/>
                </a:lnTo>
                <a:lnTo>
                  <a:pt x="73" y="361"/>
                </a:lnTo>
                <a:lnTo>
                  <a:pt x="73" y="360"/>
                </a:lnTo>
                <a:lnTo>
                  <a:pt x="72" y="360"/>
                </a:lnTo>
                <a:lnTo>
                  <a:pt x="72" y="358"/>
                </a:lnTo>
                <a:lnTo>
                  <a:pt x="70" y="358"/>
                </a:lnTo>
                <a:lnTo>
                  <a:pt x="69" y="358"/>
                </a:lnTo>
                <a:lnTo>
                  <a:pt x="69" y="360"/>
                </a:lnTo>
                <a:lnTo>
                  <a:pt x="67" y="360"/>
                </a:lnTo>
                <a:lnTo>
                  <a:pt x="65" y="360"/>
                </a:lnTo>
                <a:lnTo>
                  <a:pt x="65" y="361"/>
                </a:lnTo>
                <a:lnTo>
                  <a:pt x="64" y="360"/>
                </a:lnTo>
                <a:lnTo>
                  <a:pt x="62" y="360"/>
                </a:lnTo>
                <a:lnTo>
                  <a:pt x="62" y="358"/>
                </a:lnTo>
                <a:lnTo>
                  <a:pt x="60" y="356"/>
                </a:lnTo>
                <a:lnTo>
                  <a:pt x="60" y="355"/>
                </a:lnTo>
                <a:lnTo>
                  <a:pt x="62" y="355"/>
                </a:lnTo>
                <a:lnTo>
                  <a:pt x="62" y="353"/>
                </a:lnTo>
                <a:lnTo>
                  <a:pt x="62" y="351"/>
                </a:lnTo>
                <a:lnTo>
                  <a:pt x="62" y="350"/>
                </a:lnTo>
                <a:lnTo>
                  <a:pt x="60" y="350"/>
                </a:lnTo>
                <a:lnTo>
                  <a:pt x="59" y="350"/>
                </a:lnTo>
                <a:lnTo>
                  <a:pt x="57" y="350"/>
                </a:lnTo>
                <a:lnTo>
                  <a:pt x="55" y="350"/>
                </a:lnTo>
                <a:lnTo>
                  <a:pt x="54" y="350"/>
                </a:lnTo>
                <a:lnTo>
                  <a:pt x="52" y="348"/>
                </a:lnTo>
                <a:lnTo>
                  <a:pt x="52" y="345"/>
                </a:lnTo>
                <a:lnTo>
                  <a:pt x="54" y="345"/>
                </a:lnTo>
                <a:lnTo>
                  <a:pt x="54" y="343"/>
                </a:lnTo>
                <a:lnTo>
                  <a:pt x="52" y="343"/>
                </a:lnTo>
                <a:lnTo>
                  <a:pt x="51" y="343"/>
                </a:lnTo>
                <a:lnTo>
                  <a:pt x="49" y="343"/>
                </a:lnTo>
                <a:lnTo>
                  <a:pt x="49" y="345"/>
                </a:lnTo>
                <a:lnTo>
                  <a:pt x="47" y="345"/>
                </a:lnTo>
                <a:lnTo>
                  <a:pt x="46" y="345"/>
                </a:lnTo>
                <a:lnTo>
                  <a:pt x="44" y="345"/>
                </a:lnTo>
                <a:lnTo>
                  <a:pt x="42" y="345"/>
                </a:lnTo>
                <a:lnTo>
                  <a:pt x="41" y="343"/>
                </a:lnTo>
                <a:lnTo>
                  <a:pt x="39" y="343"/>
                </a:lnTo>
                <a:lnTo>
                  <a:pt x="38" y="343"/>
                </a:lnTo>
                <a:lnTo>
                  <a:pt x="36" y="343"/>
                </a:lnTo>
                <a:lnTo>
                  <a:pt x="34" y="342"/>
                </a:lnTo>
                <a:lnTo>
                  <a:pt x="33" y="342"/>
                </a:lnTo>
                <a:lnTo>
                  <a:pt x="33" y="340"/>
                </a:lnTo>
                <a:lnTo>
                  <a:pt x="33" y="338"/>
                </a:lnTo>
                <a:lnTo>
                  <a:pt x="31" y="337"/>
                </a:lnTo>
                <a:lnTo>
                  <a:pt x="28" y="335"/>
                </a:lnTo>
                <a:lnTo>
                  <a:pt x="26" y="335"/>
                </a:lnTo>
                <a:lnTo>
                  <a:pt x="26" y="337"/>
                </a:lnTo>
                <a:lnTo>
                  <a:pt x="26" y="338"/>
                </a:lnTo>
                <a:lnTo>
                  <a:pt x="26" y="340"/>
                </a:lnTo>
                <a:lnTo>
                  <a:pt x="24" y="340"/>
                </a:lnTo>
                <a:lnTo>
                  <a:pt x="23" y="340"/>
                </a:lnTo>
                <a:lnTo>
                  <a:pt x="21" y="340"/>
                </a:lnTo>
                <a:lnTo>
                  <a:pt x="20" y="340"/>
                </a:lnTo>
                <a:lnTo>
                  <a:pt x="18" y="340"/>
                </a:lnTo>
                <a:lnTo>
                  <a:pt x="16" y="340"/>
                </a:lnTo>
                <a:lnTo>
                  <a:pt x="15" y="340"/>
                </a:lnTo>
                <a:lnTo>
                  <a:pt x="15" y="338"/>
                </a:lnTo>
                <a:lnTo>
                  <a:pt x="13" y="337"/>
                </a:lnTo>
                <a:lnTo>
                  <a:pt x="13" y="335"/>
                </a:lnTo>
                <a:lnTo>
                  <a:pt x="13" y="333"/>
                </a:lnTo>
                <a:lnTo>
                  <a:pt x="13" y="332"/>
                </a:lnTo>
                <a:lnTo>
                  <a:pt x="15" y="330"/>
                </a:lnTo>
                <a:lnTo>
                  <a:pt x="15" y="328"/>
                </a:lnTo>
                <a:lnTo>
                  <a:pt x="15" y="327"/>
                </a:lnTo>
                <a:lnTo>
                  <a:pt x="16" y="325"/>
                </a:lnTo>
                <a:lnTo>
                  <a:pt x="18" y="325"/>
                </a:lnTo>
                <a:lnTo>
                  <a:pt x="20" y="324"/>
                </a:lnTo>
                <a:lnTo>
                  <a:pt x="21" y="322"/>
                </a:lnTo>
                <a:lnTo>
                  <a:pt x="21" y="320"/>
                </a:lnTo>
                <a:lnTo>
                  <a:pt x="21" y="317"/>
                </a:lnTo>
                <a:lnTo>
                  <a:pt x="23" y="315"/>
                </a:lnTo>
                <a:lnTo>
                  <a:pt x="24" y="314"/>
                </a:lnTo>
                <a:lnTo>
                  <a:pt x="26" y="314"/>
                </a:lnTo>
                <a:lnTo>
                  <a:pt x="26" y="312"/>
                </a:lnTo>
                <a:lnTo>
                  <a:pt x="28" y="312"/>
                </a:lnTo>
                <a:lnTo>
                  <a:pt x="29" y="312"/>
                </a:lnTo>
                <a:lnTo>
                  <a:pt x="31" y="312"/>
                </a:lnTo>
                <a:lnTo>
                  <a:pt x="31" y="311"/>
                </a:lnTo>
                <a:lnTo>
                  <a:pt x="33" y="311"/>
                </a:lnTo>
                <a:lnTo>
                  <a:pt x="34" y="311"/>
                </a:lnTo>
                <a:lnTo>
                  <a:pt x="36" y="311"/>
                </a:lnTo>
                <a:lnTo>
                  <a:pt x="38" y="311"/>
                </a:lnTo>
                <a:lnTo>
                  <a:pt x="38" y="309"/>
                </a:lnTo>
                <a:lnTo>
                  <a:pt x="39" y="307"/>
                </a:lnTo>
                <a:lnTo>
                  <a:pt x="39" y="306"/>
                </a:lnTo>
                <a:lnTo>
                  <a:pt x="41" y="306"/>
                </a:lnTo>
                <a:lnTo>
                  <a:pt x="41" y="304"/>
                </a:lnTo>
                <a:lnTo>
                  <a:pt x="41" y="302"/>
                </a:lnTo>
                <a:lnTo>
                  <a:pt x="41" y="301"/>
                </a:lnTo>
                <a:lnTo>
                  <a:pt x="39" y="301"/>
                </a:lnTo>
                <a:lnTo>
                  <a:pt x="39" y="299"/>
                </a:lnTo>
                <a:lnTo>
                  <a:pt x="38" y="299"/>
                </a:lnTo>
                <a:lnTo>
                  <a:pt x="38" y="297"/>
                </a:lnTo>
                <a:lnTo>
                  <a:pt x="36" y="297"/>
                </a:lnTo>
                <a:lnTo>
                  <a:pt x="34" y="297"/>
                </a:lnTo>
                <a:lnTo>
                  <a:pt x="34" y="296"/>
                </a:lnTo>
                <a:lnTo>
                  <a:pt x="33" y="296"/>
                </a:lnTo>
                <a:lnTo>
                  <a:pt x="31" y="294"/>
                </a:lnTo>
                <a:lnTo>
                  <a:pt x="29" y="294"/>
                </a:lnTo>
                <a:lnTo>
                  <a:pt x="28" y="294"/>
                </a:lnTo>
                <a:lnTo>
                  <a:pt x="26" y="293"/>
                </a:lnTo>
                <a:lnTo>
                  <a:pt x="24" y="293"/>
                </a:lnTo>
                <a:lnTo>
                  <a:pt x="23" y="291"/>
                </a:lnTo>
                <a:lnTo>
                  <a:pt x="21" y="291"/>
                </a:lnTo>
                <a:lnTo>
                  <a:pt x="21" y="293"/>
                </a:lnTo>
                <a:lnTo>
                  <a:pt x="20" y="293"/>
                </a:lnTo>
                <a:lnTo>
                  <a:pt x="18" y="293"/>
                </a:lnTo>
                <a:lnTo>
                  <a:pt x="16" y="293"/>
                </a:lnTo>
                <a:lnTo>
                  <a:pt x="15" y="291"/>
                </a:lnTo>
                <a:lnTo>
                  <a:pt x="15" y="289"/>
                </a:lnTo>
                <a:lnTo>
                  <a:pt x="13" y="289"/>
                </a:lnTo>
                <a:lnTo>
                  <a:pt x="11" y="289"/>
                </a:lnTo>
                <a:lnTo>
                  <a:pt x="10" y="289"/>
                </a:lnTo>
                <a:lnTo>
                  <a:pt x="8" y="289"/>
                </a:lnTo>
                <a:lnTo>
                  <a:pt x="6" y="289"/>
                </a:lnTo>
                <a:lnTo>
                  <a:pt x="5" y="289"/>
                </a:lnTo>
                <a:lnTo>
                  <a:pt x="3" y="289"/>
                </a:lnTo>
                <a:lnTo>
                  <a:pt x="3" y="288"/>
                </a:lnTo>
                <a:lnTo>
                  <a:pt x="2" y="288"/>
                </a:lnTo>
                <a:lnTo>
                  <a:pt x="2" y="286"/>
                </a:lnTo>
                <a:lnTo>
                  <a:pt x="2" y="284"/>
                </a:lnTo>
                <a:lnTo>
                  <a:pt x="0" y="283"/>
                </a:lnTo>
                <a:lnTo>
                  <a:pt x="0" y="281"/>
                </a:lnTo>
                <a:lnTo>
                  <a:pt x="2" y="279"/>
                </a:lnTo>
                <a:lnTo>
                  <a:pt x="2" y="278"/>
                </a:lnTo>
                <a:lnTo>
                  <a:pt x="2" y="276"/>
                </a:lnTo>
                <a:lnTo>
                  <a:pt x="0" y="275"/>
                </a:lnTo>
                <a:lnTo>
                  <a:pt x="0" y="273"/>
                </a:lnTo>
                <a:lnTo>
                  <a:pt x="0" y="271"/>
                </a:lnTo>
                <a:lnTo>
                  <a:pt x="2" y="270"/>
                </a:lnTo>
                <a:lnTo>
                  <a:pt x="2" y="268"/>
                </a:lnTo>
                <a:lnTo>
                  <a:pt x="3" y="268"/>
                </a:lnTo>
                <a:lnTo>
                  <a:pt x="5" y="266"/>
                </a:lnTo>
                <a:lnTo>
                  <a:pt x="6" y="266"/>
                </a:lnTo>
                <a:lnTo>
                  <a:pt x="8" y="268"/>
                </a:lnTo>
                <a:lnTo>
                  <a:pt x="10" y="270"/>
                </a:lnTo>
                <a:lnTo>
                  <a:pt x="11" y="270"/>
                </a:lnTo>
                <a:lnTo>
                  <a:pt x="13" y="270"/>
                </a:lnTo>
                <a:lnTo>
                  <a:pt x="15" y="270"/>
                </a:lnTo>
                <a:lnTo>
                  <a:pt x="16" y="268"/>
                </a:lnTo>
                <a:lnTo>
                  <a:pt x="16" y="266"/>
                </a:lnTo>
                <a:lnTo>
                  <a:pt x="16" y="265"/>
                </a:lnTo>
                <a:lnTo>
                  <a:pt x="16" y="263"/>
                </a:lnTo>
                <a:lnTo>
                  <a:pt x="16" y="261"/>
                </a:lnTo>
                <a:lnTo>
                  <a:pt x="16" y="260"/>
                </a:lnTo>
                <a:lnTo>
                  <a:pt x="18" y="260"/>
                </a:lnTo>
                <a:lnTo>
                  <a:pt x="18" y="258"/>
                </a:lnTo>
                <a:lnTo>
                  <a:pt x="18" y="257"/>
                </a:lnTo>
                <a:lnTo>
                  <a:pt x="18" y="255"/>
                </a:lnTo>
                <a:lnTo>
                  <a:pt x="20" y="255"/>
                </a:lnTo>
                <a:lnTo>
                  <a:pt x="20" y="253"/>
                </a:lnTo>
                <a:lnTo>
                  <a:pt x="21" y="253"/>
                </a:lnTo>
                <a:lnTo>
                  <a:pt x="21" y="252"/>
                </a:lnTo>
                <a:lnTo>
                  <a:pt x="23" y="252"/>
                </a:lnTo>
                <a:lnTo>
                  <a:pt x="23" y="250"/>
                </a:lnTo>
                <a:lnTo>
                  <a:pt x="23" y="248"/>
                </a:lnTo>
                <a:lnTo>
                  <a:pt x="24" y="245"/>
                </a:lnTo>
                <a:lnTo>
                  <a:pt x="24" y="244"/>
                </a:lnTo>
                <a:lnTo>
                  <a:pt x="26" y="242"/>
                </a:lnTo>
                <a:lnTo>
                  <a:pt x="26" y="240"/>
                </a:lnTo>
                <a:lnTo>
                  <a:pt x="28" y="239"/>
                </a:lnTo>
                <a:lnTo>
                  <a:pt x="29" y="237"/>
                </a:lnTo>
                <a:lnTo>
                  <a:pt x="31" y="237"/>
                </a:lnTo>
                <a:lnTo>
                  <a:pt x="31" y="235"/>
                </a:lnTo>
                <a:lnTo>
                  <a:pt x="33" y="234"/>
                </a:lnTo>
                <a:lnTo>
                  <a:pt x="33" y="232"/>
                </a:lnTo>
                <a:lnTo>
                  <a:pt x="31" y="232"/>
                </a:lnTo>
                <a:lnTo>
                  <a:pt x="33" y="230"/>
                </a:lnTo>
                <a:lnTo>
                  <a:pt x="33" y="229"/>
                </a:lnTo>
                <a:lnTo>
                  <a:pt x="33" y="227"/>
                </a:lnTo>
                <a:lnTo>
                  <a:pt x="33" y="226"/>
                </a:lnTo>
                <a:lnTo>
                  <a:pt x="34" y="226"/>
                </a:lnTo>
                <a:lnTo>
                  <a:pt x="36" y="226"/>
                </a:lnTo>
                <a:lnTo>
                  <a:pt x="39" y="226"/>
                </a:lnTo>
                <a:lnTo>
                  <a:pt x="42" y="226"/>
                </a:lnTo>
                <a:lnTo>
                  <a:pt x="46" y="227"/>
                </a:lnTo>
                <a:lnTo>
                  <a:pt x="47" y="227"/>
                </a:lnTo>
                <a:lnTo>
                  <a:pt x="49" y="229"/>
                </a:lnTo>
                <a:lnTo>
                  <a:pt x="51" y="227"/>
                </a:lnTo>
                <a:lnTo>
                  <a:pt x="52" y="227"/>
                </a:lnTo>
                <a:lnTo>
                  <a:pt x="52" y="226"/>
                </a:lnTo>
                <a:lnTo>
                  <a:pt x="54" y="224"/>
                </a:lnTo>
                <a:lnTo>
                  <a:pt x="55" y="224"/>
                </a:lnTo>
                <a:lnTo>
                  <a:pt x="55" y="222"/>
                </a:lnTo>
                <a:lnTo>
                  <a:pt x="57" y="221"/>
                </a:lnTo>
                <a:lnTo>
                  <a:pt x="59" y="219"/>
                </a:lnTo>
                <a:lnTo>
                  <a:pt x="64" y="217"/>
                </a:lnTo>
                <a:lnTo>
                  <a:pt x="65" y="217"/>
                </a:lnTo>
                <a:lnTo>
                  <a:pt x="65" y="216"/>
                </a:lnTo>
                <a:lnTo>
                  <a:pt x="67" y="212"/>
                </a:lnTo>
                <a:lnTo>
                  <a:pt x="67" y="209"/>
                </a:lnTo>
                <a:lnTo>
                  <a:pt x="67" y="208"/>
                </a:lnTo>
                <a:lnTo>
                  <a:pt x="67" y="206"/>
                </a:lnTo>
                <a:lnTo>
                  <a:pt x="69" y="204"/>
                </a:lnTo>
                <a:lnTo>
                  <a:pt x="69" y="199"/>
                </a:lnTo>
                <a:lnTo>
                  <a:pt x="69" y="198"/>
                </a:lnTo>
                <a:lnTo>
                  <a:pt x="69" y="196"/>
                </a:lnTo>
                <a:lnTo>
                  <a:pt x="69" y="194"/>
                </a:lnTo>
                <a:lnTo>
                  <a:pt x="69" y="191"/>
                </a:lnTo>
                <a:lnTo>
                  <a:pt x="67" y="190"/>
                </a:lnTo>
                <a:lnTo>
                  <a:pt x="65" y="188"/>
                </a:lnTo>
                <a:lnTo>
                  <a:pt x="64" y="188"/>
                </a:lnTo>
                <a:lnTo>
                  <a:pt x="62" y="188"/>
                </a:lnTo>
                <a:lnTo>
                  <a:pt x="60" y="188"/>
                </a:lnTo>
                <a:lnTo>
                  <a:pt x="57" y="188"/>
                </a:lnTo>
                <a:lnTo>
                  <a:pt x="55" y="188"/>
                </a:lnTo>
                <a:lnTo>
                  <a:pt x="54" y="181"/>
                </a:lnTo>
                <a:lnTo>
                  <a:pt x="54" y="180"/>
                </a:lnTo>
                <a:lnTo>
                  <a:pt x="54" y="178"/>
                </a:lnTo>
                <a:lnTo>
                  <a:pt x="54" y="175"/>
                </a:lnTo>
                <a:lnTo>
                  <a:pt x="52" y="173"/>
                </a:lnTo>
                <a:lnTo>
                  <a:pt x="52" y="172"/>
                </a:lnTo>
                <a:lnTo>
                  <a:pt x="52" y="170"/>
                </a:lnTo>
                <a:lnTo>
                  <a:pt x="52" y="165"/>
                </a:lnTo>
                <a:lnTo>
                  <a:pt x="52" y="163"/>
                </a:lnTo>
                <a:lnTo>
                  <a:pt x="52" y="162"/>
                </a:lnTo>
                <a:lnTo>
                  <a:pt x="52" y="160"/>
                </a:lnTo>
                <a:lnTo>
                  <a:pt x="54" y="159"/>
                </a:lnTo>
                <a:lnTo>
                  <a:pt x="55" y="157"/>
                </a:lnTo>
                <a:lnTo>
                  <a:pt x="55" y="155"/>
                </a:lnTo>
                <a:lnTo>
                  <a:pt x="55" y="154"/>
                </a:lnTo>
                <a:lnTo>
                  <a:pt x="55" y="149"/>
                </a:lnTo>
                <a:lnTo>
                  <a:pt x="55" y="147"/>
                </a:lnTo>
                <a:lnTo>
                  <a:pt x="55" y="145"/>
                </a:lnTo>
                <a:lnTo>
                  <a:pt x="55" y="144"/>
                </a:lnTo>
                <a:lnTo>
                  <a:pt x="57" y="142"/>
                </a:lnTo>
                <a:lnTo>
                  <a:pt x="57" y="141"/>
                </a:lnTo>
                <a:lnTo>
                  <a:pt x="57" y="139"/>
                </a:lnTo>
                <a:lnTo>
                  <a:pt x="57" y="137"/>
                </a:lnTo>
                <a:lnTo>
                  <a:pt x="57" y="136"/>
                </a:lnTo>
                <a:lnTo>
                  <a:pt x="55" y="134"/>
                </a:lnTo>
                <a:lnTo>
                  <a:pt x="55" y="132"/>
                </a:lnTo>
                <a:lnTo>
                  <a:pt x="55" y="131"/>
                </a:lnTo>
                <a:lnTo>
                  <a:pt x="57" y="131"/>
                </a:lnTo>
                <a:lnTo>
                  <a:pt x="57" y="129"/>
                </a:lnTo>
                <a:lnTo>
                  <a:pt x="59" y="129"/>
                </a:lnTo>
                <a:lnTo>
                  <a:pt x="60" y="128"/>
                </a:lnTo>
                <a:lnTo>
                  <a:pt x="62" y="128"/>
                </a:lnTo>
                <a:lnTo>
                  <a:pt x="64" y="128"/>
                </a:lnTo>
                <a:lnTo>
                  <a:pt x="65" y="126"/>
                </a:lnTo>
                <a:lnTo>
                  <a:pt x="67" y="126"/>
                </a:lnTo>
                <a:lnTo>
                  <a:pt x="67" y="124"/>
                </a:lnTo>
                <a:lnTo>
                  <a:pt x="67" y="123"/>
                </a:lnTo>
                <a:lnTo>
                  <a:pt x="69" y="123"/>
                </a:lnTo>
                <a:lnTo>
                  <a:pt x="69" y="121"/>
                </a:lnTo>
                <a:lnTo>
                  <a:pt x="70" y="119"/>
                </a:lnTo>
                <a:lnTo>
                  <a:pt x="72" y="119"/>
                </a:lnTo>
                <a:lnTo>
                  <a:pt x="72" y="118"/>
                </a:lnTo>
                <a:lnTo>
                  <a:pt x="73" y="118"/>
                </a:lnTo>
                <a:lnTo>
                  <a:pt x="75" y="118"/>
                </a:lnTo>
                <a:lnTo>
                  <a:pt x="78" y="118"/>
                </a:lnTo>
                <a:lnTo>
                  <a:pt x="80" y="118"/>
                </a:lnTo>
                <a:lnTo>
                  <a:pt x="80" y="116"/>
                </a:lnTo>
                <a:lnTo>
                  <a:pt x="82" y="116"/>
                </a:lnTo>
                <a:lnTo>
                  <a:pt x="83" y="114"/>
                </a:lnTo>
                <a:lnTo>
                  <a:pt x="85" y="111"/>
                </a:lnTo>
                <a:lnTo>
                  <a:pt x="87" y="110"/>
                </a:lnTo>
                <a:lnTo>
                  <a:pt x="88" y="110"/>
                </a:lnTo>
                <a:lnTo>
                  <a:pt x="90" y="108"/>
                </a:lnTo>
                <a:lnTo>
                  <a:pt x="90" y="106"/>
                </a:lnTo>
                <a:lnTo>
                  <a:pt x="90" y="105"/>
                </a:lnTo>
                <a:lnTo>
                  <a:pt x="88" y="106"/>
                </a:lnTo>
                <a:lnTo>
                  <a:pt x="88" y="105"/>
                </a:lnTo>
                <a:lnTo>
                  <a:pt x="87" y="103"/>
                </a:lnTo>
                <a:lnTo>
                  <a:pt x="85" y="101"/>
                </a:lnTo>
                <a:lnTo>
                  <a:pt x="85" y="100"/>
                </a:lnTo>
                <a:lnTo>
                  <a:pt x="83" y="100"/>
                </a:lnTo>
                <a:lnTo>
                  <a:pt x="83" y="98"/>
                </a:lnTo>
                <a:lnTo>
                  <a:pt x="83" y="96"/>
                </a:lnTo>
                <a:lnTo>
                  <a:pt x="82" y="95"/>
                </a:lnTo>
                <a:lnTo>
                  <a:pt x="80" y="93"/>
                </a:lnTo>
                <a:lnTo>
                  <a:pt x="78" y="93"/>
                </a:lnTo>
                <a:lnTo>
                  <a:pt x="77" y="92"/>
                </a:lnTo>
                <a:lnTo>
                  <a:pt x="75" y="92"/>
                </a:lnTo>
                <a:lnTo>
                  <a:pt x="75" y="90"/>
                </a:lnTo>
                <a:lnTo>
                  <a:pt x="73" y="88"/>
                </a:lnTo>
                <a:lnTo>
                  <a:pt x="73" y="85"/>
                </a:lnTo>
                <a:lnTo>
                  <a:pt x="73" y="83"/>
                </a:lnTo>
                <a:lnTo>
                  <a:pt x="73" y="82"/>
                </a:lnTo>
                <a:lnTo>
                  <a:pt x="75" y="80"/>
                </a:lnTo>
                <a:lnTo>
                  <a:pt x="75" y="78"/>
                </a:lnTo>
                <a:lnTo>
                  <a:pt x="77" y="78"/>
                </a:lnTo>
                <a:lnTo>
                  <a:pt x="78" y="78"/>
                </a:lnTo>
                <a:lnTo>
                  <a:pt x="80" y="78"/>
                </a:lnTo>
                <a:lnTo>
                  <a:pt x="82" y="78"/>
                </a:lnTo>
                <a:lnTo>
                  <a:pt x="82" y="80"/>
                </a:lnTo>
                <a:lnTo>
                  <a:pt x="83" y="80"/>
                </a:lnTo>
                <a:lnTo>
                  <a:pt x="85" y="80"/>
                </a:lnTo>
                <a:lnTo>
                  <a:pt x="87" y="80"/>
                </a:lnTo>
                <a:lnTo>
                  <a:pt x="87" y="78"/>
                </a:lnTo>
                <a:lnTo>
                  <a:pt x="88" y="78"/>
                </a:lnTo>
                <a:lnTo>
                  <a:pt x="88" y="77"/>
                </a:lnTo>
                <a:lnTo>
                  <a:pt x="88" y="75"/>
                </a:lnTo>
                <a:lnTo>
                  <a:pt x="87" y="74"/>
                </a:lnTo>
                <a:lnTo>
                  <a:pt x="85" y="74"/>
                </a:lnTo>
                <a:lnTo>
                  <a:pt x="85" y="72"/>
                </a:lnTo>
                <a:lnTo>
                  <a:pt x="83" y="70"/>
                </a:lnTo>
                <a:lnTo>
                  <a:pt x="83" y="69"/>
                </a:lnTo>
                <a:lnTo>
                  <a:pt x="82" y="69"/>
                </a:lnTo>
                <a:lnTo>
                  <a:pt x="82" y="67"/>
                </a:lnTo>
                <a:lnTo>
                  <a:pt x="82" y="64"/>
                </a:lnTo>
                <a:lnTo>
                  <a:pt x="82" y="62"/>
                </a:lnTo>
                <a:lnTo>
                  <a:pt x="80" y="62"/>
                </a:lnTo>
                <a:lnTo>
                  <a:pt x="80" y="61"/>
                </a:lnTo>
                <a:lnTo>
                  <a:pt x="80" y="59"/>
                </a:lnTo>
                <a:lnTo>
                  <a:pt x="82" y="57"/>
                </a:lnTo>
                <a:lnTo>
                  <a:pt x="82" y="56"/>
                </a:lnTo>
                <a:lnTo>
                  <a:pt x="80" y="54"/>
                </a:lnTo>
                <a:lnTo>
                  <a:pt x="78" y="52"/>
                </a:lnTo>
                <a:lnTo>
                  <a:pt x="77" y="52"/>
                </a:lnTo>
                <a:lnTo>
                  <a:pt x="75" y="52"/>
                </a:lnTo>
                <a:lnTo>
                  <a:pt x="73" y="54"/>
                </a:lnTo>
                <a:lnTo>
                  <a:pt x="72" y="54"/>
                </a:lnTo>
                <a:lnTo>
                  <a:pt x="70" y="54"/>
                </a:lnTo>
                <a:lnTo>
                  <a:pt x="69" y="54"/>
                </a:lnTo>
                <a:lnTo>
                  <a:pt x="69" y="52"/>
                </a:lnTo>
                <a:lnTo>
                  <a:pt x="69" y="51"/>
                </a:lnTo>
                <a:lnTo>
                  <a:pt x="67" y="49"/>
                </a:lnTo>
                <a:lnTo>
                  <a:pt x="67" y="47"/>
                </a:lnTo>
                <a:lnTo>
                  <a:pt x="67" y="46"/>
                </a:lnTo>
                <a:lnTo>
                  <a:pt x="69" y="44"/>
                </a:lnTo>
                <a:lnTo>
                  <a:pt x="69" y="43"/>
                </a:lnTo>
                <a:lnTo>
                  <a:pt x="70" y="43"/>
                </a:lnTo>
                <a:lnTo>
                  <a:pt x="70" y="41"/>
                </a:lnTo>
                <a:lnTo>
                  <a:pt x="72" y="41"/>
                </a:lnTo>
                <a:lnTo>
                  <a:pt x="72" y="39"/>
                </a:lnTo>
                <a:lnTo>
                  <a:pt x="73" y="39"/>
                </a:lnTo>
                <a:lnTo>
                  <a:pt x="77" y="39"/>
                </a:lnTo>
                <a:lnTo>
                  <a:pt x="78" y="39"/>
                </a:lnTo>
                <a:lnTo>
                  <a:pt x="82" y="39"/>
                </a:lnTo>
                <a:lnTo>
                  <a:pt x="83" y="39"/>
                </a:lnTo>
                <a:lnTo>
                  <a:pt x="87" y="39"/>
                </a:lnTo>
                <a:lnTo>
                  <a:pt x="88" y="39"/>
                </a:lnTo>
                <a:lnTo>
                  <a:pt x="90" y="39"/>
                </a:lnTo>
                <a:lnTo>
                  <a:pt x="91" y="39"/>
                </a:lnTo>
                <a:lnTo>
                  <a:pt x="91" y="38"/>
                </a:lnTo>
                <a:lnTo>
                  <a:pt x="91" y="34"/>
                </a:lnTo>
                <a:lnTo>
                  <a:pt x="93" y="33"/>
                </a:lnTo>
                <a:lnTo>
                  <a:pt x="93" y="31"/>
                </a:lnTo>
                <a:lnTo>
                  <a:pt x="91" y="29"/>
                </a:lnTo>
                <a:lnTo>
                  <a:pt x="91" y="28"/>
                </a:lnTo>
                <a:lnTo>
                  <a:pt x="91" y="26"/>
                </a:lnTo>
                <a:lnTo>
                  <a:pt x="91" y="25"/>
                </a:lnTo>
                <a:lnTo>
                  <a:pt x="90" y="23"/>
                </a:lnTo>
                <a:lnTo>
                  <a:pt x="90" y="21"/>
                </a:lnTo>
                <a:lnTo>
                  <a:pt x="90" y="20"/>
                </a:lnTo>
                <a:lnTo>
                  <a:pt x="90" y="18"/>
                </a:lnTo>
                <a:lnTo>
                  <a:pt x="90" y="16"/>
                </a:lnTo>
                <a:lnTo>
                  <a:pt x="91" y="16"/>
                </a:lnTo>
                <a:lnTo>
                  <a:pt x="91" y="15"/>
                </a:lnTo>
                <a:lnTo>
                  <a:pt x="91" y="13"/>
                </a:lnTo>
                <a:lnTo>
                  <a:pt x="93" y="13"/>
                </a:lnTo>
                <a:lnTo>
                  <a:pt x="95" y="11"/>
                </a:lnTo>
                <a:lnTo>
                  <a:pt x="96" y="10"/>
                </a:lnTo>
                <a:lnTo>
                  <a:pt x="98" y="10"/>
                </a:lnTo>
                <a:lnTo>
                  <a:pt x="100" y="10"/>
                </a:lnTo>
                <a:lnTo>
                  <a:pt x="100" y="8"/>
                </a:lnTo>
                <a:lnTo>
                  <a:pt x="101" y="8"/>
                </a:lnTo>
                <a:lnTo>
                  <a:pt x="101" y="7"/>
                </a:lnTo>
                <a:lnTo>
                  <a:pt x="103" y="7"/>
                </a:lnTo>
                <a:lnTo>
                  <a:pt x="103" y="5"/>
                </a:lnTo>
                <a:lnTo>
                  <a:pt x="103" y="3"/>
                </a:lnTo>
                <a:lnTo>
                  <a:pt x="105" y="2"/>
                </a:lnTo>
                <a:lnTo>
                  <a:pt x="106" y="0"/>
                </a:lnTo>
                <a:lnTo>
                  <a:pt x="108" y="0"/>
                </a:lnTo>
                <a:lnTo>
                  <a:pt x="108" y="2"/>
                </a:lnTo>
                <a:lnTo>
                  <a:pt x="109" y="2"/>
                </a:lnTo>
                <a:lnTo>
                  <a:pt x="109" y="3"/>
                </a:lnTo>
                <a:lnTo>
                  <a:pt x="111" y="5"/>
                </a:lnTo>
                <a:lnTo>
                  <a:pt x="111" y="7"/>
                </a:lnTo>
                <a:lnTo>
                  <a:pt x="113" y="8"/>
                </a:lnTo>
                <a:lnTo>
                  <a:pt x="113" y="10"/>
                </a:lnTo>
                <a:lnTo>
                  <a:pt x="114" y="11"/>
                </a:lnTo>
                <a:close/>
              </a:path>
            </a:pathLst>
          </a:custGeom>
          <a:solidFill>
            <a:srgbClr val="CCCC00"/>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60" name="Freeform 799"/>
          <p:cNvSpPr>
            <a:spLocks/>
          </p:cNvSpPr>
          <p:nvPr/>
        </p:nvSpPr>
        <p:spPr bwMode="auto">
          <a:xfrm>
            <a:off x="2845468" y="2056157"/>
            <a:ext cx="1157418" cy="805635"/>
          </a:xfrm>
          <a:custGeom>
            <a:avLst/>
            <a:gdLst>
              <a:gd name="T0" fmla="*/ 49 w 572"/>
              <a:gd name="T1" fmla="*/ 10 h 387"/>
              <a:gd name="T2" fmla="*/ 75 w 572"/>
              <a:gd name="T3" fmla="*/ 3 h 387"/>
              <a:gd name="T4" fmla="*/ 118 w 572"/>
              <a:gd name="T5" fmla="*/ 10 h 387"/>
              <a:gd name="T6" fmla="*/ 115 w 572"/>
              <a:gd name="T7" fmla="*/ 23 h 387"/>
              <a:gd name="T8" fmla="*/ 115 w 572"/>
              <a:gd name="T9" fmla="*/ 29 h 387"/>
              <a:gd name="T10" fmla="*/ 111 w 572"/>
              <a:gd name="T11" fmla="*/ 42 h 387"/>
              <a:gd name="T12" fmla="*/ 110 w 572"/>
              <a:gd name="T13" fmla="*/ 51 h 387"/>
              <a:gd name="T14" fmla="*/ 113 w 572"/>
              <a:gd name="T15" fmla="*/ 59 h 387"/>
              <a:gd name="T16" fmla="*/ 105 w 572"/>
              <a:gd name="T17" fmla="*/ 70 h 387"/>
              <a:gd name="T18" fmla="*/ 98 w 572"/>
              <a:gd name="T19" fmla="*/ 88 h 387"/>
              <a:gd name="T20" fmla="*/ 101 w 572"/>
              <a:gd name="T21" fmla="*/ 100 h 387"/>
              <a:gd name="T22" fmla="*/ 115 w 572"/>
              <a:gd name="T23" fmla="*/ 109 h 387"/>
              <a:gd name="T24" fmla="*/ 124 w 572"/>
              <a:gd name="T25" fmla="*/ 122 h 387"/>
              <a:gd name="T26" fmla="*/ 134 w 572"/>
              <a:gd name="T27" fmla="*/ 139 h 387"/>
              <a:gd name="T28" fmla="*/ 154 w 572"/>
              <a:gd name="T29" fmla="*/ 153 h 387"/>
              <a:gd name="T30" fmla="*/ 172 w 572"/>
              <a:gd name="T31" fmla="*/ 160 h 387"/>
              <a:gd name="T32" fmla="*/ 182 w 572"/>
              <a:gd name="T33" fmla="*/ 176 h 387"/>
              <a:gd name="T34" fmla="*/ 195 w 572"/>
              <a:gd name="T35" fmla="*/ 191 h 387"/>
              <a:gd name="T36" fmla="*/ 203 w 572"/>
              <a:gd name="T37" fmla="*/ 211 h 387"/>
              <a:gd name="T38" fmla="*/ 217 w 572"/>
              <a:gd name="T39" fmla="*/ 227 h 387"/>
              <a:gd name="T40" fmla="*/ 240 w 572"/>
              <a:gd name="T41" fmla="*/ 234 h 387"/>
              <a:gd name="T42" fmla="*/ 258 w 572"/>
              <a:gd name="T43" fmla="*/ 242 h 387"/>
              <a:gd name="T44" fmla="*/ 271 w 572"/>
              <a:gd name="T45" fmla="*/ 253 h 387"/>
              <a:gd name="T46" fmla="*/ 332 w 572"/>
              <a:gd name="T47" fmla="*/ 253 h 387"/>
              <a:gd name="T48" fmla="*/ 378 w 572"/>
              <a:gd name="T49" fmla="*/ 255 h 387"/>
              <a:gd name="T50" fmla="*/ 467 w 572"/>
              <a:gd name="T51" fmla="*/ 255 h 387"/>
              <a:gd name="T52" fmla="*/ 549 w 572"/>
              <a:gd name="T53" fmla="*/ 256 h 387"/>
              <a:gd name="T54" fmla="*/ 564 w 572"/>
              <a:gd name="T55" fmla="*/ 271 h 387"/>
              <a:gd name="T56" fmla="*/ 566 w 572"/>
              <a:gd name="T57" fmla="*/ 291 h 387"/>
              <a:gd name="T58" fmla="*/ 548 w 572"/>
              <a:gd name="T59" fmla="*/ 302 h 387"/>
              <a:gd name="T60" fmla="*/ 533 w 572"/>
              <a:gd name="T61" fmla="*/ 315 h 387"/>
              <a:gd name="T62" fmla="*/ 543 w 572"/>
              <a:gd name="T63" fmla="*/ 327 h 387"/>
              <a:gd name="T64" fmla="*/ 556 w 572"/>
              <a:gd name="T65" fmla="*/ 335 h 387"/>
              <a:gd name="T66" fmla="*/ 546 w 572"/>
              <a:gd name="T67" fmla="*/ 346 h 387"/>
              <a:gd name="T68" fmla="*/ 543 w 572"/>
              <a:gd name="T69" fmla="*/ 366 h 387"/>
              <a:gd name="T70" fmla="*/ 546 w 572"/>
              <a:gd name="T71" fmla="*/ 384 h 387"/>
              <a:gd name="T72" fmla="*/ 471 w 572"/>
              <a:gd name="T73" fmla="*/ 385 h 387"/>
              <a:gd name="T74" fmla="*/ 448 w 572"/>
              <a:gd name="T75" fmla="*/ 382 h 387"/>
              <a:gd name="T76" fmla="*/ 428 w 572"/>
              <a:gd name="T77" fmla="*/ 382 h 387"/>
              <a:gd name="T78" fmla="*/ 410 w 572"/>
              <a:gd name="T79" fmla="*/ 374 h 387"/>
              <a:gd name="T80" fmla="*/ 392 w 572"/>
              <a:gd name="T81" fmla="*/ 363 h 387"/>
              <a:gd name="T82" fmla="*/ 371 w 572"/>
              <a:gd name="T83" fmla="*/ 366 h 387"/>
              <a:gd name="T84" fmla="*/ 347 w 572"/>
              <a:gd name="T85" fmla="*/ 377 h 387"/>
              <a:gd name="T86" fmla="*/ 332 w 572"/>
              <a:gd name="T87" fmla="*/ 358 h 387"/>
              <a:gd name="T88" fmla="*/ 316 w 572"/>
              <a:gd name="T89" fmla="*/ 338 h 387"/>
              <a:gd name="T90" fmla="*/ 288 w 572"/>
              <a:gd name="T91" fmla="*/ 335 h 387"/>
              <a:gd name="T92" fmla="*/ 266 w 572"/>
              <a:gd name="T93" fmla="*/ 336 h 387"/>
              <a:gd name="T94" fmla="*/ 247 w 572"/>
              <a:gd name="T95" fmla="*/ 336 h 387"/>
              <a:gd name="T96" fmla="*/ 221 w 572"/>
              <a:gd name="T97" fmla="*/ 338 h 387"/>
              <a:gd name="T98" fmla="*/ 204 w 572"/>
              <a:gd name="T99" fmla="*/ 328 h 387"/>
              <a:gd name="T100" fmla="*/ 177 w 572"/>
              <a:gd name="T101" fmla="*/ 320 h 387"/>
              <a:gd name="T102" fmla="*/ 157 w 572"/>
              <a:gd name="T103" fmla="*/ 315 h 387"/>
              <a:gd name="T104" fmla="*/ 128 w 572"/>
              <a:gd name="T105" fmla="*/ 318 h 387"/>
              <a:gd name="T106" fmla="*/ 108 w 572"/>
              <a:gd name="T107" fmla="*/ 312 h 387"/>
              <a:gd name="T108" fmla="*/ 83 w 572"/>
              <a:gd name="T109" fmla="*/ 309 h 387"/>
              <a:gd name="T110" fmla="*/ 64 w 572"/>
              <a:gd name="T111" fmla="*/ 318 h 387"/>
              <a:gd name="T112" fmla="*/ 51 w 572"/>
              <a:gd name="T113" fmla="*/ 333 h 387"/>
              <a:gd name="T114" fmla="*/ 26 w 572"/>
              <a:gd name="T115" fmla="*/ 343 h 387"/>
              <a:gd name="T116" fmla="*/ 17 w 572"/>
              <a:gd name="T117" fmla="*/ 354 h 387"/>
              <a:gd name="T118" fmla="*/ 3 w 572"/>
              <a:gd name="T119" fmla="*/ 36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2" h="387">
                <a:moveTo>
                  <a:pt x="26" y="1"/>
                </a:moveTo>
                <a:lnTo>
                  <a:pt x="28" y="1"/>
                </a:lnTo>
                <a:lnTo>
                  <a:pt x="30" y="1"/>
                </a:lnTo>
                <a:lnTo>
                  <a:pt x="31" y="1"/>
                </a:lnTo>
                <a:lnTo>
                  <a:pt x="33" y="1"/>
                </a:lnTo>
                <a:lnTo>
                  <a:pt x="34" y="1"/>
                </a:lnTo>
                <a:lnTo>
                  <a:pt x="36" y="1"/>
                </a:lnTo>
                <a:lnTo>
                  <a:pt x="38" y="1"/>
                </a:lnTo>
                <a:lnTo>
                  <a:pt x="39" y="1"/>
                </a:lnTo>
                <a:lnTo>
                  <a:pt x="41" y="3"/>
                </a:lnTo>
                <a:lnTo>
                  <a:pt x="43" y="3"/>
                </a:lnTo>
                <a:lnTo>
                  <a:pt x="43" y="5"/>
                </a:lnTo>
                <a:lnTo>
                  <a:pt x="44" y="5"/>
                </a:lnTo>
                <a:lnTo>
                  <a:pt x="46" y="8"/>
                </a:lnTo>
                <a:lnTo>
                  <a:pt x="48" y="8"/>
                </a:lnTo>
                <a:lnTo>
                  <a:pt x="48" y="10"/>
                </a:lnTo>
                <a:lnTo>
                  <a:pt x="49" y="10"/>
                </a:lnTo>
                <a:lnTo>
                  <a:pt x="51" y="8"/>
                </a:lnTo>
                <a:lnTo>
                  <a:pt x="52" y="8"/>
                </a:lnTo>
                <a:lnTo>
                  <a:pt x="52" y="10"/>
                </a:lnTo>
                <a:lnTo>
                  <a:pt x="54" y="10"/>
                </a:lnTo>
                <a:lnTo>
                  <a:pt x="56" y="10"/>
                </a:lnTo>
                <a:lnTo>
                  <a:pt x="57" y="11"/>
                </a:lnTo>
                <a:lnTo>
                  <a:pt x="59" y="11"/>
                </a:lnTo>
                <a:lnTo>
                  <a:pt x="61" y="11"/>
                </a:lnTo>
                <a:lnTo>
                  <a:pt x="62" y="13"/>
                </a:lnTo>
                <a:lnTo>
                  <a:pt x="66" y="13"/>
                </a:lnTo>
                <a:lnTo>
                  <a:pt x="66" y="11"/>
                </a:lnTo>
                <a:lnTo>
                  <a:pt x="67" y="11"/>
                </a:lnTo>
                <a:lnTo>
                  <a:pt x="69" y="10"/>
                </a:lnTo>
                <a:lnTo>
                  <a:pt x="70" y="8"/>
                </a:lnTo>
                <a:lnTo>
                  <a:pt x="72" y="6"/>
                </a:lnTo>
                <a:lnTo>
                  <a:pt x="74" y="5"/>
                </a:lnTo>
                <a:lnTo>
                  <a:pt x="75" y="3"/>
                </a:lnTo>
                <a:lnTo>
                  <a:pt x="77" y="1"/>
                </a:lnTo>
                <a:lnTo>
                  <a:pt x="79" y="0"/>
                </a:lnTo>
                <a:lnTo>
                  <a:pt x="83" y="0"/>
                </a:lnTo>
                <a:lnTo>
                  <a:pt x="88" y="0"/>
                </a:lnTo>
                <a:lnTo>
                  <a:pt x="92" y="0"/>
                </a:lnTo>
                <a:lnTo>
                  <a:pt x="93" y="0"/>
                </a:lnTo>
                <a:lnTo>
                  <a:pt x="98" y="0"/>
                </a:lnTo>
                <a:lnTo>
                  <a:pt x="100" y="0"/>
                </a:lnTo>
                <a:lnTo>
                  <a:pt x="100" y="1"/>
                </a:lnTo>
                <a:lnTo>
                  <a:pt x="100" y="8"/>
                </a:lnTo>
                <a:lnTo>
                  <a:pt x="100" y="10"/>
                </a:lnTo>
                <a:lnTo>
                  <a:pt x="103" y="10"/>
                </a:lnTo>
                <a:lnTo>
                  <a:pt x="106" y="10"/>
                </a:lnTo>
                <a:lnTo>
                  <a:pt x="110" y="10"/>
                </a:lnTo>
                <a:lnTo>
                  <a:pt x="115" y="10"/>
                </a:lnTo>
                <a:lnTo>
                  <a:pt x="116" y="10"/>
                </a:lnTo>
                <a:lnTo>
                  <a:pt x="118" y="10"/>
                </a:lnTo>
                <a:lnTo>
                  <a:pt x="121" y="10"/>
                </a:lnTo>
                <a:lnTo>
                  <a:pt x="119" y="10"/>
                </a:lnTo>
                <a:lnTo>
                  <a:pt x="119" y="11"/>
                </a:lnTo>
                <a:lnTo>
                  <a:pt x="119" y="13"/>
                </a:lnTo>
                <a:lnTo>
                  <a:pt x="118" y="13"/>
                </a:lnTo>
                <a:lnTo>
                  <a:pt x="118" y="15"/>
                </a:lnTo>
                <a:lnTo>
                  <a:pt x="116" y="15"/>
                </a:lnTo>
                <a:lnTo>
                  <a:pt x="116" y="16"/>
                </a:lnTo>
                <a:lnTo>
                  <a:pt x="116" y="18"/>
                </a:lnTo>
                <a:lnTo>
                  <a:pt x="115" y="18"/>
                </a:lnTo>
                <a:lnTo>
                  <a:pt x="115" y="19"/>
                </a:lnTo>
                <a:lnTo>
                  <a:pt x="116" y="19"/>
                </a:lnTo>
                <a:lnTo>
                  <a:pt x="115" y="19"/>
                </a:lnTo>
                <a:lnTo>
                  <a:pt x="115" y="21"/>
                </a:lnTo>
                <a:lnTo>
                  <a:pt x="116" y="21"/>
                </a:lnTo>
                <a:lnTo>
                  <a:pt x="115" y="21"/>
                </a:lnTo>
                <a:lnTo>
                  <a:pt x="115" y="23"/>
                </a:lnTo>
                <a:lnTo>
                  <a:pt x="116" y="23"/>
                </a:lnTo>
                <a:lnTo>
                  <a:pt x="116" y="24"/>
                </a:lnTo>
                <a:lnTo>
                  <a:pt x="116" y="26"/>
                </a:lnTo>
                <a:lnTo>
                  <a:pt x="116" y="24"/>
                </a:lnTo>
                <a:lnTo>
                  <a:pt x="115" y="24"/>
                </a:lnTo>
                <a:lnTo>
                  <a:pt x="115" y="26"/>
                </a:lnTo>
                <a:lnTo>
                  <a:pt x="116" y="26"/>
                </a:lnTo>
                <a:lnTo>
                  <a:pt x="115" y="28"/>
                </a:lnTo>
                <a:lnTo>
                  <a:pt x="116" y="28"/>
                </a:lnTo>
                <a:lnTo>
                  <a:pt x="116" y="26"/>
                </a:lnTo>
                <a:lnTo>
                  <a:pt x="118" y="26"/>
                </a:lnTo>
                <a:lnTo>
                  <a:pt x="118" y="28"/>
                </a:lnTo>
                <a:lnTo>
                  <a:pt x="118" y="29"/>
                </a:lnTo>
                <a:lnTo>
                  <a:pt x="116" y="29"/>
                </a:lnTo>
                <a:lnTo>
                  <a:pt x="116" y="28"/>
                </a:lnTo>
                <a:lnTo>
                  <a:pt x="115" y="28"/>
                </a:lnTo>
                <a:lnTo>
                  <a:pt x="115" y="29"/>
                </a:lnTo>
                <a:lnTo>
                  <a:pt x="116" y="29"/>
                </a:lnTo>
                <a:lnTo>
                  <a:pt x="116" y="31"/>
                </a:lnTo>
                <a:lnTo>
                  <a:pt x="116" y="33"/>
                </a:lnTo>
                <a:lnTo>
                  <a:pt x="116" y="34"/>
                </a:lnTo>
                <a:lnTo>
                  <a:pt x="116" y="36"/>
                </a:lnTo>
                <a:lnTo>
                  <a:pt x="118" y="37"/>
                </a:lnTo>
                <a:lnTo>
                  <a:pt x="116" y="37"/>
                </a:lnTo>
                <a:lnTo>
                  <a:pt x="116" y="39"/>
                </a:lnTo>
                <a:lnTo>
                  <a:pt x="116" y="41"/>
                </a:lnTo>
                <a:lnTo>
                  <a:pt x="115" y="41"/>
                </a:lnTo>
                <a:lnTo>
                  <a:pt x="115" y="39"/>
                </a:lnTo>
                <a:lnTo>
                  <a:pt x="113" y="39"/>
                </a:lnTo>
                <a:lnTo>
                  <a:pt x="113" y="41"/>
                </a:lnTo>
                <a:lnTo>
                  <a:pt x="115" y="41"/>
                </a:lnTo>
                <a:lnTo>
                  <a:pt x="113" y="41"/>
                </a:lnTo>
                <a:lnTo>
                  <a:pt x="113" y="42"/>
                </a:lnTo>
                <a:lnTo>
                  <a:pt x="111" y="42"/>
                </a:lnTo>
                <a:lnTo>
                  <a:pt x="113" y="42"/>
                </a:lnTo>
                <a:lnTo>
                  <a:pt x="111" y="44"/>
                </a:lnTo>
                <a:lnTo>
                  <a:pt x="111" y="46"/>
                </a:lnTo>
                <a:lnTo>
                  <a:pt x="111" y="47"/>
                </a:lnTo>
                <a:lnTo>
                  <a:pt x="111" y="46"/>
                </a:lnTo>
                <a:lnTo>
                  <a:pt x="113" y="46"/>
                </a:lnTo>
                <a:lnTo>
                  <a:pt x="113" y="47"/>
                </a:lnTo>
                <a:lnTo>
                  <a:pt x="115" y="47"/>
                </a:lnTo>
                <a:lnTo>
                  <a:pt x="115" y="49"/>
                </a:lnTo>
                <a:lnTo>
                  <a:pt x="115" y="51"/>
                </a:lnTo>
                <a:lnTo>
                  <a:pt x="113" y="49"/>
                </a:lnTo>
                <a:lnTo>
                  <a:pt x="113" y="51"/>
                </a:lnTo>
                <a:lnTo>
                  <a:pt x="115" y="52"/>
                </a:lnTo>
                <a:lnTo>
                  <a:pt x="113" y="52"/>
                </a:lnTo>
                <a:lnTo>
                  <a:pt x="111" y="52"/>
                </a:lnTo>
                <a:lnTo>
                  <a:pt x="111" y="51"/>
                </a:lnTo>
                <a:lnTo>
                  <a:pt x="110" y="51"/>
                </a:lnTo>
                <a:lnTo>
                  <a:pt x="110" y="52"/>
                </a:lnTo>
                <a:lnTo>
                  <a:pt x="110" y="54"/>
                </a:lnTo>
                <a:lnTo>
                  <a:pt x="111" y="54"/>
                </a:lnTo>
                <a:lnTo>
                  <a:pt x="111" y="52"/>
                </a:lnTo>
                <a:lnTo>
                  <a:pt x="113" y="52"/>
                </a:lnTo>
                <a:lnTo>
                  <a:pt x="113" y="54"/>
                </a:lnTo>
                <a:lnTo>
                  <a:pt x="111" y="54"/>
                </a:lnTo>
                <a:lnTo>
                  <a:pt x="111" y="55"/>
                </a:lnTo>
                <a:lnTo>
                  <a:pt x="113" y="55"/>
                </a:lnTo>
                <a:lnTo>
                  <a:pt x="111" y="55"/>
                </a:lnTo>
                <a:lnTo>
                  <a:pt x="111" y="57"/>
                </a:lnTo>
                <a:lnTo>
                  <a:pt x="113" y="57"/>
                </a:lnTo>
                <a:lnTo>
                  <a:pt x="111" y="57"/>
                </a:lnTo>
                <a:lnTo>
                  <a:pt x="110" y="57"/>
                </a:lnTo>
                <a:lnTo>
                  <a:pt x="110" y="59"/>
                </a:lnTo>
                <a:lnTo>
                  <a:pt x="111" y="59"/>
                </a:lnTo>
                <a:lnTo>
                  <a:pt x="113" y="59"/>
                </a:lnTo>
                <a:lnTo>
                  <a:pt x="113" y="60"/>
                </a:lnTo>
                <a:lnTo>
                  <a:pt x="111" y="60"/>
                </a:lnTo>
                <a:lnTo>
                  <a:pt x="111" y="62"/>
                </a:lnTo>
                <a:lnTo>
                  <a:pt x="111" y="60"/>
                </a:lnTo>
                <a:lnTo>
                  <a:pt x="113" y="62"/>
                </a:lnTo>
                <a:lnTo>
                  <a:pt x="111" y="62"/>
                </a:lnTo>
                <a:lnTo>
                  <a:pt x="110" y="64"/>
                </a:lnTo>
                <a:lnTo>
                  <a:pt x="111" y="64"/>
                </a:lnTo>
                <a:lnTo>
                  <a:pt x="111" y="65"/>
                </a:lnTo>
                <a:lnTo>
                  <a:pt x="110" y="65"/>
                </a:lnTo>
                <a:lnTo>
                  <a:pt x="110" y="67"/>
                </a:lnTo>
                <a:lnTo>
                  <a:pt x="108" y="67"/>
                </a:lnTo>
                <a:lnTo>
                  <a:pt x="108" y="68"/>
                </a:lnTo>
                <a:lnTo>
                  <a:pt x="106" y="70"/>
                </a:lnTo>
                <a:lnTo>
                  <a:pt x="106" y="72"/>
                </a:lnTo>
                <a:lnTo>
                  <a:pt x="105" y="72"/>
                </a:lnTo>
                <a:lnTo>
                  <a:pt x="105" y="70"/>
                </a:lnTo>
                <a:lnTo>
                  <a:pt x="103" y="70"/>
                </a:lnTo>
                <a:lnTo>
                  <a:pt x="103" y="72"/>
                </a:lnTo>
                <a:lnTo>
                  <a:pt x="105" y="72"/>
                </a:lnTo>
                <a:lnTo>
                  <a:pt x="105" y="73"/>
                </a:lnTo>
                <a:lnTo>
                  <a:pt x="105" y="75"/>
                </a:lnTo>
                <a:lnTo>
                  <a:pt x="103" y="75"/>
                </a:lnTo>
                <a:lnTo>
                  <a:pt x="103" y="77"/>
                </a:lnTo>
                <a:lnTo>
                  <a:pt x="101" y="77"/>
                </a:lnTo>
                <a:lnTo>
                  <a:pt x="101" y="78"/>
                </a:lnTo>
                <a:lnTo>
                  <a:pt x="101" y="80"/>
                </a:lnTo>
                <a:lnTo>
                  <a:pt x="100" y="80"/>
                </a:lnTo>
                <a:lnTo>
                  <a:pt x="100" y="82"/>
                </a:lnTo>
                <a:lnTo>
                  <a:pt x="98" y="83"/>
                </a:lnTo>
                <a:lnTo>
                  <a:pt x="100" y="85"/>
                </a:lnTo>
                <a:lnTo>
                  <a:pt x="100" y="86"/>
                </a:lnTo>
                <a:lnTo>
                  <a:pt x="100" y="88"/>
                </a:lnTo>
                <a:lnTo>
                  <a:pt x="98" y="88"/>
                </a:lnTo>
                <a:lnTo>
                  <a:pt x="98" y="86"/>
                </a:lnTo>
                <a:lnTo>
                  <a:pt x="98" y="88"/>
                </a:lnTo>
                <a:lnTo>
                  <a:pt x="97" y="88"/>
                </a:lnTo>
                <a:lnTo>
                  <a:pt x="98" y="88"/>
                </a:lnTo>
                <a:lnTo>
                  <a:pt x="98" y="90"/>
                </a:lnTo>
                <a:lnTo>
                  <a:pt x="97" y="90"/>
                </a:lnTo>
                <a:lnTo>
                  <a:pt x="98" y="90"/>
                </a:lnTo>
                <a:lnTo>
                  <a:pt x="98" y="91"/>
                </a:lnTo>
                <a:lnTo>
                  <a:pt x="97" y="91"/>
                </a:lnTo>
                <a:lnTo>
                  <a:pt x="97" y="93"/>
                </a:lnTo>
                <a:lnTo>
                  <a:pt x="98" y="93"/>
                </a:lnTo>
                <a:lnTo>
                  <a:pt x="98" y="95"/>
                </a:lnTo>
                <a:lnTo>
                  <a:pt x="100" y="95"/>
                </a:lnTo>
                <a:lnTo>
                  <a:pt x="100" y="96"/>
                </a:lnTo>
                <a:lnTo>
                  <a:pt x="101" y="96"/>
                </a:lnTo>
                <a:lnTo>
                  <a:pt x="101" y="98"/>
                </a:lnTo>
                <a:lnTo>
                  <a:pt x="101" y="100"/>
                </a:lnTo>
                <a:lnTo>
                  <a:pt x="103" y="100"/>
                </a:lnTo>
                <a:lnTo>
                  <a:pt x="105" y="100"/>
                </a:lnTo>
                <a:lnTo>
                  <a:pt x="105" y="101"/>
                </a:lnTo>
                <a:lnTo>
                  <a:pt x="106" y="101"/>
                </a:lnTo>
                <a:lnTo>
                  <a:pt x="106" y="103"/>
                </a:lnTo>
                <a:lnTo>
                  <a:pt x="108" y="103"/>
                </a:lnTo>
                <a:lnTo>
                  <a:pt x="110" y="104"/>
                </a:lnTo>
                <a:lnTo>
                  <a:pt x="111" y="104"/>
                </a:lnTo>
                <a:lnTo>
                  <a:pt x="111" y="106"/>
                </a:lnTo>
                <a:lnTo>
                  <a:pt x="111" y="108"/>
                </a:lnTo>
                <a:lnTo>
                  <a:pt x="113" y="108"/>
                </a:lnTo>
                <a:lnTo>
                  <a:pt x="113" y="106"/>
                </a:lnTo>
                <a:lnTo>
                  <a:pt x="113" y="108"/>
                </a:lnTo>
                <a:lnTo>
                  <a:pt x="113" y="109"/>
                </a:lnTo>
                <a:lnTo>
                  <a:pt x="113" y="111"/>
                </a:lnTo>
                <a:lnTo>
                  <a:pt x="115" y="111"/>
                </a:lnTo>
                <a:lnTo>
                  <a:pt x="115" y="109"/>
                </a:lnTo>
                <a:lnTo>
                  <a:pt x="115" y="111"/>
                </a:lnTo>
                <a:lnTo>
                  <a:pt x="115" y="113"/>
                </a:lnTo>
                <a:lnTo>
                  <a:pt x="116" y="113"/>
                </a:lnTo>
                <a:lnTo>
                  <a:pt x="116" y="114"/>
                </a:lnTo>
                <a:lnTo>
                  <a:pt x="118" y="114"/>
                </a:lnTo>
                <a:lnTo>
                  <a:pt x="118" y="116"/>
                </a:lnTo>
                <a:lnTo>
                  <a:pt x="119" y="116"/>
                </a:lnTo>
                <a:lnTo>
                  <a:pt x="121" y="118"/>
                </a:lnTo>
                <a:lnTo>
                  <a:pt x="121" y="119"/>
                </a:lnTo>
                <a:lnTo>
                  <a:pt x="123" y="119"/>
                </a:lnTo>
                <a:lnTo>
                  <a:pt x="123" y="121"/>
                </a:lnTo>
                <a:lnTo>
                  <a:pt x="124" y="121"/>
                </a:lnTo>
                <a:lnTo>
                  <a:pt x="123" y="121"/>
                </a:lnTo>
                <a:lnTo>
                  <a:pt x="124" y="121"/>
                </a:lnTo>
                <a:lnTo>
                  <a:pt x="124" y="122"/>
                </a:lnTo>
                <a:lnTo>
                  <a:pt x="124" y="124"/>
                </a:lnTo>
                <a:lnTo>
                  <a:pt x="124" y="122"/>
                </a:lnTo>
                <a:lnTo>
                  <a:pt x="126" y="124"/>
                </a:lnTo>
                <a:lnTo>
                  <a:pt x="124" y="124"/>
                </a:lnTo>
                <a:lnTo>
                  <a:pt x="124" y="126"/>
                </a:lnTo>
                <a:lnTo>
                  <a:pt x="126" y="126"/>
                </a:lnTo>
                <a:lnTo>
                  <a:pt x="126" y="127"/>
                </a:lnTo>
                <a:lnTo>
                  <a:pt x="128" y="127"/>
                </a:lnTo>
                <a:lnTo>
                  <a:pt x="128" y="129"/>
                </a:lnTo>
                <a:lnTo>
                  <a:pt x="126" y="129"/>
                </a:lnTo>
                <a:lnTo>
                  <a:pt x="126" y="131"/>
                </a:lnTo>
                <a:lnTo>
                  <a:pt x="128" y="131"/>
                </a:lnTo>
                <a:lnTo>
                  <a:pt x="128" y="132"/>
                </a:lnTo>
                <a:lnTo>
                  <a:pt x="129" y="132"/>
                </a:lnTo>
                <a:lnTo>
                  <a:pt x="131" y="134"/>
                </a:lnTo>
                <a:lnTo>
                  <a:pt x="131" y="135"/>
                </a:lnTo>
                <a:lnTo>
                  <a:pt x="133" y="137"/>
                </a:lnTo>
                <a:lnTo>
                  <a:pt x="133" y="139"/>
                </a:lnTo>
                <a:lnTo>
                  <a:pt x="134" y="139"/>
                </a:lnTo>
                <a:lnTo>
                  <a:pt x="136" y="140"/>
                </a:lnTo>
                <a:lnTo>
                  <a:pt x="137" y="142"/>
                </a:lnTo>
                <a:lnTo>
                  <a:pt x="139" y="142"/>
                </a:lnTo>
                <a:lnTo>
                  <a:pt x="141" y="142"/>
                </a:lnTo>
                <a:lnTo>
                  <a:pt x="142" y="144"/>
                </a:lnTo>
                <a:lnTo>
                  <a:pt x="144" y="144"/>
                </a:lnTo>
                <a:lnTo>
                  <a:pt x="144" y="145"/>
                </a:lnTo>
                <a:lnTo>
                  <a:pt x="144" y="147"/>
                </a:lnTo>
                <a:lnTo>
                  <a:pt x="146" y="147"/>
                </a:lnTo>
                <a:lnTo>
                  <a:pt x="147" y="147"/>
                </a:lnTo>
                <a:lnTo>
                  <a:pt x="149" y="147"/>
                </a:lnTo>
                <a:lnTo>
                  <a:pt x="150" y="149"/>
                </a:lnTo>
                <a:lnTo>
                  <a:pt x="150" y="150"/>
                </a:lnTo>
                <a:lnTo>
                  <a:pt x="150" y="152"/>
                </a:lnTo>
                <a:lnTo>
                  <a:pt x="152" y="152"/>
                </a:lnTo>
                <a:lnTo>
                  <a:pt x="152" y="153"/>
                </a:lnTo>
                <a:lnTo>
                  <a:pt x="154" y="153"/>
                </a:lnTo>
                <a:lnTo>
                  <a:pt x="155" y="153"/>
                </a:lnTo>
                <a:lnTo>
                  <a:pt x="157" y="153"/>
                </a:lnTo>
                <a:lnTo>
                  <a:pt x="157" y="155"/>
                </a:lnTo>
                <a:lnTo>
                  <a:pt x="157" y="157"/>
                </a:lnTo>
                <a:lnTo>
                  <a:pt x="159" y="157"/>
                </a:lnTo>
                <a:lnTo>
                  <a:pt x="159" y="155"/>
                </a:lnTo>
                <a:lnTo>
                  <a:pt x="160" y="155"/>
                </a:lnTo>
                <a:lnTo>
                  <a:pt x="160" y="157"/>
                </a:lnTo>
                <a:lnTo>
                  <a:pt x="162" y="157"/>
                </a:lnTo>
                <a:lnTo>
                  <a:pt x="164" y="155"/>
                </a:lnTo>
                <a:lnTo>
                  <a:pt x="165" y="155"/>
                </a:lnTo>
                <a:lnTo>
                  <a:pt x="165" y="157"/>
                </a:lnTo>
                <a:lnTo>
                  <a:pt x="167" y="157"/>
                </a:lnTo>
                <a:lnTo>
                  <a:pt x="167" y="158"/>
                </a:lnTo>
                <a:lnTo>
                  <a:pt x="168" y="158"/>
                </a:lnTo>
                <a:lnTo>
                  <a:pt x="170" y="160"/>
                </a:lnTo>
                <a:lnTo>
                  <a:pt x="172" y="160"/>
                </a:lnTo>
                <a:lnTo>
                  <a:pt x="172" y="162"/>
                </a:lnTo>
                <a:lnTo>
                  <a:pt x="173" y="162"/>
                </a:lnTo>
                <a:lnTo>
                  <a:pt x="175" y="162"/>
                </a:lnTo>
                <a:lnTo>
                  <a:pt x="175" y="163"/>
                </a:lnTo>
                <a:lnTo>
                  <a:pt x="177" y="163"/>
                </a:lnTo>
                <a:lnTo>
                  <a:pt x="178" y="163"/>
                </a:lnTo>
                <a:lnTo>
                  <a:pt x="180" y="163"/>
                </a:lnTo>
                <a:lnTo>
                  <a:pt x="180" y="165"/>
                </a:lnTo>
                <a:lnTo>
                  <a:pt x="182" y="165"/>
                </a:lnTo>
                <a:lnTo>
                  <a:pt x="182" y="167"/>
                </a:lnTo>
                <a:lnTo>
                  <a:pt x="182" y="168"/>
                </a:lnTo>
                <a:lnTo>
                  <a:pt x="182" y="170"/>
                </a:lnTo>
                <a:lnTo>
                  <a:pt x="182" y="171"/>
                </a:lnTo>
                <a:lnTo>
                  <a:pt x="182" y="173"/>
                </a:lnTo>
                <a:lnTo>
                  <a:pt x="182" y="175"/>
                </a:lnTo>
                <a:lnTo>
                  <a:pt x="183" y="175"/>
                </a:lnTo>
                <a:lnTo>
                  <a:pt x="182" y="176"/>
                </a:lnTo>
                <a:lnTo>
                  <a:pt x="182" y="178"/>
                </a:lnTo>
                <a:lnTo>
                  <a:pt x="182" y="180"/>
                </a:lnTo>
                <a:lnTo>
                  <a:pt x="182" y="181"/>
                </a:lnTo>
                <a:lnTo>
                  <a:pt x="183" y="181"/>
                </a:lnTo>
                <a:lnTo>
                  <a:pt x="182" y="181"/>
                </a:lnTo>
                <a:lnTo>
                  <a:pt x="182" y="183"/>
                </a:lnTo>
                <a:lnTo>
                  <a:pt x="182" y="184"/>
                </a:lnTo>
                <a:lnTo>
                  <a:pt x="183" y="184"/>
                </a:lnTo>
                <a:lnTo>
                  <a:pt x="185" y="184"/>
                </a:lnTo>
                <a:lnTo>
                  <a:pt x="186" y="184"/>
                </a:lnTo>
                <a:lnTo>
                  <a:pt x="188" y="186"/>
                </a:lnTo>
                <a:lnTo>
                  <a:pt x="190" y="186"/>
                </a:lnTo>
                <a:lnTo>
                  <a:pt x="191" y="188"/>
                </a:lnTo>
                <a:lnTo>
                  <a:pt x="193" y="188"/>
                </a:lnTo>
                <a:lnTo>
                  <a:pt x="193" y="189"/>
                </a:lnTo>
                <a:lnTo>
                  <a:pt x="195" y="189"/>
                </a:lnTo>
                <a:lnTo>
                  <a:pt x="195" y="191"/>
                </a:lnTo>
                <a:lnTo>
                  <a:pt x="195" y="193"/>
                </a:lnTo>
                <a:lnTo>
                  <a:pt x="195" y="194"/>
                </a:lnTo>
                <a:lnTo>
                  <a:pt x="196" y="194"/>
                </a:lnTo>
                <a:lnTo>
                  <a:pt x="196" y="196"/>
                </a:lnTo>
                <a:lnTo>
                  <a:pt x="196" y="198"/>
                </a:lnTo>
                <a:lnTo>
                  <a:pt x="198" y="198"/>
                </a:lnTo>
                <a:lnTo>
                  <a:pt x="198" y="199"/>
                </a:lnTo>
                <a:lnTo>
                  <a:pt x="198" y="201"/>
                </a:lnTo>
                <a:lnTo>
                  <a:pt x="200" y="202"/>
                </a:lnTo>
                <a:lnTo>
                  <a:pt x="198" y="202"/>
                </a:lnTo>
                <a:lnTo>
                  <a:pt x="200" y="202"/>
                </a:lnTo>
                <a:lnTo>
                  <a:pt x="200" y="204"/>
                </a:lnTo>
                <a:lnTo>
                  <a:pt x="201" y="206"/>
                </a:lnTo>
                <a:lnTo>
                  <a:pt x="201" y="207"/>
                </a:lnTo>
                <a:lnTo>
                  <a:pt x="201" y="209"/>
                </a:lnTo>
                <a:lnTo>
                  <a:pt x="203" y="209"/>
                </a:lnTo>
                <a:lnTo>
                  <a:pt x="203" y="211"/>
                </a:lnTo>
                <a:lnTo>
                  <a:pt x="204" y="211"/>
                </a:lnTo>
                <a:lnTo>
                  <a:pt x="204" y="212"/>
                </a:lnTo>
                <a:lnTo>
                  <a:pt x="206" y="214"/>
                </a:lnTo>
                <a:lnTo>
                  <a:pt x="206" y="216"/>
                </a:lnTo>
                <a:lnTo>
                  <a:pt x="208" y="217"/>
                </a:lnTo>
                <a:lnTo>
                  <a:pt x="208" y="219"/>
                </a:lnTo>
                <a:lnTo>
                  <a:pt x="209" y="219"/>
                </a:lnTo>
                <a:lnTo>
                  <a:pt x="211" y="220"/>
                </a:lnTo>
                <a:lnTo>
                  <a:pt x="213" y="219"/>
                </a:lnTo>
                <a:lnTo>
                  <a:pt x="213" y="220"/>
                </a:lnTo>
                <a:lnTo>
                  <a:pt x="214" y="220"/>
                </a:lnTo>
                <a:lnTo>
                  <a:pt x="216" y="220"/>
                </a:lnTo>
                <a:lnTo>
                  <a:pt x="216" y="222"/>
                </a:lnTo>
                <a:lnTo>
                  <a:pt x="216" y="224"/>
                </a:lnTo>
                <a:lnTo>
                  <a:pt x="217" y="224"/>
                </a:lnTo>
                <a:lnTo>
                  <a:pt x="217" y="225"/>
                </a:lnTo>
                <a:lnTo>
                  <a:pt x="217" y="227"/>
                </a:lnTo>
                <a:lnTo>
                  <a:pt x="219" y="229"/>
                </a:lnTo>
                <a:lnTo>
                  <a:pt x="219" y="230"/>
                </a:lnTo>
                <a:lnTo>
                  <a:pt x="221" y="230"/>
                </a:lnTo>
                <a:lnTo>
                  <a:pt x="222" y="230"/>
                </a:lnTo>
                <a:lnTo>
                  <a:pt x="224" y="230"/>
                </a:lnTo>
                <a:lnTo>
                  <a:pt x="226" y="230"/>
                </a:lnTo>
                <a:lnTo>
                  <a:pt x="227" y="229"/>
                </a:lnTo>
                <a:lnTo>
                  <a:pt x="229" y="229"/>
                </a:lnTo>
                <a:lnTo>
                  <a:pt x="231" y="229"/>
                </a:lnTo>
                <a:lnTo>
                  <a:pt x="232" y="229"/>
                </a:lnTo>
                <a:lnTo>
                  <a:pt x="234" y="229"/>
                </a:lnTo>
                <a:lnTo>
                  <a:pt x="234" y="230"/>
                </a:lnTo>
                <a:lnTo>
                  <a:pt x="235" y="230"/>
                </a:lnTo>
                <a:lnTo>
                  <a:pt x="235" y="232"/>
                </a:lnTo>
                <a:lnTo>
                  <a:pt x="237" y="232"/>
                </a:lnTo>
                <a:lnTo>
                  <a:pt x="239" y="234"/>
                </a:lnTo>
                <a:lnTo>
                  <a:pt x="240" y="234"/>
                </a:lnTo>
                <a:lnTo>
                  <a:pt x="240" y="232"/>
                </a:lnTo>
                <a:lnTo>
                  <a:pt x="240" y="234"/>
                </a:lnTo>
                <a:lnTo>
                  <a:pt x="242" y="234"/>
                </a:lnTo>
                <a:lnTo>
                  <a:pt x="244" y="234"/>
                </a:lnTo>
                <a:lnTo>
                  <a:pt x="244" y="235"/>
                </a:lnTo>
                <a:lnTo>
                  <a:pt x="245" y="235"/>
                </a:lnTo>
                <a:lnTo>
                  <a:pt x="245" y="237"/>
                </a:lnTo>
                <a:lnTo>
                  <a:pt x="247" y="237"/>
                </a:lnTo>
                <a:lnTo>
                  <a:pt x="247" y="238"/>
                </a:lnTo>
                <a:lnTo>
                  <a:pt x="249" y="238"/>
                </a:lnTo>
                <a:lnTo>
                  <a:pt x="249" y="240"/>
                </a:lnTo>
                <a:lnTo>
                  <a:pt x="250" y="240"/>
                </a:lnTo>
                <a:lnTo>
                  <a:pt x="252" y="242"/>
                </a:lnTo>
                <a:lnTo>
                  <a:pt x="253" y="242"/>
                </a:lnTo>
                <a:lnTo>
                  <a:pt x="255" y="242"/>
                </a:lnTo>
                <a:lnTo>
                  <a:pt x="257" y="242"/>
                </a:lnTo>
                <a:lnTo>
                  <a:pt x="258" y="242"/>
                </a:lnTo>
                <a:lnTo>
                  <a:pt x="258" y="240"/>
                </a:lnTo>
                <a:lnTo>
                  <a:pt x="260" y="242"/>
                </a:lnTo>
                <a:lnTo>
                  <a:pt x="262" y="242"/>
                </a:lnTo>
                <a:lnTo>
                  <a:pt x="263" y="242"/>
                </a:lnTo>
                <a:lnTo>
                  <a:pt x="265" y="242"/>
                </a:lnTo>
                <a:lnTo>
                  <a:pt x="265" y="240"/>
                </a:lnTo>
                <a:lnTo>
                  <a:pt x="266" y="240"/>
                </a:lnTo>
                <a:lnTo>
                  <a:pt x="268" y="242"/>
                </a:lnTo>
                <a:lnTo>
                  <a:pt x="270" y="242"/>
                </a:lnTo>
                <a:lnTo>
                  <a:pt x="271" y="243"/>
                </a:lnTo>
                <a:lnTo>
                  <a:pt x="271" y="245"/>
                </a:lnTo>
                <a:lnTo>
                  <a:pt x="271" y="247"/>
                </a:lnTo>
                <a:lnTo>
                  <a:pt x="271" y="248"/>
                </a:lnTo>
                <a:lnTo>
                  <a:pt x="273" y="248"/>
                </a:lnTo>
                <a:lnTo>
                  <a:pt x="273" y="250"/>
                </a:lnTo>
                <a:lnTo>
                  <a:pt x="271" y="251"/>
                </a:lnTo>
                <a:lnTo>
                  <a:pt x="271" y="253"/>
                </a:lnTo>
                <a:lnTo>
                  <a:pt x="270" y="253"/>
                </a:lnTo>
                <a:lnTo>
                  <a:pt x="271" y="253"/>
                </a:lnTo>
                <a:lnTo>
                  <a:pt x="275" y="253"/>
                </a:lnTo>
                <a:lnTo>
                  <a:pt x="276" y="253"/>
                </a:lnTo>
                <a:lnTo>
                  <a:pt x="278" y="253"/>
                </a:lnTo>
                <a:lnTo>
                  <a:pt x="280" y="253"/>
                </a:lnTo>
                <a:lnTo>
                  <a:pt x="284" y="253"/>
                </a:lnTo>
                <a:lnTo>
                  <a:pt x="286" y="253"/>
                </a:lnTo>
                <a:lnTo>
                  <a:pt x="293" y="253"/>
                </a:lnTo>
                <a:lnTo>
                  <a:pt x="298" y="253"/>
                </a:lnTo>
                <a:lnTo>
                  <a:pt x="306" y="253"/>
                </a:lnTo>
                <a:lnTo>
                  <a:pt x="309" y="253"/>
                </a:lnTo>
                <a:lnTo>
                  <a:pt x="319" y="253"/>
                </a:lnTo>
                <a:lnTo>
                  <a:pt x="320" y="253"/>
                </a:lnTo>
                <a:lnTo>
                  <a:pt x="325" y="253"/>
                </a:lnTo>
                <a:lnTo>
                  <a:pt x="329" y="253"/>
                </a:lnTo>
                <a:lnTo>
                  <a:pt x="332" y="253"/>
                </a:lnTo>
                <a:lnTo>
                  <a:pt x="333" y="253"/>
                </a:lnTo>
                <a:lnTo>
                  <a:pt x="335" y="253"/>
                </a:lnTo>
                <a:lnTo>
                  <a:pt x="337" y="253"/>
                </a:lnTo>
                <a:lnTo>
                  <a:pt x="345" y="253"/>
                </a:lnTo>
                <a:lnTo>
                  <a:pt x="350" y="253"/>
                </a:lnTo>
                <a:lnTo>
                  <a:pt x="353" y="253"/>
                </a:lnTo>
                <a:lnTo>
                  <a:pt x="355" y="253"/>
                </a:lnTo>
                <a:lnTo>
                  <a:pt x="356" y="253"/>
                </a:lnTo>
                <a:lnTo>
                  <a:pt x="360" y="255"/>
                </a:lnTo>
                <a:lnTo>
                  <a:pt x="361" y="255"/>
                </a:lnTo>
                <a:lnTo>
                  <a:pt x="361" y="253"/>
                </a:lnTo>
                <a:lnTo>
                  <a:pt x="365" y="253"/>
                </a:lnTo>
                <a:lnTo>
                  <a:pt x="366" y="255"/>
                </a:lnTo>
                <a:lnTo>
                  <a:pt x="371" y="255"/>
                </a:lnTo>
                <a:lnTo>
                  <a:pt x="373" y="255"/>
                </a:lnTo>
                <a:lnTo>
                  <a:pt x="376" y="255"/>
                </a:lnTo>
                <a:lnTo>
                  <a:pt x="378" y="255"/>
                </a:lnTo>
                <a:lnTo>
                  <a:pt x="387" y="255"/>
                </a:lnTo>
                <a:lnTo>
                  <a:pt x="394" y="255"/>
                </a:lnTo>
                <a:lnTo>
                  <a:pt x="397" y="255"/>
                </a:lnTo>
                <a:lnTo>
                  <a:pt x="399" y="255"/>
                </a:lnTo>
                <a:lnTo>
                  <a:pt x="402" y="255"/>
                </a:lnTo>
                <a:lnTo>
                  <a:pt x="417" y="255"/>
                </a:lnTo>
                <a:lnTo>
                  <a:pt x="428" y="255"/>
                </a:lnTo>
                <a:lnTo>
                  <a:pt x="430" y="255"/>
                </a:lnTo>
                <a:lnTo>
                  <a:pt x="441" y="255"/>
                </a:lnTo>
                <a:lnTo>
                  <a:pt x="443" y="255"/>
                </a:lnTo>
                <a:lnTo>
                  <a:pt x="445" y="255"/>
                </a:lnTo>
                <a:lnTo>
                  <a:pt x="449" y="255"/>
                </a:lnTo>
                <a:lnTo>
                  <a:pt x="451" y="255"/>
                </a:lnTo>
                <a:lnTo>
                  <a:pt x="454" y="255"/>
                </a:lnTo>
                <a:lnTo>
                  <a:pt x="459" y="255"/>
                </a:lnTo>
                <a:lnTo>
                  <a:pt x="466" y="255"/>
                </a:lnTo>
                <a:lnTo>
                  <a:pt x="467" y="255"/>
                </a:lnTo>
                <a:lnTo>
                  <a:pt x="469" y="255"/>
                </a:lnTo>
                <a:lnTo>
                  <a:pt x="476" y="256"/>
                </a:lnTo>
                <a:lnTo>
                  <a:pt x="481" y="256"/>
                </a:lnTo>
                <a:lnTo>
                  <a:pt x="482" y="256"/>
                </a:lnTo>
                <a:lnTo>
                  <a:pt x="484" y="256"/>
                </a:lnTo>
                <a:lnTo>
                  <a:pt x="485" y="256"/>
                </a:lnTo>
                <a:lnTo>
                  <a:pt x="489" y="256"/>
                </a:lnTo>
                <a:lnTo>
                  <a:pt x="502" y="256"/>
                </a:lnTo>
                <a:lnTo>
                  <a:pt x="505" y="256"/>
                </a:lnTo>
                <a:lnTo>
                  <a:pt x="507" y="256"/>
                </a:lnTo>
                <a:lnTo>
                  <a:pt x="515" y="256"/>
                </a:lnTo>
                <a:lnTo>
                  <a:pt x="531" y="256"/>
                </a:lnTo>
                <a:lnTo>
                  <a:pt x="533" y="256"/>
                </a:lnTo>
                <a:lnTo>
                  <a:pt x="538" y="256"/>
                </a:lnTo>
                <a:lnTo>
                  <a:pt x="541" y="256"/>
                </a:lnTo>
                <a:lnTo>
                  <a:pt x="548" y="256"/>
                </a:lnTo>
                <a:lnTo>
                  <a:pt x="549" y="256"/>
                </a:lnTo>
                <a:lnTo>
                  <a:pt x="551" y="256"/>
                </a:lnTo>
                <a:lnTo>
                  <a:pt x="557" y="256"/>
                </a:lnTo>
                <a:lnTo>
                  <a:pt x="564" y="256"/>
                </a:lnTo>
                <a:lnTo>
                  <a:pt x="567" y="256"/>
                </a:lnTo>
                <a:lnTo>
                  <a:pt x="572" y="256"/>
                </a:lnTo>
                <a:lnTo>
                  <a:pt x="572" y="258"/>
                </a:lnTo>
                <a:lnTo>
                  <a:pt x="572" y="260"/>
                </a:lnTo>
                <a:lnTo>
                  <a:pt x="572" y="261"/>
                </a:lnTo>
                <a:lnTo>
                  <a:pt x="570" y="263"/>
                </a:lnTo>
                <a:lnTo>
                  <a:pt x="569" y="265"/>
                </a:lnTo>
                <a:lnTo>
                  <a:pt x="567" y="265"/>
                </a:lnTo>
                <a:lnTo>
                  <a:pt x="566" y="265"/>
                </a:lnTo>
                <a:lnTo>
                  <a:pt x="566" y="266"/>
                </a:lnTo>
                <a:lnTo>
                  <a:pt x="566" y="268"/>
                </a:lnTo>
                <a:lnTo>
                  <a:pt x="566" y="269"/>
                </a:lnTo>
                <a:lnTo>
                  <a:pt x="566" y="271"/>
                </a:lnTo>
                <a:lnTo>
                  <a:pt x="564" y="271"/>
                </a:lnTo>
                <a:lnTo>
                  <a:pt x="564" y="273"/>
                </a:lnTo>
                <a:lnTo>
                  <a:pt x="564" y="274"/>
                </a:lnTo>
                <a:lnTo>
                  <a:pt x="562" y="274"/>
                </a:lnTo>
                <a:lnTo>
                  <a:pt x="564" y="274"/>
                </a:lnTo>
                <a:lnTo>
                  <a:pt x="564" y="276"/>
                </a:lnTo>
                <a:lnTo>
                  <a:pt x="564" y="278"/>
                </a:lnTo>
                <a:lnTo>
                  <a:pt x="566" y="278"/>
                </a:lnTo>
                <a:lnTo>
                  <a:pt x="566" y="279"/>
                </a:lnTo>
                <a:lnTo>
                  <a:pt x="567" y="279"/>
                </a:lnTo>
                <a:lnTo>
                  <a:pt x="569" y="281"/>
                </a:lnTo>
                <a:lnTo>
                  <a:pt x="569" y="283"/>
                </a:lnTo>
                <a:lnTo>
                  <a:pt x="567" y="284"/>
                </a:lnTo>
                <a:lnTo>
                  <a:pt x="567" y="286"/>
                </a:lnTo>
                <a:lnTo>
                  <a:pt x="567" y="287"/>
                </a:lnTo>
                <a:lnTo>
                  <a:pt x="566" y="287"/>
                </a:lnTo>
                <a:lnTo>
                  <a:pt x="566" y="289"/>
                </a:lnTo>
                <a:lnTo>
                  <a:pt x="566" y="291"/>
                </a:lnTo>
                <a:lnTo>
                  <a:pt x="564" y="291"/>
                </a:lnTo>
                <a:lnTo>
                  <a:pt x="564" y="292"/>
                </a:lnTo>
                <a:lnTo>
                  <a:pt x="564" y="294"/>
                </a:lnTo>
                <a:lnTo>
                  <a:pt x="562" y="294"/>
                </a:lnTo>
                <a:lnTo>
                  <a:pt x="562" y="296"/>
                </a:lnTo>
                <a:lnTo>
                  <a:pt x="561" y="296"/>
                </a:lnTo>
                <a:lnTo>
                  <a:pt x="561" y="297"/>
                </a:lnTo>
                <a:lnTo>
                  <a:pt x="559" y="297"/>
                </a:lnTo>
                <a:lnTo>
                  <a:pt x="557" y="299"/>
                </a:lnTo>
                <a:lnTo>
                  <a:pt x="557" y="301"/>
                </a:lnTo>
                <a:lnTo>
                  <a:pt x="556" y="301"/>
                </a:lnTo>
                <a:lnTo>
                  <a:pt x="554" y="301"/>
                </a:lnTo>
                <a:lnTo>
                  <a:pt x="552" y="301"/>
                </a:lnTo>
                <a:lnTo>
                  <a:pt x="551" y="301"/>
                </a:lnTo>
                <a:lnTo>
                  <a:pt x="549" y="301"/>
                </a:lnTo>
                <a:lnTo>
                  <a:pt x="549" y="302"/>
                </a:lnTo>
                <a:lnTo>
                  <a:pt x="548" y="302"/>
                </a:lnTo>
                <a:lnTo>
                  <a:pt x="546" y="302"/>
                </a:lnTo>
                <a:lnTo>
                  <a:pt x="544" y="302"/>
                </a:lnTo>
                <a:lnTo>
                  <a:pt x="544" y="304"/>
                </a:lnTo>
                <a:lnTo>
                  <a:pt x="543" y="304"/>
                </a:lnTo>
                <a:lnTo>
                  <a:pt x="543" y="305"/>
                </a:lnTo>
                <a:lnTo>
                  <a:pt x="541" y="305"/>
                </a:lnTo>
                <a:lnTo>
                  <a:pt x="539" y="305"/>
                </a:lnTo>
                <a:lnTo>
                  <a:pt x="538" y="305"/>
                </a:lnTo>
                <a:lnTo>
                  <a:pt x="536" y="305"/>
                </a:lnTo>
                <a:lnTo>
                  <a:pt x="536" y="307"/>
                </a:lnTo>
                <a:lnTo>
                  <a:pt x="536" y="309"/>
                </a:lnTo>
                <a:lnTo>
                  <a:pt x="534" y="310"/>
                </a:lnTo>
                <a:lnTo>
                  <a:pt x="533" y="310"/>
                </a:lnTo>
                <a:lnTo>
                  <a:pt x="533" y="312"/>
                </a:lnTo>
                <a:lnTo>
                  <a:pt x="531" y="314"/>
                </a:lnTo>
                <a:lnTo>
                  <a:pt x="531" y="315"/>
                </a:lnTo>
                <a:lnTo>
                  <a:pt x="533" y="315"/>
                </a:lnTo>
                <a:lnTo>
                  <a:pt x="531" y="315"/>
                </a:lnTo>
                <a:lnTo>
                  <a:pt x="531" y="317"/>
                </a:lnTo>
                <a:lnTo>
                  <a:pt x="533" y="317"/>
                </a:lnTo>
                <a:lnTo>
                  <a:pt x="534" y="317"/>
                </a:lnTo>
                <a:lnTo>
                  <a:pt x="534" y="318"/>
                </a:lnTo>
                <a:lnTo>
                  <a:pt x="533" y="318"/>
                </a:lnTo>
                <a:lnTo>
                  <a:pt x="533" y="320"/>
                </a:lnTo>
                <a:lnTo>
                  <a:pt x="534" y="322"/>
                </a:lnTo>
                <a:lnTo>
                  <a:pt x="534" y="323"/>
                </a:lnTo>
                <a:lnTo>
                  <a:pt x="536" y="323"/>
                </a:lnTo>
                <a:lnTo>
                  <a:pt x="536" y="325"/>
                </a:lnTo>
                <a:lnTo>
                  <a:pt x="538" y="325"/>
                </a:lnTo>
                <a:lnTo>
                  <a:pt x="538" y="323"/>
                </a:lnTo>
                <a:lnTo>
                  <a:pt x="538" y="325"/>
                </a:lnTo>
                <a:lnTo>
                  <a:pt x="539" y="327"/>
                </a:lnTo>
                <a:lnTo>
                  <a:pt x="541" y="327"/>
                </a:lnTo>
                <a:lnTo>
                  <a:pt x="543" y="327"/>
                </a:lnTo>
                <a:lnTo>
                  <a:pt x="543" y="328"/>
                </a:lnTo>
                <a:lnTo>
                  <a:pt x="543" y="330"/>
                </a:lnTo>
                <a:lnTo>
                  <a:pt x="544" y="330"/>
                </a:lnTo>
                <a:lnTo>
                  <a:pt x="546" y="330"/>
                </a:lnTo>
                <a:lnTo>
                  <a:pt x="548" y="330"/>
                </a:lnTo>
                <a:lnTo>
                  <a:pt x="548" y="332"/>
                </a:lnTo>
                <a:lnTo>
                  <a:pt x="549" y="330"/>
                </a:lnTo>
                <a:lnTo>
                  <a:pt x="551" y="328"/>
                </a:lnTo>
                <a:lnTo>
                  <a:pt x="551" y="330"/>
                </a:lnTo>
                <a:lnTo>
                  <a:pt x="552" y="330"/>
                </a:lnTo>
                <a:lnTo>
                  <a:pt x="552" y="328"/>
                </a:lnTo>
                <a:lnTo>
                  <a:pt x="554" y="328"/>
                </a:lnTo>
                <a:lnTo>
                  <a:pt x="554" y="330"/>
                </a:lnTo>
                <a:lnTo>
                  <a:pt x="554" y="332"/>
                </a:lnTo>
                <a:lnTo>
                  <a:pt x="556" y="332"/>
                </a:lnTo>
                <a:lnTo>
                  <a:pt x="556" y="333"/>
                </a:lnTo>
                <a:lnTo>
                  <a:pt x="556" y="335"/>
                </a:lnTo>
                <a:lnTo>
                  <a:pt x="557" y="335"/>
                </a:lnTo>
                <a:lnTo>
                  <a:pt x="559" y="335"/>
                </a:lnTo>
                <a:lnTo>
                  <a:pt x="559" y="336"/>
                </a:lnTo>
                <a:lnTo>
                  <a:pt x="559" y="338"/>
                </a:lnTo>
                <a:lnTo>
                  <a:pt x="557" y="338"/>
                </a:lnTo>
                <a:lnTo>
                  <a:pt x="556" y="338"/>
                </a:lnTo>
                <a:lnTo>
                  <a:pt x="554" y="338"/>
                </a:lnTo>
                <a:lnTo>
                  <a:pt x="552" y="340"/>
                </a:lnTo>
                <a:lnTo>
                  <a:pt x="552" y="341"/>
                </a:lnTo>
                <a:lnTo>
                  <a:pt x="551" y="341"/>
                </a:lnTo>
                <a:lnTo>
                  <a:pt x="551" y="343"/>
                </a:lnTo>
                <a:lnTo>
                  <a:pt x="552" y="343"/>
                </a:lnTo>
                <a:lnTo>
                  <a:pt x="551" y="345"/>
                </a:lnTo>
                <a:lnTo>
                  <a:pt x="549" y="345"/>
                </a:lnTo>
                <a:lnTo>
                  <a:pt x="549" y="346"/>
                </a:lnTo>
                <a:lnTo>
                  <a:pt x="548" y="346"/>
                </a:lnTo>
                <a:lnTo>
                  <a:pt x="546" y="346"/>
                </a:lnTo>
                <a:lnTo>
                  <a:pt x="544" y="348"/>
                </a:lnTo>
                <a:lnTo>
                  <a:pt x="544" y="350"/>
                </a:lnTo>
                <a:lnTo>
                  <a:pt x="543" y="350"/>
                </a:lnTo>
                <a:lnTo>
                  <a:pt x="543" y="351"/>
                </a:lnTo>
                <a:lnTo>
                  <a:pt x="541" y="353"/>
                </a:lnTo>
                <a:lnTo>
                  <a:pt x="541" y="354"/>
                </a:lnTo>
                <a:lnTo>
                  <a:pt x="541" y="356"/>
                </a:lnTo>
                <a:lnTo>
                  <a:pt x="539" y="358"/>
                </a:lnTo>
                <a:lnTo>
                  <a:pt x="538" y="358"/>
                </a:lnTo>
                <a:lnTo>
                  <a:pt x="539" y="358"/>
                </a:lnTo>
                <a:lnTo>
                  <a:pt x="539" y="359"/>
                </a:lnTo>
                <a:lnTo>
                  <a:pt x="541" y="359"/>
                </a:lnTo>
                <a:lnTo>
                  <a:pt x="543" y="359"/>
                </a:lnTo>
                <a:lnTo>
                  <a:pt x="543" y="361"/>
                </a:lnTo>
                <a:lnTo>
                  <a:pt x="543" y="363"/>
                </a:lnTo>
                <a:lnTo>
                  <a:pt x="543" y="364"/>
                </a:lnTo>
                <a:lnTo>
                  <a:pt x="543" y="366"/>
                </a:lnTo>
                <a:lnTo>
                  <a:pt x="543" y="367"/>
                </a:lnTo>
                <a:lnTo>
                  <a:pt x="541" y="369"/>
                </a:lnTo>
                <a:lnTo>
                  <a:pt x="539" y="369"/>
                </a:lnTo>
                <a:lnTo>
                  <a:pt x="539" y="371"/>
                </a:lnTo>
                <a:lnTo>
                  <a:pt x="539" y="372"/>
                </a:lnTo>
                <a:lnTo>
                  <a:pt x="539" y="374"/>
                </a:lnTo>
                <a:lnTo>
                  <a:pt x="539" y="376"/>
                </a:lnTo>
                <a:lnTo>
                  <a:pt x="541" y="376"/>
                </a:lnTo>
                <a:lnTo>
                  <a:pt x="541" y="377"/>
                </a:lnTo>
                <a:lnTo>
                  <a:pt x="543" y="377"/>
                </a:lnTo>
                <a:lnTo>
                  <a:pt x="541" y="379"/>
                </a:lnTo>
                <a:lnTo>
                  <a:pt x="543" y="379"/>
                </a:lnTo>
                <a:lnTo>
                  <a:pt x="543" y="381"/>
                </a:lnTo>
                <a:lnTo>
                  <a:pt x="544" y="381"/>
                </a:lnTo>
                <a:lnTo>
                  <a:pt x="544" y="382"/>
                </a:lnTo>
                <a:lnTo>
                  <a:pt x="544" y="384"/>
                </a:lnTo>
                <a:lnTo>
                  <a:pt x="546" y="384"/>
                </a:lnTo>
                <a:lnTo>
                  <a:pt x="546" y="385"/>
                </a:lnTo>
                <a:lnTo>
                  <a:pt x="544" y="385"/>
                </a:lnTo>
                <a:lnTo>
                  <a:pt x="544" y="387"/>
                </a:lnTo>
                <a:lnTo>
                  <a:pt x="543" y="387"/>
                </a:lnTo>
                <a:lnTo>
                  <a:pt x="541" y="387"/>
                </a:lnTo>
                <a:lnTo>
                  <a:pt x="539" y="387"/>
                </a:lnTo>
                <a:lnTo>
                  <a:pt x="538" y="387"/>
                </a:lnTo>
                <a:lnTo>
                  <a:pt x="534" y="387"/>
                </a:lnTo>
                <a:lnTo>
                  <a:pt x="533" y="387"/>
                </a:lnTo>
                <a:lnTo>
                  <a:pt x="531" y="387"/>
                </a:lnTo>
                <a:lnTo>
                  <a:pt x="525" y="387"/>
                </a:lnTo>
                <a:lnTo>
                  <a:pt x="518" y="387"/>
                </a:lnTo>
                <a:lnTo>
                  <a:pt x="505" y="387"/>
                </a:lnTo>
                <a:lnTo>
                  <a:pt x="482" y="387"/>
                </a:lnTo>
                <a:lnTo>
                  <a:pt x="479" y="385"/>
                </a:lnTo>
                <a:lnTo>
                  <a:pt x="472" y="385"/>
                </a:lnTo>
                <a:lnTo>
                  <a:pt x="471" y="385"/>
                </a:lnTo>
                <a:lnTo>
                  <a:pt x="466" y="385"/>
                </a:lnTo>
                <a:lnTo>
                  <a:pt x="464" y="385"/>
                </a:lnTo>
                <a:lnTo>
                  <a:pt x="463" y="385"/>
                </a:lnTo>
                <a:lnTo>
                  <a:pt x="463" y="384"/>
                </a:lnTo>
                <a:lnTo>
                  <a:pt x="461" y="382"/>
                </a:lnTo>
                <a:lnTo>
                  <a:pt x="461" y="381"/>
                </a:lnTo>
                <a:lnTo>
                  <a:pt x="459" y="381"/>
                </a:lnTo>
                <a:lnTo>
                  <a:pt x="458" y="381"/>
                </a:lnTo>
                <a:lnTo>
                  <a:pt x="458" y="379"/>
                </a:lnTo>
                <a:lnTo>
                  <a:pt x="456" y="379"/>
                </a:lnTo>
                <a:lnTo>
                  <a:pt x="456" y="381"/>
                </a:lnTo>
                <a:lnTo>
                  <a:pt x="454" y="381"/>
                </a:lnTo>
                <a:lnTo>
                  <a:pt x="453" y="382"/>
                </a:lnTo>
                <a:lnTo>
                  <a:pt x="451" y="382"/>
                </a:lnTo>
                <a:lnTo>
                  <a:pt x="449" y="382"/>
                </a:lnTo>
                <a:lnTo>
                  <a:pt x="448" y="384"/>
                </a:lnTo>
                <a:lnTo>
                  <a:pt x="448" y="382"/>
                </a:lnTo>
                <a:lnTo>
                  <a:pt x="446" y="382"/>
                </a:lnTo>
                <a:lnTo>
                  <a:pt x="445" y="384"/>
                </a:lnTo>
                <a:lnTo>
                  <a:pt x="443" y="384"/>
                </a:lnTo>
                <a:lnTo>
                  <a:pt x="443" y="382"/>
                </a:lnTo>
                <a:lnTo>
                  <a:pt x="441" y="382"/>
                </a:lnTo>
                <a:lnTo>
                  <a:pt x="441" y="381"/>
                </a:lnTo>
                <a:lnTo>
                  <a:pt x="440" y="381"/>
                </a:lnTo>
                <a:lnTo>
                  <a:pt x="440" y="382"/>
                </a:lnTo>
                <a:lnTo>
                  <a:pt x="438" y="382"/>
                </a:lnTo>
                <a:lnTo>
                  <a:pt x="436" y="382"/>
                </a:lnTo>
                <a:lnTo>
                  <a:pt x="435" y="382"/>
                </a:lnTo>
                <a:lnTo>
                  <a:pt x="435" y="384"/>
                </a:lnTo>
                <a:lnTo>
                  <a:pt x="433" y="384"/>
                </a:lnTo>
                <a:lnTo>
                  <a:pt x="432" y="384"/>
                </a:lnTo>
                <a:lnTo>
                  <a:pt x="432" y="382"/>
                </a:lnTo>
                <a:lnTo>
                  <a:pt x="430" y="382"/>
                </a:lnTo>
                <a:lnTo>
                  <a:pt x="428" y="382"/>
                </a:lnTo>
                <a:lnTo>
                  <a:pt x="427" y="382"/>
                </a:lnTo>
                <a:lnTo>
                  <a:pt x="427" y="381"/>
                </a:lnTo>
                <a:lnTo>
                  <a:pt x="427" y="379"/>
                </a:lnTo>
                <a:lnTo>
                  <a:pt x="425" y="379"/>
                </a:lnTo>
                <a:lnTo>
                  <a:pt x="423" y="379"/>
                </a:lnTo>
                <a:lnTo>
                  <a:pt x="422" y="377"/>
                </a:lnTo>
                <a:lnTo>
                  <a:pt x="420" y="376"/>
                </a:lnTo>
                <a:lnTo>
                  <a:pt x="420" y="377"/>
                </a:lnTo>
                <a:lnTo>
                  <a:pt x="418" y="377"/>
                </a:lnTo>
                <a:lnTo>
                  <a:pt x="417" y="377"/>
                </a:lnTo>
                <a:lnTo>
                  <a:pt x="417" y="376"/>
                </a:lnTo>
                <a:lnTo>
                  <a:pt x="415" y="376"/>
                </a:lnTo>
                <a:lnTo>
                  <a:pt x="415" y="374"/>
                </a:lnTo>
                <a:lnTo>
                  <a:pt x="414" y="374"/>
                </a:lnTo>
                <a:lnTo>
                  <a:pt x="412" y="376"/>
                </a:lnTo>
                <a:lnTo>
                  <a:pt x="410" y="376"/>
                </a:lnTo>
                <a:lnTo>
                  <a:pt x="410" y="374"/>
                </a:lnTo>
                <a:lnTo>
                  <a:pt x="409" y="374"/>
                </a:lnTo>
                <a:lnTo>
                  <a:pt x="409" y="372"/>
                </a:lnTo>
                <a:lnTo>
                  <a:pt x="409" y="374"/>
                </a:lnTo>
                <a:lnTo>
                  <a:pt x="407" y="372"/>
                </a:lnTo>
                <a:lnTo>
                  <a:pt x="405" y="372"/>
                </a:lnTo>
                <a:lnTo>
                  <a:pt x="405" y="371"/>
                </a:lnTo>
                <a:lnTo>
                  <a:pt x="404" y="371"/>
                </a:lnTo>
                <a:lnTo>
                  <a:pt x="402" y="369"/>
                </a:lnTo>
                <a:lnTo>
                  <a:pt x="400" y="369"/>
                </a:lnTo>
                <a:lnTo>
                  <a:pt x="399" y="369"/>
                </a:lnTo>
                <a:lnTo>
                  <a:pt x="397" y="369"/>
                </a:lnTo>
                <a:lnTo>
                  <a:pt x="397" y="367"/>
                </a:lnTo>
                <a:lnTo>
                  <a:pt x="396" y="367"/>
                </a:lnTo>
                <a:lnTo>
                  <a:pt x="394" y="367"/>
                </a:lnTo>
                <a:lnTo>
                  <a:pt x="394" y="366"/>
                </a:lnTo>
                <a:lnTo>
                  <a:pt x="392" y="364"/>
                </a:lnTo>
                <a:lnTo>
                  <a:pt x="392" y="363"/>
                </a:lnTo>
                <a:lnTo>
                  <a:pt x="391" y="363"/>
                </a:lnTo>
                <a:lnTo>
                  <a:pt x="389" y="363"/>
                </a:lnTo>
                <a:lnTo>
                  <a:pt x="389" y="361"/>
                </a:lnTo>
                <a:lnTo>
                  <a:pt x="387" y="359"/>
                </a:lnTo>
                <a:lnTo>
                  <a:pt x="386" y="359"/>
                </a:lnTo>
                <a:lnTo>
                  <a:pt x="386" y="358"/>
                </a:lnTo>
                <a:lnTo>
                  <a:pt x="384" y="358"/>
                </a:lnTo>
                <a:lnTo>
                  <a:pt x="383" y="358"/>
                </a:lnTo>
                <a:lnTo>
                  <a:pt x="381" y="358"/>
                </a:lnTo>
                <a:lnTo>
                  <a:pt x="379" y="358"/>
                </a:lnTo>
                <a:lnTo>
                  <a:pt x="379" y="359"/>
                </a:lnTo>
                <a:lnTo>
                  <a:pt x="379" y="361"/>
                </a:lnTo>
                <a:lnTo>
                  <a:pt x="378" y="363"/>
                </a:lnTo>
                <a:lnTo>
                  <a:pt x="374" y="363"/>
                </a:lnTo>
                <a:lnTo>
                  <a:pt x="374" y="364"/>
                </a:lnTo>
                <a:lnTo>
                  <a:pt x="373" y="366"/>
                </a:lnTo>
                <a:lnTo>
                  <a:pt x="371" y="366"/>
                </a:lnTo>
                <a:lnTo>
                  <a:pt x="369" y="366"/>
                </a:lnTo>
                <a:lnTo>
                  <a:pt x="369" y="367"/>
                </a:lnTo>
                <a:lnTo>
                  <a:pt x="368" y="367"/>
                </a:lnTo>
                <a:lnTo>
                  <a:pt x="366" y="369"/>
                </a:lnTo>
                <a:lnTo>
                  <a:pt x="363" y="371"/>
                </a:lnTo>
                <a:lnTo>
                  <a:pt x="361" y="372"/>
                </a:lnTo>
                <a:lnTo>
                  <a:pt x="360" y="372"/>
                </a:lnTo>
                <a:lnTo>
                  <a:pt x="358" y="372"/>
                </a:lnTo>
                <a:lnTo>
                  <a:pt x="358" y="374"/>
                </a:lnTo>
                <a:lnTo>
                  <a:pt x="358" y="376"/>
                </a:lnTo>
                <a:lnTo>
                  <a:pt x="356" y="376"/>
                </a:lnTo>
                <a:lnTo>
                  <a:pt x="355" y="376"/>
                </a:lnTo>
                <a:lnTo>
                  <a:pt x="353" y="376"/>
                </a:lnTo>
                <a:lnTo>
                  <a:pt x="351" y="377"/>
                </a:lnTo>
                <a:lnTo>
                  <a:pt x="350" y="377"/>
                </a:lnTo>
                <a:lnTo>
                  <a:pt x="348" y="377"/>
                </a:lnTo>
                <a:lnTo>
                  <a:pt x="347" y="377"/>
                </a:lnTo>
                <a:lnTo>
                  <a:pt x="347" y="376"/>
                </a:lnTo>
                <a:lnTo>
                  <a:pt x="345" y="376"/>
                </a:lnTo>
                <a:lnTo>
                  <a:pt x="343" y="374"/>
                </a:lnTo>
                <a:lnTo>
                  <a:pt x="342" y="374"/>
                </a:lnTo>
                <a:lnTo>
                  <a:pt x="342" y="372"/>
                </a:lnTo>
                <a:lnTo>
                  <a:pt x="342" y="371"/>
                </a:lnTo>
                <a:lnTo>
                  <a:pt x="340" y="371"/>
                </a:lnTo>
                <a:lnTo>
                  <a:pt x="340" y="369"/>
                </a:lnTo>
                <a:lnTo>
                  <a:pt x="338" y="367"/>
                </a:lnTo>
                <a:lnTo>
                  <a:pt x="338" y="366"/>
                </a:lnTo>
                <a:lnTo>
                  <a:pt x="337" y="364"/>
                </a:lnTo>
                <a:lnTo>
                  <a:pt x="337" y="363"/>
                </a:lnTo>
                <a:lnTo>
                  <a:pt x="337" y="361"/>
                </a:lnTo>
                <a:lnTo>
                  <a:pt x="335" y="359"/>
                </a:lnTo>
                <a:lnTo>
                  <a:pt x="333" y="359"/>
                </a:lnTo>
                <a:lnTo>
                  <a:pt x="333" y="358"/>
                </a:lnTo>
                <a:lnTo>
                  <a:pt x="332" y="358"/>
                </a:lnTo>
                <a:lnTo>
                  <a:pt x="332" y="356"/>
                </a:lnTo>
                <a:lnTo>
                  <a:pt x="330" y="356"/>
                </a:lnTo>
                <a:lnTo>
                  <a:pt x="330" y="354"/>
                </a:lnTo>
                <a:lnTo>
                  <a:pt x="329" y="353"/>
                </a:lnTo>
                <a:lnTo>
                  <a:pt x="327" y="353"/>
                </a:lnTo>
                <a:lnTo>
                  <a:pt x="325" y="353"/>
                </a:lnTo>
                <a:lnTo>
                  <a:pt x="325" y="351"/>
                </a:lnTo>
                <a:lnTo>
                  <a:pt x="324" y="350"/>
                </a:lnTo>
                <a:lnTo>
                  <a:pt x="324" y="348"/>
                </a:lnTo>
                <a:lnTo>
                  <a:pt x="324" y="346"/>
                </a:lnTo>
                <a:lnTo>
                  <a:pt x="324" y="345"/>
                </a:lnTo>
                <a:lnTo>
                  <a:pt x="322" y="343"/>
                </a:lnTo>
                <a:lnTo>
                  <a:pt x="320" y="341"/>
                </a:lnTo>
                <a:lnTo>
                  <a:pt x="320" y="340"/>
                </a:lnTo>
                <a:lnTo>
                  <a:pt x="319" y="340"/>
                </a:lnTo>
                <a:lnTo>
                  <a:pt x="317" y="338"/>
                </a:lnTo>
                <a:lnTo>
                  <a:pt x="316" y="338"/>
                </a:lnTo>
                <a:lnTo>
                  <a:pt x="314" y="338"/>
                </a:lnTo>
                <a:lnTo>
                  <a:pt x="312" y="338"/>
                </a:lnTo>
                <a:lnTo>
                  <a:pt x="311" y="338"/>
                </a:lnTo>
                <a:lnTo>
                  <a:pt x="309" y="336"/>
                </a:lnTo>
                <a:lnTo>
                  <a:pt x="307" y="336"/>
                </a:lnTo>
                <a:lnTo>
                  <a:pt x="306" y="335"/>
                </a:lnTo>
                <a:lnTo>
                  <a:pt x="304" y="335"/>
                </a:lnTo>
                <a:lnTo>
                  <a:pt x="302" y="335"/>
                </a:lnTo>
                <a:lnTo>
                  <a:pt x="301" y="335"/>
                </a:lnTo>
                <a:lnTo>
                  <a:pt x="299" y="336"/>
                </a:lnTo>
                <a:lnTo>
                  <a:pt x="298" y="336"/>
                </a:lnTo>
                <a:lnTo>
                  <a:pt x="296" y="336"/>
                </a:lnTo>
                <a:lnTo>
                  <a:pt x="294" y="336"/>
                </a:lnTo>
                <a:lnTo>
                  <a:pt x="293" y="336"/>
                </a:lnTo>
                <a:lnTo>
                  <a:pt x="291" y="336"/>
                </a:lnTo>
                <a:lnTo>
                  <a:pt x="291" y="335"/>
                </a:lnTo>
                <a:lnTo>
                  <a:pt x="288" y="335"/>
                </a:lnTo>
                <a:lnTo>
                  <a:pt x="286" y="335"/>
                </a:lnTo>
                <a:lnTo>
                  <a:pt x="284" y="335"/>
                </a:lnTo>
                <a:lnTo>
                  <a:pt x="283" y="335"/>
                </a:lnTo>
                <a:lnTo>
                  <a:pt x="281" y="335"/>
                </a:lnTo>
                <a:lnTo>
                  <a:pt x="281" y="336"/>
                </a:lnTo>
                <a:lnTo>
                  <a:pt x="280" y="336"/>
                </a:lnTo>
                <a:lnTo>
                  <a:pt x="278" y="336"/>
                </a:lnTo>
                <a:lnTo>
                  <a:pt x="278" y="338"/>
                </a:lnTo>
                <a:lnTo>
                  <a:pt x="276" y="338"/>
                </a:lnTo>
                <a:lnTo>
                  <a:pt x="275" y="338"/>
                </a:lnTo>
                <a:lnTo>
                  <a:pt x="273" y="338"/>
                </a:lnTo>
                <a:lnTo>
                  <a:pt x="271" y="336"/>
                </a:lnTo>
                <a:lnTo>
                  <a:pt x="270" y="336"/>
                </a:lnTo>
                <a:lnTo>
                  <a:pt x="270" y="338"/>
                </a:lnTo>
                <a:lnTo>
                  <a:pt x="268" y="338"/>
                </a:lnTo>
                <a:lnTo>
                  <a:pt x="266" y="338"/>
                </a:lnTo>
                <a:lnTo>
                  <a:pt x="266" y="336"/>
                </a:lnTo>
                <a:lnTo>
                  <a:pt x="265" y="336"/>
                </a:lnTo>
                <a:lnTo>
                  <a:pt x="263" y="336"/>
                </a:lnTo>
                <a:lnTo>
                  <a:pt x="262" y="336"/>
                </a:lnTo>
                <a:lnTo>
                  <a:pt x="262" y="338"/>
                </a:lnTo>
                <a:lnTo>
                  <a:pt x="260" y="338"/>
                </a:lnTo>
                <a:lnTo>
                  <a:pt x="258" y="338"/>
                </a:lnTo>
                <a:lnTo>
                  <a:pt x="258" y="336"/>
                </a:lnTo>
                <a:lnTo>
                  <a:pt x="257" y="338"/>
                </a:lnTo>
                <a:lnTo>
                  <a:pt x="255" y="338"/>
                </a:lnTo>
                <a:lnTo>
                  <a:pt x="253" y="338"/>
                </a:lnTo>
                <a:lnTo>
                  <a:pt x="253" y="336"/>
                </a:lnTo>
                <a:lnTo>
                  <a:pt x="252" y="336"/>
                </a:lnTo>
                <a:lnTo>
                  <a:pt x="252" y="335"/>
                </a:lnTo>
                <a:lnTo>
                  <a:pt x="250" y="335"/>
                </a:lnTo>
                <a:lnTo>
                  <a:pt x="250" y="336"/>
                </a:lnTo>
                <a:lnTo>
                  <a:pt x="249" y="336"/>
                </a:lnTo>
                <a:lnTo>
                  <a:pt x="247" y="336"/>
                </a:lnTo>
                <a:lnTo>
                  <a:pt x="245" y="336"/>
                </a:lnTo>
                <a:lnTo>
                  <a:pt x="244" y="336"/>
                </a:lnTo>
                <a:lnTo>
                  <a:pt x="242" y="336"/>
                </a:lnTo>
                <a:lnTo>
                  <a:pt x="240" y="335"/>
                </a:lnTo>
                <a:lnTo>
                  <a:pt x="237" y="336"/>
                </a:lnTo>
                <a:lnTo>
                  <a:pt x="235" y="336"/>
                </a:lnTo>
                <a:lnTo>
                  <a:pt x="234" y="336"/>
                </a:lnTo>
                <a:lnTo>
                  <a:pt x="232" y="338"/>
                </a:lnTo>
                <a:lnTo>
                  <a:pt x="232" y="336"/>
                </a:lnTo>
                <a:lnTo>
                  <a:pt x="231" y="335"/>
                </a:lnTo>
                <a:lnTo>
                  <a:pt x="229" y="335"/>
                </a:lnTo>
                <a:lnTo>
                  <a:pt x="227" y="336"/>
                </a:lnTo>
                <a:lnTo>
                  <a:pt x="226" y="336"/>
                </a:lnTo>
                <a:lnTo>
                  <a:pt x="224" y="336"/>
                </a:lnTo>
                <a:lnTo>
                  <a:pt x="224" y="338"/>
                </a:lnTo>
                <a:lnTo>
                  <a:pt x="222" y="338"/>
                </a:lnTo>
                <a:lnTo>
                  <a:pt x="221" y="338"/>
                </a:lnTo>
                <a:lnTo>
                  <a:pt x="219" y="338"/>
                </a:lnTo>
                <a:lnTo>
                  <a:pt x="217" y="338"/>
                </a:lnTo>
                <a:lnTo>
                  <a:pt x="216" y="338"/>
                </a:lnTo>
                <a:lnTo>
                  <a:pt x="216" y="336"/>
                </a:lnTo>
                <a:lnTo>
                  <a:pt x="214" y="336"/>
                </a:lnTo>
                <a:lnTo>
                  <a:pt x="213" y="336"/>
                </a:lnTo>
                <a:lnTo>
                  <a:pt x="211" y="336"/>
                </a:lnTo>
                <a:lnTo>
                  <a:pt x="211" y="335"/>
                </a:lnTo>
                <a:lnTo>
                  <a:pt x="211" y="333"/>
                </a:lnTo>
                <a:lnTo>
                  <a:pt x="211" y="332"/>
                </a:lnTo>
                <a:lnTo>
                  <a:pt x="213" y="332"/>
                </a:lnTo>
                <a:lnTo>
                  <a:pt x="213" y="330"/>
                </a:lnTo>
                <a:lnTo>
                  <a:pt x="211" y="330"/>
                </a:lnTo>
                <a:lnTo>
                  <a:pt x="209" y="328"/>
                </a:lnTo>
                <a:lnTo>
                  <a:pt x="208" y="328"/>
                </a:lnTo>
                <a:lnTo>
                  <a:pt x="206" y="328"/>
                </a:lnTo>
                <a:lnTo>
                  <a:pt x="204" y="328"/>
                </a:lnTo>
                <a:lnTo>
                  <a:pt x="203" y="328"/>
                </a:lnTo>
                <a:lnTo>
                  <a:pt x="201" y="328"/>
                </a:lnTo>
                <a:lnTo>
                  <a:pt x="200" y="327"/>
                </a:lnTo>
                <a:lnTo>
                  <a:pt x="198" y="327"/>
                </a:lnTo>
                <a:lnTo>
                  <a:pt x="196" y="327"/>
                </a:lnTo>
                <a:lnTo>
                  <a:pt x="195" y="327"/>
                </a:lnTo>
                <a:lnTo>
                  <a:pt x="193" y="327"/>
                </a:lnTo>
                <a:lnTo>
                  <a:pt x="191" y="325"/>
                </a:lnTo>
                <a:lnTo>
                  <a:pt x="190" y="325"/>
                </a:lnTo>
                <a:lnTo>
                  <a:pt x="190" y="323"/>
                </a:lnTo>
                <a:lnTo>
                  <a:pt x="190" y="322"/>
                </a:lnTo>
                <a:lnTo>
                  <a:pt x="188" y="322"/>
                </a:lnTo>
                <a:lnTo>
                  <a:pt x="185" y="320"/>
                </a:lnTo>
                <a:lnTo>
                  <a:pt x="183" y="320"/>
                </a:lnTo>
                <a:lnTo>
                  <a:pt x="180" y="320"/>
                </a:lnTo>
                <a:lnTo>
                  <a:pt x="178" y="320"/>
                </a:lnTo>
                <a:lnTo>
                  <a:pt x="177" y="320"/>
                </a:lnTo>
                <a:lnTo>
                  <a:pt x="177" y="318"/>
                </a:lnTo>
                <a:lnTo>
                  <a:pt x="175" y="318"/>
                </a:lnTo>
                <a:lnTo>
                  <a:pt x="175" y="317"/>
                </a:lnTo>
                <a:lnTo>
                  <a:pt x="173" y="317"/>
                </a:lnTo>
                <a:lnTo>
                  <a:pt x="173" y="315"/>
                </a:lnTo>
                <a:lnTo>
                  <a:pt x="172" y="315"/>
                </a:lnTo>
                <a:lnTo>
                  <a:pt x="170" y="314"/>
                </a:lnTo>
                <a:lnTo>
                  <a:pt x="168" y="314"/>
                </a:lnTo>
                <a:lnTo>
                  <a:pt x="168" y="312"/>
                </a:lnTo>
                <a:lnTo>
                  <a:pt x="167" y="312"/>
                </a:lnTo>
                <a:lnTo>
                  <a:pt x="165" y="312"/>
                </a:lnTo>
                <a:lnTo>
                  <a:pt x="164" y="312"/>
                </a:lnTo>
                <a:lnTo>
                  <a:pt x="162" y="314"/>
                </a:lnTo>
                <a:lnTo>
                  <a:pt x="160" y="314"/>
                </a:lnTo>
                <a:lnTo>
                  <a:pt x="159" y="314"/>
                </a:lnTo>
                <a:lnTo>
                  <a:pt x="157" y="314"/>
                </a:lnTo>
                <a:lnTo>
                  <a:pt x="157" y="315"/>
                </a:lnTo>
                <a:lnTo>
                  <a:pt x="155" y="315"/>
                </a:lnTo>
                <a:lnTo>
                  <a:pt x="154" y="317"/>
                </a:lnTo>
                <a:lnTo>
                  <a:pt x="152" y="317"/>
                </a:lnTo>
                <a:lnTo>
                  <a:pt x="149" y="317"/>
                </a:lnTo>
                <a:lnTo>
                  <a:pt x="147" y="318"/>
                </a:lnTo>
                <a:lnTo>
                  <a:pt x="146" y="318"/>
                </a:lnTo>
                <a:lnTo>
                  <a:pt x="144" y="318"/>
                </a:lnTo>
                <a:lnTo>
                  <a:pt x="142" y="318"/>
                </a:lnTo>
                <a:lnTo>
                  <a:pt x="141" y="318"/>
                </a:lnTo>
                <a:lnTo>
                  <a:pt x="139" y="318"/>
                </a:lnTo>
                <a:lnTo>
                  <a:pt x="137" y="320"/>
                </a:lnTo>
                <a:lnTo>
                  <a:pt x="136" y="320"/>
                </a:lnTo>
                <a:lnTo>
                  <a:pt x="134" y="320"/>
                </a:lnTo>
                <a:lnTo>
                  <a:pt x="133" y="320"/>
                </a:lnTo>
                <a:lnTo>
                  <a:pt x="131" y="318"/>
                </a:lnTo>
                <a:lnTo>
                  <a:pt x="129" y="318"/>
                </a:lnTo>
                <a:lnTo>
                  <a:pt x="128" y="318"/>
                </a:lnTo>
                <a:lnTo>
                  <a:pt x="126" y="318"/>
                </a:lnTo>
                <a:lnTo>
                  <a:pt x="126" y="317"/>
                </a:lnTo>
                <a:lnTo>
                  <a:pt x="124" y="317"/>
                </a:lnTo>
                <a:lnTo>
                  <a:pt x="123" y="315"/>
                </a:lnTo>
                <a:lnTo>
                  <a:pt x="123" y="314"/>
                </a:lnTo>
                <a:lnTo>
                  <a:pt x="123" y="312"/>
                </a:lnTo>
                <a:lnTo>
                  <a:pt x="121" y="312"/>
                </a:lnTo>
                <a:lnTo>
                  <a:pt x="121" y="310"/>
                </a:lnTo>
                <a:lnTo>
                  <a:pt x="119" y="309"/>
                </a:lnTo>
                <a:lnTo>
                  <a:pt x="118" y="309"/>
                </a:lnTo>
                <a:lnTo>
                  <a:pt x="118" y="310"/>
                </a:lnTo>
                <a:lnTo>
                  <a:pt x="116" y="310"/>
                </a:lnTo>
                <a:lnTo>
                  <a:pt x="115" y="310"/>
                </a:lnTo>
                <a:lnTo>
                  <a:pt x="113" y="310"/>
                </a:lnTo>
                <a:lnTo>
                  <a:pt x="111" y="312"/>
                </a:lnTo>
                <a:lnTo>
                  <a:pt x="110" y="312"/>
                </a:lnTo>
                <a:lnTo>
                  <a:pt x="108" y="312"/>
                </a:lnTo>
                <a:lnTo>
                  <a:pt x="106" y="310"/>
                </a:lnTo>
                <a:lnTo>
                  <a:pt x="105" y="310"/>
                </a:lnTo>
                <a:lnTo>
                  <a:pt x="103" y="309"/>
                </a:lnTo>
                <a:lnTo>
                  <a:pt x="101" y="309"/>
                </a:lnTo>
                <a:lnTo>
                  <a:pt x="100" y="309"/>
                </a:lnTo>
                <a:lnTo>
                  <a:pt x="98" y="309"/>
                </a:lnTo>
                <a:lnTo>
                  <a:pt x="98" y="310"/>
                </a:lnTo>
                <a:lnTo>
                  <a:pt x="97" y="310"/>
                </a:lnTo>
                <a:lnTo>
                  <a:pt x="95" y="310"/>
                </a:lnTo>
                <a:lnTo>
                  <a:pt x="93" y="310"/>
                </a:lnTo>
                <a:lnTo>
                  <a:pt x="92" y="310"/>
                </a:lnTo>
                <a:lnTo>
                  <a:pt x="92" y="309"/>
                </a:lnTo>
                <a:lnTo>
                  <a:pt x="90" y="309"/>
                </a:lnTo>
                <a:lnTo>
                  <a:pt x="88" y="309"/>
                </a:lnTo>
                <a:lnTo>
                  <a:pt x="87" y="309"/>
                </a:lnTo>
                <a:lnTo>
                  <a:pt x="85" y="309"/>
                </a:lnTo>
                <a:lnTo>
                  <a:pt x="83" y="309"/>
                </a:lnTo>
                <a:lnTo>
                  <a:pt x="83" y="310"/>
                </a:lnTo>
                <a:lnTo>
                  <a:pt x="82" y="312"/>
                </a:lnTo>
                <a:lnTo>
                  <a:pt x="82" y="315"/>
                </a:lnTo>
                <a:lnTo>
                  <a:pt x="82" y="317"/>
                </a:lnTo>
                <a:lnTo>
                  <a:pt x="80" y="317"/>
                </a:lnTo>
                <a:lnTo>
                  <a:pt x="79" y="318"/>
                </a:lnTo>
                <a:lnTo>
                  <a:pt x="77" y="318"/>
                </a:lnTo>
                <a:lnTo>
                  <a:pt x="75" y="318"/>
                </a:lnTo>
                <a:lnTo>
                  <a:pt x="74" y="318"/>
                </a:lnTo>
                <a:lnTo>
                  <a:pt x="74" y="320"/>
                </a:lnTo>
                <a:lnTo>
                  <a:pt x="72" y="322"/>
                </a:lnTo>
                <a:lnTo>
                  <a:pt x="70" y="322"/>
                </a:lnTo>
                <a:lnTo>
                  <a:pt x="69" y="322"/>
                </a:lnTo>
                <a:lnTo>
                  <a:pt x="67" y="322"/>
                </a:lnTo>
                <a:lnTo>
                  <a:pt x="66" y="320"/>
                </a:lnTo>
                <a:lnTo>
                  <a:pt x="66" y="318"/>
                </a:lnTo>
                <a:lnTo>
                  <a:pt x="64" y="318"/>
                </a:lnTo>
                <a:lnTo>
                  <a:pt x="62" y="318"/>
                </a:lnTo>
                <a:lnTo>
                  <a:pt x="62" y="320"/>
                </a:lnTo>
                <a:lnTo>
                  <a:pt x="62" y="322"/>
                </a:lnTo>
                <a:lnTo>
                  <a:pt x="62" y="323"/>
                </a:lnTo>
                <a:lnTo>
                  <a:pt x="62" y="325"/>
                </a:lnTo>
                <a:lnTo>
                  <a:pt x="62" y="327"/>
                </a:lnTo>
                <a:lnTo>
                  <a:pt x="61" y="327"/>
                </a:lnTo>
                <a:lnTo>
                  <a:pt x="61" y="328"/>
                </a:lnTo>
                <a:lnTo>
                  <a:pt x="59" y="328"/>
                </a:lnTo>
                <a:lnTo>
                  <a:pt x="57" y="328"/>
                </a:lnTo>
                <a:lnTo>
                  <a:pt x="56" y="328"/>
                </a:lnTo>
                <a:lnTo>
                  <a:pt x="54" y="328"/>
                </a:lnTo>
                <a:lnTo>
                  <a:pt x="52" y="328"/>
                </a:lnTo>
                <a:lnTo>
                  <a:pt x="52" y="330"/>
                </a:lnTo>
                <a:lnTo>
                  <a:pt x="51" y="330"/>
                </a:lnTo>
                <a:lnTo>
                  <a:pt x="51" y="332"/>
                </a:lnTo>
                <a:lnTo>
                  <a:pt x="51" y="333"/>
                </a:lnTo>
                <a:lnTo>
                  <a:pt x="49" y="333"/>
                </a:lnTo>
                <a:lnTo>
                  <a:pt x="48" y="333"/>
                </a:lnTo>
                <a:lnTo>
                  <a:pt x="46" y="333"/>
                </a:lnTo>
                <a:lnTo>
                  <a:pt x="44" y="335"/>
                </a:lnTo>
                <a:lnTo>
                  <a:pt x="43" y="335"/>
                </a:lnTo>
                <a:lnTo>
                  <a:pt x="39" y="338"/>
                </a:lnTo>
                <a:lnTo>
                  <a:pt x="38" y="338"/>
                </a:lnTo>
                <a:lnTo>
                  <a:pt x="36" y="336"/>
                </a:lnTo>
                <a:lnTo>
                  <a:pt x="34" y="336"/>
                </a:lnTo>
                <a:lnTo>
                  <a:pt x="33" y="336"/>
                </a:lnTo>
                <a:lnTo>
                  <a:pt x="33" y="338"/>
                </a:lnTo>
                <a:lnTo>
                  <a:pt x="31" y="338"/>
                </a:lnTo>
                <a:lnTo>
                  <a:pt x="31" y="340"/>
                </a:lnTo>
                <a:lnTo>
                  <a:pt x="30" y="340"/>
                </a:lnTo>
                <a:lnTo>
                  <a:pt x="28" y="341"/>
                </a:lnTo>
                <a:lnTo>
                  <a:pt x="28" y="343"/>
                </a:lnTo>
                <a:lnTo>
                  <a:pt x="26" y="343"/>
                </a:lnTo>
                <a:lnTo>
                  <a:pt x="26" y="345"/>
                </a:lnTo>
                <a:lnTo>
                  <a:pt x="25" y="345"/>
                </a:lnTo>
                <a:lnTo>
                  <a:pt x="23" y="345"/>
                </a:lnTo>
                <a:lnTo>
                  <a:pt x="23" y="346"/>
                </a:lnTo>
                <a:lnTo>
                  <a:pt x="25" y="346"/>
                </a:lnTo>
                <a:lnTo>
                  <a:pt x="25" y="348"/>
                </a:lnTo>
                <a:lnTo>
                  <a:pt x="23" y="348"/>
                </a:lnTo>
                <a:lnTo>
                  <a:pt x="23" y="350"/>
                </a:lnTo>
                <a:lnTo>
                  <a:pt x="23" y="351"/>
                </a:lnTo>
                <a:lnTo>
                  <a:pt x="23" y="353"/>
                </a:lnTo>
                <a:lnTo>
                  <a:pt x="23" y="354"/>
                </a:lnTo>
                <a:lnTo>
                  <a:pt x="21" y="354"/>
                </a:lnTo>
                <a:lnTo>
                  <a:pt x="21" y="356"/>
                </a:lnTo>
                <a:lnTo>
                  <a:pt x="20" y="356"/>
                </a:lnTo>
                <a:lnTo>
                  <a:pt x="18" y="356"/>
                </a:lnTo>
                <a:lnTo>
                  <a:pt x="18" y="354"/>
                </a:lnTo>
                <a:lnTo>
                  <a:pt x="17" y="354"/>
                </a:lnTo>
                <a:lnTo>
                  <a:pt x="15" y="353"/>
                </a:lnTo>
                <a:lnTo>
                  <a:pt x="13" y="353"/>
                </a:lnTo>
                <a:lnTo>
                  <a:pt x="13" y="351"/>
                </a:lnTo>
                <a:lnTo>
                  <a:pt x="12" y="351"/>
                </a:lnTo>
                <a:lnTo>
                  <a:pt x="12" y="353"/>
                </a:lnTo>
                <a:lnTo>
                  <a:pt x="10" y="353"/>
                </a:lnTo>
                <a:lnTo>
                  <a:pt x="10" y="354"/>
                </a:lnTo>
                <a:lnTo>
                  <a:pt x="8" y="354"/>
                </a:lnTo>
                <a:lnTo>
                  <a:pt x="8" y="356"/>
                </a:lnTo>
                <a:lnTo>
                  <a:pt x="7" y="356"/>
                </a:lnTo>
                <a:lnTo>
                  <a:pt x="7" y="358"/>
                </a:lnTo>
                <a:lnTo>
                  <a:pt x="5" y="358"/>
                </a:lnTo>
                <a:lnTo>
                  <a:pt x="5" y="359"/>
                </a:lnTo>
                <a:lnTo>
                  <a:pt x="5" y="361"/>
                </a:lnTo>
                <a:lnTo>
                  <a:pt x="3" y="361"/>
                </a:lnTo>
                <a:lnTo>
                  <a:pt x="3" y="363"/>
                </a:lnTo>
                <a:lnTo>
                  <a:pt x="3" y="364"/>
                </a:lnTo>
                <a:lnTo>
                  <a:pt x="3" y="366"/>
                </a:lnTo>
                <a:lnTo>
                  <a:pt x="2" y="366"/>
                </a:lnTo>
                <a:lnTo>
                  <a:pt x="0" y="366"/>
                </a:lnTo>
                <a:lnTo>
                  <a:pt x="0" y="367"/>
                </a:lnTo>
              </a:path>
            </a:pathLst>
          </a:custGeom>
          <a:solidFill>
            <a:schemeClr val="accent2">
              <a:lumMod val="20000"/>
              <a:lumOff val="80000"/>
            </a:schemeClr>
          </a:solidFill>
          <a:ln w="1270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61" name="Freeform 800"/>
          <p:cNvSpPr>
            <a:spLocks/>
          </p:cNvSpPr>
          <p:nvPr/>
        </p:nvSpPr>
        <p:spPr bwMode="auto">
          <a:xfrm>
            <a:off x="2667404" y="2035339"/>
            <a:ext cx="230674" cy="795226"/>
          </a:xfrm>
          <a:custGeom>
            <a:avLst/>
            <a:gdLst>
              <a:gd name="T0" fmla="*/ 82 w 114"/>
              <a:gd name="T1" fmla="*/ 381 h 382"/>
              <a:gd name="T2" fmla="*/ 72 w 114"/>
              <a:gd name="T3" fmla="*/ 377 h 382"/>
              <a:gd name="T4" fmla="*/ 73 w 114"/>
              <a:gd name="T5" fmla="*/ 366 h 382"/>
              <a:gd name="T6" fmla="*/ 70 w 114"/>
              <a:gd name="T7" fmla="*/ 358 h 382"/>
              <a:gd name="T8" fmla="*/ 62 w 114"/>
              <a:gd name="T9" fmla="*/ 360 h 382"/>
              <a:gd name="T10" fmla="*/ 62 w 114"/>
              <a:gd name="T11" fmla="*/ 350 h 382"/>
              <a:gd name="T12" fmla="*/ 52 w 114"/>
              <a:gd name="T13" fmla="*/ 345 h 382"/>
              <a:gd name="T14" fmla="*/ 47 w 114"/>
              <a:gd name="T15" fmla="*/ 345 h 382"/>
              <a:gd name="T16" fmla="*/ 36 w 114"/>
              <a:gd name="T17" fmla="*/ 343 h 382"/>
              <a:gd name="T18" fmla="*/ 26 w 114"/>
              <a:gd name="T19" fmla="*/ 335 h 382"/>
              <a:gd name="T20" fmla="*/ 20 w 114"/>
              <a:gd name="T21" fmla="*/ 340 h 382"/>
              <a:gd name="T22" fmla="*/ 13 w 114"/>
              <a:gd name="T23" fmla="*/ 333 h 382"/>
              <a:gd name="T24" fmla="*/ 20 w 114"/>
              <a:gd name="T25" fmla="*/ 324 h 382"/>
              <a:gd name="T26" fmla="*/ 26 w 114"/>
              <a:gd name="T27" fmla="*/ 312 h 382"/>
              <a:gd name="T28" fmla="*/ 36 w 114"/>
              <a:gd name="T29" fmla="*/ 311 h 382"/>
              <a:gd name="T30" fmla="*/ 41 w 114"/>
              <a:gd name="T31" fmla="*/ 302 h 382"/>
              <a:gd name="T32" fmla="*/ 34 w 114"/>
              <a:gd name="T33" fmla="*/ 297 h 382"/>
              <a:gd name="T34" fmla="*/ 24 w 114"/>
              <a:gd name="T35" fmla="*/ 293 h 382"/>
              <a:gd name="T36" fmla="*/ 15 w 114"/>
              <a:gd name="T37" fmla="*/ 291 h 382"/>
              <a:gd name="T38" fmla="*/ 5 w 114"/>
              <a:gd name="T39" fmla="*/ 289 h 382"/>
              <a:gd name="T40" fmla="*/ 0 w 114"/>
              <a:gd name="T41" fmla="*/ 281 h 382"/>
              <a:gd name="T42" fmla="*/ 2 w 114"/>
              <a:gd name="T43" fmla="*/ 270 h 382"/>
              <a:gd name="T44" fmla="*/ 11 w 114"/>
              <a:gd name="T45" fmla="*/ 270 h 382"/>
              <a:gd name="T46" fmla="*/ 16 w 114"/>
              <a:gd name="T47" fmla="*/ 261 h 382"/>
              <a:gd name="T48" fmla="*/ 20 w 114"/>
              <a:gd name="T49" fmla="*/ 253 h 382"/>
              <a:gd name="T50" fmla="*/ 24 w 114"/>
              <a:gd name="T51" fmla="*/ 244 h 382"/>
              <a:gd name="T52" fmla="*/ 33 w 114"/>
              <a:gd name="T53" fmla="*/ 234 h 382"/>
              <a:gd name="T54" fmla="*/ 34 w 114"/>
              <a:gd name="T55" fmla="*/ 226 h 382"/>
              <a:gd name="T56" fmla="*/ 51 w 114"/>
              <a:gd name="T57" fmla="*/ 227 h 382"/>
              <a:gd name="T58" fmla="*/ 59 w 114"/>
              <a:gd name="T59" fmla="*/ 219 h 382"/>
              <a:gd name="T60" fmla="*/ 67 w 114"/>
              <a:gd name="T61" fmla="*/ 206 h 382"/>
              <a:gd name="T62" fmla="*/ 67 w 114"/>
              <a:gd name="T63" fmla="*/ 190 h 382"/>
              <a:gd name="T64" fmla="*/ 54 w 114"/>
              <a:gd name="T65" fmla="*/ 181 h 382"/>
              <a:gd name="T66" fmla="*/ 52 w 114"/>
              <a:gd name="T67" fmla="*/ 165 h 382"/>
              <a:gd name="T68" fmla="*/ 55 w 114"/>
              <a:gd name="T69" fmla="*/ 154 h 382"/>
              <a:gd name="T70" fmla="*/ 57 w 114"/>
              <a:gd name="T71" fmla="*/ 139 h 382"/>
              <a:gd name="T72" fmla="*/ 57 w 114"/>
              <a:gd name="T73" fmla="*/ 129 h 382"/>
              <a:gd name="T74" fmla="*/ 67 w 114"/>
              <a:gd name="T75" fmla="*/ 124 h 382"/>
              <a:gd name="T76" fmla="*/ 73 w 114"/>
              <a:gd name="T77" fmla="*/ 118 h 382"/>
              <a:gd name="T78" fmla="*/ 85 w 114"/>
              <a:gd name="T79" fmla="*/ 111 h 382"/>
              <a:gd name="T80" fmla="*/ 88 w 114"/>
              <a:gd name="T81" fmla="*/ 105 h 382"/>
              <a:gd name="T82" fmla="*/ 82 w 114"/>
              <a:gd name="T83" fmla="*/ 95 h 382"/>
              <a:gd name="T84" fmla="*/ 73 w 114"/>
              <a:gd name="T85" fmla="*/ 85 h 382"/>
              <a:gd name="T86" fmla="*/ 80 w 114"/>
              <a:gd name="T87" fmla="*/ 78 h 382"/>
              <a:gd name="T88" fmla="*/ 88 w 114"/>
              <a:gd name="T89" fmla="*/ 78 h 382"/>
              <a:gd name="T90" fmla="*/ 83 w 114"/>
              <a:gd name="T91" fmla="*/ 69 h 382"/>
              <a:gd name="T92" fmla="*/ 80 w 114"/>
              <a:gd name="T93" fmla="*/ 59 h 382"/>
              <a:gd name="T94" fmla="*/ 73 w 114"/>
              <a:gd name="T95" fmla="*/ 54 h 382"/>
              <a:gd name="T96" fmla="*/ 67 w 114"/>
              <a:gd name="T97" fmla="*/ 47 h 382"/>
              <a:gd name="T98" fmla="*/ 72 w 114"/>
              <a:gd name="T99" fmla="*/ 39 h 382"/>
              <a:gd name="T100" fmla="*/ 88 w 114"/>
              <a:gd name="T101" fmla="*/ 39 h 382"/>
              <a:gd name="T102" fmla="*/ 91 w 114"/>
              <a:gd name="T103" fmla="*/ 29 h 382"/>
              <a:gd name="T104" fmla="*/ 90 w 114"/>
              <a:gd name="T105" fmla="*/ 18 h 382"/>
              <a:gd name="T106" fmla="*/ 96 w 114"/>
              <a:gd name="T107" fmla="*/ 10 h 382"/>
              <a:gd name="T108" fmla="*/ 103 w 114"/>
              <a:gd name="T109" fmla="*/ 5 h 382"/>
              <a:gd name="T110" fmla="*/ 109 w 114"/>
              <a:gd name="T111"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 h="382">
                <a:moveTo>
                  <a:pt x="88" y="377"/>
                </a:moveTo>
                <a:lnTo>
                  <a:pt x="87" y="377"/>
                </a:lnTo>
                <a:lnTo>
                  <a:pt x="85" y="377"/>
                </a:lnTo>
                <a:lnTo>
                  <a:pt x="83" y="377"/>
                </a:lnTo>
                <a:lnTo>
                  <a:pt x="82" y="377"/>
                </a:lnTo>
                <a:lnTo>
                  <a:pt x="82" y="379"/>
                </a:lnTo>
                <a:lnTo>
                  <a:pt x="82" y="381"/>
                </a:lnTo>
                <a:lnTo>
                  <a:pt x="80" y="381"/>
                </a:lnTo>
                <a:lnTo>
                  <a:pt x="78" y="381"/>
                </a:lnTo>
                <a:lnTo>
                  <a:pt x="78" y="382"/>
                </a:lnTo>
                <a:lnTo>
                  <a:pt x="77" y="382"/>
                </a:lnTo>
                <a:lnTo>
                  <a:pt x="75" y="381"/>
                </a:lnTo>
                <a:lnTo>
                  <a:pt x="73" y="379"/>
                </a:lnTo>
                <a:lnTo>
                  <a:pt x="72" y="377"/>
                </a:lnTo>
                <a:lnTo>
                  <a:pt x="72" y="376"/>
                </a:lnTo>
                <a:lnTo>
                  <a:pt x="72" y="374"/>
                </a:lnTo>
                <a:lnTo>
                  <a:pt x="72" y="373"/>
                </a:lnTo>
                <a:lnTo>
                  <a:pt x="72" y="371"/>
                </a:lnTo>
                <a:lnTo>
                  <a:pt x="73" y="369"/>
                </a:lnTo>
                <a:lnTo>
                  <a:pt x="73" y="368"/>
                </a:lnTo>
                <a:lnTo>
                  <a:pt x="73" y="366"/>
                </a:lnTo>
                <a:lnTo>
                  <a:pt x="73" y="364"/>
                </a:lnTo>
                <a:lnTo>
                  <a:pt x="73" y="363"/>
                </a:lnTo>
                <a:lnTo>
                  <a:pt x="73" y="361"/>
                </a:lnTo>
                <a:lnTo>
                  <a:pt x="73" y="360"/>
                </a:lnTo>
                <a:lnTo>
                  <a:pt x="72" y="360"/>
                </a:lnTo>
                <a:lnTo>
                  <a:pt x="72" y="358"/>
                </a:lnTo>
                <a:lnTo>
                  <a:pt x="70" y="358"/>
                </a:lnTo>
                <a:lnTo>
                  <a:pt x="69" y="358"/>
                </a:lnTo>
                <a:lnTo>
                  <a:pt x="69" y="360"/>
                </a:lnTo>
                <a:lnTo>
                  <a:pt x="67" y="360"/>
                </a:lnTo>
                <a:lnTo>
                  <a:pt x="65" y="360"/>
                </a:lnTo>
                <a:lnTo>
                  <a:pt x="65" y="361"/>
                </a:lnTo>
                <a:lnTo>
                  <a:pt x="64" y="360"/>
                </a:lnTo>
                <a:lnTo>
                  <a:pt x="62" y="360"/>
                </a:lnTo>
                <a:lnTo>
                  <a:pt x="62" y="358"/>
                </a:lnTo>
                <a:lnTo>
                  <a:pt x="60" y="356"/>
                </a:lnTo>
                <a:lnTo>
                  <a:pt x="60" y="355"/>
                </a:lnTo>
                <a:lnTo>
                  <a:pt x="62" y="355"/>
                </a:lnTo>
                <a:lnTo>
                  <a:pt x="62" y="353"/>
                </a:lnTo>
                <a:lnTo>
                  <a:pt x="62" y="351"/>
                </a:lnTo>
                <a:lnTo>
                  <a:pt x="62" y="350"/>
                </a:lnTo>
                <a:lnTo>
                  <a:pt x="60" y="350"/>
                </a:lnTo>
                <a:lnTo>
                  <a:pt x="59" y="350"/>
                </a:lnTo>
                <a:lnTo>
                  <a:pt x="57" y="350"/>
                </a:lnTo>
                <a:lnTo>
                  <a:pt x="55" y="350"/>
                </a:lnTo>
                <a:lnTo>
                  <a:pt x="54" y="350"/>
                </a:lnTo>
                <a:lnTo>
                  <a:pt x="52" y="348"/>
                </a:lnTo>
                <a:lnTo>
                  <a:pt x="52" y="345"/>
                </a:lnTo>
                <a:lnTo>
                  <a:pt x="54" y="345"/>
                </a:lnTo>
                <a:lnTo>
                  <a:pt x="54" y="343"/>
                </a:lnTo>
                <a:lnTo>
                  <a:pt x="52" y="343"/>
                </a:lnTo>
                <a:lnTo>
                  <a:pt x="51" y="343"/>
                </a:lnTo>
                <a:lnTo>
                  <a:pt x="49" y="343"/>
                </a:lnTo>
                <a:lnTo>
                  <a:pt x="49" y="345"/>
                </a:lnTo>
                <a:lnTo>
                  <a:pt x="47" y="345"/>
                </a:lnTo>
                <a:lnTo>
                  <a:pt x="46" y="345"/>
                </a:lnTo>
                <a:lnTo>
                  <a:pt x="44" y="345"/>
                </a:lnTo>
                <a:lnTo>
                  <a:pt x="42" y="345"/>
                </a:lnTo>
                <a:lnTo>
                  <a:pt x="41" y="343"/>
                </a:lnTo>
                <a:lnTo>
                  <a:pt x="39" y="343"/>
                </a:lnTo>
                <a:lnTo>
                  <a:pt x="38" y="343"/>
                </a:lnTo>
                <a:lnTo>
                  <a:pt x="36" y="343"/>
                </a:lnTo>
                <a:lnTo>
                  <a:pt x="34" y="342"/>
                </a:lnTo>
                <a:lnTo>
                  <a:pt x="33" y="342"/>
                </a:lnTo>
                <a:lnTo>
                  <a:pt x="33" y="340"/>
                </a:lnTo>
                <a:lnTo>
                  <a:pt x="33" y="338"/>
                </a:lnTo>
                <a:lnTo>
                  <a:pt x="31" y="337"/>
                </a:lnTo>
                <a:lnTo>
                  <a:pt x="28" y="335"/>
                </a:lnTo>
                <a:lnTo>
                  <a:pt x="26" y="335"/>
                </a:lnTo>
                <a:lnTo>
                  <a:pt x="26" y="337"/>
                </a:lnTo>
                <a:lnTo>
                  <a:pt x="26" y="338"/>
                </a:lnTo>
                <a:lnTo>
                  <a:pt x="26" y="340"/>
                </a:lnTo>
                <a:lnTo>
                  <a:pt x="24" y="340"/>
                </a:lnTo>
                <a:lnTo>
                  <a:pt x="23" y="340"/>
                </a:lnTo>
                <a:lnTo>
                  <a:pt x="21" y="340"/>
                </a:lnTo>
                <a:lnTo>
                  <a:pt x="20" y="340"/>
                </a:lnTo>
                <a:lnTo>
                  <a:pt x="18" y="340"/>
                </a:lnTo>
                <a:lnTo>
                  <a:pt x="16" y="340"/>
                </a:lnTo>
                <a:lnTo>
                  <a:pt x="15" y="340"/>
                </a:lnTo>
                <a:lnTo>
                  <a:pt x="15" y="338"/>
                </a:lnTo>
                <a:lnTo>
                  <a:pt x="13" y="337"/>
                </a:lnTo>
                <a:lnTo>
                  <a:pt x="13" y="335"/>
                </a:lnTo>
                <a:lnTo>
                  <a:pt x="13" y="333"/>
                </a:lnTo>
                <a:lnTo>
                  <a:pt x="13" y="332"/>
                </a:lnTo>
                <a:lnTo>
                  <a:pt x="15" y="330"/>
                </a:lnTo>
                <a:lnTo>
                  <a:pt x="15" y="328"/>
                </a:lnTo>
                <a:lnTo>
                  <a:pt x="15" y="327"/>
                </a:lnTo>
                <a:lnTo>
                  <a:pt x="16" y="325"/>
                </a:lnTo>
                <a:lnTo>
                  <a:pt x="18" y="325"/>
                </a:lnTo>
                <a:lnTo>
                  <a:pt x="20" y="324"/>
                </a:lnTo>
                <a:lnTo>
                  <a:pt x="21" y="322"/>
                </a:lnTo>
                <a:lnTo>
                  <a:pt x="21" y="320"/>
                </a:lnTo>
                <a:lnTo>
                  <a:pt x="21" y="317"/>
                </a:lnTo>
                <a:lnTo>
                  <a:pt x="23" y="315"/>
                </a:lnTo>
                <a:lnTo>
                  <a:pt x="24" y="314"/>
                </a:lnTo>
                <a:lnTo>
                  <a:pt x="26" y="314"/>
                </a:lnTo>
                <a:lnTo>
                  <a:pt x="26" y="312"/>
                </a:lnTo>
                <a:lnTo>
                  <a:pt x="28" y="312"/>
                </a:lnTo>
                <a:lnTo>
                  <a:pt x="29" y="312"/>
                </a:lnTo>
                <a:lnTo>
                  <a:pt x="31" y="312"/>
                </a:lnTo>
                <a:lnTo>
                  <a:pt x="31" y="311"/>
                </a:lnTo>
                <a:lnTo>
                  <a:pt x="33" y="311"/>
                </a:lnTo>
                <a:lnTo>
                  <a:pt x="34" y="311"/>
                </a:lnTo>
                <a:lnTo>
                  <a:pt x="36" y="311"/>
                </a:lnTo>
                <a:lnTo>
                  <a:pt x="38" y="311"/>
                </a:lnTo>
                <a:lnTo>
                  <a:pt x="38" y="309"/>
                </a:lnTo>
                <a:lnTo>
                  <a:pt x="39" y="307"/>
                </a:lnTo>
                <a:lnTo>
                  <a:pt x="39" y="306"/>
                </a:lnTo>
                <a:lnTo>
                  <a:pt x="41" y="306"/>
                </a:lnTo>
                <a:lnTo>
                  <a:pt x="41" y="304"/>
                </a:lnTo>
                <a:lnTo>
                  <a:pt x="41" y="302"/>
                </a:lnTo>
                <a:lnTo>
                  <a:pt x="41" y="301"/>
                </a:lnTo>
                <a:lnTo>
                  <a:pt x="39" y="301"/>
                </a:lnTo>
                <a:lnTo>
                  <a:pt x="39" y="299"/>
                </a:lnTo>
                <a:lnTo>
                  <a:pt x="38" y="299"/>
                </a:lnTo>
                <a:lnTo>
                  <a:pt x="38" y="297"/>
                </a:lnTo>
                <a:lnTo>
                  <a:pt x="36" y="297"/>
                </a:lnTo>
                <a:lnTo>
                  <a:pt x="34" y="297"/>
                </a:lnTo>
                <a:lnTo>
                  <a:pt x="34" y="296"/>
                </a:lnTo>
                <a:lnTo>
                  <a:pt x="33" y="296"/>
                </a:lnTo>
                <a:lnTo>
                  <a:pt x="31" y="294"/>
                </a:lnTo>
                <a:lnTo>
                  <a:pt x="29" y="294"/>
                </a:lnTo>
                <a:lnTo>
                  <a:pt x="28" y="294"/>
                </a:lnTo>
                <a:lnTo>
                  <a:pt x="26" y="293"/>
                </a:lnTo>
                <a:lnTo>
                  <a:pt x="24" y="293"/>
                </a:lnTo>
                <a:lnTo>
                  <a:pt x="23" y="291"/>
                </a:lnTo>
                <a:lnTo>
                  <a:pt x="21" y="291"/>
                </a:lnTo>
                <a:lnTo>
                  <a:pt x="21" y="293"/>
                </a:lnTo>
                <a:lnTo>
                  <a:pt x="20" y="293"/>
                </a:lnTo>
                <a:lnTo>
                  <a:pt x="18" y="293"/>
                </a:lnTo>
                <a:lnTo>
                  <a:pt x="16" y="293"/>
                </a:lnTo>
                <a:lnTo>
                  <a:pt x="15" y="291"/>
                </a:lnTo>
                <a:lnTo>
                  <a:pt x="15" y="289"/>
                </a:lnTo>
                <a:lnTo>
                  <a:pt x="13" y="289"/>
                </a:lnTo>
                <a:lnTo>
                  <a:pt x="11" y="289"/>
                </a:lnTo>
                <a:lnTo>
                  <a:pt x="10" y="289"/>
                </a:lnTo>
                <a:lnTo>
                  <a:pt x="8" y="289"/>
                </a:lnTo>
                <a:lnTo>
                  <a:pt x="6" y="289"/>
                </a:lnTo>
                <a:lnTo>
                  <a:pt x="5" y="289"/>
                </a:lnTo>
                <a:lnTo>
                  <a:pt x="3" y="289"/>
                </a:lnTo>
                <a:lnTo>
                  <a:pt x="3" y="288"/>
                </a:lnTo>
                <a:lnTo>
                  <a:pt x="2" y="288"/>
                </a:lnTo>
                <a:lnTo>
                  <a:pt x="2" y="286"/>
                </a:lnTo>
                <a:lnTo>
                  <a:pt x="2" y="284"/>
                </a:lnTo>
                <a:lnTo>
                  <a:pt x="0" y="283"/>
                </a:lnTo>
                <a:lnTo>
                  <a:pt x="0" y="281"/>
                </a:lnTo>
                <a:lnTo>
                  <a:pt x="2" y="279"/>
                </a:lnTo>
                <a:lnTo>
                  <a:pt x="2" y="278"/>
                </a:lnTo>
                <a:lnTo>
                  <a:pt x="2" y="276"/>
                </a:lnTo>
                <a:lnTo>
                  <a:pt x="0" y="275"/>
                </a:lnTo>
                <a:lnTo>
                  <a:pt x="0" y="273"/>
                </a:lnTo>
                <a:lnTo>
                  <a:pt x="0" y="271"/>
                </a:lnTo>
                <a:lnTo>
                  <a:pt x="2" y="270"/>
                </a:lnTo>
                <a:lnTo>
                  <a:pt x="2" y="268"/>
                </a:lnTo>
                <a:lnTo>
                  <a:pt x="3" y="268"/>
                </a:lnTo>
                <a:lnTo>
                  <a:pt x="5" y="266"/>
                </a:lnTo>
                <a:lnTo>
                  <a:pt x="6" y="266"/>
                </a:lnTo>
                <a:lnTo>
                  <a:pt x="8" y="268"/>
                </a:lnTo>
                <a:lnTo>
                  <a:pt x="10" y="270"/>
                </a:lnTo>
                <a:lnTo>
                  <a:pt x="11" y="270"/>
                </a:lnTo>
                <a:lnTo>
                  <a:pt x="13" y="270"/>
                </a:lnTo>
                <a:lnTo>
                  <a:pt x="15" y="270"/>
                </a:lnTo>
                <a:lnTo>
                  <a:pt x="16" y="268"/>
                </a:lnTo>
                <a:lnTo>
                  <a:pt x="16" y="266"/>
                </a:lnTo>
                <a:lnTo>
                  <a:pt x="16" y="265"/>
                </a:lnTo>
                <a:lnTo>
                  <a:pt x="16" y="263"/>
                </a:lnTo>
                <a:lnTo>
                  <a:pt x="16" y="261"/>
                </a:lnTo>
                <a:lnTo>
                  <a:pt x="16" y="260"/>
                </a:lnTo>
                <a:lnTo>
                  <a:pt x="18" y="260"/>
                </a:lnTo>
                <a:lnTo>
                  <a:pt x="18" y="258"/>
                </a:lnTo>
                <a:lnTo>
                  <a:pt x="18" y="257"/>
                </a:lnTo>
                <a:lnTo>
                  <a:pt x="18" y="255"/>
                </a:lnTo>
                <a:lnTo>
                  <a:pt x="20" y="255"/>
                </a:lnTo>
                <a:lnTo>
                  <a:pt x="20" y="253"/>
                </a:lnTo>
                <a:lnTo>
                  <a:pt x="21" y="253"/>
                </a:lnTo>
                <a:lnTo>
                  <a:pt x="21" y="252"/>
                </a:lnTo>
                <a:lnTo>
                  <a:pt x="23" y="252"/>
                </a:lnTo>
                <a:lnTo>
                  <a:pt x="23" y="250"/>
                </a:lnTo>
                <a:lnTo>
                  <a:pt x="23" y="248"/>
                </a:lnTo>
                <a:lnTo>
                  <a:pt x="24" y="245"/>
                </a:lnTo>
                <a:lnTo>
                  <a:pt x="24" y="244"/>
                </a:lnTo>
                <a:lnTo>
                  <a:pt x="26" y="242"/>
                </a:lnTo>
                <a:lnTo>
                  <a:pt x="26" y="240"/>
                </a:lnTo>
                <a:lnTo>
                  <a:pt x="28" y="239"/>
                </a:lnTo>
                <a:lnTo>
                  <a:pt x="29" y="237"/>
                </a:lnTo>
                <a:lnTo>
                  <a:pt x="31" y="237"/>
                </a:lnTo>
                <a:lnTo>
                  <a:pt x="31" y="235"/>
                </a:lnTo>
                <a:lnTo>
                  <a:pt x="33" y="234"/>
                </a:lnTo>
                <a:lnTo>
                  <a:pt x="33" y="232"/>
                </a:lnTo>
                <a:lnTo>
                  <a:pt x="31" y="232"/>
                </a:lnTo>
                <a:lnTo>
                  <a:pt x="33" y="230"/>
                </a:lnTo>
                <a:lnTo>
                  <a:pt x="33" y="229"/>
                </a:lnTo>
                <a:lnTo>
                  <a:pt x="33" y="227"/>
                </a:lnTo>
                <a:lnTo>
                  <a:pt x="33" y="226"/>
                </a:lnTo>
                <a:lnTo>
                  <a:pt x="34" y="226"/>
                </a:lnTo>
                <a:lnTo>
                  <a:pt x="36" y="226"/>
                </a:lnTo>
                <a:lnTo>
                  <a:pt x="39" y="226"/>
                </a:lnTo>
                <a:lnTo>
                  <a:pt x="42" y="226"/>
                </a:lnTo>
                <a:lnTo>
                  <a:pt x="46" y="227"/>
                </a:lnTo>
                <a:lnTo>
                  <a:pt x="47" y="227"/>
                </a:lnTo>
                <a:lnTo>
                  <a:pt x="49" y="229"/>
                </a:lnTo>
                <a:lnTo>
                  <a:pt x="51" y="227"/>
                </a:lnTo>
                <a:lnTo>
                  <a:pt x="52" y="227"/>
                </a:lnTo>
                <a:lnTo>
                  <a:pt x="52" y="226"/>
                </a:lnTo>
                <a:lnTo>
                  <a:pt x="54" y="224"/>
                </a:lnTo>
                <a:lnTo>
                  <a:pt x="55" y="224"/>
                </a:lnTo>
                <a:lnTo>
                  <a:pt x="55" y="222"/>
                </a:lnTo>
                <a:lnTo>
                  <a:pt x="57" y="221"/>
                </a:lnTo>
                <a:lnTo>
                  <a:pt x="59" y="219"/>
                </a:lnTo>
                <a:lnTo>
                  <a:pt x="64" y="217"/>
                </a:lnTo>
                <a:lnTo>
                  <a:pt x="65" y="217"/>
                </a:lnTo>
                <a:lnTo>
                  <a:pt x="65" y="216"/>
                </a:lnTo>
                <a:lnTo>
                  <a:pt x="67" y="212"/>
                </a:lnTo>
                <a:lnTo>
                  <a:pt x="67" y="209"/>
                </a:lnTo>
                <a:lnTo>
                  <a:pt x="67" y="208"/>
                </a:lnTo>
                <a:lnTo>
                  <a:pt x="67" y="206"/>
                </a:lnTo>
                <a:lnTo>
                  <a:pt x="69" y="204"/>
                </a:lnTo>
                <a:lnTo>
                  <a:pt x="69" y="199"/>
                </a:lnTo>
                <a:lnTo>
                  <a:pt x="69" y="198"/>
                </a:lnTo>
                <a:lnTo>
                  <a:pt x="69" y="196"/>
                </a:lnTo>
                <a:lnTo>
                  <a:pt x="69" y="194"/>
                </a:lnTo>
                <a:lnTo>
                  <a:pt x="69" y="191"/>
                </a:lnTo>
                <a:lnTo>
                  <a:pt x="67" y="190"/>
                </a:lnTo>
                <a:lnTo>
                  <a:pt x="65" y="188"/>
                </a:lnTo>
                <a:lnTo>
                  <a:pt x="64" y="188"/>
                </a:lnTo>
                <a:lnTo>
                  <a:pt x="62" y="188"/>
                </a:lnTo>
                <a:lnTo>
                  <a:pt x="60" y="188"/>
                </a:lnTo>
                <a:lnTo>
                  <a:pt x="57" y="188"/>
                </a:lnTo>
                <a:lnTo>
                  <a:pt x="55" y="188"/>
                </a:lnTo>
                <a:lnTo>
                  <a:pt x="54" y="181"/>
                </a:lnTo>
                <a:lnTo>
                  <a:pt x="54" y="180"/>
                </a:lnTo>
                <a:lnTo>
                  <a:pt x="54" y="178"/>
                </a:lnTo>
                <a:lnTo>
                  <a:pt x="54" y="175"/>
                </a:lnTo>
                <a:lnTo>
                  <a:pt x="52" y="173"/>
                </a:lnTo>
                <a:lnTo>
                  <a:pt x="52" y="172"/>
                </a:lnTo>
                <a:lnTo>
                  <a:pt x="52" y="170"/>
                </a:lnTo>
                <a:lnTo>
                  <a:pt x="52" y="165"/>
                </a:lnTo>
                <a:lnTo>
                  <a:pt x="52" y="163"/>
                </a:lnTo>
                <a:lnTo>
                  <a:pt x="52" y="162"/>
                </a:lnTo>
                <a:lnTo>
                  <a:pt x="52" y="160"/>
                </a:lnTo>
                <a:lnTo>
                  <a:pt x="54" y="159"/>
                </a:lnTo>
                <a:lnTo>
                  <a:pt x="55" y="157"/>
                </a:lnTo>
                <a:lnTo>
                  <a:pt x="55" y="155"/>
                </a:lnTo>
                <a:lnTo>
                  <a:pt x="55" y="154"/>
                </a:lnTo>
                <a:lnTo>
                  <a:pt x="55" y="149"/>
                </a:lnTo>
                <a:lnTo>
                  <a:pt x="55" y="147"/>
                </a:lnTo>
                <a:lnTo>
                  <a:pt x="55" y="145"/>
                </a:lnTo>
                <a:lnTo>
                  <a:pt x="55" y="144"/>
                </a:lnTo>
                <a:lnTo>
                  <a:pt x="57" y="142"/>
                </a:lnTo>
                <a:lnTo>
                  <a:pt x="57" y="141"/>
                </a:lnTo>
                <a:lnTo>
                  <a:pt x="57" y="139"/>
                </a:lnTo>
                <a:lnTo>
                  <a:pt x="57" y="137"/>
                </a:lnTo>
                <a:lnTo>
                  <a:pt x="57" y="136"/>
                </a:lnTo>
                <a:lnTo>
                  <a:pt x="55" y="134"/>
                </a:lnTo>
                <a:lnTo>
                  <a:pt x="55" y="132"/>
                </a:lnTo>
                <a:lnTo>
                  <a:pt x="55" y="131"/>
                </a:lnTo>
                <a:lnTo>
                  <a:pt x="57" y="131"/>
                </a:lnTo>
                <a:lnTo>
                  <a:pt x="57" y="129"/>
                </a:lnTo>
                <a:lnTo>
                  <a:pt x="59" y="129"/>
                </a:lnTo>
                <a:lnTo>
                  <a:pt x="60" y="128"/>
                </a:lnTo>
                <a:lnTo>
                  <a:pt x="62" y="128"/>
                </a:lnTo>
                <a:lnTo>
                  <a:pt x="64" y="128"/>
                </a:lnTo>
                <a:lnTo>
                  <a:pt x="65" y="126"/>
                </a:lnTo>
                <a:lnTo>
                  <a:pt x="67" y="126"/>
                </a:lnTo>
                <a:lnTo>
                  <a:pt x="67" y="124"/>
                </a:lnTo>
                <a:lnTo>
                  <a:pt x="67" y="123"/>
                </a:lnTo>
                <a:lnTo>
                  <a:pt x="69" y="123"/>
                </a:lnTo>
                <a:lnTo>
                  <a:pt x="69" y="121"/>
                </a:lnTo>
                <a:lnTo>
                  <a:pt x="70" y="119"/>
                </a:lnTo>
                <a:lnTo>
                  <a:pt x="72" y="119"/>
                </a:lnTo>
                <a:lnTo>
                  <a:pt x="72" y="118"/>
                </a:lnTo>
                <a:lnTo>
                  <a:pt x="73" y="118"/>
                </a:lnTo>
                <a:lnTo>
                  <a:pt x="75" y="118"/>
                </a:lnTo>
                <a:lnTo>
                  <a:pt x="78" y="118"/>
                </a:lnTo>
                <a:lnTo>
                  <a:pt x="80" y="118"/>
                </a:lnTo>
                <a:lnTo>
                  <a:pt x="80" y="116"/>
                </a:lnTo>
                <a:lnTo>
                  <a:pt x="82" y="116"/>
                </a:lnTo>
                <a:lnTo>
                  <a:pt x="83" y="114"/>
                </a:lnTo>
                <a:lnTo>
                  <a:pt x="85" y="111"/>
                </a:lnTo>
                <a:lnTo>
                  <a:pt x="87" y="110"/>
                </a:lnTo>
                <a:lnTo>
                  <a:pt x="88" y="110"/>
                </a:lnTo>
                <a:lnTo>
                  <a:pt x="90" y="108"/>
                </a:lnTo>
                <a:lnTo>
                  <a:pt x="90" y="106"/>
                </a:lnTo>
                <a:lnTo>
                  <a:pt x="90" y="105"/>
                </a:lnTo>
                <a:lnTo>
                  <a:pt x="88" y="106"/>
                </a:lnTo>
                <a:lnTo>
                  <a:pt x="88" y="105"/>
                </a:lnTo>
                <a:lnTo>
                  <a:pt x="87" y="103"/>
                </a:lnTo>
                <a:lnTo>
                  <a:pt x="85" y="101"/>
                </a:lnTo>
                <a:lnTo>
                  <a:pt x="85" y="100"/>
                </a:lnTo>
                <a:lnTo>
                  <a:pt x="83" y="100"/>
                </a:lnTo>
                <a:lnTo>
                  <a:pt x="83" y="98"/>
                </a:lnTo>
                <a:lnTo>
                  <a:pt x="83" y="96"/>
                </a:lnTo>
                <a:lnTo>
                  <a:pt x="82" y="95"/>
                </a:lnTo>
                <a:lnTo>
                  <a:pt x="80" y="93"/>
                </a:lnTo>
                <a:lnTo>
                  <a:pt x="78" y="93"/>
                </a:lnTo>
                <a:lnTo>
                  <a:pt x="77" y="92"/>
                </a:lnTo>
                <a:lnTo>
                  <a:pt x="75" y="92"/>
                </a:lnTo>
                <a:lnTo>
                  <a:pt x="75" y="90"/>
                </a:lnTo>
                <a:lnTo>
                  <a:pt x="73" y="88"/>
                </a:lnTo>
                <a:lnTo>
                  <a:pt x="73" y="85"/>
                </a:lnTo>
                <a:lnTo>
                  <a:pt x="73" y="83"/>
                </a:lnTo>
                <a:lnTo>
                  <a:pt x="73" y="82"/>
                </a:lnTo>
                <a:lnTo>
                  <a:pt x="75" y="80"/>
                </a:lnTo>
                <a:lnTo>
                  <a:pt x="75" y="78"/>
                </a:lnTo>
                <a:lnTo>
                  <a:pt x="77" y="78"/>
                </a:lnTo>
                <a:lnTo>
                  <a:pt x="78" y="78"/>
                </a:lnTo>
                <a:lnTo>
                  <a:pt x="80" y="78"/>
                </a:lnTo>
                <a:lnTo>
                  <a:pt x="82" y="78"/>
                </a:lnTo>
                <a:lnTo>
                  <a:pt x="82" y="80"/>
                </a:lnTo>
                <a:lnTo>
                  <a:pt x="83" y="80"/>
                </a:lnTo>
                <a:lnTo>
                  <a:pt x="85" y="80"/>
                </a:lnTo>
                <a:lnTo>
                  <a:pt x="87" y="80"/>
                </a:lnTo>
                <a:lnTo>
                  <a:pt x="87" y="78"/>
                </a:lnTo>
                <a:lnTo>
                  <a:pt x="88" y="78"/>
                </a:lnTo>
                <a:lnTo>
                  <a:pt x="88" y="77"/>
                </a:lnTo>
                <a:lnTo>
                  <a:pt x="88" y="75"/>
                </a:lnTo>
                <a:lnTo>
                  <a:pt x="87" y="74"/>
                </a:lnTo>
                <a:lnTo>
                  <a:pt x="85" y="74"/>
                </a:lnTo>
                <a:lnTo>
                  <a:pt x="85" y="72"/>
                </a:lnTo>
                <a:lnTo>
                  <a:pt x="83" y="70"/>
                </a:lnTo>
                <a:lnTo>
                  <a:pt x="83" y="69"/>
                </a:lnTo>
                <a:lnTo>
                  <a:pt x="82" y="69"/>
                </a:lnTo>
                <a:lnTo>
                  <a:pt x="82" y="67"/>
                </a:lnTo>
                <a:lnTo>
                  <a:pt x="82" y="64"/>
                </a:lnTo>
                <a:lnTo>
                  <a:pt x="82" y="62"/>
                </a:lnTo>
                <a:lnTo>
                  <a:pt x="80" y="62"/>
                </a:lnTo>
                <a:lnTo>
                  <a:pt x="80" y="61"/>
                </a:lnTo>
                <a:lnTo>
                  <a:pt x="80" y="59"/>
                </a:lnTo>
                <a:lnTo>
                  <a:pt x="82" y="57"/>
                </a:lnTo>
                <a:lnTo>
                  <a:pt x="82" y="56"/>
                </a:lnTo>
                <a:lnTo>
                  <a:pt x="80" y="54"/>
                </a:lnTo>
                <a:lnTo>
                  <a:pt x="78" y="52"/>
                </a:lnTo>
                <a:lnTo>
                  <a:pt x="77" y="52"/>
                </a:lnTo>
                <a:lnTo>
                  <a:pt x="75" y="52"/>
                </a:lnTo>
                <a:lnTo>
                  <a:pt x="73" y="54"/>
                </a:lnTo>
                <a:lnTo>
                  <a:pt x="72" y="54"/>
                </a:lnTo>
                <a:lnTo>
                  <a:pt x="70" y="54"/>
                </a:lnTo>
                <a:lnTo>
                  <a:pt x="69" y="54"/>
                </a:lnTo>
                <a:lnTo>
                  <a:pt x="69" y="52"/>
                </a:lnTo>
                <a:lnTo>
                  <a:pt x="69" y="51"/>
                </a:lnTo>
                <a:lnTo>
                  <a:pt x="67" y="49"/>
                </a:lnTo>
                <a:lnTo>
                  <a:pt x="67" y="47"/>
                </a:lnTo>
                <a:lnTo>
                  <a:pt x="67" y="46"/>
                </a:lnTo>
                <a:lnTo>
                  <a:pt x="69" y="44"/>
                </a:lnTo>
                <a:lnTo>
                  <a:pt x="69" y="43"/>
                </a:lnTo>
                <a:lnTo>
                  <a:pt x="70" y="43"/>
                </a:lnTo>
                <a:lnTo>
                  <a:pt x="70" y="41"/>
                </a:lnTo>
                <a:lnTo>
                  <a:pt x="72" y="41"/>
                </a:lnTo>
                <a:lnTo>
                  <a:pt x="72" y="39"/>
                </a:lnTo>
                <a:lnTo>
                  <a:pt x="73" y="39"/>
                </a:lnTo>
                <a:lnTo>
                  <a:pt x="77" y="39"/>
                </a:lnTo>
                <a:lnTo>
                  <a:pt x="78" y="39"/>
                </a:lnTo>
                <a:lnTo>
                  <a:pt x="82" y="39"/>
                </a:lnTo>
                <a:lnTo>
                  <a:pt x="83" y="39"/>
                </a:lnTo>
                <a:lnTo>
                  <a:pt x="87" y="39"/>
                </a:lnTo>
                <a:lnTo>
                  <a:pt x="88" y="39"/>
                </a:lnTo>
                <a:lnTo>
                  <a:pt x="90" y="39"/>
                </a:lnTo>
                <a:lnTo>
                  <a:pt x="91" y="39"/>
                </a:lnTo>
                <a:lnTo>
                  <a:pt x="91" y="38"/>
                </a:lnTo>
                <a:lnTo>
                  <a:pt x="91" y="34"/>
                </a:lnTo>
                <a:lnTo>
                  <a:pt x="93" y="33"/>
                </a:lnTo>
                <a:lnTo>
                  <a:pt x="93" y="31"/>
                </a:lnTo>
                <a:lnTo>
                  <a:pt x="91" y="29"/>
                </a:lnTo>
                <a:lnTo>
                  <a:pt x="91" y="28"/>
                </a:lnTo>
                <a:lnTo>
                  <a:pt x="91" y="26"/>
                </a:lnTo>
                <a:lnTo>
                  <a:pt x="91" y="25"/>
                </a:lnTo>
                <a:lnTo>
                  <a:pt x="90" y="23"/>
                </a:lnTo>
                <a:lnTo>
                  <a:pt x="90" y="21"/>
                </a:lnTo>
                <a:lnTo>
                  <a:pt x="90" y="20"/>
                </a:lnTo>
                <a:lnTo>
                  <a:pt x="90" y="18"/>
                </a:lnTo>
                <a:lnTo>
                  <a:pt x="90" y="16"/>
                </a:lnTo>
                <a:lnTo>
                  <a:pt x="91" y="16"/>
                </a:lnTo>
                <a:lnTo>
                  <a:pt x="91" y="15"/>
                </a:lnTo>
                <a:lnTo>
                  <a:pt x="91" y="13"/>
                </a:lnTo>
                <a:lnTo>
                  <a:pt x="93" y="13"/>
                </a:lnTo>
                <a:lnTo>
                  <a:pt x="95" y="11"/>
                </a:lnTo>
                <a:lnTo>
                  <a:pt x="96" y="10"/>
                </a:lnTo>
                <a:lnTo>
                  <a:pt x="98" y="10"/>
                </a:lnTo>
                <a:lnTo>
                  <a:pt x="100" y="10"/>
                </a:lnTo>
                <a:lnTo>
                  <a:pt x="100" y="8"/>
                </a:lnTo>
                <a:lnTo>
                  <a:pt x="101" y="8"/>
                </a:lnTo>
                <a:lnTo>
                  <a:pt x="101" y="7"/>
                </a:lnTo>
                <a:lnTo>
                  <a:pt x="103" y="7"/>
                </a:lnTo>
                <a:lnTo>
                  <a:pt x="103" y="5"/>
                </a:lnTo>
                <a:lnTo>
                  <a:pt x="103" y="3"/>
                </a:lnTo>
                <a:lnTo>
                  <a:pt x="105" y="2"/>
                </a:lnTo>
                <a:lnTo>
                  <a:pt x="106" y="0"/>
                </a:lnTo>
                <a:lnTo>
                  <a:pt x="108" y="0"/>
                </a:lnTo>
                <a:lnTo>
                  <a:pt x="108" y="2"/>
                </a:lnTo>
                <a:lnTo>
                  <a:pt x="109" y="2"/>
                </a:lnTo>
                <a:lnTo>
                  <a:pt x="109" y="3"/>
                </a:lnTo>
                <a:lnTo>
                  <a:pt x="111" y="5"/>
                </a:lnTo>
                <a:lnTo>
                  <a:pt x="111" y="7"/>
                </a:lnTo>
                <a:lnTo>
                  <a:pt x="113" y="8"/>
                </a:lnTo>
                <a:lnTo>
                  <a:pt x="113" y="10"/>
                </a:lnTo>
                <a:lnTo>
                  <a:pt x="114" y="11"/>
                </a:lnTo>
              </a:path>
            </a:pathLst>
          </a:custGeom>
          <a:solidFill>
            <a:schemeClr val="accent2">
              <a:lumMod val="20000"/>
              <a:lumOff val="80000"/>
            </a:schemeClr>
          </a:solidFill>
          <a:ln w="1270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62" name="Freeform 801"/>
          <p:cNvSpPr>
            <a:spLocks noEditPoints="1"/>
          </p:cNvSpPr>
          <p:nvPr/>
        </p:nvSpPr>
        <p:spPr bwMode="auto">
          <a:xfrm>
            <a:off x="5589278" y="1219296"/>
            <a:ext cx="793196" cy="1238637"/>
          </a:xfrm>
          <a:custGeom>
            <a:avLst/>
            <a:gdLst>
              <a:gd name="T0" fmla="*/ 20 w 392"/>
              <a:gd name="T1" fmla="*/ 67 h 595"/>
              <a:gd name="T2" fmla="*/ 177 w 392"/>
              <a:gd name="T3" fmla="*/ 10 h 595"/>
              <a:gd name="T4" fmla="*/ 170 w 392"/>
              <a:gd name="T5" fmla="*/ 16 h 595"/>
              <a:gd name="T6" fmla="*/ 180 w 392"/>
              <a:gd name="T7" fmla="*/ 5 h 595"/>
              <a:gd name="T8" fmla="*/ 180 w 392"/>
              <a:gd name="T9" fmla="*/ 5 h 595"/>
              <a:gd name="T10" fmla="*/ 200 w 392"/>
              <a:gd name="T11" fmla="*/ 3 h 595"/>
              <a:gd name="T12" fmla="*/ 211 w 392"/>
              <a:gd name="T13" fmla="*/ 10 h 595"/>
              <a:gd name="T14" fmla="*/ 229 w 392"/>
              <a:gd name="T15" fmla="*/ 11 h 595"/>
              <a:gd name="T16" fmla="*/ 242 w 392"/>
              <a:gd name="T17" fmla="*/ 8 h 595"/>
              <a:gd name="T18" fmla="*/ 255 w 392"/>
              <a:gd name="T19" fmla="*/ 5 h 595"/>
              <a:gd name="T20" fmla="*/ 255 w 392"/>
              <a:gd name="T21" fmla="*/ 37 h 595"/>
              <a:gd name="T22" fmla="*/ 255 w 392"/>
              <a:gd name="T23" fmla="*/ 59 h 595"/>
              <a:gd name="T24" fmla="*/ 255 w 392"/>
              <a:gd name="T25" fmla="*/ 85 h 595"/>
              <a:gd name="T26" fmla="*/ 255 w 392"/>
              <a:gd name="T27" fmla="*/ 139 h 595"/>
              <a:gd name="T28" fmla="*/ 257 w 392"/>
              <a:gd name="T29" fmla="*/ 203 h 595"/>
              <a:gd name="T30" fmla="*/ 293 w 392"/>
              <a:gd name="T31" fmla="*/ 203 h 595"/>
              <a:gd name="T32" fmla="*/ 340 w 392"/>
              <a:gd name="T33" fmla="*/ 203 h 595"/>
              <a:gd name="T34" fmla="*/ 360 w 392"/>
              <a:gd name="T35" fmla="*/ 256 h 595"/>
              <a:gd name="T36" fmla="*/ 389 w 392"/>
              <a:gd name="T37" fmla="*/ 312 h 595"/>
              <a:gd name="T38" fmla="*/ 389 w 392"/>
              <a:gd name="T39" fmla="*/ 397 h 595"/>
              <a:gd name="T40" fmla="*/ 391 w 392"/>
              <a:gd name="T41" fmla="*/ 446 h 595"/>
              <a:gd name="T42" fmla="*/ 391 w 392"/>
              <a:gd name="T43" fmla="*/ 482 h 595"/>
              <a:gd name="T44" fmla="*/ 391 w 392"/>
              <a:gd name="T45" fmla="*/ 506 h 595"/>
              <a:gd name="T46" fmla="*/ 391 w 392"/>
              <a:gd name="T47" fmla="*/ 534 h 595"/>
              <a:gd name="T48" fmla="*/ 386 w 392"/>
              <a:gd name="T49" fmla="*/ 580 h 595"/>
              <a:gd name="T50" fmla="*/ 352 w 392"/>
              <a:gd name="T51" fmla="*/ 590 h 595"/>
              <a:gd name="T52" fmla="*/ 311 w 392"/>
              <a:gd name="T53" fmla="*/ 591 h 595"/>
              <a:gd name="T54" fmla="*/ 278 w 392"/>
              <a:gd name="T55" fmla="*/ 591 h 595"/>
              <a:gd name="T56" fmla="*/ 252 w 392"/>
              <a:gd name="T57" fmla="*/ 591 h 595"/>
              <a:gd name="T58" fmla="*/ 208 w 392"/>
              <a:gd name="T59" fmla="*/ 591 h 595"/>
              <a:gd name="T60" fmla="*/ 174 w 392"/>
              <a:gd name="T61" fmla="*/ 593 h 595"/>
              <a:gd name="T62" fmla="*/ 149 w 392"/>
              <a:gd name="T63" fmla="*/ 593 h 595"/>
              <a:gd name="T64" fmla="*/ 108 w 392"/>
              <a:gd name="T65" fmla="*/ 593 h 595"/>
              <a:gd name="T66" fmla="*/ 100 w 392"/>
              <a:gd name="T67" fmla="*/ 546 h 595"/>
              <a:gd name="T68" fmla="*/ 113 w 392"/>
              <a:gd name="T69" fmla="*/ 484 h 595"/>
              <a:gd name="T70" fmla="*/ 67 w 392"/>
              <a:gd name="T71" fmla="*/ 482 h 595"/>
              <a:gd name="T72" fmla="*/ 58 w 392"/>
              <a:gd name="T73" fmla="*/ 443 h 595"/>
              <a:gd name="T74" fmla="*/ 13 w 392"/>
              <a:gd name="T75" fmla="*/ 426 h 595"/>
              <a:gd name="T76" fmla="*/ 0 w 392"/>
              <a:gd name="T77" fmla="*/ 369 h 595"/>
              <a:gd name="T78" fmla="*/ 0 w 392"/>
              <a:gd name="T79" fmla="*/ 309 h 595"/>
              <a:gd name="T80" fmla="*/ 4 w 392"/>
              <a:gd name="T81" fmla="*/ 238 h 595"/>
              <a:gd name="T82" fmla="*/ 4 w 392"/>
              <a:gd name="T83" fmla="*/ 155 h 595"/>
              <a:gd name="T84" fmla="*/ 2 w 392"/>
              <a:gd name="T85" fmla="*/ 87 h 595"/>
              <a:gd name="T86" fmla="*/ 12 w 392"/>
              <a:gd name="T87" fmla="*/ 72 h 595"/>
              <a:gd name="T88" fmla="*/ 17 w 392"/>
              <a:gd name="T89" fmla="*/ 70 h 595"/>
              <a:gd name="T90" fmla="*/ 28 w 392"/>
              <a:gd name="T91" fmla="*/ 65 h 595"/>
              <a:gd name="T92" fmla="*/ 46 w 392"/>
              <a:gd name="T93" fmla="*/ 64 h 595"/>
              <a:gd name="T94" fmla="*/ 62 w 392"/>
              <a:gd name="T95" fmla="*/ 57 h 595"/>
              <a:gd name="T96" fmla="*/ 79 w 392"/>
              <a:gd name="T97" fmla="*/ 54 h 595"/>
              <a:gd name="T98" fmla="*/ 89 w 392"/>
              <a:gd name="T99" fmla="*/ 52 h 595"/>
              <a:gd name="T100" fmla="*/ 100 w 392"/>
              <a:gd name="T101" fmla="*/ 54 h 595"/>
              <a:gd name="T102" fmla="*/ 115 w 392"/>
              <a:gd name="T103" fmla="*/ 55 h 595"/>
              <a:gd name="T104" fmla="*/ 128 w 392"/>
              <a:gd name="T105" fmla="*/ 49 h 595"/>
              <a:gd name="T106" fmla="*/ 136 w 392"/>
              <a:gd name="T107" fmla="*/ 47 h 595"/>
              <a:gd name="T108" fmla="*/ 147 w 392"/>
              <a:gd name="T109" fmla="*/ 42 h 595"/>
              <a:gd name="T110" fmla="*/ 156 w 392"/>
              <a:gd name="T111" fmla="*/ 37 h 595"/>
              <a:gd name="T112" fmla="*/ 169 w 392"/>
              <a:gd name="T113" fmla="*/ 29 h 595"/>
              <a:gd name="T114" fmla="*/ 174 w 392"/>
              <a:gd name="T115" fmla="*/ 21 h 595"/>
              <a:gd name="T116" fmla="*/ 178 w 392"/>
              <a:gd name="T117" fmla="*/ 16 h 595"/>
              <a:gd name="T118" fmla="*/ 182 w 392"/>
              <a:gd name="T119" fmla="*/ 5 h 595"/>
              <a:gd name="T120" fmla="*/ 190 w 392"/>
              <a:gd name="T121"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595">
                <a:moveTo>
                  <a:pt x="18" y="69"/>
                </a:moveTo>
                <a:lnTo>
                  <a:pt x="18" y="67"/>
                </a:lnTo>
                <a:lnTo>
                  <a:pt x="20" y="69"/>
                </a:lnTo>
                <a:lnTo>
                  <a:pt x="18" y="69"/>
                </a:lnTo>
                <a:close/>
                <a:moveTo>
                  <a:pt x="18" y="67"/>
                </a:moveTo>
                <a:lnTo>
                  <a:pt x="18" y="69"/>
                </a:lnTo>
                <a:lnTo>
                  <a:pt x="17" y="69"/>
                </a:lnTo>
                <a:lnTo>
                  <a:pt x="15" y="69"/>
                </a:lnTo>
                <a:lnTo>
                  <a:pt x="17" y="69"/>
                </a:lnTo>
                <a:lnTo>
                  <a:pt x="17" y="67"/>
                </a:lnTo>
                <a:lnTo>
                  <a:pt x="18" y="67"/>
                </a:lnTo>
                <a:lnTo>
                  <a:pt x="20" y="67"/>
                </a:lnTo>
                <a:lnTo>
                  <a:pt x="18" y="67"/>
                </a:lnTo>
                <a:close/>
                <a:moveTo>
                  <a:pt x="98" y="54"/>
                </a:moveTo>
                <a:lnTo>
                  <a:pt x="97" y="54"/>
                </a:lnTo>
                <a:lnTo>
                  <a:pt x="98" y="54"/>
                </a:lnTo>
                <a:close/>
                <a:moveTo>
                  <a:pt x="92" y="54"/>
                </a:moveTo>
                <a:lnTo>
                  <a:pt x="92" y="52"/>
                </a:lnTo>
                <a:lnTo>
                  <a:pt x="92" y="54"/>
                </a:lnTo>
                <a:close/>
                <a:moveTo>
                  <a:pt x="178" y="8"/>
                </a:moveTo>
                <a:lnTo>
                  <a:pt x="177" y="8"/>
                </a:lnTo>
                <a:lnTo>
                  <a:pt x="177" y="10"/>
                </a:lnTo>
                <a:lnTo>
                  <a:pt x="175" y="10"/>
                </a:lnTo>
                <a:lnTo>
                  <a:pt x="177" y="10"/>
                </a:lnTo>
                <a:lnTo>
                  <a:pt x="177" y="8"/>
                </a:lnTo>
                <a:lnTo>
                  <a:pt x="178" y="8"/>
                </a:lnTo>
                <a:close/>
                <a:moveTo>
                  <a:pt x="177" y="6"/>
                </a:moveTo>
                <a:lnTo>
                  <a:pt x="177" y="8"/>
                </a:lnTo>
                <a:lnTo>
                  <a:pt x="175" y="8"/>
                </a:lnTo>
                <a:lnTo>
                  <a:pt x="174" y="10"/>
                </a:lnTo>
                <a:lnTo>
                  <a:pt x="174" y="11"/>
                </a:lnTo>
                <a:lnTo>
                  <a:pt x="174" y="13"/>
                </a:lnTo>
                <a:lnTo>
                  <a:pt x="172" y="13"/>
                </a:lnTo>
                <a:lnTo>
                  <a:pt x="170" y="13"/>
                </a:lnTo>
                <a:lnTo>
                  <a:pt x="170" y="15"/>
                </a:lnTo>
                <a:lnTo>
                  <a:pt x="170" y="16"/>
                </a:lnTo>
                <a:lnTo>
                  <a:pt x="169" y="16"/>
                </a:lnTo>
                <a:lnTo>
                  <a:pt x="169" y="15"/>
                </a:lnTo>
                <a:lnTo>
                  <a:pt x="170" y="15"/>
                </a:lnTo>
                <a:lnTo>
                  <a:pt x="170" y="13"/>
                </a:lnTo>
                <a:lnTo>
                  <a:pt x="172" y="13"/>
                </a:lnTo>
                <a:lnTo>
                  <a:pt x="172" y="11"/>
                </a:lnTo>
                <a:lnTo>
                  <a:pt x="174" y="11"/>
                </a:lnTo>
                <a:lnTo>
                  <a:pt x="174" y="10"/>
                </a:lnTo>
                <a:lnTo>
                  <a:pt x="175" y="8"/>
                </a:lnTo>
                <a:lnTo>
                  <a:pt x="177" y="8"/>
                </a:lnTo>
                <a:lnTo>
                  <a:pt x="177" y="6"/>
                </a:lnTo>
                <a:close/>
                <a:moveTo>
                  <a:pt x="180" y="5"/>
                </a:moveTo>
                <a:lnTo>
                  <a:pt x="180" y="6"/>
                </a:lnTo>
                <a:lnTo>
                  <a:pt x="180" y="8"/>
                </a:lnTo>
                <a:lnTo>
                  <a:pt x="178" y="8"/>
                </a:lnTo>
                <a:lnTo>
                  <a:pt x="178" y="10"/>
                </a:lnTo>
                <a:lnTo>
                  <a:pt x="178" y="8"/>
                </a:lnTo>
                <a:lnTo>
                  <a:pt x="178" y="6"/>
                </a:lnTo>
                <a:lnTo>
                  <a:pt x="178" y="8"/>
                </a:lnTo>
                <a:lnTo>
                  <a:pt x="178" y="6"/>
                </a:lnTo>
                <a:lnTo>
                  <a:pt x="180" y="6"/>
                </a:lnTo>
                <a:lnTo>
                  <a:pt x="180" y="5"/>
                </a:lnTo>
                <a:lnTo>
                  <a:pt x="178" y="5"/>
                </a:lnTo>
                <a:lnTo>
                  <a:pt x="180" y="5"/>
                </a:lnTo>
                <a:lnTo>
                  <a:pt x="180" y="3"/>
                </a:lnTo>
                <a:lnTo>
                  <a:pt x="180" y="5"/>
                </a:lnTo>
                <a:close/>
                <a:moveTo>
                  <a:pt x="192" y="0"/>
                </a:moveTo>
                <a:lnTo>
                  <a:pt x="193" y="0"/>
                </a:lnTo>
                <a:lnTo>
                  <a:pt x="195" y="0"/>
                </a:lnTo>
                <a:lnTo>
                  <a:pt x="196" y="0"/>
                </a:lnTo>
                <a:lnTo>
                  <a:pt x="196" y="2"/>
                </a:lnTo>
                <a:lnTo>
                  <a:pt x="198" y="2"/>
                </a:lnTo>
                <a:lnTo>
                  <a:pt x="200" y="2"/>
                </a:lnTo>
                <a:lnTo>
                  <a:pt x="200" y="3"/>
                </a:lnTo>
                <a:lnTo>
                  <a:pt x="201" y="3"/>
                </a:lnTo>
                <a:lnTo>
                  <a:pt x="200" y="3"/>
                </a:lnTo>
                <a:lnTo>
                  <a:pt x="201" y="3"/>
                </a:lnTo>
                <a:lnTo>
                  <a:pt x="201" y="5"/>
                </a:lnTo>
                <a:lnTo>
                  <a:pt x="201" y="3"/>
                </a:lnTo>
                <a:lnTo>
                  <a:pt x="201" y="5"/>
                </a:lnTo>
                <a:lnTo>
                  <a:pt x="203" y="5"/>
                </a:lnTo>
                <a:lnTo>
                  <a:pt x="205" y="5"/>
                </a:lnTo>
                <a:lnTo>
                  <a:pt x="205" y="6"/>
                </a:lnTo>
                <a:lnTo>
                  <a:pt x="206" y="6"/>
                </a:lnTo>
                <a:lnTo>
                  <a:pt x="208" y="8"/>
                </a:lnTo>
                <a:lnTo>
                  <a:pt x="209" y="8"/>
                </a:lnTo>
                <a:lnTo>
                  <a:pt x="211" y="8"/>
                </a:lnTo>
                <a:lnTo>
                  <a:pt x="211" y="10"/>
                </a:lnTo>
                <a:lnTo>
                  <a:pt x="213" y="10"/>
                </a:lnTo>
                <a:lnTo>
                  <a:pt x="214" y="10"/>
                </a:lnTo>
                <a:lnTo>
                  <a:pt x="216" y="10"/>
                </a:lnTo>
                <a:lnTo>
                  <a:pt x="218" y="10"/>
                </a:lnTo>
                <a:lnTo>
                  <a:pt x="218" y="11"/>
                </a:lnTo>
                <a:lnTo>
                  <a:pt x="219" y="11"/>
                </a:lnTo>
                <a:lnTo>
                  <a:pt x="221" y="11"/>
                </a:lnTo>
                <a:lnTo>
                  <a:pt x="223" y="11"/>
                </a:lnTo>
                <a:lnTo>
                  <a:pt x="224" y="11"/>
                </a:lnTo>
                <a:lnTo>
                  <a:pt x="226" y="11"/>
                </a:lnTo>
                <a:lnTo>
                  <a:pt x="227" y="11"/>
                </a:lnTo>
                <a:lnTo>
                  <a:pt x="229" y="11"/>
                </a:lnTo>
                <a:lnTo>
                  <a:pt x="231" y="11"/>
                </a:lnTo>
                <a:lnTo>
                  <a:pt x="232" y="11"/>
                </a:lnTo>
                <a:lnTo>
                  <a:pt x="234" y="11"/>
                </a:lnTo>
                <a:lnTo>
                  <a:pt x="236" y="11"/>
                </a:lnTo>
                <a:lnTo>
                  <a:pt x="237" y="11"/>
                </a:lnTo>
                <a:lnTo>
                  <a:pt x="239" y="11"/>
                </a:lnTo>
                <a:lnTo>
                  <a:pt x="239" y="10"/>
                </a:lnTo>
                <a:lnTo>
                  <a:pt x="241" y="10"/>
                </a:lnTo>
                <a:lnTo>
                  <a:pt x="241" y="8"/>
                </a:lnTo>
                <a:lnTo>
                  <a:pt x="242" y="8"/>
                </a:lnTo>
                <a:lnTo>
                  <a:pt x="244" y="8"/>
                </a:lnTo>
                <a:lnTo>
                  <a:pt x="242" y="8"/>
                </a:lnTo>
                <a:lnTo>
                  <a:pt x="244" y="8"/>
                </a:lnTo>
                <a:lnTo>
                  <a:pt x="244" y="6"/>
                </a:lnTo>
                <a:lnTo>
                  <a:pt x="245" y="6"/>
                </a:lnTo>
                <a:lnTo>
                  <a:pt x="247" y="6"/>
                </a:lnTo>
                <a:lnTo>
                  <a:pt x="247" y="5"/>
                </a:lnTo>
                <a:lnTo>
                  <a:pt x="249" y="5"/>
                </a:lnTo>
                <a:lnTo>
                  <a:pt x="250" y="5"/>
                </a:lnTo>
                <a:lnTo>
                  <a:pt x="250" y="3"/>
                </a:lnTo>
                <a:lnTo>
                  <a:pt x="252" y="3"/>
                </a:lnTo>
                <a:lnTo>
                  <a:pt x="254" y="3"/>
                </a:lnTo>
                <a:lnTo>
                  <a:pt x="255" y="3"/>
                </a:lnTo>
                <a:lnTo>
                  <a:pt x="255" y="5"/>
                </a:lnTo>
                <a:lnTo>
                  <a:pt x="255" y="6"/>
                </a:lnTo>
                <a:lnTo>
                  <a:pt x="255" y="8"/>
                </a:lnTo>
                <a:lnTo>
                  <a:pt x="255" y="10"/>
                </a:lnTo>
                <a:lnTo>
                  <a:pt x="255" y="11"/>
                </a:lnTo>
                <a:lnTo>
                  <a:pt x="255" y="16"/>
                </a:lnTo>
                <a:lnTo>
                  <a:pt x="255" y="20"/>
                </a:lnTo>
                <a:lnTo>
                  <a:pt x="255" y="21"/>
                </a:lnTo>
                <a:lnTo>
                  <a:pt x="255" y="24"/>
                </a:lnTo>
                <a:lnTo>
                  <a:pt x="255" y="26"/>
                </a:lnTo>
                <a:lnTo>
                  <a:pt x="255" y="28"/>
                </a:lnTo>
                <a:lnTo>
                  <a:pt x="255" y="34"/>
                </a:lnTo>
                <a:lnTo>
                  <a:pt x="255" y="37"/>
                </a:lnTo>
                <a:lnTo>
                  <a:pt x="255" y="39"/>
                </a:lnTo>
                <a:lnTo>
                  <a:pt x="255" y="41"/>
                </a:lnTo>
                <a:lnTo>
                  <a:pt x="255" y="42"/>
                </a:lnTo>
                <a:lnTo>
                  <a:pt x="255" y="44"/>
                </a:lnTo>
                <a:lnTo>
                  <a:pt x="255" y="46"/>
                </a:lnTo>
                <a:lnTo>
                  <a:pt x="255" y="47"/>
                </a:lnTo>
                <a:lnTo>
                  <a:pt x="255" y="49"/>
                </a:lnTo>
                <a:lnTo>
                  <a:pt x="255" y="52"/>
                </a:lnTo>
                <a:lnTo>
                  <a:pt x="255" y="54"/>
                </a:lnTo>
                <a:lnTo>
                  <a:pt x="255" y="55"/>
                </a:lnTo>
                <a:lnTo>
                  <a:pt x="255" y="57"/>
                </a:lnTo>
                <a:lnTo>
                  <a:pt x="255" y="59"/>
                </a:lnTo>
                <a:lnTo>
                  <a:pt x="255" y="60"/>
                </a:lnTo>
                <a:lnTo>
                  <a:pt x="255" y="65"/>
                </a:lnTo>
                <a:lnTo>
                  <a:pt x="255" y="67"/>
                </a:lnTo>
                <a:lnTo>
                  <a:pt x="255" y="69"/>
                </a:lnTo>
                <a:lnTo>
                  <a:pt x="255" y="70"/>
                </a:lnTo>
                <a:lnTo>
                  <a:pt x="255" y="72"/>
                </a:lnTo>
                <a:lnTo>
                  <a:pt x="255" y="73"/>
                </a:lnTo>
                <a:lnTo>
                  <a:pt x="255" y="75"/>
                </a:lnTo>
                <a:lnTo>
                  <a:pt x="255" y="78"/>
                </a:lnTo>
                <a:lnTo>
                  <a:pt x="255" y="82"/>
                </a:lnTo>
                <a:lnTo>
                  <a:pt x="255" y="83"/>
                </a:lnTo>
                <a:lnTo>
                  <a:pt x="255" y="85"/>
                </a:lnTo>
                <a:lnTo>
                  <a:pt x="255" y="87"/>
                </a:lnTo>
                <a:lnTo>
                  <a:pt x="255" y="90"/>
                </a:lnTo>
                <a:lnTo>
                  <a:pt x="255" y="93"/>
                </a:lnTo>
                <a:lnTo>
                  <a:pt x="255" y="95"/>
                </a:lnTo>
                <a:lnTo>
                  <a:pt x="255" y="100"/>
                </a:lnTo>
                <a:lnTo>
                  <a:pt x="255" y="103"/>
                </a:lnTo>
                <a:lnTo>
                  <a:pt x="255" y="104"/>
                </a:lnTo>
                <a:lnTo>
                  <a:pt x="255" y="106"/>
                </a:lnTo>
                <a:lnTo>
                  <a:pt x="255" y="108"/>
                </a:lnTo>
                <a:lnTo>
                  <a:pt x="255" y="111"/>
                </a:lnTo>
                <a:lnTo>
                  <a:pt x="255" y="137"/>
                </a:lnTo>
                <a:lnTo>
                  <a:pt x="255" y="139"/>
                </a:lnTo>
                <a:lnTo>
                  <a:pt x="255" y="147"/>
                </a:lnTo>
                <a:lnTo>
                  <a:pt x="257" y="147"/>
                </a:lnTo>
                <a:lnTo>
                  <a:pt x="257" y="155"/>
                </a:lnTo>
                <a:lnTo>
                  <a:pt x="257" y="170"/>
                </a:lnTo>
                <a:lnTo>
                  <a:pt x="257" y="180"/>
                </a:lnTo>
                <a:lnTo>
                  <a:pt x="257" y="188"/>
                </a:lnTo>
                <a:lnTo>
                  <a:pt x="257" y="189"/>
                </a:lnTo>
                <a:lnTo>
                  <a:pt x="257" y="191"/>
                </a:lnTo>
                <a:lnTo>
                  <a:pt x="257" y="194"/>
                </a:lnTo>
                <a:lnTo>
                  <a:pt x="257" y="198"/>
                </a:lnTo>
                <a:lnTo>
                  <a:pt x="257" y="199"/>
                </a:lnTo>
                <a:lnTo>
                  <a:pt x="257" y="203"/>
                </a:lnTo>
                <a:lnTo>
                  <a:pt x="262" y="203"/>
                </a:lnTo>
                <a:lnTo>
                  <a:pt x="263" y="203"/>
                </a:lnTo>
                <a:lnTo>
                  <a:pt x="265" y="203"/>
                </a:lnTo>
                <a:lnTo>
                  <a:pt x="268" y="203"/>
                </a:lnTo>
                <a:lnTo>
                  <a:pt x="275" y="203"/>
                </a:lnTo>
                <a:lnTo>
                  <a:pt x="280" y="203"/>
                </a:lnTo>
                <a:lnTo>
                  <a:pt x="283" y="203"/>
                </a:lnTo>
                <a:lnTo>
                  <a:pt x="285" y="203"/>
                </a:lnTo>
                <a:lnTo>
                  <a:pt x="286" y="203"/>
                </a:lnTo>
                <a:lnTo>
                  <a:pt x="290" y="203"/>
                </a:lnTo>
                <a:lnTo>
                  <a:pt x="291" y="203"/>
                </a:lnTo>
                <a:lnTo>
                  <a:pt x="293" y="203"/>
                </a:lnTo>
                <a:lnTo>
                  <a:pt x="296" y="203"/>
                </a:lnTo>
                <a:lnTo>
                  <a:pt x="299" y="203"/>
                </a:lnTo>
                <a:lnTo>
                  <a:pt x="304" y="203"/>
                </a:lnTo>
                <a:lnTo>
                  <a:pt x="312" y="203"/>
                </a:lnTo>
                <a:lnTo>
                  <a:pt x="314" y="203"/>
                </a:lnTo>
                <a:lnTo>
                  <a:pt x="317" y="203"/>
                </a:lnTo>
                <a:lnTo>
                  <a:pt x="319" y="203"/>
                </a:lnTo>
                <a:lnTo>
                  <a:pt x="327" y="203"/>
                </a:lnTo>
                <a:lnTo>
                  <a:pt x="330" y="203"/>
                </a:lnTo>
                <a:lnTo>
                  <a:pt x="335" y="201"/>
                </a:lnTo>
                <a:lnTo>
                  <a:pt x="339" y="201"/>
                </a:lnTo>
                <a:lnTo>
                  <a:pt x="340" y="203"/>
                </a:lnTo>
                <a:lnTo>
                  <a:pt x="340" y="216"/>
                </a:lnTo>
                <a:lnTo>
                  <a:pt x="340" y="219"/>
                </a:lnTo>
                <a:lnTo>
                  <a:pt x="340" y="220"/>
                </a:lnTo>
                <a:lnTo>
                  <a:pt x="340" y="224"/>
                </a:lnTo>
                <a:lnTo>
                  <a:pt x="340" y="225"/>
                </a:lnTo>
                <a:lnTo>
                  <a:pt x="340" y="230"/>
                </a:lnTo>
                <a:lnTo>
                  <a:pt x="342" y="240"/>
                </a:lnTo>
                <a:lnTo>
                  <a:pt x="342" y="242"/>
                </a:lnTo>
                <a:lnTo>
                  <a:pt x="342" y="255"/>
                </a:lnTo>
                <a:lnTo>
                  <a:pt x="342" y="256"/>
                </a:lnTo>
                <a:lnTo>
                  <a:pt x="357" y="256"/>
                </a:lnTo>
                <a:lnTo>
                  <a:pt x="360" y="256"/>
                </a:lnTo>
                <a:lnTo>
                  <a:pt x="361" y="256"/>
                </a:lnTo>
                <a:lnTo>
                  <a:pt x="378" y="256"/>
                </a:lnTo>
                <a:lnTo>
                  <a:pt x="386" y="256"/>
                </a:lnTo>
                <a:lnTo>
                  <a:pt x="388" y="256"/>
                </a:lnTo>
                <a:lnTo>
                  <a:pt x="388" y="260"/>
                </a:lnTo>
                <a:lnTo>
                  <a:pt x="388" y="266"/>
                </a:lnTo>
                <a:lnTo>
                  <a:pt x="388" y="270"/>
                </a:lnTo>
                <a:lnTo>
                  <a:pt x="388" y="286"/>
                </a:lnTo>
                <a:lnTo>
                  <a:pt x="388" y="292"/>
                </a:lnTo>
                <a:lnTo>
                  <a:pt x="389" y="297"/>
                </a:lnTo>
                <a:lnTo>
                  <a:pt x="389" y="299"/>
                </a:lnTo>
                <a:lnTo>
                  <a:pt x="389" y="312"/>
                </a:lnTo>
                <a:lnTo>
                  <a:pt x="389" y="317"/>
                </a:lnTo>
                <a:lnTo>
                  <a:pt x="389" y="325"/>
                </a:lnTo>
                <a:lnTo>
                  <a:pt x="389" y="328"/>
                </a:lnTo>
                <a:lnTo>
                  <a:pt x="389" y="332"/>
                </a:lnTo>
                <a:lnTo>
                  <a:pt x="389" y="337"/>
                </a:lnTo>
                <a:lnTo>
                  <a:pt x="389" y="346"/>
                </a:lnTo>
                <a:lnTo>
                  <a:pt x="389" y="348"/>
                </a:lnTo>
                <a:lnTo>
                  <a:pt x="389" y="359"/>
                </a:lnTo>
                <a:lnTo>
                  <a:pt x="389" y="372"/>
                </a:lnTo>
                <a:lnTo>
                  <a:pt x="389" y="392"/>
                </a:lnTo>
                <a:lnTo>
                  <a:pt x="389" y="395"/>
                </a:lnTo>
                <a:lnTo>
                  <a:pt x="389" y="397"/>
                </a:lnTo>
                <a:lnTo>
                  <a:pt x="389" y="403"/>
                </a:lnTo>
                <a:lnTo>
                  <a:pt x="389" y="413"/>
                </a:lnTo>
                <a:lnTo>
                  <a:pt x="389" y="423"/>
                </a:lnTo>
                <a:lnTo>
                  <a:pt x="391" y="423"/>
                </a:lnTo>
                <a:lnTo>
                  <a:pt x="391" y="425"/>
                </a:lnTo>
                <a:lnTo>
                  <a:pt x="391" y="426"/>
                </a:lnTo>
                <a:lnTo>
                  <a:pt x="389" y="431"/>
                </a:lnTo>
                <a:lnTo>
                  <a:pt x="389" y="433"/>
                </a:lnTo>
                <a:lnTo>
                  <a:pt x="389" y="435"/>
                </a:lnTo>
                <a:lnTo>
                  <a:pt x="389" y="438"/>
                </a:lnTo>
                <a:lnTo>
                  <a:pt x="391" y="444"/>
                </a:lnTo>
                <a:lnTo>
                  <a:pt x="391" y="446"/>
                </a:lnTo>
                <a:lnTo>
                  <a:pt x="391" y="448"/>
                </a:lnTo>
                <a:lnTo>
                  <a:pt x="391" y="453"/>
                </a:lnTo>
                <a:lnTo>
                  <a:pt x="391" y="457"/>
                </a:lnTo>
                <a:lnTo>
                  <a:pt x="391" y="461"/>
                </a:lnTo>
                <a:lnTo>
                  <a:pt x="391" y="462"/>
                </a:lnTo>
                <a:lnTo>
                  <a:pt x="391" y="467"/>
                </a:lnTo>
                <a:lnTo>
                  <a:pt x="391" y="472"/>
                </a:lnTo>
                <a:lnTo>
                  <a:pt x="391" y="474"/>
                </a:lnTo>
                <a:lnTo>
                  <a:pt x="391" y="477"/>
                </a:lnTo>
                <a:lnTo>
                  <a:pt x="391" y="479"/>
                </a:lnTo>
                <a:lnTo>
                  <a:pt x="391" y="480"/>
                </a:lnTo>
                <a:lnTo>
                  <a:pt x="391" y="482"/>
                </a:lnTo>
                <a:lnTo>
                  <a:pt x="391" y="484"/>
                </a:lnTo>
                <a:lnTo>
                  <a:pt x="391" y="487"/>
                </a:lnTo>
                <a:lnTo>
                  <a:pt x="391" y="488"/>
                </a:lnTo>
                <a:lnTo>
                  <a:pt x="391" y="490"/>
                </a:lnTo>
                <a:lnTo>
                  <a:pt x="391" y="492"/>
                </a:lnTo>
                <a:lnTo>
                  <a:pt x="391" y="495"/>
                </a:lnTo>
                <a:lnTo>
                  <a:pt x="391" y="497"/>
                </a:lnTo>
                <a:lnTo>
                  <a:pt x="391" y="500"/>
                </a:lnTo>
                <a:lnTo>
                  <a:pt x="391" y="502"/>
                </a:lnTo>
                <a:lnTo>
                  <a:pt x="391" y="503"/>
                </a:lnTo>
                <a:lnTo>
                  <a:pt x="391" y="505"/>
                </a:lnTo>
                <a:lnTo>
                  <a:pt x="391" y="506"/>
                </a:lnTo>
                <a:lnTo>
                  <a:pt x="391" y="510"/>
                </a:lnTo>
                <a:lnTo>
                  <a:pt x="391" y="511"/>
                </a:lnTo>
                <a:lnTo>
                  <a:pt x="391" y="513"/>
                </a:lnTo>
                <a:lnTo>
                  <a:pt x="391" y="515"/>
                </a:lnTo>
                <a:lnTo>
                  <a:pt x="391" y="516"/>
                </a:lnTo>
                <a:lnTo>
                  <a:pt x="391" y="520"/>
                </a:lnTo>
                <a:lnTo>
                  <a:pt x="391" y="521"/>
                </a:lnTo>
                <a:lnTo>
                  <a:pt x="392" y="524"/>
                </a:lnTo>
                <a:lnTo>
                  <a:pt x="392" y="528"/>
                </a:lnTo>
                <a:lnTo>
                  <a:pt x="392" y="533"/>
                </a:lnTo>
                <a:lnTo>
                  <a:pt x="392" y="534"/>
                </a:lnTo>
                <a:lnTo>
                  <a:pt x="391" y="534"/>
                </a:lnTo>
                <a:lnTo>
                  <a:pt x="388" y="534"/>
                </a:lnTo>
                <a:lnTo>
                  <a:pt x="386" y="534"/>
                </a:lnTo>
                <a:lnTo>
                  <a:pt x="384" y="534"/>
                </a:lnTo>
                <a:lnTo>
                  <a:pt x="384" y="542"/>
                </a:lnTo>
                <a:lnTo>
                  <a:pt x="384" y="547"/>
                </a:lnTo>
                <a:lnTo>
                  <a:pt x="384" y="552"/>
                </a:lnTo>
                <a:lnTo>
                  <a:pt x="384" y="554"/>
                </a:lnTo>
                <a:lnTo>
                  <a:pt x="384" y="560"/>
                </a:lnTo>
                <a:lnTo>
                  <a:pt x="384" y="562"/>
                </a:lnTo>
                <a:lnTo>
                  <a:pt x="384" y="575"/>
                </a:lnTo>
                <a:lnTo>
                  <a:pt x="384" y="580"/>
                </a:lnTo>
                <a:lnTo>
                  <a:pt x="386" y="580"/>
                </a:lnTo>
                <a:lnTo>
                  <a:pt x="386" y="582"/>
                </a:lnTo>
                <a:lnTo>
                  <a:pt x="386" y="583"/>
                </a:lnTo>
                <a:lnTo>
                  <a:pt x="384" y="586"/>
                </a:lnTo>
                <a:lnTo>
                  <a:pt x="384" y="590"/>
                </a:lnTo>
                <a:lnTo>
                  <a:pt x="381" y="590"/>
                </a:lnTo>
                <a:lnTo>
                  <a:pt x="379" y="590"/>
                </a:lnTo>
                <a:lnTo>
                  <a:pt x="378" y="590"/>
                </a:lnTo>
                <a:lnTo>
                  <a:pt x="370" y="590"/>
                </a:lnTo>
                <a:lnTo>
                  <a:pt x="366" y="590"/>
                </a:lnTo>
                <a:lnTo>
                  <a:pt x="360" y="590"/>
                </a:lnTo>
                <a:lnTo>
                  <a:pt x="355" y="590"/>
                </a:lnTo>
                <a:lnTo>
                  <a:pt x="352" y="590"/>
                </a:lnTo>
                <a:lnTo>
                  <a:pt x="345" y="590"/>
                </a:lnTo>
                <a:lnTo>
                  <a:pt x="340" y="590"/>
                </a:lnTo>
                <a:lnTo>
                  <a:pt x="339" y="590"/>
                </a:lnTo>
                <a:lnTo>
                  <a:pt x="337" y="590"/>
                </a:lnTo>
                <a:lnTo>
                  <a:pt x="334" y="590"/>
                </a:lnTo>
                <a:lnTo>
                  <a:pt x="330" y="590"/>
                </a:lnTo>
                <a:lnTo>
                  <a:pt x="327" y="590"/>
                </a:lnTo>
                <a:lnTo>
                  <a:pt x="324" y="590"/>
                </a:lnTo>
                <a:lnTo>
                  <a:pt x="322" y="590"/>
                </a:lnTo>
                <a:lnTo>
                  <a:pt x="321" y="590"/>
                </a:lnTo>
                <a:lnTo>
                  <a:pt x="314" y="591"/>
                </a:lnTo>
                <a:lnTo>
                  <a:pt x="311" y="591"/>
                </a:lnTo>
                <a:lnTo>
                  <a:pt x="306" y="591"/>
                </a:lnTo>
                <a:lnTo>
                  <a:pt x="304" y="591"/>
                </a:lnTo>
                <a:lnTo>
                  <a:pt x="298" y="591"/>
                </a:lnTo>
                <a:lnTo>
                  <a:pt x="296" y="591"/>
                </a:lnTo>
                <a:lnTo>
                  <a:pt x="291" y="591"/>
                </a:lnTo>
                <a:lnTo>
                  <a:pt x="288" y="591"/>
                </a:lnTo>
                <a:lnTo>
                  <a:pt x="286" y="591"/>
                </a:lnTo>
                <a:lnTo>
                  <a:pt x="285" y="591"/>
                </a:lnTo>
                <a:lnTo>
                  <a:pt x="283" y="591"/>
                </a:lnTo>
                <a:lnTo>
                  <a:pt x="281" y="591"/>
                </a:lnTo>
                <a:lnTo>
                  <a:pt x="280" y="591"/>
                </a:lnTo>
                <a:lnTo>
                  <a:pt x="278" y="591"/>
                </a:lnTo>
                <a:lnTo>
                  <a:pt x="276" y="591"/>
                </a:lnTo>
                <a:lnTo>
                  <a:pt x="275" y="591"/>
                </a:lnTo>
                <a:lnTo>
                  <a:pt x="273" y="591"/>
                </a:lnTo>
                <a:lnTo>
                  <a:pt x="272" y="591"/>
                </a:lnTo>
                <a:lnTo>
                  <a:pt x="268" y="591"/>
                </a:lnTo>
                <a:lnTo>
                  <a:pt x="263" y="591"/>
                </a:lnTo>
                <a:lnTo>
                  <a:pt x="260" y="591"/>
                </a:lnTo>
                <a:lnTo>
                  <a:pt x="258" y="591"/>
                </a:lnTo>
                <a:lnTo>
                  <a:pt x="257" y="591"/>
                </a:lnTo>
                <a:lnTo>
                  <a:pt x="255" y="591"/>
                </a:lnTo>
                <a:lnTo>
                  <a:pt x="254" y="591"/>
                </a:lnTo>
                <a:lnTo>
                  <a:pt x="252" y="591"/>
                </a:lnTo>
                <a:lnTo>
                  <a:pt x="237" y="591"/>
                </a:lnTo>
                <a:lnTo>
                  <a:pt x="236" y="591"/>
                </a:lnTo>
                <a:lnTo>
                  <a:pt x="232" y="591"/>
                </a:lnTo>
                <a:lnTo>
                  <a:pt x="229" y="591"/>
                </a:lnTo>
                <a:lnTo>
                  <a:pt x="227" y="591"/>
                </a:lnTo>
                <a:lnTo>
                  <a:pt x="226" y="591"/>
                </a:lnTo>
                <a:lnTo>
                  <a:pt x="224" y="591"/>
                </a:lnTo>
                <a:lnTo>
                  <a:pt x="221" y="591"/>
                </a:lnTo>
                <a:lnTo>
                  <a:pt x="218" y="591"/>
                </a:lnTo>
                <a:lnTo>
                  <a:pt x="214" y="591"/>
                </a:lnTo>
                <a:lnTo>
                  <a:pt x="213" y="591"/>
                </a:lnTo>
                <a:lnTo>
                  <a:pt x="208" y="591"/>
                </a:lnTo>
                <a:lnTo>
                  <a:pt x="203" y="591"/>
                </a:lnTo>
                <a:lnTo>
                  <a:pt x="201" y="591"/>
                </a:lnTo>
                <a:lnTo>
                  <a:pt x="198" y="591"/>
                </a:lnTo>
                <a:lnTo>
                  <a:pt x="195" y="591"/>
                </a:lnTo>
                <a:lnTo>
                  <a:pt x="193" y="591"/>
                </a:lnTo>
                <a:lnTo>
                  <a:pt x="190" y="593"/>
                </a:lnTo>
                <a:lnTo>
                  <a:pt x="188" y="593"/>
                </a:lnTo>
                <a:lnTo>
                  <a:pt x="185" y="593"/>
                </a:lnTo>
                <a:lnTo>
                  <a:pt x="183" y="593"/>
                </a:lnTo>
                <a:lnTo>
                  <a:pt x="180" y="593"/>
                </a:lnTo>
                <a:lnTo>
                  <a:pt x="175" y="593"/>
                </a:lnTo>
                <a:lnTo>
                  <a:pt x="174" y="593"/>
                </a:lnTo>
                <a:lnTo>
                  <a:pt x="172" y="593"/>
                </a:lnTo>
                <a:lnTo>
                  <a:pt x="170" y="593"/>
                </a:lnTo>
                <a:lnTo>
                  <a:pt x="167" y="593"/>
                </a:lnTo>
                <a:lnTo>
                  <a:pt x="162" y="593"/>
                </a:lnTo>
                <a:lnTo>
                  <a:pt x="160" y="593"/>
                </a:lnTo>
                <a:lnTo>
                  <a:pt x="159" y="593"/>
                </a:lnTo>
                <a:lnTo>
                  <a:pt x="157" y="593"/>
                </a:lnTo>
                <a:lnTo>
                  <a:pt x="157" y="595"/>
                </a:lnTo>
                <a:lnTo>
                  <a:pt x="156" y="593"/>
                </a:lnTo>
                <a:lnTo>
                  <a:pt x="154" y="593"/>
                </a:lnTo>
                <a:lnTo>
                  <a:pt x="151" y="593"/>
                </a:lnTo>
                <a:lnTo>
                  <a:pt x="149" y="593"/>
                </a:lnTo>
                <a:lnTo>
                  <a:pt x="146" y="593"/>
                </a:lnTo>
                <a:lnTo>
                  <a:pt x="138" y="593"/>
                </a:lnTo>
                <a:lnTo>
                  <a:pt x="136" y="593"/>
                </a:lnTo>
                <a:lnTo>
                  <a:pt x="131" y="593"/>
                </a:lnTo>
                <a:lnTo>
                  <a:pt x="126" y="593"/>
                </a:lnTo>
                <a:lnTo>
                  <a:pt x="125" y="593"/>
                </a:lnTo>
                <a:lnTo>
                  <a:pt x="123" y="593"/>
                </a:lnTo>
                <a:lnTo>
                  <a:pt x="120" y="593"/>
                </a:lnTo>
                <a:lnTo>
                  <a:pt x="118" y="593"/>
                </a:lnTo>
                <a:lnTo>
                  <a:pt x="116" y="593"/>
                </a:lnTo>
                <a:lnTo>
                  <a:pt x="115" y="593"/>
                </a:lnTo>
                <a:lnTo>
                  <a:pt x="108" y="593"/>
                </a:lnTo>
                <a:lnTo>
                  <a:pt x="103" y="593"/>
                </a:lnTo>
                <a:lnTo>
                  <a:pt x="100" y="593"/>
                </a:lnTo>
                <a:lnTo>
                  <a:pt x="100" y="591"/>
                </a:lnTo>
                <a:lnTo>
                  <a:pt x="100" y="590"/>
                </a:lnTo>
                <a:lnTo>
                  <a:pt x="100" y="588"/>
                </a:lnTo>
                <a:lnTo>
                  <a:pt x="100" y="586"/>
                </a:lnTo>
                <a:lnTo>
                  <a:pt x="100" y="583"/>
                </a:lnTo>
                <a:lnTo>
                  <a:pt x="100" y="575"/>
                </a:lnTo>
                <a:lnTo>
                  <a:pt x="100" y="572"/>
                </a:lnTo>
                <a:lnTo>
                  <a:pt x="100" y="559"/>
                </a:lnTo>
                <a:lnTo>
                  <a:pt x="100" y="547"/>
                </a:lnTo>
                <a:lnTo>
                  <a:pt x="100" y="546"/>
                </a:lnTo>
                <a:lnTo>
                  <a:pt x="100" y="537"/>
                </a:lnTo>
                <a:lnTo>
                  <a:pt x="107" y="537"/>
                </a:lnTo>
                <a:lnTo>
                  <a:pt x="111" y="537"/>
                </a:lnTo>
                <a:lnTo>
                  <a:pt x="113" y="537"/>
                </a:lnTo>
                <a:lnTo>
                  <a:pt x="113" y="536"/>
                </a:lnTo>
                <a:lnTo>
                  <a:pt x="113" y="534"/>
                </a:lnTo>
                <a:lnTo>
                  <a:pt x="113" y="533"/>
                </a:lnTo>
                <a:lnTo>
                  <a:pt x="113" y="524"/>
                </a:lnTo>
                <a:lnTo>
                  <a:pt x="113" y="510"/>
                </a:lnTo>
                <a:lnTo>
                  <a:pt x="113" y="503"/>
                </a:lnTo>
                <a:lnTo>
                  <a:pt x="113" y="497"/>
                </a:lnTo>
                <a:lnTo>
                  <a:pt x="113" y="484"/>
                </a:lnTo>
                <a:lnTo>
                  <a:pt x="111" y="482"/>
                </a:lnTo>
                <a:lnTo>
                  <a:pt x="108" y="482"/>
                </a:lnTo>
                <a:lnTo>
                  <a:pt x="103" y="482"/>
                </a:lnTo>
                <a:lnTo>
                  <a:pt x="102" y="482"/>
                </a:lnTo>
                <a:lnTo>
                  <a:pt x="98" y="482"/>
                </a:lnTo>
                <a:lnTo>
                  <a:pt x="92" y="482"/>
                </a:lnTo>
                <a:lnTo>
                  <a:pt x="85" y="482"/>
                </a:lnTo>
                <a:lnTo>
                  <a:pt x="82" y="482"/>
                </a:lnTo>
                <a:lnTo>
                  <a:pt x="75" y="482"/>
                </a:lnTo>
                <a:lnTo>
                  <a:pt x="74" y="482"/>
                </a:lnTo>
                <a:lnTo>
                  <a:pt x="71" y="482"/>
                </a:lnTo>
                <a:lnTo>
                  <a:pt x="67" y="482"/>
                </a:lnTo>
                <a:lnTo>
                  <a:pt x="64" y="482"/>
                </a:lnTo>
                <a:lnTo>
                  <a:pt x="61" y="482"/>
                </a:lnTo>
                <a:lnTo>
                  <a:pt x="59" y="482"/>
                </a:lnTo>
                <a:lnTo>
                  <a:pt x="58" y="482"/>
                </a:lnTo>
                <a:lnTo>
                  <a:pt x="58" y="479"/>
                </a:lnTo>
                <a:lnTo>
                  <a:pt x="58" y="469"/>
                </a:lnTo>
                <a:lnTo>
                  <a:pt x="58" y="467"/>
                </a:lnTo>
                <a:lnTo>
                  <a:pt x="58" y="464"/>
                </a:lnTo>
                <a:lnTo>
                  <a:pt x="58" y="453"/>
                </a:lnTo>
                <a:lnTo>
                  <a:pt x="58" y="449"/>
                </a:lnTo>
                <a:lnTo>
                  <a:pt x="58" y="444"/>
                </a:lnTo>
                <a:lnTo>
                  <a:pt x="58" y="443"/>
                </a:lnTo>
                <a:lnTo>
                  <a:pt x="58" y="436"/>
                </a:lnTo>
                <a:lnTo>
                  <a:pt x="58" y="435"/>
                </a:lnTo>
                <a:lnTo>
                  <a:pt x="58" y="431"/>
                </a:lnTo>
                <a:lnTo>
                  <a:pt x="58" y="426"/>
                </a:lnTo>
                <a:lnTo>
                  <a:pt x="54" y="426"/>
                </a:lnTo>
                <a:lnTo>
                  <a:pt x="53" y="426"/>
                </a:lnTo>
                <a:lnTo>
                  <a:pt x="49" y="426"/>
                </a:lnTo>
                <a:lnTo>
                  <a:pt x="46" y="426"/>
                </a:lnTo>
                <a:lnTo>
                  <a:pt x="40" y="426"/>
                </a:lnTo>
                <a:lnTo>
                  <a:pt x="33" y="426"/>
                </a:lnTo>
                <a:lnTo>
                  <a:pt x="17" y="426"/>
                </a:lnTo>
                <a:lnTo>
                  <a:pt x="13" y="426"/>
                </a:lnTo>
                <a:lnTo>
                  <a:pt x="7" y="426"/>
                </a:lnTo>
                <a:lnTo>
                  <a:pt x="4" y="426"/>
                </a:lnTo>
                <a:lnTo>
                  <a:pt x="0" y="426"/>
                </a:lnTo>
                <a:lnTo>
                  <a:pt x="0" y="417"/>
                </a:lnTo>
                <a:lnTo>
                  <a:pt x="0" y="413"/>
                </a:lnTo>
                <a:lnTo>
                  <a:pt x="0" y="412"/>
                </a:lnTo>
                <a:lnTo>
                  <a:pt x="0" y="394"/>
                </a:lnTo>
                <a:lnTo>
                  <a:pt x="0" y="390"/>
                </a:lnTo>
                <a:lnTo>
                  <a:pt x="0" y="387"/>
                </a:lnTo>
                <a:lnTo>
                  <a:pt x="0" y="382"/>
                </a:lnTo>
                <a:lnTo>
                  <a:pt x="0" y="379"/>
                </a:lnTo>
                <a:lnTo>
                  <a:pt x="0" y="369"/>
                </a:lnTo>
                <a:lnTo>
                  <a:pt x="0" y="368"/>
                </a:lnTo>
                <a:lnTo>
                  <a:pt x="0" y="366"/>
                </a:lnTo>
                <a:lnTo>
                  <a:pt x="0" y="361"/>
                </a:lnTo>
                <a:lnTo>
                  <a:pt x="0" y="353"/>
                </a:lnTo>
                <a:lnTo>
                  <a:pt x="0" y="351"/>
                </a:lnTo>
                <a:lnTo>
                  <a:pt x="0" y="346"/>
                </a:lnTo>
                <a:lnTo>
                  <a:pt x="0" y="343"/>
                </a:lnTo>
                <a:lnTo>
                  <a:pt x="0" y="335"/>
                </a:lnTo>
                <a:lnTo>
                  <a:pt x="0" y="328"/>
                </a:lnTo>
                <a:lnTo>
                  <a:pt x="0" y="323"/>
                </a:lnTo>
                <a:lnTo>
                  <a:pt x="0" y="315"/>
                </a:lnTo>
                <a:lnTo>
                  <a:pt x="0" y="309"/>
                </a:lnTo>
                <a:lnTo>
                  <a:pt x="0" y="302"/>
                </a:lnTo>
                <a:lnTo>
                  <a:pt x="0" y="286"/>
                </a:lnTo>
                <a:lnTo>
                  <a:pt x="0" y="284"/>
                </a:lnTo>
                <a:lnTo>
                  <a:pt x="0" y="271"/>
                </a:lnTo>
                <a:lnTo>
                  <a:pt x="0" y="270"/>
                </a:lnTo>
                <a:lnTo>
                  <a:pt x="0" y="266"/>
                </a:lnTo>
                <a:lnTo>
                  <a:pt x="0" y="260"/>
                </a:lnTo>
                <a:lnTo>
                  <a:pt x="2" y="260"/>
                </a:lnTo>
                <a:lnTo>
                  <a:pt x="4" y="260"/>
                </a:lnTo>
                <a:lnTo>
                  <a:pt x="4" y="258"/>
                </a:lnTo>
                <a:lnTo>
                  <a:pt x="4" y="255"/>
                </a:lnTo>
                <a:lnTo>
                  <a:pt x="4" y="238"/>
                </a:lnTo>
                <a:lnTo>
                  <a:pt x="4" y="227"/>
                </a:lnTo>
                <a:lnTo>
                  <a:pt x="4" y="222"/>
                </a:lnTo>
                <a:lnTo>
                  <a:pt x="4" y="219"/>
                </a:lnTo>
                <a:lnTo>
                  <a:pt x="4" y="217"/>
                </a:lnTo>
                <a:lnTo>
                  <a:pt x="4" y="212"/>
                </a:lnTo>
                <a:lnTo>
                  <a:pt x="4" y="211"/>
                </a:lnTo>
                <a:lnTo>
                  <a:pt x="4" y="203"/>
                </a:lnTo>
                <a:lnTo>
                  <a:pt x="4" y="194"/>
                </a:lnTo>
                <a:lnTo>
                  <a:pt x="4" y="191"/>
                </a:lnTo>
                <a:lnTo>
                  <a:pt x="4" y="176"/>
                </a:lnTo>
                <a:lnTo>
                  <a:pt x="4" y="170"/>
                </a:lnTo>
                <a:lnTo>
                  <a:pt x="4" y="155"/>
                </a:lnTo>
                <a:lnTo>
                  <a:pt x="4" y="154"/>
                </a:lnTo>
                <a:lnTo>
                  <a:pt x="4" y="152"/>
                </a:lnTo>
                <a:lnTo>
                  <a:pt x="2" y="140"/>
                </a:lnTo>
                <a:lnTo>
                  <a:pt x="2" y="136"/>
                </a:lnTo>
                <a:lnTo>
                  <a:pt x="2" y="111"/>
                </a:lnTo>
                <a:lnTo>
                  <a:pt x="2" y="106"/>
                </a:lnTo>
                <a:lnTo>
                  <a:pt x="2" y="103"/>
                </a:lnTo>
                <a:lnTo>
                  <a:pt x="2" y="101"/>
                </a:lnTo>
                <a:lnTo>
                  <a:pt x="2" y="98"/>
                </a:lnTo>
                <a:lnTo>
                  <a:pt x="2" y="93"/>
                </a:lnTo>
                <a:lnTo>
                  <a:pt x="2" y="91"/>
                </a:lnTo>
                <a:lnTo>
                  <a:pt x="2" y="87"/>
                </a:lnTo>
                <a:lnTo>
                  <a:pt x="2" y="85"/>
                </a:lnTo>
                <a:lnTo>
                  <a:pt x="2" y="78"/>
                </a:lnTo>
                <a:lnTo>
                  <a:pt x="2" y="77"/>
                </a:lnTo>
                <a:lnTo>
                  <a:pt x="2" y="75"/>
                </a:lnTo>
                <a:lnTo>
                  <a:pt x="4" y="75"/>
                </a:lnTo>
                <a:lnTo>
                  <a:pt x="5" y="75"/>
                </a:lnTo>
                <a:lnTo>
                  <a:pt x="5" y="73"/>
                </a:lnTo>
                <a:lnTo>
                  <a:pt x="7" y="73"/>
                </a:lnTo>
                <a:lnTo>
                  <a:pt x="8" y="73"/>
                </a:lnTo>
                <a:lnTo>
                  <a:pt x="10" y="73"/>
                </a:lnTo>
                <a:lnTo>
                  <a:pt x="10" y="72"/>
                </a:lnTo>
                <a:lnTo>
                  <a:pt x="12" y="72"/>
                </a:lnTo>
                <a:lnTo>
                  <a:pt x="12" y="70"/>
                </a:lnTo>
                <a:lnTo>
                  <a:pt x="13" y="70"/>
                </a:lnTo>
                <a:lnTo>
                  <a:pt x="13" y="69"/>
                </a:lnTo>
                <a:lnTo>
                  <a:pt x="13" y="70"/>
                </a:lnTo>
                <a:lnTo>
                  <a:pt x="12" y="70"/>
                </a:lnTo>
                <a:lnTo>
                  <a:pt x="12" y="72"/>
                </a:lnTo>
                <a:lnTo>
                  <a:pt x="13" y="72"/>
                </a:lnTo>
                <a:lnTo>
                  <a:pt x="15" y="72"/>
                </a:lnTo>
                <a:lnTo>
                  <a:pt x="15" y="70"/>
                </a:lnTo>
                <a:lnTo>
                  <a:pt x="15" y="72"/>
                </a:lnTo>
                <a:lnTo>
                  <a:pt x="15" y="70"/>
                </a:lnTo>
                <a:lnTo>
                  <a:pt x="17" y="70"/>
                </a:lnTo>
                <a:lnTo>
                  <a:pt x="18" y="70"/>
                </a:lnTo>
                <a:lnTo>
                  <a:pt x="20" y="70"/>
                </a:lnTo>
                <a:lnTo>
                  <a:pt x="22" y="70"/>
                </a:lnTo>
                <a:lnTo>
                  <a:pt x="22" y="69"/>
                </a:lnTo>
                <a:lnTo>
                  <a:pt x="22" y="67"/>
                </a:lnTo>
                <a:lnTo>
                  <a:pt x="22" y="65"/>
                </a:lnTo>
                <a:lnTo>
                  <a:pt x="23" y="65"/>
                </a:lnTo>
                <a:lnTo>
                  <a:pt x="25" y="65"/>
                </a:lnTo>
                <a:lnTo>
                  <a:pt x="25" y="67"/>
                </a:lnTo>
                <a:lnTo>
                  <a:pt x="25" y="65"/>
                </a:lnTo>
                <a:lnTo>
                  <a:pt x="26" y="65"/>
                </a:lnTo>
                <a:lnTo>
                  <a:pt x="28" y="65"/>
                </a:lnTo>
                <a:lnTo>
                  <a:pt x="30" y="65"/>
                </a:lnTo>
                <a:lnTo>
                  <a:pt x="31" y="65"/>
                </a:lnTo>
                <a:lnTo>
                  <a:pt x="31" y="67"/>
                </a:lnTo>
                <a:lnTo>
                  <a:pt x="33" y="67"/>
                </a:lnTo>
                <a:lnTo>
                  <a:pt x="35" y="67"/>
                </a:lnTo>
                <a:lnTo>
                  <a:pt x="36" y="67"/>
                </a:lnTo>
                <a:lnTo>
                  <a:pt x="38" y="65"/>
                </a:lnTo>
                <a:lnTo>
                  <a:pt x="40" y="65"/>
                </a:lnTo>
                <a:lnTo>
                  <a:pt x="41" y="65"/>
                </a:lnTo>
                <a:lnTo>
                  <a:pt x="43" y="65"/>
                </a:lnTo>
                <a:lnTo>
                  <a:pt x="44" y="65"/>
                </a:lnTo>
                <a:lnTo>
                  <a:pt x="46" y="64"/>
                </a:lnTo>
                <a:lnTo>
                  <a:pt x="48" y="64"/>
                </a:lnTo>
                <a:lnTo>
                  <a:pt x="49" y="64"/>
                </a:lnTo>
                <a:lnTo>
                  <a:pt x="51" y="62"/>
                </a:lnTo>
                <a:lnTo>
                  <a:pt x="53" y="62"/>
                </a:lnTo>
                <a:lnTo>
                  <a:pt x="54" y="62"/>
                </a:lnTo>
                <a:lnTo>
                  <a:pt x="54" y="60"/>
                </a:lnTo>
                <a:lnTo>
                  <a:pt x="56" y="60"/>
                </a:lnTo>
                <a:lnTo>
                  <a:pt x="58" y="60"/>
                </a:lnTo>
                <a:lnTo>
                  <a:pt x="58" y="59"/>
                </a:lnTo>
                <a:lnTo>
                  <a:pt x="59" y="59"/>
                </a:lnTo>
                <a:lnTo>
                  <a:pt x="61" y="59"/>
                </a:lnTo>
                <a:lnTo>
                  <a:pt x="62" y="57"/>
                </a:lnTo>
                <a:lnTo>
                  <a:pt x="64" y="57"/>
                </a:lnTo>
                <a:lnTo>
                  <a:pt x="64" y="55"/>
                </a:lnTo>
                <a:lnTo>
                  <a:pt x="66" y="55"/>
                </a:lnTo>
                <a:lnTo>
                  <a:pt x="67" y="55"/>
                </a:lnTo>
                <a:lnTo>
                  <a:pt x="69" y="55"/>
                </a:lnTo>
                <a:lnTo>
                  <a:pt x="71" y="55"/>
                </a:lnTo>
                <a:lnTo>
                  <a:pt x="71" y="54"/>
                </a:lnTo>
                <a:lnTo>
                  <a:pt x="72" y="54"/>
                </a:lnTo>
                <a:lnTo>
                  <a:pt x="74" y="54"/>
                </a:lnTo>
                <a:lnTo>
                  <a:pt x="75" y="54"/>
                </a:lnTo>
                <a:lnTo>
                  <a:pt x="77" y="54"/>
                </a:lnTo>
                <a:lnTo>
                  <a:pt x="79" y="54"/>
                </a:lnTo>
                <a:lnTo>
                  <a:pt x="79" y="52"/>
                </a:lnTo>
                <a:lnTo>
                  <a:pt x="79" y="54"/>
                </a:lnTo>
                <a:lnTo>
                  <a:pt x="79" y="52"/>
                </a:lnTo>
                <a:lnTo>
                  <a:pt x="80" y="52"/>
                </a:lnTo>
                <a:lnTo>
                  <a:pt x="82" y="52"/>
                </a:lnTo>
                <a:lnTo>
                  <a:pt x="84" y="52"/>
                </a:lnTo>
                <a:lnTo>
                  <a:pt x="85" y="52"/>
                </a:lnTo>
                <a:lnTo>
                  <a:pt x="87" y="52"/>
                </a:lnTo>
                <a:lnTo>
                  <a:pt x="87" y="54"/>
                </a:lnTo>
                <a:lnTo>
                  <a:pt x="87" y="52"/>
                </a:lnTo>
                <a:lnTo>
                  <a:pt x="89" y="54"/>
                </a:lnTo>
                <a:lnTo>
                  <a:pt x="89" y="52"/>
                </a:lnTo>
                <a:lnTo>
                  <a:pt x="90" y="52"/>
                </a:lnTo>
                <a:lnTo>
                  <a:pt x="90" y="54"/>
                </a:lnTo>
                <a:lnTo>
                  <a:pt x="89" y="54"/>
                </a:lnTo>
                <a:lnTo>
                  <a:pt x="90" y="54"/>
                </a:lnTo>
                <a:lnTo>
                  <a:pt x="90" y="52"/>
                </a:lnTo>
                <a:lnTo>
                  <a:pt x="90" y="54"/>
                </a:lnTo>
                <a:lnTo>
                  <a:pt x="92" y="54"/>
                </a:lnTo>
                <a:lnTo>
                  <a:pt x="93" y="54"/>
                </a:lnTo>
                <a:lnTo>
                  <a:pt x="95" y="54"/>
                </a:lnTo>
                <a:lnTo>
                  <a:pt x="97" y="54"/>
                </a:lnTo>
                <a:lnTo>
                  <a:pt x="98" y="54"/>
                </a:lnTo>
                <a:lnTo>
                  <a:pt x="100" y="54"/>
                </a:lnTo>
                <a:lnTo>
                  <a:pt x="100" y="55"/>
                </a:lnTo>
                <a:lnTo>
                  <a:pt x="100" y="54"/>
                </a:lnTo>
                <a:lnTo>
                  <a:pt x="100" y="55"/>
                </a:lnTo>
                <a:lnTo>
                  <a:pt x="102" y="55"/>
                </a:lnTo>
                <a:lnTo>
                  <a:pt x="103" y="55"/>
                </a:lnTo>
                <a:lnTo>
                  <a:pt x="105" y="55"/>
                </a:lnTo>
                <a:lnTo>
                  <a:pt x="107" y="55"/>
                </a:lnTo>
                <a:lnTo>
                  <a:pt x="108" y="55"/>
                </a:lnTo>
                <a:lnTo>
                  <a:pt x="110" y="55"/>
                </a:lnTo>
                <a:lnTo>
                  <a:pt x="111" y="55"/>
                </a:lnTo>
                <a:lnTo>
                  <a:pt x="113" y="55"/>
                </a:lnTo>
                <a:lnTo>
                  <a:pt x="115" y="55"/>
                </a:lnTo>
                <a:lnTo>
                  <a:pt x="116" y="55"/>
                </a:lnTo>
                <a:lnTo>
                  <a:pt x="118" y="55"/>
                </a:lnTo>
                <a:lnTo>
                  <a:pt x="120" y="54"/>
                </a:lnTo>
                <a:lnTo>
                  <a:pt x="121" y="54"/>
                </a:lnTo>
                <a:lnTo>
                  <a:pt x="123" y="54"/>
                </a:lnTo>
                <a:lnTo>
                  <a:pt x="125" y="54"/>
                </a:lnTo>
                <a:lnTo>
                  <a:pt x="126" y="54"/>
                </a:lnTo>
                <a:lnTo>
                  <a:pt x="128" y="52"/>
                </a:lnTo>
                <a:lnTo>
                  <a:pt x="128" y="51"/>
                </a:lnTo>
                <a:lnTo>
                  <a:pt x="129" y="51"/>
                </a:lnTo>
                <a:lnTo>
                  <a:pt x="129" y="49"/>
                </a:lnTo>
                <a:lnTo>
                  <a:pt x="128" y="49"/>
                </a:lnTo>
                <a:lnTo>
                  <a:pt x="129" y="49"/>
                </a:lnTo>
                <a:lnTo>
                  <a:pt x="129" y="51"/>
                </a:lnTo>
                <a:lnTo>
                  <a:pt x="129" y="49"/>
                </a:lnTo>
                <a:lnTo>
                  <a:pt x="131" y="49"/>
                </a:lnTo>
                <a:lnTo>
                  <a:pt x="131" y="51"/>
                </a:lnTo>
                <a:lnTo>
                  <a:pt x="131" y="49"/>
                </a:lnTo>
                <a:lnTo>
                  <a:pt x="129" y="49"/>
                </a:lnTo>
                <a:lnTo>
                  <a:pt x="131" y="49"/>
                </a:lnTo>
                <a:lnTo>
                  <a:pt x="133" y="49"/>
                </a:lnTo>
                <a:lnTo>
                  <a:pt x="133" y="47"/>
                </a:lnTo>
                <a:lnTo>
                  <a:pt x="134" y="47"/>
                </a:lnTo>
                <a:lnTo>
                  <a:pt x="136" y="47"/>
                </a:lnTo>
                <a:lnTo>
                  <a:pt x="136" y="46"/>
                </a:lnTo>
                <a:lnTo>
                  <a:pt x="138" y="46"/>
                </a:lnTo>
                <a:lnTo>
                  <a:pt x="138" y="44"/>
                </a:lnTo>
                <a:lnTo>
                  <a:pt x="139" y="44"/>
                </a:lnTo>
                <a:lnTo>
                  <a:pt x="141" y="44"/>
                </a:lnTo>
                <a:lnTo>
                  <a:pt x="142" y="44"/>
                </a:lnTo>
                <a:lnTo>
                  <a:pt x="144" y="44"/>
                </a:lnTo>
                <a:lnTo>
                  <a:pt x="146" y="44"/>
                </a:lnTo>
                <a:lnTo>
                  <a:pt x="147" y="44"/>
                </a:lnTo>
                <a:lnTo>
                  <a:pt x="147" y="42"/>
                </a:lnTo>
                <a:lnTo>
                  <a:pt x="147" y="44"/>
                </a:lnTo>
                <a:lnTo>
                  <a:pt x="147" y="42"/>
                </a:lnTo>
                <a:lnTo>
                  <a:pt x="147" y="44"/>
                </a:lnTo>
                <a:lnTo>
                  <a:pt x="149" y="44"/>
                </a:lnTo>
                <a:lnTo>
                  <a:pt x="149" y="42"/>
                </a:lnTo>
                <a:lnTo>
                  <a:pt x="149" y="44"/>
                </a:lnTo>
                <a:lnTo>
                  <a:pt x="151" y="44"/>
                </a:lnTo>
                <a:lnTo>
                  <a:pt x="151" y="42"/>
                </a:lnTo>
                <a:lnTo>
                  <a:pt x="152" y="42"/>
                </a:lnTo>
                <a:lnTo>
                  <a:pt x="152" y="41"/>
                </a:lnTo>
                <a:lnTo>
                  <a:pt x="152" y="39"/>
                </a:lnTo>
                <a:lnTo>
                  <a:pt x="154" y="39"/>
                </a:lnTo>
                <a:lnTo>
                  <a:pt x="154" y="37"/>
                </a:lnTo>
                <a:lnTo>
                  <a:pt x="156" y="37"/>
                </a:lnTo>
                <a:lnTo>
                  <a:pt x="156" y="36"/>
                </a:lnTo>
                <a:lnTo>
                  <a:pt x="157" y="36"/>
                </a:lnTo>
                <a:lnTo>
                  <a:pt x="157" y="34"/>
                </a:lnTo>
                <a:lnTo>
                  <a:pt x="159" y="34"/>
                </a:lnTo>
                <a:lnTo>
                  <a:pt x="159" y="33"/>
                </a:lnTo>
                <a:lnTo>
                  <a:pt x="159" y="31"/>
                </a:lnTo>
                <a:lnTo>
                  <a:pt x="160" y="31"/>
                </a:lnTo>
                <a:lnTo>
                  <a:pt x="162" y="31"/>
                </a:lnTo>
                <a:lnTo>
                  <a:pt x="164" y="31"/>
                </a:lnTo>
                <a:lnTo>
                  <a:pt x="164" y="29"/>
                </a:lnTo>
                <a:lnTo>
                  <a:pt x="167" y="29"/>
                </a:lnTo>
                <a:lnTo>
                  <a:pt x="169" y="29"/>
                </a:lnTo>
                <a:lnTo>
                  <a:pt x="169" y="28"/>
                </a:lnTo>
                <a:lnTo>
                  <a:pt x="170" y="28"/>
                </a:lnTo>
                <a:lnTo>
                  <a:pt x="172" y="28"/>
                </a:lnTo>
                <a:lnTo>
                  <a:pt x="172" y="26"/>
                </a:lnTo>
                <a:lnTo>
                  <a:pt x="174" y="26"/>
                </a:lnTo>
                <a:lnTo>
                  <a:pt x="174" y="24"/>
                </a:lnTo>
                <a:lnTo>
                  <a:pt x="175" y="24"/>
                </a:lnTo>
                <a:lnTo>
                  <a:pt x="177" y="24"/>
                </a:lnTo>
                <a:lnTo>
                  <a:pt x="177" y="23"/>
                </a:lnTo>
                <a:lnTo>
                  <a:pt x="175" y="23"/>
                </a:lnTo>
                <a:lnTo>
                  <a:pt x="175" y="21"/>
                </a:lnTo>
                <a:lnTo>
                  <a:pt x="174" y="21"/>
                </a:lnTo>
                <a:lnTo>
                  <a:pt x="174" y="20"/>
                </a:lnTo>
                <a:lnTo>
                  <a:pt x="175" y="20"/>
                </a:lnTo>
                <a:lnTo>
                  <a:pt x="177" y="20"/>
                </a:lnTo>
                <a:lnTo>
                  <a:pt x="178" y="20"/>
                </a:lnTo>
                <a:lnTo>
                  <a:pt x="177" y="20"/>
                </a:lnTo>
                <a:lnTo>
                  <a:pt x="178" y="20"/>
                </a:lnTo>
                <a:lnTo>
                  <a:pt x="178" y="18"/>
                </a:lnTo>
                <a:lnTo>
                  <a:pt x="178" y="16"/>
                </a:lnTo>
                <a:lnTo>
                  <a:pt x="180" y="16"/>
                </a:lnTo>
                <a:lnTo>
                  <a:pt x="180" y="15"/>
                </a:lnTo>
                <a:lnTo>
                  <a:pt x="178" y="15"/>
                </a:lnTo>
                <a:lnTo>
                  <a:pt x="178" y="16"/>
                </a:lnTo>
                <a:lnTo>
                  <a:pt x="178" y="15"/>
                </a:lnTo>
                <a:lnTo>
                  <a:pt x="178" y="13"/>
                </a:lnTo>
                <a:lnTo>
                  <a:pt x="180" y="13"/>
                </a:lnTo>
                <a:lnTo>
                  <a:pt x="180" y="11"/>
                </a:lnTo>
                <a:lnTo>
                  <a:pt x="180" y="10"/>
                </a:lnTo>
                <a:lnTo>
                  <a:pt x="180" y="8"/>
                </a:lnTo>
                <a:lnTo>
                  <a:pt x="182" y="6"/>
                </a:lnTo>
                <a:lnTo>
                  <a:pt x="183" y="6"/>
                </a:lnTo>
                <a:lnTo>
                  <a:pt x="183" y="5"/>
                </a:lnTo>
                <a:lnTo>
                  <a:pt x="182" y="5"/>
                </a:lnTo>
                <a:lnTo>
                  <a:pt x="182" y="6"/>
                </a:lnTo>
                <a:lnTo>
                  <a:pt x="182" y="5"/>
                </a:lnTo>
                <a:lnTo>
                  <a:pt x="182" y="3"/>
                </a:lnTo>
                <a:lnTo>
                  <a:pt x="183" y="3"/>
                </a:lnTo>
                <a:lnTo>
                  <a:pt x="185" y="3"/>
                </a:lnTo>
                <a:lnTo>
                  <a:pt x="185" y="2"/>
                </a:lnTo>
                <a:lnTo>
                  <a:pt x="183" y="2"/>
                </a:lnTo>
                <a:lnTo>
                  <a:pt x="183" y="3"/>
                </a:lnTo>
                <a:lnTo>
                  <a:pt x="183" y="2"/>
                </a:lnTo>
                <a:lnTo>
                  <a:pt x="185" y="2"/>
                </a:lnTo>
                <a:lnTo>
                  <a:pt x="185" y="0"/>
                </a:lnTo>
                <a:lnTo>
                  <a:pt x="187" y="0"/>
                </a:lnTo>
                <a:lnTo>
                  <a:pt x="188" y="0"/>
                </a:lnTo>
                <a:lnTo>
                  <a:pt x="190" y="0"/>
                </a:lnTo>
                <a:lnTo>
                  <a:pt x="192"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63" name="Freeform 802"/>
          <p:cNvSpPr>
            <a:spLocks noEditPoints="1"/>
          </p:cNvSpPr>
          <p:nvPr/>
        </p:nvSpPr>
        <p:spPr bwMode="auto">
          <a:xfrm>
            <a:off x="5589278" y="1219296"/>
            <a:ext cx="793196" cy="1238637"/>
          </a:xfrm>
          <a:custGeom>
            <a:avLst/>
            <a:gdLst>
              <a:gd name="T0" fmla="*/ 20 w 392"/>
              <a:gd name="T1" fmla="*/ 67 h 595"/>
              <a:gd name="T2" fmla="*/ 177 w 392"/>
              <a:gd name="T3" fmla="*/ 10 h 595"/>
              <a:gd name="T4" fmla="*/ 170 w 392"/>
              <a:gd name="T5" fmla="*/ 16 h 595"/>
              <a:gd name="T6" fmla="*/ 180 w 392"/>
              <a:gd name="T7" fmla="*/ 5 h 595"/>
              <a:gd name="T8" fmla="*/ 180 w 392"/>
              <a:gd name="T9" fmla="*/ 5 h 595"/>
              <a:gd name="T10" fmla="*/ 200 w 392"/>
              <a:gd name="T11" fmla="*/ 3 h 595"/>
              <a:gd name="T12" fmla="*/ 211 w 392"/>
              <a:gd name="T13" fmla="*/ 10 h 595"/>
              <a:gd name="T14" fmla="*/ 229 w 392"/>
              <a:gd name="T15" fmla="*/ 11 h 595"/>
              <a:gd name="T16" fmla="*/ 242 w 392"/>
              <a:gd name="T17" fmla="*/ 8 h 595"/>
              <a:gd name="T18" fmla="*/ 255 w 392"/>
              <a:gd name="T19" fmla="*/ 5 h 595"/>
              <a:gd name="T20" fmla="*/ 255 w 392"/>
              <a:gd name="T21" fmla="*/ 37 h 595"/>
              <a:gd name="T22" fmla="*/ 255 w 392"/>
              <a:gd name="T23" fmla="*/ 59 h 595"/>
              <a:gd name="T24" fmla="*/ 255 w 392"/>
              <a:gd name="T25" fmla="*/ 85 h 595"/>
              <a:gd name="T26" fmla="*/ 255 w 392"/>
              <a:gd name="T27" fmla="*/ 139 h 595"/>
              <a:gd name="T28" fmla="*/ 257 w 392"/>
              <a:gd name="T29" fmla="*/ 203 h 595"/>
              <a:gd name="T30" fmla="*/ 293 w 392"/>
              <a:gd name="T31" fmla="*/ 203 h 595"/>
              <a:gd name="T32" fmla="*/ 340 w 392"/>
              <a:gd name="T33" fmla="*/ 203 h 595"/>
              <a:gd name="T34" fmla="*/ 360 w 392"/>
              <a:gd name="T35" fmla="*/ 256 h 595"/>
              <a:gd name="T36" fmla="*/ 389 w 392"/>
              <a:gd name="T37" fmla="*/ 312 h 595"/>
              <a:gd name="T38" fmla="*/ 389 w 392"/>
              <a:gd name="T39" fmla="*/ 397 h 595"/>
              <a:gd name="T40" fmla="*/ 391 w 392"/>
              <a:gd name="T41" fmla="*/ 446 h 595"/>
              <a:gd name="T42" fmla="*/ 391 w 392"/>
              <a:gd name="T43" fmla="*/ 482 h 595"/>
              <a:gd name="T44" fmla="*/ 391 w 392"/>
              <a:gd name="T45" fmla="*/ 506 h 595"/>
              <a:gd name="T46" fmla="*/ 391 w 392"/>
              <a:gd name="T47" fmla="*/ 534 h 595"/>
              <a:gd name="T48" fmla="*/ 386 w 392"/>
              <a:gd name="T49" fmla="*/ 580 h 595"/>
              <a:gd name="T50" fmla="*/ 352 w 392"/>
              <a:gd name="T51" fmla="*/ 590 h 595"/>
              <a:gd name="T52" fmla="*/ 311 w 392"/>
              <a:gd name="T53" fmla="*/ 591 h 595"/>
              <a:gd name="T54" fmla="*/ 278 w 392"/>
              <a:gd name="T55" fmla="*/ 591 h 595"/>
              <a:gd name="T56" fmla="*/ 252 w 392"/>
              <a:gd name="T57" fmla="*/ 591 h 595"/>
              <a:gd name="T58" fmla="*/ 208 w 392"/>
              <a:gd name="T59" fmla="*/ 591 h 595"/>
              <a:gd name="T60" fmla="*/ 174 w 392"/>
              <a:gd name="T61" fmla="*/ 593 h 595"/>
              <a:gd name="T62" fmla="*/ 149 w 392"/>
              <a:gd name="T63" fmla="*/ 593 h 595"/>
              <a:gd name="T64" fmla="*/ 108 w 392"/>
              <a:gd name="T65" fmla="*/ 593 h 595"/>
              <a:gd name="T66" fmla="*/ 100 w 392"/>
              <a:gd name="T67" fmla="*/ 546 h 595"/>
              <a:gd name="T68" fmla="*/ 113 w 392"/>
              <a:gd name="T69" fmla="*/ 484 h 595"/>
              <a:gd name="T70" fmla="*/ 67 w 392"/>
              <a:gd name="T71" fmla="*/ 482 h 595"/>
              <a:gd name="T72" fmla="*/ 58 w 392"/>
              <a:gd name="T73" fmla="*/ 443 h 595"/>
              <a:gd name="T74" fmla="*/ 13 w 392"/>
              <a:gd name="T75" fmla="*/ 426 h 595"/>
              <a:gd name="T76" fmla="*/ 0 w 392"/>
              <a:gd name="T77" fmla="*/ 369 h 595"/>
              <a:gd name="T78" fmla="*/ 0 w 392"/>
              <a:gd name="T79" fmla="*/ 309 h 595"/>
              <a:gd name="T80" fmla="*/ 4 w 392"/>
              <a:gd name="T81" fmla="*/ 238 h 595"/>
              <a:gd name="T82" fmla="*/ 4 w 392"/>
              <a:gd name="T83" fmla="*/ 155 h 595"/>
              <a:gd name="T84" fmla="*/ 2 w 392"/>
              <a:gd name="T85" fmla="*/ 87 h 595"/>
              <a:gd name="T86" fmla="*/ 12 w 392"/>
              <a:gd name="T87" fmla="*/ 72 h 595"/>
              <a:gd name="T88" fmla="*/ 17 w 392"/>
              <a:gd name="T89" fmla="*/ 70 h 595"/>
              <a:gd name="T90" fmla="*/ 28 w 392"/>
              <a:gd name="T91" fmla="*/ 65 h 595"/>
              <a:gd name="T92" fmla="*/ 46 w 392"/>
              <a:gd name="T93" fmla="*/ 64 h 595"/>
              <a:gd name="T94" fmla="*/ 62 w 392"/>
              <a:gd name="T95" fmla="*/ 57 h 595"/>
              <a:gd name="T96" fmla="*/ 79 w 392"/>
              <a:gd name="T97" fmla="*/ 54 h 595"/>
              <a:gd name="T98" fmla="*/ 89 w 392"/>
              <a:gd name="T99" fmla="*/ 52 h 595"/>
              <a:gd name="T100" fmla="*/ 100 w 392"/>
              <a:gd name="T101" fmla="*/ 54 h 595"/>
              <a:gd name="T102" fmla="*/ 115 w 392"/>
              <a:gd name="T103" fmla="*/ 55 h 595"/>
              <a:gd name="T104" fmla="*/ 128 w 392"/>
              <a:gd name="T105" fmla="*/ 49 h 595"/>
              <a:gd name="T106" fmla="*/ 136 w 392"/>
              <a:gd name="T107" fmla="*/ 47 h 595"/>
              <a:gd name="T108" fmla="*/ 147 w 392"/>
              <a:gd name="T109" fmla="*/ 42 h 595"/>
              <a:gd name="T110" fmla="*/ 156 w 392"/>
              <a:gd name="T111" fmla="*/ 37 h 595"/>
              <a:gd name="T112" fmla="*/ 169 w 392"/>
              <a:gd name="T113" fmla="*/ 29 h 595"/>
              <a:gd name="T114" fmla="*/ 174 w 392"/>
              <a:gd name="T115" fmla="*/ 21 h 595"/>
              <a:gd name="T116" fmla="*/ 178 w 392"/>
              <a:gd name="T117" fmla="*/ 16 h 595"/>
              <a:gd name="T118" fmla="*/ 182 w 392"/>
              <a:gd name="T119" fmla="*/ 5 h 595"/>
              <a:gd name="T120" fmla="*/ 190 w 392"/>
              <a:gd name="T121"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595">
                <a:moveTo>
                  <a:pt x="18" y="69"/>
                </a:moveTo>
                <a:lnTo>
                  <a:pt x="18" y="67"/>
                </a:lnTo>
                <a:lnTo>
                  <a:pt x="20" y="69"/>
                </a:lnTo>
                <a:lnTo>
                  <a:pt x="18" y="69"/>
                </a:lnTo>
                <a:moveTo>
                  <a:pt x="18" y="67"/>
                </a:moveTo>
                <a:lnTo>
                  <a:pt x="18" y="69"/>
                </a:lnTo>
                <a:lnTo>
                  <a:pt x="17" y="69"/>
                </a:lnTo>
                <a:lnTo>
                  <a:pt x="15" y="69"/>
                </a:lnTo>
                <a:lnTo>
                  <a:pt x="17" y="69"/>
                </a:lnTo>
                <a:lnTo>
                  <a:pt x="17" y="67"/>
                </a:lnTo>
                <a:lnTo>
                  <a:pt x="18" y="67"/>
                </a:lnTo>
                <a:lnTo>
                  <a:pt x="20" y="67"/>
                </a:lnTo>
                <a:lnTo>
                  <a:pt x="18" y="67"/>
                </a:lnTo>
                <a:moveTo>
                  <a:pt x="98" y="54"/>
                </a:moveTo>
                <a:lnTo>
                  <a:pt x="97" y="54"/>
                </a:lnTo>
                <a:lnTo>
                  <a:pt x="98" y="54"/>
                </a:lnTo>
                <a:moveTo>
                  <a:pt x="92" y="54"/>
                </a:moveTo>
                <a:lnTo>
                  <a:pt x="92" y="52"/>
                </a:lnTo>
                <a:lnTo>
                  <a:pt x="92" y="54"/>
                </a:lnTo>
                <a:moveTo>
                  <a:pt x="178" y="8"/>
                </a:moveTo>
                <a:lnTo>
                  <a:pt x="177" y="8"/>
                </a:lnTo>
                <a:lnTo>
                  <a:pt x="177" y="10"/>
                </a:lnTo>
                <a:lnTo>
                  <a:pt x="175" y="10"/>
                </a:lnTo>
                <a:lnTo>
                  <a:pt x="177" y="10"/>
                </a:lnTo>
                <a:lnTo>
                  <a:pt x="177" y="8"/>
                </a:lnTo>
                <a:lnTo>
                  <a:pt x="178" y="8"/>
                </a:lnTo>
                <a:moveTo>
                  <a:pt x="177" y="6"/>
                </a:moveTo>
                <a:lnTo>
                  <a:pt x="177" y="8"/>
                </a:lnTo>
                <a:lnTo>
                  <a:pt x="175" y="8"/>
                </a:lnTo>
                <a:lnTo>
                  <a:pt x="174" y="10"/>
                </a:lnTo>
                <a:lnTo>
                  <a:pt x="174" y="11"/>
                </a:lnTo>
                <a:lnTo>
                  <a:pt x="174" y="13"/>
                </a:lnTo>
                <a:lnTo>
                  <a:pt x="172" y="13"/>
                </a:lnTo>
                <a:lnTo>
                  <a:pt x="170" y="13"/>
                </a:lnTo>
                <a:lnTo>
                  <a:pt x="170" y="15"/>
                </a:lnTo>
                <a:lnTo>
                  <a:pt x="170" y="16"/>
                </a:lnTo>
                <a:lnTo>
                  <a:pt x="169" y="16"/>
                </a:lnTo>
                <a:lnTo>
                  <a:pt x="169" y="15"/>
                </a:lnTo>
                <a:lnTo>
                  <a:pt x="170" y="15"/>
                </a:lnTo>
                <a:lnTo>
                  <a:pt x="170" y="13"/>
                </a:lnTo>
                <a:lnTo>
                  <a:pt x="172" y="13"/>
                </a:lnTo>
                <a:lnTo>
                  <a:pt x="172" y="11"/>
                </a:lnTo>
                <a:lnTo>
                  <a:pt x="174" y="11"/>
                </a:lnTo>
                <a:lnTo>
                  <a:pt x="174" y="10"/>
                </a:lnTo>
                <a:lnTo>
                  <a:pt x="175" y="8"/>
                </a:lnTo>
                <a:lnTo>
                  <a:pt x="177" y="8"/>
                </a:lnTo>
                <a:lnTo>
                  <a:pt x="177" y="6"/>
                </a:lnTo>
                <a:moveTo>
                  <a:pt x="180" y="5"/>
                </a:moveTo>
                <a:lnTo>
                  <a:pt x="180" y="6"/>
                </a:lnTo>
                <a:lnTo>
                  <a:pt x="180" y="8"/>
                </a:lnTo>
                <a:lnTo>
                  <a:pt x="178" y="8"/>
                </a:lnTo>
                <a:lnTo>
                  <a:pt x="178" y="10"/>
                </a:lnTo>
                <a:lnTo>
                  <a:pt x="178" y="8"/>
                </a:lnTo>
                <a:lnTo>
                  <a:pt x="178" y="6"/>
                </a:lnTo>
                <a:lnTo>
                  <a:pt x="178" y="8"/>
                </a:lnTo>
                <a:lnTo>
                  <a:pt x="178" y="6"/>
                </a:lnTo>
                <a:lnTo>
                  <a:pt x="180" y="6"/>
                </a:lnTo>
                <a:lnTo>
                  <a:pt x="180" y="5"/>
                </a:lnTo>
                <a:lnTo>
                  <a:pt x="178" y="5"/>
                </a:lnTo>
                <a:lnTo>
                  <a:pt x="180" y="5"/>
                </a:lnTo>
                <a:lnTo>
                  <a:pt x="180" y="3"/>
                </a:lnTo>
                <a:lnTo>
                  <a:pt x="180" y="5"/>
                </a:lnTo>
                <a:moveTo>
                  <a:pt x="192" y="0"/>
                </a:moveTo>
                <a:lnTo>
                  <a:pt x="193" y="0"/>
                </a:lnTo>
                <a:lnTo>
                  <a:pt x="195" y="0"/>
                </a:lnTo>
                <a:lnTo>
                  <a:pt x="196" y="0"/>
                </a:lnTo>
                <a:lnTo>
                  <a:pt x="196" y="2"/>
                </a:lnTo>
                <a:lnTo>
                  <a:pt x="198" y="2"/>
                </a:lnTo>
                <a:lnTo>
                  <a:pt x="200" y="2"/>
                </a:lnTo>
                <a:lnTo>
                  <a:pt x="200" y="3"/>
                </a:lnTo>
                <a:lnTo>
                  <a:pt x="201" y="3"/>
                </a:lnTo>
                <a:lnTo>
                  <a:pt x="200" y="3"/>
                </a:lnTo>
                <a:lnTo>
                  <a:pt x="201" y="3"/>
                </a:lnTo>
                <a:lnTo>
                  <a:pt x="201" y="5"/>
                </a:lnTo>
                <a:lnTo>
                  <a:pt x="201" y="3"/>
                </a:lnTo>
                <a:lnTo>
                  <a:pt x="201" y="5"/>
                </a:lnTo>
                <a:lnTo>
                  <a:pt x="203" y="5"/>
                </a:lnTo>
                <a:lnTo>
                  <a:pt x="205" y="5"/>
                </a:lnTo>
                <a:lnTo>
                  <a:pt x="205" y="6"/>
                </a:lnTo>
                <a:lnTo>
                  <a:pt x="206" y="6"/>
                </a:lnTo>
                <a:lnTo>
                  <a:pt x="208" y="8"/>
                </a:lnTo>
                <a:lnTo>
                  <a:pt x="209" y="8"/>
                </a:lnTo>
                <a:lnTo>
                  <a:pt x="211" y="8"/>
                </a:lnTo>
                <a:lnTo>
                  <a:pt x="211" y="10"/>
                </a:lnTo>
                <a:lnTo>
                  <a:pt x="213" y="10"/>
                </a:lnTo>
                <a:lnTo>
                  <a:pt x="214" y="10"/>
                </a:lnTo>
                <a:lnTo>
                  <a:pt x="216" y="10"/>
                </a:lnTo>
                <a:lnTo>
                  <a:pt x="218" y="10"/>
                </a:lnTo>
                <a:lnTo>
                  <a:pt x="218" y="11"/>
                </a:lnTo>
                <a:lnTo>
                  <a:pt x="219" y="11"/>
                </a:lnTo>
                <a:lnTo>
                  <a:pt x="221" y="11"/>
                </a:lnTo>
                <a:lnTo>
                  <a:pt x="223" y="11"/>
                </a:lnTo>
                <a:lnTo>
                  <a:pt x="224" y="11"/>
                </a:lnTo>
                <a:lnTo>
                  <a:pt x="226" y="11"/>
                </a:lnTo>
                <a:lnTo>
                  <a:pt x="227" y="11"/>
                </a:lnTo>
                <a:lnTo>
                  <a:pt x="229" y="11"/>
                </a:lnTo>
                <a:lnTo>
                  <a:pt x="231" y="11"/>
                </a:lnTo>
                <a:lnTo>
                  <a:pt x="232" y="11"/>
                </a:lnTo>
                <a:lnTo>
                  <a:pt x="234" y="11"/>
                </a:lnTo>
                <a:lnTo>
                  <a:pt x="236" y="11"/>
                </a:lnTo>
                <a:lnTo>
                  <a:pt x="237" y="11"/>
                </a:lnTo>
                <a:lnTo>
                  <a:pt x="239" y="11"/>
                </a:lnTo>
                <a:lnTo>
                  <a:pt x="239" y="10"/>
                </a:lnTo>
                <a:lnTo>
                  <a:pt x="241" y="10"/>
                </a:lnTo>
                <a:lnTo>
                  <a:pt x="241" y="8"/>
                </a:lnTo>
                <a:lnTo>
                  <a:pt x="242" y="8"/>
                </a:lnTo>
                <a:lnTo>
                  <a:pt x="244" y="8"/>
                </a:lnTo>
                <a:lnTo>
                  <a:pt x="242" y="8"/>
                </a:lnTo>
                <a:lnTo>
                  <a:pt x="244" y="8"/>
                </a:lnTo>
                <a:lnTo>
                  <a:pt x="244" y="6"/>
                </a:lnTo>
                <a:lnTo>
                  <a:pt x="245" y="6"/>
                </a:lnTo>
                <a:lnTo>
                  <a:pt x="247" y="6"/>
                </a:lnTo>
                <a:lnTo>
                  <a:pt x="247" y="5"/>
                </a:lnTo>
                <a:lnTo>
                  <a:pt x="249" y="5"/>
                </a:lnTo>
                <a:lnTo>
                  <a:pt x="250" y="5"/>
                </a:lnTo>
                <a:lnTo>
                  <a:pt x="250" y="3"/>
                </a:lnTo>
                <a:lnTo>
                  <a:pt x="252" y="3"/>
                </a:lnTo>
                <a:lnTo>
                  <a:pt x="254" y="3"/>
                </a:lnTo>
                <a:lnTo>
                  <a:pt x="255" y="3"/>
                </a:lnTo>
                <a:lnTo>
                  <a:pt x="255" y="5"/>
                </a:lnTo>
                <a:lnTo>
                  <a:pt x="255" y="6"/>
                </a:lnTo>
                <a:lnTo>
                  <a:pt x="255" y="8"/>
                </a:lnTo>
                <a:lnTo>
                  <a:pt x="255" y="10"/>
                </a:lnTo>
                <a:lnTo>
                  <a:pt x="255" y="11"/>
                </a:lnTo>
                <a:lnTo>
                  <a:pt x="255" y="16"/>
                </a:lnTo>
                <a:lnTo>
                  <a:pt x="255" y="20"/>
                </a:lnTo>
                <a:lnTo>
                  <a:pt x="255" y="21"/>
                </a:lnTo>
                <a:lnTo>
                  <a:pt x="255" y="24"/>
                </a:lnTo>
                <a:lnTo>
                  <a:pt x="255" y="26"/>
                </a:lnTo>
                <a:lnTo>
                  <a:pt x="255" y="28"/>
                </a:lnTo>
                <a:lnTo>
                  <a:pt x="255" y="34"/>
                </a:lnTo>
                <a:lnTo>
                  <a:pt x="255" y="37"/>
                </a:lnTo>
                <a:lnTo>
                  <a:pt x="255" y="39"/>
                </a:lnTo>
                <a:lnTo>
                  <a:pt x="255" y="41"/>
                </a:lnTo>
                <a:lnTo>
                  <a:pt x="255" y="42"/>
                </a:lnTo>
                <a:lnTo>
                  <a:pt x="255" y="44"/>
                </a:lnTo>
                <a:lnTo>
                  <a:pt x="255" y="46"/>
                </a:lnTo>
                <a:lnTo>
                  <a:pt x="255" y="47"/>
                </a:lnTo>
                <a:lnTo>
                  <a:pt x="255" y="49"/>
                </a:lnTo>
                <a:lnTo>
                  <a:pt x="255" y="52"/>
                </a:lnTo>
                <a:lnTo>
                  <a:pt x="255" y="54"/>
                </a:lnTo>
                <a:lnTo>
                  <a:pt x="255" y="55"/>
                </a:lnTo>
                <a:lnTo>
                  <a:pt x="255" y="57"/>
                </a:lnTo>
                <a:lnTo>
                  <a:pt x="255" y="59"/>
                </a:lnTo>
                <a:lnTo>
                  <a:pt x="255" y="60"/>
                </a:lnTo>
                <a:lnTo>
                  <a:pt x="255" y="65"/>
                </a:lnTo>
                <a:lnTo>
                  <a:pt x="255" y="67"/>
                </a:lnTo>
                <a:lnTo>
                  <a:pt x="255" y="69"/>
                </a:lnTo>
                <a:lnTo>
                  <a:pt x="255" y="70"/>
                </a:lnTo>
                <a:lnTo>
                  <a:pt x="255" y="72"/>
                </a:lnTo>
                <a:lnTo>
                  <a:pt x="255" y="73"/>
                </a:lnTo>
                <a:lnTo>
                  <a:pt x="255" y="75"/>
                </a:lnTo>
                <a:lnTo>
                  <a:pt x="255" y="78"/>
                </a:lnTo>
                <a:lnTo>
                  <a:pt x="255" y="82"/>
                </a:lnTo>
                <a:lnTo>
                  <a:pt x="255" y="83"/>
                </a:lnTo>
                <a:lnTo>
                  <a:pt x="255" y="85"/>
                </a:lnTo>
                <a:lnTo>
                  <a:pt x="255" y="87"/>
                </a:lnTo>
                <a:lnTo>
                  <a:pt x="255" y="90"/>
                </a:lnTo>
                <a:lnTo>
                  <a:pt x="255" y="93"/>
                </a:lnTo>
                <a:lnTo>
                  <a:pt x="255" y="95"/>
                </a:lnTo>
                <a:lnTo>
                  <a:pt x="255" y="100"/>
                </a:lnTo>
                <a:lnTo>
                  <a:pt x="255" y="103"/>
                </a:lnTo>
                <a:lnTo>
                  <a:pt x="255" y="104"/>
                </a:lnTo>
                <a:lnTo>
                  <a:pt x="255" y="106"/>
                </a:lnTo>
                <a:lnTo>
                  <a:pt x="255" y="108"/>
                </a:lnTo>
                <a:lnTo>
                  <a:pt x="255" y="111"/>
                </a:lnTo>
                <a:lnTo>
                  <a:pt x="255" y="137"/>
                </a:lnTo>
                <a:lnTo>
                  <a:pt x="255" y="139"/>
                </a:lnTo>
                <a:lnTo>
                  <a:pt x="255" y="147"/>
                </a:lnTo>
                <a:lnTo>
                  <a:pt x="257" y="147"/>
                </a:lnTo>
                <a:lnTo>
                  <a:pt x="257" y="155"/>
                </a:lnTo>
                <a:lnTo>
                  <a:pt x="257" y="170"/>
                </a:lnTo>
                <a:lnTo>
                  <a:pt x="257" y="180"/>
                </a:lnTo>
                <a:lnTo>
                  <a:pt x="257" y="188"/>
                </a:lnTo>
                <a:lnTo>
                  <a:pt x="257" y="189"/>
                </a:lnTo>
                <a:lnTo>
                  <a:pt x="257" y="191"/>
                </a:lnTo>
                <a:lnTo>
                  <a:pt x="257" y="194"/>
                </a:lnTo>
                <a:lnTo>
                  <a:pt x="257" y="198"/>
                </a:lnTo>
                <a:lnTo>
                  <a:pt x="257" y="199"/>
                </a:lnTo>
                <a:lnTo>
                  <a:pt x="257" y="203"/>
                </a:lnTo>
                <a:lnTo>
                  <a:pt x="262" y="203"/>
                </a:lnTo>
                <a:lnTo>
                  <a:pt x="263" y="203"/>
                </a:lnTo>
                <a:lnTo>
                  <a:pt x="265" y="203"/>
                </a:lnTo>
                <a:lnTo>
                  <a:pt x="268" y="203"/>
                </a:lnTo>
                <a:lnTo>
                  <a:pt x="275" y="203"/>
                </a:lnTo>
                <a:lnTo>
                  <a:pt x="280" y="203"/>
                </a:lnTo>
                <a:lnTo>
                  <a:pt x="283" y="203"/>
                </a:lnTo>
                <a:lnTo>
                  <a:pt x="285" y="203"/>
                </a:lnTo>
                <a:lnTo>
                  <a:pt x="286" y="203"/>
                </a:lnTo>
                <a:lnTo>
                  <a:pt x="290" y="203"/>
                </a:lnTo>
                <a:lnTo>
                  <a:pt x="291" y="203"/>
                </a:lnTo>
                <a:lnTo>
                  <a:pt x="293" y="203"/>
                </a:lnTo>
                <a:lnTo>
                  <a:pt x="296" y="203"/>
                </a:lnTo>
                <a:lnTo>
                  <a:pt x="299" y="203"/>
                </a:lnTo>
                <a:lnTo>
                  <a:pt x="304" y="203"/>
                </a:lnTo>
                <a:lnTo>
                  <a:pt x="312" y="203"/>
                </a:lnTo>
                <a:lnTo>
                  <a:pt x="314" y="203"/>
                </a:lnTo>
                <a:lnTo>
                  <a:pt x="317" y="203"/>
                </a:lnTo>
                <a:lnTo>
                  <a:pt x="319" y="203"/>
                </a:lnTo>
                <a:lnTo>
                  <a:pt x="327" y="203"/>
                </a:lnTo>
                <a:lnTo>
                  <a:pt x="330" y="203"/>
                </a:lnTo>
                <a:lnTo>
                  <a:pt x="335" y="201"/>
                </a:lnTo>
                <a:lnTo>
                  <a:pt x="339" y="201"/>
                </a:lnTo>
                <a:lnTo>
                  <a:pt x="340" y="203"/>
                </a:lnTo>
                <a:lnTo>
                  <a:pt x="340" y="216"/>
                </a:lnTo>
                <a:lnTo>
                  <a:pt x="340" y="219"/>
                </a:lnTo>
                <a:lnTo>
                  <a:pt x="340" y="220"/>
                </a:lnTo>
                <a:lnTo>
                  <a:pt x="340" y="224"/>
                </a:lnTo>
                <a:lnTo>
                  <a:pt x="340" y="225"/>
                </a:lnTo>
                <a:lnTo>
                  <a:pt x="340" y="230"/>
                </a:lnTo>
                <a:lnTo>
                  <a:pt x="342" y="240"/>
                </a:lnTo>
                <a:lnTo>
                  <a:pt x="342" y="242"/>
                </a:lnTo>
                <a:lnTo>
                  <a:pt x="342" y="255"/>
                </a:lnTo>
                <a:lnTo>
                  <a:pt x="342" y="256"/>
                </a:lnTo>
                <a:lnTo>
                  <a:pt x="357" y="256"/>
                </a:lnTo>
                <a:lnTo>
                  <a:pt x="360" y="256"/>
                </a:lnTo>
                <a:lnTo>
                  <a:pt x="361" y="256"/>
                </a:lnTo>
                <a:lnTo>
                  <a:pt x="378" y="256"/>
                </a:lnTo>
                <a:lnTo>
                  <a:pt x="386" y="256"/>
                </a:lnTo>
                <a:lnTo>
                  <a:pt x="388" y="256"/>
                </a:lnTo>
                <a:lnTo>
                  <a:pt x="388" y="260"/>
                </a:lnTo>
                <a:lnTo>
                  <a:pt x="388" y="266"/>
                </a:lnTo>
                <a:lnTo>
                  <a:pt x="388" y="270"/>
                </a:lnTo>
                <a:lnTo>
                  <a:pt x="388" y="286"/>
                </a:lnTo>
                <a:lnTo>
                  <a:pt x="388" y="292"/>
                </a:lnTo>
                <a:lnTo>
                  <a:pt x="389" y="297"/>
                </a:lnTo>
                <a:lnTo>
                  <a:pt x="389" y="299"/>
                </a:lnTo>
                <a:lnTo>
                  <a:pt x="389" y="312"/>
                </a:lnTo>
                <a:lnTo>
                  <a:pt x="389" y="317"/>
                </a:lnTo>
                <a:lnTo>
                  <a:pt x="389" y="325"/>
                </a:lnTo>
                <a:lnTo>
                  <a:pt x="389" y="328"/>
                </a:lnTo>
                <a:lnTo>
                  <a:pt x="389" y="332"/>
                </a:lnTo>
                <a:lnTo>
                  <a:pt x="389" y="337"/>
                </a:lnTo>
                <a:lnTo>
                  <a:pt x="389" y="346"/>
                </a:lnTo>
                <a:lnTo>
                  <a:pt x="389" y="348"/>
                </a:lnTo>
                <a:lnTo>
                  <a:pt x="389" y="359"/>
                </a:lnTo>
                <a:lnTo>
                  <a:pt x="389" y="372"/>
                </a:lnTo>
                <a:lnTo>
                  <a:pt x="389" y="392"/>
                </a:lnTo>
                <a:lnTo>
                  <a:pt x="389" y="395"/>
                </a:lnTo>
                <a:lnTo>
                  <a:pt x="389" y="397"/>
                </a:lnTo>
                <a:lnTo>
                  <a:pt x="389" y="403"/>
                </a:lnTo>
                <a:lnTo>
                  <a:pt x="389" y="413"/>
                </a:lnTo>
                <a:lnTo>
                  <a:pt x="389" y="423"/>
                </a:lnTo>
                <a:lnTo>
                  <a:pt x="391" y="423"/>
                </a:lnTo>
                <a:lnTo>
                  <a:pt x="391" y="425"/>
                </a:lnTo>
                <a:lnTo>
                  <a:pt x="391" y="426"/>
                </a:lnTo>
                <a:lnTo>
                  <a:pt x="389" y="431"/>
                </a:lnTo>
                <a:lnTo>
                  <a:pt x="389" y="433"/>
                </a:lnTo>
                <a:lnTo>
                  <a:pt x="389" y="435"/>
                </a:lnTo>
                <a:lnTo>
                  <a:pt x="389" y="438"/>
                </a:lnTo>
                <a:lnTo>
                  <a:pt x="391" y="444"/>
                </a:lnTo>
                <a:lnTo>
                  <a:pt x="391" y="446"/>
                </a:lnTo>
                <a:lnTo>
                  <a:pt x="391" y="448"/>
                </a:lnTo>
                <a:lnTo>
                  <a:pt x="391" y="453"/>
                </a:lnTo>
                <a:lnTo>
                  <a:pt x="391" y="457"/>
                </a:lnTo>
                <a:lnTo>
                  <a:pt x="391" y="461"/>
                </a:lnTo>
                <a:lnTo>
                  <a:pt x="391" y="462"/>
                </a:lnTo>
                <a:lnTo>
                  <a:pt x="391" y="467"/>
                </a:lnTo>
                <a:lnTo>
                  <a:pt x="391" y="472"/>
                </a:lnTo>
                <a:lnTo>
                  <a:pt x="391" y="474"/>
                </a:lnTo>
                <a:lnTo>
                  <a:pt x="391" y="477"/>
                </a:lnTo>
                <a:lnTo>
                  <a:pt x="391" y="479"/>
                </a:lnTo>
                <a:lnTo>
                  <a:pt x="391" y="480"/>
                </a:lnTo>
                <a:lnTo>
                  <a:pt x="391" y="482"/>
                </a:lnTo>
                <a:lnTo>
                  <a:pt x="391" y="484"/>
                </a:lnTo>
                <a:lnTo>
                  <a:pt x="391" y="487"/>
                </a:lnTo>
                <a:lnTo>
                  <a:pt x="391" y="488"/>
                </a:lnTo>
                <a:lnTo>
                  <a:pt x="391" y="490"/>
                </a:lnTo>
                <a:lnTo>
                  <a:pt x="391" y="492"/>
                </a:lnTo>
                <a:lnTo>
                  <a:pt x="391" y="495"/>
                </a:lnTo>
                <a:lnTo>
                  <a:pt x="391" y="497"/>
                </a:lnTo>
                <a:lnTo>
                  <a:pt x="391" y="500"/>
                </a:lnTo>
                <a:lnTo>
                  <a:pt x="391" y="502"/>
                </a:lnTo>
                <a:lnTo>
                  <a:pt x="391" y="503"/>
                </a:lnTo>
                <a:lnTo>
                  <a:pt x="391" y="505"/>
                </a:lnTo>
                <a:lnTo>
                  <a:pt x="391" y="506"/>
                </a:lnTo>
                <a:lnTo>
                  <a:pt x="391" y="510"/>
                </a:lnTo>
                <a:lnTo>
                  <a:pt x="391" y="511"/>
                </a:lnTo>
                <a:lnTo>
                  <a:pt x="391" y="513"/>
                </a:lnTo>
                <a:lnTo>
                  <a:pt x="391" y="515"/>
                </a:lnTo>
                <a:lnTo>
                  <a:pt x="391" y="516"/>
                </a:lnTo>
                <a:lnTo>
                  <a:pt x="391" y="520"/>
                </a:lnTo>
                <a:lnTo>
                  <a:pt x="391" y="521"/>
                </a:lnTo>
                <a:lnTo>
                  <a:pt x="392" y="524"/>
                </a:lnTo>
                <a:lnTo>
                  <a:pt x="392" y="528"/>
                </a:lnTo>
                <a:lnTo>
                  <a:pt x="392" y="533"/>
                </a:lnTo>
                <a:lnTo>
                  <a:pt x="392" y="534"/>
                </a:lnTo>
                <a:lnTo>
                  <a:pt x="391" y="534"/>
                </a:lnTo>
                <a:lnTo>
                  <a:pt x="388" y="534"/>
                </a:lnTo>
                <a:lnTo>
                  <a:pt x="386" y="534"/>
                </a:lnTo>
                <a:lnTo>
                  <a:pt x="384" y="534"/>
                </a:lnTo>
                <a:lnTo>
                  <a:pt x="384" y="542"/>
                </a:lnTo>
                <a:lnTo>
                  <a:pt x="384" y="547"/>
                </a:lnTo>
                <a:lnTo>
                  <a:pt x="384" y="552"/>
                </a:lnTo>
                <a:lnTo>
                  <a:pt x="384" y="554"/>
                </a:lnTo>
                <a:lnTo>
                  <a:pt x="384" y="560"/>
                </a:lnTo>
                <a:lnTo>
                  <a:pt x="384" y="562"/>
                </a:lnTo>
                <a:lnTo>
                  <a:pt x="384" y="575"/>
                </a:lnTo>
                <a:lnTo>
                  <a:pt x="384" y="580"/>
                </a:lnTo>
                <a:lnTo>
                  <a:pt x="386" y="580"/>
                </a:lnTo>
                <a:lnTo>
                  <a:pt x="386" y="582"/>
                </a:lnTo>
                <a:lnTo>
                  <a:pt x="386" y="583"/>
                </a:lnTo>
                <a:lnTo>
                  <a:pt x="384" y="586"/>
                </a:lnTo>
                <a:lnTo>
                  <a:pt x="384" y="590"/>
                </a:lnTo>
                <a:lnTo>
                  <a:pt x="381" y="590"/>
                </a:lnTo>
                <a:lnTo>
                  <a:pt x="379" y="590"/>
                </a:lnTo>
                <a:lnTo>
                  <a:pt x="378" y="590"/>
                </a:lnTo>
                <a:lnTo>
                  <a:pt x="370" y="590"/>
                </a:lnTo>
                <a:lnTo>
                  <a:pt x="366" y="590"/>
                </a:lnTo>
                <a:lnTo>
                  <a:pt x="360" y="590"/>
                </a:lnTo>
                <a:lnTo>
                  <a:pt x="355" y="590"/>
                </a:lnTo>
                <a:lnTo>
                  <a:pt x="352" y="590"/>
                </a:lnTo>
                <a:lnTo>
                  <a:pt x="345" y="590"/>
                </a:lnTo>
                <a:lnTo>
                  <a:pt x="340" y="590"/>
                </a:lnTo>
                <a:lnTo>
                  <a:pt x="339" y="590"/>
                </a:lnTo>
                <a:lnTo>
                  <a:pt x="337" y="590"/>
                </a:lnTo>
                <a:lnTo>
                  <a:pt x="334" y="590"/>
                </a:lnTo>
                <a:lnTo>
                  <a:pt x="330" y="590"/>
                </a:lnTo>
                <a:lnTo>
                  <a:pt x="327" y="590"/>
                </a:lnTo>
                <a:lnTo>
                  <a:pt x="324" y="590"/>
                </a:lnTo>
                <a:lnTo>
                  <a:pt x="322" y="590"/>
                </a:lnTo>
                <a:lnTo>
                  <a:pt x="321" y="590"/>
                </a:lnTo>
                <a:lnTo>
                  <a:pt x="314" y="591"/>
                </a:lnTo>
                <a:lnTo>
                  <a:pt x="311" y="591"/>
                </a:lnTo>
                <a:lnTo>
                  <a:pt x="306" y="591"/>
                </a:lnTo>
                <a:lnTo>
                  <a:pt x="304" y="591"/>
                </a:lnTo>
                <a:lnTo>
                  <a:pt x="298" y="591"/>
                </a:lnTo>
                <a:lnTo>
                  <a:pt x="296" y="591"/>
                </a:lnTo>
                <a:lnTo>
                  <a:pt x="291" y="591"/>
                </a:lnTo>
                <a:lnTo>
                  <a:pt x="288" y="591"/>
                </a:lnTo>
                <a:lnTo>
                  <a:pt x="286" y="591"/>
                </a:lnTo>
                <a:lnTo>
                  <a:pt x="285" y="591"/>
                </a:lnTo>
                <a:lnTo>
                  <a:pt x="283" y="591"/>
                </a:lnTo>
                <a:lnTo>
                  <a:pt x="281" y="591"/>
                </a:lnTo>
                <a:lnTo>
                  <a:pt x="280" y="591"/>
                </a:lnTo>
                <a:lnTo>
                  <a:pt x="278" y="591"/>
                </a:lnTo>
                <a:lnTo>
                  <a:pt x="276" y="591"/>
                </a:lnTo>
                <a:lnTo>
                  <a:pt x="275" y="591"/>
                </a:lnTo>
                <a:lnTo>
                  <a:pt x="273" y="591"/>
                </a:lnTo>
                <a:lnTo>
                  <a:pt x="272" y="591"/>
                </a:lnTo>
                <a:lnTo>
                  <a:pt x="268" y="591"/>
                </a:lnTo>
                <a:lnTo>
                  <a:pt x="263" y="591"/>
                </a:lnTo>
                <a:lnTo>
                  <a:pt x="260" y="591"/>
                </a:lnTo>
                <a:lnTo>
                  <a:pt x="258" y="591"/>
                </a:lnTo>
                <a:lnTo>
                  <a:pt x="257" y="591"/>
                </a:lnTo>
                <a:lnTo>
                  <a:pt x="255" y="591"/>
                </a:lnTo>
                <a:lnTo>
                  <a:pt x="254" y="591"/>
                </a:lnTo>
                <a:lnTo>
                  <a:pt x="252" y="591"/>
                </a:lnTo>
                <a:lnTo>
                  <a:pt x="237" y="591"/>
                </a:lnTo>
                <a:lnTo>
                  <a:pt x="236" y="591"/>
                </a:lnTo>
                <a:lnTo>
                  <a:pt x="232" y="591"/>
                </a:lnTo>
                <a:lnTo>
                  <a:pt x="229" y="591"/>
                </a:lnTo>
                <a:lnTo>
                  <a:pt x="227" y="591"/>
                </a:lnTo>
                <a:lnTo>
                  <a:pt x="226" y="591"/>
                </a:lnTo>
                <a:lnTo>
                  <a:pt x="224" y="591"/>
                </a:lnTo>
                <a:lnTo>
                  <a:pt x="221" y="591"/>
                </a:lnTo>
                <a:lnTo>
                  <a:pt x="218" y="591"/>
                </a:lnTo>
                <a:lnTo>
                  <a:pt x="214" y="591"/>
                </a:lnTo>
                <a:lnTo>
                  <a:pt x="213" y="591"/>
                </a:lnTo>
                <a:lnTo>
                  <a:pt x="208" y="591"/>
                </a:lnTo>
                <a:lnTo>
                  <a:pt x="203" y="591"/>
                </a:lnTo>
                <a:lnTo>
                  <a:pt x="201" y="591"/>
                </a:lnTo>
                <a:lnTo>
                  <a:pt x="198" y="591"/>
                </a:lnTo>
                <a:lnTo>
                  <a:pt x="195" y="591"/>
                </a:lnTo>
                <a:lnTo>
                  <a:pt x="193" y="591"/>
                </a:lnTo>
                <a:lnTo>
                  <a:pt x="190" y="593"/>
                </a:lnTo>
                <a:lnTo>
                  <a:pt x="188" y="593"/>
                </a:lnTo>
                <a:lnTo>
                  <a:pt x="185" y="593"/>
                </a:lnTo>
                <a:lnTo>
                  <a:pt x="183" y="593"/>
                </a:lnTo>
                <a:lnTo>
                  <a:pt x="180" y="593"/>
                </a:lnTo>
                <a:lnTo>
                  <a:pt x="175" y="593"/>
                </a:lnTo>
                <a:lnTo>
                  <a:pt x="174" y="593"/>
                </a:lnTo>
                <a:lnTo>
                  <a:pt x="172" y="593"/>
                </a:lnTo>
                <a:lnTo>
                  <a:pt x="170" y="593"/>
                </a:lnTo>
                <a:lnTo>
                  <a:pt x="167" y="593"/>
                </a:lnTo>
                <a:lnTo>
                  <a:pt x="162" y="593"/>
                </a:lnTo>
                <a:lnTo>
                  <a:pt x="160" y="593"/>
                </a:lnTo>
                <a:lnTo>
                  <a:pt x="159" y="593"/>
                </a:lnTo>
                <a:lnTo>
                  <a:pt x="157" y="593"/>
                </a:lnTo>
                <a:lnTo>
                  <a:pt x="157" y="595"/>
                </a:lnTo>
                <a:lnTo>
                  <a:pt x="156" y="593"/>
                </a:lnTo>
                <a:lnTo>
                  <a:pt x="154" y="593"/>
                </a:lnTo>
                <a:lnTo>
                  <a:pt x="151" y="593"/>
                </a:lnTo>
                <a:lnTo>
                  <a:pt x="149" y="593"/>
                </a:lnTo>
                <a:lnTo>
                  <a:pt x="146" y="593"/>
                </a:lnTo>
                <a:lnTo>
                  <a:pt x="138" y="593"/>
                </a:lnTo>
                <a:lnTo>
                  <a:pt x="136" y="593"/>
                </a:lnTo>
                <a:lnTo>
                  <a:pt x="131" y="593"/>
                </a:lnTo>
                <a:lnTo>
                  <a:pt x="126" y="593"/>
                </a:lnTo>
                <a:lnTo>
                  <a:pt x="125" y="593"/>
                </a:lnTo>
                <a:lnTo>
                  <a:pt x="123" y="593"/>
                </a:lnTo>
                <a:lnTo>
                  <a:pt x="120" y="593"/>
                </a:lnTo>
                <a:lnTo>
                  <a:pt x="118" y="593"/>
                </a:lnTo>
                <a:lnTo>
                  <a:pt x="116" y="593"/>
                </a:lnTo>
                <a:lnTo>
                  <a:pt x="115" y="593"/>
                </a:lnTo>
                <a:lnTo>
                  <a:pt x="108" y="593"/>
                </a:lnTo>
                <a:lnTo>
                  <a:pt x="103" y="593"/>
                </a:lnTo>
                <a:lnTo>
                  <a:pt x="100" y="593"/>
                </a:lnTo>
                <a:lnTo>
                  <a:pt x="100" y="591"/>
                </a:lnTo>
                <a:lnTo>
                  <a:pt x="100" y="590"/>
                </a:lnTo>
                <a:lnTo>
                  <a:pt x="100" y="588"/>
                </a:lnTo>
                <a:lnTo>
                  <a:pt x="100" y="586"/>
                </a:lnTo>
                <a:lnTo>
                  <a:pt x="100" y="583"/>
                </a:lnTo>
                <a:lnTo>
                  <a:pt x="100" y="575"/>
                </a:lnTo>
                <a:lnTo>
                  <a:pt x="100" y="572"/>
                </a:lnTo>
                <a:lnTo>
                  <a:pt x="100" y="559"/>
                </a:lnTo>
                <a:lnTo>
                  <a:pt x="100" y="547"/>
                </a:lnTo>
                <a:lnTo>
                  <a:pt x="100" y="546"/>
                </a:lnTo>
                <a:lnTo>
                  <a:pt x="100" y="537"/>
                </a:lnTo>
                <a:lnTo>
                  <a:pt x="107" y="537"/>
                </a:lnTo>
                <a:lnTo>
                  <a:pt x="111" y="537"/>
                </a:lnTo>
                <a:lnTo>
                  <a:pt x="113" y="537"/>
                </a:lnTo>
                <a:lnTo>
                  <a:pt x="113" y="536"/>
                </a:lnTo>
                <a:lnTo>
                  <a:pt x="113" y="534"/>
                </a:lnTo>
                <a:lnTo>
                  <a:pt x="113" y="533"/>
                </a:lnTo>
                <a:lnTo>
                  <a:pt x="113" y="524"/>
                </a:lnTo>
                <a:lnTo>
                  <a:pt x="113" y="510"/>
                </a:lnTo>
                <a:lnTo>
                  <a:pt x="113" y="503"/>
                </a:lnTo>
                <a:lnTo>
                  <a:pt x="113" y="497"/>
                </a:lnTo>
                <a:lnTo>
                  <a:pt x="113" y="484"/>
                </a:lnTo>
                <a:lnTo>
                  <a:pt x="111" y="482"/>
                </a:lnTo>
                <a:lnTo>
                  <a:pt x="108" y="482"/>
                </a:lnTo>
                <a:lnTo>
                  <a:pt x="103" y="482"/>
                </a:lnTo>
                <a:lnTo>
                  <a:pt x="102" y="482"/>
                </a:lnTo>
                <a:lnTo>
                  <a:pt x="98" y="482"/>
                </a:lnTo>
                <a:lnTo>
                  <a:pt x="92" y="482"/>
                </a:lnTo>
                <a:lnTo>
                  <a:pt x="85" y="482"/>
                </a:lnTo>
                <a:lnTo>
                  <a:pt x="82" y="482"/>
                </a:lnTo>
                <a:lnTo>
                  <a:pt x="75" y="482"/>
                </a:lnTo>
                <a:lnTo>
                  <a:pt x="74" y="482"/>
                </a:lnTo>
                <a:lnTo>
                  <a:pt x="71" y="482"/>
                </a:lnTo>
                <a:lnTo>
                  <a:pt x="67" y="482"/>
                </a:lnTo>
                <a:lnTo>
                  <a:pt x="64" y="482"/>
                </a:lnTo>
                <a:lnTo>
                  <a:pt x="61" y="482"/>
                </a:lnTo>
                <a:lnTo>
                  <a:pt x="59" y="482"/>
                </a:lnTo>
                <a:lnTo>
                  <a:pt x="58" y="482"/>
                </a:lnTo>
                <a:lnTo>
                  <a:pt x="58" y="479"/>
                </a:lnTo>
                <a:lnTo>
                  <a:pt x="58" y="469"/>
                </a:lnTo>
                <a:lnTo>
                  <a:pt x="58" y="467"/>
                </a:lnTo>
                <a:lnTo>
                  <a:pt x="58" y="464"/>
                </a:lnTo>
                <a:lnTo>
                  <a:pt x="58" y="453"/>
                </a:lnTo>
                <a:lnTo>
                  <a:pt x="58" y="449"/>
                </a:lnTo>
                <a:lnTo>
                  <a:pt x="58" y="444"/>
                </a:lnTo>
                <a:lnTo>
                  <a:pt x="58" y="443"/>
                </a:lnTo>
                <a:lnTo>
                  <a:pt x="58" y="436"/>
                </a:lnTo>
                <a:lnTo>
                  <a:pt x="58" y="435"/>
                </a:lnTo>
                <a:lnTo>
                  <a:pt x="58" y="431"/>
                </a:lnTo>
                <a:lnTo>
                  <a:pt x="58" y="426"/>
                </a:lnTo>
                <a:lnTo>
                  <a:pt x="54" y="426"/>
                </a:lnTo>
                <a:lnTo>
                  <a:pt x="53" y="426"/>
                </a:lnTo>
                <a:lnTo>
                  <a:pt x="49" y="426"/>
                </a:lnTo>
                <a:lnTo>
                  <a:pt x="46" y="426"/>
                </a:lnTo>
                <a:lnTo>
                  <a:pt x="40" y="426"/>
                </a:lnTo>
                <a:lnTo>
                  <a:pt x="33" y="426"/>
                </a:lnTo>
                <a:lnTo>
                  <a:pt x="17" y="426"/>
                </a:lnTo>
                <a:lnTo>
                  <a:pt x="13" y="426"/>
                </a:lnTo>
                <a:lnTo>
                  <a:pt x="7" y="426"/>
                </a:lnTo>
                <a:lnTo>
                  <a:pt x="4" y="426"/>
                </a:lnTo>
                <a:lnTo>
                  <a:pt x="0" y="426"/>
                </a:lnTo>
                <a:lnTo>
                  <a:pt x="0" y="417"/>
                </a:lnTo>
                <a:lnTo>
                  <a:pt x="0" y="413"/>
                </a:lnTo>
                <a:lnTo>
                  <a:pt x="0" y="412"/>
                </a:lnTo>
                <a:lnTo>
                  <a:pt x="0" y="394"/>
                </a:lnTo>
                <a:lnTo>
                  <a:pt x="0" y="390"/>
                </a:lnTo>
                <a:lnTo>
                  <a:pt x="0" y="387"/>
                </a:lnTo>
                <a:lnTo>
                  <a:pt x="0" y="382"/>
                </a:lnTo>
                <a:lnTo>
                  <a:pt x="0" y="379"/>
                </a:lnTo>
                <a:lnTo>
                  <a:pt x="0" y="369"/>
                </a:lnTo>
                <a:lnTo>
                  <a:pt x="0" y="368"/>
                </a:lnTo>
                <a:lnTo>
                  <a:pt x="0" y="366"/>
                </a:lnTo>
                <a:lnTo>
                  <a:pt x="0" y="361"/>
                </a:lnTo>
                <a:lnTo>
                  <a:pt x="0" y="353"/>
                </a:lnTo>
                <a:lnTo>
                  <a:pt x="0" y="351"/>
                </a:lnTo>
                <a:lnTo>
                  <a:pt x="0" y="346"/>
                </a:lnTo>
                <a:lnTo>
                  <a:pt x="0" y="343"/>
                </a:lnTo>
                <a:lnTo>
                  <a:pt x="0" y="335"/>
                </a:lnTo>
                <a:lnTo>
                  <a:pt x="0" y="328"/>
                </a:lnTo>
                <a:lnTo>
                  <a:pt x="0" y="323"/>
                </a:lnTo>
                <a:lnTo>
                  <a:pt x="0" y="315"/>
                </a:lnTo>
                <a:lnTo>
                  <a:pt x="0" y="309"/>
                </a:lnTo>
                <a:lnTo>
                  <a:pt x="0" y="302"/>
                </a:lnTo>
                <a:lnTo>
                  <a:pt x="0" y="286"/>
                </a:lnTo>
                <a:lnTo>
                  <a:pt x="0" y="284"/>
                </a:lnTo>
                <a:lnTo>
                  <a:pt x="0" y="271"/>
                </a:lnTo>
                <a:lnTo>
                  <a:pt x="0" y="270"/>
                </a:lnTo>
                <a:lnTo>
                  <a:pt x="0" y="266"/>
                </a:lnTo>
                <a:lnTo>
                  <a:pt x="0" y="260"/>
                </a:lnTo>
                <a:lnTo>
                  <a:pt x="2" y="260"/>
                </a:lnTo>
                <a:lnTo>
                  <a:pt x="4" y="260"/>
                </a:lnTo>
                <a:lnTo>
                  <a:pt x="4" y="258"/>
                </a:lnTo>
                <a:lnTo>
                  <a:pt x="4" y="255"/>
                </a:lnTo>
                <a:lnTo>
                  <a:pt x="4" y="238"/>
                </a:lnTo>
                <a:lnTo>
                  <a:pt x="4" y="227"/>
                </a:lnTo>
                <a:lnTo>
                  <a:pt x="4" y="222"/>
                </a:lnTo>
                <a:lnTo>
                  <a:pt x="4" y="219"/>
                </a:lnTo>
                <a:lnTo>
                  <a:pt x="4" y="217"/>
                </a:lnTo>
                <a:lnTo>
                  <a:pt x="4" y="212"/>
                </a:lnTo>
                <a:lnTo>
                  <a:pt x="4" y="211"/>
                </a:lnTo>
                <a:lnTo>
                  <a:pt x="4" y="203"/>
                </a:lnTo>
                <a:lnTo>
                  <a:pt x="4" y="194"/>
                </a:lnTo>
                <a:lnTo>
                  <a:pt x="4" y="191"/>
                </a:lnTo>
                <a:lnTo>
                  <a:pt x="4" y="176"/>
                </a:lnTo>
                <a:lnTo>
                  <a:pt x="4" y="170"/>
                </a:lnTo>
                <a:lnTo>
                  <a:pt x="4" y="155"/>
                </a:lnTo>
                <a:lnTo>
                  <a:pt x="4" y="154"/>
                </a:lnTo>
                <a:lnTo>
                  <a:pt x="4" y="152"/>
                </a:lnTo>
                <a:lnTo>
                  <a:pt x="2" y="140"/>
                </a:lnTo>
                <a:lnTo>
                  <a:pt x="2" y="136"/>
                </a:lnTo>
                <a:lnTo>
                  <a:pt x="2" y="111"/>
                </a:lnTo>
                <a:lnTo>
                  <a:pt x="2" y="106"/>
                </a:lnTo>
                <a:lnTo>
                  <a:pt x="2" y="103"/>
                </a:lnTo>
                <a:lnTo>
                  <a:pt x="2" y="101"/>
                </a:lnTo>
                <a:lnTo>
                  <a:pt x="2" y="98"/>
                </a:lnTo>
                <a:lnTo>
                  <a:pt x="2" y="93"/>
                </a:lnTo>
                <a:lnTo>
                  <a:pt x="2" y="91"/>
                </a:lnTo>
                <a:lnTo>
                  <a:pt x="2" y="87"/>
                </a:lnTo>
                <a:lnTo>
                  <a:pt x="2" y="85"/>
                </a:lnTo>
                <a:lnTo>
                  <a:pt x="2" y="78"/>
                </a:lnTo>
                <a:lnTo>
                  <a:pt x="2" y="77"/>
                </a:lnTo>
                <a:lnTo>
                  <a:pt x="2" y="75"/>
                </a:lnTo>
                <a:lnTo>
                  <a:pt x="4" y="75"/>
                </a:lnTo>
                <a:lnTo>
                  <a:pt x="5" y="75"/>
                </a:lnTo>
                <a:lnTo>
                  <a:pt x="5" y="73"/>
                </a:lnTo>
                <a:lnTo>
                  <a:pt x="7" y="73"/>
                </a:lnTo>
                <a:lnTo>
                  <a:pt x="8" y="73"/>
                </a:lnTo>
                <a:lnTo>
                  <a:pt x="10" y="73"/>
                </a:lnTo>
                <a:lnTo>
                  <a:pt x="10" y="72"/>
                </a:lnTo>
                <a:lnTo>
                  <a:pt x="12" y="72"/>
                </a:lnTo>
                <a:lnTo>
                  <a:pt x="12" y="70"/>
                </a:lnTo>
                <a:lnTo>
                  <a:pt x="13" y="70"/>
                </a:lnTo>
                <a:lnTo>
                  <a:pt x="13" y="69"/>
                </a:lnTo>
                <a:lnTo>
                  <a:pt x="13" y="70"/>
                </a:lnTo>
                <a:lnTo>
                  <a:pt x="12" y="70"/>
                </a:lnTo>
                <a:lnTo>
                  <a:pt x="12" y="72"/>
                </a:lnTo>
                <a:lnTo>
                  <a:pt x="13" y="72"/>
                </a:lnTo>
                <a:lnTo>
                  <a:pt x="15" y="72"/>
                </a:lnTo>
                <a:lnTo>
                  <a:pt x="15" y="70"/>
                </a:lnTo>
                <a:lnTo>
                  <a:pt x="15" y="72"/>
                </a:lnTo>
                <a:lnTo>
                  <a:pt x="15" y="70"/>
                </a:lnTo>
                <a:lnTo>
                  <a:pt x="17" y="70"/>
                </a:lnTo>
                <a:lnTo>
                  <a:pt x="18" y="70"/>
                </a:lnTo>
                <a:lnTo>
                  <a:pt x="20" y="70"/>
                </a:lnTo>
                <a:lnTo>
                  <a:pt x="22" y="70"/>
                </a:lnTo>
                <a:lnTo>
                  <a:pt x="22" y="69"/>
                </a:lnTo>
                <a:lnTo>
                  <a:pt x="22" y="67"/>
                </a:lnTo>
                <a:lnTo>
                  <a:pt x="22" y="65"/>
                </a:lnTo>
                <a:lnTo>
                  <a:pt x="23" y="65"/>
                </a:lnTo>
                <a:lnTo>
                  <a:pt x="25" y="65"/>
                </a:lnTo>
                <a:lnTo>
                  <a:pt x="25" y="67"/>
                </a:lnTo>
                <a:lnTo>
                  <a:pt x="25" y="65"/>
                </a:lnTo>
                <a:lnTo>
                  <a:pt x="26" y="65"/>
                </a:lnTo>
                <a:lnTo>
                  <a:pt x="28" y="65"/>
                </a:lnTo>
                <a:lnTo>
                  <a:pt x="30" y="65"/>
                </a:lnTo>
                <a:lnTo>
                  <a:pt x="31" y="65"/>
                </a:lnTo>
                <a:lnTo>
                  <a:pt x="31" y="67"/>
                </a:lnTo>
                <a:lnTo>
                  <a:pt x="33" y="67"/>
                </a:lnTo>
                <a:lnTo>
                  <a:pt x="35" y="67"/>
                </a:lnTo>
                <a:lnTo>
                  <a:pt x="36" y="67"/>
                </a:lnTo>
                <a:lnTo>
                  <a:pt x="38" y="65"/>
                </a:lnTo>
                <a:lnTo>
                  <a:pt x="40" y="65"/>
                </a:lnTo>
                <a:lnTo>
                  <a:pt x="41" y="65"/>
                </a:lnTo>
                <a:lnTo>
                  <a:pt x="43" y="65"/>
                </a:lnTo>
                <a:lnTo>
                  <a:pt x="44" y="65"/>
                </a:lnTo>
                <a:lnTo>
                  <a:pt x="46" y="64"/>
                </a:lnTo>
                <a:lnTo>
                  <a:pt x="48" y="64"/>
                </a:lnTo>
                <a:lnTo>
                  <a:pt x="49" y="64"/>
                </a:lnTo>
                <a:lnTo>
                  <a:pt x="51" y="62"/>
                </a:lnTo>
                <a:lnTo>
                  <a:pt x="53" y="62"/>
                </a:lnTo>
                <a:lnTo>
                  <a:pt x="54" y="62"/>
                </a:lnTo>
                <a:lnTo>
                  <a:pt x="54" y="60"/>
                </a:lnTo>
                <a:lnTo>
                  <a:pt x="56" y="60"/>
                </a:lnTo>
                <a:lnTo>
                  <a:pt x="58" y="60"/>
                </a:lnTo>
                <a:lnTo>
                  <a:pt x="58" y="59"/>
                </a:lnTo>
                <a:lnTo>
                  <a:pt x="59" y="59"/>
                </a:lnTo>
                <a:lnTo>
                  <a:pt x="61" y="59"/>
                </a:lnTo>
                <a:lnTo>
                  <a:pt x="62" y="57"/>
                </a:lnTo>
                <a:lnTo>
                  <a:pt x="64" y="57"/>
                </a:lnTo>
                <a:lnTo>
                  <a:pt x="64" y="55"/>
                </a:lnTo>
                <a:lnTo>
                  <a:pt x="66" y="55"/>
                </a:lnTo>
                <a:lnTo>
                  <a:pt x="67" y="55"/>
                </a:lnTo>
                <a:lnTo>
                  <a:pt x="69" y="55"/>
                </a:lnTo>
                <a:lnTo>
                  <a:pt x="71" y="55"/>
                </a:lnTo>
                <a:lnTo>
                  <a:pt x="71" y="54"/>
                </a:lnTo>
                <a:lnTo>
                  <a:pt x="72" y="54"/>
                </a:lnTo>
                <a:lnTo>
                  <a:pt x="74" y="54"/>
                </a:lnTo>
                <a:lnTo>
                  <a:pt x="75" y="54"/>
                </a:lnTo>
                <a:lnTo>
                  <a:pt x="77" y="54"/>
                </a:lnTo>
                <a:lnTo>
                  <a:pt x="79" y="54"/>
                </a:lnTo>
                <a:lnTo>
                  <a:pt x="79" y="52"/>
                </a:lnTo>
                <a:lnTo>
                  <a:pt x="79" y="54"/>
                </a:lnTo>
                <a:lnTo>
                  <a:pt x="79" y="52"/>
                </a:lnTo>
                <a:lnTo>
                  <a:pt x="80" y="52"/>
                </a:lnTo>
                <a:lnTo>
                  <a:pt x="82" y="52"/>
                </a:lnTo>
                <a:lnTo>
                  <a:pt x="84" y="52"/>
                </a:lnTo>
                <a:lnTo>
                  <a:pt x="85" y="52"/>
                </a:lnTo>
                <a:lnTo>
                  <a:pt x="87" y="52"/>
                </a:lnTo>
                <a:lnTo>
                  <a:pt x="87" y="54"/>
                </a:lnTo>
                <a:lnTo>
                  <a:pt x="87" y="52"/>
                </a:lnTo>
                <a:lnTo>
                  <a:pt x="89" y="54"/>
                </a:lnTo>
                <a:lnTo>
                  <a:pt x="89" y="52"/>
                </a:lnTo>
                <a:lnTo>
                  <a:pt x="90" y="52"/>
                </a:lnTo>
                <a:lnTo>
                  <a:pt x="90" y="54"/>
                </a:lnTo>
                <a:lnTo>
                  <a:pt x="89" y="54"/>
                </a:lnTo>
                <a:lnTo>
                  <a:pt x="90" y="54"/>
                </a:lnTo>
                <a:lnTo>
                  <a:pt x="90" y="52"/>
                </a:lnTo>
                <a:lnTo>
                  <a:pt x="90" y="54"/>
                </a:lnTo>
                <a:lnTo>
                  <a:pt x="92" y="54"/>
                </a:lnTo>
                <a:lnTo>
                  <a:pt x="93" y="54"/>
                </a:lnTo>
                <a:lnTo>
                  <a:pt x="95" y="54"/>
                </a:lnTo>
                <a:lnTo>
                  <a:pt x="97" y="54"/>
                </a:lnTo>
                <a:lnTo>
                  <a:pt x="98" y="54"/>
                </a:lnTo>
                <a:lnTo>
                  <a:pt x="100" y="54"/>
                </a:lnTo>
                <a:lnTo>
                  <a:pt x="100" y="55"/>
                </a:lnTo>
                <a:lnTo>
                  <a:pt x="100" y="54"/>
                </a:lnTo>
                <a:lnTo>
                  <a:pt x="100" y="55"/>
                </a:lnTo>
                <a:lnTo>
                  <a:pt x="102" y="55"/>
                </a:lnTo>
                <a:lnTo>
                  <a:pt x="103" y="55"/>
                </a:lnTo>
                <a:lnTo>
                  <a:pt x="105" y="55"/>
                </a:lnTo>
                <a:lnTo>
                  <a:pt x="107" y="55"/>
                </a:lnTo>
                <a:lnTo>
                  <a:pt x="108" y="55"/>
                </a:lnTo>
                <a:lnTo>
                  <a:pt x="110" y="55"/>
                </a:lnTo>
                <a:lnTo>
                  <a:pt x="111" y="55"/>
                </a:lnTo>
                <a:lnTo>
                  <a:pt x="113" y="55"/>
                </a:lnTo>
                <a:lnTo>
                  <a:pt x="115" y="55"/>
                </a:lnTo>
                <a:lnTo>
                  <a:pt x="116" y="55"/>
                </a:lnTo>
                <a:lnTo>
                  <a:pt x="118" y="55"/>
                </a:lnTo>
                <a:lnTo>
                  <a:pt x="120" y="54"/>
                </a:lnTo>
                <a:lnTo>
                  <a:pt x="121" y="54"/>
                </a:lnTo>
                <a:lnTo>
                  <a:pt x="123" y="54"/>
                </a:lnTo>
                <a:lnTo>
                  <a:pt x="125" y="54"/>
                </a:lnTo>
                <a:lnTo>
                  <a:pt x="126" y="54"/>
                </a:lnTo>
                <a:lnTo>
                  <a:pt x="128" y="52"/>
                </a:lnTo>
                <a:lnTo>
                  <a:pt x="128" y="51"/>
                </a:lnTo>
                <a:lnTo>
                  <a:pt x="129" y="51"/>
                </a:lnTo>
                <a:lnTo>
                  <a:pt x="129" y="49"/>
                </a:lnTo>
                <a:lnTo>
                  <a:pt x="128" y="49"/>
                </a:lnTo>
                <a:lnTo>
                  <a:pt x="129" y="49"/>
                </a:lnTo>
                <a:lnTo>
                  <a:pt x="129" y="51"/>
                </a:lnTo>
                <a:lnTo>
                  <a:pt x="129" y="49"/>
                </a:lnTo>
                <a:lnTo>
                  <a:pt x="131" y="49"/>
                </a:lnTo>
                <a:lnTo>
                  <a:pt x="131" y="51"/>
                </a:lnTo>
                <a:lnTo>
                  <a:pt x="131" y="49"/>
                </a:lnTo>
                <a:lnTo>
                  <a:pt x="129" y="49"/>
                </a:lnTo>
                <a:lnTo>
                  <a:pt x="131" y="49"/>
                </a:lnTo>
                <a:lnTo>
                  <a:pt x="133" y="49"/>
                </a:lnTo>
                <a:lnTo>
                  <a:pt x="133" y="47"/>
                </a:lnTo>
                <a:lnTo>
                  <a:pt x="134" y="47"/>
                </a:lnTo>
                <a:lnTo>
                  <a:pt x="136" y="47"/>
                </a:lnTo>
                <a:lnTo>
                  <a:pt x="136" y="46"/>
                </a:lnTo>
                <a:lnTo>
                  <a:pt x="138" y="46"/>
                </a:lnTo>
                <a:lnTo>
                  <a:pt x="138" y="44"/>
                </a:lnTo>
                <a:lnTo>
                  <a:pt x="139" y="44"/>
                </a:lnTo>
                <a:lnTo>
                  <a:pt x="141" y="44"/>
                </a:lnTo>
                <a:lnTo>
                  <a:pt x="142" y="44"/>
                </a:lnTo>
                <a:lnTo>
                  <a:pt x="144" y="44"/>
                </a:lnTo>
                <a:lnTo>
                  <a:pt x="146" y="44"/>
                </a:lnTo>
                <a:lnTo>
                  <a:pt x="147" y="44"/>
                </a:lnTo>
                <a:lnTo>
                  <a:pt x="147" y="42"/>
                </a:lnTo>
                <a:lnTo>
                  <a:pt x="147" y="44"/>
                </a:lnTo>
                <a:lnTo>
                  <a:pt x="147" y="42"/>
                </a:lnTo>
                <a:lnTo>
                  <a:pt x="147" y="44"/>
                </a:lnTo>
                <a:lnTo>
                  <a:pt x="149" y="44"/>
                </a:lnTo>
                <a:lnTo>
                  <a:pt x="149" y="42"/>
                </a:lnTo>
                <a:lnTo>
                  <a:pt x="149" y="44"/>
                </a:lnTo>
                <a:lnTo>
                  <a:pt x="151" y="44"/>
                </a:lnTo>
                <a:lnTo>
                  <a:pt x="151" y="42"/>
                </a:lnTo>
                <a:lnTo>
                  <a:pt x="152" y="42"/>
                </a:lnTo>
                <a:lnTo>
                  <a:pt x="152" y="41"/>
                </a:lnTo>
                <a:lnTo>
                  <a:pt x="152" y="39"/>
                </a:lnTo>
                <a:lnTo>
                  <a:pt x="154" y="39"/>
                </a:lnTo>
                <a:lnTo>
                  <a:pt x="154" y="37"/>
                </a:lnTo>
                <a:lnTo>
                  <a:pt x="156" y="37"/>
                </a:lnTo>
                <a:lnTo>
                  <a:pt x="156" y="36"/>
                </a:lnTo>
                <a:lnTo>
                  <a:pt x="157" y="36"/>
                </a:lnTo>
                <a:lnTo>
                  <a:pt x="157" y="34"/>
                </a:lnTo>
                <a:lnTo>
                  <a:pt x="159" y="34"/>
                </a:lnTo>
                <a:lnTo>
                  <a:pt x="159" y="33"/>
                </a:lnTo>
                <a:lnTo>
                  <a:pt x="159" y="31"/>
                </a:lnTo>
                <a:lnTo>
                  <a:pt x="160" y="31"/>
                </a:lnTo>
                <a:lnTo>
                  <a:pt x="162" y="31"/>
                </a:lnTo>
                <a:lnTo>
                  <a:pt x="164" y="31"/>
                </a:lnTo>
                <a:lnTo>
                  <a:pt x="164" y="29"/>
                </a:lnTo>
                <a:lnTo>
                  <a:pt x="167" y="29"/>
                </a:lnTo>
                <a:lnTo>
                  <a:pt x="169" y="29"/>
                </a:lnTo>
                <a:lnTo>
                  <a:pt x="169" y="28"/>
                </a:lnTo>
                <a:lnTo>
                  <a:pt x="170" y="28"/>
                </a:lnTo>
                <a:lnTo>
                  <a:pt x="172" y="28"/>
                </a:lnTo>
                <a:lnTo>
                  <a:pt x="172" y="26"/>
                </a:lnTo>
                <a:lnTo>
                  <a:pt x="174" y="26"/>
                </a:lnTo>
                <a:lnTo>
                  <a:pt x="174" y="24"/>
                </a:lnTo>
                <a:lnTo>
                  <a:pt x="175" y="24"/>
                </a:lnTo>
                <a:lnTo>
                  <a:pt x="177" y="24"/>
                </a:lnTo>
                <a:lnTo>
                  <a:pt x="177" y="23"/>
                </a:lnTo>
                <a:lnTo>
                  <a:pt x="175" y="23"/>
                </a:lnTo>
                <a:lnTo>
                  <a:pt x="175" y="21"/>
                </a:lnTo>
                <a:lnTo>
                  <a:pt x="174" y="21"/>
                </a:lnTo>
                <a:lnTo>
                  <a:pt x="174" y="20"/>
                </a:lnTo>
                <a:lnTo>
                  <a:pt x="175" y="20"/>
                </a:lnTo>
                <a:lnTo>
                  <a:pt x="177" y="20"/>
                </a:lnTo>
                <a:lnTo>
                  <a:pt x="178" y="20"/>
                </a:lnTo>
                <a:lnTo>
                  <a:pt x="177" y="20"/>
                </a:lnTo>
                <a:lnTo>
                  <a:pt x="178" y="20"/>
                </a:lnTo>
                <a:lnTo>
                  <a:pt x="178" y="18"/>
                </a:lnTo>
                <a:lnTo>
                  <a:pt x="178" y="16"/>
                </a:lnTo>
                <a:lnTo>
                  <a:pt x="180" y="16"/>
                </a:lnTo>
                <a:lnTo>
                  <a:pt x="180" y="15"/>
                </a:lnTo>
                <a:lnTo>
                  <a:pt x="178" y="15"/>
                </a:lnTo>
                <a:lnTo>
                  <a:pt x="178" y="16"/>
                </a:lnTo>
                <a:lnTo>
                  <a:pt x="178" y="15"/>
                </a:lnTo>
                <a:lnTo>
                  <a:pt x="178" y="13"/>
                </a:lnTo>
                <a:lnTo>
                  <a:pt x="180" y="13"/>
                </a:lnTo>
                <a:lnTo>
                  <a:pt x="180" y="11"/>
                </a:lnTo>
                <a:lnTo>
                  <a:pt x="180" y="10"/>
                </a:lnTo>
                <a:lnTo>
                  <a:pt x="180" y="8"/>
                </a:lnTo>
                <a:lnTo>
                  <a:pt x="182" y="6"/>
                </a:lnTo>
                <a:lnTo>
                  <a:pt x="183" y="6"/>
                </a:lnTo>
                <a:lnTo>
                  <a:pt x="183" y="5"/>
                </a:lnTo>
                <a:lnTo>
                  <a:pt x="182" y="5"/>
                </a:lnTo>
                <a:lnTo>
                  <a:pt x="182" y="6"/>
                </a:lnTo>
                <a:lnTo>
                  <a:pt x="182" y="5"/>
                </a:lnTo>
                <a:lnTo>
                  <a:pt x="182" y="3"/>
                </a:lnTo>
                <a:lnTo>
                  <a:pt x="183" y="3"/>
                </a:lnTo>
                <a:lnTo>
                  <a:pt x="185" y="3"/>
                </a:lnTo>
                <a:lnTo>
                  <a:pt x="185" y="2"/>
                </a:lnTo>
                <a:lnTo>
                  <a:pt x="183" y="2"/>
                </a:lnTo>
                <a:lnTo>
                  <a:pt x="183" y="3"/>
                </a:lnTo>
                <a:lnTo>
                  <a:pt x="183" y="2"/>
                </a:lnTo>
                <a:lnTo>
                  <a:pt x="185" y="2"/>
                </a:lnTo>
                <a:lnTo>
                  <a:pt x="185" y="0"/>
                </a:lnTo>
                <a:lnTo>
                  <a:pt x="187" y="0"/>
                </a:lnTo>
                <a:lnTo>
                  <a:pt x="188" y="0"/>
                </a:lnTo>
                <a:lnTo>
                  <a:pt x="190" y="0"/>
                </a:lnTo>
                <a:lnTo>
                  <a:pt x="19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64" name="Freeform 803"/>
          <p:cNvSpPr>
            <a:spLocks noEditPoints="1"/>
          </p:cNvSpPr>
          <p:nvPr/>
        </p:nvSpPr>
        <p:spPr bwMode="auto">
          <a:xfrm>
            <a:off x="2932477" y="1450370"/>
            <a:ext cx="1001612" cy="397613"/>
          </a:xfrm>
          <a:custGeom>
            <a:avLst/>
            <a:gdLst>
              <a:gd name="T0" fmla="*/ 263 w 495"/>
              <a:gd name="T1" fmla="*/ 121 h 191"/>
              <a:gd name="T2" fmla="*/ 322 w 495"/>
              <a:gd name="T3" fmla="*/ 119 h 191"/>
              <a:gd name="T4" fmla="*/ 255 w 495"/>
              <a:gd name="T5" fmla="*/ 113 h 191"/>
              <a:gd name="T6" fmla="*/ 214 w 495"/>
              <a:gd name="T7" fmla="*/ 109 h 191"/>
              <a:gd name="T8" fmla="*/ 212 w 495"/>
              <a:gd name="T9" fmla="*/ 111 h 191"/>
              <a:gd name="T10" fmla="*/ 248 w 495"/>
              <a:gd name="T11" fmla="*/ 108 h 191"/>
              <a:gd name="T12" fmla="*/ 253 w 495"/>
              <a:gd name="T13" fmla="*/ 111 h 191"/>
              <a:gd name="T14" fmla="*/ 165 w 495"/>
              <a:gd name="T15" fmla="*/ 88 h 191"/>
              <a:gd name="T16" fmla="*/ 171 w 495"/>
              <a:gd name="T17" fmla="*/ 95 h 191"/>
              <a:gd name="T18" fmla="*/ 171 w 495"/>
              <a:gd name="T19" fmla="*/ 92 h 191"/>
              <a:gd name="T20" fmla="*/ 199 w 495"/>
              <a:gd name="T21" fmla="*/ 100 h 191"/>
              <a:gd name="T22" fmla="*/ 196 w 495"/>
              <a:gd name="T23" fmla="*/ 106 h 191"/>
              <a:gd name="T24" fmla="*/ 171 w 495"/>
              <a:gd name="T25" fmla="*/ 96 h 191"/>
              <a:gd name="T26" fmla="*/ 165 w 495"/>
              <a:gd name="T27" fmla="*/ 92 h 191"/>
              <a:gd name="T28" fmla="*/ 436 w 495"/>
              <a:gd name="T29" fmla="*/ 65 h 191"/>
              <a:gd name="T30" fmla="*/ 439 w 495"/>
              <a:gd name="T31" fmla="*/ 65 h 191"/>
              <a:gd name="T32" fmla="*/ 86 w 495"/>
              <a:gd name="T33" fmla="*/ 59 h 191"/>
              <a:gd name="T34" fmla="*/ 103 w 495"/>
              <a:gd name="T35" fmla="*/ 65 h 191"/>
              <a:gd name="T36" fmla="*/ 116 w 495"/>
              <a:gd name="T37" fmla="*/ 78 h 191"/>
              <a:gd name="T38" fmla="*/ 117 w 495"/>
              <a:gd name="T39" fmla="*/ 80 h 191"/>
              <a:gd name="T40" fmla="*/ 99 w 495"/>
              <a:gd name="T41" fmla="*/ 72 h 191"/>
              <a:gd name="T42" fmla="*/ 85 w 495"/>
              <a:gd name="T43" fmla="*/ 57 h 191"/>
              <a:gd name="T44" fmla="*/ 68 w 495"/>
              <a:gd name="T45" fmla="*/ 23 h 191"/>
              <a:gd name="T46" fmla="*/ 75 w 495"/>
              <a:gd name="T47" fmla="*/ 51 h 191"/>
              <a:gd name="T48" fmla="*/ 90 w 495"/>
              <a:gd name="T49" fmla="*/ 67 h 191"/>
              <a:gd name="T50" fmla="*/ 111 w 495"/>
              <a:gd name="T51" fmla="*/ 80 h 191"/>
              <a:gd name="T52" fmla="*/ 139 w 495"/>
              <a:gd name="T53" fmla="*/ 83 h 191"/>
              <a:gd name="T54" fmla="*/ 163 w 495"/>
              <a:gd name="T55" fmla="*/ 95 h 191"/>
              <a:gd name="T56" fmla="*/ 181 w 495"/>
              <a:gd name="T57" fmla="*/ 108 h 191"/>
              <a:gd name="T58" fmla="*/ 207 w 495"/>
              <a:gd name="T59" fmla="*/ 113 h 191"/>
              <a:gd name="T60" fmla="*/ 227 w 495"/>
              <a:gd name="T61" fmla="*/ 109 h 191"/>
              <a:gd name="T62" fmla="*/ 250 w 495"/>
              <a:gd name="T63" fmla="*/ 109 h 191"/>
              <a:gd name="T64" fmla="*/ 266 w 495"/>
              <a:gd name="T65" fmla="*/ 126 h 191"/>
              <a:gd name="T66" fmla="*/ 294 w 495"/>
              <a:gd name="T67" fmla="*/ 124 h 191"/>
              <a:gd name="T68" fmla="*/ 315 w 495"/>
              <a:gd name="T69" fmla="*/ 119 h 191"/>
              <a:gd name="T70" fmla="*/ 336 w 495"/>
              <a:gd name="T71" fmla="*/ 114 h 191"/>
              <a:gd name="T72" fmla="*/ 356 w 495"/>
              <a:gd name="T73" fmla="*/ 103 h 191"/>
              <a:gd name="T74" fmla="*/ 382 w 495"/>
              <a:gd name="T75" fmla="*/ 95 h 191"/>
              <a:gd name="T76" fmla="*/ 402 w 495"/>
              <a:gd name="T77" fmla="*/ 83 h 191"/>
              <a:gd name="T78" fmla="*/ 426 w 495"/>
              <a:gd name="T79" fmla="*/ 75 h 191"/>
              <a:gd name="T80" fmla="*/ 447 w 495"/>
              <a:gd name="T81" fmla="*/ 64 h 191"/>
              <a:gd name="T82" fmla="*/ 454 w 495"/>
              <a:gd name="T83" fmla="*/ 92 h 191"/>
              <a:gd name="T84" fmla="*/ 457 w 495"/>
              <a:gd name="T85" fmla="*/ 114 h 191"/>
              <a:gd name="T86" fmla="*/ 454 w 495"/>
              <a:gd name="T87" fmla="*/ 131 h 191"/>
              <a:gd name="T88" fmla="*/ 473 w 495"/>
              <a:gd name="T89" fmla="*/ 145 h 191"/>
              <a:gd name="T90" fmla="*/ 483 w 495"/>
              <a:gd name="T91" fmla="*/ 167 h 191"/>
              <a:gd name="T92" fmla="*/ 467 w 495"/>
              <a:gd name="T93" fmla="*/ 180 h 191"/>
              <a:gd name="T94" fmla="*/ 367 w 495"/>
              <a:gd name="T95" fmla="*/ 178 h 191"/>
              <a:gd name="T96" fmla="*/ 295 w 495"/>
              <a:gd name="T97" fmla="*/ 176 h 191"/>
              <a:gd name="T98" fmla="*/ 250 w 495"/>
              <a:gd name="T99" fmla="*/ 175 h 191"/>
              <a:gd name="T100" fmla="*/ 210 w 495"/>
              <a:gd name="T101" fmla="*/ 175 h 191"/>
              <a:gd name="T102" fmla="*/ 174 w 495"/>
              <a:gd name="T103" fmla="*/ 173 h 191"/>
              <a:gd name="T104" fmla="*/ 139 w 495"/>
              <a:gd name="T105" fmla="*/ 173 h 191"/>
              <a:gd name="T106" fmla="*/ 122 w 495"/>
              <a:gd name="T107" fmla="*/ 183 h 191"/>
              <a:gd name="T108" fmla="*/ 96 w 495"/>
              <a:gd name="T109" fmla="*/ 190 h 191"/>
              <a:gd name="T110" fmla="*/ 80 w 495"/>
              <a:gd name="T111" fmla="*/ 180 h 191"/>
              <a:gd name="T112" fmla="*/ 80 w 495"/>
              <a:gd name="T113" fmla="*/ 150 h 191"/>
              <a:gd name="T114" fmla="*/ 72 w 495"/>
              <a:gd name="T115" fmla="*/ 129 h 191"/>
              <a:gd name="T116" fmla="*/ 54 w 495"/>
              <a:gd name="T117" fmla="*/ 106 h 191"/>
              <a:gd name="T118" fmla="*/ 26 w 495"/>
              <a:gd name="T119" fmla="*/ 78 h 191"/>
              <a:gd name="T120" fmla="*/ 0 w 495"/>
              <a:gd name="T121" fmla="*/ 52 h 191"/>
              <a:gd name="T122" fmla="*/ 18 w 495"/>
              <a:gd name="T123" fmla="*/ 2 h 191"/>
              <a:gd name="T124" fmla="*/ 72 w 495"/>
              <a:gd name="T12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5" h="191">
                <a:moveTo>
                  <a:pt x="266" y="123"/>
                </a:moveTo>
                <a:lnTo>
                  <a:pt x="266" y="124"/>
                </a:lnTo>
                <a:lnTo>
                  <a:pt x="268" y="124"/>
                </a:lnTo>
                <a:lnTo>
                  <a:pt x="268" y="126"/>
                </a:lnTo>
                <a:lnTo>
                  <a:pt x="268" y="124"/>
                </a:lnTo>
                <a:lnTo>
                  <a:pt x="266" y="124"/>
                </a:lnTo>
                <a:lnTo>
                  <a:pt x="264" y="124"/>
                </a:lnTo>
                <a:lnTo>
                  <a:pt x="264" y="123"/>
                </a:lnTo>
                <a:lnTo>
                  <a:pt x="266" y="123"/>
                </a:lnTo>
                <a:close/>
                <a:moveTo>
                  <a:pt x="266" y="126"/>
                </a:moveTo>
                <a:lnTo>
                  <a:pt x="264" y="124"/>
                </a:lnTo>
                <a:lnTo>
                  <a:pt x="263" y="124"/>
                </a:lnTo>
                <a:lnTo>
                  <a:pt x="263" y="123"/>
                </a:lnTo>
                <a:lnTo>
                  <a:pt x="264" y="123"/>
                </a:lnTo>
                <a:lnTo>
                  <a:pt x="264" y="124"/>
                </a:lnTo>
                <a:lnTo>
                  <a:pt x="266" y="124"/>
                </a:lnTo>
                <a:lnTo>
                  <a:pt x="266" y="126"/>
                </a:lnTo>
                <a:close/>
                <a:moveTo>
                  <a:pt x="263" y="121"/>
                </a:moveTo>
                <a:lnTo>
                  <a:pt x="264" y="121"/>
                </a:lnTo>
                <a:lnTo>
                  <a:pt x="264" y="123"/>
                </a:lnTo>
                <a:lnTo>
                  <a:pt x="264" y="121"/>
                </a:lnTo>
                <a:lnTo>
                  <a:pt x="263" y="121"/>
                </a:lnTo>
                <a:lnTo>
                  <a:pt x="261" y="121"/>
                </a:lnTo>
                <a:lnTo>
                  <a:pt x="261" y="119"/>
                </a:lnTo>
                <a:lnTo>
                  <a:pt x="263" y="119"/>
                </a:lnTo>
                <a:lnTo>
                  <a:pt x="263" y="121"/>
                </a:lnTo>
                <a:close/>
                <a:moveTo>
                  <a:pt x="326" y="116"/>
                </a:moveTo>
                <a:lnTo>
                  <a:pt x="328" y="116"/>
                </a:lnTo>
                <a:lnTo>
                  <a:pt x="330" y="116"/>
                </a:lnTo>
                <a:lnTo>
                  <a:pt x="330" y="118"/>
                </a:lnTo>
                <a:lnTo>
                  <a:pt x="328" y="118"/>
                </a:lnTo>
                <a:lnTo>
                  <a:pt x="328" y="119"/>
                </a:lnTo>
                <a:lnTo>
                  <a:pt x="326" y="119"/>
                </a:lnTo>
                <a:lnTo>
                  <a:pt x="325" y="119"/>
                </a:lnTo>
                <a:lnTo>
                  <a:pt x="323" y="119"/>
                </a:lnTo>
                <a:lnTo>
                  <a:pt x="322" y="119"/>
                </a:lnTo>
                <a:lnTo>
                  <a:pt x="320" y="119"/>
                </a:lnTo>
                <a:lnTo>
                  <a:pt x="320" y="118"/>
                </a:lnTo>
                <a:lnTo>
                  <a:pt x="322" y="118"/>
                </a:lnTo>
                <a:lnTo>
                  <a:pt x="323" y="118"/>
                </a:lnTo>
                <a:lnTo>
                  <a:pt x="325" y="118"/>
                </a:lnTo>
                <a:lnTo>
                  <a:pt x="323" y="118"/>
                </a:lnTo>
                <a:lnTo>
                  <a:pt x="322" y="118"/>
                </a:lnTo>
                <a:lnTo>
                  <a:pt x="320" y="118"/>
                </a:lnTo>
                <a:lnTo>
                  <a:pt x="318" y="118"/>
                </a:lnTo>
                <a:lnTo>
                  <a:pt x="320" y="118"/>
                </a:lnTo>
                <a:lnTo>
                  <a:pt x="322" y="118"/>
                </a:lnTo>
                <a:lnTo>
                  <a:pt x="322" y="116"/>
                </a:lnTo>
                <a:lnTo>
                  <a:pt x="323" y="116"/>
                </a:lnTo>
                <a:lnTo>
                  <a:pt x="325" y="116"/>
                </a:lnTo>
                <a:lnTo>
                  <a:pt x="326" y="116"/>
                </a:lnTo>
                <a:close/>
                <a:moveTo>
                  <a:pt x="255" y="113"/>
                </a:moveTo>
                <a:lnTo>
                  <a:pt x="255" y="114"/>
                </a:lnTo>
                <a:lnTo>
                  <a:pt x="255" y="113"/>
                </a:lnTo>
                <a:close/>
                <a:moveTo>
                  <a:pt x="258" y="113"/>
                </a:moveTo>
                <a:lnTo>
                  <a:pt x="258" y="114"/>
                </a:lnTo>
                <a:lnTo>
                  <a:pt x="259" y="114"/>
                </a:lnTo>
                <a:lnTo>
                  <a:pt x="259" y="116"/>
                </a:lnTo>
                <a:lnTo>
                  <a:pt x="261" y="116"/>
                </a:lnTo>
                <a:lnTo>
                  <a:pt x="261" y="118"/>
                </a:lnTo>
                <a:lnTo>
                  <a:pt x="259" y="118"/>
                </a:lnTo>
                <a:lnTo>
                  <a:pt x="259" y="116"/>
                </a:lnTo>
                <a:lnTo>
                  <a:pt x="258" y="116"/>
                </a:lnTo>
                <a:lnTo>
                  <a:pt x="258" y="114"/>
                </a:lnTo>
                <a:lnTo>
                  <a:pt x="258" y="113"/>
                </a:lnTo>
                <a:lnTo>
                  <a:pt x="256" y="113"/>
                </a:lnTo>
                <a:lnTo>
                  <a:pt x="258" y="113"/>
                </a:lnTo>
                <a:close/>
                <a:moveTo>
                  <a:pt x="214" y="109"/>
                </a:moveTo>
                <a:lnTo>
                  <a:pt x="212" y="109"/>
                </a:lnTo>
                <a:lnTo>
                  <a:pt x="212" y="111"/>
                </a:lnTo>
                <a:lnTo>
                  <a:pt x="212" y="109"/>
                </a:lnTo>
                <a:lnTo>
                  <a:pt x="214" y="109"/>
                </a:lnTo>
                <a:close/>
                <a:moveTo>
                  <a:pt x="251" y="109"/>
                </a:moveTo>
                <a:lnTo>
                  <a:pt x="251" y="108"/>
                </a:lnTo>
                <a:lnTo>
                  <a:pt x="251" y="109"/>
                </a:lnTo>
                <a:close/>
                <a:moveTo>
                  <a:pt x="202" y="108"/>
                </a:moveTo>
                <a:lnTo>
                  <a:pt x="204" y="108"/>
                </a:lnTo>
                <a:lnTo>
                  <a:pt x="206" y="108"/>
                </a:lnTo>
                <a:lnTo>
                  <a:pt x="207" y="108"/>
                </a:lnTo>
                <a:lnTo>
                  <a:pt x="209" y="108"/>
                </a:lnTo>
                <a:lnTo>
                  <a:pt x="210" y="108"/>
                </a:lnTo>
                <a:lnTo>
                  <a:pt x="210" y="109"/>
                </a:lnTo>
                <a:lnTo>
                  <a:pt x="212" y="109"/>
                </a:lnTo>
                <a:lnTo>
                  <a:pt x="212" y="108"/>
                </a:lnTo>
                <a:lnTo>
                  <a:pt x="212" y="109"/>
                </a:lnTo>
                <a:lnTo>
                  <a:pt x="214" y="109"/>
                </a:lnTo>
                <a:lnTo>
                  <a:pt x="212" y="109"/>
                </a:lnTo>
                <a:lnTo>
                  <a:pt x="210" y="109"/>
                </a:lnTo>
                <a:lnTo>
                  <a:pt x="212" y="109"/>
                </a:lnTo>
                <a:lnTo>
                  <a:pt x="212" y="111"/>
                </a:lnTo>
                <a:lnTo>
                  <a:pt x="210" y="111"/>
                </a:lnTo>
                <a:lnTo>
                  <a:pt x="209" y="111"/>
                </a:lnTo>
                <a:lnTo>
                  <a:pt x="207" y="111"/>
                </a:lnTo>
                <a:lnTo>
                  <a:pt x="207" y="109"/>
                </a:lnTo>
                <a:lnTo>
                  <a:pt x="206" y="109"/>
                </a:lnTo>
                <a:lnTo>
                  <a:pt x="204" y="109"/>
                </a:lnTo>
                <a:lnTo>
                  <a:pt x="202" y="109"/>
                </a:lnTo>
                <a:lnTo>
                  <a:pt x="201" y="109"/>
                </a:lnTo>
                <a:lnTo>
                  <a:pt x="199" y="109"/>
                </a:lnTo>
                <a:lnTo>
                  <a:pt x="197" y="108"/>
                </a:lnTo>
                <a:lnTo>
                  <a:pt x="199" y="108"/>
                </a:lnTo>
                <a:lnTo>
                  <a:pt x="201" y="108"/>
                </a:lnTo>
                <a:lnTo>
                  <a:pt x="202" y="108"/>
                </a:lnTo>
                <a:close/>
                <a:moveTo>
                  <a:pt x="210" y="108"/>
                </a:moveTo>
                <a:lnTo>
                  <a:pt x="209" y="108"/>
                </a:lnTo>
                <a:lnTo>
                  <a:pt x="210" y="108"/>
                </a:lnTo>
                <a:close/>
                <a:moveTo>
                  <a:pt x="246" y="108"/>
                </a:moveTo>
                <a:lnTo>
                  <a:pt x="248" y="108"/>
                </a:lnTo>
                <a:lnTo>
                  <a:pt x="246" y="108"/>
                </a:lnTo>
                <a:close/>
                <a:moveTo>
                  <a:pt x="256" y="106"/>
                </a:moveTo>
                <a:lnTo>
                  <a:pt x="256" y="108"/>
                </a:lnTo>
                <a:lnTo>
                  <a:pt x="255" y="108"/>
                </a:lnTo>
                <a:lnTo>
                  <a:pt x="256" y="106"/>
                </a:lnTo>
                <a:close/>
                <a:moveTo>
                  <a:pt x="253" y="108"/>
                </a:moveTo>
                <a:lnTo>
                  <a:pt x="255" y="108"/>
                </a:lnTo>
                <a:lnTo>
                  <a:pt x="253" y="108"/>
                </a:lnTo>
                <a:lnTo>
                  <a:pt x="253" y="109"/>
                </a:lnTo>
                <a:lnTo>
                  <a:pt x="255" y="109"/>
                </a:lnTo>
                <a:lnTo>
                  <a:pt x="255" y="108"/>
                </a:lnTo>
                <a:lnTo>
                  <a:pt x="255" y="109"/>
                </a:lnTo>
                <a:lnTo>
                  <a:pt x="255" y="111"/>
                </a:lnTo>
                <a:lnTo>
                  <a:pt x="255" y="109"/>
                </a:lnTo>
                <a:lnTo>
                  <a:pt x="256" y="109"/>
                </a:lnTo>
                <a:lnTo>
                  <a:pt x="256" y="111"/>
                </a:lnTo>
                <a:lnTo>
                  <a:pt x="255" y="111"/>
                </a:lnTo>
                <a:lnTo>
                  <a:pt x="253" y="111"/>
                </a:lnTo>
                <a:lnTo>
                  <a:pt x="251" y="111"/>
                </a:lnTo>
                <a:lnTo>
                  <a:pt x="251" y="109"/>
                </a:lnTo>
                <a:lnTo>
                  <a:pt x="253" y="109"/>
                </a:lnTo>
                <a:lnTo>
                  <a:pt x="253" y="108"/>
                </a:lnTo>
                <a:lnTo>
                  <a:pt x="253" y="106"/>
                </a:lnTo>
                <a:lnTo>
                  <a:pt x="253" y="108"/>
                </a:lnTo>
                <a:close/>
                <a:moveTo>
                  <a:pt x="243" y="106"/>
                </a:moveTo>
                <a:lnTo>
                  <a:pt x="243" y="105"/>
                </a:lnTo>
                <a:lnTo>
                  <a:pt x="243" y="106"/>
                </a:lnTo>
                <a:close/>
                <a:moveTo>
                  <a:pt x="170" y="93"/>
                </a:moveTo>
                <a:lnTo>
                  <a:pt x="170" y="92"/>
                </a:lnTo>
                <a:lnTo>
                  <a:pt x="170" y="93"/>
                </a:lnTo>
                <a:close/>
                <a:moveTo>
                  <a:pt x="168" y="90"/>
                </a:moveTo>
                <a:lnTo>
                  <a:pt x="165" y="88"/>
                </a:lnTo>
                <a:lnTo>
                  <a:pt x="163" y="88"/>
                </a:lnTo>
                <a:lnTo>
                  <a:pt x="163" y="87"/>
                </a:lnTo>
                <a:lnTo>
                  <a:pt x="165" y="87"/>
                </a:lnTo>
                <a:lnTo>
                  <a:pt x="165" y="88"/>
                </a:lnTo>
                <a:lnTo>
                  <a:pt x="166" y="88"/>
                </a:lnTo>
                <a:lnTo>
                  <a:pt x="168" y="88"/>
                </a:lnTo>
                <a:lnTo>
                  <a:pt x="168" y="90"/>
                </a:lnTo>
                <a:close/>
                <a:moveTo>
                  <a:pt x="165" y="92"/>
                </a:moveTo>
                <a:lnTo>
                  <a:pt x="166" y="92"/>
                </a:lnTo>
                <a:lnTo>
                  <a:pt x="166" y="93"/>
                </a:lnTo>
                <a:lnTo>
                  <a:pt x="168" y="93"/>
                </a:lnTo>
                <a:lnTo>
                  <a:pt x="166" y="93"/>
                </a:lnTo>
                <a:lnTo>
                  <a:pt x="166" y="92"/>
                </a:lnTo>
                <a:lnTo>
                  <a:pt x="165" y="92"/>
                </a:lnTo>
                <a:lnTo>
                  <a:pt x="163" y="90"/>
                </a:lnTo>
                <a:lnTo>
                  <a:pt x="165" y="90"/>
                </a:lnTo>
                <a:lnTo>
                  <a:pt x="166" y="92"/>
                </a:lnTo>
                <a:lnTo>
                  <a:pt x="168" y="92"/>
                </a:lnTo>
                <a:lnTo>
                  <a:pt x="168" y="93"/>
                </a:lnTo>
                <a:lnTo>
                  <a:pt x="170" y="93"/>
                </a:lnTo>
                <a:lnTo>
                  <a:pt x="170" y="95"/>
                </a:lnTo>
                <a:lnTo>
                  <a:pt x="171" y="95"/>
                </a:lnTo>
                <a:lnTo>
                  <a:pt x="173" y="95"/>
                </a:lnTo>
                <a:lnTo>
                  <a:pt x="174" y="95"/>
                </a:lnTo>
                <a:lnTo>
                  <a:pt x="176" y="96"/>
                </a:lnTo>
                <a:lnTo>
                  <a:pt x="178" y="96"/>
                </a:lnTo>
                <a:lnTo>
                  <a:pt x="179" y="96"/>
                </a:lnTo>
                <a:lnTo>
                  <a:pt x="178" y="96"/>
                </a:lnTo>
                <a:lnTo>
                  <a:pt x="176" y="96"/>
                </a:lnTo>
                <a:lnTo>
                  <a:pt x="176" y="95"/>
                </a:lnTo>
                <a:lnTo>
                  <a:pt x="174" y="95"/>
                </a:lnTo>
                <a:lnTo>
                  <a:pt x="173" y="95"/>
                </a:lnTo>
                <a:lnTo>
                  <a:pt x="171" y="95"/>
                </a:lnTo>
                <a:lnTo>
                  <a:pt x="173" y="95"/>
                </a:lnTo>
                <a:lnTo>
                  <a:pt x="174" y="95"/>
                </a:lnTo>
                <a:lnTo>
                  <a:pt x="173" y="95"/>
                </a:lnTo>
                <a:lnTo>
                  <a:pt x="173" y="93"/>
                </a:lnTo>
                <a:lnTo>
                  <a:pt x="171" y="95"/>
                </a:lnTo>
                <a:lnTo>
                  <a:pt x="171" y="93"/>
                </a:lnTo>
                <a:lnTo>
                  <a:pt x="171" y="92"/>
                </a:lnTo>
                <a:lnTo>
                  <a:pt x="171" y="93"/>
                </a:lnTo>
                <a:lnTo>
                  <a:pt x="173" y="93"/>
                </a:lnTo>
                <a:lnTo>
                  <a:pt x="176" y="93"/>
                </a:lnTo>
                <a:lnTo>
                  <a:pt x="178" y="95"/>
                </a:lnTo>
                <a:lnTo>
                  <a:pt x="179" y="95"/>
                </a:lnTo>
                <a:lnTo>
                  <a:pt x="181" y="95"/>
                </a:lnTo>
                <a:lnTo>
                  <a:pt x="183" y="95"/>
                </a:lnTo>
                <a:lnTo>
                  <a:pt x="183" y="96"/>
                </a:lnTo>
                <a:lnTo>
                  <a:pt x="184" y="96"/>
                </a:lnTo>
                <a:lnTo>
                  <a:pt x="186" y="96"/>
                </a:lnTo>
                <a:lnTo>
                  <a:pt x="188" y="96"/>
                </a:lnTo>
                <a:lnTo>
                  <a:pt x="189" y="98"/>
                </a:lnTo>
                <a:lnTo>
                  <a:pt x="191" y="98"/>
                </a:lnTo>
                <a:lnTo>
                  <a:pt x="192" y="98"/>
                </a:lnTo>
                <a:lnTo>
                  <a:pt x="194" y="98"/>
                </a:lnTo>
                <a:lnTo>
                  <a:pt x="196" y="100"/>
                </a:lnTo>
                <a:lnTo>
                  <a:pt x="197" y="100"/>
                </a:lnTo>
                <a:lnTo>
                  <a:pt x="199" y="100"/>
                </a:lnTo>
                <a:lnTo>
                  <a:pt x="201" y="100"/>
                </a:lnTo>
                <a:lnTo>
                  <a:pt x="201" y="101"/>
                </a:lnTo>
                <a:lnTo>
                  <a:pt x="202" y="101"/>
                </a:lnTo>
                <a:lnTo>
                  <a:pt x="204" y="101"/>
                </a:lnTo>
                <a:lnTo>
                  <a:pt x="206" y="101"/>
                </a:lnTo>
                <a:lnTo>
                  <a:pt x="206" y="103"/>
                </a:lnTo>
                <a:lnTo>
                  <a:pt x="207" y="103"/>
                </a:lnTo>
                <a:lnTo>
                  <a:pt x="207" y="105"/>
                </a:lnTo>
                <a:lnTo>
                  <a:pt x="209" y="105"/>
                </a:lnTo>
                <a:lnTo>
                  <a:pt x="209" y="106"/>
                </a:lnTo>
                <a:lnTo>
                  <a:pt x="207" y="106"/>
                </a:lnTo>
                <a:lnTo>
                  <a:pt x="206" y="106"/>
                </a:lnTo>
                <a:lnTo>
                  <a:pt x="204" y="106"/>
                </a:lnTo>
                <a:lnTo>
                  <a:pt x="202" y="106"/>
                </a:lnTo>
                <a:lnTo>
                  <a:pt x="201" y="106"/>
                </a:lnTo>
                <a:lnTo>
                  <a:pt x="199" y="106"/>
                </a:lnTo>
                <a:lnTo>
                  <a:pt x="197" y="106"/>
                </a:lnTo>
                <a:lnTo>
                  <a:pt x="196" y="106"/>
                </a:lnTo>
                <a:lnTo>
                  <a:pt x="194" y="106"/>
                </a:lnTo>
                <a:lnTo>
                  <a:pt x="192" y="106"/>
                </a:lnTo>
                <a:lnTo>
                  <a:pt x="191" y="106"/>
                </a:lnTo>
                <a:lnTo>
                  <a:pt x="189" y="106"/>
                </a:lnTo>
                <a:lnTo>
                  <a:pt x="189" y="105"/>
                </a:lnTo>
                <a:lnTo>
                  <a:pt x="188" y="105"/>
                </a:lnTo>
                <a:lnTo>
                  <a:pt x="186" y="105"/>
                </a:lnTo>
                <a:lnTo>
                  <a:pt x="184" y="103"/>
                </a:lnTo>
                <a:lnTo>
                  <a:pt x="183" y="103"/>
                </a:lnTo>
                <a:lnTo>
                  <a:pt x="181" y="103"/>
                </a:lnTo>
                <a:lnTo>
                  <a:pt x="179" y="103"/>
                </a:lnTo>
                <a:lnTo>
                  <a:pt x="178" y="103"/>
                </a:lnTo>
                <a:lnTo>
                  <a:pt x="176" y="101"/>
                </a:lnTo>
                <a:lnTo>
                  <a:pt x="174" y="101"/>
                </a:lnTo>
                <a:lnTo>
                  <a:pt x="174" y="100"/>
                </a:lnTo>
                <a:lnTo>
                  <a:pt x="173" y="100"/>
                </a:lnTo>
                <a:lnTo>
                  <a:pt x="173" y="98"/>
                </a:lnTo>
                <a:lnTo>
                  <a:pt x="171" y="96"/>
                </a:lnTo>
                <a:lnTo>
                  <a:pt x="168" y="95"/>
                </a:lnTo>
                <a:lnTo>
                  <a:pt x="166" y="95"/>
                </a:lnTo>
                <a:lnTo>
                  <a:pt x="165" y="93"/>
                </a:lnTo>
                <a:lnTo>
                  <a:pt x="163" y="92"/>
                </a:lnTo>
                <a:lnTo>
                  <a:pt x="161" y="92"/>
                </a:lnTo>
                <a:lnTo>
                  <a:pt x="161" y="90"/>
                </a:lnTo>
                <a:lnTo>
                  <a:pt x="160" y="90"/>
                </a:lnTo>
                <a:lnTo>
                  <a:pt x="158" y="88"/>
                </a:lnTo>
                <a:lnTo>
                  <a:pt x="158" y="87"/>
                </a:lnTo>
                <a:lnTo>
                  <a:pt x="157" y="87"/>
                </a:lnTo>
                <a:lnTo>
                  <a:pt x="157" y="85"/>
                </a:lnTo>
                <a:lnTo>
                  <a:pt x="157" y="87"/>
                </a:lnTo>
                <a:lnTo>
                  <a:pt x="158" y="87"/>
                </a:lnTo>
                <a:lnTo>
                  <a:pt x="160" y="88"/>
                </a:lnTo>
                <a:lnTo>
                  <a:pt x="161" y="90"/>
                </a:lnTo>
                <a:lnTo>
                  <a:pt x="163" y="90"/>
                </a:lnTo>
                <a:lnTo>
                  <a:pt x="163" y="92"/>
                </a:lnTo>
                <a:lnTo>
                  <a:pt x="165" y="92"/>
                </a:lnTo>
                <a:close/>
                <a:moveTo>
                  <a:pt x="122" y="80"/>
                </a:moveTo>
                <a:lnTo>
                  <a:pt x="121" y="78"/>
                </a:lnTo>
                <a:lnTo>
                  <a:pt x="122" y="78"/>
                </a:lnTo>
                <a:lnTo>
                  <a:pt x="122" y="80"/>
                </a:lnTo>
                <a:close/>
                <a:moveTo>
                  <a:pt x="101" y="74"/>
                </a:moveTo>
                <a:lnTo>
                  <a:pt x="99" y="74"/>
                </a:lnTo>
                <a:lnTo>
                  <a:pt x="101" y="74"/>
                </a:lnTo>
                <a:close/>
                <a:moveTo>
                  <a:pt x="439" y="65"/>
                </a:moveTo>
                <a:lnTo>
                  <a:pt x="441" y="65"/>
                </a:lnTo>
                <a:lnTo>
                  <a:pt x="441" y="67"/>
                </a:lnTo>
                <a:lnTo>
                  <a:pt x="441" y="65"/>
                </a:lnTo>
                <a:lnTo>
                  <a:pt x="442" y="65"/>
                </a:lnTo>
                <a:lnTo>
                  <a:pt x="441" y="65"/>
                </a:lnTo>
                <a:lnTo>
                  <a:pt x="441" y="67"/>
                </a:lnTo>
                <a:lnTo>
                  <a:pt x="439" y="67"/>
                </a:lnTo>
                <a:lnTo>
                  <a:pt x="438" y="67"/>
                </a:lnTo>
                <a:lnTo>
                  <a:pt x="436" y="67"/>
                </a:lnTo>
                <a:lnTo>
                  <a:pt x="436" y="65"/>
                </a:lnTo>
                <a:lnTo>
                  <a:pt x="438" y="65"/>
                </a:lnTo>
                <a:lnTo>
                  <a:pt x="439" y="65"/>
                </a:lnTo>
                <a:close/>
                <a:moveTo>
                  <a:pt x="447" y="62"/>
                </a:moveTo>
                <a:lnTo>
                  <a:pt x="446" y="62"/>
                </a:lnTo>
                <a:lnTo>
                  <a:pt x="447" y="62"/>
                </a:lnTo>
                <a:close/>
                <a:moveTo>
                  <a:pt x="439" y="62"/>
                </a:moveTo>
                <a:lnTo>
                  <a:pt x="441" y="62"/>
                </a:lnTo>
                <a:lnTo>
                  <a:pt x="441" y="64"/>
                </a:lnTo>
                <a:lnTo>
                  <a:pt x="442" y="64"/>
                </a:lnTo>
                <a:lnTo>
                  <a:pt x="444" y="64"/>
                </a:lnTo>
                <a:lnTo>
                  <a:pt x="446" y="64"/>
                </a:lnTo>
                <a:lnTo>
                  <a:pt x="444" y="64"/>
                </a:lnTo>
                <a:lnTo>
                  <a:pt x="444" y="65"/>
                </a:lnTo>
                <a:lnTo>
                  <a:pt x="442" y="65"/>
                </a:lnTo>
                <a:lnTo>
                  <a:pt x="442" y="64"/>
                </a:lnTo>
                <a:lnTo>
                  <a:pt x="441" y="64"/>
                </a:lnTo>
                <a:lnTo>
                  <a:pt x="441" y="65"/>
                </a:lnTo>
                <a:lnTo>
                  <a:pt x="439" y="65"/>
                </a:lnTo>
                <a:lnTo>
                  <a:pt x="438" y="65"/>
                </a:lnTo>
                <a:lnTo>
                  <a:pt x="439" y="65"/>
                </a:lnTo>
                <a:lnTo>
                  <a:pt x="441" y="65"/>
                </a:lnTo>
                <a:lnTo>
                  <a:pt x="441" y="64"/>
                </a:lnTo>
                <a:lnTo>
                  <a:pt x="439" y="64"/>
                </a:lnTo>
                <a:lnTo>
                  <a:pt x="438" y="64"/>
                </a:lnTo>
                <a:lnTo>
                  <a:pt x="438" y="62"/>
                </a:lnTo>
                <a:lnTo>
                  <a:pt x="439" y="62"/>
                </a:lnTo>
                <a:close/>
                <a:moveTo>
                  <a:pt x="449" y="62"/>
                </a:moveTo>
                <a:lnTo>
                  <a:pt x="449" y="64"/>
                </a:lnTo>
                <a:lnTo>
                  <a:pt x="449" y="62"/>
                </a:lnTo>
                <a:lnTo>
                  <a:pt x="451" y="62"/>
                </a:lnTo>
                <a:lnTo>
                  <a:pt x="449" y="62"/>
                </a:lnTo>
                <a:close/>
                <a:moveTo>
                  <a:pt x="83" y="56"/>
                </a:moveTo>
                <a:lnTo>
                  <a:pt x="85" y="56"/>
                </a:lnTo>
                <a:lnTo>
                  <a:pt x="85" y="57"/>
                </a:lnTo>
                <a:lnTo>
                  <a:pt x="86" y="57"/>
                </a:lnTo>
                <a:lnTo>
                  <a:pt x="86" y="59"/>
                </a:lnTo>
                <a:lnTo>
                  <a:pt x="88" y="59"/>
                </a:lnTo>
                <a:lnTo>
                  <a:pt x="90" y="59"/>
                </a:lnTo>
                <a:lnTo>
                  <a:pt x="90" y="60"/>
                </a:lnTo>
                <a:lnTo>
                  <a:pt x="91" y="60"/>
                </a:lnTo>
                <a:lnTo>
                  <a:pt x="90" y="60"/>
                </a:lnTo>
                <a:lnTo>
                  <a:pt x="91" y="60"/>
                </a:lnTo>
                <a:lnTo>
                  <a:pt x="93" y="60"/>
                </a:lnTo>
                <a:lnTo>
                  <a:pt x="93" y="62"/>
                </a:lnTo>
                <a:lnTo>
                  <a:pt x="93" y="60"/>
                </a:lnTo>
                <a:lnTo>
                  <a:pt x="91" y="60"/>
                </a:lnTo>
                <a:lnTo>
                  <a:pt x="93" y="60"/>
                </a:lnTo>
                <a:lnTo>
                  <a:pt x="94" y="60"/>
                </a:lnTo>
                <a:lnTo>
                  <a:pt x="94" y="62"/>
                </a:lnTo>
                <a:lnTo>
                  <a:pt x="96" y="62"/>
                </a:lnTo>
                <a:lnTo>
                  <a:pt x="98" y="64"/>
                </a:lnTo>
                <a:lnTo>
                  <a:pt x="99" y="64"/>
                </a:lnTo>
                <a:lnTo>
                  <a:pt x="101" y="65"/>
                </a:lnTo>
                <a:lnTo>
                  <a:pt x="103" y="65"/>
                </a:lnTo>
                <a:lnTo>
                  <a:pt x="103" y="67"/>
                </a:lnTo>
                <a:lnTo>
                  <a:pt x="103" y="69"/>
                </a:lnTo>
                <a:lnTo>
                  <a:pt x="104" y="69"/>
                </a:lnTo>
                <a:lnTo>
                  <a:pt x="106" y="69"/>
                </a:lnTo>
                <a:lnTo>
                  <a:pt x="106" y="70"/>
                </a:lnTo>
                <a:lnTo>
                  <a:pt x="104" y="70"/>
                </a:lnTo>
                <a:lnTo>
                  <a:pt x="106" y="70"/>
                </a:lnTo>
                <a:lnTo>
                  <a:pt x="107" y="70"/>
                </a:lnTo>
                <a:lnTo>
                  <a:pt x="107" y="72"/>
                </a:lnTo>
                <a:lnTo>
                  <a:pt x="109" y="72"/>
                </a:lnTo>
                <a:lnTo>
                  <a:pt x="111" y="74"/>
                </a:lnTo>
                <a:lnTo>
                  <a:pt x="112" y="74"/>
                </a:lnTo>
                <a:lnTo>
                  <a:pt x="112" y="75"/>
                </a:lnTo>
                <a:lnTo>
                  <a:pt x="114" y="75"/>
                </a:lnTo>
                <a:lnTo>
                  <a:pt x="116" y="77"/>
                </a:lnTo>
                <a:lnTo>
                  <a:pt x="114" y="77"/>
                </a:lnTo>
                <a:lnTo>
                  <a:pt x="114" y="78"/>
                </a:lnTo>
                <a:lnTo>
                  <a:pt x="116" y="78"/>
                </a:lnTo>
                <a:lnTo>
                  <a:pt x="117" y="78"/>
                </a:lnTo>
                <a:lnTo>
                  <a:pt x="117" y="77"/>
                </a:lnTo>
                <a:lnTo>
                  <a:pt x="117" y="78"/>
                </a:lnTo>
                <a:lnTo>
                  <a:pt x="117" y="80"/>
                </a:lnTo>
                <a:lnTo>
                  <a:pt x="119" y="80"/>
                </a:lnTo>
                <a:lnTo>
                  <a:pt x="119" y="77"/>
                </a:lnTo>
                <a:lnTo>
                  <a:pt x="117" y="77"/>
                </a:lnTo>
                <a:lnTo>
                  <a:pt x="119" y="77"/>
                </a:lnTo>
                <a:lnTo>
                  <a:pt x="119" y="78"/>
                </a:lnTo>
                <a:lnTo>
                  <a:pt x="121" y="78"/>
                </a:lnTo>
                <a:lnTo>
                  <a:pt x="121" y="80"/>
                </a:lnTo>
                <a:lnTo>
                  <a:pt x="122" y="80"/>
                </a:lnTo>
                <a:lnTo>
                  <a:pt x="124" y="80"/>
                </a:lnTo>
                <a:lnTo>
                  <a:pt x="124" y="82"/>
                </a:lnTo>
                <a:lnTo>
                  <a:pt x="122" y="82"/>
                </a:lnTo>
                <a:lnTo>
                  <a:pt x="121" y="82"/>
                </a:lnTo>
                <a:lnTo>
                  <a:pt x="119" y="82"/>
                </a:lnTo>
                <a:lnTo>
                  <a:pt x="117" y="80"/>
                </a:lnTo>
                <a:lnTo>
                  <a:pt x="116" y="80"/>
                </a:lnTo>
                <a:lnTo>
                  <a:pt x="114" y="78"/>
                </a:lnTo>
                <a:lnTo>
                  <a:pt x="114" y="80"/>
                </a:lnTo>
                <a:lnTo>
                  <a:pt x="112" y="80"/>
                </a:lnTo>
                <a:lnTo>
                  <a:pt x="112" y="78"/>
                </a:lnTo>
                <a:lnTo>
                  <a:pt x="112" y="77"/>
                </a:lnTo>
                <a:lnTo>
                  <a:pt x="111" y="77"/>
                </a:lnTo>
                <a:lnTo>
                  <a:pt x="111" y="78"/>
                </a:lnTo>
                <a:lnTo>
                  <a:pt x="109" y="77"/>
                </a:lnTo>
                <a:lnTo>
                  <a:pt x="107" y="77"/>
                </a:lnTo>
                <a:lnTo>
                  <a:pt x="107" y="75"/>
                </a:lnTo>
                <a:lnTo>
                  <a:pt x="106" y="75"/>
                </a:lnTo>
                <a:lnTo>
                  <a:pt x="104" y="75"/>
                </a:lnTo>
                <a:lnTo>
                  <a:pt x="104" y="74"/>
                </a:lnTo>
                <a:lnTo>
                  <a:pt x="103" y="74"/>
                </a:lnTo>
                <a:lnTo>
                  <a:pt x="103" y="72"/>
                </a:lnTo>
                <a:lnTo>
                  <a:pt x="101" y="72"/>
                </a:lnTo>
                <a:lnTo>
                  <a:pt x="99" y="72"/>
                </a:lnTo>
                <a:lnTo>
                  <a:pt x="99" y="70"/>
                </a:lnTo>
                <a:lnTo>
                  <a:pt x="98" y="70"/>
                </a:lnTo>
                <a:lnTo>
                  <a:pt x="96" y="70"/>
                </a:lnTo>
                <a:lnTo>
                  <a:pt x="96" y="69"/>
                </a:lnTo>
                <a:lnTo>
                  <a:pt x="94" y="69"/>
                </a:lnTo>
                <a:lnTo>
                  <a:pt x="94" y="67"/>
                </a:lnTo>
                <a:lnTo>
                  <a:pt x="93" y="67"/>
                </a:lnTo>
                <a:lnTo>
                  <a:pt x="93" y="65"/>
                </a:lnTo>
                <a:lnTo>
                  <a:pt x="91" y="65"/>
                </a:lnTo>
                <a:lnTo>
                  <a:pt x="90" y="65"/>
                </a:lnTo>
                <a:lnTo>
                  <a:pt x="90" y="64"/>
                </a:lnTo>
                <a:lnTo>
                  <a:pt x="88" y="64"/>
                </a:lnTo>
                <a:lnTo>
                  <a:pt x="88" y="62"/>
                </a:lnTo>
                <a:lnTo>
                  <a:pt x="86" y="62"/>
                </a:lnTo>
                <a:lnTo>
                  <a:pt x="86" y="60"/>
                </a:lnTo>
                <a:lnTo>
                  <a:pt x="85" y="60"/>
                </a:lnTo>
                <a:lnTo>
                  <a:pt x="85" y="59"/>
                </a:lnTo>
                <a:lnTo>
                  <a:pt x="85" y="57"/>
                </a:lnTo>
                <a:lnTo>
                  <a:pt x="83" y="57"/>
                </a:lnTo>
                <a:lnTo>
                  <a:pt x="83" y="56"/>
                </a:lnTo>
                <a:lnTo>
                  <a:pt x="81" y="56"/>
                </a:lnTo>
                <a:lnTo>
                  <a:pt x="83" y="56"/>
                </a:lnTo>
                <a:close/>
                <a:moveTo>
                  <a:pt x="73" y="5"/>
                </a:moveTo>
                <a:lnTo>
                  <a:pt x="72" y="5"/>
                </a:lnTo>
                <a:lnTo>
                  <a:pt x="72" y="7"/>
                </a:lnTo>
                <a:lnTo>
                  <a:pt x="72" y="8"/>
                </a:lnTo>
                <a:lnTo>
                  <a:pt x="72" y="10"/>
                </a:lnTo>
                <a:lnTo>
                  <a:pt x="72" y="11"/>
                </a:lnTo>
                <a:lnTo>
                  <a:pt x="72" y="13"/>
                </a:lnTo>
                <a:lnTo>
                  <a:pt x="70" y="13"/>
                </a:lnTo>
                <a:lnTo>
                  <a:pt x="70" y="15"/>
                </a:lnTo>
                <a:lnTo>
                  <a:pt x="70" y="16"/>
                </a:lnTo>
                <a:lnTo>
                  <a:pt x="70" y="18"/>
                </a:lnTo>
                <a:lnTo>
                  <a:pt x="68" y="20"/>
                </a:lnTo>
                <a:lnTo>
                  <a:pt x="68" y="21"/>
                </a:lnTo>
                <a:lnTo>
                  <a:pt x="68" y="23"/>
                </a:lnTo>
                <a:lnTo>
                  <a:pt x="68" y="25"/>
                </a:lnTo>
                <a:lnTo>
                  <a:pt x="68" y="26"/>
                </a:lnTo>
                <a:lnTo>
                  <a:pt x="68" y="28"/>
                </a:lnTo>
                <a:lnTo>
                  <a:pt x="68" y="29"/>
                </a:lnTo>
                <a:lnTo>
                  <a:pt x="68" y="31"/>
                </a:lnTo>
                <a:lnTo>
                  <a:pt x="68" y="33"/>
                </a:lnTo>
                <a:lnTo>
                  <a:pt x="68" y="34"/>
                </a:lnTo>
                <a:lnTo>
                  <a:pt x="68" y="36"/>
                </a:lnTo>
                <a:lnTo>
                  <a:pt x="68" y="38"/>
                </a:lnTo>
                <a:lnTo>
                  <a:pt x="70" y="38"/>
                </a:lnTo>
                <a:lnTo>
                  <a:pt x="70" y="39"/>
                </a:lnTo>
                <a:lnTo>
                  <a:pt x="70" y="41"/>
                </a:lnTo>
                <a:lnTo>
                  <a:pt x="70" y="43"/>
                </a:lnTo>
                <a:lnTo>
                  <a:pt x="72" y="43"/>
                </a:lnTo>
                <a:lnTo>
                  <a:pt x="72" y="44"/>
                </a:lnTo>
                <a:lnTo>
                  <a:pt x="72" y="46"/>
                </a:lnTo>
                <a:lnTo>
                  <a:pt x="73" y="49"/>
                </a:lnTo>
                <a:lnTo>
                  <a:pt x="75" y="51"/>
                </a:lnTo>
                <a:lnTo>
                  <a:pt x="75" y="52"/>
                </a:lnTo>
                <a:lnTo>
                  <a:pt x="76" y="52"/>
                </a:lnTo>
                <a:lnTo>
                  <a:pt x="76" y="54"/>
                </a:lnTo>
                <a:lnTo>
                  <a:pt x="78" y="54"/>
                </a:lnTo>
                <a:lnTo>
                  <a:pt x="78" y="56"/>
                </a:lnTo>
                <a:lnTo>
                  <a:pt x="78" y="54"/>
                </a:lnTo>
                <a:lnTo>
                  <a:pt x="80" y="56"/>
                </a:lnTo>
                <a:lnTo>
                  <a:pt x="81" y="59"/>
                </a:lnTo>
                <a:lnTo>
                  <a:pt x="83" y="59"/>
                </a:lnTo>
                <a:lnTo>
                  <a:pt x="83" y="60"/>
                </a:lnTo>
                <a:lnTo>
                  <a:pt x="85" y="60"/>
                </a:lnTo>
                <a:lnTo>
                  <a:pt x="85" y="62"/>
                </a:lnTo>
                <a:lnTo>
                  <a:pt x="86" y="62"/>
                </a:lnTo>
                <a:lnTo>
                  <a:pt x="86" y="64"/>
                </a:lnTo>
                <a:lnTo>
                  <a:pt x="88" y="64"/>
                </a:lnTo>
                <a:lnTo>
                  <a:pt x="88" y="65"/>
                </a:lnTo>
                <a:lnTo>
                  <a:pt x="90" y="65"/>
                </a:lnTo>
                <a:lnTo>
                  <a:pt x="90" y="67"/>
                </a:lnTo>
                <a:lnTo>
                  <a:pt x="91" y="67"/>
                </a:lnTo>
                <a:lnTo>
                  <a:pt x="91" y="69"/>
                </a:lnTo>
                <a:lnTo>
                  <a:pt x="93" y="69"/>
                </a:lnTo>
                <a:lnTo>
                  <a:pt x="93" y="70"/>
                </a:lnTo>
                <a:lnTo>
                  <a:pt x="94" y="70"/>
                </a:lnTo>
                <a:lnTo>
                  <a:pt x="96" y="70"/>
                </a:lnTo>
                <a:lnTo>
                  <a:pt x="96" y="72"/>
                </a:lnTo>
                <a:lnTo>
                  <a:pt x="98" y="72"/>
                </a:lnTo>
                <a:lnTo>
                  <a:pt x="98" y="74"/>
                </a:lnTo>
                <a:lnTo>
                  <a:pt x="99" y="74"/>
                </a:lnTo>
                <a:lnTo>
                  <a:pt x="101" y="74"/>
                </a:lnTo>
                <a:lnTo>
                  <a:pt x="101" y="75"/>
                </a:lnTo>
                <a:lnTo>
                  <a:pt x="103" y="75"/>
                </a:lnTo>
                <a:lnTo>
                  <a:pt x="104" y="77"/>
                </a:lnTo>
                <a:lnTo>
                  <a:pt x="106" y="77"/>
                </a:lnTo>
                <a:lnTo>
                  <a:pt x="107" y="78"/>
                </a:lnTo>
                <a:lnTo>
                  <a:pt x="109" y="78"/>
                </a:lnTo>
                <a:lnTo>
                  <a:pt x="111" y="80"/>
                </a:lnTo>
                <a:lnTo>
                  <a:pt x="112" y="80"/>
                </a:lnTo>
                <a:lnTo>
                  <a:pt x="114" y="80"/>
                </a:lnTo>
                <a:lnTo>
                  <a:pt x="114" y="82"/>
                </a:lnTo>
                <a:lnTo>
                  <a:pt x="116" y="82"/>
                </a:lnTo>
                <a:lnTo>
                  <a:pt x="117" y="82"/>
                </a:lnTo>
                <a:lnTo>
                  <a:pt x="119" y="82"/>
                </a:lnTo>
                <a:lnTo>
                  <a:pt x="121" y="82"/>
                </a:lnTo>
                <a:lnTo>
                  <a:pt x="121" y="83"/>
                </a:lnTo>
                <a:lnTo>
                  <a:pt x="122" y="83"/>
                </a:lnTo>
                <a:lnTo>
                  <a:pt x="124" y="83"/>
                </a:lnTo>
                <a:lnTo>
                  <a:pt x="125" y="83"/>
                </a:lnTo>
                <a:lnTo>
                  <a:pt x="127" y="83"/>
                </a:lnTo>
                <a:lnTo>
                  <a:pt x="129" y="83"/>
                </a:lnTo>
                <a:lnTo>
                  <a:pt x="130" y="83"/>
                </a:lnTo>
                <a:lnTo>
                  <a:pt x="132" y="83"/>
                </a:lnTo>
                <a:lnTo>
                  <a:pt x="134" y="83"/>
                </a:lnTo>
                <a:lnTo>
                  <a:pt x="135" y="83"/>
                </a:lnTo>
                <a:lnTo>
                  <a:pt x="139" y="83"/>
                </a:lnTo>
                <a:lnTo>
                  <a:pt x="140" y="83"/>
                </a:lnTo>
                <a:lnTo>
                  <a:pt x="142" y="83"/>
                </a:lnTo>
                <a:lnTo>
                  <a:pt x="143" y="85"/>
                </a:lnTo>
                <a:lnTo>
                  <a:pt x="145" y="85"/>
                </a:lnTo>
                <a:lnTo>
                  <a:pt x="147" y="85"/>
                </a:lnTo>
                <a:lnTo>
                  <a:pt x="148" y="85"/>
                </a:lnTo>
                <a:lnTo>
                  <a:pt x="150" y="87"/>
                </a:lnTo>
                <a:lnTo>
                  <a:pt x="152" y="88"/>
                </a:lnTo>
                <a:lnTo>
                  <a:pt x="153" y="88"/>
                </a:lnTo>
                <a:lnTo>
                  <a:pt x="155" y="90"/>
                </a:lnTo>
                <a:lnTo>
                  <a:pt x="157" y="90"/>
                </a:lnTo>
                <a:lnTo>
                  <a:pt x="157" y="92"/>
                </a:lnTo>
                <a:lnTo>
                  <a:pt x="158" y="92"/>
                </a:lnTo>
                <a:lnTo>
                  <a:pt x="160" y="92"/>
                </a:lnTo>
                <a:lnTo>
                  <a:pt x="160" y="93"/>
                </a:lnTo>
                <a:lnTo>
                  <a:pt x="161" y="93"/>
                </a:lnTo>
                <a:lnTo>
                  <a:pt x="161" y="95"/>
                </a:lnTo>
                <a:lnTo>
                  <a:pt x="163" y="95"/>
                </a:lnTo>
                <a:lnTo>
                  <a:pt x="163" y="96"/>
                </a:lnTo>
                <a:lnTo>
                  <a:pt x="165" y="96"/>
                </a:lnTo>
                <a:lnTo>
                  <a:pt x="165" y="98"/>
                </a:lnTo>
                <a:lnTo>
                  <a:pt x="166" y="98"/>
                </a:lnTo>
                <a:lnTo>
                  <a:pt x="166" y="100"/>
                </a:lnTo>
                <a:lnTo>
                  <a:pt x="168" y="100"/>
                </a:lnTo>
                <a:lnTo>
                  <a:pt x="170" y="101"/>
                </a:lnTo>
                <a:lnTo>
                  <a:pt x="171" y="101"/>
                </a:lnTo>
                <a:lnTo>
                  <a:pt x="171" y="103"/>
                </a:lnTo>
                <a:lnTo>
                  <a:pt x="173" y="103"/>
                </a:lnTo>
                <a:lnTo>
                  <a:pt x="173" y="105"/>
                </a:lnTo>
                <a:lnTo>
                  <a:pt x="174" y="105"/>
                </a:lnTo>
                <a:lnTo>
                  <a:pt x="176" y="105"/>
                </a:lnTo>
                <a:lnTo>
                  <a:pt x="176" y="106"/>
                </a:lnTo>
                <a:lnTo>
                  <a:pt x="178" y="106"/>
                </a:lnTo>
                <a:lnTo>
                  <a:pt x="179" y="106"/>
                </a:lnTo>
                <a:lnTo>
                  <a:pt x="181" y="106"/>
                </a:lnTo>
                <a:lnTo>
                  <a:pt x="181" y="108"/>
                </a:lnTo>
                <a:lnTo>
                  <a:pt x="183" y="108"/>
                </a:lnTo>
                <a:lnTo>
                  <a:pt x="184" y="108"/>
                </a:lnTo>
                <a:lnTo>
                  <a:pt x="186" y="108"/>
                </a:lnTo>
                <a:lnTo>
                  <a:pt x="188" y="109"/>
                </a:lnTo>
                <a:lnTo>
                  <a:pt x="189" y="109"/>
                </a:lnTo>
                <a:lnTo>
                  <a:pt x="191" y="109"/>
                </a:lnTo>
                <a:lnTo>
                  <a:pt x="192" y="109"/>
                </a:lnTo>
                <a:lnTo>
                  <a:pt x="194" y="109"/>
                </a:lnTo>
                <a:lnTo>
                  <a:pt x="194" y="111"/>
                </a:lnTo>
                <a:lnTo>
                  <a:pt x="196" y="111"/>
                </a:lnTo>
                <a:lnTo>
                  <a:pt x="197" y="111"/>
                </a:lnTo>
                <a:lnTo>
                  <a:pt x="199" y="111"/>
                </a:lnTo>
                <a:lnTo>
                  <a:pt x="201" y="111"/>
                </a:lnTo>
                <a:lnTo>
                  <a:pt x="202" y="111"/>
                </a:lnTo>
                <a:lnTo>
                  <a:pt x="204" y="111"/>
                </a:lnTo>
                <a:lnTo>
                  <a:pt x="206" y="111"/>
                </a:lnTo>
                <a:lnTo>
                  <a:pt x="206" y="113"/>
                </a:lnTo>
                <a:lnTo>
                  <a:pt x="207" y="113"/>
                </a:lnTo>
                <a:lnTo>
                  <a:pt x="209" y="113"/>
                </a:lnTo>
                <a:lnTo>
                  <a:pt x="210" y="113"/>
                </a:lnTo>
                <a:lnTo>
                  <a:pt x="212" y="113"/>
                </a:lnTo>
                <a:lnTo>
                  <a:pt x="212" y="111"/>
                </a:lnTo>
                <a:lnTo>
                  <a:pt x="214" y="111"/>
                </a:lnTo>
                <a:lnTo>
                  <a:pt x="215" y="111"/>
                </a:lnTo>
                <a:lnTo>
                  <a:pt x="217" y="111"/>
                </a:lnTo>
                <a:lnTo>
                  <a:pt x="215" y="111"/>
                </a:lnTo>
                <a:lnTo>
                  <a:pt x="217" y="111"/>
                </a:lnTo>
                <a:lnTo>
                  <a:pt x="217" y="109"/>
                </a:lnTo>
                <a:lnTo>
                  <a:pt x="217" y="111"/>
                </a:lnTo>
                <a:lnTo>
                  <a:pt x="219" y="111"/>
                </a:lnTo>
                <a:lnTo>
                  <a:pt x="220" y="111"/>
                </a:lnTo>
                <a:lnTo>
                  <a:pt x="220" y="109"/>
                </a:lnTo>
                <a:lnTo>
                  <a:pt x="222" y="109"/>
                </a:lnTo>
                <a:lnTo>
                  <a:pt x="223" y="109"/>
                </a:lnTo>
                <a:lnTo>
                  <a:pt x="225" y="109"/>
                </a:lnTo>
                <a:lnTo>
                  <a:pt x="227" y="109"/>
                </a:lnTo>
                <a:lnTo>
                  <a:pt x="228" y="109"/>
                </a:lnTo>
                <a:lnTo>
                  <a:pt x="228" y="111"/>
                </a:lnTo>
                <a:lnTo>
                  <a:pt x="228" y="109"/>
                </a:lnTo>
                <a:lnTo>
                  <a:pt x="230" y="109"/>
                </a:lnTo>
                <a:lnTo>
                  <a:pt x="230" y="108"/>
                </a:lnTo>
                <a:lnTo>
                  <a:pt x="232" y="108"/>
                </a:lnTo>
                <a:lnTo>
                  <a:pt x="233" y="108"/>
                </a:lnTo>
                <a:lnTo>
                  <a:pt x="235" y="108"/>
                </a:lnTo>
                <a:lnTo>
                  <a:pt x="235" y="109"/>
                </a:lnTo>
                <a:lnTo>
                  <a:pt x="238" y="108"/>
                </a:lnTo>
                <a:lnTo>
                  <a:pt x="240" y="108"/>
                </a:lnTo>
                <a:lnTo>
                  <a:pt x="241" y="108"/>
                </a:lnTo>
                <a:lnTo>
                  <a:pt x="243" y="108"/>
                </a:lnTo>
                <a:lnTo>
                  <a:pt x="245" y="108"/>
                </a:lnTo>
                <a:lnTo>
                  <a:pt x="246" y="108"/>
                </a:lnTo>
                <a:lnTo>
                  <a:pt x="248" y="108"/>
                </a:lnTo>
                <a:lnTo>
                  <a:pt x="248" y="109"/>
                </a:lnTo>
                <a:lnTo>
                  <a:pt x="250" y="109"/>
                </a:lnTo>
                <a:lnTo>
                  <a:pt x="251" y="109"/>
                </a:lnTo>
                <a:lnTo>
                  <a:pt x="251" y="111"/>
                </a:lnTo>
                <a:lnTo>
                  <a:pt x="251" y="113"/>
                </a:lnTo>
                <a:lnTo>
                  <a:pt x="253" y="113"/>
                </a:lnTo>
                <a:lnTo>
                  <a:pt x="255" y="113"/>
                </a:lnTo>
                <a:lnTo>
                  <a:pt x="255" y="114"/>
                </a:lnTo>
                <a:lnTo>
                  <a:pt x="256" y="116"/>
                </a:lnTo>
                <a:lnTo>
                  <a:pt x="258" y="118"/>
                </a:lnTo>
                <a:lnTo>
                  <a:pt x="258" y="119"/>
                </a:lnTo>
                <a:lnTo>
                  <a:pt x="259" y="119"/>
                </a:lnTo>
                <a:lnTo>
                  <a:pt x="259" y="121"/>
                </a:lnTo>
                <a:lnTo>
                  <a:pt x="261" y="121"/>
                </a:lnTo>
                <a:lnTo>
                  <a:pt x="261" y="123"/>
                </a:lnTo>
                <a:lnTo>
                  <a:pt x="263" y="123"/>
                </a:lnTo>
                <a:lnTo>
                  <a:pt x="263" y="124"/>
                </a:lnTo>
                <a:lnTo>
                  <a:pt x="264" y="124"/>
                </a:lnTo>
                <a:lnTo>
                  <a:pt x="264" y="126"/>
                </a:lnTo>
                <a:lnTo>
                  <a:pt x="266" y="126"/>
                </a:lnTo>
                <a:lnTo>
                  <a:pt x="268" y="126"/>
                </a:lnTo>
                <a:lnTo>
                  <a:pt x="269" y="126"/>
                </a:lnTo>
                <a:lnTo>
                  <a:pt x="271" y="126"/>
                </a:lnTo>
                <a:lnTo>
                  <a:pt x="273" y="126"/>
                </a:lnTo>
                <a:lnTo>
                  <a:pt x="274" y="126"/>
                </a:lnTo>
                <a:lnTo>
                  <a:pt x="276" y="126"/>
                </a:lnTo>
                <a:lnTo>
                  <a:pt x="277" y="126"/>
                </a:lnTo>
                <a:lnTo>
                  <a:pt x="279" y="126"/>
                </a:lnTo>
                <a:lnTo>
                  <a:pt x="281" y="126"/>
                </a:lnTo>
                <a:lnTo>
                  <a:pt x="281" y="124"/>
                </a:lnTo>
                <a:lnTo>
                  <a:pt x="282" y="124"/>
                </a:lnTo>
                <a:lnTo>
                  <a:pt x="284" y="124"/>
                </a:lnTo>
                <a:lnTo>
                  <a:pt x="286" y="124"/>
                </a:lnTo>
                <a:lnTo>
                  <a:pt x="287" y="124"/>
                </a:lnTo>
                <a:lnTo>
                  <a:pt x="289" y="124"/>
                </a:lnTo>
                <a:lnTo>
                  <a:pt x="290" y="124"/>
                </a:lnTo>
                <a:lnTo>
                  <a:pt x="292" y="124"/>
                </a:lnTo>
                <a:lnTo>
                  <a:pt x="294" y="124"/>
                </a:lnTo>
                <a:lnTo>
                  <a:pt x="295" y="124"/>
                </a:lnTo>
                <a:lnTo>
                  <a:pt x="297" y="124"/>
                </a:lnTo>
                <a:lnTo>
                  <a:pt x="299" y="124"/>
                </a:lnTo>
                <a:lnTo>
                  <a:pt x="300" y="124"/>
                </a:lnTo>
                <a:lnTo>
                  <a:pt x="302" y="124"/>
                </a:lnTo>
                <a:lnTo>
                  <a:pt x="302" y="123"/>
                </a:lnTo>
                <a:lnTo>
                  <a:pt x="304" y="123"/>
                </a:lnTo>
                <a:lnTo>
                  <a:pt x="305" y="123"/>
                </a:lnTo>
                <a:lnTo>
                  <a:pt x="307" y="123"/>
                </a:lnTo>
                <a:lnTo>
                  <a:pt x="308" y="123"/>
                </a:lnTo>
                <a:lnTo>
                  <a:pt x="308" y="121"/>
                </a:lnTo>
                <a:lnTo>
                  <a:pt x="308" y="123"/>
                </a:lnTo>
                <a:lnTo>
                  <a:pt x="308" y="121"/>
                </a:lnTo>
                <a:lnTo>
                  <a:pt x="310" y="121"/>
                </a:lnTo>
                <a:lnTo>
                  <a:pt x="312" y="121"/>
                </a:lnTo>
                <a:lnTo>
                  <a:pt x="313" y="121"/>
                </a:lnTo>
                <a:lnTo>
                  <a:pt x="315" y="121"/>
                </a:lnTo>
                <a:lnTo>
                  <a:pt x="315" y="119"/>
                </a:lnTo>
                <a:lnTo>
                  <a:pt x="317" y="119"/>
                </a:lnTo>
                <a:lnTo>
                  <a:pt x="318" y="119"/>
                </a:lnTo>
                <a:lnTo>
                  <a:pt x="320" y="119"/>
                </a:lnTo>
                <a:lnTo>
                  <a:pt x="322" y="119"/>
                </a:lnTo>
                <a:lnTo>
                  <a:pt x="322" y="121"/>
                </a:lnTo>
                <a:lnTo>
                  <a:pt x="323" y="121"/>
                </a:lnTo>
                <a:lnTo>
                  <a:pt x="325" y="121"/>
                </a:lnTo>
                <a:lnTo>
                  <a:pt x="326" y="121"/>
                </a:lnTo>
                <a:lnTo>
                  <a:pt x="328" y="121"/>
                </a:lnTo>
                <a:lnTo>
                  <a:pt x="328" y="119"/>
                </a:lnTo>
                <a:lnTo>
                  <a:pt x="330" y="119"/>
                </a:lnTo>
                <a:lnTo>
                  <a:pt x="330" y="118"/>
                </a:lnTo>
                <a:lnTo>
                  <a:pt x="331" y="118"/>
                </a:lnTo>
                <a:lnTo>
                  <a:pt x="333" y="118"/>
                </a:lnTo>
                <a:lnTo>
                  <a:pt x="333" y="116"/>
                </a:lnTo>
                <a:lnTo>
                  <a:pt x="335" y="116"/>
                </a:lnTo>
                <a:lnTo>
                  <a:pt x="335" y="114"/>
                </a:lnTo>
                <a:lnTo>
                  <a:pt x="336" y="114"/>
                </a:lnTo>
                <a:lnTo>
                  <a:pt x="336" y="113"/>
                </a:lnTo>
                <a:lnTo>
                  <a:pt x="338" y="113"/>
                </a:lnTo>
                <a:lnTo>
                  <a:pt x="338" y="111"/>
                </a:lnTo>
                <a:lnTo>
                  <a:pt x="340" y="111"/>
                </a:lnTo>
                <a:lnTo>
                  <a:pt x="340" y="109"/>
                </a:lnTo>
                <a:lnTo>
                  <a:pt x="341" y="109"/>
                </a:lnTo>
                <a:lnTo>
                  <a:pt x="341" y="108"/>
                </a:lnTo>
                <a:lnTo>
                  <a:pt x="343" y="108"/>
                </a:lnTo>
                <a:lnTo>
                  <a:pt x="343" y="106"/>
                </a:lnTo>
                <a:lnTo>
                  <a:pt x="344" y="106"/>
                </a:lnTo>
                <a:lnTo>
                  <a:pt x="346" y="106"/>
                </a:lnTo>
                <a:lnTo>
                  <a:pt x="348" y="106"/>
                </a:lnTo>
                <a:lnTo>
                  <a:pt x="348" y="105"/>
                </a:lnTo>
                <a:lnTo>
                  <a:pt x="349" y="105"/>
                </a:lnTo>
                <a:lnTo>
                  <a:pt x="351" y="105"/>
                </a:lnTo>
                <a:lnTo>
                  <a:pt x="353" y="103"/>
                </a:lnTo>
                <a:lnTo>
                  <a:pt x="354" y="103"/>
                </a:lnTo>
                <a:lnTo>
                  <a:pt x="356" y="103"/>
                </a:lnTo>
                <a:lnTo>
                  <a:pt x="357" y="103"/>
                </a:lnTo>
                <a:lnTo>
                  <a:pt x="359" y="103"/>
                </a:lnTo>
                <a:lnTo>
                  <a:pt x="361" y="101"/>
                </a:lnTo>
                <a:lnTo>
                  <a:pt x="362" y="101"/>
                </a:lnTo>
                <a:lnTo>
                  <a:pt x="364" y="101"/>
                </a:lnTo>
                <a:lnTo>
                  <a:pt x="366" y="101"/>
                </a:lnTo>
                <a:lnTo>
                  <a:pt x="367" y="101"/>
                </a:lnTo>
                <a:lnTo>
                  <a:pt x="369" y="101"/>
                </a:lnTo>
                <a:lnTo>
                  <a:pt x="371" y="100"/>
                </a:lnTo>
                <a:lnTo>
                  <a:pt x="372" y="100"/>
                </a:lnTo>
                <a:lnTo>
                  <a:pt x="374" y="100"/>
                </a:lnTo>
                <a:lnTo>
                  <a:pt x="374" y="98"/>
                </a:lnTo>
                <a:lnTo>
                  <a:pt x="375" y="98"/>
                </a:lnTo>
                <a:lnTo>
                  <a:pt x="377" y="98"/>
                </a:lnTo>
                <a:lnTo>
                  <a:pt x="379" y="96"/>
                </a:lnTo>
                <a:lnTo>
                  <a:pt x="380" y="96"/>
                </a:lnTo>
                <a:lnTo>
                  <a:pt x="380" y="95"/>
                </a:lnTo>
                <a:lnTo>
                  <a:pt x="382" y="95"/>
                </a:lnTo>
                <a:lnTo>
                  <a:pt x="384" y="93"/>
                </a:lnTo>
                <a:lnTo>
                  <a:pt x="385" y="93"/>
                </a:lnTo>
                <a:lnTo>
                  <a:pt x="385" y="92"/>
                </a:lnTo>
                <a:lnTo>
                  <a:pt x="387" y="92"/>
                </a:lnTo>
                <a:lnTo>
                  <a:pt x="389" y="92"/>
                </a:lnTo>
                <a:lnTo>
                  <a:pt x="389" y="90"/>
                </a:lnTo>
                <a:lnTo>
                  <a:pt x="390" y="90"/>
                </a:lnTo>
                <a:lnTo>
                  <a:pt x="392" y="90"/>
                </a:lnTo>
                <a:lnTo>
                  <a:pt x="392" y="88"/>
                </a:lnTo>
                <a:lnTo>
                  <a:pt x="393" y="88"/>
                </a:lnTo>
                <a:lnTo>
                  <a:pt x="395" y="88"/>
                </a:lnTo>
                <a:lnTo>
                  <a:pt x="395" y="87"/>
                </a:lnTo>
                <a:lnTo>
                  <a:pt x="397" y="87"/>
                </a:lnTo>
                <a:lnTo>
                  <a:pt x="397" y="85"/>
                </a:lnTo>
                <a:lnTo>
                  <a:pt x="398" y="85"/>
                </a:lnTo>
                <a:lnTo>
                  <a:pt x="400" y="85"/>
                </a:lnTo>
                <a:lnTo>
                  <a:pt x="400" y="83"/>
                </a:lnTo>
                <a:lnTo>
                  <a:pt x="402" y="83"/>
                </a:lnTo>
                <a:lnTo>
                  <a:pt x="403" y="83"/>
                </a:lnTo>
                <a:lnTo>
                  <a:pt x="403" y="82"/>
                </a:lnTo>
                <a:lnTo>
                  <a:pt x="405" y="82"/>
                </a:lnTo>
                <a:lnTo>
                  <a:pt x="406" y="82"/>
                </a:lnTo>
                <a:lnTo>
                  <a:pt x="408" y="82"/>
                </a:lnTo>
                <a:lnTo>
                  <a:pt x="410" y="82"/>
                </a:lnTo>
                <a:lnTo>
                  <a:pt x="410" y="80"/>
                </a:lnTo>
                <a:lnTo>
                  <a:pt x="411" y="80"/>
                </a:lnTo>
                <a:lnTo>
                  <a:pt x="413" y="80"/>
                </a:lnTo>
                <a:lnTo>
                  <a:pt x="415" y="80"/>
                </a:lnTo>
                <a:lnTo>
                  <a:pt x="416" y="80"/>
                </a:lnTo>
                <a:lnTo>
                  <a:pt x="418" y="80"/>
                </a:lnTo>
                <a:lnTo>
                  <a:pt x="418" y="78"/>
                </a:lnTo>
                <a:lnTo>
                  <a:pt x="420" y="78"/>
                </a:lnTo>
                <a:lnTo>
                  <a:pt x="421" y="77"/>
                </a:lnTo>
                <a:lnTo>
                  <a:pt x="423" y="77"/>
                </a:lnTo>
                <a:lnTo>
                  <a:pt x="424" y="75"/>
                </a:lnTo>
                <a:lnTo>
                  <a:pt x="426" y="75"/>
                </a:lnTo>
                <a:lnTo>
                  <a:pt x="428" y="74"/>
                </a:lnTo>
                <a:lnTo>
                  <a:pt x="429" y="74"/>
                </a:lnTo>
                <a:lnTo>
                  <a:pt x="429" y="72"/>
                </a:lnTo>
                <a:lnTo>
                  <a:pt x="431" y="72"/>
                </a:lnTo>
                <a:lnTo>
                  <a:pt x="433" y="72"/>
                </a:lnTo>
                <a:lnTo>
                  <a:pt x="433" y="70"/>
                </a:lnTo>
                <a:lnTo>
                  <a:pt x="434" y="70"/>
                </a:lnTo>
                <a:lnTo>
                  <a:pt x="434" y="69"/>
                </a:lnTo>
                <a:lnTo>
                  <a:pt x="436" y="69"/>
                </a:lnTo>
                <a:lnTo>
                  <a:pt x="438" y="67"/>
                </a:lnTo>
                <a:lnTo>
                  <a:pt x="439" y="67"/>
                </a:lnTo>
                <a:lnTo>
                  <a:pt x="441" y="67"/>
                </a:lnTo>
                <a:lnTo>
                  <a:pt x="442" y="67"/>
                </a:lnTo>
                <a:lnTo>
                  <a:pt x="444" y="67"/>
                </a:lnTo>
                <a:lnTo>
                  <a:pt x="444" y="65"/>
                </a:lnTo>
                <a:lnTo>
                  <a:pt x="446" y="65"/>
                </a:lnTo>
                <a:lnTo>
                  <a:pt x="447" y="65"/>
                </a:lnTo>
                <a:lnTo>
                  <a:pt x="447" y="64"/>
                </a:lnTo>
                <a:lnTo>
                  <a:pt x="449" y="64"/>
                </a:lnTo>
                <a:lnTo>
                  <a:pt x="449" y="62"/>
                </a:lnTo>
                <a:lnTo>
                  <a:pt x="451" y="62"/>
                </a:lnTo>
                <a:lnTo>
                  <a:pt x="451" y="60"/>
                </a:lnTo>
                <a:lnTo>
                  <a:pt x="452" y="60"/>
                </a:lnTo>
                <a:lnTo>
                  <a:pt x="452" y="62"/>
                </a:lnTo>
                <a:lnTo>
                  <a:pt x="452" y="65"/>
                </a:lnTo>
                <a:lnTo>
                  <a:pt x="451" y="75"/>
                </a:lnTo>
                <a:lnTo>
                  <a:pt x="451" y="77"/>
                </a:lnTo>
                <a:lnTo>
                  <a:pt x="451" y="82"/>
                </a:lnTo>
                <a:lnTo>
                  <a:pt x="451" y="83"/>
                </a:lnTo>
                <a:lnTo>
                  <a:pt x="452" y="83"/>
                </a:lnTo>
                <a:lnTo>
                  <a:pt x="452" y="85"/>
                </a:lnTo>
                <a:lnTo>
                  <a:pt x="454" y="85"/>
                </a:lnTo>
                <a:lnTo>
                  <a:pt x="454" y="87"/>
                </a:lnTo>
                <a:lnTo>
                  <a:pt x="454" y="88"/>
                </a:lnTo>
                <a:lnTo>
                  <a:pt x="456" y="90"/>
                </a:lnTo>
                <a:lnTo>
                  <a:pt x="454" y="92"/>
                </a:lnTo>
                <a:lnTo>
                  <a:pt x="454" y="93"/>
                </a:lnTo>
                <a:lnTo>
                  <a:pt x="454" y="95"/>
                </a:lnTo>
                <a:lnTo>
                  <a:pt x="454" y="96"/>
                </a:lnTo>
                <a:lnTo>
                  <a:pt x="454" y="98"/>
                </a:lnTo>
                <a:lnTo>
                  <a:pt x="452" y="100"/>
                </a:lnTo>
                <a:lnTo>
                  <a:pt x="454" y="101"/>
                </a:lnTo>
                <a:lnTo>
                  <a:pt x="454" y="103"/>
                </a:lnTo>
                <a:lnTo>
                  <a:pt x="456" y="103"/>
                </a:lnTo>
                <a:lnTo>
                  <a:pt x="456" y="105"/>
                </a:lnTo>
                <a:lnTo>
                  <a:pt x="456" y="106"/>
                </a:lnTo>
                <a:lnTo>
                  <a:pt x="456" y="108"/>
                </a:lnTo>
                <a:lnTo>
                  <a:pt x="454" y="108"/>
                </a:lnTo>
                <a:lnTo>
                  <a:pt x="454" y="109"/>
                </a:lnTo>
                <a:lnTo>
                  <a:pt x="456" y="109"/>
                </a:lnTo>
                <a:lnTo>
                  <a:pt x="456" y="111"/>
                </a:lnTo>
                <a:lnTo>
                  <a:pt x="456" y="113"/>
                </a:lnTo>
                <a:lnTo>
                  <a:pt x="457" y="113"/>
                </a:lnTo>
                <a:lnTo>
                  <a:pt x="457" y="114"/>
                </a:lnTo>
                <a:lnTo>
                  <a:pt x="459" y="116"/>
                </a:lnTo>
                <a:lnTo>
                  <a:pt x="459" y="118"/>
                </a:lnTo>
                <a:lnTo>
                  <a:pt x="459" y="119"/>
                </a:lnTo>
                <a:lnTo>
                  <a:pt x="460" y="119"/>
                </a:lnTo>
                <a:lnTo>
                  <a:pt x="459" y="119"/>
                </a:lnTo>
                <a:lnTo>
                  <a:pt x="459" y="121"/>
                </a:lnTo>
                <a:lnTo>
                  <a:pt x="457" y="121"/>
                </a:lnTo>
                <a:lnTo>
                  <a:pt x="457" y="123"/>
                </a:lnTo>
                <a:lnTo>
                  <a:pt x="456" y="123"/>
                </a:lnTo>
                <a:lnTo>
                  <a:pt x="454" y="124"/>
                </a:lnTo>
                <a:lnTo>
                  <a:pt x="452" y="124"/>
                </a:lnTo>
                <a:lnTo>
                  <a:pt x="451" y="124"/>
                </a:lnTo>
                <a:lnTo>
                  <a:pt x="451" y="126"/>
                </a:lnTo>
                <a:lnTo>
                  <a:pt x="452" y="126"/>
                </a:lnTo>
                <a:lnTo>
                  <a:pt x="452" y="127"/>
                </a:lnTo>
                <a:lnTo>
                  <a:pt x="454" y="127"/>
                </a:lnTo>
                <a:lnTo>
                  <a:pt x="454" y="129"/>
                </a:lnTo>
                <a:lnTo>
                  <a:pt x="454" y="131"/>
                </a:lnTo>
                <a:lnTo>
                  <a:pt x="454" y="132"/>
                </a:lnTo>
                <a:lnTo>
                  <a:pt x="454" y="134"/>
                </a:lnTo>
                <a:lnTo>
                  <a:pt x="456" y="136"/>
                </a:lnTo>
                <a:lnTo>
                  <a:pt x="456" y="137"/>
                </a:lnTo>
                <a:lnTo>
                  <a:pt x="457" y="139"/>
                </a:lnTo>
                <a:lnTo>
                  <a:pt x="457" y="141"/>
                </a:lnTo>
                <a:lnTo>
                  <a:pt x="457" y="142"/>
                </a:lnTo>
                <a:lnTo>
                  <a:pt x="459" y="142"/>
                </a:lnTo>
                <a:lnTo>
                  <a:pt x="459" y="144"/>
                </a:lnTo>
                <a:lnTo>
                  <a:pt x="460" y="144"/>
                </a:lnTo>
                <a:lnTo>
                  <a:pt x="462" y="145"/>
                </a:lnTo>
                <a:lnTo>
                  <a:pt x="464" y="147"/>
                </a:lnTo>
                <a:lnTo>
                  <a:pt x="465" y="147"/>
                </a:lnTo>
                <a:lnTo>
                  <a:pt x="467" y="147"/>
                </a:lnTo>
                <a:lnTo>
                  <a:pt x="469" y="147"/>
                </a:lnTo>
                <a:lnTo>
                  <a:pt x="470" y="145"/>
                </a:lnTo>
                <a:lnTo>
                  <a:pt x="472" y="145"/>
                </a:lnTo>
                <a:lnTo>
                  <a:pt x="473" y="145"/>
                </a:lnTo>
                <a:lnTo>
                  <a:pt x="473" y="147"/>
                </a:lnTo>
                <a:lnTo>
                  <a:pt x="473" y="149"/>
                </a:lnTo>
                <a:lnTo>
                  <a:pt x="475" y="149"/>
                </a:lnTo>
                <a:lnTo>
                  <a:pt x="475" y="150"/>
                </a:lnTo>
                <a:lnTo>
                  <a:pt x="475" y="152"/>
                </a:lnTo>
                <a:lnTo>
                  <a:pt x="477" y="152"/>
                </a:lnTo>
                <a:lnTo>
                  <a:pt x="477" y="154"/>
                </a:lnTo>
                <a:lnTo>
                  <a:pt x="478" y="154"/>
                </a:lnTo>
                <a:lnTo>
                  <a:pt x="478" y="155"/>
                </a:lnTo>
                <a:lnTo>
                  <a:pt x="478" y="157"/>
                </a:lnTo>
                <a:lnTo>
                  <a:pt x="477" y="159"/>
                </a:lnTo>
                <a:lnTo>
                  <a:pt x="477" y="160"/>
                </a:lnTo>
                <a:lnTo>
                  <a:pt x="478" y="162"/>
                </a:lnTo>
                <a:lnTo>
                  <a:pt x="478" y="163"/>
                </a:lnTo>
                <a:lnTo>
                  <a:pt x="480" y="163"/>
                </a:lnTo>
                <a:lnTo>
                  <a:pt x="482" y="163"/>
                </a:lnTo>
                <a:lnTo>
                  <a:pt x="483" y="165"/>
                </a:lnTo>
                <a:lnTo>
                  <a:pt x="483" y="167"/>
                </a:lnTo>
                <a:lnTo>
                  <a:pt x="483" y="168"/>
                </a:lnTo>
                <a:lnTo>
                  <a:pt x="485" y="170"/>
                </a:lnTo>
                <a:lnTo>
                  <a:pt x="487" y="172"/>
                </a:lnTo>
                <a:lnTo>
                  <a:pt x="488" y="172"/>
                </a:lnTo>
                <a:lnTo>
                  <a:pt x="488" y="173"/>
                </a:lnTo>
                <a:lnTo>
                  <a:pt x="490" y="173"/>
                </a:lnTo>
                <a:lnTo>
                  <a:pt x="491" y="175"/>
                </a:lnTo>
                <a:lnTo>
                  <a:pt x="491" y="176"/>
                </a:lnTo>
                <a:lnTo>
                  <a:pt x="493" y="178"/>
                </a:lnTo>
                <a:lnTo>
                  <a:pt x="495" y="178"/>
                </a:lnTo>
                <a:lnTo>
                  <a:pt x="495" y="180"/>
                </a:lnTo>
                <a:lnTo>
                  <a:pt x="495" y="181"/>
                </a:lnTo>
                <a:lnTo>
                  <a:pt x="488" y="181"/>
                </a:lnTo>
                <a:lnTo>
                  <a:pt x="483" y="181"/>
                </a:lnTo>
                <a:lnTo>
                  <a:pt x="477" y="180"/>
                </a:lnTo>
                <a:lnTo>
                  <a:pt x="470" y="181"/>
                </a:lnTo>
                <a:lnTo>
                  <a:pt x="467" y="181"/>
                </a:lnTo>
                <a:lnTo>
                  <a:pt x="467" y="180"/>
                </a:lnTo>
                <a:lnTo>
                  <a:pt x="465" y="180"/>
                </a:lnTo>
                <a:lnTo>
                  <a:pt x="459" y="180"/>
                </a:lnTo>
                <a:lnTo>
                  <a:pt x="447" y="180"/>
                </a:lnTo>
                <a:lnTo>
                  <a:pt x="441" y="180"/>
                </a:lnTo>
                <a:lnTo>
                  <a:pt x="436" y="180"/>
                </a:lnTo>
                <a:lnTo>
                  <a:pt x="426" y="180"/>
                </a:lnTo>
                <a:lnTo>
                  <a:pt x="423" y="180"/>
                </a:lnTo>
                <a:lnTo>
                  <a:pt x="415" y="178"/>
                </a:lnTo>
                <a:lnTo>
                  <a:pt x="415" y="180"/>
                </a:lnTo>
                <a:lnTo>
                  <a:pt x="413" y="180"/>
                </a:lnTo>
                <a:lnTo>
                  <a:pt x="403" y="178"/>
                </a:lnTo>
                <a:lnTo>
                  <a:pt x="395" y="178"/>
                </a:lnTo>
                <a:lnTo>
                  <a:pt x="392" y="178"/>
                </a:lnTo>
                <a:lnTo>
                  <a:pt x="379" y="178"/>
                </a:lnTo>
                <a:lnTo>
                  <a:pt x="375" y="178"/>
                </a:lnTo>
                <a:lnTo>
                  <a:pt x="371" y="178"/>
                </a:lnTo>
                <a:lnTo>
                  <a:pt x="369" y="178"/>
                </a:lnTo>
                <a:lnTo>
                  <a:pt x="367" y="178"/>
                </a:lnTo>
                <a:lnTo>
                  <a:pt x="362" y="178"/>
                </a:lnTo>
                <a:lnTo>
                  <a:pt x="361" y="178"/>
                </a:lnTo>
                <a:lnTo>
                  <a:pt x="359" y="178"/>
                </a:lnTo>
                <a:lnTo>
                  <a:pt x="357" y="178"/>
                </a:lnTo>
                <a:lnTo>
                  <a:pt x="356" y="178"/>
                </a:lnTo>
                <a:lnTo>
                  <a:pt x="353" y="178"/>
                </a:lnTo>
                <a:lnTo>
                  <a:pt x="341" y="178"/>
                </a:lnTo>
                <a:lnTo>
                  <a:pt x="340" y="178"/>
                </a:lnTo>
                <a:lnTo>
                  <a:pt x="336" y="178"/>
                </a:lnTo>
                <a:lnTo>
                  <a:pt x="333" y="178"/>
                </a:lnTo>
                <a:lnTo>
                  <a:pt x="328" y="178"/>
                </a:lnTo>
                <a:lnTo>
                  <a:pt x="326" y="178"/>
                </a:lnTo>
                <a:lnTo>
                  <a:pt x="325" y="178"/>
                </a:lnTo>
                <a:lnTo>
                  <a:pt x="322" y="178"/>
                </a:lnTo>
                <a:lnTo>
                  <a:pt x="318" y="176"/>
                </a:lnTo>
                <a:lnTo>
                  <a:pt x="315" y="176"/>
                </a:lnTo>
                <a:lnTo>
                  <a:pt x="310" y="176"/>
                </a:lnTo>
                <a:lnTo>
                  <a:pt x="295" y="176"/>
                </a:lnTo>
                <a:lnTo>
                  <a:pt x="294" y="176"/>
                </a:lnTo>
                <a:lnTo>
                  <a:pt x="292" y="176"/>
                </a:lnTo>
                <a:lnTo>
                  <a:pt x="287" y="176"/>
                </a:lnTo>
                <a:lnTo>
                  <a:pt x="284" y="176"/>
                </a:lnTo>
                <a:lnTo>
                  <a:pt x="281" y="176"/>
                </a:lnTo>
                <a:lnTo>
                  <a:pt x="279" y="176"/>
                </a:lnTo>
                <a:lnTo>
                  <a:pt x="277" y="176"/>
                </a:lnTo>
                <a:lnTo>
                  <a:pt x="274" y="176"/>
                </a:lnTo>
                <a:lnTo>
                  <a:pt x="273" y="176"/>
                </a:lnTo>
                <a:lnTo>
                  <a:pt x="268" y="176"/>
                </a:lnTo>
                <a:lnTo>
                  <a:pt x="266" y="176"/>
                </a:lnTo>
                <a:lnTo>
                  <a:pt x="264" y="176"/>
                </a:lnTo>
                <a:lnTo>
                  <a:pt x="263" y="176"/>
                </a:lnTo>
                <a:lnTo>
                  <a:pt x="259" y="175"/>
                </a:lnTo>
                <a:lnTo>
                  <a:pt x="258" y="175"/>
                </a:lnTo>
                <a:lnTo>
                  <a:pt x="255" y="175"/>
                </a:lnTo>
                <a:lnTo>
                  <a:pt x="253" y="175"/>
                </a:lnTo>
                <a:lnTo>
                  <a:pt x="250" y="175"/>
                </a:lnTo>
                <a:lnTo>
                  <a:pt x="248" y="175"/>
                </a:lnTo>
                <a:lnTo>
                  <a:pt x="246" y="175"/>
                </a:lnTo>
                <a:lnTo>
                  <a:pt x="243" y="175"/>
                </a:lnTo>
                <a:lnTo>
                  <a:pt x="241" y="175"/>
                </a:lnTo>
                <a:lnTo>
                  <a:pt x="240" y="175"/>
                </a:lnTo>
                <a:lnTo>
                  <a:pt x="238" y="175"/>
                </a:lnTo>
                <a:lnTo>
                  <a:pt x="237" y="175"/>
                </a:lnTo>
                <a:lnTo>
                  <a:pt x="235" y="175"/>
                </a:lnTo>
                <a:lnTo>
                  <a:pt x="233" y="175"/>
                </a:lnTo>
                <a:lnTo>
                  <a:pt x="230" y="175"/>
                </a:lnTo>
                <a:lnTo>
                  <a:pt x="228" y="175"/>
                </a:lnTo>
                <a:lnTo>
                  <a:pt x="225" y="175"/>
                </a:lnTo>
                <a:lnTo>
                  <a:pt x="223" y="175"/>
                </a:lnTo>
                <a:lnTo>
                  <a:pt x="220" y="175"/>
                </a:lnTo>
                <a:lnTo>
                  <a:pt x="217" y="175"/>
                </a:lnTo>
                <a:lnTo>
                  <a:pt x="214" y="175"/>
                </a:lnTo>
                <a:lnTo>
                  <a:pt x="212" y="175"/>
                </a:lnTo>
                <a:lnTo>
                  <a:pt x="210" y="175"/>
                </a:lnTo>
                <a:lnTo>
                  <a:pt x="207" y="175"/>
                </a:lnTo>
                <a:lnTo>
                  <a:pt x="204" y="175"/>
                </a:lnTo>
                <a:lnTo>
                  <a:pt x="202" y="175"/>
                </a:lnTo>
                <a:lnTo>
                  <a:pt x="199" y="175"/>
                </a:lnTo>
                <a:lnTo>
                  <a:pt x="196" y="175"/>
                </a:lnTo>
                <a:lnTo>
                  <a:pt x="194" y="175"/>
                </a:lnTo>
                <a:lnTo>
                  <a:pt x="192" y="175"/>
                </a:lnTo>
                <a:lnTo>
                  <a:pt x="191" y="175"/>
                </a:lnTo>
                <a:lnTo>
                  <a:pt x="189" y="175"/>
                </a:lnTo>
                <a:lnTo>
                  <a:pt x="188" y="175"/>
                </a:lnTo>
                <a:lnTo>
                  <a:pt x="186" y="175"/>
                </a:lnTo>
                <a:lnTo>
                  <a:pt x="184" y="175"/>
                </a:lnTo>
                <a:lnTo>
                  <a:pt x="183" y="173"/>
                </a:lnTo>
                <a:lnTo>
                  <a:pt x="181" y="173"/>
                </a:lnTo>
                <a:lnTo>
                  <a:pt x="179" y="173"/>
                </a:lnTo>
                <a:lnTo>
                  <a:pt x="178" y="173"/>
                </a:lnTo>
                <a:lnTo>
                  <a:pt x="176" y="173"/>
                </a:lnTo>
                <a:lnTo>
                  <a:pt x="174" y="173"/>
                </a:lnTo>
                <a:lnTo>
                  <a:pt x="168" y="173"/>
                </a:lnTo>
                <a:lnTo>
                  <a:pt x="166" y="173"/>
                </a:lnTo>
                <a:lnTo>
                  <a:pt x="165" y="173"/>
                </a:lnTo>
                <a:lnTo>
                  <a:pt x="163" y="173"/>
                </a:lnTo>
                <a:lnTo>
                  <a:pt x="161" y="173"/>
                </a:lnTo>
                <a:lnTo>
                  <a:pt x="160" y="173"/>
                </a:lnTo>
                <a:lnTo>
                  <a:pt x="158" y="173"/>
                </a:lnTo>
                <a:lnTo>
                  <a:pt x="157" y="173"/>
                </a:lnTo>
                <a:lnTo>
                  <a:pt x="153" y="173"/>
                </a:lnTo>
                <a:lnTo>
                  <a:pt x="152" y="173"/>
                </a:lnTo>
                <a:lnTo>
                  <a:pt x="150" y="173"/>
                </a:lnTo>
                <a:lnTo>
                  <a:pt x="148" y="173"/>
                </a:lnTo>
                <a:lnTo>
                  <a:pt x="147" y="173"/>
                </a:lnTo>
                <a:lnTo>
                  <a:pt x="145" y="173"/>
                </a:lnTo>
                <a:lnTo>
                  <a:pt x="143" y="173"/>
                </a:lnTo>
                <a:lnTo>
                  <a:pt x="142" y="173"/>
                </a:lnTo>
                <a:lnTo>
                  <a:pt x="140" y="173"/>
                </a:lnTo>
                <a:lnTo>
                  <a:pt x="139" y="173"/>
                </a:lnTo>
                <a:lnTo>
                  <a:pt x="137" y="173"/>
                </a:lnTo>
                <a:lnTo>
                  <a:pt x="135" y="173"/>
                </a:lnTo>
                <a:lnTo>
                  <a:pt x="134" y="173"/>
                </a:lnTo>
                <a:lnTo>
                  <a:pt x="132" y="173"/>
                </a:lnTo>
                <a:lnTo>
                  <a:pt x="130" y="173"/>
                </a:lnTo>
                <a:lnTo>
                  <a:pt x="129" y="173"/>
                </a:lnTo>
                <a:lnTo>
                  <a:pt x="127" y="173"/>
                </a:lnTo>
                <a:lnTo>
                  <a:pt x="125" y="173"/>
                </a:lnTo>
                <a:lnTo>
                  <a:pt x="125" y="175"/>
                </a:lnTo>
                <a:lnTo>
                  <a:pt x="124" y="175"/>
                </a:lnTo>
                <a:lnTo>
                  <a:pt x="122" y="175"/>
                </a:lnTo>
                <a:lnTo>
                  <a:pt x="121" y="175"/>
                </a:lnTo>
                <a:lnTo>
                  <a:pt x="119" y="175"/>
                </a:lnTo>
                <a:lnTo>
                  <a:pt x="117" y="175"/>
                </a:lnTo>
                <a:lnTo>
                  <a:pt x="117" y="176"/>
                </a:lnTo>
                <a:lnTo>
                  <a:pt x="117" y="178"/>
                </a:lnTo>
                <a:lnTo>
                  <a:pt x="121" y="183"/>
                </a:lnTo>
                <a:lnTo>
                  <a:pt x="122" y="183"/>
                </a:lnTo>
                <a:lnTo>
                  <a:pt x="124" y="185"/>
                </a:lnTo>
                <a:lnTo>
                  <a:pt x="122" y="188"/>
                </a:lnTo>
                <a:lnTo>
                  <a:pt x="121" y="188"/>
                </a:lnTo>
                <a:lnTo>
                  <a:pt x="122" y="191"/>
                </a:lnTo>
                <a:lnTo>
                  <a:pt x="121" y="191"/>
                </a:lnTo>
                <a:lnTo>
                  <a:pt x="119" y="191"/>
                </a:lnTo>
                <a:lnTo>
                  <a:pt x="117" y="191"/>
                </a:lnTo>
                <a:lnTo>
                  <a:pt x="116" y="191"/>
                </a:lnTo>
                <a:lnTo>
                  <a:pt x="114" y="191"/>
                </a:lnTo>
                <a:lnTo>
                  <a:pt x="112" y="191"/>
                </a:lnTo>
                <a:lnTo>
                  <a:pt x="111" y="191"/>
                </a:lnTo>
                <a:lnTo>
                  <a:pt x="109" y="190"/>
                </a:lnTo>
                <a:lnTo>
                  <a:pt x="107" y="190"/>
                </a:lnTo>
                <a:lnTo>
                  <a:pt x="106" y="190"/>
                </a:lnTo>
                <a:lnTo>
                  <a:pt x="104" y="190"/>
                </a:lnTo>
                <a:lnTo>
                  <a:pt x="99" y="190"/>
                </a:lnTo>
                <a:lnTo>
                  <a:pt x="98" y="190"/>
                </a:lnTo>
                <a:lnTo>
                  <a:pt x="96" y="190"/>
                </a:lnTo>
                <a:lnTo>
                  <a:pt x="94" y="190"/>
                </a:lnTo>
                <a:lnTo>
                  <a:pt x="93" y="190"/>
                </a:lnTo>
                <a:lnTo>
                  <a:pt x="91" y="190"/>
                </a:lnTo>
                <a:lnTo>
                  <a:pt x="90" y="190"/>
                </a:lnTo>
                <a:lnTo>
                  <a:pt x="88" y="190"/>
                </a:lnTo>
                <a:lnTo>
                  <a:pt x="86" y="190"/>
                </a:lnTo>
                <a:lnTo>
                  <a:pt x="85" y="190"/>
                </a:lnTo>
                <a:lnTo>
                  <a:pt x="83" y="190"/>
                </a:lnTo>
                <a:lnTo>
                  <a:pt x="81" y="190"/>
                </a:lnTo>
                <a:lnTo>
                  <a:pt x="80" y="190"/>
                </a:lnTo>
                <a:lnTo>
                  <a:pt x="78" y="190"/>
                </a:lnTo>
                <a:lnTo>
                  <a:pt x="78" y="188"/>
                </a:lnTo>
                <a:lnTo>
                  <a:pt x="78" y="186"/>
                </a:lnTo>
                <a:lnTo>
                  <a:pt x="78" y="185"/>
                </a:lnTo>
                <a:lnTo>
                  <a:pt x="78" y="183"/>
                </a:lnTo>
                <a:lnTo>
                  <a:pt x="78" y="181"/>
                </a:lnTo>
                <a:lnTo>
                  <a:pt x="80" y="181"/>
                </a:lnTo>
                <a:lnTo>
                  <a:pt x="80" y="180"/>
                </a:lnTo>
                <a:lnTo>
                  <a:pt x="80" y="178"/>
                </a:lnTo>
                <a:lnTo>
                  <a:pt x="80" y="176"/>
                </a:lnTo>
                <a:lnTo>
                  <a:pt x="80" y="175"/>
                </a:lnTo>
                <a:lnTo>
                  <a:pt x="80" y="173"/>
                </a:lnTo>
                <a:lnTo>
                  <a:pt x="80" y="172"/>
                </a:lnTo>
                <a:lnTo>
                  <a:pt x="80" y="170"/>
                </a:lnTo>
                <a:lnTo>
                  <a:pt x="80" y="168"/>
                </a:lnTo>
                <a:lnTo>
                  <a:pt x="80" y="167"/>
                </a:lnTo>
                <a:lnTo>
                  <a:pt x="80" y="165"/>
                </a:lnTo>
                <a:lnTo>
                  <a:pt x="80" y="163"/>
                </a:lnTo>
                <a:lnTo>
                  <a:pt x="80" y="162"/>
                </a:lnTo>
                <a:lnTo>
                  <a:pt x="80" y="160"/>
                </a:lnTo>
                <a:lnTo>
                  <a:pt x="80" y="159"/>
                </a:lnTo>
                <a:lnTo>
                  <a:pt x="80" y="157"/>
                </a:lnTo>
                <a:lnTo>
                  <a:pt x="80" y="155"/>
                </a:lnTo>
                <a:lnTo>
                  <a:pt x="80" y="154"/>
                </a:lnTo>
                <a:lnTo>
                  <a:pt x="80" y="152"/>
                </a:lnTo>
                <a:lnTo>
                  <a:pt x="80" y="150"/>
                </a:lnTo>
                <a:lnTo>
                  <a:pt x="80" y="149"/>
                </a:lnTo>
                <a:lnTo>
                  <a:pt x="80" y="147"/>
                </a:lnTo>
                <a:lnTo>
                  <a:pt x="80" y="145"/>
                </a:lnTo>
                <a:lnTo>
                  <a:pt x="80" y="144"/>
                </a:lnTo>
                <a:lnTo>
                  <a:pt x="80" y="142"/>
                </a:lnTo>
                <a:lnTo>
                  <a:pt x="80" y="141"/>
                </a:lnTo>
                <a:lnTo>
                  <a:pt x="80" y="139"/>
                </a:lnTo>
                <a:lnTo>
                  <a:pt x="80" y="137"/>
                </a:lnTo>
                <a:lnTo>
                  <a:pt x="80" y="136"/>
                </a:lnTo>
                <a:lnTo>
                  <a:pt x="80" y="134"/>
                </a:lnTo>
                <a:lnTo>
                  <a:pt x="78" y="134"/>
                </a:lnTo>
                <a:lnTo>
                  <a:pt x="76" y="134"/>
                </a:lnTo>
                <a:lnTo>
                  <a:pt x="75" y="134"/>
                </a:lnTo>
                <a:lnTo>
                  <a:pt x="73" y="134"/>
                </a:lnTo>
                <a:lnTo>
                  <a:pt x="72" y="134"/>
                </a:lnTo>
                <a:lnTo>
                  <a:pt x="70" y="132"/>
                </a:lnTo>
                <a:lnTo>
                  <a:pt x="72" y="131"/>
                </a:lnTo>
                <a:lnTo>
                  <a:pt x="72" y="129"/>
                </a:lnTo>
                <a:lnTo>
                  <a:pt x="72" y="127"/>
                </a:lnTo>
                <a:lnTo>
                  <a:pt x="72" y="126"/>
                </a:lnTo>
                <a:lnTo>
                  <a:pt x="72" y="124"/>
                </a:lnTo>
                <a:lnTo>
                  <a:pt x="70" y="124"/>
                </a:lnTo>
                <a:lnTo>
                  <a:pt x="67" y="124"/>
                </a:lnTo>
                <a:lnTo>
                  <a:pt x="65" y="124"/>
                </a:lnTo>
                <a:lnTo>
                  <a:pt x="63" y="124"/>
                </a:lnTo>
                <a:lnTo>
                  <a:pt x="62" y="124"/>
                </a:lnTo>
                <a:lnTo>
                  <a:pt x="62" y="123"/>
                </a:lnTo>
                <a:lnTo>
                  <a:pt x="62" y="119"/>
                </a:lnTo>
                <a:lnTo>
                  <a:pt x="62" y="118"/>
                </a:lnTo>
                <a:lnTo>
                  <a:pt x="62" y="114"/>
                </a:lnTo>
                <a:lnTo>
                  <a:pt x="57" y="114"/>
                </a:lnTo>
                <a:lnTo>
                  <a:pt x="55" y="114"/>
                </a:lnTo>
                <a:lnTo>
                  <a:pt x="54" y="114"/>
                </a:lnTo>
                <a:lnTo>
                  <a:pt x="54" y="111"/>
                </a:lnTo>
                <a:lnTo>
                  <a:pt x="54" y="109"/>
                </a:lnTo>
                <a:lnTo>
                  <a:pt x="54" y="106"/>
                </a:lnTo>
                <a:lnTo>
                  <a:pt x="49" y="106"/>
                </a:lnTo>
                <a:lnTo>
                  <a:pt x="44" y="105"/>
                </a:lnTo>
                <a:lnTo>
                  <a:pt x="44" y="103"/>
                </a:lnTo>
                <a:lnTo>
                  <a:pt x="44" y="101"/>
                </a:lnTo>
                <a:lnTo>
                  <a:pt x="44" y="100"/>
                </a:lnTo>
                <a:lnTo>
                  <a:pt x="44" y="96"/>
                </a:lnTo>
                <a:lnTo>
                  <a:pt x="39" y="96"/>
                </a:lnTo>
                <a:lnTo>
                  <a:pt x="34" y="95"/>
                </a:lnTo>
                <a:lnTo>
                  <a:pt x="36" y="93"/>
                </a:lnTo>
                <a:lnTo>
                  <a:pt x="36" y="88"/>
                </a:lnTo>
                <a:lnTo>
                  <a:pt x="36" y="87"/>
                </a:lnTo>
                <a:lnTo>
                  <a:pt x="32" y="87"/>
                </a:lnTo>
                <a:lnTo>
                  <a:pt x="31" y="87"/>
                </a:lnTo>
                <a:lnTo>
                  <a:pt x="26" y="87"/>
                </a:lnTo>
                <a:lnTo>
                  <a:pt x="26" y="83"/>
                </a:lnTo>
                <a:lnTo>
                  <a:pt x="26" y="82"/>
                </a:lnTo>
                <a:lnTo>
                  <a:pt x="26" y="80"/>
                </a:lnTo>
                <a:lnTo>
                  <a:pt x="26" y="78"/>
                </a:lnTo>
                <a:lnTo>
                  <a:pt x="26" y="77"/>
                </a:lnTo>
                <a:lnTo>
                  <a:pt x="24" y="77"/>
                </a:lnTo>
                <a:lnTo>
                  <a:pt x="21" y="77"/>
                </a:lnTo>
                <a:lnTo>
                  <a:pt x="18" y="77"/>
                </a:lnTo>
                <a:lnTo>
                  <a:pt x="18" y="70"/>
                </a:lnTo>
                <a:lnTo>
                  <a:pt x="18" y="69"/>
                </a:lnTo>
                <a:lnTo>
                  <a:pt x="18" y="67"/>
                </a:lnTo>
                <a:lnTo>
                  <a:pt x="16" y="67"/>
                </a:lnTo>
                <a:lnTo>
                  <a:pt x="8" y="67"/>
                </a:lnTo>
                <a:lnTo>
                  <a:pt x="8" y="65"/>
                </a:lnTo>
                <a:lnTo>
                  <a:pt x="8" y="64"/>
                </a:lnTo>
                <a:lnTo>
                  <a:pt x="8" y="62"/>
                </a:lnTo>
                <a:lnTo>
                  <a:pt x="8" y="59"/>
                </a:lnTo>
                <a:lnTo>
                  <a:pt x="3" y="59"/>
                </a:lnTo>
                <a:lnTo>
                  <a:pt x="0" y="59"/>
                </a:lnTo>
                <a:lnTo>
                  <a:pt x="0" y="57"/>
                </a:lnTo>
                <a:lnTo>
                  <a:pt x="0" y="54"/>
                </a:lnTo>
                <a:lnTo>
                  <a:pt x="0" y="52"/>
                </a:lnTo>
                <a:lnTo>
                  <a:pt x="0" y="47"/>
                </a:lnTo>
                <a:lnTo>
                  <a:pt x="0" y="46"/>
                </a:lnTo>
                <a:lnTo>
                  <a:pt x="0" y="39"/>
                </a:lnTo>
                <a:lnTo>
                  <a:pt x="0" y="38"/>
                </a:lnTo>
                <a:lnTo>
                  <a:pt x="0" y="34"/>
                </a:lnTo>
                <a:lnTo>
                  <a:pt x="0" y="31"/>
                </a:lnTo>
                <a:lnTo>
                  <a:pt x="0" y="25"/>
                </a:lnTo>
                <a:lnTo>
                  <a:pt x="0" y="23"/>
                </a:lnTo>
                <a:lnTo>
                  <a:pt x="0" y="20"/>
                </a:lnTo>
                <a:lnTo>
                  <a:pt x="0" y="16"/>
                </a:lnTo>
                <a:lnTo>
                  <a:pt x="0" y="13"/>
                </a:lnTo>
                <a:lnTo>
                  <a:pt x="1" y="3"/>
                </a:lnTo>
                <a:lnTo>
                  <a:pt x="1" y="2"/>
                </a:lnTo>
                <a:lnTo>
                  <a:pt x="6" y="2"/>
                </a:lnTo>
                <a:lnTo>
                  <a:pt x="13" y="2"/>
                </a:lnTo>
                <a:lnTo>
                  <a:pt x="14" y="2"/>
                </a:lnTo>
                <a:lnTo>
                  <a:pt x="16" y="2"/>
                </a:lnTo>
                <a:lnTo>
                  <a:pt x="18" y="2"/>
                </a:lnTo>
                <a:lnTo>
                  <a:pt x="19" y="3"/>
                </a:lnTo>
                <a:lnTo>
                  <a:pt x="21" y="3"/>
                </a:lnTo>
                <a:lnTo>
                  <a:pt x="23" y="3"/>
                </a:lnTo>
                <a:lnTo>
                  <a:pt x="24" y="3"/>
                </a:lnTo>
                <a:lnTo>
                  <a:pt x="26" y="3"/>
                </a:lnTo>
                <a:lnTo>
                  <a:pt x="29" y="3"/>
                </a:lnTo>
                <a:lnTo>
                  <a:pt x="31" y="3"/>
                </a:lnTo>
                <a:lnTo>
                  <a:pt x="44" y="3"/>
                </a:lnTo>
                <a:lnTo>
                  <a:pt x="45" y="3"/>
                </a:lnTo>
                <a:lnTo>
                  <a:pt x="47" y="3"/>
                </a:lnTo>
                <a:lnTo>
                  <a:pt x="52" y="3"/>
                </a:lnTo>
                <a:lnTo>
                  <a:pt x="62" y="5"/>
                </a:lnTo>
                <a:lnTo>
                  <a:pt x="63" y="5"/>
                </a:lnTo>
                <a:lnTo>
                  <a:pt x="65" y="5"/>
                </a:lnTo>
                <a:lnTo>
                  <a:pt x="65" y="2"/>
                </a:lnTo>
                <a:lnTo>
                  <a:pt x="65" y="0"/>
                </a:lnTo>
                <a:lnTo>
                  <a:pt x="67" y="0"/>
                </a:lnTo>
                <a:lnTo>
                  <a:pt x="72" y="0"/>
                </a:lnTo>
                <a:lnTo>
                  <a:pt x="73" y="0"/>
                </a:lnTo>
                <a:lnTo>
                  <a:pt x="73" y="2"/>
                </a:lnTo>
                <a:lnTo>
                  <a:pt x="73" y="3"/>
                </a:lnTo>
                <a:lnTo>
                  <a:pt x="73" y="5"/>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65" name="Freeform 804"/>
          <p:cNvSpPr>
            <a:spLocks/>
          </p:cNvSpPr>
          <p:nvPr/>
        </p:nvSpPr>
        <p:spPr bwMode="auto">
          <a:xfrm>
            <a:off x="3466670" y="1706424"/>
            <a:ext cx="8094" cy="6245"/>
          </a:xfrm>
          <a:custGeom>
            <a:avLst/>
            <a:gdLst>
              <a:gd name="T0" fmla="*/ 2 w 4"/>
              <a:gd name="T1" fmla="*/ 0 h 3"/>
              <a:gd name="T2" fmla="*/ 2 w 4"/>
              <a:gd name="T3" fmla="*/ 1 h 3"/>
              <a:gd name="T4" fmla="*/ 4 w 4"/>
              <a:gd name="T5" fmla="*/ 1 h 3"/>
              <a:gd name="T6" fmla="*/ 4 w 4"/>
              <a:gd name="T7" fmla="*/ 3 h 3"/>
              <a:gd name="T8" fmla="*/ 4 w 4"/>
              <a:gd name="T9" fmla="*/ 1 h 3"/>
              <a:gd name="T10" fmla="*/ 2 w 4"/>
              <a:gd name="T11" fmla="*/ 1 h 3"/>
              <a:gd name="T12" fmla="*/ 0 w 4"/>
              <a:gd name="T13" fmla="*/ 1 h 3"/>
              <a:gd name="T14" fmla="*/ 0 w 4"/>
              <a:gd name="T15" fmla="*/ 0 h 3"/>
              <a:gd name="T16" fmla="*/ 2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0"/>
                </a:moveTo>
                <a:lnTo>
                  <a:pt x="2" y="1"/>
                </a:lnTo>
                <a:lnTo>
                  <a:pt x="4" y="1"/>
                </a:lnTo>
                <a:lnTo>
                  <a:pt x="4" y="3"/>
                </a:lnTo>
                <a:lnTo>
                  <a:pt x="4" y="1"/>
                </a:lnTo>
                <a:lnTo>
                  <a:pt x="2" y="1"/>
                </a:lnTo>
                <a:lnTo>
                  <a:pt x="0" y="1"/>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66" name="Freeform 805"/>
          <p:cNvSpPr>
            <a:spLocks/>
          </p:cNvSpPr>
          <p:nvPr/>
        </p:nvSpPr>
        <p:spPr bwMode="auto">
          <a:xfrm>
            <a:off x="3464647" y="1706424"/>
            <a:ext cx="6070" cy="6245"/>
          </a:xfrm>
          <a:custGeom>
            <a:avLst/>
            <a:gdLst>
              <a:gd name="T0" fmla="*/ 3 w 3"/>
              <a:gd name="T1" fmla="*/ 3 h 3"/>
              <a:gd name="T2" fmla="*/ 1 w 3"/>
              <a:gd name="T3" fmla="*/ 1 h 3"/>
              <a:gd name="T4" fmla="*/ 0 w 3"/>
              <a:gd name="T5" fmla="*/ 1 h 3"/>
              <a:gd name="T6" fmla="*/ 0 w 3"/>
              <a:gd name="T7" fmla="*/ 0 h 3"/>
              <a:gd name="T8" fmla="*/ 1 w 3"/>
              <a:gd name="T9" fmla="*/ 0 h 3"/>
              <a:gd name="T10" fmla="*/ 1 w 3"/>
              <a:gd name="T11" fmla="*/ 1 h 3"/>
              <a:gd name="T12" fmla="*/ 3 w 3"/>
              <a:gd name="T13" fmla="*/ 1 h 3"/>
              <a:gd name="T14" fmla="*/ 3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3"/>
                </a:moveTo>
                <a:lnTo>
                  <a:pt x="1" y="1"/>
                </a:lnTo>
                <a:lnTo>
                  <a:pt x="0" y="1"/>
                </a:lnTo>
                <a:lnTo>
                  <a:pt x="0" y="0"/>
                </a:lnTo>
                <a:lnTo>
                  <a:pt x="1" y="0"/>
                </a:lnTo>
                <a:lnTo>
                  <a:pt x="1" y="1"/>
                </a:lnTo>
                <a:lnTo>
                  <a:pt x="3" y="1"/>
                </a:lnTo>
                <a:lnTo>
                  <a:pt x="3"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67" name="Freeform 806"/>
          <p:cNvSpPr>
            <a:spLocks/>
          </p:cNvSpPr>
          <p:nvPr/>
        </p:nvSpPr>
        <p:spPr bwMode="auto">
          <a:xfrm>
            <a:off x="3460600" y="1698097"/>
            <a:ext cx="6070" cy="8327"/>
          </a:xfrm>
          <a:custGeom>
            <a:avLst/>
            <a:gdLst>
              <a:gd name="T0" fmla="*/ 2 w 3"/>
              <a:gd name="T1" fmla="*/ 2 h 4"/>
              <a:gd name="T2" fmla="*/ 3 w 3"/>
              <a:gd name="T3" fmla="*/ 2 h 4"/>
              <a:gd name="T4" fmla="*/ 3 w 3"/>
              <a:gd name="T5" fmla="*/ 4 h 4"/>
              <a:gd name="T6" fmla="*/ 3 w 3"/>
              <a:gd name="T7" fmla="*/ 2 h 4"/>
              <a:gd name="T8" fmla="*/ 2 w 3"/>
              <a:gd name="T9" fmla="*/ 2 h 4"/>
              <a:gd name="T10" fmla="*/ 0 w 3"/>
              <a:gd name="T11" fmla="*/ 2 h 4"/>
              <a:gd name="T12" fmla="*/ 0 w 3"/>
              <a:gd name="T13" fmla="*/ 0 h 4"/>
              <a:gd name="T14" fmla="*/ 2 w 3"/>
              <a:gd name="T15" fmla="*/ 0 h 4"/>
              <a:gd name="T16" fmla="*/ 2 w 3"/>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2" y="2"/>
                </a:moveTo>
                <a:lnTo>
                  <a:pt x="3" y="2"/>
                </a:lnTo>
                <a:lnTo>
                  <a:pt x="3" y="4"/>
                </a:lnTo>
                <a:lnTo>
                  <a:pt x="3" y="2"/>
                </a:lnTo>
                <a:lnTo>
                  <a:pt x="2" y="2"/>
                </a:lnTo>
                <a:lnTo>
                  <a:pt x="0" y="2"/>
                </a:lnTo>
                <a:lnTo>
                  <a:pt x="0" y="0"/>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68" name="Freeform 807"/>
          <p:cNvSpPr>
            <a:spLocks/>
          </p:cNvSpPr>
          <p:nvPr/>
        </p:nvSpPr>
        <p:spPr bwMode="auto">
          <a:xfrm>
            <a:off x="3575937" y="1691852"/>
            <a:ext cx="24282" cy="6245"/>
          </a:xfrm>
          <a:custGeom>
            <a:avLst/>
            <a:gdLst>
              <a:gd name="T0" fmla="*/ 8 w 12"/>
              <a:gd name="T1" fmla="*/ 0 h 3"/>
              <a:gd name="T2" fmla="*/ 10 w 12"/>
              <a:gd name="T3" fmla="*/ 0 h 3"/>
              <a:gd name="T4" fmla="*/ 12 w 12"/>
              <a:gd name="T5" fmla="*/ 0 h 3"/>
              <a:gd name="T6" fmla="*/ 12 w 12"/>
              <a:gd name="T7" fmla="*/ 2 h 3"/>
              <a:gd name="T8" fmla="*/ 10 w 12"/>
              <a:gd name="T9" fmla="*/ 2 h 3"/>
              <a:gd name="T10" fmla="*/ 10 w 12"/>
              <a:gd name="T11" fmla="*/ 3 h 3"/>
              <a:gd name="T12" fmla="*/ 8 w 12"/>
              <a:gd name="T13" fmla="*/ 3 h 3"/>
              <a:gd name="T14" fmla="*/ 7 w 12"/>
              <a:gd name="T15" fmla="*/ 3 h 3"/>
              <a:gd name="T16" fmla="*/ 5 w 12"/>
              <a:gd name="T17" fmla="*/ 3 h 3"/>
              <a:gd name="T18" fmla="*/ 4 w 12"/>
              <a:gd name="T19" fmla="*/ 3 h 3"/>
              <a:gd name="T20" fmla="*/ 2 w 12"/>
              <a:gd name="T21" fmla="*/ 3 h 3"/>
              <a:gd name="T22" fmla="*/ 2 w 12"/>
              <a:gd name="T23" fmla="*/ 2 h 3"/>
              <a:gd name="T24" fmla="*/ 4 w 12"/>
              <a:gd name="T25" fmla="*/ 2 h 3"/>
              <a:gd name="T26" fmla="*/ 5 w 12"/>
              <a:gd name="T27" fmla="*/ 2 h 3"/>
              <a:gd name="T28" fmla="*/ 7 w 12"/>
              <a:gd name="T29" fmla="*/ 2 h 3"/>
              <a:gd name="T30" fmla="*/ 5 w 12"/>
              <a:gd name="T31" fmla="*/ 2 h 3"/>
              <a:gd name="T32" fmla="*/ 4 w 12"/>
              <a:gd name="T33" fmla="*/ 2 h 3"/>
              <a:gd name="T34" fmla="*/ 2 w 12"/>
              <a:gd name="T35" fmla="*/ 2 h 3"/>
              <a:gd name="T36" fmla="*/ 0 w 12"/>
              <a:gd name="T37" fmla="*/ 2 h 3"/>
              <a:gd name="T38" fmla="*/ 2 w 12"/>
              <a:gd name="T39" fmla="*/ 2 h 3"/>
              <a:gd name="T40" fmla="*/ 4 w 12"/>
              <a:gd name="T41" fmla="*/ 2 h 3"/>
              <a:gd name="T42" fmla="*/ 4 w 12"/>
              <a:gd name="T43" fmla="*/ 0 h 3"/>
              <a:gd name="T44" fmla="*/ 5 w 12"/>
              <a:gd name="T45" fmla="*/ 0 h 3"/>
              <a:gd name="T46" fmla="*/ 7 w 12"/>
              <a:gd name="T47" fmla="*/ 0 h 3"/>
              <a:gd name="T48" fmla="*/ 8 w 12"/>
              <a:gd name="T4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3">
                <a:moveTo>
                  <a:pt x="8" y="0"/>
                </a:moveTo>
                <a:lnTo>
                  <a:pt x="10" y="0"/>
                </a:lnTo>
                <a:lnTo>
                  <a:pt x="12" y="0"/>
                </a:lnTo>
                <a:lnTo>
                  <a:pt x="12" y="2"/>
                </a:lnTo>
                <a:lnTo>
                  <a:pt x="10" y="2"/>
                </a:lnTo>
                <a:lnTo>
                  <a:pt x="10" y="3"/>
                </a:lnTo>
                <a:lnTo>
                  <a:pt x="8" y="3"/>
                </a:lnTo>
                <a:lnTo>
                  <a:pt x="7" y="3"/>
                </a:lnTo>
                <a:lnTo>
                  <a:pt x="5" y="3"/>
                </a:lnTo>
                <a:lnTo>
                  <a:pt x="4" y="3"/>
                </a:lnTo>
                <a:lnTo>
                  <a:pt x="2" y="3"/>
                </a:lnTo>
                <a:lnTo>
                  <a:pt x="2" y="2"/>
                </a:lnTo>
                <a:lnTo>
                  <a:pt x="4" y="2"/>
                </a:lnTo>
                <a:lnTo>
                  <a:pt x="5" y="2"/>
                </a:lnTo>
                <a:lnTo>
                  <a:pt x="7" y="2"/>
                </a:lnTo>
                <a:lnTo>
                  <a:pt x="5" y="2"/>
                </a:lnTo>
                <a:lnTo>
                  <a:pt x="4" y="2"/>
                </a:lnTo>
                <a:lnTo>
                  <a:pt x="2" y="2"/>
                </a:lnTo>
                <a:lnTo>
                  <a:pt x="0" y="2"/>
                </a:lnTo>
                <a:lnTo>
                  <a:pt x="2" y="2"/>
                </a:lnTo>
                <a:lnTo>
                  <a:pt x="4" y="2"/>
                </a:lnTo>
                <a:lnTo>
                  <a:pt x="4" y="0"/>
                </a:lnTo>
                <a:lnTo>
                  <a:pt x="5" y="0"/>
                </a:lnTo>
                <a:lnTo>
                  <a:pt x="7" y="0"/>
                </a:lnTo>
                <a:lnTo>
                  <a:pt x="8"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84" name="Freeform 810"/>
          <p:cNvSpPr>
            <a:spLocks/>
          </p:cNvSpPr>
          <p:nvPr/>
        </p:nvSpPr>
        <p:spPr bwMode="auto">
          <a:xfrm>
            <a:off x="3450483" y="1685606"/>
            <a:ext cx="10118" cy="10409"/>
          </a:xfrm>
          <a:custGeom>
            <a:avLst/>
            <a:gdLst>
              <a:gd name="T0" fmla="*/ 2 w 5"/>
              <a:gd name="T1" fmla="*/ 0 h 5"/>
              <a:gd name="T2" fmla="*/ 2 w 5"/>
              <a:gd name="T3" fmla="*/ 1 h 5"/>
              <a:gd name="T4" fmla="*/ 3 w 5"/>
              <a:gd name="T5" fmla="*/ 1 h 5"/>
              <a:gd name="T6" fmla="*/ 3 w 5"/>
              <a:gd name="T7" fmla="*/ 3 h 5"/>
              <a:gd name="T8" fmla="*/ 5 w 5"/>
              <a:gd name="T9" fmla="*/ 3 h 5"/>
              <a:gd name="T10" fmla="*/ 5 w 5"/>
              <a:gd name="T11" fmla="*/ 5 h 5"/>
              <a:gd name="T12" fmla="*/ 3 w 5"/>
              <a:gd name="T13" fmla="*/ 5 h 5"/>
              <a:gd name="T14" fmla="*/ 3 w 5"/>
              <a:gd name="T15" fmla="*/ 3 h 5"/>
              <a:gd name="T16" fmla="*/ 2 w 5"/>
              <a:gd name="T17" fmla="*/ 3 h 5"/>
              <a:gd name="T18" fmla="*/ 2 w 5"/>
              <a:gd name="T19" fmla="*/ 1 h 5"/>
              <a:gd name="T20" fmla="*/ 2 w 5"/>
              <a:gd name="T21" fmla="*/ 0 h 5"/>
              <a:gd name="T22" fmla="*/ 0 w 5"/>
              <a:gd name="T23" fmla="*/ 0 h 5"/>
              <a:gd name="T24" fmla="*/ 2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2" y="0"/>
                </a:moveTo>
                <a:lnTo>
                  <a:pt x="2" y="1"/>
                </a:lnTo>
                <a:lnTo>
                  <a:pt x="3" y="1"/>
                </a:lnTo>
                <a:lnTo>
                  <a:pt x="3" y="3"/>
                </a:lnTo>
                <a:lnTo>
                  <a:pt x="5" y="3"/>
                </a:lnTo>
                <a:lnTo>
                  <a:pt x="5" y="5"/>
                </a:lnTo>
                <a:lnTo>
                  <a:pt x="3" y="5"/>
                </a:lnTo>
                <a:lnTo>
                  <a:pt x="3" y="3"/>
                </a:lnTo>
                <a:lnTo>
                  <a:pt x="2" y="3"/>
                </a:lnTo>
                <a:lnTo>
                  <a:pt x="2" y="1"/>
                </a:lnTo>
                <a:lnTo>
                  <a:pt x="2" y="0"/>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96" name="Freeform 822"/>
          <p:cNvSpPr>
            <a:spLocks/>
          </p:cNvSpPr>
          <p:nvPr/>
        </p:nvSpPr>
        <p:spPr bwMode="auto">
          <a:xfrm>
            <a:off x="3177315" y="1612746"/>
            <a:ext cx="2024" cy="4163"/>
          </a:xfrm>
          <a:custGeom>
            <a:avLst/>
            <a:gdLst>
              <a:gd name="T0" fmla="*/ 1 w 1"/>
              <a:gd name="T1" fmla="*/ 2 h 2"/>
              <a:gd name="T2" fmla="*/ 0 w 1"/>
              <a:gd name="T3" fmla="*/ 0 h 2"/>
              <a:gd name="T4" fmla="*/ 1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0" y="0"/>
                </a:lnTo>
                <a:lnTo>
                  <a:pt x="1" y="0"/>
                </a:lnTo>
                <a:lnTo>
                  <a:pt x="1"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97" name="Freeform 823"/>
          <p:cNvSpPr>
            <a:spLocks/>
          </p:cNvSpPr>
          <p:nvPr/>
        </p:nvSpPr>
        <p:spPr bwMode="auto">
          <a:xfrm>
            <a:off x="3132799" y="1604419"/>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98" name="Freeform 824"/>
          <p:cNvSpPr>
            <a:spLocks/>
          </p:cNvSpPr>
          <p:nvPr/>
        </p:nvSpPr>
        <p:spPr bwMode="auto">
          <a:xfrm>
            <a:off x="3814705" y="1585683"/>
            <a:ext cx="12141" cy="4163"/>
          </a:xfrm>
          <a:custGeom>
            <a:avLst/>
            <a:gdLst>
              <a:gd name="T0" fmla="*/ 3 w 6"/>
              <a:gd name="T1" fmla="*/ 0 h 2"/>
              <a:gd name="T2" fmla="*/ 5 w 6"/>
              <a:gd name="T3" fmla="*/ 0 h 2"/>
              <a:gd name="T4" fmla="*/ 5 w 6"/>
              <a:gd name="T5" fmla="*/ 2 h 2"/>
              <a:gd name="T6" fmla="*/ 5 w 6"/>
              <a:gd name="T7" fmla="*/ 0 h 2"/>
              <a:gd name="T8" fmla="*/ 6 w 6"/>
              <a:gd name="T9" fmla="*/ 0 h 2"/>
              <a:gd name="T10" fmla="*/ 5 w 6"/>
              <a:gd name="T11" fmla="*/ 0 h 2"/>
              <a:gd name="T12" fmla="*/ 5 w 6"/>
              <a:gd name="T13" fmla="*/ 2 h 2"/>
              <a:gd name="T14" fmla="*/ 3 w 6"/>
              <a:gd name="T15" fmla="*/ 2 h 2"/>
              <a:gd name="T16" fmla="*/ 2 w 6"/>
              <a:gd name="T17" fmla="*/ 2 h 2"/>
              <a:gd name="T18" fmla="*/ 0 w 6"/>
              <a:gd name="T19" fmla="*/ 2 h 2"/>
              <a:gd name="T20" fmla="*/ 0 w 6"/>
              <a:gd name="T21" fmla="*/ 0 h 2"/>
              <a:gd name="T22" fmla="*/ 2 w 6"/>
              <a:gd name="T23" fmla="*/ 0 h 2"/>
              <a:gd name="T24" fmla="*/ 3 w 6"/>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3" y="0"/>
                </a:moveTo>
                <a:lnTo>
                  <a:pt x="5" y="0"/>
                </a:lnTo>
                <a:lnTo>
                  <a:pt x="5" y="2"/>
                </a:lnTo>
                <a:lnTo>
                  <a:pt x="5" y="0"/>
                </a:lnTo>
                <a:lnTo>
                  <a:pt x="6" y="0"/>
                </a:lnTo>
                <a:lnTo>
                  <a:pt x="5" y="0"/>
                </a:lnTo>
                <a:lnTo>
                  <a:pt x="5" y="2"/>
                </a:lnTo>
                <a:lnTo>
                  <a:pt x="3" y="2"/>
                </a:lnTo>
                <a:lnTo>
                  <a:pt x="2" y="2"/>
                </a:lnTo>
                <a:lnTo>
                  <a:pt x="0" y="2"/>
                </a:lnTo>
                <a:lnTo>
                  <a:pt x="0" y="0"/>
                </a:lnTo>
                <a:lnTo>
                  <a:pt x="2"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99" name="Freeform 825"/>
          <p:cNvSpPr>
            <a:spLocks/>
          </p:cNvSpPr>
          <p:nvPr/>
        </p:nvSpPr>
        <p:spPr bwMode="auto">
          <a:xfrm>
            <a:off x="3834940" y="1579438"/>
            <a:ext cx="2024"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00" name="Freeform 826"/>
          <p:cNvSpPr>
            <a:spLocks/>
          </p:cNvSpPr>
          <p:nvPr/>
        </p:nvSpPr>
        <p:spPr bwMode="auto">
          <a:xfrm>
            <a:off x="3818752" y="1579438"/>
            <a:ext cx="16188" cy="6246"/>
          </a:xfrm>
          <a:custGeom>
            <a:avLst/>
            <a:gdLst>
              <a:gd name="T0" fmla="*/ 1 w 8"/>
              <a:gd name="T1" fmla="*/ 0 h 3"/>
              <a:gd name="T2" fmla="*/ 3 w 8"/>
              <a:gd name="T3" fmla="*/ 0 h 3"/>
              <a:gd name="T4" fmla="*/ 3 w 8"/>
              <a:gd name="T5" fmla="*/ 2 h 3"/>
              <a:gd name="T6" fmla="*/ 4 w 8"/>
              <a:gd name="T7" fmla="*/ 2 h 3"/>
              <a:gd name="T8" fmla="*/ 6 w 8"/>
              <a:gd name="T9" fmla="*/ 2 h 3"/>
              <a:gd name="T10" fmla="*/ 8 w 8"/>
              <a:gd name="T11" fmla="*/ 2 h 3"/>
              <a:gd name="T12" fmla="*/ 6 w 8"/>
              <a:gd name="T13" fmla="*/ 2 h 3"/>
              <a:gd name="T14" fmla="*/ 6 w 8"/>
              <a:gd name="T15" fmla="*/ 3 h 3"/>
              <a:gd name="T16" fmla="*/ 4 w 8"/>
              <a:gd name="T17" fmla="*/ 3 h 3"/>
              <a:gd name="T18" fmla="*/ 4 w 8"/>
              <a:gd name="T19" fmla="*/ 2 h 3"/>
              <a:gd name="T20" fmla="*/ 3 w 8"/>
              <a:gd name="T21" fmla="*/ 2 h 3"/>
              <a:gd name="T22" fmla="*/ 3 w 8"/>
              <a:gd name="T23" fmla="*/ 3 h 3"/>
              <a:gd name="T24" fmla="*/ 1 w 8"/>
              <a:gd name="T25" fmla="*/ 3 h 3"/>
              <a:gd name="T26" fmla="*/ 0 w 8"/>
              <a:gd name="T27" fmla="*/ 3 h 3"/>
              <a:gd name="T28" fmla="*/ 1 w 8"/>
              <a:gd name="T29" fmla="*/ 3 h 3"/>
              <a:gd name="T30" fmla="*/ 3 w 8"/>
              <a:gd name="T31" fmla="*/ 3 h 3"/>
              <a:gd name="T32" fmla="*/ 3 w 8"/>
              <a:gd name="T33" fmla="*/ 2 h 3"/>
              <a:gd name="T34" fmla="*/ 1 w 8"/>
              <a:gd name="T35" fmla="*/ 2 h 3"/>
              <a:gd name="T36" fmla="*/ 0 w 8"/>
              <a:gd name="T37" fmla="*/ 2 h 3"/>
              <a:gd name="T38" fmla="*/ 0 w 8"/>
              <a:gd name="T39" fmla="*/ 0 h 3"/>
              <a:gd name="T40" fmla="*/ 1 w 8"/>
              <a:gd name="T4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3">
                <a:moveTo>
                  <a:pt x="1" y="0"/>
                </a:moveTo>
                <a:lnTo>
                  <a:pt x="3" y="0"/>
                </a:lnTo>
                <a:lnTo>
                  <a:pt x="3" y="2"/>
                </a:lnTo>
                <a:lnTo>
                  <a:pt x="4" y="2"/>
                </a:lnTo>
                <a:lnTo>
                  <a:pt x="6" y="2"/>
                </a:lnTo>
                <a:lnTo>
                  <a:pt x="8" y="2"/>
                </a:lnTo>
                <a:lnTo>
                  <a:pt x="6" y="2"/>
                </a:lnTo>
                <a:lnTo>
                  <a:pt x="6" y="3"/>
                </a:lnTo>
                <a:lnTo>
                  <a:pt x="4" y="3"/>
                </a:lnTo>
                <a:lnTo>
                  <a:pt x="4" y="2"/>
                </a:lnTo>
                <a:lnTo>
                  <a:pt x="3" y="2"/>
                </a:lnTo>
                <a:lnTo>
                  <a:pt x="3" y="3"/>
                </a:lnTo>
                <a:lnTo>
                  <a:pt x="1" y="3"/>
                </a:lnTo>
                <a:lnTo>
                  <a:pt x="0" y="3"/>
                </a:lnTo>
                <a:lnTo>
                  <a:pt x="1" y="3"/>
                </a:lnTo>
                <a:lnTo>
                  <a:pt x="3" y="3"/>
                </a:lnTo>
                <a:lnTo>
                  <a:pt x="3" y="2"/>
                </a:lnTo>
                <a:lnTo>
                  <a:pt x="1" y="2"/>
                </a:lnTo>
                <a:lnTo>
                  <a:pt x="0" y="2"/>
                </a:ln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01" name="Freeform 827"/>
          <p:cNvSpPr>
            <a:spLocks/>
          </p:cNvSpPr>
          <p:nvPr/>
        </p:nvSpPr>
        <p:spPr bwMode="auto">
          <a:xfrm>
            <a:off x="3841009" y="1579438"/>
            <a:ext cx="4047" cy="4163"/>
          </a:xfrm>
          <a:custGeom>
            <a:avLst/>
            <a:gdLst>
              <a:gd name="T0" fmla="*/ 0 w 2"/>
              <a:gd name="T1" fmla="*/ 0 h 2"/>
              <a:gd name="T2" fmla="*/ 0 w 2"/>
              <a:gd name="T3" fmla="*/ 2 h 2"/>
              <a:gd name="T4" fmla="*/ 0 w 2"/>
              <a:gd name="T5" fmla="*/ 0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0" y="0"/>
                </a:ln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02" name="Freeform 828"/>
          <p:cNvSpPr>
            <a:spLocks/>
          </p:cNvSpPr>
          <p:nvPr/>
        </p:nvSpPr>
        <p:spPr bwMode="auto">
          <a:xfrm>
            <a:off x="3096377" y="1566948"/>
            <a:ext cx="87009" cy="54125"/>
          </a:xfrm>
          <a:custGeom>
            <a:avLst/>
            <a:gdLst>
              <a:gd name="T0" fmla="*/ 4 w 43"/>
              <a:gd name="T1" fmla="*/ 0 h 26"/>
              <a:gd name="T2" fmla="*/ 5 w 43"/>
              <a:gd name="T3" fmla="*/ 1 h 26"/>
              <a:gd name="T4" fmla="*/ 7 w 43"/>
              <a:gd name="T5" fmla="*/ 3 h 26"/>
              <a:gd name="T6" fmla="*/ 9 w 43"/>
              <a:gd name="T7" fmla="*/ 4 h 26"/>
              <a:gd name="T8" fmla="*/ 9 w 43"/>
              <a:gd name="T9" fmla="*/ 4 h 26"/>
              <a:gd name="T10" fmla="*/ 12 w 43"/>
              <a:gd name="T11" fmla="*/ 4 h 26"/>
              <a:gd name="T12" fmla="*/ 12 w 43"/>
              <a:gd name="T13" fmla="*/ 4 h 26"/>
              <a:gd name="T14" fmla="*/ 12 w 43"/>
              <a:gd name="T15" fmla="*/ 4 h 26"/>
              <a:gd name="T16" fmla="*/ 13 w 43"/>
              <a:gd name="T17" fmla="*/ 6 h 26"/>
              <a:gd name="T18" fmla="*/ 17 w 43"/>
              <a:gd name="T19" fmla="*/ 8 h 26"/>
              <a:gd name="T20" fmla="*/ 20 w 43"/>
              <a:gd name="T21" fmla="*/ 9 h 26"/>
              <a:gd name="T22" fmla="*/ 22 w 43"/>
              <a:gd name="T23" fmla="*/ 11 h 26"/>
              <a:gd name="T24" fmla="*/ 23 w 43"/>
              <a:gd name="T25" fmla="*/ 13 h 26"/>
              <a:gd name="T26" fmla="*/ 25 w 43"/>
              <a:gd name="T27" fmla="*/ 14 h 26"/>
              <a:gd name="T28" fmla="*/ 25 w 43"/>
              <a:gd name="T29" fmla="*/ 14 h 26"/>
              <a:gd name="T30" fmla="*/ 26 w 43"/>
              <a:gd name="T31" fmla="*/ 16 h 26"/>
              <a:gd name="T32" fmla="*/ 30 w 43"/>
              <a:gd name="T33" fmla="*/ 18 h 26"/>
              <a:gd name="T34" fmla="*/ 31 w 43"/>
              <a:gd name="T35" fmla="*/ 19 h 26"/>
              <a:gd name="T36" fmla="*/ 35 w 43"/>
              <a:gd name="T37" fmla="*/ 21 h 26"/>
              <a:gd name="T38" fmla="*/ 33 w 43"/>
              <a:gd name="T39" fmla="*/ 22 h 26"/>
              <a:gd name="T40" fmla="*/ 36 w 43"/>
              <a:gd name="T41" fmla="*/ 22 h 26"/>
              <a:gd name="T42" fmla="*/ 36 w 43"/>
              <a:gd name="T43" fmla="*/ 22 h 26"/>
              <a:gd name="T44" fmla="*/ 38 w 43"/>
              <a:gd name="T45" fmla="*/ 24 h 26"/>
              <a:gd name="T46" fmla="*/ 36 w 43"/>
              <a:gd name="T47" fmla="*/ 21 h 26"/>
              <a:gd name="T48" fmla="*/ 38 w 43"/>
              <a:gd name="T49" fmla="*/ 22 h 26"/>
              <a:gd name="T50" fmla="*/ 40 w 43"/>
              <a:gd name="T51" fmla="*/ 24 h 26"/>
              <a:gd name="T52" fmla="*/ 43 w 43"/>
              <a:gd name="T53" fmla="*/ 24 h 26"/>
              <a:gd name="T54" fmla="*/ 41 w 43"/>
              <a:gd name="T55" fmla="*/ 26 h 26"/>
              <a:gd name="T56" fmla="*/ 38 w 43"/>
              <a:gd name="T57" fmla="*/ 26 h 26"/>
              <a:gd name="T58" fmla="*/ 35 w 43"/>
              <a:gd name="T59" fmla="*/ 24 h 26"/>
              <a:gd name="T60" fmla="*/ 33 w 43"/>
              <a:gd name="T61" fmla="*/ 24 h 26"/>
              <a:gd name="T62" fmla="*/ 31 w 43"/>
              <a:gd name="T63" fmla="*/ 22 h 26"/>
              <a:gd name="T64" fmla="*/ 30 w 43"/>
              <a:gd name="T65" fmla="*/ 21 h 26"/>
              <a:gd name="T66" fmla="*/ 28 w 43"/>
              <a:gd name="T67" fmla="*/ 21 h 26"/>
              <a:gd name="T68" fmla="*/ 26 w 43"/>
              <a:gd name="T69" fmla="*/ 19 h 26"/>
              <a:gd name="T70" fmla="*/ 23 w 43"/>
              <a:gd name="T71" fmla="*/ 19 h 26"/>
              <a:gd name="T72" fmla="*/ 22 w 43"/>
              <a:gd name="T73" fmla="*/ 18 h 26"/>
              <a:gd name="T74" fmla="*/ 20 w 43"/>
              <a:gd name="T75" fmla="*/ 16 h 26"/>
              <a:gd name="T76" fmla="*/ 18 w 43"/>
              <a:gd name="T77" fmla="*/ 14 h 26"/>
              <a:gd name="T78" fmla="*/ 15 w 43"/>
              <a:gd name="T79" fmla="*/ 14 h 26"/>
              <a:gd name="T80" fmla="*/ 13 w 43"/>
              <a:gd name="T81" fmla="*/ 13 h 26"/>
              <a:gd name="T82" fmla="*/ 12 w 43"/>
              <a:gd name="T83" fmla="*/ 11 h 26"/>
              <a:gd name="T84" fmla="*/ 10 w 43"/>
              <a:gd name="T85" fmla="*/ 9 h 26"/>
              <a:gd name="T86" fmla="*/ 9 w 43"/>
              <a:gd name="T87" fmla="*/ 8 h 26"/>
              <a:gd name="T88" fmla="*/ 7 w 43"/>
              <a:gd name="T89" fmla="*/ 6 h 26"/>
              <a:gd name="T90" fmla="*/ 5 w 43"/>
              <a:gd name="T91" fmla="*/ 4 h 26"/>
              <a:gd name="T92" fmla="*/ 4 w 43"/>
              <a:gd name="T93" fmla="*/ 3 h 26"/>
              <a:gd name="T94" fmla="*/ 2 w 43"/>
              <a:gd name="T95" fmla="*/ 1 h 26"/>
              <a:gd name="T96" fmla="*/ 0 w 43"/>
              <a:gd name="T9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26">
                <a:moveTo>
                  <a:pt x="2" y="0"/>
                </a:moveTo>
                <a:lnTo>
                  <a:pt x="4" y="0"/>
                </a:lnTo>
                <a:lnTo>
                  <a:pt x="4" y="1"/>
                </a:lnTo>
                <a:lnTo>
                  <a:pt x="5" y="1"/>
                </a:lnTo>
                <a:lnTo>
                  <a:pt x="5" y="3"/>
                </a:lnTo>
                <a:lnTo>
                  <a:pt x="7" y="3"/>
                </a:lnTo>
                <a:lnTo>
                  <a:pt x="9" y="3"/>
                </a:lnTo>
                <a:lnTo>
                  <a:pt x="9" y="4"/>
                </a:lnTo>
                <a:lnTo>
                  <a:pt x="10" y="4"/>
                </a:lnTo>
                <a:lnTo>
                  <a:pt x="9" y="4"/>
                </a:lnTo>
                <a:lnTo>
                  <a:pt x="10" y="4"/>
                </a:lnTo>
                <a:lnTo>
                  <a:pt x="12" y="4"/>
                </a:lnTo>
                <a:lnTo>
                  <a:pt x="12" y="6"/>
                </a:lnTo>
                <a:lnTo>
                  <a:pt x="12" y="4"/>
                </a:lnTo>
                <a:lnTo>
                  <a:pt x="10" y="4"/>
                </a:lnTo>
                <a:lnTo>
                  <a:pt x="12" y="4"/>
                </a:lnTo>
                <a:lnTo>
                  <a:pt x="13" y="4"/>
                </a:lnTo>
                <a:lnTo>
                  <a:pt x="13" y="6"/>
                </a:lnTo>
                <a:lnTo>
                  <a:pt x="15" y="6"/>
                </a:lnTo>
                <a:lnTo>
                  <a:pt x="17" y="8"/>
                </a:lnTo>
                <a:lnTo>
                  <a:pt x="18" y="8"/>
                </a:lnTo>
                <a:lnTo>
                  <a:pt x="20" y="9"/>
                </a:lnTo>
                <a:lnTo>
                  <a:pt x="22" y="9"/>
                </a:lnTo>
                <a:lnTo>
                  <a:pt x="22" y="11"/>
                </a:lnTo>
                <a:lnTo>
                  <a:pt x="22" y="13"/>
                </a:lnTo>
                <a:lnTo>
                  <a:pt x="23" y="13"/>
                </a:lnTo>
                <a:lnTo>
                  <a:pt x="25" y="13"/>
                </a:lnTo>
                <a:lnTo>
                  <a:pt x="25" y="14"/>
                </a:lnTo>
                <a:lnTo>
                  <a:pt x="23" y="14"/>
                </a:lnTo>
                <a:lnTo>
                  <a:pt x="25" y="14"/>
                </a:lnTo>
                <a:lnTo>
                  <a:pt x="26" y="14"/>
                </a:lnTo>
                <a:lnTo>
                  <a:pt x="26" y="16"/>
                </a:lnTo>
                <a:lnTo>
                  <a:pt x="28" y="16"/>
                </a:lnTo>
                <a:lnTo>
                  <a:pt x="30" y="18"/>
                </a:lnTo>
                <a:lnTo>
                  <a:pt x="31" y="18"/>
                </a:lnTo>
                <a:lnTo>
                  <a:pt x="31" y="19"/>
                </a:lnTo>
                <a:lnTo>
                  <a:pt x="33" y="19"/>
                </a:lnTo>
                <a:lnTo>
                  <a:pt x="35" y="21"/>
                </a:lnTo>
                <a:lnTo>
                  <a:pt x="33" y="21"/>
                </a:lnTo>
                <a:lnTo>
                  <a:pt x="33" y="22"/>
                </a:lnTo>
                <a:lnTo>
                  <a:pt x="35" y="22"/>
                </a:lnTo>
                <a:lnTo>
                  <a:pt x="36" y="22"/>
                </a:lnTo>
                <a:lnTo>
                  <a:pt x="36" y="21"/>
                </a:lnTo>
                <a:lnTo>
                  <a:pt x="36" y="22"/>
                </a:lnTo>
                <a:lnTo>
                  <a:pt x="36" y="24"/>
                </a:lnTo>
                <a:lnTo>
                  <a:pt x="38" y="24"/>
                </a:lnTo>
                <a:lnTo>
                  <a:pt x="38" y="21"/>
                </a:lnTo>
                <a:lnTo>
                  <a:pt x="36" y="21"/>
                </a:lnTo>
                <a:lnTo>
                  <a:pt x="38" y="21"/>
                </a:lnTo>
                <a:lnTo>
                  <a:pt x="38" y="22"/>
                </a:lnTo>
                <a:lnTo>
                  <a:pt x="40" y="22"/>
                </a:lnTo>
                <a:lnTo>
                  <a:pt x="40" y="24"/>
                </a:lnTo>
                <a:lnTo>
                  <a:pt x="41" y="24"/>
                </a:lnTo>
                <a:lnTo>
                  <a:pt x="43" y="24"/>
                </a:lnTo>
                <a:lnTo>
                  <a:pt x="43" y="26"/>
                </a:lnTo>
                <a:lnTo>
                  <a:pt x="41" y="26"/>
                </a:lnTo>
                <a:lnTo>
                  <a:pt x="40" y="26"/>
                </a:lnTo>
                <a:lnTo>
                  <a:pt x="38" y="26"/>
                </a:lnTo>
                <a:lnTo>
                  <a:pt x="36" y="24"/>
                </a:lnTo>
                <a:lnTo>
                  <a:pt x="35" y="24"/>
                </a:lnTo>
                <a:lnTo>
                  <a:pt x="33" y="22"/>
                </a:lnTo>
                <a:lnTo>
                  <a:pt x="33" y="24"/>
                </a:lnTo>
                <a:lnTo>
                  <a:pt x="31" y="24"/>
                </a:lnTo>
                <a:lnTo>
                  <a:pt x="31" y="22"/>
                </a:lnTo>
                <a:lnTo>
                  <a:pt x="31" y="21"/>
                </a:lnTo>
                <a:lnTo>
                  <a:pt x="30" y="21"/>
                </a:lnTo>
                <a:lnTo>
                  <a:pt x="30" y="22"/>
                </a:lnTo>
                <a:lnTo>
                  <a:pt x="28" y="21"/>
                </a:lnTo>
                <a:lnTo>
                  <a:pt x="26" y="21"/>
                </a:lnTo>
                <a:lnTo>
                  <a:pt x="26" y="19"/>
                </a:lnTo>
                <a:lnTo>
                  <a:pt x="25" y="19"/>
                </a:lnTo>
                <a:lnTo>
                  <a:pt x="23" y="19"/>
                </a:lnTo>
                <a:lnTo>
                  <a:pt x="23" y="18"/>
                </a:lnTo>
                <a:lnTo>
                  <a:pt x="22" y="18"/>
                </a:lnTo>
                <a:lnTo>
                  <a:pt x="22" y="16"/>
                </a:lnTo>
                <a:lnTo>
                  <a:pt x="20" y="16"/>
                </a:lnTo>
                <a:lnTo>
                  <a:pt x="18" y="16"/>
                </a:lnTo>
                <a:lnTo>
                  <a:pt x="18" y="14"/>
                </a:lnTo>
                <a:lnTo>
                  <a:pt x="17" y="14"/>
                </a:lnTo>
                <a:lnTo>
                  <a:pt x="15" y="14"/>
                </a:lnTo>
                <a:lnTo>
                  <a:pt x="15" y="13"/>
                </a:lnTo>
                <a:lnTo>
                  <a:pt x="13" y="13"/>
                </a:lnTo>
                <a:lnTo>
                  <a:pt x="13" y="11"/>
                </a:lnTo>
                <a:lnTo>
                  <a:pt x="12" y="11"/>
                </a:lnTo>
                <a:lnTo>
                  <a:pt x="12" y="9"/>
                </a:lnTo>
                <a:lnTo>
                  <a:pt x="10" y="9"/>
                </a:lnTo>
                <a:lnTo>
                  <a:pt x="9" y="9"/>
                </a:lnTo>
                <a:lnTo>
                  <a:pt x="9" y="8"/>
                </a:lnTo>
                <a:lnTo>
                  <a:pt x="7" y="8"/>
                </a:lnTo>
                <a:lnTo>
                  <a:pt x="7" y="6"/>
                </a:lnTo>
                <a:lnTo>
                  <a:pt x="5" y="6"/>
                </a:lnTo>
                <a:lnTo>
                  <a:pt x="5" y="4"/>
                </a:lnTo>
                <a:lnTo>
                  <a:pt x="4" y="4"/>
                </a:lnTo>
                <a:lnTo>
                  <a:pt x="4" y="3"/>
                </a:lnTo>
                <a:lnTo>
                  <a:pt x="4" y="1"/>
                </a:lnTo>
                <a:lnTo>
                  <a:pt x="2" y="1"/>
                </a:lnTo>
                <a:lnTo>
                  <a:pt x="2" y="0"/>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03" name="Freeform 829"/>
          <p:cNvSpPr>
            <a:spLocks/>
          </p:cNvSpPr>
          <p:nvPr/>
        </p:nvSpPr>
        <p:spPr bwMode="auto">
          <a:xfrm>
            <a:off x="2932477" y="1450370"/>
            <a:ext cx="1001613" cy="397614"/>
          </a:xfrm>
          <a:custGeom>
            <a:avLst/>
            <a:gdLst>
              <a:gd name="T0" fmla="*/ 68 w 495"/>
              <a:gd name="T1" fmla="*/ 20 h 191"/>
              <a:gd name="T2" fmla="*/ 70 w 495"/>
              <a:gd name="T3" fmla="*/ 38 h 191"/>
              <a:gd name="T4" fmla="*/ 78 w 495"/>
              <a:gd name="T5" fmla="*/ 54 h 191"/>
              <a:gd name="T6" fmla="*/ 88 w 495"/>
              <a:gd name="T7" fmla="*/ 65 h 191"/>
              <a:gd name="T8" fmla="*/ 99 w 495"/>
              <a:gd name="T9" fmla="*/ 74 h 191"/>
              <a:gd name="T10" fmla="*/ 116 w 495"/>
              <a:gd name="T11" fmla="*/ 82 h 191"/>
              <a:gd name="T12" fmla="*/ 134 w 495"/>
              <a:gd name="T13" fmla="*/ 83 h 191"/>
              <a:gd name="T14" fmla="*/ 155 w 495"/>
              <a:gd name="T15" fmla="*/ 90 h 191"/>
              <a:gd name="T16" fmla="*/ 166 w 495"/>
              <a:gd name="T17" fmla="*/ 98 h 191"/>
              <a:gd name="T18" fmla="*/ 179 w 495"/>
              <a:gd name="T19" fmla="*/ 106 h 191"/>
              <a:gd name="T20" fmla="*/ 196 w 495"/>
              <a:gd name="T21" fmla="*/ 111 h 191"/>
              <a:gd name="T22" fmla="*/ 212 w 495"/>
              <a:gd name="T23" fmla="*/ 111 h 191"/>
              <a:gd name="T24" fmla="*/ 223 w 495"/>
              <a:gd name="T25" fmla="*/ 109 h 191"/>
              <a:gd name="T26" fmla="*/ 238 w 495"/>
              <a:gd name="T27" fmla="*/ 108 h 191"/>
              <a:gd name="T28" fmla="*/ 253 w 495"/>
              <a:gd name="T29" fmla="*/ 113 h 191"/>
              <a:gd name="T30" fmla="*/ 264 w 495"/>
              <a:gd name="T31" fmla="*/ 124 h 191"/>
              <a:gd name="T32" fmla="*/ 281 w 495"/>
              <a:gd name="T33" fmla="*/ 124 h 191"/>
              <a:gd name="T34" fmla="*/ 300 w 495"/>
              <a:gd name="T35" fmla="*/ 124 h 191"/>
              <a:gd name="T36" fmla="*/ 313 w 495"/>
              <a:gd name="T37" fmla="*/ 121 h 191"/>
              <a:gd name="T38" fmla="*/ 328 w 495"/>
              <a:gd name="T39" fmla="*/ 119 h 191"/>
              <a:gd name="T40" fmla="*/ 340 w 495"/>
              <a:gd name="T41" fmla="*/ 111 h 191"/>
              <a:gd name="T42" fmla="*/ 353 w 495"/>
              <a:gd name="T43" fmla="*/ 103 h 191"/>
              <a:gd name="T44" fmla="*/ 372 w 495"/>
              <a:gd name="T45" fmla="*/ 100 h 191"/>
              <a:gd name="T46" fmla="*/ 387 w 495"/>
              <a:gd name="T47" fmla="*/ 92 h 191"/>
              <a:gd name="T48" fmla="*/ 400 w 495"/>
              <a:gd name="T49" fmla="*/ 85 h 191"/>
              <a:gd name="T50" fmla="*/ 415 w 495"/>
              <a:gd name="T51" fmla="*/ 80 h 191"/>
              <a:gd name="T52" fmla="*/ 431 w 495"/>
              <a:gd name="T53" fmla="*/ 72 h 191"/>
              <a:gd name="T54" fmla="*/ 446 w 495"/>
              <a:gd name="T55" fmla="*/ 65 h 191"/>
              <a:gd name="T56" fmla="*/ 451 w 495"/>
              <a:gd name="T57" fmla="*/ 82 h 191"/>
              <a:gd name="T58" fmla="*/ 454 w 495"/>
              <a:gd name="T59" fmla="*/ 98 h 191"/>
              <a:gd name="T60" fmla="*/ 456 w 495"/>
              <a:gd name="T61" fmla="*/ 113 h 191"/>
              <a:gd name="T62" fmla="*/ 454 w 495"/>
              <a:gd name="T63" fmla="*/ 124 h 191"/>
              <a:gd name="T64" fmla="*/ 456 w 495"/>
              <a:gd name="T65" fmla="*/ 137 h 191"/>
              <a:gd name="T66" fmla="*/ 470 w 495"/>
              <a:gd name="T67" fmla="*/ 145 h 191"/>
              <a:gd name="T68" fmla="*/ 478 w 495"/>
              <a:gd name="T69" fmla="*/ 157 h 191"/>
              <a:gd name="T70" fmla="*/ 488 w 495"/>
              <a:gd name="T71" fmla="*/ 172 h 191"/>
              <a:gd name="T72" fmla="*/ 470 w 495"/>
              <a:gd name="T73" fmla="*/ 181 h 191"/>
              <a:gd name="T74" fmla="*/ 413 w 495"/>
              <a:gd name="T75" fmla="*/ 180 h 191"/>
              <a:gd name="T76" fmla="*/ 357 w 495"/>
              <a:gd name="T77" fmla="*/ 178 h 191"/>
              <a:gd name="T78" fmla="*/ 315 w 495"/>
              <a:gd name="T79" fmla="*/ 176 h 191"/>
              <a:gd name="T80" fmla="*/ 268 w 495"/>
              <a:gd name="T81" fmla="*/ 176 h 191"/>
              <a:gd name="T82" fmla="*/ 241 w 495"/>
              <a:gd name="T83" fmla="*/ 175 h 191"/>
              <a:gd name="T84" fmla="*/ 214 w 495"/>
              <a:gd name="T85" fmla="*/ 175 h 191"/>
              <a:gd name="T86" fmla="*/ 188 w 495"/>
              <a:gd name="T87" fmla="*/ 175 h 191"/>
              <a:gd name="T88" fmla="*/ 163 w 495"/>
              <a:gd name="T89" fmla="*/ 173 h 191"/>
              <a:gd name="T90" fmla="*/ 142 w 495"/>
              <a:gd name="T91" fmla="*/ 173 h 191"/>
              <a:gd name="T92" fmla="*/ 124 w 495"/>
              <a:gd name="T93" fmla="*/ 175 h 191"/>
              <a:gd name="T94" fmla="*/ 122 w 495"/>
              <a:gd name="T95" fmla="*/ 191 h 191"/>
              <a:gd name="T96" fmla="*/ 99 w 495"/>
              <a:gd name="T97" fmla="*/ 190 h 191"/>
              <a:gd name="T98" fmla="*/ 80 w 495"/>
              <a:gd name="T99" fmla="*/ 190 h 191"/>
              <a:gd name="T100" fmla="*/ 80 w 495"/>
              <a:gd name="T101" fmla="*/ 173 h 191"/>
              <a:gd name="T102" fmla="*/ 80 w 495"/>
              <a:gd name="T103" fmla="*/ 154 h 191"/>
              <a:gd name="T104" fmla="*/ 80 w 495"/>
              <a:gd name="T105" fmla="*/ 134 h 191"/>
              <a:gd name="T106" fmla="*/ 70 w 495"/>
              <a:gd name="T107" fmla="*/ 124 h 191"/>
              <a:gd name="T108" fmla="*/ 54 w 495"/>
              <a:gd name="T109" fmla="*/ 111 h 191"/>
              <a:gd name="T110" fmla="*/ 36 w 495"/>
              <a:gd name="T111" fmla="*/ 88 h 191"/>
              <a:gd name="T112" fmla="*/ 18 w 495"/>
              <a:gd name="T113" fmla="*/ 77 h 191"/>
              <a:gd name="T114" fmla="*/ 0 w 495"/>
              <a:gd name="T115" fmla="*/ 57 h 191"/>
              <a:gd name="T116" fmla="*/ 0 w 495"/>
              <a:gd name="T117" fmla="*/ 16 h 191"/>
              <a:gd name="T118" fmla="*/ 24 w 495"/>
              <a:gd name="T119" fmla="*/ 3 h 191"/>
              <a:gd name="T120" fmla="*/ 65 w 495"/>
              <a:gd name="T12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5" h="191">
                <a:moveTo>
                  <a:pt x="73" y="5"/>
                </a:moveTo>
                <a:lnTo>
                  <a:pt x="72" y="5"/>
                </a:lnTo>
                <a:lnTo>
                  <a:pt x="72" y="7"/>
                </a:lnTo>
                <a:lnTo>
                  <a:pt x="72" y="8"/>
                </a:lnTo>
                <a:lnTo>
                  <a:pt x="72" y="10"/>
                </a:lnTo>
                <a:lnTo>
                  <a:pt x="72" y="11"/>
                </a:lnTo>
                <a:lnTo>
                  <a:pt x="72" y="13"/>
                </a:lnTo>
                <a:lnTo>
                  <a:pt x="70" y="13"/>
                </a:lnTo>
                <a:lnTo>
                  <a:pt x="70" y="15"/>
                </a:lnTo>
                <a:lnTo>
                  <a:pt x="70" y="16"/>
                </a:lnTo>
                <a:lnTo>
                  <a:pt x="70" y="18"/>
                </a:lnTo>
                <a:lnTo>
                  <a:pt x="68" y="20"/>
                </a:lnTo>
                <a:lnTo>
                  <a:pt x="68" y="21"/>
                </a:lnTo>
                <a:lnTo>
                  <a:pt x="68" y="23"/>
                </a:lnTo>
                <a:lnTo>
                  <a:pt x="68" y="25"/>
                </a:lnTo>
                <a:lnTo>
                  <a:pt x="68" y="26"/>
                </a:lnTo>
                <a:lnTo>
                  <a:pt x="68" y="28"/>
                </a:lnTo>
                <a:lnTo>
                  <a:pt x="68" y="29"/>
                </a:lnTo>
                <a:lnTo>
                  <a:pt x="68" y="31"/>
                </a:lnTo>
                <a:lnTo>
                  <a:pt x="68" y="33"/>
                </a:lnTo>
                <a:lnTo>
                  <a:pt x="68" y="34"/>
                </a:lnTo>
                <a:lnTo>
                  <a:pt x="68" y="36"/>
                </a:lnTo>
                <a:lnTo>
                  <a:pt x="68" y="38"/>
                </a:lnTo>
                <a:lnTo>
                  <a:pt x="70" y="38"/>
                </a:lnTo>
                <a:lnTo>
                  <a:pt x="70" y="39"/>
                </a:lnTo>
                <a:lnTo>
                  <a:pt x="70" y="41"/>
                </a:lnTo>
                <a:lnTo>
                  <a:pt x="70" y="43"/>
                </a:lnTo>
                <a:lnTo>
                  <a:pt x="72" y="43"/>
                </a:lnTo>
                <a:lnTo>
                  <a:pt x="72" y="44"/>
                </a:lnTo>
                <a:lnTo>
                  <a:pt x="72" y="46"/>
                </a:lnTo>
                <a:lnTo>
                  <a:pt x="73" y="49"/>
                </a:lnTo>
                <a:lnTo>
                  <a:pt x="75" y="51"/>
                </a:lnTo>
                <a:lnTo>
                  <a:pt x="75" y="52"/>
                </a:lnTo>
                <a:lnTo>
                  <a:pt x="76" y="52"/>
                </a:lnTo>
                <a:lnTo>
                  <a:pt x="76" y="54"/>
                </a:lnTo>
                <a:lnTo>
                  <a:pt x="78" y="54"/>
                </a:lnTo>
                <a:lnTo>
                  <a:pt x="78" y="56"/>
                </a:lnTo>
                <a:lnTo>
                  <a:pt x="78" y="54"/>
                </a:lnTo>
                <a:lnTo>
                  <a:pt x="80" y="56"/>
                </a:lnTo>
                <a:lnTo>
                  <a:pt x="81" y="59"/>
                </a:lnTo>
                <a:lnTo>
                  <a:pt x="83" y="59"/>
                </a:lnTo>
                <a:lnTo>
                  <a:pt x="83" y="60"/>
                </a:lnTo>
                <a:lnTo>
                  <a:pt x="85" y="60"/>
                </a:lnTo>
                <a:lnTo>
                  <a:pt x="85" y="62"/>
                </a:lnTo>
                <a:lnTo>
                  <a:pt x="86" y="62"/>
                </a:lnTo>
                <a:lnTo>
                  <a:pt x="86" y="64"/>
                </a:lnTo>
                <a:lnTo>
                  <a:pt x="88" y="64"/>
                </a:lnTo>
                <a:lnTo>
                  <a:pt x="88" y="65"/>
                </a:lnTo>
                <a:lnTo>
                  <a:pt x="90" y="65"/>
                </a:lnTo>
                <a:lnTo>
                  <a:pt x="90" y="67"/>
                </a:lnTo>
                <a:lnTo>
                  <a:pt x="91" y="67"/>
                </a:lnTo>
                <a:lnTo>
                  <a:pt x="91" y="69"/>
                </a:lnTo>
                <a:lnTo>
                  <a:pt x="93" y="69"/>
                </a:lnTo>
                <a:lnTo>
                  <a:pt x="93" y="70"/>
                </a:lnTo>
                <a:lnTo>
                  <a:pt x="94" y="70"/>
                </a:lnTo>
                <a:lnTo>
                  <a:pt x="96" y="70"/>
                </a:lnTo>
                <a:lnTo>
                  <a:pt x="96" y="72"/>
                </a:lnTo>
                <a:lnTo>
                  <a:pt x="98" y="72"/>
                </a:lnTo>
                <a:lnTo>
                  <a:pt x="98" y="74"/>
                </a:lnTo>
                <a:lnTo>
                  <a:pt x="99" y="74"/>
                </a:lnTo>
                <a:lnTo>
                  <a:pt x="101" y="74"/>
                </a:lnTo>
                <a:lnTo>
                  <a:pt x="101" y="75"/>
                </a:lnTo>
                <a:lnTo>
                  <a:pt x="103" y="75"/>
                </a:lnTo>
                <a:lnTo>
                  <a:pt x="104" y="77"/>
                </a:lnTo>
                <a:lnTo>
                  <a:pt x="106" y="77"/>
                </a:lnTo>
                <a:lnTo>
                  <a:pt x="107" y="78"/>
                </a:lnTo>
                <a:lnTo>
                  <a:pt x="109" y="78"/>
                </a:lnTo>
                <a:lnTo>
                  <a:pt x="111" y="80"/>
                </a:lnTo>
                <a:lnTo>
                  <a:pt x="112" y="80"/>
                </a:lnTo>
                <a:lnTo>
                  <a:pt x="114" y="80"/>
                </a:lnTo>
                <a:lnTo>
                  <a:pt x="114" y="82"/>
                </a:lnTo>
                <a:lnTo>
                  <a:pt x="116" y="82"/>
                </a:lnTo>
                <a:lnTo>
                  <a:pt x="117" y="82"/>
                </a:lnTo>
                <a:lnTo>
                  <a:pt x="119" y="82"/>
                </a:lnTo>
                <a:lnTo>
                  <a:pt x="121" y="82"/>
                </a:lnTo>
                <a:lnTo>
                  <a:pt x="121" y="83"/>
                </a:lnTo>
                <a:lnTo>
                  <a:pt x="122" y="83"/>
                </a:lnTo>
                <a:lnTo>
                  <a:pt x="124" y="83"/>
                </a:lnTo>
                <a:lnTo>
                  <a:pt x="125" y="83"/>
                </a:lnTo>
                <a:lnTo>
                  <a:pt x="127" y="83"/>
                </a:lnTo>
                <a:lnTo>
                  <a:pt x="129" y="83"/>
                </a:lnTo>
                <a:lnTo>
                  <a:pt x="130" y="83"/>
                </a:lnTo>
                <a:lnTo>
                  <a:pt x="132" y="83"/>
                </a:lnTo>
                <a:lnTo>
                  <a:pt x="134" y="83"/>
                </a:lnTo>
                <a:lnTo>
                  <a:pt x="135" y="83"/>
                </a:lnTo>
                <a:lnTo>
                  <a:pt x="139" y="83"/>
                </a:lnTo>
                <a:lnTo>
                  <a:pt x="140" y="83"/>
                </a:lnTo>
                <a:lnTo>
                  <a:pt x="142" y="83"/>
                </a:lnTo>
                <a:lnTo>
                  <a:pt x="143" y="85"/>
                </a:lnTo>
                <a:lnTo>
                  <a:pt x="145" y="85"/>
                </a:lnTo>
                <a:lnTo>
                  <a:pt x="147" y="85"/>
                </a:lnTo>
                <a:lnTo>
                  <a:pt x="148" y="85"/>
                </a:lnTo>
                <a:lnTo>
                  <a:pt x="150" y="87"/>
                </a:lnTo>
                <a:lnTo>
                  <a:pt x="152" y="88"/>
                </a:lnTo>
                <a:lnTo>
                  <a:pt x="153" y="88"/>
                </a:lnTo>
                <a:lnTo>
                  <a:pt x="155" y="90"/>
                </a:lnTo>
                <a:lnTo>
                  <a:pt x="157" y="90"/>
                </a:lnTo>
                <a:lnTo>
                  <a:pt x="157" y="92"/>
                </a:lnTo>
                <a:lnTo>
                  <a:pt x="158" y="92"/>
                </a:lnTo>
                <a:lnTo>
                  <a:pt x="160" y="92"/>
                </a:lnTo>
                <a:lnTo>
                  <a:pt x="160" y="93"/>
                </a:lnTo>
                <a:lnTo>
                  <a:pt x="161" y="93"/>
                </a:lnTo>
                <a:lnTo>
                  <a:pt x="161" y="95"/>
                </a:lnTo>
                <a:lnTo>
                  <a:pt x="163" y="95"/>
                </a:lnTo>
                <a:lnTo>
                  <a:pt x="163" y="96"/>
                </a:lnTo>
                <a:lnTo>
                  <a:pt x="165" y="96"/>
                </a:lnTo>
                <a:lnTo>
                  <a:pt x="165" y="98"/>
                </a:lnTo>
                <a:lnTo>
                  <a:pt x="166" y="98"/>
                </a:lnTo>
                <a:lnTo>
                  <a:pt x="166" y="100"/>
                </a:lnTo>
                <a:lnTo>
                  <a:pt x="168" y="100"/>
                </a:lnTo>
                <a:lnTo>
                  <a:pt x="170" y="101"/>
                </a:lnTo>
                <a:lnTo>
                  <a:pt x="171" y="101"/>
                </a:lnTo>
                <a:lnTo>
                  <a:pt x="171" y="103"/>
                </a:lnTo>
                <a:lnTo>
                  <a:pt x="173" y="103"/>
                </a:lnTo>
                <a:lnTo>
                  <a:pt x="173" y="105"/>
                </a:lnTo>
                <a:lnTo>
                  <a:pt x="174" y="105"/>
                </a:lnTo>
                <a:lnTo>
                  <a:pt x="176" y="105"/>
                </a:lnTo>
                <a:lnTo>
                  <a:pt x="176" y="106"/>
                </a:lnTo>
                <a:lnTo>
                  <a:pt x="178" y="106"/>
                </a:lnTo>
                <a:lnTo>
                  <a:pt x="179" y="106"/>
                </a:lnTo>
                <a:lnTo>
                  <a:pt x="181" y="106"/>
                </a:lnTo>
                <a:lnTo>
                  <a:pt x="181" y="108"/>
                </a:lnTo>
                <a:lnTo>
                  <a:pt x="183" y="108"/>
                </a:lnTo>
                <a:lnTo>
                  <a:pt x="184" y="108"/>
                </a:lnTo>
                <a:lnTo>
                  <a:pt x="186" y="108"/>
                </a:lnTo>
                <a:lnTo>
                  <a:pt x="188" y="109"/>
                </a:lnTo>
                <a:lnTo>
                  <a:pt x="189" y="109"/>
                </a:lnTo>
                <a:lnTo>
                  <a:pt x="191" y="109"/>
                </a:lnTo>
                <a:lnTo>
                  <a:pt x="192" y="109"/>
                </a:lnTo>
                <a:lnTo>
                  <a:pt x="194" y="109"/>
                </a:lnTo>
                <a:lnTo>
                  <a:pt x="194" y="111"/>
                </a:lnTo>
                <a:lnTo>
                  <a:pt x="196" y="111"/>
                </a:lnTo>
                <a:lnTo>
                  <a:pt x="197" y="111"/>
                </a:lnTo>
                <a:lnTo>
                  <a:pt x="199" y="111"/>
                </a:lnTo>
                <a:lnTo>
                  <a:pt x="201" y="111"/>
                </a:lnTo>
                <a:lnTo>
                  <a:pt x="202" y="111"/>
                </a:lnTo>
                <a:lnTo>
                  <a:pt x="204" y="111"/>
                </a:lnTo>
                <a:lnTo>
                  <a:pt x="206" y="111"/>
                </a:lnTo>
                <a:lnTo>
                  <a:pt x="206" y="113"/>
                </a:lnTo>
                <a:lnTo>
                  <a:pt x="207" y="113"/>
                </a:lnTo>
                <a:lnTo>
                  <a:pt x="209" y="113"/>
                </a:lnTo>
                <a:lnTo>
                  <a:pt x="210" y="113"/>
                </a:lnTo>
                <a:lnTo>
                  <a:pt x="212" y="113"/>
                </a:lnTo>
                <a:lnTo>
                  <a:pt x="212" y="111"/>
                </a:lnTo>
                <a:lnTo>
                  <a:pt x="214" y="111"/>
                </a:lnTo>
                <a:lnTo>
                  <a:pt x="215" y="111"/>
                </a:lnTo>
                <a:lnTo>
                  <a:pt x="217" y="111"/>
                </a:lnTo>
                <a:lnTo>
                  <a:pt x="215" y="111"/>
                </a:lnTo>
                <a:lnTo>
                  <a:pt x="217" y="111"/>
                </a:lnTo>
                <a:lnTo>
                  <a:pt x="217" y="109"/>
                </a:lnTo>
                <a:lnTo>
                  <a:pt x="217" y="111"/>
                </a:lnTo>
                <a:lnTo>
                  <a:pt x="219" y="111"/>
                </a:lnTo>
                <a:lnTo>
                  <a:pt x="220" y="111"/>
                </a:lnTo>
                <a:lnTo>
                  <a:pt x="220" y="109"/>
                </a:lnTo>
                <a:lnTo>
                  <a:pt x="222" y="109"/>
                </a:lnTo>
                <a:lnTo>
                  <a:pt x="223" y="109"/>
                </a:lnTo>
                <a:lnTo>
                  <a:pt x="225" y="109"/>
                </a:lnTo>
                <a:lnTo>
                  <a:pt x="227" y="109"/>
                </a:lnTo>
                <a:lnTo>
                  <a:pt x="228" y="109"/>
                </a:lnTo>
                <a:lnTo>
                  <a:pt x="228" y="111"/>
                </a:lnTo>
                <a:lnTo>
                  <a:pt x="228" y="109"/>
                </a:lnTo>
                <a:lnTo>
                  <a:pt x="230" y="109"/>
                </a:lnTo>
                <a:lnTo>
                  <a:pt x="230" y="108"/>
                </a:lnTo>
                <a:lnTo>
                  <a:pt x="232" y="108"/>
                </a:lnTo>
                <a:lnTo>
                  <a:pt x="233" y="108"/>
                </a:lnTo>
                <a:lnTo>
                  <a:pt x="235" y="108"/>
                </a:lnTo>
                <a:lnTo>
                  <a:pt x="235" y="109"/>
                </a:lnTo>
                <a:lnTo>
                  <a:pt x="238" y="108"/>
                </a:lnTo>
                <a:lnTo>
                  <a:pt x="240" y="108"/>
                </a:lnTo>
                <a:lnTo>
                  <a:pt x="241" y="108"/>
                </a:lnTo>
                <a:lnTo>
                  <a:pt x="243" y="108"/>
                </a:lnTo>
                <a:lnTo>
                  <a:pt x="245" y="108"/>
                </a:lnTo>
                <a:lnTo>
                  <a:pt x="246" y="108"/>
                </a:lnTo>
                <a:lnTo>
                  <a:pt x="248" y="108"/>
                </a:lnTo>
                <a:lnTo>
                  <a:pt x="248" y="109"/>
                </a:lnTo>
                <a:lnTo>
                  <a:pt x="250" y="109"/>
                </a:lnTo>
                <a:lnTo>
                  <a:pt x="251" y="109"/>
                </a:lnTo>
                <a:lnTo>
                  <a:pt x="251" y="111"/>
                </a:lnTo>
                <a:lnTo>
                  <a:pt x="251" y="113"/>
                </a:lnTo>
                <a:lnTo>
                  <a:pt x="253" y="113"/>
                </a:lnTo>
                <a:lnTo>
                  <a:pt x="255" y="113"/>
                </a:lnTo>
                <a:lnTo>
                  <a:pt x="255" y="114"/>
                </a:lnTo>
                <a:lnTo>
                  <a:pt x="256" y="116"/>
                </a:lnTo>
                <a:lnTo>
                  <a:pt x="258" y="118"/>
                </a:lnTo>
                <a:lnTo>
                  <a:pt x="258" y="119"/>
                </a:lnTo>
                <a:lnTo>
                  <a:pt x="259" y="119"/>
                </a:lnTo>
                <a:lnTo>
                  <a:pt x="259" y="121"/>
                </a:lnTo>
                <a:lnTo>
                  <a:pt x="261" y="121"/>
                </a:lnTo>
                <a:lnTo>
                  <a:pt x="261" y="123"/>
                </a:lnTo>
                <a:lnTo>
                  <a:pt x="263" y="123"/>
                </a:lnTo>
                <a:lnTo>
                  <a:pt x="263" y="124"/>
                </a:lnTo>
                <a:lnTo>
                  <a:pt x="264" y="124"/>
                </a:lnTo>
                <a:lnTo>
                  <a:pt x="264" y="126"/>
                </a:lnTo>
                <a:lnTo>
                  <a:pt x="266" y="126"/>
                </a:lnTo>
                <a:lnTo>
                  <a:pt x="268" y="126"/>
                </a:lnTo>
                <a:lnTo>
                  <a:pt x="269" y="126"/>
                </a:lnTo>
                <a:lnTo>
                  <a:pt x="271" y="126"/>
                </a:lnTo>
                <a:lnTo>
                  <a:pt x="273" y="126"/>
                </a:lnTo>
                <a:lnTo>
                  <a:pt x="274" y="126"/>
                </a:lnTo>
                <a:lnTo>
                  <a:pt x="276" y="126"/>
                </a:lnTo>
                <a:lnTo>
                  <a:pt x="277" y="126"/>
                </a:lnTo>
                <a:lnTo>
                  <a:pt x="279" y="126"/>
                </a:lnTo>
                <a:lnTo>
                  <a:pt x="281" y="126"/>
                </a:lnTo>
                <a:lnTo>
                  <a:pt x="281" y="124"/>
                </a:lnTo>
                <a:lnTo>
                  <a:pt x="282" y="124"/>
                </a:lnTo>
                <a:lnTo>
                  <a:pt x="284" y="124"/>
                </a:lnTo>
                <a:lnTo>
                  <a:pt x="286" y="124"/>
                </a:lnTo>
                <a:lnTo>
                  <a:pt x="287" y="124"/>
                </a:lnTo>
                <a:lnTo>
                  <a:pt x="289" y="124"/>
                </a:lnTo>
                <a:lnTo>
                  <a:pt x="290" y="124"/>
                </a:lnTo>
                <a:lnTo>
                  <a:pt x="292" y="124"/>
                </a:lnTo>
                <a:lnTo>
                  <a:pt x="294" y="124"/>
                </a:lnTo>
                <a:lnTo>
                  <a:pt x="295" y="124"/>
                </a:lnTo>
                <a:lnTo>
                  <a:pt x="297" y="124"/>
                </a:lnTo>
                <a:lnTo>
                  <a:pt x="299" y="124"/>
                </a:lnTo>
                <a:lnTo>
                  <a:pt x="300" y="124"/>
                </a:lnTo>
                <a:lnTo>
                  <a:pt x="302" y="124"/>
                </a:lnTo>
                <a:lnTo>
                  <a:pt x="302" y="123"/>
                </a:lnTo>
                <a:lnTo>
                  <a:pt x="304" y="123"/>
                </a:lnTo>
                <a:lnTo>
                  <a:pt x="305" y="123"/>
                </a:lnTo>
                <a:lnTo>
                  <a:pt x="307" y="123"/>
                </a:lnTo>
                <a:lnTo>
                  <a:pt x="308" y="123"/>
                </a:lnTo>
                <a:lnTo>
                  <a:pt x="308" y="121"/>
                </a:lnTo>
                <a:lnTo>
                  <a:pt x="308" y="123"/>
                </a:lnTo>
                <a:lnTo>
                  <a:pt x="308" y="121"/>
                </a:lnTo>
                <a:lnTo>
                  <a:pt x="310" y="121"/>
                </a:lnTo>
                <a:lnTo>
                  <a:pt x="312" y="121"/>
                </a:lnTo>
                <a:lnTo>
                  <a:pt x="313" y="121"/>
                </a:lnTo>
                <a:lnTo>
                  <a:pt x="315" y="121"/>
                </a:lnTo>
                <a:lnTo>
                  <a:pt x="315" y="119"/>
                </a:lnTo>
                <a:lnTo>
                  <a:pt x="317" y="119"/>
                </a:lnTo>
                <a:lnTo>
                  <a:pt x="318" y="119"/>
                </a:lnTo>
                <a:lnTo>
                  <a:pt x="320" y="119"/>
                </a:lnTo>
                <a:lnTo>
                  <a:pt x="322" y="119"/>
                </a:lnTo>
                <a:lnTo>
                  <a:pt x="322" y="121"/>
                </a:lnTo>
                <a:lnTo>
                  <a:pt x="323" y="121"/>
                </a:lnTo>
                <a:lnTo>
                  <a:pt x="325" y="121"/>
                </a:lnTo>
                <a:lnTo>
                  <a:pt x="326" y="121"/>
                </a:lnTo>
                <a:lnTo>
                  <a:pt x="328" y="121"/>
                </a:lnTo>
                <a:lnTo>
                  <a:pt x="328" y="119"/>
                </a:lnTo>
                <a:lnTo>
                  <a:pt x="330" y="119"/>
                </a:lnTo>
                <a:lnTo>
                  <a:pt x="330" y="118"/>
                </a:lnTo>
                <a:lnTo>
                  <a:pt x="331" y="118"/>
                </a:lnTo>
                <a:lnTo>
                  <a:pt x="333" y="118"/>
                </a:lnTo>
                <a:lnTo>
                  <a:pt x="333" y="116"/>
                </a:lnTo>
                <a:lnTo>
                  <a:pt x="335" y="116"/>
                </a:lnTo>
                <a:lnTo>
                  <a:pt x="335" y="114"/>
                </a:lnTo>
                <a:lnTo>
                  <a:pt x="336" y="114"/>
                </a:lnTo>
                <a:lnTo>
                  <a:pt x="336" y="113"/>
                </a:lnTo>
                <a:lnTo>
                  <a:pt x="338" y="113"/>
                </a:lnTo>
                <a:lnTo>
                  <a:pt x="338" y="111"/>
                </a:lnTo>
                <a:lnTo>
                  <a:pt x="340" y="111"/>
                </a:lnTo>
                <a:lnTo>
                  <a:pt x="340" y="109"/>
                </a:lnTo>
                <a:lnTo>
                  <a:pt x="341" y="109"/>
                </a:lnTo>
                <a:lnTo>
                  <a:pt x="341" y="108"/>
                </a:lnTo>
                <a:lnTo>
                  <a:pt x="343" y="108"/>
                </a:lnTo>
                <a:lnTo>
                  <a:pt x="343" y="106"/>
                </a:lnTo>
                <a:lnTo>
                  <a:pt x="344" y="106"/>
                </a:lnTo>
                <a:lnTo>
                  <a:pt x="346" y="106"/>
                </a:lnTo>
                <a:lnTo>
                  <a:pt x="348" y="106"/>
                </a:lnTo>
                <a:lnTo>
                  <a:pt x="348" y="105"/>
                </a:lnTo>
                <a:lnTo>
                  <a:pt x="349" y="105"/>
                </a:lnTo>
                <a:lnTo>
                  <a:pt x="351" y="105"/>
                </a:lnTo>
                <a:lnTo>
                  <a:pt x="353" y="103"/>
                </a:lnTo>
                <a:lnTo>
                  <a:pt x="354" y="103"/>
                </a:lnTo>
                <a:lnTo>
                  <a:pt x="356" y="103"/>
                </a:lnTo>
                <a:lnTo>
                  <a:pt x="357" y="103"/>
                </a:lnTo>
                <a:lnTo>
                  <a:pt x="359" y="103"/>
                </a:lnTo>
                <a:lnTo>
                  <a:pt x="361" y="101"/>
                </a:lnTo>
                <a:lnTo>
                  <a:pt x="362" y="101"/>
                </a:lnTo>
                <a:lnTo>
                  <a:pt x="364" y="101"/>
                </a:lnTo>
                <a:lnTo>
                  <a:pt x="366" y="101"/>
                </a:lnTo>
                <a:lnTo>
                  <a:pt x="367" y="101"/>
                </a:lnTo>
                <a:lnTo>
                  <a:pt x="369" y="101"/>
                </a:lnTo>
                <a:lnTo>
                  <a:pt x="371" y="100"/>
                </a:lnTo>
                <a:lnTo>
                  <a:pt x="372" y="100"/>
                </a:lnTo>
                <a:lnTo>
                  <a:pt x="374" y="100"/>
                </a:lnTo>
                <a:lnTo>
                  <a:pt x="374" y="98"/>
                </a:lnTo>
                <a:lnTo>
                  <a:pt x="375" y="98"/>
                </a:lnTo>
                <a:lnTo>
                  <a:pt x="377" y="98"/>
                </a:lnTo>
                <a:lnTo>
                  <a:pt x="379" y="96"/>
                </a:lnTo>
                <a:lnTo>
                  <a:pt x="380" y="96"/>
                </a:lnTo>
                <a:lnTo>
                  <a:pt x="380" y="95"/>
                </a:lnTo>
                <a:lnTo>
                  <a:pt x="382" y="95"/>
                </a:lnTo>
                <a:lnTo>
                  <a:pt x="384" y="93"/>
                </a:lnTo>
                <a:lnTo>
                  <a:pt x="385" y="93"/>
                </a:lnTo>
                <a:lnTo>
                  <a:pt x="385" y="92"/>
                </a:lnTo>
                <a:lnTo>
                  <a:pt x="387" y="92"/>
                </a:lnTo>
                <a:lnTo>
                  <a:pt x="389" y="92"/>
                </a:lnTo>
                <a:lnTo>
                  <a:pt x="389" y="90"/>
                </a:lnTo>
                <a:lnTo>
                  <a:pt x="390" y="90"/>
                </a:lnTo>
                <a:lnTo>
                  <a:pt x="392" y="90"/>
                </a:lnTo>
                <a:lnTo>
                  <a:pt x="392" y="88"/>
                </a:lnTo>
                <a:lnTo>
                  <a:pt x="393" y="88"/>
                </a:lnTo>
                <a:lnTo>
                  <a:pt x="395" y="88"/>
                </a:lnTo>
                <a:lnTo>
                  <a:pt x="395" y="87"/>
                </a:lnTo>
                <a:lnTo>
                  <a:pt x="397" y="87"/>
                </a:lnTo>
                <a:lnTo>
                  <a:pt x="397" y="85"/>
                </a:lnTo>
                <a:lnTo>
                  <a:pt x="398" y="85"/>
                </a:lnTo>
                <a:lnTo>
                  <a:pt x="400" y="85"/>
                </a:lnTo>
                <a:lnTo>
                  <a:pt x="400" y="83"/>
                </a:lnTo>
                <a:lnTo>
                  <a:pt x="402" y="83"/>
                </a:lnTo>
                <a:lnTo>
                  <a:pt x="403" y="83"/>
                </a:lnTo>
                <a:lnTo>
                  <a:pt x="403" y="82"/>
                </a:lnTo>
                <a:lnTo>
                  <a:pt x="405" y="82"/>
                </a:lnTo>
                <a:lnTo>
                  <a:pt x="406" y="82"/>
                </a:lnTo>
                <a:lnTo>
                  <a:pt x="408" y="82"/>
                </a:lnTo>
                <a:lnTo>
                  <a:pt x="410" y="82"/>
                </a:lnTo>
                <a:lnTo>
                  <a:pt x="410" y="80"/>
                </a:lnTo>
                <a:lnTo>
                  <a:pt x="411" y="80"/>
                </a:lnTo>
                <a:lnTo>
                  <a:pt x="413" y="80"/>
                </a:lnTo>
                <a:lnTo>
                  <a:pt x="415" y="80"/>
                </a:lnTo>
                <a:lnTo>
                  <a:pt x="416" y="80"/>
                </a:lnTo>
                <a:lnTo>
                  <a:pt x="418" y="80"/>
                </a:lnTo>
                <a:lnTo>
                  <a:pt x="418" y="78"/>
                </a:lnTo>
                <a:lnTo>
                  <a:pt x="420" y="78"/>
                </a:lnTo>
                <a:lnTo>
                  <a:pt x="421" y="77"/>
                </a:lnTo>
                <a:lnTo>
                  <a:pt x="423" y="77"/>
                </a:lnTo>
                <a:lnTo>
                  <a:pt x="424" y="75"/>
                </a:lnTo>
                <a:lnTo>
                  <a:pt x="426" y="75"/>
                </a:lnTo>
                <a:lnTo>
                  <a:pt x="428" y="74"/>
                </a:lnTo>
                <a:lnTo>
                  <a:pt x="429" y="74"/>
                </a:lnTo>
                <a:lnTo>
                  <a:pt x="429" y="72"/>
                </a:lnTo>
                <a:lnTo>
                  <a:pt x="431" y="72"/>
                </a:lnTo>
                <a:lnTo>
                  <a:pt x="433" y="72"/>
                </a:lnTo>
                <a:lnTo>
                  <a:pt x="433" y="70"/>
                </a:lnTo>
                <a:lnTo>
                  <a:pt x="434" y="70"/>
                </a:lnTo>
                <a:lnTo>
                  <a:pt x="434" y="69"/>
                </a:lnTo>
                <a:lnTo>
                  <a:pt x="436" y="69"/>
                </a:lnTo>
                <a:lnTo>
                  <a:pt x="438" y="67"/>
                </a:lnTo>
                <a:lnTo>
                  <a:pt x="439" y="67"/>
                </a:lnTo>
                <a:lnTo>
                  <a:pt x="441" y="67"/>
                </a:lnTo>
                <a:lnTo>
                  <a:pt x="442" y="67"/>
                </a:lnTo>
                <a:lnTo>
                  <a:pt x="444" y="67"/>
                </a:lnTo>
                <a:lnTo>
                  <a:pt x="444" y="65"/>
                </a:lnTo>
                <a:lnTo>
                  <a:pt x="446" y="65"/>
                </a:lnTo>
                <a:lnTo>
                  <a:pt x="447" y="65"/>
                </a:lnTo>
                <a:lnTo>
                  <a:pt x="447" y="64"/>
                </a:lnTo>
                <a:lnTo>
                  <a:pt x="449" y="64"/>
                </a:lnTo>
                <a:lnTo>
                  <a:pt x="449" y="62"/>
                </a:lnTo>
                <a:lnTo>
                  <a:pt x="451" y="62"/>
                </a:lnTo>
                <a:lnTo>
                  <a:pt x="451" y="60"/>
                </a:lnTo>
                <a:lnTo>
                  <a:pt x="452" y="60"/>
                </a:lnTo>
                <a:lnTo>
                  <a:pt x="452" y="62"/>
                </a:lnTo>
                <a:lnTo>
                  <a:pt x="452" y="65"/>
                </a:lnTo>
                <a:lnTo>
                  <a:pt x="451" y="75"/>
                </a:lnTo>
                <a:lnTo>
                  <a:pt x="451" y="77"/>
                </a:lnTo>
                <a:lnTo>
                  <a:pt x="451" y="82"/>
                </a:lnTo>
                <a:lnTo>
                  <a:pt x="451" y="83"/>
                </a:lnTo>
                <a:lnTo>
                  <a:pt x="452" y="83"/>
                </a:lnTo>
                <a:lnTo>
                  <a:pt x="452" y="85"/>
                </a:lnTo>
                <a:lnTo>
                  <a:pt x="454" y="85"/>
                </a:lnTo>
                <a:lnTo>
                  <a:pt x="454" y="87"/>
                </a:lnTo>
                <a:lnTo>
                  <a:pt x="454" y="88"/>
                </a:lnTo>
                <a:lnTo>
                  <a:pt x="456" y="90"/>
                </a:lnTo>
                <a:lnTo>
                  <a:pt x="454" y="92"/>
                </a:lnTo>
                <a:lnTo>
                  <a:pt x="454" y="93"/>
                </a:lnTo>
                <a:lnTo>
                  <a:pt x="454" y="95"/>
                </a:lnTo>
                <a:lnTo>
                  <a:pt x="454" y="96"/>
                </a:lnTo>
                <a:lnTo>
                  <a:pt x="454" y="98"/>
                </a:lnTo>
                <a:lnTo>
                  <a:pt x="452" y="100"/>
                </a:lnTo>
                <a:lnTo>
                  <a:pt x="454" y="101"/>
                </a:lnTo>
                <a:lnTo>
                  <a:pt x="454" y="103"/>
                </a:lnTo>
                <a:lnTo>
                  <a:pt x="456" y="103"/>
                </a:lnTo>
                <a:lnTo>
                  <a:pt x="456" y="105"/>
                </a:lnTo>
                <a:lnTo>
                  <a:pt x="456" y="106"/>
                </a:lnTo>
                <a:lnTo>
                  <a:pt x="456" y="108"/>
                </a:lnTo>
                <a:lnTo>
                  <a:pt x="454" y="108"/>
                </a:lnTo>
                <a:lnTo>
                  <a:pt x="454" y="109"/>
                </a:lnTo>
                <a:lnTo>
                  <a:pt x="456" y="109"/>
                </a:lnTo>
                <a:lnTo>
                  <a:pt x="456" y="111"/>
                </a:lnTo>
                <a:lnTo>
                  <a:pt x="456" y="113"/>
                </a:lnTo>
                <a:lnTo>
                  <a:pt x="457" y="113"/>
                </a:lnTo>
                <a:lnTo>
                  <a:pt x="457" y="114"/>
                </a:lnTo>
                <a:lnTo>
                  <a:pt x="459" y="116"/>
                </a:lnTo>
                <a:lnTo>
                  <a:pt x="459" y="118"/>
                </a:lnTo>
                <a:lnTo>
                  <a:pt x="459" y="119"/>
                </a:lnTo>
                <a:lnTo>
                  <a:pt x="460" y="119"/>
                </a:lnTo>
                <a:lnTo>
                  <a:pt x="459" y="119"/>
                </a:lnTo>
                <a:lnTo>
                  <a:pt x="459" y="121"/>
                </a:lnTo>
                <a:lnTo>
                  <a:pt x="457" y="121"/>
                </a:lnTo>
                <a:lnTo>
                  <a:pt x="457" y="123"/>
                </a:lnTo>
                <a:lnTo>
                  <a:pt x="456" y="123"/>
                </a:lnTo>
                <a:lnTo>
                  <a:pt x="454" y="124"/>
                </a:lnTo>
                <a:lnTo>
                  <a:pt x="452" y="124"/>
                </a:lnTo>
                <a:lnTo>
                  <a:pt x="451" y="124"/>
                </a:lnTo>
                <a:lnTo>
                  <a:pt x="451" y="126"/>
                </a:lnTo>
                <a:lnTo>
                  <a:pt x="452" y="126"/>
                </a:lnTo>
                <a:lnTo>
                  <a:pt x="452" y="127"/>
                </a:lnTo>
                <a:lnTo>
                  <a:pt x="454" y="127"/>
                </a:lnTo>
                <a:lnTo>
                  <a:pt x="454" y="129"/>
                </a:lnTo>
                <a:lnTo>
                  <a:pt x="454" y="131"/>
                </a:lnTo>
                <a:lnTo>
                  <a:pt x="454" y="132"/>
                </a:lnTo>
                <a:lnTo>
                  <a:pt x="454" y="134"/>
                </a:lnTo>
                <a:lnTo>
                  <a:pt x="456" y="136"/>
                </a:lnTo>
                <a:lnTo>
                  <a:pt x="456" y="137"/>
                </a:lnTo>
                <a:lnTo>
                  <a:pt x="457" y="139"/>
                </a:lnTo>
                <a:lnTo>
                  <a:pt x="457" y="141"/>
                </a:lnTo>
                <a:lnTo>
                  <a:pt x="457" y="142"/>
                </a:lnTo>
                <a:lnTo>
                  <a:pt x="459" y="142"/>
                </a:lnTo>
                <a:lnTo>
                  <a:pt x="459" y="144"/>
                </a:lnTo>
                <a:lnTo>
                  <a:pt x="460" y="144"/>
                </a:lnTo>
                <a:lnTo>
                  <a:pt x="462" y="145"/>
                </a:lnTo>
                <a:lnTo>
                  <a:pt x="464" y="147"/>
                </a:lnTo>
                <a:lnTo>
                  <a:pt x="465" y="147"/>
                </a:lnTo>
                <a:lnTo>
                  <a:pt x="467" y="147"/>
                </a:lnTo>
                <a:lnTo>
                  <a:pt x="469" y="147"/>
                </a:lnTo>
                <a:lnTo>
                  <a:pt x="470" y="145"/>
                </a:lnTo>
                <a:lnTo>
                  <a:pt x="472" y="145"/>
                </a:lnTo>
                <a:lnTo>
                  <a:pt x="473" y="145"/>
                </a:lnTo>
                <a:lnTo>
                  <a:pt x="473" y="147"/>
                </a:lnTo>
                <a:lnTo>
                  <a:pt x="473" y="149"/>
                </a:lnTo>
                <a:lnTo>
                  <a:pt x="475" y="149"/>
                </a:lnTo>
                <a:lnTo>
                  <a:pt x="475" y="150"/>
                </a:lnTo>
                <a:lnTo>
                  <a:pt x="475" y="152"/>
                </a:lnTo>
                <a:lnTo>
                  <a:pt x="477" y="152"/>
                </a:lnTo>
                <a:lnTo>
                  <a:pt x="477" y="154"/>
                </a:lnTo>
                <a:lnTo>
                  <a:pt x="478" y="154"/>
                </a:lnTo>
                <a:lnTo>
                  <a:pt x="478" y="155"/>
                </a:lnTo>
                <a:lnTo>
                  <a:pt x="478" y="157"/>
                </a:lnTo>
                <a:lnTo>
                  <a:pt x="477" y="159"/>
                </a:lnTo>
                <a:lnTo>
                  <a:pt x="477" y="160"/>
                </a:lnTo>
                <a:lnTo>
                  <a:pt x="478" y="162"/>
                </a:lnTo>
                <a:lnTo>
                  <a:pt x="478" y="163"/>
                </a:lnTo>
                <a:lnTo>
                  <a:pt x="480" y="163"/>
                </a:lnTo>
                <a:lnTo>
                  <a:pt x="482" y="163"/>
                </a:lnTo>
                <a:lnTo>
                  <a:pt x="483" y="165"/>
                </a:lnTo>
                <a:lnTo>
                  <a:pt x="483" y="167"/>
                </a:lnTo>
                <a:lnTo>
                  <a:pt x="483" y="168"/>
                </a:lnTo>
                <a:lnTo>
                  <a:pt x="485" y="170"/>
                </a:lnTo>
                <a:lnTo>
                  <a:pt x="487" y="172"/>
                </a:lnTo>
                <a:lnTo>
                  <a:pt x="488" y="172"/>
                </a:lnTo>
                <a:lnTo>
                  <a:pt x="488" y="173"/>
                </a:lnTo>
                <a:lnTo>
                  <a:pt x="490" y="173"/>
                </a:lnTo>
                <a:lnTo>
                  <a:pt x="491" y="175"/>
                </a:lnTo>
                <a:lnTo>
                  <a:pt x="491" y="176"/>
                </a:lnTo>
                <a:lnTo>
                  <a:pt x="493" y="178"/>
                </a:lnTo>
                <a:lnTo>
                  <a:pt x="495" y="178"/>
                </a:lnTo>
                <a:lnTo>
                  <a:pt x="495" y="180"/>
                </a:lnTo>
                <a:lnTo>
                  <a:pt x="495" y="181"/>
                </a:lnTo>
                <a:lnTo>
                  <a:pt x="488" y="181"/>
                </a:lnTo>
                <a:lnTo>
                  <a:pt x="483" y="181"/>
                </a:lnTo>
                <a:lnTo>
                  <a:pt x="477" y="180"/>
                </a:lnTo>
                <a:lnTo>
                  <a:pt x="470" y="181"/>
                </a:lnTo>
                <a:lnTo>
                  <a:pt x="467" y="181"/>
                </a:lnTo>
                <a:lnTo>
                  <a:pt x="467" y="180"/>
                </a:lnTo>
                <a:lnTo>
                  <a:pt x="465" y="180"/>
                </a:lnTo>
                <a:lnTo>
                  <a:pt x="459" y="180"/>
                </a:lnTo>
                <a:lnTo>
                  <a:pt x="447" y="180"/>
                </a:lnTo>
                <a:lnTo>
                  <a:pt x="441" y="180"/>
                </a:lnTo>
                <a:lnTo>
                  <a:pt x="436" y="180"/>
                </a:lnTo>
                <a:lnTo>
                  <a:pt x="426" y="180"/>
                </a:lnTo>
                <a:lnTo>
                  <a:pt x="423" y="180"/>
                </a:lnTo>
                <a:lnTo>
                  <a:pt x="415" y="178"/>
                </a:lnTo>
                <a:lnTo>
                  <a:pt x="415" y="180"/>
                </a:lnTo>
                <a:lnTo>
                  <a:pt x="413" y="180"/>
                </a:lnTo>
                <a:lnTo>
                  <a:pt x="403" y="178"/>
                </a:lnTo>
                <a:lnTo>
                  <a:pt x="395" y="178"/>
                </a:lnTo>
                <a:lnTo>
                  <a:pt x="392" y="178"/>
                </a:lnTo>
                <a:lnTo>
                  <a:pt x="379" y="178"/>
                </a:lnTo>
                <a:lnTo>
                  <a:pt x="375" y="178"/>
                </a:lnTo>
                <a:lnTo>
                  <a:pt x="371" y="178"/>
                </a:lnTo>
                <a:lnTo>
                  <a:pt x="369" y="178"/>
                </a:lnTo>
                <a:lnTo>
                  <a:pt x="367" y="178"/>
                </a:lnTo>
                <a:lnTo>
                  <a:pt x="362" y="178"/>
                </a:lnTo>
                <a:lnTo>
                  <a:pt x="361" y="178"/>
                </a:lnTo>
                <a:lnTo>
                  <a:pt x="359" y="178"/>
                </a:lnTo>
                <a:lnTo>
                  <a:pt x="357" y="178"/>
                </a:lnTo>
                <a:lnTo>
                  <a:pt x="356" y="178"/>
                </a:lnTo>
                <a:lnTo>
                  <a:pt x="353" y="178"/>
                </a:lnTo>
                <a:lnTo>
                  <a:pt x="341" y="178"/>
                </a:lnTo>
                <a:lnTo>
                  <a:pt x="340" y="178"/>
                </a:lnTo>
                <a:lnTo>
                  <a:pt x="336" y="178"/>
                </a:lnTo>
                <a:lnTo>
                  <a:pt x="333" y="178"/>
                </a:lnTo>
                <a:lnTo>
                  <a:pt x="328" y="178"/>
                </a:lnTo>
                <a:lnTo>
                  <a:pt x="326" y="178"/>
                </a:lnTo>
                <a:lnTo>
                  <a:pt x="325" y="178"/>
                </a:lnTo>
                <a:lnTo>
                  <a:pt x="322" y="178"/>
                </a:lnTo>
                <a:lnTo>
                  <a:pt x="318" y="176"/>
                </a:lnTo>
                <a:lnTo>
                  <a:pt x="315" y="176"/>
                </a:lnTo>
                <a:lnTo>
                  <a:pt x="310" y="176"/>
                </a:lnTo>
                <a:lnTo>
                  <a:pt x="295" y="176"/>
                </a:lnTo>
                <a:lnTo>
                  <a:pt x="294" y="176"/>
                </a:lnTo>
                <a:lnTo>
                  <a:pt x="292" y="176"/>
                </a:lnTo>
                <a:lnTo>
                  <a:pt x="287" y="176"/>
                </a:lnTo>
                <a:lnTo>
                  <a:pt x="284" y="176"/>
                </a:lnTo>
                <a:lnTo>
                  <a:pt x="281" y="176"/>
                </a:lnTo>
                <a:lnTo>
                  <a:pt x="279" y="176"/>
                </a:lnTo>
                <a:lnTo>
                  <a:pt x="277" y="176"/>
                </a:lnTo>
                <a:lnTo>
                  <a:pt x="274" y="176"/>
                </a:lnTo>
                <a:lnTo>
                  <a:pt x="273" y="176"/>
                </a:lnTo>
                <a:lnTo>
                  <a:pt x="268" y="176"/>
                </a:lnTo>
                <a:lnTo>
                  <a:pt x="266" y="176"/>
                </a:lnTo>
                <a:lnTo>
                  <a:pt x="264" y="176"/>
                </a:lnTo>
                <a:lnTo>
                  <a:pt x="263" y="176"/>
                </a:lnTo>
                <a:lnTo>
                  <a:pt x="259" y="175"/>
                </a:lnTo>
                <a:lnTo>
                  <a:pt x="258" y="175"/>
                </a:lnTo>
                <a:lnTo>
                  <a:pt x="255" y="175"/>
                </a:lnTo>
                <a:lnTo>
                  <a:pt x="253" y="175"/>
                </a:lnTo>
                <a:lnTo>
                  <a:pt x="250" y="175"/>
                </a:lnTo>
                <a:lnTo>
                  <a:pt x="248" y="175"/>
                </a:lnTo>
                <a:lnTo>
                  <a:pt x="246" y="175"/>
                </a:lnTo>
                <a:lnTo>
                  <a:pt x="243" y="175"/>
                </a:lnTo>
                <a:lnTo>
                  <a:pt x="241" y="175"/>
                </a:lnTo>
                <a:lnTo>
                  <a:pt x="240" y="175"/>
                </a:lnTo>
                <a:lnTo>
                  <a:pt x="238" y="175"/>
                </a:lnTo>
                <a:lnTo>
                  <a:pt x="237" y="175"/>
                </a:lnTo>
                <a:lnTo>
                  <a:pt x="235" y="175"/>
                </a:lnTo>
                <a:lnTo>
                  <a:pt x="233" y="175"/>
                </a:lnTo>
                <a:lnTo>
                  <a:pt x="230" y="175"/>
                </a:lnTo>
                <a:lnTo>
                  <a:pt x="228" y="175"/>
                </a:lnTo>
                <a:lnTo>
                  <a:pt x="225" y="175"/>
                </a:lnTo>
                <a:lnTo>
                  <a:pt x="223" y="175"/>
                </a:lnTo>
                <a:lnTo>
                  <a:pt x="220" y="175"/>
                </a:lnTo>
                <a:lnTo>
                  <a:pt x="217" y="175"/>
                </a:lnTo>
                <a:lnTo>
                  <a:pt x="214" y="175"/>
                </a:lnTo>
                <a:lnTo>
                  <a:pt x="212" y="175"/>
                </a:lnTo>
                <a:lnTo>
                  <a:pt x="210" y="175"/>
                </a:lnTo>
                <a:lnTo>
                  <a:pt x="207" y="175"/>
                </a:lnTo>
                <a:lnTo>
                  <a:pt x="204" y="175"/>
                </a:lnTo>
                <a:lnTo>
                  <a:pt x="202" y="175"/>
                </a:lnTo>
                <a:lnTo>
                  <a:pt x="199" y="175"/>
                </a:lnTo>
                <a:lnTo>
                  <a:pt x="196" y="175"/>
                </a:lnTo>
                <a:lnTo>
                  <a:pt x="194" y="175"/>
                </a:lnTo>
                <a:lnTo>
                  <a:pt x="192" y="175"/>
                </a:lnTo>
                <a:lnTo>
                  <a:pt x="191" y="175"/>
                </a:lnTo>
                <a:lnTo>
                  <a:pt x="189" y="175"/>
                </a:lnTo>
                <a:lnTo>
                  <a:pt x="188" y="175"/>
                </a:lnTo>
                <a:lnTo>
                  <a:pt x="186" y="175"/>
                </a:lnTo>
                <a:lnTo>
                  <a:pt x="184" y="175"/>
                </a:lnTo>
                <a:lnTo>
                  <a:pt x="183" y="173"/>
                </a:lnTo>
                <a:lnTo>
                  <a:pt x="181" y="173"/>
                </a:lnTo>
                <a:lnTo>
                  <a:pt x="179" y="173"/>
                </a:lnTo>
                <a:lnTo>
                  <a:pt x="178" y="173"/>
                </a:lnTo>
                <a:lnTo>
                  <a:pt x="176" y="173"/>
                </a:lnTo>
                <a:lnTo>
                  <a:pt x="174" y="173"/>
                </a:lnTo>
                <a:lnTo>
                  <a:pt x="168" y="173"/>
                </a:lnTo>
                <a:lnTo>
                  <a:pt x="166" y="173"/>
                </a:lnTo>
                <a:lnTo>
                  <a:pt x="165" y="173"/>
                </a:lnTo>
                <a:lnTo>
                  <a:pt x="163" y="173"/>
                </a:lnTo>
                <a:lnTo>
                  <a:pt x="161" y="173"/>
                </a:lnTo>
                <a:lnTo>
                  <a:pt x="160" y="173"/>
                </a:lnTo>
                <a:lnTo>
                  <a:pt x="158" y="173"/>
                </a:lnTo>
                <a:lnTo>
                  <a:pt x="157" y="173"/>
                </a:lnTo>
                <a:lnTo>
                  <a:pt x="153" y="173"/>
                </a:lnTo>
                <a:lnTo>
                  <a:pt x="152" y="173"/>
                </a:lnTo>
                <a:lnTo>
                  <a:pt x="150" y="173"/>
                </a:lnTo>
                <a:lnTo>
                  <a:pt x="148" y="173"/>
                </a:lnTo>
                <a:lnTo>
                  <a:pt x="147" y="173"/>
                </a:lnTo>
                <a:lnTo>
                  <a:pt x="145" y="173"/>
                </a:lnTo>
                <a:lnTo>
                  <a:pt x="143" y="173"/>
                </a:lnTo>
                <a:lnTo>
                  <a:pt x="142" y="173"/>
                </a:lnTo>
                <a:lnTo>
                  <a:pt x="140" y="173"/>
                </a:lnTo>
                <a:lnTo>
                  <a:pt x="139" y="173"/>
                </a:lnTo>
                <a:lnTo>
                  <a:pt x="137" y="173"/>
                </a:lnTo>
                <a:lnTo>
                  <a:pt x="135" y="173"/>
                </a:lnTo>
                <a:lnTo>
                  <a:pt x="134" y="173"/>
                </a:lnTo>
                <a:lnTo>
                  <a:pt x="132" y="173"/>
                </a:lnTo>
                <a:lnTo>
                  <a:pt x="130" y="173"/>
                </a:lnTo>
                <a:lnTo>
                  <a:pt x="129" y="173"/>
                </a:lnTo>
                <a:lnTo>
                  <a:pt x="127" y="173"/>
                </a:lnTo>
                <a:lnTo>
                  <a:pt x="125" y="173"/>
                </a:lnTo>
                <a:lnTo>
                  <a:pt x="125" y="175"/>
                </a:lnTo>
                <a:lnTo>
                  <a:pt x="124" y="175"/>
                </a:lnTo>
                <a:lnTo>
                  <a:pt x="122" y="175"/>
                </a:lnTo>
                <a:lnTo>
                  <a:pt x="121" y="175"/>
                </a:lnTo>
                <a:lnTo>
                  <a:pt x="119" y="175"/>
                </a:lnTo>
                <a:lnTo>
                  <a:pt x="117" y="175"/>
                </a:lnTo>
                <a:lnTo>
                  <a:pt x="117" y="176"/>
                </a:lnTo>
                <a:lnTo>
                  <a:pt x="117" y="178"/>
                </a:lnTo>
                <a:lnTo>
                  <a:pt x="121" y="183"/>
                </a:lnTo>
                <a:lnTo>
                  <a:pt x="122" y="183"/>
                </a:lnTo>
                <a:lnTo>
                  <a:pt x="124" y="185"/>
                </a:lnTo>
                <a:lnTo>
                  <a:pt x="122" y="188"/>
                </a:lnTo>
                <a:lnTo>
                  <a:pt x="121" y="188"/>
                </a:lnTo>
                <a:lnTo>
                  <a:pt x="122" y="191"/>
                </a:lnTo>
                <a:lnTo>
                  <a:pt x="121" y="191"/>
                </a:lnTo>
                <a:lnTo>
                  <a:pt x="119" y="191"/>
                </a:lnTo>
                <a:lnTo>
                  <a:pt x="117" y="191"/>
                </a:lnTo>
                <a:lnTo>
                  <a:pt x="116" y="191"/>
                </a:lnTo>
                <a:lnTo>
                  <a:pt x="114" y="191"/>
                </a:lnTo>
                <a:lnTo>
                  <a:pt x="112" y="191"/>
                </a:lnTo>
                <a:lnTo>
                  <a:pt x="111" y="191"/>
                </a:lnTo>
                <a:lnTo>
                  <a:pt x="109" y="190"/>
                </a:lnTo>
                <a:lnTo>
                  <a:pt x="107" y="190"/>
                </a:lnTo>
                <a:lnTo>
                  <a:pt x="106" y="190"/>
                </a:lnTo>
                <a:lnTo>
                  <a:pt x="104" y="190"/>
                </a:lnTo>
                <a:lnTo>
                  <a:pt x="99" y="190"/>
                </a:lnTo>
                <a:lnTo>
                  <a:pt x="98" y="190"/>
                </a:lnTo>
                <a:lnTo>
                  <a:pt x="96" y="190"/>
                </a:lnTo>
                <a:lnTo>
                  <a:pt x="94" y="190"/>
                </a:lnTo>
                <a:lnTo>
                  <a:pt x="93" y="190"/>
                </a:lnTo>
                <a:lnTo>
                  <a:pt x="91" y="190"/>
                </a:lnTo>
                <a:lnTo>
                  <a:pt x="90" y="190"/>
                </a:lnTo>
                <a:lnTo>
                  <a:pt x="88" y="190"/>
                </a:lnTo>
                <a:lnTo>
                  <a:pt x="86" y="190"/>
                </a:lnTo>
                <a:lnTo>
                  <a:pt x="85" y="190"/>
                </a:lnTo>
                <a:lnTo>
                  <a:pt x="83" y="190"/>
                </a:lnTo>
                <a:lnTo>
                  <a:pt x="81" y="190"/>
                </a:lnTo>
                <a:lnTo>
                  <a:pt x="80" y="190"/>
                </a:lnTo>
                <a:lnTo>
                  <a:pt x="78" y="190"/>
                </a:lnTo>
                <a:lnTo>
                  <a:pt x="78" y="188"/>
                </a:lnTo>
                <a:lnTo>
                  <a:pt x="78" y="186"/>
                </a:lnTo>
                <a:lnTo>
                  <a:pt x="78" y="185"/>
                </a:lnTo>
                <a:lnTo>
                  <a:pt x="78" y="183"/>
                </a:lnTo>
                <a:lnTo>
                  <a:pt x="78" y="181"/>
                </a:lnTo>
                <a:lnTo>
                  <a:pt x="80" y="181"/>
                </a:lnTo>
                <a:lnTo>
                  <a:pt x="80" y="180"/>
                </a:lnTo>
                <a:lnTo>
                  <a:pt x="80" y="178"/>
                </a:lnTo>
                <a:lnTo>
                  <a:pt x="80" y="176"/>
                </a:lnTo>
                <a:lnTo>
                  <a:pt x="80" y="175"/>
                </a:lnTo>
                <a:lnTo>
                  <a:pt x="80" y="173"/>
                </a:lnTo>
                <a:lnTo>
                  <a:pt x="80" y="172"/>
                </a:lnTo>
                <a:lnTo>
                  <a:pt x="80" y="170"/>
                </a:lnTo>
                <a:lnTo>
                  <a:pt x="80" y="168"/>
                </a:lnTo>
                <a:lnTo>
                  <a:pt x="80" y="167"/>
                </a:lnTo>
                <a:lnTo>
                  <a:pt x="80" y="165"/>
                </a:lnTo>
                <a:lnTo>
                  <a:pt x="80" y="163"/>
                </a:lnTo>
                <a:lnTo>
                  <a:pt x="80" y="162"/>
                </a:lnTo>
                <a:lnTo>
                  <a:pt x="80" y="160"/>
                </a:lnTo>
                <a:lnTo>
                  <a:pt x="80" y="159"/>
                </a:lnTo>
                <a:lnTo>
                  <a:pt x="80" y="157"/>
                </a:lnTo>
                <a:lnTo>
                  <a:pt x="80" y="155"/>
                </a:lnTo>
                <a:lnTo>
                  <a:pt x="80" y="154"/>
                </a:lnTo>
                <a:lnTo>
                  <a:pt x="80" y="152"/>
                </a:lnTo>
                <a:lnTo>
                  <a:pt x="80" y="150"/>
                </a:lnTo>
                <a:lnTo>
                  <a:pt x="80" y="149"/>
                </a:lnTo>
                <a:lnTo>
                  <a:pt x="80" y="147"/>
                </a:lnTo>
                <a:lnTo>
                  <a:pt x="80" y="145"/>
                </a:lnTo>
                <a:lnTo>
                  <a:pt x="80" y="144"/>
                </a:lnTo>
                <a:lnTo>
                  <a:pt x="80" y="142"/>
                </a:lnTo>
                <a:lnTo>
                  <a:pt x="80" y="141"/>
                </a:lnTo>
                <a:lnTo>
                  <a:pt x="80" y="139"/>
                </a:lnTo>
                <a:lnTo>
                  <a:pt x="80" y="137"/>
                </a:lnTo>
                <a:lnTo>
                  <a:pt x="80" y="136"/>
                </a:lnTo>
                <a:lnTo>
                  <a:pt x="80" y="134"/>
                </a:lnTo>
                <a:lnTo>
                  <a:pt x="78" y="134"/>
                </a:lnTo>
                <a:lnTo>
                  <a:pt x="76" y="134"/>
                </a:lnTo>
                <a:lnTo>
                  <a:pt x="75" y="134"/>
                </a:lnTo>
                <a:lnTo>
                  <a:pt x="73" y="134"/>
                </a:lnTo>
                <a:lnTo>
                  <a:pt x="72" y="134"/>
                </a:lnTo>
                <a:lnTo>
                  <a:pt x="70" y="132"/>
                </a:lnTo>
                <a:lnTo>
                  <a:pt x="72" y="131"/>
                </a:lnTo>
                <a:lnTo>
                  <a:pt x="72" y="129"/>
                </a:lnTo>
                <a:lnTo>
                  <a:pt x="72" y="127"/>
                </a:lnTo>
                <a:lnTo>
                  <a:pt x="72" y="126"/>
                </a:lnTo>
                <a:lnTo>
                  <a:pt x="72" y="124"/>
                </a:lnTo>
                <a:lnTo>
                  <a:pt x="70" y="124"/>
                </a:lnTo>
                <a:lnTo>
                  <a:pt x="67" y="124"/>
                </a:lnTo>
                <a:lnTo>
                  <a:pt x="65" y="124"/>
                </a:lnTo>
                <a:lnTo>
                  <a:pt x="63" y="124"/>
                </a:lnTo>
                <a:lnTo>
                  <a:pt x="62" y="124"/>
                </a:lnTo>
                <a:lnTo>
                  <a:pt x="62" y="123"/>
                </a:lnTo>
                <a:lnTo>
                  <a:pt x="62" y="119"/>
                </a:lnTo>
                <a:lnTo>
                  <a:pt x="62" y="118"/>
                </a:lnTo>
                <a:lnTo>
                  <a:pt x="62" y="114"/>
                </a:lnTo>
                <a:lnTo>
                  <a:pt x="57" y="114"/>
                </a:lnTo>
                <a:lnTo>
                  <a:pt x="55" y="114"/>
                </a:lnTo>
                <a:lnTo>
                  <a:pt x="54" y="114"/>
                </a:lnTo>
                <a:lnTo>
                  <a:pt x="54" y="111"/>
                </a:lnTo>
                <a:lnTo>
                  <a:pt x="54" y="109"/>
                </a:lnTo>
                <a:lnTo>
                  <a:pt x="54" y="106"/>
                </a:lnTo>
                <a:lnTo>
                  <a:pt x="49" y="106"/>
                </a:lnTo>
                <a:lnTo>
                  <a:pt x="44" y="105"/>
                </a:lnTo>
                <a:lnTo>
                  <a:pt x="44" y="103"/>
                </a:lnTo>
                <a:lnTo>
                  <a:pt x="44" y="101"/>
                </a:lnTo>
                <a:lnTo>
                  <a:pt x="44" y="100"/>
                </a:lnTo>
                <a:lnTo>
                  <a:pt x="44" y="96"/>
                </a:lnTo>
                <a:lnTo>
                  <a:pt x="39" y="96"/>
                </a:lnTo>
                <a:lnTo>
                  <a:pt x="34" y="95"/>
                </a:lnTo>
                <a:lnTo>
                  <a:pt x="36" y="93"/>
                </a:lnTo>
                <a:lnTo>
                  <a:pt x="36" y="88"/>
                </a:lnTo>
                <a:lnTo>
                  <a:pt x="36" y="87"/>
                </a:lnTo>
                <a:lnTo>
                  <a:pt x="32" y="87"/>
                </a:lnTo>
                <a:lnTo>
                  <a:pt x="31" y="87"/>
                </a:lnTo>
                <a:lnTo>
                  <a:pt x="26" y="87"/>
                </a:lnTo>
                <a:lnTo>
                  <a:pt x="26" y="83"/>
                </a:lnTo>
                <a:lnTo>
                  <a:pt x="26" y="82"/>
                </a:lnTo>
                <a:lnTo>
                  <a:pt x="26" y="80"/>
                </a:lnTo>
                <a:lnTo>
                  <a:pt x="26" y="78"/>
                </a:lnTo>
                <a:lnTo>
                  <a:pt x="26" y="77"/>
                </a:lnTo>
                <a:lnTo>
                  <a:pt x="24" y="77"/>
                </a:lnTo>
                <a:lnTo>
                  <a:pt x="21" y="77"/>
                </a:lnTo>
                <a:lnTo>
                  <a:pt x="18" y="77"/>
                </a:lnTo>
                <a:lnTo>
                  <a:pt x="18" y="70"/>
                </a:lnTo>
                <a:lnTo>
                  <a:pt x="18" y="69"/>
                </a:lnTo>
                <a:lnTo>
                  <a:pt x="18" y="67"/>
                </a:lnTo>
                <a:lnTo>
                  <a:pt x="16" y="67"/>
                </a:lnTo>
                <a:lnTo>
                  <a:pt x="8" y="67"/>
                </a:lnTo>
                <a:lnTo>
                  <a:pt x="8" y="65"/>
                </a:lnTo>
                <a:lnTo>
                  <a:pt x="8" y="64"/>
                </a:lnTo>
                <a:lnTo>
                  <a:pt x="8" y="62"/>
                </a:lnTo>
                <a:lnTo>
                  <a:pt x="8" y="59"/>
                </a:lnTo>
                <a:lnTo>
                  <a:pt x="3" y="59"/>
                </a:lnTo>
                <a:lnTo>
                  <a:pt x="0" y="59"/>
                </a:lnTo>
                <a:lnTo>
                  <a:pt x="0" y="57"/>
                </a:lnTo>
                <a:lnTo>
                  <a:pt x="0" y="54"/>
                </a:lnTo>
                <a:lnTo>
                  <a:pt x="0" y="52"/>
                </a:lnTo>
                <a:lnTo>
                  <a:pt x="0" y="47"/>
                </a:lnTo>
                <a:lnTo>
                  <a:pt x="0" y="46"/>
                </a:lnTo>
                <a:lnTo>
                  <a:pt x="0" y="39"/>
                </a:lnTo>
                <a:lnTo>
                  <a:pt x="0" y="38"/>
                </a:lnTo>
                <a:lnTo>
                  <a:pt x="0" y="34"/>
                </a:lnTo>
                <a:lnTo>
                  <a:pt x="0" y="31"/>
                </a:lnTo>
                <a:lnTo>
                  <a:pt x="0" y="25"/>
                </a:lnTo>
                <a:lnTo>
                  <a:pt x="0" y="23"/>
                </a:lnTo>
                <a:lnTo>
                  <a:pt x="0" y="20"/>
                </a:lnTo>
                <a:lnTo>
                  <a:pt x="0" y="16"/>
                </a:lnTo>
                <a:lnTo>
                  <a:pt x="0" y="13"/>
                </a:lnTo>
                <a:lnTo>
                  <a:pt x="1" y="3"/>
                </a:lnTo>
                <a:lnTo>
                  <a:pt x="1" y="2"/>
                </a:lnTo>
                <a:lnTo>
                  <a:pt x="6" y="2"/>
                </a:lnTo>
                <a:lnTo>
                  <a:pt x="13" y="2"/>
                </a:lnTo>
                <a:lnTo>
                  <a:pt x="14" y="2"/>
                </a:lnTo>
                <a:lnTo>
                  <a:pt x="16" y="2"/>
                </a:lnTo>
                <a:lnTo>
                  <a:pt x="18" y="2"/>
                </a:lnTo>
                <a:lnTo>
                  <a:pt x="19" y="3"/>
                </a:lnTo>
                <a:lnTo>
                  <a:pt x="21" y="3"/>
                </a:lnTo>
                <a:lnTo>
                  <a:pt x="23" y="3"/>
                </a:lnTo>
                <a:lnTo>
                  <a:pt x="24" y="3"/>
                </a:lnTo>
                <a:lnTo>
                  <a:pt x="26" y="3"/>
                </a:lnTo>
                <a:lnTo>
                  <a:pt x="29" y="3"/>
                </a:lnTo>
                <a:lnTo>
                  <a:pt x="31" y="3"/>
                </a:lnTo>
                <a:lnTo>
                  <a:pt x="44" y="3"/>
                </a:lnTo>
                <a:lnTo>
                  <a:pt x="45" y="3"/>
                </a:lnTo>
                <a:lnTo>
                  <a:pt x="47" y="3"/>
                </a:lnTo>
                <a:lnTo>
                  <a:pt x="52" y="3"/>
                </a:lnTo>
                <a:lnTo>
                  <a:pt x="62" y="5"/>
                </a:lnTo>
                <a:lnTo>
                  <a:pt x="63" y="5"/>
                </a:lnTo>
                <a:lnTo>
                  <a:pt x="65" y="5"/>
                </a:lnTo>
                <a:lnTo>
                  <a:pt x="65" y="2"/>
                </a:lnTo>
                <a:lnTo>
                  <a:pt x="65" y="0"/>
                </a:lnTo>
                <a:lnTo>
                  <a:pt x="67" y="0"/>
                </a:lnTo>
                <a:lnTo>
                  <a:pt x="72" y="0"/>
                </a:lnTo>
                <a:lnTo>
                  <a:pt x="73" y="0"/>
                </a:lnTo>
                <a:lnTo>
                  <a:pt x="73" y="2"/>
                </a:lnTo>
                <a:lnTo>
                  <a:pt x="73" y="3"/>
                </a:lnTo>
                <a:lnTo>
                  <a:pt x="73" y="5"/>
                </a:lnTo>
              </a:path>
            </a:pathLst>
          </a:custGeom>
          <a:solidFill>
            <a:srgbClr val="FFC000"/>
          </a:solidFill>
          <a:ln w="1270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r>
              <a:rPr lang="en-US" dirty="0" smtClean="0">
                <a:solidFill>
                  <a:prstClr val="black"/>
                </a:solidFill>
              </a:rPr>
              <a:t>           </a:t>
            </a:r>
            <a:endParaRPr lang="en-US" dirty="0">
              <a:solidFill>
                <a:prstClr val="black"/>
              </a:solidFill>
            </a:endParaRPr>
          </a:p>
        </p:txBody>
      </p:sp>
      <p:sp>
        <p:nvSpPr>
          <p:cNvPr id="2204" name="Freeform 830"/>
          <p:cNvSpPr>
            <a:spLocks/>
          </p:cNvSpPr>
          <p:nvPr/>
        </p:nvSpPr>
        <p:spPr bwMode="auto">
          <a:xfrm>
            <a:off x="2161539" y="2291394"/>
            <a:ext cx="645484" cy="493374"/>
          </a:xfrm>
          <a:custGeom>
            <a:avLst/>
            <a:gdLst>
              <a:gd name="T0" fmla="*/ 64 w 319"/>
              <a:gd name="T1" fmla="*/ 1 h 237"/>
              <a:gd name="T2" fmla="*/ 87 w 319"/>
              <a:gd name="T3" fmla="*/ 3 h 237"/>
              <a:gd name="T4" fmla="*/ 109 w 319"/>
              <a:gd name="T5" fmla="*/ 3 h 237"/>
              <a:gd name="T6" fmla="*/ 124 w 319"/>
              <a:gd name="T7" fmla="*/ 5 h 237"/>
              <a:gd name="T8" fmla="*/ 149 w 319"/>
              <a:gd name="T9" fmla="*/ 5 h 237"/>
              <a:gd name="T10" fmla="*/ 172 w 319"/>
              <a:gd name="T11" fmla="*/ 6 h 237"/>
              <a:gd name="T12" fmla="*/ 188 w 319"/>
              <a:gd name="T13" fmla="*/ 6 h 237"/>
              <a:gd name="T14" fmla="*/ 219 w 319"/>
              <a:gd name="T15" fmla="*/ 8 h 237"/>
              <a:gd name="T16" fmla="*/ 243 w 319"/>
              <a:gd name="T17" fmla="*/ 8 h 237"/>
              <a:gd name="T18" fmla="*/ 271 w 319"/>
              <a:gd name="T19" fmla="*/ 9 h 237"/>
              <a:gd name="T20" fmla="*/ 307 w 319"/>
              <a:gd name="T21" fmla="*/ 16 h 237"/>
              <a:gd name="T22" fmla="*/ 305 w 319"/>
              <a:gd name="T23" fmla="*/ 32 h 237"/>
              <a:gd name="T24" fmla="*/ 302 w 319"/>
              <a:gd name="T25" fmla="*/ 49 h 237"/>
              <a:gd name="T26" fmla="*/ 310 w 319"/>
              <a:gd name="T27" fmla="*/ 65 h 237"/>
              <a:gd name="T28" fmla="*/ 319 w 319"/>
              <a:gd name="T29" fmla="*/ 75 h 237"/>
              <a:gd name="T30" fmla="*/ 315 w 319"/>
              <a:gd name="T31" fmla="*/ 94 h 237"/>
              <a:gd name="T32" fmla="*/ 302 w 319"/>
              <a:gd name="T33" fmla="*/ 104 h 237"/>
              <a:gd name="T34" fmla="*/ 284 w 319"/>
              <a:gd name="T35" fmla="*/ 103 h 237"/>
              <a:gd name="T36" fmla="*/ 281 w 319"/>
              <a:gd name="T37" fmla="*/ 112 h 237"/>
              <a:gd name="T38" fmla="*/ 273 w 319"/>
              <a:gd name="T39" fmla="*/ 125 h 237"/>
              <a:gd name="T40" fmla="*/ 268 w 319"/>
              <a:gd name="T41" fmla="*/ 134 h 237"/>
              <a:gd name="T42" fmla="*/ 266 w 319"/>
              <a:gd name="T43" fmla="*/ 145 h 237"/>
              <a:gd name="T44" fmla="*/ 253 w 319"/>
              <a:gd name="T45" fmla="*/ 145 h 237"/>
              <a:gd name="T46" fmla="*/ 252 w 319"/>
              <a:gd name="T47" fmla="*/ 156 h 237"/>
              <a:gd name="T48" fmla="*/ 255 w 319"/>
              <a:gd name="T49" fmla="*/ 166 h 237"/>
              <a:gd name="T50" fmla="*/ 266 w 319"/>
              <a:gd name="T51" fmla="*/ 170 h 237"/>
              <a:gd name="T52" fmla="*/ 278 w 319"/>
              <a:gd name="T53" fmla="*/ 171 h 237"/>
              <a:gd name="T54" fmla="*/ 288 w 319"/>
              <a:gd name="T55" fmla="*/ 176 h 237"/>
              <a:gd name="T56" fmla="*/ 289 w 319"/>
              <a:gd name="T57" fmla="*/ 184 h 237"/>
              <a:gd name="T58" fmla="*/ 279 w 319"/>
              <a:gd name="T59" fmla="*/ 189 h 237"/>
              <a:gd name="T60" fmla="*/ 271 w 319"/>
              <a:gd name="T61" fmla="*/ 199 h 237"/>
              <a:gd name="T62" fmla="*/ 263 w 319"/>
              <a:gd name="T63" fmla="*/ 210 h 237"/>
              <a:gd name="T64" fmla="*/ 270 w 319"/>
              <a:gd name="T65" fmla="*/ 222 h 237"/>
              <a:gd name="T66" fmla="*/ 263 w 319"/>
              <a:gd name="T67" fmla="*/ 232 h 237"/>
              <a:gd name="T68" fmla="*/ 256 w 319"/>
              <a:gd name="T69" fmla="*/ 237 h 237"/>
              <a:gd name="T70" fmla="*/ 234 w 319"/>
              <a:gd name="T71" fmla="*/ 235 h 237"/>
              <a:gd name="T72" fmla="*/ 211 w 319"/>
              <a:gd name="T73" fmla="*/ 235 h 237"/>
              <a:gd name="T74" fmla="*/ 198 w 319"/>
              <a:gd name="T75" fmla="*/ 235 h 237"/>
              <a:gd name="T76" fmla="*/ 183 w 319"/>
              <a:gd name="T77" fmla="*/ 233 h 237"/>
              <a:gd name="T78" fmla="*/ 170 w 319"/>
              <a:gd name="T79" fmla="*/ 233 h 237"/>
              <a:gd name="T80" fmla="*/ 152 w 319"/>
              <a:gd name="T81" fmla="*/ 233 h 237"/>
              <a:gd name="T82" fmla="*/ 127 w 319"/>
              <a:gd name="T83" fmla="*/ 232 h 237"/>
              <a:gd name="T84" fmla="*/ 101 w 319"/>
              <a:gd name="T85" fmla="*/ 230 h 237"/>
              <a:gd name="T86" fmla="*/ 87 w 319"/>
              <a:gd name="T87" fmla="*/ 230 h 237"/>
              <a:gd name="T88" fmla="*/ 72 w 319"/>
              <a:gd name="T89" fmla="*/ 230 h 237"/>
              <a:gd name="T90" fmla="*/ 57 w 319"/>
              <a:gd name="T91" fmla="*/ 228 h 237"/>
              <a:gd name="T92" fmla="*/ 36 w 319"/>
              <a:gd name="T93" fmla="*/ 228 h 237"/>
              <a:gd name="T94" fmla="*/ 15 w 319"/>
              <a:gd name="T95" fmla="*/ 227 h 237"/>
              <a:gd name="T96" fmla="*/ 0 w 319"/>
              <a:gd name="T97" fmla="*/ 215 h 237"/>
              <a:gd name="T98" fmla="*/ 2 w 319"/>
              <a:gd name="T99" fmla="*/ 189 h 237"/>
              <a:gd name="T100" fmla="*/ 3 w 319"/>
              <a:gd name="T101" fmla="*/ 140 h 237"/>
              <a:gd name="T102" fmla="*/ 5 w 319"/>
              <a:gd name="T103" fmla="*/ 107 h 237"/>
              <a:gd name="T104" fmla="*/ 5 w 319"/>
              <a:gd name="T105" fmla="*/ 93 h 237"/>
              <a:gd name="T106" fmla="*/ 5 w 319"/>
              <a:gd name="T107" fmla="*/ 78 h 237"/>
              <a:gd name="T108" fmla="*/ 6 w 319"/>
              <a:gd name="T109" fmla="*/ 49 h 237"/>
              <a:gd name="T110" fmla="*/ 8 w 319"/>
              <a:gd name="T111" fmla="*/ 27 h 237"/>
              <a:gd name="T112" fmla="*/ 8 w 319"/>
              <a:gd name="T113" fmla="*/ 5 h 237"/>
              <a:gd name="T114" fmla="*/ 26 w 319"/>
              <a:gd name="T11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237">
                <a:moveTo>
                  <a:pt x="39" y="0"/>
                </a:moveTo>
                <a:lnTo>
                  <a:pt x="54" y="1"/>
                </a:lnTo>
                <a:lnTo>
                  <a:pt x="55" y="1"/>
                </a:lnTo>
                <a:lnTo>
                  <a:pt x="57" y="1"/>
                </a:lnTo>
                <a:lnTo>
                  <a:pt x="59" y="1"/>
                </a:lnTo>
                <a:lnTo>
                  <a:pt x="60" y="1"/>
                </a:lnTo>
                <a:lnTo>
                  <a:pt x="62" y="1"/>
                </a:lnTo>
                <a:lnTo>
                  <a:pt x="64" y="1"/>
                </a:lnTo>
                <a:lnTo>
                  <a:pt x="69" y="1"/>
                </a:lnTo>
                <a:lnTo>
                  <a:pt x="73" y="1"/>
                </a:lnTo>
                <a:lnTo>
                  <a:pt x="75" y="1"/>
                </a:lnTo>
                <a:lnTo>
                  <a:pt x="77" y="1"/>
                </a:lnTo>
                <a:lnTo>
                  <a:pt x="78" y="1"/>
                </a:lnTo>
                <a:lnTo>
                  <a:pt x="80" y="1"/>
                </a:lnTo>
                <a:lnTo>
                  <a:pt x="85" y="3"/>
                </a:lnTo>
                <a:lnTo>
                  <a:pt x="87" y="3"/>
                </a:lnTo>
                <a:lnTo>
                  <a:pt x="88" y="3"/>
                </a:lnTo>
                <a:lnTo>
                  <a:pt x="90" y="3"/>
                </a:lnTo>
                <a:lnTo>
                  <a:pt x="91" y="3"/>
                </a:lnTo>
                <a:lnTo>
                  <a:pt x="95" y="3"/>
                </a:lnTo>
                <a:lnTo>
                  <a:pt x="101" y="3"/>
                </a:lnTo>
                <a:lnTo>
                  <a:pt x="103" y="3"/>
                </a:lnTo>
                <a:lnTo>
                  <a:pt x="105" y="3"/>
                </a:lnTo>
                <a:lnTo>
                  <a:pt x="109" y="3"/>
                </a:lnTo>
                <a:lnTo>
                  <a:pt x="113" y="3"/>
                </a:lnTo>
                <a:lnTo>
                  <a:pt x="113" y="5"/>
                </a:lnTo>
                <a:lnTo>
                  <a:pt x="114" y="5"/>
                </a:lnTo>
                <a:lnTo>
                  <a:pt x="116" y="5"/>
                </a:lnTo>
                <a:lnTo>
                  <a:pt x="118" y="5"/>
                </a:lnTo>
                <a:lnTo>
                  <a:pt x="119" y="5"/>
                </a:lnTo>
                <a:lnTo>
                  <a:pt x="121" y="5"/>
                </a:lnTo>
                <a:lnTo>
                  <a:pt x="124" y="5"/>
                </a:lnTo>
                <a:lnTo>
                  <a:pt x="129" y="5"/>
                </a:lnTo>
                <a:lnTo>
                  <a:pt x="132" y="5"/>
                </a:lnTo>
                <a:lnTo>
                  <a:pt x="134" y="5"/>
                </a:lnTo>
                <a:lnTo>
                  <a:pt x="136" y="5"/>
                </a:lnTo>
                <a:lnTo>
                  <a:pt x="140" y="5"/>
                </a:lnTo>
                <a:lnTo>
                  <a:pt x="142" y="5"/>
                </a:lnTo>
                <a:lnTo>
                  <a:pt x="145" y="5"/>
                </a:lnTo>
                <a:lnTo>
                  <a:pt x="149" y="5"/>
                </a:lnTo>
                <a:lnTo>
                  <a:pt x="150" y="5"/>
                </a:lnTo>
                <a:lnTo>
                  <a:pt x="155" y="5"/>
                </a:lnTo>
                <a:lnTo>
                  <a:pt x="157" y="6"/>
                </a:lnTo>
                <a:lnTo>
                  <a:pt x="158" y="6"/>
                </a:lnTo>
                <a:lnTo>
                  <a:pt x="165" y="6"/>
                </a:lnTo>
                <a:lnTo>
                  <a:pt x="167" y="6"/>
                </a:lnTo>
                <a:lnTo>
                  <a:pt x="170" y="6"/>
                </a:lnTo>
                <a:lnTo>
                  <a:pt x="172" y="6"/>
                </a:lnTo>
                <a:lnTo>
                  <a:pt x="175" y="6"/>
                </a:lnTo>
                <a:lnTo>
                  <a:pt x="176" y="6"/>
                </a:lnTo>
                <a:lnTo>
                  <a:pt x="178" y="6"/>
                </a:lnTo>
                <a:lnTo>
                  <a:pt x="180" y="6"/>
                </a:lnTo>
                <a:lnTo>
                  <a:pt x="181" y="6"/>
                </a:lnTo>
                <a:lnTo>
                  <a:pt x="183" y="6"/>
                </a:lnTo>
                <a:lnTo>
                  <a:pt x="186" y="6"/>
                </a:lnTo>
                <a:lnTo>
                  <a:pt x="188" y="6"/>
                </a:lnTo>
                <a:lnTo>
                  <a:pt x="189" y="6"/>
                </a:lnTo>
                <a:lnTo>
                  <a:pt x="191" y="6"/>
                </a:lnTo>
                <a:lnTo>
                  <a:pt x="204" y="8"/>
                </a:lnTo>
                <a:lnTo>
                  <a:pt x="207" y="8"/>
                </a:lnTo>
                <a:lnTo>
                  <a:pt x="211" y="8"/>
                </a:lnTo>
                <a:lnTo>
                  <a:pt x="212" y="8"/>
                </a:lnTo>
                <a:lnTo>
                  <a:pt x="216" y="8"/>
                </a:lnTo>
                <a:lnTo>
                  <a:pt x="219" y="8"/>
                </a:lnTo>
                <a:lnTo>
                  <a:pt x="221" y="8"/>
                </a:lnTo>
                <a:lnTo>
                  <a:pt x="222" y="8"/>
                </a:lnTo>
                <a:lnTo>
                  <a:pt x="224" y="8"/>
                </a:lnTo>
                <a:lnTo>
                  <a:pt x="232" y="8"/>
                </a:lnTo>
                <a:lnTo>
                  <a:pt x="237" y="8"/>
                </a:lnTo>
                <a:lnTo>
                  <a:pt x="240" y="8"/>
                </a:lnTo>
                <a:lnTo>
                  <a:pt x="242" y="8"/>
                </a:lnTo>
                <a:lnTo>
                  <a:pt x="243" y="8"/>
                </a:lnTo>
                <a:lnTo>
                  <a:pt x="245" y="8"/>
                </a:lnTo>
                <a:lnTo>
                  <a:pt x="247" y="8"/>
                </a:lnTo>
                <a:lnTo>
                  <a:pt x="253" y="9"/>
                </a:lnTo>
                <a:lnTo>
                  <a:pt x="256" y="9"/>
                </a:lnTo>
                <a:lnTo>
                  <a:pt x="263" y="9"/>
                </a:lnTo>
                <a:lnTo>
                  <a:pt x="265" y="9"/>
                </a:lnTo>
                <a:lnTo>
                  <a:pt x="266" y="9"/>
                </a:lnTo>
                <a:lnTo>
                  <a:pt x="271" y="9"/>
                </a:lnTo>
                <a:lnTo>
                  <a:pt x="279" y="9"/>
                </a:lnTo>
                <a:lnTo>
                  <a:pt x="284" y="9"/>
                </a:lnTo>
                <a:lnTo>
                  <a:pt x="296" y="9"/>
                </a:lnTo>
                <a:lnTo>
                  <a:pt x="304" y="11"/>
                </a:lnTo>
                <a:lnTo>
                  <a:pt x="305" y="11"/>
                </a:lnTo>
                <a:lnTo>
                  <a:pt x="307" y="13"/>
                </a:lnTo>
                <a:lnTo>
                  <a:pt x="307" y="14"/>
                </a:lnTo>
                <a:lnTo>
                  <a:pt x="307" y="16"/>
                </a:lnTo>
                <a:lnTo>
                  <a:pt x="307" y="18"/>
                </a:lnTo>
                <a:lnTo>
                  <a:pt x="307" y="19"/>
                </a:lnTo>
                <a:lnTo>
                  <a:pt x="305" y="21"/>
                </a:lnTo>
                <a:lnTo>
                  <a:pt x="305" y="22"/>
                </a:lnTo>
                <a:lnTo>
                  <a:pt x="305" y="24"/>
                </a:lnTo>
                <a:lnTo>
                  <a:pt x="305" y="26"/>
                </a:lnTo>
                <a:lnTo>
                  <a:pt x="305" y="31"/>
                </a:lnTo>
                <a:lnTo>
                  <a:pt x="305" y="32"/>
                </a:lnTo>
                <a:lnTo>
                  <a:pt x="305" y="34"/>
                </a:lnTo>
                <a:lnTo>
                  <a:pt x="304" y="36"/>
                </a:lnTo>
                <a:lnTo>
                  <a:pt x="302" y="37"/>
                </a:lnTo>
                <a:lnTo>
                  <a:pt x="302" y="39"/>
                </a:lnTo>
                <a:lnTo>
                  <a:pt x="302" y="40"/>
                </a:lnTo>
                <a:lnTo>
                  <a:pt x="302" y="42"/>
                </a:lnTo>
                <a:lnTo>
                  <a:pt x="302" y="47"/>
                </a:lnTo>
                <a:lnTo>
                  <a:pt x="302" y="49"/>
                </a:lnTo>
                <a:lnTo>
                  <a:pt x="302" y="50"/>
                </a:lnTo>
                <a:lnTo>
                  <a:pt x="304" y="52"/>
                </a:lnTo>
                <a:lnTo>
                  <a:pt x="304" y="55"/>
                </a:lnTo>
                <a:lnTo>
                  <a:pt x="304" y="57"/>
                </a:lnTo>
                <a:lnTo>
                  <a:pt x="304" y="58"/>
                </a:lnTo>
                <a:lnTo>
                  <a:pt x="305" y="65"/>
                </a:lnTo>
                <a:lnTo>
                  <a:pt x="307" y="65"/>
                </a:lnTo>
                <a:lnTo>
                  <a:pt x="310" y="65"/>
                </a:lnTo>
                <a:lnTo>
                  <a:pt x="312" y="65"/>
                </a:lnTo>
                <a:lnTo>
                  <a:pt x="314" y="65"/>
                </a:lnTo>
                <a:lnTo>
                  <a:pt x="315" y="65"/>
                </a:lnTo>
                <a:lnTo>
                  <a:pt x="317" y="67"/>
                </a:lnTo>
                <a:lnTo>
                  <a:pt x="319" y="68"/>
                </a:lnTo>
                <a:lnTo>
                  <a:pt x="319" y="71"/>
                </a:lnTo>
                <a:lnTo>
                  <a:pt x="319" y="73"/>
                </a:lnTo>
                <a:lnTo>
                  <a:pt x="319" y="75"/>
                </a:lnTo>
                <a:lnTo>
                  <a:pt x="319" y="76"/>
                </a:lnTo>
                <a:lnTo>
                  <a:pt x="319" y="81"/>
                </a:lnTo>
                <a:lnTo>
                  <a:pt x="317" y="83"/>
                </a:lnTo>
                <a:lnTo>
                  <a:pt x="317" y="85"/>
                </a:lnTo>
                <a:lnTo>
                  <a:pt x="317" y="86"/>
                </a:lnTo>
                <a:lnTo>
                  <a:pt x="317" y="89"/>
                </a:lnTo>
                <a:lnTo>
                  <a:pt x="315" y="93"/>
                </a:lnTo>
                <a:lnTo>
                  <a:pt x="315" y="94"/>
                </a:lnTo>
                <a:lnTo>
                  <a:pt x="314" y="94"/>
                </a:lnTo>
                <a:lnTo>
                  <a:pt x="309" y="96"/>
                </a:lnTo>
                <a:lnTo>
                  <a:pt x="307" y="98"/>
                </a:lnTo>
                <a:lnTo>
                  <a:pt x="305" y="99"/>
                </a:lnTo>
                <a:lnTo>
                  <a:pt x="305" y="101"/>
                </a:lnTo>
                <a:lnTo>
                  <a:pt x="304" y="101"/>
                </a:lnTo>
                <a:lnTo>
                  <a:pt x="302" y="103"/>
                </a:lnTo>
                <a:lnTo>
                  <a:pt x="302" y="104"/>
                </a:lnTo>
                <a:lnTo>
                  <a:pt x="301" y="104"/>
                </a:lnTo>
                <a:lnTo>
                  <a:pt x="299" y="106"/>
                </a:lnTo>
                <a:lnTo>
                  <a:pt x="297" y="104"/>
                </a:lnTo>
                <a:lnTo>
                  <a:pt x="296" y="104"/>
                </a:lnTo>
                <a:lnTo>
                  <a:pt x="292" y="103"/>
                </a:lnTo>
                <a:lnTo>
                  <a:pt x="289" y="103"/>
                </a:lnTo>
                <a:lnTo>
                  <a:pt x="286" y="103"/>
                </a:lnTo>
                <a:lnTo>
                  <a:pt x="284" y="103"/>
                </a:lnTo>
                <a:lnTo>
                  <a:pt x="283" y="103"/>
                </a:lnTo>
                <a:lnTo>
                  <a:pt x="283" y="104"/>
                </a:lnTo>
                <a:lnTo>
                  <a:pt x="283" y="106"/>
                </a:lnTo>
                <a:lnTo>
                  <a:pt x="283" y="107"/>
                </a:lnTo>
                <a:lnTo>
                  <a:pt x="281" y="109"/>
                </a:lnTo>
                <a:lnTo>
                  <a:pt x="283" y="109"/>
                </a:lnTo>
                <a:lnTo>
                  <a:pt x="283" y="111"/>
                </a:lnTo>
                <a:lnTo>
                  <a:pt x="281" y="112"/>
                </a:lnTo>
                <a:lnTo>
                  <a:pt x="281" y="114"/>
                </a:lnTo>
                <a:lnTo>
                  <a:pt x="279" y="114"/>
                </a:lnTo>
                <a:lnTo>
                  <a:pt x="278" y="116"/>
                </a:lnTo>
                <a:lnTo>
                  <a:pt x="276" y="117"/>
                </a:lnTo>
                <a:lnTo>
                  <a:pt x="276" y="119"/>
                </a:lnTo>
                <a:lnTo>
                  <a:pt x="274" y="121"/>
                </a:lnTo>
                <a:lnTo>
                  <a:pt x="274" y="122"/>
                </a:lnTo>
                <a:lnTo>
                  <a:pt x="273" y="125"/>
                </a:lnTo>
                <a:lnTo>
                  <a:pt x="273" y="127"/>
                </a:lnTo>
                <a:lnTo>
                  <a:pt x="273" y="129"/>
                </a:lnTo>
                <a:lnTo>
                  <a:pt x="271" y="129"/>
                </a:lnTo>
                <a:lnTo>
                  <a:pt x="271" y="130"/>
                </a:lnTo>
                <a:lnTo>
                  <a:pt x="270" y="130"/>
                </a:lnTo>
                <a:lnTo>
                  <a:pt x="270" y="132"/>
                </a:lnTo>
                <a:lnTo>
                  <a:pt x="268" y="132"/>
                </a:lnTo>
                <a:lnTo>
                  <a:pt x="268" y="134"/>
                </a:lnTo>
                <a:lnTo>
                  <a:pt x="268" y="135"/>
                </a:lnTo>
                <a:lnTo>
                  <a:pt x="268" y="137"/>
                </a:lnTo>
                <a:lnTo>
                  <a:pt x="266" y="137"/>
                </a:lnTo>
                <a:lnTo>
                  <a:pt x="266" y="138"/>
                </a:lnTo>
                <a:lnTo>
                  <a:pt x="266" y="140"/>
                </a:lnTo>
                <a:lnTo>
                  <a:pt x="266" y="142"/>
                </a:lnTo>
                <a:lnTo>
                  <a:pt x="266" y="143"/>
                </a:lnTo>
                <a:lnTo>
                  <a:pt x="266" y="145"/>
                </a:lnTo>
                <a:lnTo>
                  <a:pt x="265" y="147"/>
                </a:lnTo>
                <a:lnTo>
                  <a:pt x="263" y="147"/>
                </a:lnTo>
                <a:lnTo>
                  <a:pt x="261" y="147"/>
                </a:lnTo>
                <a:lnTo>
                  <a:pt x="260" y="147"/>
                </a:lnTo>
                <a:lnTo>
                  <a:pt x="258" y="145"/>
                </a:lnTo>
                <a:lnTo>
                  <a:pt x="256" y="143"/>
                </a:lnTo>
                <a:lnTo>
                  <a:pt x="255" y="143"/>
                </a:lnTo>
                <a:lnTo>
                  <a:pt x="253" y="145"/>
                </a:lnTo>
                <a:lnTo>
                  <a:pt x="252" y="145"/>
                </a:lnTo>
                <a:lnTo>
                  <a:pt x="252" y="147"/>
                </a:lnTo>
                <a:lnTo>
                  <a:pt x="250" y="148"/>
                </a:lnTo>
                <a:lnTo>
                  <a:pt x="250" y="150"/>
                </a:lnTo>
                <a:lnTo>
                  <a:pt x="250" y="152"/>
                </a:lnTo>
                <a:lnTo>
                  <a:pt x="252" y="153"/>
                </a:lnTo>
                <a:lnTo>
                  <a:pt x="252" y="155"/>
                </a:lnTo>
                <a:lnTo>
                  <a:pt x="252" y="156"/>
                </a:lnTo>
                <a:lnTo>
                  <a:pt x="250" y="158"/>
                </a:lnTo>
                <a:lnTo>
                  <a:pt x="250" y="160"/>
                </a:lnTo>
                <a:lnTo>
                  <a:pt x="252" y="161"/>
                </a:lnTo>
                <a:lnTo>
                  <a:pt x="252" y="163"/>
                </a:lnTo>
                <a:lnTo>
                  <a:pt x="252" y="165"/>
                </a:lnTo>
                <a:lnTo>
                  <a:pt x="253" y="165"/>
                </a:lnTo>
                <a:lnTo>
                  <a:pt x="253" y="166"/>
                </a:lnTo>
                <a:lnTo>
                  <a:pt x="255" y="166"/>
                </a:lnTo>
                <a:lnTo>
                  <a:pt x="256" y="166"/>
                </a:lnTo>
                <a:lnTo>
                  <a:pt x="258" y="166"/>
                </a:lnTo>
                <a:lnTo>
                  <a:pt x="260" y="166"/>
                </a:lnTo>
                <a:lnTo>
                  <a:pt x="261" y="166"/>
                </a:lnTo>
                <a:lnTo>
                  <a:pt x="263" y="166"/>
                </a:lnTo>
                <a:lnTo>
                  <a:pt x="265" y="166"/>
                </a:lnTo>
                <a:lnTo>
                  <a:pt x="265" y="168"/>
                </a:lnTo>
                <a:lnTo>
                  <a:pt x="266" y="170"/>
                </a:lnTo>
                <a:lnTo>
                  <a:pt x="268" y="170"/>
                </a:lnTo>
                <a:lnTo>
                  <a:pt x="270" y="170"/>
                </a:lnTo>
                <a:lnTo>
                  <a:pt x="271" y="170"/>
                </a:lnTo>
                <a:lnTo>
                  <a:pt x="271" y="168"/>
                </a:lnTo>
                <a:lnTo>
                  <a:pt x="273" y="168"/>
                </a:lnTo>
                <a:lnTo>
                  <a:pt x="274" y="170"/>
                </a:lnTo>
                <a:lnTo>
                  <a:pt x="276" y="170"/>
                </a:lnTo>
                <a:lnTo>
                  <a:pt x="278" y="171"/>
                </a:lnTo>
                <a:lnTo>
                  <a:pt x="279" y="171"/>
                </a:lnTo>
                <a:lnTo>
                  <a:pt x="281" y="171"/>
                </a:lnTo>
                <a:lnTo>
                  <a:pt x="283" y="173"/>
                </a:lnTo>
                <a:lnTo>
                  <a:pt x="284" y="173"/>
                </a:lnTo>
                <a:lnTo>
                  <a:pt x="284" y="174"/>
                </a:lnTo>
                <a:lnTo>
                  <a:pt x="286" y="174"/>
                </a:lnTo>
                <a:lnTo>
                  <a:pt x="288" y="174"/>
                </a:lnTo>
                <a:lnTo>
                  <a:pt x="288" y="176"/>
                </a:lnTo>
                <a:lnTo>
                  <a:pt x="289" y="176"/>
                </a:lnTo>
                <a:lnTo>
                  <a:pt x="289" y="178"/>
                </a:lnTo>
                <a:lnTo>
                  <a:pt x="291" y="178"/>
                </a:lnTo>
                <a:lnTo>
                  <a:pt x="291" y="179"/>
                </a:lnTo>
                <a:lnTo>
                  <a:pt x="291" y="181"/>
                </a:lnTo>
                <a:lnTo>
                  <a:pt x="291" y="183"/>
                </a:lnTo>
                <a:lnTo>
                  <a:pt x="289" y="183"/>
                </a:lnTo>
                <a:lnTo>
                  <a:pt x="289" y="184"/>
                </a:lnTo>
                <a:lnTo>
                  <a:pt x="288" y="186"/>
                </a:lnTo>
                <a:lnTo>
                  <a:pt x="288" y="188"/>
                </a:lnTo>
                <a:lnTo>
                  <a:pt x="286" y="188"/>
                </a:lnTo>
                <a:lnTo>
                  <a:pt x="284" y="188"/>
                </a:lnTo>
                <a:lnTo>
                  <a:pt x="283" y="188"/>
                </a:lnTo>
                <a:lnTo>
                  <a:pt x="281" y="188"/>
                </a:lnTo>
                <a:lnTo>
                  <a:pt x="281" y="189"/>
                </a:lnTo>
                <a:lnTo>
                  <a:pt x="279" y="189"/>
                </a:lnTo>
                <a:lnTo>
                  <a:pt x="278" y="189"/>
                </a:lnTo>
                <a:lnTo>
                  <a:pt x="276" y="189"/>
                </a:lnTo>
                <a:lnTo>
                  <a:pt x="276" y="191"/>
                </a:lnTo>
                <a:lnTo>
                  <a:pt x="274" y="191"/>
                </a:lnTo>
                <a:lnTo>
                  <a:pt x="273" y="192"/>
                </a:lnTo>
                <a:lnTo>
                  <a:pt x="271" y="194"/>
                </a:lnTo>
                <a:lnTo>
                  <a:pt x="271" y="197"/>
                </a:lnTo>
                <a:lnTo>
                  <a:pt x="271" y="199"/>
                </a:lnTo>
                <a:lnTo>
                  <a:pt x="270" y="201"/>
                </a:lnTo>
                <a:lnTo>
                  <a:pt x="268" y="202"/>
                </a:lnTo>
                <a:lnTo>
                  <a:pt x="266" y="202"/>
                </a:lnTo>
                <a:lnTo>
                  <a:pt x="265" y="204"/>
                </a:lnTo>
                <a:lnTo>
                  <a:pt x="265" y="205"/>
                </a:lnTo>
                <a:lnTo>
                  <a:pt x="265" y="207"/>
                </a:lnTo>
                <a:lnTo>
                  <a:pt x="263" y="209"/>
                </a:lnTo>
                <a:lnTo>
                  <a:pt x="263" y="210"/>
                </a:lnTo>
                <a:lnTo>
                  <a:pt x="263" y="212"/>
                </a:lnTo>
                <a:lnTo>
                  <a:pt x="263" y="214"/>
                </a:lnTo>
                <a:lnTo>
                  <a:pt x="265" y="215"/>
                </a:lnTo>
                <a:lnTo>
                  <a:pt x="265" y="217"/>
                </a:lnTo>
                <a:lnTo>
                  <a:pt x="266" y="219"/>
                </a:lnTo>
                <a:lnTo>
                  <a:pt x="268" y="220"/>
                </a:lnTo>
                <a:lnTo>
                  <a:pt x="270" y="220"/>
                </a:lnTo>
                <a:lnTo>
                  <a:pt x="270" y="222"/>
                </a:lnTo>
                <a:lnTo>
                  <a:pt x="270" y="223"/>
                </a:lnTo>
                <a:lnTo>
                  <a:pt x="270" y="225"/>
                </a:lnTo>
                <a:lnTo>
                  <a:pt x="268" y="227"/>
                </a:lnTo>
                <a:lnTo>
                  <a:pt x="266" y="227"/>
                </a:lnTo>
                <a:lnTo>
                  <a:pt x="265" y="228"/>
                </a:lnTo>
                <a:lnTo>
                  <a:pt x="263" y="228"/>
                </a:lnTo>
                <a:lnTo>
                  <a:pt x="263" y="230"/>
                </a:lnTo>
                <a:lnTo>
                  <a:pt x="263" y="232"/>
                </a:lnTo>
                <a:lnTo>
                  <a:pt x="261" y="232"/>
                </a:lnTo>
                <a:lnTo>
                  <a:pt x="261" y="233"/>
                </a:lnTo>
                <a:lnTo>
                  <a:pt x="261" y="235"/>
                </a:lnTo>
                <a:lnTo>
                  <a:pt x="263" y="237"/>
                </a:lnTo>
                <a:lnTo>
                  <a:pt x="261" y="237"/>
                </a:lnTo>
                <a:lnTo>
                  <a:pt x="260" y="237"/>
                </a:lnTo>
                <a:lnTo>
                  <a:pt x="258" y="237"/>
                </a:lnTo>
                <a:lnTo>
                  <a:pt x="256" y="237"/>
                </a:lnTo>
                <a:lnTo>
                  <a:pt x="255" y="237"/>
                </a:lnTo>
                <a:lnTo>
                  <a:pt x="252" y="237"/>
                </a:lnTo>
                <a:lnTo>
                  <a:pt x="250" y="237"/>
                </a:lnTo>
                <a:lnTo>
                  <a:pt x="247" y="237"/>
                </a:lnTo>
                <a:lnTo>
                  <a:pt x="242" y="235"/>
                </a:lnTo>
                <a:lnTo>
                  <a:pt x="238" y="235"/>
                </a:lnTo>
                <a:lnTo>
                  <a:pt x="237" y="235"/>
                </a:lnTo>
                <a:lnTo>
                  <a:pt x="234" y="235"/>
                </a:lnTo>
                <a:lnTo>
                  <a:pt x="232" y="235"/>
                </a:lnTo>
                <a:lnTo>
                  <a:pt x="229" y="235"/>
                </a:lnTo>
                <a:lnTo>
                  <a:pt x="222" y="235"/>
                </a:lnTo>
                <a:lnTo>
                  <a:pt x="219" y="235"/>
                </a:lnTo>
                <a:lnTo>
                  <a:pt x="216" y="235"/>
                </a:lnTo>
                <a:lnTo>
                  <a:pt x="214" y="235"/>
                </a:lnTo>
                <a:lnTo>
                  <a:pt x="212" y="235"/>
                </a:lnTo>
                <a:lnTo>
                  <a:pt x="211" y="235"/>
                </a:lnTo>
                <a:lnTo>
                  <a:pt x="209" y="235"/>
                </a:lnTo>
                <a:lnTo>
                  <a:pt x="207" y="235"/>
                </a:lnTo>
                <a:lnTo>
                  <a:pt x="206" y="235"/>
                </a:lnTo>
                <a:lnTo>
                  <a:pt x="204" y="235"/>
                </a:lnTo>
                <a:lnTo>
                  <a:pt x="203" y="235"/>
                </a:lnTo>
                <a:lnTo>
                  <a:pt x="201" y="235"/>
                </a:lnTo>
                <a:lnTo>
                  <a:pt x="199" y="235"/>
                </a:lnTo>
                <a:lnTo>
                  <a:pt x="198" y="235"/>
                </a:lnTo>
                <a:lnTo>
                  <a:pt x="196" y="235"/>
                </a:lnTo>
                <a:lnTo>
                  <a:pt x="194" y="235"/>
                </a:lnTo>
                <a:lnTo>
                  <a:pt x="193" y="235"/>
                </a:lnTo>
                <a:lnTo>
                  <a:pt x="191" y="235"/>
                </a:lnTo>
                <a:lnTo>
                  <a:pt x="188" y="233"/>
                </a:lnTo>
                <a:lnTo>
                  <a:pt x="186" y="233"/>
                </a:lnTo>
                <a:lnTo>
                  <a:pt x="185" y="233"/>
                </a:lnTo>
                <a:lnTo>
                  <a:pt x="183" y="233"/>
                </a:lnTo>
                <a:lnTo>
                  <a:pt x="181" y="233"/>
                </a:lnTo>
                <a:lnTo>
                  <a:pt x="180" y="233"/>
                </a:lnTo>
                <a:lnTo>
                  <a:pt x="178" y="233"/>
                </a:lnTo>
                <a:lnTo>
                  <a:pt x="176" y="233"/>
                </a:lnTo>
                <a:lnTo>
                  <a:pt x="175" y="233"/>
                </a:lnTo>
                <a:lnTo>
                  <a:pt x="173" y="233"/>
                </a:lnTo>
                <a:lnTo>
                  <a:pt x="172" y="233"/>
                </a:lnTo>
                <a:lnTo>
                  <a:pt x="170" y="233"/>
                </a:lnTo>
                <a:lnTo>
                  <a:pt x="168" y="233"/>
                </a:lnTo>
                <a:lnTo>
                  <a:pt x="167" y="233"/>
                </a:lnTo>
                <a:lnTo>
                  <a:pt x="163" y="233"/>
                </a:lnTo>
                <a:lnTo>
                  <a:pt x="162" y="233"/>
                </a:lnTo>
                <a:lnTo>
                  <a:pt x="160" y="233"/>
                </a:lnTo>
                <a:lnTo>
                  <a:pt x="158" y="233"/>
                </a:lnTo>
                <a:lnTo>
                  <a:pt x="154" y="233"/>
                </a:lnTo>
                <a:lnTo>
                  <a:pt x="152" y="233"/>
                </a:lnTo>
                <a:lnTo>
                  <a:pt x="149" y="233"/>
                </a:lnTo>
                <a:lnTo>
                  <a:pt x="147" y="233"/>
                </a:lnTo>
                <a:lnTo>
                  <a:pt x="145" y="233"/>
                </a:lnTo>
                <a:lnTo>
                  <a:pt x="144" y="233"/>
                </a:lnTo>
                <a:lnTo>
                  <a:pt x="142" y="233"/>
                </a:lnTo>
                <a:lnTo>
                  <a:pt x="134" y="232"/>
                </a:lnTo>
                <a:lnTo>
                  <a:pt x="131" y="232"/>
                </a:lnTo>
                <a:lnTo>
                  <a:pt x="127" y="232"/>
                </a:lnTo>
                <a:lnTo>
                  <a:pt x="122" y="232"/>
                </a:lnTo>
                <a:lnTo>
                  <a:pt x="121" y="232"/>
                </a:lnTo>
                <a:lnTo>
                  <a:pt x="119" y="232"/>
                </a:lnTo>
                <a:lnTo>
                  <a:pt x="118" y="232"/>
                </a:lnTo>
                <a:lnTo>
                  <a:pt x="116" y="232"/>
                </a:lnTo>
                <a:lnTo>
                  <a:pt x="113" y="232"/>
                </a:lnTo>
                <a:lnTo>
                  <a:pt x="108" y="232"/>
                </a:lnTo>
                <a:lnTo>
                  <a:pt x="101" y="230"/>
                </a:lnTo>
                <a:lnTo>
                  <a:pt x="100" y="230"/>
                </a:lnTo>
                <a:lnTo>
                  <a:pt x="98" y="230"/>
                </a:lnTo>
                <a:lnTo>
                  <a:pt x="96" y="230"/>
                </a:lnTo>
                <a:lnTo>
                  <a:pt x="95" y="230"/>
                </a:lnTo>
                <a:lnTo>
                  <a:pt x="93" y="230"/>
                </a:lnTo>
                <a:lnTo>
                  <a:pt x="90" y="230"/>
                </a:lnTo>
                <a:lnTo>
                  <a:pt x="88" y="230"/>
                </a:lnTo>
                <a:lnTo>
                  <a:pt x="87" y="230"/>
                </a:lnTo>
                <a:lnTo>
                  <a:pt x="85" y="230"/>
                </a:lnTo>
                <a:lnTo>
                  <a:pt x="83" y="230"/>
                </a:lnTo>
                <a:lnTo>
                  <a:pt x="82" y="230"/>
                </a:lnTo>
                <a:lnTo>
                  <a:pt x="78" y="230"/>
                </a:lnTo>
                <a:lnTo>
                  <a:pt x="77" y="230"/>
                </a:lnTo>
                <a:lnTo>
                  <a:pt x="75" y="230"/>
                </a:lnTo>
                <a:lnTo>
                  <a:pt x="73" y="230"/>
                </a:lnTo>
                <a:lnTo>
                  <a:pt x="72" y="230"/>
                </a:lnTo>
                <a:lnTo>
                  <a:pt x="70" y="230"/>
                </a:lnTo>
                <a:lnTo>
                  <a:pt x="69" y="230"/>
                </a:lnTo>
                <a:lnTo>
                  <a:pt x="67" y="230"/>
                </a:lnTo>
                <a:lnTo>
                  <a:pt x="65" y="230"/>
                </a:lnTo>
                <a:lnTo>
                  <a:pt x="64" y="230"/>
                </a:lnTo>
                <a:lnTo>
                  <a:pt x="62" y="230"/>
                </a:lnTo>
                <a:lnTo>
                  <a:pt x="60" y="230"/>
                </a:lnTo>
                <a:lnTo>
                  <a:pt x="57" y="228"/>
                </a:lnTo>
                <a:lnTo>
                  <a:pt x="55" y="228"/>
                </a:lnTo>
                <a:lnTo>
                  <a:pt x="54" y="228"/>
                </a:lnTo>
                <a:lnTo>
                  <a:pt x="51" y="228"/>
                </a:lnTo>
                <a:lnTo>
                  <a:pt x="46" y="228"/>
                </a:lnTo>
                <a:lnTo>
                  <a:pt x="44" y="228"/>
                </a:lnTo>
                <a:lnTo>
                  <a:pt x="39" y="228"/>
                </a:lnTo>
                <a:lnTo>
                  <a:pt x="38" y="228"/>
                </a:lnTo>
                <a:lnTo>
                  <a:pt x="36" y="228"/>
                </a:lnTo>
                <a:lnTo>
                  <a:pt x="29" y="227"/>
                </a:lnTo>
                <a:lnTo>
                  <a:pt x="28" y="227"/>
                </a:lnTo>
                <a:lnTo>
                  <a:pt x="23" y="227"/>
                </a:lnTo>
                <a:lnTo>
                  <a:pt x="21" y="227"/>
                </a:lnTo>
                <a:lnTo>
                  <a:pt x="20" y="227"/>
                </a:lnTo>
                <a:lnTo>
                  <a:pt x="18" y="227"/>
                </a:lnTo>
                <a:lnTo>
                  <a:pt x="16" y="227"/>
                </a:lnTo>
                <a:lnTo>
                  <a:pt x="15" y="227"/>
                </a:lnTo>
                <a:lnTo>
                  <a:pt x="13" y="227"/>
                </a:lnTo>
                <a:lnTo>
                  <a:pt x="8" y="227"/>
                </a:lnTo>
                <a:lnTo>
                  <a:pt x="10" y="220"/>
                </a:lnTo>
                <a:lnTo>
                  <a:pt x="10" y="219"/>
                </a:lnTo>
                <a:lnTo>
                  <a:pt x="10" y="215"/>
                </a:lnTo>
                <a:lnTo>
                  <a:pt x="5" y="215"/>
                </a:lnTo>
                <a:lnTo>
                  <a:pt x="3" y="215"/>
                </a:lnTo>
                <a:lnTo>
                  <a:pt x="0" y="215"/>
                </a:lnTo>
                <a:lnTo>
                  <a:pt x="0" y="210"/>
                </a:lnTo>
                <a:lnTo>
                  <a:pt x="0" y="209"/>
                </a:lnTo>
                <a:lnTo>
                  <a:pt x="0" y="205"/>
                </a:lnTo>
                <a:lnTo>
                  <a:pt x="0" y="199"/>
                </a:lnTo>
                <a:lnTo>
                  <a:pt x="0" y="196"/>
                </a:lnTo>
                <a:lnTo>
                  <a:pt x="0" y="194"/>
                </a:lnTo>
                <a:lnTo>
                  <a:pt x="0" y="191"/>
                </a:lnTo>
                <a:lnTo>
                  <a:pt x="2" y="189"/>
                </a:lnTo>
                <a:lnTo>
                  <a:pt x="2" y="173"/>
                </a:lnTo>
                <a:lnTo>
                  <a:pt x="2" y="160"/>
                </a:lnTo>
                <a:lnTo>
                  <a:pt x="2" y="155"/>
                </a:lnTo>
                <a:lnTo>
                  <a:pt x="2" y="153"/>
                </a:lnTo>
                <a:lnTo>
                  <a:pt x="2" y="148"/>
                </a:lnTo>
                <a:lnTo>
                  <a:pt x="2" y="145"/>
                </a:lnTo>
                <a:lnTo>
                  <a:pt x="2" y="143"/>
                </a:lnTo>
                <a:lnTo>
                  <a:pt x="3" y="140"/>
                </a:lnTo>
                <a:lnTo>
                  <a:pt x="3" y="135"/>
                </a:lnTo>
                <a:lnTo>
                  <a:pt x="3" y="129"/>
                </a:lnTo>
                <a:lnTo>
                  <a:pt x="3" y="125"/>
                </a:lnTo>
                <a:lnTo>
                  <a:pt x="3" y="124"/>
                </a:lnTo>
                <a:lnTo>
                  <a:pt x="3" y="122"/>
                </a:lnTo>
                <a:lnTo>
                  <a:pt x="3" y="121"/>
                </a:lnTo>
                <a:lnTo>
                  <a:pt x="3" y="114"/>
                </a:lnTo>
                <a:lnTo>
                  <a:pt x="5" y="107"/>
                </a:lnTo>
                <a:lnTo>
                  <a:pt x="5" y="104"/>
                </a:lnTo>
                <a:lnTo>
                  <a:pt x="5" y="103"/>
                </a:lnTo>
                <a:lnTo>
                  <a:pt x="5" y="101"/>
                </a:lnTo>
                <a:lnTo>
                  <a:pt x="5" y="99"/>
                </a:lnTo>
                <a:lnTo>
                  <a:pt x="5" y="98"/>
                </a:lnTo>
                <a:lnTo>
                  <a:pt x="5" y="96"/>
                </a:lnTo>
                <a:lnTo>
                  <a:pt x="5" y="94"/>
                </a:lnTo>
                <a:lnTo>
                  <a:pt x="5" y="93"/>
                </a:lnTo>
                <a:lnTo>
                  <a:pt x="5" y="91"/>
                </a:lnTo>
                <a:lnTo>
                  <a:pt x="5" y="88"/>
                </a:lnTo>
                <a:lnTo>
                  <a:pt x="5" y="86"/>
                </a:lnTo>
                <a:lnTo>
                  <a:pt x="5" y="85"/>
                </a:lnTo>
                <a:lnTo>
                  <a:pt x="5" y="83"/>
                </a:lnTo>
                <a:lnTo>
                  <a:pt x="5" y="81"/>
                </a:lnTo>
                <a:lnTo>
                  <a:pt x="5" y="80"/>
                </a:lnTo>
                <a:lnTo>
                  <a:pt x="5" y="78"/>
                </a:lnTo>
                <a:lnTo>
                  <a:pt x="5" y="73"/>
                </a:lnTo>
                <a:lnTo>
                  <a:pt x="6" y="71"/>
                </a:lnTo>
                <a:lnTo>
                  <a:pt x="6" y="70"/>
                </a:lnTo>
                <a:lnTo>
                  <a:pt x="6" y="65"/>
                </a:lnTo>
                <a:lnTo>
                  <a:pt x="6" y="60"/>
                </a:lnTo>
                <a:lnTo>
                  <a:pt x="6" y="58"/>
                </a:lnTo>
                <a:lnTo>
                  <a:pt x="6" y="55"/>
                </a:lnTo>
                <a:lnTo>
                  <a:pt x="6" y="49"/>
                </a:lnTo>
                <a:lnTo>
                  <a:pt x="6" y="47"/>
                </a:lnTo>
                <a:lnTo>
                  <a:pt x="6" y="45"/>
                </a:lnTo>
                <a:lnTo>
                  <a:pt x="6" y="36"/>
                </a:lnTo>
                <a:lnTo>
                  <a:pt x="6" y="34"/>
                </a:lnTo>
                <a:lnTo>
                  <a:pt x="6" y="32"/>
                </a:lnTo>
                <a:lnTo>
                  <a:pt x="6" y="29"/>
                </a:lnTo>
                <a:lnTo>
                  <a:pt x="6" y="27"/>
                </a:lnTo>
                <a:lnTo>
                  <a:pt x="8" y="27"/>
                </a:lnTo>
                <a:lnTo>
                  <a:pt x="8" y="26"/>
                </a:lnTo>
                <a:lnTo>
                  <a:pt x="8" y="24"/>
                </a:lnTo>
                <a:lnTo>
                  <a:pt x="8" y="21"/>
                </a:lnTo>
                <a:lnTo>
                  <a:pt x="8" y="19"/>
                </a:lnTo>
                <a:lnTo>
                  <a:pt x="8" y="16"/>
                </a:lnTo>
                <a:lnTo>
                  <a:pt x="8" y="8"/>
                </a:lnTo>
                <a:lnTo>
                  <a:pt x="8" y="6"/>
                </a:lnTo>
                <a:lnTo>
                  <a:pt x="8" y="5"/>
                </a:lnTo>
                <a:lnTo>
                  <a:pt x="8" y="3"/>
                </a:lnTo>
                <a:lnTo>
                  <a:pt x="8" y="1"/>
                </a:lnTo>
                <a:lnTo>
                  <a:pt x="8" y="0"/>
                </a:lnTo>
                <a:lnTo>
                  <a:pt x="10" y="0"/>
                </a:lnTo>
                <a:lnTo>
                  <a:pt x="13" y="0"/>
                </a:lnTo>
                <a:lnTo>
                  <a:pt x="18" y="0"/>
                </a:lnTo>
                <a:lnTo>
                  <a:pt x="20" y="0"/>
                </a:lnTo>
                <a:lnTo>
                  <a:pt x="26" y="0"/>
                </a:lnTo>
                <a:lnTo>
                  <a:pt x="28" y="0"/>
                </a:lnTo>
                <a:lnTo>
                  <a:pt x="33" y="0"/>
                </a:lnTo>
                <a:lnTo>
                  <a:pt x="36" y="0"/>
                </a:lnTo>
                <a:lnTo>
                  <a:pt x="39"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05" name="Freeform 831"/>
          <p:cNvSpPr>
            <a:spLocks/>
          </p:cNvSpPr>
          <p:nvPr/>
        </p:nvSpPr>
        <p:spPr bwMode="auto">
          <a:xfrm>
            <a:off x="2161539" y="2291394"/>
            <a:ext cx="645484" cy="493374"/>
          </a:xfrm>
          <a:custGeom>
            <a:avLst/>
            <a:gdLst>
              <a:gd name="T0" fmla="*/ 64 w 319"/>
              <a:gd name="T1" fmla="*/ 1 h 237"/>
              <a:gd name="T2" fmla="*/ 87 w 319"/>
              <a:gd name="T3" fmla="*/ 3 h 237"/>
              <a:gd name="T4" fmla="*/ 109 w 319"/>
              <a:gd name="T5" fmla="*/ 3 h 237"/>
              <a:gd name="T6" fmla="*/ 124 w 319"/>
              <a:gd name="T7" fmla="*/ 5 h 237"/>
              <a:gd name="T8" fmla="*/ 149 w 319"/>
              <a:gd name="T9" fmla="*/ 5 h 237"/>
              <a:gd name="T10" fmla="*/ 172 w 319"/>
              <a:gd name="T11" fmla="*/ 6 h 237"/>
              <a:gd name="T12" fmla="*/ 188 w 319"/>
              <a:gd name="T13" fmla="*/ 6 h 237"/>
              <a:gd name="T14" fmla="*/ 219 w 319"/>
              <a:gd name="T15" fmla="*/ 8 h 237"/>
              <a:gd name="T16" fmla="*/ 243 w 319"/>
              <a:gd name="T17" fmla="*/ 8 h 237"/>
              <a:gd name="T18" fmla="*/ 271 w 319"/>
              <a:gd name="T19" fmla="*/ 9 h 237"/>
              <a:gd name="T20" fmla="*/ 307 w 319"/>
              <a:gd name="T21" fmla="*/ 16 h 237"/>
              <a:gd name="T22" fmla="*/ 305 w 319"/>
              <a:gd name="T23" fmla="*/ 32 h 237"/>
              <a:gd name="T24" fmla="*/ 302 w 319"/>
              <a:gd name="T25" fmla="*/ 49 h 237"/>
              <a:gd name="T26" fmla="*/ 310 w 319"/>
              <a:gd name="T27" fmla="*/ 65 h 237"/>
              <a:gd name="T28" fmla="*/ 319 w 319"/>
              <a:gd name="T29" fmla="*/ 75 h 237"/>
              <a:gd name="T30" fmla="*/ 315 w 319"/>
              <a:gd name="T31" fmla="*/ 94 h 237"/>
              <a:gd name="T32" fmla="*/ 302 w 319"/>
              <a:gd name="T33" fmla="*/ 104 h 237"/>
              <a:gd name="T34" fmla="*/ 284 w 319"/>
              <a:gd name="T35" fmla="*/ 103 h 237"/>
              <a:gd name="T36" fmla="*/ 281 w 319"/>
              <a:gd name="T37" fmla="*/ 112 h 237"/>
              <a:gd name="T38" fmla="*/ 273 w 319"/>
              <a:gd name="T39" fmla="*/ 125 h 237"/>
              <a:gd name="T40" fmla="*/ 268 w 319"/>
              <a:gd name="T41" fmla="*/ 134 h 237"/>
              <a:gd name="T42" fmla="*/ 266 w 319"/>
              <a:gd name="T43" fmla="*/ 145 h 237"/>
              <a:gd name="T44" fmla="*/ 253 w 319"/>
              <a:gd name="T45" fmla="*/ 145 h 237"/>
              <a:gd name="T46" fmla="*/ 252 w 319"/>
              <a:gd name="T47" fmla="*/ 156 h 237"/>
              <a:gd name="T48" fmla="*/ 255 w 319"/>
              <a:gd name="T49" fmla="*/ 166 h 237"/>
              <a:gd name="T50" fmla="*/ 266 w 319"/>
              <a:gd name="T51" fmla="*/ 170 h 237"/>
              <a:gd name="T52" fmla="*/ 278 w 319"/>
              <a:gd name="T53" fmla="*/ 171 h 237"/>
              <a:gd name="T54" fmla="*/ 288 w 319"/>
              <a:gd name="T55" fmla="*/ 176 h 237"/>
              <a:gd name="T56" fmla="*/ 289 w 319"/>
              <a:gd name="T57" fmla="*/ 184 h 237"/>
              <a:gd name="T58" fmla="*/ 279 w 319"/>
              <a:gd name="T59" fmla="*/ 189 h 237"/>
              <a:gd name="T60" fmla="*/ 271 w 319"/>
              <a:gd name="T61" fmla="*/ 199 h 237"/>
              <a:gd name="T62" fmla="*/ 263 w 319"/>
              <a:gd name="T63" fmla="*/ 210 h 237"/>
              <a:gd name="T64" fmla="*/ 270 w 319"/>
              <a:gd name="T65" fmla="*/ 222 h 237"/>
              <a:gd name="T66" fmla="*/ 263 w 319"/>
              <a:gd name="T67" fmla="*/ 232 h 237"/>
              <a:gd name="T68" fmla="*/ 256 w 319"/>
              <a:gd name="T69" fmla="*/ 237 h 237"/>
              <a:gd name="T70" fmla="*/ 234 w 319"/>
              <a:gd name="T71" fmla="*/ 235 h 237"/>
              <a:gd name="T72" fmla="*/ 211 w 319"/>
              <a:gd name="T73" fmla="*/ 235 h 237"/>
              <a:gd name="T74" fmla="*/ 198 w 319"/>
              <a:gd name="T75" fmla="*/ 235 h 237"/>
              <a:gd name="T76" fmla="*/ 183 w 319"/>
              <a:gd name="T77" fmla="*/ 233 h 237"/>
              <a:gd name="T78" fmla="*/ 170 w 319"/>
              <a:gd name="T79" fmla="*/ 233 h 237"/>
              <a:gd name="T80" fmla="*/ 152 w 319"/>
              <a:gd name="T81" fmla="*/ 233 h 237"/>
              <a:gd name="T82" fmla="*/ 127 w 319"/>
              <a:gd name="T83" fmla="*/ 232 h 237"/>
              <a:gd name="T84" fmla="*/ 101 w 319"/>
              <a:gd name="T85" fmla="*/ 230 h 237"/>
              <a:gd name="T86" fmla="*/ 87 w 319"/>
              <a:gd name="T87" fmla="*/ 230 h 237"/>
              <a:gd name="T88" fmla="*/ 72 w 319"/>
              <a:gd name="T89" fmla="*/ 230 h 237"/>
              <a:gd name="T90" fmla="*/ 57 w 319"/>
              <a:gd name="T91" fmla="*/ 228 h 237"/>
              <a:gd name="T92" fmla="*/ 36 w 319"/>
              <a:gd name="T93" fmla="*/ 228 h 237"/>
              <a:gd name="T94" fmla="*/ 15 w 319"/>
              <a:gd name="T95" fmla="*/ 227 h 237"/>
              <a:gd name="T96" fmla="*/ 0 w 319"/>
              <a:gd name="T97" fmla="*/ 215 h 237"/>
              <a:gd name="T98" fmla="*/ 2 w 319"/>
              <a:gd name="T99" fmla="*/ 189 h 237"/>
              <a:gd name="T100" fmla="*/ 3 w 319"/>
              <a:gd name="T101" fmla="*/ 140 h 237"/>
              <a:gd name="T102" fmla="*/ 5 w 319"/>
              <a:gd name="T103" fmla="*/ 107 h 237"/>
              <a:gd name="T104" fmla="*/ 5 w 319"/>
              <a:gd name="T105" fmla="*/ 93 h 237"/>
              <a:gd name="T106" fmla="*/ 5 w 319"/>
              <a:gd name="T107" fmla="*/ 78 h 237"/>
              <a:gd name="T108" fmla="*/ 6 w 319"/>
              <a:gd name="T109" fmla="*/ 49 h 237"/>
              <a:gd name="T110" fmla="*/ 8 w 319"/>
              <a:gd name="T111" fmla="*/ 27 h 237"/>
              <a:gd name="T112" fmla="*/ 8 w 319"/>
              <a:gd name="T113" fmla="*/ 5 h 237"/>
              <a:gd name="T114" fmla="*/ 26 w 319"/>
              <a:gd name="T11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237">
                <a:moveTo>
                  <a:pt x="39" y="0"/>
                </a:moveTo>
                <a:lnTo>
                  <a:pt x="54" y="1"/>
                </a:lnTo>
                <a:lnTo>
                  <a:pt x="55" y="1"/>
                </a:lnTo>
                <a:lnTo>
                  <a:pt x="57" y="1"/>
                </a:lnTo>
                <a:lnTo>
                  <a:pt x="59" y="1"/>
                </a:lnTo>
                <a:lnTo>
                  <a:pt x="60" y="1"/>
                </a:lnTo>
                <a:lnTo>
                  <a:pt x="62" y="1"/>
                </a:lnTo>
                <a:lnTo>
                  <a:pt x="64" y="1"/>
                </a:lnTo>
                <a:lnTo>
                  <a:pt x="69" y="1"/>
                </a:lnTo>
                <a:lnTo>
                  <a:pt x="73" y="1"/>
                </a:lnTo>
                <a:lnTo>
                  <a:pt x="75" y="1"/>
                </a:lnTo>
                <a:lnTo>
                  <a:pt x="77" y="1"/>
                </a:lnTo>
                <a:lnTo>
                  <a:pt x="78" y="1"/>
                </a:lnTo>
                <a:lnTo>
                  <a:pt x="80" y="1"/>
                </a:lnTo>
                <a:lnTo>
                  <a:pt x="85" y="3"/>
                </a:lnTo>
                <a:lnTo>
                  <a:pt x="87" y="3"/>
                </a:lnTo>
                <a:lnTo>
                  <a:pt x="88" y="3"/>
                </a:lnTo>
                <a:lnTo>
                  <a:pt x="90" y="3"/>
                </a:lnTo>
                <a:lnTo>
                  <a:pt x="91" y="3"/>
                </a:lnTo>
                <a:lnTo>
                  <a:pt x="95" y="3"/>
                </a:lnTo>
                <a:lnTo>
                  <a:pt x="101" y="3"/>
                </a:lnTo>
                <a:lnTo>
                  <a:pt x="103" y="3"/>
                </a:lnTo>
                <a:lnTo>
                  <a:pt x="105" y="3"/>
                </a:lnTo>
                <a:lnTo>
                  <a:pt x="109" y="3"/>
                </a:lnTo>
                <a:lnTo>
                  <a:pt x="113" y="3"/>
                </a:lnTo>
                <a:lnTo>
                  <a:pt x="113" y="5"/>
                </a:lnTo>
                <a:lnTo>
                  <a:pt x="114" y="5"/>
                </a:lnTo>
                <a:lnTo>
                  <a:pt x="116" y="5"/>
                </a:lnTo>
                <a:lnTo>
                  <a:pt x="118" y="5"/>
                </a:lnTo>
                <a:lnTo>
                  <a:pt x="119" y="5"/>
                </a:lnTo>
                <a:lnTo>
                  <a:pt x="121" y="5"/>
                </a:lnTo>
                <a:lnTo>
                  <a:pt x="124" y="5"/>
                </a:lnTo>
                <a:lnTo>
                  <a:pt x="129" y="5"/>
                </a:lnTo>
                <a:lnTo>
                  <a:pt x="132" y="5"/>
                </a:lnTo>
                <a:lnTo>
                  <a:pt x="134" y="5"/>
                </a:lnTo>
                <a:lnTo>
                  <a:pt x="136" y="5"/>
                </a:lnTo>
                <a:lnTo>
                  <a:pt x="140" y="5"/>
                </a:lnTo>
                <a:lnTo>
                  <a:pt x="142" y="5"/>
                </a:lnTo>
                <a:lnTo>
                  <a:pt x="145" y="5"/>
                </a:lnTo>
                <a:lnTo>
                  <a:pt x="149" y="5"/>
                </a:lnTo>
                <a:lnTo>
                  <a:pt x="150" y="5"/>
                </a:lnTo>
                <a:lnTo>
                  <a:pt x="155" y="5"/>
                </a:lnTo>
                <a:lnTo>
                  <a:pt x="157" y="6"/>
                </a:lnTo>
                <a:lnTo>
                  <a:pt x="158" y="6"/>
                </a:lnTo>
                <a:lnTo>
                  <a:pt x="165" y="6"/>
                </a:lnTo>
                <a:lnTo>
                  <a:pt x="167" y="6"/>
                </a:lnTo>
                <a:lnTo>
                  <a:pt x="170" y="6"/>
                </a:lnTo>
                <a:lnTo>
                  <a:pt x="172" y="6"/>
                </a:lnTo>
                <a:lnTo>
                  <a:pt x="175" y="6"/>
                </a:lnTo>
                <a:lnTo>
                  <a:pt x="176" y="6"/>
                </a:lnTo>
                <a:lnTo>
                  <a:pt x="178" y="6"/>
                </a:lnTo>
                <a:lnTo>
                  <a:pt x="180" y="6"/>
                </a:lnTo>
                <a:lnTo>
                  <a:pt x="181" y="6"/>
                </a:lnTo>
                <a:lnTo>
                  <a:pt x="183" y="6"/>
                </a:lnTo>
                <a:lnTo>
                  <a:pt x="186" y="6"/>
                </a:lnTo>
                <a:lnTo>
                  <a:pt x="188" y="6"/>
                </a:lnTo>
                <a:lnTo>
                  <a:pt x="189" y="6"/>
                </a:lnTo>
                <a:lnTo>
                  <a:pt x="191" y="6"/>
                </a:lnTo>
                <a:lnTo>
                  <a:pt x="204" y="8"/>
                </a:lnTo>
                <a:lnTo>
                  <a:pt x="207" y="8"/>
                </a:lnTo>
                <a:lnTo>
                  <a:pt x="211" y="8"/>
                </a:lnTo>
                <a:lnTo>
                  <a:pt x="212" y="8"/>
                </a:lnTo>
                <a:lnTo>
                  <a:pt x="216" y="8"/>
                </a:lnTo>
                <a:lnTo>
                  <a:pt x="219" y="8"/>
                </a:lnTo>
                <a:lnTo>
                  <a:pt x="221" y="8"/>
                </a:lnTo>
                <a:lnTo>
                  <a:pt x="222" y="8"/>
                </a:lnTo>
                <a:lnTo>
                  <a:pt x="224" y="8"/>
                </a:lnTo>
                <a:lnTo>
                  <a:pt x="232" y="8"/>
                </a:lnTo>
                <a:lnTo>
                  <a:pt x="237" y="8"/>
                </a:lnTo>
                <a:lnTo>
                  <a:pt x="240" y="8"/>
                </a:lnTo>
                <a:lnTo>
                  <a:pt x="242" y="8"/>
                </a:lnTo>
                <a:lnTo>
                  <a:pt x="243" y="8"/>
                </a:lnTo>
                <a:lnTo>
                  <a:pt x="245" y="8"/>
                </a:lnTo>
                <a:lnTo>
                  <a:pt x="247" y="8"/>
                </a:lnTo>
                <a:lnTo>
                  <a:pt x="253" y="9"/>
                </a:lnTo>
                <a:lnTo>
                  <a:pt x="256" y="9"/>
                </a:lnTo>
                <a:lnTo>
                  <a:pt x="263" y="9"/>
                </a:lnTo>
                <a:lnTo>
                  <a:pt x="265" y="9"/>
                </a:lnTo>
                <a:lnTo>
                  <a:pt x="266" y="9"/>
                </a:lnTo>
                <a:lnTo>
                  <a:pt x="271" y="9"/>
                </a:lnTo>
                <a:lnTo>
                  <a:pt x="279" y="9"/>
                </a:lnTo>
                <a:lnTo>
                  <a:pt x="284" y="9"/>
                </a:lnTo>
                <a:lnTo>
                  <a:pt x="296" y="9"/>
                </a:lnTo>
                <a:lnTo>
                  <a:pt x="304" y="11"/>
                </a:lnTo>
                <a:lnTo>
                  <a:pt x="305" y="11"/>
                </a:lnTo>
                <a:lnTo>
                  <a:pt x="307" y="13"/>
                </a:lnTo>
                <a:lnTo>
                  <a:pt x="307" y="14"/>
                </a:lnTo>
                <a:lnTo>
                  <a:pt x="307" y="16"/>
                </a:lnTo>
                <a:lnTo>
                  <a:pt x="307" y="18"/>
                </a:lnTo>
                <a:lnTo>
                  <a:pt x="307" y="19"/>
                </a:lnTo>
                <a:lnTo>
                  <a:pt x="305" y="21"/>
                </a:lnTo>
                <a:lnTo>
                  <a:pt x="305" y="22"/>
                </a:lnTo>
                <a:lnTo>
                  <a:pt x="305" y="24"/>
                </a:lnTo>
                <a:lnTo>
                  <a:pt x="305" y="26"/>
                </a:lnTo>
                <a:lnTo>
                  <a:pt x="305" y="31"/>
                </a:lnTo>
                <a:lnTo>
                  <a:pt x="305" y="32"/>
                </a:lnTo>
                <a:lnTo>
                  <a:pt x="305" y="34"/>
                </a:lnTo>
                <a:lnTo>
                  <a:pt x="304" y="36"/>
                </a:lnTo>
                <a:lnTo>
                  <a:pt x="302" y="37"/>
                </a:lnTo>
                <a:lnTo>
                  <a:pt x="302" y="39"/>
                </a:lnTo>
                <a:lnTo>
                  <a:pt x="302" y="40"/>
                </a:lnTo>
                <a:lnTo>
                  <a:pt x="302" y="42"/>
                </a:lnTo>
                <a:lnTo>
                  <a:pt x="302" y="47"/>
                </a:lnTo>
                <a:lnTo>
                  <a:pt x="302" y="49"/>
                </a:lnTo>
                <a:lnTo>
                  <a:pt x="302" y="50"/>
                </a:lnTo>
                <a:lnTo>
                  <a:pt x="304" y="52"/>
                </a:lnTo>
                <a:lnTo>
                  <a:pt x="304" y="55"/>
                </a:lnTo>
                <a:lnTo>
                  <a:pt x="304" y="57"/>
                </a:lnTo>
                <a:lnTo>
                  <a:pt x="304" y="58"/>
                </a:lnTo>
                <a:lnTo>
                  <a:pt x="305" y="65"/>
                </a:lnTo>
                <a:lnTo>
                  <a:pt x="307" y="65"/>
                </a:lnTo>
                <a:lnTo>
                  <a:pt x="310" y="65"/>
                </a:lnTo>
                <a:lnTo>
                  <a:pt x="312" y="65"/>
                </a:lnTo>
                <a:lnTo>
                  <a:pt x="314" y="65"/>
                </a:lnTo>
                <a:lnTo>
                  <a:pt x="315" y="65"/>
                </a:lnTo>
                <a:lnTo>
                  <a:pt x="317" y="67"/>
                </a:lnTo>
                <a:lnTo>
                  <a:pt x="319" y="68"/>
                </a:lnTo>
                <a:lnTo>
                  <a:pt x="319" y="71"/>
                </a:lnTo>
                <a:lnTo>
                  <a:pt x="319" y="73"/>
                </a:lnTo>
                <a:lnTo>
                  <a:pt x="319" y="75"/>
                </a:lnTo>
                <a:lnTo>
                  <a:pt x="319" y="76"/>
                </a:lnTo>
                <a:lnTo>
                  <a:pt x="319" y="81"/>
                </a:lnTo>
                <a:lnTo>
                  <a:pt x="317" y="83"/>
                </a:lnTo>
                <a:lnTo>
                  <a:pt x="317" y="85"/>
                </a:lnTo>
                <a:lnTo>
                  <a:pt x="317" y="86"/>
                </a:lnTo>
                <a:lnTo>
                  <a:pt x="317" y="89"/>
                </a:lnTo>
                <a:lnTo>
                  <a:pt x="315" y="93"/>
                </a:lnTo>
                <a:lnTo>
                  <a:pt x="315" y="94"/>
                </a:lnTo>
                <a:lnTo>
                  <a:pt x="314" y="94"/>
                </a:lnTo>
                <a:lnTo>
                  <a:pt x="309" y="96"/>
                </a:lnTo>
                <a:lnTo>
                  <a:pt x="307" y="98"/>
                </a:lnTo>
                <a:lnTo>
                  <a:pt x="305" y="99"/>
                </a:lnTo>
                <a:lnTo>
                  <a:pt x="305" y="101"/>
                </a:lnTo>
                <a:lnTo>
                  <a:pt x="304" y="101"/>
                </a:lnTo>
                <a:lnTo>
                  <a:pt x="302" y="103"/>
                </a:lnTo>
                <a:lnTo>
                  <a:pt x="302" y="104"/>
                </a:lnTo>
                <a:lnTo>
                  <a:pt x="301" y="104"/>
                </a:lnTo>
                <a:lnTo>
                  <a:pt x="299" y="106"/>
                </a:lnTo>
                <a:lnTo>
                  <a:pt x="297" y="104"/>
                </a:lnTo>
                <a:lnTo>
                  <a:pt x="296" y="104"/>
                </a:lnTo>
                <a:lnTo>
                  <a:pt x="292" y="103"/>
                </a:lnTo>
                <a:lnTo>
                  <a:pt x="289" y="103"/>
                </a:lnTo>
                <a:lnTo>
                  <a:pt x="286" y="103"/>
                </a:lnTo>
                <a:lnTo>
                  <a:pt x="284" y="103"/>
                </a:lnTo>
                <a:lnTo>
                  <a:pt x="283" y="103"/>
                </a:lnTo>
                <a:lnTo>
                  <a:pt x="283" y="104"/>
                </a:lnTo>
                <a:lnTo>
                  <a:pt x="283" y="106"/>
                </a:lnTo>
                <a:lnTo>
                  <a:pt x="283" y="107"/>
                </a:lnTo>
                <a:lnTo>
                  <a:pt x="281" y="109"/>
                </a:lnTo>
                <a:lnTo>
                  <a:pt x="283" y="109"/>
                </a:lnTo>
                <a:lnTo>
                  <a:pt x="283" y="111"/>
                </a:lnTo>
                <a:lnTo>
                  <a:pt x="281" y="112"/>
                </a:lnTo>
                <a:lnTo>
                  <a:pt x="281" y="114"/>
                </a:lnTo>
                <a:lnTo>
                  <a:pt x="279" y="114"/>
                </a:lnTo>
                <a:lnTo>
                  <a:pt x="278" y="116"/>
                </a:lnTo>
                <a:lnTo>
                  <a:pt x="276" y="117"/>
                </a:lnTo>
                <a:lnTo>
                  <a:pt x="276" y="119"/>
                </a:lnTo>
                <a:lnTo>
                  <a:pt x="274" y="121"/>
                </a:lnTo>
                <a:lnTo>
                  <a:pt x="274" y="122"/>
                </a:lnTo>
                <a:lnTo>
                  <a:pt x="273" y="125"/>
                </a:lnTo>
                <a:lnTo>
                  <a:pt x="273" y="127"/>
                </a:lnTo>
                <a:lnTo>
                  <a:pt x="273" y="129"/>
                </a:lnTo>
                <a:lnTo>
                  <a:pt x="271" y="129"/>
                </a:lnTo>
                <a:lnTo>
                  <a:pt x="271" y="130"/>
                </a:lnTo>
                <a:lnTo>
                  <a:pt x="270" y="130"/>
                </a:lnTo>
                <a:lnTo>
                  <a:pt x="270" y="132"/>
                </a:lnTo>
                <a:lnTo>
                  <a:pt x="268" y="132"/>
                </a:lnTo>
                <a:lnTo>
                  <a:pt x="268" y="134"/>
                </a:lnTo>
                <a:lnTo>
                  <a:pt x="268" y="135"/>
                </a:lnTo>
                <a:lnTo>
                  <a:pt x="268" y="137"/>
                </a:lnTo>
                <a:lnTo>
                  <a:pt x="266" y="137"/>
                </a:lnTo>
                <a:lnTo>
                  <a:pt x="266" y="138"/>
                </a:lnTo>
                <a:lnTo>
                  <a:pt x="266" y="140"/>
                </a:lnTo>
                <a:lnTo>
                  <a:pt x="266" y="142"/>
                </a:lnTo>
                <a:lnTo>
                  <a:pt x="266" y="143"/>
                </a:lnTo>
                <a:lnTo>
                  <a:pt x="266" y="145"/>
                </a:lnTo>
                <a:lnTo>
                  <a:pt x="265" y="147"/>
                </a:lnTo>
                <a:lnTo>
                  <a:pt x="263" y="147"/>
                </a:lnTo>
                <a:lnTo>
                  <a:pt x="261" y="147"/>
                </a:lnTo>
                <a:lnTo>
                  <a:pt x="260" y="147"/>
                </a:lnTo>
                <a:lnTo>
                  <a:pt x="258" y="145"/>
                </a:lnTo>
                <a:lnTo>
                  <a:pt x="256" y="143"/>
                </a:lnTo>
                <a:lnTo>
                  <a:pt x="255" y="143"/>
                </a:lnTo>
                <a:lnTo>
                  <a:pt x="253" y="145"/>
                </a:lnTo>
                <a:lnTo>
                  <a:pt x="252" y="145"/>
                </a:lnTo>
                <a:lnTo>
                  <a:pt x="252" y="147"/>
                </a:lnTo>
                <a:lnTo>
                  <a:pt x="250" y="148"/>
                </a:lnTo>
                <a:lnTo>
                  <a:pt x="250" y="150"/>
                </a:lnTo>
                <a:lnTo>
                  <a:pt x="250" y="152"/>
                </a:lnTo>
                <a:lnTo>
                  <a:pt x="252" y="153"/>
                </a:lnTo>
                <a:lnTo>
                  <a:pt x="252" y="155"/>
                </a:lnTo>
                <a:lnTo>
                  <a:pt x="252" y="156"/>
                </a:lnTo>
                <a:lnTo>
                  <a:pt x="250" y="158"/>
                </a:lnTo>
                <a:lnTo>
                  <a:pt x="250" y="160"/>
                </a:lnTo>
                <a:lnTo>
                  <a:pt x="252" y="161"/>
                </a:lnTo>
                <a:lnTo>
                  <a:pt x="252" y="163"/>
                </a:lnTo>
                <a:lnTo>
                  <a:pt x="252" y="165"/>
                </a:lnTo>
                <a:lnTo>
                  <a:pt x="253" y="165"/>
                </a:lnTo>
                <a:lnTo>
                  <a:pt x="253" y="166"/>
                </a:lnTo>
                <a:lnTo>
                  <a:pt x="255" y="166"/>
                </a:lnTo>
                <a:lnTo>
                  <a:pt x="256" y="166"/>
                </a:lnTo>
                <a:lnTo>
                  <a:pt x="258" y="166"/>
                </a:lnTo>
                <a:lnTo>
                  <a:pt x="260" y="166"/>
                </a:lnTo>
                <a:lnTo>
                  <a:pt x="261" y="166"/>
                </a:lnTo>
                <a:lnTo>
                  <a:pt x="263" y="166"/>
                </a:lnTo>
                <a:lnTo>
                  <a:pt x="265" y="166"/>
                </a:lnTo>
                <a:lnTo>
                  <a:pt x="265" y="168"/>
                </a:lnTo>
                <a:lnTo>
                  <a:pt x="266" y="170"/>
                </a:lnTo>
                <a:lnTo>
                  <a:pt x="268" y="170"/>
                </a:lnTo>
                <a:lnTo>
                  <a:pt x="270" y="170"/>
                </a:lnTo>
                <a:lnTo>
                  <a:pt x="271" y="170"/>
                </a:lnTo>
                <a:lnTo>
                  <a:pt x="271" y="168"/>
                </a:lnTo>
                <a:lnTo>
                  <a:pt x="273" y="168"/>
                </a:lnTo>
                <a:lnTo>
                  <a:pt x="274" y="170"/>
                </a:lnTo>
                <a:lnTo>
                  <a:pt x="276" y="170"/>
                </a:lnTo>
                <a:lnTo>
                  <a:pt x="278" y="171"/>
                </a:lnTo>
                <a:lnTo>
                  <a:pt x="279" y="171"/>
                </a:lnTo>
                <a:lnTo>
                  <a:pt x="281" y="171"/>
                </a:lnTo>
                <a:lnTo>
                  <a:pt x="283" y="173"/>
                </a:lnTo>
                <a:lnTo>
                  <a:pt x="284" y="173"/>
                </a:lnTo>
                <a:lnTo>
                  <a:pt x="284" y="174"/>
                </a:lnTo>
                <a:lnTo>
                  <a:pt x="286" y="174"/>
                </a:lnTo>
                <a:lnTo>
                  <a:pt x="288" y="174"/>
                </a:lnTo>
                <a:lnTo>
                  <a:pt x="288" y="176"/>
                </a:lnTo>
                <a:lnTo>
                  <a:pt x="289" y="176"/>
                </a:lnTo>
                <a:lnTo>
                  <a:pt x="289" y="178"/>
                </a:lnTo>
                <a:lnTo>
                  <a:pt x="291" y="178"/>
                </a:lnTo>
                <a:lnTo>
                  <a:pt x="291" y="179"/>
                </a:lnTo>
                <a:lnTo>
                  <a:pt x="291" y="181"/>
                </a:lnTo>
                <a:lnTo>
                  <a:pt x="291" y="183"/>
                </a:lnTo>
                <a:lnTo>
                  <a:pt x="289" y="183"/>
                </a:lnTo>
                <a:lnTo>
                  <a:pt x="289" y="184"/>
                </a:lnTo>
                <a:lnTo>
                  <a:pt x="288" y="186"/>
                </a:lnTo>
                <a:lnTo>
                  <a:pt x="288" y="188"/>
                </a:lnTo>
                <a:lnTo>
                  <a:pt x="286" y="188"/>
                </a:lnTo>
                <a:lnTo>
                  <a:pt x="284" y="188"/>
                </a:lnTo>
                <a:lnTo>
                  <a:pt x="283" y="188"/>
                </a:lnTo>
                <a:lnTo>
                  <a:pt x="281" y="188"/>
                </a:lnTo>
                <a:lnTo>
                  <a:pt x="281" y="189"/>
                </a:lnTo>
                <a:lnTo>
                  <a:pt x="279" y="189"/>
                </a:lnTo>
                <a:lnTo>
                  <a:pt x="278" y="189"/>
                </a:lnTo>
                <a:lnTo>
                  <a:pt x="276" y="189"/>
                </a:lnTo>
                <a:lnTo>
                  <a:pt x="276" y="191"/>
                </a:lnTo>
                <a:lnTo>
                  <a:pt x="274" y="191"/>
                </a:lnTo>
                <a:lnTo>
                  <a:pt x="273" y="192"/>
                </a:lnTo>
                <a:lnTo>
                  <a:pt x="271" y="194"/>
                </a:lnTo>
                <a:lnTo>
                  <a:pt x="271" y="197"/>
                </a:lnTo>
                <a:lnTo>
                  <a:pt x="271" y="199"/>
                </a:lnTo>
                <a:lnTo>
                  <a:pt x="270" y="201"/>
                </a:lnTo>
                <a:lnTo>
                  <a:pt x="268" y="202"/>
                </a:lnTo>
                <a:lnTo>
                  <a:pt x="266" y="202"/>
                </a:lnTo>
                <a:lnTo>
                  <a:pt x="265" y="204"/>
                </a:lnTo>
                <a:lnTo>
                  <a:pt x="265" y="205"/>
                </a:lnTo>
                <a:lnTo>
                  <a:pt x="265" y="207"/>
                </a:lnTo>
                <a:lnTo>
                  <a:pt x="263" y="209"/>
                </a:lnTo>
                <a:lnTo>
                  <a:pt x="263" y="210"/>
                </a:lnTo>
                <a:lnTo>
                  <a:pt x="263" y="212"/>
                </a:lnTo>
                <a:lnTo>
                  <a:pt x="263" y="214"/>
                </a:lnTo>
                <a:lnTo>
                  <a:pt x="265" y="215"/>
                </a:lnTo>
                <a:lnTo>
                  <a:pt x="265" y="217"/>
                </a:lnTo>
                <a:lnTo>
                  <a:pt x="266" y="219"/>
                </a:lnTo>
                <a:lnTo>
                  <a:pt x="268" y="220"/>
                </a:lnTo>
                <a:lnTo>
                  <a:pt x="270" y="220"/>
                </a:lnTo>
                <a:lnTo>
                  <a:pt x="270" y="222"/>
                </a:lnTo>
                <a:lnTo>
                  <a:pt x="270" y="223"/>
                </a:lnTo>
                <a:lnTo>
                  <a:pt x="270" y="225"/>
                </a:lnTo>
                <a:lnTo>
                  <a:pt x="268" y="227"/>
                </a:lnTo>
                <a:lnTo>
                  <a:pt x="266" y="227"/>
                </a:lnTo>
                <a:lnTo>
                  <a:pt x="265" y="228"/>
                </a:lnTo>
                <a:lnTo>
                  <a:pt x="263" y="228"/>
                </a:lnTo>
                <a:lnTo>
                  <a:pt x="263" y="230"/>
                </a:lnTo>
                <a:lnTo>
                  <a:pt x="263" y="232"/>
                </a:lnTo>
                <a:lnTo>
                  <a:pt x="261" y="232"/>
                </a:lnTo>
                <a:lnTo>
                  <a:pt x="261" y="233"/>
                </a:lnTo>
                <a:lnTo>
                  <a:pt x="261" y="235"/>
                </a:lnTo>
                <a:lnTo>
                  <a:pt x="263" y="237"/>
                </a:lnTo>
                <a:lnTo>
                  <a:pt x="261" y="237"/>
                </a:lnTo>
                <a:lnTo>
                  <a:pt x="260" y="237"/>
                </a:lnTo>
                <a:lnTo>
                  <a:pt x="258" y="237"/>
                </a:lnTo>
                <a:lnTo>
                  <a:pt x="256" y="237"/>
                </a:lnTo>
                <a:lnTo>
                  <a:pt x="255" y="237"/>
                </a:lnTo>
                <a:lnTo>
                  <a:pt x="252" y="237"/>
                </a:lnTo>
                <a:lnTo>
                  <a:pt x="250" y="237"/>
                </a:lnTo>
                <a:lnTo>
                  <a:pt x="247" y="237"/>
                </a:lnTo>
                <a:lnTo>
                  <a:pt x="242" y="235"/>
                </a:lnTo>
                <a:lnTo>
                  <a:pt x="238" y="235"/>
                </a:lnTo>
                <a:lnTo>
                  <a:pt x="237" y="235"/>
                </a:lnTo>
                <a:lnTo>
                  <a:pt x="234" y="235"/>
                </a:lnTo>
                <a:lnTo>
                  <a:pt x="232" y="235"/>
                </a:lnTo>
                <a:lnTo>
                  <a:pt x="229" y="235"/>
                </a:lnTo>
                <a:lnTo>
                  <a:pt x="222" y="235"/>
                </a:lnTo>
                <a:lnTo>
                  <a:pt x="219" y="235"/>
                </a:lnTo>
                <a:lnTo>
                  <a:pt x="216" y="235"/>
                </a:lnTo>
                <a:lnTo>
                  <a:pt x="214" y="235"/>
                </a:lnTo>
                <a:lnTo>
                  <a:pt x="212" y="235"/>
                </a:lnTo>
                <a:lnTo>
                  <a:pt x="211" y="235"/>
                </a:lnTo>
                <a:lnTo>
                  <a:pt x="209" y="235"/>
                </a:lnTo>
                <a:lnTo>
                  <a:pt x="207" y="235"/>
                </a:lnTo>
                <a:lnTo>
                  <a:pt x="206" y="235"/>
                </a:lnTo>
                <a:lnTo>
                  <a:pt x="204" y="235"/>
                </a:lnTo>
                <a:lnTo>
                  <a:pt x="203" y="235"/>
                </a:lnTo>
                <a:lnTo>
                  <a:pt x="201" y="235"/>
                </a:lnTo>
                <a:lnTo>
                  <a:pt x="199" y="235"/>
                </a:lnTo>
                <a:lnTo>
                  <a:pt x="198" y="235"/>
                </a:lnTo>
                <a:lnTo>
                  <a:pt x="196" y="235"/>
                </a:lnTo>
                <a:lnTo>
                  <a:pt x="194" y="235"/>
                </a:lnTo>
                <a:lnTo>
                  <a:pt x="193" y="235"/>
                </a:lnTo>
                <a:lnTo>
                  <a:pt x="191" y="235"/>
                </a:lnTo>
                <a:lnTo>
                  <a:pt x="188" y="233"/>
                </a:lnTo>
                <a:lnTo>
                  <a:pt x="186" y="233"/>
                </a:lnTo>
                <a:lnTo>
                  <a:pt x="185" y="233"/>
                </a:lnTo>
                <a:lnTo>
                  <a:pt x="183" y="233"/>
                </a:lnTo>
                <a:lnTo>
                  <a:pt x="181" y="233"/>
                </a:lnTo>
                <a:lnTo>
                  <a:pt x="180" y="233"/>
                </a:lnTo>
                <a:lnTo>
                  <a:pt x="178" y="233"/>
                </a:lnTo>
                <a:lnTo>
                  <a:pt x="176" y="233"/>
                </a:lnTo>
                <a:lnTo>
                  <a:pt x="175" y="233"/>
                </a:lnTo>
                <a:lnTo>
                  <a:pt x="173" y="233"/>
                </a:lnTo>
                <a:lnTo>
                  <a:pt x="172" y="233"/>
                </a:lnTo>
                <a:lnTo>
                  <a:pt x="170" y="233"/>
                </a:lnTo>
                <a:lnTo>
                  <a:pt x="168" y="233"/>
                </a:lnTo>
                <a:lnTo>
                  <a:pt x="167" y="233"/>
                </a:lnTo>
                <a:lnTo>
                  <a:pt x="163" y="233"/>
                </a:lnTo>
                <a:lnTo>
                  <a:pt x="162" y="233"/>
                </a:lnTo>
                <a:lnTo>
                  <a:pt x="160" y="233"/>
                </a:lnTo>
                <a:lnTo>
                  <a:pt x="158" y="233"/>
                </a:lnTo>
                <a:lnTo>
                  <a:pt x="154" y="233"/>
                </a:lnTo>
                <a:lnTo>
                  <a:pt x="152" y="233"/>
                </a:lnTo>
                <a:lnTo>
                  <a:pt x="149" y="233"/>
                </a:lnTo>
                <a:lnTo>
                  <a:pt x="147" y="233"/>
                </a:lnTo>
                <a:lnTo>
                  <a:pt x="145" y="233"/>
                </a:lnTo>
                <a:lnTo>
                  <a:pt x="144" y="233"/>
                </a:lnTo>
                <a:lnTo>
                  <a:pt x="142" y="233"/>
                </a:lnTo>
                <a:lnTo>
                  <a:pt x="134" y="232"/>
                </a:lnTo>
                <a:lnTo>
                  <a:pt x="131" y="232"/>
                </a:lnTo>
                <a:lnTo>
                  <a:pt x="127" y="232"/>
                </a:lnTo>
                <a:lnTo>
                  <a:pt x="122" y="232"/>
                </a:lnTo>
                <a:lnTo>
                  <a:pt x="121" y="232"/>
                </a:lnTo>
                <a:lnTo>
                  <a:pt x="119" y="232"/>
                </a:lnTo>
                <a:lnTo>
                  <a:pt x="118" y="232"/>
                </a:lnTo>
                <a:lnTo>
                  <a:pt x="116" y="232"/>
                </a:lnTo>
                <a:lnTo>
                  <a:pt x="113" y="232"/>
                </a:lnTo>
                <a:lnTo>
                  <a:pt x="108" y="232"/>
                </a:lnTo>
                <a:lnTo>
                  <a:pt x="101" y="230"/>
                </a:lnTo>
                <a:lnTo>
                  <a:pt x="100" y="230"/>
                </a:lnTo>
                <a:lnTo>
                  <a:pt x="98" y="230"/>
                </a:lnTo>
                <a:lnTo>
                  <a:pt x="96" y="230"/>
                </a:lnTo>
                <a:lnTo>
                  <a:pt x="95" y="230"/>
                </a:lnTo>
                <a:lnTo>
                  <a:pt x="93" y="230"/>
                </a:lnTo>
                <a:lnTo>
                  <a:pt x="90" y="230"/>
                </a:lnTo>
                <a:lnTo>
                  <a:pt x="88" y="230"/>
                </a:lnTo>
                <a:lnTo>
                  <a:pt x="87" y="230"/>
                </a:lnTo>
                <a:lnTo>
                  <a:pt x="85" y="230"/>
                </a:lnTo>
                <a:lnTo>
                  <a:pt x="83" y="230"/>
                </a:lnTo>
                <a:lnTo>
                  <a:pt x="82" y="230"/>
                </a:lnTo>
                <a:lnTo>
                  <a:pt x="78" y="230"/>
                </a:lnTo>
                <a:lnTo>
                  <a:pt x="77" y="230"/>
                </a:lnTo>
                <a:lnTo>
                  <a:pt x="75" y="230"/>
                </a:lnTo>
                <a:lnTo>
                  <a:pt x="73" y="230"/>
                </a:lnTo>
                <a:lnTo>
                  <a:pt x="72" y="230"/>
                </a:lnTo>
                <a:lnTo>
                  <a:pt x="70" y="230"/>
                </a:lnTo>
                <a:lnTo>
                  <a:pt x="69" y="230"/>
                </a:lnTo>
                <a:lnTo>
                  <a:pt x="67" y="230"/>
                </a:lnTo>
                <a:lnTo>
                  <a:pt x="65" y="230"/>
                </a:lnTo>
                <a:lnTo>
                  <a:pt x="64" y="230"/>
                </a:lnTo>
                <a:lnTo>
                  <a:pt x="62" y="230"/>
                </a:lnTo>
                <a:lnTo>
                  <a:pt x="60" y="230"/>
                </a:lnTo>
                <a:lnTo>
                  <a:pt x="57" y="228"/>
                </a:lnTo>
                <a:lnTo>
                  <a:pt x="55" y="228"/>
                </a:lnTo>
                <a:lnTo>
                  <a:pt x="54" y="228"/>
                </a:lnTo>
                <a:lnTo>
                  <a:pt x="51" y="228"/>
                </a:lnTo>
                <a:lnTo>
                  <a:pt x="46" y="228"/>
                </a:lnTo>
                <a:lnTo>
                  <a:pt x="44" y="228"/>
                </a:lnTo>
                <a:lnTo>
                  <a:pt x="39" y="228"/>
                </a:lnTo>
                <a:lnTo>
                  <a:pt x="38" y="228"/>
                </a:lnTo>
                <a:lnTo>
                  <a:pt x="36" y="228"/>
                </a:lnTo>
                <a:lnTo>
                  <a:pt x="29" y="227"/>
                </a:lnTo>
                <a:lnTo>
                  <a:pt x="28" y="227"/>
                </a:lnTo>
                <a:lnTo>
                  <a:pt x="23" y="227"/>
                </a:lnTo>
                <a:lnTo>
                  <a:pt x="21" y="227"/>
                </a:lnTo>
                <a:lnTo>
                  <a:pt x="20" y="227"/>
                </a:lnTo>
                <a:lnTo>
                  <a:pt x="18" y="227"/>
                </a:lnTo>
                <a:lnTo>
                  <a:pt x="16" y="227"/>
                </a:lnTo>
                <a:lnTo>
                  <a:pt x="15" y="227"/>
                </a:lnTo>
                <a:lnTo>
                  <a:pt x="13" y="227"/>
                </a:lnTo>
                <a:lnTo>
                  <a:pt x="8" y="227"/>
                </a:lnTo>
                <a:lnTo>
                  <a:pt x="10" y="220"/>
                </a:lnTo>
                <a:lnTo>
                  <a:pt x="10" y="219"/>
                </a:lnTo>
                <a:lnTo>
                  <a:pt x="10" y="215"/>
                </a:lnTo>
                <a:lnTo>
                  <a:pt x="5" y="215"/>
                </a:lnTo>
                <a:lnTo>
                  <a:pt x="3" y="215"/>
                </a:lnTo>
                <a:lnTo>
                  <a:pt x="0" y="215"/>
                </a:lnTo>
                <a:lnTo>
                  <a:pt x="0" y="210"/>
                </a:lnTo>
                <a:lnTo>
                  <a:pt x="0" y="209"/>
                </a:lnTo>
                <a:lnTo>
                  <a:pt x="0" y="205"/>
                </a:lnTo>
                <a:lnTo>
                  <a:pt x="0" y="199"/>
                </a:lnTo>
                <a:lnTo>
                  <a:pt x="0" y="196"/>
                </a:lnTo>
                <a:lnTo>
                  <a:pt x="0" y="194"/>
                </a:lnTo>
                <a:lnTo>
                  <a:pt x="0" y="191"/>
                </a:lnTo>
                <a:lnTo>
                  <a:pt x="2" y="189"/>
                </a:lnTo>
                <a:lnTo>
                  <a:pt x="2" y="173"/>
                </a:lnTo>
                <a:lnTo>
                  <a:pt x="2" y="160"/>
                </a:lnTo>
                <a:lnTo>
                  <a:pt x="2" y="155"/>
                </a:lnTo>
                <a:lnTo>
                  <a:pt x="2" y="153"/>
                </a:lnTo>
                <a:lnTo>
                  <a:pt x="2" y="148"/>
                </a:lnTo>
                <a:lnTo>
                  <a:pt x="2" y="145"/>
                </a:lnTo>
                <a:lnTo>
                  <a:pt x="2" y="143"/>
                </a:lnTo>
                <a:lnTo>
                  <a:pt x="3" y="140"/>
                </a:lnTo>
                <a:lnTo>
                  <a:pt x="3" y="135"/>
                </a:lnTo>
                <a:lnTo>
                  <a:pt x="3" y="129"/>
                </a:lnTo>
                <a:lnTo>
                  <a:pt x="3" y="125"/>
                </a:lnTo>
                <a:lnTo>
                  <a:pt x="3" y="124"/>
                </a:lnTo>
                <a:lnTo>
                  <a:pt x="3" y="122"/>
                </a:lnTo>
                <a:lnTo>
                  <a:pt x="3" y="121"/>
                </a:lnTo>
                <a:lnTo>
                  <a:pt x="3" y="114"/>
                </a:lnTo>
                <a:lnTo>
                  <a:pt x="5" y="107"/>
                </a:lnTo>
                <a:lnTo>
                  <a:pt x="5" y="104"/>
                </a:lnTo>
                <a:lnTo>
                  <a:pt x="5" y="103"/>
                </a:lnTo>
                <a:lnTo>
                  <a:pt x="5" y="101"/>
                </a:lnTo>
                <a:lnTo>
                  <a:pt x="5" y="99"/>
                </a:lnTo>
                <a:lnTo>
                  <a:pt x="5" y="98"/>
                </a:lnTo>
                <a:lnTo>
                  <a:pt x="5" y="96"/>
                </a:lnTo>
                <a:lnTo>
                  <a:pt x="5" y="94"/>
                </a:lnTo>
                <a:lnTo>
                  <a:pt x="5" y="93"/>
                </a:lnTo>
                <a:lnTo>
                  <a:pt x="5" y="91"/>
                </a:lnTo>
                <a:lnTo>
                  <a:pt x="5" y="88"/>
                </a:lnTo>
                <a:lnTo>
                  <a:pt x="5" y="86"/>
                </a:lnTo>
                <a:lnTo>
                  <a:pt x="5" y="85"/>
                </a:lnTo>
                <a:lnTo>
                  <a:pt x="5" y="83"/>
                </a:lnTo>
                <a:lnTo>
                  <a:pt x="5" y="81"/>
                </a:lnTo>
                <a:lnTo>
                  <a:pt x="5" y="80"/>
                </a:lnTo>
                <a:lnTo>
                  <a:pt x="5" y="78"/>
                </a:lnTo>
                <a:lnTo>
                  <a:pt x="5" y="73"/>
                </a:lnTo>
                <a:lnTo>
                  <a:pt x="6" y="71"/>
                </a:lnTo>
                <a:lnTo>
                  <a:pt x="6" y="70"/>
                </a:lnTo>
                <a:lnTo>
                  <a:pt x="6" y="65"/>
                </a:lnTo>
                <a:lnTo>
                  <a:pt x="6" y="60"/>
                </a:lnTo>
                <a:lnTo>
                  <a:pt x="6" y="58"/>
                </a:lnTo>
                <a:lnTo>
                  <a:pt x="6" y="55"/>
                </a:lnTo>
                <a:lnTo>
                  <a:pt x="6" y="49"/>
                </a:lnTo>
                <a:lnTo>
                  <a:pt x="6" y="47"/>
                </a:lnTo>
                <a:lnTo>
                  <a:pt x="6" y="45"/>
                </a:lnTo>
                <a:lnTo>
                  <a:pt x="6" y="36"/>
                </a:lnTo>
                <a:lnTo>
                  <a:pt x="6" y="34"/>
                </a:lnTo>
                <a:lnTo>
                  <a:pt x="6" y="32"/>
                </a:lnTo>
                <a:lnTo>
                  <a:pt x="6" y="29"/>
                </a:lnTo>
                <a:lnTo>
                  <a:pt x="6" y="27"/>
                </a:lnTo>
                <a:lnTo>
                  <a:pt x="8" y="27"/>
                </a:lnTo>
                <a:lnTo>
                  <a:pt x="8" y="26"/>
                </a:lnTo>
                <a:lnTo>
                  <a:pt x="8" y="24"/>
                </a:lnTo>
                <a:lnTo>
                  <a:pt x="8" y="21"/>
                </a:lnTo>
                <a:lnTo>
                  <a:pt x="8" y="19"/>
                </a:lnTo>
                <a:lnTo>
                  <a:pt x="8" y="16"/>
                </a:lnTo>
                <a:lnTo>
                  <a:pt x="8" y="8"/>
                </a:lnTo>
                <a:lnTo>
                  <a:pt x="8" y="6"/>
                </a:lnTo>
                <a:lnTo>
                  <a:pt x="8" y="5"/>
                </a:lnTo>
                <a:lnTo>
                  <a:pt x="8" y="3"/>
                </a:lnTo>
                <a:lnTo>
                  <a:pt x="8" y="1"/>
                </a:lnTo>
                <a:lnTo>
                  <a:pt x="8" y="0"/>
                </a:lnTo>
                <a:lnTo>
                  <a:pt x="10" y="0"/>
                </a:lnTo>
                <a:lnTo>
                  <a:pt x="13" y="0"/>
                </a:lnTo>
                <a:lnTo>
                  <a:pt x="18" y="0"/>
                </a:lnTo>
                <a:lnTo>
                  <a:pt x="20" y="0"/>
                </a:lnTo>
                <a:lnTo>
                  <a:pt x="26" y="0"/>
                </a:lnTo>
                <a:lnTo>
                  <a:pt x="28" y="0"/>
                </a:lnTo>
                <a:lnTo>
                  <a:pt x="33" y="0"/>
                </a:lnTo>
                <a:lnTo>
                  <a:pt x="36" y="0"/>
                </a:lnTo>
                <a:lnTo>
                  <a:pt x="39" y="0"/>
                </a:lnTo>
              </a:path>
            </a:pathLst>
          </a:custGeom>
          <a:solidFill>
            <a:schemeClr val="accent2">
              <a:lumMod val="20000"/>
              <a:lumOff val="80000"/>
            </a:schemeClr>
          </a:solidFill>
          <a:ln w="1270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06" name="Freeform 832"/>
          <p:cNvSpPr>
            <a:spLocks noEditPoints="1"/>
          </p:cNvSpPr>
          <p:nvPr/>
        </p:nvSpPr>
        <p:spPr bwMode="auto">
          <a:xfrm>
            <a:off x="4654440" y="1473268"/>
            <a:ext cx="615131" cy="868088"/>
          </a:xfrm>
          <a:custGeom>
            <a:avLst/>
            <a:gdLst>
              <a:gd name="T0" fmla="*/ 137 w 304"/>
              <a:gd name="T1" fmla="*/ 20 h 417"/>
              <a:gd name="T2" fmla="*/ 160 w 304"/>
              <a:gd name="T3" fmla="*/ 9 h 417"/>
              <a:gd name="T4" fmla="*/ 178 w 304"/>
              <a:gd name="T5" fmla="*/ 7 h 417"/>
              <a:gd name="T6" fmla="*/ 199 w 304"/>
              <a:gd name="T7" fmla="*/ 20 h 417"/>
              <a:gd name="T8" fmla="*/ 216 w 304"/>
              <a:gd name="T9" fmla="*/ 36 h 417"/>
              <a:gd name="T10" fmla="*/ 237 w 304"/>
              <a:gd name="T11" fmla="*/ 46 h 417"/>
              <a:gd name="T12" fmla="*/ 247 w 304"/>
              <a:gd name="T13" fmla="*/ 61 h 417"/>
              <a:gd name="T14" fmla="*/ 265 w 304"/>
              <a:gd name="T15" fmla="*/ 67 h 417"/>
              <a:gd name="T16" fmla="*/ 276 w 304"/>
              <a:gd name="T17" fmla="*/ 87 h 417"/>
              <a:gd name="T18" fmla="*/ 283 w 304"/>
              <a:gd name="T19" fmla="*/ 113 h 417"/>
              <a:gd name="T20" fmla="*/ 304 w 304"/>
              <a:gd name="T21" fmla="*/ 126 h 417"/>
              <a:gd name="T22" fmla="*/ 302 w 304"/>
              <a:gd name="T23" fmla="*/ 144 h 417"/>
              <a:gd name="T24" fmla="*/ 283 w 304"/>
              <a:gd name="T25" fmla="*/ 151 h 417"/>
              <a:gd name="T26" fmla="*/ 281 w 304"/>
              <a:gd name="T27" fmla="*/ 162 h 417"/>
              <a:gd name="T28" fmla="*/ 265 w 304"/>
              <a:gd name="T29" fmla="*/ 161 h 417"/>
              <a:gd name="T30" fmla="*/ 243 w 304"/>
              <a:gd name="T31" fmla="*/ 170 h 417"/>
              <a:gd name="T32" fmla="*/ 245 w 304"/>
              <a:gd name="T33" fmla="*/ 187 h 417"/>
              <a:gd name="T34" fmla="*/ 247 w 304"/>
              <a:gd name="T35" fmla="*/ 198 h 417"/>
              <a:gd name="T36" fmla="*/ 230 w 304"/>
              <a:gd name="T37" fmla="*/ 210 h 417"/>
              <a:gd name="T38" fmla="*/ 229 w 304"/>
              <a:gd name="T39" fmla="*/ 226 h 417"/>
              <a:gd name="T40" fmla="*/ 225 w 304"/>
              <a:gd name="T41" fmla="*/ 237 h 417"/>
              <a:gd name="T42" fmla="*/ 222 w 304"/>
              <a:gd name="T43" fmla="*/ 257 h 417"/>
              <a:gd name="T44" fmla="*/ 224 w 304"/>
              <a:gd name="T45" fmla="*/ 272 h 417"/>
              <a:gd name="T46" fmla="*/ 219 w 304"/>
              <a:gd name="T47" fmla="*/ 277 h 417"/>
              <a:gd name="T48" fmla="*/ 221 w 304"/>
              <a:gd name="T49" fmla="*/ 291 h 417"/>
              <a:gd name="T50" fmla="*/ 219 w 304"/>
              <a:gd name="T51" fmla="*/ 308 h 417"/>
              <a:gd name="T52" fmla="*/ 221 w 304"/>
              <a:gd name="T53" fmla="*/ 327 h 417"/>
              <a:gd name="T54" fmla="*/ 224 w 304"/>
              <a:gd name="T55" fmla="*/ 334 h 417"/>
              <a:gd name="T56" fmla="*/ 247 w 304"/>
              <a:gd name="T57" fmla="*/ 344 h 417"/>
              <a:gd name="T58" fmla="*/ 247 w 304"/>
              <a:gd name="T59" fmla="*/ 362 h 417"/>
              <a:gd name="T60" fmla="*/ 256 w 304"/>
              <a:gd name="T61" fmla="*/ 378 h 417"/>
              <a:gd name="T62" fmla="*/ 256 w 304"/>
              <a:gd name="T63" fmla="*/ 389 h 417"/>
              <a:gd name="T64" fmla="*/ 248 w 304"/>
              <a:gd name="T65" fmla="*/ 399 h 417"/>
              <a:gd name="T66" fmla="*/ 237 w 304"/>
              <a:gd name="T67" fmla="*/ 414 h 417"/>
              <a:gd name="T68" fmla="*/ 160 w 304"/>
              <a:gd name="T69" fmla="*/ 415 h 417"/>
              <a:gd name="T70" fmla="*/ 140 w 304"/>
              <a:gd name="T71" fmla="*/ 398 h 417"/>
              <a:gd name="T72" fmla="*/ 129 w 304"/>
              <a:gd name="T73" fmla="*/ 381 h 417"/>
              <a:gd name="T74" fmla="*/ 118 w 304"/>
              <a:gd name="T75" fmla="*/ 365 h 417"/>
              <a:gd name="T76" fmla="*/ 93 w 304"/>
              <a:gd name="T77" fmla="*/ 357 h 417"/>
              <a:gd name="T78" fmla="*/ 75 w 304"/>
              <a:gd name="T79" fmla="*/ 345 h 417"/>
              <a:gd name="T80" fmla="*/ 54 w 304"/>
              <a:gd name="T81" fmla="*/ 340 h 417"/>
              <a:gd name="T82" fmla="*/ 39 w 304"/>
              <a:gd name="T83" fmla="*/ 340 h 417"/>
              <a:gd name="T84" fmla="*/ 18 w 304"/>
              <a:gd name="T85" fmla="*/ 340 h 417"/>
              <a:gd name="T86" fmla="*/ 2 w 304"/>
              <a:gd name="T87" fmla="*/ 327 h 417"/>
              <a:gd name="T88" fmla="*/ 5 w 304"/>
              <a:gd name="T89" fmla="*/ 298 h 417"/>
              <a:gd name="T90" fmla="*/ 5 w 304"/>
              <a:gd name="T91" fmla="*/ 275 h 417"/>
              <a:gd name="T92" fmla="*/ 24 w 304"/>
              <a:gd name="T93" fmla="*/ 264 h 417"/>
              <a:gd name="T94" fmla="*/ 38 w 304"/>
              <a:gd name="T95" fmla="*/ 260 h 417"/>
              <a:gd name="T96" fmla="*/ 41 w 304"/>
              <a:gd name="T97" fmla="*/ 247 h 417"/>
              <a:gd name="T98" fmla="*/ 59 w 304"/>
              <a:gd name="T99" fmla="*/ 232 h 417"/>
              <a:gd name="T100" fmla="*/ 73 w 304"/>
              <a:gd name="T101" fmla="*/ 215 h 417"/>
              <a:gd name="T102" fmla="*/ 82 w 304"/>
              <a:gd name="T103" fmla="*/ 193 h 417"/>
              <a:gd name="T104" fmla="*/ 83 w 304"/>
              <a:gd name="T105" fmla="*/ 174 h 417"/>
              <a:gd name="T106" fmla="*/ 88 w 304"/>
              <a:gd name="T107" fmla="*/ 149 h 417"/>
              <a:gd name="T108" fmla="*/ 80 w 304"/>
              <a:gd name="T109" fmla="*/ 133 h 417"/>
              <a:gd name="T110" fmla="*/ 60 w 304"/>
              <a:gd name="T111" fmla="*/ 118 h 417"/>
              <a:gd name="T112" fmla="*/ 60 w 304"/>
              <a:gd name="T113" fmla="*/ 95 h 417"/>
              <a:gd name="T114" fmla="*/ 57 w 304"/>
              <a:gd name="T115" fmla="*/ 76 h 417"/>
              <a:gd name="T116" fmla="*/ 65 w 304"/>
              <a:gd name="T117" fmla="*/ 58 h 417"/>
              <a:gd name="T118" fmla="*/ 83 w 304"/>
              <a:gd name="T119" fmla="*/ 41 h 417"/>
              <a:gd name="T120" fmla="*/ 106 w 304"/>
              <a:gd name="T121" fmla="*/ 33 h 417"/>
              <a:gd name="T122" fmla="*/ 113 w 304"/>
              <a:gd name="T123" fmla="*/ 30 h 417"/>
              <a:gd name="T124" fmla="*/ 121 w 304"/>
              <a:gd name="T125" fmla="*/ 2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417">
                <a:moveTo>
                  <a:pt x="108" y="32"/>
                </a:moveTo>
                <a:lnTo>
                  <a:pt x="106" y="32"/>
                </a:lnTo>
                <a:lnTo>
                  <a:pt x="108" y="32"/>
                </a:lnTo>
                <a:close/>
                <a:moveTo>
                  <a:pt x="118" y="28"/>
                </a:moveTo>
                <a:lnTo>
                  <a:pt x="116" y="28"/>
                </a:lnTo>
                <a:lnTo>
                  <a:pt x="116" y="30"/>
                </a:lnTo>
                <a:lnTo>
                  <a:pt x="114" y="30"/>
                </a:lnTo>
                <a:lnTo>
                  <a:pt x="114" y="28"/>
                </a:lnTo>
                <a:lnTo>
                  <a:pt x="113" y="30"/>
                </a:lnTo>
                <a:lnTo>
                  <a:pt x="113" y="28"/>
                </a:lnTo>
                <a:lnTo>
                  <a:pt x="114" y="28"/>
                </a:lnTo>
                <a:lnTo>
                  <a:pt x="116" y="28"/>
                </a:lnTo>
                <a:lnTo>
                  <a:pt x="118" y="28"/>
                </a:lnTo>
                <a:lnTo>
                  <a:pt x="118" y="27"/>
                </a:lnTo>
                <a:lnTo>
                  <a:pt x="119" y="27"/>
                </a:lnTo>
                <a:lnTo>
                  <a:pt x="118" y="28"/>
                </a:lnTo>
                <a:close/>
                <a:moveTo>
                  <a:pt x="134" y="22"/>
                </a:moveTo>
                <a:lnTo>
                  <a:pt x="136" y="22"/>
                </a:lnTo>
                <a:lnTo>
                  <a:pt x="136" y="20"/>
                </a:lnTo>
                <a:lnTo>
                  <a:pt x="137" y="20"/>
                </a:lnTo>
                <a:lnTo>
                  <a:pt x="139" y="20"/>
                </a:lnTo>
                <a:lnTo>
                  <a:pt x="139" y="18"/>
                </a:lnTo>
                <a:lnTo>
                  <a:pt x="140" y="18"/>
                </a:lnTo>
                <a:lnTo>
                  <a:pt x="142" y="18"/>
                </a:lnTo>
                <a:lnTo>
                  <a:pt x="144" y="18"/>
                </a:lnTo>
                <a:lnTo>
                  <a:pt x="144" y="17"/>
                </a:lnTo>
                <a:lnTo>
                  <a:pt x="145" y="17"/>
                </a:lnTo>
                <a:lnTo>
                  <a:pt x="147" y="17"/>
                </a:lnTo>
                <a:lnTo>
                  <a:pt x="149" y="17"/>
                </a:lnTo>
                <a:lnTo>
                  <a:pt x="149" y="15"/>
                </a:lnTo>
                <a:lnTo>
                  <a:pt x="150" y="15"/>
                </a:lnTo>
                <a:lnTo>
                  <a:pt x="152" y="14"/>
                </a:lnTo>
                <a:lnTo>
                  <a:pt x="154" y="14"/>
                </a:lnTo>
                <a:lnTo>
                  <a:pt x="155" y="14"/>
                </a:lnTo>
                <a:lnTo>
                  <a:pt x="157" y="14"/>
                </a:lnTo>
                <a:lnTo>
                  <a:pt x="157" y="12"/>
                </a:lnTo>
                <a:lnTo>
                  <a:pt x="158" y="12"/>
                </a:lnTo>
                <a:lnTo>
                  <a:pt x="158" y="10"/>
                </a:lnTo>
                <a:lnTo>
                  <a:pt x="160" y="10"/>
                </a:lnTo>
                <a:lnTo>
                  <a:pt x="160" y="9"/>
                </a:lnTo>
                <a:lnTo>
                  <a:pt x="162" y="9"/>
                </a:lnTo>
                <a:lnTo>
                  <a:pt x="162" y="7"/>
                </a:lnTo>
                <a:lnTo>
                  <a:pt x="163" y="7"/>
                </a:lnTo>
                <a:lnTo>
                  <a:pt x="165" y="7"/>
                </a:lnTo>
                <a:lnTo>
                  <a:pt x="165" y="5"/>
                </a:lnTo>
                <a:lnTo>
                  <a:pt x="167" y="5"/>
                </a:lnTo>
                <a:lnTo>
                  <a:pt x="167" y="4"/>
                </a:lnTo>
                <a:lnTo>
                  <a:pt x="168" y="4"/>
                </a:lnTo>
                <a:lnTo>
                  <a:pt x="168" y="2"/>
                </a:lnTo>
                <a:lnTo>
                  <a:pt x="170" y="2"/>
                </a:lnTo>
                <a:lnTo>
                  <a:pt x="171" y="2"/>
                </a:lnTo>
                <a:lnTo>
                  <a:pt x="171" y="0"/>
                </a:lnTo>
                <a:lnTo>
                  <a:pt x="173" y="0"/>
                </a:lnTo>
                <a:lnTo>
                  <a:pt x="173" y="2"/>
                </a:lnTo>
                <a:lnTo>
                  <a:pt x="173" y="4"/>
                </a:lnTo>
                <a:lnTo>
                  <a:pt x="175" y="4"/>
                </a:lnTo>
                <a:lnTo>
                  <a:pt x="175" y="5"/>
                </a:lnTo>
                <a:lnTo>
                  <a:pt x="175" y="7"/>
                </a:lnTo>
                <a:lnTo>
                  <a:pt x="176" y="7"/>
                </a:lnTo>
                <a:lnTo>
                  <a:pt x="178" y="7"/>
                </a:lnTo>
                <a:lnTo>
                  <a:pt x="180" y="7"/>
                </a:lnTo>
                <a:lnTo>
                  <a:pt x="181" y="9"/>
                </a:lnTo>
                <a:lnTo>
                  <a:pt x="181" y="7"/>
                </a:lnTo>
                <a:lnTo>
                  <a:pt x="183" y="7"/>
                </a:lnTo>
                <a:lnTo>
                  <a:pt x="185" y="7"/>
                </a:lnTo>
                <a:lnTo>
                  <a:pt x="186" y="7"/>
                </a:lnTo>
                <a:lnTo>
                  <a:pt x="188" y="9"/>
                </a:lnTo>
                <a:lnTo>
                  <a:pt x="189" y="9"/>
                </a:lnTo>
                <a:lnTo>
                  <a:pt x="189" y="10"/>
                </a:lnTo>
                <a:lnTo>
                  <a:pt x="191" y="10"/>
                </a:lnTo>
                <a:lnTo>
                  <a:pt x="191" y="12"/>
                </a:lnTo>
                <a:lnTo>
                  <a:pt x="193" y="12"/>
                </a:lnTo>
                <a:lnTo>
                  <a:pt x="193" y="14"/>
                </a:lnTo>
                <a:lnTo>
                  <a:pt x="193" y="15"/>
                </a:lnTo>
                <a:lnTo>
                  <a:pt x="193" y="17"/>
                </a:lnTo>
                <a:lnTo>
                  <a:pt x="193" y="18"/>
                </a:lnTo>
                <a:lnTo>
                  <a:pt x="194" y="20"/>
                </a:lnTo>
                <a:lnTo>
                  <a:pt x="196" y="20"/>
                </a:lnTo>
                <a:lnTo>
                  <a:pt x="198" y="20"/>
                </a:lnTo>
                <a:lnTo>
                  <a:pt x="199" y="20"/>
                </a:lnTo>
                <a:lnTo>
                  <a:pt x="201" y="20"/>
                </a:lnTo>
                <a:lnTo>
                  <a:pt x="203" y="20"/>
                </a:lnTo>
                <a:lnTo>
                  <a:pt x="203" y="22"/>
                </a:lnTo>
                <a:lnTo>
                  <a:pt x="204" y="22"/>
                </a:lnTo>
                <a:lnTo>
                  <a:pt x="206" y="22"/>
                </a:lnTo>
                <a:lnTo>
                  <a:pt x="206" y="23"/>
                </a:lnTo>
                <a:lnTo>
                  <a:pt x="207" y="23"/>
                </a:lnTo>
                <a:lnTo>
                  <a:pt x="207" y="25"/>
                </a:lnTo>
                <a:lnTo>
                  <a:pt x="209" y="25"/>
                </a:lnTo>
                <a:lnTo>
                  <a:pt x="209" y="27"/>
                </a:lnTo>
                <a:lnTo>
                  <a:pt x="209" y="28"/>
                </a:lnTo>
                <a:lnTo>
                  <a:pt x="209" y="30"/>
                </a:lnTo>
                <a:lnTo>
                  <a:pt x="211" y="30"/>
                </a:lnTo>
                <a:lnTo>
                  <a:pt x="211" y="32"/>
                </a:lnTo>
                <a:lnTo>
                  <a:pt x="212" y="32"/>
                </a:lnTo>
                <a:lnTo>
                  <a:pt x="212" y="33"/>
                </a:lnTo>
                <a:lnTo>
                  <a:pt x="214" y="33"/>
                </a:lnTo>
                <a:lnTo>
                  <a:pt x="214" y="35"/>
                </a:lnTo>
                <a:lnTo>
                  <a:pt x="216" y="35"/>
                </a:lnTo>
                <a:lnTo>
                  <a:pt x="216" y="36"/>
                </a:lnTo>
                <a:lnTo>
                  <a:pt x="217" y="36"/>
                </a:lnTo>
                <a:lnTo>
                  <a:pt x="217" y="38"/>
                </a:lnTo>
                <a:lnTo>
                  <a:pt x="217" y="40"/>
                </a:lnTo>
                <a:lnTo>
                  <a:pt x="217" y="41"/>
                </a:lnTo>
                <a:lnTo>
                  <a:pt x="219" y="41"/>
                </a:lnTo>
                <a:lnTo>
                  <a:pt x="221" y="41"/>
                </a:lnTo>
                <a:lnTo>
                  <a:pt x="221" y="40"/>
                </a:lnTo>
                <a:lnTo>
                  <a:pt x="222" y="40"/>
                </a:lnTo>
                <a:lnTo>
                  <a:pt x="224" y="40"/>
                </a:lnTo>
                <a:lnTo>
                  <a:pt x="225" y="40"/>
                </a:lnTo>
                <a:lnTo>
                  <a:pt x="227" y="40"/>
                </a:lnTo>
                <a:lnTo>
                  <a:pt x="229" y="41"/>
                </a:lnTo>
                <a:lnTo>
                  <a:pt x="230" y="41"/>
                </a:lnTo>
                <a:lnTo>
                  <a:pt x="230" y="43"/>
                </a:lnTo>
                <a:lnTo>
                  <a:pt x="232" y="43"/>
                </a:lnTo>
                <a:lnTo>
                  <a:pt x="234" y="43"/>
                </a:lnTo>
                <a:lnTo>
                  <a:pt x="235" y="43"/>
                </a:lnTo>
                <a:lnTo>
                  <a:pt x="235" y="45"/>
                </a:lnTo>
                <a:lnTo>
                  <a:pt x="237" y="45"/>
                </a:lnTo>
                <a:lnTo>
                  <a:pt x="237" y="46"/>
                </a:lnTo>
                <a:lnTo>
                  <a:pt x="238" y="48"/>
                </a:lnTo>
                <a:lnTo>
                  <a:pt x="240" y="49"/>
                </a:lnTo>
                <a:lnTo>
                  <a:pt x="242" y="49"/>
                </a:lnTo>
                <a:lnTo>
                  <a:pt x="243" y="49"/>
                </a:lnTo>
                <a:lnTo>
                  <a:pt x="245" y="49"/>
                </a:lnTo>
                <a:lnTo>
                  <a:pt x="245" y="51"/>
                </a:lnTo>
                <a:lnTo>
                  <a:pt x="245" y="53"/>
                </a:lnTo>
                <a:lnTo>
                  <a:pt x="243" y="53"/>
                </a:lnTo>
                <a:lnTo>
                  <a:pt x="243" y="54"/>
                </a:lnTo>
                <a:lnTo>
                  <a:pt x="243" y="56"/>
                </a:lnTo>
                <a:lnTo>
                  <a:pt x="243" y="58"/>
                </a:lnTo>
                <a:lnTo>
                  <a:pt x="245" y="58"/>
                </a:lnTo>
                <a:lnTo>
                  <a:pt x="245" y="56"/>
                </a:lnTo>
                <a:lnTo>
                  <a:pt x="247" y="56"/>
                </a:lnTo>
                <a:lnTo>
                  <a:pt x="248" y="56"/>
                </a:lnTo>
                <a:lnTo>
                  <a:pt x="248" y="58"/>
                </a:lnTo>
                <a:lnTo>
                  <a:pt x="250" y="58"/>
                </a:lnTo>
                <a:lnTo>
                  <a:pt x="250" y="59"/>
                </a:lnTo>
                <a:lnTo>
                  <a:pt x="248" y="61"/>
                </a:lnTo>
                <a:lnTo>
                  <a:pt x="247" y="61"/>
                </a:lnTo>
                <a:lnTo>
                  <a:pt x="245" y="61"/>
                </a:lnTo>
                <a:lnTo>
                  <a:pt x="245" y="63"/>
                </a:lnTo>
                <a:lnTo>
                  <a:pt x="247" y="63"/>
                </a:lnTo>
                <a:lnTo>
                  <a:pt x="248" y="64"/>
                </a:lnTo>
                <a:lnTo>
                  <a:pt x="250" y="64"/>
                </a:lnTo>
                <a:lnTo>
                  <a:pt x="250" y="66"/>
                </a:lnTo>
                <a:lnTo>
                  <a:pt x="250" y="67"/>
                </a:lnTo>
                <a:lnTo>
                  <a:pt x="252" y="67"/>
                </a:lnTo>
                <a:lnTo>
                  <a:pt x="252" y="69"/>
                </a:lnTo>
                <a:lnTo>
                  <a:pt x="253" y="69"/>
                </a:lnTo>
                <a:lnTo>
                  <a:pt x="253" y="71"/>
                </a:lnTo>
                <a:lnTo>
                  <a:pt x="253" y="72"/>
                </a:lnTo>
                <a:lnTo>
                  <a:pt x="255" y="72"/>
                </a:lnTo>
                <a:lnTo>
                  <a:pt x="256" y="72"/>
                </a:lnTo>
                <a:lnTo>
                  <a:pt x="258" y="72"/>
                </a:lnTo>
                <a:lnTo>
                  <a:pt x="258" y="71"/>
                </a:lnTo>
                <a:lnTo>
                  <a:pt x="260" y="71"/>
                </a:lnTo>
                <a:lnTo>
                  <a:pt x="261" y="69"/>
                </a:lnTo>
                <a:lnTo>
                  <a:pt x="263" y="69"/>
                </a:lnTo>
                <a:lnTo>
                  <a:pt x="265" y="67"/>
                </a:lnTo>
                <a:lnTo>
                  <a:pt x="266" y="69"/>
                </a:lnTo>
                <a:lnTo>
                  <a:pt x="268" y="71"/>
                </a:lnTo>
                <a:lnTo>
                  <a:pt x="266" y="71"/>
                </a:lnTo>
                <a:lnTo>
                  <a:pt x="265" y="72"/>
                </a:lnTo>
                <a:lnTo>
                  <a:pt x="265" y="74"/>
                </a:lnTo>
                <a:lnTo>
                  <a:pt x="265" y="76"/>
                </a:lnTo>
                <a:lnTo>
                  <a:pt x="263" y="76"/>
                </a:lnTo>
                <a:lnTo>
                  <a:pt x="263" y="77"/>
                </a:lnTo>
                <a:lnTo>
                  <a:pt x="265" y="79"/>
                </a:lnTo>
                <a:lnTo>
                  <a:pt x="265" y="81"/>
                </a:lnTo>
                <a:lnTo>
                  <a:pt x="265" y="82"/>
                </a:lnTo>
                <a:lnTo>
                  <a:pt x="266" y="82"/>
                </a:lnTo>
                <a:lnTo>
                  <a:pt x="268" y="84"/>
                </a:lnTo>
                <a:lnTo>
                  <a:pt x="268" y="85"/>
                </a:lnTo>
                <a:lnTo>
                  <a:pt x="270" y="85"/>
                </a:lnTo>
                <a:lnTo>
                  <a:pt x="270" y="87"/>
                </a:lnTo>
                <a:lnTo>
                  <a:pt x="271" y="87"/>
                </a:lnTo>
                <a:lnTo>
                  <a:pt x="273" y="87"/>
                </a:lnTo>
                <a:lnTo>
                  <a:pt x="274" y="87"/>
                </a:lnTo>
                <a:lnTo>
                  <a:pt x="276" y="87"/>
                </a:lnTo>
                <a:lnTo>
                  <a:pt x="278" y="87"/>
                </a:lnTo>
                <a:lnTo>
                  <a:pt x="279" y="89"/>
                </a:lnTo>
                <a:lnTo>
                  <a:pt x="281" y="89"/>
                </a:lnTo>
                <a:lnTo>
                  <a:pt x="281" y="90"/>
                </a:lnTo>
                <a:lnTo>
                  <a:pt x="281" y="92"/>
                </a:lnTo>
                <a:lnTo>
                  <a:pt x="281" y="94"/>
                </a:lnTo>
                <a:lnTo>
                  <a:pt x="281" y="95"/>
                </a:lnTo>
                <a:lnTo>
                  <a:pt x="281" y="97"/>
                </a:lnTo>
                <a:lnTo>
                  <a:pt x="281" y="98"/>
                </a:lnTo>
                <a:lnTo>
                  <a:pt x="283" y="98"/>
                </a:lnTo>
                <a:lnTo>
                  <a:pt x="283" y="100"/>
                </a:lnTo>
                <a:lnTo>
                  <a:pt x="283" y="102"/>
                </a:lnTo>
                <a:lnTo>
                  <a:pt x="283" y="103"/>
                </a:lnTo>
                <a:lnTo>
                  <a:pt x="284" y="105"/>
                </a:lnTo>
                <a:lnTo>
                  <a:pt x="284" y="107"/>
                </a:lnTo>
                <a:lnTo>
                  <a:pt x="283" y="107"/>
                </a:lnTo>
                <a:lnTo>
                  <a:pt x="283" y="108"/>
                </a:lnTo>
                <a:lnTo>
                  <a:pt x="281" y="110"/>
                </a:lnTo>
                <a:lnTo>
                  <a:pt x="281" y="112"/>
                </a:lnTo>
                <a:lnTo>
                  <a:pt x="283" y="113"/>
                </a:lnTo>
                <a:lnTo>
                  <a:pt x="283" y="115"/>
                </a:lnTo>
                <a:lnTo>
                  <a:pt x="284" y="115"/>
                </a:lnTo>
                <a:lnTo>
                  <a:pt x="286" y="115"/>
                </a:lnTo>
                <a:lnTo>
                  <a:pt x="287" y="115"/>
                </a:lnTo>
                <a:lnTo>
                  <a:pt x="287" y="116"/>
                </a:lnTo>
                <a:lnTo>
                  <a:pt x="289" y="116"/>
                </a:lnTo>
                <a:lnTo>
                  <a:pt x="289" y="118"/>
                </a:lnTo>
                <a:lnTo>
                  <a:pt x="291" y="118"/>
                </a:lnTo>
                <a:lnTo>
                  <a:pt x="291" y="120"/>
                </a:lnTo>
                <a:lnTo>
                  <a:pt x="291" y="121"/>
                </a:lnTo>
                <a:lnTo>
                  <a:pt x="291" y="123"/>
                </a:lnTo>
                <a:lnTo>
                  <a:pt x="292" y="123"/>
                </a:lnTo>
                <a:lnTo>
                  <a:pt x="292" y="125"/>
                </a:lnTo>
                <a:lnTo>
                  <a:pt x="294" y="125"/>
                </a:lnTo>
                <a:lnTo>
                  <a:pt x="296" y="125"/>
                </a:lnTo>
                <a:lnTo>
                  <a:pt x="297" y="125"/>
                </a:lnTo>
                <a:lnTo>
                  <a:pt x="299" y="125"/>
                </a:lnTo>
                <a:lnTo>
                  <a:pt x="301" y="126"/>
                </a:lnTo>
                <a:lnTo>
                  <a:pt x="302" y="126"/>
                </a:lnTo>
                <a:lnTo>
                  <a:pt x="304" y="126"/>
                </a:lnTo>
                <a:lnTo>
                  <a:pt x="304" y="128"/>
                </a:lnTo>
                <a:lnTo>
                  <a:pt x="304" y="130"/>
                </a:lnTo>
                <a:lnTo>
                  <a:pt x="302" y="130"/>
                </a:lnTo>
                <a:lnTo>
                  <a:pt x="301" y="130"/>
                </a:lnTo>
                <a:lnTo>
                  <a:pt x="299" y="130"/>
                </a:lnTo>
                <a:lnTo>
                  <a:pt x="297" y="130"/>
                </a:lnTo>
                <a:lnTo>
                  <a:pt x="296" y="131"/>
                </a:lnTo>
                <a:lnTo>
                  <a:pt x="296" y="133"/>
                </a:lnTo>
                <a:lnTo>
                  <a:pt x="294" y="133"/>
                </a:lnTo>
                <a:lnTo>
                  <a:pt x="294" y="134"/>
                </a:lnTo>
                <a:lnTo>
                  <a:pt x="294" y="136"/>
                </a:lnTo>
                <a:lnTo>
                  <a:pt x="294" y="138"/>
                </a:lnTo>
                <a:lnTo>
                  <a:pt x="296" y="138"/>
                </a:lnTo>
                <a:lnTo>
                  <a:pt x="297" y="138"/>
                </a:lnTo>
                <a:lnTo>
                  <a:pt x="297" y="139"/>
                </a:lnTo>
                <a:lnTo>
                  <a:pt x="299" y="139"/>
                </a:lnTo>
                <a:lnTo>
                  <a:pt x="301" y="139"/>
                </a:lnTo>
                <a:lnTo>
                  <a:pt x="301" y="141"/>
                </a:lnTo>
                <a:lnTo>
                  <a:pt x="302" y="143"/>
                </a:lnTo>
                <a:lnTo>
                  <a:pt x="302" y="144"/>
                </a:lnTo>
                <a:lnTo>
                  <a:pt x="302" y="146"/>
                </a:lnTo>
                <a:lnTo>
                  <a:pt x="302" y="148"/>
                </a:lnTo>
                <a:lnTo>
                  <a:pt x="302" y="149"/>
                </a:lnTo>
                <a:lnTo>
                  <a:pt x="301" y="149"/>
                </a:lnTo>
                <a:lnTo>
                  <a:pt x="301" y="151"/>
                </a:lnTo>
                <a:lnTo>
                  <a:pt x="301" y="152"/>
                </a:lnTo>
                <a:lnTo>
                  <a:pt x="299" y="152"/>
                </a:lnTo>
                <a:lnTo>
                  <a:pt x="297" y="152"/>
                </a:lnTo>
                <a:lnTo>
                  <a:pt x="297" y="154"/>
                </a:lnTo>
                <a:lnTo>
                  <a:pt x="296" y="154"/>
                </a:lnTo>
                <a:lnTo>
                  <a:pt x="294" y="154"/>
                </a:lnTo>
                <a:lnTo>
                  <a:pt x="294" y="152"/>
                </a:lnTo>
                <a:lnTo>
                  <a:pt x="292" y="152"/>
                </a:lnTo>
                <a:lnTo>
                  <a:pt x="291" y="152"/>
                </a:lnTo>
                <a:lnTo>
                  <a:pt x="291" y="151"/>
                </a:lnTo>
                <a:lnTo>
                  <a:pt x="289" y="151"/>
                </a:lnTo>
                <a:lnTo>
                  <a:pt x="287" y="151"/>
                </a:lnTo>
                <a:lnTo>
                  <a:pt x="286" y="151"/>
                </a:lnTo>
                <a:lnTo>
                  <a:pt x="284" y="151"/>
                </a:lnTo>
                <a:lnTo>
                  <a:pt x="283" y="151"/>
                </a:lnTo>
                <a:lnTo>
                  <a:pt x="281" y="151"/>
                </a:lnTo>
                <a:lnTo>
                  <a:pt x="279" y="151"/>
                </a:lnTo>
                <a:lnTo>
                  <a:pt x="278" y="151"/>
                </a:lnTo>
                <a:lnTo>
                  <a:pt x="278" y="149"/>
                </a:lnTo>
                <a:lnTo>
                  <a:pt x="276" y="149"/>
                </a:lnTo>
                <a:lnTo>
                  <a:pt x="274" y="149"/>
                </a:lnTo>
                <a:lnTo>
                  <a:pt x="273" y="149"/>
                </a:lnTo>
                <a:lnTo>
                  <a:pt x="273" y="151"/>
                </a:lnTo>
                <a:lnTo>
                  <a:pt x="273" y="152"/>
                </a:lnTo>
                <a:lnTo>
                  <a:pt x="273" y="154"/>
                </a:lnTo>
                <a:lnTo>
                  <a:pt x="274" y="154"/>
                </a:lnTo>
                <a:lnTo>
                  <a:pt x="274" y="156"/>
                </a:lnTo>
                <a:lnTo>
                  <a:pt x="274" y="157"/>
                </a:lnTo>
                <a:lnTo>
                  <a:pt x="274" y="159"/>
                </a:lnTo>
                <a:lnTo>
                  <a:pt x="274" y="161"/>
                </a:lnTo>
                <a:lnTo>
                  <a:pt x="276" y="161"/>
                </a:lnTo>
                <a:lnTo>
                  <a:pt x="278" y="161"/>
                </a:lnTo>
                <a:lnTo>
                  <a:pt x="279" y="161"/>
                </a:lnTo>
                <a:lnTo>
                  <a:pt x="279" y="162"/>
                </a:lnTo>
                <a:lnTo>
                  <a:pt x="281" y="162"/>
                </a:lnTo>
                <a:lnTo>
                  <a:pt x="281" y="164"/>
                </a:lnTo>
                <a:lnTo>
                  <a:pt x="281" y="165"/>
                </a:lnTo>
                <a:lnTo>
                  <a:pt x="281" y="167"/>
                </a:lnTo>
                <a:lnTo>
                  <a:pt x="281" y="169"/>
                </a:lnTo>
                <a:lnTo>
                  <a:pt x="279" y="169"/>
                </a:lnTo>
                <a:lnTo>
                  <a:pt x="278" y="169"/>
                </a:lnTo>
                <a:lnTo>
                  <a:pt x="276" y="170"/>
                </a:lnTo>
                <a:lnTo>
                  <a:pt x="274" y="170"/>
                </a:lnTo>
                <a:lnTo>
                  <a:pt x="273" y="170"/>
                </a:lnTo>
                <a:lnTo>
                  <a:pt x="273" y="169"/>
                </a:lnTo>
                <a:lnTo>
                  <a:pt x="273" y="167"/>
                </a:lnTo>
                <a:lnTo>
                  <a:pt x="271" y="167"/>
                </a:lnTo>
                <a:lnTo>
                  <a:pt x="270" y="167"/>
                </a:lnTo>
                <a:lnTo>
                  <a:pt x="270" y="165"/>
                </a:lnTo>
                <a:lnTo>
                  <a:pt x="268" y="165"/>
                </a:lnTo>
                <a:lnTo>
                  <a:pt x="268" y="164"/>
                </a:lnTo>
                <a:lnTo>
                  <a:pt x="266" y="164"/>
                </a:lnTo>
                <a:lnTo>
                  <a:pt x="266" y="162"/>
                </a:lnTo>
                <a:lnTo>
                  <a:pt x="265" y="162"/>
                </a:lnTo>
                <a:lnTo>
                  <a:pt x="265" y="161"/>
                </a:lnTo>
                <a:lnTo>
                  <a:pt x="263" y="161"/>
                </a:lnTo>
                <a:lnTo>
                  <a:pt x="263" y="159"/>
                </a:lnTo>
                <a:lnTo>
                  <a:pt x="261" y="159"/>
                </a:lnTo>
                <a:lnTo>
                  <a:pt x="260" y="159"/>
                </a:lnTo>
                <a:lnTo>
                  <a:pt x="260" y="161"/>
                </a:lnTo>
                <a:lnTo>
                  <a:pt x="258" y="161"/>
                </a:lnTo>
                <a:lnTo>
                  <a:pt x="258" y="162"/>
                </a:lnTo>
                <a:lnTo>
                  <a:pt x="256" y="162"/>
                </a:lnTo>
                <a:lnTo>
                  <a:pt x="256" y="164"/>
                </a:lnTo>
                <a:lnTo>
                  <a:pt x="255" y="164"/>
                </a:lnTo>
                <a:lnTo>
                  <a:pt x="253" y="164"/>
                </a:lnTo>
                <a:lnTo>
                  <a:pt x="252" y="164"/>
                </a:lnTo>
                <a:lnTo>
                  <a:pt x="252" y="165"/>
                </a:lnTo>
                <a:lnTo>
                  <a:pt x="250" y="165"/>
                </a:lnTo>
                <a:lnTo>
                  <a:pt x="250" y="167"/>
                </a:lnTo>
                <a:lnTo>
                  <a:pt x="248" y="167"/>
                </a:lnTo>
                <a:lnTo>
                  <a:pt x="247" y="169"/>
                </a:lnTo>
                <a:lnTo>
                  <a:pt x="245" y="169"/>
                </a:lnTo>
                <a:lnTo>
                  <a:pt x="243" y="169"/>
                </a:lnTo>
                <a:lnTo>
                  <a:pt x="243" y="170"/>
                </a:lnTo>
                <a:lnTo>
                  <a:pt x="242" y="170"/>
                </a:lnTo>
                <a:lnTo>
                  <a:pt x="242" y="172"/>
                </a:lnTo>
                <a:lnTo>
                  <a:pt x="242" y="174"/>
                </a:lnTo>
                <a:lnTo>
                  <a:pt x="243" y="174"/>
                </a:lnTo>
                <a:lnTo>
                  <a:pt x="245" y="174"/>
                </a:lnTo>
                <a:lnTo>
                  <a:pt x="247" y="174"/>
                </a:lnTo>
                <a:lnTo>
                  <a:pt x="247" y="175"/>
                </a:lnTo>
                <a:lnTo>
                  <a:pt x="248" y="175"/>
                </a:lnTo>
                <a:lnTo>
                  <a:pt x="248" y="177"/>
                </a:lnTo>
                <a:lnTo>
                  <a:pt x="247" y="179"/>
                </a:lnTo>
                <a:lnTo>
                  <a:pt x="245" y="179"/>
                </a:lnTo>
                <a:lnTo>
                  <a:pt x="243" y="179"/>
                </a:lnTo>
                <a:lnTo>
                  <a:pt x="243" y="180"/>
                </a:lnTo>
                <a:lnTo>
                  <a:pt x="242" y="180"/>
                </a:lnTo>
                <a:lnTo>
                  <a:pt x="242" y="182"/>
                </a:lnTo>
                <a:lnTo>
                  <a:pt x="242" y="183"/>
                </a:lnTo>
                <a:lnTo>
                  <a:pt x="242" y="185"/>
                </a:lnTo>
                <a:lnTo>
                  <a:pt x="243" y="185"/>
                </a:lnTo>
                <a:lnTo>
                  <a:pt x="245" y="185"/>
                </a:lnTo>
                <a:lnTo>
                  <a:pt x="245" y="187"/>
                </a:lnTo>
                <a:lnTo>
                  <a:pt x="247" y="187"/>
                </a:lnTo>
                <a:lnTo>
                  <a:pt x="247" y="188"/>
                </a:lnTo>
                <a:lnTo>
                  <a:pt x="247" y="190"/>
                </a:lnTo>
                <a:lnTo>
                  <a:pt x="247" y="192"/>
                </a:lnTo>
                <a:lnTo>
                  <a:pt x="245" y="192"/>
                </a:lnTo>
                <a:lnTo>
                  <a:pt x="243" y="192"/>
                </a:lnTo>
                <a:lnTo>
                  <a:pt x="242" y="192"/>
                </a:lnTo>
                <a:lnTo>
                  <a:pt x="240" y="192"/>
                </a:lnTo>
                <a:lnTo>
                  <a:pt x="238" y="192"/>
                </a:lnTo>
                <a:lnTo>
                  <a:pt x="238" y="193"/>
                </a:lnTo>
                <a:lnTo>
                  <a:pt x="237" y="193"/>
                </a:lnTo>
                <a:lnTo>
                  <a:pt x="237" y="195"/>
                </a:lnTo>
                <a:lnTo>
                  <a:pt x="238" y="195"/>
                </a:lnTo>
                <a:lnTo>
                  <a:pt x="240" y="195"/>
                </a:lnTo>
                <a:lnTo>
                  <a:pt x="242" y="195"/>
                </a:lnTo>
                <a:lnTo>
                  <a:pt x="243" y="195"/>
                </a:lnTo>
                <a:lnTo>
                  <a:pt x="243" y="197"/>
                </a:lnTo>
                <a:lnTo>
                  <a:pt x="245" y="197"/>
                </a:lnTo>
                <a:lnTo>
                  <a:pt x="245" y="198"/>
                </a:lnTo>
                <a:lnTo>
                  <a:pt x="247" y="198"/>
                </a:lnTo>
                <a:lnTo>
                  <a:pt x="247" y="200"/>
                </a:lnTo>
                <a:lnTo>
                  <a:pt x="247" y="201"/>
                </a:lnTo>
                <a:lnTo>
                  <a:pt x="245" y="201"/>
                </a:lnTo>
                <a:lnTo>
                  <a:pt x="245" y="203"/>
                </a:lnTo>
                <a:lnTo>
                  <a:pt x="243" y="203"/>
                </a:lnTo>
                <a:lnTo>
                  <a:pt x="243" y="201"/>
                </a:lnTo>
                <a:lnTo>
                  <a:pt x="242" y="201"/>
                </a:lnTo>
                <a:lnTo>
                  <a:pt x="240" y="201"/>
                </a:lnTo>
                <a:lnTo>
                  <a:pt x="238" y="201"/>
                </a:lnTo>
                <a:lnTo>
                  <a:pt x="238" y="203"/>
                </a:lnTo>
                <a:lnTo>
                  <a:pt x="238" y="205"/>
                </a:lnTo>
                <a:lnTo>
                  <a:pt x="237" y="206"/>
                </a:lnTo>
                <a:lnTo>
                  <a:pt x="237" y="208"/>
                </a:lnTo>
                <a:lnTo>
                  <a:pt x="237" y="210"/>
                </a:lnTo>
                <a:lnTo>
                  <a:pt x="235" y="210"/>
                </a:lnTo>
                <a:lnTo>
                  <a:pt x="234" y="210"/>
                </a:lnTo>
                <a:lnTo>
                  <a:pt x="234" y="211"/>
                </a:lnTo>
                <a:lnTo>
                  <a:pt x="232" y="211"/>
                </a:lnTo>
                <a:lnTo>
                  <a:pt x="232" y="210"/>
                </a:lnTo>
                <a:lnTo>
                  <a:pt x="230" y="210"/>
                </a:lnTo>
                <a:lnTo>
                  <a:pt x="229" y="210"/>
                </a:lnTo>
                <a:lnTo>
                  <a:pt x="227" y="211"/>
                </a:lnTo>
                <a:lnTo>
                  <a:pt x="227" y="213"/>
                </a:lnTo>
                <a:lnTo>
                  <a:pt x="227" y="215"/>
                </a:lnTo>
                <a:lnTo>
                  <a:pt x="229" y="215"/>
                </a:lnTo>
                <a:lnTo>
                  <a:pt x="230" y="215"/>
                </a:lnTo>
                <a:lnTo>
                  <a:pt x="230" y="216"/>
                </a:lnTo>
                <a:lnTo>
                  <a:pt x="232" y="216"/>
                </a:lnTo>
                <a:lnTo>
                  <a:pt x="232" y="218"/>
                </a:lnTo>
                <a:lnTo>
                  <a:pt x="230" y="218"/>
                </a:lnTo>
                <a:lnTo>
                  <a:pt x="230" y="219"/>
                </a:lnTo>
                <a:lnTo>
                  <a:pt x="229" y="219"/>
                </a:lnTo>
                <a:lnTo>
                  <a:pt x="229" y="221"/>
                </a:lnTo>
                <a:lnTo>
                  <a:pt x="227" y="221"/>
                </a:lnTo>
                <a:lnTo>
                  <a:pt x="227" y="223"/>
                </a:lnTo>
                <a:lnTo>
                  <a:pt x="225" y="223"/>
                </a:lnTo>
                <a:lnTo>
                  <a:pt x="225" y="224"/>
                </a:lnTo>
                <a:lnTo>
                  <a:pt x="225" y="226"/>
                </a:lnTo>
                <a:lnTo>
                  <a:pt x="227" y="226"/>
                </a:lnTo>
                <a:lnTo>
                  <a:pt x="229" y="226"/>
                </a:lnTo>
                <a:lnTo>
                  <a:pt x="229" y="224"/>
                </a:lnTo>
                <a:lnTo>
                  <a:pt x="230" y="224"/>
                </a:lnTo>
                <a:lnTo>
                  <a:pt x="230" y="226"/>
                </a:lnTo>
                <a:lnTo>
                  <a:pt x="232" y="226"/>
                </a:lnTo>
                <a:lnTo>
                  <a:pt x="234" y="226"/>
                </a:lnTo>
                <a:lnTo>
                  <a:pt x="234" y="228"/>
                </a:lnTo>
                <a:lnTo>
                  <a:pt x="234" y="229"/>
                </a:lnTo>
                <a:lnTo>
                  <a:pt x="232" y="229"/>
                </a:lnTo>
                <a:lnTo>
                  <a:pt x="230" y="228"/>
                </a:lnTo>
                <a:lnTo>
                  <a:pt x="229" y="228"/>
                </a:lnTo>
                <a:lnTo>
                  <a:pt x="229" y="229"/>
                </a:lnTo>
                <a:lnTo>
                  <a:pt x="229" y="231"/>
                </a:lnTo>
                <a:lnTo>
                  <a:pt x="227" y="231"/>
                </a:lnTo>
                <a:lnTo>
                  <a:pt x="225" y="231"/>
                </a:lnTo>
                <a:lnTo>
                  <a:pt x="225" y="232"/>
                </a:lnTo>
                <a:lnTo>
                  <a:pt x="224" y="232"/>
                </a:lnTo>
                <a:lnTo>
                  <a:pt x="224" y="234"/>
                </a:lnTo>
                <a:lnTo>
                  <a:pt x="225" y="234"/>
                </a:lnTo>
                <a:lnTo>
                  <a:pt x="225" y="236"/>
                </a:lnTo>
                <a:lnTo>
                  <a:pt x="225" y="237"/>
                </a:lnTo>
                <a:lnTo>
                  <a:pt x="225" y="239"/>
                </a:lnTo>
                <a:lnTo>
                  <a:pt x="224" y="241"/>
                </a:lnTo>
                <a:lnTo>
                  <a:pt x="224" y="242"/>
                </a:lnTo>
                <a:lnTo>
                  <a:pt x="225" y="242"/>
                </a:lnTo>
                <a:lnTo>
                  <a:pt x="224" y="242"/>
                </a:lnTo>
                <a:lnTo>
                  <a:pt x="224" y="244"/>
                </a:lnTo>
                <a:lnTo>
                  <a:pt x="222" y="246"/>
                </a:lnTo>
                <a:lnTo>
                  <a:pt x="221" y="246"/>
                </a:lnTo>
                <a:lnTo>
                  <a:pt x="221" y="247"/>
                </a:lnTo>
                <a:lnTo>
                  <a:pt x="221" y="249"/>
                </a:lnTo>
                <a:lnTo>
                  <a:pt x="222" y="249"/>
                </a:lnTo>
                <a:lnTo>
                  <a:pt x="224" y="249"/>
                </a:lnTo>
                <a:lnTo>
                  <a:pt x="225" y="249"/>
                </a:lnTo>
                <a:lnTo>
                  <a:pt x="225" y="250"/>
                </a:lnTo>
                <a:lnTo>
                  <a:pt x="225" y="252"/>
                </a:lnTo>
                <a:lnTo>
                  <a:pt x="225" y="254"/>
                </a:lnTo>
                <a:lnTo>
                  <a:pt x="225" y="255"/>
                </a:lnTo>
                <a:lnTo>
                  <a:pt x="225" y="257"/>
                </a:lnTo>
                <a:lnTo>
                  <a:pt x="224" y="257"/>
                </a:lnTo>
                <a:lnTo>
                  <a:pt x="222" y="257"/>
                </a:lnTo>
                <a:lnTo>
                  <a:pt x="222" y="259"/>
                </a:lnTo>
                <a:lnTo>
                  <a:pt x="221" y="259"/>
                </a:lnTo>
                <a:lnTo>
                  <a:pt x="222" y="260"/>
                </a:lnTo>
                <a:lnTo>
                  <a:pt x="224" y="260"/>
                </a:lnTo>
                <a:lnTo>
                  <a:pt x="224" y="259"/>
                </a:lnTo>
                <a:lnTo>
                  <a:pt x="225" y="259"/>
                </a:lnTo>
                <a:lnTo>
                  <a:pt x="227" y="260"/>
                </a:lnTo>
                <a:lnTo>
                  <a:pt x="227" y="262"/>
                </a:lnTo>
                <a:lnTo>
                  <a:pt x="227" y="264"/>
                </a:lnTo>
                <a:lnTo>
                  <a:pt x="227" y="265"/>
                </a:lnTo>
                <a:lnTo>
                  <a:pt x="227" y="267"/>
                </a:lnTo>
                <a:lnTo>
                  <a:pt x="225" y="267"/>
                </a:lnTo>
                <a:lnTo>
                  <a:pt x="224" y="267"/>
                </a:lnTo>
                <a:lnTo>
                  <a:pt x="222" y="267"/>
                </a:lnTo>
                <a:lnTo>
                  <a:pt x="222" y="268"/>
                </a:lnTo>
                <a:lnTo>
                  <a:pt x="221" y="268"/>
                </a:lnTo>
                <a:lnTo>
                  <a:pt x="221" y="270"/>
                </a:lnTo>
                <a:lnTo>
                  <a:pt x="222" y="270"/>
                </a:lnTo>
                <a:lnTo>
                  <a:pt x="222" y="272"/>
                </a:lnTo>
                <a:lnTo>
                  <a:pt x="224" y="272"/>
                </a:lnTo>
                <a:lnTo>
                  <a:pt x="225" y="272"/>
                </a:lnTo>
                <a:lnTo>
                  <a:pt x="227" y="272"/>
                </a:lnTo>
                <a:lnTo>
                  <a:pt x="227" y="273"/>
                </a:lnTo>
                <a:lnTo>
                  <a:pt x="229" y="273"/>
                </a:lnTo>
                <a:lnTo>
                  <a:pt x="229" y="275"/>
                </a:lnTo>
                <a:lnTo>
                  <a:pt x="229" y="277"/>
                </a:lnTo>
                <a:lnTo>
                  <a:pt x="229" y="278"/>
                </a:lnTo>
                <a:lnTo>
                  <a:pt x="229" y="280"/>
                </a:lnTo>
                <a:lnTo>
                  <a:pt x="227" y="280"/>
                </a:lnTo>
                <a:lnTo>
                  <a:pt x="225" y="280"/>
                </a:lnTo>
                <a:lnTo>
                  <a:pt x="225" y="281"/>
                </a:lnTo>
                <a:lnTo>
                  <a:pt x="224" y="281"/>
                </a:lnTo>
                <a:lnTo>
                  <a:pt x="224" y="280"/>
                </a:lnTo>
                <a:lnTo>
                  <a:pt x="222" y="280"/>
                </a:lnTo>
                <a:lnTo>
                  <a:pt x="222" y="278"/>
                </a:lnTo>
                <a:lnTo>
                  <a:pt x="222" y="277"/>
                </a:lnTo>
                <a:lnTo>
                  <a:pt x="222" y="275"/>
                </a:lnTo>
                <a:lnTo>
                  <a:pt x="221" y="275"/>
                </a:lnTo>
                <a:lnTo>
                  <a:pt x="219" y="275"/>
                </a:lnTo>
                <a:lnTo>
                  <a:pt x="219" y="277"/>
                </a:lnTo>
                <a:lnTo>
                  <a:pt x="219" y="278"/>
                </a:lnTo>
                <a:lnTo>
                  <a:pt x="217" y="278"/>
                </a:lnTo>
                <a:lnTo>
                  <a:pt x="217" y="280"/>
                </a:lnTo>
                <a:lnTo>
                  <a:pt x="219" y="280"/>
                </a:lnTo>
                <a:lnTo>
                  <a:pt x="219" y="281"/>
                </a:lnTo>
                <a:lnTo>
                  <a:pt x="219" y="283"/>
                </a:lnTo>
                <a:lnTo>
                  <a:pt x="221" y="283"/>
                </a:lnTo>
                <a:lnTo>
                  <a:pt x="221" y="285"/>
                </a:lnTo>
                <a:lnTo>
                  <a:pt x="221" y="286"/>
                </a:lnTo>
                <a:lnTo>
                  <a:pt x="219" y="288"/>
                </a:lnTo>
                <a:lnTo>
                  <a:pt x="217" y="288"/>
                </a:lnTo>
                <a:lnTo>
                  <a:pt x="216" y="288"/>
                </a:lnTo>
                <a:lnTo>
                  <a:pt x="214" y="290"/>
                </a:lnTo>
                <a:lnTo>
                  <a:pt x="216" y="290"/>
                </a:lnTo>
                <a:lnTo>
                  <a:pt x="216" y="291"/>
                </a:lnTo>
                <a:lnTo>
                  <a:pt x="216" y="290"/>
                </a:lnTo>
                <a:lnTo>
                  <a:pt x="217" y="290"/>
                </a:lnTo>
                <a:lnTo>
                  <a:pt x="219" y="290"/>
                </a:lnTo>
                <a:lnTo>
                  <a:pt x="221" y="290"/>
                </a:lnTo>
                <a:lnTo>
                  <a:pt x="221" y="291"/>
                </a:lnTo>
                <a:lnTo>
                  <a:pt x="222" y="293"/>
                </a:lnTo>
                <a:lnTo>
                  <a:pt x="222" y="295"/>
                </a:lnTo>
                <a:lnTo>
                  <a:pt x="221" y="295"/>
                </a:lnTo>
                <a:lnTo>
                  <a:pt x="221" y="296"/>
                </a:lnTo>
                <a:lnTo>
                  <a:pt x="219" y="296"/>
                </a:lnTo>
                <a:lnTo>
                  <a:pt x="219" y="298"/>
                </a:lnTo>
                <a:lnTo>
                  <a:pt x="219" y="299"/>
                </a:lnTo>
                <a:lnTo>
                  <a:pt x="219" y="301"/>
                </a:lnTo>
                <a:lnTo>
                  <a:pt x="219" y="303"/>
                </a:lnTo>
                <a:lnTo>
                  <a:pt x="221" y="303"/>
                </a:lnTo>
                <a:lnTo>
                  <a:pt x="221" y="301"/>
                </a:lnTo>
                <a:lnTo>
                  <a:pt x="222" y="301"/>
                </a:lnTo>
                <a:lnTo>
                  <a:pt x="224" y="301"/>
                </a:lnTo>
                <a:lnTo>
                  <a:pt x="224" y="303"/>
                </a:lnTo>
                <a:lnTo>
                  <a:pt x="224" y="304"/>
                </a:lnTo>
                <a:lnTo>
                  <a:pt x="224" y="306"/>
                </a:lnTo>
                <a:lnTo>
                  <a:pt x="222" y="306"/>
                </a:lnTo>
                <a:lnTo>
                  <a:pt x="222" y="308"/>
                </a:lnTo>
                <a:lnTo>
                  <a:pt x="221" y="308"/>
                </a:lnTo>
                <a:lnTo>
                  <a:pt x="219" y="308"/>
                </a:lnTo>
                <a:lnTo>
                  <a:pt x="217" y="308"/>
                </a:lnTo>
                <a:lnTo>
                  <a:pt x="216" y="308"/>
                </a:lnTo>
                <a:lnTo>
                  <a:pt x="214" y="308"/>
                </a:lnTo>
                <a:lnTo>
                  <a:pt x="214" y="309"/>
                </a:lnTo>
                <a:lnTo>
                  <a:pt x="216" y="311"/>
                </a:lnTo>
                <a:lnTo>
                  <a:pt x="216" y="313"/>
                </a:lnTo>
                <a:lnTo>
                  <a:pt x="217" y="313"/>
                </a:lnTo>
                <a:lnTo>
                  <a:pt x="217" y="314"/>
                </a:lnTo>
                <a:lnTo>
                  <a:pt x="217" y="316"/>
                </a:lnTo>
                <a:lnTo>
                  <a:pt x="217" y="317"/>
                </a:lnTo>
                <a:lnTo>
                  <a:pt x="219" y="317"/>
                </a:lnTo>
                <a:lnTo>
                  <a:pt x="221" y="317"/>
                </a:lnTo>
                <a:lnTo>
                  <a:pt x="221" y="319"/>
                </a:lnTo>
                <a:lnTo>
                  <a:pt x="221" y="321"/>
                </a:lnTo>
                <a:lnTo>
                  <a:pt x="221" y="322"/>
                </a:lnTo>
                <a:lnTo>
                  <a:pt x="221" y="324"/>
                </a:lnTo>
                <a:lnTo>
                  <a:pt x="219" y="324"/>
                </a:lnTo>
                <a:lnTo>
                  <a:pt x="219" y="326"/>
                </a:lnTo>
                <a:lnTo>
                  <a:pt x="219" y="327"/>
                </a:lnTo>
                <a:lnTo>
                  <a:pt x="221" y="327"/>
                </a:lnTo>
                <a:lnTo>
                  <a:pt x="221" y="329"/>
                </a:lnTo>
                <a:lnTo>
                  <a:pt x="222" y="329"/>
                </a:lnTo>
                <a:lnTo>
                  <a:pt x="222" y="327"/>
                </a:lnTo>
                <a:lnTo>
                  <a:pt x="224" y="327"/>
                </a:lnTo>
                <a:lnTo>
                  <a:pt x="225" y="326"/>
                </a:lnTo>
                <a:lnTo>
                  <a:pt x="227" y="326"/>
                </a:lnTo>
                <a:lnTo>
                  <a:pt x="229" y="326"/>
                </a:lnTo>
                <a:lnTo>
                  <a:pt x="229" y="327"/>
                </a:lnTo>
                <a:lnTo>
                  <a:pt x="229" y="329"/>
                </a:lnTo>
                <a:lnTo>
                  <a:pt x="229" y="331"/>
                </a:lnTo>
                <a:lnTo>
                  <a:pt x="227" y="331"/>
                </a:lnTo>
                <a:lnTo>
                  <a:pt x="225" y="331"/>
                </a:lnTo>
                <a:lnTo>
                  <a:pt x="224" y="331"/>
                </a:lnTo>
                <a:lnTo>
                  <a:pt x="222" y="331"/>
                </a:lnTo>
                <a:lnTo>
                  <a:pt x="221" y="332"/>
                </a:lnTo>
                <a:lnTo>
                  <a:pt x="221" y="334"/>
                </a:lnTo>
                <a:lnTo>
                  <a:pt x="221" y="335"/>
                </a:lnTo>
                <a:lnTo>
                  <a:pt x="222" y="335"/>
                </a:lnTo>
                <a:lnTo>
                  <a:pt x="222" y="334"/>
                </a:lnTo>
                <a:lnTo>
                  <a:pt x="224" y="334"/>
                </a:lnTo>
                <a:lnTo>
                  <a:pt x="225" y="334"/>
                </a:lnTo>
                <a:lnTo>
                  <a:pt x="225" y="335"/>
                </a:lnTo>
                <a:lnTo>
                  <a:pt x="225" y="337"/>
                </a:lnTo>
                <a:lnTo>
                  <a:pt x="225" y="339"/>
                </a:lnTo>
                <a:lnTo>
                  <a:pt x="227" y="339"/>
                </a:lnTo>
                <a:lnTo>
                  <a:pt x="229" y="339"/>
                </a:lnTo>
                <a:lnTo>
                  <a:pt x="230" y="339"/>
                </a:lnTo>
                <a:lnTo>
                  <a:pt x="230" y="340"/>
                </a:lnTo>
                <a:lnTo>
                  <a:pt x="232" y="340"/>
                </a:lnTo>
                <a:lnTo>
                  <a:pt x="232" y="342"/>
                </a:lnTo>
                <a:lnTo>
                  <a:pt x="234" y="342"/>
                </a:lnTo>
                <a:lnTo>
                  <a:pt x="235" y="342"/>
                </a:lnTo>
                <a:lnTo>
                  <a:pt x="235" y="344"/>
                </a:lnTo>
                <a:lnTo>
                  <a:pt x="237" y="344"/>
                </a:lnTo>
                <a:lnTo>
                  <a:pt x="238" y="344"/>
                </a:lnTo>
                <a:lnTo>
                  <a:pt x="240" y="344"/>
                </a:lnTo>
                <a:lnTo>
                  <a:pt x="242" y="344"/>
                </a:lnTo>
                <a:lnTo>
                  <a:pt x="243" y="344"/>
                </a:lnTo>
                <a:lnTo>
                  <a:pt x="245" y="344"/>
                </a:lnTo>
                <a:lnTo>
                  <a:pt x="247" y="344"/>
                </a:lnTo>
                <a:lnTo>
                  <a:pt x="247" y="345"/>
                </a:lnTo>
                <a:lnTo>
                  <a:pt x="248" y="345"/>
                </a:lnTo>
                <a:lnTo>
                  <a:pt x="248" y="347"/>
                </a:lnTo>
                <a:lnTo>
                  <a:pt x="248" y="348"/>
                </a:lnTo>
                <a:lnTo>
                  <a:pt x="248" y="350"/>
                </a:lnTo>
                <a:lnTo>
                  <a:pt x="247" y="350"/>
                </a:lnTo>
                <a:lnTo>
                  <a:pt x="247" y="352"/>
                </a:lnTo>
                <a:lnTo>
                  <a:pt x="245" y="352"/>
                </a:lnTo>
                <a:lnTo>
                  <a:pt x="245" y="353"/>
                </a:lnTo>
                <a:lnTo>
                  <a:pt x="245" y="355"/>
                </a:lnTo>
                <a:lnTo>
                  <a:pt x="247" y="355"/>
                </a:lnTo>
                <a:lnTo>
                  <a:pt x="248" y="355"/>
                </a:lnTo>
                <a:lnTo>
                  <a:pt x="250" y="355"/>
                </a:lnTo>
                <a:lnTo>
                  <a:pt x="252" y="355"/>
                </a:lnTo>
                <a:lnTo>
                  <a:pt x="252" y="357"/>
                </a:lnTo>
                <a:lnTo>
                  <a:pt x="252" y="358"/>
                </a:lnTo>
                <a:lnTo>
                  <a:pt x="250" y="358"/>
                </a:lnTo>
                <a:lnTo>
                  <a:pt x="248" y="360"/>
                </a:lnTo>
                <a:lnTo>
                  <a:pt x="247" y="360"/>
                </a:lnTo>
                <a:lnTo>
                  <a:pt x="247" y="362"/>
                </a:lnTo>
                <a:lnTo>
                  <a:pt x="248" y="362"/>
                </a:lnTo>
                <a:lnTo>
                  <a:pt x="250" y="362"/>
                </a:lnTo>
                <a:lnTo>
                  <a:pt x="252" y="362"/>
                </a:lnTo>
                <a:lnTo>
                  <a:pt x="252" y="363"/>
                </a:lnTo>
                <a:lnTo>
                  <a:pt x="253" y="363"/>
                </a:lnTo>
                <a:lnTo>
                  <a:pt x="253" y="365"/>
                </a:lnTo>
                <a:lnTo>
                  <a:pt x="253" y="366"/>
                </a:lnTo>
                <a:lnTo>
                  <a:pt x="253" y="368"/>
                </a:lnTo>
                <a:lnTo>
                  <a:pt x="252" y="368"/>
                </a:lnTo>
                <a:lnTo>
                  <a:pt x="252" y="370"/>
                </a:lnTo>
                <a:lnTo>
                  <a:pt x="250" y="370"/>
                </a:lnTo>
                <a:lnTo>
                  <a:pt x="250" y="371"/>
                </a:lnTo>
                <a:lnTo>
                  <a:pt x="250" y="373"/>
                </a:lnTo>
                <a:lnTo>
                  <a:pt x="252" y="373"/>
                </a:lnTo>
                <a:lnTo>
                  <a:pt x="252" y="375"/>
                </a:lnTo>
                <a:lnTo>
                  <a:pt x="253" y="375"/>
                </a:lnTo>
                <a:lnTo>
                  <a:pt x="255" y="375"/>
                </a:lnTo>
                <a:lnTo>
                  <a:pt x="255" y="376"/>
                </a:lnTo>
                <a:lnTo>
                  <a:pt x="255" y="378"/>
                </a:lnTo>
                <a:lnTo>
                  <a:pt x="256" y="378"/>
                </a:lnTo>
                <a:lnTo>
                  <a:pt x="256" y="376"/>
                </a:lnTo>
                <a:lnTo>
                  <a:pt x="258" y="376"/>
                </a:lnTo>
                <a:lnTo>
                  <a:pt x="260" y="376"/>
                </a:lnTo>
                <a:lnTo>
                  <a:pt x="261" y="376"/>
                </a:lnTo>
                <a:lnTo>
                  <a:pt x="261" y="378"/>
                </a:lnTo>
                <a:lnTo>
                  <a:pt x="263" y="378"/>
                </a:lnTo>
                <a:lnTo>
                  <a:pt x="263" y="380"/>
                </a:lnTo>
                <a:lnTo>
                  <a:pt x="261" y="380"/>
                </a:lnTo>
                <a:lnTo>
                  <a:pt x="261" y="381"/>
                </a:lnTo>
                <a:lnTo>
                  <a:pt x="260" y="381"/>
                </a:lnTo>
                <a:lnTo>
                  <a:pt x="260" y="380"/>
                </a:lnTo>
                <a:lnTo>
                  <a:pt x="260" y="381"/>
                </a:lnTo>
                <a:lnTo>
                  <a:pt x="258" y="381"/>
                </a:lnTo>
                <a:lnTo>
                  <a:pt x="256" y="383"/>
                </a:lnTo>
                <a:lnTo>
                  <a:pt x="256" y="384"/>
                </a:lnTo>
                <a:lnTo>
                  <a:pt x="256" y="386"/>
                </a:lnTo>
                <a:lnTo>
                  <a:pt x="255" y="386"/>
                </a:lnTo>
                <a:lnTo>
                  <a:pt x="255" y="388"/>
                </a:lnTo>
                <a:lnTo>
                  <a:pt x="256" y="388"/>
                </a:lnTo>
                <a:lnTo>
                  <a:pt x="256" y="389"/>
                </a:lnTo>
                <a:lnTo>
                  <a:pt x="258" y="391"/>
                </a:lnTo>
                <a:lnTo>
                  <a:pt x="258" y="393"/>
                </a:lnTo>
                <a:lnTo>
                  <a:pt x="258" y="394"/>
                </a:lnTo>
                <a:lnTo>
                  <a:pt x="258" y="396"/>
                </a:lnTo>
                <a:lnTo>
                  <a:pt x="258" y="398"/>
                </a:lnTo>
                <a:lnTo>
                  <a:pt x="258" y="399"/>
                </a:lnTo>
                <a:lnTo>
                  <a:pt x="256" y="401"/>
                </a:lnTo>
                <a:lnTo>
                  <a:pt x="256" y="402"/>
                </a:lnTo>
                <a:lnTo>
                  <a:pt x="256" y="404"/>
                </a:lnTo>
                <a:lnTo>
                  <a:pt x="256" y="406"/>
                </a:lnTo>
                <a:lnTo>
                  <a:pt x="255" y="406"/>
                </a:lnTo>
                <a:lnTo>
                  <a:pt x="255" y="404"/>
                </a:lnTo>
                <a:lnTo>
                  <a:pt x="253" y="404"/>
                </a:lnTo>
                <a:lnTo>
                  <a:pt x="253" y="402"/>
                </a:lnTo>
                <a:lnTo>
                  <a:pt x="253" y="401"/>
                </a:lnTo>
                <a:lnTo>
                  <a:pt x="253" y="399"/>
                </a:lnTo>
                <a:lnTo>
                  <a:pt x="252" y="399"/>
                </a:lnTo>
                <a:lnTo>
                  <a:pt x="250" y="398"/>
                </a:lnTo>
                <a:lnTo>
                  <a:pt x="250" y="399"/>
                </a:lnTo>
                <a:lnTo>
                  <a:pt x="248" y="399"/>
                </a:lnTo>
                <a:lnTo>
                  <a:pt x="248" y="401"/>
                </a:lnTo>
                <a:lnTo>
                  <a:pt x="248" y="402"/>
                </a:lnTo>
                <a:lnTo>
                  <a:pt x="247" y="402"/>
                </a:lnTo>
                <a:lnTo>
                  <a:pt x="245" y="402"/>
                </a:lnTo>
                <a:lnTo>
                  <a:pt x="243" y="402"/>
                </a:lnTo>
                <a:lnTo>
                  <a:pt x="242" y="402"/>
                </a:lnTo>
                <a:lnTo>
                  <a:pt x="240" y="402"/>
                </a:lnTo>
                <a:lnTo>
                  <a:pt x="238" y="402"/>
                </a:lnTo>
                <a:lnTo>
                  <a:pt x="238" y="404"/>
                </a:lnTo>
                <a:lnTo>
                  <a:pt x="237" y="404"/>
                </a:lnTo>
                <a:lnTo>
                  <a:pt x="235" y="404"/>
                </a:lnTo>
                <a:lnTo>
                  <a:pt x="235" y="406"/>
                </a:lnTo>
                <a:lnTo>
                  <a:pt x="234" y="406"/>
                </a:lnTo>
                <a:lnTo>
                  <a:pt x="234" y="407"/>
                </a:lnTo>
                <a:lnTo>
                  <a:pt x="234" y="409"/>
                </a:lnTo>
                <a:lnTo>
                  <a:pt x="234" y="411"/>
                </a:lnTo>
                <a:lnTo>
                  <a:pt x="234" y="412"/>
                </a:lnTo>
                <a:lnTo>
                  <a:pt x="235" y="412"/>
                </a:lnTo>
                <a:lnTo>
                  <a:pt x="235" y="414"/>
                </a:lnTo>
                <a:lnTo>
                  <a:pt x="237" y="414"/>
                </a:lnTo>
                <a:lnTo>
                  <a:pt x="237" y="415"/>
                </a:lnTo>
                <a:lnTo>
                  <a:pt x="238" y="415"/>
                </a:lnTo>
                <a:lnTo>
                  <a:pt x="238" y="417"/>
                </a:lnTo>
                <a:lnTo>
                  <a:pt x="237" y="417"/>
                </a:lnTo>
                <a:lnTo>
                  <a:pt x="224" y="417"/>
                </a:lnTo>
                <a:lnTo>
                  <a:pt x="219" y="417"/>
                </a:lnTo>
                <a:lnTo>
                  <a:pt x="214" y="415"/>
                </a:lnTo>
                <a:lnTo>
                  <a:pt x="211" y="415"/>
                </a:lnTo>
                <a:lnTo>
                  <a:pt x="209" y="415"/>
                </a:lnTo>
                <a:lnTo>
                  <a:pt x="203" y="415"/>
                </a:lnTo>
                <a:lnTo>
                  <a:pt x="194" y="415"/>
                </a:lnTo>
                <a:lnTo>
                  <a:pt x="186" y="415"/>
                </a:lnTo>
                <a:lnTo>
                  <a:pt x="183" y="415"/>
                </a:lnTo>
                <a:lnTo>
                  <a:pt x="180" y="415"/>
                </a:lnTo>
                <a:lnTo>
                  <a:pt x="176" y="415"/>
                </a:lnTo>
                <a:lnTo>
                  <a:pt x="167" y="415"/>
                </a:lnTo>
                <a:lnTo>
                  <a:pt x="165" y="415"/>
                </a:lnTo>
                <a:lnTo>
                  <a:pt x="163" y="415"/>
                </a:lnTo>
                <a:lnTo>
                  <a:pt x="162" y="415"/>
                </a:lnTo>
                <a:lnTo>
                  <a:pt x="160" y="415"/>
                </a:lnTo>
                <a:lnTo>
                  <a:pt x="154" y="415"/>
                </a:lnTo>
                <a:lnTo>
                  <a:pt x="150" y="415"/>
                </a:lnTo>
                <a:lnTo>
                  <a:pt x="149" y="415"/>
                </a:lnTo>
                <a:lnTo>
                  <a:pt x="136" y="415"/>
                </a:lnTo>
                <a:lnTo>
                  <a:pt x="136" y="414"/>
                </a:lnTo>
                <a:lnTo>
                  <a:pt x="136" y="412"/>
                </a:lnTo>
                <a:lnTo>
                  <a:pt x="137" y="412"/>
                </a:lnTo>
                <a:lnTo>
                  <a:pt x="137" y="411"/>
                </a:lnTo>
                <a:lnTo>
                  <a:pt x="137" y="409"/>
                </a:lnTo>
                <a:lnTo>
                  <a:pt x="137" y="407"/>
                </a:lnTo>
                <a:lnTo>
                  <a:pt x="136" y="407"/>
                </a:lnTo>
                <a:lnTo>
                  <a:pt x="136" y="406"/>
                </a:lnTo>
                <a:lnTo>
                  <a:pt x="137" y="406"/>
                </a:lnTo>
                <a:lnTo>
                  <a:pt x="137" y="404"/>
                </a:lnTo>
                <a:lnTo>
                  <a:pt x="137" y="402"/>
                </a:lnTo>
                <a:lnTo>
                  <a:pt x="139" y="402"/>
                </a:lnTo>
                <a:lnTo>
                  <a:pt x="139" y="401"/>
                </a:lnTo>
                <a:lnTo>
                  <a:pt x="140" y="401"/>
                </a:lnTo>
                <a:lnTo>
                  <a:pt x="140" y="399"/>
                </a:lnTo>
                <a:lnTo>
                  <a:pt x="140" y="398"/>
                </a:lnTo>
                <a:lnTo>
                  <a:pt x="140" y="396"/>
                </a:lnTo>
                <a:lnTo>
                  <a:pt x="140" y="394"/>
                </a:lnTo>
                <a:lnTo>
                  <a:pt x="140" y="393"/>
                </a:lnTo>
                <a:lnTo>
                  <a:pt x="139" y="393"/>
                </a:lnTo>
                <a:lnTo>
                  <a:pt x="139" y="391"/>
                </a:lnTo>
                <a:lnTo>
                  <a:pt x="139" y="389"/>
                </a:lnTo>
                <a:lnTo>
                  <a:pt x="137" y="389"/>
                </a:lnTo>
                <a:lnTo>
                  <a:pt x="139" y="388"/>
                </a:lnTo>
                <a:lnTo>
                  <a:pt x="139" y="386"/>
                </a:lnTo>
                <a:lnTo>
                  <a:pt x="137" y="386"/>
                </a:lnTo>
                <a:lnTo>
                  <a:pt x="139" y="386"/>
                </a:lnTo>
                <a:lnTo>
                  <a:pt x="137" y="386"/>
                </a:lnTo>
                <a:lnTo>
                  <a:pt x="137" y="384"/>
                </a:lnTo>
                <a:lnTo>
                  <a:pt x="136" y="384"/>
                </a:lnTo>
                <a:lnTo>
                  <a:pt x="134" y="384"/>
                </a:lnTo>
                <a:lnTo>
                  <a:pt x="134" y="383"/>
                </a:lnTo>
                <a:lnTo>
                  <a:pt x="132" y="383"/>
                </a:lnTo>
                <a:lnTo>
                  <a:pt x="131" y="383"/>
                </a:lnTo>
                <a:lnTo>
                  <a:pt x="129" y="383"/>
                </a:lnTo>
                <a:lnTo>
                  <a:pt x="129" y="381"/>
                </a:lnTo>
                <a:lnTo>
                  <a:pt x="127" y="381"/>
                </a:lnTo>
                <a:lnTo>
                  <a:pt x="127" y="380"/>
                </a:lnTo>
                <a:lnTo>
                  <a:pt x="127" y="378"/>
                </a:lnTo>
                <a:lnTo>
                  <a:pt x="126" y="378"/>
                </a:lnTo>
                <a:lnTo>
                  <a:pt x="124" y="378"/>
                </a:lnTo>
                <a:lnTo>
                  <a:pt x="122" y="378"/>
                </a:lnTo>
                <a:lnTo>
                  <a:pt x="122" y="376"/>
                </a:lnTo>
                <a:lnTo>
                  <a:pt x="122" y="378"/>
                </a:lnTo>
                <a:lnTo>
                  <a:pt x="121" y="376"/>
                </a:lnTo>
                <a:lnTo>
                  <a:pt x="121" y="375"/>
                </a:lnTo>
                <a:lnTo>
                  <a:pt x="121" y="373"/>
                </a:lnTo>
                <a:lnTo>
                  <a:pt x="119" y="373"/>
                </a:lnTo>
                <a:lnTo>
                  <a:pt x="119" y="371"/>
                </a:lnTo>
                <a:lnTo>
                  <a:pt x="119" y="370"/>
                </a:lnTo>
                <a:lnTo>
                  <a:pt x="118" y="370"/>
                </a:lnTo>
                <a:lnTo>
                  <a:pt x="118" y="368"/>
                </a:lnTo>
                <a:lnTo>
                  <a:pt x="119" y="368"/>
                </a:lnTo>
                <a:lnTo>
                  <a:pt x="118" y="368"/>
                </a:lnTo>
                <a:lnTo>
                  <a:pt x="118" y="366"/>
                </a:lnTo>
                <a:lnTo>
                  <a:pt x="118" y="365"/>
                </a:lnTo>
                <a:lnTo>
                  <a:pt x="116" y="365"/>
                </a:lnTo>
                <a:lnTo>
                  <a:pt x="114" y="365"/>
                </a:lnTo>
                <a:lnTo>
                  <a:pt x="113" y="365"/>
                </a:lnTo>
                <a:lnTo>
                  <a:pt x="111" y="365"/>
                </a:lnTo>
                <a:lnTo>
                  <a:pt x="109" y="365"/>
                </a:lnTo>
                <a:lnTo>
                  <a:pt x="108" y="365"/>
                </a:lnTo>
                <a:lnTo>
                  <a:pt x="108" y="363"/>
                </a:lnTo>
                <a:lnTo>
                  <a:pt x="106" y="363"/>
                </a:lnTo>
                <a:lnTo>
                  <a:pt x="104" y="363"/>
                </a:lnTo>
                <a:lnTo>
                  <a:pt x="103" y="363"/>
                </a:lnTo>
                <a:lnTo>
                  <a:pt x="103" y="362"/>
                </a:lnTo>
                <a:lnTo>
                  <a:pt x="101" y="362"/>
                </a:lnTo>
                <a:lnTo>
                  <a:pt x="100" y="362"/>
                </a:lnTo>
                <a:lnTo>
                  <a:pt x="100" y="360"/>
                </a:lnTo>
                <a:lnTo>
                  <a:pt x="98" y="360"/>
                </a:lnTo>
                <a:lnTo>
                  <a:pt x="98" y="358"/>
                </a:lnTo>
                <a:lnTo>
                  <a:pt x="96" y="358"/>
                </a:lnTo>
                <a:lnTo>
                  <a:pt x="95" y="358"/>
                </a:lnTo>
                <a:lnTo>
                  <a:pt x="95" y="357"/>
                </a:lnTo>
                <a:lnTo>
                  <a:pt x="93" y="357"/>
                </a:lnTo>
                <a:lnTo>
                  <a:pt x="91" y="357"/>
                </a:lnTo>
                <a:lnTo>
                  <a:pt x="90" y="355"/>
                </a:lnTo>
                <a:lnTo>
                  <a:pt x="88" y="355"/>
                </a:lnTo>
                <a:lnTo>
                  <a:pt x="88" y="353"/>
                </a:lnTo>
                <a:lnTo>
                  <a:pt x="87" y="353"/>
                </a:lnTo>
                <a:lnTo>
                  <a:pt x="87" y="352"/>
                </a:lnTo>
                <a:lnTo>
                  <a:pt x="87" y="350"/>
                </a:lnTo>
                <a:lnTo>
                  <a:pt x="85" y="350"/>
                </a:lnTo>
                <a:lnTo>
                  <a:pt x="83" y="350"/>
                </a:lnTo>
                <a:lnTo>
                  <a:pt x="83" y="348"/>
                </a:lnTo>
                <a:lnTo>
                  <a:pt x="82" y="348"/>
                </a:lnTo>
                <a:lnTo>
                  <a:pt x="82" y="347"/>
                </a:lnTo>
                <a:lnTo>
                  <a:pt x="80" y="348"/>
                </a:lnTo>
                <a:lnTo>
                  <a:pt x="80" y="347"/>
                </a:lnTo>
                <a:lnTo>
                  <a:pt x="78" y="347"/>
                </a:lnTo>
                <a:lnTo>
                  <a:pt x="78" y="345"/>
                </a:lnTo>
                <a:lnTo>
                  <a:pt x="77" y="344"/>
                </a:lnTo>
                <a:lnTo>
                  <a:pt x="77" y="345"/>
                </a:lnTo>
                <a:lnTo>
                  <a:pt x="77" y="344"/>
                </a:lnTo>
                <a:lnTo>
                  <a:pt x="75" y="345"/>
                </a:lnTo>
                <a:lnTo>
                  <a:pt x="75" y="344"/>
                </a:lnTo>
                <a:lnTo>
                  <a:pt x="73" y="344"/>
                </a:lnTo>
                <a:lnTo>
                  <a:pt x="73" y="342"/>
                </a:lnTo>
                <a:lnTo>
                  <a:pt x="72" y="342"/>
                </a:lnTo>
                <a:lnTo>
                  <a:pt x="70" y="342"/>
                </a:lnTo>
                <a:lnTo>
                  <a:pt x="69" y="342"/>
                </a:lnTo>
                <a:lnTo>
                  <a:pt x="67" y="342"/>
                </a:lnTo>
                <a:lnTo>
                  <a:pt x="67" y="340"/>
                </a:lnTo>
                <a:lnTo>
                  <a:pt x="65" y="340"/>
                </a:lnTo>
                <a:lnTo>
                  <a:pt x="65" y="342"/>
                </a:lnTo>
                <a:lnTo>
                  <a:pt x="65" y="340"/>
                </a:lnTo>
                <a:lnTo>
                  <a:pt x="64" y="340"/>
                </a:lnTo>
                <a:lnTo>
                  <a:pt x="62" y="340"/>
                </a:lnTo>
                <a:lnTo>
                  <a:pt x="60" y="340"/>
                </a:lnTo>
                <a:lnTo>
                  <a:pt x="60" y="339"/>
                </a:lnTo>
                <a:lnTo>
                  <a:pt x="59" y="339"/>
                </a:lnTo>
                <a:lnTo>
                  <a:pt x="57" y="339"/>
                </a:lnTo>
                <a:lnTo>
                  <a:pt x="55" y="339"/>
                </a:lnTo>
                <a:lnTo>
                  <a:pt x="55" y="340"/>
                </a:lnTo>
                <a:lnTo>
                  <a:pt x="54" y="340"/>
                </a:lnTo>
                <a:lnTo>
                  <a:pt x="54" y="342"/>
                </a:lnTo>
                <a:lnTo>
                  <a:pt x="52" y="342"/>
                </a:lnTo>
                <a:lnTo>
                  <a:pt x="51" y="342"/>
                </a:lnTo>
                <a:lnTo>
                  <a:pt x="49" y="342"/>
                </a:lnTo>
                <a:lnTo>
                  <a:pt x="49" y="340"/>
                </a:lnTo>
                <a:lnTo>
                  <a:pt x="51" y="340"/>
                </a:lnTo>
                <a:lnTo>
                  <a:pt x="51" y="339"/>
                </a:lnTo>
                <a:lnTo>
                  <a:pt x="49" y="339"/>
                </a:lnTo>
                <a:lnTo>
                  <a:pt x="49" y="340"/>
                </a:lnTo>
                <a:lnTo>
                  <a:pt x="47" y="340"/>
                </a:lnTo>
                <a:lnTo>
                  <a:pt x="46" y="340"/>
                </a:lnTo>
                <a:lnTo>
                  <a:pt x="46" y="342"/>
                </a:lnTo>
                <a:lnTo>
                  <a:pt x="46" y="340"/>
                </a:lnTo>
                <a:lnTo>
                  <a:pt x="44" y="339"/>
                </a:lnTo>
                <a:lnTo>
                  <a:pt x="44" y="340"/>
                </a:lnTo>
                <a:lnTo>
                  <a:pt x="42" y="340"/>
                </a:lnTo>
                <a:lnTo>
                  <a:pt x="41" y="340"/>
                </a:lnTo>
                <a:lnTo>
                  <a:pt x="41" y="342"/>
                </a:lnTo>
                <a:lnTo>
                  <a:pt x="39" y="342"/>
                </a:lnTo>
                <a:lnTo>
                  <a:pt x="39" y="340"/>
                </a:lnTo>
                <a:lnTo>
                  <a:pt x="38" y="340"/>
                </a:lnTo>
                <a:lnTo>
                  <a:pt x="36" y="340"/>
                </a:lnTo>
                <a:lnTo>
                  <a:pt x="34" y="340"/>
                </a:lnTo>
                <a:lnTo>
                  <a:pt x="34" y="342"/>
                </a:lnTo>
                <a:lnTo>
                  <a:pt x="34" y="344"/>
                </a:lnTo>
                <a:lnTo>
                  <a:pt x="33" y="344"/>
                </a:lnTo>
                <a:lnTo>
                  <a:pt x="31" y="344"/>
                </a:lnTo>
                <a:lnTo>
                  <a:pt x="31" y="342"/>
                </a:lnTo>
                <a:lnTo>
                  <a:pt x="29" y="342"/>
                </a:lnTo>
                <a:lnTo>
                  <a:pt x="28" y="342"/>
                </a:lnTo>
                <a:lnTo>
                  <a:pt x="28" y="340"/>
                </a:lnTo>
                <a:lnTo>
                  <a:pt x="26" y="340"/>
                </a:lnTo>
                <a:lnTo>
                  <a:pt x="24" y="340"/>
                </a:lnTo>
                <a:lnTo>
                  <a:pt x="23" y="342"/>
                </a:lnTo>
                <a:lnTo>
                  <a:pt x="21" y="342"/>
                </a:lnTo>
                <a:lnTo>
                  <a:pt x="21" y="340"/>
                </a:lnTo>
                <a:lnTo>
                  <a:pt x="21" y="342"/>
                </a:lnTo>
                <a:lnTo>
                  <a:pt x="20" y="342"/>
                </a:lnTo>
                <a:lnTo>
                  <a:pt x="20" y="340"/>
                </a:lnTo>
                <a:lnTo>
                  <a:pt x="18" y="340"/>
                </a:lnTo>
                <a:lnTo>
                  <a:pt x="18" y="339"/>
                </a:lnTo>
                <a:lnTo>
                  <a:pt x="16" y="339"/>
                </a:lnTo>
                <a:lnTo>
                  <a:pt x="15" y="339"/>
                </a:lnTo>
                <a:lnTo>
                  <a:pt x="15" y="337"/>
                </a:lnTo>
                <a:lnTo>
                  <a:pt x="15" y="335"/>
                </a:lnTo>
                <a:lnTo>
                  <a:pt x="13" y="335"/>
                </a:lnTo>
                <a:lnTo>
                  <a:pt x="11" y="335"/>
                </a:lnTo>
                <a:lnTo>
                  <a:pt x="10" y="334"/>
                </a:lnTo>
                <a:lnTo>
                  <a:pt x="8" y="334"/>
                </a:lnTo>
                <a:lnTo>
                  <a:pt x="8" y="335"/>
                </a:lnTo>
                <a:lnTo>
                  <a:pt x="6" y="334"/>
                </a:lnTo>
                <a:lnTo>
                  <a:pt x="8" y="334"/>
                </a:lnTo>
                <a:lnTo>
                  <a:pt x="8" y="332"/>
                </a:lnTo>
                <a:lnTo>
                  <a:pt x="6" y="332"/>
                </a:lnTo>
                <a:lnTo>
                  <a:pt x="5" y="332"/>
                </a:lnTo>
                <a:lnTo>
                  <a:pt x="5" y="331"/>
                </a:lnTo>
                <a:lnTo>
                  <a:pt x="5" y="329"/>
                </a:lnTo>
                <a:lnTo>
                  <a:pt x="3" y="329"/>
                </a:lnTo>
                <a:lnTo>
                  <a:pt x="2" y="329"/>
                </a:lnTo>
                <a:lnTo>
                  <a:pt x="2" y="327"/>
                </a:lnTo>
                <a:lnTo>
                  <a:pt x="3" y="327"/>
                </a:lnTo>
                <a:lnTo>
                  <a:pt x="3" y="326"/>
                </a:lnTo>
                <a:lnTo>
                  <a:pt x="3" y="324"/>
                </a:lnTo>
                <a:lnTo>
                  <a:pt x="5" y="322"/>
                </a:lnTo>
                <a:lnTo>
                  <a:pt x="3" y="322"/>
                </a:lnTo>
                <a:lnTo>
                  <a:pt x="3" y="321"/>
                </a:lnTo>
                <a:lnTo>
                  <a:pt x="3" y="319"/>
                </a:lnTo>
                <a:lnTo>
                  <a:pt x="3" y="317"/>
                </a:lnTo>
                <a:lnTo>
                  <a:pt x="3" y="316"/>
                </a:lnTo>
                <a:lnTo>
                  <a:pt x="2" y="316"/>
                </a:lnTo>
                <a:lnTo>
                  <a:pt x="3" y="314"/>
                </a:lnTo>
                <a:lnTo>
                  <a:pt x="3" y="313"/>
                </a:lnTo>
                <a:lnTo>
                  <a:pt x="3" y="311"/>
                </a:lnTo>
                <a:lnTo>
                  <a:pt x="3" y="309"/>
                </a:lnTo>
                <a:lnTo>
                  <a:pt x="3" y="308"/>
                </a:lnTo>
                <a:lnTo>
                  <a:pt x="3" y="306"/>
                </a:lnTo>
                <a:lnTo>
                  <a:pt x="3" y="303"/>
                </a:lnTo>
                <a:lnTo>
                  <a:pt x="3" y="301"/>
                </a:lnTo>
                <a:lnTo>
                  <a:pt x="3" y="299"/>
                </a:lnTo>
                <a:lnTo>
                  <a:pt x="5" y="298"/>
                </a:lnTo>
                <a:lnTo>
                  <a:pt x="5" y="296"/>
                </a:lnTo>
                <a:lnTo>
                  <a:pt x="3" y="295"/>
                </a:lnTo>
                <a:lnTo>
                  <a:pt x="3" y="293"/>
                </a:lnTo>
                <a:lnTo>
                  <a:pt x="2" y="293"/>
                </a:lnTo>
                <a:lnTo>
                  <a:pt x="3" y="291"/>
                </a:lnTo>
                <a:lnTo>
                  <a:pt x="5" y="290"/>
                </a:lnTo>
                <a:lnTo>
                  <a:pt x="5" y="288"/>
                </a:lnTo>
                <a:lnTo>
                  <a:pt x="6" y="288"/>
                </a:lnTo>
                <a:lnTo>
                  <a:pt x="5" y="286"/>
                </a:lnTo>
                <a:lnTo>
                  <a:pt x="3" y="286"/>
                </a:lnTo>
                <a:lnTo>
                  <a:pt x="2" y="286"/>
                </a:lnTo>
                <a:lnTo>
                  <a:pt x="0" y="286"/>
                </a:lnTo>
                <a:lnTo>
                  <a:pt x="0" y="285"/>
                </a:lnTo>
                <a:lnTo>
                  <a:pt x="2" y="283"/>
                </a:lnTo>
                <a:lnTo>
                  <a:pt x="3" y="283"/>
                </a:lnTo>
                <a:lnTo>
                  <a:pt x="3" y="281"/>
                </a:lnTo>
                <a:lnTo>
                  <a:pt x="5" y="280"/>
                </a:lnTo>
                <a:lnTo>
                  <a:pt x="5" y="278"/>
                </a:lnTo>
                <a:lnTo>
                  <a:pt x="5" y="277"/>
                </a:lnTo>
                <a:lnTo>
                  <a:pt x="5" y="275"/>
                </a:lnTo>
                <a:lnTo>
                  <a:pt x="6" y="273"/>
                </a:lnTo>
                <a:lnTo>
                  <a:pt x="6" y="272"/>
                </a:lnTo>
                <a:lnTo>
                  <a:pt x="8" y="272"/>
                </a:lnTo>
                <a:lnTo>
                  <a:pt x="8" y="270"/>
                </a:lnTo>
                <a:lnTo>
                  <a:pt x="10" y="270"/>
                </a:lnTo>
                <a:lnTo>
                  <a:pt x="11" y="270"/>
                </a:lnTo>
                <a:lnTo>
                  <a:pt x="11" y="272"/>
                </a:lnTo>
                <a:lnTo>
                  <a:pt x="13" y="272"/>
                </a:lnTo>
                <a:lnTo>
                  <a:pt x="15" y="272"/>
                </a:lnTo>
                <a:lnTo>
                  <a:pt x="15" y="273"/>
                </a:lnTo>
                <a:lnTo>
                  <a:pt x="16" y="272"/>
                </a:lnTo>
                <a:lnTo>
                  <a:pt x="18" y="272"/>
                </a:lnTo>
                <a:lnTo>
                  <a:pt x="18" y="270"/>
                </a:lnTo>
                <a:lnTo>
                  <a:pt x="20" y="268"/>
                </a:lnTo>
                <a:lnTo>
                  <a:pt x="20" y="267"/>
                </a:lnTo>
                <a:lnTo>
                  <a:pt x="20" y="265"/>
                </a:lnTo>
                <a:lnTo>
                  <a:pt x="20" y="264"/>
                </a:lnTo>
                <a:lnTo>
                  <a:pt x="21" y="264"/>
                </a:lnTo>
                <a:lnTo>
                  <a:pt x="23" y="262"/>
                </a:lnTo>
                <a:lnTo>
                  <a:pt x="24" y="264"/>
                </a:lnTo>
                <a:lnTo>
                  <a:pt x="26" y="264"/>
                </a:lnTo>
                <a:lnTo>
                  <a:pt x="26" y="265"/>
                </a:lnTo>
                <a:lnTo>
                  <a:pt x="26" y="267"/>
                </a:lnTo>
                <a:lnTo>
                  <a:pt x="26" y="268"/>
                </a:lnTo>
                <a:lnTo>
                  <a:pt x="26" y="270"/>
                </a:lnTo>
                <a:lnTo>
                  <a:pt x="26" y="272"/>
                </a:lnTo>
                <a:lnTo>
                  <a:pt x="28" y="272"/>
                </a:lnTo>
                <a:lnTo>
                  <a:pt x="29" y="272"/>
                </a:lnTo>
                <a:lnTo>
                  <a:pt x="31" y="272"/>
                </a:lnTo>
                <a:lnTo>
                  <a:pt x="33" y="272"/>
                </a:lnTo>
                <a:lnTo>
                  <a:pt x="33" y="270"/>
                </a:lnTo>
                <a:lnTo>
                  <a:pt x="34" y="270"/>
                </a:lnTo>
                <a:lnTo>
                  <a:pt x="34" y="268"/>
                </a:lnTo>
                <a:lnTo>
                  <a:pt x="34" y="267"/>
                </a:lnTo>
                <a:lnTo>
                  <a:pt x="34" y="265"/>
                </a:lnTo>
                <a:lnTo>
                  <a:pt x="36" y="265"/>
                </a:lnTo>
                <a:lnTo>
                  <a:pt x="36" y="264"/>
                </a:lnTo>
                <a:lnTo>
                  <a:pt x="38" y="264"/>
                </a:lnTo>
                <a:lnTo>
                  <a:pt x="38" y="262"/>
                </a:lnTo>
                <a:lnTo>
                  <a:pt x="38" y="260"/>
                </a:lnTo>
                <a:lnTo>
                  <a:pt x="38" y="259"/>
                </a:lnTo>
                <a:lnTo>
                  <a:pt x="38" y="257"/>
                </a:lnTo>
                <a:lnTo>
                  <a:pt x="36" y="257"/>
                </a:lnTo>
                <a:lnTo>
                  <a:pt x="36" y="255"/>
                </a:lnTo>
                <a:lnTo>
                  <a:pt x="34" y="255"/>
                </a:lnTo>
                <a:lnTo>
                  <a:pt x="34" y="254"/>
                </a:lnTo>
                <a:lnTo>
                  <a:pt x="36" y="252"/>
                </a:lnTo>
                <a:lnTo>
                  <a:pt x="38" y="254"/>
                </a:lnTo>
                <a:lnTo>
                  <a:pt x="39" y="254"/>
                </a:lnTo>
                <a:lnTo>
                  <a:pt x="41" y="255"/>
                </a:lnTo>
                <a:lnTo>
                  <a:pt x="41" y="257"/>
                </a:lnTo>
                <a:lnTo>
                  <a:pt x="42" y="257"/>
                </a:lnTo>
                <a:lnTo>
                  <a:pt x="44" y="257"/>
                </a:lnTo>
                <a:lnTo>
                  <a:pt x="44" y="255"/>
                </a:lnTo>
                <a:lnTo>
                  <a:pt x="44" y="254"/>
                </a:lnTo>
                <a:lnTo>
                  <a:pt x="44" y="252"/>
                </a:lnTo>
                <a:lnTo>
                  <a:pt x="42" y="250"/>
                </a:lnTo>
                <a:lnTo>
                  <a:pt x="41" y="250"/>
                </a:lnTo>
                <a:lnTo>
                  <a:pt x="41" y="249"/>
                </a:lnTo>
                <a:lnTo>
                  <a:pt x="41" y="247"/>
                </a:lnTo>
                <a:lnTo>
                  <a:pt x="42" y="247"/>
                </a:lnTo>
                <a:lnTo>
                  <a:pt x="44" y="247"/>
                </a:lnTo>
                <a:lnTo>
                  <a:pt x="46" y="247"/>
                </a:lnTo>
                <a:lnTo>
                  <a:pt x="47" y="247"/>
                </a:lnTo>
                <a:lnTo>
                  <a:pt x="49" y="247"/>
                </a:lnTo>
                <a:lnTo>
                  <a:pt x="49" y="246"/>
                </a:lnTo>
                <a:lnTo>
                  <a:pt x="51" y="244"/>
                </a:lnTo>
                <a:lnTo>
                  <a:pt x="51" y="242"/>
                </a:lnTo>
                <a:lnTo>
                  <a:pt x="51" y="241"/>
                </a:lnTo>
                <a:lnTo>
                  <a:pt x="49" y="241"/>
                </a:lnTo>
                <a:lnTo>
                  <a:pt x="51" y="239"/>
                </a:lnTo>
                <a:lnTo>
                  <a:pt x="51" y="237"/>
                </a:lnTo>
                <a:lnTo>
                  <a:pt x="52" y="237"/>
                </a:lnTo>
                <a:lnTo>
                  <a:pt x="54" y="237"/>
                </a:lnTo>
                <a:lnTo>
                  <a:pt x="55" y="237"/>
                </a:lnTo>
                <a:lnTo>
                  <a:pt x="57" y="237"/>
                </a:lnTo>
                <a:lnTo>
                  <a:pt x="59" y="237"/>
                </a:lnTo>
                <a:lnTo>
                  <a:pt x="59" y="236"/>
                </a:lnTo>
                <a:lnTo>
                  <a:pt x="59" y="234"/>
                </a:lnTo>
                <a:lnTo>
                  <a:pt x="59" y="232"/>
                </a:lnTo>
                <a:lnTo>
                  <a:pt x="59" y="231"/>
                </a:lnTo>
                <a:lnTo>
                  <a:pt x="60" y="231"/>
                </a:lnTo>
                <a:lnTo>
                  <a:pt x="60" y="229"/>
                </a:lnTo>
                <a:lnTo>
                  <a:pt x="60" y="228"/>
                </a:lnTo>
                <a:lnTo>
                  <a:pt x="62" y="228"/>
                </a:lnTo>
                <a:lnTo>
                  <a:pt x="62" y="226"/>
                </a:lnTo>
                <a:lnTo>
                  <a:pt x="64" y="224"/>
                </a:lnTo>
                <a:lnTo>
                  <a:pt x="65" y="223"/>
                </a:lnTo>
                <a:lnTo>
                  <a:pt x="67" y="221"/>
                </a:lnTo>
                <a:lnTo>
                  <a:pt x="67" y="219"/>
                </a:lnTo>
                <a:lnTo>
                  <a:pt x="67" y="218"/>
                </a:lnTo>
                <a:lnTo>
                  <a:pt x="69" y="218"/>
                </a:lnTo>
                <a:lnTo>
                  <a:pt x="70" y="219"/>
                </a:lnTo>
                <a:lnTo>
                  <a:pt x="72" y="221"/>
                </a:lnTo>
                <a:lnTo>
                  <a:pt x="73" y="221"/>
                </a:lnTo>
                <a:lnTo>
                  <a:pt x="73" y="219"/>
                </a:lnTo>
                <a:lnTo>
                  <a:pt x="75" y="219"/>
                </a:lnTo>
                <a:lnTo>
                  <a:pt x="75" y="218"/>
                </a:lnTo>
                <a:lnTo>
                  <a:pt x="73" y="216"/>
                </a:lnTo>
                <a:lnTo>
                  <a:pt x="73" y="215"/>
                </a:lnTo>
                <a:lnTo>
                  <a:pt x="73" y="213"/>
                </a:lnTo>
                <a:lnTo>
                  <a:pt x="73" y="211"/>
                </a:lnTo>
                <a:lnTo>
                  <a:pt x="73" y="210"/>
                </a:lnTo>
                <a:lnTo>
                  <a:pt x="73" y="208"/>
                </a:lnTo>
                <a:lnTo>
                  <a:pt x="75" y="208"/>
                </a:lnTo>
                <a:lnTo>
                  <a:pt x="75" y="206"/>
                </a:lnTo>
                <a:lnTo>
                  <a:pt x="75" y="205"/>
                </a:lnTo>
                <a:lnTo>
                  <a:pt x="75" y="203"/>
                </a:lnTo>
                <a:lnTo>
                  <a:pt x="75" y="201"/>
                </a:lnTo>
                <a:lnTo>
                  <a:pt x="75" y="200"/>
                </a:lnTo>
                <a:lnTo>
                  <a:pt x="77" y="200"/>
                </a:lnTo>
                <a:lnTo>
                  <a:pt x="77" y="198"/>
                </a:lnTo>
                <a:lnTo>
                  <a:pt x="77" y="197"/>
                </a:lnTo>
                <a:lnTo>
                  <a:pt x="77" y="195"/>
                </a:lnTo>
                <a:lnTo>
                  <a:pt x="78" y="195"/>
                </a:lnTo>
                <a:lnTo>
                  <a:pt x="80" y="195"/>
                </a:lnTo>
                <a:lnTo>
                  <a:pt x="80" y="197"/>
                </a:lnTo>
                <a:lnTo>
                  <a:pt x="80" y="195"/>
                </a:lnTo>
                <a:lnTo>
                  <a:pt x="82" y="195"/>
                </a:lnTo>
                <a:lnTo>
                  <a:pt x="82" y="193"/>
                </a:lnTo>
                <a:lnTo>
                  <a:pt x="82" y="192"/>
                </a:lnTo>
                <a:lnTo>
                  <a:pt x="80" y="192"/>
                </a:lnTo>
                <a:lnTo>
                  <a:pt x="78" y="192"/>
                </a:lnTo>
                <a:lnTo>
                  <a:pt x="78" y="190"/>
                </a:lnTo>
                <a:lnTo>
                  <a:pt x="77" y="190"/>
                </a:lnTo>
                <a:lnTo>
                  <a:pt x="77" y="188"/>
                </a:lnTo>
                <a:lnTo>
                  <a:pt x="75" y="188"/>
                </a:lnTo>
                <a:lnTo>
                  <a:pt x="75" y="187"/>
                </a:lnTo>
                <a:lnTo>
                  <a:pt x="75" y="185"/>
                </a:lnTo>
                <a:lnTo>
                  <a:pt x="75" y="183"/>
                </a:lnTo>
                <a:lnTo>
                  <a:pt x="75" y="182"/>
                </a:lnTo>
                <a:lnTo>
                  <a:pt x="77" y="182"/>
                </a:lnTo>
                <a:lnTo>
                  <a:pt x="77" y="180"/>
                </a:lnTo>
                <a:lnTo>
                  <a:pt x="77" y="179"/>
                </a:lnTo>
                <a:lnTo>
                  <a:pt x="77" y="177"/>
                </a:lnTo>
                <a:lnTo>
                  <a:pt x="77" y="175"/>
                </a:lnTo>
                <a:lnTo>
                  <a:pt x="78" y="175"/>
                </a:lnTo>
                <a:lnTo>
                  <a:pt x="78" y="174"/>
                </a:lnTo>
                <a:lnTo>
                  <a:pt x="80" y="174"/>
                </a:lnTo>
                <a:lnTo>
                  <a:pt x="83" y="174"/>
                </a:lnTo>
                <a:lnTo>
                  <a:pt x="85" y="172"/>
                </a:lnTo>
                <a:lnTo>
                  <a:pt x="87" y="172"/>
                </a:lnTo>
                <a:lnTo>
                  <a:pt x="87" y="170"/>
                </a:lnTo>
                <a:lnTo>
                  <a:pt x="88" y="170"/>
                </a:lnTo>
                <a:lnTo>
                  <a:pt x="88" y="169"/>
                </a:lnTo>
                <a:lnTo>
                  <a:pt x="88" y="167"/>
                </a:lnTo>
                <a:lnTo>
                  <a:pt x="88" y="165"/>
                </a:lnTo>
                <a:lnTo>
                  <a:pt x="88" y="164"/>
                </a:lnTo>
                <a:lnTo>
                  <a:pt x="87" y="164"/>
                </a:lnTo>
                <a:lnTo>
                  <a:pt x="87" y="162"/>
                </a:lnTo>
                <a:lnTo>
                  <a:pt x="87" y="161"/>
                </a:lnTo>
                <a:lnTo>
                  <a:pt x="87" y="159"/>
                </a:lnTo>
                <a:lnTo>
                  <a:pt x="88" y="157"/>
                </a:lnTo>
                <a:lnTo>
                  <a:pt x="88" y="156"/>
                </a:lnTo>
                <a:lnTo>
                  <a:pt x="88" y="154"/>
                </a:lnTo>
                <a:lnTo>
                  <a:pt x="90" y="154"/>
                </a:lnTo>
                <a:lnTo>
                  <a:pt x="90" y="152"/>
                </a:lnTo>
                <a:lnTo>
                  <a:pt x="90" y="151"/>
                </a:lnTo>
                <a:lnTo>
                  <a:pt x="88" y="151"/>
                </a:lnTo>
                <a:lnTo>
                  <a:pt x="88" y="149"/>
                </a:lnTo>
                <a:lnTo>
                  <a:pt x="87" y="149"/>
                </a:lnTo>
                <a:lnTo>
                  <a:pt x="87" y="148"/>
                </a:lnTo>
                <a:lnTo>
                  <a:pt x="87" y="146"/>
                </a:lnTo>
                <a:lnTo>
                  <a:pt x="88" y="146"/>
                </a:lnTo>
                <a:lnTo>
                  <a:pt x="88" y="144"/>
                </a:lnTo>
                <a:lnTo>
                  <a:pt x="90" y="144"/>
                </a:lnTo>
                <a:lnTo>
                  <a:pt x="90" y="143"/>
                </a:lnTo>
                <a:lnTo>
                  <a:pt x="91" y="143"/>
                </a:lnTo>
                <a:lnTo>
                  <a:pt x="93" y="143"/>
                </a:lnTo>
                <a:lnTo>
                  <a:pt x="93" y="141"/>
                </a:lnTo>
                <a:lnTo>
                  <a:pt x="93" y="139"/>
                </a:lnTo>
                <a:lnTo>
                  <a:pt x="91" y="139"/>
                </a:lnTo>
                <a:lnTo>
                  <a:pt x="90" y="139"/>
                </a:lnTo>
                <a:lnTo>
                  <a:pt x="88" y="139"/>
                </a:lnTo>
                <a:lnTo>
                  <a:pt x="87" y="139"/>
                </a:lnTo>
                <a:lnTo>
                  <a:pt x="87" y="138"/>
                </a:lnTo>
                <a:lnTo>
                  <a:pt x="85" y="138"/>
                </a:lnTo>
                <a:lnTo>
                  <a:pt x="83" y="136"/>
                </a:lnTo>
                <a:lnTo>
                  <a:pt x="80" y="134"/>
                </a:lnTo>
                <a:lnTo>
                  <a:pt x="80" y="133"/>
                </a:lnTo>
                <a:lnTo>
                  <a:pt x="78" y="133"/>
                </a:lnTo>
                <a:lnTo>
                  <a:pt x="77" y="131"/>
                </a:lnTo>
                <a:lnTo>
                  <a:pt x="75" y="131"/>
                </a:lnTo>
                <a:lnTo>
                  <a:pt x="73" y="131"/>
                </a:lnTo>
                <a:lnTo>
                  <a:pt x="72" y="131"/>
                </a:lnTo>
                <a:lnTo>
                  <a:pt x="70" y="131"/>
                </a:lnTo>
                <a:lnTo>
                  <a:pt x="69" y="131"/>
                </a:lnTo>
                <a:lnTo>
                  <a:pt x="67" y="131"/>
                </a:lnTo>
                <a:lnTo>
                  <a:pt x="67" y="130"/>
                </a:lnTo>
                <a:lnTo>
                  <a:pt x="67" y="128"/>
                </a:lnTo>
                <a:lnTo>
                  <a:pt x="67" y="126"/>
                </a:lnTo>
                <a:lnTo>
                  <a:pt x="67" y="125"/>
                </a:lnTo>
                <a:lnTo>
                  <a:pt x="67" y="123"/>
                </a:lnTo>
                <a:lnTo>
                  <a:pt x="65" y="123"/>
                </a:lnTo>
                <a:lnTo>
                  <a:pt x="64" y="123"/>
                </a:lnTo>
                <a:lnTo>
                  <a:pt x="64" y="121"/>
                </a:lnTo>
                <a:lnTo>
                  <a:pt x="62" y="121"/>
                </a:lnTo>
                <a:lnTo>
                  <a:pt x="60" y="121"/>
                </a:lnTo>
                <a:lnTo>
                  <a:pt x="60" y="120"/>
                </a:lnTo>
                <a:lnTo>
                  <a:pt x="60" y="118"/>
                </a:lnTo>
                <a:lnTo>
                  <a:pt x="60" y="116"/>
                </a:lnTo>
                <a:lnTo>
                  <a:pt x="59" y="116"/>
                </a:lnTo>
                <a:lnTo>
                  <a:pt x="59" y="115"/>
                </a:lnTo>
                <a:lnTo>
                  <a:pt x="57" y="115"/>
                </a:lnTo>
                <a:lnTo>
                  <a:pt x="57" y="113"/>
                </a:lnTo>
                <a:lnTo>
                  <a:pt x="57" y="112"/>
                </a:lnTo>
                <a:lnTo>
                  <a:pt x="55" y="112"/>
                </a:lnTo>
                <a:lnTo>
                  <a:pt x="55" y="110"/>
                </a:lnTo>
                <a:lnTo>
                  <a:pt x="55" y="108"/>
                </a:lnTo>
                <a:lnTo>
                  <a:pt x="57" y="108"/>
                </a:lnTo>
                <a:lnTo>
                  <a:pt x="57" y="107"/>
                </a:lnTo>
                <a:lnTo>
                  <a:pt x="57" y="105"/>
                </a:lnTo>
                <a:lnTo>
                  <a:pt x="57" y="103"/>
                </a:lnTo>
                <a:lnTo>
                  <a:pt x="57" y="102"/>
                </a:lnTo>
                <a:lnTo>
                  <a:pt x="57" y="100"/>
                </a:lnTo>
                <a:lnTo>
                  <a:pt x="59" y="100"/>
                </a:lnTo>
                <a:lnTo>
                  <a:pt x="59" y="98"/>
                </a:lnTo>
                <a:lnTo>
                  <a:pt x="59" y="97"/>
                </a:lnTo>
                <a:lnTo>
                  <a:pt x="60" y="97"/>
                </a:lnTo>
                <a:lnTo>
                  <a:pt x="60" y="95"/>
                </a:lnTo>
                <a:lnTo>
                  <a:pt x="60" y="94"/>
                </a:lnTo>
                <a:lnTo>
                  <a:pt x="62" y="94"/>
                </a:lnTo>
                <a:lnTo>
                  <a:pt x="62" y="92"/>
                </a:lnTo>
                <a:lnTo>
                  <a:pt x="62" y="90"/>
                </a:lnTo>
                <a:lnTo>
                  <a:pt x="62" y="89"/>
                </a:lnTo>
                <a:lnTo>
                  <a:pt x="60" y="89"/>
                </a:lnTo>
                <a:lnTo>
                  <a:pt x="60" y="87"/>
                </a:lnTo>
                <a:lnTo>
                  <a:pt x="60" y="85"/>
                </a:lnTo>
                <a:lnTo>
                  <a:pt x="59" y="85"/>
                </a:lnTo>
                <a:lnTo>
                  <a:pt x="57" y="85"/>
                </a:lnTo>
                <a:lnTo>
                  <a:pt x="57" y="84"/>
                </a:lnTo>
                <a:lnTo>
                  <a:pt x="55" y="84"/>
                </a:lnTo>
                <a:lnTo>
                  <a:pt x="55" y="82"/>
                </a:lnTo>
                <a:lnTo>
                  <a:pt x="54" y="82"/>
                </a:lnTo>
                <a:lnTo>
                  <a:pt x="54" y="81"/>
                </a:lnTo>
                <a:lnTo>
                  <a:pt x="54" y="79"/>
                </a:lnTo>
                <a:lnTo>
                  <a:pt x="55" y="79"/>
                </a:lnTo>
                <a:lnTo>
                  <a:pt x="55" y="77"/>
                </a:lnTo>
                <a:lnTo>
                  <a:pt x="57" y="77"/>
                </a:lnTo>
                <a:lnTo>
                  <a:pt x="57" y="76"/>
                </a:lnTo>
                <a:lnTo>
                  <a:pt x="57" y="74"/>
                </a:lnTo>
                <a:lnTo>
                  <a:pt x="59" y="74"/>
                </a:lnTo>
                <a:lnTo>
                  <a:pt x="59" y="72"/>
                </a:lnTo>
                <a:lnTo>
                  <a:pt x="57" y="72"/>
                </a:lnTo>
                <a:lnTo>
                  <a:pt x="57" y="71"/>
                </a:lnTo>
                <a:lnTo>
                  <a:pt x="57" y="69"/>
                </a:lnTo>
                <a:lnTo>
                  <a:pt x="57" y="67"/>
                </a:lnTo>
                <a:lnTo>
                  <a:pt x="55" y="67"/>
                </a:lnTo>
                <a:lnTo>
                  <a:pt x="55" y="66"/>
                </a:lnTo>
                <a:lnTo>
                  <a:pt x="54" y="64"/>
                </a:lnTo>
                <a:lnTo>
                  <a:pt x="54" y="63"/>
                </a:lnTo>
                <a:lnTo>
                  <a:pt x="55" y="63"/>
                </a:lnTo>
                <a:lnTo>
                  <a:pt x="55" y="61"/>
                </a:lnTo>
                <a:lnTo>
                  <a:pt x="57" y="61"/>
                </a:lnTo>
                <a:lnTo>
                  <a:pt x="59" y="61"/>
                </a:lnTo>
                <a:lnTo>
                  <a:pt x="60" y="61"/>
                </a:lnTo>
                <a:lnTo>
                  <a:pt x="62" y="59"/>
                </a:lnTo>
                <a:lnTo>
                  <a:pt x="64" y="59"/>
                </a:lnTo>
                <a:lnTo>
                  <a:pt x="64" y="58"/>
                </a:lnTo>
                <a:lnTo>
                  <a:pt x="65" y="58"/>
                </a:lnTo>
                <a:lnTo>
                  <a:pt x="65" y="56"/>
                </a:lnTo>
                <a:lnTo>
                  <a:pt x="67" y="56"/>
                </a:lnTo>
                <a:lnTo>
                  <a:pt x="67" y="54"/>
                </a:lnTo>
                <a:lnTo>
                  <a:pt x="69" y="54"/>
                </a:lnTo>
                <a:lnTo>
                  <a:pt x="69" y="53"/>
                </a:lnTo>
                <a:lnTo>
                  <a:pt x="70" y="53"/>
                </a:lnTo>
                <a:lnTo>
                  <a:pt x="70" y="51"/>
                </a:lnTo>
                <a:lnTo>
                  <a:pt x="72" y="51"/>
                </a:lnTo>
                <a:lnTo>
                  <a:pt x="72" y="49"/>
                </a:lnTo>
                <a:lnTo>
                  <a:pt x="73" y="49"/>
                </a:lnTo>
                <a:lnTo>
                  <a:pt x="73" y="48"/>
                </a:lnTo>
                <a:lnTo>
                  <a:pt x="75" y="48"/>
                </a:lnTo>
                <a:lnTo>
                  <a:pt x="77" y="46"/>
                </a:lnTo>
                <a:lnTo>
                  <a:pt x="78" y="46"/>
                </a:lnTo>
                <a:lnTo>
                  <a:pt x="78" y="45"/>
                </a:lnTo>
                <a:lnTo>
                  <a:pt x="80" y="45"/>
                </a:lnTo>
                <a:lnTo>
                  <a:pt x="80" y="43"/>
                </a:lnTo>
                <a:lnTo>
                  <a:pt x="82" y="43"/>
                </a:lnTo>
                <a:lnTo>
                  <a:pt x="83" y="43"/>
                </a:lnTo>
                <a:lnTo>
                  <a:pt x="83" y="41"/>
                </a:lnTo>
                <a:lnTo>
                  <a:pt x="85" y="41"/>
                </a:lnTo>
                <a:lnTo>
                  <a:pt x="85" y="40"/>
                </a:lnTo>
                <a:lnTo>
                  <a:pt x="85" y="41"/>
                </a:lnTo>
                <a:lnTo>
                  <a:pt x="85" y="40"/>
                </a:lnTo>
                <a:lnTo>
                  <a:pt x="87" y="40"/>
                </a:lnTo>
                <a:lnTo>
                  <a:pt x="88" y="40"/>
                </a:lnTo>
                <a:lnTo>
                  <a:pt x="90" y="38"/>
                </a:lnTo>
                <a:lnTo>
                  <a:pt x="91" y="38"/>
                </a:lnTo>
                <a:lnTo>
                  <a:pt x="93" y="38"/>
                </a:lnTo>
                <a:lnTo>
                  <a:pt x="93" y="36"/>
                </a:lnTo>
                <a:lnTo>
                  <a:pt x="95" y="36"/>
                </a:lnTo>
                <a:lnTo>
                  <a:pt x="96" y="36"/>
                </a:lnTo>
                <a:lnTo>
                  <a:pt x="98" y="36"/>
                </a:lnTo>
                <a:lnTo>
                  <a:pt x="98" y="35"/>
                </a:lnTo>
                <a:lnTo>
                  <a:pt x="100" y="35"/>
                </a:lnTo>
                <a:lnTo>
                  <a:pt x="101" y="35"/>
                </a:lnTo>
                <a:lnTo>
                  <a:pt x="103" y="35"/>
                </a:lnTo>
                <a:lnTo>
                  <a:pt x="104" y="35"/>
                </a:lnTo>
                <a:lnTo>
                  <a:pt x="104" y="33"/>
                </a:lnTo>
                <a:lnTo>
                  <a:pt x="106" y="33"/>
                </a:lnTo>
                <a:lnTo>
                  <a:pt x="104" y="33"/>
                </a:lnTo>
                <a:lnTo>
                  <a:pt x="106" y="33"/>
                </a:lnTo>
                <a:lnTo>
                  <a:pt x="108" y="33"/>
                </a:lnTo>
                <a:lnTo>
                  <a:pt x="109" y="33"/>
                </a:lnTo>
                <a:lnTo>
                  <a:pt x="109" y="32"/>
                </a:lnTo>
                <a:lnTo>
                  <a:pt x="109" y="30"/>
                </a:lnTo>
                <a:lnTo>
                  <a:pt x="109" y="32"/>
                </a:lnTo>
                <a:lnTo>
                  <a:pt x="108" y="32"/>
                </a:lnTo>
                <a:lnTo>
                  <a:pt x="109" y="32"/>
                </a:lnTo>
                <a:lnTo>
                  <a:pt x="109" y="30"/>
                </a:lnTo>
                <a:lnTo>
                  <a:pt x="111" y="30"/>
                </a:lnTo>
                <a:lnTo>
                  <a:pt x="113" y="30"/>
                </a:lnTo>
                <a:lnTo>
                  <a:pt x="111" y="30"/>
                </a:lnTo>
                <a:lnTo>
                  <a:pt x="113" y="30"/>
                </a:lnTo>
                <a:lnTo>
                  <a:pt x="111" y="30"/>
                </a:lnTo>
                <a:lnTo>
                  <a:pt x="111" y="32"/>
                </a:lnTo>
                <a:lnTo>
                  <a:pt x="109" y="32"/>
                </a:lnTo>
                <a:lnTo>
                  <a:pt x="111" y="32"/>
                </a:lnTo>
                <a:lnTo>
                  <a:pt x="113" y="32"/>
                </a:lnTo>
                <a:lnTo>
                  <a:pt x="113" y="30"/>
                </a:lnTo>
                <a:lnTo>
                  <a:pt x="114" y="30"/>
                </a:lnTo>
                <a:lnTo>
                  <a:pt x="113" y="30"/>
                </a:lnTo>
                <a:lnTo>
                  <a:pt x="114" y="30"/>
                </a:lnTo>
                <a:lnTo>
                  <a:pt x="116" y="30"/>
                </a:lnTo>
                <a:lnTo>
                  <a:pt x="118" y="30"/>
                </a:lnTo>
                <a:lnTo>
                  <a:pt x="118" y="28"/>
                </a:lnTo>
                <a:lnTo>
                  <a:pt x="119" y="28"/>
                </a:lnTo>
                <a:lnTo>
                  <a:pt x="121" y="28"/>
                </a:lnTo>
                <a:lnTo>
                  <a:pt x="122" y="27"/>
                </a:lnTo>
                <a:lnTo>
                  <a:pt x="124" y="27"/>
                </a:lnTo>
                <a:lnTo>
                  <a:pt x="124" y="25"/>
                </a:lnTo>
                <a:lnTo>
                  <a:pt x="122" y="25"/>
                </a:lnTo>
                <a:lnTo>
                  <a:pt x="122" y="27"/>
                </a:lnTo>
                <a:lnTo>
                  <a:pt x="121" y="27"/>
                </a:lnTo>
                <a:lnTo>
                  <a:pt x="121" y="28"/>
                </a:lnTo>
                <a:lnTo>
                  <a:pt x="119" y="28"/>
                </a:lnTo>
                <a:lnTo>
                  <a:pt x="119" y="27"/>
                </a:lnTo>
                <a:lnTo>
                  <a:pt x="121" y="27"/>
                </a:lnTo>
                <a:lnTo>
                  <a:pt x="122" y="27"/>
                </a:lnTo>
                <a:lnTo>
                  <a:pt x="121" y="27"/>
                </a:lnTo>
                <a:lnTo>
                  <a:pt x="119" y="27"/>
                </a:lnTo>
                <a:lnTo>
                  <a:pt x="121" y="27"/>
                </a:lnTo>
                <a:lnTo>
                  <a:pt x="122" y="27"/>
                </a:lnTo>
                <a:lnTo>
                  <a:pt x="122" y="25"/>
                </a:lnTo>
                <a:lnTo>
                  <a:pt x="124" y="25"/>
                </a:lnTo>
                <a:lnTo>
                  <a:pt x="126" y="25"/>
                </a:lnTo>
                <a:lnTo>
                  <a:pt x="127" y="25"/>
                </a:lnTo>
                <a:lnTo>
                  <a:pt x="129" y="25"/>
                </a:lnTo>
                <a:lnTo>
                  <a:pt x="131" y="25"/>
                </a:lnTo>
                <a:lnTo>
                  <a:pt x="131" y="23"/>
                </a:lnTo>
                <a:lnTo>
                  <a:pt x="132" y="23"/>
                </a:lnTo>
                <a:lnTo>
                  <a:pt x="132" y="22"/>
                </a:lnTo>
                <a:lnTo>
                  <a:pt x="134" y="22"/>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07" name="Freeform 833"/>
          <p:cNvSpPr>
            <a:spLocks/>
          </p:cNvSpPr>
          <p:nvPr/>
        </p:nvSpPr>
        <p:spPr bwMode="auto">
          <a:xfrm>
            <a:off x="4868926" y="1539884"/>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08" name="Freeform 834"/>
          <p:cNvSpPr>
            <a:spLocks/>
          </p:cNvSpPr>
          <p:nvPr/>
        </p:nvSpPr>
        <p:spPr bwMode="auto">
          <a:xfrm>
            <a:off x="4883091" y="1529476"/>
            <a:ext cx="12141" cy="6246"/>
          </a:xfrm>
          <a:custGeom>
            <a:avLst/>
            <a:gdLst>
              <a:gd name="T0" fmla="*/ 5 w 6"/>
              <a:gd name="T1" fmla="*/ 1 h 3"/>
              <a:gd name="T2" fmla="*/ 3 w 6"/>
              <a:gd name="T3" fmla="*/ 1 h 3"/>
              <a:gd name="T4" fmla="*/ 3 w 6"/>
              <a:gd name="T5" fmla="*/ 3 h 3"/>
              <a:gd name="T6" fmla="*/ 1 w 6"/>
              <a:gd name="T7" fmla="*/ 3 h 3"/>
              <a:gd name="T8" fmla="*/ 1 w 6"/>
              <a:gd name="T9" fmla="*/ 1 h 3"/>
              <a:gd name="T10" fmla="*/ 0 w 6"/>
              <a:gd name="T11" fmla="*/ 3 h 3"/>
              <a:gd name="T12" fmla="*/ 0 w 6"/>
              <a:gd name="T13" fmla="*/ 1 h 3"/>
              <a:gd name="T14" fmla="*/ 1 w 6"/>
              <a:gd name="T15" fmla="*/ 1 h 3"/>
              <a:gd name="T16" fmla="*/ 3 w 6"/>
              <a:gd name="T17" fmla="*/ 1 h 3"/>
              <a:gd name="T18" fmla="*/ 5 w 6"/>
              <a:gd name="T19" fmla="*/ 1 h 3"/>
              <a:gd name="T20" fmla="*/ 5 w 6"/>
              <a:gd name="T21" fmla="*/ 0 h 3"/>
              <a:gd name="T22" fmla="*/ 6 w 6"/>
              <a:gd name="T23" fmla="*/ 0 h 3"/>
              <a:gd name="T24" fmla="*/ 5 w 6"/>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3">
                <a:moveTo>
                  <a:pt x="5" y="1"/>
                </a:moveTo>
                <a:lnTo>
                  <a:pt x="3" y="1"/>
                </a:lnTo>
                <a:lnTo>
                  <a:pt x="3" y="3"/>
                </a:lnTo>
                <a:lnTo>
                  <a:pt x="1" y="3"/>
                </a:lnTo>
                <a:lnTo>
                  <a:pt x="1" y="1"/>
                </a:lnTo>
                <a:lnTo>
                  <a:pt x="0" y="3"/>
                </a:lnTo>
                <a:lnTo>
                  <a:pt x="0" y="1"/>
                </a:lnTo>
                <a:lnTo>
                  <a:pt x="1" y="1"/>
                </a:lnTo>
                <a:lnTo>
                  <a:pt x="3" y="1"/>
                </a:lnTo>
                <a:lnTo>
                  <a:pt x="5" y="1"/>
                </a:lnTo>
                <a:lnTo>
                  <a:pt x="5" y="0"/>
                </a:lnTo>
                <a:lnTo>
                  <a:pt x="6" y="0"/>
                </a:lnTo>
                <a:lnTo>
                  <a:pt x="5"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09" name="Freeform 835"/>
          <p:cNvSpPr>
            <a:spLocks/>
          </p:cNvSpPr>
          <p:nvPr/>
        </p:nvSpPr>
        <p:spPr bwMode="auto">
          <a:xfrm>
            <a:off x="4654440" y="1473268"/>
            <a:ext cx="615131" cy="868088"/>
          </a:xfrm>
          <a:custGeom>
            <a:avLst/>
            <a:gdLst>
              <a:gd name="T0" fmla="*/ 154 w 304"/>
              <a:gd name="T1" fmla="*/ 14 h 417"/>
              <a:gd name="T2" fmla="*/ 170 w 304"/>
              <a:gd name="T3" fmla="*/ 2 h 417"/>
              <a:gd name="T4" fmla="*/ 188 w 304"/>
              <a:gd name="T5" fmla="*/ 9 h 417"/>
              <a:gd name="T6" fmla="*/ 204 w 304"/>
              <a:gd name="T7" fmla="*/ 22 h 417"/>
              <a:gd name="T8" fmla="*/ 217 w 304"/>
              <a:gd name="T9" fmla="*/ 36 h 417"/>
              <a:gd name="T10" fmla="*/ 235 w 304"/>
              <a:gd name="T11" fmla="*/ 45 h 417"/>
              <a:gd name="T12" fmla="*/ 248 w 304"/>
              <a:gd name="T13" fmla="*/ 56 h 417"/>
              <a:gd name="T14" fmla="*/ 253 w 304"/>
              <a:gd name="T15" fmla="*/ 72 h 417"/>
              <a:gd name="T16" fmla="*/ 265 w 304"/>
              <a:gd name="T17" fmla="*/ 79 h 417"/>
              <a:gd name="T18" fmla="*/ 281 w 304"/>
              <a:gd name="T19" fmla="*/ 94 h 417"/>
              <a:gd name="T20" fmla="*/ 286 w 304"/>
              <a:gd name="T21" fmla="*/ 115 h 417"/>
              <a:gd name="T22" fmla="*/ 304 w 304"/>
              <a:gd name="T23" fmla="*/ 126 h 417"/>
              <a:gd name="T24" fmla="*/ 301 w 304"/>
              <a:gd name="T25" fmla="*/ 139 h 417"/>
              <a:gd name="T26" fmla="*/ 291 w 304"/>
              <a:gd name="T27" fmla="*/ 152 h 417"/>
              <a:gd name="T28" fmla="*/ 274 w 304"/>
              <a:gd name="T29" fmla="*/ 154 h 417"/>
              <a:gd name="T30" fmla="*/ 274 w 304"/>
              <a:gd name="T31" fmla="*/ 170 h 417"/>
              <a:gd name="T32" fmla="*/ 260 w 304"/>
              <a:gd name="T33" fmla="*/ 161 h 417"/>
              <a:gd name="T34" fmla="*/ 242 w 304"/>
              <a:gd name="T35" fmla="*/ 172 h 417"/>
              <a:gd name="T36" fmla="*/ 245 w 304"/>
              <a:gd name="T37" fmla="*/ 185 h 417"/>
              <a:gd name="T38" fmla="*/ 243 w 304"/>
              <a:gd name="T39" fmla="*/ 195 h 417"/>
              <a:gd name="T40" fmla="*/ 237 w 304"/>
              <a:gd name="T41" fmla="*/ 208 h 417"/>
              <a:gd name="T42" fmla="*/ 230 w 304"/>
              <a:gd name="T43" fmla="*/ 218 h 417"/>
              <a:gd name="T44" fmla="*/ 234 w 304"/>
              <a:gd name="T45" fmla="*/ 229 h 417"/>
              <a:gd name="T46" fmla="*/ 225 w 304"/>
              <a:gd name="T47" fmla="*/ 242 h 417"/>
              <a:gd name="T48" fmla="*/ 222 w 304"/>
              <a:gd name="T49" fmla="*/ 259 h 417"/>
              <a:gd name="T50" fmla="*/ 222 w 304"/>
              <a:gd name="T51" fmla="*/ 270 h 417"/>
              <a:gd name="T52" fmla="*/ 222 w 304"/>
              <a:gd name="T53" fmla="*/ 278 h 417"/>
              <a:gd name="T54" fmla="*/ 216 w 304"/>
              <a:gd name="T55" fmla="*/ 288 h 417"/>
              <a:gd name="T56" fmla="*/ 219 w 304"/>
              <a:gd name="T57" fmla="*/ 303 h 417"/>
              <a:gd name="T58" fmla="*/ 216 w 304"/>
              <a:gd name="T59" fmla="*/ 313 h 417"/>
              <a:gd name="T60" fmla="*/ 222 w 304"/>
              <a:gd name="T61" fmla="*/ 327 h 417"/>
              <a:gd name="T62" fmla="*/ 224 w 304"/>
              <a:gd name="T63" fmla="*/ 334 h 417"/>
              <a:gd name="T64" fmla="*/ 242 w 304"/>
              <a:gd name="T65" fmla="*/ 344 h 417"/>
              <a:gd name="T66" fmla="*/ 252 w 304"/>
              <a:gd name="T67" fmla="*/ 355 h 417"/>
              <a:gd name="T68" fmla="*/ 250 w 304"/>
              <a:gd name="T69" fmla="*/ 370 h 417"/>
              <a:gd name="T70" fmla="*/ 261 w 304"/>
              <a:gd name="T71" fmla="*/ 380 h 417"/>
              <a:gd name="T72" fmla="*/ 258 w 304"/>
              <a:gd name="T73" fmla="*/ 398 h 417"/>
              <a:gd name="T74" fmla="*/ 248 w 304"/>
              <a:gd name="T75" fmla="*/ 402 h 417"/>
              <a:gd name="T76" fmla="*/ 235 w 304"/>
              <a:gd name="T77" fmla="*/ 414 h 417"/>
              <a:gd name="T78" fmla="*/ 167 w 304"/>
              <a:gd name="T79" fmla="*/ 415 h 417"/>
              <a:gd name="T80" fmla="*/ 137 w 304"/>
              <a:gd name="T81" fmla="*/ 406 h 417"/>
              <a:gd name="T82" fmla="*/ 137 w 304"/>
              <a:gd name="T83" fmla="*/ 386 h 417"/>
              <a:gd name="T84" fmla="*/ 122 w 304"/>
              <a:gd name="T85" fmla="*/ 376 h 417"/>
              <a:gd name="T86" fmla="*/ 111 w 304"/>
              <a:gd name="T87" fmla="*/ 365 h 417"/>
              <a:gd name="T88" fmla="*/ 91 w 304"/>
              <a:gd name="T89" fmla="*/ 357 h 417"/>
              <a:gd name="T90" fmla="*/ 77 w 304"/>
              <a:gd name="T91" fmla="*/ 345 h 417"/>
              <a:gd name="T92" fmla="*/ 60 w 304"/>
              <a:gd name="T93" fmla="*/ 339 h 417"/>
              <a:gd name="T94" fmla="*/ 46 w 304"/>
              <a:gd name="T95" fmla="*/ 342 h 417"/>
              <a:gd name="T96" fmla="*/ 29 w 304"/>
              <a:gd name="T97" fmla="*/ 342 h 417"/>
              <a:gd name="T98" fmla="*/ 13 w 304"/>
              <a:gd name="T99" fmla="*/ 335 h 417"/>
              <a:gd name="T100" fmla="*/ 3 w 304"/>
              <a:gd name="T101" fmla="*/ 324 h 417"/>
              <a:gd name="T102" fmla="*/ 5 w 304"/>
              <a:gd name="T103" fmla="*/ 298 h 417"/>
              <a:gd name="T104" fmla="*/ 5 w 304"/>
              <a:gd name="T105" fmla="*/ 280 h 417"/>
              <a:gd name="T106" fmla="*/ 20 w 304"/>
              <a:gd name="T107" fmla="*/ 268 h 417"/>
              <a:gd name="T108" fmla="*/ 33 w 304"/>
              <a:gd name="T109" fmla="*/ 270 h 417"/>
              <a:gd name="T110" fmla="*/ 38 w 304"/>
              <a:gd name="T111" fmla="*/ 254 h 417"/>
              <a:gd name="T112" fmla="*/ 49 w 304"/>
              <a:gd name="T113" fmla="*/ 247 h 417"/>
              <a:gd name="T114" fmla="*/ 60 w 304"/>
              <a:gd name="T115" fmla="*/ 231 h 417"/>
              <a:gd name="T116" fmla="*/ 73 w 304"/>
              <a:gd name="T117" fmla="*/ 216 h 417"/>
              <a:gd name="T118" fmla="*/ 80 w 304"/>
              <a:gd name="T119" fmla="*/ 19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4" h="417">
                <a:moveTo>
                  <a:pt x="134" y="22"/>
                </a:moveTo>
                <a:lnTo>
                  <a:pt x="136" y="22"/>
                </a:lnTo>
                <a:lnTo>
                  <a:pt x="136" y="20"/>
                </a:lnTo>
                <a:lnTo>
                  <a:pt x="137" y="20"/>
                </a:lnTo>
                <a:lnTo>
                  <a:pt x="139" y="20"/>
                </a:lnTo>
                <a:lnTo>
                  <a:pt x="139" y="18"/>
                </a:lnTo>
                <a:lnTo>
                  <a:pt x="140" y="18"/>
                </a:lnTo>
                <a:lnTo>
                  <a:pt x="142" y="18"/>
                </a:lnTo>
                <a:lnTo>
                  <a:pt x="144" y="18"/>
                </a:lnTo>
                <a:lnTo>
                  <a:pt x="144" y="17"/>
                </a:lnTo>
                <a:lnTo>
                  <a:pt x="145" y="17"/>
                </a:lnTo>
                <a:lnTo>
                  <a:pt x="147" y="17"/>
                </a:lnTo>
                <a:lnTo>
                  <a:pt x="149" y="17"/>
                </a:lnTo>
                <a:lnTo>
                  <a:pt x="149" y="15"/>
                </a:lnTo>
                <a:lnTo>
                  <a:pt x="150" y="15"/>
                </a:lnTo>
                <a:lnTo>
                  <a:pt x="152" y="14"/>
                </a:lnTo>
                <a:lnTo>
                  <a:pt x="154" y="14"/>
                </a:lnTo>
                <a:lnTo>
                  <a:pt x="155" y="14"/>
                </a:lnTo>
                <a:lnTo>
                  <a:pt x="157" y="14"/>
                </a:lnTo>
                <a:lnTo>
                  <a:pt x="157" y="12"/>
                </a:lnTo>
                <a:lnTo>
                  <a:pt x="158" y="12"/>
                </a:lnTo>
                <a:lnTo>
                  <a:pt x="158" y="10"/>
                </a:lnTo>
                <a:lnTo>
                  <a:pt x="160" y="10"/>
                </a:lnTo>
                <a:lnTo>
                  <a:pt x="160" y="9"/>
                </a:lnTo>
                <a:lnTo>
                  <a:pt x="162" y="9"/>
                </a:lnTo>
                <a:lnTo>
                  <a:pt x="162" y="7"/>
                </a:lnTo>
                <a:lnTo>
                  <a:pt x="163" y="7"/>
                </a:lnTo>
                <a:lnTo>
                  <a:pt x="165" y="7"/>
                </a:lnTo>
                <a:lnTo>
                  <a:pt x="165" y="5"/>
                </a:lnTo>
                <a:lnTo>
                  <a:pt x="167" y="5"/>
                </a:lnTo>
                <a:lnTo>
                  <a:pt x="167" y="4"/>
                </a:lnTo>
                <a:lnTo>
                  <a:pt x="168" y="4"/>
                </a:lnTo>
                <a:lnTo>
                  <a:pt x="168" y="2"/>
                </a:lnTo>
                <a:lnTo>
                  <a:pt x="170" y="2"/>
                </a:lnTo>
                <a:lnTo>
                  <a:pt x="171" y="2"/>
                </a:lnTo>
                <a:lnTo>
                  <a:pt x="171" y="0"/>
                </a:lnTo>
                <a:lnTo>
                  <a:pt x="173" y="0"/>
                </a:lnTo>
                <a:lnTo>
                  <a:pt x="173" y="2"/>
                </a:lnTo>
                <a:lnTo>
                  <a:pt x="173" y="4"/>
                </a:lnTo>
                <a:lnTo>
                  <a:pt x="175" y="4"/>
                </a:lnTo>
                <a:lnTo>
                  <a:pt x="175" y="5"/>
                </a:lnTo>
                <a:lnTo>
                  <a:pt x="175" y="7"/>
                </a:lnTo>
                <a:lnTo>
                  <a:pt x="176" y="7"/>
                </a:lnTo>
                <a:lnTo>
                  <a:pt x="178" y="7"/>
                </a:lnTo>
                <a:lnTo>
                  <a:pt x="180" y="7"/>
                </a:lnTo>
                <a:lnTo>
                  <a:pt x="181" y="9"/>
                </a:lnTo>
                <a:lnTo>
                  <a:pt x="181" y="7"/>
                </a:lnTo>
                <a:lnTo>
                  <a:pt x="183" y="7"/>
                </a:lnTo>
                <a:lnTo>
                  <a:pt x="185" y="7"/>
                </a:lnTo>
                <a:lnTo>
                  <a:pt x="186" y="7"/>
                </a:lnTo>
                <a:lnTo>
                  <a:pt x="188" y="9"/>
                </a:lnTo>
                <a:lnTo>
                  <a:pt x="189" y="9"/>
                </a:lnTo>
                <a:lnTo>
                  <a:pt x="189" y="10"/>
                </a:lnTo>
                <a:lnTo>
                  <a:pt x="191" y="10"/>
                </a:lnTo>
                <a:lnTo>
                  <a:pt x="191" y="12"/>
                </a:lnTo>
                <a:lnTo>
                  <a:pt x="193" y="12"/>
                </a:lnTo>
                <a:lnTo>
                  <a:pt x="193" y="14"/>
                </a:lnTo>
                <a:lnTo>
                  <a:pt x="193" y="15"/>
                </a:lnTo>
                <a:lnTo>
                  <a:pt x="193" y="17"/>
                </a:lnTo>
                <a:lnTo>
                  <a:pt x="193" y="18"/>
                </a:lnTo>
                <a:lnTo>
                  <a:pt x="194" y="20"/>
                </a:lnTo>
                <a:lnTo>
                  <a:pt x="196" y="20"/>
                </a:lnTo>
                <a:lnTo>
                  <a:pt x="198" y="20"/>
                </a:lnTo>
                <a:lnTo>
                  <a:pt x="199" y="20"/>
                </a:lnTo>
                <a:lnTo>
                  <a:pt x="201" y="20"/>
                </a:lnTo>
                <a:lnTo>
                  <a:pt x="203" y="20"/>
                </a:lnTo>
                <a:lnTo>
                  <a:pt x="203" y="22"/>
                </a:lnTo>
                <a:lnTo>
                  <a:pt x="204" y="22"/>
                </a:lnTo>
                <a:lnTo>
                  <a:pt x="206" y="22"/>
                </a:lnTo>
                <a:lnTo>
                  <a:pt x="206" y="23"/>
                </a:lnTo>
                <a:lnTo>
                  <a:pt x="207" y="23"/>
                </a:lnTo>
                <a:lnTo>
                  <a:pt x="207" y="25"/>
                </a:lnTo>
                <a:lnTo>
                  <a:pt x="209" y="25"/>
                </a:lnTo>
                <a:lnTo>
                  <a:pt x="209" y="27"/>
                </a:lnTo>
                <a:lnTo>
                  <a:pt x="209" y="28"/>
                </a:lnTo>
                <a:lnTo>
                  <a:pt x="209" y="30"/>
                </a:lnTo>
                <a:lnTo>
                  <a:pt x="211" y="30"/>
                </a:lnTo>
                <a:lnTo>
                  <a:pt x="211" y="32"/>
                </a:lnTo>
                <a:lnTo>
                  <a:pt x="212" y="32"/>
                </a:lnTo>
                <a:lnTo>
                  <a:pt x="212" y="33"/>
                </a:lnTo>
                <a:lnTo>
                  <a:pt x="214" y="33"/>
                </a:lnTo>
                <a:lnTo>
                  <a:pt x="214" y="35"/>
                </a:lnTo>
                <a:lnTo>
                  <a:pt x="216" y="35"/>
                </a:lnTo>
                <a:lnTo>
                  <a:pt x="216" y="36"/>
                </a:lnTo>
                <a:lnTo>
                  <a:pt x="217" y="36"/>
                </a:lnTo>
                <a:lnTo>
                  <a:pt x="217" y="38"/>
                </a:lnTo>
                <a:lnTo>
                  <a:pt x="217" y="40"/>
                </a:lnTo>
                <a:lnTo>
                  <a:pt x="217" y="41"/>
                </a:lnTo>
                <a:lnTo>
                  <a:pt x="219" y="41"/>
                </a:lnTo>
                <a:lnTo>
                  <a:pt x="221" y="41"/>
                </a:lnTo>
                <a:lnTo>
                  <a:pt x="221" y="40"/>
                </a:lnTo>
                <a:lnTo>
                  <a:pt x="222" y="40"/>
                </a:lnTo>
                <a:lnTo>
                  <a:pt x="224" y="40"/>
                </a:lnTo>
                <a:lnTo>
                  <a:pt x="225" y="40"/>
                </a:lnTo>
                <a:lnTo>
                  <a:pt x="227" y="40"/>
                </a:lnTo>
                <a:lnTo>
                  <a:pt x="229" y="41"/>
                </a:lnTo>
                <a:lnTo>
                  <a:pt x="230" y="41"/>
                </a:lnTo>
                <a:lnTo>
                  <a:pt x="230" y="43"/>
                </a:lnTo>
                <a:lnTo>
                  <a:pt x="232" y="43"/>
                </a:lnTo>
                <a:lnTo>
                  <a:pt x="234" y="43"/>
                </a:lnTo>
                <a:lnTo>
                  <a:pt x="235" y="43"/>
                </a:lnTo>
                <a:lnTo>
                  <a:pt x="235" y="45"/>
                </a:lnTo>
                <a:lnTo>
                  <a:pt x="237" y="45"/>
                </a:lnTo>
                <a:lnTo>
                  <a:pt x="237" y="46"/>
                </a:lnTo>
                <a:lnTo>
                  <a:pt x="238" y="48"/>
                </a:lnTo>
                <a:lnTo>
                  <a:pt x="240" y="49"/>
                </a:lnTo>
                <a:lnTo>
                  <a:pt x="242" y="49"/>
                </a:lnTo>
                <a:lnTo>
                  <a:pt x="243" y="49"/>
                </a:lnTo>
                <a:lnTo>
                  <a:pt x="245" y="49"/>
                </a:lnTo>
                <a:lnTo>
                  <a:pt x="245" y="51"/>
                </a:lnTo>
                <a:lnTo>
                  <a:pt x="245" y="53"/>
                </a:lnTo>
                <a:lnTo>
                  <a:pt x="243" y="53"/>
                </a:lnTo>
                <a:lnTo>
                  <a:pt x="243" y="54"/>
                </a:lnTo>
                <a:lnTo>
                  <a:pt x="243" y="56"/>
                </a:lnTo>
                <a:lnTo>
                  <a:pt x="243" y="58"/>
                </a:lnTo>
                <a:lnTo>
                  <a:pt x="245" y="58"/>
                </a:lnTo>
                <a:lnTo>
                  <a:pt x="245" y="56"/>
                </a:lnTo>
                <a:lnTo>
                  <a:pt x="247" y="56"/>
                </a:lnTo>
                <a:lnTo>
                  <a:pt x="248" y="56"/>
                </a:lnTo>
                <a:lnTo>
                  <a:pt x="248" y="58"/>
                </a:lnTo>
                <a:lnTo>
                  <a:pt x="250" y="58"/>
                </a:lnTo>
                <a:lnTo>
                  <a:pt x="250" y="59"/>
                </a:lnTo>
                <a:lnTo>
                  <a:pt x="248" y="61"/>
                </a:lnTo>
                <a:lnTo>
                  <a:pt x="247" y="61"/>
                </a:lnTo>
                <a:lnTo>
                  <a:pt x="245" y="61"/>
                </a:lnTo>
                <a:lnTo>
                  <a:pt x="245" y="63"/>
                </a:lnTo>
                <a:lnTo>
                  <a:pt x="247" y="63"/>
                </a:lnTo>
                <a:lnTo>
                  <a:pt x="248" y="64"/>
                </a:lnTo>
                <a:lnTo>
                  <a:pt x="250" y="64"/>
                </a:lnTo>
                <a:lnTo>
                  <a:pt x="250" y="66"/>
                </a:lnTo>
                <a:lnTo>
                  <a:pt x="250" y="67"/>
                </a:lnTo>
                <a:lnTo>
                  <a:pt x="252" y="67"/>
                </a:lnTo>
                <a:lnTo>
                  <a:pt x="252" y="69"/>
                </a:lnTo>
                <a:lnTo>
                  <a:pt x="253" y="69"/>
                </a:lnTo>
                <a:lnTo>
                  <a:pt x="253" y="71"/>
                </a:lnTo>
                <a:lnTo>
                  <a:pt x="253" y="72"/>
                </a:lnTo>
                <a:lnTo>
                  <a:pt x="255" y="72"/>
                </a:lnTo>
                <a:lnTo>
                  <a:pt x="256" y="72"/>
                </a:lnTo>
                <a:lnTo>
                  <a:pt x="258" y="72"/>
                </a:lnTo>
                <a:lnTo>
                  <a:pt x="258" y="71"/>
                </a:lnTo>
                <a:lnTo>
                  <a:pt x="260" y="71"/>
                </a:lnTo>
                <a:lnTo>
                  <a:pt x="261" y="69"/>
                </a:lnTo>
                <a:lnTo>
                  <a:pt x="263" y="69"/>
                </a:lnTo>
                <a:lnTo>
                  <a:pt x="265" y="67"/>
                </a:lnTo>
                <a:lnTo>
                  <a:pt x="266" y="69"/>
                </a:lnTo>
                <a:lnTo>
                  <a:pt x="268" y="71"/>
                </a:lnTo>
                <a:lnTo>
                  <a:pt x="266" y="71"/>
                </a:lnTo>
                <a:lnTo>
                  <a:pt x="265" y="72"/>
                </a:lnTo>
                <a:lnTo>
                  <a:pt x="265" y="74"/>
                </a:lnTo>
                <a:lnTo>
                  <a:pt x="265" y="76"/>
                </a:lnTo>
                <a:lnTo>
                  <a:pt x="263" y="76"/>
                </a:lnTo>
                <a:lnTo>
                  <a:pt x="263" y="77"/>
                </a:lnTo>
                <a:lnTo>
                  <a:pt x="265" y="79"/>
                </a:lnTo>
                <a:lnTo>
                  <a:pt x="265" y="81"/>
                </a:lnTo>
                <a:lnTo>
                  <a:pt x="265" y="82"/>
                </a:lnTo>
                <a:lnTo>
                  <a:pt x="266" y="82"/>
                </a:lnTo>
                <a:lnTo>
                  <a:pt x="268" y="84"/>
                </a:lnTo>
                <a:lnTo>
                  <a:pt x="268" y="85"/>
                </a:lnTo>
                <a:lnTo>
                  <a:pt x="270" y="85"/>
                </a:lnTo>
                <a:lnTo>
                  <a:pt x="270" y="87"/>
                </a:lnTo>
                <a:lnTo>
                  <a:pt x="271" y="87"/>
                </a:lnTo>
                <a:lnTo>
                  <a:pt x="273" y="87"/>
                </a:lnTo>
                <a:lnTo>
                  <a:pt x="274" y="87"/>
                </a:lnTo>
                <a:lnTo>
                  <a:pt x="276" y="87"/>
                </a:lnTo>
                <a:lnTo>
                  <a:pt x="278" y="87"/>
                </a:lnTo>
                <a:lnTo>
                  <a:pt x="279" y="89"/>
                </a:lnTo>
                <a:lnTo>
                  <a:pt x="281" y="89"/>
                </a:lnTo>
                <a:lnTo>
                  <a:pt x="281" y="90"/>
                </a:lnTo>
                <a:lnTo>
                  <a:pt x="281" y="92"/>
                </a:lnTo>
                <a:lnTo>
                  <a:pt x="281" y="94"/>
                </a:lnTo>
                <a:lnTo>
                  <a:pt x="281" y="95"/>
                </a:lnTo>
                <a:lnTo>
                  <a:pt x="281" y="97"/>
                </a:lnTo>
                <a:lnTo>
                  <a:pt x="281" y="98"/>
                </a:lnTo>
                <a:lnTo>
                  <a:pt x="283" y="98"/>
                </a:lnTo>
                <a:lnTo>
                  <a:pt x="283" y="100"/>
                </a:lnTo>
                <a:lnTo>
                  <a:pt x="283" y="102"/>
                </a:lnTo>
                <a:lnTo>
                  <a:pt x="283" y="103"/>
                </a:lnTo>
                <a:lnTo>
                  <a:pt x="284" y="105"/>
                </a:lnTo>
                <a:lnTo>
                  <a:pt x="284" y="107"/>
                </a:lnTo>
                <a:lnTo>
                  <a:pt x="283" y="107"/>
                </a:lnTo>
                <a:lnTo>
                  <a:pt x="283" y="108"/>
                </a:lnTo>
                <a:lnTo>
                  <a:pt x="281" y="110"/>
                </a:lnTo>
                <a:lnTo>
                  <a:pt x="281" y="112"/>
                </a:lnTo>
                <a:lnTo>
                  <a:pt x="283" y="113"/>
                </a:lnTo>
                <a:lnTo>
                  <a:pt x="283" y="115"/>
                </a:lnTo>
                <a:lnTo>
                  <a:pt x="284" y="115"/>
                </a:lnTo>
                <a:lnTo>
                  <a:pt x="286" y="115"/>
                </a:lnTo>
                <a:lnTo>
                  <a:pt x="287" y="115"/>
                </a:lnTo>
                <a:lnTo>
                  <a:pt x="287" y="116"/>
                </a:lnTo>
                <a:lnTo>
                  <a:pt x="289" y="116"/>
                </a:lnTo>
                <a:lnTo>
                  <a:pt x="289" y="118"/>
                </a:lnTo>
                <a:lnTo>
                  <a:pt x="291" y="118"/>
                </a:lnTo>
                <a:lnTo>
                  <a:pt x="291" y="120"/>
                </a:lnTo>
                <a:lnTo>
                  <a:pt x="291" y="121"/>
                </a:lnTo>
                <a:lnTo>
                  <a:pt x="291" y="123"/>
                </a:lnTo>
                <a:lnTo>
                  <a:pt x="292" y="123"/>
                </a:lnTo>
                <a:lnTo>
                  <a:pt x="292" y="125"/>
                </a:lnTo>
                <a:lnTo>
                  <a:pt x="294" y="125"/>
                </a:lnTo>
                <a:lnTo>
                  <a:pt x="296" y="125"/>
                </a:lnTo>
                <a:lnTo>
                  <a:pt x="297" y="125"/>
                </a:lnTo>
                <a:lnTo>
                  <a:pt x="299" y="125"/>
                </a:lnTo>
                <a:lnTo>
                  <a:pt x="301" y="126"/>
                </a:lnTo>
                <a:lnTo>
                  <a:pt x="302" y="126"/>
                </a:lnTo>
                <a:lnTo>
                  <a:pt x="304" y="126"/>
                </a:lnTo>
                <a:lnTo>
                  <a:pt x="304" y="128"/>
                </a:lnTo>
                <a:lnTo>
                  <a:pt x="304" y="130"/>
                </a:lnTo>
                <a:lnTo>
                  <a:pt x="302" y="130"/>
                </a:lnTo>
                <a:lnTo>
                  <a:pt x="301" y="130"/>
                </a:lnTo>
                <a:lnTo>
                  <a:pt x="299" y="130"/>
                </a:lnTo>
                <a:lnTo>
                  <a:pt x="297" y="130"/>
                </a:lnTo>
                <a:lnTo>
                  <a:pt x="296" y="131"/>
                </a:lnTo>
                <a:lnTo>
                  <a:pt x="296" y="133"/>
                </a:lnTo>
                <a:lnTo>
                  <a:pt x="294" y="133"/>
                </a:lnTo>
                <a:lnTo>
                  <a:pt x="294" y="134"/>
                </a:lnTo>
                <a:lnTo>
                  <a:pt x="294" y="136"/>
                </a:lnTo>
                <a:lnTo>
                  <a:pt x="294" y="138"/>
                </a:lnTo>
                <a:lnTo>
                  <a:pt x="296" y="138"/>
                </a:lnTo>
                <a:lnTo>
                  <a:pt x="297" y="138"/>
                </a:lnTo>
                <a:lnTo>
                  <a:pt x="297" y="139"/>
                </a:lnTo>
                <a:lnTo>
                  <a:pt x="299" y="139"/>
                </a:lnTo>
                <a:lnTo>
                  <a:pt x="301" y="139"/>
                </a:lnTo>
                <a:lnTo>
                  <a:pt x="301" y="141"/>
                </a:lnTo>
                <a:lnTo>
                  <a:pt x="302" y="143"/>
                </a:lnTo>
                <a:lnTo>
                  <a:pt x="302" y="144"/>
                </a:lnTo>
                <a:lnTo>
                  <a:pt x="302" y="146"/>
                </a:lnTo>
                <a:lnTo>
                  <a:pt x="302" y="148"/>
                </a:lnTo>
                <a:lnTo>
                  <a:pt x="302" y="149"/>
                </a:lnTo>
                <a:lnTo>
                  <a:pt x="301" y="149"/>
                </a:lnTo>
                <a:lnTo>
                  <a:pt x="301" y="151"/>
                </a:lnTo>
                <a:lnTo>
                  <a:pt x="301" y="152"/>
                </a:lnTo>
                <a:lnTo>
                  <a:pt x="299" y="152"/>
                </a:lnTo>
                <a:lnTo>
                  <a:pt x="297" y="152"/>
                </a:lnTo>
                <a:lnTo>
                  <a:pt x="297" y="154"/>
                </a:lnTo>
                <a:lnTo>
                  <a:pt x="296" y="154"/>
                </a:lnTo>
                <a:lnTo>
                  <a:pt x="294" y="154"/>
                </a:lnTo>
                <a:lnTo>
                  <a:pt x="294" y="152"/>
                </a:lnTo>
                <a:lnTo>
                  <a:pt x="292" y="152"/>
                </a:lnTo>
                <a:lnTo>
                  <a:pt x="291" y="152"/>
                </a:lnTo>
                <a:lnTo>
                  <a:pt x="291" y="151"/>
                </a:lnTo>
                <a:lnTo>
                  <a:pt x="289" y="151"/>
                </a:lnTo>
                <a:lnTo>
                  <a:pt x="287" y="151"/>
                </a:lnTo>
                <a:lnTo>
                  <a:pt x="286" y="151"/>
                </a:lnTo>
                <a:lnTo>
                  <a:pt x="284" y="151"/>
                </a:lnTo>
                <a:lnTo>
                  <a:pt x="283" y="151"/>
                </a:lnTo>
                <a:lnTo>
                  <a:pt x="281" y="151"/>
                </a:lnTo>
                <a:lnTo>
                  <a:pt x="279" y="151"/>
                </a:lnTo>
                <a:lnTo>
                  <a:pt x="278" y="151"/>
                </a:lnTo>
                <a:lnTo>
                  <a:pt x="278" y="149"/>
                </a:lnTo>
                <a:lnTo>
                  <a:pt x="276" y="149"/>
                </a:lnTo>
                <a:lnTo>
                  <a:pt x="274" y="149"/>
                </a:lnTo>
                <a:lnTo>
                  <a:pt x="273" y="149"/>
                </a:lnTo>
                <a:lnTo>
                  <a:pt x="273" y="151"/>
                </a:lnTo>
                <a:lnTo>
                  <a:pt x="273" y="152"/>
                </a:lnTo>
                <a:lnTo>
                  <a:pt x="273" y="154"/>
                </a:lnTo>
                <a:lnTo>
                  <a:pt x="274" y="154"/>
                </a:lnTo>
                <a:lnTo>
                  <a:pt x="274" y="156"/>
                </a:lnTo>
                <a:lnTo>
                  <a:pt x="274" y="157"/>
                </a:lnTo>
                <a:lnTo>
                  <a:pt x="274" y="159"/>
                </a:lnTo>
                <a:lnTo>
                  <a:pt x="274" y="161"/>
                </a:lnTo>
                <a:lnTo>
                  <a:pt x="276" y="161"/>
                </a:lnTo>
                <a:lnTo>
                  <a:pt x="278" y="161"/>
                </a:lnTo>
                <a:lnTo>
                  <a:pt x="279" y="161"/>
                </a:lnTo>
                <a:lnTo>
                  <a:pt x="279" y="162"/>
                </a:lnTo>
                <a:lnTo>
                  <a:pt x="281" y="162"/>
                </a:lnTo>
                <a:lnTo>
                  <a:pt x="281" y="164"/>
                </a:lnTo>
                <a:lnTo>
                  <a:pt x="281" y="165"/>
                </a:lnTo>
                <a:lnTo>
                  <a:pt x="281" y="167"/>
                </a:lnTo>
                <a:lnTo>
                  <a:pt x="281" y="169"/>
                </a:lnTo>
                <a:lnTo>
                  <a:pt x="279" y="169"/>
                </a:lnTo>
                <a:lnTo>
                  <a:pt x="278" y="169"/>
                </a:lnTo>
                <a:lnTo>
                  <a:pt x="276" y="170"/>
                </a:lnTo>
                <a:lnTo>
                  <a:pt x="274" y="170"/>
                </a:lnTo>
                <a:lnTo>
                  <a:pt x="273" y="170"/>
                </a:lnTo>
                <a:lnTo>
                  <a:pt x="273" y="169"/>
                </a:lnTo>
                <a:lnTo>
                  <a:pt x="273" y="167"/>
                </a:lnTo>
                <a:lnTo>
                  <a:pt x="271" y="167"/>
                </a:lnTo>
                <a:lnTo>
                  <a:pt x="270" y="167"/>
                </a:lnTo>
                <a:lnTo>
                  <a:pt x="270" y="165"/>
                </a:lnTo>
                <a:lnTo>
                  <a:pt x="268" y="165"/>
                </a:lnTo>
                <a:lnTo>
                  <a:pt x="268" y="164"/>
                </a:lnTo>
                <a:lnTo>
                  <a:pt x="266" y="164"/>
                </a:lnTo>
                <a:lnTo>
                  <a:pt x="266" y="162"/>
                </a:lnTo>
                <a:lnTo>
                  <a:pt x="265" y="162"/>
                </a:lnTo>
                <a:lnTo>
                  <a:pt x="265" y="161"/>
                </a:lnTo>
                <a:lnTo>
                  <a:pt x="263" y="161"/>
                </a:lnTo>
                <a:lnTo>
                  <a:pt x="263" y="159"/>
                </a:lnTo>
                <a:lnTo>
                  <a:pt x="261" y="159"/>
                </a:lnTo>
                <a:lnTo>
                  <a:pt x="260" y="159"/>
                </a:lnTo>
                <a:lnTo>
                  <a:pt x="260" y="161"/>
                </a:lnTo>
                <a:lnTo>
                  <a:pt x="258" y="161"/>
                </a:lnTo>
                <a:lnTo>
                  <a:pt x="258" y="162"/>
                </a:lnTo>
                <a:lnTo>
                  <a:pt x="256" y="162"/>
                </a:lnTo>
                <a:lnTo>
                  <a:pt x="256" y="164"/>
                </a:lnTo>
                <a:lnTo>
                  <a:pt x="255" y="164"/>
                </a:lnTo>
                <a:lnTo>
                  <a:pt x="253" y="164"/>
                </a:lnTo>
                <a:lnTo>
                  <a:pt x="252" y="164"/>
                </a:lnTo>
                <a:lnTo>
                  <a:pt x="252" y="165"/>
                </a:lnTo>
                <a:lnTo>
                  <a:pt x="250" y="165"/>
                </a:lnTo>
                <a:lnTo>
                  <a:pt x="250" y="167"/>
                </a:lnTo>
                <a:lnTo>
                  <a:pt x="248" y="167"/>
                </a:lnTo>
                <a:lnTo>
                  <a:pt x="247" y="169"/>
                </a:lnTo>
                <a:lnTo>
                  <a:pt x="245" y="169"/>
                </a:lnTo>
                <a:lnTo>
                  <a:pt x="243" y="169"/>
                </a:lnTo>
                <a:lnTo>
                  <a:pt x="243" y="170"/>
                </a:lnTo>
                <a:lnTo>
                  <a:pt x="242" y="170"/>
                </a:lnTo>
                <a:lnTo>
                  <a:pt x="242" y="172"/>
                </a:lnTo>
                <a:lnTo>
                  <a:pt x="242" y="174"/>
                </a:lnTo>
                <a:lnTo>
                  <a:pt x="243" y="174"/>
                </a:lnTo>
                <a:lnTo>
                  <a:pt x="245" y="174"/>
                </a:lnTo>
                <a:lnTo>
                  <a:pt x="247" y="174"/>
                </a:lnTo>
                <a:lnTo>
                  <a:pt x="247" y="175"/>
                </a:lnTo>
                <a:lnTo>
                  <a:pt x="248" y="175"/>
                </a:lnTo>
                <a:lnTo>
                  <a:pt x="248" y="177"/>
                </a:lnTo>
                <a:lnTo>
                  <a:pt x="247" y="179"/>
                </a:lnTo>
                <a:lnTo>
                  <a:pt x="245" y="179"/>
                </a:lnTo>
                <a:lnTo>
                  <a:pt x="243" y="179"/>
                </a:lnTo>
                <a:lnTo>
                  <a:pt x="243" y="180"/>
                </a:lnTo>
                <a:lnTo>
                  <a:pt x="242" y="180"/>
                </a:lnTo>
                <a:lnTo>
                  <a:pt x="242" y="182"/>
                </a:lnTo>
                <a:lnTo>
                  <a:pt x="242" y="183"/>
                </a:lnTo>
                <a:lnTo>
                  <a:pt x="242" y="185"/>
                </a:lnTo>
                <a:lnTo>
                  <a:pt x="243" y="185"/>
                </a:lnTo>
                <a:lnTo>
                  <a:pt x="245" y="185"/>
                </a:lnTo>
                <a:lnTo>
                  <a:pt x="245" y="187"/>
                </a:lnTo>
                <a:lnTo>
                  <a:pt x="247" y="187"/>
                </a:lnTo>
                <a:lnTo>
                  <a:pt x="247" y="188"/>
                </a:lnTo>
                <a:lnTo>
                  <a:pt x="247" y="190"/>
                </a:lnTo>
                <a:lnTo>
                  <a:pt x="247" y="192"/>
                </a:lnTo>
                <a:lnTo>
                  <a:pt x="245" y="192"/>
                </a:lnTo>
                <a:lnTo>
                  <a:pt x="243" y="192"/>
                </a:lnTo>
                <a:lnTo>
                  <a:pt x="242" y="192"/>
                </a:lnTo>
                <a:lnTo>
                  <a:pt x="240" y="192"/>
                </a:lnTo>
                <a:lnTo>
                  <a:pt x="238" y="192"/>
                </a:lnTo>
                <a:lnTo>
                  <a:pt x="238" y="193"/>
                </a:lnTo>
                <a:lnTo>
                  <a:pt x="237" y="193"/>
                </a:lnTo>
                <a:lnTo>
                  <a:pt x="237" y="195"/>
                </a:lnTo>
                <a:lnTo>
                  <a:pt x="238" y="195"/>
                </a:lnTo>
                <a:lnTo>
                  <a:pt x="240" y="195"/>
                </a:lnTo>
                <a:lnTo>
                  <a:pt x="242" y="195"/>
                </a:lnTo>
                <a:lnTo>
                  <a:pt x="243" y="195"/>
                </a:lnTo>
                <a:lnTo>
                  <a:pt x="243" y="197"/>
                </a:lnTo>
                <a:lnTo>
                  <a:pt x="245" y="197"/>
                </a:lnTo>
                <a:lnTo>
                  <a:pt x="245" y="198"/>
                </a:lnTo>
                <a:lnTo>
                  <a:pt x="247" y="198"/>
                </a:lnTo>
                <a:lnTo>
                  <a:pt x="247" y="200"/>
                </a:lnTo>
                <a:lnTo>
                  <a:pt x="247" y="201"/>
                </a:lnTo>
                <a:lnTo>
                  <a:pt x="245" y="201"/>
                </a:lnTo>
                <a:lnTo>
                  <a:pt x="245" y="203"/>
                </a:lnTo>
                <a:lnTo>
                  <a:pt x="243" y="203"/>
                </a:lnTo>
                <a:lnTo>
                  <a:pt x="243" y="201"/>
                </a:lnTo>
                <a:lnTo>
                  <a:pt x="242" y="201"/>
                </a:lnTo>
                <a:lnTo>
                  <a:pt x="240" y="201"/>
                </a:lnTo>
                <a:lnTo>
                  <a:pt x="238" y="201"/>
                </a:lnTo>
                <a:lnTo>
                  <a:pt x="238" y="203"/>
                </a:lnTo>
                <a:lnTo>
                  <a:pt x="238" y="205"/>
                </a:lnTo>
                <a:lnTo>
                  <a:pt x="237" y="206"/>
                </a:lnTo>
                <a:lnTo>
                  <a:pt x="237" y="208"/>
                </a:lnTo>
                <a:lnTo>
                  <a:pt x="237" y="210"/>
                </a:lnTo>
                <a:lnTo>
                  <a:pt x="235" y="210"/>
                </a:lnTo>
                <a:lnTo>
                  <a:pt x="234" y="210"/>
                </a:lnTo>
                <a:lnTo>
                  <a:pt x="234" y="211"/>
                </a:lnTo>
                <a:lnTo>
                  <a:pt x="232" y="211"/>
                </a:lnTo>
                <a:lnTo>
                  <a:pt x="232" y="210"/>
                </a:lnTo>
                <a:lnTo>
                  <a:pt x="230" y="210"/>
                </a:lnTo>
                <a:lnTo>
                  <a:pt x="229" y="210"/>
                </a:lnTo>
                <a:lnTo>
                  <a:pt x="227" y="211"/>
                </a:lnTo>
                <a:lnTo>
                  <a:pt x="227" y="213"/>
                </a:lnTo>
                <a:lnTo>
                  <a:pt x="227" y="215"/>
                </a:lnTo>
                <a:lnTo>
                  <a:pt x="229" y="215"/>
                </a:lnTo>
                <a:lnTo>
                  <a:pt x="230" y="215"/>
                </a:lnTo>
                <a:lnTo>
                  <a:pt x="230" y="216"/>
                </a:lnTo>
                <a:lnTo>
                  <a:pt x="232" y="216"/>
                </a:lnTo>
                <a:lnTo>
                  <a:pt x="232" y="218"/>
                </a:lnTo>
                <a:lnTo>
                  <a:pt x="230" y="218"/>
                </a:lnTo>
                <a:lnTo>
                  <a:pt x="230" y="219"/>
                </a:lnTo>
                <a:lnTo>
                  <a:pt x="229" y="219"/>
                </a:lnTo>
                <a:lnTo>
                  <a:pt x="229" y="221"/>
                </a:lnTo>
                <a:lnTo>
                  <a:pt x="227" y="221"/>
                </a:lnTo>
                <a:lnTo>
                  <a:pt x="227" y="223"/>
                </a:lnTo>
                <a:lnTo>
                  <a:pt x="225" y="223"/>
                </a:lnTo>
                <a:lnTo>
                  <a:pt x="225" y="224"/>
                </a:lnTo>
                <a:lnTo>
                  <a:pt x="225" y="226"/>
                </a:lnTo>
                <a:lnTo>
                  <a:pt x="227" y="226"/>
                </a:lnTo>
                <a:lnTo>
                  <a:pt x="229" y="226"/>
                </a:lnTo>
                <a:lnTo>
                  <a:pt x="229" y="224"/>
                </a:lnTo>
                <a:lnTo>
                  <a:pt x="230" y="224"/>
                </a:lnTo>
                <a:lnTo>
                  <a:pt x="230" y="226"/>
                </a:lnTo>
                <a:lnTo>
                  <a:pt x="232" y="226"/>
                </a:lnTo>
                <a:lnTo>
                  <a:pt x="234" y="226"/>
                </a:lnTo>
                <a:lnTo>
                  <a:pt x="234" y="228"/>
                </a:lnTo>
                <a:lnTo>
                  <a:pt x="234" y="229"/>
                </a:lnTo>
                <a:lnTo>
                  <a:pt x="232" y="229"/>
                </a:lnTo>
                <a:lnTo>
                  <a:pt x="230" y="228"/>
                </a:lnTo>
                <a:lnTo>
                  <a:pt x="229" y="228"/>
                </a:lnTo>
                <a:lnTo>
                  <a:pt x="229" y="229"/>
                </a:lnTo>
                <a:lnTo>
                  <a:pt x="229" y="231"/>
                </a:lnTo>
                <a:lnTo>
                  <a:pt x="227" y="231"/>
                </a:lnTo>
                <a:lnTo>
                  <a:pt x="225" y="231"/>
                </a:lnTo>
                <a:lnTo>
                  <a:pt x="225" y="232"/>
                </a:lnTo>
                <a:lnTo>
                  <a:pt x="224" y="232"/>
                </a:lnTo>
                <a:lnTo>
                  <a:pt x="224" y="234"/>
                </a:lnTo>
                <a:lnTo>
                  <a:pt x="225" y="234"/>
                </a:lnTo>
                <a:lnTo>
                  <a:pt x="225" y="236"/>
                </a:lnTo>
                <a:lnTo>
                  <a:pt x="225" y="237"/>
                </a:lnTo>
                <a:lnTo>
                  <a:pt x="225" y="239"/>
                </a:lnTo>
                <a:lnTo>
                  <a:pt x="224" y="241"/>
                </a:lnTo>
                <a:lnTo>
                  <a:pt x="224" y="242"/>
                </a:lnTo>
                <a:lnTo>
                  <a:pt x="225" y="242"/>
                </a:lnTo>
                <a:lnTo>
                  <a:pt x="224" y="242"/>
                </a:lnTo>
                <a:lnTo>
                  <a:pt x="224" y="244"/>
                </a:lnTo>
                <a:lnTo>
                  <a:pt x="222" y="246"/>
                </a:lnTo>
                <a:lnTo>
                  <a:pt x="221" y="246"/>
                </a:lnTo>
                <a:lnTo>
                  <a:pt x="221" y="247"/>
                </a:lnTo>
                <a:lnTo>
                  <a:pt x="221" y="249"/>
                </a:lnTo>
                <a:lnTo>
                  <a:pt x="222" y="249"/>
                </a:lnTo>
                <a:lnTo>
                  <a:pt x="224" y="249"/>
                </a:lnTo>
                <a:lnTo>
                  <a:pt x="225" y="249"/>
                </a:lnTo>
                <a:lnTo>
                  <a:pt x="225" y="250"/>
                </a:lnTo>
                <a:lnTo>
                  <a:pt x="225" y="252"/>
                </a:lnTo>
                <a:lnTo>
                  <a:pt x="225" y="254"/>
                </a:lnTo>
                <a:lnTo>
                  <a:pt x="225" y="255"/>
                </a:lnTo>
                <a:lnTo>
                  <a:pt x="225" y="257"/>
                </a:lnTo>
                <a:lnTo>
                  <a:pt x="224" y="257"/>
                </a:lnTo>
                <a:lnTo>
                  <a:pt x="222" y="257"/>
                </a:lnTo>
                <a:lnTo>
                  <a:pt x="222" y="259"/>
                </a:lnTo>
                <a:lnTo>
                  <a:pt x="221" y="259"/>
                </a:lnTo>
                <a:lnTo>
                  <a:pt x="222" y="260"/>
                </a:lnTo>
                <a:lnTo>
                  <a:pt x="224" y="260"/>
                </a:lnTo>
                <a:lnTo>
                  <a:pt x="224" y="259"/>
                </a:lnTo>
                <a:lnTo>
                  <a:pt x="225" y="259"/>
                </a:lnTo>
                <a:lnTo>
                  <a:pt x="227" y="260"/>
                </a:lnTo>
                <a:lnTo>
                  <a:pt x="227" y="262"/>
                </a:lnTo>
                <a:lnTo>
                  <a:pt x="227" y="264"/>
                </a:lnTo>
                <a:lnTo>
                  <a:pt x="227" y="265"/>
                </a:lnTo>
                <a:lnTo>
                  <a:pt x="227" y="267"/>
                </a:lnTo>
                <a:lnTo>
                  <a:pt x="225" y="267"/>
                </a:lnTo>
                <a:lnTo>
                  <a:pt x="224" y="267"/>
                </a:lnTo>
                <a:lnTo>
                  <a:pt x="222" y="267"/>
                </a:lnTo>
                <a:lnTo>
                  <a:pt x="222" y="268"/>
                </a:lnTo>
                <a:lnTo>
                  <a:pt x="221" y="268"/>
                </a:lnTo>
                <a:lnTo>
                  <a:pt x="221" y="270"/>
                </a:lnTo>
                <a:lnTo>
                  <a:pt x="222" y="270"/>
                </a:lnTo>
                <a:lnTo>
                  <a:pt x="222" y="272"/>
                </a:lnTo>
                <a:lnTo>
                  <a:pt x="224" y="272"/>
                </a:lnTo>
                <a:lnTo>
                  <a:pt x="225" y="272"/>
                </a:lnTo>
                <a:lnTo>
                  <a:pt x="227" y="272"/>
                </a:lnTo>
                <a:lnTo>
                  <a:pt x="227" y="273"/>
                </a:lnTo>
                <a:lnTo>
                  <a:pt x="229" y="273"/>
                </a:lnTo>
                <a:lnTo>
                  <a:pt x="229" y="275"/>
                </a:lnTo>
                <a:lnTo>
                  <a:pt x="229" y="277"/>
                </a:lnTo>
                <a:lnTo>
                  <a:pt x="229" y="278"/>
                </a:lnTo>
                <a:lnTo>
                  <a:pt x="229" y="280"/>
                </a:lnTo>
                <a:lnTo>
                  <a:pt x="227" y="280"/>
                </a:lnTo>
                <a:lnTo>
                  <a:pt x="225" y="280"/>
                </a:lnTo>
                <a:lnTo>
                  <a:pt x="225" y="281"/>
                </a:lnTo>
                <a:lnTo>
                  <a:pt x="224" y="281"/>
                </a:lnTo>
                <a:lnTo>
                  <a:pt x="224" y="280"/>
                </a:lnTo>
                <a:lnTo>
                  <a:pt x="222" y="280"/>
                </a:lnTo>
                <a:lnTo>
                  <a:pt x="222" y="278"/>
                </a:lnTo>
                <a:lnTo>
                  <a:pt x="222" y="277"/>
                </a:lnTo>
                <a:lnTo>
                  <a:pt x="222" y="275"/>
                </a:lnTo>
                <a:lnTo>
                  <a:pt x="221" y="275"/>
                </a:lnTo>
                <a:lnTo>
                  <a:pt x="219" y="275"/>
                </a:lnTo>
                <a:lnTo>
                  <a:pt x="219" y="277"/>
                </a:lnTo>
                <a:lnTo>
                  <a:pt x="219" y="278"/>
                </a:lnTo>
                <a:lnTo>
                  <a:pt x="217" y="278"/>
                </a:lnTo>
                <a:lnTo>
                  <a:pt x="217" y="280"/>
                </a:lnTo>
                <a:lnTo>
                  <a:pt x="219" y="280"/>
                </a:lnTo>
                <a:lnTo>
                  <a:pt x="219" y="281"/>
                </a:lnTo>
                <a:lnTo>
                  <a:pt x="219" y="283"/>
                </a:lnTo>
                <a:lnTo>
                  <a:pt x="221" y="283"/>
                </a:lnTo>
                <a:lnTo>
                  <a:pt x="221" y="285"/>
                </a:lnTo>
                <a:lnTo>
                  <a:pt x="221" y="286"/>
                </a:lnTo>
                <a:lnTo>
                  <a:pt x="219" y="288"/>
                </a:lnTo>
                <a:lnTo>
                  <a:pt x="217" y="288"/>
                </a:lnTo>
                <a:lnTo>
                  <a:pt x="216" y="288"/>
                </a:lnTo>
                <a:lnTo>
                  <a:pt x="214" y="290"/>
                </a:lnTo>
                <a:lnTo>
                  <a:pt x="216" y="290"/>
                </a:lnTo>
                <a:lnTo>
                  <a:pt x="216" y="291"/>
                </a:lnTo>
                <a:lnTo>
                  <a:pt x="216" y="290"/>
                </a:lnTo>
                <a:lnTo>
                  <a:pt x="217" y="290"/>
                </a:lnTo>
                <a:lnTo>
                  <a:pt x="219" y="290"/>
                </a:lnTo>
                <a:lnTo>
                  <a:pt x="221" y="290"/>
                </a:lnTo>
                <a:lnTo>
                  <a:pt x="221" y="291"/>
                </a:lnTo>
                <a:lnTo>
                  <a:pt x="222" y="293"/>
                </a:lnTo>
                <a:lnTo>
                  <a:pt x="222" y="295"/>
                </a:lnTo>
                <a:lnTo>
                  <a:pt x="221" y="295"/>
                </a:lnTo>
                <a:lnTo>
                  <a:pt x="221" y="296"/>
                </a:lnTo>
                <a:lnTo>
                  <a:pt x="219" y="296"/>
                </a:lnTo>
                <a:lnTo>
                  <a:pt x="219" y="298"/>
                </a:lnTo>
                <a:lnTo>
                  <a:pt x="219" y="299"/>
                </a:lnTo>
                <a:lnTo>
                  <a:pt x="219" y="301"/>
                </a:lnTo>
                <a:lnTo>
                  <a:pt x="219" y="303"/>
                </a:lnTo>
                <a:lnTo>
                  <a:pt x="221" y="303"/>
                </a:lnTo>
                <a:lnTo>
                  <a:pt x="221" y="301"/>
                </a:lnTo>
                <a:lnTo>
                  <a:pt x="222" y="301"/>
                </a:lnTo>
                <a:lnTo>
                  <a:pt x="224" y="301"/>
                </a:lnTo>
                <a:lnTo>
                  <a:pt x="224" y="303"/>
                </a:lnTo>
                <a:lnTo>
                  <a:pt x="224" y="304"/>
                </a:lnTo>
                <a:lnTo>
                  <a:pt x="224" y="306"/>
                </a:lnTo>
                <a:lnTo>
                  <a:pt x="222" y="306"/>
                </a:lnTo>
                <a:lnTo>
                  <a:pt x="222" y="308"/>
                </a:lnTo>
                <a:lnTo>
                  <a:pt x="221" y="308"/>
                </a:lnTo>
                <a:lnTo>
                  <a:pt x="219" y="308"/>
                </a:lnTo>
                <a:lnTo>
                  <a:pt x="217" y="308"/>
                </a:lnTo>
                <a:lnTo>
                  <a:pt x="216" y="308"/>
                </a:lnTo>
                <a:lnTo>
                  <a:pt x="214" y="308"/>
                </a:lnTo>
                <a:lnTo>
                  <a:pt x="214" y="309"/>
                </a:lnTo>
                <a:lnTo>
                  <a:pt x="216" y="311"/>
                </a:lnTo>
                <a:lnTo>
                  <a:pt x="216" y="313"/>
                </a:lnTo>
                <a:lnTo>
                  <a:pt x="217" y="313"/>
                </a:lnTo>
                <a:lnTo>
                  <a:pt x="217" y="314"/>
                </a:lnTo>
                <a:lnTo>
                  <a:pt x="217" y="316"/>
                </a:lnTo>
                <a:lnTo>
                  <a:pt x="217" y="317"/>
                </a:lnTo>
                <a:lnTo>
                  <a:pt x="219" y="317"/>
                </a:lnTo>
                <a:lnTo>
                  <a:pt x="221" y="317"/>
                </a:lnTo>
                <a:lnTo>
                  <a:pt x="221" y="319"/>
                </a:lnTo>
                <a:lnTo>
                  <a:pt x="221" y="321"/>
                </a:lnTo>
                <a:lnTo>
                  <a:pt x="221" y="322"/>
                </a:lnTo>
                <a:lnTo>
                  <a:pt x="221" y="324"/>
                </a:lnTo>
                <a:lnTo>
                  <a:pt x="219" y="324"/>
                </a:lnTo>
                <a:lnTo>
                  <a:pt x="219" y="326"/>
                </a:lnTo>
                <a:lnTo>
                  <a:pt x="219" y="327"/>
                </a:lnTo>
                <a:lnTo>
                  <a:pt x="221" y="327"/>
                </a:lnTo>
                <a:lnTo>
                  <a:pt x="221" y="329"/>
                </a:lnTo>
                <a:lnTo>
                  <a:pt x="222" y="329"/>
                </a:lnTo>
                <a:lnTo>
                  <a:pt x="222" y="327"/>
                </a:lnTo>
                <a:lnTo>
                  <a:pt x="224" y="327"/>
                </a:lnTo>
                <a:lnTo>
                  <a:pt x="225" y="326"/>
                </a:lnTo>
                <a:lnTo>
                  <a:pt x="227" y="326"/>
                </a:lnTo>
                <a:lnTo>
                  <a:pt x="229" y="326"/>
                </a:lnTo>
                <a:lnTo>
                  <a:pt x="229" y="327"/>
                </a:lnTo>
                <a:lnTo>
                  <a:pt x="229" y="329"/>
                </a:lnTo>
                <a:lnTo>
                  <a:pt x="229" y="331"/>
                </a:lnTo>
                <a:lnTo>
                  <a:pt x="227" y="331"/>
                </a:lnTo>
                <a:lnTo>
                  <a:pt x="225" y="331"/>
                </a:lnTo>
                <a:lnTo>
                  <a:pt x="224" y="331"/>
                </a:lnTo>
                <a:lnTo>
                  <a:pt x="222" y="331"/>
                </a:lnTo>
                <a:lnTo>
                  <a:pt x="221" y="332"/>
                </a:lnTo>
                <a:lnTo>
                  <a:pt x="221" y="334"/>
                </a:lnTo>
                <a:lnTo>
                  <a:pt x="221" y="335"/>
                </a:lnTo>
                <a:lnTo>
                  <a:pt x="222" y="335"/>
                </a:lnTo>
                <a:lnTo>
                  <a:pt x="222" y="334"/>
                </a:lnTo>
                <a:lnTo>
                  <a:pt x="224" y="334"/>
                </a:lnTo>
                <a:lnTo>
                  <a:pt x="225" y="334"/>
                </a:lnTo>
                <a:lnTo>
                  <a:pt x="225" y="335"/>
                </a:lnTo>
                <a:lnTo>
                  <a:pt x="225" y="337"/>
                </a:lnTo>
                <a:lnTo>
                  <a:pt x="225" y="339"/>
                </a:lnTo>
                <a:lnTo>
                  <a:pt x="227" y="339"/>
                </a:lnTo>
                <a:lnTo>
                  <a:pt x="229" y="339"/>
                </a:lnTo>
                <a:lnTo>
                  <a:pt x="230" y="339"/>
                </a:lnTo>
                <a:lnTo>
                  <a:pt x="230" y="340"/>
                </a:lnTo>
                <a:lnTo>
                  <a:pt x="232" y="340"/>
                </a:lnTo>
                <a:lnTo>
                  <a:pt x="232" y="342"/>
                </a:lnTo>
                <a:lnTo>
                  <a:pt x="234" y="342"/>
                </a:lnTo>
                <a:lnTo>
                  <a:pt x="235" y="342"/>
                </a:lnTo>
                <a:lnTo>
                  <a:pt x="235" y="344"/>
                </a:lnTo>
                <a:lnTo>
                  <a:pt x="237" y="344"/>
                </a:lnTo>
                <a:lnTo>
                  <a:pt x="238" y="344"/>
                </a:lnTo>
                <a:lnTo>
                  <a:pt x="240" y="344"/>
                </a:lnTo>
                <a:lnTo>
                  <a:pt x="242" y="344"/>
                </a:lnTo>
                <a:lnTo>
                  <a:pt x="243" y="344"/>
                </a:lnTo>
                <a:lnTo>
                  <a:pt x="245" y="344"/>
                </a:lnTo>
                <a:lnTo>
                  <a:pt x="247" y="344"/>
                </a:lnTo>
                <a:lnTo>
                  <a:pt x="247" y="345"/>
                </a:lnTo>
                <a:lnTo>
                  <a:pt x="248" y="345"/>
                </a:lnTo>
                <a:lnTo>
                  <a:pt x="248" y="347"/>
                </a:lnTo>
                <a:lnTo>
                  <a:pt x="248" y="348"/>
                </a:lnTo>
                <a:lnTo>
                  <a:pt x="248" y="350"/>
                </a:lnTo>
                <a:lnTo>
                  <a:pt x="247" y="350"/>
                </a:lnTo>
                <a:lnTo>
                  <a:pt x="247" y="352"/>
                </a:lnTo>
                <a:lnTo>
                  <a:pt x="245" y="352"/>
                </a:lnTo>
                <a:lnTo>
                  <a:pt x="245" y="353"/>
                </a:lnTo>
                <a:lnTo>
                  <a:pt x="245" y="355"/>
                </a:lnTo>
                <a:lnTo>
                  <a:pt x="247" y="355"/>
                </a:lnTo>
                <a:lnTo>
                  <a:pt x="248" y="355"/>
                </a:lnTo>
                <a:lnTo>
                  <a:pt x="250" y="355"/>
                </a:lnTo>
                <a:lnTo>
                  <a:pt x="252" y="355"/>
                </a:lnTo>
                <a:lnTo>
                  <a:pt x="252" y="357"/>
                </a:lnTo>
                <a:lnTo>
                  <a:pt x="252" y="358"/>
                </a:lnTo>
                <a:lnTo>
                  <a:pt x="250" y="358"/>
                </a:lnTo>
                <a:lnTo>
                  <a:pt x="248" y="360"/>
                </a:lnTo>
                <a:lnTo>
                  <a:pt x="247" y="360"/>
                </a:lnTo>
                <a:lnTo>
                  <a:pt x="247" y="362"/>
                </a:lnTo>
                <a:lnTo>
                  <a:pt x="248" y="362"/>
                </a:lnTo>
                <a:lnTo>
                  <a:pt x="250" y="362"/>
                </a:lnTo>
                <a:lnTo>
                  <a:pt x="252" y="362"/>
                </a:lnTo>
                <a:lnTo>
                  <a:pt x="252" y="363"/>
                </a:lnTo>
                <a:lnTo>
                  <a:pt x="253" y="363"/>
                </a:lnTo>
                <a:lnTo>
                  <a:pt x="253" y="365"/>
                </a:lnTo>
                <a:lnTo>
                  <a:pt x="253" y="366"/>
                </a:lnTo>
                <a:lnTo>
                  <a:pt x="253" y="368"/>
                </a:lnTo>
                <a:lnTo>
                  <a:pt x="252" y="368"/>
                </a:lnTo>
                <a:lnTo>
                  <a:pt x="252" y="370"/>
                </a:lnTo>
                <a:lnTo>
                  <a:pt x="250" y="370"/>
                </a:lnTo>
                <a:lnTo>
                  <a:pt x="250" y="371"/>
                </a:lnTo>
                <a:lnTo>
                  <a:pt x="250" y="373"/>
                </a:lnTo>
                <a:lnTo>
                  <a:pt x="252" y="373"/>
                </a:lnTo>
                <a:lnTo>
                  <a:pt x="252" y="375"/>
                </a:lnTo>
                <a:lnTo>
                  <a:pt x="253" y="375"/>
                </a:lnTo>
                <a:lnTo>
                  <a:pt x="255" y="375"/>
                </a:lnTo>
                <a:lnTo>
                  <a:pt x="255" y="376"/>
                </a:lnTo>
                <a:lnTo>
                  <a:pt x="255" y="378"/>
                </a:lnTo>
                <a:lnTo>
                  <a:pt x="256" y="378"/>
                </a:lnTo>
                <a:lnTo>
                  <a:pt x="256" y="376"/>
                </a:lnTo>
                <a:lnTo>
                  <a:pt x="258" y="376"/>
                </a:lnTo>
                <a:lnTo>
                  <a:pt x="260" y="376"/>
                </a:lnTo>
                <a:lnTo>
                  <a:pt x="261" y="376"/>
                </a:lnTo>
                <a:lnTo>
                  <a:pt x="261" y="378"/>
                </a:lnTo>
                <a:lnTo>
                  <a:pt x="263" y="378"/>
                </a:lnTo>
                <a:lnTo>
                  <a:pt x="263" y="380"/>
                </a:lnTo>
                <a:lnTo>
                  <a:pt x="261" y="380"/>
                </a:lnTo>
                <a:lnTo>
                  <a:pt x="261" y="381"/>
                </a:lnTo>
                <a:lnTo>
                  <a:pt x="260" y="381"/>
                </a:lnTo>
                <a:lnTo>
                  <a:pt x="260" y="380"/>
                </a:lnTo>
                <a:lnTo>
                  <a:pt x="260" y="381"/>
                </a:lnTo>
                <a:lnTo>
                  <a:pt x="258" y="381"/>
                </a:lnTo>
                <a:lnTo>
                  <a:pt x="256" y="383"/>
                </a:lnTo>
                <a:lnTo>
                  <a:pt x="256" y="384"/>
                </a:lnTo>
                <a:lnTo>
                  <a:pt x="256" y="386"/>
                </a:lnTo>
                <a:lnTo>
                  <a:pt x="255" y="386"/>
                </a:lnTo>
                <a:lnTo>
                  <a:pt x="255" y="388"/>
                </a:lnTo>
                <a:lnTo>
                  <a:pt x="256" y="388"/>
                </a:lnTo>
                <a:lnTo>
                  <a:pt x="256" y="389"/>
                </a:lnTo>
                <a:lnTo>
                  <a:pt x="258" y="391"/>
                </a:lnTo>
                <a:lnTo>
                  <a:pt x="258" y="393"/>
                </a:lnTo>
                <a:lnTo>
                  <a:pt x="258" y="394"/>
                </a:lnTo>
                <a:lnTo>
                  <a:pt x="258" y="396"/>
                </a:lnTo>
                <a:lnTo>
                  <a:pt x="258" y="398"/>
                </a:lnTo>
                <a:lnTo>
                  <a:pt x="258" y="399"/>
                </a:lnTo>
                <a:lnTo>
                  <a:pt x="256" y="401"/>
                </a:lnTo>
                <a:lnTo>
                  <a:pt x="256" y="402"/>
                </a:lnTo>
                <a:lnTo>
                  <a:pt x="256" y="404"/>
                </a:lnTo>
                <a:lnTo>
                  <a:pt x="256" y="406"/>
                </a:lnTo>
                <a:lnTo>
                  <a:pt x="255" y="406"/>
                </a:lnTo>
                <a:lnTo>
                  <a:pt x="255" y="404"/>
                </a:lnTo>
                <a:lnTo>
                  <a:pt x="253" y="404"/>
                </a:lnTo>
                <a:lnTo>
                  <a:pt x="253" y="402"/>
                </a:lnTo>
                <a:lnTo>
                  <a:pt x="253" y="401"/>
                </a:lnTo>
                <a:lnTo>
                  <a:pt x="253" y="399"/>
                </a:lnTo>
                <a:lnTo>
                  <a:pt x="252" y="399"/>
                </a:lnTo>
                <a:lnTo>
                  <a:pt x="250" y="398"/>
                </a:lnTo>
                <a:lnTo>
                  <a:pt x="250" y="399"/>
                </a:lnTo>
                <a:lnTo>
                  <a:pt x="248" y="399"/>
                </a:lnTo>
                <a:lnTo>
                  <a:pt x="248" y="401"/>
                </a:lnTo>
                <a:lnTo>
                  <a:pt x="248" y="402"/>
                </a:lnTo>
                <a:lnTo>
                  <a:pt x="247" y="402"/>
                </a:lnTo>
                <a:lnTo>
                  <a:pt x="245" y="402"/>
                </a:lnTo>
                <a:lnTo>
                  <a:pt x="243" y="402"/>
                </a:lnTo>
                <a:lnTo>
                  <a:pt x="242" y="402"/>
                </a:lnTo>
                <a:lnTo>
                  <a:pt x="240" y="402"/>
                </a:lnTo>
                <a:lnTo>
                  <a:pt x="238" y="402"/>
                </a:lnTo>
                <a:lnTo>
                  <a:pt x="238" y="404"/>
                </a:lnTo>
                <a:lnTo>
                  <a:pt x="237" y="404"/>
                </a:lnTo>
                <a:lnTo>
                  <a:pt x="235" y="404"/>
                </a:lnTo>
                <a:lnTo>
                  <a:pt x="235" y="406"/>
                </a:lnTo>
                <a:lnTo>
                  <a:pt x="234" y="406"/>
                </a:lnTo>
                <a:lnTo>
                  <a:pt x="234" y="407"/>
                </a:lnTo>
                <a:lnTo>
                  <a:pt x="234" y="409"/>
                </a:lnTo>
                <a:lnTo>
                  <a:pt x="234" y="411"/>
                </a:lnTo>
                <a:lnTo>
                  <a:pt x="234" y="412"/>
                </a:lnTo>
                <a:lnTo>
                  <a:pt x="235" y="412"/>
                </a:lnTo>
                <a:lnTo>
                  <a:pt x="235" y="414"/>
                </a:lnTo>
                <a:lnTo>
                  <a:pt x="237" y="414"/>
                </a:lnTo>
                <a:lnTo>
                  <a:pt x="237" y="415"/>
                </a:lnTo>
                <a:lnTo>
                  <a:pt x="238" y="415"/>
                </a:lnTo>
                <a:lnTo>
                  <a:pt x="238" y="417"/>
                </a:lnTo>
                <a:lnTo>
                  <a:pt x="237" y="417"/>
                </a:lnTo>
                <a:lnTo>
                  <a:pt x="224" y="417"/>
                </a:lnTo>
                <a:lnTo>
                  <a:pt x="219" y="417"/>
                </a:lnTo>
                <a:lnTo>
                  <a:pt x="214" y="415"/>
                </a:lnTo>
                <a:lnTo>
                  <a:pt x="211" y="415"/>
                </a:lnTo>
                <a:lnTo>
                  <a:pt x="209" y="415"/>
                </a:lnTo>
                <a:lnTo>
                  <a:pt x="203" y="415"/>
                </a:lnTo>
                <a:lnTo>
                  <a:pt x="194" y="415"/>
                </a:lnTo>
                <a:lnTo>
                  <a:pt x="186" y="415"/>
                </a:lnTo>
                <a:lnTo>
                  <a:pt x="183" y="415"/>
                </a:lnTo>
                <a:lnTo>
                  <a:pt x="180" y="415"/>
                </a:lnTo>
                <a:lnTo>
                  <a:pt x="176" y="415"/>
                </a:lnTo>
                <a:lnTo>
                  <a:pt x="167" y="415"/>
                </a:lnTo>
                <a:lnTo>
                  <a:pt x="165" y="415"/>
                </a:lnTo>
                <a:lnTo>
                  <a:pt x="163" y="415"/>
                </a:lnTo>
                <a:lnTo>
                  <a:pt x="162" y="415"/>
                </a:lnTo>
                <a:lnTo>
                  <a:pt x="160" y="415"/>
                </a:lnTo>
                <a:lnTo>
                  <a:pt x="154" y="415"/>
                </a:lnTo>
                <a:lnTo>
                  <a:pt x="150" y="415"/>
                </a:lnTo>
                <a:lnTo>
                  <a:pt x="149" y="415"/>
                </a:lnTo>
                <a:lnTo>
                  <a:pt x="136" y="415"/>
                </a:lnTo>
                <a:lnTo>
                  <a:pt x="136" y="414"/>
                </a:lnTo>
                <a:lnTo>
                  <a:pt x="136" y="412"/>
                </a:lnTo>
                <a:lnTo>
                  <a:pt x="137" y="412"/>
                </a:lnTo>
                <a:lnTo>
                  <a:pt x="137" y="411"/>
                </a:lnTo>
                <a:lnTo>
                  <a:pt x="137" y="409"/>
                </a:lnTo>
                <a:lnTo>
                  <a:pt x="137" y="407"/>
                </a:lnTo>
                <a:lnTo>
                  <a:pt x="136" y="407"/>
                </a:lnTo>
                <a:lnTo>
                  <a:pt x="136" y="406"/>
                </a:lnTo>
                <a:lnTo>
                  <a:pt x="137" y="406"/>
                </a:lnTo>
                <a:lnTo>
                  <a:pt x="137" y="404"/>
                </a:lnTo>
                <a:lnTo>
                  <a:pt x="137" y="402"/>
                </a:lnTo>
                <a:lnTo>
                  <a:pt x="139" y="402"/>
                </a:lnTo>
                <a:lnTo>
                  <a:pt x="139" y="401"/>
                </a:lnTo>
                <a:lnTo>
                  <a:pt x="140" y="401"/>
                </a:lnTo>
                <a:lnTo>
                  <a:pt x="140" y="399"/>
                </a:lnTo>
                <a:lnTo>
                  <a:pt x="140" y="398"/>
                </a:lnTo>
                <a:lnTo>
                  <a:pt x="140" y="396"/>
                </a:lnTo>
                <a:lnTo>
                  <a:pt x="140" y="394"/>
                </a:lnTo>
                <a:lnTo>
                  <a:pt x="140" y="393"/>
                </a:lnTo>
                <a:lnTo>
                  <a:pt x="139" y="393"/>
                </a:lnTo>
                <a:lnTo>
                  <a:pt x="139" y="391"/>
                </a:lnTo>
                <a:lnTo>
                  <a:pt x="139" y="389"/>
                </a:lnTo>
                <a:lnTo>
                  <a:pt x="137" y="389"/>
                </a:lnTo>
                <a:lnTo>
                  <a:pt x="139" y="388"/>
                </a:lnTo>
                <a:lnTo>
                  <a:pt x="139" y="386"/>
                </a:lnTo>
                <a:lnTo>
                  <a:pt x="137" y="386"/>
                </a:lnTo>
                <a:lnTo>
                  <a:pt x="139" y="386"/>
                </a:lnTo>
                <a:lnTo>
                  <a:pt x="137" y="386"/>
                </a:lnTo>
                <a:lnTo>
                  <a:pt x="137" y="384"/>
                </a:lnTo>
                <a:lnTo>
                  <a:pt x="136" y="384"/>
                </a:lnTo>
                <a:lnTo>
                  <a:pt x="134" y="384"/>
                </a:lnTo>
                <a:lnTo>
                  <a:pt x="134" y="383"/>
                </a:lnTo>
                <a:lnTo>
                  <a:pt x="132" y="383"/>
                </a:lnTo>
                <a:lnTo>
                  <a:pt x="131" y="383"/>
                </a:lnTo>
                <a:lnTo>
                  <a:pt x="129" y="383"/>
                </a:lnTo>
                <a:lnTo>
                  <a:pt x="129" y="381"/>
                </a:lnTo>
                <a:lnTo>
                  <a:pt x="127" y="381"/>
                </a:lnTo>
                <a:lnTo>
                  <a:pt x="127" y="380"/>
                </a:lnTo>
                <a:lnTo>
                  <a:pt x="127" y="378"/>
                </a:lnTo>
                <a:lnTo>
                  <a:pt x="126" y="378"/>
                </a:lnTo>
                <a:lnTo>
                  <a:pt x="124" y="378"/>
                </a:lnTo>
                <a:lnTo>
                  <a:pt x="122" y="378"/>
                </a:lnTo>
                <a:lnTo>
                  <a:pt x="122" y="376"/>
                </a:lnTo>
                <a:lnTo>
                  <a:pt x="122" y="378"/>
                </a:lnTo>
                <a:lnTo>
                  <a:pt x="121" y="376"/>
                </a:lnTo>
                <a:lnTo>
                  <a:pt x="121" y="375"/>
                </a:lnTo>
                <a:lnTo>
                  <a:pt x="121" y="373"/>
                </a:lnTo>
                <a:lnTo>
                  <a:pt x="119" y="373"/>
                </a:lnTo>
                <a:lnTo>
                  <a:pt x="119" y="371"/>
                </a:lnTo>
                <a:lnTo>
                  <a:pt x="119" y="370"/>
                </a:lnTo>
                <a:lnTo>
                  <a:pt x="118" y="370"/>
                </a:lnTo>
                <a:lnTo>
                  <a:pt x="118" y="368"/>
                </a:lnTo>
                <a:lnTo>
                  <a:pt x="119" y="368"/>
                </a:lnTo>
                <a:lnTo>
                  <a:pt x="118" y="368"/>
                </a:lnTo>
                <a:lnTo>
                  <a:pt x="118" y="366"/>
                </a:lnTo>
                <a:lnTo>
                  <a:pt x="118" y="365"/>
                </a:lnTo>
                <a:lnTo>
                  <a:pt x="116" y="365"/>
                </a:lnTo>
                <a:lnTo>
                  <a:pt x="114" y="365"/>
                </a:lnTo>
                <a:lnTo>
                  <a:pt x="113" y="365"/>
                </a:lnTo>
                <a:lnTo>
                  <a:pt x="111" y="365"/>
                </a:lnTo>
                <a:lnTo>
                  <a:pt x="109" y="365"/>
                </a:lnTo>
                <a:lnTo>
                  <a:pt x="108" y="365"/>
                </a:lnTo>
                <a:lnTo>
                  <a:pt x="108" y="363"/>
                </a:lnTo>
                <a:lnTo>
                  <a:pt x="106" y="363"/>
                </a:lnTo>
                <a:lnTo>
                  <a:pt x="104" y="363"/>
                </a:lnTo>
                <a:lnTo>
                  <a:pt x="103" y="363"/>
                </a:lnTo>
                <a:lnTo>
                  <a:pt x="103" y="362"/>
                </a:lnTo>
                <a:lnTo>
                  <a:pt x="101" y="362"/>
                </a:lnTo>
                <a:lnTo>
                  <a:pt x="100" y="362"/>
                </a:lnTo>
                <a:lnTo>
                  <a:pt x="100" y="360"/>
                </a:lnTo>
                <a:lnTo>
                  <a:pt x="98" y="360"/>
                </a:lnTo>
                <a:lnTo>
                  <a:pt x="98" y="358"/>
                </a:lnTo>
                <a:lnTo>
                  <a:pt x="96" y="358"/>
                </a:lnTo>
                <a:lnTo>
                  <a:pt x="95" y="358"/>
                </a:lnTo>
                <a:lnTo>
                  <a:pt x="95" y="357"/>
                </a:lnTo>
                <a:lnTo>
                  <a:pt x="93" y="357"/>
                </a:lnTo>
                <a:lnTo>
                  <a:pt x="91" y="357"/>
                </a:lnTo>
                <a:lnTo>
                  <a:pt x="90" y="355"/>
                </a:lnTo>
                <a:lnTo>
                  <a:pt x="88" y="355"/>
                </a:lnTo>
                <a:lnTo>
                  <a:pt x="88" y="353"/>
                </a:lnTo>
                <a:lnTo>
                  <a:pt x="87" y="353"/>
                </a:lnTo>
                <a:lnTo>
                  <a:pt x="87" y="352"/>
                </a:lnTo>
                <a:lnTo>
                  <a:pt x="87" y="350"/>
                </a:lnTo>
                <a:lnTo>
                  <a:pt x="85" y="350"/>
                </a:lnTo>
                <a:lnTo>
                  <a:pt x="83" y="350"/>
                </a:lnTo>
                <a:lnTo>
                  <a:pt x="83" y="348"/>
                </a:lnTo>
                <a:lnTo>
                  <a:pt x="82" y="348"/>
                </a:lnTo>
                <a:lnTo>
                  <a:pt x="82" y="347"/>
                </a:lnTo>
                <a:lnTo>
                  <a:pt x="80" y="348"/>
                </a:lnTo>
                <a:lnTo>
                  <a:pt x="80" y="347"/>
                </a:lnTo>
                <a:lnTo>
                  <a:pt x="78" y="347"/>
                </a:lnTo>
                <a:lnTo>
                  <a:pt x="78" y="345"/>
                </a:lnTo>
                <a:lnTo>
                  <a:pt x="77" y="344"/>
                </a:lnTo>
                <a:lnTo>
                  <a:pt x="77" y="345"/>
                </a:lnTo>
                <a:lnTo>
                  <a:pt x="77" y="344"/>
                </a:lnTo>
                <a:lnTo>
                  <a:pt x="75" y="345"/>
                </a:lnTo>
                <a:lnTo>
                  <a:pt x="75" y="344"/>
                </a:lnTo>
                <a:lnTo>
                  <a:pt x="73" y="344"/>
                </a:lnTo>
                <a:lnTo>
                  <a:pt x="73" y="342"/>
                </a:lnTo>
                <a:lnTo>
                  <a:pt x="72" y="342"/>
                </a:lnTo>
                <a:lnTo>
                  <a:pt x="70" y="342"/>
                </a:lnTo>
                <a:lnTo>
                  <a:pt x="69" y="342"/>
                </a:lnTo>
                <a:lnTo>
                  <a:pt x="67" y="342"/>
                </a:lnTo>
                <a:lnTo>
                  <a:pt x="67" y="340"/>
                </a:lnTo>
                <a:lnTo>
                  <a:pt x="65" y="340"/>
                </a:lnTo>
                <a:lnTo>
                  <a:pt x="65" y="342"/>
                </a:lnTo>
                <a:lnTo>
                  <a:pt x="65" y="340"/>
                </a:lnTo>
                <a:lnTo>
                  <a:pt x="64" y="340"/>
                </a:lnTo>
                <a:lnTo>
                  <a:pt x="62" y="340"/>
                </a:lnTo>
                <a:lnTo>
                  <a:pt x="60" y="340"/>
                </a:lnTo>
                <a:lnTo>
                  <a:pt x="60" y="339"/>
                </a:lnTo>
                <a:lnTo>
                  <a:pt x="59" y="339"/>
                </a:lnTo>
                <a:lnTo>
                  <a:pt x="57" y="339"/>
                </a:lnTo>
                <a:lnTo>
                  <a:pt x="55" y="339"/>
                </a:lnTo>
                <a:lnTo>
                  <a:pt x="55" y="340"/>
                </a:lnTo>
                <a:lnTo>
                  <a:pt x="54" y="340"/>
                </a:lnTo>
                <a:lnTo>
                  <a:pt x="54" y="342"/>
                </a:lnTo>
                <a:lnTo>
                  <a:pt x="52" y="342"/>
                </a:lnTo>
                <a:lnTo>
                  <a:pt x="51" y="342"/>
                </a:lnTo>
                <a:lnTo>
                  <a:pt x="49" y="342"/>
                </a:lnTo>
                <a:lnTo>
                  <a:pt x="49" y="340"/>
                </a:lnTo>
                <a:lnTo>
                  <a:pt x="51" y="340"/>
                </a:lnTo>
                <a:lnTo>
                  <a:pt x="51" y="339"/>
                </a:lnTo>
                <a:lnTo>
                  <a:pt x="49" y="339"/>
                </a:lnTo>
                <a:lnTo>
                  <a:pt x="49" y="340"/>
                </a:lnTo>
                <a:lnTo>
                  <a:pt x="47" y="340"/>
                </a:lnTo>
                <a:lnTo>
                  <a:pt x="46" y="340"/>
                </a:lnTo>
                <a:lnTo>
                  <a:pt x="46" y="342"/>
                </a:lnTo>
                <a:lnTo>
                  <a:pt x="46" y="340"/>
                </a:lnTo>
                <a:lnTo>
                  <a:pt x="44" y="339"/>
                </a:lnTo>
                <a:lnTo>
                  <a:pt x="44" y="340"/>
                </a:lnTo>
                <a:lnTo>
                  <a:pt x="42" y="340"/>
                </a:lnTo>
                <a:lnTo>
                  <a:pt x="41" y="340"/>
                </a:lnTo>
                <a:lnTo>
                  <a:pt x="41" y="342"/>
                </a:lnTo>
                <a:lnTo>
                  <a:pt x="39" y="342"/>
                </a:lnTo>
                <a:lnTo>
                  <a:pt x="39" y="340"/>
                </a:lnTo>
                <a:lnTo>
                  <a:pt x="38" y="340"/>
                </a:lnTo>
                <a:lnTo>
                  <a:pt x="36" y="340"/>
                </a:lnTo>
                <a:lnTo>
                  <a:pt x="34" y="340"/>
                </a:lnTo>
                <a:lnTo>
                  <a:pt x="34" y="342"/>
                </a:lnTo>
                <a:lnTo>
                  <a:pt x="34" y="344"/>
                </a:lnTo>
                <a:lnTo>
                  <a:pt x="33" y="344"/>
                </a:lnTo>
                <a:lnTo>
                  <a:pt x="31" y="344"/>
                </a:lnTo>
                <a:lnTo>
                  <a:pt x="31" y="342"/>
                </a:lnTo>
                <a:lnTo>
                  <a:pt x="29" y="342"/>
                </a:lnTo>
                <a:lnTo>
                  <a:pt x="28" y="342"/>
                </a:lnTo>
                <a:lnTo>
                  <a:pt x="28" y="340"/>
                </a:lnTo>
                <a:lnTo>
                  <a:pt x="26" y="340"/>
                </a:lnTo>
                <a:lnTo>
                  <a:pt x="24" y="340"/>
                </a:lnTo>
                <a:lnTo>
                  <a:pt x="23" y="342"/>
                </a:lnTo>
                <a:lnTo>
                  <a:pt x="21" y="342"/>
                </a:lnTo>
                <a:lnTo>
                  <a:pt x="21" y="340"/>
                </a:lnTo>
                <a:lnTo>
                  <a:pt x="21" y="342"/>
                </a:lnTo>
                <a:lnTo>
                  <a:pt x="20" y="342"/>
                </a:lnTo>
                <a:lnTo>
                  <a:pt x="20" y="340"/>
                </a:lnTo>
                <a:lnTo>
                  <a:pt x="18" y="340"/>
                </a:lnTo>
                <a:lnTo>
                  <a:pt x="18" y="339"/>
                </a:lnTo>
                <a:lnTo>
                  <a:pt x="16" y="339"/>
                </a:lnTo>
                <a:lnTo>
                  <a:pt x="15" y="339"/>
                </a:lnTo>
                <a:lnTo>
                  <a:pt x="15" y="337"/>
                </a:lnTo>
                <a:lnTo>
                  <a:pt x="15" y="335"/>
                </a:lnTo>
                <a:lnTo>
                  <a:pt x="13" y="335"/>
                </a:lnTo>
                <a:lnTo>
                  <a:pt x="11" y="335"/>
                </a:lnTo>
                <a:lnTo>
                  <a:pt x="10" y="334"/>
                </a:lnTo>
                <a:lnTo>
                  <a:pt x="8" y="334"/>
                </a:lnTo>
                <a:lnTo>
                  <a:pt x="8" y="335"/>
                </a:lnTo>
                <a:lnTo>
                  <a:pt x="6" y="334"/>
                </a:lnTo>
                <a:lnTo>
                  <a:pt x="8" y="334"/>
                </a:lnTo>
                <a:lnTo>
                  <a:pt x="8" y="332"/>
                </a:lnTo>
                <a:lnTo>
                  <a:pt x="6" y="332"/>
                </a:lnTo>
                <a:lnTo>
                  <a:pt x="5" y="332"/>
                </a:lnTo>
                <a:lnTo>
                  <a:pt x="5" y="331"/>
                </a:lnTo>
                <a:lnTo>
                  <a:pt x="5" y="329"/>
                </a:lnTo>
                <a:lnTo>
                  <a:pt x="3" y="329"/>
                </a:lnTo>
                <a:lnTo>
                  <a:pt x="2" y="329"/>
                </a:lnTo>
                <a:lnTo>
                  <a:pt x="2" y="327"/>
                </a:lnTo>
                <a:lnTo>
                  <a:pt x="3" y="327"/>
                </a:lnTo>
                <a:lnTo>
                  <a:pt x="3" y="326"/>
                </a:lnTo>
                <a:lnTo>
                  <a:pt x="3" y="324"/>
                </a:lnTo>
                <a:lnTo>
                  <a:pt x="5" y="322"/>
                </a:lnTo>
                <a:lnTo>
                  <a:pt x="3" y="322"/>
                </a:lnTo>
                <a:lnTo>
                  <a:pt x="3" y="321"/>
                </a:lnTo>
                <a:lnTo>
                  <a:pt x="3" y="319"/>
                </a:lnTo>
                <a:lnTo>
                  <a:pt x="3" y="317"/>
                </a:lnTo>
                <a:lnTo>
                  <a:pt x="3" y="316"/>
                </a:lnTo>
                <a:lnTo>
                  <a:pt x="2" y="316"/>
                </a:lnTo>
                <a:lnTo>
                  <a:pt x="3" y="314"/>
                </a:lnTo>
                <a:lnTo>
                  <a:pt x="3" y="313"/>
                </a:lnTo>
                <a:lnTo>
                  <a:pt x="3" y="311"/>
                </a:lnTo>
                <a:lnTo>
                  <a:pt x="3" y="309"/>
                </a:lnTo>
                <a:lnTo>
                  <a:pt x="3" y="308"/>
                </a:lnTo>
                <a:lnTo>
                  <a:pt x="3" y="306"/>
                </a:lnTo>
                <a:lnTo>
                  <a:pt x="3" y="303"/>
                </a:lnTo>
                <a:lnTo>
                  <a:pt x="3" y="301"/>
                </a:lnTo>
                <a:lnTo>
                  <a:pt x="3" y="299"/>
                </a:lnTo>
                <a:lnTo>
                  <a:pt x="5" y="298"/>
                </a:lnTo>
                <a:lnTo>
                  <a:pt x="5" y="296"/>
                </a:lnTo>
                <a:lnTo>
                  <a:pt x="3" y="295"/>
                </a:lnTo>
                <a:lnTo>
                  <a:pt x="3" y="293"/>
                </a:lnTo>
                <a:lnTo>
                  <a:pt x="2" y="293"/>
                </a:lnTo>
                <a:lnTo>
                  <a:pt x="3" y="291"/>
                </a:lnTo>
                <a:lnTo>
                  <a:pt x="5" y="290"/>
                </a:lnTo>
                <a:lnTo>
                  <a:pt x="5" y="288"/>
                </a:lnTo>
                <a:lnTo>
                  <a:pt x="6" y="288"/>
                </a:lnTo>
                <a:lnTo>
                  <a:pt x="5" y="286"/>
                </a:lnTo>
                <a:lnTo>
                  <a:pt x="3" y="286"/>
                </a:lnTo>
                <a:lnTo>
                  <a:pt x="2" y="286"/>
                </a:lnTo>
                <a:lnTo>
                  <a:pt x="0" y="286"/>
                </a:lnTo>
                <a:lnTo>
                  <a:pt x="0" y="285"/>
                </a:lnTo>
                <a:lnTo>
                  <a:pt x="2" y="283"/>
                </a:lnTo>
                <a:lnTo>
                  <a:pt x="3" y="283"/>
                </a:lnTo>
                <a:lnTo>
                  <a:pt x="3" y="281"/>
                </a:lnTo>
                <a:lnTo>
                  <a:pt x="5" y="280"/>
                </a:lnTo>
                <a:lnTo>
                  <a:pt x="5" y="278"/>
                </a:lnTo>
                <a:lnTo>
                  <a:pt x="5" y="277"/>
                </a:lnTo>
                <a:lnTo>
                  <a:pt x="5" y="275"/>
                </a:lnTo>
                <a:lnTo>
                  <a:pt x="6" y="273"/>
                </a:lnTo>
                <a:lnTo>
                  <a:pt x="6" y="272"/>
                </a:lnTo>
                <a:lnTo>
                  <a:pt x="8" y="272"/>
                </a:lnTo>
                <a:lnTo>
                  <a:pt x="8" y="270"/>
                </a:lnTo>
                <a:lnTo>
                  <a:pt x="10" y="270"/>
                </a:lnTo>
                <a:lnTo>
                  <a:pt x="11" y="270"/>
                </a:lnTo>
                <a:lnTo>
                  <a:pt x="11" y="272"/>
                </a:lnTo>
                <a:lnTo>
                  <a:pt x="13" y="272"/>
                </a:lnTo>
                <a:lnTo>
                  <a:pt x="15" y="272"/>
                </a:lnTo>
                <a:lnTo>
                  <a:pt x="15" y="273"/>
                </a:lnTo>
                <a:lnTo>
                  <a:pt x="16" y="272"/>
                </a:lnTo>
                <a:lnTo>
                  <a:pt x="18" y="272"/>
                </a:lnTo>
                <a:lnTo>
                  <a:pt x="18" y="270"/>
                </a:lnTo>
                <a:lnTo>
                  <a:pt x="20" y="268"/>
                </a:lnTo>
                <a:lnTo>
                  <a:pt x="20" y="267"/>
                </a:lnTo>
                <a:lnTo>
                  <a:pt x="20" y="265"/>
                </a:lnTo>
                <a:lnTo>
                  <a:pt x="20" y="264"/>
                </a:lnTo>
                <a:lnTo>
                  <a:pt x="21" y="264"/>
                </a:lnTo>
                <a:lnTo>
                  <a:pt x="23" y="262"/>
                </a:lnTo>
                <a:lnTo>
                  <a:pt x="24" y="264"/>
                </a:lnTo>
                <a:lnTo>
                  <a:pt x="26" y="264"/>
                </a:lnTo>
                <a:lnTo>
                  <a:pt x="26" y="265"/>
                </a:lnTo>
                <a:lnTo>
                  <a:pt x="26" y="267"/>
                </a:lnTo>
                <a:lnTo>
                  <a:pt x="26" y="268"/>
                </a:lnTo>
                <a:lnTo>
                  <a:pt x="26" y="270"/>
                </a:lnTo>
                <a:lnTo>
                  <a:pt x="26" y="272"/>
                </a:lnTo>
                <a:lnTo>
                  <a:pt x="28" y="272"/>
                </a:lnTo>
                <a:lnTo>
                  <a:pt x="29" y="272"/>
                </a:lnTo>
                <a:lnTo>
                  <a:pt x="31" y="272"/>
                </a:lnTo>
                <a:lnTo>
                  <a:pt x="33" y="272"/>
                </a:lnTo>
                <a:lnTo>
                  <a:pt x="33" y="270"/>
                </a:lnTo>
                <a:lnTo>
                  <a:pt x="34" y="270"/>
                </a:lnTo>
                <a:lnTo>
                  <a:pt x="34" y="268"/>
                </a:lnTo>
                <a:lnTo>
                  <a:pt x="34" y="267"/>
                </a:lnTo>
                <a:lnTo>
                  <a:pt x="34" y="265"/>
                </a:lnTo>
                <a:lnTo>
                  <a:pt x="36" y="265"/>
                </a:lnTo>
                <a:lnTo>
                  <a:pt x="36" y="264"/>
                </a:lnTo>
                <a:lnTo>
                  <a:pt x="38" y="264"/>
                </a:lnTo>
                <a:lnTo>
                  <a:pt x="38" y="262"/>
                </a:lnTo>
                <a:lnTo>
                  <a:pt x="38" y="260"/>
                </a:lnTo>
                <a:lnTo>
                  <a:pt x="38" y="259"/>
                </a:lnTo>
                <a:lnTo>
                  <a:pt x="38" y="257"/>
                </a:lnTo>
                <a:lnTo>
                  <a:pt x="36" y="257"/>
                </a:lnTo>
                <a:lnTo>
                  <a:pt x="36" y="255"/>
                </a:lnTo>
                <a:lnTo>
                  <a:pt x="34" y="255"/>
                </a:lnTo>
                <a:lnTo>
                  <a:pt x="34" y="254"/>
                </a:lnTo>
                <a:lnTo>
                  <a:pt x="36" y="252"/>
                </a:lnTo>
                <a:lnTo>
                  <a:pt x="38" y="254"/>
                </a:lnTo>
                <a:lnTo>
                  <a:pt x="39" y="254"/>
                </a:lnTo>
                <a:lnTo>
                  <a:pt x="41" y="255"/>
                </a:lnTo>
                <a:lnTo>
                  <a:pt x="41" y="257"/>
                </a:lnTo>
                <a:lnTo>
                  <a:pt x="42" y="257"/>
                </a:lnTo>
                <a:lnTo>
                  <a:pt x="44" y="257"/>
                </a:lnTo>
                <a:lnTo>
                  <a:pt x="44" y="255"/>
                </a:lnTo>
                <a:lnTo>
                  <a:pt x="44" y="254"/>
                </a:lnTo>
                <a:lnTo>
                  <a:pt x="44" y="252"/>
                </a:lnTo>
                <a:lnTo>
                  <a:pt x="42" y="250"/>
                </a:lnTo>
                <a:lnTo>
                  <a:pt x="41" y="250"/>
                </a:lnTo>
                <a:lnTo>
                  <a:pt x="41" y="249"/>
                </a:lnTo>
                <a:lnTo>
                  <a:pt x="41" y="247"/>
                </a:lnTo>
                <a:lnTo>
                  <a:pt x="42" y="247"/>
                </a:lnTo>
                <a:lnTo>
                  <a:pt x="44" y="247"/>
                </a:lnTo>
                <a:lnTo>
                  <a:pt x="46" y="247"/>
                </a:lnTo>
                <a:lnTo>
                  <a:pt x="47" y="247"/>
                </a:lnTo>
                <a:lnTo>
                  <a:pt x="49" y="247"/>
                </a:lnTo>
                <a:lnTo>
                  <a:pt x="49" y="246"/>
                </a:lnTo>
                <a:lnTo>
                  <a:pt x="51" y="244"/>
                </a:lnTo>
                <a:lnTo>
                  <a:pt x="51" y="242"/>
                </a:lnTo>
                <a:lnTo>
                  <a:pt x="51" y="241"/>
                </a:lnTo>
                <a:lnTo>
                  <a:pt x="49" y="241"/>
                </a:lnTo>
                <a:lnTo>
                  <a:pt x="51" y="239"/>
                </a:lnTo>
                <a:lnTo>
                  <a:pt x="51" y="237"/>
                </a:lnTo>
                <a:lnTo>
                  <a:pt x="52" y="237"/>
                </a:lnTo>
                <a:lnTo>
                  <a:pt x="54" y="237"/>
                </a:lnTo>
                <a:lnTo>
                  <a:pt x="55" y="237"/>
                </a:lnTo>
                <a:lnTo>
                  <a:pt x="57" y="237"/>
                </a:lnTo>
                <a:lnTo>
                  <a:pt x="59" y="237"/>
                </a:lnTo>
                <a:lnTo>
                  <a:pt x="59" y="236"/>
                </a:lnTo>
                <a:lnTo>
                  <a:pt x="59" y="234"/>
                </a:lnTo>
                <a:lnTo>
                  <a:pt x="59" y="232"/>
                </a:lnTo>
                <a:lnTo>
                  <a:pt x="59" y="231"/>
                </a:lnTo>
                <a:lnTo>
                  <a:pt x="60" y="231"/>
                </a:lnTo>
                <a:lnTo>
                  <a:pt x="60" y="229"/>
                </a:lnTo>
                <a:lnTo>
                  <a:pt x="60" y="228"/>
                </a:lnTo>
                <a:lnTo>
                  <a:pt x="62" y="228"/>
                </a:lnTo>
                <a:lnTo>
                  <a:pt x="62" y="226"/>
                </a:lnTo>
                <a:lnTo>
                  <a:pt x="64" y="224"/>
                </a:lnTo>
                <a:lnTo>
                  <a:pt x="65" y="223"/>
                </a:lnTo>
                <a:lnTo>
                  <a:pt x="67" y="221"/>
                </a:lnTo>
                <a:lnTo>
                  <a:pt x="67" y="219"/>
                </a:lnTo>
                <a:lnTo>
                  <a:pt x="67" y="218"/>
                </a:lnTo>
                <a:lnTo>
                  <a:pt x="69" y="218"/>
                </a:lnTo>
                <a:lnTo>
                  <a:pt x="70" y="219"/>
                </a:lnTo>
                <a:lnTo>
                  <a:pt x="72" y="221"/>
                </a:lnTo>
                <a:lnTo>
                  <a:pt x="73" y="221"/>
                </a:lnTo>
                <a:lnTo>
                  <a:pt x="73" y="219"/>
                </a:lnTo>
                <a:lnTo>
                  <a:pt x="75" y="219"/>
                </a:lnTo>
                <a:lnTo>
                  <a:pt x="75" y="218"/>
                </a:lnTo>
                <a:lnTo>
                  <a:pt x="73" y="216"/>
                </a:lnTo>
                <a:lnTo>
                  <a:pt x="73" y="215"/>
                </a:lnTo>
                <a:lnTo>
                  <a:pt x="73" y="213"/>
                </a:lnTo>
                <a:lnTo>
                  <a:pt x="73" y="211"/>
                </a:lnTo>
                <a:lnTo>
                  <a:pt x="73" y="210"/>
                </a:lnTo>
                <a:lnTo>
                  <a:pt x="73" y="208"/>
                </a:lnTo>
                <a:lnTo>
                  <a:pt x="75" y="208"/>
                </a:lnTo>
                <a:lnTo>
                  <a:pt x="75" y="206"/>
                </a:lnTo>
                <a:lnTo>
                  <a:pt x="75" y="205"/>
                </a:lnTo>
                <a:lnTo>
                  <a:pt x="75" y="203"/>
                </a:lnTo>
                <a:lnTo>
                  <a:pt x="75" y="201"/>
                </a:lnTo>
                <a:lnTo>
                  <a:pt x="75" y="200"/>
                </a:lnTo>
                <a:lnTo>
                  <a:pt x="77" y="200"/>
                </a:lnTo>
                <a:lnTo>
                  <a:pt x="77" y="198"/>
                </a:lnTo>
                <a:lnTo>
                  <a:pt x="77" y="197"/>
                </a:lnTo>
                <a:lnTo>
                  <a:pt x="77" y="195"/>
                </a:lnTo>
                <a:lnTo>
                  <a:pt x="78" y="195"/>
                </a:lnTo>
                <a:lnTo>
                  <a:pt x="80" y="195"/>
                </a:lnTo>
                <a:lnTo>
                  <a:pt x="80" y="197"/>
                </a:lnTo>
                <a:lnTo>
                  <a:pt x="80" y="195"/>
                </a:lnTo>
                <a:lnTo>
                  <a:pt x="82" y="195"/>
                </a:lnTo>
                <a:lnTo>
                  <a:pt x="82" y="193"/>
                </a:lnTo>
              </a:path>
            </a:pathLst>
          </a:custGeom>
          <a:solidFill>
            <a:schemeClr val="bg1"/>
          </a:solidFill>
          <a:ln w="1270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10" name="Freeform 836"/>
          <p:cNvSpPr>
            <a:spLocks/>
          </p:cNvSpPr>
          <p:nvPr/>
        </p:nvSpPr>
        <p:spPr bwMode="auto">
          <a:xfrm>
            <a:off x="4763707" y="1519067"/>
            <a:ext cx="161877" cy="355979"/>
          </a:xfrm>
          <a:custGeom>
            <a:avLst/>
            <a:gdLst>
              <a:gd name="T0" fmla="*/ 24 w 80"/>
              <a:gd name="T1" fmla="*/ 170 h 171"/>
              <a:gd name="T2" fmla="*/ 21 w 80"/>
              <a:gd name="T3" fmla="*/ 166 h 171"/>
              <a:gd name="T4" fmla="*/ 21 w 80"/>
              <a:gd name="T5" fmla="*/ 160 h 171"/>
              <a:gd name="T6" fmla="*/ 23 w 80"/>
              <a:gd name="T7" fmla="*/ 155 h 171"/>
              <a:gd name="T8" fmla="*/ 26 w 80"/>
              <a:gd name="T9" fmla="*/ 152 h 171"/>
              <a:gd name="T10" fmla="*/ 33 w 80"/>
              <a:gd name="T11" fmla="*/ 148 h 171"/>
              <a:gd name="T12" fmla="*/ 34 w 80"/>
              <a:gd name="T13" fmla="*/ 143 h 171"/>
              <a:gd name="T14" fmla="*/ 33 w 80"/>
              <a:gd name="T15" fmla="*/ 139 h 171"/>
              <a:gd name="T16" fmla="*/ 34 w 80"/>
              <a:gd name="T17" fmla="*/ 132 h 171"/>
              <a:gd name="T18" fmla="*/ 34 w 80"/>
              <a:gd name="T19" fmla="*/ 129 h 171"/>
              <a:gd name="T20" fmla="*/ 33 w 80"/>
              <a:gd name="T21" fmla="*/ 124 h 171"/>
              <a:gd name="T22" fmla="*/ 36 w 80"/>
              <a:gd name="T23" fmla="*/ 121 h 171"/>
              <a:gd name="T24" fmla="*/ 39 w 80"/>
              <a:gd name="T25" fmla="*/ 117 h 171"/>
              <a:gd name="T26" fmla="*/ 33 w 80"/>
              <a:gd name="T27" fmla="*/ 117 h 171"/>
              <a:gd name="T28" fmla="*/ 26 w 80"/>
              <a:gd name="T29" fmla="*/ 112 h 171"/>
              <a:gd name="T30" fmla="*/ 21 w 80"/>
              <a:gd name="T31" fmla="*/ 109 h 171"/>
              <a:gd name="T32" fmla="*/ 15 w 80"/>
              <a:gd name="T33" fmla="*/ 109 h 171"/>
              <a:gd name="T34" fmla="*/ 13 w 80"/>
              <a:gd name="T35" fmla="*/ 104 h 171"/>
              <a:gd name="T36" fmla="*/ 10 w 80"/>
              <a:gd name="T37" fmla="*/ 101 h 171"/>
              <a:gd name="T38" fmla="*/ 6 w 80"/>
              <a:gd name="T39" fmla="*/ 98 h 171"/>
              <a:gd name="T40" fmla="*/ 5 w 80"/>
              <a:gd name="T41" fmla="*/ 93 h 171"/>
              <a:gd name="T42" fmla="*/ 1 w 80"/>
              <a:gd name="T43" fmla="*/ 90 h 171"/>
              <a:gd name="T44" fmla="*/ 3 w 80"/>
              <a:gd name="T45" fmla="*/ 85 h 171"/>
              <a:gd name="T46" fmla="*/ 3 w 80"/>
              <a:gd name="T47" fmla="*/ 78 h 171"/>
              <a:gd name="T48" fmla="*/ 6 w 80"/>
              <a:gd name="T49" fmla="*/ 75 h 171"/>
              <a:gd name="T50" fmla="*/ 8 w 80"/>
              <a:gd name="T51" fmla="*/ 70 h 171"/>
              <a:gd name="T52" fmla="*/ 6 w 80"/>
              <a:gd name="T53" fmla="*/ 65 h 171"/>
              <a:gd name="T54" fmla="*/ 3 w 80"/>
              <a:gd name="T55" fmla="*/ 62 h 171"/>
              <a:gd name="T56" fmla="*/ 0 w 80"/>
              <a:gd name="T57" fmla="*/ 59 h 171"/>
              <a:gd name="T58" fmla="*/ 3 w 80"/>
              <a:gd name="T59" fmla="*/ 55 h 171"/>
              <a:gd name="T60" fmla="*/ 5 w 80"/>
              <a:gd name="T61" fmla="*/ 50 h 171"/>
              <a:gd name="T62" fmla="*/ 3 w 80"/>
              <a:gd name="T63" fmla="*/ 45 h 171"/>
              <a:gd name="T64" fmla="*/ 0 w 80"/>
              <a:gd name="T65" fmla="*/ 41 h 171"/>
              <a:gd name="T66" fmla="*/ 5 w 80"/>
              <a:gd name="T67" fmla="*/ 39 h 171"/>
              <a:gd name="T68" fmla="*/ 10 w 80"/>
              <a:gd name="T69" fmla="*/ 36 h 171"/>
              <a:gd name="T70" fmla="*/ 13 w 80"/>
              <a:gd name="T71" fmla="*/ 32 h 171"/>
              <a:gd name="T72" fmla="*/ 16 w 80"/>
              <a:gd name="T73" fmla="*/ 29 h 171"/>
              <a:gd name="T74" fmla="*/ 19 w 80"/>
              <a:gd name="T75" fmla="*/ 26 h 171"/>
              <a:gd name="T76" fmla="*/ 24 w 80"/>
              <a:gd name="T77" fmla="*/ 23 h 171"/>
              <a:gd name="T78" fmla="*/ 29 w 80"/>
              <a:gd name="T79" fmla="*/ 21 h 171"/>
              <a:gd name="T80" fmla="*/ 31 w 80"/>
              <a:gd name="T81" fmla="*/ 19 h 171"/>
              <a:gd name="T82" fmla="*/ 36 w 80"/>
              <a:gd name="T83" fmla="*/ 16 h 171"/>
              <a:gd name="T84" fmla="*/ 41 w 80"/>
              <a:gd name="T85" fmla="*/ 14 h 171"/>
              <a:gd name="T86" fmla="*/ 46 w 80"/>
              <a:gd name="T87" fmla="*/ 13 h 171"/>
              <a:gd name="T88" fmla="*/ 50 w 80"/>
              <a:gd name="T89" fmla="*/ 11 h 171"/>
              <a:gd name="T90" fmla="*/ 54 w 80"/>
              <a:gd name="T91" fmla="*/ 11 h 171"/>
              <a:gd name="T92" fmla="*/ 55 w 80"/>
              <a:gd name="T93" fmla="*/ 10 h 171"/>
              <a:gd name="T94" fmla="*/ 57 w 80"/>
              <a:gd name="T95" fmla="*/ 8 h 171"/>
              <a:gd name="T96" fmla="*/ 57 w 80"/>
              <a:gd name="T97" fmla="*/ 8 h 171"/>
              <a:gd name="T98" fmla="*/ 59 w 80"/>
              <a:gd name="T99" fmla="*/ 10 h 171"/>
              <a:gd name="T100" fmla="*/ 60 w 80"/>
              <a:gd name="T101" fmla="*/ 8 h 171"/>
              <a:gd name="T102" fmla="*/ 65 w 80"/>
              <a:gd name="T103" fmla="*/ 6 h 171"/>
              <a:gd name="T104" fmla="*/ 70 w 80"/>
              <a:gd name="T105" fmla="*/ 3 h 171"/>
              <a:gd name="T106" fmla="*/ 67 w 80"/>
              <a:gd name="T107" fmla="*/ 6 h 171"/>
              <a:gd name="T108" fmla="*/ 68 w 80"/>
              <a:gd name="T109" fmla="*/ 5 h 171"/>
              <a:gd name="T110" fmla="*/ 68 w 80"/>
              <a:gd name="T111" fmla="*/ 5 h 171"/>
              <a:gd name="T112" fmla="*/ 73 w 80"/>
              <a:gd name="T113" fmla="*/ 3 h 171"/>
              <a:gd name="T114" fmla="*/ 78 w 80"/>
              <a:gd name="T115" fmla="*/ 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 h="171">
                <a:moveTo>
                  <a:pt x="28" y="171"/>
                </a:moveTo>
                <a:lnTo>
                  <a:pt x="28" y="170"/>
                </a:lnTo>
                <a:lnTo>
                  <a:pt x="26" y="170"/>
                </a:lnTo>
                <a:lnTo>
                  <a:pt x="24" y="170"/>
                </a:lnTo>
                <a:lnTo>
                  <a:pt x="24" y="168"/>
                </a:lnTo>
                <a:lnTo>
                  <a:pt x="23" y="168"/>
                </a:lnTo>
                <a:lnTo>
                  <a:pt x="23" y="166"/>
                </a:lnTo>
                <a:lnTo>
                  <a:pt x="21" y="166"/>
                </a:lnTo>
                <a:lnTo>
                  <a:pt x="21" y="165"/>
                </a:lnTo>
                <a:lnTo>
                  <a:pt x="21" y="163"/>
                </a:lnTo>
                <a:lnTo>
                  <a:pt x="21" y="161"/>
                </a:lnTo>
                <a:lnTo>
                  <a:pt x="21" y="160"/>
                </a:lnTo>
                <a:lnTo>
                  <a:pt x="23" y="160"/>
                </a:lnTo>
                <a:lnTo>
                  <a:pt x="23" y="158"/>
                </a:lnTo>
                <a:lnTo>
                  <a:pt x="23" y="157"/>
                </a:lnTo>
                <a:lnTo>
                  <a:pt x="23" y="155"/>
                </a:lnTo>
                <a:lnTo>
                  <a:pt x="23" y="153"/>
                </a:lnTo>
                <a:lnTo>
                  <a:pt x="24" y="153"/>
                </a:lnTo>
                <a:lnTo>
                  <a:pt x="24" y="152"/>
                </a:lnTo>
                <a:lnTo>
                  <a:pt x="26" y="152"/>
                </a:lnTo>
                <a:lnTo>
                  <a:pt x="29" y="152"/>
                </a:lnTo>
                <a:lnTo>
                  <a:pt x="31" y="150"/>
                </a:lnTo>
                <a:lnTo>
                  <a:pt x="33" y="150"/>
                </a:lnTo>
                <a:lnTo>
                  <a:pt x="33" y="148"/>
                </a:lnTo>
                <a:lnTo>
                  <a:pt x="34" y="148"/>
                </a:lnTo>
                <a:lnTo>
                  <a:pt x="34" y="147"/>
                </a:lnTo>
                <a:lnTo>
                  <a:pt x="34" y="145"/>
                </a:lnTo>
                <a:lnTo>
                  <a:pt x="34" y="143"/>
                </a:lnTo>
                <a:lnTo>
                  <a:pt x="34" y="142"/>
                </a:lnTo>
                <a:lnTo>
                  <a:pt x="33" y="142"/>
                </a:lnTo>
                <a:lnTo>
                  <a:pt x="33" y="140"/>
                </a:lnTo>
                <a:lnTo>
                  <a:pt x="33" y="139"/>
                </a:lnTo>
                <a:lnTo>
                  <a:pt x="33" y="137"/>
                </a:lnTo>
                <a:lnTo>
                  <a:pt x="34" y="135"/>
                </a:lnTo>
                <a:lnTo>
                  <a:pt x="34" y="134"/>
                </a:lnTo>
                <a:lnTo>
                  <a:pt x="34" y="132"/>
                </a:lnTo>
                <a:lnTo>
                  <a:pt x="36" y="132"/>
                </a:lnTo>
                <a:lnTo>
                  <a:pt x="36" y="130"/>
                </a:lnTo>
                <a:lnTo>
                  <a:pt x="36" y="129"/>
                </a:lnTo>
                <a:lnTo>
                  <a:pt x="34" y="129"/>
                </a:lnTo>
                <a:lnTo>
                  <a:pt x="34" y="127"/>
                </a:lnTo>
                <a:lnTo>
                  <a:pt x="33" y="127"/>
                </a:lnTo>
                <a:lnTo>
                  <a:pt x="33" y="126"/>
                </a:lnTo>
                <a:lnTo>
                  <a:pt x="33" y="124"/>
                </a:lnTo>
                <a:lnTo>
                  <a:pt x="34" y="124"/>
                </a:lnTo>
                <a:lnTo>
                  <a:pt x="34" y="122"/>
                </a:lnTo>
                <a:lnTo>
                  <a:pt x="36" y="122"/>
                </a:lnTo>
                <a:lnTo>
                  <a:pt x="36" y="121"/>
                </a:lnTo>
                <a:lnTo>
                  <a:pt x="37" y="121"/>
                </a:lnTo>
                <a:lnTo>
                  <a:pt x="39" y="121"/>
                </a:lnTo>
                <a:lnTo>
                  <a:pt x="39" y="119"/>
                </a:lnTo>
                <a:lnTo>
                  <a:pt x="39" y="117"/>
                </a:lnTo>
                <a:lnTo>
                  <a:pt x="37" y="117"/>
                </a:lnTo>
                <a:lnTo>
                  <a:pt x="36" y="117"/>
                </a:lnTo>
                <a:lnTo>
                  <a:pt x="34" y="117"/>
                </a:lnTo>
                <a:lnTo>
                  <a:pt x="33" y="117"/>
                </a:lnTo>
                <a:lnTo>
                  <a:pt x="33" y="116"/>
                </a:lnTo>
                <a:lnTo>
                  <a:pt x="31" y="116"/>
                </a:lnTo>
                <a:lnTo>
                  <a:pt x="29" y="114"/>
                </a:lnTo>
                <a:lnTo>
                  <a:pt x="26" y="112"/>
                </a:lnTo>
                <a:lnTo>
                  <a:pt x="26" y="111"/>
                </a:lnTo>
                <a:lnTo>
                  <a:pt x="24" y="111"/>
                </a:lnTo>
                <a:lnTo>
                  <a:pt x="23" y="109"/>
                </a:lnTo>
                <a:lnTo>
                  <a:pt x="21" y="109"/>
                </a:lnTo>
                <a:lnTo>
                  <a:pt x="19" y="109"/>
                </a:lnTo>
                <a:lnTo>
                  <a:pt x="18" y="109"/>
                </a:lnTo>
                <a:lnTo>
                  <a:pt x="16" y="109"/>
                </a:lnTo>
                <a:lnTo>
                  <a:pt x="15" y="109"/>
                </a:lnTo>
                <a:lnTo>
                  <a:pt x="13" y="109"/>
                </a:lnTo>
                <a:lnTo>
                  <a:pt x="13" y="108"/>
                </a:lnTo>
                <a:lnTo>
                  <a:pt x="13" y="106"/>
                </a:lnTo>
                <a:lnTo>
                  <a:pt x="13" y="104"/>
                </a:lnTo>
                <a:lnTo>
                  <a:pt x="13" y="103"/>
                </a:lnTo>
                <a:lnTo>
                  <a:pt x="13" y="101"/>
                </a:lnTo>
                <a:lnTo>
                  <a:pt x="11" y="101"/>
                </a:lnTo>
                <a:lnTo>
                  <a:pt x="10" y="101"/>
                </a:lnTo>
                <a:lnTo>
                  <a:pt x="10" y="99"/>
                </a:lnTo>
                <a:lnTo>
                  <a:pt x="8" y="99"/>
                </a:lnTo>
                <a:lnTo>
                  <a:pt x="6" y="99"/>
                </a:lnTo>
                <a:lnTo>
                  <a:pt x="6" y="98"/>
                </a:lnTo>
                <a:lnTo>
                  <a:pt x="6" y="96"/>
                </a:lnTo>
                <a:lnTo>
                  <a:pt x="6" y="94"/>
                </a:lnTo>
                <a:lnTo>
                  <a:pt x="5" y="94"/>
                </a:lnTo>
                <a:lnTo>
                  <a:pt x="5" y="93"/>
                </a:lnTo>
                <a:lnTo>
                  <a:pt x="3" y="93"/>
                </a:lnTo>
                <a:lnTo>
                  <a:pt x="3" y="91"/>
                </a:lnTo>
                <a:lnTo>
                  <a:pt x="3" y="90"/>
                </a:lnTo>
                <a:lnTo>
                  <a:pt x="1" y="90"/>
                </a:lnTo>
                <a:lnTo>
                  <a:pt x="1" y="88"/>
                </a:lnTo>
                <a:lnTo>
                  <a:pt x="1" y="86"/>
                </a:lnTo>
                <a:lnTo>
                  <a:pt x="3" y="86"/>
                </a:lnTo>
                <a:lnTo>
                  <a:pt x="3" y="85"/>
                </a:lnTo>
                <a:lnTo>
                  <a:pt x="3" y="83"/>
                </a:lnTo>
                <a:lnTo>
                  <a:pt x="3" y="81"/>
                </a:lnTo>
                <a:lnTo>
                  <a:pt x="3" y="80"/>
                </a:lnTo>
                <a:lnTo>
                  <a:pt x="3" y="78"/>
                </a:lnTo>
                <a:lnTo>
                  <a:pt x="5" y="78"/>
                </a:lnTo>
                <a:lnTo>
                  <a:pt x="5" y="76"/>
                </a:lnTo>
                <a:lnTo>
                  <a:pt x="5" y="75"/>
                </a:lnTo>
                <a:lnTo>
                  <a:pt x="6" y="75"/>
                </a:lnTo>
                <a:lnTo>
                  <a:pt x="6" y="73"/>
                </a:lnTo>
                <a:lnTo>
                  <a:pt x="6" y="72"/>
                </a:lnTo>
                <a:lnTo>
                  <a:pt x="8" y="72"/>
                </a:lnTo>
                <a:lnTo>
                  <a:pt x="8" y="70"/>
                </a:lnTo>
                <a:lnTo>
                  <a:pt x="8" y="68"/>
                </a:lnTo>
                <a:lnTo>
                  <a:pt x="8" y="67"/>
                </a:lnTo>
                <a:lnTo>
                  <a:pt x="6" y="67"/>
                </a:lnTo>
                <a:lnTo>
                  <a:pt x="6" y="65"/>
                </a:lnTo>
                <a:lnTo>
                  <a:pt x="6" y="63"/>
                </a:lnTo>
                <a:lnTo>
                  <a:pt x="5" y="63"/>
                </a:lnTo>
                <a:lnTo>
                  <a:pt x="3" y="63"/>
                </a:lnTo>
                <a:lnTo>
                  <a:pt x="3" y="62"/>
                </a:lnTo>
                <a:lnTo>
                  <a:pt x="1" y="62"/>
                </a:lnTo>
                <a:lnTo>
                  <a:pt x="1" y="60"/>
                </a:lnTo>
                <a:lnTo>
                  <a:pt x="0" y="60"/>
                </a:lnTo>
                <a:lnTo>
                  <a:pt x="0" y="59"/>
                </a:lnTo>
                <a:lnTo>
                  <a:pt x="0" y="57"/>
                </a:lnTo>
                <a:lnTo>
                  <a:pt x="1" y="57"/>
                </a:lnTo>
                <a:lnTo>
                  <a:pt x="1" y="55"/>
                </a:lnTo>
                <a:lnTo>
                  <a:pt x="3" y="55"/>
                </a:lnTo>
                <a:lnTo>
                  <a:pt x="3" y="54"/>
                </a:lnTo>
                <a:lnTo>
                  <a:pt x="3" y="52"/>
                </a:lnTo>
                <a:lnTo>
                  <a:pt x="5" y="52"/>
                </a:lnTo>
                <a:lnTo>
                  <a:pt x="5" y="50"/>
                </a:lnTo>
                <a:lnTo>
                  <a:pt x="3" y="50"/>
                </a:lnTo>
                <a:lnTo>
                  <a:pt x="3" y="49"/>
                </a:lnTo>
                <a:lnTo>
                  <a:pt x="3" y="47"/>
                </a:lnTo>
                <a:lnTo>
                  <a:pt x="3" y="45"/>
                </a:lnTo>
                <a:lnTo>
                  <a:pt x="1" y="45"/>
                </a:lnTo>
                <a:lnTo>
                  <a:pt x="1" y="44"/>
                </a:lnTo>
                <a:lnTo>
                  <a:pt x="0" y="42"/>
                </a:lnTo>
                <a:lnTo>
                  <a:pt x="0" y="41"/>
                </a:lnTo>
                <a:lnTo>
                  <a:pt x="1" y="41"/>
                </a:lnTo>
                <a:lnTo>
                  <a:pt x="1" y="39"/>
                </a:lnTo>
                <a:lnTo>
                  <a:pt x="3" y="39"/>
                </a:lnTo>
                <a:lnTo>
                  <a:pt x="5" y="39"/>
                </a:lnTo>
                <a:lnTo>
                  <a:pt x="6" y="39"/>
                </a:lnTo>
                <a:lnTo>
                  <a:pt x="8" y="37"/>
                </a:lnTo>
                <a:lnTo>
                  <a:pt x="10" y="37"/>
                </a:lnTo>
                <a:lnTo>
                  <a:pt x="10" y="36"/>
                </a:lnTo>
                <a:lnTo>
                  <a:pt x="11" y="36"/>
                </a:lnTo>
                <a:lnTo>
                  <a:pt x="11" y="34"/>
                </a:lnTo>
                <a:lnTo>
                  <a:pt x="13" y="34"/>
                </a:lnTo>
                <a:lnTo>
                  <a:pt x="13" y="32"/>
                </a:lnTo>
                <a:lnTo>
                  <a:pt x="15" y="32"/>
                </a:lnTo>
                <a:lnTo>
                  <a:pt x="15" y="31"/>
                </a:lnTo>
                <a:lnTo>
                  <a:pt x="16" y="31"/>
                </a:lnTo>
                <a:lnTo>
                  <a:pt x="16" y="29"/>
                </a:lnTo>
                <a:lnTo>
                  <a:pt x="18" y="29"/>
                </a:lnTo>
                <a:lnTo>
                  <a:pt x="18" y="27"/>
                </a:lnTo>
                <a:lnTo>
                  <a:pt x="19" y="27"/>
                </a:lnTo>
                <a:lnTo>
                  <a:pt x="19" y="26"/>
                </a:lnTo>
                <a:lnTo>
                  <a:pt x="21" y="26"/>
                </a:lnTo>
                <a:lnTo>
                  <a:pt x="23" y="24"/>
                </a:lnTo>
                <a:lnTo>
                  <a:pt x="24" y="24"/>
                </a:lnTo>
                <a:lnTo>
                  <a:pt x="24" y="23"/>
                </a:lnTo>
                <a:lnTo>
                  <a:pt x="26" y="23"/>
                </a:lnTo>
                <a:lnTo>
                  <a:pt x="26" y="21"/>
                </a:lnTo>
                <a:lnTo>
                  <a:pt x="28" y="21"/>
                </a:lnTo>
                <a:lnTo>
                  <a:pt x="29" y="21"/>
                </a:lnTo>
                <a:lnTo>
                  <a:pt x="29" y="19"/>
                </a:lnTo>
                <a:lnTo>
                  <a:pt x="31" y="19"/>
                </a:lnTo>
                <a:lnTo>
                  <a:pt x="31" y="18"/>
                </a:lnTo>
                <a:lnTo>
                  <a:pt x="31" y="19"/>
                </a:lnTo>
                <a:lnTo>
                  <a:pt x="31" y="18"/>
                </a:lnTo>
                <a:lnTo>
                  <a:pt x="33" y="18"/>
                </a:lnTo>
                <a:lnTo>
                  <a:pt x="34" y="18"/>
                </a:lnTo>
                <a:lnTo>
                  <a:pt x="36" y="16"/>
                </a:lnTo>
                <a:lnTo>
                  <a:pt x="37" y="16"/>
                </a:lnTo>
                <a:lnTo>
                  <a:pt x="39" y="16"/>
                </a:lnTo>
                <a:lnTo>
                  <a:pt x="39" y="14"/>
                </a:lnTo>
                <a:lnTo>
                  <a:pt x="41" y="14"/>
                </a:lnTo>
                <a:lnTo>
                  <a:pt x="42" y="14"/>
                </a:lnTo>
                <a:lnTo>
                  <a:pt x="44" y="14"/>
                </a:lnTo>
                <a:lnTo>
                  <a:pt x="44" y="13"/>
                </a:lnTo>
                <a:lnTo>
                  <a:pt x="46" y="13"/>
                </a:lnTo>
                <a:lnTo>
                  <a:pt x="47" y="13"/>
                </a:lnTo>
                <a:lnTo>
                  <a:pt x="49" y="13"/>
                </a:lnTo>
                <a:lnTo>
                  <a:pt x="50" y="13"/>
                </a:lnTo>
                <a:lnTo>
                  <a:pt x="50" y="11"/>
                </a:lnTo>
                <a:lnTo>
                  <a:pt x="52" y="11"/>
                </a:lnTo>
                <a:lnTo>
                  <a:pt x="50" y="11"/>
                </a:lnTo>
                <a:lnTo>
                  <a:pt x="52" y="11"/>
                </a:lnTo>
                <a:lnTo>
                  <a:pt x="54" y="11"/>
                </a:lnTo>
                <a:lnTo>
                  <a:pt x="55" y="11"/>
                </a:lnTo>
                <a:lnTo>
                  <a:pt x="55" y="10"/>
                </a:lnTo>
                <a:lnTo>
                  <a:pt x="55" y="8"/>
                </a:lnTo>
                <a:lnTo>
                  <a:pt x="55" y="10"/>
                </a:lnTo>
                <a:lnTo>
                  <a:pt x="54" y="10"/>
                </a:lnTo>
                <a:lnTo>
                  <a:pt x="55" y="10"/>
                </a:lnTo>
                <a:lnTo>
                  <a:pt x="55" y="8"/>
                </a:lnTo>
                <a:lnTo>
                  <a:pt x="57" y="8"/>
                </a:lnTo>
                <a:lnTo>
                  <a:pt x="59" y="8"/>
                </a:lnTo>
                <a:lnTo>
                  <a:pt x="57" y="8"/>
                </a:lnTo>
                <a:lnTo>
                  <a:pt x="59" y="8"/>
                </a:lnTo>
                <a:lnTo>
                  <a:pt x="57" y="8"/>
                </a:lnTo>
                <a:lnTo>
                  <a:pt x="57" y="10"/>
                </a:lnTo>
                <a:lnTo>
                  <a:pt x="55" y="10"/>
                </a:lnTo>
                <a:lnTo>
                  <a:pt x="57" y="10"/>
                </a:lnTo>
                <a:lnTo>
                  <a:pt x="59" y="10"/>
                </a:lnTo>
                <a:lnTo>
                  <a:pt x="59" y="8"/>
                </a:lnTo>
                <a:lnTo>
                  <a:pt x="60" y="8"/>
                </a:lnTo>
                <a:lnTo>
                  <a:pt x="59" y="8"/>
                </a:lnTo>
                <a:lnTo>
                  <a:pt x="60" y="8"/>
                </a:lnTo>
                <a:lnTo>
                  <a:pt x="62" y="8"/>
                </a:lnTo>
                <a:lnTo>
                  <a:pt x="64" y="8"/>
                </a:lnTo>
                <a:lnTo>
                  <a:pt x="64" y="6"/>
                </a:lnTo>
                <a:lnTo>
                  <a:pt x="65" y="6"/>
                </a:lnTo>
                <a:lnTo>
                  <a:pt x="67" y="6"/>
                </a:lnTo>
                <a:lnTo>
                  <a:pt x="68" y="5"/>
                </a:lnTo>
                <a:lnTo>
                  <a:pt x="70" y="5"/>
                </a:lnTo>
                <a:lnTo>
                  <a:pt x="70" y="3"/>
                </a:lnTo>
                <a:lnTo>
                  <a:pt x="68" y="3"/>
                </a:lnTo>
                <a:lnTo>
                  <a:pt x="68" y="5"/>
                </a:lnTo>
                <a:lnTo>
                  <a:pt x="67" y="5"/>
                </a:lnTo>
                <a:lnTo>
                  <a:pt x="67" y="6"/>
                </a:lnTo>
                <a:lnTo>
                  <a:pt x="65" y="6"/>
                </a:lnTo>
                <a:lnTo>
                  <a:pt x="65" y="5"/>
                </a:lnTo>
                <a:lnTo>
                  <a:pt x="67" y="5"/>
                </a:lnTo>
                <a:lnTo>
                  <a:pt x="68" y="5"/>
                </a:lnTo>
                <a:lnTo>
                  <a:pt x="67" y="5"/>
                </a:lnTo>
                <a:lnTo>
                  <a:pt x="65" y="5"/>
                </a:lnTo>
                <a:lnTo>
                  <a:pt x="67" y="5"/>
                </a:lnTo>
                <a:lnTo>
                  <a:pt x="68" y="5"/>
                </a:lnTo>
                <a:lnTo>
                  <a:pt x="68" y="3"/>
                </a:lnTo>
                <a:lnTo>
                  <a:pt x="70" y="3"/>
                </a:lnTo>
                <a:lnTo>
                  <a:pt x="72" y="3"/>
                </a:lnTo>
                <a:lnTo>
                  <a:pt x="73" y="3"/>
                </a:lnTo>
                <a:lnTo>
                  <a:pt x="75" y="3"/>
                </a:lnTo>
                <a:lnTo>
                  <a:pt x="77" y="3"/>
                </a:lnTo>
                <a:lnTo>
                  <a:pt x="77" y="1"/>
                </a:lnTo>
                <a:lnTo>
                  <a:pt x="78" y="1"/>
                </a:lnTo>
                <a:lnTo>
                  <a:pt x="78" y="0"/>
                </a:lnTo>
                <a:lnTo>
                  <a:pt x="80" y="0"/>
                </a:lnTo>
              </a:path>
            </a:pathLst>
          </a:custGeom>
          <a:solidFill>
            <a:schemeClr val="bg1"/>
          </a:solidFill>
          <a:ln w="1270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11" name="Freeform 837"/>
          <p:cNvSpPr>
            <a:spLocks noEditPoints="1"/>
          </p:cNvSpPr>
          <p:nvPr/>
        </p:nvSpPr>
        <p:spPr bwMode="auto">
          <a:xfrm>
            <a:off x="1906583" y="1337956"/>
            <a:ext cx="683929" cy="992992"/>
          </a:xfrm>
          <a:custGeom>
            <a:avLst/>
            <a:gdLst>
              <a:gd name="T0" fmla="*/ 26 w 338"/>
              <a:gd name="T1" fmla="*/ 204 h 477"/>
              <a:gd name="T2" fmla="*/ 69 w 338"/>
              <a:gd name="T3" fmla="*/ 196 h 477"/>
              <a:gd name="T4" fmla="*/ 70 w 338"/>
              <a:gd name="T5" fmla="*/ 56 h 477"/>
              <a:gd name="T6" fmla="*/ 98 w 338"/>
              <a:gd name="T7" fmla="*/ 2 h 477"/>
              <a:gd name="T8" fmla="*/ 165 w 338"/>
              <a:gd name="T9" fmla="*/ 12 h 477"/>
              <a:gd name="T10" fmla="*/ 263 w 338"/>
              <a:gd name="T11" fmla="*/ 12 h 477"/>
              <a:gd name="T12" fmla="*/ 314 w 338"/>
              <a:gd name="T13" fmla="*/ 34 h 477"/>
              <a:gd name="T14" fmla="*/ 284 w 338"/>
              <a:gd name="T15" fmla="*/ 57 h 477"/>
              <a:gd name="T16" fmla="*/ 278 w 338"/>
              <a:gd name="T17" fmla="*/ 95 h 477"/>
              <a:gd name="T18" fmla="*/ 320 w 338"/>
              <a:gd name="T19" fmla="*/ 119 h 477"/>
              <a:gd name="T20" fmla="*/ 311 w 338"/>
              <a:gd name="T21" fmla="*/ 159 h 477"/>
              <a:gd name="T22" fmla="*/ 273 w 338"/>
              <a:gd name="T23" fmla="*/ 191 h 477"/>
              <a:gd name="T24" fmla="*/ 260 w 338"/>
              <a:gd name="T25" fmla="*/ 257 h 477"/>
              <a:gd name="T26" fmla="*/ 260 w 338"/>
              <a:gd name="T27" fmla="*/ 304 h 477"/>
              <a:gd name="T28" fmla="*/ 257 w 338"/>
              <a:gd name="T29" fmla="*/ 360 h 477"/>
              <a:gd name="T30" fmla="*/ 203 w 338"/>
              <a:gd name="T31" fmla="*/ 369 h 477"/>
              <a:gd name="T32" fmla="*/ 139 w 338"/>
              <a:gd name="T33" fmla="*/ 368 h 477"/>
              <a:gd name="T34" fmla="*/ 110 w 338"/>
              <a:gd name="T35" fmla="*/ 402 h 477"/>
              <a:gd name="T36" fmla="*/ 124 w 338"/>
              <a:gd name="T37" fmla="*/ 456 h 477"/>
              <a:gd name="T38" fmla="*/ 101 w 338"/>
              <a:gd name="T39" fmla="*/ 476 h 477"/>
              <a:gd name="T40" fmla="*/ 33 w 338"/>
              <a:gd name="T41" fmla="*/ 472 h 477"/>
              <a:gd name="T42" fmla="*/ 0 w 338"/>
              <a:gd name="T43" fmla="*/ 469 h 477"/>
              <a:gd name="T44" fmla="*/ 7 w 338"/>
              <a:gd name="T45" fmla="*/ 453 h 477"/>
              <a:gd name="T46" fmla="*/ 16 w 338"/>
              <a:gd name="T47" fmla="*/ 431 h 477"/>
              <a:gd name="T48" fmla="*/ 25 w 338"/>
              <a:gd name="T49" fmla="*/ 400 h 477"/>
              <a:gd name="T50" fmla="*/ 41 w 338"/>
              <a:gd name="T51" fmla="*/ 399 h 477"/>
              <a:gd name="T52" fmla="*/ 41 w 338"/>
              <a:gd name="T53" fmla="*/ 387 h 477"/>
              <a:gd name="T54" fmla="*/ 34 w 338"/>
              <a:gd name="T55" fmla="*/ 366 h 477"/>
              <a:gd name="T56" fmla="*/ 31 w 338"/>
              <a:gd name="T57" fmla="*/ 382 h 477"/>
              <a:gd name="T58" fmla="*/ 26 w 338"/>
              <a:gd name="T59" fmla="*/ 384 h 477"/>
              <a:gd name="T60" fmla="*/ 23 w 338"/>
              <a:gd name="T61" fmla="*/ 360 h 477"/>
              <a:gd name="T62" fmla="*/ 31 w 338"/>
              <a:gd name="T63" fmla="*/ 327 h 477"/>
              <a:gd name="T64" fmla="*/ 43 w 338"/>
              <a:gd name="T65" fmla="*/ 317 h 477"/>
              <a:gd name="T66" fmla="*/ 33 w 338"/>
              <a:gd name="T67" fmla="*/ 309 h 477"/>
              <a:gd name="T68" fmla="*/ 16 w 338"/>
              <a:gd name="T69" fmla="*/ 286 h 477"/>
              <a:gd name="T70" fmla="*/ 30 w 338"/>
              <a:gd name="T71" fmla="*/ 275 h 477"/>
              <a:gd name="T72" fmla="*/ 36 w 338"/>
              <a:gd name="T73" fmla="*/ 239 h 477"/>
              <a:gd name="T74" fmla="*/ 43 w 338"/>
              <a:gd name="T75" fmla="*/ 235 h 477"/>
              <a:gd name="T76" fmla="*/ 34 w 338"/>
              <a:gd name="T77" fmla="*/ 265 h 477"/>
              <a:gd name="T78" fmla="*/ 48 w 338"/>
              <a:gd name="T79" fmla="*/ 239 h 477"/>
              <a:gd name="T80" fmla="*/ 38 w 338"/>
              <a:gd name="T81" fmla="*/ 216 h 477"/>
              <a:gd name="T82" fmla="*/ 34 w 338"/>
              <a:gd name="T83" fmla="*/ 198 h 477"/>
              <a:gd name="T84" fmla="*/ 39 w 338"/>
              <a:gd name="T85" fmla="*/ 180 h 477"/>
              <a:gd name="T86" fmla="*/ 46 w 338"/>
              <a:gd name="T87" fmla="*/ 146 h 477"/>
              <a:gd name="T88" fmla="*/ 46 w 338"/>
              <a:gd name="T89" fmla="*/ 165 h 477"/>
              <a:gd name="T90" fmla="*/ 64 w 338"/>
              <a:gd name="T91" fmla="*/ 193 h 477"/>
              <a:gd name="T92" fmla="*/ 77 w 338"/>
              <a:gd name="T93" fmla="*/ 204 h 477"/>
              <a:gd name="T94" fmla="*/ 74 w 338"/>
              <a:gd name="T95" fmla="*/ 195 h 477"/>
              <a:gd name="T96" fmla="*/ 74 w 338"/>
              <a:gd name="T97" fmla="*/ 181 h 477"/>
              <a:gd name="T98" fmla="*/ 65 w 338"/>
              <a:gd name="T99" fmla="*/ 154 h 477"/>
              <a:gd name="T100" fmla="*/ 59 w 338"/>
              <a:gd name="T101" fmla="*/ 146 h 477"/>
              <a:gd name="T102" fmla="*/ 46 w 338"/>
              <a:gd name="T103" fmla="*/ 128 h 477"/>
              <a:gd name="T104" fmla="*/ 51 w 338"/>
              <a:gd name="T105" fmla="*/ 97 h 477"/>
              <a:gd name="T106" fmla="*/ 62 w 338"/>
              <a:gd name="T107" fmla="*/ 61 h 477"/>
              <a:gd name="T108" fmla="*/ 75 w 338"/>
              <a:gd name="T109" fmla="*/ 46 h 477"/>
              <a:gd name="T110" fmla="*/ 79 w 338"/>
              <a:gd name="T111" fmla="*/ 39 h 477"/>
              <a:gd name="T112" fmla="*/ 77 w 338"/>
              <a:gd name="T113" fmla="*/ 59 h 477"/>
              <a:gd name="T114" fmla="*/ 62 w 338"/>
              <a:gd name="T115" fmla="*/ 57 h 477"/>
              <a:gd name="T116" fmla="*/ 52 w 338"/>
              <a:gd name="T117" fmla="*/ 79 h 477"/>
              <a:gd name="T118" fmla="*/ 52 w 338"/>
              <a:gd name="T119" fmla="*/ 38 h 477"/>
              <a:gd name="T120" fmla="*/ 43 w 338"/>
              <a:gd name="T121" fmla="*/ 13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8" h="477">
                <a:moveTo>
                  <a:pt x="8" y="472"/>
                </a:moveTo>
                <a:lnTo>
                  <a:pt x="7" y="472"/>
                </a:lnTo>
                <a:lnTo>
                  <a:pt x="7" y="471"/>
                </a:lnTo>
                <a:lnTo>
                  <a:pt x="8" y="471"/>
                </a:lnTo>
                <a:lnTo>
                  <a:pt x="8" y="472"/>
                </a:lnTo>
                <a:close/>
                <a:moveTo>
                  <a:pt x="7" y="453"/>
                </a:moveTo>
                <a:lnTo>
                  <a:pt x="5" y="453"/>
                </a:lnTo>
                <a:lnTo>
                  <a:pt x="7" y="453"/>
                </a:lnTo>
                <a:close/>
                <a:moveTo>
                  <a:pt x="12" y="443"/>
                </a:moveTo>
                <a:lnTo>
                  <a:pt x="10" y="443"/>
                </a:lnTo>
                <a:lnTo>
                  <a:pt x="12" y="443"/>
                </a:lnTo>
                <a:close/>
                <a:moveTo>
                  <a:pt x="20" y="366"/>
                </a:moveTo>
                <a:lnTo>
                  <a:pt x="18" y="366"/>
                </a:lnTo>
                <a:lnTo>
                  <a:pt x="20" y="364"/>
                </a:lnTo>
                <a:lnTo>
                  <a:pt x="20" y="366"/>
                </a:lnTo>
                <a:close/>
                <a:moveTo>
                  <a:pt x="26" y="204"/>
                </a:moveTo>
                <a:lnTo>
                  <a:pt x="25" y="204"/>
                </a:lnTo>
                <a:lnTo>
                  <a:pt x="26" y="204"/>
                </a:lnTo>
                <a:lnTo>
                  <a:pt x="25" y="204"/>
                </a:lnTo>
                <a:lnTo>
                  <a:pt x="26" y="204"/>
                </a:lnTo>
                <a:close/>
                <a:moveTo>
                  <a:pt x="28" y="204"/>
                </a:moveTo>
                <a:lnTo>
                  <a:pt x="26" y="204"/>
                </a:lnTo>
                <a:lnTo>
                  <a:pt x="28" y="203"/>
                </a:lnTo>
                <a:lnTo>
                  <a:pt x="28" y="204"/>
                </a:lnTo>
                <a:close/>
                <a:moveTo>
                  <a:pt x="75" y="203"/>
                </a:moveTo>
                <a:lnTo>
                  <a:pt x="74" y="203"/>
                </a:lnTo>
                <a:lnTo>
                  <a:pt x="75" y="203"/>
                </a:lnTo>
                <a:close/>
                <a:moveTo>
                  <a:pt x="75" y="203"/>
                </a:moveTo>
                <a:lnTo>
                  <a:pt x="74" y="203"/>
                </a:lnTo>
                <a:lnTo>
                  <a:pt x="75" y="203"/>
                </a:lnTo>
                <a:close/>
                <a:moveTo>
                  <a:pt x="69" y="198"/>
                </a:moveTo>
                <a:lnTo>
                  <a:pt x="69" y="196"/>
                </a:lnTo>
                <a:lnTo>
                  <a:pt x="69" y="198"/>
                </a:lnTo>
                <a:close/>
                <a:moveTo>
                  <a:pt x="70" y="196"/>
                </a:moveTo>
                <a:lnTo>
                  <a:pt x="69" y="196"/>
                </a:lnTo>
                <a:lnTo>
                  <a:pt x="69" y="195"/>
                </a:lnTo>
                <a:lnTo>
                  <a:pt x="69" y="196"/>
                </a:lnTo>
                <a:lnTo>
                  <a:pt x="70" y="196"/>
                </a:lnTo>
                <a:close/>
                <a:moveTo>
                  <a:pt x="69" y="196"/>
                </a:moveTo>
                <a:lnTo>
                  <a:pt x="67" y="196"/>
                </a:lnTo>
                <a:lnTo>
                  <a:pt x="67" y="195"/>
                </a:lnTo>
                <a:lnTo>
                  <a:pt x="69" y="195"/>
                </a:lnTo>
                <a:lnTo>
                  <a:pt x="69" y="196"/>
                </a:lnTo>
                <a:close/>
                <a:moveTo>
                  <a:pt x="69" y="196"/>
                </a:moveTo>
                <a:lnTo>
                  <a:pt x="69" y="195"/>
                </a:lnTo>
                <a:lnTo>
                  <a:pt x="69" y="196"/>
                </a:lnTo>
                <a:close/>
                <a:moveTo>
                  <a:pt x="70" y="54"/>
                </a:moveTo>
                <a:lnTo>
                  <a:pt x="72" y="54"/>
                </a:lnTo>
                <a:lnTo>
                  <a:pt x="74" y="54"/>
                </a:lnTo>
                <a:lnTo>
                  <a:pt x="74" y="56"/>
                </a:lnTo>
                <a:lnTo>
                  <a:pt x="75" y="56"/>
                </a:lnTo>
                <a:lnTo>
                  <a:pt x="77" y="56"/>
                </a:lnTo>
                <a:lnTo>
                  <a:pt x="75" y="57"/>
                </a:lnTo>
                <a:lnTo>
                  <a:pt x="75" y="59"/>
                </a:lnTo>
                <a:lnTo>
                  <a:pt x="74" y="59"/>
                </a:lnTo>
                <a:lnTo>
                  <a:pt x="74" y="61"/>
                </a:lnTo>
                <a:lnTo>
                  <a:pt x="72" y="61"/>
                </a:lnTo>
                <a:lnTo>
                  <a:pt x="70" y="61"/>
                </a:lnTo>
                <a:lnTo>
                  <a:pt x="70" y="59"/>
                </a:lnTo>
                <a:lnTo>
                  <a:pt x="69" y="59"/>
                </a:lnTo>
                <a:lnTo>
                  <a:pt x="69" y="57"/>
                </a:lnTo>
                <a:lnTo>
                  <a:pt x="70" y="59"/>
                </a:lnTo>
                <a:lnTo>
                  <a:pt x="70" y="57"/>
                </a:lnTo>
                <a:lnTo>
                  <a:pt x="72" y="57"/>
                </a:lnTo>
                <a:lnTo>
                  <a:pt x="72" y="56"/>
                </a:lnTo>
                <a:lnTo>
                  <a:pt x="70" y="56"/>
                </a:lnTo>
                <a:lnTo>
                  <a:pt x="70" y="54"/>
                </a:lnTo>
                <a:close/>
                <a:moveTo>
                  <a:pt x="79" y="56"/>
                </a:moveTo>
                <a:lnTo>
                  <a:pt x="79" y="54"/>
                </a:lnTo>
                <a:lnTo>
                  <a:pt x="79" y="56"/>
                </a:lnTo>
                <a:close/>
                <a:moveTo>
                  <a:pt x="43" y="0"/>
                </a:moveTo>
                <a:lnTo>
                  <a:pt x="44" y="0"/>
                </a:lnTo>
                <a:lnTo>
                  <a:pt x="46" y="0"/>
                </a:lnTo>
                <a:lnTo>
                  <a:pt x="48" y="0"/>
                </a:lnTo>
                <a:lnTo>
                  <a:pt x="49" y="0"/>
                </a:lnTo>
                <a:lnTo>
                  <a:pt x="51" y="0"/>
                </a:lnTo>
                <a:lnTo>
                  <a:pt x="52" y="0"/>
                </a:lnTo>
                <a:lnTo>
                  <a:pt x="54" y="0"/>
                </a:lnTo>
                <a:lnTo>
                  <a:pt x="69" y="2"/>
                </a:lnTo>
                <a:lnTo>
                  <a:pt x="70" y="2"/>
                </a:lnTo>
                <a:lnTo>
                  <a:pt x="72" y="2"/>
                </a:lnTo>
                <a:lnTo>
                  <a:pt x="77" y="2"/>
                </a:lnTo>
                <a:lnTo>
                  <a:pt x="79" y="2"/>
                </a:lnTo>
                <a:lnTo>
                  <a:pt x="82" y="2"/>
                </a:lnTo>
                <a:lnTo>
                  <a:pt x="85" y="2"/>
                </a:lnTo>
                <a:lnTo>
                  <a:pt x="92" y="2"/>
                </a:lnTo>
                <a:lnTo>
                  <a:pt x="93" y="2"/>
                </a:lnTo>
                <a:lnTo>
                  <a:pt x="98" y="2"/>
                </a:lnTo>
                <a:lnTo>
                  <a:pt x="100" y="2"/>
                </a:lnTo>
                <a:lnTo>
                  <a:pt x="101" y="2"/>
                </a:lnTo>
                <a:lnTo>
                  <a:pt x="105" y="2"/>
                </a:lnTo>
                <a:lnTo>
                  <a:pt x="106" y="3"/>
                </a:lnTo>
                <a:lnTo>
                  <a:pt x="110" y="3"/>
                </a:lnTo>
                <a:lnTo>
                  <a:pt x="116" y="3"/>
                </a:lnTo>
                <a:lnTo>
                  <a:pt x="123" y="3"/>
                </a:lnTo>
                <a:lnTo>
                  <a:pt x="126" y="3"/>
                </a:lnTo>
                <a:lnTo>
                  <a:pt x="129" y="3"/>
                </a:lnTo>
                <a:lnTo>
                  <a:pt x="141" y="3"/>
                </a:lnTo>
                <a:lnTo>
                  <a:pt x="142" y="3"/>
                </a:lnTo>
                <a:lnTo>
                  <a:pt x="144" y="3"/>
                </a:lnTo>
                <a:lnTo>
                  <a:pt x="146" y="5"/>
                </a:lnTo>
                <a:lnTo>
                  <a:pt x="147" y="5"/>
                </a:lnTo>
                <a:lnTo>
                  <a:pt x="154" y="5"/>
                </a:lnTo>
                <a:lnTo>
                  <a:pt x="155" y="5"/>
                </a:lnTo>
                <a:lnTo>
                  <a:pt x="155" y="10"/>
                </a:lnTo>
                <a:lnTo>
                  <a:pt x="154" y="12"/>
                </a:lnTo>
                <a:lnTo>
                  <a:pt x="155" y="12"/>
                </a:lnTo>
                <a:lnTo>
                  <a:pt x="157" y="12"/>
                </a:lnTo>
                <a:lnTo>
                  <a:pt x="162" y="12"/>
                </a:lnTo>
                <a:lnTo>
                  <a:pt x="165" y="12"/>
                </a:lnTo>
                <a:lnTo>
                  <a:pt x="175" y="12"/>
                </a:lnTo>
                <a:lnTo>
                  <a:pt x="180" y="12"/>
                </a:lnTo>
                <a:lnTo>
                  <a:pt x="193" y="13"/>
                </a:lnTo>
                <a:lnTo>
                  <a:pt x="196" y="12"/>
                </a:lnTo>
                <a:lnTo>
                  <a:pt x="201" y="12"/>
                </a:lnTo>
                <a:lnTo>
                  <a:pt x="203" y="12"/>
                </a:lnTo>
                <a:lnTo>
                  <a:pt x="209" y="12"/>
                </a:lnTo>
                <a:lnTo>
                  <a:pt x="222" y="12"/>
                </a:lnTo>
                <a:lnTo>
                  <a:pt x="226" y="12"/>
                </a:lnTo>
                <a:lnTo>
                  <a:pt x="229" y="13"/>
                </a:lnTo>
                <a:lnTo>
                  <a:pt x="231" y="13"/>
                </a:lnTo>
                <a:lnTo>
                  <a:pt x="232" y="13"/>
                </a:lnTo>
                <a:lnTo>
                  <a:pt x="234" y="13"/>
                </a:lnTo>
                <a:lnTo>
                  <a:pt x="242" y="13"/>
                </a:lnTo>
                <a:lnTo>
                  <a:pt x="250" y="13"/>
                </a:lnTo>
                <a:lnTo>
                  <a:pt x="252" y="13"/>
                </a:lnTo>
                <a:lnTo>
                  <a:pt x="253" y="13"/>
                </a:lnTo>
                <a:lnTo>
                  <a:pt x="255" y="13"/>
                </a:lnTo>
                <a:lnTo>
                  <a:pt x="258" y="13"/>
                </a:lnTo>
                <a:lnTo>
                  <a:pt x="260" y="13"/>
                </a:lnTo>
                <a:lnTo>
                  <a:pt x="260" y="10"/>
                </a:lnTo>
                <a:lnTo>
                  <a:pt x="263" y="12"/>
                </a:lnTo>
                <a:lnTo>
                  <a:pt x="268" y="12"/>
                </a:lnTo>
                <a:lnTo>
                  <a:pt x="278" y="12"/>
                </a:lnTo>
                <a:lnTo>
                  <a:pt x="283" y="12"/>
                </a:lnTo>
                <a:lnTo>
                  <a:pt x="284" y="12"/>
                </a:lnTo>
                <a:lnTo>
                  <a:pt x="286" y="12"/>
                </a:lnTo>
                <a:lnTo>
                  <a:pt x="288" y="12"/>
                </a:lnTo>
                <a:lnTo>
                  <a:pt x="294" y="12"/>
                </a:lnTo>
                <a:lnTo>
                  <a:pt x="296" y="12"/>
                </a:lnTo>
                <a:lnTo>
                  <a:pt x="298" y="12"/>
                </a:lnTo>
                <a:lnTo>
                  <a:pt x="302" y="13"/>
                </a:lnTo>
                <a:lnTo>
                  <a:pt x="304" y="13"/>
                </a:lnTo>
                <a:lnTo>
                  <a:pt x="309" y="13"/>
                </a:lnTo>
                <a:lnTo>
                  <a:pt x="315" y="13"/>
                </a:lnTo>
                <a:lnTo>
                  <a:pt x="315" y="16"/>
                </a:lnTo>
                <a:lnTo>
                  <a:pt x="315" y="20"/>
                </a:lnTo>
                <a:lnTo>
                  <a:pt x="315" y="21"/>
                </a:lnTo>
                <a:lnTo>
                  <a:pt x="315" y="23"/>
                </a:lnTo>
                <a:lnTo>
                  <a:pt x="314" y="26"/>
                </a:lnTo>
                <a:lnTo>
                  <a:pt x="314" y="28"/>
                </a:lnTo>
                <a:lnTo>
                  <a:pt x="314" y="31"/>
                </a:lnTo>
                <a:lnTo>
                  <a:pt x="314" y="33"/>
                </a:lnTo>
                <a:lnTo>
                  <a:pt x="314" y="34"/>
                </a:lnTo>
                <a:lnTo>
                  <a:pt x="314" y="36"/>
                </a:lnTo>
                <a:lnTo>
                  <a:pt x="314" y="38"/>
                </a:lnTo>
                <a:lnTo>
                  <a:pt x="314" y="39"/>
                </a:lnTo>
                <a:lnTo>
                  <a:pt x="314" y="41"/>
                </a:lnTo>
                <a:lnTo>
                  <a:pt x="314" y="43"/>
                </a:lnTo>
                <a:lnTo>
                  <a:pt x="314" y="44"/>
                </a:lnTo>
                <a:lnTo>
                  <a:pt x="314" y="47"/>
                </a:lnTo>
                <a:lnTo>
                  <a:pt x="314" y="49"/>
                </a:lnTo>
                <a:lnTo>
                  <a:pt x="314" y="52"/>
                </a:lnTo>
                <a:lnTo>
                  <a:pt x="314" y="54"/>
                </a:lnTo>
                <a:lnTo>
                  <a:pt x="314" y="57"/>
                </a:lnTo>
                <a:lnTo>
                  <a:pt x="314" y="59"/>
                </a:lnTo>
                <a:lnTo>
                  <a:pt x="312" y="59"/>
                </a:lnTo>
                <a:lnTo>
                  <a:pt x="311" y="59"/>
                </a:lnTo>
                <a:lnTo>
                  <a:pt x="309" y="57"/>
                </a:lnTo>
                <a:lnTo>
                  <a:pt x="307" y="57"/>
                </a:lnTo>
                <a:lnTo>
                  <a:pt x="301" y="57"/>
                </a:lnTo>
                <a:lnTo>
                  <a:pt x="298" y="57"/>
                </a:lnTo>
                <a:lnTo>
                  <a:pt x="296" y="57"/>
                </a:lnTo>
                <a:lnTo>
                  <a:pt x="288" y="57"/>
                </a:lnTo>
                <a:lnTo>
                  <a:pt x="286" y="57"/>
                </a:lnTo>
                <a:lnTo>
                  <a:pt x="284" y="57"/>
                </a:lnTo>
                <a:lnTo>
                  <a:pt x="278" y="57"/>
                </a:lnTo>
                <a:lnTo>
                  <a:pt x="275" y="57"/>
                </a:lnTo>
                <a:lnTo>
                  <a:pt x="273" y="57"/>
                </a:lnTo>
                <a:lnTo>
                  <a:pt x="271" y="57"/>
                </a:lnTo>
                <a:lnTo>
                  <a:pt x="258" y="56"/>
                </a:lnTo>
                <a:lnTo>
                  <a:pt x="258" y="59"/>
                </a:lnTo>
                <a:lnTo>
                  <a:pt x="258" y="61"/>
                </a:lnTo>
                <a:lnTo>
                  <a:pt x="258" y="65"/>
                </a:lnTo>
                <a:lnTo>
                  <a:pt x="258" y="70"/>
                </a:lnTo>
                <a:lnTo>
                  <a:pt x="257" y="75"/>
                </a:lnTo>
                <a:lnTo>
                  <a:pt x="260" y="75"/>
                </a:lnTo>
                <a:lnTo>
                  <a:pt x="266" y="75"/>
                </a:lnTo>
                <a:lnTo>
                  <a:pt x="266" y="82"/>
                </a:lnTo>
                <a:lnTo>
                  <a:pt x="266" y="85"/>
                </a:lnTo>
                <a:lnTo>
                  <a:pt x="270" y="85"/>
                </a:lnTo>
                <a:lnTo>
                  <a:pt x="276" y="85"/>
                </a:lnTo>
                <a:lnTo>
                  <a:pt x="275" y="88"/>
                </a:lnTo>
                <a:lnTo>
                  <a:pt x="275" y="90"/>
                </a:lnTo>
                <a:lnTo>
                  <a:pt x="275" y="92"/>
                </a:lnTo>
                <a:lnTo>
                  <a:pt x="275" y="93"/>
                </a:lnTo>
                <a:lnTo>
                  <a:pt x="276" y="95"/>
                </a:lnTo>
                <a:lnTo>
                  <a:pt x="278" y="95"/>
                </a:lnTo>
                <a:lnTo>
                  <a:pt x="280" y="95"/>
                </a:lnTo>
                <a:lnTo>
                  <a:pt x="284" y="95"/>
                </a:lnTo>
                <a:lnTo>
                  <a:pt x="284" y="98"/>
                </a:lnTo>
                <a:lnTo>
                  <a:pt x="284" y="100"/>
                </a:lnTo>
                <a:lnTo>
                  <a:pt x="284" y="103"/>
                </a:lnTo>
                <a:lnTo>
                  <a:pt x="289" y="105"/>
                </a:lnTo>
                <a:lnTo>
                  <a:pt x="294" y="105"/>
                </a:lnTo>
                <a:lnTo>
                  <a:pt x="298" y="105"/>
                </a:lnTo>
                <a:lnTo>
                  <a:pt x="299" y="105"/>
                </a:lnTo>
                <a:lnTo>
                  <a:pt x="304" y="105"/>
                </a:lnTo>
                <a:lnTo>
                  <a:pt x="302" y="110"/>
                </a:lnTo>
                <a:lnTo>
                  <a:pt x="302" y="111"/>
                </a:lnTo>
                <a:lnTo>
                  <a:pt x="302" y="113"/>
                </a:lnTo>
                <a:lnTo>
                  <a:pt x="302" y="114"/>
                </a:lnTo>
                <a:lnTo>
                  <a:pt x="304" y="114"/>
                </a:lnTo>
                <a:lnTo>
                  <a:pt x="306" y="114"/>
                </a:lnTo>
                <a:lnTo>
                  <a:pt x="311" y="113"/>
                </a:lnTo>
                <a:lnTo>
                  <a:pt x="312" y="113"/>
                </a:lnTo>
                <a:lnTo>
                  <a:pt x="317" y="114"/>
                </a:lnTo>
                <a:lnTo>
                  <a:pt x="320" y="114"/>
                </a:lnTo>
                <a:lnTo>
                  <a:pt x="320" y="118"/>
                </a:lnTo>
                <a:lnTo>
                  <a:pt x="320" y="119"/>
                </a:lnTo>
                <a:lnTo>
                  <a:pt x="320" y="121"/>
                </a:lnTo>
                <a:lnTo>
                  <a:pt x="320" y="123"/>
                </a:lnTo>
                <a:lnTo>
                  <a:pt x="325" y="124"/>
                </a:lnTo>
                <a:lnTo>
                  <a:pt x="329" y="124"/>
                </a:lnTo>
                <a:lnTo>
                  <a:pt x="333" y="124"/>
                </a:lnTo>
                <a:lnTo>
                  <a:pt x="335" y="124"/>
                </a:lnTo>
                <a:lnTo>
                  <a:pt x="338" y="124"/>
                </a:lnTo>
                <a:lnTo>
                  <a:pt x="338" y="126"/>
                </a:lnTo>
                <a:lnTo>
                  <a:pt x="338" y="128"/>
                </a:lnTo>
                <a:lnTo>
                  <a:pt x="338" y="134"/>
                </a:lnTo>
                <a:lnTo>
                  <a:pt x="333" y="132"/>
                </a:lnTo>
                <a:lnTo>
                  <a:pt x="329" y="132"/>
                </a:lnTo>
                <a:lnTo>
                  <a:pt x="329" y="137"/>
                </a:lnTo>
                <a:lnTo>
                  <a:pt x="329" y="142"/>
                </a:lnTo>
                <a:lnTo>
                  <a:pt x="317" y="142"/>
                </a:lnTo>
                <a:lnTo>
                  <a:pt x="314" y="142"/>
                </a:lnTo>
                <a:lnTo>
                  <a:pt x="311" y="141"/>
                </a:lnTo>
                <a:lnTo>
                  <a:pt x="311" y="149"/>
                </a:lnTo>
                <a:lnTo>
                  <a:pt x="311" y="152"/>
                </a:lnTo>
                <a:lnTo>
                  <a:pt x="311" y="154"/>
                </a:lnTo>
                <a:lnTo>
                  <a:pt x="311" y="155"/>
                </a:lnTo>
                <a:lnTo>
                  <a:pt x="311" y="159"/>
                </a:lnTo>
                <a:lnTo>
                  <a:pt x="311" y="160"/>
                </a:lnTo>
                <a:lnTo>
                  <a:pt x="309" y="160"/>
                </a:lnTo>
                <a:lnTo>
                  <a:pt x="302" y="160"/>
                </a:lnTo>
                <a:lnTo>
                  <a:pt x="299" y="160"/>
                </a:lnTo>
                <a:lnTo>
                  <a:pt x="294" y="159"/>
                </a:lnTo>
                <a:lnTo>
                  <a:pt x="291" y="159"/>
                </a:lnTo>
                <a:lnTo>
                  <a:pt x="291" y="163"/>
                </a:lnTo>
                <a:lnTo>
                  <a:pt x="291" y="165"/>
                </a:lnTo>
                <a:lnTo>
                  <a:pt x="291" y="167"/>
                </a:lnTo>
                <a:lnTo>
                  <a:pt x="291" y="168"/>
                </a:lnTo>
                <a:lnTo>
                  <a:pt x="283" y="168"/>
                </a:lnTo>
                <a:lnTo>
                  <a:pt x="281" y="172"/>
                </a:lnTo>
                <a:lnTo>
                  <a:pt x="281" y="177"/>
                </a:lnTo>
                <a:lnTo>
                  <a:pt x="281" y="178"/>
                </a:lnTo>
                <a:lnTo>
                  <a:pt x="278" y="177"/>
                </a:lnTo>
                <a:lnTo>
                  <a:pt x="276" y="177"/>
                </a:lnTo>
                <a:lnTo>
                  <a:pt x="273" y="177"/>
                </a:lnTo>
                <a:lnTo>
                  <a:pt x="273" y="178"/>
                </a:lnTo>
                <a:lnTo>
                  <a:pt x="273" y="180"/>
                </a:lnTo>
                <a:lnTo>
                  <a:pt x="273" y="185"/>
                </a:lnTo>
                <a:lnTo>
                  <a:pt x="273" y="188"/>
                </a:lnTo>
                <a:lnTo>
                  <a:pt x="273" y="191"/>
                </a:lnTo>
                <a:lnTo>
                  <a:pt x="273" y="196"/>
                </a:lnTo>
                <a:lnTo>
                  <a:pt x="263" y="196"/>
                </a:lnTo>
                <a:lnTo>
                  <a:pt x="263" y="199"/>
                </a:lnTo>
                <a:lnTo>
                  <a:pt x="263" y="204"/>
                </a:lnTo>
                <a:lnTo>
                  <a:pt x="263" y="213"/>
                </a:lnTo>
                <a:lnTo>
                  <a:pt x="262" y="214"/>
                </a:lnTo>
                <a:lnTo>
                  <a:pt x="262" y="224"/>
                </a:lnTo>
                <a:lnTo>
                  <a:pt x="252" y="224"/>
                </a:lnTo>
                <a:lnTo>
                  <a:pt x="252" y="226"/>
                </a:lnTo>
                <a:lnTo>
                  <a:pt x="252" y="227"/>
                </a:lnTo>
                <a:lnTo>
                  <a:pt x="252" y="229"/>
                </a:lnTo>
                <a:lnTo>
                  <a:pt x="252" y="232"/>
                </a:lnTo>
                <a:lnTo>
                  <a:pt x="253" y="232"/>
                </a:lnTo>
                <a:lnTo>
                  <a:pt x="260" y="232"/>
                </a:lnTo>
                <a:lnTo>
                  <a:pt x="260" y="234"/>
                </a:lnTo>
                <a:lnTo>
                  <a:pt x="260" y="237"/>
                </a:lnTo>
                <a:lnTo>
                  <a:pt x="260" y="240"/>
                </a:lnTo>
                <a:lnTo>
                  <a:pt x="260" y="242"/>
                </a:lnTo>
                <a:lnTo>
                  <a:pt x="260" y="244"/>
                </a:lnTo>
                <a:lnTo>
                  <a:pt x="260" y="250"/>
                </a:lnTo>
                <a:lnTo>
                  <a:pt x="260" y="252"/>
                </a:lnTo>
                <a:lnTo>
                  <a:pt x="260" y="257"/>
                </a:lnTo>
                <a:lnTo>
                  <a:pt x="260" y="258"/>
                </a:lnTo>
                <a:lnTo>
                  <a:pt x="260" y="260"/>
                </a:lnTo>
                <a:lnTo>
                  <a:pt x="260" y="262"/>
                </a:lnTo>
                <a:lnTo>
                  <a:pt x="260" y="263"/>
                </a:lnTo>
                <a:lnTo>
                  <a:pt x="260" y="268"/>
                </a:lnTo>
                <a:lnTo>
                  <a:pt x="260" y="270"/>
                </a:lnTo>
                <a:lnTo>
                  <a:pt x="260" y="271"/>
                </a:lnTo>
                <a:lnTo>
                  <a:pt x="260" y="273"/>
                </a:lnTo>
                <a:lnTo>
                  <a:pt x="260" y="275"/>
                </a:lnTo>
                <a:lnTo>
                  <a:pt x="260" y="276"/>
                </a:lnTo>
                <a:lnTo>
                  <a:pt x="260" y="278"/>
                </a:lnTo>
                <a:lnTo>
                  <a:pt x="260" y="280"/>
                </a:lnTo>
                <a:lnTo>
                  <a:pt x="260" y="283"/>
                </a:lnTo>
                <a:lnTo>
                  <a:pt x="260" y="284"/>
                </a:lnTo>
                <a:lnTo>
                  <a:pt x="260" y="288"/>
                </a:lnTo>
                <a:lnTo>
                  <a:pt x="260" y="289"/>
                </a:lnTo>
                <a:lnTo>
                  <a:pt x="260" y="291"/>
                </a:lnTo>
                <a:lnTo>
                  <a:pt x="260" y="294"/>
                </a:lnTo>
                <a:lnTo>
                  <a:pt x="260" y="296"/>
                </a:lnTo>
                <a:lnTo>
                  <a:pt x="260" y="299"/>
                </a:lnTo>
                <a:lnTo>
                  <a:pt x="260" y="302"/>
                </a:lnTo>
                <a:lnTo>
                  <a:pt x="260" y="304"/>
                </a:lnTo>
                <a:lnTo>
                  <a:pt x="258" y="307"/>
                </a:lnTo>
                <a:lnTo>
                  <a:pt x="258" y="309"/>
                </a:lnTo>
                <a:lnTo>
                  <a:pt x="258" y="314"/>
                </a:lnTo>
                <a:lnTo>
                  <a:pt x="258" y="315"/>
                </a:lnTo>
                <a:lnTo>
                  <a:pt x="258" y="319"/>
                </a:lnTo>
                <a:lnTo>
                  <a:pt x="258" y="322"/>
                </a:lnTo>
                <a:lnTo>
                  <a:pt x="258" y="324"/>
                </a:lnTo>
                <a:lnTo>
                  <a:pt x="258" y="325"/>
                </a:lnTo>
                <a:lnTo>
                  <a:pt x="258" y="332"/>
                </a:lnTo>
                <a:lnTo>
                  <a:pt x="258" y="333"/>
                </a:lnTo>
                <a:lnTo>
                  <a:pt x="258" y="335"/>
                </a:lnTo>
                <a:lnTo>
                  <a:pt x="258" y="337"/>
                </a:lnTo>
                <a:lnTo>
                  <a:pt x="258" y="338"/>
                </a:lnTo>
                <a:lnTo>
                  <a:pt x="258" y="340"/>
                </a:lnTo>
                <a:lnTo>
                  <a:pt x="258" y="342"/>
                </a:lnTo>
                <a:lnTo>
                  <a:pt x="257" y="343"/>
                </a:lnTo>
                <a:lnTo>
                  <a:pt x="257" y="346"/>
                </a:lnTo>
                <a:lnTo>
                  <a:pt x="257" y="348"/>
                </a:lnTo>
                <a:lnTo>
                  <a:pt x="257" y="350"/>
                </a:lnTo>
                <a:lnTo>
                  <a:pt x="257" y="353"/>
                </a:lnTo>
                <a:lnTo>
                  <a:pt x="257" y="358"/>
                </a:lnTo>
                <a:lnTo>
                  <a:pt x="257" y="360"/>
                </a:lnTo>
                <a:lnTo>
                  <a:pt x="257" y="366"/>
                </a:lnTo>
                <a:lnTo>
                  <a:pt x="257" y="369"/>
                </a:lnTo>
                <a:lnTo>
                  <a:pt x="257" y="373"/>
                </a:lnTo>
                <a:lnTo>
                  <a:pt x="253" y="371"/>
                </a:lnTo>
                <a:lnTo>
                  <a:pt x="248" y="371"/>
                </a:lnTo>
                <a:lnTo>
                  <a:pt x="247" y="371"/>
                </a:lnTo>
                <a:lnTo>
                  <a:pt x="244" y="371"/>
                </a:lnTo>
                <a:lnTo>
                  <a:pt x="239" y="371"/>
                </a:lnTo>
                <a:lnTo>
                  <a:pt x="237" y="371"/>
                </a:lnTo>
                <a:lnTo>
                  <a:pt x="235" y="371"/>
                </a:lnTo>
                <a:lnTo>
                  <a:pt x="232" y="371"/>
                </a:lnTo>
                <a:lnTo>
                  <a:pt x="231" y="371"/>
                </a:lnTo>
                <a:lnTo>
                  <a:pt x="229" y="371"/>
                </a:lnTo>
                <a:lnTo>
                  <a:pt x="226" y="371"/>
                </a:lnTo>
                <a:lnTo>
                  <a:pt x="221" y="371"/>
                </a:lnTo>
                <a:lnTo>
                  <a:pt x="214" y="371"/>
                </a:lnTo>
                <a:lnTo>
                  <a:pt x="213" y="371"/>
                </a:lnTo>
                <a:lnTo>
                  <a:pt x="211" y="371"/>
                </a:lnTo>
                <a:lnTo>
                  <a:pt x="209" y="371"/>
                </a:lnTo>
                <a:lnTo>
                  <a:pt x="209" y="369"/>
                </a:lnTo>
                <a:lnTo>
                  <a:pt x="206" y="369"/>
                </a:lnTo>
                <a:lnTo>
                  <a:pt x="203" y="369"/>
                </a:lnTo>
                <a:lnTo>
                  <a:pt x="199" y="369"/>
                </a:lnTo>
                <a:lnTo>
                  <a:pt x="196" y="369"/>
                </a:lnTo>
                <a:lnTo>
                  <a:pt x="193" y="369"/>
                </a:lnTo>
                <a:lnTo>
                  <a:pt x="191" y="369"/>
                </a:lnTo>
                <a:lnTo>
                  <a:pt x="190" y="369"/>
                </a:lnTo>
                <a:lnTo>
                  <a:pt x="188" y="369"/>
                </a:lnTo>
                <a:lnTo>
                  <a:pt x="183" y="369"/>
                </a:lnTo>
                <a:lnTo>
                  <a:pt x="177" y="368"/>
                </a:lnTo>
                <a:lnTo>
                  <a:pt x="173" y="368"/>
                </a:lnTo>
                <a:lnTo>
                  <a:pt x="170" y="368"/>
                </a:lnTo>
                <a:lnTo>
                  <a:pt x="168" y="368"/>
                </a:lnTo>
                <a:lnTo>
                  <a:pt x="165" y="368"/>
                </a:lnTo>
                <a:lnTo>
                  <a:pt x="164" y="368"/>
                </a:lnTo>
                <a:lnTo>
                  <a:pt x="162" y="368"/>
                </a:lnTo>
                <a:lnTo>
                  <a:pt x="159" y="368"/>
                </a:lnTo>
                <a:lnTo>
                  <a:pt x="157" y="368"/>
                </a:lnTo>
                <a:lnTo>
                  <a:pt x="155" y="368"/>
                </a:lnTo>
                <a:lnTo>
                  <a:pt x="154" y="368"/>
                </a:lnTo>
                <a:lnTo>
                  <a:pt x="150" y="368"/>
                </a:lnTo>
                <a:lnTo>
                  <a:pt x="147" y="368"/>
                </a:lnTo>
                <a:lnTo>
                  <a:pt x="144" y="368"/>
                </a:lnTo>
                <a:lnTo>
                  <a:pt x="139" y="368"/>
                </a:lnTo>
                <a:lnTo>
                  <a:pt x="132" y="368"/>
                </a:lnTo>
                <a:lnTo>
                  <a:pt x="131" y="368"/>
                </a:lnTo>
                <a:lnTo>
                  <a:pt x="129" y="368"/>
                </a:lnTo>
                <a:lnTo>
                  <a:pt x="126" y="368"/>
                </a:lnTo>
                <a:lnTo>
                  <a:pt x="124" y="368"/>
                </a:lnTo>
                <a:lnTo>
                  <a:pt x="123" y="366"/>
                </a:lnTo>
                <a:lnTo>
                  <a:pt x="121" y="366"/>
                </a:lnTo>
                <a:lnTo>
                  <a:pt x="111" y="366"/>
                </a:lnTo>
                <a:lnTo>
                  <a:pt x="111" y="369"/>
                </a:lnTo>
                <a:lnTo>
                  <a:pt x="111" y="371"/>
                </a:lnTo>
                <a:lnTo>
                  <a:pt x="111" y="373"/>
                </a:lnTo>
                <a:lnTo>
                  <a:pt x="111" y="376"/>
                </a:lnTo>
                <a:lnTo>
                  <a:pt x="111" y="381"/>
                </a:lnTo>
                <a:lnTo>
                  <a:pt x="111" y="384"/>
                </a:lnTo>
                <a:lnTo>
                  <a:pt x="111" y="387"/>
                </a:lnTo>
                <a:lnTo>
                  <a:pt x="111" y="389"/>
                </a:lnTo>
                <a:lnTo>
                  <a:pt x="110" y="392"/>
                </a:lnTo>
                <a:lnTo>
                  <a:pt x="110" y="394"/>
                </a:lnTo>
                <a:lnTo>
                  <a:pt x="110" y="397"/>
                </a:lnTo>
                <a:lnTo>
                  <a:pt x="110" y="399"/>
                </a:lnTo>
                <a:lnTo>
                  <a:pt x="110" y="400"/>
                </a:lnTo>
                <a:lnTo>
                  <a:pt x="110" y="402"/>
                </a:lnTo>
                <a:lnTo>
                  <a:pt x="110" y="404"/>
                </a:lnTo>
                <a:lnTo>
                  <a:pt x="110" y="407"/>
                </a:lnTo>
                <a:lnTo>
                  <a:pt x="110" y="410"/>
                </a:lnTo>
                <a:lnTo>
                  <a:pt x="110" y="413"/>
                </a:lnTo>
                <a:lnTo>
                  <a:pt x="110" y="415"/>
                </a:lnTo>
                <a:lnTo>
                  <a:pt x="110" y="418"/>
                </a:lnTo>
                <a:lnTo>
                  <a:pt x="108" y="420"/>
                </a:lnTo>
                <a:lnTo>
                  <a:pt x="108" y="422"/>
                </a:lnTo>
                <a:lnTo>
                  <a:pt x="108" y="423"/>
                </a:lnTo>
                <a:lnTo>
                  <a:pt x="108" y="425"/>
                </a:lnTo>
                <a:lnTo>
                  <a:pt x="110" y="425"/>
                </a:lnTo>
                <a:lnTo>
                  <a:pt x="108" y="431"/>
                </a:lnTo>
                <a:lnTo>
                  <a:pt x="108" y="438"/>
                </a:lnTo>
                <a:lnTo>
                  <a:pt x="108" y="448"/>
                </a:lnTo>
                <a:lnTo>
                  <a:pt x="108" y="449"/>
                </a:lnTo>
                <a:lnTo>
                  <a:pt x="108" y="451"/>
                </a:lnTo>
                <a:lnTo>
                  <a:pt x="108" y="453"/>
                </a:lnTo>
                <a:lnTo>
                  <a:pt x="108" y="454"/>
                </a:lnTo>
                <a:lnTo>
                  <a:pt x="108" y="456"/>
                </a:lnTo>
                <a:lnTo>
                  <a:pt x="118" y="456"/>
                </a:lnTo>
                <a:lnTo>
                  <a:pt x="123" y="456"/>
                </a:lnTo>
                <a:lnTo>
                  <a:pt x="124" y="456"/>
                </a:lnTo>
                <a:lnTo>
                  <a:pt x="126" y="456"/>
                </a:lnTo>
                <a:lnTo>
                  <a:pt x="129" y="458"/>
                </a:lnTo>
                <a:lnTo>
                  <a:pt x="132" y="458"/>
                </a:lnTo>
                <a:lnTo>
                  <a:pt x="134" y="458"/>
                </a:lnTo>
                <a:lnTo>
                  <a:pt x="134" y="459"/>
                </a:lnTo>
                <a:lnTo>
                  <a:pt x="134" y="461"/>
                </a:lnTo>
                <a:lnTo>
                  <a:pt x="134" y="463"/>
                </a:lnTo>
                <a:lnTo>
                  <a:pt x="134" y="464"/>
                </a:lnTo>
                <a:lnTo>
                  <a:pt x="134" y="466"/>
                </a:lnTo>
                <a:lnTo>
                  <a:pt x="134" y="474"/>
                </a:lnTo>
                <a:lnTo>
                  <a:pt x="134" y="477"/>
                </a:lnTo>
                <a:lnTo>
                  <a:pt x="132" y="477"/>
                </a:lnTo>
                <a:lnTo>
                  <a:pt x="131" y="477"/>
                </a:lnTo>
                <a:lnTo>
                  <a:pt x="129" y="477"/>
                </a:lnTo>
                <a:lnTo>
                  <a:pt x="126" y="477"/>
                </a:lnTo>
                <a:lnTo>
                  <a:pt x="124" y="477"/>
                </a:lnTo>
                <a:lnTo>
                  <a:pt x="121" y="477"/>
                </a:lnTo>
                <a:lnTo>
                  <a:pt x="116" y="477"/>
                </a:lnTo>
                <a:lnTo>
                  <a:pt x="111" y="477"/>
                </a:lnTo>
                <a:lnTo>
                  <a:pt x="108" y="476"/>
                </a:lnTo>
                <a:lnTo>
                  <a:pt x="106" y="476"/>
                </a:lnTo>
                <a:lnTo>
                  <a:pt x="101" y="476"/>
                </a:lnTo>
                <a:lnTo>
                  <a:pt x="100" y="476"/>
                </a:lnTo>
                <a:lnTo>
                  <a:pt x="98" y="476"/>
                </a:lnTo>
                <a:lnTo>
                  <a:pt x="97" y="476"/>
                </a:lnTo>
                <a:lnTo>
                  <a:pt x="95" y="476"/>
                </a:lnTo>
                <a:lnTo>
                  <a:pt x="93" y="476"/>
                </a:lnTo>
                <a:lnTo>
                  <a:pt x="90" y="476"/>
                </a:lnTo>
                <a:lnTo>
                  <a:pt x="87" y="476"/>
                </a:lnTo>
                <a:lnTo>
                  <a:pt x="83" y="476"/>
                </a:lnTo>
                <a:lnTo>
                  <a:pt x="80" y="476"/>
                </a:lnTo>
                <a:lnTo>
                  <a:pt x="79" y="474"/>
                </a:lnTo>
                <a:lnTo>
                  <a:pt x="77" y="474"/>
                </a:lnTo>
                <a:lnTo>
                  <a:pt x="74" y="474"/>
                </a:lnTo>
                <a:lnTo>
                  <a:pt x="72" y="474"/>
                </a:lnTo>
                <a:lnTo>
                  <a:pt x="69" y="474"/>
                </a:lnTo>
                <a:lnTo>
                  <a:pt x="65" y="474"/>
                </a:lnTo>
                <a:lnTo>
                  <a:pt x="64" y="474"/>
                </a:lnTo>
                <a:lnTo>
                  <a:pt x="61" y="474"/>
                </a:lnTo>
                <a:lnTo>
                  <a:pt x="56" y="474"/>
                </a:lnTo>
                <a:lnTo>
                  <a:pt x="49" y="474"/>
                </a:lnTo>
                <a:lnTo>
                  <a:pt x="48" y="474"/>
                </a:lnTo>
                <a:lnTo>
                  <a:pt x="34" y="472"/>
                </a:lnTo>
                <a:lnTo>
                  <a:pt x="33" y="472"/>
                </a:lnTo>
                <a:lnTo>
                  <a:pt x="30" y="472"/>
                </a:lnTo>
                <a:lnTo>
                  <a:pt x="25" y="472"/>
                </a:lnTo>
                <a:lnTo>
                  <a:pt x="25" y="474"/>
                </a:lnTo>
                <a:lnTo>
                  <a:pt x="23" y="474"/>
                </a:lnTo>
                <a:lnTo>
                  <a:pt x="16" y="472"/>
                </a:lnTo>
                <a:lnTo>
                  <a:pt x="15" y="472"/>
                </a:lnTo>
                <a:lnTo>
                  <a:pt x="12" y="472"/>
                </a:lnTo>
                <a:lnTo>
                  <a:pt x="10" y="472"/>
                </a:lnTo>
                <a:lnTo>
                  <a:pt x="8" y="472"/>
                </a:lnTo>
                <a:lnTo>
                  <a:pt x="8" y="471"/>
                </a:lnTo>
                <a:lnTo>
                  <a:pt x="8" y="469"/>
                </a:lnTo>
                <a:lnTo>
                  <a:pt x="7" y="469"/>
                </a:lnTo>
                <a:lnTo>
                  <a:pt x="7" y="471"/>
                </a:lnTo>
                <a:lnTo>
                  <a:pt x="7" y="469"/>
                </a:lnTo>
                <a:lnTo>
                  <a:pt x="5" y="469"/>
                </a:lnTo>
                <a:lnTo>
                  <a:pt x="5" y="471"/>
                </a:lnTo>
                <a:lnTo>
                  <a:pt x="3" y="471"/>
                </a:lnTo>
                <a:lnTo>
                  <a:pt x="3" y="469"/>
                </a:lnTo>
                <a:lnTo>
                  <a:pt x="3" y="471"/>
                </a:lnTo>
                <a:lnTo>
                  <a:pt x="3" y="469"/>
                </a:lnTo>
                <a:lnTo>
                  <a:pt x="2" y="469"/>
                </a:lnTo>
                <a:lnTo>
                  <a:pt x="0" y="469"/>
                </a:lnTo>
                <a:lnTo>
                  <a:pt x="2" y="469"/>
                </a:lnTo>
                <a:lnTo>
                  <a:pt x="2" y="467"/>
                </a:lnTo>
                <a:lnTo>
                  <a:pt x="3" y="467"/>
                </a:lnTo>
                <a:lnTo>
                  <a:pt x="3" y="466"/>
                </a:lnTo>
                <a:lnTo>
                  <a:pt x="3" y="464"/>
                </a:lnTo>
                <a:lnTo>
                  <a:pt x="3" y="463"/>
                </a:lnTo>
                <a:lnTo>
                  <a:pt x="2" y="463"/>
                </a:lnTo>
                <a:lnTo>
                  <a:pt x="3" y="463"/>
                </a:lnTo>
                <a:lnTo>
                  <a:pt x="2" y="463"/>
                </a:lnTo>
                <a:lnTo>
                  <a:pt x="2" y="461"/>
                </a:lnTo>
                <a:lnTo>
                  <a:pt x="3" y="461"/>
                </a:lnTo>
                <a:lnTo>
                  <a:pt x="3" y="459"/>
                </a:lnTo>
                <a:lnTo>
                  <a:pt x="2" y="459"/>
                </a:lnTo>
                <a:lnTo>
                  <a:pt x="2" y="458"/>
                </a:lnTo>
                <a:lnTo>
                  <a:pt x="3" y="458"/>
                </a:lnTo>
                <a:lnTo>
                  <a:pt x="5" y="458"/>
                </a:lnTo>
                <a:lnTo>
                  <a:pt x="5" y="456"/>
                </a:lnTo>
                <a:lnTo>
                  <a:pt x="7" y="456"/>
                </a:lnTo>
                <a:lnTo>
                  <a:pt x="7" y="454"/>
                </a:lnTo>
                <a:lnTo>
                  <a:pt x="5" y="454"/>
                </a:lnTo>
                <a:lnTo>
                  <a:pt x="5" y="453"/>
                </a:lnTo>
                <a:lnTo>
                  <a:pt x="7" y="453"/>
                </a:lnTo>
                <a:lnTo>
                  <a:pt x="5" y="453"/>
                </a:lnTo>
                <a:lnTo>
                  <a:pt x="5" y="451"/>
                </a:lnTo>
                <a:lnTo>
                  <a:pt x="5" y="449"/>
                </a:lnTo>
                <a:lnTo>
                  <a:pt x="7" y="449"/>
                </a:lnTo>
                <a:lnTo>
                  <a:pt x="7" y="448"/>
                </a:lnTo>
                <a:lnTo>
                  <a:pt x="7" y="446"/>
                </a:lnTo>
                <a:lnTo>
                  <a:pt x="8" y="446"/>
                </a:lnTo>
                <a:lnTo>
                  <a:pt x="8" y="448"/>
                </a:lnTo>
                <a:lnTo>
                  <a:pt x="8" y="446"/>
                </a:lnTo>
                <a:lnTo>
                  <a:pt x="8" y="448"/>
                </a:lnTo>
                <a:lnTo>
                  <a:pt x="8" y="446"/>
                </a:lnTo>
                <a:lnTo>
                  <a:pt x="10" y="445"/>
                </a:lnTo>
                <a:lnTo>
                  <a:pt x="12" y="443"/>
                </a:lnTo>
                <a:lnTo>
                  <a:pt x="13" y="443"/>
                </a:lnTo>
                <a:lnTo>
                  <a:pt x="13" y="441"/>
                </a:lnTo>
                <a:lnTo>
                  <a:pt x="15" y="441"/>
                </a:lnTo>
                <a:lnTo>
                  <a:pt x="15" y="440"/>
                </a:lnTo>
                <a:lnTo>
                  <a:pt x="16" y="438"/>
                </a:lnTo>
                <a:lnTo>
                  <a:pt x="16" y="436"/>
                </a:lnTo>
                <a:lnTo>
                  <a:pt x="16" y="435"/>
                </a:lnTo>
                <a:lnTo>
                  <a:pt x="16" y="433"/>
                </a:lnTo>
                <a:lnTo>
                  <a:pt x="16" y="431"/>
                </a:lnTo>
                <a:lnTo>
                  <a:pt x="18" y="431"/>
                </a:lnTo>
                <a:lnTo>
                  <a:pt x="18" y="430"/>
                </a:lnTo>
                <a:lnTo>
                  <a:pt x="18" y="428"/>
                </a:lnTo>
                <a:lnTo>
                  <a:pt x="18" y="427"/>
                </a:lnTo>
                <a:lnTo>
                  <a:pt x="18" y="425"/>
                </a:lnTo>
                <a:lnTo>
                  <a:pt x="20" y="425"/>
                </a:lnTo>
                <a:lnTo>
                  <a:pt x="20" y="423"/>
                </a:lnTo>
                <a:lnTo>
                  <a:pt x="20" y="422"/>
                </a:lnTo>
                <a:lnTo>
                  <a:pt x="20" y="420"/>
                </a:lnTo>
                <a:lnTo>
                  <a:pt x="20" y="418"/>
                </a:lnTo>
                <a:lnTo>
                  <a:pt x="21" y="418"/>
                </a:lnTo>
                <a:lnTo>
                  <a:pt x="21" y="417"/>
                </a:lnTo>
                <a:lnTo>
                  <a:pt x="21" y="415"/>
                </a:lnTo>
                <a:lnTo>
                  <a:pt x="21" y="413"/>
                </a:lnTo>
                <a:lnTo>
                  <a:pt x="21" y="412"/>
                </a:lnTo>
                <a:lnTo>
                  <a:pt x="23" y="410"/>
                </a:lnTo>
                <a:lnTo>
                  <a:pt x="23" y="409"/>
                </a:lnTo>
                <a:lnTo>
                  <a:pt x="23" y="407"/>
                </a:lnTo>
                <a:lnTo>
                  <a:pt x="23" y="405"/>
                </a:lnTo>
                <a:lnTo>
                  <a:pt x="23" y="404"/>
                </a:lnTo>
                <a:lnTo>
                  <a:pt x="23" y="402"/>
                </a:lnTo>
                <a:lnTo>
                  <a:pt x="25" y="400"/>
                </a:lnTo>
                <a:lnTo>
                  <a:pt x="26" y="399"/>
                </a:lnTo>
                <a:lnTo>
                  <a:pt x="28" y="399"/>
                </a:lnTo>
                <a:lnTo>
                  <a:pt x="28" y="397"/>
                </a:lnTo>
                <a:lnTo>
                  <a:pt x="30" y="396"/>
                </a:lnTo>
                <a:lnTo>
                  <a:pt x="31" y="394"/>
                </a:lnTo>
                <a:lnTo>
                  <a:pt x="31" y="392"/>
                </a:lnTo>
                <a:lnTo>
                  <a:pt x="33" y="391"/>
                </a:lnTo>
                <a:lnTo>
                  <a:pt x="33" y="389"/>
                </a:lnTo>
                <a:lnTo>
                  <a:pt x="33" y="387"/>
                </a:lnTo>
                <a:lnTo>
                  <a:pt x="33" y="386"/>
                </a:lnTo>
                <a:lnTo>
                  <a:pt x="34" y="386"/>
                </a:lnTo>
                <a:lnTo>
                  <a:pt x="34" y="387"/>
                </a:lnTo>
                <a:lnTo>
                  <a:pt x="36" y="387"/>
                </a:lnTo>
                <a:lnTo>
                  <a:pt x="36" y="389"/>
                </a:lnTo>
                <a:lnTo>
                  <a:pt x="36" y="391"/>
                </a:lnTo>
                <a:lnTo>
                  <a:pt x="38" y="392"/>
                </a:lnTo>
                <a:lnTo>
                  <a:pt x="38" y="394"/>
                </a:lnTo>
                <a:lnTo>
                  <a:pt x="38" y="396"/>
                </a:lnTo>
                <a:lnTo>
                  <a:pt x="38" y="397"/>
                </a:lnTo>
                <a:lnTo>
                  <a:pt x="39" y="397"/>
                </a:lnTo>
                <a:lnTo>
                  <a:pt x="39" y="399"/>
                </a:lnTo>
                <a:lnTo>
                  <a:pt x="41" y="399"/>
                </a:lnTo>
                <a:lnTo>
                  <a:pt x="41" y="400"/>
                </a:lnTo>
                <a:lnTo>
                  <a:pt x="43" y="400"/>
                </a:lnTo>
                <a:lnTo>
                  <a:pt x="44" y="400"/>
                </a:lnTo>
                <a:lnTo>
                  <a:pt x="46" y="400"/>
                </a:lnTo>
                <a:lnTo>
                  <a:pt x="44" y="400"/>
                </a:lnTo>
                <a:lnTo>
                  <a:pt x="43" y="399"/>
                </a:lnTo>
                <a:lnTo>
                  <a:pt x="43" y="400"/>
                </a:lnTo>
                <a:lnTo>
                  <a:pt x="41" y="399"/>
                </a:lnTo>
                <a:lnTo>
                  <a:pt x="39" y="399"/>
                </a:lnTo>
                <a:lnTo>
                  <a:pt x="39" y="397"/>
                </a:lnTo>
                <a:lnTo>
                  <a:pt x="39" y="396"/>
                </a:lnTo>
                <a:lnTo>
                  <a:pt x="38" y="396"/>
                </a:lnTo>
                <a:lnTo>
                  <a:pt x="38" y="394"/>
                </a:lnTo>
                <a:lnTo>
                  <a:pt x="39" y="394"/>
                </a:lnTo>
                <a:lnTo>
                  <a:pt x="39" y="396"/>
                </a:lnTo>
                <a:lnTo>
                  <a:pt x="41" y="396"/>
                </a:lnTo>
                <a:lnTo>
                  <a:pt x="41" y="394"/>
                </a:lnTo>
                <a:lnTo>
                  <a:pt x="43" y="392"/>
                </a:lnTo>
                <a:lnTo>
                  <a:pt x="43" y="391"/>
                </a:lnTo>
                <a:lnTo>
                  <a:pt x="43" y="389"/>
                </a:lnTo>
                <a:lnTo>
                  <a:pt x="41" y="389"/>
                </a:lnTo>
                <a:lnTo>
                  <a:pt x="41" y="387"/>
                </a:lnTo>
                <a:lnTo>
                  <a:pt x="39" y="387"/>
                </a:lnTo>
                <a:lnTo>
                  <a:pt x="38" y="387"/>
                </a:lnTo>
                <a:lnTo>
                  <a:pt x="38" y="386"/>
                </a:lnTo>
                <a:lnTo>
                  <a:pt x="36" y="386"/>
                </a:lnTo>
                <a:lnTo>
                  <a:pt x="36" y="384"/>
                </a:lnTo>
                <a:lnTo>
                  <a:pt x="36" y="382"/>
                </a:lnTo>
                <a:lnTo>
                  <a:pt x="36" y="384"/>
                </a:lnTo>
                <a:lnTo>
                  <a:pt x="34" y="384"/>
                </a:lnTo>
                <a:lnTo>
                  <a:pt x="33" y="384"/>
                </a:lnTo>
                <a:lnTo>
                  <a:pt x="33" y="382"/>
                </a:lnTo>
                <a:lnTo>
                  <a:pt x="33" y="381"/>
                </a:lnTo>
                <a:lnTo>
                  <a:pt x="33" y="379"/>
                </a:lnTo>
                <a:lnTo>
                  <a:pt x="33" y="378"/>
                </a:lnTo>
                <a:lnTo>
                  <a:pt x="31" y="376"/>
                </a:lnTo>
                <a:lnTo>
                  <a:pt x="30" y="376"/>
                </a:lnTo>
                <a:lnTo>
                  <a:pt x="30" y="374"/>
                </a:lnTo>
                <a:lnTo>
                  <a:pt x="30" y="373"/>
                </a:lnTo>
                <a:lnTo>
                  <a:pt x="30" y="371"/>
                </a:lnTo>
                <a:lnTo>
                  <a:pt x="31" y="369"/>
                </a:lnTo>
                <a:lnTo>
                  <a:pt x="33" y="368"/>
                </a:lnTo>
                <a:lnTo>
                  <a:pt x="33" y="366"/>
                </a:lnTo>
                <a:lnTo>
                  <a:pt x="34" y="366"/>
                </a:lnTo>
                <a:lnTo>
                  <a:pt x="36" y="366"/>
                </a:lnTo>
                <a:lnTo>
                  <a:pt x="36" y="368"/>
                </a:lnTo>
                <a:lnTo>
                  <a:pt x="36" y="366"/>
                </a:lnTo>
                <a:lnTo>
                  <a:pt x="34" y="366"/>
                </a:lnTo>
                <a:lnTo>
                  <a:pt x="33" y="366"/>
                </a:lnTo>
                <a:lnTo>
                  <a:pt x="33" y="368"/>
                </a:lnTo>
                <a:lnTo>
                  <a:pt x="31" y="368"/>
                </a:lnTo>
                <a:lnTo>
                  <a:pt x="31" y="369"/>
                </a:lnTo>
                <a:lnTo>
                  <a:pt x="30" y="369"/>
                </a:lnTo>
                <a:lnTo>
                  <a:pt x="30" y="371"/>
                </a:lnTo>
                <a:lnTo>
                  <a:pt x="30" y="373"/>
                </a:lnTo>
                <a:lnTo>
                  <a:pt x="28" y="373"/>
                </a:lnTo>
                <a:lnTo>
                  <a:pt x="28" y="374"/>
                </a:lnTo>
                <a:lnTo>
                  <a:pt x="30" y="374"/>
                </a:lnTo>
                <a:lnTo>
                  <a:pt x="30" y="376"/>
                </a:lnTo>
                <a:lnTo>
                  <a:pt x="31" y="376"/>
                </a:lnTo>
                <a:lnTo>
                  <a:pt x="31" y="378"/>
                </a:lnTo>
                <a:lnTo>
                  <a:pt x="33" y="378"/>
                </a:lnTo>
                <a:lnTo>
                  <a:pt x="33" y="379"/>
                </a:lnTo>
                <a:lnTo>
                  <a:pt x="33" y="381"/>
                </a:lnTo>
                <a:lnTo>
                  <a:pt x="33" y="382"/>
                </a:lnTo>
                <a:lnTo>
                  <a:pt x="31" y="382"/>
                </a:lnTo>
                <a:lnTo>
                  <a:pt x="31" y="384"/>
                </a:lnTo>
                <a:lnTo>
                  <a:pt x="31" y="386"/>
                </a:lnTo>
                <a:lnTo>
                  <a:pt x="31" y="387"/>
                </a:lnTo>
                <a:lnTo>
                  <a:pt x="31" y="389"/>
                </a:lnTo>
                <a:lnTo>
                  <a:pt x="30" y="389"/>
                </a:lnTo>
                <a:lnTo>
                  <a:pt x="28" y="391"/>
                </a:lnTo>
                <a:lnTo>
                  <a:pt x="26" y="392"/>
                </a:lnTo>
                <a:lnTo>
                  <a:pt x="26" y="394"/>
                </a:lnTo>
                <a:lnTo>
                  <a:pt x="26" y="396"/>
                </a:lnTo>
                <a:lnTo>
                  <a:pt x="26" y="397"/>
                </a:lnTo>
                <a:lnTo>
                  <a:pt x="25" y="397"/>
                </a:lnTo>
                <a:lnTo>
                  <a:pt x="25" y="396"/>
                </a:lnTo>
                <a:lnTo>
                  <a:pt x="25" y="394"/>
                </a:lnTo>
                <a:lnTo>
                  <a:pt x="25" y="392"/>
                </a:lnTo>
                <a:lnTo>
                  <a:pt x="26" y="392"/>
                </a:lnTo>
                <a:lnTo>
                  <a:pt x="25" y="392"/>
                </a:lnTo>
                <a:lnTo>
                  <a:pt x="26" y="392"/>
                </a:lnTo>
                <a:lnTo>
                  <a:pt x="26" y="391"/>
                </a:lnTo>
                <a:lnTo>
                  <a:pt x="26" y="389"/>
                </a:lnTo>
                <a:lnTo>
                  <a:pt x="26" y="387"/>
                </a:lnTo>
                <a:lnTo>
                  <a:pt x="26" y="386"/>
                </a:lnTo>
                <a:lnTo>
                  <a:pt x="26" y="384"/>
                </a:lnTo>
                <a:lnTo>
                  <a:pt x="26" y="382"/>
                </a:lnTo>
                <a:lnTo>
                  <a:pt x="26" y="381"/>
                </a:lnTo>
                <a:lnTo>
                  <a:pt x="26" y="379"/>
                </a:lnTo>
                <a:lnTo>
                  <a:pt x="28" y="379"/>
                </a:lnTo>
                <a:lnTo>
                  <a:pt x="28" y="378"/>
                </a:lnTo>
                <a:lnTo>
                  <a:pt x="28" y="376"/>
                </a:lnTo>
                <a:lnTo>
                  <a:pt x="28" y="374"/>
                </a:lnTo>
                <a:lnTo>
                  <a:pt x="28" y="373"/>
                </a:lnTo>
                <a:lnTo>
                  <a:pt x="28" y="371"/>
                </a:lnTo>
                <a:lnTo>
                  <a:pt x="28" y="369"/>
                </a:lnTo>
                <a:lnTo>
                  <a:pt x="26" y="369"/>
                </a:lnTo>
                <a:lnTo>
                  <a:pt x="26" y="368"/>
                </a:lnTo>
                <a:lnTo>
                  <a:pt x="26" y="366"/>
                </a:lnTo>
                <a:lnTo>
                  <a:pt x="26" y="364"/>
                </a:lnTo>
                <a:lnTo>
                  <a:pt x="26" y="363"/>
                </a:lnTo>
                <a:lnTo>
                  <a:pt x="25" y="363"/>
                </a:lnTo>
                <a:lnTo>
                  <a:pt x="25" y="361"/>
                </a:lnTo>
                <a:lnTo>
                  <a:pt x="23" y="363"/>
                </a:lnTo>
                <a:lnTo>
                  <a:pt x="23" y="361"/>
                </a:lnTo>
                <a:lnTo>
                  <a:pt x="25" y="361"/>
                </a:lnTo>
                <a:lnTo>
                  <a:pt x="25" y="360"/>
                </a:lnTo>
                <a:lnTo>
                  <a:pt x="23" y="360"/>
                </a:lnTo>
                <a:lnTo>
                  <a:pt x="25" y="360"/>
                </a:lnTo>
                <a:lnTo>
                  <a:pt x="26" y="360"/>
                </a:lnTo>
                <a:lnTo>
                  <a:pt x="26" y="358"/>
                </a:lnTo>
                <a:lnTo>
                  <a:pt x="26" y="356"/>
                </a:lnTo>
                <a:lnTo>
                  <a:pt x="26" y="355"/>
                </a:lnTo>
                <a:lnTo>
                  <a:pt x="26" y="353"/>
                </a:lnTo>
                <a:lnTo>
                  <a:pt x="26" y="351"/>
                </a:lnTo>
                <a:lnTo>
                  <a:pt x="28" y="351"/>
                </a:lnTo>
                <a:lnTo>
                  <a:pt x="28" y="350"/>
                </a:lnTo>
                <a:lnTo>
                  <a:pt x="28" y="348"/>
                </a:lnTo>
                <a:lnTo>
                  <a:pt x="28" y="346"/>
                </a:lnTo>
                <a:lnTo>
                  <a:pt x="28" y="345"/>
                </a:lnTo>
                <a:lnTo>
                  <a:pt x="28" y="343"/>
                </a:lnTo>
                <a:lnTo>
                  <a:pt x="30" y="343"/>
                </a:lnTo>
                <a:lnTo>
                  <a:pt x="30" y="342"/>
                </a:lnTo>
                <a:lnTo>
                  <a:pt x="30" y="340"/>
                </a:lnTo>
                <a:lnTo>
                  <a:pt x="30" y="338"/>
                </a:lnTo>
                <a:lnTo>
                  <a:pt x="30" y="335"/>
                </a:lnTo>
                <a:lnTo>
                  <a:pt x="30" y="333"/>
                </a:lnTo>
                <a:lnTo>
                  <a:pt x="31" y="332"/>
                </a:lnTo>
                <a:lnTo>
                  <a:pt x="31" y="329"/>
                </a:lnTo>
                <a:lnTo>
                  <a:pt x="31" y="327"/>
                </a:lnTo>
                <a:lnTo>
                  <a:pt x="33" y="327"/>
                </a:lnTo>
                <a:lnTo>
                  <a:pt x="33" y="329"/>
                </a:lnTo>
                <a:lnTo>
                  <a:pt x="34" y="329"/>
                </a:lnTo>
                <a:lnTo>
                  <a:pt x="33" y="330"/>
                </a:lnTo>
                <a:lnTo>
                  <a:pt x="33" y="332"/>
                </a:lnTo>
                <a:lnTo>
                  <a:pt x="34" y="332"/>
                </a:lnTo>
                <a:lnTo>
                  <a:pt x="36" y="332"/>
                </a:lnTo>
                <a:lnTo>
                  <a:pt x="38" y="330"/>
                </a:lnTo>
                <a:lnTo>
                  <a:pt x="38" y="329"/>
                </a:lnTo>
                <a:lnTo>
                  <a:pt x="39" y="329"/>
                </a:lnTo>
                <a:lnTo>
                  <a:pt x="39" y="327"/>
                </a:lnTo>
                <a:lnTo>
                  <a:pt x="38" y="327"/>
                </a:lnTo>
                <a:lnTo>
                  <a:pt x="36" y="327"/>
                </a:lnTo>
                <a:lnTo>
                  <a:pt x="36" y="325"/>
                </a:lnTo>
                <a:lnTo>
                  <a:pt x="36" y="324"/>
                </a:lnTo>
                <a:lnTo>
                  <a:pt x="38" y="322"/>
                </a:lnTo>
                <a:lnTo>
                  <a:pt x="38" y="320"/>
                </a:lnTo>
                <a:lnTo>
                  <a:pt x="38" y="319"/>
                </a:lnTo>
                <a:lnTo>
                  <a:pt x="39" y="319"/>
                </a:lnTo>
                <a:lnTo>
                  <a:pt x="41" y="319"/>
                </a:lnTo>
                <a:lnTo>
                  <a:pt x="43" y="319"/>
                </a:lnTo>
                <a:lnTo>
                  <a:pt x="43" y="317"/>
                </a:lnTo>
                <a:lnTo>
                  <a:pt x="43" y="315"/>
                </a:lnTo>
                <a:lnTo>
                  <a:pt x="43" y="317"/>
                </a:lnTo>
                <a:lnTo>
                  <a:pt x="43" y="319"/>
                </a:lnTo>
                <a:lnTo>
                  <a:pt x="41" y="319"/>
                </a:lnTo>
                <a:lnTo>
                  <a:pt x="43" y="317"/>
                </a:lnTo>
                <a:lnTo>
                  <a:pt x="41" y="317"/>
                </a:lnTo>
                <a:lnTo>
                  <a:pt x="39" y="317"/>
                </a:lnTo>
                <a:lnTo>
                  <a:pt x="38" y="317"/>
                </a:lnTo>
                <a:lnTo>
                  <a:pt x="36" y="317"/>
                </a:lnTo>
                <a:lnTo>
                  <a:pt x="36" y="319"/>
                </a:lnTo>
                <a:lnTo>
                  <a:pt x="36" y="320"/>
                </a:lnTo>
                <a:lnTo>
                  <a:pt x="36" y="322"/>
                </a:lnTo>
                <a:lnTo>
                  <a:pt x="34" y="322"/>
                </a:lnTo>
                <a:lnTo>
                  <a:pt x="33" y="322"/>
                </a:lnTo>
                <a:lnTo>
                  <a:pt x="33" y="324"/>
                </a:lnTo>
                <a:lnTo>
                  <a:pt x="33" y="322"/>
                </a:lnTo>
                <a:lnTo>
                  <a:pt x="33" y="320"/>
                </a:lnTo>
                <a:lnTo>
                  <a:pt x="33" y="317"/>
                </a:lnTo>
                <a:lnTo>
                  <a:pt x="33" y="315"/>
                </a:lnTo>
                <a:lnTo>
                  <a:pt x="33" y="312"/>
                </a:lnTo>
                <a:lnTo>
                  <a:pt x="33" y="311"/>
                </a:lnTo>
                <a:lnTo>
                  <a:pt x="33" y="309"/>
                </a:lnTo>
                <a:lnTo>
                  <a:pt x="33" y="307"/>
                </a:lnTo>
                <a:lnTo>
                  <a:pt x="33" y="304"/>
                </a:lnTo>
                <a:lnTo>
                  <a:pt x="33" y="302"/>
                </a:lnTo>
                <a:lnTo>
                  <a:pt x="33" y="301"/>
                </a:lnTo>
                <a:lnTo>
                  <a:pt x="33" y="299"/>
                </a:lnTo>
                <a:lnTo>
                  <a:pt x="33" y="297"/>
                </a:lnTo>
                <a:lnTo>
                  <a:pt x="33" y="296"/>
                </a:lnTo>
                <a:lnTo>
                  <a:pt x="31" y="294"/>
                </a:lnTo>
                <a:lnTo>
                  <a:pt x="31" y="293"/>
                </a:lnTo>
                <a:lnTo>
                  <a:pt x="31" y="291"/>
                </a:lnTo>
                <a:lnTo>
                  <a:pt x="30" y="289"/>
                </a:lnTo>
                <a:lnTo>
                  <a:pt x="30" y="288"/>
                </a:lnTo>
                <a:lnTo>
                  <a:pt x="30" y="286"/>
                </a:lnTo>
                <a:lnTo>
                  <a:pt x="28" y="284"/>
                </a:lnTo>
                <a:lnTo>
                  <a:pt x="26" y="284"/>
                </a:lnTo>
                <a:lnTo>
                  <a:pt x="25" y="284"/>
                </a:lnTo>
                <a:lnTo>
                  <a:pt x="23" y="284"/>
                </a:lnTo>
                <a:lnTo>
                  <a:pt x="21" y="284"/>
                </a:lnTo>
                <a:lnTo>
                  <a:pt x="20" y="284"/>
                </a:lnTo>
                <a:lnTo>
                  <a:pt x="18" y="284"/>
                </a:lnTo>
                <a:lnTo>
                  <a:pt x="16" y="284"/>
                </a:lnTo>
                <a:lnTo>
                  <a:pt x="16" y="286"/>
                </a:lnTo>
                <a:lnTo>
                  <a:pt x="16" y="284"/>
                </a:lnTo>
                <a:lnTo>
                  <a:pt x="15" y="286"/>
                </a:lnTo>
                <a:lnTo>
                  <a:pt x="13" y="284"/>
                </a:lnTo>
                <a:lnTo>
                  <a:pt x="13" y="283"/>
                </a:lnTo>
                <a:lnTo>
                  <a:pt x="15" y="283"/>
                </a:lnTo>
                <a:lnTo>
                  <a:pt x="16" y="283"/>
                </a:lnTo>
                <a:lnTo>
                  <a:pt x="16" y="281"/>
                </a:lnTo>
                <a:lnTo>
                  <a:pt x="18" y="281"/>
                </a:lnTo>
                <a:lnTo>
                  <a:pt x="18" y="283"/>
                </a:lnTo>
                <a:lnTo>
                  <a:pt x="20" y="283"/>
                </a:lnTo>
                <a:lnTo>
                  <a:pt x="20" y="281"/>
                </a:lnTo>
                <a:lnTo>
                  <a:pt x="21" y="281"/>
                </a:lnTo>
                <a:lnTo>
                  <a:pt x="23" y="280"/>
                </a:lnTo>
                <a:lnTo>
                  <a:pt x="25" y="280"/>
                </a:lnTo>
                <a:lnTo>
                  <a:pt x="26" y="280"/>
                </a:lnTo>
                <a:lnTo>
                  <a:pt x="26" y="278"/>
                </a:lnTo>
                <a:lnTo>
                  <a:pt x="26" y="276"/>
                </a:lnTo>
                <a:lnTo>
                  <a:pt x="26" y="278"/>
                </a:lnTo>
                <a:lnTo>
                  <a:pt x="26" y="276"/>
                </a:lnTo>
                <a:lnTo>
                  <a:pt x="28" y="276"/>
                </a:lnTo>
                <a:lnTo>
                  <a:pt x="28" y="275"/>
                </a:lnTo>
                <a:lnTo>
                  <a:pt x="30" y="275"/>
                </a:lnTo>
                <a:lnTo>
                  <a:pt x="30" y="273"/>
                </a:lnTo>
                <a:lnTo>
                  <a:pt x="30" y="271"/>
                </a:lnTo>
                <a:lnTo>
                  <a:pt x="30" y="270"/>
                </a:lnTo>
                <a:lnTo>
                  <a:pt x="31" y="268"/>
                </a:lnTo>
                <a:lnTo>
                  <a:pt x="31" y="266"/>
                </a:lnTo>
                <a:lnTo>
                  <a:pt x="31" y="265"/>
                </a:lnTo>
                <a:lnTo>
                  <a:pt x="31" y="263"/>
                </a:lnTo>
                <a:lnTo>
                  <a:pt x="33" y="262"/>
                </a:lnTo>
                <a:lnTo>
                  <a:pt x="33" y="260"/>
                </a:lnTo>
                <a:lnTo>
                  <a:pt x="33" y="258"/>
                </a:lnTo>
                <a:lnTo>
                  <a:pt x="33" y="257"/>
                </a:lnTo>
                <a:lnTo>
                  <a:pt x="34" y="255"/>
                </a:lnTo>
                <a:lnTo>
                  <a:pt x="34" y="253"/>
                </a:lnTo>
                <a:lnTo>
                  <a:pt x="34" y="252"/>
                </a:lnTo>
                <a:lnTo>
                  <a:pt x="34" y="250"/>
                </a:lnTo>
                <a:lnTo>
                  <a:pt x="34" y="248"/>
                </a:lnTo>
                <a:lnTo>
                  <a:pt x="34" y="247"/>
                </a:lnTo>
                <a:lnTo>
                  <a:pt x="34" y="244"/>
                </a:lnTo>
                <a:lnTo>
                  <a:pt x="34" y="242"/>
                </a:lnTo>
                <a:lnTo>
                  <a:pt x="36" y="242"/>
                </a:lnTo>
                <a:lnTo>
                  <a:pt x="36" y="240"/>
                </a:lnTo>
                <a:lnTo>
                  <a:pt x="36" y="239"/>
                </a:lnTo>
                <a:lnTo>
                  <a:pt x="36" y="237"/>
                </a:lnTo>
                <a:lnTo>
                  <a:pt x="36" y="235"/>
                </a:lnTo>
                <a:lnTo>
                  <a:pt x="36" y="234"/>
                </a:lnTo>
                <a:lnTo>
                  <a:pt x="36" y="232"/>
                </a:lnTo>
                <a:lnTo>
                  <a:pt x="36" y="230"/>
                </a:lnTo>
                <a:lnTo>
                  <a:pt x="38" y="230"/>
                </a:lnTo>
                <a:lnTo>
                  <a:pt x="38" y="229"/>
                </a:lnTo>
                <a:lnTo>
                  <a:pt x="38" y="227"/>
                </a:lnTo>
                <a:lnTo>
                  <a:pt x="38" y="226"/>
                </a:lnTo>
                <a:lnTo>
                  <a:pt x="38" y="224"/>
                </a:lnTo>
                <a:lnTo>
                  <a:pt x="39" y="224"/>
                </a:lnTo>
                <a:lnTo>
                  <a:pt x="41" y="224"/>
                </a:lnTo>
                <a:lnTo>
                  <a:pt x="41" y="226"/>
                </a:lnTo>
                <a:lnTo>
                  <a:pt x="39" y="226"/>
                </a:lnTo>
                <a:lnTo>
                  <a:pt x="39" y="227"/>
                </a:lnTo>
                <a:lnTo>
                  <a:pt x="41" y="227"/>
                </a:lnTo>
                <a:lnTo>
                  <a:pt x="41" y="229"/>
                </a:lnTo>
                <a:lnTo>
                  <a:pt x="41" y="230"/>
                </a:lnTo>
                <a:lnTo>
                  <a:pt x="41" y="232"/>
                </a:lnTo>
                <a:lnTo>
                  <a:pt x="43" y="232"/>
                </a:lnTo>
                <a:lnTo>
                  <a:pt x="43" y="234"/>
                </a:lnTo>
                <a:lnTo>
                  <a:pt x="43" y="235"/>
                </a:lnTo>
                <a:lnTo>
                  <a:pt x="41" y="235"/>
                </a:lnTo>
                <a:lnTo>
                  <a:pt x="39" y="235"/>
                </a:lnTo>
                <a:lnTo>
                  <a:pt x="39" y="237"/>
                </a:lnTo>
                <a:lnTo>
                  <a:pt x="39" y="239"/>
                </a:lnTo>
                <a:lnTo>
                  <a:pt x="38" y="240"/>
                </a:lnTo>
                <a:lnTo>
                  <a:pt x="38" y="242"/>
                </a:lnTo>
                <a:lnTo>
                  <a:pt x="38" y="244"/>
                </a:lnTo>
                <a:lnTo>
                  <a:pt x="36" y="245"/>
                </a:lnTo>
                <a:lnTo>
                  <a:pt x="36" y="247"/>
                </a:lnTo>
                <a:lnTo>
                  <a:pt x="36" y="248"/>
                </a:lnTo>
                <a:lnTo>
                  <a:pt x="36" y="250"/>
                </a:lnTo>
                <a:lnTo>
                  <a:pt x="34" y="252"/>
                </a:lnTo>
                <a:lnTo>
                  <a:pt x="34" y="253"/>
                </a:lnTo>
                <a:lnTo>
                  <a:pt x="34" y="255"/>
                </a:lnTo>
                <a:lnTo>
                  <a:pt x="34" y="257"/>
                </a:lnTo>
                <a:lnTo>
                  <a:pt x="34" y="258"/>
                </a:lnTo>
                <a:lnTo>
                  <a:pt x="34" y="260"/>
                </a:lnTo>
                <a:lnTo>
                  <a:pt x="34" y="262"/>
                </a:lnTo>
                <a:lnTo>
                  <a:pt x="34" y="263"/>
                </a:lnTo>
                <a:lnTo>
                  <a:pt x="36" y="263"/>
                </a:lnTo>
                <a:lnTo>
                  <a:pt x="36" y="265"/>
                </a:lnTo>
                <a:lnTo>
                  <a:pt x="34" y="265"/>
                </a:lnTo>
                <a:lnTo>
                  <a:pt x="36" y="265"/>
                </a:lnTo>
                <a:lnTo>
                  <a:pt x="36" y="263"/>
                </a:lnTo>
                <a:lnTo>
                  <a:pt x="38" y="262"/>
                </a:lnTo>
                <a:lnTo>
                  <a:pt x="38" y="260"/>
                </a:lnTo>
                <a:lnTo>
                  <a:pt x="38" y="258"/>
                </a:lnTo>
                <a:lnTo>
                  <a:pt x="38" y="257"/>
                </a:lnTo>
                <a:lnTo>
                  <a:pt x="39" y="257"/>
                </a:lnTo>
                <a:lnTo>
                  <a:pt x="39" y="255"/>
                </a:lnTo>
                <a:lnTo>
                  <a:pt x="41" y="255"/>
                </a:lnTo>
                <a:lnTo>
                  <a:pt x="41" y="253"/>
                </a:lnTo>
                <a:lnTo>
                  <a:pt x="43" y="253"/>
                </a:lnTo>
                <a:lnTo>
                  <a:pt x="44" y="253"/>
                </a:lnTo>
                <a:lnTo>
                  <a:pt x="44" y="252"/>
                </a:lnTo>
                <a:lnTo>
                  <a:pt x="46" y="252"/>
                </a:lnTo>
                <a:lnTo>
                  <a:pt x="46" y="250"/>
                </a:lnTo>
                <a:lnTo>
                  <a:pt x="48" y="250"/>
                </a:lnTo>
                <a:lnTo>
                  <a:pt x="48" y="248"/>
                </a:lnTo>
                <a:lnTo>
                  <a:pt x="48" y="247"/>
                </a:lnTo>
                <a:lnTo>
                  <a:pt x="49" y="245"/>
                </a:lnTo>
                <a:lnTo>
                  <a:pt x="49" y="244"/>
                </a:lnTo>
                <a:lnTo>
                  <a:pt x="49" y="242"/>
                </a:lnTo>
                <a:lnTo>
                  <a:pt x="48" y="239"/>
                </a:lnTo>
                <a:lnTo>
                  <a:pt x="49" y="237"/>
                </a:lnTo>
                <a:lnTo>
                  <a:pt x="48" y="235"/>
                </a:lnTo>
                <a:lnTo>
                  <a:pt x="49" y="235"/>
                </a:lnTo>
                <a:lnTo>
                  <a:pt x="49" y="234"/>
                </a:lnTo>
                <a:lnTo>
                  <a:pt x="48" y="234"/>
                </a:lnTo>
                <a:lnTo>
                  <a:pt x="48" y="232"/>
                </a:lnTo>
                <a:lnTo>
                  <a:pt x="48" y="230"/>
                </a:lnTo>
                <a:lnTo>
                  <a:pt x="46" y="229"/>
                </a:lnTo>
                <a:lnTo>
                  <a:pt x="46" y="227"/>
                </a:lnTo>
                <a:lnTo>
                  <a:pt x="44" y="227"/>
                </a:lnTo>
                <a:lnTo>
                  <a:pt x="44" y="226"/>
                </a:lnTo>
                <a:lnTo>
                  <a:pt x="43" y="226"/>
                </a:lnTo>
                <a:lnTo>
                  <a:pt x="41" y="226"/>
                </a:lnTo>
                <a:lnTo>
                  <a:pt x="41" y="224"/>
                </a:lnTo>
                <a:lnTo>
                  <a:pt x="43" y="224"/>
                </a:lnTo>
                <a:lnTo>
                  <a:pt x="43" y="222"/>
                </a:lnTo>
                <a:lnTo>
                  <a:pt x="43" y="221"/>
                </a:lnTo>
                <a:lnTo>
                  <a:pt x="41" y="221"/>
                </a:lnTo>
                <a:lnTo>
                  <a:pt x="39" y="219"/>
                </a:lnTo>
                <a:lnTo>
                  <a:pt x="38" y="219"/>
                </a:lnTo>
                <a:lnTo>
                  <a:pt x="38" y="217"/>
                </a:lnTo>
                <a:lnTo>
                  <a:pt x="38" y="216"/>
                </a:lnTo>
                <a:lnTo>
                  <a:pt x="36" y="216"/>
                </a:lnTo>
                <a:lnTo>
                  <a:pt x="38" y="214"/>
                </a:lnTo>
                <a:lnTo>
                  <a:pt x="36" y="214"/>
                </a:lnTo>
                <a:lnTo>
                  <a:pt x="36" y="213"/>
                </a:lnTo>
                <a:lnTo>
                  <a:pt x="34" y="211"/>
                </a:lnTo>
                <a:lnTo>
                  <a:pt x="34" y="209"/>
                </a:lnTo>
                <a:lnTo>
                  <a:pt x="34" y="208"/>
                </a:lnTo>
                <a:lnTo>
                  <a:pt x="33" y="208"/>
                </a:lnTo>
                <a:lnTo>
                  <a:pt x="33" y="206"/>
                </a:lnTo>
                <a:lnTo>
                  <a:pt x="33" y="204"/>
                </a:lnTo>
                <a:lnTo>
                  <a:pt x="33" y="203"/>
                </a:lnTo>
                <a:lnTo>
                  <a:pt x="31" y="203"/>
                </a:lnTo>
                <a:lnTo>
                  <a:pt x="31" y="201"/>
                </a:lnTo>
                <a:lnTo>
                  <a:pt x="33" y="201"/>
                </a:lnTo>
                <a:lnTo>
                  <a:pt x="31" y="203"/>
                </a:lnTo>
                <a:lnTo>
                  <a:pt x="33" y="203"/>
                </a:lnTo>
                <a:lnTo>
                  <a:pt x="33" y="201"/>
                </a:lnTo>
                <a:lnTo>
                  <a:pt x="34" y="201"/>
                </a:lnTo>
                <a:lnTo>
                  <a:pt x="33" y="201"/>
                </a:lnTo>
                <a:lnTo>
                  <a:pt x="33" y="199"/>
                </a:lnTo>
                <a:lnTo>
                  <a:pt x="34" y="199"/>
                </a:lnTo>
                <a:lnTo>
                  <a:pt x="34" y="198"/>
                </a:lnTo>
                <a:lnTo>
                  <a:pt x="34" y="196"/>
                </a:lnTo>
                <a:lnTo>
                  <a:pt x="34" y="195"/>
                </a:lnTo>
                <a:lnTo>
                  <a:pt x="34" y="193"/>
                </a:lnTo>
                <a:lnTo>
                  <a:pt x="33" y="193"/>
                </a:lnTo>
                <a:lnTo>
                  <a:pt x="33" y="191"/>
                </a:lnTo>
                <a:lnTo>
                  <a:pt x="31" y="191"/>
                </a:lnTo>
                <a:lnTo>
                  <a:pt x="31" y="190"/>
                </a:lnTo>
                <a:lnTo>
                  <a:pt x="33" y="190"/>
                </a:lnTo>
                <a:lnTo>
                  <a:pt x="31" y="190"/>
                </a:lnTo>
                <a:lnTo>
                  <a:pt x="33" y="188"/>
                </a:lnTo>
                <a:lnTo>
                  <a:pt x="31" y="188"/>
                </a:lnTo>
                <a:lnTo>
                  <a:pt x="33" y="186"/>
                </a:lnTo>
                <a:lnTo>
                  <a:pt x="34" y="186"/>
                </a:lnTo>
                <a:lnTo>
                  <a:pt x="34" y="185"/>
                </a:lnTo>
                <a:lnTo>
                  <a:pt x="34" y="186"/>
                </a:lnTo>
                <a:lnTo>
                  <a:pt x="36" y="186"/>
                </a:lnTo>
                <a:lnTo>
                  <a:pt x="36" y="185"/>
                </a:lnTo>
                <a:lnTo>
                  <a:pt x="38" y="185"/>
                </a:lnTo>
                <a:lnTo>
                  <a:pt x="38" y="183"/>
                </a:lnTo>
                <a:lnTo>
                  <a:pt x="39" y="183"/>
                </a:lnTo>
                <a:lnTo>
                  <a:pt x="39" y="181"/>
                </a:lnTo>
                <a:lnTo>
                  <a:pt x="39" y="180"/>
                </a:lnTo>
                <a:lnTo>
                  <a:pt x="39" y="178"/>
                </a:lnTo>
                <a:lnTo>
                  <a:pt x="41" y="177"/>
                </a:lnTo>
                <a:lnTo>
                  <a:pt x="41" y="175"/>
                </a:lnTo>
                <a:lnTo>
                  <a:pt x="41" y="173"/>
                </a:lnTo>
                <a:lnTo>
                  <a:pt x="41" y="172"/>
                </a:lnTo>
                <a:lnTo>
                  <a:pt x="43" y="172"/>
                </a:lnTo>
                <a:lnTo>
                  <a:pt x="43" y="170"/>
                </a:lnTo>
                <a:lnTo>
                  <a:pt x="43" y="168"/>
                </a:lnTo>
                <a:lnTo>
                  <a:pt x="43" y="167"/>
                </a:lnTo>
                <a:lnTo>
                  <a:pt x="43" y="165"/>
                </a:lnTo>
                <a:lnTo>
                  <a:pt x="43" y="163"/>
                </a:lnTo>
                <a:lnTo>
                  <a:pt x="44" y="162"/>
                </a:lnTo>
                <a:lnTo>
                  <a:pt x="44" y="160"/>
                </a:lnTo>
                <a:lnTo>
                  <a:pt x="44" y="159"/>
                </a:lnTo>
                <a:lnTo>
                  <a:pt x="44" y="157"/>
                </a:lnTo>
                <a:lnTo>
                  <a:pt x="44" y="155"/>
                </a:lnTo>
                <a:lnTo>
                  <a:pt x="44" y="154"/>
                </a:lnTo>
                <a:lnTo>
                  <a:pt x="46" y="152"/>
                </a:lnTo>
                <a:lnTo>
                  <a:pt x="46" y="150"/>
                </a:lnTo>
                <a:lnTo>
                  <a:pt x="46" y="149"/>
                </a:lnTo>
                <a:lnTo>
                  <a:pt x="46" y="147"/>
                </a:lnTo>
                <a:lnTo>
                  <a:pt x="46" y="146"/>
                </a:lnTo>
                <a:lnTo>
                  <a:pt x="46" y="144"/>
                </a:lnTo>
                <a:lnTo>
                  <a:pt x="46" y="142"/>
                </a:lnTo>
                <a:lnTo>
                  <a:pt x="46" y="141"/>
                </a:lnTo>
                <a:lnTo>
                  <a:pt x="48" y="141"/>
                </a:lnTo>
                <a:lnTo>
                  <a:pt x="48" y="142"/>
                </a:lnTo>
                <a:lnTo>
                  <a:pt x="49" y="144"/>
                </a:lnTo>
                <a:lnTo>
                  <a:pt x="51" y="146"/>
                </a:lnTo>
                <a:lnTo>
                  <a:pt x="51" y="147"/>
                </a:lnTo>
                <a:lnTo>
                  <a:pt x="52" y="147"/>
                </a:lnTo>
                <a:lnTo>
                  <a:pt x="52" y="149"/>
                </a:lnTo>
                <a:lnTo>
                  <a:pt x="51" y="149"/>
                </a:lnTo>
                <a:lnTo>
                  <a:pt x="49" y="149"/>
                </a:lnTo>
                <a:lnTo>
                  <a:pt x="49" y="150"/>
                </a:lnTo>
                <a:lnTo>
                  <a:pt x="49" y="152"/>
                </a:lnTo>
                <a:lnTo>
                  <a:pt x="49" y="154"/>
                </a:lnTo>
                <a:lnTo>
                  <a:pt x="49" y="155"/>
                </a:lnTo>
                <a:lnTo>
                  <a:pt x="49" y="157"/>
                </a:lnTo>
                <a:lnTo>
                  <a:pt x="48" y="157"/>
                </a:lnTo>
                <a:lnTo>
                  <a:pt x="48" y="159"/>
                </a:lnTo>
                <a:lnTo>
                  <a:pt x="48" y="160"/>
                </a:lnTo>
                <a:lnTo>
                  <a:pt x="46" y="160"/>
                </a:lnTo>
                <a:lnTo>
                  <a:pt x="46" y="165"/>
                </a:lnTo>
                <a:lnTo>
                  <a:pt x="46" y="167"/>
                </a:lnTo>
                <a:lnTo>
                  <a:pt x="46" y="168"/>
                </a:lnTo>
                <a:lnTo>
                  <a:pt x="46" y="170"/>
                </a:lnTo>
                <a:lnTo>
                  <a:pt x="46" y="173"/>
                </a:lnTo>
                <a:lnTo>
                  <a:pt x="46" y="175"/>
                </a:lnTo>
                <a:lnTo>
                  <a:pt x="48" y="177"/>
                </a:lnTo>
                <a:lnTo>
                  <a:pt x="48" y="178"/>
                </a:lnTo>
                <a:lnTo>
                  <a:pt x="49" y="180"/>
                </a:lnTo>
                <a:lnTo>
                  <a:pt x="51" y="181"/>
                </a:lnTo>
                <a:lnTo>
                  <a:pt x="52" y="183"/>
                </a:lnTo>
                <a:lnTo>
                  <a:pt x="52" y="185"/>
                </a:lnTo>
                <a:lnTo>
                  <a:pt x="54" y="185"/>
                </a:lnTo>
                <a:lnTo>
                  <a:pt x="56" y="185"/>
                </a:lnTo>
                <a:lnTo>
                  <a:pt x="56" y="186"/>
                </a:lnTo>
                <a:lnTo>
                  <a:pt x="57" y="186"/>
                </a:lnTo>
                <a:lnTo>
                  <a:pt x="57" y="188"/>
                </a:lnTo>
                <a:lnTo>
                  <a:pt x="59" y="188"/>
                </a:lnTo>
                <a:lnTo>
                  <a:pt x="59" y="190"/>
                </a:lnTo>
                <a:lnTo>
                  <a:pt x="61" y="190"/>
                </a:lnTo>
                <a:lnTo>
                  <a:pt x="61" y="191"/>
                </a:lnTo>
                <a:lnTo>
                  <a:pt x="62" y="191"/>
                </a:lnTo>
                <a:lnTo>
                  <a:pt x="64" y="193"/>
                </a:lnTo>
                <a:lnTo>
                  <a:pt x="64" y="195"/>
                </a:lnTo>
                <a:lnTo>
                  <a:pt x="65" y="195"/>
                </a:lnTo>
                <a:lnTo>
                  <a:pt x="65" y="196"/>
                </a:lnTo>
                <a:lnTo>
                  <a:pt x="65" y="198"/>
                </a:lnTo>
                <a:lnTo>
                  <a:pt x="67" y="199"/>
                </a:lnTo>
                <a:lnTo>
                  <a:pt x="69" y="199"/>
                </a:lnTo>
                <a:lnTo>
                  <a:pt x="69" y="201"/>
                </a:lnTo>
                <a:lnTo>
                  <a:pt x="70" y="201"/>
                </a:lnTo>
                <a:lnTo>
                  <a:pt x="70" y="203"/>
                </a:lnTo>
                <a:lnTo>
                  <a:pt x="72" y="203"/>
                </a:lnTo>
                <a:lnTo>
                  <a:pt x="72" y="204"/>
                </a:lnTo>
                <a:lnTo>
                  <a:pt x="74" y="204"/>
                </a:lnTo>
                <a:lnTo>
                  <a:pt x="75" y="206"/>
                </a:lnTo>
                <a:lnTo>
                  <a:pt x="77" y="206"/>
                </a:lnTo>
                <a:lnTo>
                  <a:pt x="77" y="208"/>
                </a:lnTo>
                <a:lnTo>
                  <a:pt x="75" y="211"/>
                </a:lnTo>
                <a:lnTo>
                  <a:pt x="77" y="211"/>
                </a:lnTo>
                <a:lnTo>
                  <a:pt x="77" y="209"/>
                </a:lnTo>
                <a:lnTo>
                  <a:pt x="77" y="208"/>
                </a:lnTo>
                <a:lnTo>
                  <a:pt x="77" y="206"/>
                </a:lnTo>
                <a:lnTo>
                  <a:pt x="75" y="204"/>
                </a:lnTo>
                <a:lnTo>
                  <a:pt x="77" y="204"/>
                </a:lnTo>
                <a:lnTo>
                  <a:pt x="79" y="204"/>
                </a:lnTo>
                <a:lnTo>
                  <a:pt x="79" y="206"/>
                </a:lnTo>
                <a:lnTo>
                  <a:pt x="79" y="204"/>
                </a:lnTo>
                <a:lnTo>
                  <a:pt x="80" y="204"/>
                </a:lnTo>
                <a:lnTo>
                  <a:pt x="80" y="206"/>
                </a:lnTo>
                <a:lnTo>
                  <a:pt x="80" y="204"/>
                </a:lnTo>
                <a:lnTo>
                  <a:pt x="79" y="204"/>
                </a:lnTo>
                <a:lnTo>
                  <a:pt x="77" y="203"/>
                </a:lnTo>
                <a:lnTo>
                  <a:pt x="75" y="203"/>
                </a:lnTo>
                <a:lnTo>
                  <a:pt x="74" y="203"/>
                </a:lnTo>
                <a:lnTo>
                  <a:pt x="74" y="201"/>
                </a:lnTo>
                <a:lnTo>
                  <a:pt x="72" y="201"/>
                </a:lnTo>
                <a:lnTo>
                  <a:pt x="70" y="201"/>
                </a:lnTo>
                <a:lnTo>
                  <a:pt x="70" y="199"/>
                </a:lnTo>
                <a:lnTo>
                  <a:pt x="69" y="198"/>
                </a:lnTo>
                <a:lnTo>
                  <a:pt x="69" y="196"/>
                </a:lnTo>
                <a:lnTo>
                  <a:pt x="70" y="196"/>
                </a:lnTo>
                <a:lnTo>
                  <a:pt x="70" y="195"/>
                </a:lnTo>
                <a:lnTo>
                  <a:pt x="69" y="195"/>
                </a:lnTo>
                <a:lnTo>
                  <a:pt x="70" y="195"/>
                </a:lnTo>
                <a:lnTo>
                  <a:pt x="72" y="195"/>
                </a:lnTo>
                <a:lnTo>
                  <a:pt x="74" y="195"/>
                </a:lnTo>
                <a:lnTo>
                  <a:pt x="75" y="195"/>
                </a:lnTo>
                <a:lnTo>
                  <a:pt x="75" y="193"/>
                </a:lnTo>
                <a:lnTo>
                  <a:pt x="75" y="191"/>
                </a:lnTo>
                <a:lnTo>
                  <a:pt x="75" y="193"/>
                </a:lnTo>
                <a:lnTo>
                  <a:pt x="75" y="191"/>
                </a:lnTo>
                <a:lnTo>
                  <a:pt x="77" y="191"/>
                </a:lnTo>
                <a:lnTo>
                  <a:pt x="77" y="190"/>
                </a:lnTo>
                <a:lnTo>
                  <a:pt x="77" y="188"/>
                </a:lnTo>
                <a:lnTo>
                  <a:pt x="77" y="186"/>
                </a:lnTo>
                <a:lnTo>
                  <a:pt x="77" y="185"/>
                </a:lnTo>
                <a:lnTo>
                  <a:pt x="79" y="185"/>
                </a:lnTo>
                <a:lnTo>
                  <a:pt x="79" y="186"/>
                </a:lnTo>
                <a:lnTo>
                  <a:pt x="79" y="185"/>
                </a:lnTo>
                <a:lnTo>
                  <a:pt x="79" y="183"/>
                </a:lnTo>
                <a:lnTo>
                  <a:pt x="79" y="181"/>
                </a:lnTo>
                <a:lnTo>
                  <a:pt x="80" y="181"/>
                </a:lnTo>
                <a:lnTo>
                  <a:pt x="80" y="183"/>
                </a:lnTo>
                <a:lnTo>
                  <a:pt x="80" y="181"/>
                </a:lnTo>
                <a:lnTo>
                  <a:pt x="79" y="181"/>
                </a:lnTo>
                <a:lnTo>
                  <a:pt x="77" y="181"/>
                </a:lnTo>
                <a:lnTo>
                  <a:pt x="75" y="181"/>
                </a:lnTo>
                <a:lnTo>
                  <a:pt x="74" y="181"/>
                </a:lnTo>
                <a:lnTo>
                  <a:pt x="75" y="181"/>
                </a:lnTo>
                <a:lnTo>
                  <a:pt x="75" y="180"/>
                </a:lnTo>
                <a:lnTo>
                  <a:pt x="74" y="180"/>
                </a:lnTo>
                <a:lnTo>
                  <a:pt x="74" y="178"/>
                </a:lnTo>
                <a:lnTo>
                  <a:pt x="72" y="178"/>
                </a:lnTo>
                <a:lnTo>
                  <a:pt x="72" y="177"/>
                </a:lnTo>
                <a:lnTo>
                  <a:pt x="72" y="175"/>
                </a:lnTo>
                <a:lnTo>
                  <a:pt x="72" y="173"/>
                </a:lnTo>
                <a:lnTo>
                  <a:pt x="72" y="172"/>
                </a:lnTo>
                <a:lnTo>
                  <a:pt x="72" y="170"/>
                </a:lnTo>
                <a:lnTo>
                  <a:pt x="70" y="168"/>
                </a:lnTo>
                <a:lnTo>
                  <a:pt x="69" y="168"/>
                </a:lnTo>
                <a:lnTo>
                  <a:pt x="69" y="167"/>
                </a:lnTo>
                <a:lnTo>
                  <a:pt x="69" y="165"/>
                </a:lnTo>
                <a:lnTo>
                  <a:pt x="67" y="165"/>
                </a:lnTo>
                <a:lnTo>
                  <a:pt x="67" y="163"/>
                </a:lnTo>
                <a:lnTo>
                  <a:pt x="67" y="162"/>
                </a:lnTo>
                <a:lnTo>
                  <a:pt x="67" y="160"/>
                </a:lnTo>
                <a:lnTo>
                  <a:pt x="67" y="159"/>
                </a:lnTo>
                <a:lnTo>
                  <a:pt x="67" y="157"/>
                </a:lnTo>
                <a:lnTo>
                  <a:pt x="65" y="155"/>
                </a:lnTo>
                <a:lnTo>
                  <a:pt x="65" y="154"/>
                </a:lnTo>
                <a:lnTo>
                  <a:pt x="64" y="152"/>
                </a:lnTo>
                <a:lnTo>
                  <a:pt x="65" y="150"/>
                </a:lnTo>
                <a:lnTo>
                  <a:pt x="67" y="149"/>
                </a:lnTo>
                <a:lnTo>
                  <a:pt x="67" y="147"/>
                </a:lnTo>
                <a:lnTo>
                  <a:pt x="69" y="147"/>
                </a:lnTo>
                <a:lnTo>
                  <a:pt x="69" y="146"/>
                </a:lnTo>
                <a:lnTo>
                  <a:pt x="70" y="146"/>
                </a:lnTo>
                <a:lnTo>
                  <a:pt x="70" y="144"/>
                </a:lnTo>
                <a:lnTo>
                  <a:pt x="70" y="142"/>
                </a:lnTo>
                <a:lnTo>
                  <a:pt x="69" y="142"/>
                </a:lnTo>
                <a:lnTo>
                  <a:pt x="67" y="142"/>
                </a:lnTo>
                <a:lnTo>
                  <a:pt x="67" y="144"/>
                </a:lnTo>
                <a:lnTo>
                  <a:pt x="65" y="144"/>
                </a:lnTo>
                <a:lnTo>
                  <a:pt x="65" y="147"/>
                </a:lnTo>
                <a:lnTo>
                  <a:pt x="64" y="147"/>
                </a:lnTo>
                <a:lnTo>
                  <a:pt x="62" y="147"/>
                </a:lnTo>
                <a:lnTo>
                  <a:pt x="62" y="146"/>
                </a:lnTo>
                <a:lnTo>
                  <a:pt x="61" y="146"/>
                </a:lnTo>
                <a:lnTo>
                  <a:pt x="62" y="147"/>
                </a:lnTo>
                <a:lnTo>
                  <a:pt x="61" y="147"/>
                </a:lnTo>
                <a:lnTo>
                  <a:pt x="61" y="146"/>
                </a:lnTo>
                <a:lnTo>
                  <a:pt x="59" y="146"/>
                </a:lnTo>
                <a:lnTo>
                  <a:pt x="57" y="146"/>
                </a:lnTo>
                <a:lnTo>
                  <a:pt x="56" y="146"/>
                </a:lnTo>
                <a:lnTo>
                  <a:pt x="56" y="144"/>
                </a:lnTo>
                <a:lnTo>
                  <a:pt x="54" y="144"/>
                </a:lnTo>
                <a:lnTo>
                  <a:pt x="52" y="144"/>
                </a:lnTo>
                <a:lnTo>
                  <a:pt x="52" y="142"/>
                </a:lnTo>
                <a:lnTo>
                  <a:pt x="51" y="141"/>
                </a:lnTo>
                <a:lnTo>
                  <a:pt x="49" y="141"/>
                </a:lnTo>
                <a:lnTo>
                  <a:pt x="49" y="139"/>
                </a:lnTo>
                <a:lnTo>
                  <a:pt x="49" y="137"/>
                </a:lnTo>
                <a:lnTo>
                  <a:pt x="48" y="137"/>
                </a:lnTo>
                <a:lnTo>
                  <a:pt x="46" y="137"/>
                </a:lnTo>
                <a:lnTo>
                  <a:pt x="44" y="137"/>
                </a:lnTo>
                <a:lnTo>
                  <a:pt x="43" y="137"/>
                </a:lnTo>
                <a:lnTo>
                  <a:pt x="43" y="136"/>
                </a:lnTo>
                <a:lnTo>
                  <a:pt x="43" y="134"/>
                </a:lnTo>
                <a:lnTo>
                  <a:pt x="43" y="132"/>
                </a:lnTo>
                <a:lnTo>
                  <a:pt x="44" y="132"/>
                </a:lnTo>
                <a:lnTo>
                  <a:pt x="44" y="131"/>
                </a:lnTo>
                <a:lnTo>
                  <a:pt x="44" y="129"/>
                </a:lnTo>
                <a:lnTo>
                  <a:pt x="44" y="128"/>
                </a:lnTo>
                <a:lnTo>
                  <a:pt x="46" y="128"/>
                </a:lnTo>
                <a:lnTo>
                  <a:pt x="46" y="126"/>
                </a:lnTo>
                <a:lnTo>
                  <a:pt x="46" y="124"/>
                </a:lnTo>
                <a:lnTo>
                  <a:pt x="48" y="124"/>
                </a:lnTo>
                <a:lnTo>
                  <a:pt x="48" y="123"/>
                </a:lnTo>
                <a:lnTo>
                  <a:pt x="46" y="123"/>
                </a:lnTo>
                <a:lnTo>
                  <a:pt x="46" y="121"/>
                </a:lnTo>
                <a:lnTo>
                  <a:pt x="46" y="119"/>
                </a:lnTo>
                <a:lnTo>
                  <a:pt x="48" y="119"/>
                </a:lnTo>
                <a:lnTo>
                  <a:pt x="48" y="118"/>
                </a:lnTo>
                <a:lnTo>
                  <a:pt x="48" y="116"/>
                </a:lnTo>
                <a:lnTo>
                  <a:pt x="48" y="114"/>
                </a:lnTo>
                <a:lnTo>
                  <a:pt x="49" y="113"/>
                </a:lnTo>
                <a:lnTo>
                  <a:pt x="49" y="111"/>
                </a:lnTo>
                <a:lnTo>
                  <a:pt x="49" y="110"/>
                </a:lnTo>
                <a:lnTo>
                  <a:pt x="49" y="108"/>
                </a:lnTo>
                <a:lnTo>
                  <a:pt x="49" y="106"/>
                </a:lnTo>
                <a:lnTo>
                  <a:pt x="49" y="105"/>
                </a:lnTo>
                <a:lnTo>
                  <a:pt x="49" y="103"/>
                </a:lnTo>
                <a:lnTo>
                  <a:pt x="49" y="101"/>
                </a:lnTo>
                <a:lnTo>
                  <a:pt x="49" y="100"/>
                </a:lnTo>
                <a:lnTo>
                  <a:pt x="51" y="98"/>
                </a:lnTo>
                <a:lnTo>
                  <a:pt x="51" y="97"/>
                </a:lnTo>
                <a:lnTo>
                  <a:pt x="51" y="95"/>
                </a:lnTo>
                <a:lnTo>
                  <a:pt x="51" y="93"/>
                </a:lnTo>
                <a:lnTo>
                  <a:pt x="51" y="92"/>
                </a:lnTo>
                <a:lnTo>
                  <a:pt x="51" y="90"/>
                </a:lnTo>
                <a:lnTo>
                  <a:pt x="51" y="88"/>
                </a:lnTo>
                <a:lnTo>
                  <a:pt x="52" y="87"/>
                </a:lnTo>
                <a:lnTo>
                  <a:pt x="52" y="85"/>
                </a:lnTo>
                <a:lnTo>
                  <a:pt x="52" y="83"/>
                </a:lnTo>
                <a:lnTo>
                  <a:pt x="54" y="83"/>
                </a:lnTo>
                <a:lnTo>
                  <a:pt x="56" y="82"/>
                </a:lnTo>
                <a:lnTo>
                  <a:pt x="56" y="80"/>
                </a:lnTo>
                <a:lnTo>
                  <a:pt x="57" y="80"/>
                </a:lnTo>
                <a:lnTo>
                  <a:pt x="57" y="79"/>
                </a:lnTo>
                <a:lnTo>
                  <a:pt x="57" y="77"/>
                </a:lnTo>
                <a:lnTo>
                  <a:pt x="59" y="75"/>
                </a:lnTo>
                <a:lnTo>
                  <a:pt x="59" y="74"/>
                </a:lnTo>
                <a:lnTo>
                  <a:pt x="59" y="70"/>
                </a:lnTo>
                <a:lnTo>
                  <a:pt x="61" y="67"/>
                </a:lnTo>
                <a:lnTo>
                  <a:pt x="61" y="64"/>
                </a:lnTo>
                <a:lnTo>
                  <a:pt x="61" y="62"/>
                </a:lnTo>
                <a:lnTo>
                  <a:pt x="61" y="61"/>
                </a:lnTo>
                <a:lnTo>
                  <a:pt x="62" y="61"/>
                </a:lnTo>
                <a:lnTo>
                  <a:pt x="64" y="61"/>
                </a:lnTo>
                <a:lnTo>
                  <a:pt x="65" y="61"/>
                </a:lnTo>
                <a:lnTo>
                  <a:pt x="67" y="61"/>
                </a:lnTo>
                <a:lnTo>
                  <a:pt x="69" y="62"/>
                </a:lnTo>
                <a:lnTo>
                  <a:pt x="70" y="62"/>
                </a:lnTo>
                <a:lnTo>
                  <a:pt x="72" y="62"/>
                </a:lnTo>
                <a:lnTo>
                  <a:pt x="74" y="62"/>
                </a:lnTo>
                <a:lnTo>
                  <a:pt x="75" y="62"/>
                </a:lnTo>
                <a:lnTo>
                  <a:pt x="77" y="62"/>
                </a:lnTo>
                <a:lnTo>
                  <a:pt x="79" y="62"/>
                </a:lnTo>
                <a:lnTo>
                  <a:pt x="79" y="61"/>
                </a:lnTo>
                <a:lnTo>
                  <a:pt x="80" y="61"/>
                </a:lnTo>
                <a:lnTo>
                  <a:pt x="80" y="59"/>
                </a:lnTo>
                <a:lnTo>
                  <a:pt x="80" y="57"/>
                </a:lnTo>
                <a:lnTo>
                  <a:pt x="80" y="56"/>
                </a:lnTo>
                <a:lnTo>
                  <a:pt x="80" y="54"/>
                </a:lnTo>
                <a:lnTo>
                  <a:pt x="79" y="54"/>
                </a:lnTo>
                <a:lnTo>
                  <a:pt x="79" y="52"/>
                </a:lnTo>
                <a:lnTo>
                  <a:pt x="77" y="51"/>
                </a:lnTo>
                <a:lnTo>
                  <a:pt x="77" y="49"/>
                </a:lnTo>
                <a:lnTo>
                  <a:pt x="77" y="47"/>
                </a:lnTo>
                <a:lnTo>
                  <a:pt x="75" y="46"/>
                </a:lnTo>
                <a:lnTo>
                  <a:pt x="77" y="44"/>
                </a:lnTo>
                <a:lnTo>
                  <a:pt x="77" y="43"/>
                </a:lnTo>
                <a:lnTo>
                  <a:pt x="79" y="41"/>
                </a:lnTo>
                <a:lnTo>
                  <a:pt x="79" y="39"/>
                </a:lnTo>
                <a:lnTo>
                  <a:pt x="80" y="38"/>
                </a:lnTo>
                <a:lnTo>
                  <a:pt x="80" y="36"/>
                </a:lnTo>
                <a:lnTo>
                  <a:pt x="82" y="36"/>
                </a:lnTo>
                <a:lnTo>
                  <a:pt x="82" y="34"/>
                </a:lnTo>
                <a:lnTo>
                  <a:pt x="82" y="36"/>
                </a:lnTo>
                <a:lnTo>
                  <a:pt x="83" y="36"/>
                </a:lnTo>
                <a:lnTo>
                  <a:pt x="85" y="36"/>
                </a:lnTo>
                <a:lnTo>
                  <a:pt x="87" y="34"/>
                </a:lnTo>
                <a:lnTo>
                  <a:pt x="88" y="34"/>
                </a:lnTo>
                <a:lnTo>
                  <a:pt x="87" y="34"/>
                </a:lnTo>
                <a:lnTo>
                  <a:pt x="85" y="34"/>
                </a:lnTo>
                <a:lnTo>
                  <a:pt x="85" y="36"/>
                </a:lnTo>
                <a:lnTo>
                  <a:pt x="83" y="34"/>
                </a:lnTo>
                <a:lnTo>
                  <a:pt x="82" y="34"/>
                </a:lnTo>
                <a:lnTo>
                  <a:pt x="80" y="36"/>
                </a:lnTo>
                <a:lnTo>
                  <a:pt x="80" y="38"/>
                </a:lnTo>
                <a:lnTo>
                  <a:pt x="79" y="38"/>
                </a:lnTo>
                <a:lnTo>
                  <a:pt x="79" y="39"/>
                </a:lnTo>
                <a:lnTo>
                  <a:pt x="77" y="41"/>
                </a:lnTo>
                <a:lnTo>
                  <a:pt x="77" y="43"/>
                </a:lnTo>
                <a:lnTo>
                  <a:pt x="75" y="43"/>
                </a:lnTo>
                <a:lnTo>
                  <a:pt x="75" y="44"/>
                </a:lnTo>
                <a:lnTo>
                  <a:pt x="75" y="46"/>
                </a:lnTo>
                <a:lnTo>
                  <a:pt x="75" y="47"/>
                </a:lnTo>
                <a:lnTo>
                  <a:pt x="75" y="49"/>
                </a:lnTo>
                <a:lnTo>
                  <a:pt x="77" y="51"/>
                </a:lnTo>
                <a:lnTo>
                  <a:pt x="77" y="52"/>
                </a:lnTo>
                <a:lnTo>
                  <a:pt x="77" y="54"/>
                </a:lnTo>
                <a:lnTo>
                  <a:pt x="77" y="56"/>
                </a:lnTo>
                <a:lnTo>
                  <a:pt x="79" y="56"/>
                </a:lnTo>
                <a:lnTo>
                  <a:pt x="79" y="57"/>
                </a:lnTo>
                <a:lnTo>
                  <a:pt x="79" y="59"/>
                </a:lnTo>
                <a:lnTo>
                  <a:pt x="79" y="61"/>
                </a:lnTo>
                <a:lnTo>
                  <a:pt x="77" y="61"/>
                </a:lnTo>
                <a:lnTo>
                  <a:pt x="75" y="62"/>
                </a:lnTo>
                <a:lnTo>
                  <a:pt x="74" y="62"/>
                </a:lnTo>
                <a:lnTo>
                  <a:pt x="74" y="61"/>
                </a:lnTo>
                <a:lnTo>
                  <a:pt x="75" y="61"/>
                </a:lnTo>
                <a:lnTo>
                  <a:pt x="75" y="59"/>
                </a:lnTo>
                <a:lnTo>
                  <a:pt x="77" y="59"/>
                </a:lnTo>
                <a:lnTo>
                  <a:pt x="77" y="57"/>
                </a:lnTo>
                <a:lnTo>
                  <a:pt x="79" y="57"/>
                </a:lnTo>
                <a:lnTo>
                  <a:pt x="77" y="57"/>
                </a:lnTo>
                <a:lnTo>
                  <a:pt x="77" y="56"/>
                </a:lnTo>
                <a:lnTo>
                  <a:pt x="75" y="56"/>
                </a:lnTo>
                <a:lnTo>
                  <a:pt x="74" y="54"/>
                </a:lnTo>
                <a:lnTo>
                  <a:pt x="72" y="54"/>
                </a:lnTo>
                <a:lnTo>
                  <a:pt x="70" y="54"/>
                </a:lnTo>
                <a:lnTo>
                  <a:pt x="70" y="52"/>
                </a:lnTo>
                <a:lnTo>
                  <a:pt x="72" y="52"/>
                </a:lnTo>
                <a:lnTo>
                  <a:pt x="72" y="51"/>
                </a:lnTo>
                <a:lnTo>
                  <a:pt x="70" y="51"/>
                </a:lnTo>
                <a:lnTo>
                  <a:pt x="70" y="49"/>
                </a:lnTo>
                <a:lnTo>
                  <a:pt x="69" y="49"/>
                </a:lnTo>
                <a:lnTo>
                  <a:pt x="67" y="49"/>
                </a:lnTo>
                <a:lnTo>
                  <a:pt x="65" y="51"/>
                </a:lnTo>
                <a:lnTo>
                  <a:pt x="64" y="51"/>
                </a:lnTo>
                <a:lnTo>
                  <a:pt x="64" y="52"/>
                </a:lnTo>
                <a:lnTo>
                  <a:pt x="64" y="54"/>
                </a:lnTo>
                <a:lnTo>
                  <a:pt x="62" y="54"/>
                </a:lnTo>
                <a:lnTo>
                  <a:pt x="62" y="56"/>
                </a:lnTo>
                <a:lnTo>
                  <a:pt x="62" y="57"/>
                </a:lnTo>
                <a:lnTo>
                  <a:pt x="61" y="57"/>
                </a:lnTo>
                <a:lnTo>
                  <a:pt x="59" y="59"/>
                </a:lnTo>
                <a:lnTo>
                  <a:pt x="57" y="59"/>
                </a:lnTo>
                <a:lnTo>
                  <a:pt x="57" y="61"/>
                </a:lnTo>
                <a:lnTo>
                  <a:pt x="56" y="61"/>
                </a:lnTo>
                <a:lnTo>
                  <a:pt x="56" y="62"/>
                </a:lnTo>
                <a:lnTo>
                  <a:pt x="56" y="64"/>
                </a:lnTo>
                <a:lnTo>
                  <a:pt x="56" y="65"/>
                </a:lnTo>
                <a:lnTo>
                  <a:pt x="56" y="67"/>
                </a:lnTo>
                <a:lnTo>
                  <a:pt x="56" y="69"/>
                </a:lnTo>
                <a:lnTo>
                  <a:pt x="57" y="69"/>
                </a:lnTo>
                <a:lnTo>
                  <a:pt x="57" y="70"/>
                </a:lnTo>
                <a:lnTo>
                  <a:pt x="57" y="72"/>
                </a:lnTo>
                <a:lnTo>
                  <a:pt x="57" y="74"/>
                </a:lnTo>
                <a:lnTo>
                  <a:pt x="56" y="74"/>
                </a:lnTo>
                <a:lnTo>
                  <a:pt x="56" y="75"/>
                </a:lnTo>
                <a:lnTo>
                  <a:pt x="56" y="77"/>
                </a:lnTo>
                <a:lnTo>
                  <a:pt x="56" y="79"/>
                </a:lnTo>
                <a:lnTo>
                  <a:pt x="56" y="80"/>
                </a:lnTo>
                <a:lnTo>
                  <a:pt x="54" y="80"/>
                </a:lnTo>
                <a:lnTo>
                  <a:pt x="54" y="79"/>
                </a:lnTo>
                <a:lnTo>
                  <a:pt x="52" y="79"/>
                </a:lnTo>
                <a:lnTo>
                  <a:pt x="52" y="75"/>
                </a:lnTo>
                <a:lnTo>
                  <a:pt x="52" y="74"/>
                </a:lnTo>
                <a:lnTo>
                  <a:pt x="54" y="72"/>
                </a:lnTo>
                <a:lnTo>
                  <a:pt x="54" y="70"/>
                </a:lnTo>
                <a:lnTo>
                  <a:pt x="54" y="69"/>
                </a:lnTo>
                <a:lnTo>
                  <a:pt x="54" y="67"/>
                </a:lnTo>
                <a:lnTo>
                  <a:pt x="54" y="65"/>
                </a:lnTo>
                <a:lnTo>
                  <a:pt x="54" y="64"/>
                </a:lnTo>
                <a:lnTo>
                  <a:pt x="54" y="62"/>
                </a:lnTo>
                <a:lnTo>
                  <a:pt x="54" y="61"/>
                </a:lnTo>
                <a:lnTo>
                  <a:pt x="54" y="59"/>
                </a:lnTo>
                <a:lnTo>
                  <a:pt x="54" y="56"/>
                </a:lnTo>
                <a:lnTo>
                  <a:pt x="54" y="54"/>
                </a:lnTo>
                <a:lnTo>
                  <a:pt x="54" y="52"/>
                </a:lnTo>
                <a:lnTo>
                  <a:pt x="54" y="51"/>
                </a:lnTo>
                <a:lnTo>
                  <a:pt x="54" y="49"/>
                </a:lnTo>
                <a:lnTo>
                  <a:pt x="54" y="47"/>
                </a:lnTo>
                <a:lnTo>
                  <a:pt x="54" y="44"/>
                </a:lnTo>
                <a:lnTo>
                  <a:pt x="54" y="43"/>
                </a:lnTo>
                <a:lnTo>
                  <a:pt x="54" y="41"/>
                </a:lnTo>
                <a:lnTo>
                  <a:pt x="54" y="39"/>
                </a:lnTo>
                <a:lnTo>
                  <a:pt x="52" y="38"/>
                </a:lnTo>
                <a:lnTo>
                  <a:pt x="52" y="36"/>
                </a:lnTo>
                <a:lnTo>
                  <a:pt x="52" y="34"/>
                </a:lnTo>
                <a:lnTo>
                  <a:pt x="52" y="33"/>
                </a:lnTo>
                <a:lnTo>
                  <a:pt x="51" y="31"/>
                </a:lnTo>
                <a:lnTo>
                  <a:pt x="51" y="30"/>
                </a:lnTo>
                <a:lnTo>
                  <a:pt x="49" y="30"/>
                </a:lnTo>
                <a:lnTo>
                  <a:pt x="48" y="28"/>
                </a:lnTo>
                <a:lnTo>
                  <a:pt x="48" y="26"/>
                </a:lnTo>
                <a:lnTo>
                  <a:pt x="46" y="26"/>
                </a:lnTo>
                <a:lnTo>
                  <a:pt x="44" y="26"/>
                </a:lnTo>
                <a:lnTo>
                  <a:pt x="44" y="25"/>
                </a:lnTo>
                <a:lnTo>
                  <a:pt x="44" y="23"/>
                </a:lnTo>
                <a:lnTo>
                  <a:pt x="43" y="23"/>
                </a:lnTo>
                <a:lnTo>
                  <a:pt x="43" y="21"/>
                </a:lnTo>
                <a:lnTo>
                  <a:pt x="44" y="21"/>
                </a:lnTo>
                <a:lnTo>
                  <a:pt x="43" y="21"/>
                </a:lnTo>
                <a:lnTo>
                  <a:pt x="43" y="20"/>
                </a:lnTo>
                <a:lnTo>
                  <a:pt x="43" y="18"/>
                </a:lnTo>
                <a:lnTo>
                  <a:pt x="43" y="16"/>
                </a:lnTo>
                <a:lnTo>
                  <a:pt x="44" y="16"/>
                </a:lnTo>
                <a:lnTo>
                  <a:pt x="44" y="15"/>
                </a:lnTo>
                <a:lnTo>
                  <a:pt x="43" y="13"/>
                </a:lnTo>
                <a:lnTo>
                  <a:pt x="41" y="12"/>
                </a:lnTo>
                <a:lnTo>
                  <a:pt x="41" y="13"/>
                </a:lnTo>
                <a:lnTo>
                  <a:pt x="39" y="13"/>
                </a:lnTo>
                <a:lnTo>
                  <a:pt x="38" y="13"/>
                </a:lnTo>
                <a:lnTo>
                  <a:pt x="36" y="13"/>
                </a:lnTo>
                <a:lnTo>
                  <a:pt x="38" y="13"/>
                </a:lnTo>
                <a:lnTo>
                  <a:pt x="38" y="12"/>
                </a:lnTo>
                <a:lnTo>
                  <a:pt x="38" y="10"/>
                </a:lnTo>
                <a:lnTo>
                  <a:pt x="36" y="12"/>
                </a:lnTo>
                <a:lnTo>
                  <a:pt x="36" y="10"/>
                </a:lnTo>
                <a:lnTo>
                  <a:pt x="38" y="10"/>
                </a:lnTo>
                <a:lnTo>
                  <a:pt x="38" y="8"/>
                </a:lnTo>
                <a:lnTo>
                  <a:pt x="38" y="7"/>
                </a:lnTo>
                <a:lnTo>
                  <a:pt x="39" y="7"/>
                </a:lnTo>
                <a:lnTo>
                  <a:pt x="39" y="5"/>
                </a:lnTo>
                <a:lnTo>
                  <a:pt x="41" y="5"/>
                </a:lnTo>
                <a:lnTo>
                  <a:pt x="41" y="3"/>
                </a:lnTo>
                <a:lnTo>
                  <a:pt x="41" y="2"/>
                </a:lnTo>
                <a:lnTo>
                  <a:pt x="43" y="2"/>
                </a:lnTo>
                <a:lnTo>
                  <a:pt x="43" y="0"/>
                </a:lnTo>
                <a:close/>
              </a:path>
            </a:pathLst>
          </a:custGeom>
          <a:solidFill>
            <a:srgbClr val="FFFF00"/>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12" name="Rectangle 838"/>
          <p:cNvSpPr>
            <a:spLocks noChangeArrowheads="1"/>
          </p:cNvSpPr>
          <p:nvPr/>
        </p:nvSpPr>
        <p:spPr bwMode="auto">
          <a:xfrm>
            <a:off x="1920748" y="2318456"/>
            <a:ext cx="2024" cy="208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13" name="Freeform 839"/>
          <p:cNvSpPr>
            <a:spLocks/>
          </p:cNvSpPr>
          <p:nvPr/>
        </p:nvSpPr>
        <p:spPr bwMode="auto">
          <a:xfrm>
            <a:off x="1916701" y="2280985"/>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14" name="Freeform 840"/>
          <p:cNvSpPr>
            <a:spLocks/>
          </p:cNvSpPr>
          <p:nvPr/>
        </p:nvSpPr>
        <p:spPr bwMode="auto">
          <a:xfrm>
            <a:off x="1926818" y="2260168"/>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15" name="Freeform 841"/>
          <p:cNvSpPr>
            <a:spLocks/>
          </p:cNvSpPr>
          <p:nvPr/>
        </p:nvSpPr>
        <p:spPr bwMode="auto">
          <a:xfrm>
            <a:off x="1943005" y="2095710"/>
            <a:ext cx="4047" cy="4163"/>
          </a:xfrm>
          <a:custGeom>
            <a:avLst/>
            <a:gdLst>
              <a:gd name="T0" fmla="*/ 2 w 2"/>
              <a:gd name="T1" fmla="*/ 2 h 2"/>
              <a:gd name="T2" fmla="*/ 0 w 2"/>
              <a:gd name="T3" fmla="*/ 2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2"/>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16" name="Freeform 842"/>
          <p:cNvSpPr>
            <a:spLocks/>
          </p:cNvSpPr>
          <p:nvPr/>
        </p:nvSpPr>
        <p:spPr bwMode="auto">
          <a:xfrm>
            <a:off x="1957170" y="1762631"/>
            <a:ext cx="2024" cy="0"/>
          </a:xfrm>
          <a:custGeom>
            <a:avLst/>
            <a:gdLst>
              <a:gd name="T0" fmla="*/ 1 w 1"/>
              <a:gd name="T1" fmla="*/ 0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lnTo>
                  <a:pt x="0" y="0"/>
                </a:lnTo>
                <a:lnTo>
                  <a:pt x="1" y="0"/>
                </a:ln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17" name="Freeform 843"/>
          <p:cNvSpPr>
            <a:spLocks/>
          </p:cNvSpPr>
          <p:nvPr/>
        </p:nvSpPr>
        <p:spPr bwMode="auto">
          <a:xfrm>
            <a:off x="1959193" y="1760549"/>
            <a:ext cx="4047" cy="2082"/>
          </a:xfrm>
          <a:custGeom>
            <a:avLst/>
            <a:gdLst>
              <a:gd name="T0" fmla="*/ 2 w 2"/>
              <a:gd name="T1" fmla="*/ 1 h 1"/>
              <a:gd name="T2" fmla="*/ 0 w 2"/>
              <a:gd name="T3" fmla="*/ 1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0" y="1"/>
                </a:lnTo>
                <a:lnTo>
                  <a:pt x="2" y="0"/>
                </a:lnTo>
                <a:lnTo>
                  <a:pt x="2"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18" name="Freeform 844"/>
          <p:cNvSpPr>
            <a:spLocks/>
          </p:cNvSpPr>
          <p:nvPr/>
        </p:nvSpPr>
        <p:spPr bwMode="auto">
          <a:xfrm>
            <a:off x="2056319" y="1760549"/>
            <a:ext cx="2024"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19" name="Freeform 845"/>
          <p:cNvSpPr>
            <a:spLocks/>
          </p:cNvSpPr>
          <p:nvPr/>
        </p:nvSpPr>
        <p:spPr bwMode="auto">
          <a:xfrm>
            <a:off x="2056319" y="1760549"/>
            <a:ext cx="2024"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20" name="Freeform 846"/>
          <p:cNvSpPr>
            <a:spLocks/>
          </p:cNvSpPr>
          <p:nvPr/>
        </p:nvSpPr>
        <p:spPr bwMode="auto">
          <a:xfrm>
            <a:off x="2046202" y="1745978"/>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21" name="Freeform 847"/>
          <p:cNvSpPr>
            <a:spLocks/>
          </p:cNvSpPr>
          <p:nvPr/>
        </p:nvSpPr>
        <p:spPr bwMode="auto">
          <a:xfrm>
            <a:off x="2046202" y="1743895"/>
            <a:ext cx="2024" cy="2082"/>
          </a:xfrm>
          <a:custGeom>
            <a:avLst/>
            <a:gdLst>
              <a:gd name="T0" fmla="*/ 1 w 1"/>
              <a:gd name="T1" fmla="*/ 1 h 1"/>
              <a:gd name="T2" fmla="*/ 0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0" y="1"/>
                </a:lnTo>
                <a:lnTo>
                  <a:pt x="0" y="0"/>
                </a:lnTo>
                <a:lnTo>
                  <a:pt x="0" y="1"/>
                </a:lnTo>
                <a:lnTo>
                  <a:pt x="1"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22" name="Rectangle 848"/>
          <p:cNvSpPr>
            <a:spLocks noChangeArrowheads="1"/>
          </p:cNvSpPr>
          <p:nvPr/>
        </p:nvSpPr>
        <p:spPr bwMode="auto">
          <a:xfrm>
            <a:off x="2042155" y="1743895"/>
            <a:ext cx="4047" cy="208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23" name="Freeform 849"/>
          <p:cNvSpPr>
            <a:spLocks/>
          </p:cNvSpPr>
          <p:nvPr/>
        </p:nvSpPr>
        <p:spPr bwMode="auto">
          <a:xfrm>
            <a:off x="2046202" y="1743895"/>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24" name="Freeform 850"/>
          <p:cNvSpPr>
            <a:spLocks/>
          </p:cNvSpPr>
          <p:nvPr/>
        </p:nvSpPr>
        <p:spPr bwMode="auto">
          <a:xfrm>
            <a:off x="2046202" y="1450370"/>
            <a:ext cx="16188" cy="14573"/>
          </a:xfrm>
          <a:custGeom>
            <a:avLst/>
            <a:gdLst>
              <a:gd name="T0" fmla="*/ 1 w 8"/>
              <a:gd name="T1" fmla="*/ 0 h 7"/>
              <a:gd name="T2" fmla="*/ 3 w 8"/>
              <a:gd name="T3" fmla="*/ 0 h 7"/>
              <a:gd name="T4" fmla="*/ 5 w 8"/>
              <a:gd name="T5" fmla="*/ 0 h 7"/>
              <a:gd name="T6" fmla="*/ 5 w 8"/>
              <a:gd name="T7" fmla="*/ 2 h 7"/>
              <a:gd name="T8" fmla="*/ 6 w 8"/>
              <a:gd name="T9" fmla="*/ 2 h 7"/>
              <a:gd name="T10" fmla="*/ 8 w 8"/>
              <a:gd name="T11" fmla="*/ 2 h 7"/>
              <a:gd name="T12" fmla="*/ 6 w 8"/>
              <a:gd name="T13" fmla="*/ 3 h 7"/>
              <a:gd name="T14" fmla="*/ 6 w 8"/>
              <a:gd name="T15" fmla="*/ 5 h 7"/>
              <a:gd name="T16" fmla="*/ 5 w 8"/>
              <a:gd name="T17" fmla="*/ 5 h 7"/>
              <a:gd name="T18" fmla="*/ 5 w 8"/>
              <a:gd name="T19" fmla="*/ 7 h 7"/>
              <a:gd name="T20" fmla="*/ 3 w 8"/>
              <a:gd name="T21" fmla="*/ 7 h 7"/>
              <a:gd name="T22" fmla="*/ 1 w 8"/>
              <a:gd name="T23" fmla="*/ 7 h 7"/>
              <a:gd name="T24" fmla="*/ 1 w 8"/>
              <a:gd name="T25" fmla="*/ 5 h 7"/>
              <a:gd name="T26" fmla="*/ 0 w 8"/>
              <a:gd name="T27" fmla="*/ 5 h 7"/>
              <a:gd name="T28" fmla="*/ 0 w 8"/>
              <a:gd name="T29" fmla="*/ 3 h 7"/>
              <a:gd name="T30" fmla="*/ 1 w 8"/>
              <a:gd name="T31" fmla="*/ 5 h 7"/>
              <a:gd name="T32" fmla="*/ 1 w 8"/>
              <a:gd name="T33" fmla="*/ 3 h 7"/>
              <a:gd name="T34" fmla="*/ 3 w 8"/>
              <a:gd name="T35" fmla="*/ 3 h 7"/>
              <a:gd name="T36" fmla="*/ 3 w 8"/>
              <a:gd name="T37" fmla="*/ 2 h 7"/>
              <a:gd name="T38" fmla="*/ 1 w 8"/>
              <a:gd name="T39" fmla="*/ 2 h 7"/>
              <a:gd name="T40" fmla="*/ 1 w 8"/>
              <a:gd name="T4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7">
                <a:moveTo>
                  <a:pt x="1" y="0"/>
                </a:moveTo>
                <a:lnTo>
                  <a:pt x="3" y="0"/>
                </a:lnTo>
                <a:lnTo>
                  <a:pt x="5" y="0"/>
                </a:lnTo>
                <a:lnTo>
                  <a:pt x="5" y="2"/>
                </a:lnTo>
                <a:lnTo>
                  <a:pt x="6" y="2"/>
                </a:lnTo>
                <a:lnTo>
                  <a:pt x="8" y="2"/>
                </a:lnTo>
                <a:lnTo>
                  <a:pt x="6" y="3"/>
                </a:lnTo>
                <a:lnTo>
                  <a:pt x="6" y="5"/>
                </a:lnTo>
                <a:lnTo>
                  <a:pt x="5" y="5"/>
                </a:lnTo>
                <a:lnTo>
                  <a:pt x="5" y="7"/>
                </a:lnTo>
                <a:lnTo>
                  <a:pt x="3" y="7"/>
                </a:lnTo>
                <a:lnTo>
                  <a:pt x="1" y="7"/>
                </a:lnTo>
                <a:lnTo>
                  <a:pt x="1" y="5"/>
                </a:lnTo>
                <a:lnTo>
                  <a:pt x="0" y="5"/>
                </a:lnTo>
                <a:lnTo>
                  <a:pt x="0" y="3"/>
                </a:lnTo>
                <a:lnTo>
                  <a:pt x="1" y="5"/>
                </a:lnTo>
                <a:lnTo>
                  <a:pt x="1" y="3"/>
                </a:lnTo>
                <a:lnTo>
                  <a:pt x="3" y="3"/>
                </a:lnTo>
                <a:lnTo>
                  <a:pt x="3" y="2"/>
                </a:lnTo>
                <a:lnTo>
                  <a:pt x="1" y="2"/>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25" name="Freeform 851"/>
          <p:cNvSpPr>
            <a:spLocks/>
          </p:cNvSpPr>
          <p:nvPr/>
        </p:nvSpPr>
        <p:spPr bwMode="auto">
          <a:xfrm>
            <a:off x="2066437" y="1450370"/>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26" name="Freeform 852"/>
          <p:cNvSpPr>
            <a:spLocks/>
          </p:cNvSpPr>
          <p:nvPr/>
        </p:nvSpPr>
        <p:spPr bwMode="auto">
          <a:xfrm>
            <a:off x="1906583" y="1337956"/>
            <a:ext cx="683929" cy="992992"/>
          </a:xfrm>
          <a:custGeom>
            <a:avLst/>
            <a:gdLst>
              <a:gd name="T0" fmla="*/ 93 w 338"/>
              <a:gd name="T1" fmla="*/ 2 h 477"/>
              <a:gd name="T2" fmla="*/ 155 w 338"/>
              <a:gd name="T3" fmla="*/ 5 h 477"/>
              <a:gd name="T4" fmla="*/ 231 w 338"/>
              <a:gd name="T5" fmla="*/ 13 h 477"/>
              <a:gd name="T6" fmla="*/ 288 w 338"/>
              <a:gd name="T7" fmla="*/ 12 h 477"/>
              <a:gd name="T8" fmla="*/ 314 w 338"/>
              <a:gd name="T9" fmla="*/ 36 h 477"/>
              <a:gd name="T10" fmla="*/ 298 w 338"/>
              <a:gd name="T11" fmla="*/ 57 h 477"/>
              <a:gd name="T12" fmla="*/ 266 w 338"/>
              <a:gd name="T13" fmla="*/ 82 h 477"/>
              <a:gd name="T14" fmla="*/ 298 w 338"/>
              <a:gd name="T15" fmla="*/ 105 h 477"/>
              <a:gd name="T16" fmla="*/ 325 w 338"/>
              <a:gd name="T17" fmla="*/ 124 h 477"/>
              <a:gd name="T18" fmla="*/ 311 w 338"/>
              <a:gd name="T19" fmla="*/ 154 h 477"/>
              <a:gd name="T20" fmla="*/ 278 w 338"/>
              <a:gd name="T21" fmla="*/ 177 h 477"/>
              <a:gd name="T22" fmla="*/ 252 w 338"/>
              <a:gd name="T23" fmla="*/ 227 h 477"/>
              <a:gd name="T24" fmla="*/ 260 w 338"/>
              <a:gd name="T25" fmla="*/ 268 h 477"/>
              <a:gd name="T26" fmla="*/ 260 w 338"/>
              <a:gd name="T27" fmla="*/ 304 h 477"/>
              <a:gd name="T28" fmla="*/ 257 w 338"/>
              <a:gd name="T29" fmla="*/ 346 h 477"/>
              <a:gd name="T30" fmla="*/ 231 w 338"/>
              <a:gd name="T31" fmla="*/ 371 h 477"/>
              <a:gd name="T32" fmla="*/ 183 w 338"/>
              <a:gd name="T33" fmla="*/ 369 h 477"/>
              <a:gd name="T34" fmla="*/ 131 w 338"/>
              <a:gd name="T35" fmla="*/ 368 h 477"/>
              <a:gd name="T36" fmla="*/ 110 w 338"/>
              <a:gd name="T37" fmla="*/ 397 h 477"/>
              <a:gd name="T38" fmla="*/ 108 w 338"/>
              <a:gd name="T39" fmla="*/ 448 h 477"/>
              <a:gd name="T40" fmla="*/ 134 w 338"/>
              <a:gd name="T41" fmla="*/ 466 h 477"/>
              <a:gd name="T42" fmla="*/ 95 w 338"/>
              <a:gd name="T43" fmla="*/ 476 h 477"/>
              <a:gd name="T44" fmla="*/ 34 w 338"/>
              <a:gd name="T45" fmla="*/ 472 h 477"/>
              <a:gd name="T46" fmla="*/ 5 w 338"/>
              <a:gd name="T47" fmla="*/ 471 h 477"/>
              <a:gd name="T48" fmla="*/ 3 w 338"/>
              <a:gd name="T49" fmla="*/ 461 h 477"/>
              <a:gd name="T50" fmla="*/ 7 w 338"/>
              <a:gd name="T51" fmla="*/ 446 h 477"/>
              <a:gd name="T52" fmla="*/ 18 w 338"/>
              <a:gd name="T53" fmla="*/ 431 h 477"/>
              <a:gd name="T54" fmla="*/ 23 w 338"/>
              <a:gd name="T55" fmla="*/ 407 h 477"/>
              <a:gd name="T56" fmla="*/ 36 w 338"/>
              <a:gd name="T57" fmla="*/ 387 h 477"/>
              <a:gd name="T58" fmla="*/ 41 w 338"/>
              <a:gd name="T59" fmla="*/ 399 h 477"/>
              <a:gd name="T60" fmla="*/ 38 w 338"/>
              <a:gd name="T61" fmla="*/ 386 h 477"/>
              <a:gd name="T62" fmla="*/ 33 w 338"/>
              <a:gd name="T63" fmla="*/ 368 h 477"/>
              <a:gd name="T64" fmla="*/ 30 w 338"/>
              <a:gd name="T65" fmla="*/ 376 h 477"/>
              <a:gd name="T66" fmla="*/ 26 w 338"/>
              <a:gd name="T67" fmla="*/ 397 h 477"/>
              <a:gd name="T68" fmla="*/ 28 w 338"/>
              <a:gd name="T69" fmla="*/ 378 h 477"/>
              <a:gd name="T70" fmla="*/ 23 w 338"/>
              <a:gd name="T71" fmla="*/ 360 h 477"/>
              <a:gd name="T72" fmla="*/ 30 w 338"/>
              <a:gd name="T73" fmla="*/ 338 h 477"/>
              <a:gd name="T74" fmla="*/ 38 w 338"/>
              <a:gd name="T75" fmla="*/ 327 h 477"/>
              <a:gd name="T76" fmla="*/ 39 w 338"/>
              <a:gd name="T77" fmla="*/ 317 h 477"/>
              <a:gd name="T78" fmla="*/ 33 w 338"/>
              <a:gd name="T79" fmla="*/ 304 h 477"/>
              <a:gd name="T80" fmla="*/ 20 w 338"/>
              <a:gd name="T81" fmla="*/ 284 h 477"/>
              <a:gd name="T82" fmla="*/ 25 w 338"/>
              <a:gd name="T83" fmla="*/ 280 h 477"/>
              <a:gd name="T84" fmla="*/ 33 w 338"/>
              <a:gd name="T85" fmla="*/ 260 h 477"/>
              <a:gd name="T86" fmla="*/ 36 w 338"/>
              <a:gd name="T87" fmla="*/ 232 h 477"/>
              <a:gd name="T88" fmla="*/ 43 w 338"/>
              <a:gd name="T89" fmla="*/ 234 h 477"/>
              <a:gd name="T90" fmla="*/ 34 w 338"/>
              <a:gd name="T91" fmla="*/ 258 h 477"/>
              <a:gd name="T92" fmla="*/ 43 w 338"/>
              <a:gd name="T93" fmla="*/ 253 h 477"/>
              <a:gd name="T94" fmla="*/ 48 w 338"/>
              <a:gd name="T95" fmla="*/ 232 h 477"/>
              <a:gd name="T96" fmla="*/ 36 w 338"/>
              <a:gd name="T97" fmla="*/ 216 h 477"/>
              <a:gd name="T98" fmla="*/ 34 w 338"/>
              <a:gd name="T99" fmla="*/ 201 h 477"/>
              <a:gd name="T100" fmla="*/ 34 w 338"/>
              <a:gd name="T101" fmla="*/ 186 h 477"/>
              <a:gd name="T102" fmla="*/ 43 w 338"/>
              <a:gd name="T103" fmla="*/ 168 h 477"/>
              <a:gd name="T104" fmla="*/ 46 w 338"/>
              <a:gd name="T105" fmla="*/ 141 h 477"/>
              <a:gd name="T106" fmla="*/ 48 w 338"/>
              <a:gd name="T107" fmla="*/ 160 h 477"/>
              <a:gd name="T108" fmla="*/ 57 w 338"/>
              <a:gd name="T109" fmla="*/ 186 h 477"/>
              <a:gd name="T110" fmla="*/ 72 w 338"/>
              <a:gd name="T111" fmla="*/ 203 h 477"/>
              <a:gd name="T112" fmla="*/ 80 w 338"/>
              <a:gd name="T113" fmla="*/ 206 h 477"/>
              <a:gd name="T114" fmla="*/ 74 w 338"/>
              <a:gd name="T115" fmla="*/ 195 h 477"/>
              <a:gd name="T116" fmla="*/ 80 w 338"/>
              <a:gd name="T117" fmla="*/ 183 h 477"/>
              <a:gd name="T118" fmla="*/ 69 w 338"/>
              <a:gd name="T119" fmla="*/ 168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8" h="477">
                <a:moveTo>
                  <a:pt x="43" y="0"/>
                </a:moveTo>
                <a:lnTo>
                  <a:pt x="44" y="0"/>
                </a:lnTo>
                <a:lnTo>
                  <a:pt x="46" y="0"/>
                </a:lnTo>
                <a:lnTo>
                  <a:pt x="48" y="0"/>
                </a:lnTo>
                <a:lnTo>
                  <a:pt x="49" y="0"/>
                </a:lnTo>
                <a:lnTo>
                  <a:pt x="51" y="0"/>
                </a:lnTo>
                <a:lnTo>
                  <a:pt x="52" y="0"/>
                </a:lnTo>
                <a:lnTo>
                  <a:pt x="54" y="0"/>
                </a:lnTo>
                <a:lnTo>
                  <a:pt x="69" y="2"/>
                </a:lnTo>
                <a:lnTo>
                  <a:pt x="70" y="2"/>
                </a:lnTo>
                <a:lnTo>
                  <a:pt x="72" y="2"/>
                </a:lnTo>
                <a:lnTo>
                  <a:pt x="77" y="2"/>
                </a:lnTo>
                <a:lnTo>
                  <a:pt x="79" y="2"/>
                </a:lnTo>
                <a:lnTo>
                  <a:pt x="82" y="2"/>
                </a:lnTo>
                <a:lnTo>
                  <a:pt x="85" y="2"/>
                </a:lnTo>
                <a:lnTo>
                  <a:pt x="92" y="2"/>
                </a:lnTo>
                <a:lnTo>
                  <a:pt x="93" y="2"/>
                </a:lnTo>
                <a:lnTo>
                  <a:pt x="98" y="2"/>
                </a:lnTo>
                <a:lnTo>
                  <a:pt x="100" y="2"/>
                </a:lnTo>
                <a:lnTo>
                  <a:pt x="101" y="2"/>
                </a:lnTo>
                <a:lnTo>
                  <a:pt x="105" y="2"/>
                </a:lnTo>
                <a:lnTo>
                  <a:pt x="106" y="3"/>
                </a:lnTo>
                <a:lnTo>
                  <a:pt x="110" y="3"/>
                </a:lnTo>
                <a:lnTo>
                  <a:pt x="116" y="3"/>
                </a:lnTo>
                <a:lnTo>
                  <a:pt x="123" y="3"/>
                </a:lnTo>
                <a:lnTo>
                  <a:pt x="126" y="3"/>
                </a:lnTo>
                <a:lnTo>
                  <a:pt x="129" y="3"/>
                </a:lnTo>
                <a:lnTo>
                  <a:pt x="141" y="3"/>
                </a:lnTo>
                <a:lnTo>
                  <a:pt x="142" y="3"/>
                </a:lnTo>
                <a:lnTo>
                  <a:pt x="144" y="3"/>
                </a:lnTo>
                <a:lnTo>
                  <a:pt x="146" y="5"/>
                </a:lnTo>
                <a:lnTo>
                  <a:pt x="147" y="5"/>
                </a:lnTo>
                <a:lnTo>
                  <a:pt x="154" y="5"/>
                </a:lnTo>
                <a:lnTo>
                  <a:pt x="155" y="5"/>
                </a:lnTo>
                <a:lnTo>
                  <a:pt x="155" y="10"/>
                </a:lnTo>
                <a:lnTo>
                  <a:pt x="154" y="12"/>
                </a:lnTo>
                <a:lnTo>
                  <a:pt x="155" y="12"/>
                </a:lnTo>
                <a:lnTo>
                  <a:pt x="157" y="12"/>
                </a:lnTo>
                <a:lnTo>
                  <a:pt x="162" y="12"/>
                </a:lnTo>
                <a:lnTo>
                  <a:pt x="165" y="12"/>
                </a:lnTo>
                <a:lnTo>
                  <a:pt x="175" y="12"/>
                </a:lnTo>
                <a:lnTo>
                  <a:pt x="180" y="12"/>
                </a:lnTo>
                <a:lnTo>
                  <a:pt x="193" y="13"/>
                </a:lnTo>
                <a:lnTo>
                  <a:pt x="196" y="12"/>
                </a:lnTo>
                <a:lnTo>
                  <a:pt x="201" y="12"/>
                </a:lnTo>
                <a:lnTo>
                  <a:pt x="203" y="12"/>
                </a:lnTo>
                <a:lnTo>
                  <a:pt x="209" y="12"/>
                </a:lnTo>
                <a:lnTo>
                  <a:pt x="222" y="12"/>
                </a:lnTo>
                <a:lnTo>
                  <a:pt x="226" y="12"/>
                </a:lnTo>
                <a:lnTo>
                  <a:pt x="229" y="13"/>
                </a:lnTo>
                <a:lnTo>
                  <a:pt x="231" y="13"/>
                </a:lnTo>
                <a:lnTo>
                  <a:pt x="232" y="13"/>
                </a:lnTo>
                <a:lnTo>
                  <a:pt x="234" y="13"/>
                </a:lnTo>
                <a:lnTo>
                  <a:pt x="242" y="13"/>
                </a:lnTo>
                <a:lnTo>
                  <a:pt x="250" y="13"/>
                </a:lnTo>
                <a:lnTo>
                  <a:pt x="252" y="13"/>
                </a:lnTo>
                <a:lnTo>
                  <a:pt x="253" y="13"/>
                </a:lnTo>
                <a:lnTo>
                  <a:pt x="255" y="13"/>
                </a:lnTo>
                <a:lnTo>
                  <a:pt x="258" y="13"/>
                </a:lnTo>
                <a:lnTo>
                  <a:pt x="260" y="13"/>
                </a:lnTo>
                <a:lnTo>
                  <a:pt x="260" y="10"/>
                </a:lnTo>
                <a:lnTo>
                  <a:pt x="263" y="12"/>
                </a:lnTo>
                <a:lnTo>
                  <a:pt x="268" y="12"/>
                </a:lnTo>
                <a:lnTo>
                  <a:pt x="278" y="12"/>
                </a:lnTo>
                <a:lnTo>
                  <a:pt x="283" y="12"/>
                </a:lnTo>
                <a:lnTo>
                  <a:pt x="284" y="12"/>
                </a:lnTo>
                <a:lnTo>
                  <a:pt x="286" y="12"/>
                </a:lnTo>
                <a:lnTo>
                  <a:pt x="288" y="12"/>
                </a:lnTo>
                <a:lnTo>
                  <a:pt x="294" y="12"/>
                </a:lnTo>
                <a:lnTo>
                  <a:pt x="296" y="12"/>
                </a:lnTo>
                <a:lnTo>
                  <a:pt x="298" y="12"/>
                </a:lnTo>
                <a:lnTo>
                  <a:pt x="302" y="13"/>
                </a:lnTo>
                <a:lnTo>
                  <a:pt x="304" y="13"/>
                </a:lnTo>
                <a:lnTo>
                  <a:pt x="309" y="13"/>
                </a:lnTo>
                <a:lnTo>
                  <a:pt x="315" y="13"/>
                </a:lnTo>
                <a:lnTo>
                  <a:pt x="315" y="16"/>
                </a:lnTo>
                <a:lnTo>
                  <a:pt x="315" y="20"/>
                </a:lnTo>
                <a:lnTo>
                  <a:pt x="315" y="21"/>
                </a:lnTo>
                <a:lnTo>
                  <a:pt x="315" y="23"/>
                </a:lnTo>
                <a:lnTo>
                  <a:pt x="314" y="26"/>
                </a:lnTo>
                <a:lnTo>
                  <a:pt x="314" y="28"/>
                </a:lnTo>
                <a:lnTo>
                  <a:pt x="314" y="31"/>
                </a:lnTo>
                <a:lnTo>
                  <a:pt x="314" y="33"/>
                </a:lnTo>
                <a:lnTo>
                  <a:pt x="314" y="34"/>
                </a:lnTo>
                <a:lnTo>
                  <a:pt x="314" y="36"/>
                </a:lnTo>
                <a:lnTo>
                  <a:pt x="314" y="38"/>
                </a:lnTo>
                <a:lnTo>
                  <a:pt x="314" y="39"/>
                </a:lnTo>
                <a:lnTo>
                  <a:pt x="314" y="41"/>
                </a:lnTo>
                <a:lnTo>
                  <a:pt x="314" y="43"/>
                </a:lnTo>
                <a:lnTo>
                  <a:pt x="314" y="44"/>
                </a:lnTo>
                <a:lnTo>
                  <a:pt x="314" y="47"/>
                </a:lnTo>
                <a:lnTo>
                  <a:pt x="314" y="49"/>
                </a:lnTo>
                <a:lnTo>
                  <a:pt x="314" y="52"/>
                </a:lnTo>
                <a:lnTo>
                  <a:pt x="314" y="54"/>
                </a:lnTo>
                <a:lnTo>
                  <a:pt x="314" y="57"/>
                </a:lnTo>
                <a:lnTo>
                  <a:pt x="314" y="59"/>
                </a:lnTo>
                <a:lnTo>
                  <a:pt x="312" y="59"/>
                </a:lnTo>
                <a:lnTo>
                  <a:pt x="311" y="59"/>
                </a:lnTo>
                <a:lnTo>
                  <a:pt x="309" y="57"/>
                </a:lnTo>
                <a:lnTo>
                  <a:pt x="307" y="57"/>
                </a:lnTo>
                <a:lnTo>
                  <a:pt x="301" y="57"/>
                </a:lnTo>
                <a:lnTo>
                  <a:pt x="298" y="57"/>
                </a:lnTo>
                <a:lnTo>
                  <a:pt x="296" y="57"/>
                </a:lnTo>
                <a:lnTo>
                  <a:pt x="288" y="57"/>
                </a:lnTo>
                <a:lnTo>
                  <a:pt x="286" y="57"/>
                </a:lnTo>
                <a:lnTo>
                  <a:pt x="284" y="57"/>
                </a:lnTo>
                <a:lnTo>
                  <a:pt x="278" y="57"/>
                </a:lnTo>
                <a:lnTo>
                  <a:pt x="275" y="57"/>
                </a:lnTo>
                <a:lnTo>
                  <a:pt x="273" y="57"/>
                </a:lnTo>
                <a:lnTo>
                  <a:pt x="271" y="57"/>
                </a:lnTo>
                <a:lnTo>
                  <a:pt x="258" y="56"/>
                </a:lnTo>
                <a:lnTo>
                  <a:pt x="258" y="59"/>
                </a:lnTo>
                <a:lnTo>
                  <a:pt x="258" y="61"/>
                </a:lnTo>
                <a:lnTo>
                  <a:pt x="258" y="65"/>
                </a:lnTo>
                <a:lnTo>
                  <a:pt x="258" y="70"/>
                </a:lnTo>
                <a:lnTo>
                  <a:pt x="257" y="75"/>
                </a:lnTo>
                <a:lnTo>
                  <a:pt x="260" y="75"/>
                </a:lnTo>
                <a:lnTo>
                  <a:pt x="266" y="75"/>
                </a:lnTo>
                <a:lnTo>
                  <a:pt x="266" y="82"/>
                </a:lnTo>
                <a:lnTo>
                  <a:pt x="266" y="85"/>
                </a:lnTo>
                <a:lnTo>
                  <a:pt x="270" y="85"/>
                </a:lnTo>
                <a:lnTo>
                  <a:pt x="276" y="85"/>
                </a:lnTo>
                <a:lnTo>
                  <a:pt x="275" y="88"/>
                </a:lnTo>
                <a:lnTo>
                  <a:pt x="275" y="90"/>
                </a:lnTo>
                <a:lnTo>
                  <a:pt x="275" y="92"/>
                </a:lnTo>
                <a:lnTo>
                  <a:pt x="275" y="93"/>
                </a:lnTo>
                <a:lnTo>
                  <a:pt x="276" y="95"/>
                </a:lnTo>
                <a:lnTo>
                  <a:pt x="278" y="95"/>
                </a:lnTo>
                <a:lnTo>
                  <a:pt x="280" y="95"/>
                </a:lnTo>
                <a:lnTo>
                  <a:pt x="284" y="95"/>
                </a:lnTo>
                <a:lnTo>
                  <a:pt x="284" y="98"/>
                </a:lnTo>
                <a:lnTo>
                  <a:pt x="284" y="100"/>
                </a:lnTo>
                <a:lnTo>
                  <a:pt x="284" y="103"/>
                </a:lnTo>
                <a:lnTo>
                  <a:pt x="289" y="105"/>
                </a:lnTo>
                <a:lnTo>
                  <a:pt x="294" y="105"/>
                </a:lnTo>
                <a:lnTo>
                  <a:pt x="298" y="105"/>
                </a:lnTo>
                <a:lnTo>
                  <a:pt x="299" y="105"/>
                </a:lnTo>
                <a:lnTo>
                  <a:pt x="304" y="105"/>
                </a:lnTo>
                <a:lnTo>
                  <a:pt x="302" y="110"/>
                </a:lnTo>
                <a:lnTo>
                  <a:pt x="302" y="111"/>
                </a:lnTo>
                <a:lnTo>
                  <a:pt x="302" y="113"/>
                </a:lnTo>
                <a:lnTo>
                  <a:pt x="302" y="114"/>
                </a:lnTo>
                <a:lnTo>
                  <a:pt x="304" y="114"/>
                </a:lnTo>
                <a:lnTo>
                  <a:pt x="306" y="114"/>
                </a:lnTo>
                <a:lnTo>
                  <a:pt x="311" y="113"/>
                </a:lnTo>
                <a:lnTo>
                  <a:pt x="312" y="113"/>
                </a:lnTo>
                <a:lnTo>
                  <a:pt x="317" y="114"/>
                </a:lnTo>
                <a:lnTo>
                  <a:pt x="320" y="114"/>
                </a:lnTo>
                <a:lnTo>
                  <a:pt x="320" y="118"/>
                </a:lnTo>
                <a:lnTo>
                  <a:pt x="320" y="119"/>
                </a:lnTo>
                <a:lnTo>
                  <a:pt x="320" y="121"/>
                </a:lnTo>
                <a:lnTo>
                  <a:pt x="320" y="123"/>
                </a:lnTo>
                <a:lnTo>
                  <a:pt x="325" y="124"/>
                </a:lnTo>
                <a:lnTo>
                  <a:pt x="329" y="124"/>
                </a:lnTo>
                <a:lnTo>
                  <a:pt x="333" y="124"/>
                </a:lnTo>
                <a:lnTo>
                  <a:pt x="335" y="124"/>
                </a:lnTo>
                <a:lnTo>
                  <a:pt x="338" y="124"/>
                </a:lnTo>
                <a:lnTo>
                  <a:pt x="338" y="126"/>
                </a:lnTo>
                <a:lnTo>
                  <a:pt x="338" y="128"/>
                </a:lnTo>
                <a:lnTo>
                  <a:pt x="338" y="134"/>
                </a:lnTo>
                <a:lnTo>
                  <a:pt x="333" y="132"/>
                </a:lnTo>
                <a:lnTo>
                  <a:pt x="329" y="132"/>
                </a:lnTo>
                <a:lnTo>
                  <a:pt x="329" y="137"/>
                </a:lnTo>
                <a:lnTo>
                  <a:pt x="329" y="142"/>
                </a:lnTo>
                <a:lnTo>
                  <a:pt x="317" y="142"/>
                </a:lnTo>
                <a:lnTo>
                  <a:pt x="314" y="142"/>
                </a:lnTo>
                <a:lnTo>
                  <a:pt x="311" y="141"/>
                </a:lnTo>
                <a:lnTo>
                  <a:pt x="311" y="149"/>
                </a:lnTo>
                <a:lnTo>
                  <a:pt x="311" y="152"/>
                </a:lnTo>
                <a:lnTo>
                  <a:pt x="311" y="154"/>
                </a:lnTo>
                <a:lnTo>
                  <a:pt x="311" y="155"/>
                </a:lnTo>
                <a:lnTo>
                  <a:pt x="311" y="159"/>
                </a:lnTo>
                <a:lnTo>
                  <a:pt x="311" y="160"/>
                </a:lnTo>
                <a:lnTo>
                  <a:pt x="309" y="160"/>
                </a:lnTo>
                <a:lnTo>
                  <a:pt x="302" y="160"/>
                </a:lnTo>
                <a:lnTo>
                  <a:pt x="299" y="160"/>
                </a:lnTo>
                <a:lnTo>
                  <a:pt x="294" y="159"/>
                </a:lnTo>
                <a:lnTo>
                  <a:pt x="291" y="159"/>
                </a:lnTo>
                <a:lnTo>
                  <a:pt x="291" y="163"/>
                </a:lnTo>
                <a:lnTo>
                  <a:pt x="291" y="165"/>
                </a:lnTo>
                <a:lnTo>
                  <a:pt x="291" y="167"/>
                </a:lnTo>
                <a:lnTo>
                  <a:pt x="291" y="168"/>
                </a:lnTo>
                <a:lnTo>
                  <a:pt x="283" y="168"/>
                </a:lnTo>
                <a:lnTo>
                  <a:pt x="281" y="172"/>
                </a:lnTo>
                <a:lnTo>
                  <a:pt x="281" y="177"/>
                </a:lnTo>
                <a:lnTo>
                  <a:pt x="281" y="178"/>
                </a:lnTo>
                <a:lnTo>
                  <a:pt x="278" y="177"/>
                </a:lnTo>
                <a:lnTo>
                  <a:pt x="276" y="177"/>
                </a:lnTo>
                <a:lnTo>
                  <a:pt x="273" y="177"/>
                </a:lnTo>
                <a:lnTo>
                  <a:pt x="273" y="178"/>
                </a:lnTo>
                <a:lnTo>
                  <a:pt x="273" y="180"/>
                </a:lnTo>
                <a:lnTo>
                  <a:pt x="273" y="185"/>
                </a:lnTo>
                <a:lnTo>
                  <a:pt x="273" y="188"/>
                </a:lnTo>
                <a:lnTo>
                  <a:pt x="273" y="191"/>
                </a:lnTo>
                <a:lnTo>
                  <a:pt x="273" y="196"/>
                </a:lnTo>
                <a:lnTo>
                  <a:pt x="263" y="196"/>
                </a:lnTo>
                <a:lnTo>
                  <a:pt x="263" y="199"/>
                </a:lnTo>
                <a:lnTo>
                  <a:pt x="263" y="204"/>
                </a:lnTo>
                <a:lnTo>
                  <a:pt x="263" y="213"/>
                </a:lnTo>
                <a:lnTo>
                  <a:pt x="262" y="214"/>
                </a:lnTo>
                <a:lnTo>
                  <a:pt x="262" y="224"/>
                </a:lnTo>
                <a:lnTo>
                  <a:pt x="252" y="224"/>
                </a:lnTo>
                <a:lnTo>
                  <a:pt x="252" y="226"/>
                </a:lnTo>
                <a:lnTo>
                  <a:pt x="252" y="227"/>
                </a:lnTo>
                <a:lnTo>
                  <a:pt x="252" y="229"/>
                </a:lnTo>
                <a:lnTo>
                  <a:pt x="252" y="232"/>
                </a:lnTo>
                <a:lnTo>
                  <a:pt x="253" y="232"/>
                </a:lnTo>
                <a:lnTo>
                  <a:pt x="260" y="232"/>
                </a:lnTo>
                <a:lnTo>
                  <a:pt x="260" y="234"/>
                </a:lnTo>
                <a:lnTo>
                  <a:pt x="260" y="237"/>
                </a:lnTo>
                <a:lnTo>
                  <a:pt x="260" y="240"/>
                </a:lnTo>
                <a:lnTo>
                  <a:pt x="260" y="242"/>
                </a:lnTo>
                <a:lnTo>
                  <a:pt x="260" y="244"/>
                </a:lnTo>
                <a:lnTo>
                  <a:pt x="260" y="250"/>
                </a:lnTo>
                <a:lnTo>
                  <a:pt x="260" y="252"/>
                </a:lnTo>
                <a:lnTo>
                  <a:pt x="260" y="257"/>
                </a:lnTo>
                <a:lnTo>
                  <a:pt x="260" y="258"/>
                </a:lnTo>
                <a:lnTo>
                  <a:pt x="260" y="260"/>
                </a:lnTo>
                <a:lnTo>
                  <a:pt x="260" y="262"/>
                </a:lnTo>
                <a:lnTo>
                  <a:pt x="260" y="263"/>
                </a:lnTo>
                <a:lnTo>
                  <a:pt x="260" y="268"/>
                </a:lnTo>
                <a:lnTo>
                  <a:pt x="260" y="270"/>
                </a:lnTo>
                <a:lnTo>
                  <a:pt x="260" y="271"/>
                </a:lnTo>
                <a:lnTo>
                  <a:pt x="260" y="273"/>
                </a:lnTo>
                <a:lnTo>
                  <a:pt x="260" y="275"/>
                </a:lnTo>
                <a:lnTo>
                  <a:pt x="260" y="276"/>
                </a:lnTo>
                <a:lnTo>
                  <a:pt x="260" y="278"/>
                </a:lnTo>
                <a:lnTo>
                  <a:pt x="260" y="280"/>
                </a:lnTo>
                <a:lnTo>
                  <a:pt x="260" y="283"/>
                </a:lnTo>
                <a:lnTo>
                  <a:pt x="260" y="284"/>
                </a:lnTo>
                <a:lnTo>
                  <a:pt x="260" y="288"/>
                </a:lnTo>
                <a:lnTo>
                  <a:pt x="260" y="289"/>
                </a:lnTo>
                <a:lnTo>
                  <a:pt x="260" y="291"/>
                </a:lnTo>
                <a:lnTo>
                  <a:pt x="260" y="294"/>
                </a:lnTo>
                <a:lnTo>
                  <a:pt x="260" y="296"/>
                </a:lnTo>
                <a:lnTo>
                  <a:pt x="260" y="299"/>
                </a:lnTo>
                <a:lnTo>
                  <a:pt x="260" y="302"/>
                </a:lnTo>
                <a:lnTo>
                  <a:pt x="260" y="304"/>
                </a:lnTo>
                <a:lnTo>
                  <a:pt x="258" y="307"/>
                </a:lnTo>
                <a:lnTo>
                  <a:pt x="258" y="309"/>
                </a:lnTo>
                <a:lnTo>
                  <a:pt x="258" y="314"/>
                </a:lnTo>
                <a:lnTo>
                  <a:pt x="258" y="315"/>
                </a:lnTo>
                <a:lnTo>
                  <a:pt x="258" y="319"/>
                </a:lnTo>
                <a:lnTo>
                  <a:pt x="258" y="322"/>
                </a:lnTo>
                <a:lnTo>
                  <a:pt x="258" y="324"/>
                </a:lnTo>
                <a:lnTo>
                  <a:pt x="258" y="325"/>
                </a:lnTo>
                <a:lnTo>
                  <a:pt x="258" y="332"/>
                </a:lnTo>
                <a:lnTo>
                  <a:pt x="258" y="333"/>
                </a:lnTo>
                <a:lnTo>
                  <a:pt x="258" y="335"/>
                </a:lnTo>
                <a:lnTo>
                  <a:pt x="258" y="337"/>
                </a:lnTo>
                <a:lnTo>
                  <a:pt x="258" y="338"/>
                </a:lnTo>
                <a:lnTo>
                  <a:pt x="258" y="340"/>
                </a:lnTo>
                <a:lnTo>
                  <a:pt x="258" y="342"/>
                </a:lnTo>
                <a:lnTo>
                  <a:pt x="257" y="343"/>
                </a:lnTo>
                <a:lnTo>
                  <a:pt x="257" y="346"/>
                </a:lnTo>
                <a:lnTo>
                  <a:pt x="257" y="348"/>
                </a:lnTo>
                <a:lnTo>
                  <a:pt x="257" y="350"/>
                </a:lnTo>
                <a:lnTo>
                  <a:pt x="257" y="353"/>
                </a:lnTo>
                <a:lnTo>
                  <a:pt x="257" y="358"/>
                </a:lnTo>
                <a:lnTo>
                  <a:pt x="257" y="360"/>
                </a:lnTo>
                <a:lnTo>
                  <a:pt x="257" y="366"/>
                </a:lnTo>
                <a:lnTo>
                  <a:pt x="257" y="369"/>
                </a:lnTo>
                <a:lnTo>
                  <a:pt x="257" y="373"/>
                </a:lnTo>
                <a:lnTo>
                  <a:pt x="253" y="371"/>
                </a:lnTo>
                <a:lnTo>
                  <a:pt x="248" y="371"/>
                </a:lnTo>
                <a:lnTo>
                  <a:pt x="247" y="371"/>
                </a:lnTo>
                <a:lnTo>
                  <a:pt x="244" y="371"/>
                </a:lnTo>
                <a:lnTo>
                  <a:pt x="239" y="371"/>
                </a:lnTo>
                <a:lnTo>
                  <a:pt x="237" y="371"/>
                </a:lnTo>
                <a:lnTo>
                  <a:pt x="235" y="371"/>
                </a:lnTo>
                <a:lnTo>
                  <a:pt x="232" y="371"/>
                </a:lnTo>
                <a:lnTo>
                  <a:pt x="231" y="371"/>
                </a:lnTo>
                <a:lnTo>
                  <a:pt x="229" y="371"/>
                </a:lnTo>
                <a:lnTo>
                  <a:pt x="226" y="371"/>
                </a:lnTo>
                <a:lnTo>
                  <a:pt x="221" y="371"/>
                </a:lnTo>
                <a:lnTo>
                  <a:pt x="214" y="371"/>
                </a:lnTo>
                <a:lnTo>
                  <a:pt x="213" y="371"/>
                </a:lnTo>
                <a:lnTo>
                  <a:pt x="211" y="371"/>
                </a:lnTo>
                <a:lnTo>
                  <a:pt x="209" y="371"/>
                </a:lnTo>
                <a:lnTo>
                  <a:pt x="209" y="369"/>
                </a:lnTo>
                <a:lnTo>
                  <a:pt x="206" y="369"/>
                </a:lnTo>
                <a:lnTo>
                  <a:pt x="203" y="369"/>
                </a:lnTo>
                <a:lnTo>
                  <a:pt x="199" y="369"/>
                </a:lnTo>
                <a:lnTo>
                  <a:pt x="196" y="369"/>
                </a:lnTo>
                <a:lnTo>
                  <a:pt x="193" y="369"/>
                </a:lnTo>
                <a:lnTo>
                  <a:pt x="191" y="369"/>
                </a:lnTo>
                <a:lnTo>
                  <a:pt x="190" y="369"/>
                </a:lnTo>
                <a:lnTo>
                  <a:pt x="188" y="369"/>
                </a:lnTo>
                <a:lnTo>
                  <a:pt x="183" y="369"/>
                </a:lnTo>
                <a:lnTo>
                  <a:pt x="177" y="368"/>
                </a:lnTo>
                <a:lnTo>
                  <a:pt x="173" y="368"/>
                </a:lnTo>
                <a:lnTo>
                  <a:pt x="170" y="368"/>
                </a:lnTo>
                <a:lnTo>
                  <a:pt x="168" y="368"/>
                </a:lnTo>
                <a:lnTo>
                  <a:pt x="165" y="368"/>
                </a:lnTo>
                <a:lnTo>
                  <a:pt x="164" y="368"/>
                </a:lnTo>
                <a:lnTo>
                  <a:pt x="162" y="368"/>
                </a:lnTo>
                <a:lnTo>
                  <a:pt x="159" y="368"/>
                </a:lnTo>
                <a:lnTo>
                  <a:pt x="157" y="368"/>
                </a:lnTo>
                <a:lnTo>
                  <a:pt x="155" y="368"/>
                </a:lnTo>
                <a:lnTo>
                  <a:pt x="154" y="368"/>
                </a:lnTo>
                <a:lnTo>
                  <a:pt x="150" y="368"/>
                </a:lnTo>
                <a:lnTo>
                  <a:pt x="147" y="368"/>
                </a:lnTo>
                <a:lnTo>
                  <a:pt x="144" y="368"/>
                </a:lnTo>
                <a:lnTo>
                  <a:pt x="139" y="368"/>
                </a:lnTo>
                <a:lnTo>
                  <a:pt x="132" y="368"/>
                </a:lnTo>
                <a:lnTo>
                  <a:pt x="131" y="368"/>
                </a:lnTo>
                <a:lnTo>
                  <a:pt x="129" y="368"/>
                </a:lnTo>
                <a:lnTo>
                  <a:pt x="126" y="368"/>
                </a:lnTo>
                <a:lnTo>
                  <a:pt x="124" y="368"/>
                </a:lnTo>
                <a:lnTo>
                  <a:pt x="123" y="366"/>
                </a:lnTo>
                <a:lnTo>
                  <a:pt x="121" y="366"/>
                </a:lnTo>
                <a:lnTo>
                  <a:pt x="111" y="366"/>
                </a:lnTo>
                <a:lnTo>
                  <a:pt x="111" y="369"/>
                </a:lnTo>
                <a:lnTo>
                  <a:pt x="111" y="371"/>
                </a:lnTo>
                <a:lnTo>
                  <a:pt x="111" y="373"/>
                </a:lnTo>
                <a:lnTo>
                  <a:pt x="111" y="376"/>
                </a:lnTo>
                <a:lnTo>
                  <a:pt x="111" y="381"/>
                </a:lnTo>
                <a:lnTo>
                  <a:pt x="111" y="384"/>
                </a:lnTo>
                <a:lnTo>
                  <a:pt x="111" y="387"/>
                </a:lnTo>
                <a:lnTo>
                  <a:pt x="111" y="389"/>
                </a:lnTo>
                <a:lnTo>
                  <a:pt x="110" y="392"/>
                </a:lnTo>
                <a:lnTo>
                  <a:pt x="110" y="394"/>
                </a:lnTo>
                <a:lnTo>
                  <a:pt x="110" y="397"/>
                </a:lnTo>
                <a:lnTo>
                  <a:pt x="110" y="399"/>
                </a:lnTo>
                <a:lnTo>
                  <a:pt x="110" y="400"/>
                </a:lnTo>
                <a:lnTo>
                  <a:pt x="110" y="402"/>
                </a:lnTo>
                <a:lnTo>
                  <a:pt x="110" y="404"/>
                </a:lnTo>
                <a:lnTo>
                  <a:pt x="110" y="407"/>
                </a:lnTo>
                <a:lnTo>
                  <a:pt x="110" y="410"/>
                </a:lnTo>
                <a:lnTo>
                  <a:pt x="110" y="413"/>
                </a:lnTo>
                <a:lnTo>
                  <a:pt x="110" y="415"/>
                </a:lnTo>
                <a:lnTo>
                  <a:pt x="110" y="418"/>
                </a:lnTo>
                <a:lnTo>
                  <a:pt x="108" y="420"/>
                </a:lnTo>
                <a:lnTo>
                  <a:pt x="108" y="422"/>
                </a:lnTo>
                <a:lnTo>
                  <a:pt x="108" y="423"/>
                </a:lnTo>
                <a:lnTo>
                  <a:pt x="108" y="425"/>
                </a:lnTo>
                <a:lnTo>
                  <a:pt x="110" y="425"/>
                </a:lnTo>
                <a:lnTo>
                  <a:pt x="108" y="431"/>
                </a:lnTo>
                <a:lnTo>
                  <a:pt x="108" y="438"/>
                </a:lnTo>
                <a:lnTo>
                  <a:pt x="108" y="448"/>
                </a:lnTo>
                <a:lnTo>
                  <a:pt x="108" y="449"/>
                </a:lnTo>
                <a:lnTo>
                  <a:pt x="108" y="451"/>
                </a:lnTo>
                <a:lnTo>
                  <a:pt x="108" y="453"/>
                </a:lnTo>
                <a:lnTo>
                  <a:pt x="108" y="454"/>
                </a:lnTo>
                <a:lnTo>
                  <a:pt x="108" y="456"/>
                </a:lnTo>
                <a:lnTo>
                  <a:pt x="118" y="456"/>
                </a:lnTo>
                <a:lnTo>
                  <a:pt x="123" y="456"/>
                </a:lnTo>
                <a:lnTo>
                  <a:pt x="124" y="456"/>
                </a:lnTo>
                <a:lnTo>
                  <a:pt x="126" y="456"/>
                </a:lnTo>
                <a:lnTo>
                  <a:pt x="129" y="458"/>
                </a:lnTo>
                <a:lnTo>
                  <a:pt x="132" y="458"/>
                </a:lnTo>
                <a:lnTo>
                  <a:pt x="134" y="458"/>
                </a:lnTo>
                <a:lnTo>
                  <a:pt x="134" y="459"/>
                </a:lnTo>
                <a:lnTo>
                  <a:pt x="134" y="461"/>
                </a:lnTo>
                <a:lnTo>
                  <a:pt x="134" y="463"/>
                </a:lnTo>
                <a:lnTo>
                  <a:pt x="134" y="464"/>
                </a:lnTo>
                <a:lnTo>
                  <a:pt x="134" y="466"/>
                </a:lnTo>
                <a:lnTo>
                  <a:pt x="134" y="474"/>
                </a:lnTo>
                <a:lnTo>
                  <a:pt x="134" y="477"/>
                </a:lnTo>
                <a:lnTo>
                  <a:pt x="132" y="477"/>
                </a:lnTo>
                <a:lnTo>
                  <a:pt x="131" y="477"/>
                </a:lnTo>
                <a:lnTo>
                  <a:pt x="129" y="477"/>
                </a:lnTo>
                <a:lnTo>
                  <a:pt x="126" y="477"/>
                </a:lnTo>
                <a:lnTo>
                  <a:pt x="124" y="477"/>
                </a:lnTo>
                <a:lnTo>
                  <a:pt x="121" y="477"/>
                </a:lnTo>
                <a:lnTo>
                  <a:pt x="116" y="477"/>
                </a:lnTo>
                <a:lnTo>
                  <a:pt x="111" y="477"/>
                </a:lnTo>
                <a:lnTo>
                  <a:pt x="108" y="476"/>
                </a:lnTo>
                <a:lnTo>
                  <a:pt x="106" y="476"/>
                </a:lnTo>
                <a:lnTo>
                  <a:pt x="101" y="476"/>
                </a:lnTo>
                <a:lnTo>
                  <a:pt x="100" y="476"/>
                </a:lnTo>
                <a:lnTo>
                  <a:pt x="98" y="476"/>
                </a:lnTo>
                <a:lnTo>
                  <a:pt x="97" y="476"/>
                </a:lnTo>
                <a:lnTo>
                  <a:pt x="95" y="476"/>
                </a:lnTo>
                <a:lnTo>
                  <a:pt x="93" y="476"/>
                </a:lnTo>
                <a:lnTo>
                  <a:pt x="90" y="476"/>
                </a:lnTo>
                <a:lnTo>
                  <a:pt x="87" y="476"/>
                </a:lnTo>
                <a:lnTo>
                  <a:pt x="83" y="476"/>
                </a:lnTo>
                <a:lnTo>
                  <a:pt x="80" y="476"/>
                </a:lnTo>
                <a:lnTo>
                  <a:pt x="79" y="474"/>
                </a:lnTo>
                <a:lnTo>
                  <a:pt x="77" y="474"/>
                </a:lnTo>
                <a:lnTo>
                  <a:pt x="74" y="474"/>
                </a:lnTo>
                <a:lnTo>
                  <a:pt x="72" y="474"/>
                </a:lnTo>
                <a:lnTo>
                  <a:pt x="69" y="474"/>
                </a:lnTo>
                <a:lnTo>
                  <a:pt x="65" y="474"/>
                </a:lnTo>
                <a:lnTo>
                  <a:pt x="64" y="474"/>
                </a:lnTo>
                <a:lnTo>
                  <a:pt x="61" y="474"/>
                </a:lnTo>
                <a:lnTo>
                  <a:pt x="56" y="474"/>
                </a:lnTo>
                <a:lnTo>
                  <a:pt x="49" y="474"/>
                </a:lnTo>
                <a:lnTo>
                  <a:pt x="48" y="474"/>
                </a:lnTo>
                <a:lnTo>
                  <a:pt x="34" y="472"/>
                </a:lnTo>
                <a:lnTo>
                  <a:pt x="33" y="472"/>
                </a:lnTo>
                <a:lnTo>
                  <a:pt x="30" y="472"/>
                </a:lnTo>
                <a:lnTo>
                  <a:pt x="25" y="472"/>
                </a:lnTo>
                <a:lnTo>
                  <a:pt x="25" y="474"/>
                </a:lnTo>
                <a:lnTo>
                  <a:pt x="23" y="474"/>
                </a:lnTo>
                <a:lnTo>
                  <a:pt x="16" y="472"/>
                </a:lnTo>
                <a:lnTo>
                  <a:pt x="15" y="472"/>
                </a:lnTo>
                <a:lnTo>
                  <a:pt x="12" y="472"/>
                </a:lnTo>
                <a:lnTo>
                  <a:pt x="10" y="472"/>
                </a:lnTo>
                <a:lnTo>
                  <a:pt x="8" y="472"/>
                </a:lnTo>
                <a:lnTo>
                  <a:pt x="8" y="471"/>
                </a:lnTo>
                <a:lnTo>
                  <a:pt x="8" y="469"/>
                </a:lnTo>
                <a:lnTo>
                  <a:pt x="7" y="469"/>
                </a:lnTo>
                <a:lnTo>
                  <a:pt x="7" y="471"/>
                </a:lnTo>
                <a:lnTo>
                  <a:pt x="7" y="469"/>
                </a:lnTo>
                <a:lnTo>
                  <a:pt x="5" y="469"/>
                </a:lnTo>
                <a:lnTo>
                  <a:pt x="5" y="471"/>
                </a:lnTo>
                <a:lnTo>
                  <a:pt x="3" y="471"/>
                </a:lnTo>
                <a:lnTo>
                  <a:pt x="3" y="469"/>
                </a:lnTo>
                <a:lnTo>
                  <a:pt x="3" y="471"/>
                </a:lnTo>
                <a:lnTo>
                  <a:pt x="3" y="469"/>
                </a:lnTo>
                <a:lnTo>
                  <a:pt x="2" y="469"/>
                </a:lnTo>
                <a:lnTo>
                  <a:pt x="0" y="469"/>
                </a:lnTo>
                <a:lnTo>
                  <a:pt x="2" y="469"/>
                </a:lnTo>
                <a:lnTo>
                  <a:pt x="2" y="467"/>
                </a:lnTo>
                <a:lnTo>
                  <a:pt x="3" y="467"/>
                </a:lnTo>
                <a:lnTo>
                  <a:pt x="3" y="466"/>
                </a:lnTo>
                <a:lnTo>
                  <a:pt x="3" y="464"/>
                </a:lnTo>
                <a:lnTo>
                  <a:pt x="3" y="463"/>
                </a:lnTo>
                <a:lnTo>
                  <a:pt x="2" y="463"/>
                </a:lnTo>
                <a:lnTo>
                  <a:pt x="3" y="463"/>
                </a:lnTo>
                <a:lnTo>
                  <a:pt x="2" y="463"/>
                </a:lnTo>
                <a:lnTo>
                  <a:pt x="2" y="461"/>
                </a:lnTo>
                <a:lnTo>
                  <a:pt x="3" y="461"/>
                </a:lnTo>
                <a:lnTo>
                  <a:pt x="3" y="459"/>
                </a:lnTo>
                <a:lnTo>
                  <a:pt x="2" y="459"/>
                </a:lnTo>
                <a:lnTo>
                  <a:pt x="2" y="458"/>
                </a:lnTo>
                <a:lnTo>
                  <a:pt x="3" y="458"/>
                </a:lnTo>
                <a:lnTo>
                  <a:pt x="5" y="458"/>
                </a:lnTo>
                <a:lnTo>
                  <a:pt x="5" y="456"/>
                </a:lnTo>
                <a:lnTo>
                  <a:pt x="7" y="456"/>
                </a:lnTo>
                <a:lnTo>
                  <a:pt x="7" y="454"/>
                </a:lnTo>
                <a:lnTo>
                  <a:pt x="5" y="454"/>
                </a:lnTo>
                <a:lnTo>
                  <a:pt x="5" y="453"/>
                </a:lnTo>
                <a:lnTo>
                  <a:pt x="7" y="453"/>
                </a:lnTo>
                <a:lnTo>
                  <a:pt x="5" y="453"/>
                </a:lnTo>
                <a:lnTo>
                  <a:pt x="5" y="451"/>
                </a:lnTo>
                <a:lnTo>
                  <a:pt x="5" y="449"/>
                </a:lnTo>
                <a:lnTo>
                  <a:pt x="7" y="449"/>
                </a:lnTo>
                <a:lnTo>
                  <a:pt x="7" y="448"/>
                </a:lnTo>
                <a:lnTo>
                  <a:pt x="7" y="446"/>
                </a:lnTo>
                <a:lnTo>
                  <a:pt x="8" y="446"/>
                </a:lnTo>
                <a:lnTo>
                  <a:pt x="8" y="448"/>
                </a:lnTo>
                <a:lnTo>
                  <a:pt x="8" y="446"/>
                </a:lnTo>
                <a:lnTo>
                  <a:pt x="8" y="448"/>
                </a:lnTo>
                <a:lnTo>
                  <a:pt x="8" y="446"/>
                </a:lnTo>
                <a:lnTo>
                  <a:pt x="10" y="445"/>
                </a:lnTo>
                <a:lnTo>
                  <a:pt x="12" y="443"/>
                </a:lnTo>
                <a:lnTo>
                  <a:pt x="13" y="443"/>
                </a:lnTo>
                <a:lnTo>
                  <a:pt x="13" y="441"/>
                </a:lnTo>
                <a:lnTo>
                  <a:pt x="15" y="441"/>
                </a:lnTo>
                <a:lnTo>
                  <a:pt x="15" y="440"/>
                </a:lnTo>
                <a:lnTo>
                  <a:pt x="16" y="438"/>
                </a:lnTo>
                <a:lnTo>
                  <a:pt x="16" y="436"/>
                </a:lnTo>
                <a:lnTo>
                  <a:pt x="16" y="435"/>
                </a:lnTo>
                <a:lnTo>
                  <a:pt x="16" y="433"/>
                </a:lnTo>
                <a:lnTo>
                  <a:pt x="16" y="431"/>
                </a:lnTo>
                <a:lnTo>
                  <a:pt x="18" y="431"/>
                </a:lnTo>
                <a:lnTo>
                  <a:pt x="18" y="430"/>
                </a:lnTo>
                <a:lnTo>
                  <a:pt x="18" y="428"/>
                </a:lnTo>
                <a:lnTo>
                  <a:pt x="18" y="427"/>
                </a:lnTo>
                <a:lnTo>
                  <a:pt x="18" y="425"/>
                </a:lnTo>
                <a:lnTo>
                  <a:pt x="20" y="425"/>
                </a:lnTo>
                <a:lnTo>
                  <a:pt x="20" y="423"/>
                </a:lnTo>
                <a:lnTo>
                  <a:pt x="20" y="422"/>
                </a:lnTo>
                <a:lnTo>
                  <a:pt x="20" y="420"/>
                </a:lnTo>
                <a:lnTo>
                  <a:pt x="20" y="418"/>
                </a:lnTo>
                <a:lnTo>
                  <a:pt x="21" y="418"/>
                </a:lnTo>
                <a:lnTo>
                  <a:pt x="21" y="417"/>
                </a:lnTo>
                <a:lnTo>
                  <a:pt x="21" y="415"/>
                </a:lnTo>
                <a:lnTo>
                  <a:pt x="21" y="413"/>
                </a:lnTo>
                <a:lnTo>
                  <a:pt x="21" y="412"/>
                </a:lnTo>
                <a:lnTo>
                  <a:pt x="23" y="410"/>
                </a:lnTo>
                <a:lnTo>
                  <a:pt x="23" y="409"/>
                </a:lnTo>
                <a:lnTo>
                  <a:pt x="23" y="407"/>
                </a:lnTo>
                <a:lnTo>
                  <a:pt x="23" y="405"/>
                </a:lnTo>
                <a:lnTo>
                  <a:pt x="23" y="404"/>
                </a:lnTo>
                <a:lnTo>
                  <a:pt x="23" y="402"/>
                </a:lnTo>
                <a:lnTo>
                  <a:pt x="25" y="400"/>
                </a:lnTo>
                <a:lnTo>
                  <a:pt x="26" y="399"/>
                </a:lnTo>
                <a:lnTo>
                  <a:pt x="28" y="399"/>
                </a:lnTo>
                <a:lnTo>
                  <a:pt x="28" y="397"/>
                </a:lnTo>
                <a:lnTo>
                  <a:pt x="30" y="396"/>
                </a:lnTo>
                <a:lnTo>
                  <a:pt x="31" y="394"/>
                </a:lnTo>
                <a:lnTo>
                  <a:pt x="31" y="392"/>
                </a:lnTo>
                <a:lnTo>
                  <a:pt x="33" y="391"/>
                </a:lnTo>
                <a:lnTo>
                  <a:pt x="33" y="389"/>
                </a:lnTo>
                <a:lnTo>
                  <a:pt x="33" y="387"/>
                </a:lnTo>
                <a:lnTo>
                  <a:pt x="33" y="386"/>
                </a:lnTo>
                <a:lnTo>
                  <a:pt x="34" y="386"/>
                </a:lnTo>
                <a:lnTo>
                  <a:pt x="34" y="387"/>
                </a:lnTo>
                <a:lnTo>
                  <a:pt x="36" y="387"/>
                </a:lnTo>
                <a:lnTo>
                  <a:pt x="36" y="389"/>
                </a:lnTo>
                <a:lnTo>
                  <a:pt x="36" y="391"/>
                </a:lnTo>
                <a:lnTo>
                  <a:pt x="38" y="392"/>
                </a:lnTo>
                <a:lnTo>
                  <a:pt x="38" y="394"/>
                </a:lnTo>
                <a:lnTo>
                  <a:pt x="38" y="396"/>
                </a:lnTo>
                <a:lnTo>
                  <a:pt x="38" y="397"/>
                </a:lnTo>
                <a:lnTo>
                  <a:pt x="39" y="397"/>
                </a:lnTo>
                <a:lnTo>
                  <a:pt x="39" y="399"/>
                </a:lnTo>
                <a:lnTo>
                  <a:pt x="41" y="399"/>
                </a:lnTo>
                <a:lnTo>
                  <a:pt x="41" y="400"/>
                </a:lnTo>
                <a:lnTo>
                  <a:pt x="43" y="400"/>
                </a:lnTo>
                <a:lnTo>
                  <a:pt x="44" y="400"/>
                </a:lnTo>
                <a:lnTo>
                  <a:pt x="46" y="400"/>
                </a:lnTo>
                <a:lnTo>
                  <a:pt x="44" y="400"/>
                </a:lnTo>
                <a:lnTo>
                  <a:pt x="43" y="399"/>
                </a:lnTo>
                <a:lnTo>
                  <a:pt x="43" y="400"/>
                </a:lnTo>
                <a:lnTo>
                  <a:pt x="41" y="399"/>
                </a:lnTo>
                <a:lnTo>
                  <a:pt x="39" y="399"/>
                </a:lnTo>
                <a:lnTo>
                  <a:pt x="39" y="397"/>
                </a:lnTo>
                <a:lnTo>
                  <a:pt x="39" y="396"/>
                </a:lnTo>
                <a:lnTo>
                  <a:pt x="38" y="396"/>
                </a:lnTo>
                <a:lnTo>
                  <a:pt x="38" y="394"/>
                </a:lnTo>
                <a:lnTo>
                  <a:pt x="39" y="394"/>
                </a:lnTo>
                <a:lnTo>
                  <a:pt x="39" y="396"/>
                </a:lnTo>
                <a:lnTo>
                  <a:pt x="41" y="396"/>
                </a:lnTo>
                <a:lnTo>
                  <a:pt x="41" y="394"/>
                </a:lnTo>
                <a:lnTo>
                  <a:pt x="43" y="392"/>
                </a:lnTo>
                <a:lnTo>
                  <a:pt x="43" y="391"/>
                </a:lnTo>
                <a:lnTo>
                  <a:pt x="43" y="389"/>
                </a:lnTo>
                <a:lnTo>
                  <a:pt x="41" y="389"/>
                </a:lnTo>
                <a:lnTo>
                  <a:pt x="41" y="387"/>
                </a:lnTo>
                <a:lnTo>
                  <a:pt x="39" y="387"/>
                </a:lnTo>
                <a:lnTo>
                  <a:pt x="38" y="387"/>
                </a:lnTo>
                <a:lnTo>
                  <a:pt x="38" y="386"/>
                </a:lnTo>
                <a:lnTo>
                  <a:pt x="36" y="386"/>
                </a:lnTo>
                <a:lnTo>
                  <a:pt x="36" y="384"/>
                </a:lnTo>
                <a:lnTo>
                  <a:pt x="36" y="382"/>
                </a:lnTo>
                <a:lnTo>
                  <a:pt x="36" y="384"/>
                </a:lnTo>
                <a:lnTo>
                  <a:pt x="34" y="384"/>
                </a:lnTo>
                <a:lnTo>
                  <a:pt x="33" y="384"/>
                </a:lnTo>
                <a:lnTo>
                  <a:pt x="33" y="382"/>
                </a:lnTo>
                <a:lnTo>
                  <a:pt x="33" y="381"/>
                </a:lnTo>
                <a:lnTo>
                  <a:pt x="33" y="379"/>
                </a:lnTo>
                <a:lnTo>
                  <a:pt x="33" y="378"/>
                </a:lnTo>
                <a:lnTo>
                  <a:pt x="31" y="376"/>
                </a:lnTo>
                <a:lnTo>
                  <a:pt x="30" y="376"/>
                </a:lnTo>
                <a:lnTo>
                  <a:pt x="30" y="374"/>
                </a:lnTo>
                <a:lnTo>
                  <a:pt x="30" y="373"/>
                </a:lnTo>
                <a:lnTo>
                  <a:pt x="30" y="371"/>
                </a:lnTo>
                <a:lnTo>
                  <a:pt x="31" y="369"/>
                </a:lnTo>
                <a:lnTo>
                  <a:pt x="33" y="368"/>
                </a:lnTo>
                <a:lnTo>
                  <a:pt x="33" y="366"/>
                </a:lnTo>
                <a:lnTo>
                  <a:pt x="34" y="366"/>
                </a:lnTo>
                <a:lnTo>
                  <a:pt x="36" y="366"/>
                </a:lnTo>
                <a:lnTo>
                  <a:pt x="36" y="368"/>
                </a:lnTo>
                <a:lnTo>
                  <a:pt x="36" y="366"/>
                </a:lnTo>
                <a:lnTo>
                  <a:pt x="34" y="366"/>
                </a:lnTo>
                <a:lnTo>
                  <a:pt x="33" y="366"/>
                </a:lnTo>
                <a:lnTo>
                  <a:pt x="33" y="368"/>
                </a:lnTo>
                <a:lnTo>
                  <a:pt x="31" y="368"/>
                </a:lnTo>
                <a:lnTo>
                  <a:pt x="31" y="369"/>
                </a:lnTo>
                <a:lnTo>
                  <a:pt x="30" y="369"/>
                </a:lnTo>
                <a:lnTo>
                  <a:pt x="30" y="371"/>
                </a:lnTo>
                <a:lnTo>
                  <a:pt x="30" y="373"/>
                </a:lnTo>
                <a:lnTo>
                  <a:pt x="28" y="373"/>
                </a:lnTo>
                <a:lnTo>
                  <a:pt x="28" y="374"/>
                </a:lnTo>
                <a:lnTo>
                  <a:pt x="30" y="374"/>
                </a:lnTo>
                <a:lnTo>
                  <a:pt x="30" y="376"/>
                </a:lnTo>
                <a:lnTo>
                  <a:pt x="31" y="376"/>
                </a:lnTo>
                <a:lnTo>
                  <a:pt x="31" y="378"/>
                </a:lnTo>
                <a:lnTo>
                  <a:pt x="33" y="378"/>
                </a:lnTo>
                <a:lnTo>
                  <a:pt x="33" y="379"/>
                </a:lnTo>
                <a:lnTo>
                  <a:pt x="33" y="381"/>
                </a:lnTo>
                <a:lnTo>
                  <a:pt x="33" y="382"/>
                </a:lnTo>
                <a:lnTo>
                  <a:pt x="31" y="382"/>
                </a:lnTo>
                <a:lnTo>
                  <a:pt x="31" y="384"/>
                </a:lnTo>
                <a:lnTo>
                  <a:pt x="31" y="386"/>
                </a:lnTo>
                <a:lnTo>
                  <a:pt x="31" y="387"/>
                </a:lnTo>
                <a:lnTo>
                  <a:pt x="31" y="389"/>
                </a:lnTo>
                <a:lnTo>
                  <a:pt x="30" y="389"/>
                </a:lnTo>
                <a:lnTo>
                  <a:pt x="28" y="391"/>
                </a:lnTo>
                <a:lnTo>
                  <a:pt x="26" y="392"/>
                </a:lnTo>
                <a:lnTo>
                  <a:pt x="26" y="394"/>
                </a:lnTo>
                <a:lnTo>
                  <a:pt x="26" y="396"/>
                </a:lnTo>
                <a:lnTo>
                  <a:pt x="26" y="397"/>
                </a:lnTo>
                <a:lnTo>
                  <a:pt x="25" y="397"/>
                </a:lnTo>
                <a:lnTo>
                  <a:pt x="25" y="396"/>
                </a:lnTo>
                <a:lnTo>
                  <a:pt x="25" y="394"/>
                </a:lnTo>
                <a:lnTo>
                  <a:pt x="25" y="392"/>
                </a:lnTo>
                <a:lnTo>
                  <a:pt x="26" y="392"/>
                </a:lnTo>
                <a:lnTo>
                  <a:pt x="25" y="392"/>
                </a:lnTo>
                <a:lnTo>
                  <a:pt x="26" y="392"/>
                </a:lnTo>
                <a:lnTo>
                  <a:pt x="26" y="391"/>
                </a:lnTo>
                <a:lnTo>
                  <a:pt x="26" y="389"/>
                </a:lnTo>
                <a:lnTo>
                  <a:pt x="26" y="387"/>
                </a:lnTo>
                <a:lnTo>
                  <a:pt x="26" y="386"/>
                </a:lnTo>
                <a:lnTo>
                  <a:pt x="26" y="384"/>
                </a:lnTo>
                <a:lnTo>
                  <a:pt x="26" y="382"/>
                </a:lnTo>
                <a:lnTo>
                  <a:pt x="26" y="381"/>
                </a:lnTo>
                <a:lnTo>
                  <a:pt x="26" y="379"/>
                </a:lnTo>
                <a:lnTo>
                  <a:pt x="28" y="379"/>
                </a:lnTo>
                <a:lnTo>
                  <a:pt x="28" y="378"/>
                </a:lnTo>
                <a:lnTo>
                  <a:pt x="28" y="376"/>
                </a:lnTo>
                <a:lnTo>
                  <a:pt x="28" y="374"/>
                </a:lnTo>
                <a:lnTo>
                  <a:pt x="28" y="373"/>
                </a:lnTo>
                <a:lnTo>
                  <a:pt x="28" y="371"/>
                </a:lnTo>
                <a:lnTo>
                  <a:pt x="28" y="369"/>
                </a:lnTo>
                <a:lnTo>
                  <a:pt x="26" y="369"/>
                </a:lnTo>
                <a:lnTo>
                  <a:pt x="26" y="368"/>
                </a:lnTo>
                <a:lnTo>
                  <a:pt x="26" y="366"/>
                </a:lnTo>
                <a:lnTo>
                  <a:pt x="26" y="364"/>
                </a:lnTo>
                <a:lnTo>
                  <a:pt x="26" y="363"/>
                </a:lnTo>
                <a:lnTo>
                  <a:pt x="25" y="363"/>
                </a:lnTo>
                <a:lnTo>
                  <a:pt x="25" y="361"/>
                </a:lnTo>
                <a:lnTo>
                  <a:pt x="23" y="363"/>
                </a:lnTo>
                <a:lnTo>
                  <a:pt x="23" y="361"/>
                </a:lnTo>
                <a:lnTo>
                  <a:pt x="25" y="361"/>
                </a:lnTo>
                <a:lnTo>
                  <a:pt x="25" y="360"/>
                </a:lnTo>
                <a:lnTo>
                  <a:pt x="23" y="360"/>
                </a:lnTo>
                <a:lnTo>
                  <a:pt x="25" y="360"/>
                </a:lnTo>
                <a:lnTo>
                  <a:pt x="26" y="360"/>
                </a:lnTo>
                <a:lnTo>
                  <a:pt x="26" y="358"/>
                </a:lnTo>
                <a:lnTo>
                  <a:pt x="26" y="356"/>
                </a:lnTo>
                <a:lnTo>
                  <a:pt x="26" y="355"/>
                </a:lnTo>
                <a:lnTo>
                  <a:pt x="26" y="353"/>
                </a:lnTo>
                <a:lnTo>
                  <a:pt x="26" y="351"/>
                </a:lnTo>
                <a:lnTo>
                  <a:pt x="28" y="351"/>
                </a:lnTo>
                <a:lnTo>
                  <a:pt x="28" y="350"/>
                </a:lnTo>
                <a:lnTo>
                  <a:pt x="28" y="348"/>
                </a:lnTo>
                <a:lnTo>
                  <a:pt x="28" y="346"/>
                </a:lnTo>
                <a:lnTo>
                  <a:pt x="28" y="345"/>
                </a:lnTo>
                <a:lnTo>
                  <a:pt x="28" y="343"/>
                </a:lnTo>
                <a:lnTo>
                  <a:pt x="30" y="343"/>
                </a:lnTo>
                <a:lnTo>
                  <a:pt x="30" y="342"/>
                </a:lnTo>
                <a:lnTo>
                  <a:pt x="30" y="340"/>
                </a:lnTo>
                <a:lnTo>
                  <a:pt x="30" y="338"/>
                </a:lnTo>
                <a:lnTo>
                  <a:pt x="30" y="335"/>
                </a:lnTo>
                <a:lnTo>
                  <a:pt x="30" y="333"/>
                </a:lnTo>
                <a:lnTo>
                  <a:pt x="31" y="332"/>
                </a:lnTo>
                <a:lnTo>
                  <a:pt x="31" y="329"/>
                </a:lnTo>
                <a:lnTo>
                  <a:pt x="31" y="327"/>
                </a:lnTo>
                <a:lnTo>
                  <a:pt x="33" y="327"/>
                </a:lnTo>
                <a:lnTo>
                  <a:pt x="33" y="329"/>
                </a:lnTo>
                <a:lnTo>
                  <a:pt x="34" y="329"/>
                </a:lnTo>
                <a:lnTo>
                  <a:pt x="33" y="330"/>
                </a:lnTo>
                <a:lnTo>
                  <a:pt x="33" y="332"/>
                </a:lnTo>
                <a:lnTo>
                  <a:pt x="34" y="332"/>
                </a:lnTo>
                <a:lnTo>
                  <a:pt x="36" y="332"/>
                </a:lnTo>
                <a:lnTo>
                  <a:pt x="38" y="330"/>
                </a:lnTo>
                <a:lnTo>
                  <a:pt x="38" y="329"/>
                </a:lnTo>
                <a:lnTo>
                  <a:pt x="39" y="329"/>
                </a:lnTo>
                <a:lnTo>
                  <a:pt x="39" y="327"/>
                </a:lnTo>
                <a:lnTo>
                  <a:pt x="38" y="327"/>
                </a:lnTo>
                <a:lnTo>
                  <a:pt x="36" y="327"/>
                </a:lnTo>
                <a:lnTo>
                  <a:pt x="36" y="325"/>
                </a:lnTo>
                <a:lnTo>
                  <a:pt x="36" y="324"/>
                </a:lnTo>
                <a:lnTo>
                  <a:pt x="38" y="322"/>
                </a:lnTo>
                <a:lnTo>
                  <a:pt x="38" y="320"/>
                </a:lnTo>
                <a:lnTo>
                  <a:pt x="38" y="319"/>
                </a:lnTo>
                <a:lnTo>
                  <a:pt x="39" y="319"/>
                </a:lnTo>
                <a:lnTo>
                  <a:pt x="41" y="319"/>
                </a:lnTo>
                <a:lnTo>
                  <a:pt x="43" y="319"/>
                </a:lnTo>
                <a:lnTo>
                  <a:pt x="43" y="317"/>
                </a:lnTo>
                <a:lnTo>
                  <a:pt x="43" y="315"/>
                </a:lnTo>
                <a:lnTo>
                  <a:pt x="43" y="317"/>
                </a:lnTo>
                <a:lnTo>
                  <a:pt x="43" y="319"/>
                </a:lnTo>
                <a:lnTo>
                  <a:pt x="41" y="319"/>
                </a:lnTo>
                <a:lnTo>
                  <a:pt x="43" y="317"/>
                </a:lnTo>
                <a:lnTo>
                  <a:pt x="41" y="317"/>
                </a:lnTo>
                <a:lnTo>
                  <a:pt x="39" y="317"/>
                </a:lnTo>
                <a:lnTo>
                  <a:pt x="38" y="317"/>
                </a:lnTo>
                <a:lnTo>
                  <a:pt x="36" y="317"/>
                </a:lnTo>
                <a:lnTo>
                  <a:pt x="36" y="319"/>
                </a:lnTo>
                <a:lnTo>
                  <a:pt x="36" y="320"/>
                </a:lnTo>
                <a:lnTo>
                  <a:pt x="36" y="322"/>
                </a:lnTo>
                <a:lnTo>
                  <a:pt x="34" y="322"/>
                </a:lnTo>
                <a:lnTo>
                  <a:pt x="33" y="322"/>
                </a:lnTo>
                <a:lnTo>
                  <a:pt x="33" y="324"/>
                </a:lnTo>
                <a:lnTo>
                  <a:pt x="33" y="322"/>
                </a:lnTo>
                <a:lnTo>
                  <a:pt x="33" y="320"/>
                </a:lnTo>
                <a:lnTo>
                  <a:pt x="33" y="317"/>
                </a:lnTo>
                <a:lnTo>
                  <a:pt x="33" y="315"/>
                </a:lnTo>
                <a:lnTo>
                  <a:pt x="33" y="312"/>
                </a:lnTo>
                <a:lnTo>
                  <a:pt x="33" y="311"/>
                </a:lnTo>
                <a:lnTo>
                  <a:pt x="33" y="309"/>
                </a:lnTo>
                <a:lnTo>
                  <a:pt x="33" y="307"/>
                </a:lnTo>
                <a:lnTo>
                  <a:pt x="33" y="304"/>
                </a:lnTo>
                <a:lnTo>
                  <a:pt x="33" y="302"/>
                </a:lnTo>
                <a:lnTo>
                  <a:pt x="33" y="301"/>
                </a:lnTo>
                <a:lnTo>
                  <a:pt x="33" y="299"/>
                </a:lnTo>
                <a:lnTo>
                  <a:pt x="33" y="297"/>
                </a:lnTo>
                <a:lnTo>
                  <a:pt x="33" y="296"/>
                </a:lnTo>
                <a:lnTo>
                  <a:pt x="31" y="294"/>
                </a:lnTo>
                <a:lnTo>
                  <a:pt x="31" y="293"/>
                </a:lnTo>
                <a:lnTo>
                  <a:pt x="31" y="291"/>
                </a:lnTo>
                <a:lnTo>
                  <a:pt x="30" y="289"/>
                </a:lnTo>
                <a:lnTo>
                  <a:pt x="30" y="288"/>
                </a:lnTo>
                <a:lnTo>
                  <a:pt x="30" y="286"/>
                </a:lnTo>
                <a:lnTo>
                  <a:pt x="28" y="284"/>
                </a:lnTo>
                <a:lnTo>
                  <a:pt x="26" y="284"/>
                </a:lnTo>
                <a:lnTo>
                  <a:pt x="25" y="284"/>
                </a:lnTo>
                <a:lnTo>
                  <a:pt x="23" y="284"/>
                </a:lnTo>
                <a:lnTo>
                  <a:pt x="21" y="284"/>
                </a:lnTo>
                <a:lnTo>
                  <a:pt x="20" y="284"/>
                </a:lnTo>
                <a:lnTo>
                  <a:pt x="18" y="284"/>
                </a:lnTo>
                <a:lnTo>
                  <a:pt x="16" y="284"/>
                </a:lnTo>
                <a:lnTo>
                  <a:pt x="16" y="286"/>
                </a:lnTo>
                <a:lnTo>
                  <a:pt x="16" y="284"/>
                </a:lnTo>
                <a:lnTo>
                  <a:pt x="15" y="286"/>
                </a:lnTo>
                <a:lnTo>
                  <a:pt x="13" y="284"/>
                </a:lnTo>
                <a:lnTo>
                  <a:pt x="13" y="283"/>
                </a:lnTo>
                <a:lnTo>
                  <a:pt x="15" y="283"/>
                </a:lnTo>
                <a:lnTo>
                  <a:pt x="16" y="283"/>
                </a:lnTo>
                <a:lnTo>
                  <a:pt x="16" y="281"/>
                </a:lnTo>
                <a:lnTo>
                  <a:pt x="18" y="281"/>
                </a:lnTo>
                <a:lnTo>
                  <a:pt x="18" y="283"/>
                </a:lnTo>
                <a:lnTo>
                  <a:pt x="20" y="283"/>
                </a:lnTo>
                <a:lnTo>
                  <a:pt x="20" y="281"/>
                </a:lnTo>
                <a:lnTo>
                  <a:pt x="21" y="281"/>
                </a:lnTo>
                <a:lnTo>
                  <a:pt x="23" y="280"/>
                </a:lnTo>
                <a:lnTo>
                  <a:pt x="25" y="280"/>
                </a:lnTo>
                <a:lnTo>
                  <a:pt x="26" y="280"/>
                </a:lnTo>
                <a:lnTo>
                  <a:pt x="26" y="278"/>
                </a:lnTo>
                <a:lnTo>
                  <a:pt x="26" y="276"/>
                </a:lnTo>
                <a:lnTo>
                  <a:pt x="26" y="278"/>
                </a:lnTo>
                <a:lnTo>
                  <a:pt x="26" y="276"/>
                </a:lnTo>
                <a:lnTo>
                  <a:pt x="28" y="276"/>
                </a:lnTo>
                <a:lnTo>
                  <a:pt x="28" y="275"/>
                </a:lnTo>
                <a:lnTo>
                  <a:pt x="30" y="275"/>
                </a:lnTo>
                <a:lnTo>
                  <a:pt x="30" y="273"/>
                </a:lnTo>
                <a:lnTo>
                  <a:pt x="30" y="271"/>
                </a:lnTo>
                <a:lnTo>
                  <a:pt x="30" y="270"/>
                </a:lnTo>
                <a:lnTo>
                  <a:pt x="31" y="268"/>
                </a:lnTo>
                <a:lnTo>
                  <a:pt x="31" y="266"/>
                </a:lnTo>
                <a:lnTo>
                  <a:pt x="31" y="265"/>
                </a:lnTo>
                <a:lnTo>
                  <a:pt x="31" y="263"/>
                </a:lnTo>
                <a:lnTo>
                  <a:pt x="33" y="262"/>
                </a:lnTo>
                <a:lnTo>
                  <a:pt x="33" y="260"/>
                </a:lnTo>
                <a:lnTo>
                  <a:pt x="33" y="258"/>
                </a:lnTo>
                <a:lnTo>
                  <a:pt x="33" y="257"/>
                </a:lnTo>
                <a:lnTo>
                  <a:pt x="34" y="255"/>
                </a:lnTo>
                <a:lnTo>
                  <a:pt x="34" y="253"/>
                </a:lnTo>
                <a:lnTo>
                  <a:pt x="34" y="252"/>
                </a:lnTo>
                <a:lnTo>
                  <a:pt x="34" y="250"/>
                </a:lnTo>
                <a:lnTo>
                  <a:pt x="34" y="248"/>
                </a:lnTo>
                <a:lnTo>
                  <a:pt x="34" y="247"/>
                </a:lnTo>
                <a:lnTo>
                  <a:pt x="34" y="244"/>
                </a:lnTo>
                <a:lnTo>
                  <a:pt x="34" y="242"/>
                </a:lnTo>
                <a:lnTo>
                  <a:pt x="36" y="242"/>
                </a:lnTo>
                <a:lnTo>
                  <a:pt x="36" y="240"/>
                </a:lnTo>
                <a:lnTo>
                  <a:pt x="36" y="239"/>
                </a:lnTo>
                <a:lnTo>
                  <a:pt x="36" y="237"/>
                </a:lnTo>
                <a:lnTo>
                  <a:pt x="36" y="235"/>
                </a:lnTo>
                <a:lnTo>
                  <a:pt x="36" y="234"/>
                </a:lnTo>
                <a:lnTo>
                  <a:pt x="36" y="232"/>
                </a:lnTo>
                <a:lnTo>
                  <a:pt x="36" y="230"/>
                </a:lnTo>
                <a:lnTo>
                  <a:pt x="38" y="230"/>
                </a:lnTo>
                <a:lnTo>
                  <a:pt x="38" y="229"/>
                </a:lnTo>
                <a:lnTo>
                  <a:pt x="38" y="227"/>
                </a:lnTo>
                <a:lnTo>
                  <a:pt x="38" y="226"/>
                </a:lnTo>
                <a:lnTo>
                  <a:pt x="38" y="224"/>
                </a:lnTo>
                <a:lnTo>
                  <a:pt x="39" y="224"/>
                </a:lnTo>
                <a:lnTo>
                  <a:pt x="41" y="224"/>
                </a:lnTo>
                <a:lnTo>
                  <a:pt x="41" y="226"/>
                </a:lnTo>
                <a:lnTo>
                  <a:pt x="39" y="226"/>
                </a:lnTo>
                <a:lnTo>
                  <a:pt x="39" y="227"/>
                </a:lnTo>
                <a:lnTo>
                  <a:pt x="41" y="227"/>
                </a:lnTo>
                <a:lnTo>
                  <a:pt x="41" y="229"/>
                </a:lnTo>
                <a:lnTo>
                  <a:pt x="41" y="230"/>
                </a:lnTo>
                <a:lnTo>
                  <a:pt x="41" y="232"/>
                </a:lnTo>
                <a:lnTo>
                  <a:pt x="43" y="232"/>
                </a:lnTo>
                <a:lnTo>
                  <a:pt x="43" y="234"/>
                </a:lnTo>
                <a:lnTo>
                  <a:pt x="43" y="235"/>
                </a:lnTo>
                <a:lnTo>
                  <a:pt x="41" y="235"/>
                </a:lnTo>
                <a:lnTo>
                  <a:pt x="39" y="235"/>
                </a:lnTo>
                <a:lnTo>
                  <a:pt x="39" y="237"/>
                </a:lnTo>
                <a:lnTo>
                  <a:pt x="39" y="239"/>
                </a:lnTo>
                <a:lnTo>
                  <a:pt x="38" y="240"/>
                </a:lnTo>
                <a:lnTo>
                  <a:pt x="38" y="242"/>
                </a:lnTo>
                <a:lnTo>
                  <a:pt x="38" y="244"/>
                </a:lnTo>
                <a:lnTo>
                  <a:pt x="36" y="245"/>
                </a:lnTo>
                <a:lnTo>
                  <a:pt x="36" y="247"/>
                </a:lnTo>
                <a:lnTo>
                  <a:pt x="36" y="248"/>
                </a:lnTo>
                <a:lnTo>
                  <a:pt x="36" y="250"/>
                </a:lnTo>
                <a:lnTo>
                  <a:pt x="34" y="252"/>
                </a:lnTo>
                <a:lnTo>
                  <a:pt x="34" y="253"/>
                </a:lnTo>
                <a:lnTo>
                  <a:pt x="34" y="255"/>
                </a:lnTo>
                <a:lnTo>
                  <a:pt x="34" y="257"/>
                </a:lnTo>
                <a:lnTo>
                  <a:pt x="34" y="258"/>
                </a:lnTo>
                <a:lnTo>
                  <a:pt x="34" y="260"/>
                </a:lnTo>
                <a:lnTo>
                  <a:pt x="34" y="262"/>
                </a:lnTo>
                <a:lnTo>
                  <a:pt x="34" y="263"/>
                </a:lnTo>
                <a:lnTo>
                  <a:pt x="36" y="263"/>
                </a:lnTo>
                <a:lnTo>
                  <a:pt x="36" y="265"/>
                </a:lnTo>
                <a:lnTo>
                  <a:pt x="34" y="265"/>
                </a:lnTo>
                <a:lnTo>
                  <a:pt x="36" y="265"/>
                </a:lnTo>
                <a:lnTo>
                  <a:pt x="36" y="263"/>
                </a:lnTo>
                <a:lnTo>
                  <a:pt x="38" y="262"/>
                </a:lnTo>
                <a:lnTo>
                  <a:pt x="38" y="260"/>
                </a:lnTo>
                <a:lnTo>
                  <a:pt x="38" y="258"/>
                </a:lnTo>
                <a:lnTo>
                  <a:pt x="38" y="257"/>
                </a:lnTo>
                <a:lnTo>
                  <a:pt x="39" y="257"/>
                </a:lnTo>
                <a:lnTo>
                  <a:pt x="39" y="255"/>
                </a:lnTo>
                <a:lnTo>
                  <a:pt x="41" y="255"/>
                </a:lnTo>
                <a:lnTo>
                  <a:pt x="41" y="253"/>
                </a:lnTo>
                <a:lnTo>
                  <a:pt x="43" y="253"/>
                </a:lnTo>
                <a:lnTo>
                  <a:pt x="44" y="253"/>
                </a:lnTo>
                <a:lnTo>
                  <a:pt x="44" y="252"/>
                </a:lnTo>
                <a:lnTo>
                  <a:pt x="46" y="252"/>
                </a:lnTo>
                <a:lnTo>
                  <a:pt x="46" y="250"/>
                </a:lnTo>
                <a:lnTo>
                  <a:pt x="48" y="250"/>
                </a:lnTo>
                <a:lnTo>
                  <a:pt x="48" y="248"/>
                </a:lnTo>
                <a:lnTo>
                  <a:pt x="48" y="247"/>
                </a:lnTo>
                <a:lnTo>
                  <a:pt x="49" y="245"/>
                </a:lnTo>
                <a:lnTo>
                  <a:pt x="49" y="244"/>
                </a:lnTo>
                <a:lnTo>
                  <a:pt x="49" y="242"/>
                </a:lnTo>
                <a:lnTo>
                  <a:pt x="48" y="239"/>
                </a:lnTo>
                <a:lnTo>
                  <a:pt x="49" y="237"/>
                </a:lnTo>
                <a:lnTo>
                  <a:pt x="48" y="235"/>
                </a:lnTo>
                <a:lnTo>
                  <a:pt x="49" y="235"/>
                </a:lnTo>
                <a:lnTo>
                  <a:pt x="49" y="234"/>
                </a:lnTo>
                <a:lnTo>
                  <a:pt x="48" y="234"/>
                </a:lnTo>
                <a:lnTo>
                  <a:pt x="48" y="232"/>
                </a:lnTo>
                <a:lnTo>
                  <a:pt x="48" y="230"/>
                </a:lnTo>
                <a:lnTo>
                  <a:pt x="46" y="229"/>
                </a:lnTo>
                <a:lnTo>
                  <a:pt x="46" y="227"/>
                </a:lnTo>
                <a:lnTo>
                  <a:pt x="44" y="227"/>
                </a:lnTo>
                <a:lnTo>
                  <a:pt x="44" y="226"/>
                </a:lnTo>
                <a:lnTo>
                  <a:pt x="43" y="226"/>
                </a:lnTo>
                <a:lnTo>
                  <a:pt x="41" y="226"/>
                </a:lnTo>
                <a:lnTo>
                  <a:pt x="41" y="224"/>
                </a:lnTo>
                <a:lnTo>
                  <a:pt x="43" y="224"/>
                </a:lnTo>
                <a:lnTo>
                  <a:pt x="43" y="222"/>
                </a:lnTo>
                <a:lnTo>
                  <a:pt x="43" y="221"/>
                </a:lnTo>
                <a:lnTo>
                  <a:pt x="41" y="221"/>
                </a:lnTo>
                <a:lnTo>
                  <a:pt x="39" y="219"/>
                </a:lnTo>
                <a:lnTo>
                  <a:pt x="38" y="219"/>
                </a:lnTo>
                <a:lnTo>
                  <a:pt x="38" y="217"/>
                </a:lnTo>
                <a:lnTo>
                  <a:pt x="38" y="216"/>
                </a:lnTo>
                <a:lnTo>
                  <a:pt x="36" y="216"/>
                </a:lnTo>
                <a:lnTo>
                  <a:pt x="38" y="214"/>
                </a:lnTo>
                <a:lnTo>
                  <a:pt x="36" y="214"/>
                </a:lnTo>
                <a:lnTo>
                  <a:pt x="36" y="213"/>
                </a:lnTo>
                <a:lnTo>
                  <a:pt x="34" y="211"/>
                </a:lnTo>
                <a:lnTo>
                  <a:pt x="34" y="209"/>
                </a:lnTo>
                <a:lnTo>
                  <a:pt x="34" y="208"/>
                </a:lnTo>
                <a:lnTo>
                  <a:pt x="33" y="208"/>
                </a:lnTo>
                <a:lnTo>
                  <a:pt x="33" y="206"/>
                </a:lnTo>
                <a:lnTo>
                  <a:pt x="33" y="204"/>
                </a:lnTo>
                <a:lnTo>
                  <a:pt x="33" y="203"/>
                </a:lnTo>
                <a:lnTo>
                  <a:pt x="31" y="203"/>
                </a:lnTo>
                <a:lnTo>
                  <a:pt x="31" y="201"/>
                </a:lnTo>
                <a:lnTo>
                  <a:pt x="33" y="201"/>
                </a:lnTo>
                <a:lnTo>
                  <a:pt x="31" y="203"/>
                </a:lnTo>
                <a:lnTo>
                  <a:pt x="33" y="203"/>
                </a:lnTo>
                <a:lnTo>
                  <a:pt x="33" y="201"/>
                </a:lnTo>
                <a:lnTo>
                  <a:pt x="34" y="201"/>
                </a:lnTo>
                <a:lnTo>
                  <a:pt x="33" y="201"/>
                </a:lnTo>
                <a:lnTo>
                  <a:pt x="33" y="199"/>
                </a:lnTo>
                <a:lnTo>
                  <a:pt x="34" y="199"/>
                </a:lnTo>
                <a:lnTo>
                  <a:pt x="34" y="198"/>
                </a:lnTo>
                <a:lnTo>
                  <a:pt x="34" y="196"/>
                </a:lnTo>
                <a:lnTo>
                  <a:pt x="34" y="195"/>
                </a:lnTo>
                <a:lnTo>
                  <a:pt x="34" y="193"/>
                </a:lnTo>
                <a:lnTo>
                  <a:pt x="33" y="193"/>
                </a:lnTo>
                <a:lnTo>
                  <a:pt x="33" y="191"/>
                </a:lnTo>
                <a:lnTo>
                  <a:pt x="31" y="191"/>
                </a:lnTo>
                <a:lnTo>
                  <a:pt x="31" y="190"/>
                </a:lnTo>
                <a:lnTo>
                  <a:pt x="33" y="190"/>
                </a:lnTo>
                <a:lnTo>
                  <a:pt x="31" y="190"/>
                </a:lnTo>
                <a:lnTo>
                  <a:pt x="33" y="188"/>
                </a:lnTo>
                <a:lnTo>
                  <a:pt x="31" y="188"/>
                </a:lnTo>
                <a:lnTo>
                  <a:pt x="33" y="186"/>
                </a:lnTo>
                <a:lnTo>
                  <a:pt x="34" y="186"/>
                </a:lnTo>
                <a:lnTo>
                  <a:pt x="34" y="185"/>
                </a:lnTo>
                <a:lnTo>
                  <a:pt x="34" y="186"/>
                </a:lnTo>
                <a:lnTo>
                  <a:pt x="36" y="186"/>
                </a:lnTo>
                <a:lnTo>
                  <a:pt x="36" y="185"/>
                </a:lnTo>
                <a:lnTo>
                  <a:pt x="38" y="185"/>
                </a:lnTo>
                <a:lnTo>
                  <a:pt x="38" y="183"/>
                </a:lnTo>
                <a:lnTo>
                  <a:pt x="39" y="183"/>
                </a:lnTo>
                <a:lnTo>
                  <a:pt x="39" y="181"/>
                </a:lnTo>
                <a:lnTo>
                  <a:pt x="39" y="180"/>
                </a:lnTo>
                <a:lnTo>
                  <a:pt x="39" y="178"/>
                </a:lnTo>
                <a:lnTo>
                  <a:pt x="41" y="177"/>
                </a:lnTo>
                <a:lnTo>
                  <a:pt x="41" y="175"/>
                </a:lnTo>
                <a:lnTo>
                  <a:pt x="41" y="173"/>
                </a:lnTo>
                <a:lnTo>
                  <a:pt x="41" y="172"/>
                </a:lnTo>
                <a:lnTo>
                  <a:pt x="43" y="172"/>
                </a:lnTo>
                <a:lnTo>
                  <a:pt x="43" y="170"/>
                </a:lnTo>
                <a:lnTo>
                  <a:pt x="43" y="168"/>
                </a:lnTo>
                <a:lnTo>
                  <a:pt x="43" y="167"/>
                </a:lnTo>
                <a:lnTo>
                  <a:pt x="43" y="165"/>
                </a:lnTo>
                <a:lnTo>
                  <a:pt x="43" y="163"/>
                </a:lnTo>
                <a:lnTo>
                  <a:pt x="44" y="162"/>
                </a:lnTo>
                <a:lnTo>
                  <a:pt x="44" y="160"/>
                </a:lnTo>
                <a:lnTo>
                  <a:pt x="44" y="159"/>
                </a:lnTo>
                <a:lnTo>
                  <a:pt x="44" y="157"/>
                </a:lnTo>
                <a:lnTo>
                  <a:pt x="44" y="155"/>
                </a:lnTo>
                <a:lnTo>
                  <a:pt x="44" y="154"/>
                </a:lnTo>
                <a:lnTo>
                  <a:pt x="46" y="152"/>
                </a:lnTo>
                <a:lnTo>
                  <a:pt x="46" y="150"/>
                </a:lnTo>
                <a:lnTo>
                  <a:pt x="46" y="149"/>
                </a:lnTo>
                <a:lnTo>
                  <a:pt x="46" y="147"/>
                </a:lnTo>
                <a:lnTo>
                  <a:pt x="46" y="146"/>
                </a:lnTo>
                <a:lnTo>
                  <a:pt x="46" y="144"/>
                </a:lnTo>
                <a:lnTo>
                  <a:pt x="46" y="142"/>
                </a:lnTo>
                <a:lnTo>
                  <a:pt x="46" y="141"/>
                </a:lnTo>
                <a:lnTo>
                  <a:pt x="48" y="141"/>
                </a:lnTo>
                <a:lnTo>
                  <a:pt x="48" y="142"/>
                </a:lnTo>
                <a:lnTo>
                  <a:pt x="49" y="144"/>
                </a:lnTo>
                <a:lnTo>
                  <a:pt x="51" y="146"/>
                </a:lnTo>
                <a:lnTo>
                  <a:pt x="51" y="147"/>
                </a:lnTo>
                <a:lnTo>
                  <a:pt x="52" y="147"/>
                </a:lnTo>
                <a:lnTo>
                  <a:pt x="52" y="149"/>
                </a:lnTo>
                <a:lnTo>
                  <a:pt x="51" y="149"/>
                </a:lnTo>
                <a:lnTo>
                  <a:pt x="49" y="149"/>
                </a:lnTo>
                <a:lnTo>
                  <a:pt x="49" y="150"/>
                </a:lnTo>
                <a:lnTo>
                  <a:pt x="49" y="152"/>
                </a:lnTo>
                <a:lnTo>
                  <a:pt x="49" y="154"/>
                </a:lnTo>
                <a:lnTo>
                  <a:pt x="49" y="155"/>
                </a:lnTo>
                <a:lnTo>
                  <a:pt x="49" y="157"/>
                </a:lnTo>
                <a:lnTo>
                  <a:pt x="48" y="157"/>
                </a:lnTo>
                <a:lnTo>
                  <a:pt x="48" y="159"/>
                </a:lnTo>
                <a:lnTo>
                  <a:pt x="48" y="160"/>
                </a:lnTo>
                <a:lnTo>
                  <a:pt x="46" y="160"/>
                </a:lnTo>
                <a:lnTo>
                  <a:pt x="46" y="165"/>
                </a:lnTo>
                <a:lnTo>
                  <a:pt x="46" y="167"/>
                </a:lnTo>
                <a:lnTo>
                  <a:pt x="46" y="168"/>
                </a:lnTo>
                <a:lnTo>
                  <a:pt x="46" y="170"/>
                </a:lnTo>
                <a:lnTo>
                  <a:pt x="46" y="173"/>
                </a:lnTo>
                <a:lnTo>
                  <a:pt x="46" y="175"/>
                </a:lnTo>
                <a:lnTo>
                  <a:pt x="48" y="177"/>
                </a:lnTo>
                <a:lnTo>
                  <a:pt x="48" y="178"/>
                </a:lnTo>
                <a:lnTo>
                  <a:pt x="49" y="180"/>
                </a:lnTo>
                <a:lnTo>
                  <a:pt x="51" y="181"/>
                </a:lnTo>
                <a:lnTo>
                  <a:pt x="52" y="183"/>
                </a:lnTo>
                <a:lnTo>
                  <a:pt x="52" y="185"/>
                </a:lnTo>
                <a:lnTo>
                  <a:pt x="54" y="185"/>
                </a:lnTo>
                <a:lnTo>
                  <a:pt x="56" y="185"/>
                </a:lnTo>
                <a:lnTo>
                  <a:pt x="56" y="186"/>
                </a:lnTo>
                <a:lnTo>
                  <a:pt x="57" y="186"/>
                </a:lnTo>
                <a:lnTo>
                  <a:pt x="57" y="188"/>
                </a:lnTo>
                <a:lnTo>
                  <a:pt x="59" y="188"/>
                </a:lnTo>
                <a:lnTo>
                  <a:pt x="59" y="190"/>
                </a:lnTo>
                <a:lnTo>
                  <a:pt x="61" y="190"/>
                </a:lnTo>
                <a:lnTo>
                  <a:pt x="61" y="191"/>
                </a:lnTo>
                <a:lnTo>
                  <a:pt x="62" y="191"/>
                </a:lnTo>
                <a:lnTo>
                  <a:pt x="64" y="193"/>
                </a:lnTo>
                <a:lnTo>
                  <a:pt x="64" y="195"/>
                </a:lnTo>
                <a:lnTo>
                  <a:pt x="65" y="195"/>
                </a:lnTo>
                <a:lnTo>
                  <a:pt x="65" y="196"/>
                </a:lnTo>
                <a:lnTo>
                  <a:pt x="65" y="198"/>
                </a:lnTo>
                <a:lnTo>
                  <a:pt x="67" y="199"/>
                </a:lnTo>
                <a:lnTo>
                  <a:pt x="69" y="199"/>
                </a:lnTo>
                <a:lnTo>
                  <a:pt x="69" y="201"/>
                </a:lnTo>
                <a:lnTo>
                  <a:pt x="70" y="201"/>
                </a:lnTo>
                <a:lnTo>
                  <a:pt x="70" y="203"/>
                </a:lnTo>
                <a:lnTo>
                  <a:pt x="72" y="203"/>
                </a:lnTo>
                <a:lnTo>
                  <a:pt x="72" y="204"/>
                </a:lnTo>
                <a:lnTo>
                  <a:pt x="74" y="204"/>
                </a:lnTo>
                <a:lnTo>
                  <a:pt x="75" y="206"/>
                </a:lnTo>
                <a:lnTo>
                  <a:pt x="77" y="206"/>
                </a:lnTo>
                <a:lnTo>
                  <a:pt x="77" y="208"/>
                </a:lnTo>
                <a:lnTo>
                  <a:pt x="75" y="211"/>
                </a:lnTo>
                <a:lnTo>
                  <a:pt x="77" y="211"/>
                </a:lnTo>
                <a:lnTo>
                  <a:pt x="77" y="209"/>
                </a:lnTo>
                <a:lnTo>
                  <a:pt x="77" y="208"/>
                </a:lnTo>
                <a:lnTo>
                  <a:pt x="77" y="206"/>
                </a:lnTo>
                <a:lnTo>
                  <a:pt x="75" y="204"/>
                </a:lnTo>
                <a:lnTo>
                  <a:pt x="77" y="204"/>
                </a:lnTo>
                <a:lnTo>
                  <a:pt x="79" y="204"/>
                </a:lnTo>
                <a:lnTo>
                  <a:pt x="79" y="206"/>
                </a:lnTo>
                <a:lnTo>
                  <a:pt x="79" y="204"/>
                </a:lnTo>
                <a:lnTo>
                  <a:pt x="80" y="204"/>
                </a:lnTo>
                <a:lnTo>
                  <a:pt x="80" y="206"/>
                </a:lnTo>
                <a:lnTo>
                  <a:pt x="80" y="204"/>
                </a:lnTo>
                <a:lnTo>
                  <a:pt x="79" y="204"/>
                </a:lnTo>
                <a:lnTo>
                  <a:pt x="77" y="203"/>
                </a:lnTo>
                <a:lnTo>
                  <a:pt x="75" y="203"/>
                </a:lnTo>
                <a:lnTo>
                  <a:pt x="74" y="203"/>
                </a:lnTo>
                <a:lnTo>
                  <a:pt x="74" y="201"/>
                </a:lnTo>
                <a:lnTo>
                  <a:pt x="72" y="201"/>
                </a:lnTo>
                <a:lnTo>
                  <a:pt x="70" y="201"/>
                </a:lnTo>
                <a:lnTo>
                  <a:pt x="70" y="199"/>
                </a:lnTo>
                <a:lnTo>
                  <a:pt x="69" y="198"/>
                </a:lnTo>
                <a:lnTo>
                  <a:pt x="69" y="196"/>
                </a:lnTo>
                <a:lnTo>
                  <a:pt x="70" y="196"/>
                </a:lnTo>
                <a:lnTo>
                  <a:pt x="70" y="195"/>
                </a:lnTo>
                <a:lnTo>
                  <a:pt x="69" y="195"/>
                </a:lnTo>
                <a:lnTo>
                  <a:pt x="70" y="195"/>
                </a:lnTo>
                <a:lnTo>
                  <a:pt x="72" y="195"/>
                </a:lnTo>
                <a:lnTo>
                  <a:pt x="74" y="195"/>
                </a:lnTo>
                <a:lnTo>
                  <a:pt x="75" y="195"/>
                </a:lnTo>
                <a:lnTo>
                  <a:pt x="75" y="193"/>
                </a:lnTo>
                <a:lnTo>
                  <a:pt x="75" y="191"/>
                </a:lnTo>
                <a:lnTo>
                  <a:pt x="75" y="193"/>
                </a:lnTo>
                <a:lnTo>
                  <a:pt x="75" y="191"/>
                </a:lnTo>
                <a:lnTo>
                  <a:pt x="77" y="191"/>
                </a:lnTo>
                <a:lnTo>
                  <a:pt x="77" y="190"/>
                </a:lnTo>
                <a:lnTo>
                  <a:pt x="77" y="188"/>
                </a:lnTo>
                <a:lnTo>
                  <a:pt x="77" y="186"/>
                </a:lnTo>
                <a:lnTo>
                  <a:pt x="77" y="185"/>
                </a:lnTo>
                <a:lnTo>
                  <a:pt x="79" y="185"/>
                </a:lnTo>
                <a:lnTo>
                  <a:pt x="79" y="186"/>
                </a:lnTo>
                <a:lnTo>
                  <a:pt x="79" y="185"/>
                </a:lnTo>
                <a:lnTo>
                  <a:pt x="79" y="183"/>
                </a:lnTo>
                <a:lnTo>
                  <a:pt x="79" y="181"/>
                </a:lnTo>
                <a:lnTo>
                  <a:pt x="80" y="181"/>
                </a:lnTo>
                <a:lnTo>
                  <a:pt x="80" y="183"/>
                </a:lnTo>
                <a:lnTo>
                  <a:pt x="80" y="181"/>
                </a:lnTo>
                <a:lnTo>
                  <a:pt x="79" y="181"/>
                </a:lnTo>
                <a:lnTo>
                  <a:pt x="77" y="181"/>
                </a:lnTo>
                <a:lnTo>
                  <a:pt x="75" y="181"/>
                </a:lnTo>
                <a:lnTo>
                  <a:pt x="74" y="181"/>
                </a:lnTo>
                <a:lnTo>
                  <a:pt x="75" y="181"/>
                </a:lnTo>
                <a:lnTo>
                  <a:pt x="75" y="180"/>
                </a:lnTo>
                <a:lnTo>
                  <a:pt x="74" y="180"/>
                </a:lnTo>
                <a:lnTo>
                  <a:pt x="74" y="178"/>
                </a:lnTo>
                <a:lnTo>
                  <a:pt x="72" y="178"/>
                </a:lnTo>
                <a:lnTo>
                  <a:pt x="72" y="177"/>
                </a:lnTo>
                <a:lnTo>
                  <a:pt x="72" y="175"/>
                </a:lnTo>
                <a:lnTo>
                  <a:pt x="72" y="173"/>
                </a:lnTo>
                <a:lnTo>
                  <a:pt x="72" y="172"/>
                </a:lnTo>
                <a:lnTo>
                  <a:pt x="72" y="170"/>
                </a:lnTo>
                <a:lnTo>
                  <a:pt x="70" y="168"/>
                </a:lnTo>
                <a:lnTo>
                  <a:pt x="69" y="168"/>
                </a:lnTo>
                <a:lnTo>
                  <a:pt x="69" y="167"/>
                </a:lnTo>
                <a:lnTo>
                  <a:pt x="69" y="165"/>
                </a:lnTo>
                <a:lnTo>
                  <a:pt x="67" y="165"/>
                </a:lnTo>
                <a:lnTo>
                  <a:pt x="67" y="16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27" name="Freeform 853"/>
          <p:cNvSpPr>
            <a:spLocks/>
          </p:cNvSpPr>
          <p:nvPr/>
        </p:nvSpPr>
        <p:spPr bwMode="auto">
          <a:xfrm>
            <a:off x="1979428" y="1337956"/>
            <a:ext cx="105220" cy="339325"/>
          </a:xfrm>
          <a:custGeom>
            <a:avLst/>
            <a:gdLst>
              <a:gd name="T0" fmla="*/ 31 w 52"/>
              <a:gd name="T1" fmla="*/ 157 h 163"/>
              <a:gd name="T2" fmla="*/ 31 w 52"/>
              <a:gd name="T3" fmla="*/ 149 h 163"/>
              <a:gd name="T4" fmla="*/ 34 w 52"/>
              <a:gd name="T5" fmla="*/ 144 h 163"/>
              <a:gd name="T6" fmla="*/ 29 w 52"/>
              <a:gd name="T7" fmla="*/ 144 h 163"/>
              <a:gd name="T8" fmla="*/ 25 w 52"/>
              <a:gd name="T9" fmla="*/ 146 h 163"/>
              <a:gd name="T10" fmla="*/ 21 w 52"/>
              <a:gd name="T11" fmla="*/ 146 h 163"/>
              <a:gd name="T12" fmla="*/ 16 w 52"/>
              <a:gd name="T13" fmla="*/ 142 h 163"/>
              <a:gd name="T14" fmla="*/ 12 w 52"/>
              <a:gd name="T15" fmla="*/ 137 h 163"/>
              <a:gd name="T16" fmla="*/ 7 w 52"/>
              <a:gd name="T17" fmla="*/ 134 h 163"/>
              <a:gd name="T18" fmla="*/ 8 w 52"/>
              <a:gd name="T19" fmla="*/ 128 h 163"/>
              <a:gd name="T20" fmla="*/ 12 w 52"/>
              <a:gd name="T21" fmla="*/ 123 h 163"/>
              <a:gd name="T22" fmla="*/ 12 w 52"/>
              <a:gd name="T23" fmla="*/ 118 h 163"/>
              <a:gd name="T24" fmla="*/ 13 w 52"/>
              <a:gd name="T25" fmla="*/ 110 h 163"/>
              <a:gd name="T26" fmla="*/ 13 w 52"/>
              <a:gd name="T27" fmla="*/ 101 h 163"/>
              <a:gd name="T28" fmla="*/ 15 w 52"/>
              <a:gd name="T29" fmla="*/ 93 h 163"/>
              <a:gd name="T30" fmla="*/ 16 w 52"/>
              <a:gd name="T31" fmla="*/ 85 h 163"/>
              <a:gd name="T32" fmla="*/ 21 w 52"/>
              <a:gd name="T33" fmla="*/ 80 h 163"/>
              <a:gd name="T34" fmla="*/ 23 w 52"/>
              <a:gd name="T35" fmla="*/ 70 h 163"/>
              <a:gd name="T36" fmla="*/ 26 w 52"/>
              <a:gd name="T37" fmla="*/ 61 h 163"/>
              <a:gd name="T38" fmla="*/ 34 w 52"/>
              <a:gd name="T39" fmla="*/ 62 h 163"/>
              <a:gd name="T40" fmla="*/ 43 w 52"/>
              <a:gd name="T41" fmla="*/ 62 h 163"/>
              <a:gd name="T42" fmla="*/ 44 w 52"/>
              <a:gd name="T43" fmla="*/ 56 h 163"/>
              <a:gd name="T44" fmla="*/ 41 w 52"/>
              <a:gd name="T45" fmla="*/ 49 h 163"/>
              <a:gd name="T46" fmla="*/ 43 w 52"/>
              <a:gd name="T47" fmla="*/ 41 h 163"/>
              <a:gd name="T48" fmla="*/ 46 w 52"/>
              <a:gd name="T49" fmla="*/ 34 h 163"/>
              <a:gd name="T50" fmla="*/ 52 w 52"/>
              <a:gd name="T51" fmla="*/ 34 h 163"/>
              <a:gd name="T52" fmla="*/ 46 w 52"/>
              <a:gd name="T53" fmla="*/ 34 h 163"/>
              <a:gd name="T54" fmla="*/ 41 w 52"/>
              <a:gd name="T55" fmla="*/ 41 h 163"/>
              <a:gd name="T56" fmla="*/ 39 w 52"/>
              <a:gd name="T57" fmla="*/ 47 h 163"/>
              <a:gd name="T58" fmla="*/ 41 w 52"/>
              <a:gd name="T59" fmla="*/ 56 h 163"/>
              <a:gd name="T60" fmla="*/ 41 w 52"/>
              <a:gd name="T61" fmla="*/ 61 h 163"/>
              <a:gd name="T62" fmla="*/ 39 w 52"/>
              <a:gd name="T63" fmla="*/ 59 h 163"/>
              <a:gd name="T64" fmla="*/ 41 w 52"/>
              <a:gd name="T65" fmla="*/ 56 h 163"/>
              <a:gd name="T66" fmla="*/ 34 w 52"/>
              <a:gd name="T67" fmla="*/ 52 h 163"/>
              <a:gd name="T68" fmla="*/ 33 w 52"/>
              <a:gd name="T69" fmla="*/ 49 h 163"/>
              <a:gd name="T70" fmla="*/ 28 w 52"/>
              <a:gd name="T71" fmla="*/ 54 h 163"/>
              <a:gd name="T72" fmla="*/ 23 w 52"/>
              <a:gd name="T73" fmla="*/ 59 h 163"/>
              <a:gd name="T74" fmla="*/ 20 w 52"/>
              <a:gd name="T75" fmla="*/ 64 h 163"/>
              <a:gd name="T76" fmla="*/ 21 w 52"/>
              <a:gd name="T77" fmla="*/ 70 h 163"/>
              <a:gd name="T78" fmla="*/ 20 w 52"/>
              <a:gd name="T79" fmla="*/ 77 h 163"/>
              <a:gd name="T80" fmla="*/ 16 w 52"/>
              <a:gd name="T81" fmla="*/ 79 h 163"/>
              <a:gd name="T82" fmla="*/ 18 w 52"/>
              <a:gd name="T83" fmla="*/ 69 h 163"/>
              <a:gd name="T84" fmla="*/ 18 w 52"/>
              <a:gd name="T85" fmla="*/ 61 h 163"/>
              <a:gd name="T86" fmla="*/ 18 w 52"/>
              <a:gd name="T87" fmla="*/ 51 h 163"/>
              <a:gd name="T88" fmla="*/ 18 w 52"/>
              <a:gd name="T89" fmla="*/ 41 h 163"/>
              <a:gd name="T90" fmla="*/ 16 w 52"/>
              <a:gd name="T91" fmla="*/ 33 h 163"/>
              <a:gd name="T92" fmla="*/ 12 w 52"/>
              <a:gd name="T93" fmla="*/ 26 h 163"/>
              <a:gd name="T94" fmla="*/ 7 w 52"/>
              <a:gd name="T95" fmla="*/ 23 h 163"/>
              <a:gd name="T96" fmla="*/ 7 w 52"/>
              <a:gd name="T97" fmla="*/ 18 h 163"/>
              <a:gd name="T98" fmla="*/ 5 w 52"/>
              <a:gd name="T99" fmla="*/ 12 h 163"/>
              <a:gd name="T100" fmla="*/ 2 w 52"/>
              <a:gd name="T101" fmla="*/ 13 h 163"/>
              <a:gd name="T102" fmla="*/ 2 w 52"/>
              <a:gd name="T103" fmla="*/ 10 h 163"/>
              <a:gd name="T104" fmla="*/ 5 w 52"/>
              <a:gd name="T105"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 h="163">
                <a:moveTo>
                  <a:pt x="31" y="163"/>
                </a:moveTo>
                <a:lnTo>
                  <a:pt x="31" y="162"/>
                </a:lnTo>
                <a:lnTo>
                  <a:pt x="31" y="160"/>
                </a:lnTo>
                <a:lnTo>
                  <a:pt x="31" y="159"/>
                </a:lnTo>
                <a:lnTo>
                  <a:pt x="31" y="157"/>
                </a:lnTo>
                <a:lnTo>
                  <a:pt x="29" y="155"/>
                </a:lnTo>
                <a:lnTo>
                  <a:pt x="29" y="154"/>
                </a:lnTo>
                <a:lnTo>
                  <a:pt x="28" y="152"/>
                </a:lnTo>
                <a:lnTo>
                  <a:pt x="29" y="150"/>
                </a:lnTo>
                <a:lnTo>
                  <a:pt x="31" y="149"/>
                </a:lnTo>
                <a:lnTo>
                  <a:pt x="31" y="147"/>
                </a:lnTo>
                <a:lnTo>
                  <a:pt x="33" y="147"/>
                </a:lnTo>
                <a:lnTo>
                  <a:pt x="33" y="146"/>
                </a:lnTo>
                <a:lnTo>
                  <a:pt x="34" y="146"/>
                </a:lnTo>
                <a:lnTo>
                  <a:pt x="34" y="144"/>
                </a:lnTo>
                <a:lnTo>
                  <a:pt x="34" y="142"/>
                </a:lnTo>
                <a:lnTo>
                  <a:pt x="33" y="142"/>
                </a:lnTo>
                <a:lnTo>
                  <a:pt x="31" y="142"/>
                </a:lnTo>
                <a:lnTo>
                  <a:pt x="31" y="144"/>
                </a:lnTo>
                <a:lnTo>
                  <a:pt x="29" y="144"/>
                </a:lnTo>
                <a:lnTo>
                  <a:pt x="29" y="147"/>
                </a:lnTo>
                <a:lnTo>
                  <a:pt x="28" y="147"/>
                </a:lnTo>
                <a:lnTo>
                  <a:pt x="26" y="147"/>
                </a:lnTo>
                <a:lnTo>
                  <a:pt x="26" y="146"/>
                </a:lnTo>
                <a:lnTo>
                  <a:pt x="25" y="146"/>
                </a:lnTo>
                <a:lnTo>
                  <a:pt x="26" y="147"/>
                </a:lnTo>
                <a:lnTo>
                  <a:pt x="25" y="147"/>
                </a:lnTo>
                <a:lnTo>
                  <a:pt x="25" y="146"/>
                </a:lnTo>
                <a:lnTo>
                  <a:pt x="23" y="146"/>
                </a:lnTo>
                <a:lnTo>
                  <a:pt x="21" y="146"/>
                </a:lnTo>
                <a:lnTo>
                  <a:pt x="20" y="146"/>
                </a:lnTo>
                <a:lnTo>
                  <a:pt x="20" y="144"/>
                </a:lnTo>
                <a:lnTo>
                  <a:pt x="18" y="144"/>
                </a:lnTo>
                <a:lnTo>
                  <a:pt x="16" y="144"/>
                </a:lnTo>
                <a:lnTo>
                  <a:pt x="16" y="142"/>
                </a:lnTo>
                <a:lnTo>
                  <a:pt x="15" y="141"/>
                </a:lnTo>
                <a:lnTo>
                  <a:pt x="13" y="141"/>
                </a:lnTo>
                <a:lnTo>
                  <a:pt x="13" y="139"/>
                </a:lnTo>
                <a:lnTo>
                  <a:pt x="13" y="137"/>
                </a:lnTo>
                <a:lnTo>
                  <a:pt x="12" y="137"/>
                </a:lnTo>
                <a:lnTo>
                  <a:pt x="10" y="137"/>
                </a:lnTo>
                <a:lnTo>
                  <a:pt x="8" y="137"/>
                </a:lnTo>
                <a:lnTo>
                  <a:pt x="7" y="137"/>
                </a:lnTo>
                <a:lnTo>
                  <a:pt x="7" y="136"/>
                </a:lnTo>
                <a:lnTo>
                  <a:pt x="7" y="134"/>
                </a:lnTo>
                <a:lnTo>
                  <a:pt x="7" y="132"/>
                </a:lnTo>
                <a:lnTo>
                  <a:pt x="8" y="132"/>
                </a:lnTo>
                <a:lnTo>
                  <a:pt x="8" y="131"/>
                </a:lnTo>
                <a:lnTo>
                  <a:pt x="8" y="129"/>
                </a:lnTo>
                <a:lnTo>
                  <a:pt x="8" y="128"/>
                </a:lnTo>
                <a:lnTo>
                  <a:pt x="10" y="128"/>
                </a:lnTo>
                <a:lnTo>
                  <a:pt x="10" y="126"/>
                </a:lnTo>
                <a:lnTo>
                  <a:pt x="10" y="124"/>
                </a:lnTo>
                <a:lnTo>
                  <a:pt x="12" y="124"/>
                </a:lnTo>
                <a:lnTo>
                  <a:pt x="12" y="123"/>
                </a:lnTo>
                <a:lnTo>
                  <a:pt x="10" y="123"/>
                </a:lnTo>
                <a:lnTo>
                  <a:pt x="10" y="121"/>
                </a:lnTo>
                <a:lnTo>
                  <a:pt x="10" y="119"/>
                </a:lnTo>
                <a:lnTo>
                  <a:pt x="12" y="119"/>
                </a:lnTo>
                <a:lnTo>
                  <a:pt x="12" y="118"/>
                </a:lnTo>
                <a:lnTo>
                  <a:pt x="12" y="116"/>
                </a:lnTo>
                <a:lnTo>
                  <a:pt x="12" y="114"/>
                </a:lnTo>
                <a:lnTo>
                  <a:pt x="13" y="113"/>
                </a:lnTo>
                <a:lnTo>
                  <a:pt x="13" y="111"/>
                </a:lnTo>
                <a:lnTo>
                  <a:pt x="13" y="110"/>
                </a:lnTo>
                <a:lnTo>
                  <a:pt x="13" y="108"/>
                </a:lnTo>
                <a:lnTo>
                  <a:pt x="13" y="106"/>
                </a:lnTo>
                <a:lnTo>
                  <a:pt x="13" y="105"/>
                </a:lnTo>
                <a:lnTo>
                  <a:pt x="13" y="103"/>
                </a:lnTo>
                <a:lnTo>
                  <a:pt x="13" y="101"/>
                </a:lnTo>
                <a:lnTo>
                  <a:pt x="13" y="100"/>
                </a:lnTo>
                <a:lnTo>
                  <a:pt x="15" y="98"/>
                </a:lnTo>
                <a:lnTo>
                  <a:pt x="15" y="97"/>
                </a:lnTo>
                <a:lnTo>
                  <a:pt x="15" y="95"/>
                </a:lnTo>
                <a:lnTo>
                  <a:pt x="15" y="93"/>
                </a:lnTo>
                <a:lnTo>
                  <a:pt x="15" y="92"/>
                </a:lnTo>
                <a:lnTo>
                  <a:pt x="15" y="90"/>
                </a:lnTo>
                <a:lnTo>
                  <a:pt x="15" y="88"/>
                </a:lnTo>
                <a:lnTo>
                  <a:pt x="16" y="87"/>
                </a:lnTo>
                <a:lnTo>
                  <a:pt x="16" y="85"/>
                </a:lnTo>
                <a:lnTo>
                  <a:pt x="16" y="83"/>
                </a:lnTo>
                <a:lnTo>
                  <a:pt x="18" y="83"/>
                </a:lnTo>
                <a:lnTo>
                  <a:pt x="20" y="82"/>
                </a:lnTo>
                <a:lnTo>
                  <a:pt x="20" y="80"/>
                </a:lnTo>
                <a:lnTo>
                  <a:pt x="21" y="80"/>
                </a:lnTo>
                <a:lnTo>
                  <a:pt x="21" y="79"/>
                </a:lnTo>
                <a:lnTo>
                  <a:pt x="21" y="77"/>
                </a:lnTo>
                <a:lnTo>
                  <a:pt x="23" y="75"/>
                </a:lnTo>
                <a:lnTo>
                  <a:pt x="23" y="74"/>
                </a:lnTo>
                <a:lnTo>
                  <a:pt x="23" y="70"/>
                </a:lnTo>
                <a:lnTo>
                  <a:pt x="25" y="67"/>
                </a:lnTo>
                <a:lnTo>
                  <a:pt x="25" y="64"/>
                </a:lnTo>
                <a:lnTo>
                  <a:pt x="25" y="62"/>
                </a:lnTo>
                <a:lnTo>
                  <a:pt x="25" y="61"/>
                </a:lnTo>
                <a:lnTo>
                  <a:pt x="26" y="61"/>
                </a:lnTo>
                <a:lnTo>
                  <a:pt x="28" y="61"/>
                </a:lnTo>
                <a:lnTo>
                  <a:pt x="29" y="61"/>
                </a:lnTo>
                <a:lnTo>
                  <a:pt x="31" y="61"/>
                </a:lnTo>
                <a:lnTo>
                  <a:pt x="33" y="62"/>
                </a:lnTo>
                <a:lnTo>
                  <a:pt x="34" y="62"/>
                </a:lnTo>
                <a:lnTo>
                  <a:pt x="36" y="62"/>
                </a:lnTo>
                <a:lnTo>
                  <a:pt x="38" y="62"/>
                </a:lnTo>
                <a:lnTo>
                  <a:pt x="39" y="62"/>
                </a:lnTo>
                <a:lnTo>
                  <a:pt x="41" y="62"/>
                </a:lnTo>
                <a:lnTo>
                  <a:pt x="43" y="62"/>
                </a:lnTo>
                <a:lnTo>
                  <a:pt x="43" y="61"/>
                </a:lnTo>
                <a:lnTo>
                  <a:pt x="44" y="61"/>
                </a:lnTo>
                <a:lnTo>
                  <a:pt x="44" y="59"/>
                </a:lnTo>
                <a:lnTo>
                  <a:pt x="44" y="57"/>
                </a:lnTo>
                <a:lnTo>
                  <a:pt x="44" y="56"/>
                </a:lnTo>
                <a:lnTo>
                  <a:pt x="44" y="54"/>
                </a:lnTo>
                <a:lnTo>
                  <a:pt x="43" y="54"/>
                </a:lnTo>
                <a:lnTo>
                  <a:pt x="43" y="52"/>
                </a:lnTo>
                <a:lnTo>
                  <a:pt x="41" y="51"/>
                </a:lnTo>
                <a:lnTo>
                  <a:pt x="41" y="49"/>
                </a:lnTo>
                <a:lnTo>
                  <a:pt x="41" y="47"/>
                </a:lnTo>
                <a:lnTo>
                  <a:pt x="39" y="46"/>
                </a:lnTo>
                <a:lnTo>
                  <a:pt x="41" y="44"/>
                </a:lnTo>
                <a:lnTo>
                  <a:pt x="41" y="43"/>
                </a:lnTo>
                <a:lnTo>
                  <a:pt x="43" y="41"/>
                </a:lnTo>
                <a:lnTo>
                  <a:pt x="43" y="39"/>
                </a:lnTo>
                <a:lnTo>
                  <a:pt x="44" y="38"/>
                </a:lnTo>
                <a:lnTo>
                  <a:pt x="44" y="36"/>
                </a:lnTo>
                <a:lnTo>
                  <a:pt x="46" y="36"/>
                </a:lnTo>
                <a:lnTo>
                  <a:pt x="46" y="34"/>
                </a:lnTo>
                <a:lnTo>
                  <a:pt x="46" y="36"/>
                </a:lnTo>
                <a:lnTo>
                  <a:pt x="47" y="36"/>
                </a:lnTo>
                <a:lnTo>
                  <a:pt x="49" y="36"/>
                </a:lnTo>
                <a:lnTo>
                  <a:pt x="51" y="34"/>
                </a:lnTo>
                <a:lnTo>
                  <a:pt x="52" y="34"/>
                </a:lnTo>
                <a:lnTo>
                  <a:pt x="51" y="34"/>
                </a:lnTo>
                <a:lnTo>
                  <a:pt x="49" y="34"/>
                </a:lnTo>
                <a:lnTo>
                  <a:pt x="49" y="36"/>
                </a:lnTo>
                <a:lnTo>
                  <a:pt x="47" y="34"/>
                </a:lnTo>
                <a:lnTo>
                  <a:pt x="46" y="34"/>
                </a:lnTo>
                <a:lnTo>
                  <a:pt x="44" y="36"/>
                </a:lnTo>
                <a:lnTo>
                  <a:pt x="44" y="38"/>
                </a:lnTo>
                <a:lnTo>
                  <a:pt x="43" y="38"/>
                </a:lnTo>
                <a:lnTo>
                  <a:pt x="43" y="39"/>
                </a:lnTo>
                <a:lnTo>
                  <a:pt x="41" y="41"/>
                </a:lnTo>
                <a:lnTo>
                  <a:pt x="41" y="43"/>
                </a:lnTo>
                <a:lnTo>
                  <a:pt x="39" y="43"/>
                </a:lnTo>
                <a:lnTo>
                  <a:pt x="39" y="44"/>
                </a:lnTo>
                <a:lnTo>
                  <a:pt x="39" y="46"/>
                </a:lnTo>
                <a:lnTo>
                  <a:pt x="39" y="47"/>
                </a:lnTo>
                <a:lnTo>
                  <a:pt x="39" y="49"/>
                </a:lnTo>
                <a:lnTo>
                  <a:pt x="41" y="51"/>
                </a:lnTo>
                <a:lnTo>
                  <a:pt x="41" y="52"/>
                </a:lnTo>
                <a:lnTo>
                  <a:pt x="41" y="54"/>
                </a:lnTo>
                <a:lnTo>
                  <a:pt x="41" y="56"/>
                </a:lnTo>
                <a:lnTo>
                  <a:pt x="43" y="56"/>
                </a:lnTo>
                <a:lnTo>
                  <a:pt x="43" y="57"/>
                </a:lnTo>
                <a:lnTo>
                  <a:pt x="43" y="59"/>
                </a:lnTo>
                <a:lnTo>
                  <a:pt x="43" y="61"/>
                </a:lnTo>
                <a:lnTo>
                  <a:pt x="41" y="61"/>
                </a:lnTo>
                <a:lnTo>
                  <a:pt x="39" y="62"/>
                </a:lnTo>
                <a:lnTo>
                  <a:pt x="38" y="62"/>
                </a:lnTo>
                <a:lnTo>
                  <a:pt x="38" y="61"/>
                </a:lnTo>
                <a:lnTo>
                  <a:pt x="39" y="61"/>
                </a:lnTo>
                <a:lnTo>
                  <a:pt x="39" y="59"/>
                </a:lnTo>
                <a:lnTo>
                  <a:pt x="41" y="59"/>
                </a:lnTo>
                <a:lnTo>
                  <a:pt x="41" y="57"/>
                </a:lnTo>
                <a:lnTo>
                  <a:pt x="43" y="57"/>
                </a:lnTo>
                <a:lnTo>
                  <a:pt x="41" y="57"/>
                </a:lnTo>
                <a:lnTo>
                  <a:pt x="41" y="56"/>
                </a:lnTo>
                <a:lnTo>
                  <a:pt x="39" y="56"/>
                </a:lnTo>
                <a:lnTo>
                  <a:pt x="38" y="54"/>
                </a:lnTo>
                <a:lnTo>
                  <a:pt x="36" y="54"/>
                </a:lnTo>
                <a:lnTo>
                  <a:pt x="34" y="54"/>
                </a:lnTo>
                <a:lnTo>
                  <a:pt x="34" y="52"/>
                </a:lnTo>
                <a:lnTo>
                  <a:pt x="36" y="52"/>
                </a:lnTo>
                <a:lnTo>
                  <a:pt x="36" y="51"/>
                </a:lnTo>
                <a:lnTo>
                  <a:pt x="34" y="51"/>
                </a:lnTo>
                <a:lnTo>
                  <a:pt x="34" y="49"/>
                </a:lnTo>
                <a:lnTo>
                  <a:pt x="33" y="49"/>
                </a:lnTo>
                <a:lnTo>
                  <a:pt x="31" y="49"/>
                </a:lnTo>
                <a:lnTo>
                  <a:pt x="29" y="51"/>
                </a:lnTo>
                <a:lnTo>
                  <a:pt x="28" y="51"/>
                </a:lnTo>
                <a:lnTo>
                  <a:pt x="28" y="52"/>
                </a:lnTo>
                <a:lnTo>
                  <a:pt x="28" y="54"/>
                </a:lnTo>
                <a:lnTo>
                  <a:pt x="26" y="54"/>
                </a:lnTo>
                <a:lnTo>
                  <a:pt x="26" y="56"/>
                </a:lnTo>
                <a:lnTo>
                  <a:pt x="26" y="57"/>
                </a:lnTo>
                <a:lnTo>
                  <a:pt x="25" y="57"/>
                </a:lnTo>
                <a:lnTo>
                  <a:pt x="23" y="59"/>
                </a:lnTo>
                <a:lnTo>
                  <a:pt x="21" y="59"/>
                </a:lnTo>
                <a:lnTo>
                  <a:pt x="21" y="61"/>
                </a:lnTo>
                <a:lnTo>
                  <a:pt x="20" y="61"/>
                </a:lnTo>
                <a:lnTo>
                  <a:pt x="20" y="62"/>
                </a:lnTo>
                <a:lnTo>
                  <a:pt x="20" y="64"/>
                </a:lnTo>
                <a:lnTo>
                  <a:pt x="20" y="65"/>
                </a:lnTo>
                <a:lnTo>
                  <a:pt x="20" y="67"/>
                </a:lnTo>
                <a:lnTo>
                  <a:pt x="20" y="69"/>
                </a:lnTo>
                <a:lnTo>
                  <a:pt x="21" y="69"/>
                </a:lnTo>
                <a:lnTo>
                  <a:pt x="21" y="70"/>
                </a:lnTo>
                <a:lnTo>
                  <a:pt x="21" y="72"/>
                </a:lnTo>
                <a:lnTo>
                  <a:pt x="21" y="74"/>
                </a:lnTo>
                <a:lnTo>
                  <a:pt x="20" y="74"/>
                </a:lnTo>
                <a:lnTo>
                  <a:pt x="20" y="75"/>
                </a:lnTo>
                <a:lnTo>
                  <a:pt x="20" y="77"/>
                </a:lnTo>
                <a:lnTo>
                  <a:pt x="20" y="79"/>
                </a:lnTo>
                <a:lnTo>
                  <a:pt x="20" y="80"/>
                </a:lnTo>
                <a:lnTo>
                  <a:pt x="18" y="80"/>
                </a:lnTo>
                <a:lnTo>
                  <a:pt x="18" y="79"/>
                </a:lnTo>
                <a:lnTo>
                  <a:pt x="16" y="79"/>
                </a:lnTo>
                <a:lnTo>
                  <a:pt x="16" y="75"/>
                </a:lnTo>
                <a:lnTo>
                  <a:pt x="16" y="74"/>
                </a:lnTo>
                <a:lnTo>
                  <a:pt x="18" y="72"/>
                </a:lnTo>
                <a:lnTo>
                  <a:pt x="18" y="70"/>
                </a:lnTo>
                <a:lnTo>
                  <a:pt x="18" y="69"/>
                </a:lnTo>
                <a:lnTo>
                  <a:pt x="18" y="67"/>
                </a:lnTo>
                <a:lnTo>
                  <a:pt x="18" y="65"/>
                </a:lnTo>
                <a:lnTo>
                  <a:pt x="18" y="64"/>
                </a:lnTo>
                <a:lnTo>
                  <a:pt x="18" y="62"/>
                </a:lnTo>
                <a:lnTo>
                  <a:pt x="18" y="61"/>
                </a:lnTo>
                <a:lnTo>
                  <a:pt x="18" y="59"/>
                </a:lnTo>
                <a:lnTo>
                  <a:pt x="18" y="56"/>
                </a:lnTo>
                <a:lnTo>
                  <a:pt x="18" y="54"/>
                </a:lnTo>
                <a:lnTo>
                  <a:pt x="18" y="52"/>
                </a:lnTo>
                <a:lnTo>
                  <a:pt x="18" y="51"/>
                </a:lnTo>
                <a:lnTo>
                  <a:pt x="18" y="49"/>
                </a:lnTo>
                <a:lnTo>
                  <a:pt x="18" y="47"/>
                </a:lnTo>
                <a:lnTo>
                  <a:pt x="18" y="44"/>
                </a:lnTo>
                <a:lnTo>
                  <a:pt x="18" y="43"/>
                </a:lnTo>
                <a:lnTo>
                  <a:pt x="18" y="41"/>
                </a:lnTo>
                <a:lnTo>
                  <a:pt x="18" y="39"/>
                </a:lnTo>
                <a:lnTo>
                  <a:pt x="16" y="38"/>
                </a:lnTo>
                <a:lnTo>
                  <a:pt x="16" y="36"/>
                </a:lnTo>
                <a:lnTo>
                  <a:pt x="16" y="34"/>
                </a:lnTo>
                <a:lnTo>
                  <a:pt x="16" y="33"/>
                </a:lnTo>
                <a:lnTo>
                  <a:pt x="15" y="31"/>
                </a:lnTo>
                <a:lnTo>
                  <a:pt x="15" y="30"/>
                </a:lnTo>
                <a:lnTo>
                  <a:pt x="13" y="30"/>
                </a:lnTo>
                <a:lnTo>
                  <a:pt x="12" y="28"/>
                </a:lnTo>
                <a:lnTo>
                  <a:pt x="12" y="26"/>
                </a:lnTo>
                <a:lnTo>
                  <a:pt x="10" y="26"/>
                </a:lnTo>
                <a:lnTo>
                  <a:pt x="8" y="26"/>
                </a:lnTo>
                <a:lnTo>
                  <a:pt x="8" y="25"/>
                </a:lnTo>
                <a:lnTo>
                  <a:pt x="8" y="23"/>
                </a:lnTo>
                <a:lnTo>
                  <a:pt x="7" y="23"/>
                </a:lnTo>
                <a:lnTo>
                  <a:pt x="7" y="21"/>
                </a:lnTo>
                <a:lnTo>
                  <a:pt x="8" y="21"/>
                </a:lnTo>
                <a:lnTo>
                  <a:pt x="7" y="21"/>
                </a:lnTo>
                <a:lnTo>
                  <a:pt x="7" y="20"/>
                </a:lnTo>
                <a:lnTo>
                  <a:pt x="7" y="18"/>
                </a:lnTo>
                <a:lnTo>
                  <a:pt x="7" y="16"/>
                </a:lnTo>
                <a:lnTo>
                  <a:pt x="8" y="16"/>
                </a:lnTo>
                <a:lnTo>
                  <a:pt x="8" y="15"/>
                </a:lnTo>
                <a:lnTo>
                  <a:pt x="7" y="13"/>
                </a:lnTo>
                <a:lnTo>
                  <a:pt x="5" y="12"/>
                </a:lnTo>
                <a:lnTo>
                  <a:pt x="5" y="13"/>
                </a:lnTo>
                <a:lnTo>
                  <a:pt x="3" y="13"/>
                </a:lnTo>
                <a:lnTo>
                  <a:pt x="2" y="13"/>
                </a:lnTo>
                <a:lnTo>
                  <a:pt x="0" y="13"/>
                </a:lnTo>
                <a:lnTo>
                  <a:pt x="2" y="13"/>
                </a:lnTo>
                <a:lnTo>
                  <a:pt x="2" y="12"/>
                </a:lnTo>
                <a:lnTo>
                  <a:pt x="2" y="10"/>
                </a:lnTo>
                <a:lnTo>
                  <a:pt x="0" y="12"/>
                </a:lnTo>
                <a:lnTo>
                  <a:pt x="0" y="10"/>
                </a:lnTo>
                <a:lnTo>
                  <a:pt x="2" y="10"/>
                </a:lnTo>
                <a:lnTo>
                  <a:pt x="2" y="8"/>
                </a:lnTo>
                <a:lnTo>
                  <a:pt x="2" y="7"/>
                </a:lnTo>
                <a:lnTo>
                  <a:pt x="3" y="7"/>
                </a:lnTo>
                <a:lnTo>
                  <a:pt x="3" y="5"/>
                </a:lnTo>
                <a:lnTo>
                  <a:pt x="5" y="5"/>
                </a:lnTo>
                <a:lnTo>
                  <a:pt x="5" y="3"/>
                </a:lnTo>
                <a:lnTo>
                  <a:pt x="5" y="2"/>
                </a:lnTo>
                <a:lnTo>
                  <a:pt x="7" y="2"/>
                </a:lnTo>
                <a:lnTo>
                  <a:pt x="7"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28" name="Freeform 854"/>
          <p:cNvSpPr>
            <a:spLocks noEditPoints="1"/>
          </p:cNvSpPr>
          <p:nvPr/>
        </p:nvSpPr>
        <p:spPr bwMode="auto">
          <a:xfrm>
            <a:off x="6105260" y="1079820"/>
            <a:ext cx="1323342" cy="1367706"/>
          </a:xfrm>
          <a:custGeom>
            <a:avLst/>
            <a:gdLst>
              <a:gd name="T0" fmla="*/ 124 w 654"/>
              <a:gd name="T1" fmla="*/ 62 h 657"/>
              <a:gd name="T2" fmla="*/ 654 w 654"/>
              <a:gd name="T3" fmla="*/ 109 h 657"/>
              <a:gd name="T4" fmla="*/ 623 w 654"/>
              <a:gd name="T5" fmla="*/ 134 h 657"/>
              <a:gd name="T6" fmla="*/ 615 w 654"/>
              <a:gd name="T7" fmla="*/ 165 h 657"/>
              <a:gd name="T8" fmla="*/ 593 w 654"/>
              <a:gd name="T9" fmla="*/ 206 h 657"/>
              <a:gd name="T10" fmla="*/ 595 w 654"/>
              <a:gd name="T11" fmla="*/ 256 h 657"/>
              <a:gd name="T12" fmla="*/ 595 w 654"/>
              <a:gd name="T13" fmla="*/ 305 h 657"/>
              <a:gd name="T14" fmla="*/ 588 w 654"/>
              <a:gd name="T15" fmla="*/ 341 h 657"/>
              <a:gd name="T16" fmla="*/ 561 w 654"/>
              <a:gd name="T17" fmla="*/ 366 h 657"/>
              <a:gd name="T18" fmla="*/ 517 w 654"/>
              <a:gd name="T19" fmla="*/ 371 h 657"/>
              <a:gd name="T20" fmla="*/ 477 w 654"/>
              <a:gd name="T21" fmla="*/ 368 h 657"/>
              <a:gd name="T22" fmla="*/ 458 w 654"/>
              <a:gd name="T23" fmla="*/ 407 h 657"/>
              <a:gd name="T24" fmla="*/ 410 w 654"/>
              <a:gd name="T25" fmla="*/ 421 h 657"/>
              <a:gd name="T26" fmla="*/ 374 w 654"/>
              <a:gd name="T27" fmla="*/ 423 h 657"/>
              <a:gd name="T28" fmla="*/ 337 w 654"/>
              <a:gd name="T29" fmla="*/ 439 h 657"/>
              <a:gd name="T30" fmla="*/ 347 w 654"/>
              <a:gd name="T31" fmla="*/ 485 h 657"/>
              <a:gd name="T32" fmla="*/ 374 w 654"/>
              <a:gd name="T33" fmla="*/ 523 h 657"/>
              <a:gd name="T34" fmla="*/ 407 w 654"/>
              <a:gd name="T35" fmla="*/ 541 h 657"/>
              <a:gd name="T36" fmla="*/ 409 w 654"/>
              <a:gd name="T37" fmla="*/ 593 h 657"/>
              <a:gd name="T38" fmla="*/ 412 w 654"/>
              <a:gd name="T39" fmla="*/ 650 h 657"/>
              <a:gd name="T40" fmla="*/ 335 w 654"/>
              <a:gd name="T41" fmla="*/ 652 h 657"/>
              <a:gd name="T42" fmla="*/ 283 w 654"/>
              <a:gd name="T43" fmla="*/ 652 h 657"/>
              <a:gd name="T44" fmla="*/ 232 w 654"/>
              <a:gd name="T45" fmla="*/ 653 h 657"/>
              <a:gd name="T46" fmla="*/ 149 w 654"/>
              <a:gd name="T47" fmla="*/ 655 h 657"/>
              <a:gd name="T48" fmla="*/ 129 w 654"/>
              <a:gd name="T49" fmla="*/ 621 h 657"/>
              <a:gd name="T50" fmla="*/ 136 w 654"/>
              <a:gd name="T51" fmla="*/ 582 h 657"/>
              <a:gd name="T52" fmla="*/ 136 w 654"/>
              <a:gd name="T53" fmla="*/ 551 h 657"/>
              <a:gd name="T54" fmla="*/ 134 w 654"/>
              <a:gd name="T55" fmla="*/ 505 h 657"/>
              <a:gd name="T56" fmla="*/ 134 w 654"/>
              <a:gd name="T57" fmla="*/ 415 h 657"/>
              <a:gd name="T58" fmla="*/ 133 w 654"/>
              <a:gd name="T59" fmla="*/ 323 h 657"/>
              <a:gd name="T60" fmla="*/ 85 w 654"/>
              <a:gd name="T61" fmla="*/ 283 h 657"/>
              <a:gd name="T62" fmla="*/ 35 w 654"/>
              <a:gd name="T63" fmla="*/ 270 h 657"/>
              <a:gd name="T64" fmla="*/ 2 w 654"/>
              <a:gd name="T65" fmla="*/ 256 h 657"/>
              <a:gd name="T66" fmla="*/ 0 w 654"/>
              <a:gd name="T67" fmla="*/ 162 h 657"/>
              <a:gd name="T68" fmla="*/ 0 w 654"/>
              <a:gd name="T69" fmla="*/ 127 h 657"/>
              <a:gd name="T70" fmla="*/ 0 w 654"/>
              <a:gd name="T71" fmla="*/ 95 h 657"/>
              <a:gd name="T72" fmla="*/ 5 w 654"/>
              <a:gd name="T73" fmla="*/ 72 h 657"/>
              <a:gd name="T74" fmla="*/ 7 w 654"/>
              <a:gd name="T75" fmla="*/ 72 h 657"/>
              <a:gd name="T76" fmla="*/ 21 w 654"/>
              <a:gd name="T77" fmla="*/ 69 h 657"/>
              <a:gd name="T78" fmla="*/ 41 w 654"/>
              <a:gd name="T79" fmla="*/ 64 h 657"/>
              <a:gd name="T80" fmla="*/ 48 w 654"/>
              <a:gd name="T81" fmla="*/ 59 h 657"/>
              <a:gd name="T82" fmla="*/ 66 w 654"/>
              <a:gd name="T83" fmla="*/ 60 h 657"/>
              <a:gd name="T84" fmla="*/ 80 w 654"/>
              <a:gd name="T85" fmla="*/ 59 h 657"/>
              <a:gd name="T86" fmla="*/ 97 w 654"/>
              <a:gd name="T87" fmla="*/ 64 h 657"/>
              <a:gd name="T88" fmla="*/ 113 w 654"/>
              <a:gd name="T89" fmla="*/ 64 h 657"/>
              <a:gd name="T90" fmla="*/ 123 w 654"/>
              <a:gd name="T91" fmla="*/ 64 h 657"/>
              <a:gd name="T92" fmla="*/ 137 w 654"/>
              <a:gd name="T93" fmla="*/ 64 h 657"/>
              <a:gd name="T94" fmla="*/ 154 w 654"/>
              <a:gd name="T95" fmla="*/ 54 h 657"/>
              <a:gd name="T96" fmla="*/ 170 w 654"/>
              <a:gd name="T97" fmla="*/ 41 h 657"/>
              <a:gd name="T98" fmla="*/ 188 w 654"/>
              <a:gd name="T99" fmla="*/ 33 h 657"/>
              <a:gd name="T100" fmla="*/ 198 w 654"/>
              <a:gd name="T101" fmla="*/ 21 h 657"/>
              <a:gd name="T102" fmla="*/ 218 w 654"/>
              <a:gd name="T103" fmla="*/ 11 h 657"/>
              <a:gd name="T104" fmla="*/ 276 w 654"/>
              <a:gd name="T105" fmla="*/ 10 h 657"/>
              <a:gd name="T106" fmla="*/ 340 w 654"/>
              <a:gd name="T107" fmla="*/ 8 h 657"/>
              <a:gd name="T108" fmla="*/ 379 w 654"/>
              <a:gd name="T109" fmla="*/ 8 h 657"/>
              <a:gd name="T110" fmla="*/ 414 w 654"/>
              <a:gd name="T111" fmla="*/ 6 h 657"/>
              <a:gd name="T112" fmla="*/ 450 w 654"/>
              <a:gd name="T113" fmla="*/ 6 h 657"/>
              <a:gd name="T114" fmla="*/ 476 w 654"/>
              <a:gd name="T115" fmla="*/ 5 h 657"/>
              <a:gd name="T116" fmla="*/ 512 w 654"/>
              <a:gd name="T117" fmla="*/ 5 h 657"/>
              <a:gd name="T118" fmla="*/ 557 w 654"/>
              <a:gd name="T119" fmla="*/ 3 h 657"/>
              <a:gd name="T120" fmla="*/ 587 w 654"/>
              <a:gd name="T121" fmla="*/ 3 h 657"/>
              <a:gd name="T122" fmla="*/ 637 w 654"/>
              <a:gd name="T123"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4" h="657">
                <a:moveTo>
                  <a:pt x="123" y="64"/>
                </a:moveTo>
                <a:lnTo>
                  <a:pt x="121" y="64"/>
                </a:lnTo>
                <a:lnTo>
                  <a:pt x="123" y="64"/>
                </a:lnTo>
                <a:close/>
                <a:moveTo>
                  <a:pt x="124" y="62"/>
                </a:moveTo>
                <a:lnTo>
                  <a:pt x="124" y="64"/>
                </a:lnTo>
                <a:lnTo>
                  <a:pt x="123" y="64"/>
                </a:lnTo>
                <a:lnTo>
                  <a:pt x="123" y="62"/>
                </a:lnTo>
                <a:lnTo>
                  <a:pt x="124" y="62"/>
                </a:lnTo>
                <a:close/>
                <a:moveTo>
                  <a:pt x="131" y="64"/>
                </a:moveTo>
                <a:lnTo>
                  <a:pt x="131" y="62"/>
                </a:lnTo>
                <a:lnTo>
                  <a:pt x="133" y="62"/>
                </a:lnTo>
                <a:lnTo>
                  <a:pt x="133" y="64"/>
                </a:lnTo>
                <a:lnTo>
                  <a:pt x="131" y="64"/>
                </a:lnTo>
                <a:close/>
                <a:moveTo>
                  <a:pt x="126" y="62"/>
                </a:moveTo>
                <a:lnTo>
                  <a:pt x="124" y="62"/>
                </a:lnTo>
                <a:lnTo>
                  <a:pt x="126" y="62"/>
                </a:lnTo>
                <a:close/>
                <a:moveTo>
                  <a:pt x="649" y="2"/>
                </a:moveTo>
                <a:lnTo>
                  <a:pt x="649" y="8"/>
                </a:lnTo>
                <a:lnTo>
                  <a:pt x="649" y="21"/>
                </a:lnTo>
                <a:lnTo>
                  <a:pt x="651" y="31"/>
                </a:lnTo>
                <a:lnTo>
                  <a:pt x="651" y="49"/>
                </a:lnTo>
                <a:lnTo>
                  <a:pt x="651" y="67"/>
                </a:lnTo>
                <a:lnTo>
                  <a:pt x="651" y="69"/>
                </a:lnTo>
                <a:lnTo>
                  <a:pt x="652" y="75"/>
                </a:lnTo>
                <a:lnTo>
                  <a:pt x="652" y="82"/>
                </a:lnTo>
                <a:lnTo>
                  <a:pt x="652" y="90"/>
                </a:lnTo>
                <a:lnTo>
                  <a:pt x="654" y="90"/>
                </a:lnTo>
                <a:lnTo>
                  <a:pt x="654" y="95"/>
                </a:lnTo>
                <a:lnTo>
                  <a:pt x="654" y="104"/>
                </a:lnTo>
                <a:lnTo>
                  <a:pt x="654" y="109"/>
                </a:lnTo>
                <a:lnTo>
                  <a:pt x="654" y="118"/>
                </a:lnTo>
                <a:lnTo>
                  <a:pt x="651" y="118"/>
                </a:lnTo>
                <a:lnTo>
                  <a:pt x="649" y="118"/>
                </a:lnTo>
                <a:lnTo>
                  <a:pt x="642" y="118"/>
                </a:lnTo>
                <a:lnTo>
                  <a:pt x="636" y="118"/>
                </a:lnTo>
                <a:lnTo>
                  <a:pt x="629" y="119"/>
                </a:lnTo>
                <a:lnTo>
                  <a:pt x="628" y="119"/>
                </a:lnTo>
                <a:lnTo>
                  <a:pt x="626" y="119"/>
                </a:lnTo>
                <a:lnTo>
                  <a:pt x="623" y="119"/>
                </a:lnTo>
                <a:lnTo>
                  <a:pt x="623" y="121"/>
                </a:lnTo>
                <a:lnTo>
                  <a:pt x="623" y="122"/>
                </a:lnTo>
                <a:lnTo>
                  <a:pt x="623" y="129"/>
                </a:lnTo>
                <a:lnTo>
                  <a:pt x="623" y="131"/>
                </a:lnTo>
                <a:lnTo>
                  <a:pt x="623" y="132"/>
                </a:lnTo>
                <a:lnTo>
                  <a:pt x="623" y="134"/>
                </a:lnTo>
                <a:lnTo>
                  <a:pt x="623" y="137"/>
                </a:lnTo>
                <a:lnTo>
                  <a:pt x="623" y="139"/>
                </a:lnTo>
                <a:lnTo>
                  <a:pt x="623" y="140"/>
                </a:lnTo>
                <a:lnTo>
                  <a:pt x="623" y="144"/>
                </a:lnTo>
                <a:lnTo>
                  <a:pt x="623" y="145"/>
                </a:lnTo>
                <a:lnTo>
                  <a:pt x="623" y="147"/>
                </a:lnTo>
                <a:lnTo>
                  <a:pt x="619" y="147"/>
                </a:lnTo>
                <a:lnTo>
                  <a:pt x="616" y="147"/>
                </a:lnTo>
                <a:lnTo>
                  <a:pt x="613" y="147"/>
                </a:lnTo>
                <a:lnTo>
                  <a:pt x="615" y="147"/>
                </a:lnTo>
                <a:lnTo>
                  <a:pt x="615" y="149"/>
                </a:lnTo>
                <a:lnTo>
                  <a:pt x="615" y="150"/>
                </a:lnTo>
                <a:lnTo>
                  <a:pt x="615" y="158"/>
                </a:lnTo>
                <a:lnTo>
                  <a:pt x="615" y="162"/>
                </a:lnTo>
                <a:lnTo>
                  <a:pt x="615" y="165"/>
                </a:lnTo>
                <a:lnTo>
                  <a:pt x="615" y="170"/>
                </a:lnTo>
                <a:lnTo>
                  <a:pt x="615" y="173"/>
                </a:lnTo>
                <a:lnTo>
                  <a:pt x="615" y="183"/>
                </a:lnTo>
                <a:lnTo>
                  <a:pt x="615" y="185"/>
                </a:lnTo>
                <a:lnTo>
                  <a:pt x="615" y="188"/>
                </a:lnTo>
                <a:lnTo>
                  <a:pt x="615" y="193"/>
                </a:lnTo>
                <a:lnTo>
                  <a:pt x="615" y="201"/>
                </a:lnTo>
                <a:lnTo>
                  <a:pt x="611" y="201"/>
                </a:lnTo>
                <a:lnTo>
                  <a:pt x="610" y="201"/>
                </a:lnTo>
                <a:lnTo>
                  <a:pt x="606" y="201"/>
                </a:lnTo>
                <a:lnTo>
                  <a:pt x="605" y="203"/>
                </a:lnTo>
                <a:lnTo>
                  <a:pt x="597" y="203"/>
                </a:lnTo>
                <a:lnTo>
                  <a:pt x="593" y="203"/>
                </a:lnTo>
                <a:lnTo>
                  <a:pt x="593" y="204"/>
                </a:lnTo>
                <a:lnTo>
                  <a:pt x="593" y="206"/>
                </a:lnTo>
                <a:lnTo>
                  <a:pt x="593" y="207"/>
                </a:lnTo>
                <a:lnTo>
                  <a:pt x="593" y="209"/>
                </a:lnTo>
                <a:lnTo>
                  <a:pt x="593" y="211"/>
                </a:lnTo>
                <a:lnTo>
                  <a:pt x="593" y="212"/>
                </a:lnTo>
                <a:lnTo>
                  <a:pt x="593" y="216"/>
                </a:lnTo>
                <a:lnTo>
                  <a:pt x="593" y="217"/>
                </a:lnTo>
                <a:lnTo>
                  <a:pt x="593" y="222"/>
                </a:lnTo>
                <a:lnTo>
                  <a:pt x="593" y="227"/>
                </a:lnTo>
                <a:lnTo>
                  <a:pt x="593" y="235"/>
                </a:lnTo>
                <a:lnTo>
                  <a:pt x="593" y="237"/>
                </a:lnTo>
                <a:lnTo>
                  <a:pt x="593" y="242"/>
                </a:lnTo>
                <a:lnTo>
                  <a:pt x="593" y="243"/>
                </a:lnTo>
                <a:lnTo>
                  <a:pt x="593" y="247"/>
                </a:lnTo>
                <a:lnTo>
                  <a:pt x="593" y="248"/>
                </a:lnTo>
                <a:lnTo>
                  <a:pt x="595" y="256"/>
                </a:lnTo>
                <a:lnTo>
                  <a:pt x="595" y="258"/>
                </a:lnTo>
                <a:lnTo>
                  <a:pt x="595" y="260"/>
                </a:lnTo>
                <a:lnTo>
                  <a:pt x="595" y="261"/>
                </a:lnTo>
                <a:lnTo>
                  <a:pt x="595" y="268"/>
                </a:lnTo>
                <a:lnTo>
                  <a:pt x="595" y="274"/>
                </a:lnTo>
                <a:lnTo>
                  <a:pt x="595" y="278"/>
                </a:lnTo>
                <a:lnTo>
                  <a:pt x="595" y="281"/>
                </a:lnTo>
                <a:lnTo>
                  <a:pt x="595" y="284"/>
                </a:lnTo>
                <a:lnTo>
                  <a:pt x="595" y="286"/>
                </a:lnTo>
                <a:lnTo>
                  <a:pt x="595" y="289"/>
                </a:lnTo>
                <a:lnTo>
                  <a:pt x="595" y="291"/>
                </a:lnTo>
                <a:lnTo>
                  <a:pt x="595" y="292"/>
                </a:lnTo>
                <a:lnTo>
                  <a:pt x="595" y="294"/>
                </a:lnTo>
                <a:lnTo>
                  <a:pt x="595" y="301"/>
                </a:lnTo>
                <a:lnTo>
                  <a:pt x="595" y="305"/>
                </a:lnTo>
                <a:lnTo>
                  <a:pt x="595" y="307"/>
                </a:lnTo>
                <a:lnTo>
                  <a:pt x="595" y="310"/>
                </a:lnTo>
                <a:lnTo>
                  <a:pt x="595" y="314"/>
                </a:lnTo>
                <a:lnTo>
                  <a:pt x="597" y="319"/>
                </a:lnTo>
                <a:lnTo>
                  <a:pt x="597" y="322"/>
                </a:lnTo>
                <a:lnTo>
                  <a:pt x="597" y="323"/>
                </a:lnTo>
                <a:lnTo>
                  <a:pt x="597" y="327"/>
                </a:lnTo>
                <a:lnTo>
                  <a:pt x="597" y="328"/>
                </a:lnTo>
                <a:lnTo>
                  <a:pt x="597" y="337"/>
                </a:lnTo>
                <a:lnTo>
                  <a:pt x="597" y="338"/>
                </a:lnTo>
                <a:lnTo>
                  <a:pt x="597" y="341"/>
                </a:lnTo>
                <a:lnTo>
                  <a:pt x="595" y="341"/>
                </a:lnTo>
                <a:lnTo>
                  <a:pt x="593" y="341"/>
                </a:lnTo>
                <a:lnTo>
                  <a:pt x="590" y="341"/>
                </a:lnTo>
                <a:lnTo>
                  <a:pt x="588" y="341"/>
                </a:lnTo>
                <a:lnTo>
                  <a:pt x="587" y="341"/>
                </a:lnTo>
                <a:lnTo>
                  <a:pt x="584" y="341"/>
                </a:lnTo>
                <a:lnTo>
                  <a:pt x="582" y="341"/>
                </a:lnTo>
                <a:lnTo>
                  <a:pt x="575" y="343"/>
                </a:lnTo>
                <a:lnTo>
                  <a:pt x="570" y="343"/>
                </a:lnTo>
                <a:lnTo>
                  <a:pt x="564" y="343"/>
                </a:lnTo>
                <a:lnTo>
                  <a:pt x="562" y="343"/>
                </a:lnTo>
                <a:lnTo>
                  <a:pt x="561" y="343"/>
                </a:lnTo>
                <a:lnTo>
                  <a:pt x="561" y="346"/>
                </a:lnTo>
                <a:lnTo>
                  <a:pt x="561" y="348"/>
                </a:lnTo>
                <a:lnTo>
                  <a:pt x="561" y="350"/>
                </a:lnTo>
                <a:lnTo>
                  <a:pt x="561" y="351"/>
                </a:lnTo>
                <a:lnTo>
                  <a:pt x="561" y="354"/>
                </a:lnTo>
                <a:lnTo>
                  <a:pt x="561" y="359"/>
                </a:lnTo>
                <a:lnTo>
                  <a:pt x="561" y="366"/>
                </a:lnTo>
                <a:lnTo>
                  <a:pt x="561" y="371"/>
                </a:lnTo>
                <a:lnTo>
                  <a:pt x="554" y="371"/>
                </a:lnTo>
                <a:lnTo>
                  <a:pt x="552" y="371"/>
                </a:lnTo>
                <a:lnTo>
                  <a:pt x="551" y="371"/>
                </a:lnTo>
                <a:lnTo>
                  <a:pt x="549" y="371"/>
                </a:lnTo>
                <a:lnTo>
                  <a:pt x="548" y="371"/>
                </a:lnTo>
                <a:lnTo>
                  <a:pt x="546" y="371"/>
                </a:lnTo>
                <a:lnTo>
                  <a:pt x="544" y="371"/>
                </a:lnTo>
                <a:lnTo>
                  <a:pt x="541" y="371"/>
                </a:lnTo>
                <a:lnTo>
                  <a:pt x="541" y="369"/>
                </a:lnTo>
                <a:lnTo>
                  <a:pt x="539" y="369"/>
                </a:lnTo>
                <a:lnTo>
                  <a:pt x="538" y="369"/>
                </a:lnTo>
                <a:lnTo>
                  <a:pt x="530" y="371"/>
                </a:lnTo>
                <a:lnTo>
                  <a:pt x="528" y="371"/>
                </a:lnTo>
                <a:lnTo>
                  <a:pt x="517" y="371"/>
                </a:lnTo>
                <a:lnTo>
                  <a:pt x="513" y="371"/>
                </a:lnTo>
                <a:lnTo>
                  <a:pt x="512" y="371"/>
                </a:lnTo>
                <a:lnTo>
                  <a:pt x="507" y="371"/>
                </a:lnTo>
                <a:lnTo>
                  <a:pt x="505" y="371"/>
                </a:lnTo>
                <a:lnTo>
                  <a:pt x="502" y="371"/>
                </a:lnTo>
                <a:lnTo>
                  <a:pt x="499" y="371"/>
                </a:lnTo>
                <a:lnTo>
                  <a:pt x="495" y="371"/>
                </a:lnTo>
                <a:lnTo>
                  <a:pt x="490" y="371"/>
                </a:lnTo>
                <a:lnTo>
                  <a:pt x="489" y="371"/>
                </a:lnTo>
                <a:lnTo>
                  <a:pt x="486" y="371"/>
                </a:lnTo>
                <a:lnTo>
                  <a:pt x="486" y="369"/>
                </a:lnTo>
                <a:lnTo>
                  <a:pt x="486" y="368"/>
                </a:lnTo>
                <a:lnTo>
                  <a:pt x="481" y="368"/>
                </a:lnTo>
                <a:lnTo>
                  <a:pt x="479" y="368"/>
                </a:lnTo>
                <a:lnTo>
                  <a:pt x="477" y="368"/>
                </a:lnTo>
                <a:lnTo>
                  <a:pt x="477" y="363"/>
                </a:lnTo>
                <a:lnTo>
                  <a:pt x="472" y="363"/>
                </a:lnTo>
                <a:lnTo>
                  <a:pt x="471" y="363"/>
                </a:lnTo>
                <a:lnTo>
                  <a:pt x="468" y="363"/>
                </a:lnTo>
                <a:lnTo>
                  <a:pt x="468" y="371"/>
                </a:lnTo>
                <a:lnTo>
                  <a:pt x="468" y="372"/>
                </a:lnTo>
                <a:lnTo>
                  <a:pt x="466" y="372"/>
                </a:lnTo>
                <a:lnTo>
                  <a:pt x="458" y="372"/>
                </a:lnTo>
                <a:lnTo>
                  <a:pt x="458" y="374"/>
                </a:lnTo>
                <a:lnTo>
                  <a:pt x="458" y="384"/>
                </a:lnTo>
                <a:lnTo>
                  <a:pt x="458" y="394"/>
                </a:lnTo>
                <a:lnTo>
                  <a:pt x="458" y="395"/>
                </a:lnTo>
                <a:lnTo>
                  <a:pt x="458" y="399"/>
                </a:lnTo>
                <a:lnTo>
                  <a:pt x="458" y="404"/>
                </a:lnTo>
                <a:lnTo>
                  <a:pt x="458" y="407"/>
                </a:lnTo>
                <a:lnTo>
                  <a:pt x="458" y="410"/>
                </a:lnTo>
                <a:lnTo>
                  <a:pt x="458" y="412"/>
                </a:lnTo>
                <a:lnTo>
                  <a:pt x="458" y="413"/>
                </a:lnTo>
                <a:lnTo>
                  <a:pt x="458" y="415"/>
                </a:lnTo>
                <a:lnTo>
                  <a:pt x="458" y="417"/>
                </a:lnTo>
                <a:lnTo>
                  <a:pt x="458" y="420"/>
                </a:lnTo>
                <a:lnTo>
                  <a:pt x="456" y="420"/>
                </a:lnTo>
                <a:lnTo>
                  <a:pt x="454" y="420"/>
                </a:lnTo>
                <a:lnTo>
                  <a:pt x="443" y="420"/>
                </a:lnTo>
                <a:lnTo>
                  <a:pt x="441" y="420"/>
                </a:lnTo>
                <a:lnTo>
                  <a:pt x="438" y="420"/>
                </a:lnTo>
                <a:lnTo>
                  <a:pt x="425" y="420"/>
                </a:lnTo>
                <a:lnTo>
                  <a:pt x="423" y="420"/>
                </a:lnTo>
                <a:lnTo>
                  <a:pt x="414" y="420"/>
                </a:lnTo>
                <a:lnTo>
                  <a:pt x="410" y="421"/>
                </a:lnTo>
                <a:lnTo>
                  <a:pt x="409" y="421"/>
                </a:lnTo>
                <a:lnTo>
                  <a:pt x="405" y="421"/>
                </a:lnTo>
                <a:lnTo>
                  <a:pt x="402" y="421"/>
                </a:lnTo>
                <a:lnTo>
                  <a:pt x="397" y="421"/>
                </a:lnTo>
                <a:lnTo>
                  <a:pt x="396" y="421"/>
                </a:lnTo>
                <a:lnTo>
                  <a:pt x="394" y="421"/>
                </a:lnTo>
                <a:lnTo>
                  <a:pt x="392" y="421"/>
                </a:lnTo>
                <a:lnTo>
                  <a:pt x="391" y="421"/>
                </a:lnTo>
                <a:lnTo>
                  <a:pt x="386" y="421"/>
                </a:lnTo>
                <a:lnTo>
                  <a:pt x="384" y="421"/>
                </a:lnTo>
                <a:lnTo>
                  <a:pt x="379" y="421"/>
                </a:lnTo>
                <a:lnTo>
                  <a:pt x="378" y="421"/>
                </a:lnTo>
                <a:lnTo>
                  <a:pt x="376" y="421"/>
                </a:lnTo>
                <a:lnTo>
                  <a:pt x="374" y="421"/>
                </a:lnTo>
                <a:lnTo>
                  <a:pt x="374" y="423"/>
                </a:lnTo>
                <a:lnTo>
                  <a:pt x="374" y="428"/>
                </a:lnTo>
                <a:lnTo>
                  <a:pt x="374" y="430"/>
                </a:lnTo>
                <a:lnTo>
                  <a:pt x="374" y="431"/>
                </a:lnTo>
                <a:lnTo>
                  <a:pt x="371" y="431"/>
                </a:lnTo>
                <a:lnTo>
                  <a:pt x="369" y="431"/>
                </a:lnTo>
                <a:lnTo>
                  <a:pt x="366" y="431"/>
                </a:lnTo>
                <a:lnTo>
                  <a:pt x="361" y="431"/>
                </a:lnTo>
                <a:lnTo>
                  <a:pt x="360" y="431"/>
                </a:lnTo>
                <a:lnTo>
                  <a:pt x="355" y="431"/>
                </a:lnTo>
                <a:lnTo>
                  <a:pt x="355" y="428"/>
                </a:lnTo>
                <a:lnTo>
                  <a:pt x="353" y="428"/>
                </a:lnTo>
                <a:lnTo>
                  <a:pt x="348" y="428"/>
                </a:lnTo>
                <a:lnTo>
                  <a:pt x="343" y="428"/>
                </a:lnTo>
                <a:lnTo>
                  <a:pt x="337" y="428"/>
                </a:lnTo>
                <a:lnTo>
                  <a:pt x="337" y="439"/>
                </a:lnTo>
                <a:lnTo>
                  <a:pt x="337" y="441"/>
                </a:lnTo>
                <a:lnTo>
                  <a:pt x="337" y="443"/>
                </a:lnTo>
                <a:lnTo>
                  <a:pt x="337" y="446"/>
                </a:lnTo>
                <a:lnTo>
                  <a:pt x="337" y="448"/>
                </a:lnTo>
                <a:lnTo>
                  <a:pt x="337" y="451"/>
                </a:lnTo>
                <a:lnTo>
                  <a:pt x="337" y="454"/>
                </a:lnTo>
                <a:lnTo>
                  <a:pt x="337" y="456"/>
                </a:lnTo>
                <a:lnTo>
                  <a:pt x="337" y="457"/>
                </a:lnTo>
                <a:lnTo>
                  <a:pt x="338" y="459"/>
                </a:lnTo>
                <a:lnTo>
                  <a:pt x="338" y="461"/>
                </a:lnTo>
                <a:lnTo>
                  <a:pt x="338" y="466"/>
                </a:lnTo>
                <a:lnTo>
                  <a:pt x="338" y="474"/>
                </a:lnTo>
                <a:lnTo>
                  <a:pt x="338" y="484"/>
                </a:lnTo>
                <a:lnTo>
                  <a:pt x="338" y="485"/>
                </a:lnTo>
                <a:lnTo>
                  <a:pt x="347" y="485"/>
                </a:lnTo>
                <a:lnTo>
                  <a:pt x="348" y="485"/>
                </a:lnTo>
                <a:lnTo>
                  <a:pt x="353" y="484"/>
                </a:lnTo>
                <a:lnTo>
                  <a:pt x="356" y="484"/>
                </a:lnTo>
                <a:lnTo>
                  <a:pt x="356" y="488"/>
                </a:lnTo>
                <a:lnTo>
                  <a:pt x="356" y="493"/>
                </a:lnTo>
                <a:lnTo>
                  <a:pt x="356" y="495"/>
                </a:lnTo>
                <a:lnTo>
                  <a:pt x="358" y="511"/>
                </a:lnTo>
                <a:lnTo>
                  <a:pt x="358" y="515"/>
                </a:lnTo>
                <a:lnTo>
                  <a:pt x="358" y="518"/>
                </a:lnTo>
                <a:lnTo>
                  <a:pt x="358" y="521"/>
                </a:lnTo>
                <a:lnTo>
                  <a:pt x="358" y="523"/>
                </a:lnTo>
                <a:lnTo>
                  <a:pt x="365" y="523"/>
                </a:lnTo>
                <a:lnTo>
                  <a:pt x="368" y="523"/>
                </a:lnTo>
                <a:lnTo>
                  <a:pt x="371" y="523"/>
                </a:lnTo>
                <a:lnTo>
                  <a:pt x="374" y="523"/>
                </a:lnTo>
                <a:lnTo>
                  <a:pt x="378" y="523"/>
                </a:lnTo>
                <a:lnTo>
                  <a:pt x="381" y="523"/>
                </a:lnTo>
                <a:lnTo>
                  <a:pt x="383" y="523"/>
                </a:lnTo>
                <a:lnTo>
                  <a:pt x="387" y="523"/>
                </a:lnTo>
                <a:lnTo>
                  <a:pt x="391" y="523"/>
                </a:lnTo>
                <a:lnTo>
                  <a:pt x="392" y="523"/>
                </a:lnTo>
                <a:lnTo>
                  <a:pt x="396" y="523"/>
                </a:lnTo>
                <a:lnTo>
                  <a:pt x="397" y="523"/>
                </a:lnTo>
                <a:lnTo>
                  <a:pt x="404" y="523"/>
                </a:lnTo>
                <a:lnTo>
                  <a:pt x="407" y="523"/>
                </a:lnTo>
                <a:lnTo>
                  <a:pt x="407" y="528"/>
                </a:lnTo>
                <a:lnTo>
                  <a:pt x="407" y="533"/>
                </a:lnTo>
                <a:lnTo>
                  <a:pt x="407" y="537"/>
                </a:lnTo>
                <a:lnTo>
                  <a:pt x="407" y="539"/>
                </a:lnTo>
                <a:lnTo>
                  <a:pt x="407" y="541"/>
                </a:lnTo>
                <a:lnTo>
                  <a:pt x="407" y="542"/>
                </a:lnTo>
                <a:lnTo>
                  <a:pt x="407" y="551"/>
                </a:lnTo>
                <a:lnTo>
                  <a:pt x="409" y="554"/>
                </a:lnTo>
                <a:lnTo>
                  <a:pt x="409" y="555"/>
                </a:lnTo>
                <a:lnTo>
                  <a:pt x="409" y="559"/>
                </a:lnTo>
                <a:lnTo>
                  <a:pt x="409" y="560"/>
                </a:lnTo>
                <a:lnTo>
                  <a:pt x="409" y="565"/>
                </a:lnTo>
                <a:lnTo>
                  <a:pt x="409" y="569"/>
                </a:lnTo>
                <a:lnTo>
                  <a:pt x="409" y="577"/>
                </a:lnTo>
                <a:lnTo>
                  <a:pt x="409" y="583"/>
                </a:lnTo>
                <a:lnTo>
                  <a:pt x="409" y="587"/>
                </a:lnTo>
                <a:lnTo>
                  <a:pt x="409" y="588"/>
                </a:lnTo>
                <a:lnTo>
                  <a:pt x="409" y="590"/>
                </a:lnTo>
                <a:lnTo>
                  <a:pt x="409" y="591"/>
                </a:lnTo>
                <a:lnTo>
                  <a:pt x="409" y="593"/>
                </a:lnTo>
                <a:lnTo>
                  <a:pt x="409" y="596"/>
                </a:lnTo>
                <a:lnTo>
                  <a:pt x="412" y="596"/>
                </a:lnTo>
                <a:lnTo>
                  <a:pt x="422" y="596"/>
                </a:lnTo>
                <a:lnTo>
                  <a:pt x="422" y="600"/>
                </a:lnTo>
                <a:lnTo>
                  <a:pt x="422" y="604"/>
                </a:lnTo>
                <a:lnTo>
                  <a:pt x="422" y="609"/>
                </a:lnTo>
                <a:lnTo>
                  <a:pt x="422" y="619"/>
                </a:lnTo>
                <a:lnTo>
                  <a:pt x="422" y="626"/>
                </a:lnTo>
                <a:lnTo>
                  <a:pt x="422" y="627"/>
                </a:lnTo>
                <a:lnTo>
                  <a:pt x="422" y="629"/>
                </a:lnTo>
                <a:lnTo>
                  <a:pt x="422" y="632"/>
                </a:lnTo>
                <a:lnTo>
                  <a:pt x="422" y="637"/>
                </a:lnTo>
                <a:lnTo>
                  <a:pt x="423" y="649"/>
                </a:lnTo>
                <a:lnTo>
                  <a:pt x="423" y="650"/>
                </a:lnTo>
                <a:lnTo>
                  <a:pt x="412" y="650"/>
                </a:lnTo>
                <a:lnTo>
                  <a:pt x="407" y="650"/>
                </a:lnTo>
                <a:lnTo>
                  <a:pt x="405" y="650"/>
                </a:lnTo>
                <a:lnTo>
                  <a:pt x="402" y="650"/>
                </a:lnTo>
                <a:lnTo>
                  <a:pt x="399" y="650"/>
                </a:lnTo>
                <a:lnTo>
                  <a:pt x="397" y="650"/>
                </a:lnTo>
                <a:lnTo>
                  <a:pt x="384" y="650"/>
                </a:lnTo>
                <a:lnTo>
                  <a:pt x="381" y="650"/>
                </a:lnTo>
                <a:lnTo>
                  <a:pt x="374" y="650"/>
                </a:lnTo>
                <a:lnTo>
                  <a:pt x="373" y="650"/>
                </a:lnTo>
                <a:lnTo>
                  <a:pt x="371" y="650"/>
                </a:lnTo>
                <a:lnTo>
                  <a:pt x="352" y="652"/>
                </a:lnTo>
                <a:lnTo>
                  <a:pt x="345" y="652"/>
                </a:lnTo>
                <a:lnTo>
                  <a:pt x="338" y="652"/>
                </a:lnTo>
                <a:lnTo>
                  <a:pt x="337" y="652"/>
                </a:lnTo>
                <a:lnTo>
                  <a:pt x="335" y="652"/>
                </a:lnTo>
                <a:lnTo>
                  <a:pt x="330" y="652"/>
                </a:lnTo>
                <a:lnTo>
                  <a:pt x="329" y="652"/>
                </a:lnTo>
                <a:lnTo>
                  <a:pt x="327" y="652"/>
                </a:lnTo>
                <a:lnTo>
                  <a:pt x="325" y="652"/>
                </a:lnTo>
                <a:lnTo>
                  <a:pt x="324" y="652"/>
                </a:lnTo>
                <a:lnTo>
                  <a:pt x="317" y="652"/>
                </a:lnTo>
                <a:lnTo>
                  <a:pt x="314" y="652"/>
                </a:lnTo>
                <a:lnTo>
                  <a:pt x="311" y="652"/>
                </a:lnTo>
                <a:lnTo>
                  <a:pt x="307" y="652"/>
                </a:lnTo>
                <a:lnTo>
                  <a:pt x="304" y="652"/>
                </a:lnTo>
                <a:lnTo>
                  <a:pt x="299" y="652"/>
                </a:lnTo>
                <a:lnTo>
                  <a:pt x="298" y="652"/>
                </a:lnTo>
                <a:lnTo>
                  <a:pt x="293" y="652"/>
                </a:lnTo>
                <a:lnTo>
                  <a:pt x="288" y="652"/>
                </a:lnTo>
                <a:lnTo>
                  <a:pt x="283" y="652"/>
                </a:lnTo>
                <a:lnTo>
                  <a:pt x="281" y="652"/>
                </a:lnTo>
                <a:lnTo>
                  <a:pt x="280" y="652"/>
                </a:lnTo>
                <a:lnTo>
                  <a:pt x="276" y="652"/>
                </a:lnTo>
                <a:lnTo>
                  <a:pt x="275" y="652"/>
                </a:lnTo>
                <a:lnTo>
                  <a:pt x="273" y="652"/>
                </a:lnTo>
                <a:lnTo>
                  <a:pt x="271" y="652"/>
                </a:lnTo>
                <a:lnTo>
                  <a:pt x="270" y="652"/>
                </a:lnTo>
                <a:lnTo>
                  <a:pt x="263" y="652"/>
                </a:lnTo>
                <a:lnTo>
                  <a:pt x="260" y="652"/>
                </a:lnTo>
                <a:lnTo>
                  <a:pt x="255" y="652"/>
                </a:lnTo>
                <a:lnTo>
                  <a:pt x="252" y="653"/>
                </a:lnTo>
                <a:lnTo>
                  <a:pt x="245" y="653"/>
                </a:lnTo>
                <a:lnTo>
                  <a:pt x="237" y="653"/>
                </a:lnTo>
                <a:lnTo>
                  <a:pt x="234" y="653"/>
                </a:lnTo>
                <a:lnTo>
                  <a:pt x="232" y="653"/>
                </a:lnTo>
                <a:lnTo>
                  <a:pt x="231" y="653"/>
                </a:lnTo>
                <a:lnTo>
                  <a:pt x="229" y="653"/>
                </a:lnTo>
                <a:lnTo>
                  <a:pt x="213" y="653"/>
                </a:lnTo>
                <a:lnTo>
                  <a:pt x="209" y="653"/>
                </a:lnTo>
                <a:lnTo>
                  <a:pt x="209" y="655"/>
                </a:lnTo>
                <a:lnTo>
                  <a:pt x="204" y="655"/>
                </a:lnTo>
                <a:lnTo>
                  <a:pt x="203" y="655"/>
                </a:lnTo>
                <a:lnTo>
                  <a:pt x="195" y="655"/>
                </a:lnTo>
                <a:lnTo>
                  <a:pt x="185" y="655"/>
                </a:lnTo>
                <a:lnTo>
                  <a:pt x="183" y="655"/>
                </a:lnTo>
                <a:lnTo>
                  <a:pt x="175" y="655"/>
                </a:lnTo>
                <a:lnTo>
                  <a:pt x="170" y="655"/>
                </a:lnTo>
                <a:lnTo>
                  <a:pt x="169" y="655"/>
                </a:lnTo>
                <a:lnTo>
                  <a:pt x="162" y="655"/>
                </a:lnTo>
                <a:lnTo>
                  <a:pt x="149" y="655"/>
                </a:lnTo>
                <a:lnTo>
                  <a:pt x="147" y="655"/>
                </a:lnTo>
                <a:lnTo>
                  <a:pt x="146" y="655"/>
                </a:lnTo>
                <a:lnTo>
                  <a:pt x="142" y="657"/>
                </a:lnTo>
                <a:lnTo>
                  <a:pt x="141" y="657"/>
                </a:lnTo>
                <a:lnTo>
                  <a:pt x="136" y="657"/>
                </a:lnTo>
                <a:lnTo>
                  <a:pt x="129" y="657"/>
                </a:lnTo>
                <a:lnTo>
                  <a:pt x="129" y="653"/>
                </a:lnTo>
                <a:lnTo>
                  <a:pt x="131" y="650"/>
                </a:lnTo>
                <a:lnTo>
                  <a:pt x="131" y="649"/>
                </a:lnTo>
                <a:lnTo>
                  <a:pt x="131" y="647"/>
                </a:lnTo>
                <a:lnTo>
                  <a:pt x="129" y="647"/>
                </a:lnTo>
                <a:lnTo>
                  <a:pt x="129" y="642"/>
                </a:lnTo>
                <a:lnTo>
                  <a:pt x="129" y="629"/>
                </a:lnTo>
                <a:lnTo>
                  <a:pt x="129" y="627"/>
                </a:lnTo>
                <a:lnTo>
                  <a:pt x="129" y="621"/>
                </a:lnTo>
                <a:lnTo>
                  <a:pt x="129" y="619"/>
                </a:lnTo>
                <a:lnTo>
                  <a:pt x="129" y="614"/>
                </a:lnTo>
                <a:lnTo>
                  <a:pt x="129" y="609"/>
                </a:lnTo>
                <a:lnTo>
                  <a:pt x="129" y="601"/>
                </a:lnTo>
                <a:lnTo>
                  <a:pt x="131" y="601"/>
                </a:lnTo>
                <a:lnTo>
                  <a:pt x="133" y="601"/>
                </a:lnTo>
                <a:lnTo>
                  <a:pt x="136" y="601"/>
                </a:lnTo>
                <a:lnTo>
                  <a:pt x="137" y="601"/>
                </a:lnTo>
                <a:lnTo>
                  <a:pt x="137" y="600"/>
                </a:lnTo>
                <a:lnTo>
                  <a:pt x="137" y="595"/>
                </a:lnTo>
                <a:lnTo>
                  <a:pt x="137" y="591"/>
                </a:lnTo>
                <a:lnTo>
                  <a:pt x="136" y="588"/>
                </a:lnTo>
                <a:lnTo>
                  <a:pt x="136" y="587"/>
                </a:lnTo>
                <a:lnTo>
                  <a:pt x="136" y="583"/>
                </a:lnTo>
                <a:lnTo>
                  <a:pt x="136" y="582"/>
                </a:lnTo>
                <a:lnTo>
                  <a:pt x="136" y="580"/>
                </a:lnTo>
                <a:lnTo>
                  <a:pt x="136" y="578"/>
                </a:lnTo>
                <a:lnTo>
                  <a:pt x="136" y="577"/>
                </a:lnTo>
                <a:lnTo>
                  <a:pt x="136" y="573"/>
                </a:lnTo>
                <a:lnTo>
                  <a:pt x="136" y="572"/>
                </a:lnTo>
                <a:lnTo>
                  <a:pt x="136" y="570"/>
                </a:lnTo>
                <a:lnTo>
                  <a:pt x="136" y="569"/>
                </a:lnTo>
                <a:lnTo>
                  <a:pt x="136" y="567"/>
                </a:lnTo>
                <a:lnTo>
                  <a:pt x="136" y="564"/>
                </a:lnTo>
                <a:lnTo>
                  <a:pt x="136" y="562"/>
                </a:lnTo>
                <a:lnTo>
                  <a:pt x="136" y="559"/>
                </a:lnTo>
                <a:lnTo>
                  <a:pt x="136" y="557"/>
                </a:lnTo>
                <a:lnTo>
                  <a:pt x="136" y="555"/>
                </a:lnTo>
                <a:lnTo>
                  <a:pt x="136" y="554"/>
                </a:lnTo>
                <a:lnTo>
                  <a:pt x="136" y="551"/>
                </a:lnTo>
                <a:lnTo>
                  <a:pt x="136" y="549"/>
                </a:lnTo>
                <a:lnTo>
                  <a:pt x="136" y="547"/>
                </a:lnTo>
                <a:lnTo>
                  <a:pt x="136" y="546"/>
                </a:lnTo>
                <a:lnTo>
                  <a:pt x="136" y="544"/>
                </a:lnTo>
                <a:lnTo>
                  <a:pt x="136" y="541"/>
                </a:lnTo>
                <a:lnTo>
                  <a:pt x="136" y="539"/>
                </a:lnTo>
                <a:lnTo>
                  <a:pt x="136" y="534"/>
                </a:lnTo>
                <a:lnTo>
                  <a:pt x="136" y="529"/>
                </a:lnTo>
                <a:lnTo>
                  <a:pt x="136" y="528"/>
                </a:lnTo>
                <a:lnTo>
                  <a:pt x="136" y="524"/>
                </a:lnTo>
                <a:lnTo>
                  <a:pt x="136" y="520"/>
                </a:lnTo>
                <a:lnTo>
                  <a:pt x="136" y="515"/>
                </a:lnTo>
                <a:lnTo>
                  <a:pt x="136" y="513"/>
                </a:lnTo>
                <a:lnTo>
                  <a:pt x="136" y="511"/>
                </a:lnTo>
                <a:lnTo>
                  <a:pt x="134" y="505"/>
                </a:lnTo>
                <a:lnTo>
                  <a:pt x="134" y="502"/>
                </a:lnTo>
                <a:lnTo>
                  <a:pt x="134" y="500"/>
                </a:lnTo>
                <a:lnTo>
                  <a:pt x="134" y="498"/>
                </a:lnTo>
                <a:lnTo>
                  <a:pt x="136" y="493"/>
                </a:lnTo>
                <a:lnTo>
                  <a:pt x="136" y="492"/>
                </a:lnTo>
                <a:lnTo>
                  <a:pt x="136" y="490"/>
                </a:lnTo>
                <a:lnTo>
                  <a:pt x="134" y="490"/>
                </a:lnTo>
                <a:lnTo>
                  <a:pt x="134" y="480"/>
                </a:lnTo>
                <a:lnTo>
                  <a:pt x="134" y="470"/>
                </a:lnTo>
                <a:lnTo>
                  <a:pt x="134" y="464"/>
                </a:lnTo>
                <a:lnTo>
                  <a:pt x="134" y="462"/>
                </a:lnTo>
                <a:lnTo>
                  <a:pt x="134" y="459"/>
                </a:lnTo>
                <a:lnTo>
                  <a:pt x="134" y="439"/>
                </a:lnTo>
                <a:lnTo>
                  <a:pt x="134" y="426"/>
                </a:lnTo>
                <a:lnTo>
                  <a:pt x="134" y="415"/>
                </a:lnTo>
                <a:lnTo>
                  <a:pt x="134" y="413"/>
                </a:lnTo>
                <a:lnTo>
                  <a:pt x="134" y="404"/>
                </a:lnTo>
                <a:lnTo>
                  <a:pt x="134" y="399"/>
                </a:lnTo>
                <a:lnTo>
                  <a:pt x="134" y="395"/>
                </a:lnTo>
                <a:lnTo>
                  <a:pt x="134" y="392"/>
                </a:lnTo>
                <a:lnTo>
                  <a:pt x="134" y="384"/>
                </a:lnTo>
                <a:lnTo>
                  <a:pt x="134" y="379"/>
                </a:lnTo>
                <a:lnTo>
                  <a:pt x="134" y="366"/>
                </a:lnTo>
                <a:lnTo>
                  <a:pt x="134" y="364"/>
                </a:lnTo>
                <a:lnTo>
                  <a:pt x="133" y="359"/>
                </a:lnTo>
                <a:lnTo>
                  <a:pt x="133" y="353"/>
                </a:lnTo>
                <a:lnTo>
                  <a:pt x="133" y="337"/>
                </a:lnTo>
                <a:lnTo>
                  <a:pt x="133" y="333"/>
                </a:lnTo>
                <a:lnTo>
                  <a:pt x="133" y="327"/>
                </a:lnTo>
                <a:lnTo>
                  <a:pt x="133" y="323"/>
                </a:lnTo>
                <a:lnTo>
                  <a:pt x="131" y="323"/>
                </a:lnTo>
                <a:lnTo>
                  <a:pt x="123" y="323"/>
                </a:lnTo>
                <a:lnTo>
                  <a:pt x="106" y="323"/>
                </a:lnTo>
                <a:lnTo>
                  <a:pt x="105" y="323"/>
                </a:lnTo>
                <a:lnTo>
                  <a:pt x="102" y="323"/>
                </a:lnTo>
                <a:lnTo>
                  <a:pt x="87" y="323"/>
                </a:lnTo>
                <a:lnTo>
                  <a:pt x="87" y="322"/>
                </a:lnTo>
                <a:lnTo>
                  <a:pt x="87" y="309"/>
                </a:lnTo>
                <a:lnTo>
                  <a:pt x="87" y="307"/>
                </a:lnTo>
                <a:lnTo>
                  <a:pt x="85" y="297"/>
                </a:lnTo>
                <a:lnTo>
                  <a:pt x="85" y="292"/>
                </a:lnTo>
                <a:lnTo>
                  <a:pt x="85" y="291"/>
                </a:lnTo>
                <a:lnTo>
                  <a:pt x="85" y="287"/>
                </a:lnTo>
                <a:lnTo>
                  <a:pt x="85" y="286"/>
                </a:lnTo>
                <a:lnTo>
                  <a:pt x="85" y="283"/>
                </a:lnTo>
                <a:lnTo>
                  <a:pt x="85" y="270"/>
                </a:lnTo>
                <a:lnTo>
                  <a:pt x="84" y="268"/>
                </a:lnTo>
                <a:lnTo>
                  <a:pt x="80" y="268"/>
                </a:lnTo>
                <a:lnTo>
                  <a:pt x="75" y="270"/>
                </a:lnTo>
                <a:lnTo>
                  <a:pt x="72" y="270"/>
                </a:lnTo>
                <a:lnTo>
                  <a:pt x="64" y="270"/>
                </a:lnTo>
                <a:lnTo>
                  <a:pt x="62" y="270"/>
                </a:lnTo>
                <a:lnTo>
                  <a:pt x="59" y="270"/>
                </a:lnTo>
                <a:lnTo>
                  <a:pt x="57" y="270"/>
                </a:lnTo>
                <a:lnTo>
                  <a:pt x="49" y="270"/>
                </a:lnTo>
                <a:lnTo>
                  <a:pt x="44" y="270"/>
                </a:lnTo>
                <a:lnTo>
                  <a:pt x="41" y="270"/>
                </a:lnTo>
                <a:lnTo>
                  <a:pt x="38" y="270"/>
                </a:lnTo>
                <a:lnTo>
                  <a:pt x="36" y="270"/>
                </a:lnTo>
                <a:lnTo>
                  <a:pt x="35" y="270"/>
                </a:lnTo>
                <a:lnTo>
                  <a:pt x="31" y="270"/>
                </a:lnTo>
                <a:lnTo>
                  <a:pt x="30" y="270"/>
                </a:lnTo>
                <a:lnTo>
                  <a:pt x="28" y="270"/>
                </a:lnTo>
                <a:lnTo>
                  <a:pt x="25" y="270"/>
                </a:lnTo>
                <a:lnTo>
                  <a:pt x="20" y="270"/>
                </a:lnTo>
                <a:lnTo>
                  <a:pt x="13" y="270"/>
                </a:lnTo>
                <a:lnTo>
                  <a:pt x="10" y="270"/>
                </a:lnTo>
                <a:lnTo>
                  <a:pt x="8" y="270"/>
                </a:lnTo>
                <a:lnTo>
                  <a:pt x="7" y="270"/>
                </a:lnTo>
                <a:lnTo>
                  <a:pt x="2" y="270"/>
                </a:lnTo>
                <a:lnTo>
                  <a:pt x="2" y="266"/>
                </a:lnTo>
                <a:lnTo>
                  <a:pt x="2" y="265"/>
                </a:lnTo>
                <a:lnTo>
                  <a:pt x="2" y="261"/>
                </a:lnTo>
                <a:lnTo>
                  <a:pt x="2" y="258"/>
                </a:lnTo>
                <a:lnTo>
                  <a:pt x="2" y="256"/>
                </a:lnTo>
                <a:lnTo>
                  <a:pt x="2" y="255"/>
                </a:lnTo>
                <a:lnTo>
                  <a:pt x="2" y="247"/>
                </a:lnTo>
                <a:lnTo>
                  <a:pt x="2" y="237"/>
                </a:lnTo>
                <a:lnTo>
                  <a:pt x="2" y="222"/>
                </a:lnTo>
                <a:lnTo>
                  <a:pt x="2" y="214"/>
                </a:lnTo>
                <a:lnTo>
                  <a:pt x="0" y="214"/>
                </a:lnTo>
                <a:lnTo>
                  <a:pt x="0" y="206"/>
                </a:lnTo>
                <a:lnTo>
                  <a:pt x="0" y="204"/>
                </a:lnTo>
                <a:lnTo>
                  <a:pt x="0" y="178"/>
                </a:lnTo>
                <a:lnTo>
                  <a:pt x="0" y="175"/>
                </a:lnTo>
                <a:lnTo>
                  <a:pt x="0" y="173"/>
                </a:lnTo>
                <a:lnTo>
                  <a:pt x="0" y="171"/>
                </a:lnTo>
                <a:lnTo>
                  <a:pt x="0" y="170"/>
                </a:lnTo>
                <a:lnTo>
                  <a:pt x="0" y="167"/>
                </a:lnTo>
                <a:lnTo>
                  <a:pt x="0" y="162"/>
                </a:lnTo>
                <a:lnTo>
                  <a:pt x="0" y="160"/>
                </a:lnTo>
                <a:lnTo>
                  <a:pt x="0" y="157"/>
                </a:lnTo>
                <a:lnTo>
                  <a:pt x="0" y="154"/>
                </a:lnTo>
                <a:lnTo>
                  <a:pt x="0" y="152"/>
                </a:lnTo>
                <a:lnTo>
                  <a:pt x="0" y="150"/>
                </a:lnTo>
                <a:lnTo>
                  <a:pt x="0" y="149"/>
                </a:lnTo>
                <a:lnTo>
                  <a:pt x="0" y="145"/>
                </a:lnTo>
                <a:lnTo>
                  <a:pt x="0" y="142"/>
                </a:lnTo>
                <a:lnTo>
                  <a:pt x="0" y="140"/>
                </a:lnTo>
                <a:lnTo>
                  <a:pt x="0" y="139"/>
                </a:lnTo>
                <a:lnTo>
                  <a:pt x="0" y="137"/>
                </a:lnTo>
                <a:lnTo>
                  <a:pt x="0" y="136"/>
                </a:lnTo>
                <a:lnTo>
                  <a:pt x="0" y="134"/>
                </a:lnTo>
                <a:lnTo>
                  <a:pt x="0" y="132"/>
                </a:lnTo>
                <a:lnTo>
                  <a:pt x="0" y="127"/>
                </a:lnTo>
                <a:lnTo>
                  <a:pt x="0" y="126"/>
                </a:lnTo>
                <a:lnTo>
                  <a:pt x="0" y="124"/>
                </a:lnTo>
                <a:lnTo>
                  <a:pt x="0" y="122"/>
                </a:lnTo>
                <a:lnTo>
                  <a:pt x="0" y="121"/>
                </a:lnTo>
                <a:lnTo>
                  <a:pt x="0" y="119"/>
                </a:lnTo>
                <a:lnTo>
                  <a:pt x="0" y="116"/>
                </a:lnTo>
                <a:lnTo>
                  <a:pt x="0" y="114"/>
                </a:lnTo>
                <a:lnTo>
                  <a:pt x="0" y="113"/>
                </a:lnTo>
                <a:lnTo>
                  <a:pt x="0" y="111"/>
                </a:lnTo>
                <a:lnTo>
                  <a:pt x="0" y="109"/>
                </a:lnTo>
                <a:lnTo>
                  <a:pt x="0" y="108"/>
                </a:lnTo>
                <a:lnTo>
                  <a:pt x="0" y="106"/>
                </a:lnTo>
                <a:lnTo>
                  <a:pt x="0" y="104"/>
                </a:lnTo>
                <a:lnTo>
                  <a:pt x="0" y="101"/>
                </a:lnTo>
                <a:lnTo>
                  <a:pt x="0" y="95"/>
                </a:lnTo>
                <a:lnTo>
                  <a:pt x="0" y="93"/>
                </a:lnTo>
                <a:lnTo>
                  <a:pt x="0" y="91"/>
                </a:lnTo>
                <a:lnTo>
                  <a:pt x="0" y="88"/>
                </a:lnTo>
                <a:lnTo>
                  <a:pt x="0" y="87"/>
                </a:lnTo>
                <a:lnTo>
                  <a:pt x="0" y="83"/>
                </a:lnTo>
                <a:lnTo>
                  <a:pt x="0" y="78"/>
                </a:lnTo>
                <a:lnTo>
                  <a:pt x="0" y="77"/>
                </a:lnTo>
                <a:lnTo>
                  <a:pt x="0" y="75"/>
                </a:lnTo>
                <a:lnTo>
                  <a:pt x="0" y="73"/>
                </a:lnTo>
                <a:lnTo>
                  <a:pt x="0" y="72"/>
                </a:lnTo>
                <a:lnTo>
                  <a:pt x="0" y="70"/>
                </a:lnTo>
                <a:lnTo>
                  <a:pt x="2" y="70"/>
                </a:lnTo>
                <a:lnTo>
                  <a:pt x="3" y="70"/>
                </a:lnTo>
                <a:lnTo>
                  <a:pt x="5" y="70"/>
                </a:lnTo>
                <a:lnTo>
                  <a:pt x="5" y="72"/>
                </a:lnTo>
                <a:lnTo>
                  <a:pt x="5" y="70"/>
                </a:lnTo>
                <a:lnTo>
                  <a:pt x="5" y="72"/>
                </a:lnTo>
                <a:lnTo>
                  <a:pt x="7" y="72"/>
                </a:lnTo>
                <a:lnTo>
                  <a:pt x="7" y="70"/>
                </a:lnTo>
                <a:lnTo>
                  <a:pt x="8" y="70"/>
                </a:lnTo>
                <a:lnTo>
                  <a:pt x="10" y="70"/>
                </a:lnTo>
                <a:lnTo>
                  <a:pt x="12" y="70"/>
                </a:lnTo>
                <a:lnTo>
                  <a:pt x="13" y="70"/>
                </a:lnTo>
                <a:lnTo>
                  <a:pt x="12" y="70"/>
                </a:lnTo>
                <a:lnTo>
                  <a:pt x="10" y="70"/>
                </a:lnTo>
                <a:lnTo>
                  <a:pt x="10" y="72"/>
                </a:lnTo>
                <a:lnTo>
                  <a:pt x="8" y="72"/>
                </a:lnTo>
                <a:lnTo>
                  <a:pt x="8" y="70"/>
                </a:lnTo>
                <a:lnTo>
                  <a:pt x="8" y="72"/>
                </a:lnTo>
                <a:lnTo>
                  <a:pt x="7" y="72"/>
                </a:lnTo>
                <a:lnTo>
                  <a:pt x="8" y="72"/>
                </a:lnTo>
                <a:lnTo>
                  <a:pt x="10" y="72"/>
                </a:lnTo>
                <a:lnTo>
                  <a:pt x="12" y="72"/>
                </a:lnTo>
                <a:lnTo>
                  <a:pt x="12" y="70"/>
                </a:lnTo>
                <a:lnTo>
                  <a:pt x="12" y="72"/>
                </a:lnTo>
                <a:lnTo>
                  <a:pt x="12" y="70"/>
                </a:lnTo>
                <a:lnTo>
                  <a:pt x="13" y="70"/>
                </a:lnTo>
                <a:lnTo>
                  <a:pt x="15" y="70"/>
                </a:lnTo>
                <a:lnTo>
                  <a:pt x="17" y="70"/>
                </a:lnTo>
                <a:lnTo>
                  <a:pt x="18" y="70"/>
                </a:lnTo>
                <a:lnTo>
                  <a:pt x="20" y="70"/>
                </a:lnTo>
                <a:lnTo>
                  <a:pt x="20" y="69"/>
                </a:lnTo>
                <a:lnTo>
                  <a:pt x="20" y="70"/>
                </a:lnTo>
                <a:lnTo>
                  <a:pt x="20" y="69"/>
                </a:lnTo>
                <a:lnTo>
                  <a:pt x="21" y="69"/>
                </a:lnTo>
                <a:lnTo>
                  <a:pt x="20" y="69"/>
                </a:lnTo>
                <a:lnTo>
                  <a:pt x="21" y="69"/>
                </a:lnTo>
                <a:lnTo>
                  <a:pt x="23" y="69"/>
                </a:lnTo>
                <a:lnTo>
                  <a:pt x="25" y="69"/>
                </a:lnTo>
                <a:lnTo>
                  <a:pt x="26" y="69"/>
                </a:lnTo>
                <a:lnTo>
                  <a:pt x="28" y="69"/>
                </a:lnTo>
                <a:lnTo>
                  <a:pt x="28" y="67"/>
                </a:lnTo>
                <a:lnTo>
                  <a:pt x="30" y="67"/>
                </a:lnTo>
                <a:lnTo>
                  <a:pt x="31" y="67"/>
                </a:lnTo>
                <a:lnTo>
                  <a:pt x="33" y="67"/>
                </a:lnTo>
                <a:lnTo>
                  <a:pt x="35" y="67"/>
                </a:lnTo>
                <a:lnTo>
                  <a:pt x="36" y="65"/>
                </a:lnTo>
                <a:lnTo>
                  <a:pt x="38" y="65"/>
                </a:lnTo>
                <a:lnTo>
                  <a:pt x="39" y="64"/>
                </a:lnTo>
                <a:lnTo>
                  <a:pt x="41" y="64"/>
                </a:lnTo>
                <a:lnTo>
                  <a:pt x="43" y="64"/>
                </a:lnTo>
                <a:lnTo>
                  <a:pt x="43" y="62"/>
                </a:lnTo>
                <a:lnTo>
                  <a:pt x="44" y="62"/>
                </a:lnTo>
                <a:lnTo>
                  <a:pt x="43" y="64"/>
                </a:lnTo>
                <a:lnTo>
                  <a:pt x="44" y="64"/>
                </a:lnTo>
                <a:lnTo>
                  <a:pt x="44" y="62"/>
                </a:lnTo>
                <a:lnTo>
                  <a:pt x="46" y="62"/>
                </a:lnTo>
                <a:lnTo>
                  <a:pt x="48" y="62"/>
                </a:lnTo>
                <a:lnTo>
                  <a:pt x="48" y="60"/>
                </a:lnTo>
                <a:lnTo>
                  <a:pt x="46" y="60"/>
                </a:lnTo>
                <a:lnTo>
                  <a:pt x="46" y="62"/>
                </a:lnTo>
                <a:lnTo>
                  <a:pt x="44" y="62"/>
                </a:lnTo>
                <a:lnTo>
                  <a:pt x="46" y="60"/>
                </a:lnTo>
                <a:lnTo>
                  <a:pt x="48" y="60"/>
                </a:lnTo>
                <a:lnTo>
                  <a:pt x="48" y="59"/>
                </a:lnTo>
                <a:lnTo>
                  <a:pt x="49" y="59"/>
                </a:lnTo>
                <a:lnTo>
                  <a:pt x="49" y="60"/>
                </a:lnTo>
                <a:lnTo>
                  <a:pt x="51" y="60"/>
                </a:lnTo>
                <a:lnTo>
                  <a:pt x="51" y="59"/>
                </a:lnTo>
                <a:lnTo>
                  <a:pt x="53" y="59"/>
                </a:lnTo>
                <a:lnTo>
                  <a:pt x="53" y="57"/>
                </a:lnTo>
                <a:lnTo>
                  <a:pt x="54" y="57"/>
                </a:lnTo>
                <a:lnTo>
                  <a:pt x="56" y="57"/>
                </a:lnTo>
                <a:lnTo>
                  <a:pt x="57" y="57"/>
                </a:lnTo>
                <a:lnTo>
                  <a:pt x="59" y="57"/>
                </a:lnTo>
                <a:lnTo>
                  <a:pt x="61" y="57"/>
                </a:lnTo>
                <a:lnTo>
                  <a:pt x="61" y="59"/>
                </a:lnTo>
                <a:lnTo>
                  <a:pt x="62" y="60"/>
                </a:lnTo>
                <a:lnTo>
                  <a:pt x="64" y="60"/>
                </a:lnTo>
                <a:lnTo>
                  <a:pt x="66" y="60"/>
                </a:lnTo>
                <a:lnTo>
                  <a:pt x="67" y="59"/>
                </a:lnTo>
                <a:lnTo>
                  <a:pt x="67" y="60"/>
                </a:lnTo>
                <a:lnTo>
                  <a:pt x="67" y="59"/>
                </a:lnTo>
                <a:lnTo>
                  <a:pt x="69" y="59"/>
                </a:lnTo>
                <a:lnTo>
                  <a:pt x="70" y="59"/>
                </a:lnTo>
                <a:lnTo>
                  <a:pt x="72" y="59"/>
                </a:lnTo>
                <a:lnTo>
                  <a:pt x="72" y="57"/>
                </a:lnTo>
                <a:lnTo>
                  <a:pt x="74" y="57"/>
                </a:lnTo>
                <a:lnTo>
                  <a:pt x="75" y="57"/>
                </a:lnTo>
                <a:lnTo>
                  <a:pt x="75" y="59"/>
                </a:lnTo>
                <a:lnTo>
                  <a:pt x="77" y="59"/>
                </a:lnTo>
                <a:lnTo>
                  <a:pt x="77" y="57"/>
                </a:lnTo>
                <a:lnTo>
                  <a:pt x="79" y="57"/>
                </a:lnTo>
                <a:lnTo>
                  <a:pt x="79" y="59"/>
                </a:lnTo>
                <a:lnTo>
                  <a:pt x="80" y="59"/>
                </a:lnTo>
                <a:lnTo>
                  <a:pt x="82" y="59"/>
                </a:lnTo>
                <a:lnTo>
                  <a:pt x="84" y="59"/>
                </a:lnTo>
                <a:lnTo>
                  <a:pt x="85" y="59"/>
                </a:lnTo>
                <a:lnTo>
                  <a:pt x="87" y="59"/>
                </a:lnTo>
                <a:lnTo>
                  <a:pt x="87" y="60"/>
                </a:lnTo>
                <a:lnTo>
                  <a:pt x="88" y="60"/>
                </a:lnTo>
                <a:lnTo>
                  <a:pt x="90" y="60"/>
                </a:lnTo>
                <a:lnTo>
                  <a:pt x="92" y="60"/>
                </a:lnTo>
                <a:lnTo>
                  <a:pt x="92" y="62"/>
                </a:lnTo>
                <a:lnTo>
                  <a:pt x="93" y="62"/>
                </a:lnTo>
                <a:lnTo>
                  <a:pt x="95" y="62"/>
                </a:lnTo>
                <a:lnTo>
                  <a:pt x="95" y="64"/>
                </a:lnTo>
                <a:lnTo>
                  <a:pt x="95" y="62"/>
                </a:lnTo>
                <a:lnTo>
                  <a:pt x="97" y="62"/>
                </a:lnTo>
                <a:lnTo>
                  <a:pt x="97" y="64"/>
                </a:lnTo>
                <a:lnTo>
                  <a:pt x="98" y="64"/>
                </a:lnTo>
                <a:lnTo>
                  <a:pt x="100" y="64"/>
                </a:lnTo>
                <a:lnTo>
                  <a:pt x="102" y="64"/>
                </a:lnTo>
                <a:lnTo>
                  <a:pt x="103" y="64"/>
                </a:lnTo>
                <a:lnTo>
                  <a:pt x="105" y="64"/>
                </a:lnTo>
                <a:lnTo>
                  <a:pt x="105" y="65"/>
                </a:lnTo>
                <a:lnTo>
                  <a:pt x="106" y="64"/>
                </a:lnTo>
                <a:lnTo>
                  <a:pt x="106" y="65"/>
                </a:lnTo>
                <a:lnTo>
                  <a:pt x="108" y="65"/>
                </a:lnTo>
                <a:lnTo>
                  <a:pt x="110" y="65"/>
                </a:lnTo>
                <a:lnTo>
                  <a:pt x="110" y="64"/>
                </a:lnTo>
                <a:lnTo>
                  <a:pt x="110" y="65"/>
                </a:lnTo>
                <a:lnTo>
                  <a:pt x="111" y="65"/>
                </a:lnTo>
                <a:lnTo>
                  <a:pt x="113" y="65"/>
                </a:lnTo>
                <a:lnTo>
                  <a:pt x="113" y="64"/>
                </a:lnTo>
                <a:lnTo>
                  <a:pt x="115" y="64"/>
                </a:lnTo>
                <a:lnTo>
                  <a:pt x="116" y="64"/>
                </a:lnTo>
                <a:lnTo>
                  <a:pt x="116" y="65"/>
                </a:lnTo>
                <a:lnTo>
                  <a:pt x="116" y="67"/>
                </a:lnTo>
                <a:lnTo>
                  <a:pt x="116" y="65"/>
                </a:lnTo>
                <a:lnTo>
                  <a:pt x="116" y="64"/>
                </a:lnTo>
                <a:lnTo>
                  <a:pt x="118" y="64"/>
                </a:lnTo>
                <a:lnTo>
                  <a:pt x="120" y="64"/>
                </a:lnTo>
                <a:lnTo>
                  <a:pt x="121" y="65"/>
                </a:lnTo>
                <a:lnTo>
                  <a:pt x="121" y="64"/>
                </a:lnTo>
                <a:lnTo>
                  <a:pt x="120" y="64"/>
                </a:lnTo>
                <a:lnTo>
                  <a:pt x="121" y="64"/>
                </a:lnTo>
                <a:lnTo>
                  <a:pt x="123" y="64"/>
                </a:lnTo>
                <a:lnTo>
                  <a:pt x="123" y="65"/>
                </a:lnTo>
                <a:lnTo>
                  <a:pt x="123" y="64"/>
                </a:lnTo>
                <a:lnTo>
                  <a:pt x="124" y="64"/>
                </a:lnTo>
                <a:lnTo>
                  <a:pt x="126" y="64"/>
                </a:lnTo>
                <a:lnTo>
                  <a:pt x="128" y="64"/>
                </a:lnTo>
                <a:lnTo>
                  <a:pt x="128" y="65"/>
                </a:lnTo>
                <a:lnTo>
                  <a:pt x="129" y="65"/>
                </a:lnTo>
                <a:lnTo>
                  <a:pt x="129" y="64"/>
                </a:lnTo>
                <a:lnTo>
                  <a:pt x="131" y="64"/>
                </a:lnTo>
                <a:lnTo>
                  <a:pt x="129" y="64"/>
                </a:lnTo>
                <a:lnTo>
                  <a:pt x="131" y="64"/>
                </a:lnTo>
                <a:lnTo>
                  <a:pt x="133" y="64"/>
                </a:lnTo>
                <a:lnTo>
                  <a:pt x="134" y="64"/>
                </a:lnTo>
                <a:lnTo>
                  <a:pt x="136" y="64"/>
                </a:lnTo>
                <a:lnTo>
                  <a:pt x="136" y="62"/>
                </a:lnTo>
                <a:lnTo>
                  <a:pt x="136" y="64"/>
                </a:lnTo>
                <a:lnTo>
                  <a:pt x="137" y="64"/>
                </a:lnTo>
                <a:lnTo>
                  <a:pt x="137" y="62"/>
                </a:lnTo>
                <a:lnTo>
                  <a:pt x="139" y="62"/>
                </a:lnTo>
                <a:lnTo>
                  <a:pt x="141" y="62"/>
                </a:lnTo>
                <a:lnTo>
                  <a:pt x="142" y="62"/>
                </a:lnTo>
                <a:lnTo>
                  <a:pt x="144" y="62"/>
                </a:lnTo>
                <a:lnTo>
                  <a:pt x="144" y="60"/>
                </a:lnTo>
                <a:lnTo>
                  <a:pt x="146" y="60"/>
                </a:lnTo>
                <a:lnTo>
                  <a:pt x="146" y="59"/>
                </a:lnTo>
                <a:lnTo>
                  <a:pt x="147" y="59"/>
                </a:lnTo>
                <a:lnTo>
                  <a:pt x="149" y="59"/>
                </a:lnTo>
                <a:lnTo>
                  <a:pt x="149" y="57"/>
                </a:lnTo>
                <a:lnTo>
                  <a:pt x="151" y="57"/>
                </a:lnTo>
                <a:lnTo>
                  <a:pt x="152" y="55"/>
                </a:lnTo>
                <a:lnTo>
                  <a:pt x="154" y="55"/>
                </a:lnTo>
                <a:lnTo>
                  <a:pt x="154" y="54"/>
                </a:lnTo>
                <a:lnTo>
                  <a:pt x="155" y="54"/>
                </a:lnTo>
                <a:lnTo>
                  <a:pt x="155" y="52"/>
                </a:lnTo>
                <a:lnTo>
                  <a:pt x="157" y="52"/>
                </a:lnTo>
                <a:lnTo>
                  <a:pt x="157" y="51"/>
                </a:lnTo>
                <a:lnTo>
                  <a:pt x="159" y="51"/>
                </a:lnTo>
                <a:lnTo>
                  <a:pt x="160" y="49"/>
                </a:lnTo>
                <a:lnTo>
                  <a:pt x="162" y="47"/>
                </a:lnTo>
                <a:lnTo>
                  <a:pt x="164" y="47"/>
                </a:lnTo>
                <a:lnTo>
                  <a:pt x="164" y="46"/>
                </a:lnTo>
                <a:lnTo>
                  <a:pt x="165" y="46"/>
                </a:lnTo>
                <a:lnTo>
                  <a:pt x="165" y="44"/>
                </a:lnTo>
                <a:lnTo>
                  <a:pt x="167" y="44"/>
                </a:lnTo>
                <a:lnTo>
                  <a:pt x="169" y="42"/>
                </a:lnTo>
                <a:lnTo>
                  <a:pt x="170" y="42"/>
                </a:lnTo>
                <a:lnTo>
                  <a:pt x="170" y="41"/>
                </a:lnTo>
                <a:lnTo>
                  <a:pt x="172" y="41"/>
                </a:lnTo>
                <a:lnTo>
                  <a:pt x="173" y="41"/>
                </a:lnTo>
                <a:lnTo>
                  <a:pt x="175" y="39"/>
                </a:lnTo>
                <a:lnTo>
                  <a:pt x="177" y="39"/>
                </a:lnTo>
                <a:lnTo>
                  <a:pt x="177" y="38"/>
                </a:lnTo>
                <a:lnTo>
                  <a:pt x="178" y="38"/>
                </a:lnTo>
                <a:lnTo>
                  <a:pt x="180" y="38"/>
                </a:lnTo>
                <a:lnTo>
                  <a:pt x="180" y="36"/>
                </a:lnTo>
                <a:lnTo>
                  <a:pt x="182" y="36"/>
                </a:lnTo>
                <a:lnTo>
                  <a:pt x="183" y="36"/>
                </a:lnTo>
                <a:lnTo>
                  <a:pt x="183" y="34"/>
                </a:lnTo>
                <a:lnTo>
                  <a:pt x="185" y="34"/>
                </a:lnTo>
                <a:lnTo>
                  <a:pt x="186" y="34"/>
                </a:lnTo>
                <a:lnTo>
                  <a:pt x="186" y="33"/>
                </a:lnTo>
                <a:lnTo>
                  <a:pt x="188" y="33"/>
                </a:lnTo>
                <a:lnTo>
                  <a:pt x="188" y="31"/>
                </a:lnTo>
                <a:lnTo>
                  <a:pt x="190" y="31"/>
                </a:lnTo>
                <a:lnTo>
                  <a:pt x="190" y="29"/>
                </a:lnTo>
                <a:lnTo>
                  <a:pt x="191" y="29"/>
                </a:lnTo>
                <a:lnTo>
                  <a:pt x="191" y="28"/>
                </a:lnTo>
                <a:lnTo>
                  <a:pt x="193" y="28"/>
                </a:lnTo>
                <a:lnTo>
                  <a:pt x="193" y="26"/>
                </a:lnTo>
                <a:lnTo>
                  <a:pt x="195" y="26"/>
                </a:lnTo>
                <a:lnTo>
                  <a:pt x="195" y="24"/>
                </a:lnTo>
                <a:lnTo>
                  <a:pt x="195" y="26"/>
                </a:lnTo>
                <a:lnTo>
                  <a:pt x="195" y="24"/>
                </a:lnTo>
                <a:lnTo>
                  <a:pt x="196" y="24"/>
                </a:lnTo>
                <a:lnTo>
                  <a:pt x="196" y="23"/>
                </a:lnTo>
                <a:lnTo>
                  <a:pt x="196" y="21"/>
                </a:lnTo>
                <a:lnTo>
                  <a:pt x="198" y="21"/>
                </a:lnTo>
                <a:lnTo>
                  <a:pt x="196" y="21"/>
                </a:lnTo>
                <a:lnTo>
                  <a:pt x="198" y="21"/>
                </a:lnTo>
                <a:lnTo>
                  <a:pt x="198" y="20"/>
                </a:lnTo>
                <a:lnTo>
                  <a:pt x="198" y="18"/>
                </a:lnTo>
                <a:lnTo>
                  <a:pt x="200" y="18"/>
                </a:lnTo>
                <a:lnTo>
                  <a:pt x="200" y="16"/>
                </a:lnTo>
                <a:lnTo>
                  <a:pt x="200" y="15"/>
                </a:lnTo>
                <a:lnTo>
                  <a:pt x="201" y="15"/>
                </a:lnTo>
                <a:lnTo>
                  <a:pt x="201" y="13"/>
                </a:lnTo>
                <a:lnTo>
                  <a:pt x="203" y="13"/>
                </a:lnTo>
                <a:lnTo>
                  <a:pt x="203" y="11"/>
                </a:lnTo>
                <a:lnTo>
                  <a:pt x="204" y="11"/>
                </a:lnTo>
                <a:lnTo>
                  <a:pt x="213" y="11"/>
                </a:lnTo>
                <a:lnTo>
                  <a:pt x="216" y="11"/>
                </a:lnTo>
                <a:lnTo>
                  <a:pt x="218" y="11"/>
                </a:lnTo>
                <a:lnTo>
                  <a:pt x="219" y="11"/>
                </a:lnTo>
                <a:lnTo>
                  <a:pt x="222" y="11"/>
                </a:lnTo>
                <a:lnTo>
                  <a:pt x="224" y="11"/>
                </a:lnTo>
                <a:lnTo>
                  <a:pt x="226" y="11"/>
                </a:lnTo>
                <a:lnTo>
                  <a:pt x="227" y="11"/>
                </a:lnTo>
                <a:lnTo>
                  <a:pt x="237" y="11"/>
                </a:lnTo>
                <a:lnTo>
                  <a:pt x="240" y="11"/>
                </a:lnTo>
                <a:lnTo>
                  <a:pt x="249" y="10"/>
                </a:lnTo>
                <a:lnTo>
                  <a:pt x="252" y="10"/>
                </a:lnTo>
                <a:lnTo>
                  <a:pt x="255" y="10"/>
                </a:lnTo>
                <a:lnTo>
                  <a:pt x="258" y="10"/>
                </a:lnTo>
                <a:lnTo>
                  <a:pt x="260" y="10"/>
                </a:lnTo>
                <a:lnTo>
                  <a:pt x="262" y="10"/>
                </a:lnTo>
                <a:lnTo>
                  <a:pt x="273" y="10"/>
                </a:lnTo>
                <a:lnTo>
                  <a:pt x="276" y="10"/>
                </a:lnTo>
                <a:lnTo>
                  <a:pt x="278" y="10"/>
                </a:lnTo>
                <a:lnTo>
                  <a:pt x="286" y="10"/>
                </a:lnTo>
                <a:lnTo>
                  <a:pt x="288" y="10"/>
                </a:lnTo>
                <a:lnTo>
                  <a:pt x="294" y="10"/>
                </a:lnTo>
                <a:lnTo>
                  <a:pt x="296" y="10"/>
                </a:lnTo>
                <a:lnTo>
                  <a:pt x="304" y="10"/>
                </a:lnTo>
                <a:lnTo>
                  <a:pt x="306" y="10"/>
                </a:lnTo>
                <a:lnTo>
                  <a:pt x="312" y="8"/>
                </a:lnTo>
                <a:lnTo>
                  <a:pt x="316" y="8"/>
                </a:lnTo>
                <a:lnTo>
                  <a:pt x="317" y="8"/>
                </a:lnTo>
                <a:lnTo>
                  <a:pt x="324" y="8"/>
                </a:lnTo>
                <a:lnTo>
                  <a:pt x="325" y="8"/>
                </a:lnTo>
                <a:lnTo>
                  <a:pt x="332" y="8"/>
                </a:lnTo>
                <a:lnTo>
                  <a:pt x="337" y="8"/>
                </a:lnTo>
                <a:lnTo>
                  <a:pt x="340" y="8"/>
                </a:lnTo>
                <a:lnTo>
                  <a:pt x="342" y="8"/>
                </a:lnTo>
                <a:lnTo>
                  <a:pt x="345" y="8"/>
                </a:lnTo>
                <a:lnTo>
                  <a:pt x="347" y="8"/>
                </a:lnTo>
                <a:lnTo>
                  <a:pt x="350" y="8"/>
                </a:lnTo>
                <a:lnTo>
                  <a:pt x="353" y="8"/>
                </a:lnTo>
                <a:lnTo>
                  <a:pt x="355" y="8"/>
                </a:lnTo>
                <a:lnTo>
                  <a:pt x="358" y="8"/>
                </a:lnTo>
                <a:lnTo>
                  <a:pt x="360" y="8"/>
                </a:lnTo>
                <a:lnTo>
                  <a:pt x="365" y="8"/>
                </a:lnTo>
                <a:lnTo>
                  <a:pt x="366" y="8"/>
                </a:lnTo>
                <a:lnTo>
                  <a:pt x="368" y="8"/>
                </a:lnTo>
                <a:lnTo>
                  <a:pt x="369" y="8"/>
                </a:lnTo>
                <a:lnTo>
                  <a:pt x="371" y="8"/>
                </a:lnTo>
                <a:lnTo>
                  <a:pt x="376" y="8"/>
                </a:lnTo>
                <a:lnTo>
                  <a:pt x="379" y="8"/>
                </a:lnTo>
                <a:lnTo>
                  <a:pt x="381" y="8"/>
                </a:lnTo>
                <a:lnTo>
                  <a:pt x="383" y="8"/>
                </a:lnTo>
                <a:lnTo>
                  <a:pt x="384" y="8"/>
                </a:lnTo>
                <a:lnTo>
                  <a:pt x="386" y="8"/>
                </a:lnTo>
                <a:lnTo>
                  <a:pt x="387" y="6"/>
                </a:lnTo>
                <a:lnTo>
                  <a:pt x="389" y="6"/>
                </a:lnTo>
                <a:lnTo>
                  <a:pt x="391" y="6"/>
                </a:lnTo>
                <a:lnTo>
                  <a:pt x="392" y="6"/>
                </a:lnTo>
                <a:lnTo>
                  <a:pt x="394" y="6"/>
                </a:lnTo>
                <a:lnTo>
                  <a:pt x="396" y="6"/>
                </a:lnTo>
                <a:lnTo>
                  <a:pt x="397" y="6"/>
                </a:lnTo>
                <a:lnTo>
                  <a:pt x="399" y="6"/>
                </a:lnTo>
                <a:lnTo>
                  <a:pt x="401" y="6"/>
                </a:lnTo>
                <a:lnTo>
                  <a:pt x="410" y="6"/>
                </a:lnTo>
                <a:lnTo>
                  <a:pt x="414" y="6"/>
                </a:lnTo>
                <a:lnTo>
                  <a:pt x="415" y="6"/>
                </a:lnTo>
                <a:lnTo>
                  <a:pt x="417" y="6"/>
                </a:lnTo>
                <a:lnTo>
                  <a:pt x="423" y="6"/>
                </a:lnTo>
                <a:lnTo>
                  <a:pt x="428" y="6"/>
                </a:lnTo>
                <a:lnTo>
                  <a:pt x="432" y="6"/>
                </a:lnTo>
                <a:lnTo>
                  <a:pt x="433" y="6"/>
                </a:lnTo>
                <a:lnTo>
                  <a:pt x="436" y="6"/>
                </a:lnTo>
                <a:lnTo>
                  <a:pt x="438" y="6"/>
                </a:lnTo>
                <a:lnTo>
                  <a:pt x="440" y="6"/>
                </a:lnTo>
                <a:lnTo>
                  <a:pt x="441" y="6"/>
                </a:lnTo>
                <a:lnTo>
                  <a:pt x="443" y="6"/>
                </a:lnTo>
                <a:lnTo>
                  <a:pt x="445" y="6"/>
                </a:lnTo>
                <a:lnTo>
                  <a:pt x="446" y="6"/>
                </a:lnTo>
                <a:lnTo>
                  <a:pt x="448" y="6"/>
                </a:lnTo>
                <a:lnTo>
                  <a:pt x="450" y="6"/>
                </a:lnTo>
                <a:lnTo>
                  <a:pt x="454" y="6"/>
                </a:lnTo>
                <a:lnTo>
                  <a:pt x="456" y="6"/>
                </a:lnTo>
                <a:lnTo>
                  <a:pt x="458" y="6"/>
                </a:lnTo>
                <a:lnTo>
                  <a:pt x="459" y="6"/>
                </a:lnTo>
                <a:lnTo>
                  <a:pt x="461" y="6"/>
                </a:lnTo>
                <a:lnTo>
                  <a:pt x="463" y="6"/>
                </a:lnTo>
                <a:lnTo>
                  <a:pt x="463" y="5"/>
                </a:lnTo>
                <a:lnTo>
                  <a:pt x="464" y="5"/>
                </a:lnTo>
                <a:lnTo>
                  <a:pt x="466" y="5"/>
                </a:lnTo>
                <a:lnTo>
                  <a:pt x="468" y="5"/>
                </a:lnTo>
                <a:lnTo>
                  <a:pt x="469" y="5"/>
                </a:lnTo>
                <a:lnTo>
                  <a:pt x="471" y="5"/>
                </a:lnTo>
                <a:lnTo>
                  <a:pt x="472" y="5"/>
                </a:lnTo>
                <a:lnTo>
                  <a:pt x="474" y="5"/>
                </a:lnTo>
                <a:lnTo>
                  <a:pt x="476" y="5"/>
                </a:lnTo>
                <a:lnTo>
                  <a:pt x="477" y="5"/>
                </a:lnTo>
                <a:lnTo>
                  <a:pt x="479" y="5"/>
                </a:lnTo>
                <a:lnTo>
                  <a:pt x="481" y="5"/>
                </a:lnTo>
                <a:lnTo>
                  <a:pt x="484" y="5"/>
                </a:lnTo>
                <a:lnTo>
                  <a:pt x="486" y="5"/>
                </a:lnTo>
                <a:lnTo>
                  <a:pt x="487" y="5"/>
                </a:lnTo>
                <a:lnTo>
                  <a:pt x="490" y="5"/>
                </a:lnTo>
                <a:lnTo>
                  <a:pt x="494" y="5"/>
                </a:lnTo>
                <a:lnTo>
                  <a:pt x="495" y="5"/>
                </a:lnTo>
                <a:lnTo>
                  <a:pt x="499" y="5"/>
                </a:lnTo>
                <a:lnTo>
                  <a:pt x="503" y="5"/>
                </a:lnTo>
                <a:lnTo>
                  <a:pt x="505" y="5"/>
                </a:lnTo>
                <a:lnTo>
                  <a:pt x="508" y="5"/>
                </a:lnTo>
                <a:lnTo>
                  <a:pt x="510" y="5"/>
                </a:lnTo>
                <a:lnTo>
                  <a:pt x="512" y="5"/>
                </a:lnTo>
                <a:lnTo>
                  <a:pt x="513" y="5"/>
                </a:lnTo>
                <a:lnTo>
                  <a:pt x="515" y="5"/>
                </a:lnTo>
                <a:lnTo>
                  <a:pt x="517" y="5"/>
                </a:lnTo>
                <a:lnTo>
                  <a:pt x="518" y="5"/>
                </a:lnTo>
                <a:lnTo>
                  <a:pt x="525" y="3"/>
                </a:lnTo>
                <a:lnTo>
                  <a:pt x="526" y="3"/>
                </a:lnTo>
                <a:lnTo>
                  <a:pt x="530" y="3"/>
                </a:lnTo>
                <a:lnTo>
                  <a:pt x="533" y="3"/>
                </a:lnTo>
                <a:lnTo>
                  <a:pt x="535" y="3"/>
                </a:lnTo>
                <a:lnTo>
                  <a:pt x="536" y="3"/>
                </a:lnTo>
                <a:lnTo>
                  <a:pt x="538" y="3"/>
                </a:lnTo>
                <a:lnTo>
                  <a:pt x="543" y="3"/>
                </a:lnTo>
                <a:lnTo>
                  <a:pt x="544" y="3"/>
                </a:lnTo>
                <a:lnTo>
                  <a:pt x="554" y="3"/>
                </a:lnTo>
                <a:lnTo>
                  <a:pt x="557" y="3"/>
                </a:lnTo>
                <a:lnTo>
                  <a:pt x="559" y="3"/>
                </a:lnTo>
                <a:lnTo>
                  <a:pt x="561" y="3"/>
                </a:lnTo>
                <a:lnTo>
                  <a:pt x="562" y="3"/>
                </a:lnTo>
                <a:lnTo>
                  <a:pt x="564" y="3"/>
                </a:lnTo>
                <a:lnTo>
                  <a:pt x="566" y="3"/>
                </a:lnTo>
                <a:lnTo>
                  <a:pt x="569" y="3"/>
                </a:lnTo>
                <a:lnTo>
                  <a:pt x="570" y="3"/>
                </a:lnTo>
                <a:lnTo>
                  <a:pt x="572" y="3"/>
                </a:lnTo>
                <a:lnTo>
                  <a:pt x="574" y="3"/>
                </a:lnTo>
                <a:lnTo>
                  <a:pt x="575" y="3"/>
                </a:lnTo>
                <a:lnTo>
                  <a:pt x="579" y="3"/>
                </a:lnTo>
                <a:lnTo>
                  <a:pt x="580" y="3"/>
                </a:lnTo>
                <a:lnTo>
                  <a:pt x="582" y="3"/>
                </a:lnTo>
                <a:lnTo>
                  <a:pt x="584" y="3"/>
                </a:lnTo>
                <a:lnTo>
                  <a:pt x="587" y="3"/>
                </a:lnTo>
                <a:lnTo>
                  <a:pt x="588" y="3"/>
                </a:lnTo>
                <a:lnTo>
                  <a:pt x="597" y="2"/>
                </a:lnTo>
                <a:lnTo>
                  <a:pt x="605" y="2"/>
                </a:lnTo>
                <a:lnTo>
                  <a:pt x="613" y="2"/>
                </a:lnTo>
                <a:lnTo>
                  <a:pt x="615" y="2"/>
                </a:lnTo>
                <a:lnTo>
                  <a:pt x="616" y="2"/>
                </a:lnTo>
                <a:lnTo>
                  <a:pt x="618" y="2"/>
                </a:lnTo>
                <a:lnTo>
                  <a:pt x="619" y="2"/>
                </a:lnTo>
                <a:lnTo>
                  <a:pt x="621" y="2"/>
                </a:lnTo>
                <a:lnTo>
                  <a:pt x="623" y="2"/>
                </a:lnTo>
                <a:lnTo>
                  <a:pt x="629" y="2"/>
                </a:lnTo>
                <a:lnTo>
                  <a:pt x="633" y="2"/>
                </a:lnTo>
                <a:lnTo>
                  <a:pt x="634" y="2"/>
                </a:lnTo>
                <a:lnTo>
                  <a:pt x="636" y="0"/>
                </a:lnTo>
                <a:lnTo>
                  <a:pt x="637" y="0"/>
                </a:lnTo>
                <a:lnTo>
                  <a:pt x="639" y="0"/>
                </a:lnTo>
                <a:lnTo>
                  <a:pt x="641" y="0"/>
                </a:lnTo>
                <a:lnTo>
                  <a:pt x="642" y="0"/>
                </a:lnTo>
                <a:lnTo>
                  <a:pt x="644" y="0"/>
                </a:lnTo>
                <a:lnTo>
                  <a:pt x="646" y="0"/>
                </a:lnTo>
                <a:lnTo>
                  <a:pt x="647" y="0"/>
                </a:lnTo>
                <a:lnTo>
                  <a:pt x="649" y="0"/>
                </a:lnTo>
                <a:lnTo>
                  <a:pt x="649" y="2"/>
                </a:lnTo>
                <a:close/>
              </a:path>
            </a:pathLst>
          </a:custGeom>
          <a:solidFill>
            <a:schemeClr val="accent3">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29" name="Freeform 855"/>
          <p:cNvSpPr>
            <a:spLocks noEditPoints="1"/>
          </p:cNvSpPr>
          <p:nvPr/>
        </p:nvSpPr>
        <p:spPr bwMode="auto">
          <a:xfrm>
            <a:off x="6105260" y="1079820"/>
            <a:ext cx="1323342" cy="1367706"/>
          </a:xfrm>
          <a:custGeom>
            <a:avLst/>
            <a:gdLst>
              <a:gd name="T0" fmla="*/ 124 w 654"/>
              <a:gd name="T1" fmla="*/ 62 h 657"/>
              <a:gd name="T2" fmla="*/ 654 w 654"/>
              <a:gd name="T3" fmla="*/ 109 h 657"/>
              <a:gd name="T4" fmla="*/ 623 w 654"/>
              <a:gd name="T5" fmla="*/ 134 h 657"/>
              <a:gd name="T6" fmla="*/ 615 w 654"/>
              <a:gd name="T7" fmla="*/ 165 h 657"/>
              <a:gd name="T8" fmla="*/ 593 w 654"/>
              <a:gd name="T9" fmla="*/ 206 h 657"/>
              <a:gd name="T10" fmla="*/ 595 w 654"/>
              <a:gd name="T11" fmla="*/ 256 h 657"/>
              <a:gd name="T12" fmla="*/ 595 w 654"/>
              <a:gd name="T13" fmla="*/ 305 h 657"/>
              <a:gd name="T14" fmla="*/ 588 w 654"/>
              <a:gd name="T15" fmla="*/ 341 h 657"/>
              <a:gd name="T16" fmla="*/ 561 w 654"/>
              <a:gd name="T17" fmla="*/ 366 h 657"/>
              <a:gd name="T18" fmla="*/ 517 w 654"/>
              <a:gd name="T19" fmla="*/ 371 h 657"/>
              <a:gd name="T20" fmla="*/ 477 w 654"/>
              <a:gd name="T21" fmla="*/ 368 h 657"/>
              <a:gd name="T22" fmla="*/ 458 w 654"/>
              <a:gd name="T23" fmla="*/ 407 h 657"/>
              <a:gd name="T24" fmla="*/ 410 w 654"/>
              <a:gd name="T25" fmla="*/ 421 h 657"/>
              <a:gd name="T26" fmla="*/ 374 w 654"/>
              <a:gd name="T27" fmla="*/ 423 h 657"/>
              <a:gd name="T28" fmla="*/ 337 w 654"/>
              <a:gd name="T29" fmla="*/ 439 h 657"/>
              <a:gd name="T30" fmla="*/ 347 w 654"/>
              <a:gd name="T31" fmla="*/ 485 h 657"/>
              <a:gd name="T32" fmla="*/ 374 w 654"/>
              <a:gd name="T33" fmla="*/ 523 h 657"/>
              <a:gd name="T34" fmla="*/ 407 w 654"/>
              <a:gd name="T35" fmla="*/ 541 h 657"/>
              <a:gd name="T36" fmla="*/ 409 w 654"/>
              <a:gd name="T37" fmla="*/ 593 h 657"/>
              <a:gd name="T38" fmla="*/ 412 w 654"/>
              <a:gd name="T39" fmla="*/ 650 h 657"/>
              <a:gd name="T40" fmla="*/ 335 w 654"/>
              <a:gd name="T41" fmla="*/ 652 h 657"/>
              <a:gd name="T42" fmla="*/ 283 w 654"/>
              <a:gd name="T43" fmla="*/ 652 h 657"/>
              <a:gd name="T44" fmla="*/ 232 w 654"/>
              <a:gd name="T45" fmla="*/ 653 h 657"/>
              <a:gd name="T46" fmla="*/ 149 w 654"/>
              <a:gd name="T47" fmla="*/ 655 h 657"/>
              <a:gd name="T48" fmla="*/ 129 w 654"/>
              <a:gd name="T49" fmla="*/ 621 h 657"/>
              <a:gd name="T50" fmla="*/ 136 w 654"/>
              <a:gd name="T51" fmla="*/ 582 h 657"/>
              <a:gd name="T52" fmla="*/ 136 w 654"/>
              <a:gd name="T53" fmla="*/ 551 h 657"/>
              <a:gd name="T54" fmla="*/ 134 w 654"/>
              <a:gd name="T55" fmla="*/ 505 h 657"/>
              <a:gd name="T56" fmla="*/ 134 w 654"/>
              <a:gd name="T57" fmla="*/ 415 h 657"/>
              <a:gd name="T58" fmla="*/ 133 w 654"/>
              <a:gd name="T59" fmla="*/ 323 h 657"/>
              <a:gd name="T60" fmla="*/ 85 w 654"/>
              <a:gd name="T61" fmla="*/ 283 h 657"/>
              <a:gd name="T62" fmla="*/ 35 w 654"/>
              <a:gd name="T63" fmla="*/ 270 h 657"/>
              <a:gd name="T64" fmla="*/ 2 w 654"/>
              <a:gd name="T65" fmla="*/ 256 h 657"/>
              <a:gd name="T66" fmla="*/ 0 w 654"/>
              <a:gd name="T67" fmla="*/ 162 h 657"/>
              <a:gd name="T68" fmla="*/ 0 w 654"/>
              <a:gd name="T69" fmla="*/ 127 h 657"/>
              <a:gd name="T70" fmla="*/ 0 w 654"/>
              <a:gd name="T71" fmla="*/ 95 h 657"/>
              <a:gd name="T72" fmla="*/ 5 w 654"/>
              <a:gd name="T73" fmla="*/ 72 h 657"/>
              <a:gd name="T74" fmla="*/ 7 w 654"/>
              <a:gd name="T75" fmla="*/ 72 h 657"/>
              <a:gd name="T76" fmla="*/ 21 w 654"/>
              <a:gd name="T77" fmla="*/ 69 h 657"/>
              <a:gd name="T78" fmla="*/ 41 w 654"/>
              <a:gd name="T79" fmla="*/ 64 h 657"/>
              <a:gd name="T80" fmla="*/ 48 w 654"/>
              <a:gd name="T81" fmla="*/ 59 h 657"/>
              <a:gd name="T82" fmla="*/ 66 w 654"/>
              <a:gd name="T83" fmla="*/ 60 h 657"/>
              <a:gd name="T84" fmla="*/ 80 w 654"/>
              <a:gd name="T85" fmla="*/ 59 h 657"/>
              <a:gd name="T86" fmla="*/ 97 w 654"/>
              <a:gd name="T87" fmla="*/ 64 h 657"/>
              <a:gd name="T88" fmla="*/ 113 w 654"/>
              <a:gd name="T89" fmla="*/ 64 h 657"/>
              <a:gd name="T90" fmla="*/ 123 w 654"/>
              <a:gd name="T91" fmla="*/ 64 h 657"/>
              <a:gd name="T92" fmla="*/ 137 w 654"/>
              <a:gd name="T93" fmla="*/ 64 h 657"/>
              <a:gd name="T94" fmla="*/ 154 w 654"/>
              <a:gd name="T95" fmla="*/ 54 h 657"/>
              <a:gd name="T96" fmla="*/ 170 w 654"/>
              <a:gd name="T97" fmla="*/ 41 h 657"/>
              <a:gd name="T98" fmla="*/ 188 w 654"/>
              <a:gd name="T99" fmla="*/ 33 h 657"/>
              <a:gd name="T100" fmla="*/ 198 w 654"/>
              <a:gd name="T101" fmla="*/ 21 h 657"/>
              <a:gd name="T102" fmla="*/ 218 w 654"/>
              <a:gd name="T103" fmla="*/ 11 h 657"/>
              <a:gd name="T104" fmla="*/ 276 w 654"/>
              <a:gd name="T105" fmla="*/ 10 h 657"/>
              <a:gd name="T106" fmla="*/ 340 w 654"/>
              <a:gd name="T107" fmla="*/ 8 h 657"/>
              <a:gd name="T108" fmla="*/ 379 w 654"/>
              <a:gd name="T109" fmla="*/ 8 h 657"/>
              <a:gd name="T110" fmla="*/ 414 w 654"/>
              <a:gd name="T111" fmla="*/ 6 h 657"/>
              <a:gd name="T112" fmla="*/ 450 w 654"/>
              <a:gd name="T113" fmla="*/ 6 h 657"/>
              <a:gd name="T114" fmla="*/ 476 w 654"/>
              <a:gd name="T115" fmla="*/ 5 h 657"/>
              <a:gd name="T116" fmla="*/ 512 w 654"/>
              <a:gd name="T117" fmla="*/ 5 h 657"/>
              <a:gd name="T118" fmla="*/ 557 w 654"/>
              <a:gd name="T119" fmla="*/ 3 h 657"/>
              <a:gd name="T120" fmla="*/ 587 w 654"/>
              <a:gd name="T121" fmla="*/ 3 h 657"/>
              <a:gd name="T122" fmla="*/ 637 w 654"/>
              <a:gd name="T123"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4" h="657">
                <a:moveTo>
                  <a:pt x="123" y="64"/>
                </a:moveTo>
                <a:lnTo>
                  <a:pt x="121" y="64"/>
                </a:lnTo>
                <a:lnTo>
                  <a:pt x="123" y="64"/>
                </a:lnTo>
                <a:moveTo>
                  <a:pt x="124" y="62"/>
                </a:moveTo>
                <a:lnTo>
                  <a:pt x="124" y="64"/>
                </a:lnTo>
                <a:lnTo>
                  <a:pt x="123" y="64"/>
                </a:lnTo>
                <a:lnTo>
                  <a:pt x="123" y="62"/>
                </a:lnTo>
                <a:lnTo>
                  <a:pt x="124" y="62"/>
                </a:lnTo>
                <a:moveTo>
                  <a:pt x="131" y="64"/>
                </a:moveTo>
                <a:lnTo>
                  <a:pt x="131" y="62"/>
                </a:lnTo>
                <a:lnTo>
                  <a:pt x="133" y="62"/>
                </a:lnTo>
                <a:lnTo>
                  <a:pt x="133" y="64"/>
                </a:lnTo>
                <a:lnTo>
                  <a:pt x="131" y="64"/>
                </a:lnTo>
                <a:moveTo>
                  <a:pt x="126" y="62"/>
                </a:moveTo>
                <a:lnTo>
                  <a:pt x="124" y="62"/>
                </a:lnTo>
                <a:lnTo>
                  <a:pt x="126" y="62"/>
                </a:lnTo>
                <a:moveTo>
                  <a:pt x="649" y="2"/>
                </a:moveTo>
                <a:lnTo>
                  <a:pt x="649" y="8"/>
                </a:lnTo>
                <a:lnTo>
                  <a:pt x="649" y="21"/>
                </a:lnTo>
                <a:lnTo>
                  <a:pt x="651" y="31"/>
                </a:lnTo>
                <a:lnTo>
                  <a:pt x="651" y="49"/>
                </a:lnTo>
                <a:lnTo>
                  <a:pt x="651" y="67"/>
                </a:lnTo>
                <a:lnTo>
                  <a:pt x="651" y="69"/>
                </a:lnTo>
                <a:lnTo>
                  <a:pt x="652" y="75"/>
                </a:lnTo>
                <a:lnTo>
                  <a:pt x="652" y="82"/>
                </a:lnTo>
                <a:lnTo>
                  <a:pt x="652" y="90"/>
                </a:lnTo>
                <a:lnTo>
                  <a:pt x="654" y="90"/>
                </a:lnTo>
                <a:lnTo>
                  <a:pt x="654" y="95"/>
                </a:lnTo>
                <a:lnTo>
                  <a:pt x="654" y="104"/>
                </a:lnTo>
                <a:lnTo>
                  <a:pt x="654" y="109"/>
                </a:lnTo>
                <a:lnTo>
                  <a:pt x="654" y="118"/>
                </a:lnTo>
                <a:lnTo>
                  <a:pt x="651" y="118"/>
                </a:lnTo>
                <a:lnTo>
                  <a:pt x="649" y="118"/>
                </a:lnTo>
                <a:lnTo>
                  <a:pt x="642" y="118"/>
                </a:lnTo>
                <a:lnTo>
                  <a:pt x="636" y="118"/>
                </a:lnTo>
                <a:lnTo>
                  <a:pt x="629" y="119"/>
                </a:lnTo>
                <a:lnTo>
                  <a:pt x="628" y="119"/>
                </a:lnTo>
                <a:lnTo>
                  <a:pt x="626" y="119"/>
                </a:lnTo>
                <a:lnTo>
                  <a:pt x="623" y="119"/>
                </a:lnTo>
                <a:lnTo>
                  <a:pt x="623" y="121"/>
                </a:lnTo>
                <a:lnTo>
                  <a:pt x="623" y="122"/>
                </a:lnTo>
                <a:lnTo>
                  <a:pt x="623" y="129"/>
                </a:lnTo>
                <a:lnTo>
                  <a:pt x="623" y="131"/>
                </a:lnTo>
                <a:lnTo>
                  <a:pt x="623" y="132"/>
                </a:lnTo>
                <a:lnTo>
                  <a:pt x="623" y="134"/>
                </a:lnTo>
                <a:lnTo>
                  <a:pt x="623" y="137"/>
                </a:lnTo>
                <a:lnTo>
                  <a:pt x="623" y="139"/>
                </a:lnTo>
                <a:lnTo>
                  <a:pt x="623" y="140"/>
                </a:lnTo>
                <a:lnTo>
                  <a:pt x="623" y="144"/>
                </a:lnTo>
                <a:lnTo>
                  <a:pt x="623" y="145"/>
                </a:lnTo>
                <a:lnTo>
                  <a:pt x="623" y="147"/>
                </a:lnTo>
                <a:lnTo>
                  <a:pt x="619" y="147"/>
                </a:lnTo>
                <a:lnTo>
                  <a:pt x="616" y="147"/>
                </a:lnTo>
                <a:lnTo>
                  <a:pt x="613" y="147"/>
                </a:lnTo>
                <a:lnTo>
                  <a:pt x="615" y="147"/>
                </a:lnTo>
                <a:lnTo>
                  <a:pt x="615" y="149"/>
                </a:lnTo>
                <a:lnTo>
                  <a:pt x="615" y="150"/>
                </a:lnTo>
                <a:lnTo>
                  <a:pt x="615" y="158"/>
                </a:lnTo>
                <a:lnTo>
                  <a:pt x="615" y="162"/>
                </a:lnTo>
                <a:lnTo>
                  <a:pt x="615" y="165"/>
                </a:lnTo>
                <a:lnTo>
                  <a:pt x="615" y="170"/>
                </a:lnTo>
                <a:lnTo>
                  <a:pt x="615" y="173"/>
                </a:lnTo>
                <a:lnTo>
                  <a:pt x="615" y="183"/>
                </a:lnTo>
                <a:lnTo>
                  <a:pt x="615" y="185"/>
                </a:lnTo>
                <a:lnTo>
                  <a:pt x="615" y="188"/>
                </a:lnTo>
                <a:lnTo>
                  <a:pt x="615" y="193"/>
                </a:lnTo>
                <a:lnTo>
                  <a:pt x="615" y="201"/>
                </a:lnTo>
                <a:lnTo>
                  <a:pt x="611" y="201"/>
                </a:lnTo>
                <a:lnTo>
                  <a:pt x="610" y="201"/>
                </a:lnTo>
                <a:lnTo>
                  <a:pt x="606" y="201"/>
                </a:lnTo>
                <a:lnTo>
                  <a:pt x="605" y="203"/>
                </a:lnTo>
                <a:lnTo>
                  <a:pt x="597" y="203"/>
                </a:lnTo>
                <a:lnTo>
                  <a:pt x="593" y="203"/>
                </a:lnTo>
                <a:lnTo>
                  <a:pt x="593" y="204"/>
                </a:lnTo>
                <a:lnTo>
                  <a:pt x="593" y="206"/>
                </a:lnTo>
                <a:lnTo>
                  <a:pt x="593" y="207"/>
                </a:lnTo>
                <a:lnTo>
                  <a:pt x="593" y="209"/>
                </a:lnTo>
                <a:lnTo>
                  <a:pt x="593" y="211"/>
                </a:lnTo>
                <a:lnTo>
                  <a:pt x="593" y="212"/>
                </a:lnTo>
                <a:lnTo>
                  <a:pt x="593" y="216"/>
                </a:lnTo>
                <a:lnTo>
                  <a:pt x="593" y="217"/>
                </a:lnTo>
                <a:lnTo>
                  <a:pt x="593" y="222"/>
                </a:lnTo>
                <a:lnTo>
                  <a:pt x="593" y="227"/>
                </a:lnTo>
                <a:lnTo>
                  <a:pt x="593" y="235"/>
                </a:lnTo>
                <a:lnTo>
                  <a:pt x="593" y="237"/>
                </a:lnTo>
                <a:lnTo>
                  <a:pt x="593" y="242"/>
                </a:lnTo>
                <a:lnTo>
                  <a:pt x="593" y="243"/>
                </a:lnTo>
                <a:lnTo>
                  <a:pt x="593" y="247"/>
                </a:lnTo>
                <a:lnTo>
                  <a:pt x="593" y="248"/>
                </a:lnTo>
                <a:lnTo>
                  <a:pt x="595" y="256"/>
                </a:lnTo>
                <a:lnTo>
                  <a:pt x="595" y="258"/>
                </a:lnTo>
                <a:lnTo>
                  <a:pt x="595" y="260"/>
                </a:lnTo>
                <a:lnTo>
                  <a:pt x="595" y="261"/>
                </a:lnTo>
                <a:lnTo>
                  <a:pt x="595" y="268"/>
                </a:lnTo>
                <a:lnTo>
                  <a:pt x="595" y="274"/>
                </a:lnTo>
                <a:lnTo>
                  <a:pt x="595" y="278"/>
                </a:lnTo>
                <a:lnTo>
                  <a:pt x="595" y="281"/>
                </a:lnTo>
                <a:lnTo>
                  <a:pt x="595" y="284"/>
                </a:lnTo>
                <a:lnTo>
                  <a:pt x="595" y="286"/>
                </a:lnTo>
                <a:lnTo>
                  <a:pt x="595" y="289"/>
                </a:lnTo>
                <a:lnTo>
                  <a:pt x="595" y="291"/>
                </a:lnTo>
                <a:lnTo>
                  <a:pt x="595" y="292"/>
                </a:lnTo>
                <a:lnTo>
                  <a:pt x="595" y="294"/>
                </a:lnTo>
                <a:lnTo>
                  <a:pt x="595" y="301"/>
                </a:lnTo>
                <a:lnTo>
                  <a:pt x="595" y="305"/>
                </a:lnTo>
                <a:lnTo>
                  <a:pt x="595" y="307"/>
                </a:lnTo>
                <a:lnTo>
                  <a:pt x="595" y="310"/>
                </a:lnTo>
                <a:lnTo>
                  <a:pt x="595" y="314"/>
                </a:lnTo>
                <a:lnTo>
                  <a:pt x="597" y="319"/>
                </a:lnTo>
                <a:lnTo>
                  <a:pt x="597" y="322"/>
                </a:lnTo>
                <a:lnTo>
                  <a:pt x="597" y="323"/>
                </a:lnTo>
                <a:lnTo>
                  <a:pt x="597" y="327"/>
                </a:lnTo>
                <a:lnTo>
                  <a:pt x="597" y="328"/>
                </a:lnTo>
                <a:lnTo>
                  <a:pt x="597" y="337"/>
                </a:lnTo>
                <a:lnTo>
                  <a:pt x="597" y="338"/>
                </a:lnTo>
                <a:lnTo>
                  <a:pt x="597" y="341"/>
                </a:lnTo>
                <a:lnTo>
                  <a:pt x="595" y="341"/>
                </a:lnTo>
                <a:lnTo>
                  <a:pt x="593" y="341"/>
                </a:lnTo>
                <a:lnTo>
                  <a:pt x="590" y="341"/>
                </a:lnTo>
                <a:lnTo>
                  <a:pt x="588" y="341"/>
                </a:lnTo>
                <a:lnTo>
                  <a:pt x="587" y="341"/>
                </a:lnTo>
                <a:lnTo>
                  <a:pt x="584" y="341"/>
                </a:lnTo>
                <a:lnTo>
                  <a:pt x="582" y="341"/>
                </a:lnTo>
                <a:lnTo>
                  <a:pt x="575" y="343"/>
                </a:lnTo>
                <a:lnTo>
                  <a:pt x="570" y="343"/>
                </a:lnTo>
                <a:lnTo>
                  <a:pt x="564" y="343"/>
                </a:lnTo>
                <a:lnTo>
                  <a:pt x="562" y="343"/>
                </a:lnTo>
                <a:lnTo>
                  <a:pt x="561" y="343"/>
                </a:lnTo>
                <a:lnTo>
                  <a:pt x="561" y="346"/>
                </a:lnTo>
                <a:lnTo>
                  <a:pt x="561" y="348"/>
                </a:lnTo>
                <a:lnTo>
                  <a:pt x="561" y="350"/>
                </a:lnTo>
                <a:lnTo>
                  <a:pt x="561" y="351"/>
                </a:lnTo>
                <a:lnTo>
                  <a:pt x="561" y="354"/>
                </a:lnTo>
                <a:lnTo>
                  <a:pt x="561" y="359"/>
                </a:lnTo>
                <a:lnTo>
                  <a:pt x="561" y="366"/>
                </a:lnTo>
                <a:lnTo>
                  <a:pt x="561" y="371"/>
                </a:lnTo>
                <a:lnTo>
                  <a:pt x="554" y="371"/>
                </a:lnTo>
                <a:lnTo>
                  <a:pt x="552" y="371"/>
                </a:lnTo>
                <a:lnTo>
                  <a:pt x="551" y="371"/>
                </a:lnTo>
                <a:lnTo>
                  <a:pt x="549" y="371"/>
                </a:lnTo>
                <a:lnTo>
                  <a:pt x="548" y="371"/>
                </a:lnTo>
                <a:lnTo>
                  <a:pt x="546" y="371"/>
                </a:lnTo>
                <a:lnTo>
                  <a:pt x="544" y="371"/>
                </a:lnTo>
                <a:lnTo>
                  <a:pt x="541" y="371"/>
                </a:lnTo>
                <a:lnTo>
                  <a:pt x="541" y="369"/>
                </a:lnTo>
                <a:lnTo>
                  <a:pt x="539" y="369"/>
                </a:lnTo>
                <a:lnTo>
                  <a:pt x="538" y="369"/>
                </a:lnTo>
                <a:lnTo>
                  <a:pt x="530" y="371"/>
                </a:lnTo>
                <a:lnTo>
                  <a:pt x="528" y="371"/>
                </a:lnTo>
                <a:lnTo>
                  <a:pt x="517" y="371"/>
                </a:lnTo>
                <a:lnTo>
                  <a:pt x="513" y="371"/>
                </a:lnTo>
                <a:lnTo>
                  <a:pt x="512" y="371"/>
                </a:lnTo>
                <a:lnTo>
                  <a:pt x="507" y="371"/>
                </a:lnTo>
                <a:lnTo>
                  <a:pt x="505" y="371"/>
                </a:lnTo>
                <a:lnTo>
                  <a:pt x="502" y="371"/>
                </a:lnTo>
                <a:lnTo>
                  <a:pt x="499" y="371"/>
                </a:lnTo>
                <a:lnTo>
                  <a:pt x="495" y="371"/>
                </a:lnTo>
                <a:lnTo>
                  <a:pt x="490" y="371"/>
                </a:lnTo>
                <a:lnTo>
                  <a:pt x="489" y="371"/>
                </a:lnTo>
                <a:lnTo>
                  <a:pt x="486" y="371"/>
                </a:lnTo>
                <a:lnTo>
                  <a:pt x="486" y="369"/>
                </a:lnTo>
                <a:lnTo>
                  <a:pt x="486" y="368"/>
                </a:lnTo>
                <a:lnTo>
                  <a:pt x="481" y="368"/>
                </a:lnTo>
                <a:lnTo>
                  <a:pt x="479" y="368"/>
                </a:lnTo>
                <a:lnTo>
                  <a:pt x="477" y="368"/>
                </a:lnTo>
                <a:lnTo>
                  <a:pt x="477" y="363"/>
                </a:lnTo>
                <a:lnTo>
                  <a:pt x="472" y="363"/>
                </a:lnTo>
                <a:lnTo>
                  <a:pt x="471" y="363"/>
                </a:lnTo>
                <a:lnTo>
                  <a:pt x="468" y="363"/>
                </a:lnTo>
                <a:lnTo>
                  <a:pt x="468" y="371"/>
                </a:lnTo>
                <a:lnTo>
                  <a:pt x="468" y="372"/>
                </a:lnTo>
                <a:lnTo>
                  <a:pt x="466" y="372"/>
                </a:lnTo>
                <a:lnTo>
                  <a:pt x="458" y="372"/>
                </a:lnTo>
                <a:lnTo>
                  <a:pt x="458" y="374"/>
                </a:lnTo>
                <a:lnTo>
                  <a:pt x="458" y="384"/>
                </a:lnTo>
                <a:lnTo>
                  <a:pt x="458" y="394"/>
                </a:lnTo>
                <a:lnTo>
                  <a:pt x="458" y="395"/>
                </a:lnTo>
                <a:lnTo>
                  <a:pt x="458" y="399"/>
                </a:lnTo>
                <a:lnTo>
                  <a:pt x="458" y="404"/>
                </a:lnTo>
                <a:lnTo>
                  <a:pt x="458" y="407"/>
                </a:lnTo>
                <a:lnTo>
                  <a:pt x="458" y="410"/>
                </a:lnTo>
                <a:lnTo>
                  <a:pt x="458" y="412"/>
                </a:lnTo>
                <a:lnTo>
                  <a:pt x="458" y="413"/>
                </a:lnTo>
                <a:lnTo>
                  <a:pt x="458" y="415"/>
                </a:lnTo>
                <a:lnTo>
                  <a:pt x="458" y="417"/>
                </a:lnTo>
                <a:lnTo>
                  <a:pt x="458" y="420"/>
                </a:lnTo>
                <a:lnTo>
                  <a:pt x="456" y="420"/>
                </a:lnTo>
                <a:lnTo>
                  <a:pt x="454" y="420"/>
                </a:lnTo>
                <a:lnTo>
                  <a:pt x="443" y="420"/>
                </a:lnTo>
                <a:lnTo>
                  <a:pt x="441" y="420"/>
                </a:lnTo>
                <a:lnTo>
                  <a:pt x="438" y="420"/>
                </a:lnTo>
                <a:lnTo>
                  <a:pt x="425" y="420"/>
                </a:lnTo>
                <a:lnTo>
                  <a:pt x="423" y="420"/>
                </a:lnTo>
                <a:lnTo>
                  <a:pt x="414" y="420"/>
                </a:lnTo>
                <a:lnTo>
                  <a:pt x="410" y="421"/>
                </a:lnTo>
                <a:lnTo>
                  <a:pt x="409" y="421"/>
                </a:lnTo>
                <a:lnTo>
                  <a:pt x="405" y="421"/>
                </a:lnTo>
                <a:lnTo>
                  <a:pt x="402" y="421"/>
                </a:lnTo>
                <a:lnTo>
                  <a:pt x="397" y="421"/>
                </a:lnTo>
                <a:lnTo>
                  <a:pt x="396" y="421"/>
                </a:lnTo>
                <a:lnTo>
                  <a:pt x="394" y="421"/>
                </a:lnTo>
                <a:lnTo>
                  <a:pt x="392" y="421"/>
                </a:lnTo>
                <a:lnTo>
                  <a:pt x="391" y="421"/>
                </a:lnTo>
                <a:lnTo>
                  <a:pt x="386" y="421"/>
                </a:lnTo>
                <a:lnTo>
                  <a:pt x="384" y="421"/>
                </a:lnTo>
                <a:lnTo>
                  <a:pt x="379" y="421"/>
                </a:lnTo>
                <a:lnTo>
                  <a:pt x="378" y="421"/>
                </a:lnTo>
                <a:lnTo>
                  <a:pt x="376" y="421"/>
                </a:lnTo>
                <a:lnTo>
                  <a:pt x="374" y="421"/>
                </a:lnTo>
                <a:lnTo>
                  <a:pt x="374" y="423"/>
                </a:lnTo>
                <a:lnTo>
                  <a:pt x="374" y="428"/>
                </a:lnTo>
                <a:lnTo>
                  <a:pt x="374" y="430"/>
                </a:lnTo>
                <a:lnTo>
                  <a:pt x="374" y="431"/>
                </a:lnTo>
                <a:lnTo>
                  <a:pt x="371" y="431"/>
                </a:lnTo>
                <a:lnTo>
                  <a:pt x="369" y="431"/>
                </a:lnTo>
                <a:lnTo>
                  <a:pt x="366" y="431"/>
                </a:lnTo>
                <a:lnTo>
                  <a:pt x="361" y="431"/>
                </a:lnTo>
                <a:lnTo>
                  <a:pt x="360" y="431"/>
                </a:lnTo>
                <a:lnTo>
                  <a:pt x="355" y="431"/>
                </a:lnTo>
                <a:lnTo>
                  <a:pt x="355" y="428"/>
                </a:lnTo>
                <a:lnTo>
                  <a:pt x="353" y="428"/>
                </a:lnTo>
                <a:lnTo>
                  <a:pt x="348" y="428"/>
                </a:lnTo>
                <a:lnTo>
                  <a:pt x="343" y="428"/>
                </a:lnTo>
                <a:lnTo>
                  <a:pt x="337" y="428"/>
                </a:lnTo>
                <a:lnTo>
                  <a:pt x="337" y="439"/>
                </a:lnTo>
                <a:lnTo>
                  <a:pt x="337" y="441"/>
                </a:lnTo>
                <a:lnTo>
                  <a:pt x="337" y="443"/>
                </a:lnTo>
                <a:lnTo>
                  <a:pt x="337" y="446"/>
                </a:lnTo>
                <a:lnTo>
                  <a:pt x="337" y="448"/>
                </a:lnTo>
                <a:lnTo>
                  <a:pt x="337" y="451"/>
                </a:lnTo>
                <a:lnTo>
                  <a:pt x="337" y="454"/>
                </a:lnTo>
                <a:lnTo>
                  <a:pt x="337" y="456"/>
                </a:lnTo>
                <a:lnTo>
                  <a:pt x="337" y="457"/>
                </a:lnTo>
                <a:lnTo>
                  <a:pt x="338" y="459"/>
                </a:lnTo>
                <a:lnTo>
                  <a:pt x="338" y="461"/>
                </a:lnTo>
                <a:lnTo>
                  <a:pt x="338" y="466"/>
                </a:lnTo>
                <a:lnTo>
                  <a:pt x="338" y="474"/>
                </a:lnTo>
                <a:lnTo>
                  <a:pt x="338" y="484"/>
                </a:lnTo>
                <a:lnTo>
                  <a:pt x="338" y="485"/>
                </a:lnTo>
                <a:lnTo>
                  <a:pt x="347" y="485"/>
                </a:lnTo>
                <a:lnTo>
                  <a:pt x="348" y="485"/>
                </a:lnTo>
                <a:lnTo>
                  <a:pt x="353" y="484"/>
                </a:lnTo>
                <a:lnTo>
                  <a:pt x="356" y="484"/>
                </a:lnTo>
                <a:lnTo>
                  <a:pt x="356" y="488"/>
                </a:lnTo>
                <a:lnTo>
                  <a:pt x="356" y="493"/>
                </a:lnTo>
                <a:lnTo>
                  <a:pt x="356" y="495"/>
                </a:lnTo>
                <a:lnTo>
                  <a:pt x="358" y="511"/>
                </a:lnTo>
                <a:lnTo>
                  <a:pt x="358" y="515"/>
                </a:lnTo>
                <a:lnTo>
                  <a:pt x="358" y="518"/>
                </a:lnTo>
                <a:lnTo>
                  <a:pt x="358" y="521"/>
                </a:lnTo>
                <a:lnTo>
                  <a:pt x="358" y="523"/>
                </a:lnTo>
                <a:lnTo>
                  <a:pt x="365" y="523"/>
                </a:lnTo>
                <a:lnTo>
                  <a:pt x="368" y="523"/>
                </a:lnTo>
                <a:lnTo>
                  <a:pt x="371" y="523"/>
                </a:lnTo>
                <a:lnTo>
                  <a:pt x="374" y="523"/>
                </a:lnTo>
                <a:lnTo>
                  <a:pt x="378" y="523"/>
                </a:lnTo>
                <a:lnTo>
                  <a:pt x="381" y="523"/>
                </a:lnTo>
                <a:lnTo>
                  <a:pt x="383" y="523"/>
                </a:lnTo>
                <a:lnTo>
                  <a:pt x="387" y="523"/>
                </a:lnTo>
                <a:lnTo>
                  <a:pt x="391" y="523"/>
                </a:lnTo>
                <a:lnTo>
                  <a:pt x="392" y="523"/>
                </a:lnTo>
                <a:lnTo>
                  <a:pt x="396" y="523"/>
                </a:lnTo>
                <a:lnTo>
                  <a:pt x="397" y="523"/>
                </a:lnTo>
                <a:lnTo>
                  <a:pt x="404" y="523"/>
                </a:lnTo>
                <a:lnTo>
                  <a:pt x="407" y="523"/>
                </a:lnTo>
                <a:lnTo>
                  <a:pt x="407" y="528"/>
                </a:lnTo>
                <a:lnTo>
                  <a:pt x="407" y="533"/>
                </a:lnTo>
                <a:lnTo>
                  <a:pt x="407" y="537"/>
                </a:lnTo>
                <a:lnTo>
                  <a:pt x="407" y="539"/>
                </a:lnTo>
                <a:lnTo>
                  <a:pt x="407" y="541"/>
                </a:lnTo>
                <a:lnTo>
                  <a:pt x="407" y="542"/>
                </a:lnTo>
                <a:lnTo>
                  <a:pt x="407" y="551"/>
                </a:lnTo>
                <a:lnTo>
                  <a:pt x="409" y="554"/>
                </a:lnTo>
                <a:lnTo>
                  <a:pt x="409" y="555"/>
                </a:lnTo>
                <a:lnTo>
                  <a:pt x="409" y="559"/>
                </a:lnTo>
                <a:lnTo>
                  <a:pt x="409" y="560"/>
                </a:lnTo>
                <a:lnTo>
                  <a:pt x="409" y="565"/>
                </a:lnTo>
                <a:lnTo>
                  <a:pt x="409" y="569"/>
                </a:lnTo>
                <a:lnTo>
                  <a:pt x="409" y="577"/>
                </a:lnTo>
                <a:lnTo>
                  <a:pt x="409" y="583"/>
                </a:lnTo>
                <a:lnTo>
                  <a:pt x="409" y="587"/>
                </a:lnTo>
                <a:lnTo>
                  <a:pt x="409" y="588"/>
                </a:lnTo>
                <a:lnTo>
                  <a:pt x="409" y="590"/>
                </a:lnTo>
                <a:lnTo>
                  <a:pt x="409" y="591"/>
                </a:lnTo>
                <a:lnTo>
                  <a:pt x="409" y="593"/>
                </a:lnTo>
                <a:lnTo>
                  <a:pt x="409" y="596"/>
                </a:lnTo>
                <a:lnTo>
                  <a:pt x="412" y="596"/>
                </a:lnTo>
                <a:lnTo>
                  <a:pt x="422" y="596"/>
                </a:lnTo>
                <a:lnTo>
                  <a:pt x="422" y="600"/>
                </a:lnTo>
                <a:lnTo>
                  <a:pt x="422" y="604"/>
                </a:lnTo>
                <a:lnTo>
                  <a:pt x="422" y="609"/>
                </a:lnTo>
                <a:lnTo>
                  <a:pt x="422" y="619"/>
                </a:lnTo>
                <a:lnTo>
                  <a:pt x="422" y="626"/>
                </a:lnTo>
                <a:lnTo>
                  <a:pt x="422" y="627"/>
                </a:lnTo>
                <a:lnTo>
                  <a:pt x="422" y="629"/>
                </a:lnTo>
                <a:lnTo>
                  <a:pt x="422" y="632"/>
                </a:lnTo>
                <a:lnTo>
                  <a:pt x="422" y="637"/>
                </a:lnTo>
                <a:lnTo>
                  <a:pt x="423" y="649"/>
                </a:lnTo>
                <a:lnTo>
                  <a:pt x="423" y="650"/>
                </a:lnTo>
                <a:lnTo>
                  <a:pt x="412" y="650"/>
                </a:lnTo>
                <a:lnTo>
                  <a:pt x="407" y="650"/>
                </a:lnTo>
                <a:lnTo>
                  <a:pt x="405" y="650"/>
                </a:lnTo>
                <a:lnTo>
                  <a:pt x="402" y="650"/>
                </a:lnTo>
                <a:lnTo>
                  <a:pt x="399" y="650"/>
                </a:lnTo>
                <a:lnTo>
                  <a:pt x="397" y="650"/>
                </a:lnTo>
                <a:lnTo>
                  <a:pt x="384" y="650"/>
                </a:lnTo>
                <a:lnTo>
                  <a:pt x="381" y="650"/>
                </a:lnTo>
                <a:lnTo>
                  <a:pt x="374" y="650"/>
                </a:lnTo>
                <a:lnTo>
                  <a:pt x="373" y="650"/>
                </a:lnTo>
                <a:lnTo>
                  <a:pt x="371" y="650"/>
                </a:lnTo>
                <a:lnTo>
                  <a:pt x="352" y="652"/>
                </a:lnTo>
                <a:lnTo>
                  <a:pt x="345" y="652"/>
                </a:lnTo>
                <a:lnTo>
                  <a:pt x="338" y="652"/>
                </a:lnTo>
                <a:lnTo>
                  <a:pt x="337" y="652"/>
                </a:lnTo>
                <a:lnTo>
                  <a:pt x="335" y="652"/>
                </a:lnTo>
                <a:lnTo>
                  <a:pt x="330" y="652"/>
                </a:lnTo>
                <a:lnTo>
                  <a:pt x="329" y="652"/>
                </a:lnTo>
                <a:lnTo>
                  <a:pt x="327" y="652"/>
                </a:lnTo>
                <a:lnTo>
                  <a:pt x="325" y="652"/>
                </a:lnTo>
                <a:lnTo>
                  <a:pt x="324" y="652"/>
                </a:lnTo>
                <a:lnTo>
                  <a:pt x="317" y="652"/>
                </a:lnTo>
                <a:lnTo>
                  <a:pt x="314" y="652"/>
                </a:lnTo>
                <a:lnTo>
                  <a:pt x="311" y="652"/>
                </a:lnTo>
                <a:lnTo>
                  <a:pt x="307" y="652"/>
                </a:lnTo>
                <a:lnTo>
                  <a:pt x="304" y="652"/>
                </a:lnTo>
                <a:lnTo>
                  <a:pt x="299" y="652"/>
                </a:lnTo>
                <a:lnTo>
                  <a:pt x="298" y="652"/>
                </a:lnTo>
                <a:lnTo>
                  <a:pt x="293" y="652"/>
                </a:lnTo>
                <a:lnTo>
                  <a:pt x="288" y="652"/>
                </a:lnTo>
                <a:lnTo>
                  <a:pt x="283" y="652"/>
                </a:lnTo>
                <a:lnTo>
                  <a:pt x="281" y="652"/>
                </a:lnTo>
                <a:lnTo>
                  <a:pt x="280" y="652"/>
                </a:lnTo>
                <a:lnTo>
                  <a:pt x="276" y="652"/>
                </a:lnTo>
                <a:lnTo>
                  <a:pt x="275" y="652"/>
                </a:lnTo>
                <a:lnTo>
                  <a:pt x="273" y="652"/>
                </a:lnTo>
                <a:lnTo>
                  <a:pt x="271" y="652"/>
                </a:lnTo>
                <a:lnTo>
                  <a:pt x="270" y="652"/>
                </a:lnTo>
                <a:lnTo>
                  <a:pt x="263" y="652"/>
                </a:lnTo>
                <a:lnTo>
                  <a:pt x="260" y="652"/>
                </a:lnTo>
                <a:lnTo>
                  <a:pt x="255" y="652"/>
                </a:lnTo>
                <a:lnTo>
                  <a:pt x="252" y="653"/>
                </a:lnTo>
                <a:lnTo>
                  <a:pt x="245" y="653"/>
                </a:lnTo>
                <a:lnTo>
                  <a:pt x="237" y="653"/>
                </a:lnTo>
                <a:lnTo>
                  <a:pt x="234" y="653"/>
                </a:lnTo>
                <a:lnTo>
                  <a:pt x="232" y="653"/>
                </a:lnTo>
                <a:lnTo>
                  <a:pt x="231" y="653"/>
                </a:lnTo>
                <a:lnTo>
                  <a:pt x="229" y="653"/>
                </a:lnTo>
                <a:lnTo>
                  <a:pt x="213" y="653"/>
                </a:lnTo>
                <a:lnTo>
                  <a:pt x="209" y="653"/>
                </a:lnTo>
                <a:lnTo>
                  <a:pt x="209" y="655"/>
                </a:lnTo>
                <a:lnTo>
                  <a:pt x="204" y="655"/>
                </a:lnTo>
                <a:lnTo>
                  <a:pt x="203" y="655"/>
                </a:lnTo>
                <a:lnTo>
                  <a:pt x="195" y="655"/>
                </a:lnTo>
                <a:lnTo>
                  <a:pt x="185" y="655"/>
                </a:lnTo>
                <a:lnTo>
                  <a:pt x="183" y="655"/>
                </a:lnTo>
                <a:lnTo>
                  <a:pt x="175" y="655"/>
                </a:lnTo>
                <a:lnTo>
                  <a:pt x="170" y="655"/>
                </a:lnTo>
                <a:lnTo>
                  <a:pt x="169" y="655"/>
                </a:lnTo>
                <a:lnTo>
                  <a:pt x="162" y="655"/>
                </a:lnTo>
                <a:lnTo>
                  <a:pt x="149" y="655"/>
                </a:lnTo>
                <a:lnTo>
                  <a:pt x="147" y="655"/>
                </a:lnTo>
                <a:lnTo>
                  <a:pt x="146" y="655"/>
                </a:lnTo>
                <a:lnTo>
                  <a:pt x="142" y="657"/>
                </a:lnTo>
                <a:lnTo>
                  <a:pt x="141" y="657"/>
                </a:lnTo>
                <a:lnTo>
                  <a:pt x="136" y="657"/>
                </a:lnTo>
                <a:lnTo>
                  <a:pt x="129" y="657"/>
                </a:lnTo>
                <a:lnTo>
                  <a:pt x="129" y="653"/>
                </a:lnTo>
                <a:lnTo>
                  <a:pt x="131" y="650"/>
                </a:lnTo>
                <a:lnTo>
                  <a:pt x="131" y="649"/>
                </a:lnTo>
                <a:lnTo>
                  <a:pt x="131" y="647"/>
                </a:lnTo>
                <a:lnTo>
                  <a:pt x="129" y="647"/>
                </a:lnTo>
                <a:lnTo>
                  <a:pt x="129" y="642"/>
                </a:lnTo>
                <a:lnTo>
                  <a:pt x="129" y="629"/>
                </a:lnTo>
                <a:lnTo>
                  <a:pt x="129" y="627"/>
                </a:lnTo>
                <a:lnTo>
                  <a:pt x="129" y="621"/>
                </a:lnTo>
                <a:lnTo>
                  <a:pt x="129" y="619"/>
                </a:lnTo>
                <a:lnTo>
                  <a:pt x="129" y="614"/>
                </a:lnTo>
                <a:lnTo>
                  <a:pt x="129" y="609"/>
                </a:lnTo>
                <a:lnTo>
                  <a:pt x="129" y="601"/>
                </a:lnTo>
                <a:lnTo>
                  <a:pt x="131" y="601"/>
                </a:lnTo>
                <a:lnTo>
                  <a:pt x="133" y="601"/>
                </a:lnTo>
                <a:lnTo>
                  <a:pt x="136" y="601"/>
                </a:lnTo>
                <a:lnTo>
                  <a:pt x="137" y="601"/>
                </a:lnTo>
                <a:lnTo>
                  <a:pt x="137" y="600"/>
                </a:lnTo>
                <a:lnTo>
                  <a:pt x="137" y="595"/>
                </a:lnTo>
                <a:lnTo>
                  <a:pt x="137" y="591"/>
                </a:lnTo>
                <a:lnTo>
                  <a:pt x="136" y="588"/>
                </a:lnTo>
                <a:lnTo>
                  <a:pt x="136" y="587"/>
                </a:lnTo>
                <a:lnTo>
                  <a:pt x="136" y="583"/>
                </a:lnTo>
                <a:lnTo>
                  <a:pt x="136" y="582"/>
                </a:lnTo>
                <a:lnTo>
                  <a:pt x="136" y="580"/>
                </a:lnTo>
                <a:lnTo>
                  <a:pt x="136" y="578"/>
                </a:lnTo>
                <a:lnTo>
                  <a:pt x="136" y="577"/>
                </a:lnTo>
                <a:lnTo>
                  <a:pt x="136" y="573"/>
                </a:lnTo>
                <a:lnTo>
                  <a:pt x="136" y="572"/>
                </a:lnTo>
                <a:lnTo>
                  <a:pt x="136" y="570"/>
                </a:lnTo>
                <a:lnTo>
                  <a:pt x="136" y="569"/>
                </a:lnTo>
                <a:lnTo>
                  <a:pt x="136" y="567"/>
                </a:lnTo>
                <a:lnTo>
                  <a:pt x="136" y="564"/>
                </a:lnTo>
                <a:lnTo>
                  <a:pt x="136" y="562"/>
                </a:lnTo>
                <a:lnTo>
                  <a:pt x="136" y="559"/>
                </a:lnTo>
                <a:lnTo>
                  <a:pt x="136" y="557"/>
                </a:lnTo>
                <a:lnTo>
                  <a:pt x="136" y="555"/>
                </a:lnTo>
                <a:lnTo>
                  <a:pt x="136" y="554"/>
                </a:lnTo>
                <a:lnTo>
                  <a:pt x="136" y="551"/>
                </a:lnTo>
                <a:lnTo>
                  <a:pt x="136" y="549"/>
                </a:lnTo>
                <a:lnTo>
                  <a:pt x="136" y="547"/>
                </a:lnTo>
                <a:lnTo>
                  <a:pt x="136" y="546"/>
                </a:lnTo>
                <a:lnTo>
                  <a:pt x="136" y="544"/>
                </a:lnTo>
                <a:lnTo>
                  <a:pt x="136" y="541"/>
                </a:lnTo>
                <a:lnTo>
                  <a:pt x="136" y="539"/>
                </a:lnTo>
                <a:lnTo>
                  <a:pt x="136" y="534"/>
                </a:lnTo>
                <a:lnTo>
                  <a:pt x="136" y="529"/>
                </a:lnTo>
                <a:lnTo>
                  <a:pt x="136" y="528"/>
                </a:lnTo>
                <a:lnTo>
                  <a:pt x="136" y="524"/>
                </a:lnTo>
                <a:lnTo>
                  <a:pt x="136" y="520"/>
                </a:lnTo>
                <a:lnTo>
                  <a:pt x="136" y="515"/>
                </a:lnTo>
                <a:lnTo>
                  <a:pt x="136" y="513"/>
                </a:lnTo>
                <a:lnTo>
                  <a:pt x="136" y="511"/>
                </a:lnTo>
                <a:lnTo>
                  <a:pt x="134" y="505"/>
                </a:lnTo>
                <a:lnTo>
                  <a:pt x="134" y="502"/>
                </a:lnTo>
                <a:lnTo>
                  <a:pt x="134" y="500"/>
                </a:lnTo>
                <a:lnTo>
                  <a:pt x="134" y="498"/>
                </a:lnTo>
                <a:lnTo>
                  <a:pt x="136" y="493"/>
                </a:lnTo>
                <a:lnTo>
                  <a:pt x="136" y="492"/>
                </a:lnTo>
                <a:lnTo>
                  <a:pt x="136" y="490"/>
                </a:lnTo>
                <a:lnTo>
                  <a:pt x="134" y="490"/>
                </a:lnTo>
                <a:lnTo>
                  <a:pt x="134" y="480"/>
                </a:lnTo>
                <a:lnTo>
                  <a:pt x="134" y="470"/>
                </a:lnTo>
                <a:lnTo>
                  <a:pt x="134" y="464"/>
                </a:lnTo>
                <a:lnTo>
                  <a:pt x="134" y="462"/>
                </a:lnTo>
                <a:lnTo>
                  <a:pt x="134" y="459"/>
                </a:lnTo>
                <a:lnTo>
                  <a:pt x="134" y="439"/>
                </a:lnTo>
                <a:lnTo>
                  <a:pt x="134" y="426"/>
                </a:lnTo>
                <a:lnTo>
                  <a:pt x="134" y="415"/>
                </a:lnTo>
                <a:lnTo>
                  <a:pt x="134" y="413"/>
                </a:lnTo>
                <a:lnTo>
                  <a:pt x="134" y="404"/>
                </a:lnTo>
                <a:lnTo>
                  <a:pt x="134" y="399"/>
                </a:lnTo>
                <a:lnTo>
                  <a:pt x="134" y="395"/>
                </a:lnTo>
                <a:lnTo>
                  <a:pt x="134" y="392"/>
                </a:lnTo>
                <a:lnTo>
                  <a:pt x="134" y="384"/>
                </a:lnTo>
                <a:lnTo>
                  <a:pt x="134" y="379"/>
                </a:lnTo>
                <a:lnTo>
                  <a:pt x="134" y="366"/>
                </a:lnTo>
                <a:lnTo>
                  <a:pt x="134" y="364"/>
                </a:lnTo>
                <a:lnTo>
                  <a:pt x="133" y="359"/>
                </a:lnTo>
                <a:lnTo>
                  <a:pt x="133" y="353"/>
                </a:lnTo>
                <a:lnTo>
                  <a:pt x="133" y="337"/>
                </a:lnTo>
                <a:lnTo>
                  <a:pt x="133" y="333"/>
                </a:lnTo>
                <a:lnTo>
                  <a:pt x="133" y="327"/>
                </a:lnTo>
                <a:lnTo>
                  <a:pt x="133" y="323"/>
                </a:lnTo>
                <a:lnTo>
                  <a:pt x="131" y="323"/>
                </a:lnTo>
                <a:lnTo>
                  <a:pt x="123" y="323"/>
                </a:lnTo>
                <a:lnTo>
                  <a:pt x="106" y="323"/>
                </a:lnTo>
                <a:lnTo>
                  <a:pt x="105" y="323"/>
                </a:lnTo>
                <a:lnTo>
                  <a:pt x="102" y="323"/>
                </a:lnTo>
                <a:lnTo>
                  <a:pt x="87" y="323"/>
                </a:lnTo>
                <a:lnTo>
                  <a:pt x="87" y="322"/>
                </a:lnTo>
                <a:lnTo>
                  <a:pt x="87" y="309"/>
                </a:lnTo>
                <a:lnTo>
                  <a:pt x="87" y="307"/>
                </a:lnTo>
                <a:lnTo>
                  <a:pt x="85" y="297"/>
                </a:lnTo>
                <a:lnTo>
                  <a:pt x="85" y="292"/>
                </a:lnTo>
                <a:lnTo>
                  <a:pt x="85" y="291"/>
                </a:lnTo>
                <a:lnTo>
                  <a:pt x="85" y="287"/>
                </a:lnTo>
                <a:lnTo>
                  <a:pt x="85" y="286"/>
                </a:lnTo>
                <a:lnTo>
                  <a:pt x="85" y="283"/>
                </a:lnTo>
                <a:lnTo>
                  <a:pt x="85" y="270"/>
                </a:lnTo>
                <a:lnTo>
                  <a:pt x="84" y="268"/>
                </a:lnTo>
                <a:lnTo>
                  <a:pt x="80" y="268"/>
                </a:lnTo>
                <a:lnTo>
                  <a:pt x="75" y="270"/>
                </a:lnTo>
                <a:lnTo>
                  <a:pt x="72" y="270"/>
                </a:lnTo>
                <a:lnTo>
                  <a:pt x="64" y="270"/>
                </a:lnTo>
                <a:lnTo>
                  <a:pt x="62" y="270"/>
                </a:lnTo>
                <a:lnTo>
                  <a:pt x="59" y="270"/>
                </a:lnTo>
                <a:lnTo>
                  <a:pt x="57" y="270"/>
                </a:lnTo>
                <a:lnTo>
                  <a:pt x="49" y="270"/>
                </a:lnTo>
                <a:lnTo>
                  <a:pt x="44" y="270"/>
                </a:lnTo>
                <a:lnTo>
                  <a:pt x="41" y="270"/>
                </a:lnTo>
                <a:lnTo>
                  <a:pt x="38" y="270"/>
                </a:lnTo>
                <a:lnTo>
                  <a:pt x="36" y="270"/>
                </a:lnTo>
                <a:lnTo>
                  <a:pt x="35" y="270"/>
                </a:lnTo>
                <a:lnTo>
                  <a:pt x="31" y="270"/>
                </a:lnTo>
                <a:lnTo>
                  <a:pt x="30" y="270"/>
                </a:lnTo>
                <a:lnTo>
                  <a:pt x="28" y="270"/>
                </a:lnTo>
                <a:lnTo>
                  <a:pt x="25" y="270"/>
                </a:lnTo>
                <a:lnTo>
                  <a:pt x="20" y="270"/>
                </a:lnTo>
                <a:lnTo>
                  <a:pt x="13" y="270"/>
                </a:lnTo>
                <a:lnTo>
                  <a:pt x="10" y="270"/>
                </a:lnTo>
                <a:lnTo>
                  <a:pt x="8" y="270"/>
                </a:lnTo>
                <a:lnTo>
                  <a:pt x="7" y="270"/>
                </a:lnTo>
                <a:lnTo>
                  <a:pt x="2" y="270"/>
                </a:lnTo>
                <a:lnTo>
                  <a:pt x="2" y="266"/>
                </a:lnTo>
                <a:lnTo>
                  <a:pt x="2" y="265"/>
                </a:lnTo>
                <a:lnTo>
                  <a:pt x="2" y="261"/>
                </a:lnTo>
                <a:lnTo>
                  <a:pt x="2" y="258"/>
                </a:lnTo>
                <a:lnTo>
                  <a:pt x="2" y="256"/>
                </a:lnTo>
                <a:lnTo>
                  <a:pt x="2" y="255"/>
                </a:lnTo>
                <a:lnTo>
                  <a:pt x="2" y="247"/>
                </a:lnTo>
                <a:lnTo>
                  <a:pt x="2" y="237"/>
                </a:lnTo>
                <a:lnTo>
                  <a:pt x="2" y="222"/>
                </a:lnTo>
                <a:lnTo>
                  <a:pt x="2" y="214"/>
                </a:lnTo>
                <a:lnTo>
                  <a:pt x="0" y="214"/>
                </a:lnTo>
                <a:lnTo>
                  <a:pt x="0" y="206"/>
                </a:lnTo>
                <a:lnTo>
                  <a:pt x="0" y="204"/>
                </a:lnTo>
                <a:lnTo>
                  <a:pt x="0" y="178"/>
                </a:lnTo>
                <a:lnTo>
                  <a:pt x="0" y="175"/>
                </a:lnTo>
                <a:lnTo>
                  <a:pt x="0" y="173"/>
                </a:lnTo>
                <a:lnTo>
                  <a:pt x="0" y="171"/>
                </a:lnTo>
                <a:lnTo>
                  <a:pt x="0" y="170"/>
                </a:lnTo>
                <a:lnTo>
                  <a:pt x="0" y="167"/>
                </a:lnTo>
                <a:lnTo>
                  <a:pt x="0" y="162"/>
                </a:lnTo>
                <a:lnTo>
                  <a:pt x="0" y="160"/>
                </a:lnTo>
                <a:lnTo>
                  <a:pt x="0" y="157"/>
                </a:lnTo>
                <a:lnTo>
                  <a:pt x="0" y="154"/>
                </a:lnTo>
                <a:lnTo>
                  <a:pt x="0" y="152"/>
                </a:lnTo>
                <a:lnTo>
                  <a:pt x="0" y="150"/>
                </a:lnTo>
                <a:lnTo>
                  <a:pt x="0" y="149"/>
                </a:lnTo>
                <a:lnTo>
                  <a:pt x="0" y="145"/>
                </a:lnTo>
                <a:lnTo>
                  <a:pt x="0" y="142"/>
                </a:lnTo>
                <a:lnTo>
                  <a:pt x="0" y="140"/>
                </a:lnTo>
                <a:lnTo>
                  <a:pt x="0" y="139"/>
                </a:lnTo>
                <a:lnTo>
                  <a:pt x="0" y="137"/>
                </a:lnTo>
                <a:lnTo>
                  <a:pt x="0" y="136"/>
                </a:lnTo>
                <a:lnTo>
                  <a:pt x="0" y="134"/>
                </a:lnTo>
                <a:lnTo>
                  <a:pt x="0" y="132"/>
                </a:lnTo>
                <a:lnTo>
                  <a:pt x="0" y="127"/>
                </a:lnTo>
                <a:lnTo>
                  <a:pt x="0" y="126"/>
                </a:lnTo>
                <a:lnTo>
                  <a:pt x="0" y="124"/>
                </a:lnTo>
                <a:lnTo>
                  <a:pt x="0" y="122"/>
                </a:lnTo>
                <a:lnTo>
                  <a:pt x="0" y="121"/>
                </a:lnTo>
                <a:lnTo>
                  <a:pt x="0" y="119"/>
                </a:lnTo>
                <a:lnTo>
                  <a:pt x="0" y="116"/>
                </a:lnTo>
                <a:lnTo>
                  <a:pt x="0" y="114"/>
                </a:lnTo>
                <a:lnTo>
                  <a:pt x="0" y="113"/>
                </a:lnTo>
                <a:lnTo>
                  <a:pt x="0" y="111"/>
                </a:lnTo>
                <a:lnTo>
                  <a:pt x="0" y="109"/>
                </a:lnTo>
                <a:lnTo>
                  <a:pt x="0" y="108"/>
                </a:lnTo>
                <a:lnTo>
                  <a:pt x="0" y="106"/>
                </a:lnTo>
                <a:lnTo>
                  <a:pt x="0" y="104"/>
                </a:lnTo>
                <a:lnTo>
                  <a:pt x="0" y="101"/>
                </a:lnTo>
                <a:lnTo>
                  <a:pt x="0" y="95"/>
                </a:lnTo>
                <a:lnTo>
                  <a:pt x="0" y="93"/>
                </a:lnTo>
                <a:lnTo>
                  <a:pt x="0" y="91"/>
                </a:lnTo>
                <a:lnTo>
                  <a:pt x="0" y="88"/>
                </a:lnTo>
                <a:lnTo>
                  <a:pt x="0" y="87"/>
                </a:lnTo>
                <a:lnTo>
                  <a:pt x="0" y="83"/>
                </a:lnTo>
                <a:lnTo>
                  <a:pt x="0" y="78"/>
                </a:lnTo>
                <a:lnTo>
                  <a:pt x="0" y="77"/>
                </a:lnTo>
                <a:lnTo>
                  <a:pt x="0" y="75"/>
                </a:lnTo>
                <a:lnTo>
                  <a:pt x="0" y="73"/>
                </a:lnTo>
                <a:lnTo>
                  <a:pt x="0" y="72"/>
                </a:lnTo>
                <a:lnTo>
                  <a:pt x="0" y="70"/>
                </a:lnTo>
                <a:lnTo>
                  <a:pt x="2" y="70"/>
                </a:lnTo>
                <a:lnTo>
                  <a:pt x="3" y="70"/>
                </a:lnTo>
                <a:lnTo>
                  <a:pt x="5" y="70"/>
                </a:lnTo>
                <a:lnTo>
                  <a:pt x="5" y="72"/>
                </a:lnTo>
                <a:lnTo>
                  <a:pt x="5" y="70"/>
                </a:lnTo>
                <a:lnTo>
                  <a:pt x="5" y="72"/>
                </a:lnTo>
                <a:lnTo>
                  <a:pt x="7" y="72"/>
                </a:lnTo>
                <a:lnTo>
                  <a:pt x="7" y="70"/>
                </a:lnTo>
                <a:lnTo>
                  <a:pt x="8" y="70"/>
                </a:lnTo>
                <a:lnTo>
                  <a:pt x="10" y="70"/>
                </a:lnTo>
                <a:lnTo>
                  <a:pt x="12" y="70"/>
                </a:lnTo>
                <a:lnTo>
                  <a:pt x="13" y="70"/>
                </a:lnTo>
                <a:lnTo>
                  <a:pt x="12" y="70"/>
                </a:lnTo>
                <a:lnTo>
                  <a:pt x="10" y="70"/>
                </a:lnTo>
                <a:lnTo>
                  <a:pt x="10" y="72"/>
                </a:lnTo>
                <a:lnTo>
                  <a:pt x="8" y="72"/>
                </a:lnTo>
                <a:lnTo>
                  <a:pt x="8" y="70"/>
                </a:lnTo>
                <a:lnTo>
                  <a:pt x="8" y="72"/>
                </a:lnTo>
                <a:lnTo>
                  <a:pt x="7" y="72"/>
                </a:lnTo>
                <a:lnTo>
                  <a:pt x="8" y="72"/>
                </a:lnTo>
                <a:lnTo>
                  <a:pt x="10" y="72"/>
                </a:lnTo>
                <a:lnTo>
                  <a:pt x="12" y="72"/>
                </a:lnTo>
                <a:lnTo>
                  <a:pt x="12" y="70"/>
                </a:lnTo>
                <a:lnTo>
                  <a:pt x="12" y="72"/>
                </a:lnTo>
                <a:lnTo>
                  <a:pt x="12" y="70"/>
                </a:lnTo>
                <a:lnTo>
                  <a:pt x="13" y="70"/>
                </a:lnTo>
                <a:lnTo>
                  <a:pt x="15" y="70"/>
                </a:lnTo>
                <a:lnTo>
                  <a:pt x="17" y="70"/>
                </a:lnTo>
                <a:lnTo>
                  <a:pt x="18" y="70"/>
                </a:lnTo>
                <a:lnTo>
                  <a:pt x="20" y="70"/>
                </a:lnTo>
                <a:lnTo>
                  <a:pt x="20" y="69"/>
                </a:lnTo>
                <a:lnTo>
                  <a:pt x="20" y="70"/>
                </a:lnTo>
                <a:lnTo>
                  <a:pt x="20" y="69"/>
                </a:lnTo>
                <a:lnTo>
                  <a:pt x="21" y="69"/>
                </a:lnTo>
                <a:lnTo>
                  <a:pt x="20" y="69"/>
                </a:lnTo>
                <a:lnTo>
                  <a:pt x="21" y="69"/>
                </a:lnTo>
                <a:lnTo>
                  <a:pt x="23" y="69"/>
                </a:lnTo>
                <a:lnTo>
                  <a:pt x="25" y="69"/>
                </a:lnTo>
                <a:lnTo>
                  <a:pt x="26" y="69"/>
                </a:lnTo>
                <a:lnTo>
                  <a:pt x="28" y="69"/>
                </a:lnTo>
                <a:lnTo>
                  <a:pt x="28" y="67"/>
                </a:lnTo>
                <a:lnTo>
                  <a:pt x="30" y="67"/>
                </a:lnTo>
                <a:lnTo>
                  <a:pt x="31" y="67"/>
                </a:lnTo>
                <a:lnTo>
                  <a:pt x="33" y="67"/>
                </a:lnTo>
                <a:lnTo>
                  <a:pt x="35" y="67"/>
                </a:lnTo>
                <a:lnTo>
                  <a:pt x="36" y="65"/>
                </a:lnTo>
                <a:lnTo>
                  <a:pt x="38" y="65"/>
                </a:lnTo>
                <a:lnTo>
                  <a:pt x="39" y="64"/>
                </a:lnTo>
                <a:lnTo>
                  <a:pt x="41" y="64"/>
                </a:lnTo>
                <a:lnTo>
                  <a:pt x="43" y="64"/>
                </a:lnTo>
                <a:lnTo>
                  <a:pt x="43" y="62"/>
                </a:lnTo>
                <a:lnTo>
                  <a:pt x="44" y="62"/>
                </a:lnTo>
                <a:lnTo>
                  <a:pt x="43" y="64"/>
                </a:lnTo>
                <a:lnTo>
                  <a:pt x="44" y="64"/>
                </a:lnTo>
                <a:lnTo>
                  <a:pt x="44" y="62"/>
                </a:lnTo>
                <a:lnTo>
                  <a:pt x="46" y="62"/>
                </a:lnTo>
                <a:lnTo>
                  <a:pt x="48" y="62"/>
                </a:lnTo>
                <a:lnTo>
                  <a:pt x="48" y="60"/>
                </a:lnTo>
                <a:lnTo>
                  <a:pt x="46" y="60"/>
                </a:lnTo>
                <a:lnTo>
                  <a:pt x="46" y="62"/>
                </a:lnTo>
                <a:lnTo>
                  <a:pt x="44" y="62"/>
                </a:lnTo>
                <a:lnTo>
                  <a:pt x="46" y="60"/>
                </a:lnTo>
                <a:lnTo>
                  <a:pt x="48" y="60"/>
                </a:lnTo>
                <a:lnTo>
                  <a:pt x="48" y="59"/>
                </a:lnTo>
                <a:lnTo>
                  <a:pt x="49" y="59"/>
                </a:lnTo>
                <a:lnTo>
                  <a:pt x="49" y="60"/>
                </a:lnTo>
                <a:lnTo>
                  <a:pt x="51" y="60"/>
                </a:lnTo>
                <a:lnTo>
                  <a:pt x="51" y="59"/>
                </a:lnTo>
                <a:lnTo>
                  <a:pt x="53" y="59"/>
                </a:lnTo>
                <a:lnTo>
                  <a:pt x="53" y="57"/>
                </a:lnTo>
                <a:lnTo>
                  <a:pt x="54" y="57"/>
                </a:lnTo>
                <a:lnTo>
                  <a:pt x="56" y="57"/>
                </a:lnTo>
                <a:lnTo>
                  <a:pt x="57" y="57"/>
                </a:lnTo>
                <a:lnTo>
                  <a:pt x="59" y="57"/>
                </a:lnTo>
                <a:lnTo>
                  <a:pt x="61" y="57"/>
                </a:lnTo>
                <a:lnTo>
                  <a:pt x="61" y="59"/>
                </a:lnTo>
                <a:lnTo>
                  <a:pt x="62" y="60"/>
                </a:lnTo>
                <a:lnTo>
                  <a:pt x="64" y="60"/>
                </a:lnTo>
                <a:lnTo>
                  <a:pt x="66" y="60"/>
                </a:lnTo>
                <a:lnTo>
                  <a:pt x="67" y="59"/>
                </a:lnTo>
                <a:lnTo>
                  <a:pt x="67" y="60"/>
                </a:lnTo>
                <a:lnTo>
                  <a:pt x="67" y="59"/>
                </a:lnTo>
                <a:lnTo>
                  <a:pt x="69" y="59"/>
                </a:lnTo>
                <a:lnTo>
                  <a:pt x="70" y="59"/>
                </a:lnTo>
                <a:lnTo>
                  <a:pt x="72" y="59"/>
                </a:lnTo>
                <a:lnTo>
                  <a:pt x="72" y="57"/>
                </a:lnTo>
                <a:lnTo>
                  <a:pt x="74" y="57"/>
                </a:lnTo>
                <a:lnTo>
                  <a:pt x="75" y="57"/>
                </a:lnTo>
                <a:lnTo>
                  <a:pt x="75" y="59"/>
                </a:lnTo>
                <a:lnTo>
                  <a:pt x="77" y="59"/>
                </a:lnTo>
                <a:lnTo>
                  <a:pt x="77" y="57"/>
                </a:lnTo>
                <a:lnTo>
                  <a:pt x="79" y="57"/>
                </a:lnTo>
                <a:lnTo>
                  <a:pt x="79" y="59"/>
                </a:lnTo>
                <a:lnTo>
                  <a:pt x="80" y="59"/>
                </a:lnTo>
                <a:lnTo>
                  <a:pt x="82" y="59"/>
                </a:lnTo>
                <a:lnTo>
                  <a:pt x="84" y="59"/>
                </a:lnTo>
                <a:lnTo>
                  <a:pt x="85" y="59"/>
                </a:lnTo>
                <a:lnTo>
                  <a:pt x="87" y="59"/>
                </a:lnTo>
                <a:lnTo>
                  <a:pt x="87" y="60"/>
                </a:lnTo>
                <a:lnTo>
                  <a:pt x="88" y="60"/>
                </a:lnTo>
                <a:lnTo>
                  <a:pt x="90" y="60"/>
                </a:lnTo>
                <a:lnTo>
                  <a:pt x="92" y="60"/>
                </a:lnTo>
                <a:lnTo>
                  <a:pt x="92" y="62"/>
                </a:lnTo>
                <a:lnTo>
                  <a:pt x="93" y="62"/>
                </a:lnTo>
                <a:lnTo>
                  <a:pt x="95" y="62"/>
                </a:lnTo>
                <a:lnTo>
                  <a:pt x="95" y="64"/>
                </a:lnTo>
                <a:lnTo>
                  <a:pt x="95" y="62"/>
                </a:lnTo>
                <a:lnTo>
                  <a:pt x="97" y="62"/>
                </a:lnTo>
                <a:lnTo>
                  <a:pt x="97" y="64"/>
                </a:lnTo>
                <a:lnTo>
                  <a:pt x="98" y="64"/>
                </a:lnTo>
                <a:lnTo>
                  <a:pt x="100" y="64"/>
                </a:lnTo>
                <a:lnTo>
                  <a:pt x="102" y="64"/>
                </a:lnTo>
                <a:lnTo>
                  <a:pt x="103" y="64"/>
                </a:lnTo>
                <a:lnTo>
                  <a:pt x="105" y="64"/>
                </a:lnTo>
                <a:lnTo>
                  <a:pt x="105" y="65"/>
                </a:lnTo>
                <a:lnTo>
                  <a:pt x="106" y="64"/>
                </a:lnTo>
                <a:lnTo>
                  <a:pt x="106" y="65"/>
                </a:lnTo>
                <a:lnTo>
                  <a:pt x="108" y="65"/>
                </a:lnTo>
                <a:lnTo>
                  <a:pt x="110" y="65"/>
                </a:lnTo>
                <a:lnTo>
                  <a:pt x="110" y="64"/>
                </a:lnTo>
                <a:lnTo>
                  <a:pt x="110" y="65"/>
                </a:lnTo>
                <a:lnTo>
                  <a:pt x="111" y="65"/>
                </a:lnTo>
                <a:lnTo>
                  <a:pt x="113" y="65"/>
                </a:lnTo>
                <a:lnTo>
                  <a:pt x="113" y="64"/>
                </a:lnTo>
                <a:lnTo>
                  <a:pt x="115" y="64"/>
                </a:lnTo>
                <a:lnTo>
                  <a:pt x="116" y="64"/>
                </a:lnTo>
                <a:lnTo>
                  <a:pt x="116" y="65"/>
                </a:lnTo>
                <a:lnTo>
                  <a:pt x="116" y="67"/>
                </a:lnTo>
                <a:lnTo>
                  <a:pt x="116" y="65"/>
                </a:lnTo>
                <a:lnTo>
                  <a:pt x="116" y="64"/>
                </a:lnTo>
                <a:lnTo>
                  <a:pt x="118" y="64"/>
                </a:lnTo>
                <a:lnTo>
                  <a:pt x="120" y="64"/>
                </a:lnTo>
                <a:lnTo>
                  <a:pt x="121" y="65"/>
                </a:lnTo>
                <a:lnTo>
                  <a:pt x="121" y="64"/>
                </a:lnTo>
                <a:lnTo>
                  <a:pt x="120" y="64"/>
                </a:lnTo>
                <a:lnTo>
                  <a:pt x="121" y="64"/>
                </a:lnTo>
                <a:lnTo>
                  <a:pt x="123" y="64"/>
                </a:lnTo>
                <a:lnTo>
                  <a:pt x="123" y="65"/>
                </a:lnTo>
                <a:lnTo>
                  <a:pt x="123" y="64"/>
                </a:lnTo>
                <a:lnTo>
                  <a:pt x="124" y="64"/>
                </a:lnTo>
                <a:lnTo>
                  <a:pt x="126" y="64"/>
                </a:lnTo>
                <a:lnTo>
                  <a:pt x="128" y="64"/>
                </a:lnTo>
                <a:lnTo>
                  <a:pt x="128" y="65"/>
                </a:lnTo>
                <a:lnTo>
                  <a:pt x="129" y="65"/>
                </a:lnTo>
                <a:lnTo>
                  <a:pt x="129" y="64"/>
                </a:lnTo>
                <a:lnTo>
                  <a:pt x="131" y="64"/>
                </a:lnTo>
                <a:lnTo>
                  <a:pt x="129" y="64"/>
                </a:lnTo>
                <a:lnTo>
                  <a:pt x="131" y="64"/>
                </a:lnTo>
                <a:lnTo>
                  <a:pt x="133" y="64"/>
                </a:lnTo>
                <a:lnTo>
                  <a:pt x="134" y="64"/>
                </a:lnTo>
                <a:lnTo>
                  <a:pt x="136" y="64"/>
                </a:lnTo>
                <a:lnTo>
                  <a:pt x="136" y="62"/>
                </a:lnTo>
                <a:lnTo>
                  <a:pt x="136" y="64"/>
                </a:lnTo>
                <a:lnTo>
                  <a:pt x="137" y="64"/>
                </a:lnTo>
                <a:lnTo>
                  <a:pt x="137" y="62"/>
                </a:lnTo>
                <a:lnTo>
                  <a:pt x="139" y="62"/>
                </a:lnTo>
                <a:lnTo>
                  <a:pt x="141" y="62"/>
                </a:lnTo>
                <a:lnTo>
                  <a:pt x="142" y="62"/>
                </a:lnTo>
                <a:lnTo>
                  <a:pt x="144" y="62"/>
                </a:lnTo>
                <a:lnTo>
                  <a:pt x="144" y="60"/>
                </a:lnTo>
                <a:lnTo>
                  <a:pt x="146" y="60"/>
                </a:lnTo>
                <a:lnTo>
                  <a:pt x="146" y="59"/>
                </a:lnTo>
                <a:lnTo>
                  <a:pt x="147" y="59"/>
                </a:lnTo>
                <a:lnTo>
                  <a:pt x="149" y="59"/>
                </a:lnTo>
                <a:lnTo>
                  <a:pt x="149" y="57"/>
                </a:lnTo>
                <a:lnTo>
                  <a:pt x="151" y="57"/>
                </a:lnTo>
                <a:lnTo>
                  <a:pt x="152" y="55"/>
                </a:lnTo>
                <a:lnTo>
                  <a:pt x="154" y="55"/>
                </a:lnTo>
                <a:lnTo>
                  <a:pt x="154" y="54"/>
                </a:lnTo>
                <a:lnTo>
                  <a:pt x="155" y="54"/>
                </a:lnTo>
                <a:lnTo>
                  <a:pt x="155" y="52"/>
                </a:lnTo>
                <a:lnTo>
                  <a:pt x="157" y="52"/>
                </a:lnTo>
                <a:lnTo>
                  <a:pt x="157" y="51"/>
                </a:lnTo>
                <a:lnTo>
                  <a:pt x="159" y="51"/>
                </a:lnTo>
                <a:lnTo>
                  <a:pt x="160" y="49"/>
                </a:lnTo>
                <a:lnTo>
                  <a:pt x="162" y="47"/>
                </a:lnTo>
                <a:lnTo>
                  <a:pt x="164" y="47"/>
                </a:lnTo>
                <a:lnTo>
                  <a:pt x="164" y="46"/>
                </a:lnTo>
                <a:lnTo>
                  <a:pt x="165" y="46"/>
                </a:lnTo>
                <a:lnTo>
                  <a:pt x="165" y="44"/>
                </a:lnTo>
                <a:lnTo>
                  <a:pt x="167" y="44"/>
                </a:lnTo>
                <a:lnTo>
                  <a:pt x="169" y="42"/>
                </a:lnTo>
                <a:lnTo>
                  <a:pt x="170" y="42"/>
                </a:lnTo>
                <a:lnTo>
                  <a:pt x="170" y="41"/>
                </a:lnTo>
                <a:lnTo>
                  <a:pt x="172" y="41"/>
                </a:lnTo>
                <a:lnTo>
                  <a:pt x="173" y="41"/>
                </a:lnTo>
                <a:lnTo>
                  <a:pt x="175" y="39"/>
                </a:lnTo>
                <a:lnTo>
                  <a:pt x="177" y="39"/>
                </a:lnTo>
                <a:lnTo>
                  <a:pt x="177" y="38"/>
                </a:lnTo>
                <a:lnTo>
                  <a:pt x="178" y="38"/>
                </a:lnTo>
                <a:lnTo>
                  <a:pt x="180" y="38"/>
                </a:lnTo>
                <a:lnTo>
                  <a:pt x="180" y="36"/>
                </a:lnTo>
                <a:lnTo>
                  <a:pt x="182" y="36"/>
                </a:lnTo>
                <a:lnTo>
                  <a:pt x="183" y="36"/>
                </a:lnTo>
                <a:lnTo>
                  <a:pt x="183" y="34"/>
                </a:lnTo>
                <a:lnTo>
                  <a:pt x="185" y="34"/>
                </a:lnTo>
                <a:lnTo>
                  <a:pt x="186" y="34"/>
                </a:lnTo>
                <a:lnTo>
                  <a:pt x="186" y="33"/>
                </a:lnTo>
                <a:lnTo>
                  <a:pt x="188" y="33"/>
                </a:lnTo>
                <a:lnTo>
                  <a:pt x="188" y="31"/>
                </a:lnTo>
                <a:lnTo>
                  <a:pt x="190" y="31"/>
                </a:lnTo>
                <a:lnTo>
                  <a:pt x="190" y="29"/>
                </a:lnTo>
                <a:lnTo>
                  <a:pt x="191" y="29"/>
                </a:lnTo>
                <a:lnTo>
                  <a:pt x="191" y="28"/>
                </a:lnTo>
                <a:lnTo>
                  <a:pt x="193" y="28"/>
                </a:lnTo>
                <a:lnTo>
                  <a:pt x="193" y="26"/>
                </a:lnTo>
                <a:lnTo>
                  <a:pt x="195" y="26"/>
                </a:lnTo>
                <a:lnTo>
                  <a:pt x="195" y="24"/>
                </a:lnTo>
                <a:lnTo>
                  <a:pt x="195" y="26"/>
                </a:lnTo>
                <a:lnTo>
                  <a:pt x="195" y="24"/>
                </a:lnTo>
                <a:lnTo>
                  <a:pt x="196" y="24"/>
                </a:lnTo>
                <a:lnTo>
                  <a:pt x="196" y="23"/>
                </a:lnTo>
                <a:lnTo>
                  <a:pt x="196" y="21"/>
                </a:lnTo>
                <a:lnTo>
                  <a:pt x="198" y="21"/>
                </a:lnTo>
                <a:lnTo>
                  <a:pt x="196" y="21"/>
                </a:lnTo>
                <a:lnTo>
                  <a:pt x="198" y="21"/>
                </a:lnTo>
                <a:lnTo>
                  <a:pt x="198" y="20"/>
                </a:lnTo>
                <a:lnTo>
                  <a:pt x="198" y="18"/>
                </a:lnTo>
                <a:lnTo>
                  <a:pt x="200" y="18"/>
                </a:lnTo>
                <a:lnTo>
                  <a:pt x="200" y="16"/>
                </a:lnTo>
                <a:lnTo>
                  <a:pt x="200" y="15"/>
                </a:lnTo>
                <a:lnTo>
                  <a:pt x="201" y="15"/>
                </a:lnTo>
                <a:lnTo>
                  <a:pt x="201" y="13"/>
                </a:lnTo>
                <a:lnTo>
                  <a:pt x="203" y="13"/>
                </a:lnTo>
                <a:lnTo>
                  <a:pt x="203" y="11"/>
                </a:lnTo>
                <a:lnTo>
                  <a:pt x="204" y="11"/>
                </a:lnTo>
                <a:lnTo>
                  <a:pt x="213" y="11"/>
                </a:lnTo>
                <a:lnTo>
                  <a:pt x="216" y="11"/>
                </a:lnTo>
                <a:lnTo>
                  <a:pt x="218" y="11"/>
                </a:lnTo>
                <a:lnTo>
                  <a:pt x="219" y="11"/>
                </a:lnTo>
                <a:lnTo>
                  <a:pt x="222" y="11"/>
                </a:lnTo>
                <a:lnTo>
                  <a:pt x="224" y="11"/>
                </a:lnTo>
                <a:lnTo>
                  <a:pt x="226" y="11"/>
                </a:lnTo>
                <a:lnTo>
                  <a:pt x="227" y="11"/>
                </a:lnTo>
                <a:lnTo>
                  <a:pt x="237" y="11"/>
                </a:lnTo>
                <a:lnTo>
                  <a:pt x="240" y="11"/>
                </a:lnTo>
                <a:lnTo>
                  <a:pt x="249" y="10"/>
                </a:lnTo>
                <a:lnTo>
                  <a:pt x="252" y="10"/>
                </a:lnTo>
                <a:lnTo>
                  <a:pt x="255" y="10"/>
                </a:lnTo>
                <a:lnTo>
                  <a:pt x="258" y="10"/>
                </a:lnTo>
                <a:lnTo>
                  <a:pt x="260" y="10"/>
                </a:lnTo>
                <a:lnTo>
                  <a:pt x="262" y="10"/>
                </a:lnTo>
                <a:lnTo>
                  <a:pt x="273" y="10"/>
                </a:lnTo>
                <a:lnTo>
                  <a:pt x="276" y="10"/>
                </a:lnTo>
                <a:lnTo>
                  <a:pt x="278" y="10"/>
                </a:lnTo>
                <a:lnTo>
                  <a:pt x="286" y="10"/>
                </a:lnTo>
                <a:lnTo>
                  <a:pt x="288" y="10"/>
                </a:lnTo>
                <a:lnTo>
                  <a:pt x="294" y="10"/>
                </a:lnTo>
                <a:lnTo>
                  <a:pt x="296" y="10"/>
                </a:lnTo>
                <a:lnTo>
                  <a:pt x="304" y="10"/>
                </a:lnTo>
                <a:lnTo>
                  <a:pt x="306" y="10"/>
                </a:lnTo>
                <a:lnTo>
                  <a:pt x="312" y="8"/>
                </a:lnTo>
                <a:lnTo>
                  <a:pt x="316" y="8"/>
                </a:lnTo>
                <a:lnTo>
                  <a:pt x="317" y="8"/>
                </a:lnTo>
                <a:lnTo>
                  <a:pt x="324" y="8"/>
                </a:lnTo>
                <a:lnTo>
                  <a:pt x="325" y="8"/>
                </a:lnTo>
                <a:lnTo>
                  <a:pt x="332" y="8"/>
                </a:lnTo>
                <a:lnTo>
                  <a:pt x="337" y="8"/>
                </a:lnTo>
                <a:lnTo>
                  <a:pt x="340" y="8"/>
                </a:lnTo>
                <a:lnTo>
                  <a:pt x="342" y="8"/>
                </a:lnTo>
                <a:lnTo>
                  <a:pt x="345" y="8"/>
                </a:lnTo>
                <a:lnTo>
                  <a:pt x="347" y="8"/>
                </a:lnTo>
                <a:lnTo>
                  <a:pt x="350" y="8"/>
                </a:lnTo>
                <a:lnTo>
                  <a:pt x="353" y="8"/>
                </a:lnTo>
                <a:lnTo>
                  <a:pt x="355" y="8"/>
                </a:lnTo>
                <a:lnTo>
                  <a:pt x="358" y="8"/>
                </a:lnTo>
                <a:lnTo>
                  <a:pt x="360" y="8"/>
                </a:lnTo>
                <a:lnTo>
                  <a:pt x="365" y="8"/>
                </a:lnTo>
                <a:lnTo>
                  <a:pt x="366" y="8"/>
                </a:lnTo>
                <a:lnTo>
                  <a:pt x="368" y="8"/>
                </a:lnTo>
                <a:lnTo>
                  <a:pt x="369" y="8"/>
                </a:lnTo>
                <a:lnTo>
                  <a:pt x="371" y="8"/>
                </a:lnTo>
                <a:lnTo>
                  <a:pt x="376" y="8"/>
                </a:lnTo>
                <a:lnTo>
                  <a:pt x="379" y="8"/>
                </a:lnTo>
                <a:lnTo>
                  <a:pt x="381" y="8"/>
                </a:lnTo>
                <a:lnTo>
                  <a:pt x="383" y="8"/>
                </a:lnTo>
                <a:lnTo>
                  <a:pt x="384" y="8"/>
                </a:lnTo>
                <a:lnTo>
                  <a:pt x="386" y="8"/>
                </a:lnTo>
                <a:lnTo>
                  <a:pt x="387" y="6"/>
                </a:lnTo>
                <a:lnTo>
                  <a:pt x="389" y="6"/>
                </a:lnTo>
                <a:lnTo>
                  <a:pt x="391" y="6"/>
                </a:lnTo>
                <a:lnTo>
                  <a:pt x="392" y="6"/>
                </a:lnTo>
                <a:lnTo>
                  <a:pt x="394" y="6"/>
                </a:lnTo>
                <a:lnTo>
                  <a:pt x="396" y="6"/>
                </a:lnTo>
                <a:lnTo>
                  <a:pt x="397" y="6"/>
                </a:lnTo>
                <a:lnTo>
                  <a:pt x="399" y="6"/>
                </a:lnTo>
                <a:lnTo>
                  <a:pt x="401" y="6"/>
                </a:lnTo>
                <a:lnTo>
                  <a:pt x="410" y="6"/>
                </a:lnTo>
                <a:lnTo>
                  <a:pt x="414" y="6"/>
                </a:lnTo>
                <a:lnTo>
                  <a:pt x="415" y="6"/>
                </a:lnTo>
                <a:lnTo>
                  <a:pt x="417" y="6"/>
                </a:lnTo>
                <a:lnTo>
                  <a:pt x="423" y="6"/>
                </a:lnTo>
                <a:lnTo>
                  <a:pt x="428" y="6"/>
                </a:lnTo>
                <a:lnTo>
                  <a:pt x="432" y="6"/>
                </a:lnTo>
                <a:lnTo>
                  <a:pt x="433" y="6"/>
                </a:lnTo>
                <a:lnTo>
                  <a:pt x="436" y="6"/>
                </a:lnTo>
                <a:lnTo>
                  <a:pt x="438" y="6"/>
                </a:lnTo>
                <a:lnTo>
                  <a:pt x="440" y="6"/>
                </a:lnTo>
                <a:lnTo>
                  <a:pt x="441" y="6"/>
                </a:lnTo>
                <a:lnTo>
                  <a:pt x="443" y="6"/>
                </a:lnTo>
                <a:lnTo>
                  <a:pt x="445" y="6"/>
                </a:lnTo>
                <a:lnTo>
                  <a:pt x="446" y="6"/>
                </a:lnTo>
                <a:lnTo>
                  <a:pt x="448" y="6"/>
                </a:lnTo>
                <a:lnTo>
                  <a:pt x="450" y="6"/>
                </a:lnTo>
                <a:lnTo>
                  <a:pt x="454" y="6"/>
                </a:lnTo>
                <a:lnTo>
                  <a:pt x="456" y="6"/>
                </a:lnTo>
                <a:lnTo>
                  <a:pt x="458" y="6"/>
                </a:lnTo>
                <a:lnTo>
                  <a:pt x="459" y="6"/>
                </a:lnTo>
                <a:lnTo>
                  <a:pt x="461" y="6"/>
                </a:lnTo>
                <a:lnTo>
                  <a:pt x="463" y="6"/>
                </a:lnTo>
                <a:lnTo>
                  <a:pt x="463" y="5"/>
                </a:lnTo>
                <a:lnTo>
                  <a:pt x="464" y="5"/>
                </a:lnTo>
                <a:lnTo>
                  <a:pt x="466" y="5"/>
                </a:lnTo>
                <a:lnTo>
                  <a:pt x="468" y="5"/>
                </a:lnTo>
                <a:lnTo>
                  <a:pt x="469" y="5"/>
                </a:lnTo>
                <a:lnTo>
                  <a:pt x="471" y="5"/>
                </a:lnTo>
                <a:lnTo>
                  <a:pt x="472" y="5"/>
                </a:lnTo>
                <a:lnTo>
                  <a:pt x="474" y="5"/>
                </a:lnTo>
                <a:lnTo>
                  <a:pt x="476" y="5"/>
                </a:lnTo>
                <a:lnTo>
                  <a:pt x="477" y="5"/>
                </a:lnTo>
                <a:lnTo>
                  <a:pt x="479" y="5"/>
                </a:lnTo>
                <a:lnTo>
                  <a:pt x="481" y="5"/>
                </a:lnTo>
                <a:lnTo>
                  <a:pt x="484" y="5"/>
                </a:lnTo>
                <a:lnTo>
                  <a:pt x="486" y="5"/>
                </a:lnTo>
                <a:lnTo>
                  <a:pt x="487" y="5"/>
                </a:lnTo>
                <a:lnTo>
                  <a:pt x="490" y="5"/>
                </a:lnTo>
                <a:lnTo>
                  <a:pt x="494" y="5"/>
                </a:lnTo>
                <a:lnTo>
                  <a:pt x="495" y="5"/>
                </a:lnTo>
                <a:lnTo>
                  <a:pt x="499" y="5"/>
                </a:lnTo>
                <a:lnTo>
                  <a:pt x="503" y="5"/>
                </a:lnTo>
                <a:lnTo>
                  <a:pt x="505" y="5"/>
                </a:lnTo>
                <a:lnTo>
                  <a:pt x="508" y="5"/>
                </a:lnTo>
                <a:lnTo>
                  <a:pt x="510" y="5"/>
                </a:lnTo>
                <a:lnTo>
                  <a:pt x="512" y="5"/>
                </a:lnTo>
                <a:lnTo>
                  <a:pt x="513" y="5"/>
                </a:lnTo>
                <a:lnTo>
                  <a:pt x="515" y="5"/>
                </a:lnTo>
                <a:lnTo>
                  <a:pt x="517" y="5"/>
                </a:lnTo>
                <a:lnTo>
                  <a:pt x="518" y="5"/>
                </a:lnTo>
                <a:lnTo>
                  <a:pt x="525" y="3"/>
                </a:lnTo>
                <a:lnTo>
                  <a:pt x="526" y="3"/>
                </a:lnTo>
                <a:lnTo>
                  <a:pt x="530" y="3"/>
                </a:lnTo>
                <a:lnTo>
                  <a:pt x="533" y="3"/>
                </a:lnTo>
                <a:lnTo>
                  <a:pt x="535" y="3"/>
                </a:lnTo>
                <a:lnTo>
                  <a:pt x="536" y="3"/>
                </a:lnTo>
                <a:lnTo>
                  <a:pt x="538" y="3"/>
                </a:lnTo>
                <a:lnTo>
                  <a:pt x="543" y="3"/>
                </a:lnTo>
                <a:lnTo>
                  <a:pt x="544" y="3"/>
                </a:lnTo>
                <a:lnTo>
                  <a:pt x="554" y="3"/>
                </a:lnTo>
                <a:lnTo>
                  <a:pt x="557" y="3"/>
                </a:lnTo>
                <a:lnTo>
                  <a:pt x="559" y="3"/>
                </a:lnTo>
                <a:lnTo>
                  <a:pt x="561" y="3"/>
                </a:lnTo>
                <a:lnTo>
                  <a:pt x="562" y="3"/>
                </a:lnTo>
                <a:lnTo>
                  <a:pt x="564" y="3"/>
                </a:lnTo>
                <a:lnTo>
                  <a:pt x="566" y="3"/>
                </a:lnTo>
                <a:lnTo>
                  <a:pt x="569" y="3"/>
                </a:lnTo>
                <a:lnTo>
                  <a:pt x="570" y="3"/>
                </a:lnTo>
                <a:lnTo>
                  <a:pt x="572" y="3"/>
                </a:lnTo>
                <a:lnTo>
                  <a:pt x="574" y="3"/>
                </a:lnTo>
                <a:lnTo>
                  <a:pt x="575" y="3"/>
                </a:lnTo>
                <a:lnTo>
                  <a:pt x="579" y="3"/>
                </a:lnTo>
                <a:lnTo>
                  <a:pt x="580" y="3"/>
                </a:lnTo>
                <a:lnTo>
                  <a:pt x="582" y="3"/>
                </a:lnTo>
                <a:lnTo>
                  <a:pt x="584" y="3"/>
                </a:lnTo>
                <a:lnTo>
                  <a:pt x="587" y="3"/>
                </a:lnTo>
                <a:lnTo>
                  <a:pt x="588" y="3"/>
                </a:lnTo>
                <a:lnTo>
                  <a:pt x="597" y="2"/>
                </a:lnTo>
                <a:lnTo>
                  <a:pt x="605" y="2"/>
                </a:lnTo>
                <a:lnTo>
                  <a:pt x="613" y="2"/>
                </a:lnTo>
                <a:lnTo>
                  <a:pt x="615" y="2"/>
                </a:lnTo>
                <a:lnTo>
                  <a:pt x="616" y="2"/>
                </a:lnTo>
                <a:lnTo>
                  <a:pt x="618" y="2"/>
                </a:lnTo>
                <a:lnTo>
                  <a:pt x="619" y="2"/>
                </a:lnTo>
                <a:lnTo>
                  <a:pt x="621" y="2"/>
                </a:lnTo>
                <a:lnTo>
                  <a:pt x="623" y="2"/>
                </a:lnTo>
                <a:lnTo>
                  <a:pt x="629" y="2"/>
                </a:lnTo>
                <a:lnTo>
                  <a:pt x="633" y="2"/>
                </a:lnTo>
                <a:lnTo>
                  <a:pt x="634" y="2"/>
                </a:lnTo>
                <a:lnTo>
                  <a:pt x="636" y="0"/>
                </a:lnTo>
                <a:lnTo>
                  <a:pt x="637" y="0"/>
                </a:lnTo>
                <a:lnTo>
                  <a:pt x="639" y="0"/>
                </a:lnTo>
                <a:lnTo>
                  <a:pt x="641" y="0"/>
                </a:lnTo>
                <a:lnTo>
                  <a:pt x="642" y="0"/>
                </a:lnTo>
                <a:lnTo>
                  <a:pt x="644" y="0"/>
                </a:lnTo>
                <a:lnTo>
                  <a:pt x="646" y="0"/>
                </a:lnTo>
                <a:lnTo>
                  <a:pt x="647" y="0"/>
                </a:lnTo>
                <a:lnTo>
                  <a:pt x="649" y="0"/>
                </a:lnTo>
                <a:lnTo>
                  <a:pt x="649"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30" name="Freeform 856"/>
          <p:cNvSpPr>
            <a:spLocks/>
          </p:cNvSpPr>
          <p:nvPr/>
        </p:nvSpPr>
        <p:spPr bwMode="auto">
          <a:xfrm>
            <a:off x="6787165" y="1260931"/>
            <a:ext cx="1321319" cy="1219902"/>
          </a:xfrm>
          <a:custGeom>
            <a:avLst/>
            <a:gdLst>
              <a:gd name="T0" fmla="*/ 403 w 653"/>
              <a:gd name="T1" fmla="*/ 96 h 586"/>
              <a:gd name="T2" fmla="*/ 415 w 653"/>
              <a:gd name="T3" fmla="*/ 129 h 586"/>
              <a:gd name="T4" fmla="*/ 431 w 653"/>
              <a:gd name="T5" fmla="*/ 155 h 586"/>
              <a:gd name="T6" fmla="*/ 454 w 653"/>
              <a:gd name="T7" fmla="*/ 232 h 586"/>
              <a:gd name="T8" fmla="*/ 475 w 653"/>
              <a:gd name="T9" fmla="*/ 315 h 586"/>
              <a:gd name="T10" fmla="*/ 505 w 653"/>
              <a:gd name="T11" fmla="*/ 349 h 586"/>
              <a:gd name="T12" fmla="*/ 534 w 653"/>
              <a:gd name="T13" fmla="*/ 413 h 586"/>
              <a:gd name="T14" fmla="*/ 583 w 653"/>
              <a:gd name="T15" fmla="*/ 439 h 586"/>
              <a:gd name="T16" fmla="*/ 653 w 653"/>
              <a:gd name="T17" fmla="*/ 491 h 586"/>
              <a:gd name="T18" fmla="*/ 564 w 653"/>
              <a:gd name="T19" fmla="*/ 495 h 586"/>
              <a:gd name="T20" fmla="*/ 519 w 653"/>
              <a:gd name="T21" fmla="*/ 522 h 586"/>
              <a:gd name="T22" fmla="*/ 492 w 653"/>
              <a:gd name="T23" fmla="*/ 553 h 586"/>
              <a:gd name="T24" fmla="*/ 423 w 653"/>
              <a:gd name="T25" fmla="*/ 555 h 586"/>
              <a:gd name="T26" fmla="*/ 416 w 653"/>
              <a:gd name="T27" fmla="*/ 542 h 586"/>
              <a:gd name="T28" fmla="*/ 415 w 653"/>
              <a:gd name="T29" fmla="*/ 534 h 586"/>
              <a:gd name="T30" fmla="*/ 408 w 653"/>
              <a:gd name="T31" fmla="*/ 531 h 586"/>
              <a:gd name="T32" fmla="*/ 402 w 653"/>
              <a:gd name="T33" fmla="*/ 534 h 586"/>
              <a:gd name="T34" fmla="*/ 392 w 653"/>
              <a:gd name="T35" fmla="*/ 517 h 586"/>
              <a:gd name="T36" fmla="*/ 379 w 653"/>
              <a:gd name="T37" fmla="*/ 513 h 586"/>
              <a:gd name="T38" fmla="*/ 372 w 653"/>
              <a:gd name="T39" fmla="*/ 519 h 586"/>
              <a:gd name="T40" fmla="*/ 364 w 653"/>
              <a:gd name="T41" fmla="*/ 532 h 586"/>
              <a:gd name="T42" fmla="*/ 351 w 653"/>
              <a:gd name="T43" fmla="*/ 544 h 586"/>
              <a:gd name="T44" fmla="*/ 338 w 653"/>
              <a:gd name="T45" fmla="*/ 555 h 586"/>
              <a:gd name="T46" fmla="*/ 320 w 653"/>
              <a:gd name="T47" fmla="*/ 557 h 586"/>
              <a:gd name="T48" fmla="*/ 300 w 653"/>
              <a:gd name="T49" fmla="*/ 550 h 586"/>
              <a:gd name="T50" fmla="*/ 286 w 653"/>
              <a:gd name="T51" fmla="*/ 539 h 586"/>
              <a:gd name="T52" fmla="*/ 274 w 653"/>
              <a:gd name="T53" fmla="*/ 527 h 586"/>
              <a:gd name="T54" fmla="*/ 258 w 653"/>
              <a:gd name="T55" fmla="*/ 532 h 586"/>
              <a:gd name="T56" fmla="*/ 250 w 653"/>
              <a:gd name="T57" fmla="*/ 544 h 586"/>
              <a:gd name="T58" fmla="*/ 238 w 653"/>
              <a:gd name="T59" fmla="*/ 545 h 586"/>
              <a:gd name="T60" fmla="*/ 225 w 653"/>
              <a:gd name="T61" fmla="*/ 552 h 586"/>
              <a:gd name="T62" fmla="*/ 222 w 653"/>
              <a:gd name="T63" fmla="*/ 565 h 586"/>
              <a:gd name="T64" fmla="*/ 217 w 653"/>
              <a:gd name="T65" fmla="*/ 583 h 586"/>
              <a:gd name="T66" fmla="*/ 196 w 653"/>
              <a:gd name="T67" fmla="*/ 584 h 586"/>
              <a:gd name="T68" fmla="*/ 184 w 653"/>
              <a:gd name="T69" fmla="*/ 578 h 586"/>
              <a:gd name="T70" fmla="*/ 173 w 653"/>
              <a:gd name="T71" fmla="*/ 576 h 586"/>
              <a:gd name="T72" fmla="*/ 160 w 653"/>
              <a:gd name="T73" fmla="*/ 565 h 586"/>
              <a:gd name="T74" fmla="*/ 145 w 653"/>
              <a:gd name="T75" fmla="*/ 570 h 586"/>
              <a:gd name="T76" fmla="*/ 137 w 653"/>
              <a:gd name="T77" fmla="*/ 576 h 586"/>
              <a:gd name="T78" fmla="*/ 124 w 653"/>
              <a:gd name="T79" fmla="*/ 581 h 586"/>
              <a:gd name="T80" fmla="*/ 119 w 653"/>
              <a:gd name="T81" fmla="*/ 566 h 586"/>
              <a:gd name="T82" fmla="*/ 95 w 653"/>
              <a:gd name="T83" fmla="*/ 563 h 586"/>
              <a:gd name="T84" fmla="*/ 85 w 653"/>
              <a:gd name="T85" fmla="*/ 509 h 586"/>
              <a:gd name="T86" fmla="*/ 72 w 653"/>
              <a:gd name="T87" fmla="*/ 468 h 586"/>
              <a:gd name="T88" fmla="*/ 54 w 653"/>
              <a:gd name="T89" fmla="*/ 436 h 586"/>
              <a:gd name="T90" fmla="*/ 19 w 653"/>
              <a:gd name="T91" fmla="*/ 408 h 586"/>
              <a:gd name="T92" fmla="*/ 0 w 653"/>
              <a:gd name="T93" fmla="*/ 369 h 586"/>
              <a:gd name="T94" fmla="*/ 23 w 653"/>
              <a:gd name="T95" fmla="*/ 344 h 586"/>
              <a:gd name="T96" fmla="*/ 49 w 653"/>
              <a:gd name="T97" fmla="*/ 334 h 586"/>
              <a:gd name="T98" fmla="*/ 104 w 653"/>
              <a:gd name="T99" fmla="*/ 333 h 586"/>
              <a:gd name="T100" fmla="*/ 121 w 653"/>
              <a:gd name="T101" fmla="*/ 307 h 586"/>
              <a:gd name="T102" fmla="*/ 149 w 653"/>
              <a:gd name="T103" fmla="*/ 281 h 586"/>
              <a:gd name="T104" fmla="*/ 193 w 653"/>
              <a:gd name="T105" fmla="*/ 284 h 586"/>
              <a:gd name="T106" fmla="*/ 224 w 653"/>
              <a:gd name="T107" fmla="*/ 272 h 586"/>
              <a:gd name="T108" fmla="*/ 251 w 653"/>
              <a:gd name="T109" fmla="*/ 254 h 586"/>
              <a:gd name="T110" fmla="*/ 258 w 653"/>
              <a:gd name="T111" fmla="*/ 220 h 586"/>
              <a:gd name="T112" fmla="*/ 258 w 653"/>
              <a:gd name="T113" fmla="*/ 173 h 586"/>
              <a:gd name="T114" fmla="*/ 256 w 653"/>
              <a:gd name="T115" fmla="*/ 124 h 586"/>
              <a:gd name="T116" fmla="*/ 278 w 653"/>
              <a:gd name="T117" fmla="*/ 98 h 586"/>
              <a:gd name="T118" fmla="*/ 286 w 653"/>
              <a:gd name="T119" fmla="*/ 58 h 586"/>
              <a:gd name="T120" fmla="*/ 292 w 653"/>
              <a:gd name="T121" fmla="*/ 32 h 586"/>
              <a:gd name="T122" fmla="*/ 332 w 653"/>
              <a:gd name="T123" fmla="*/ 3 h 586"/>
              <a:gd name="T124" fmla="*/ 418 w 653"/>
              <a:gd name="T125" fmla="*/ 17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3" h="586">
                <a:moveTo>
                  <a:pt x="420" y="45"/>
                </a:moveTo>
                <a:lnTo>
                  <a:pt x="420" y="55"/>
                </a:lnTo>
                <a:lnTo>
                  <a:pt x="418" y="55"/>
                </a:lnTo>
                <a:lnTo>
                  <a:pt x="415" y="55"/>
                </a:lnTo>
                <a:lnTo>
                  <a:pt x="408" y="55"/>
                </a:lnTo>
                <a:lnTo>
                  <a:pt x="403" y="55"/>
                </a:lnTo>
                <a:lnTo>
                  <a:pt x="402" y="55"/>
                </a:lnTo>
                <a:lnTo>
                  <a:pt x="402" y="57"/>
                </a:lnTo>
                <a:lnTo>
                  <a:pt x="402" y="68"/>
                </a:lnTo>
                <a:lnTo>
                  <a:pt x="402" y="70"/>
                </a:lnTo>
                <a:lnTo>
                  <a:pt x="402" y="71"/>
                </a:lnTo>
                <a:lnTo>
                  <a:pt x="402" y="88"/>
                </a:lnTo>
                <a:lnTo>
                  <a:pt x="403" y="93"/>
                </a:lnTo>
                <a:lnTo>
                  <a:pt x="403" y="96"/>
                </a:lnTo>
                <a:lnTo>
                  <a:pt x="403" y="98"/>
                </a:lnTo>
                <a:lnTo>
                  <a:pt x="403" y="106"/>
                </a:lnTo>
                <a:lnTo>
                  <a:pt x="403" y="107"/>
                </a:lnTo>
                <a:lnTo>
                  <a:pt x="403" y="109"/>
                </a:lnTo>
                <a:lnTo>
                  <a:pt x="408" y="109"/>
                </a:lnTo>
                <a:lnTo>
                  <a:pt x="410" y="109"/>
                </a:lnTo>
                <a:lnTo>
                  <a:pt x="412" y="109"/>
                </a:lnTo>
                <a:lnTo>
                  <a:pt x="413" y="109"/>
                </a:lnTo>
                <a:lnTo>
                  <a:pt x="413" y="112"/>
                </a:lnTo>
                <a:lnTo>
                  <a:pt x="413" y="116"/>
                </a:lnTo>
                <a:lnTo>
                  <a:pt x="413" y="117"/>
                </a:lnTo>
                <a:lnTo>
                  <a:pt x="413" y="127"/>
                </a:lnTo>
                <a:lnTo>
                  <a:pt x="413" y="129"/>
                </a:lnTo>
                <a:lnTo>
                  <a:pt x="415" y="129"/>
                </a:lnTo>
                <a:lnTo>
                  <a:pt x="418" y="129"/>
                </a:lnTo>
                <a:lnTo>
                  <a:pt x="420" y="129"/>
                </a:lnTo>
                <a:lnTo>
                  <a:pt x="423" y="129"/>
                </a:lnTo>
                <a:lnTo>
                  <a:pt x="423" y="132"/>
                </a:lnTo>
                <a:lnTo>
                  <a:pt x="423" y="134"/>
                </a:lnTo>
                <a:lnTo>
                  <a:pt x="423" y="137"/>
                </a:lnTo>
                <a:lnTo>
                  <a:pt x="423" y="142"/>
                </a:lnTo>
                <a:lnTo>
                  <a:pt x="423" y="143"/>
                </a:lnTo>
                <a:lnTo>
                  <a:pt x="423" y="150"/>
                </a:lnTo>
                <a:lnTo>
                  <a:pt x="423" y="151"/>
                </a:lnTo>
                <a:lnTo>
                  <a:pt x="423" y="153"/>
                </a:lnTo>
                <a:lnTo>
                  <a:pt x="423" y="155"/>
                </a:lnTo>
                <a:lnTo>
                  <a:pt x="425" y="155"/>
                </a:lnTo>
                <a:lnTo>
                  <a:pt x="431" y="155"/>
                </a:lnTo>
                <a:lnTo>
                  <a:pt x="433" y="155"/>
                </a:lnTo>
                <a:lnTo>
                  <a:pt x="433" y="171"/>
                </a:lnTo>
                <a:lnTo>
                  <a:pt x="433" y="173"/>
                </a:lnTo>
                <a:lnTo>
                  <a:pt x="433" y="181"/>
                </a:lnTo>
                <a:lnTo>
                  <a:pt x="433" y="183"/>
                </a:lnTo>
                <a:lnTo>
                  <a:pt x="433" y="186"/>
                </a:lnTo>
                <a:lnTo>
                  <a:pt x="433" y="192"/>
                </a:lnTo>
                <a:lnTo>
                  <a:pt x="434" y="220"/>
                </a:lnTo>
                <a:lnTo>
                  <a:pt x="448" y="220"/>
                </a:lnTo>
                <a:lnTo>
                  <a:pt x="452" y="220"/>
                </a:lnTo>
                <a:lnTo>
                  <a:pt x="454" y="220"/>
                </a:lnTo>
                <a:lnTo>
                  <a:pt x="454" y="227"/>
                </a:lnTo>
                <a:lnTo>
                  <a:pt x="454" y="230"/>
                </a:lnTo>
                <a:lnTo>
                  <a:pt x="454" y="232"/>
                </a:lnTo>
                <a:lnTo>
                  <a:pt x="454" y="241"/>
                </a:lnTo>
                <a:lnTo>
                  <a:pt x="454" y="245"/>
                </a:lnTo>
                <a:lnTo>
                  <a:pt x="454" y="246"/>
                </a:lnTo>
                <a:lnTo>
                  <a:pt x="454" y="248"/>
                </a:lnTo>
                <a:lnTo>
                  <a:pt x="456" y="263"/>
                </a:lnTo>
                <a:lnTo>
                  <a:pt x="456" y="267"/>
                </a:lnTo>
                <a:lnTo>
                  <a:pt x="456" y="272"/>
                </a:lnTo>
                <a:lnTo>
                  <a:pt x="456" y="274"/>
                </a:lnTo>
                <a:lnTo>
                  <a:pt x="456" y="276"/>
                </a:lnTo>
                <a:lnTo>
                  <a:pt x="465" y="276"/>
                </a:lnTo>
                <a:lnTo>
                  <a:pt x="465" y="300"/>
                </a:lnTo>
                <a:lnTo>
                  <a:pt x="465" y="310"/>
                </a:lnTo>
                <a:lnTo>
                  <a:pt x="467" y="315"/>
                </a:lnTo>
                <a:lnTo>
                  <a:pt x="475" y="315"/>
                </a:lnTo>
                <a:lnTo>
                  <a:pt x="475" y="317"/>
                </a:lnTo>
                <a:lnTo>
                  <a:pt x="475" y="318"/>
                </a:lnTo>
                <a:lnTo>
                  <a:pt x="475" y="333"/>
                </a:lnTo>
                <a:lnTo>
                  <a:pt x="479" y="333"/>
                </a:lnTo>
                <a:lnTo>
                  <a:pt x="480" y="333"/>
                </a:lnTo>
                <a:lnTo>
                  <a:pt x="482" y="333"/>
                </a:lnTo>
                <a:lnTo>
                  <a:pt x="483" y="333"/>
                </a:lnTo>
                <a:lnTo>
                  <a:pt x="485" y="333"/>
                </a:lnTo>
                <a:lnTo>
                  <a:pt x="497" y="331"/>
                </a:lnTo>
                <a:lnTo>
                  <a:pt x="500" y="331"/>
                </a:lnTo>
                <a:lnTo>
                  <a:pt x="503" y="331"/>
                </a:lnTo>
                <a:lnTo>
                  <a:pt x="503" y="333"/>
                </a:lnTo>
                <a:lnTo>
                  <a:pt x="503" y="339"/>
                </a:lnTo>
                <a:lnTo>
                  <a:pt x="505" y="349"/>
                </a:lnTo>
                <a:lnTo>
                  <a:pt x="513" y="349"/>
                </a:lnTo>
                <a:lnTo>
                  <a:pt x="513" y="351"/>
                </a:lnTo>
                <a:lnTo>
                  <a:pt x="515" y="359"/>
                </a:lnTo>
                <a:lnTo>
                  <a:pt x="518" y="357"/>
                </a:lnTo>
                <a:lnTo>
                  <a:pt x="523" y="357"/>
                </a:lnTo>
                <a:lnTo>
                  <a:pt x="523" y="366"/>
                </a:lnTo>
                <a:lnTo>
                  <a:pt x="524" y="377"/>
                </a:lnTo>
                <a:lnTo>
                  <a:pt x="528" y="375"/>
                </a:lnTo>
                <a:lnTo>
                  <a:pt x="532" y="375"/>
                </a:lnTo>
                <a:lnTo>
                  <a:pt x="532" y="383"/>
                </a:lnTo>
                <a:lnTo>
                  <a:pt x="532" y="387"/>
                </a:lnTo>
                <a:lnTo>
                  <a:pt x="534" y="392"/>
                </a:lnTo>
                <a:lnTo>
                  <a:pt x="534" y="405"/>
                </a:lnTo>
                <a:lnTo>
                  <a:pt x="534" y="413"/>
                </a:lnTo>
                <a:lnTo>
                  <a:pt x="539" y="413"/>
                </a:lnTo>
                <a:lnTo>
                  <a:pt x="544" y="413"/>
                </a:lnTo>
                <a:lnTo>
                  <a:pt x="546" y="413"/>
                </a:lnTo>
                <a:lnTo>
                  <a:pt x="550" y="413"/>
                </a:lnTo>
                <a:lnTo>
                  <a:pt x="554" y="413"/>
                </a:lnTo>
                <a:lnTo>
                  <a:pt x="555" y="424"/>
                </a:lnTo>
                <a:lnTo>
                  <a:pt x="555" y="429"/>
                </a:lnTo>
                <a:lnTo>
                  <a:pt x="555" y="433"/>
                </a:lnTo>
                <a:lnTo>
                  <a:pt x="555" y="441"/>
                </a:lnTo>
                <a:lnTo>
                  <a:pt x="559" y="441"/>
                </a:lnTo>
                <a:lnTo>
                  <a:pt x="570" y="441"/>
                </a:lnTo>
                <a:lnTo>
                  <a:pt x="572" y="441"/>
                </a:lnTo>
                <a:lnTo>
                  <a:pt x="581" y="439"/>
                </a:lnTo>
                <a:lnTo>
                  <a:pt x="583" y="439"/>
                </a:lnTo>
                <a:lnTo>
                  <a:pt x="601" y="439"/>
                </a:lnTo>
                <a:lnTo>
                  <a:pt x="619" y="437"/>
                </a:lnTo>
                <a:lnTo>
                  <a:pt x="626" y="437"/>
                </a:lnTo>
                <a:lnTo>
                  <a:pt x="631" y="437"/>
                </a:lnTo>
                <a:lnTo>
                  <a:pt x="644" y="437"/>
                </a:lnTo>
                <a:lnTo>
                  <a:pt x="647" y="437"/>
                </a:lnTo>
                <a:lnTo>
                  <a:pt x="650" y="436"/>
                </a:lnTo>
                <a:lnTo>
                  <a:pt x="650" y="441"/>
                </a:lnTo>
                <a:lnTo>
                  <a:pt x="650" y="446"/>
                </a:lnTo>
                <a:lnTo>
                  <a:pt x="652" y="454"/>
                </a:lnTo>
                <a:lnTo>
                  <a:pt x="652" y="462"/>
                </a:lnTo>
                <a:lnTo>
                  <a:pt x="652" y="464"/>
                </a:lnTo>
                <a:lnTo>
                  <a:pt x="652" y="467"/>
                </a:lnTo>
                <a:lnTo>
                  <a:pt x="653" y="491"/>
                </a:lnTo>
                <a:lnTo>
                  <a:pt x="639" y="491"/>
                </a:lnTo>
                <a:lnTo>
                  <a:pt x="632" y="491"/>
                </a:lnTo>
                <a:lnTo>
                  <a:pt x="631" y="491"/>
                </a:lnTo>
                <a:lnTo>
                  <a:pt x="629" y="493"/>
                </a:lnTo>
                <a:lnTo>
                  <a:pt x="609" y="493"/>
                </a:lnTo>
                <a:lnTo>
                  <a:pt x="608" y="493"/>
                </a:lnTo>
                <a:lnTo>
                  <a:pt x="603" y="493"/>
                </a:lnTo>
                <a:lnTo>
                  <a:pt x="601" y="493"/>
                </a:lnTo>
                <a:lnTo>
                  <a:pt x="598" y="493"/>
                </a:lnTo>
                <a:lnTo>
                  <a:pt x="590" y="495"/>
                </a:lnTo>
                <a:lnTo>
                  <a:pt x="583" y="495"/>
                </a:lnTo>
                <a:lnTo>
                  <a:pt x="578" y="495"/>
                </a:lnTo>
                <a:lnTo>
                  <a:pt x="570" y="495"/>
                </a:lnTo>
                <a:lnTo>
                  <a:pt x="564" y="495"/>
                </a:lnTo>
                <a:lnTo>
                  <a:pt x="559" y="496"/>
                </a:lnTo>
                <a:lnTo>
                  <a:pt x="557" y="496"/>
                </a:lnTo>
                <a:lnTo>
                  <a:pt x="546" y="496"/>
                </a:lnTo>
                <a:lnTo>
                  <a:pt x="542" y="496"/>
                </a:lnTo>
                <a:lnTo>
                  <a:pt x="536" y="496"/>
                </a:lnTo>
                <a:lnTo>
                  <a:pt x="534" y="496"/>
                </a:lnTo>
                <a:lnTo>
                  <a:pt x="529" y="496"/>
                </a:lnTo>
                <a:lnTo>
                  <a:pt x="518" y="496"/>
                </a:lnTo>
                <a:lnTo>
                  <a:pt x="518" y="500"/>
                </a:lnTo>
                <a:lnTo>
                  <a:pt x="518" y="504"/>
                </a:lnTo>
                <a:lnTo>
                  <a:pt x="518" y="508"/>
                </a:lnTo>
                <a:lnTo>
                  <a:pt x="518" y="509"/>
                </a:lnTo>
                <a:lnTo>
                  <a:pt x="519" y="514"/>
                </a:lnTo>
                <a:lnTo>
                  <a:pt x="519" y="522"/>
                </a:lnTo>
                <a:lnTo>
                  <a:pt x="519" y="524"/>
                </a:lnTo>
                <a:lnTo>
                  <a:pt x="519" y="531"/>
                </a:lnTo>
                <a:lnTo>
                  <a:pt x="519" y="535"/>
                </a:lnTo>
                <a:lnTo>
                  <a:pt x="519" y="540"/>
                </a:lnTo>
                <a:lnTo>
                  <a:pt x="519" y="542"/>
                </a:lnTo>
                <a:lnTo>
                  <a:pt x="519" y="549"/>
                </a:lnTo>
                <a:lnTo>
                  <a:pt x="519" y="552"/>
                </a:lnTo>
                <a:lnTo>
                  <a:pt x="515" y="552"/>
                </a:lnTo>
                <a:lnTo>
                  <a:pt x="510" y="553"/>
                </a:lnTo>
                <a:lnTo>
                  <a:pt x="508" y="553"/>
                </a:lnTo>
                <a:lnTo>
                  <a:pt x="505" y="553"/>
                </a:lnTo>
                <a:lnTo>
                  <a:pt x="501" y="553"/>
                </a:lnTo>
                <a:lnTo>
                  <a:pt x="500" y="553"/>
                </a:lnTo>
                <a:lnTo>
                  <a:pt x="492" y="553"/>
                </a:lnTo>
                <a:lnTo>
                  <a:pt x="483" y="553"/>
                </a:lnTo>
                <a:lnTo>
                  <a:pt x="482" y="553"/>
                </a:lnTo>
                <a:lnTo>
                  <a:pt x="480" y="553"/>
                </a:lnTo>
                <a:lnTo>
                  <a:pt x="479" y="553"/>
                </a:lnTo>
                <a:lnTo>
                  <a:pt x="477" y="553"/>
                </a:lnTo>
                <a:lnTo>
                  <a:pt x="456" y="555"/>
                </a:lnTo>
                <a:lnTo>
                  <a:pt x="454" y="555"/>
                </a:lnTo>
                <a:lnTo>
                  <a:pt x="451" y="555"/>
                </a:lnTo>
                <a:lnTo>
                  <a:pt x="443" y="555"/>
                </a:lnTo>
                <a:lnTo>
                  <a:pt x="436" y="555"/>
                </a:lnTo>
                <a:lnTo>
                  <a:pt x="434" y="555"/>
                </a:lnTo>
                <a:lnTo>
                  <a:pt x="433" y="555"/>
                </a:lnTo>
                <a:lnTo>
                  <a:pt x="423" y="557"/>
                </a:lnTo>
                <a:lnTo>
                  <a:pt x="423" y="555"/>
                </a:lnTo>
                <a:lnTo>
                  <a:pt x="421" y="555"/>
                </a:lnTo>
                <a:lnTo>
                  <a:pt x="421" y="553"/>
                </a:lnTo>
                <a:lnTo>
                  <a:pt x="420" y="553"/>
                </a:lnTo>
                <a:lnTo>
                  <a:pt x="420" y="552"/>
                </a:lnTo>
                <a:lnTo>
                  <a:pt x="420" y="550"/>
                </a:lnTo>
                <a:lnTo>
                  <a:pt x="420" y="549"/>
                </a:lnTo>
                <a:lnTo>
                  <a:pt x="421" y="549"/>
                </a:lnTo>
                <a:lnTo>
                  <a:pt x="421" y="547"/>
                </a:lnTo>
                <a:lnTo>
                  <a:pt x="421" y="545"/>
                </a:lnTo>
                <a:lnTo>
                  <a:pt x="421" y="544"/>
                </a:lnTo>
                <a:lnTo>
                  <a:pt x="421" y="542"/>
                </a:lnTo>
                <a:lnTo>
                  <a:pt x="420" y="542"/>
                </a:lnTo>
                <a:lnTo>
                  <a:pt x="418" y="542"/>
                </a:lnTo>
                <a:lnTo>
                  <a:pt x="416" y="542"/>
                </a:lnTo>
                <a:lnTo>
                  <a:pt x="416" y="540"/>
                </a:lnTo>
                <a:lnTo>
                  <a:pt x="415" y="540"/>
                </a:lnTo>
                <a:lnTo>
                  <a:pt x="415" y="539"/>
                </a:lnTo>
                <a:lnTo>
                  <a:pt x="415" y="540"/>
                </a:lnTo>
                <a:lnTo>
                  <a:pt x="413" y="540"/>
                </a:lnTo>
                <a:lnTo>
                  <a:pt x="413" y="539"/>
                </a:lnTo>
                <a:lnTo>
                  <a:pt x="415" y="539"/>
                </a:lnTo>
                <a:lnTo>
                  <a:pt x="413" y="539"/>
                </a:lnTo>
                <a:lnTo>
                  <a:pt x="413" y="537"/>
                </a:lnTo>
                <a:lnTo>
                  <a:pt x="415" y="537"/>
                </a:lnTo>
                <a:lnTo>
                  <a:pt x="413" y="537"/>
                </a:lnTo>
                <a:lnTo>
                  <a:pt x="413" y="535"/>
                </a:lnTo>
                <a:lnTo>
                  <a:pt x="415" y="535"/>
                </a:lnTo>
                <a:lnTo>
                  <a:pt x="415" y="534"/>
                </a:lnTo>
                <a:lnTo>
                  <a:pt x="413" y="535"/>
                </a:lnTo>
                <a:lnTo>
                  <a:pt x="413" y="534"/>
                </a:lnTo>
                <a:lnTo>
                  <a:pt x="413" y="535"/>
                </a:lnTo>
                <a:lnTo>
                  <a:pt x="412" y="534"/>
                </a:lnTo>
                <a:lnTo>
                  <a:pt x="413" y="534"/>
                </a:lnTo>
                <a:lnTo>
                  <a:pt x="413" y="532"/>
                </a:lnTo>
                <a:lnTo>
                  <a:pt x="412" y="532"/>
                </a:lnTo>
                <a:lnTo>
                  <a:pt x="412" y="534"/>
                </a:lnTo>
                <a:lnTo>
                  <a:pt x="410" y="534"/>
                </a:lnTo>
                <a:lnTo>
                  <a:pt x="410" y="532"/>
                </a:lnTo>
                <a:lnTo>
                  <a:pt x="408" y="532"/>
                </a:lnTo>
                <a:lnTo>
                  <a:pt x="410" y="532"/>
                </a:lnTo>
                <a:lnTo>
                  <a:pt x="410" y="531"/>
                </a:lnTo>
                <a:lnTo>
                  <a:pt x="408" y="531"/>
                </a:lnTo>
                <a:lnTo>
                  <a:pt x="410" y="531"/>
                </a:lnTo>
                <a:lnTo>
                  <a:pt x="408" y="531"/>
                </a:lnTo>
                <a:lnTo>
                  <a:pt x="407" y="531"/>
                </a:lnTo>
                <a:lnTo>
                  <a:pt x="405" y="531"/>
                </a:lnTo>
                <a:lnTo>
                  <a:pt x="405" y="532"/>
                </a:lnTo>
                <a:lnTo>
                  <a:pt x="407" y="532"/>
                </a:lnTo>
                <a:lnTo>
                  <a:pt x="407" y="534"/>
                </a:lnTo>
                <a:lnTo>
                  <a:pt x="407" y="535"/>
                </a:lnTo>
                <a:lnTo>
                  <a:pt x="407" y="534"/>
                </a:lnTo>
                <a:lnTo>
                  <a:pt x="407" y="535"/>
                </a:lnTo>
                <a:lnTo>
                  <a:pt x="405" y="535"/>
                </a:lnTo>
                <a:lnTo>
                  <a:pt x="403" y="535"/>
                </a:lnTo>
                <a:lnTo>
                  <a:pt x="403" y="534"/>
                </a:lnTo>
                <a:lnTo>
                  <a:pt x="402" y="534"/>
                </a:lnTo>
                <a:lnTo>
                  <a:pt x="402" y="532"/>
                </a:lnTo>
                <a:lnTo>
                  <a:pt x="400" y="532"/>
                </a:lnTo>
                <a:lnTo>
                  <a:pt x="398" y="531"/>
                </a:lnTo>
                <a:lnTo>
                  <a:pt x="398" y="529"/>
                </a:lnTo>
                <a:lnTo>
                  <a:pt x="398" y="527"/>
                </a:lnTo>
                <a:lnTo>
                  <a:pt x="397" y="526"/>
                </a:lnTo>
                <a:lnTo>
                  <a:pt x="395" y="524"/>
                </a:lnTo>
                <a:lnTo>
                  <a:pt x="395" y="522"/>
                </a:lnTo>
                <a:lnTo>
                  <a:pt x="394" y="522"/>
                </a:lnTo>
                <a:lnTo>
                  <a:pt x="394" y="521"/>
                </a:lnTo>
                <a:lnTo>
                  <a:pt x="392" y="519"/>
                </a:lnTo>
                <a:lnTo>
                  <a:pt x="394" y="519"/>
                </a:lnTo>
                <a:lnTo>
                  <a:pt x="394" y="517"/>
                </a:lnTo>
                <a:lnTo>
                  <a:pt x="392" y="517"/>
                </a:lnTo>
                <a:lnTo>
                  <a:pt x="390" y="517"/>
                </a:lnTo>
                <a:lnTo>
                  <a:pt x="392" y="516"/>
                </a:lnTo>
                <a:lnTo>
                  <a:pt x="392" y="514"/>
                </a:lnTo>
                <a:lnTo>
                  <a:pt x="390" y="514"/>
                </a:lnTo>
                <a:lnTo>
                  <a:pt x="389" y="514"/>
                </a:lnTo>
                <a:lnTo>
                  <a:pt x="387" y="514"/>
                </a:lnTo>
                <a:lnTo>
                  <a:pt x="385" y="514"/>
                </a:lnTo>
                <a:lnTo>
                  <a:pt x="384" y="516"/>
                </a:lnTo>
                <a:lnTo>
                  <a:pt x="384" y="517"/>
                </a:lnTo>
                <a:lnTo>
                  <a:pt x="382" y="517"/>
                </a:lnTo>
                <a:lnTo>
                  <a:pt x="382" y="516"/>
                </a:lnTo>
                <a:lnTo>
                  <a:pt x="381" y="516"/>
                </a:lnTo>
                <a:lnTo>
                  <a:pt x="379" y="514"/>
                </a:lnTo>
                <a:lnTo>
                  <a:pt x="379" y="513"/>
                </a:lnTo>
                <a:lnTo>
                  <a:pt x="379" y="511"/>
                </a:lnTo>
                <a:lnTo>
                  <a:pt x="377" y="511"/>
                </a:lnTo>
                <a:lnTo>
                  <a:pt x="377" y="513"/>
                </a:lnTo>
                <a:lnTo>
                  <a:pt x="379" y="513"/>
                </a:lnTo>
                <a:lnTo>
                  <a:pt x="379" y="514"/>
                </a:lnTo>
                <a:lnTo>
                  <a:pt x="377" y="514"/>
                </a:lnTo>
                <a:lnTo>
                  <a:pt x="376" y="514"/>
                </a:lnTo>
                <a:lnTo>
                  <a:pt x="374" y="514"/>
                </a:lnTo>
                <a:lnTo>
                  <a:pt x="372" y="514"/>
                </a:lnTo>
                <a:lnTo>
                  <a:pt x="372" y="516"/>
                </a:lnTo>
                <a:lnTo>
                  <a:pt x="371" y="516"/>
                </a:lnTo>
                <a:lnTo>
                  <a:pt x="371" y="517"/>
                </a:lnTo>
                <a:lnTo>
                  <a:pt x="372" y="517"/>
                </a:lnTo>
                <a:lnTo>
                  <a:pt x="372" y="519"/>
                </a:lnTo>
                <a:lnTo>
                  <a:pt x="372" y="521"/>
                </a:lnTo>
                <a:lnTo>
                  <a:pt x="371" y="521"/>
                </a:lnTo>
                <a:lnTo>
                  <a:pt x="371" y="522"/>
                </a:lnTo>
                <a:lnTo>
                  <a:pt x="369" y="522"/>
                </a:lnTo>
                <a:lnTo>
                  <a:pt x="369" y="524"/>
                </a:lnTo>
                <a:lnTo>
                  <a:pt x="369" y="526"/>
                </a:lnTo>
                <a:lnTo>
                  <a:pt x="367" y="527"/>
                </a:lnTo>
                <a:lnTo>
                  <a:pt x="369" y="527"/>
                </a:lnTo>
                <a:lnTo>
                  <a:pt x="369" y="529"/>
                </a:lnTo>
                <a:lnTo>
                  <a:pt x="367" y="529"/>
                </a:lnTo>
                <a:lnTo>
                  <a:pt x="366" y="529"/>
                </a:lnTo>
                <a:lnTo>
                  <a:pt x="366" y="531"/>
                </a:lnTo>
                <a:lnTo>
                  <a:pt x="366" y="532"/>
                </a:lnTo>
                <a:lnTo>
                  <a:pt x="364" y="532"/>
                </a:lnTo>
                <a:lnTo>
                  <a:pt x="364" y="534"/>
                </a:lnTo>
                <a:lnTo>
                  <a:pt x="363" y="534"/>
                </a:lnTo>
                <a:lnTo>
                  <a:pt x="361" y="534"/>
                </a:lnTo>
                <a:lnTo>
                  <a:pt x="361" y="535"/>
                </a:lnTo>
                <a:lnTo>
                  <a:pt x="359" y="537"/>
                </a:lnTo>
                <a:lnTo>
                  <a:pt x="358" y="537"/>
                </a:lnTo>
                <a:lnTo>
                  <a:pt x="358" y="539"/>
                </a:lnTo>
                <a:lnTo>
                  <a:pt x="356" y="540"/>
                </a:lnTo>
                <a:lnTo>
                  <a:pt x="356" y="542"/>
                </a:lnTo>
                <a:lnTo>
                  <a:pt x="354" y="542"/>
                </a:lnTo>
                <a:lnTo>
                  <a:pt x="354" y="544"/>
                </a:lnTo>
                <a:lnTo>
                  <a:pt x="353" y="544"/>
                </a:lnTo>
                <a:lnTo>
                  <a:pt x="353" y="545"/>
                </a:lnTo>
                <a:lnTo>
                  <a:pt x="351" y="544"/>
                </a:lnTo>
                <a:lnTo>
                  <a:pt x="351" y="545"/>
                </a:lnTo>
                <a:lnTo>
                  <a:pt x="349" y="545"/>
                </a:lnTo>
                <a:lnTo>
                  <a:pt x="349" y="547"/>
                </a:lnTo>
                <a:lnTo>
                  <a:pt x="348" y="547"/>
                </a:lnTo>
                <a:lnTo>
                  <a:pt x="348" y="549"/>
                </a:lnTo>
                <a:lnTo>
                  <a:pt x="346" y="549"/>
                </a:lnTo>
                <a:lnTo>
                  <a:pt x="346" y="550"/>
                </a:lnTo>
                <a:lnTo>
                  <a:pt x="345" y="550"/>
                </a:lnTo>
                <a:lnTo>
                  <a:pt x="343" y="550"/>
                </a:lnTo>
                <a:lnTo>
                  <a:pt x="343" y="552"/>
                </a:lnTo>
                <a:lnTo>
                  <a:pt x="341" y="553"/>
                </a:lnTo>
                <a:lnTo>
                  <a:pt x="340" y="553"/>
                </a:lnTo>
                <a:lnTo>
                  <a:pt x="340" y="555"/>
                </a:lnTo>
                <a:lnTo>
                  <a:pt x="338" y="555"/>
                </a:lnTo>
                <a:lnTo>
                  <a:pt x="336" y="555"/>
                </a:lnTo>
                <a:lnTo>
                  <a:pt x="336" y="557"/>
                </a:lnTo>
                <a:lnTo>
                  <a:pt x="335" y="557"/>
                </a:lnTo>
                <a:lnTo>
                  <a:pt x="333" y="557"/>
                </a:lnTo>
                <a:lnTo>
                  <a:pt x="332" y="557"/>
                </a:lnTo>
                <a:lnTo>
                  <a:pt x="330" y="557"/>
                </a:lnTo>
                <a:lnTo>
                  <a:pt x="328" y="557"/>
                </a:lnTo>
                <a:lnTo>
                  <a:pt x="328" y="558"/>
                </a:lnTo>
                <a:lnTo>
                  <a:pt x="327" y="557"/>
                </a:lnTo>
                <a:lnTo>
                  <a:pt x="325" y="558"/>
                </a:lnTo>
                <a:lnTo>
                  <a:pt x="323" y="558"/>
                </a:lnTo>
                <a:lnTo>
                  <a:pt x="322" y="558"/>
                </a:lnTo>
                <a:lnTo>
                  <a:pt x="320" y="558"/>
                </a:lnTo>
                <a:lnTo>
                  <a:pt x="320" y="557"/>
                </a:lnTo>
                <a:lnTo>
                  <a:pt x="318" y="557"/>
                </a:lnTo>
                <a:lnTo>
                  <a:pt x="317" y="557"/>
                </a:lnTo>
                <a:lnTo>
                  <a:pt x="317" y="555"/>
                </a:lnTo>
                <a:lnTo>
                  <a:pt x="315" y="555"/>
                </a:lnTo>
                <a:lnTo>
                  <a:pt x="314" y="553"/>
                </a:lnTo>
                <a:lnTo>
                  <a:pt x="312" y="553"/>
                </a:lnTo>
                <a:lnTo>
                  <a:pt x="310" y="553"/>
                </a:lnTo>
                <a:lnTo>
                  <a:pt x="309" y="553"/>
                </a:lnTo>
                <a:lnTo>
                  <a:pt x="309" y="552"/>
                </a:lnTo>
                <a:lnTo>
                  <a:pt x="307" y="552"/>
                </a:lnTo>
                <a:lnTo>
                  <a:pt x="305" y="552"/>
                </a:lnTo>
                <a:lnTo>
                  <a:pt x="304" y="552"/>
                </a:lnTo>
                <a:lnTo>
                  <a:pt x="302" y="550"/>
                </a:lnTo>
                <a:lnTo>
                  <a:pt x="300" y="550"/>
                </a:lnTo>
                <a:lnTo>
                  <a:pt x="300" y="549"/>
                </a:lnTo>
                <a:lnTo>
                  <a:pt x="299" y="549"/>
                </a:lnTo>
                <a:lnTo>
                  <a:pt x="297" y="547"/>
                </a:lnTo>
                <a:lnTo>
                  <a:pt x="296" y="547"/>
                </a:lnTo>
                <a:lnTo>
                  <a:pt x="294" y="547"/>
                </a:lnTo>
                <a:lnTo>
                  <a:pt x="292" y="547"/>
                </a:lnTo>
                <a:lnTo>
                  <a:pt x="292" y="545"/>
                </a:lnTo>
                <a:lnTo>
                  <a:pt x="291" y="545"/>
                </a:lnTo>
                <a:lnTo>
                  <a:pt x="289" y="544"/>
                </a:lnTo>
                <a:lnTo>
                  <a:pt x="289" y="542"/>
                </a:lnTo>
                <a:lnTo>
                  <a:pt x="287" y="542"/>
                </a:lnTo>
                <a:lnTo>
                  <a:pt x="287" y="540"/>
                </a:lnTo>
                <a:lnTo>
                  <a:pt x="286" y="540"/>
                </a:lnTo>
                <a:lnTo>
                  <a:pt x="286" y="539"/>
                </a:lnTo>
                <a:lnTo>
                  <a:pt x="284" y="539"/>
                </a:lnTo>
                <a:lnTo>
                  <a:pt x="284" y="537"/>
                </a:lnTo>
                <a:lnTo>
                  <a:pt x="282" y="537"/>
                </a:lnTo>
                <a:lnTo>
                  <a:pt x="282" y="535"/>
                </a:lnTo>
                <a:lnTo>
                  <a:pt x="281" y="535"/>
                </a:lnTo>
                <a:lnTo>
                  <a:pt x="281" y="534"/>
                </a:lnTo>
                <a:lnTo>
                  <a:pt x="281" y="532"/>
                </a:lnTo>
                <a:lnTo>
                  <a:pt x="279" y="532"/>
                </a:lnTo>
                <a:lnTo>
                  <a:pt x="279" y="531"/>
                </a:lnTo>
                <a:lnTo>
                  <a:pt x="279" y="529"/>
                </a:lnTo>
                <a:lnTo>
                  <a:pt x="278" y="529"/>
                </a:lnTo>
                <a:lnTo>
                  <a:pt x="276" y="529"/>
                </a:lnTo>
                <a:lnTo>
                  <a:pt x="276" y="527"/>
                </a:lnTo>
                <a:lnTo>
                  <a:pt x="274" y="527"/>
                </a:lnTo>
                <a:lnTo>
                  <a:pt x="273" y="527"/>
                </a:lnTo>
                <a:lnTo>
                  <a:pt x="273" y="526"/>
                </a:lnTo>
                <a:lnTo>
                  <a:pt x="271" y="526"/>
                </a:lnTo>
                <a:lnTo>
                  <a:pt x="269" y="526"/>
                </a:lnTo>
                <a:lnTo>
                  <a:pt x="269" y="527"/>
                </a:lnTo>
                <a:lnTo>
                  <a:pt x="268" y="527"/>
                </a:lnTo>
                <a:lnTo>
                  <a:pt x="266" y="527"/>
                </a:lnTo>
                <a:lnTo>
                  <a:pt x="265" y="527"/>
                </a:lnTo>
                <a:lnTo>
                  <a:pt x="263" y="527"/>
                </a:lnTo>
                <a:lnTo>
                  <a:pt x="261" y="527"/>
                </a:lnTo>
                <a:lnTo>
                  <a:pt x="261" y="529"/>
                </a:lnTo>
                <a:lnTo>
                  <a:pt x="260" y="529"/>
                </a:lnTo>
                <a:lnTo>
                  <a:pt x="258" y="531"/>
                </a:lnTo>
                <a:lnTo>
                  <a:pt x="258" y="532"/>
                </a:lnTo>
                <a:lnTo>
                  <a:pt x="258" y="534"/>
                </a:lnTo>
                <a:lnTo>
                  <a:pt x="256" y="534"/>
                </a:lnTo>
                <a:lnTo>
                  <a:pt x="256" y="535"/>
                </a:lnTo>
                <a:lnTo>
                  <a:pt x="258" y="535"/>
                </a:lnTo>
                <a:lnTo>
                  <a:pt x="258" y="537"/>
                </a:lnTo>
                <a:lnTo>
                  <a:pt x="256" y="537"/>
                </a:lnTo>
                <a:lnTo>
                  <a:pt x="256" y="539"/>
                </a:lnTo>
                <a:lnTo>
                  <a:pt x="255" y="539"/>
                </a:lnTo>
                <a:lnTo>
                  <a:pt x="253" y="539"/>
                </a:lnTo>
                <a:lnTo>
                  <a:pt x="253" y="540"/>
                </a:lnTo>
                <a:lnTo>
                  <a:pt x="251" y="540"/>
                </a:lnTo>
                <a:lnTo>
                  <a:pt x="251" y="542"/>
                </a:lnTo>
                <a:lnTo>
                  <a:pt x="251" y="544"/>
                </a:lnTo>
                <a:lnTo>
                  <a:pt x="250" y="544"/>
                </a:lnTo>
                <a:lnTo>
                  <a:pt x="251" y="544"/>
                </a:lnTo>
                <a:lnTo>
                  <a:pt x="250" y="544"/>
                </a:lnTo>
                <a:lnTo>
                  <a:pt x="250" y="545"/>
                </a:lnTo>
                <a:lnTo>
                  <a:pt x="248" y="545"/>
                </a:lnTo>
                <a:lnTo>
                  <a:pt x="248" y="547"/>
                </a:lnTo>
                <a:lnTo>
                  <a:pt x="247" y="545"/>
                </a:lnTo>
                <a:lnTo>
                  <a:pt x="247" y="547"/>
                </a:lnTo>
                <a:lnTo>
                  <a:pt x="245" y="547"/>
                </a:lnTo>
                <a:lnTo>
                  <a:pt x="245" y="545"/>
                </a:lnTo>
                <a:lnTo>
                  <a:pt x="243" y="545"/>
                </a:lnTo>
                <a:lnTo>
                  <a:pt x="242" y="545"/>
                </a:lnTo>
                <a:lnTo>
                  <a:pt x="242" y="544"/>
                </a:lnTo>
                <a:lnTo>
                  <a:pt x="240" y="545"/>
                </a:lnTo>
                <a:lnTo>
                  <a:pt x="238" y="545"/>
                </a:lnTo>
                <a:lnTo>
                  <a:pt x="238" y="544"/>
                </a:lnTo>
                <a:lnTo>
                  <a:pt x="237" y="544"/>
                </a:lnTo>
                <a:lnTo>
                  <a:pt x="237" y="545"/>
                </a:lnTo>
                <a:lnTo>
                  <a:pt x="235" y="545"/>
                </a:lnTo>
                <a:lnTo>
                  <a:pt x="233" y="545"/>
                </a:lnTo>
                <a:lnTo>
                  <a:pt x="233" y="547"/>
                </a:lnTo>
                <a:lnTo>
                  <a:pt x="232" y="547"/>
                </a:lnTo>
                <a:lnTo>
                  <a:pt x="230" y="547"/>
                </a:lnTo>
                <a:lnTo>
                  <a:pt x="230" y="549"/>
                </a:lnTo>
                <a:lnTo>
                  <a:pt x="229" y="549"/>
                </a:lnTo>
                <a:lnTo>
                  <a:pt x="229" y="550"/>
                </a:lnTo>
                <a:lnTo>
                  <a:pt x="227" y="550"/>
                </a:lnTo>
                <a:lnTo>
                  <a:pt x="225" y="550"/>
                </a:lnTo>
                <a:lnTo>
                  <a:pt x="225" y="552"/>
                </a:lnTo>
                <a:lnTo>
                  <a:pt x="224" y="552"/>
                </a:lnTo>
                <a:lnTo>
                  <a:pt x="224" y="553"/>
                </a:lnTo>
                <a:lnTo>
                  <a:pt x="225" y="553"/>
                </a:lnTo>
                <a:lnTo>
                  <a:pt x="225" y="555"/>
                </a:lnTo>
                <a:lnTo>
                  <a:pt x="225" y="557"/>
                </a:lnTo>
                <a:lnTo>
                  <a:pt x="225" y="558"/>
                </a:lnTo>
                <a:lnTo>
                  <a:pt x="225" y="560"/>
                </a:lnTo>
                <a:lnTo>
                  <a:pt x="225" y="562"/>
                </a:lnTo>
                <a:lnTo>
                  <a:pt x="224" y="562"/>
                </a:lnTo>
                <a:lnTo>
                  <a:pt x="224" y="563"/>
                </a:lnTo>
                <a:lnTo>
                  <a:pt x="225" y="563"/>
                </a:lnTo>
                <a:lnTo>
                  <a:pt x="225" y="565"/>
                </a:lnTo>
                <a:lnTo>
                  <a:pt x="224" y="565"/>
                </a:lnTo>
                <a:lnTo>
                  <a:pt x="222" y="565"/>
                </a:lnTo>
                <a:lnTo>
                  <a:pt x="222" y="566"/>
                </a:lnTo>
                <a:lnTo>
                  <a:pt x="222" y="568"/>
                </a:lnTo>
                <a:lnTo>
                  <a:pt x="220" y="568"/>
                </a:lnTo>
                <a:lnTo>
                  <a:pt x="220" y="570"/>
                </a:lnTo>
                <a:lnTo>
                  <a:pt x="220" y="571"/>
                </a:lnTo>
                <a:lnTo>
                  <a:pt x="219" y="571"/>
                </a:lnTo>
                <a:lnTo>
                  <a:pt x="219" y="573"/>
                </a:lnTo>
                <a:lnTo>
                  <a:pt x="219" y="575"/>
                </a:lnTo>
                <a:lnTo>
                  <a:pt x="217" y="575"/>
                </a:lnTo>
                <a:lnTo>
                  <a:pt x="217" y="576"/>
                </a:lnTo>
                <a:lnTo>
                  <a:pt x="217" y="578"/>
                </a:lnTo>
                <a:lnTo>
                  <a:pt x="217" y="580"/>
                </a:lnTo>
                <a:lnTo>
                  <a:pt x="217" y="581"/>
                </a:lnTo>
                <a:lnTo>
                  <a:pt x="217" y="583"/>
                </a:lnTo>
                <a:lnTo>
                  <a:pt x="215" y="583"/>
                </a:lnTo>
                <a:lnTo>
                  <a:pt x="211" y="583"/>
                </a:lnTo>
                <a:lnTo>
                  <a:pt x="211" y="584"/>
                </a:lnTo>
                <a:lnTo>
                  <a:pt x="209" y="584"/>
                </a:lnTo>
                <a:lnTo>
                  <a:pt x="209" y="586"/>
                </a:lnTo>
                <a:lnTo>
                  <a:pt x="207" y="586"/>
                </a:lnTo>
                <a:lnTo>
                  <a:pt x="206" y="586"/>
                </a:lnTo>
                <a:lnTo>
                  <a:pt x="204" y="586"/>
                </a:lnTo>
                <a:lnTo>
                  <a:pt x="204" y="584"/>
                </a:lnTo>
                <a:lnTo>
                  <a:pt x="202" y="584"/>
                </a:lnTo>
                <a:lnTo>
                  <a:pt x="201" y="584"/>
                </a:lnTo>
                <a:lnTo>
                  <a:pt x="199" y="584"/>
                </a:lnTo>
                <a:lnTo>
                  <a:pt x="198" y="584"/>
                </a:lnTo>
                <a:lnTo>
                  <a:pt x="196" y="584"/>
                </a:lnTo>
                <a:lnTo>
                  <a:pt x="196" y="583"/>
                </a:lnTo>
                <a:lnTo>
                  <a:pt x="194" y="583"/>
                </a:lnTo>
                <a:lnTo>
                  <a:pt x="194" y="581"/>
                </a:lnTo>
                <a:lnTo>
                  <a:pt x="193" y="581"/>
                </a:lnTo>
                <a:lnTo>
                  <a:pt x="191" y="581"/>
                </a:lnTo>
                <a:lnTo>
                  <a:pt x="189" y="583"/>
                </a:lnTo>
                <a:lnTo>
                  <a:pt x="189" y="581"/>
                </a:lnTo>
                <a:lnTo>
                  <a:pt x="189" y="583"/>
                </a:lnTo>
                <a:lnTo>
                  <a:pt x="188" y="583"/>
                </a:lnTo>
                <a:lnTo>
                  <a:pt x="186" y="583"/>
                </a:lnTo>
                <a:lnTo>
                  <a:pt x="186" y="581"/>
                </a:lnTo>
                <a:lnTo>
                  <a:pt x="186" y="580"/>
                </a:lnTo>
                <a:lnTo>
                  <a:pt x="184" y="580"/>
                </a:lnTo>
                <a:lnTo>
                  <a:pt x="184" y="578"/>
                </a:lnTo>
                <a:lnTo>
                  <a:pt x="183" y="578"/>
                </a:lnTo>
                <a:lnTo>
                  <a:pt x="181" y="578"/>
                </a:lnTo>
                <a:lnTo>
                  <a:pt x="181" y="576"/>
                </a:lnTo>
                <a:lnTo>
                  <a:pt x="183" y="576"/>
                </a:lnTo>
                <a:lnTo>
                  <a:pt x="181" y="576"/>
                </a:lnTo>
                <a:lnTo>
                  <a:pt x="180" y="576"/>
                </a:lnTo>
                <a:lnTo>
                  <a:pt x="180" y="575"/>
                </a:lnTo>
                <a:lnTo>
                  <a:pt x="178" y="575"/>
                </a:lnTo>
                <a:lnTo>
                  <a:pt x="178" y="573"/>
                </a:lnTo>
                <a:lnTo>
                  <a:pt x="176" y="573"/>
                </a:lnTo>
                <a:lnTo>
                  <a:pt x="176" y="575"/>
                </a:lnTo>
                <a:lnTo>
                  <a:pt x="176" y="576"/>
                </a:lnTo>
                <a:lnTo>
                  <a:pt x="175" y="576"/>
                </a:lnTo>
                <a:lnTo>
                  <a:pt x="173" y="576"/>
                </a:lnTo>
                <a:lnTo>
                  <a:pt x="173" y="575"/>
                </a:lnTo>
                <a:lnTo>
                  <a:pt x="171" y="575"/>
                </a:lnTo>
                <a:lnTo>
                  <a:pt x="170" y="573"/>
                </a:lnTo>
                <a:lnTo>
                  <a:pt x="170" y="571"/>
                </a:lnTo>
                <a:lnTo>
                  <a:pt x="168" y="571"/>
                </a:lnTo>
                <a:lnTo>
                  <a:pt x="168" y="570"/>
                </a:lnTo>
                <a:lnTo>
                  <a:pt x="166" y="570"/>
                </a:lnTo>
                <a:lnTo>
                  <a:pt x="166" y="568"/>
                </a:lnTo>
                <a:lnTo>
                  <a:pt x="165" y="568"/>
                </a:lnTo>
                <a:lnTo>
                  <a:pt x="165" y="566"/>
                </a:lnTo>
                <a:lnTo>
                  <a:pt x="163" y="566"/>
                </a:lnTo>
                <a:lnTo>
                  <a:pt x="162" y="566"/>
                </a:lnTo>
                <a:lnTo>
                  <a:pt x="160" y="566"/>
                </a:lnTo>
                <a:lnTo>
                  <a:pt x="160" y="565"/>
                </a:lnTo>
                <a:lnTo>
                  <a:pt x="158" y="563"/>
                </a:lnTo>
                <a:lnTo>
                  <a:pt x="158" y="565"/>
                </a:lnTo>
                <a:lnTo>
                  <a:pt x="157" y="565"/>
                </a:lnTo>
                <a:lnTo>
                  <a:pt x="155" y="566"/>
                </a:lnTo>
                <a:lnTo>
                  <a:pt x="155" y="568"/>
                </a:lnTo>
                <a:lnTo>
                  <a:pt x="155" y="570"/>
                </a:lnTo>
                <a:lnTo>
                  <a:pt x="153" y="570"/>
                </a:lnTo>
                <a:lnTo>
                  <a:pt x="152" y="571"/>
                </a:lnTo>
                <a:lnTo>
                  <a:pt x="150" y="571"/>
                </a:lnTo>
                <a:lnTo>
                  <a:pt x="150" y="573"/>
                </a:lnTo>
                <a:lnTo>
                  <a:pt x="149" y="571"/>
                </a:lnTo>
                <a:lnTo>
                  <a:pt x="149" y="570"/>
                </a:lnTo>
                <a:lnTo>
                  <a:pt x="147" y="570"/>
                </a:lnTo>
                <a:lnTo>
                  <a:pt x="145" y="570"/>
                </a:lnTo>
                <a:lnTo>
                  <a:pt x="145" y="571"/>
                </a:lnTo>
                <a:lnTo>
                  <a:pt x="147" y="571"/>
                </a:lnTo>
                <a:lnTo>
                  <a:pt x="145" y="573"/>
                </a:lnTo>
                <a:lnTo>
                  <a:pt x="145" y="575"/>
                </a:lnTo>
                <a:lnTo>
                  <a:pt x="145" y="576"/>
                </a:lnTo>
                <a:lnTo>
                  <a:pt x="145" y="578"/>
                </a:lnTo>
                <a:lnTo>
                  <a:pt x="144" y="578"/>
                </a:lnTo>
                <a:lnTo>
                  <a:pt x="144" y="576"/>
                </a:lnTo>
                <a:lnTo>
                  <a:pt x="142" y="576"/>
                </a:lnTo>
                <a:lnTo>
                  <a:pt x="140" y="576"/>
                </a:lnTo>
                <a:lnTo>
                  <a:pt x="140" y="575"/>
                </a:lnTo>
                <a:lnTo>
                  <a:pt x="139" y="575"/>
                </a:lnTo>
                <a:lnTo>
                  <a:pt x="139" y="576"/>
                </a:lnTo>
                <a:lnTo>
                  <a:pt x="137" y="576"/>
                </a:lnTo>
                <a:lnTo>
                  <a:pt x="137" y="578"/>
                </a:lnTo>
                <a:lnTo>
                  <a:pt x="135" y="578"/>
                </a:lnTo>
                <a:lnTo>
                  <a:pt x="134" y="580"/>
                </a:lnTo>
                <a:lnTo>
                  <a:pt x="132" y="580"/>
                </a:lnTo>
                <a:lnTo>
                  <a:pt x="132" y="581"/>
                </a:lnTo>
                <a:lnTo>
                  <a:pt x="131" y="581"/>
                </a:lnTo>
                <a:lnTo>
                  <a:pt x="131" y="583"/>
                </a:lnTo>
                <a:lnTo>
                  <a:pt x="129" y="583"/>
                </a:lnTo>
                <a:lnTo>
                  <a:pt x="127" y="583"/>
                </a:lnTo>
                <a:lnTo>
                  <a:pt x="126" y="583"/>
                </a:lnTo>
                <a:lnTo>
                  <a:pt x="126" y="584"/>
                </a:lnTo>
                <a:lnTo>
                  <a:pt x="124" y="584"/>
                </a:lnTo>
                <a:lnTo>
                  <a:pt x="124" y="583"/>
                </a:lnTo>
                <a:lnTo>
                  <a:pt x="124" y="581"/>
                </a:lnTo>
                <a:lnTo>
                  <a:pt x="122" y="581"/>
                </a:lnTo>
                <a:lnTo>
                  <a:pt x="124" y="581"/>
                </a:lnTo>
                <a:lnTo>
                  <a:pt x="124" y="580"/>
                </a:lnTo>
                <a:lnTo>
                  <a:pt x="124" y="578"/>
                </a:lnTo>
                <a:lnTo>
                  <a:pt x="124" y="576"/>
                </a:lnTo>
                <a:lnTo>
                  <a:pt x="124" y="575"/>
                </a:lnTo>
                <a:lnTo>
                  <a:pt x="124" y="573"/>
                </a:lnTo>
                <a:lnTo>
                  <a:pt x="124" y="571"/>
                </a:lnTo>
                <a:lnTo>
                  <a:pt x="124" y="570"/>
                </a:lnTo>
                <a:lnTo>
                  <a:pt x="122" y="570"/>
                </a:lnTo>
                <a:lnTo>
                  <a:pt x="121" y="570"/>
                </a:lnTo>
                <a:lnTo>
                  <a:pt x="121" y="568"/>
                </a:lnTo>
                <a:lnTo>
                  <a:pt x="119" y="568"/>
                </a:lnTo>
                <a:lnTo>
                  <a:pt x="119" y="566"/>
                </a:lnTo>
                <a:lnTo>
                  <a:pt x="117" y="566"/>
                </a:lnTo>
                <a:lnTo>
                  <a:pt x="116" y="566"/>
                </a:lnTo>
                <a:lnTo>
                  <a:pt x="114" y="566"/>
                </a:lnTo>
                <a:lnTo>
                  <a:pt x="113" y="566"/>
                </a:lnTo>
                <a:lnTo>
                  <a:pt x="111" y="566"/>
                </a:lnTo>
                <a:lnTo>
                  <a:pt x="109" y="566"/>
                </a:lnTo>
                <a:lnTo>
                  <a:pt x="109" y="565"/>
                </a:lnTo>
                <a:lnTo>
                  <a:pt x="108" y="565"/>
                </a:lnTo>
                <a:lnTo>
                  <a:pt x="108" y="563"/>
                </a:lnTo>
                <a:lnTo>
                  <a:pt x="108" y="565"/>
                </a:lnTo>
                <a:lnTo>
                  <a:pt x="106" y="565"/>
                </a:lnTo>
                <a:lnTo>
                  <a:pt x="98" y="563"/>
                </a:lnTo>
                <a:lnTo>
                  <a:pt x="96" y="563"/>
                </a:lnTo>
                <a:lnTo>
                  <a:pt x="95" y="563"/>
                </a:lnTo>
                <a:lnTo>
                  <a:pt x="93" y="563"/>
                </a:lnTo>
                <a:lnTo>
                  <a:pt x="90" y="563"/>
                </a:lnTo>
                <a:lnTo>
                  <a:pt x="86" y="563"/>
                </a:lnTo>
                <a:lnTo>
                  <a:pt x="86" y="562"/>
                </a:lnTo>
                <a:lnTo>
                  <a:pt x="85" y="550"/>
                </a:lnTo>
                <a:lnTo>
                  <a:pt x="85" y="545"/>
                </a:lnTo>
                <a:lnTo>
                  <a:pt x="85" y="542"/>
                </a:lnTo>
                <a:lnTo>
                  <a:pt x="85" y="540"/>
                </a:lnTo>
                <a:lnTo>
                  <a:pt x="85" y="539"/>
                </a:lnTo>
                <a:lnTo>
                  <a:pt x="85" y="532"/>
                </a:lnTo>
                <a:lnTo>
                  <a:pt x="85" y="522"/>
                </a:lnTo>
                <a:lnTo>
                  <a:pt x="85" y="517"/>
                </a:lnTo>
                <a:lnTo>
                  <a:pt x="85" y="513"/>
                </a:lnTo>
                <a:lnTo>
                  <a:pt x="85" y="509"/>
                </a:lnTo>
                <a:lnTo>
                  <a:pt x="75" y="509"/>
                </a:lnTo>
                <a:lnTo>
                  <a:pt x="72" y="509"/>
                </a:lnTo>
                <a:lnTo>
                  <a:pt x="72" y="506"/>
                </a:lnTo>
                <a:lnTo>
                  <a:pt x="72" y="504"/>
                </a:lnTo>
                <a:lnTo>
                  <a:pt x="72" y="503"/>
                </a:lnTo>
                <a:lnTo>
                  <a:pt x="72" y="501"/>
                </a:lnTo>
                <a:lnTo>
                  <a:pt x="72" y="500"/>
                </a:lnTo>
                <a:lnTo>
                  <a:pt x="72" y="496"/>
                </a:lnTo>
                <a:lnTo>
                  <a:pt x="72" y="490"/>
                </a:lnTo>
                <a:lnTo>
                  <a:pt x="72" y="482"/>
                </a:lnTo>
                <a:lnTo>
                  <a:pt x="72" y="478"/>
                </a:lnTo>
                <a:lnTo>
                  <a:pt x="72" y="473"/>
                </a:lnTo>
                <a:lnTo>
                  <a:pt x="72" y="472"/>
                </a:lnTo>
                <a:lnTo>
                  <a:pt x="72" y="468"/>
                </a:lnTo>
                <a:lnTo>
                  <a:pt x="72" y="467"/>
                </a:lnTo>
                <a:lnTo>
                  <a:pt x="70" y="464"/>
                </a:lnTo>
                <a:lnTo>
                  <a:pt x="70" y="455"/>
                </a:lnTo>
                <a:lnTo>
                  <a:pt x="70" y="454"/>
                </a:lnTo>
                <a:lnTo>
                  <a:pt x="70" y="452"/>
                </a:lnTo>
                <a:lnTo>
                  <a:pt x="70" y="450"/>
                </a:lnTo>
                <a:lnTo>
                  <a:pt x="70" y="446"/>
                </a:lnTo>
                <a:lnTo>
                  <a:pt x="70" y="441"/>
                </a:lnTo>
                <a:lnTo>
                  <a:pt x="70" y="436"/>
                </a:lnTo>
                <a:lnTo>
                  <a:pt x="67" y="436"/>
                </a:lnTo>
                <a:lnTo>
                  <a:pt x="60" y="436"/>
                </a:lnTo>
                <a:lnTo>
                  <a:pt x="59" y="436"/>
                </a:lnTo>
                <a:lnTo>
                  <a:pt x="55" y="436"/>
                </a:lnTo>
                <a:lnTo>
                  <a:pt x="54" y="436"/>
                </a:lnTo>
                <a:lnTo>
                  <a:pt x="50" y="436"/>
                </a:lnTo>
                <a:lnTo>
                  <a:pt x="46" y="436"/>
                </a:lnTo>
                <a:lnTo>
                  <a:pt x="44" y="436"/>
                </a:lnTo>
                <a:lnTo>
                  <a:pt x="41" y="436"/>
                </a:lnTo>
                <a:lnTo>
                  <a:pt x="37" y="436"/>
                </a:lnTo>
                <a:lnTo>
                  <a:pt x="34" y="436"/>
                </a:lnTo>
                <a:lnTo>
                  <a:pt x="31" y="436"/>
                </a:lnTo>
                <a:lnTo>
                  <a:pt x="28" y="436"/>
                </a:lnTo>
                <a:lnTo>
                  <a:pt x="21" y="436"/>
                </a:lnTo>
                <a:lnTo>
                  <a:pt x="21" y="434"/>
                </a:lnTo>
                <a:lnTo>
                  <a:pt x="21" y="431"/>
                </a:lnTo>
                <a:lnTo>
                  <a:pt x="21" y="428"/>
                </a:lnTo>
                <a:lnTo>
                  <a:pt x="21" y="424"/>
                </a:lnTo>
                <a:lnTo>
                  <a:pt x="19" y="408"/>
                </a:lnTo>
                <a:lnTo>
                  <a:pt x="19" y="406"/>
                </a:lnTo>
                <a:lnTo>
                  <a:pt x="19" y="401"/>
                </a:lnTo>
                <a:lnTo>
                  <a:pt x="19" y="397"/>
                </a:lnTo>
                <a:lnTo>
                  <a:pt x="16" y="397"/>
                </a:lnTo>
                <a:lnTo>
                  <a:pt x="11" y="398"/>
                </a:lnTo>
                <a:lnTo>
                  <a:pt x="10" y="398"/>
                </a:lnTo>
                <a:lnTo>
                  <a:pt x="1" y="398"/>
                </a:lnTo>
                <a:lnTo>
                  <a:pt x="1" y="397"/>
                </a:lnTo>
                <a:lnTo>
                  <a:pt x="1" y="387"/>
                </a:lnTo>
                <a:lnTo>
                  <a:pt x="1" y="379"/>
                </a:lnTo>
                <a:lnTo>
                  <a:pt x="1" y="374"/>
                </a:lnTo>
                <a:lnTo>
                  <a:pt x="1" y="372"/>
                </a:lnTo>
                <a:lnTo>
                  <a:pt x="0" y="370"/>
                </a:lnTo>
                <a:lnTo>
                  <a:pt x="0" y="369"/>
                </a:lnTo>
                <a:lnTo>
                  <a:pt x="0" y="367"/>
                </a:lnTo>
                <a:lnTo>
                  <a:pt x="0" y="364"/>
                </a:lnTo>
                <a:lnTo>
                  <a:pt x="0" y="361"/>
                </a:lnTo>
                <a:lnTo>
                  <a:pt x="0" y="359"/>
                </a:lnTo>
                <a:lnTo>
                  <a:pt x="0" y="356"/>
                </a:lnTo>
                <a:lnTo>
                  <a:pt x="0" y="354"/>
                </a:lnTo>
                <a:lnTo>
                  <a:pt x="0" y="352"/>
                </a:lnTo>
                <a:lnTo>
                  <a:pt x="0" y="341"/>
                </a:lnTo>
                <a:lnTo>
                  <a:pt x="6" y="341"/>
                </a:lnTo>
                <a:lnTo>
                  <a:pt x="11" y="341"/>
                </a:lnTo>
                <a:lnTo>
                  <a:pt x="16" y="341"/>
                </a:lnTo>
                <a:lnTo>
                  <a:pt x="18" y="341"/>
                </a:lnTo>
                <a:lnTo>
                  <a:pt x="18" y="344"/>
                </a:lnTo>
                <a:lnTo>
                  <a:pt x="23" y="344"/>
                </a:lnTo>
                <a:lnTo>
                  <a:pt x="24" y="344"/>
                </a:lnTo>
                <a:lnTo>
                  <a:pt x="29" y="344"/>
                </a:lnTo>
                <a:lnTo>
                  <a:pt x="32" y="344"/>
                </a:lnTo>
                <a:lnTo>
                  <a:pt x="34" y="344"/>
                </a:lnTo>
                <a:lnTo>
                  <a:pt x="37" y="344"/>
                </a:lnTo>
                <a:lnTo>
                  <a:pt x="37" y="343"/>
                </a:lnTo>
                <a:lnTo>
                  <a:pt x="37" y="341"/>
                </a:lnTo>
                <a:lnTo>
                  <a:pt x="37" y="336"/>
                </a:lnTo>
                <a:lnTo>
                  <a:pt x="37" y="334"/>
                </a:lnTo>
                <a:lnTo>
                  <a:pt x="39" y="334"/>
                </a:lnTo>
                <a:lnTo>
                  <a:pt x="41" y="334"/>
                </a:lnTo>
                <a:lnTo>
                  <a:pt x="42" y="334"/>
                </a:lnTo>
                <a:lnTo>
                  <a:pt x="47" y="334"/>
                </a:lnTo>
                <a:lnTo>
                  <a:pt x="49" y="334"/>
                </a:lnTo>
                <a:lnTo>
                  <a:pt x="54" y="334"/>
                </a:lnTo>
                <a:lnTo>
                  <a:pt x="55" y="334"/>
                </a:lnTo>
                <a:lnTo>
                  <a:pt x="57" y="334"/>
                </a:lnTo>
                <a:lnTo>
                  <a:pt x="59" y="334"/>
                </a:lnTo>
                <a:lnTo>
                  <a:pt x="60" y="334"/>
                </a:lnTo>
                <a:lnTo>
                  <a:pt x="65" y="334"/>
                </a:lnTo>
                <a:lnTo>
                  <a:pt x="68" y="334"/>
                </a:lnTo>
                <a:lnTo>
                  <a:pt x="72" y="334"/>
                </a:lnTo>
                <a:lnTo>
                  <a:pt x="73" y="334"/>
                </a:lnTo>
                <a:lnTo>
                  <a:pt x="77" y="333"/>
                </a:lnTo>
                <a:lnTo>
                  <a:pt x="86" y="333"/>
                </a:lnTo>
                <a:lnTo>
                  <a:pt x="88" y="333"/>
                </a:lnTo>
                <a:lnTo>
                  <a:pt x="101" y="333"/>
                </a:lnTo>
                <a:lnTo>
                  <a:pt x="104" y="333"/>
                </a:lnTo>
                <a:lnTo>
                  <a:pt x="106" y="333"/>
                </a:lnTo>
                <a:lnTo>
                  <a:pt x="117" y="333"/>
                </a:lnTo>
                <a:lnTo>
                  <a:pt x="119" y="333"/>
                </a:lnTo>
                <a:lnTo>
                  <a:pt x="121" y="333"/>
                </a:lnTo>
                <a:lnTo>
                  <a:pt x="121" y="330"/>
                </a:lnTo>
                <a:lnTo>
                  <a:pt x="121" y="328"/>
                </a:lnTo>
                <a:lnTo>
                  <a:pt x="121" y="326"/>
                </a:lnTo>
                <a:lnTo>
                  <a:pt x="121" y="325"/>
                </a:lnTo>
                <a:lnTo>
                  <a:pt x="121" y="323"/>
                </a:lnTo>
                <a:lnTo>
                  <a:pt x="121" y="320"/>
                </a:lnTo>
                <a:lnTo>
                  <a:pt x="121" y="317"/>
                </a:lnTo>
                <a:lnTo>
                  <a:pt x="121" y="312"/>
                </a:lnTo>
                <a:lnTo>
                  <a:pt x="121" y="308"/>
                </a:lnTo>
                <a:lnTo>
                  <a:pt x="121" y="307"/>
                </a:lnTo>
                <a:lnTo>
                  <a:pt x="121" y="297"/>
                </a:lnTo>
                <a:lnTo>
                  <a:pt x="121" y="287"/>
                </a:lnTo>
                <a:lnTo>
                  <a:pt x="121" y="285"/>
                </a:lnTo>
                <a:lnTo>
                  <a:pt x="129" y="285"/>
                </a:lnTo>
                <a:lnTo>
                  <a:pt x="131" y="285"/>
                </a:lnTo>
                <a:lnTo>
                  <a:pt x="131" y="284"/>
                </a:lnTo>
                <a:lnTo>
                  <a:pt x="131" y="276"/>
                </a:lnTo>
                <a:lnTo>
                  <a:pt x="134" y="276"/>
                </a:lnTo>
                <a:lnTo>
                  <a:pt x="135" y="276"/>
                </a:lnTo>
                <a:lnTo>
                  <a:pt x="140" y="276"/>
                </a:lnTo>
                <a:lnTo>
                  <a:pt x="140" y="281"/>
                </a:lnTo>
                <a:lnTo>
                  <a:pt x="142" y="281"/>
                </a:lnTo>
                <a:lnTo>
                  <a:pt x="144" y="281"/>
                </a:lnTo>
                <a:lnTo>
                  <a:pt x="149" y="281"/>
                </a:lnTo>
                <a:lnTo>
                  <a:pt x="149" y="282"/>
                </a:lnTo>
                <a:lnTo>
                  <a:pt x="149" y="284"/>
                </a:lnTo>
                <a:lnTo>
                  <a:pt x="152" y="284"/>
                </a:lnTo>
                <a:lnTo>
                  <a:pt x="153" y="284"/>
                </a:lnTo>
                <a:lnTo>
                  <a:pt x="158" y="284"/>
                </a:lnTo>
                <a:lnTo>
                  <a:pt x="162" y="284"/>
                </a:lnTo>
                <a:lnTo>
                  <a:pt x="165" y="284"/>
                </a:lnTo>
                <a:lnTo>
                  <a:pt x="168" y="284"/>
                </a:lnTo>
                <a:lnTo>
                  <a:pt x="170" y="284"/>
                </a:lnTo>
                <a:lnTo>
                  <a:pt x="175" y="284"/>
                </a:lnTo>
                <a:lnTo>
                  <a:pt x="176" y="284"/>
                </a:lnTo>
                <a:lnTo>
                  <a:pt x="180" y="284"/>
                </a:lnTo>
                <a:lnTo>
                  <a:pt x="191" y="284"/>
                </a:lnTo>
                <a:lnTo>
                  <a:pt x="193" y="284"/>
                </a:lnTo>
                <a:lnTo>
                  <a:pt x="201" y="282"/>
                </a:lnTo>
                <a:lnTo>
                  <a:pt x="202" y="282"/>
                </a:lnTo>
                <a:lnTo>
                  <a:pt x="204" y="282"/>
                </a:lnTo>
                <a:lnTo>
                  <a:pt x="204" y="284"/>
                </a:lnTo>
                <a:lnTo>
                  <a:pt x="207" y="284"/>
                </a:lnTo>
                <a:lnTo>
                  <a:pt x="209" y="284"/>
                </a:lnTo>
                <a:lnTo>
                  <a:pt x="211" y="284"/>
                </a:lnTo>
                <a:lnTo>
                  <a:pt x="212" y="284"/>
                </a:lnTo>
                <a:lnTo>
                  <a:pt x="214" y="284"/>
                </a:lnTo>
                <a:lnTo>
                  <a:pt x="215" y="284"/>
                </a:lnTo>
                <a:lnTo>
                  <a:pt x="217" y="284"/>
                </a:lnTo>
                <a:lnTo>
                  <a:pt x="224" y="284"/>
                </a:lnTo>
                <a:lnTo>
                  <a:pt x="224" y="279"/>
                </a:lnTo>
                <a:lnTo>
                  <a:pt x="224" y="272"/>
                </a:lnTo>
                <a:lnTo>
                  <a:pt x="224" y="267"/>
                </a:lnTo>
                <a:lnTo>
                  <a:pt x="224" y="264"/>
                </a:lnTo>
                <a:lnTo>
                  <a:pt x="224" y="263"/>
                </a:lnTo>
                <a:lnTo>
                  <a:pt x="224" y="261"/>
                </a:lnTo>
                <a:lnTo>
                  <a:pt x="224" y="259"/>
                </a:lnTo>
                <a:lnTo>
                  <a:pt x="224" y="256"/>
                </a:lnTo>
                <a:lnTo>
                  <a:pt x="225" y="256"/>
                </a:lnTo>
                <a:lnTo>
                  <a:pt x="227" y="256"/>
                </a:lnTo>
                <a:lnTo>
                  <a:pt x="233" y="256"/>
                </a:lnTo>
                <a:lnTo>
                  <a:pt x="238" y="256"/>
                </a:lnTo>
                <a:lnTo>
                  <a:pt x="245" y="254"/>
                </a:lnTo>
                <a:lnTo>
                  <a:pt x="247" y="254"/>
                </a:lnTo>
                <a:lnTo>
                  <a:pt x="250" y="254"/>
                </a:lnTo>
                <a:lnTo>
                  <a:pt x="251" y="254"/>
                </a:lnTo>
                <a:lnTo>
                  <a:pt x="253" y="254"/>
                </a:lnTo>
                <a:lnTo>
                  <a:pt x="256" y="254"/>
                </a:lnTo>
                <a:lnTo>
                  <a:pt x="258" y="254"/>
                </a:lnTo>
                <a:lnTo>
                  <a:pt x="260" y="254"/>
                </a:lnTo>
                <a:lnTo>
                  <a:pt x="260" y="251"/>
                </a:lnTo>
                <a:lnTo>
                  <a:pt x="260" y="250"/>
                </a:lnTo>
                <a:lnTo>
                  <a:pt x="260" y="241"/>
                </a:lnTo>
                <a:lnTo>
                  <a:pt x="260" y="240"/>
                </a:lnTo>
                <a:lnTo>
                  <a:pt x="260" y="236"/>
                </a:lnTo>
                <a:lnTo>
                  <a:pt x="260" y="235"/>
                </a:lnTo>
                <a:lnTo>
                  <a:pt x="260" y="232"/>
                </a:lnTo>
                <a:lnTo>
                  <a:pt x="258" y="227"/>
                </a:lnTo>
                <a:lnTo>
                  <a:pt x="258" y="223"/>
                </a:lnTo>
                <a:lnTo>
                  <a:pt x="258" y="220"/>
                </a:lnTo>
                <a:lnTo>
                  <a:pt x="258" y="218"/>
                </a:lnTo>
                <a:lnTo>
                  <a:pt x="258" y="214"/>
                </a:lnTo>
                <a:lnTo>
                  <a:pt x="258" y="207"/>
                </a:lnTo>
                <a:lnTo>
                  <a:pt x="258" y="205"/>
                </a:lnTo>
                <a:lnTo>
                  <a:pt x="258" y="204"/>
                </a:lnTo>
                <a:lnTo>
                  <a:pt x="258" y="202"/>
                </a:lnTo>
                <a:lnTo>
                  <a:pt x="258" y="199"/>
                </a:lnTo>
                <a:lnTo>
                  <a:pt x="258" y="197"/>
                </a:lnTo>
                <a:lnTo>
                  <a:pt x="258" y="194"/>
                </a:lnTo>
                <a:lnTo>
                  <a:pt x="258" y="191"/>
                </a:lnTo>
                <a:lnTo>
                  <a:pt x="258" y="187"/>
                </a:lnTo>
                <a:lnTo>
                  <a:pt x="258" y="181"/>
                </a:lnTo>
                <a:lnTo>
                  <a:pt x="258" y="174"/>
                </a:lnTo>
                <a:lnTo>
                  <a:pt x="258" y="173"/>
                </a:lnTo>
                <a:lnTo>
                  <a:pt x="258" y="171"/>
                </a:lnTo>
                <a:lnTo>
                  <a:pt x="258" y="169"/>
                </a:lnTo>
                <a:lnTo>
                  <a:pt x="256" y="161"/>
                </a:lnTo>
                <a:lnTo>
                  <a:pt x="256" y="160"/>
                </a:lnTo>
                <a:lnTo>
                  <a:pt x="256" y="156"/>
                </a:lnTo>
                <a:lnTo>
                  <a:pt x="256" y="155"/>
                </a:lnTo>
                <a:lnTo>
                  <a:pt x="256" y="150"/>
                </a:lnTo>
                <a:lnTo>
                  <a:pt x="256" y="148"/>
                </a:lnTo>
                <a:lnTo>
                  <a:pt x="256" y="140"/>
                </a:lnTo>
                <a:lnTo>
                  <a:pt x="256" y="135"/>
                </a:lnTo>
                <a:lnTo>
                  <a:pt x="256" y="130"/>
                </a:lnTo>
                <a:lnTo>
                  <a:pt x="256" y="129"/>
                </a:lnTo>
                <a:lnTo>
                  <a:pt x="256" y="125"/>
                </a:lnTo>
                <a:lnTo>
                  <a:pt x="256" y="124"/>
                </a:lnTo>
                <a:lnTo>
                  <a:pt x="256" y="122"/>
                </a:lnTo>
                <a:lnTo>
                  <a:pt x="256" y="120"/>
                </a:lnTo>
                <a:lnTo>
                  <a:pt x="256" y="119"/>
                </a:lnTo>
                <a:lnTo>
                  <a:pt x="256" y="117"/>
                </a:lnTo>
                <a:lnTo>
                  <a:pt x="256" y="116"/>
                </a:lnTo>
                <a:lnTo>
                  <a:pt x="260" y="116"/>
                </a:lnTo>
                <a:lnTo>
                  <a:pt x="268" y="116"/>
                </a:lnTo>
                <a:lnTo>
                  <a:pt x="269" y="114"/>
                </a:lnTo>
                <a:lnTo>
                  <a:pt x="273" y="114"/>
                </a:lnTo>
                <a:lnTo>
                  <a:pt x="274" y="114"/>
                </a:lnTo>
                <a:lnTo>
                  <a:pt x="278" y="114"/>
                </a:lnTo>
                <a:lnTo>
                  <a:pt x="278" y="106"/>
                </a:lnTo>
                <a:lnTo>
                  <a:pt x="278" y="101"/>
                </a:lnTo>
                <a:lnTo>
                  <a:pt x="278" y="98"/>
                </a:lnTo>
                <a:lnTo>
                  <a:pt x="278" y="96"/>
                </a:lnTo>
                <a:lnTo>
                  <a:pt x="278" y="86"/>
                </a:lnTo>
                <a:lnTo>
                  <a:pt x="278" y="83"/>
                </a:lnTo>
                <a:lnTo>
                  <a:pt x="278" y="78"/>
                </a:lnTo>
                <a:lnTo>
                  <a:pt x="278" y="75"/>
                </a:lnTo>
                <a:lnTo>
                  <a:pt x="278" y="71"/>
                </a:lnTo>
                <a:lnTo>
                  <a:pt x="278" y="63"/>
                </a:lnTo>
                <a:lnTo>
                  <a:pt x="278" y="62"/>
                </a:lnTo>
                <a:lnTo>
                  <a:pt x="278" y="60"/>
                </a:lnTo>
                <a:lnTo>
                  <a:pt x="276" y="60"/>
                </a:lnTo>
                <a:lnTo>
                  <a:pt x="279" y="60"/>
                </a:lnTo>
                <a:lnTo>
                  <a:pt x="282" y="60"/>
                </a:lnTo>
                <a:lnTo>
                  <a:pt x="286" y="60"/>
                </a:lnTo>
                <a:lnTo>
                  <a:pt x="286" y="58"/>
                </a:lnTo>
                <a:lnTo>
                  <a:pt x="286" y="57"/>
                </a:lnTo>
                <a:lnTo>
                  <a:pt x="286" y="53"/>
                </a:lnTo>
                <a:lnTo>
                  <a:pt x="286" y="52"/>
                </a:lnTo>
                <a:lnTo>
                  <a:pt x="286" y="50"/>
                </a:lnTo>
                <a:lnTo>
                  <a:pt x="286" y="47"/>
                </a:lnTo>
                <a:lnTo>
                  <a:pt x="286" y="45"/>
                </a:lnTo>
                <a:lnTo>
                  <a:pt x="286" y="44"/>
                </a:lnTo>
                <a:lnTo>
                  <a:pt x="286" y="42"/>
                </a:lnTo>
                <a:lnTo>
                  <a:pt x="286" y="35"/>
                </a:lnTo>
                <a:lnTo>
                  <a:pt x="286" y="34"/>
                </a:lnTo>
                <a:lnTo>
                  <a:pt x="286" y="32"/>
                </a:lnTo>
                <a:lnTo>
                  <a:pt x="289" y="32"/>
                </a:lnTo>
                <a:lnTo>
                  <a:pt x="291" y="32"/>
                </a:lnTo>
                <a:lnTo>
                  <a:pt x="292" y="32"/>
                </a:lnTo>
                <a:lnTo>
                  <a:pt x="299" y="31"/>
                </a:lnTo>
                <a:lnTo>
                  <a:pt x="305" y="31"/>
                </a:lnTo>
                <a:lnTo>
                  <a:pt x="312" y="31"/>
                </a:lnTo>
                <a:lnTo>
                  <a:pt x="314" y="31"/>
                </a:lnTo>
                <a:lnTo>
                  <a:pt x="317" y="31"/>
                </a:lnTo>
                <a:lnTo>
                  <a:pt x="317" y="22"/>
                </a:lnTo>
                <a:lnTo>
                  <a:pt x="317" y="17"/>
                </a:lnTo>
                <a:lnTo>
                  <a:pt x="317" y="8"/>
                </a:lnTo>
                <a:lnTo>
                  <a:pt x="317" y="3"/>
                </a:lnTo>
                <a:lnTo>
                  <a:pt x="318" y="3"/>
                </a:lnTo>
                <a:lnTo>
                  <a:pt x="323" y="3"/>
                </a:lnTo>
                <a:lnTo>
                  <a:pt x="328" y="3"/>
                </a:lnTo>
                <a:lnTo>
                  <a:pt x="330" y="3"/>
                </a:lnTo>
                <a:lnTo>
                  <a:pt x="332" y="3"/>
                </a:lnTo>
                <a:lnTo>
                  <a:pt x="340" y="1"/>
                </a:lnTo>
                <a:lnTo>
                  <a:pt x="351" y="1"/>
                </a:lnTo>
                <a:lnTo>
                  <a:pt x="361" y="1"/>
                </a:lnTo>
                <a:lnTo>
                  <a:pt x="371" y="1"/>
                </a:lnTo>
                <a:lnTo>
                  <a:pt x="381" y="1"/>
                </a:lnTo>
                <a:lnTo>
                  <a:pt x="382" y="1"/>
                </a:lnTo>
                <a:lnTo>
                  <a:pt x="384" y="1"/>
                </a:lnTo>
                <a:lnTo>
                  <a:pt x="387" y="1"/>
                </a:lnTo>
                <a:lnTo>
                  <a:pt x="407" y="0"/>
                </a:lnTo>
                <a:lnTo>
                  <a:pt x="416" y="0"/>
                </a:lnTo>
                <a:lnTo>
                  <a:pt x="418" y="0"/>
                </a:lnTo>
                <a:lnTo>
                  <a:pt x="418" y="1"/>
                </a:lnTo>
                <a:lnTo>
                  <a:pt x="418" y="13"/>
                </a:lnTo>
                <a:lnTo>
                  <a:pt x="418" y="17"/>
                </a:lnTo>
                <a:lnTo>
                  <a:pt x="420" y="32"/>
                </a:lnTo>
                <a:lnTo>
                  <a:pt x="420" y="34"/>
                </a:lnTo>
                <a:lnTo>
                  <a:pt x="420" y="39"/>
                </a:lnTo>
                <a:lnTo>
                  <a:pt x="420" y="42"/>
                </a:lnTo>
                <a:lnTo>
                  <a:pt x="420" y="45"/>
                </a:lnTo>
                <a:close/>
              </a:path>
            </a:pathLst>
          </a:custGeom>
          <a:solidFill>
            <a:schemeClr val="accent3">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31" name="Freeform 857"/>
          <p:cNvSpPr>
            <a:spLocks/>
          </p:cNvSpPr>
          <p:nvPr/>
        </p:nvSpPr>
        <p:spPr bwMode="auto">
          <a:xfrm>
            <a:off x="6787165" y="1260931"/>
            <a:ext cx="1321319" cy="1219902"/>
          </a:xfrm>
          <a:custGeom>
            <a:avLst/>
            <a:gdLst>
              <a:gd name="T0" fmla="*/ 403 w 653"/>
              <a:gd name="T1" fmla="*/ 96 h 586"/>
              <a:gd name="T2" fmla="*/ 415 w 653"/>
              <a:gd name="T3" fmla="*/ 129 h 586"/>
              <a:gd name="T4" fmla="*/ 431 w 653"/>
              <a:gd name="T5" fmla="*/ 155 h 586"/>
              <a:gd name="T6" fmla="*/ 454 w 653"/>
              <a:gd name="T7" fmla="*/ 232 h 586"/>
              <a:gd name="T8" fmla="*/ 475 w 653"/>
              <a:gd name="T9" fmla="*/ 315 h 586"/>
              <a:gd name="T10" fmla="*/ 505 w 653"/>
              <a:gd name="T11" fmla="*/ 349 h 586"/>
              <a:gd name="T12" fmla="*/ 534 w 653"/>
              <a:gd name="T13" fmla="*/ 413 h 586"/>
              <a:gd name="T14" fmla="*/ 583 w 653"/>
              <a:gd name="T15" fmla="*/ 439 h 586"/>
              <a:gd name="T16" fmla="*/ 653 w 653"/>
              <a:gd name="T17" fmla="*/ 491 h 586"/>
              <a:gd name="T18" fmla="*/ 564 w 653"/>
              <a:gd name="T19" fmla="*/ 495 h 586"/>
              <a:gd name="T20" fmla="*/ 519 w 653"/>
              <a:gd name="T21" fmla="*/ 522 h 586"/>
              <a:gd name="T22" fmla="*/ 492 w 653"/>
              <a:gd name="T23" fmla="*/ 553 h 586"/>
              <a:gd name="T24" fmla="*/ 423 w 653"/>
              <a:gd name="T25" fmla="*/ 555 h 586"/>
              <a:gd name="T26" fmla="*/ 416 w 653"/>
              <a:gd name="T27" fmla="*/ 542 h 586"/>
              <a:gd name="T28" fmla="*/ 415 w 653"/>
              <a:gd name="T29" fmla="*/ 534 h 586"/>
              <a:gd name="T30" fmla="*/ 408 w 653"/>
              <a:gd name="T31" fmla="*/ 531 h 586"/>
              <a:gd name="T32" fmla="*/ 402 w 653"/>
              <a:gd name="T33" fmla="*/ 534 h 586"/>
              <a:gd name="T34" fmla="*/ 392 w 653"/>
              <a:gd name="T35" fmla="*/ 517 h 586"/>
              <a:gd name="T36" fmla="*/ 379 w 653"/>
              <a:gd name="T37" fmla="*/ 513 h 586"/>
              <a:gd name="T38" fmla="*/ 372 w 653"/>
              <a:gd name="T39" fmla="*/ 519 h 586"/>
              <a:gd name="T40" fmla="*/ 364 w 653"/>
              <a:gd name="T41" fmla="*/ 532 h 586"/>
              <a:gd name="T42" fmla="*/ 351 w 653"/>
              <a:gd name="T43" fmla="*/ 544 h 586"/>
              <a:gd name="T44" fmla="*/ 338 w 653"/>
              <a:gd name="T45" fmla="*/ 555 h 586"/>
              <a:gd name="T46" fmla="*/ 320 w 653"/>
              <a:gd name="T47" fmla="*/ 557 h 586"/>
              <a:gd name="T48" fmla="*/ 300 w 653"/>
              <a:gd name="T49" fmla="*/ 550 h 586"/>
              <a:gd name="T50" fmla="*/ 286 w 653"/>
              <a:gd name="T51" fmla="*/ 539 h 586"/>
              <a:gd name="T52" fmla="*/ 274 w 653"/>
              <a:gd name="T53" fmla="*/ 527 h 586"/>
              <a:gd name="T54" fmla="*/ 258 w 653"/>
              <a:gd name="T55" fmla="*/ 532 h 586"/>
              <a:gd name="T56" fmla="*/ 250 w 653"/>
              <a:gd name="T57" fmla="*/ 544 h 586"/>
              <a:gd name="T58" fmla="*/ 238 w 653"/>
              <a:gd name="T59" fmla="*/ 545 h 586"/>
              <a:gd name="T60" fmla="*/ 225 w 653"/>
              <a:gd name="T61" fmla="*/ 552 h 586"/>
              <a:gd name="T62" fmla="*/ 222 w 653"/>
              <a:gd name="T63" fmla="*/ 565 h 586"/>
              <a:gd name="T64" fmla="*/ 217 w 653"/>
              <a:gd name="T65" fmla="*/ 583 h 586"/>
              <a:gd name="T66" fmla="*/ 196 w 653"/>
              <a:gd name="T67" fmla="*/ 584 h 586"/>
              <a:gd name="T68" fmla="*/ 184 w 653"/>
              <a:gd name="T69" fmla="*/ 578 h 586"/>
              <a:gd name="T70" fmla="*/ 173 w 653"/>
              <a:gd name="T71" fmla="*/ 576 h 586"/>
              <a:gd name="T72" fmla="*/ 160 w 653"/>
              <a:gd name="T73" fmla="*/ 565 h 586"/>
              <a:gd name="T74" fmla="*/ 145 w 653"/>
              <a:gd name="T75" fmla="*/ 570 h 586"/>
              <a:gd name="T76" fmla="*/ 137 w 653"/>
              <a:gd name="T77" fmla="*/ 576 h 586"/>
              <a:gd name="T78" fmla="*/ 124 w 653"/>
              <a:gd name="T79" fmla="*/ 581 h 586"/>
              <a:gd name="T80" fmla="*/ 119 w 653"/>
              <a:gd name="T81" fmla="*/ 566 h 586"/>
              <a:gd name="T82" fmla="*/ 95 w 653"/>
              <a:gd name="T83" fmla="*/ 563 h 586"/>
              <a:gd name="T84" fmla="*/ 85 w 653"/>
              <a:gd name="T85" fmla="*/ 509 h 586"/>
              <a:gd name="T86" fmla="*/ 72 w 653"/>
              <a:gd name="T87" fmla="*/ 468 h 586"/>
              <a:gd name="T88" fmla="*/ 54 w 653"/>
              <a:gd name="T89" fmla="*/ 436 h 586"/>
              <a:gd name="T90" fmla="*/ 19 w 653"/>
              <a:gd name="T91" fmla="*/ 408 h 586"/>
              <a:gd name="T92" fmla="*/ 0 w 653"/>
              <a:gd name="T93" fmla="*/ 369 h 586"/>
              <a:gd name="T94" fmla="*/ 23 w 653"/>
              <a:gd name="T95" fmla="*/ 344 h 586"/>
              <a:gd name="T96" fmla="*/ 49 w 653"/>
              <a:gd name="T97" fmla="*/ 334 h 586"/>
              <a:gd name="T98" fmla="*/ 104 w 653"/>
              <a:gd name="T99" fmla="*/ 333 h 586"/>
              <a:gd name="T100" fmla="*/ 121 w 653"/>
              <a:gd name="T101" fmla="*/ 307 h 586"/>
              <a:gd name="T102" fmla="*/ 149 w 653"/>
              <a:gd name="T103" fmla="*/ 281 h 586"/>
              <a:gd name="T104" fmla="*/ 193 w 653"/>
              <a:gd name="T105" fmla="*/ 284 h 586"/>
              <a:gd name="T106" fmla="*/ 224 w 653"/>
              <a:gd name="T107" fmla="*/ 272 h 586"/>
              <a:gd name="T108" fmla="*/ 251 w 653"/>
              <a:gd name="T109" fmla="*/ 254 h 586"/>
              <a:gd name="T110" fmla="*/ 258 w 653"/>
              <a:gd name="T111" fmla="*/ 220 h 586"/>
              <a:gd name="T112" fmla="*/ 258 w 653"/>
              <a:gd name="T113" fmla="*/ 173 h 586"/>
              <a:gd name="T114" fmla="*/ 256 w 653"/>
              <a:gd name="T115" fmla="*/ 124 h 586"/>
              <a:gd name="T116" fmla="*/ 278 w 653"/>
              <a:gd name="T117" fmla="*/ 98 h 586"/>
              <a:gd name="T118" fmla="*/ 286 w 653"/>
              <a:gd name="T119" fmla="*/ 58 h 586"/>
              <a:gd name="T120" fmla="*/ 292 w 653"/>
              <a:gd name="T121" fmla="*/ 32 h 586"/>
              <a:gd name="T122" fmla="*/ 332 w 653"/>
              <a:gd name="T123" fmla="*/ 3 h 586"/>
              <a:gd name="T124" fmla="*/ 418 w 653"/>
              <a:gd name="T125" fmla="*/ 17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3" h="586">
                <a:moveTo>
                  <a:pt x="420" y="45"/>
                </a:moveTo>
                <a:lnTo>
                  <a:pt x="420" y="55"/>
                </a:lnTo>
                <a:lnTo>
                  <a:pt x="418" y="55"/>
                </a:lnTo>
                <a:lnTo>
                  <a:pt x="415" y="55"/>
                </a:lnTo>
                <a:lnTo>
                  <a:pt x="408" y="55"/>
                </a:lnTo>
                <a:lnTo>
                  <a:pt x="403" y="55"/>
                </a:lnTo>
                <a:lnTo>
                  <a:pt x="402" y="55"/>
                </a:lnTo>
                <a:lnTo>
                  <a:pt x="402" y="57"/>
                </a:lnTo>
                <a:lnTo>
                  <a:pt x="402" y="68"/>
                </a:lnTo>
                <a:lnTo>
                  <a:pt x="402" y="70"/>
                </a:lnTo>
                <a:lnTo>
                  <a:pt x="402" y="71"/>
                </a:lnTo>
                <a:lnTo>
                  <a:pt x="402" y="88"/>
                </a:lnTo>
                <a:lnTo>
                  <a:pt x="403" y="93"/>
                </a:lnTo>
                <a:lnTo>
                  <a:pt x="403" y="96"/>
                </a:lnTo>
                <a:lnTo>
                  <a:pt x="403" y="98"/>
                </a:lnTo>
                <a:lnTo>
                  <a:pt x="403" y="106"/>
                </a:lnTo>
                <a:lnTo>
                  <a:pt x="403" y="107"/>
                </a:lnTo>
                <a:lnTo>
                  <a:pt x="403" y="109"/>
                </a:lnTo>
                <a:lnTo>
                  <a:pt x="408" y="109"/>
                </a:lnTo>
                <a:lnTo>
                  <a:pt x="410" y="109"/>
                </a:lnTo>
                <a:lnTo>
                  <a:pt x="412" y="109"/>
                </a:lnTo>
                <a:lnTo>
                  <a:pt x="413" y="109"/>
                </a:lnTo>
                <a:lnTo>
                  <a:pt x="413" y="112"/>
                </a:lnTo>
                <a:lnTo>
                  <a:pt x="413" y="116"/>
                </a:lnTo>
                <a:lnTo>
                  <a:pt x="413" y="117"/>
                </a:lnTo>
                <a:lnTo>
                  <a:pt x="413" y="127"/>
                </a:lnTo>
                <a:lnTo>
                  <a:pt x="413" y="129"/>
                </a:lnTo>
                <a:lnTo>
                  <a:pt x="415" y="129"/>
                </a:lnTo>
                <a:lnTo>
                  <a:pt x="418" y="129"/>
                </a:lnTo>
                <a:lnTo>
                  <a:pt x="420" y="129"/>
                </a:lnTo>
                <a:lnTo>
                  <a:pt x="423" y="129"/>
                </a:lnTo>
                <a:lnTo>
                  <a:pt x="423" y="132"/>
                </a:lnTo>
                <a:lnTo>
                  <a:pt x="423" y="134"/>
                </a:lnTo>
                <a:lnTo>
                  <a:pt x="423" y="137"/>
                </a:lnTo>
                <a:lnTo>
                  <a:pt x="423" y="142"/>
                </a:lnTo>
                <a:lnTo>
                  <a:pt x="423" y="143"/>
                </a:lnTo>
                <a:lnTo>
                  <a:pt x="423" y="150"/>
                </a:lnTo>
                <a:lnTo>
                  <a:pt x="423" y="151"/>
                </a:lnTo>
                <a:lnTo>
                  <a:pt x="423" y="153"/>
                </a:lnTo>
                <a:lnTo>
                  <a:pt x="423" y="155"/>
                </a:lnTo>
                <a:lnTo>
                  <a:pt x="425" y="155"/>
                </a:lnTo>
                <a:lnTo>
                  <a:pt x="431" y="155"/>
                </a:lnTo>
                <a:lnTo>
                  <a:pt x="433" y="155"/>
                </a:lnTo>
                <a:lnTo>
                  <a:pt x="433" y="171"/>
                </a:lnTo>
                <a:lnTo>
                  <a:pt x="433" y="173"/>
                </a:lnTo>
                <a:lnTo>
                  <a:pt x="433" y="181"/>
                </a:lnTo>
                <a:lnTo>
                  <a:pt x="433" y="183"/>
                </a:lnTo>
                <a:lnTo>
                  <a:pt x="433" y="186"/>
                </a:lnTo>
                <a:lnTo>
                  <a:pt x="433" y="192"/>
                </a:lnTo>
                <a:lnTo>
                  <a:pt x="434" y="220"/>
                </a:lnTo>
                <a:lnTo>
                  <a:pt x="448" y="220"/>
                </a:lnTo>
                <a:lnTo>
                  <a:pt x="452" y="220"/>
                </a:lnTo>
                <a:lnTo>
                  <a:pt x="454" y="220"/>
                </a:lnTo>
                <a:lnTo>
                  <a:pt x="454" y="227"/>
                </a:lnTo>
                <a:lnTo>
                  <a:pt x="454" y="230"/>
                </a:lnTo>
                <a:lnTo>
                  <a:pt x="454" y="232"/>
                </a:lnTo>
                <a:lnTo>
                  <a:pt x="454" y="241"/>
                </a:lnTo>
                <a:lnTo>
                  <a:pt x="454" y="245"/>
                </a:lnTo>
                <a:lnTo>
                  <a:pt x="454" y="246"/>
                </a:lnTo>
                <a:lnTo>
                  <a:pt x="454" y="248"/>
                </a:lnTo>
                <a:lnTo>
                  <a:pt x="456" y="263"/>
                </a:lnTo>
                <a:lnTo>
                  <a:pt x="456" y="267"/>
                </a:lnTo>
                <a:lnTo>
                  <a:pt x="456" y="272"/>
                </a:lnTo>
                <a:lnTo>
                  <a:pt x="456" y="274"/>
                </a:lnTo>
                <a:lnTo>
                  <a:pt x="456" y="276"/>
                </a:lnTo>
                <a:lnTo>
                  <a:pt x="465" y="276"/>
                </a:lnTo>
                <a:lnTo>
                  <a:pt x="465" y="300"/>
                </a:lnTo>
                <a:lnTo>
                  <a:pt x="465" y="310"/>
                </a:lnTo>
                <a:lnTo>
                  <a:pt x="467" y="315"/>
                </a:lnTo>
                <a:lnTo>
                  <a:pt x="475" y="315"/>
                </a:lnTo>
                <a:lnTo>
                  <a:pt x="475" y="317"/>
                </a:lnTo>
                <a:lnTo>
                  <a:pt x="475" y="318"/>
                </a:lnTo>
                <a:lnTo>
                  <a:pt x="475" y="333"/>
                </a:lnTo>
                <a:lnTo>
                  <a:pt x="479" y="333"/>
                </a:lnTo>
                <a:lnTo>
                  <a:pt x="480" y="333"/>
                </a:lnTo>
                <a:lnTo>
                  <a:pt x="482" y="333"/>
                </a:lnTo>
                <a:lnTo>
                  <a:pt x="483" y="333"/>
                </a:lnTo>
                <a:lnTo>
                  <a:pt x="485" y="333"/>
                </a:lnTo>
                <a:lnTo>
                  <a:pt x="497" y="331"/>
                </a:lnTo>
                <a:lnTo>
                  <a:pt x="500" y="331"/>
                </a:lnTo>
                <a:lnTo>
                  <a:pt x="503" y="331"/>
                </a:lnTo>
                <a:lnTo>
                  <a:pt x="503" y="333"/>
                </a:lnTo>
                <a:lnTo>
                  <a:pt x="503" y="339"/>
                </a:lnTo>
                <a:lnTo>
                  <a:pt x="505" y="349"/>
                </a:lnTo>
                <a:lnTo>
                  <a:pt x="513" y="349"/>
                </a:lnTo>
                <a:lnTo>
                  <a:pt x="513" y="351"/>
                </a:lnTo>
                <a:lnTo>
                  <a:pt x="515" y="359"/>
                </a:lnTo>
                <a:lnTo>
                  <a:pt x="518" y="357"/>
                </a:lnTo>
                <a:lnTo>
                  <a:pt x="523" y="357"/>
                </a:lnTo>
                <a:lnTo>
                  <a:pt x="523" y="366"/>
                </a:lnTo>
                <a:lnTo>
                  <a:pt x="524" y="377"/>
                </a:lnTo>
                <a:lnTo>
                  <a:pt x="528" y="375"/>
                </a:lnTo>
                <a:lnTo>
                  <a:pt x="532" y="375"/>
                </a:lnTo>
                <a:lnTo>
                  <a:pt x="532" y="383"/>
                </a:lnTo>
                <a:lnTo>
                  <a:pt x="532" y="387"/>
                </a:lnTo>
                <a:lnTo>
                  <a:pt x="534" y="392"/>
                </a:lnTo>
                <a:lnTo>
                  <a:pt x="534" y="405"/>
                </a:lnTo>
                <a:lnTo>
                  <a:pt x="534" y="413"/>
                </a:lnTo>
                <a:lnTo>
                  <a:pt x="539" y="413"/>
                </a:lnTo>
                <a:lnTo>
                  <a:pt x="544" y="413"/>
                </a:lnTo>
                <a:lnTo>
                  <a:pt x="546" y="413"/>
                </a:lnTo>
                <a:lnTo>
                  <a:pt x="550" y="413"/>
                </a:lnTo>
                <a:lnTo>
                  <a:pt x="554" y="413"/>
                </a:lnTo>
                <a:lnTo>
                  <a:pt x="555" y="424"/>
                </a:lnTo>
                <a:lnTo>
                  <a:pt x="555" y="429"/>
                </a:lnTo>
                <a:lnTo>
                  <a:pt x="555" y="433"/>
                </a:lnTo>
                <a:lnTo>
                  <a:pt x="555" y="441"/>
                </a:lnTo>
                <a:lnTo>
                  <a:pt x="559" y="441"/>
                </a:lnTo>
                <a:lnTo>
                  <a:pt x="570" y="441"/>
                </a:lnTo>
                <a:lnTo>
                  <a:pt x="572" y="441"/>
                </a:lnTo>
                <a:lnTo>
                  <a:pt x="581" y="439"/>
                </a:lnTo>
                <a:lnTo>
                  <a:pt x="583" y="439"/>
                </a:lnTo>
                <a:lnTo>
                  <a:pt x="601" y="439"/>
                </a:lnTo>
                <a:lnTo>
                  <a:pt x="619" y="437"/>
                </a:lnTo>
                <a:lnTo>
                  <a:pt x="626" y="437"/>
                </a:lnTo>
                <a:lnTo>
                  <a:pt x="631" y="437"/>
                </a:lnTo>
                <a:lnTo>
                  <a:pt x="644" y="437"/>
                </a:lnTo>
                <a:lnTo>
                  <a:pt x="647" y="437"/>
                </a:lnTo>
                <a:lnTo>
                  <a:pt x="650" y="436"/>
                </a:lnTo>
                <a:lnTo>
                  <a:pt x="650" y="441"/>
                </a:lnTo>
                <a:lnTo>
                  <a:pt x="650" y="446"/>
                </a:lnTo>
                <a:lnTo>
                  <a:pt x="652" y="454"/>
                </a:lnTo>
                <a:lnTo>
                  <a:pt x="652" y="462"/>
                </a:lnTo>
                <a:lnTo>
                  <a:pt x="652" y="464"/>
                </a:lnTo>
                <a:lnTo>
                  <a:pt x="652" y="467"/>
                </a:lnTo>
                <a:lnTo>
                  <a:pt x="653" y="491"/>
                </a:lnTo>
                <a:lnTo>
                  <a:pt x="639" y="491"/>
                </a:lnTo>
                <a:lnTo>
                  <a:pt x="632" y="491"/>
                </a:lnTo>
                <a:lnTo>
                  <a:pt x="631" y="491"/>
                </a:lnTo>
                <a:lnTo>
                  <a:pt x="629" y="493"/>
                </a:lnTo>
                <a:lnTo>
                  <a:pt x="609" y="493"/>
                </a:lnTo>
                <a:lnTo>
                  <a:pt x="608" y="493"/>
                </a:lnTo>
                <a:lnTo>
                  <a:pt x="603" y="493"/>
                </a:lnTo>
                <a:lnTo>
                  <a:pt x="601" y="493"/>
                </a:lnTo>
                <a:lnTo>
                  <a:pt x="598" y="493"/>
                </a:lnTo>
                <a:lnTo>
                  <a:pt x="590" y="495"/>
                </a:lnTo>
                <a:lnTo>
                  <a:pt x="583" y="495"/>
                </a:lnTo>
                <a:lnTo>
                  <a:pt x="578" y="495"/>
                </a:lnTo>
                <a:lnTo>
                  <a:pt x="570" y="495"/>
                </a:lnTo>
                <a:lnTo>
                  <a:pt x="564" y="495"/>
                </a:lnTo>
                <a:lnTo>
                  <a:pt x="559" y="496"/>
                </a:lnTo>
                <a:lnTo>
                  <a:pt x="557" y="496"/>
                </a:lnTo>
                <a:lnTo>
                  <a:pt x="546" y="496"/>
                </a:lnTo>
                <a:lnTo>
                  <a:pt x="542" y="496"/>
                </a:lnTo>
                <a:lnTo>
                  <a:pt x="536" y="496"/>
                </a:lnTo>
                <a:lnTo>
                  <a:pt x="534" y="496"/>
                </a:lnTo>
                <a:lnTo>
                  <a:pt x="529" y="496"/>
                </a:lnTo>
                <a:lnTo>
                  <a:pt x="518" y="496"/>
                </a:lnTo>
                <a:lnTo>
                  <a:pt x="518" y="500"/>
                </a:lnTo>
                <a:lnTo>
                  <a:pt x="518" y="504"/>
                </a:lnTo>
                <a:lnTo>
                  <a:pt x="518" y="508"/>
                </a:lnTo>
                <a:lnTo>
                  <a:pt x="518" y="509"/>
                </a:lnTo>
                <a:lnTo>
                  <a:pt x="519" y="514"/>
                </a:lnTo>
                <a:lnTo>
                  <a:pt x="519" y="522"/>
                </a:lnTo>
                <a:lnTo>
                  <a:pt x="519" y="524"/>
                </a:lnTo>
                <a:lnTo>
                  <a:pt x="519" y="531"/>
                </a:lnTo>
                <a:lnTo>
                  <a:pt x="519" y="535"/>
                </a:lnTo>
                <a:lnTo>
                  <a:pt x="519" y="540"/>
                </a:lnTo>
                <a:lnTo>
                  <a:pt x="519" y="542"/>
                </a:lnTo>
                <a:lnTo>
                  <a:pt x="519" y="549"/>
                </a:lnTo>
                <a:lnTo>
                  <a:pt x="519" y="552"/>
                </a:lnTo>
                <a:lnTo>
                  <a:pt x="515" y="552"/>
                </a:lnTo>
                <a:lnTo>
                  <a:pt x="510" y="553"/>
                </a:lnTo>
                <a:lnTo>
                  <a:pt x="508" y="553"/>
                </a:lnTo>
                <a:lnTo>
                  <a:pt x="505" y="553"/>
                </a:lnTo>
                <a:lnTo>
                  <a:pt x="501" y="553"/>
                </a:lnTo>
                <a:lnTo>
                  <a:pt x="500" y="553"/>
                </a:lnTo>
                <a:lnTo>
                  <a:pt x="492" y="553"/>
                </a:lnTo>
                <a:lnTo>
                  <a:pt x="483" y="553"/>
                </a:lnTo>
                <a:lnTo>
                  <a:pt x="482" y="553"/>
                </a:lnTo>
                <a:lnTo>
                  <a:pt x="480" y="553"/>
                </a:lnTo>
                <a:lnTo>
                  <a:pt x="479" y="553"/>
                </a:lnTo>
                <a:lnTo>
                  <a:pt x="477" y="553"/>
                </a:lnTo>
                <a:lnTo>
                  <a:pt x="456" y="555"/>
                </a:lnTo>
                <a:lnTo>
                  <a:pt x="454" y="555"/>
                </a:lnTo>
                <a:lnTo>
                  <a:pt x="451" y="555"/>
                </a:lnTo>
                <a:lnTo>
                  <a:pt x="443" y="555"/>
                </a:lnTo>
                <a:lnTo>
                  <a:pt x="436" y="555"/>
                </a:lnTo>
                <a:lnTo>
                  <a:pt x="434" y="555"/>
                </a:lnTo>
                <a:lnTo>
                  <a:pt x="433" y="555"/>
                </a:lnTo>
                <a:lnTo>
                  <a:pt x="423" y="557"/>
                </a:lnTo>
                <a:lnTo>
                  <a:pt x="423" y="555"/>
                </a:lnTo>
                <a:lnTo>
                  <a:pt x="421" y="555"/>
                </a:lnTo>
                <a:lnTo>
                  <a:pt x="421" y="553"/>
                </a:lnTo>
                <a:lnTo>
                  <a:pt x="420" y="553"/>
                </a:lnTo>
                <a:lnTo>
                  <a:pt x="420" y="552"/>
                </a:lnTo>
                <a:lnTo>
                  <a:pt x="420" y="550"/>
                </a:lnTo>
                <a:lnTo>
                  <a:pt x="420" y="549"/>
                </a:lnTo>
                <a:lnTo>
                  <a:pt x="421" y="549"/>
                </a:lnTo>
                <a:lnTo>
                  <a:pt x="421" y="547"/>
                </a:lnTo>
                <a:lnTo>
                  <a:pt x="421" y="545"/>
                </a:lnTo>
                <a:lnTo>
                  <a:pt x="421" y="544"/>
                </a:lnTo>
                <a:lnTo>
                  <a:pt x="421" y="542"/>
                </a:lnTo>
                <a:lnTo>
                  <a:pt x="420" y="542"/>
                </a:lnTo>
                <a:lnTo>
                  <a:pt x="418" y="542"/>
                </a:lnTo>
                <a:lnTo>
                  <a:pt x="416" y="542"/>
                </a:lnTo>
                <a:lnTo>
                  <a:pt x="416" y="540"/>
                </a:lnTo>
                <a:lnTo>
                  <a:pt x="415" y="540"/>
                </a:lnTo>
                <a:lnTo>
                  <a:pt x="415" y="539"/>
                </a:lnTo>
                <a:lnTo>
                  <a:pt x="415" y="540"/>
                </a:lnTo>
                <a:lnTo>
                  <a:pt x="413" y="540"/>
                </a:lnTo>
                <a:lnTo>
                  <a:pt x="413" y="539"/>
                </a:lnTo>
                <a:lnTo>
                  <a:pt x="415" y="539"/>
                </a:lnTo>
                <a:lnTo>
                  <a:pt x="413" y="539"/>
                </a:lnTo>
                <a:lnTo>
                  <a:pt x="413" y="537"/>
                </a:lnTo>
                <a:lnTo>
                  <a:pt x="415" y="537"/>
                </a:lnTo>
                <a:lnTo>
                  <a:pt x="413" y="537"/>
                </a:lnTo>
                <a:lnTo>
                  <a:pt x="413" y="535"/>
                </a:lnTo>
                <a:lnTo>
                  <a:pt x="415" y="535"/>
                </a:lnTo>
                <a:lnTo>
                  <a:pt x="415" y="534"/>
                </a:lnTo>
                <a:lnTo>
                  <a:pt x="413" y="535"/>
                </a:lnTo>
                <a:lnTo>
                  <a:pt x="413" y="534"/>
                </a:lnTo>
                <a:lnTo>
                  <a:pt x="413" y="535"/>
                </a:lnTo>
                <a:lnTo>
                  <a:pt x="412" y="534"/>
                </a:lnTo>
                <a:lnTo>
                  <a:pt x="413" y="534"/>
                </a:lnTo>
                <a:lnTo>
                  <a:pt x="413" y="532"/>
                </a:lnTo>
                <a:lnTo>
                  <a:pt x="412" y="532"/>
                </a:lnTo>
                <a:lnTo>
                  <a:pt x="412" y="534"/>
                </a:lnTo>
                <a:lnTo>
                  <a:pt x="410" y="534"/>
                </a:lnTo>
                <a:lnTo>
                  <a:pt x="410" y="532"/>
                </a:lnTo>
                <a:lnTo>
                  <a:pt x="408" y="532"/>
                </a:lnTo>
                <a:lnTo>
                  <a:pt x="410" y="532"/>
                </a:lnTo>
                <a:lnTo>
                  <a:pt x="410" y="531"/>
                </a:lnTo>
                <a:lnTo>
                  <a:pt x="408" y="531"/>
                </a:lnTo>
                <a:lnTo>
                  <a:pt x="410" y="531"/>
                </a:lnTo>
                <a:lnTo>
                  <a:pt x="408" y="531"/>
                </a:lnTo>
                <a:lnTo>
                  <a:pt x="407" y="531"/>
                </a:lnTo>
                <a:lnTo>
                  <a:pt x="405" y="531"/>
                </a:lnTo>
                <a:lnTo>
                  <a:pt x="405" y="532"/>
                </a:lnTo>
                <a:lnTo>
                  <a:pt x="407" y="532"/>
                </a:lnTo>
                <a:lnTo>
                  <a:pt x="407" y="534"/>
                </a:lnTo>
                <a:lnTo>
                  <a:pt x="407" y="535"/>
                </a:lnTo>
                <a:lnTo>
                  <a:pt x="407" y="534"/>
                </a:lnTo>
                <a:lnTo>
                  <a:pt x="407" y="535"/>
                </a:lnTo>
                <a:lnTo>
                  <a:pt x="405" y="535"/>
                </a:lnTo>
                <a:lnTo>
                  <a:pt x="403" y="535"/>
                </a:lnTo>
                <a:lnTo>
                  <a:pt x="403" y="534"/>
                </a:lnTo>
                <a:lnTo>
                  <a:pt x="402" y="534"/>
                </a:lnTo>
                <a:lnTo>
                  <a:pt x="402" y="532"/>
                </a:lnTo>
                <a:lnTo>
                  <a:pt x="400" y="532"/>
                </a:lnTo>
                <a:lnTo>
                  <a:pt x="398" y="531"/>
                </a:lnTo>
                <a:lnTo>
                  <a:pt x="398" y="529"/>
                </a:lnTo>
                <a:lnTo>
                  <a:pt x="398" y="527"/>
                </a:lnTo>
                <a:lnTo>
                  <a:pt x="397" y="526"/>
                </a:lnTo>
                <a:lnTo>
                  <a:pt x="395" y="524"/>
                </a:lnTo>
                <a:lnTo>
                  <a:pt x="395" y="522"/>
                </a:lnTo>
                <a:lnTo>
                  <a:pt x="394" y="522"/>
                </a:lnTo>
                <a:lnTo>
                  <a:pt x="394" y="521"/>
                </a:lnTo>
                <a:lnTo>
                  <a:pt x="392" y="519"/>
                </a:lnTo>
                <a:lnTo>
                  <a:pt x="394" y="519"/>
                </a:lnTo>
                <a:lnTo>
                  <a:pt x="394" y="517"/>
                </a:lnTo>
                <a:lnTo>
                  <a:pt x="392" y="517"/>
                </a:lnTo>
                <a:lnTo>
                  <a:pt x="390" y="517"/>
                </a:lnTo>
                <a:lnTo>
                  <a:pt x="392" y="516"/>
                </a:lnTo>
                <a:lnTo>
                  <a:pt x="392" y="514"/>
                </a:lnTo>
                <a:lnTo>
                  <a:pt x="390" y="514"/>
                </a:lnTo>
                <a:lnTo>
                  <a:pt x="389" y="514"/>
                </a:lnTo>
                <a:lnTo>
                  <a:pt x="387" y="514"/>
                </a:lnTo>
                <a:lnTo>
                  <a:pt x="385" y="514"/>
                </a:lnTo>
                <a:lnTo>
                  <a:pt x="384" y="516"/>
                </a:lnTo>
                <a:lnTo>
                  <a:pt x="384" y="517"/>
                </a:lnTo>
                <a:lnTo>
                  <a:pt x="382" y="517"/>
                </a:lnTo>
                <a:lnTo>
                  <a:pt x="382" y="516"/>
                </a:lnTo>
                <a:lnTo>
                  <a:pt x="381" y="516"/>
                </a:lnTo>
                <a:lnTo>
                  <a:pt x="379" y="514"/>
                </a:lnTo>
                <a:lnTo>
                  <a:pt x="379" y="513"/>
                </a:lnTo>
                <a:lnTo>
                  <a:pt x="379" y="511"/>
                </a:lnTo>
                <a:lnTo>
                  <a:pt x="377" y="511"/>
                </a:lnTo>
                <a:lnTo>
                  <a:pt x="377" y="513"/>
                </a:lnTo>
                <a:lnTo>
                  <a:pt x="379" y="513"/>
                </a:lnTo>
                <a:lnTo>
                  <a:pt x="379" y="514"/>
                </a:lnTo>
                <a:lnTo>
                  <a:pt x="377" y="514"/>
                </a:lnTo>
                <a:lnTo>
                  <a:pt x="376" y="514"/>
                </a:lnTo>
                <a:lnTo>
                  <a:pt x="374" y="514"/>
                </a:lnTo>
                <a:lnTo>
                  <a:pt x="372" y="514"/>
                </a:lnTo>
                <a:lnTo>
                  <a:pt x="372" y="516"/>
                </a:lnTo>
                <a:lnTo>
                  <a:pt x="371" y="516"/>
                </a:lnTo>
                <a:lnTo>
                  <a:pt x="371" y="517"/>
                </a:lnTo>
                <a:lnTo>
                  <a:pt x="372" y="517"/>
                </a:lnTo>
                <a:lnTo>
                  <a:pt x="372" y="519"/>
                </a:lnTo>
                <a:lnTo>
                  <a:pt x="372" y="521"/>
                </a:lnTo>
                <a:lnTo>
                  <a:pt x="371" y="521"/>
                </a:lnTo>
                <a:lnTo>
                  <a:pt x="371" y="522"/>
                </a:lnTo>
                <a:lnTo>
                  <a:pt x="369" y="522"/>
                </a:lnTo>
                <a:lnTo>
                  <a:pt x="369" y="524"/>
                </a:lnTo>
                <a:lnTo>
                  <a:pt x="369" y="526"/>
                </a:lnTo>
                <a:lnTo>
                  <a:pt x="367" y="527"/>
                </a:lnTo>
                <a:lnTo>
                  <a:pt x="369" y="527"/>
                </a:lnTo>
                <a:lnTo>
                  <a:pt x="369" y="529"/>
                </a:lnTo>
                <a:lnTo>
                  <a:pt x="367" y="529"/>
                </a:lnTo>
                <a:lnTo>
                  <a:pt x="366" y="529"/>
                </a:lnTo>
                <a:lnTo>
                  <a:pt x="366" y="531"/>
                </a:lnTo>
                <a:lnTo>
                  <a:pt x="366" y="532"/>
                </a:lnTo>
                <a:lnTo>
                  <a:pt x="364" y="532"/>
                </a:lnTo>
                <a:lnTo>
                  <a:pt x="364" y="534"/>
                </a:lnTo>
                <a:lnTo>
                  <a:pt x="363" y="534"/>
                </a:lnTo>
                <a:lnTo>
                  <a:pt x="361" y="534"/>
                </a:lnTo>
                <a:lnTo>
                  <a:pt x="361" y="535"/>
                </a:lnTo>
                <a:lnTo>
                  <a:pt x="359" y="537"/>
                </a:lnTo>
                <a:lnTo>
                  <a:pt x="358" y="537"/>
                </a:lnTo>
                <a:lnTo>
                  <a:pt x="358" y="539"/>
                </a:lnTo>
                <a:lnTo>
                  <a:pt x="356" y="540"/>
                </a:lnTo>
                <a:lnTo>
                  <a:pt x="356" y="542"/>
                </a:lnTo>
                <a:lnTo>
                  <a:pt x="354" y="542"/>
                </a:lnTo>
                <a:lnTo>
                  <a:pt x="354" y="544"/>
                </a:lnTo>
                <a:lnTo>
                  <a:pt x="353" y="544"/>
                </a:lnTo>
                <a:lnTo>
                  <a:pt x="353" y="545"/>
                </a:lnTo>
                <a:lnTo>
                  <a:pt x="351" y="544"/>
                </a:lnTo>
                <a:lnTo>
                  <a:pt x="351" y="545"/>
                </a:lnTo>
                <a:lnTo>
                  <a:pt x="349" y="545"/>
                </a:lnTo>
                <a:lnTo>
                  <a:pt x="349" y="547"/>
                </a:lnTo>
                <a:lnTo>
                  <a:pt x="348" y="547"/>
                </a:lnTo>
                <a:lnTo>
                  <a:pt x="348" y="549"/>
                </a:lnTo>
                <a:lnTo>
                  <a:pt x="346" y="549"/>
                </a:lnTo>
                <a:lnTo>
                  <a:pt x="346" y="550"/>
                </a:lnTo>
                <a:lnTo>
                  <a:pt x="345" y="550"/>
                </a:lnTo>
                <a:lnTo>
                  <a:pt x="343" y="550"/>
                </a:lnTo>
                <a:lnTo>
                  <a:pt x="343" y="552"/>
                </a:lnTo>
                <a:lnTo>
                  <a:pt x="341" y="553"/>
                </a:lnTo>
                <a:lnTo>
                  <a:pt x="340" y="553"/>
                </a:lnTo>
                <a:lnTo>
                  <a:pt x="340" y="555"/>
                </a:lnTo>
                <a:lnTo>
                  <a:pt x="338" y="555"/>
                </a:lnTo>
                <a:lnTo>
                  <a:pt x="336" y="555"/>
                </a:lnTo>
                <a:lnTo>
                  <a:pt x="336" y="557"/>
                </a:lnTo>
                <a:lnTo>
                  <a:pt x="335" y="557"/>
                </a:lnTo>
                <a:lnTo>
                  <a:pt x="333" y="557"/>
                </a:lnTo>
                <a:lnTo>
                  <a:pt x="332" y="557"/>
                </a:lnTo>
                <a:lnTo>
                  <a:pt x="330" y="557"/>
                </a:lnTo>
                <a:lnTo>
                  <a:pt x="328" y="557"/>
                </a:lnTo>
                <a:lnTo>
                  <a:pt x="328" y="558"/>
                </a:lnTo>
                <a:lnTo>
                  <a:pt x="327" y="557"/>
                </a:lnTo>
                <a:lnTo>
                  <a:pt x="325" y="558"/>
                </a:lnTo>
                <a:lnTo>
                  <a:pt x="323" y="558"/>
                </a:lnTo>
                <a:lnTo>
                  <a:pt x="322" y="558"/>
                </a:lnTo>
                <a:lnTo>
                  <a:pt x="320" y="558"/>
                </a:lnTo>
                <a:lnTo>
                  <a:pt x="320" y="557"/>
                </a:lnTo>
                <a:lnTo>
                  <a:pt x="318" y="557"/>
                </a:lnTo>
                <a:lnTo>
                  <a:pt x="317" y="557"/>
                </a:lnTo>
                <a:lnTo>
                  <a:pt x="317" y="555"/>
                </a:lnTo>
                <a:lnTo>
                  <a:pt x="315" y="555"/>
                </a:lnTo>
                <a:lnTo>
                  <a:pt x="314" y="553"/>
                </a:lnTo>
                <a:lnTo>
                  <a:pt x="312" y="553"/>
                </a:lnTo>
                <a:lnTo>
                  <a:pt x="310" y="553"/>
                </a:lnTo>
                <a:lnTo>
                  <a:pt x="309" y="553"/>
                </a:lnTo>
                <a:lnTo>
                  <a:pt x="309" y="552"/>
                </a:lnTo>
                <a:lnTo>
                  <a:pt x="307" y="552"/>
                </a:lnTo>
                <a:lnTo>
                  <a:pt x="305" y="552"/>
                </a:lnTo>
                <a:lnTo>
                  <a:pt x="304" y="552"/>
                </a:lnTo>
                <a:lnTo>
                  <a:pt x="302" y="550"/>
                </a:lnTo>
                <a:lnTo>
                  <a:pt x="300" y="550"/>
                </a:lnTo>
                <a:lnTo>
                  <a:pt x="300" y="549"/>
                </a:lnTo>
                <a:lnTo>
                  <a:pt x="299" y="549"/>
                </a:lnTo>
                <a:lnTo>
                  <a:pt x="297" y="547"/>
                </a:lnTo>
                <a:lnTo>
                  <a:pt x="296" y="547"/>
                </a:lnTo>
                <a:lnTo>
                  <a:pt x="294" y="547"/>
                </a:lnTo>
                <a:lnTo>
                  <a:pt x="292" y="547"/>
                </a:lnTo>
                <a:lnTo>
                  <a:pt x="292" y="545"/>
                </a:lnTo>
                <a:lnTo>
                  <a:pt x="291" y="545"/>
                </a:lnTo>
                <a:lnTo>
                  <a:pt x="289" y="544"/>
                </a:lnTo>
                <a:lnTo>
                  <a:pt x="289" y="542"/>
                </a:lnTo>
                <a:lnTo>
                  <a:pt x="287" y="542"/>
                </a:lnTo>
                <a:lnTo>
                  <a:pt x="287" y="540"/>
                </a:lnTo>
                <a:lnTo>
                  <a:pt x="286" y="540"/>
                </a:lnTo>
                <a:lnTo>
                  <a:pt x="286" y="539"/>
                </a:lnTo>
                <a:lnTo>
                  <a:pt x="284" y="539"/>
                </a:lnTo>
                <a:lnTo>
                  <a:pt x="284" y="537"/>
                </a:lnTo>
                <a:lnTo>
                  <a:pt x="282" y="537"/>
                </a:lnTo>
                <a:lnTo>
                  <a:pt x="282" y="535"/>
                </a:lnTo>
                <a:lnTo>
                  <a:pt x="281" y="535"/>
                </a:lnTo>
                <a:lnTo>
                  <a:pt x="281" y="534"/>
                </a:lnTo>
                <a:lnTo>
                  <a:pt x="281" y="532"/>
                </a:lnTo>
                <a:lnTo>
                  <a:pt x="279" y="532"/>
                </a:lnTo>
                <a:lnTo>
                  <a:pt x="279" y="531"/>
                </a:lnTo>
                <a:lnTo>
                  <a:pt x="279" y="529"/>
                </a:lnTo>
                <a:lnTo>
                  <a:pt x="278" y="529"/>
                </a:lnTo>
                <a:lnTo>
                  <a:pt x="276" y="529"/>
                </a:lnTo>
                <a:lnTo>
                  <a:pt x="276" y="527"/>
                </a:lnTo>
                <a:lnTo>
                  <a:pt x="274" y="527"/>
                </a:lnTo>
                <a:lnTo>
                  <a:pt x="273" y="527"/>
                </a:lnTo>
                <a:lnTo>
                  <a:pt x="273" y="526"/>
                </a:lnTo>
                <a:lnTo>
                  <a:pt x="271" y="526"/>
                </a:lnTo>
                <a:lnTo>
                  <a:pt x="269" y="526"/>
                </a:lnTo>
                <a:lnTo>
                  <a:pt x="269" y="527"/>
                </a:lnTo>
                <a:lnTo>
                  <a:pt x="268" y="527"/>
                </a:lnTo>
                <a:lnTo>
                  <a:pt x="266" y="527"/>
                </a:lnTo>
                <a:lnTo>
                  <a:pt x="265" y="527"/>
                </a:lnTo>
                <a:lnTo>
                  <a:pt x="263" y="527"/>
                </a:lnTo>
                <a:lnTo>
                  <a:pt x="261" y="527"/>
                </a:lnTo>
                <a:lnTo>
                  <a:pt x="261" y="529"/>
                </a:lnTo>
                <a:lnTo>
                  <a:pt x="260" y="529"/>
                </a:lnTo>
                <a:lnTo>
                  <a:pt x="258" y="531"/>
                </a:lnTo>
                <a:lnTo>
                  <a:pt x="258" y="532"/>
                </a:lnTo>
                <a:lnTo>
                  <a:pt x="258" y="534"/>
                </a:lnTo>
                <a:lnTo>
                  <a:pt x="256" y="534"/>
                </a:lnTo>
                <a:lnTo>
                  <a:pt x="256" y="535"/>
                </a:lnTo>
                <a:lnTo>
                  <a:pt x="258" y="535"/>
                </a:lnTo>
                <a:lnTo>
                  <a:pt x="258" y="537"/>
                </a:lnTo>
                <a:lnTo>
                  <a:pt x="256" y="537"/>
                </a:lnTo>
                <a:lnTo>
                  <a:pt x="256" y="539"/>
                </a:lnTo>
                <a:lnTo>
                  <a:pt x="255" y="539"/>
                </a:lnTo>
                <a:lnTo>
                  <a:pt x="253" y="539"/>
                </a:lnTo>
                <a:lnTo>
                  <a:pt x="253" y="540"/>
                </a:lnTo>
                <a:lnTo>
                  <a:pt x="251" y="540"/>
                </a:lnTo>
                <a:lnTo>
                  <a:pt x="251" y="542"/>
                </a:lnTo>
                <a:lnTo>
                  <a:pt x="251" y="544"/>
                </a:lnTo>
                <a:lnTo>
                  <a:pt x="250" y="544"/>
                </a:lnTo>
                <a:lnTo>
                  <a:pt x="251" y="544"/>
                </a:lnTo>
                <a:lnTo>
                  <a:pt x="250" y="544"/>
                </a:lnTo>
                <a:lnTo>
                  <a:pt x="250" y="545"/>
                </a:lnTo>
                <a:lnTo>
                  <a:pt x="248" y="545"/>
                </a:lnTo>
                <a:lnTo>
                  <a:pt x="248" y="547"/>
                </a:lnTo>
                <a:lnTo>
                  <a:pt x="247" y="545"/>
                </a:lnTo>
                <a:lnTo>
                  <a:pt x="247" y="547"/>
                </a:lnTo>
                <a:lnTo>
                  <a:pt x="245" y="547"/>
                </a:lnTo>
                <a:lnTo>
                  <a:pt x="245" y="545"/>
                </a:lnTo>
                <a:lnTo>
                  <a:pt x="243" y="545"/>
                </a:lnTo>
                <a:lnTo>
                  <a:pt x="242" y="545"/>
                </a:lnTo>
                <a:lnTo>
                  <a:pt x="242" y="544"/>
                </a:lnTo>
                <a:lnTo>
                  <a:pt x="240" y="545"/>
                </a:lnTo>
                <a:lnTo>
                  <a:pt x="238" y="545"/>
                </a:lnTo>
                <a:lnTo>
                  <a:pt x="238" y="544"/>
                </a:lnTo>
                <a:lnTo>
                  <a:pt x="237" y="544"/>
                </a:lnTo>
                <a:lnTo>
                  <a:pt x="237" y="545"/>
                </a:lnTo>
                <a:lnTo>
                  <a:pt x="235" y="545"/>
                </a:lnTo>
                <a:lnTo>
                  <a:pt x="233" y="545"/>
                </a:lnTo>
                <a:lnTo>
                  <a:pt x="233" y="547"/>
                </a:lnTo>
                <a:lnTo>
                  <a:pt x="232" y="547"/>
                </a:lnTo>
                <a:lnTo>
                  <a:pt x="230" y="547"/>
                </a:lnTo>
                <a:lnTo>
                  <a:pt x="230" y="549"/>
                </a:lnTo>
                <a:lnTo>
                  <a:pt x="229" y="549"/>
                </a:lnTo>
                <a:lnTo>
                  <a:pt x="229" y="550"/>
                </a:lnTo>
                <a:lnTo>
                  <a:pt x="227" y="550"/>
                </a:lnTo>
                <a:lnTo>
                  <a:pt x="225" y="550"/>
                </a:lnTo>
                <a:lnTo>
                  <a:pt x="225" y="552"/>
                </a:lnTo>
                <a:lnTo>
                  <a:pt x="224" y="552"/>
                </a:lnTo>
                <a:lnTo>
                  <a:pt x="224" y="553"/>
                </a:lnTo>
                <a:lnTo>
                  <a:pt x="225" y="553"/>
                </a:lnTo>
                <a:lnTo>
                  <a:pt x="225" y="555"/>
                </a:lnTo>
                <a:lnTo>
                  <a:pt x="225" y="557"/>
                </a:lnTo>
                <a:lnTo>
                  <a:pt x="225" y="558"/>
                </a:lnTo>
                <a:lnTo>
                  <a:pt x="225" y="560"/>
                </a:lnTo>
                <a:lnTo>
                  <a:pt x="225" y="562"/>
                </a:lnTo>
                <a:lnTo>
                  <a:pt x="224" y="562"/>
                </a:lnTo>
                <a:lnTo>
                  <a:pt x="224" y="563"/>
                </a:lnTo>
                <a:lnTo>
                  <a:pt x="225" y="563"/>
                </a:lnTo>
                <a:lnTo>
                  <a:pt x="225" y="565"/>
                </a:lnTo>
                <a:lnTo>
                  <a:pt x="224" y="565"/>
                </a:lnTo>
                <a:lnTo>
                  <a:pt x="222" y="565"/>
                </a:lnTo>
                <a:lnTo>
                  <a:pt x="222" y="566"/>
                </a:lnTo>
                <a:lnTo>
                  <a:pt x="222" y="568"/>
                </a:lnTo>
                <a:lnTo>
                  <a:pt x="220" y="568"/>
                </a:lnTo>
                <a:lnTo>
                  <a:pt x="220" y="570"/>
                </a:lnTo>
                <a:lnTo>
                  <a:pt x="220" y="571"/>
                </a:lnTo>
                <a:lnTo>
                  <a:pt x="219" y="571"/>
                </a:lnTo>
                <a:lnTo>
                  <a:pt x="219" y="573"/>
                </a:lnTo>
                <a:lnTo>
                  <a:pt x="219" y="575"/>
                </a:lnTo>
                <a:lnTo>
                  <a:pt x="217" y="575"/>
                </a:lnTo>
                <a:lnTo>
                  <a:pt x="217" y="576"/>
                </a:lnTo>
                <a:lnTo>
                  <a:pt x="217" y="578"/>
                </a:lnTo>
                <a:lnTo>
                  <a:pt x="217" y="580"/>
                </a:lnTo>
                <a:lnTo>
                  <a:pt x="217" y="581"/>
                </a:lnTo>
                <a:lnTo>
                  <a:pt x="217" y="583"/>
                </a:lnTo>
                <a:lnTo>
                  <a:pt x="215" y="583"/>
                </a:lnTo>
                <a:lnTo>
                  <a:pt x="211" y="583"/>
                </a:lnTo>
                <a:lnTo>
                  <a:pt x="211" y="584"/>
                </a:lnTo>
                <a:lnTo>
                  <a:pt x="209" y="584"/>
                </a:lnTo>
                <a:lnTo>
                  <a:pt x="209" y="586"/>
                </a:lnTo>
                <a:lnTo>
                  <a:pt x="207" y="586"/>
                </a:lnTo>
                <a:lnTo>
                  <a:pt x="206" y="586"/>
                </a:lnTo>
                <a:lnTo>
                  <a:pt x="204" y="586"/>
                </a:lnTo>
                <a:lnTo>
                  <a:pt x="204" y="584"/>
                </a:lnTo>
                <a:lnTo>
                  <a:pt x="202" y="584"/>
                </a:lnTo>
                <a:lnTo>
                  <a:pt x="201" y="584"/>
                </a:lnTo>
                <a:lnTo>
                  <a:pt x="199" y="584"/>
                </a:lnTo>
                <a:lnTo>
                  <a:pt x="198" y="584"/>
                </a:lnTo>
                <a:lnTo>
                  <a:pt x="196" y="584"/>
                </a:lnTo>
                <a:lnTo>
                  <a:pt x="196" y="583"/>
                </a:lnTo>
                <a:lnTo>
                  <a:pt x="194" y="583"/>
                </a:lnTo>
                <a:lnTo>
                  <a:pt x="194" y="581"/>
                </a:lnTo>
                <a:lnTo>
                  <a:pt x="193" y="581"/>
                </a:lnTo>
                <a:lnTo>
                  <a:pt x="191" y="581"/>
                </a:lnTo>
                <a:lnTo>
                  <a:pt x="189" y="583"/>
                </a:lnTo>
                <a:lnTo>
                  <a:pt x="189" y="581"/>
                </a:lnTo>
                <a:lnTo>
                  <a:pt x="189" y="583"/>
                </a:lnTo>
                <a:lnTo>
                  <a:pt x="188" y="583"/>
                </a:lnTo>
                <a:lnTo>
                  <a:pt x="186" y="583"/>
                </a:lnTo>
                <a:lnTo>
                  <a:pt x="186" y="581"/>
                </a:lnTo>
                <a:lnTo>
                  <a:pt x="186" y="580"/>
                </a:lnTo>
                <a:lnTo>
                  <a:pt x="184" y="580"/>
                </a:lnTo>
                <a:lnTo>
                  <a:pt x="184" y="578"/>
                </a:lnTo>
                <a:lnTo>
                  <a:pt x="183" y="578"/>
                </a:lnTo>
                <a:lnTo>
                  <a:pt x="181" y="578"/>
                </a:lnTo>
                <a:lnTo>
                  <a:pt x="181" y="576"/>
                </a:lnTo>
                <a:lnTo>
                  <a:pt x="183" y="576"/>
                </a:lnTo>
                <a:lnTo>
                  <a:pt x="181" y="576"/>
                </a:lnTo>
                <a:lnTo>
                  <a:pt x="180" y="576"/>
                </a:lnTo>
                <a:lnTo>
                  <a:pt x="180" y="575"/>
                </a:lnTo>
                <a:lnTo>
                  <a:pt x="178" y="575"/>
                </a:lnTo>
                <a:lnTo>
                  <a:pt x="178" y="573"/>
                </a:lnTo>
                <a:lnTo>
                  <a:pt x="176" y="573"/>
                </a:lnTo>
                <a:lnTo>
                  <a:pt x="176" y="575"/>
                </a:lnTo>
                <a:lnTo>
                  <a:pt x="176" y="576"/>
                </a:lnTo>
                <a:lnTo>
                  <a:pt x="175" y="576"/>
                </a:lnTo>
                <a:lnTo>
                  <a:pt x="173" y="576"/>
                </a:lnTo>
                <a:lnTo>
                  <a:pt x="173" y="575"/>
                </a:lnTo>
                <a:lnTo>
                  <a:pt x="171" y="575"/>
                </a:lnTo>
                <a:lnTo>
                  <a:pt x="170" y="573"/>
                </a:lnTo>
                <a:lnTo>
                  <a:pt x="170" y="571"/>
                </a:lnTo>
                <a:lnTo>
                  <a:pt x="168" y="571"/>
                </a:lnTo>
                <a:lnTo>
                  <a:pt x="168" y="570"/>
                </a:lnTo>
                <a:lnTo>
                  <a:pt x="166" y="570"/>
                </a:lnTo>
                <a:lnTo>
                  <a:pt x="166" y="568"/>
                </a:lnTo>
                <a:lnTo>
                  <a:pt x="165" y="568"/>
                </a:lnTo>
                <a:lnTo>
                  <a:pt x="165" y="566"/>
                </a:lnTo>
                <a:lnTo>
                  <a:pt x="163" y="566"/>
                </a:lnTo>
                <a:lnTo>
                  <a:pt x="162" y="566"/>
                </a:lnTo>
                <a:lnTo>
                  <a:pt x="160" y="566"/>
                </a:lnTo>
                <a:lnTo>
                  <a:pt x="160" y="565"/>
                </a:lnTo>
                <a:lnTo>
                  <a:pt x="158" y="563"/>
                </a:lnTo>
                <a:lnTo>
                  <a:pt x="158" y="565"/>
                </a:lnTo>
                <a:lnTo>
                  <a:pt x="157" y="565"/>
                </a:lnTo>
                <a:lnTo>
                  <a:pt x="155" y="566"/>
                </a:lnTo>
                <a:lnTo>
                  <a:pt x="155" y="568"/>
                </a:lnTo>
                <a:lnTo>
                  <a:pt x="155" y="570"/>
                </a:lnTo>
                <a:lnTo>
                  <a:pt x="153" y="570"/>
                </a:lnTo>
                <a:lnTo>
                  <a:pt x="152" y="571"/>
                </a:lnTo>
                <a:lnTo>
                  <a:pt x="150" y="571"/>
                </a:lnTo>
                <a:lnTo>
                  <a:pt x="150" y="573"/>
                </a:lnTo>
                <a:lnTo>
                  <a:pt x="149" y="571"/>
                </a:lnTo>
                <a:lnTo>
                  <a:pt x="149" y="570"/>
                </a:lnTo>
                <a:lnTo>
                  <a:pt x="147" y="570"/>
                </a:lnTo>
                <a:lnTo>
                  <a:pt x="145" y="570"/>
                </a:lnTo>
                <a:lnTo>
                  <a:pt x="145" y="571"/>
                </a:lnTo>
                <a:lnTo>
                  <a:pt x="147" y="571"/>
                </a:lnTo>
                <a:lnTo>
                  <a:pt x="145" y="573"/>
                </a:lnTo>
                <a:lnTo>
                  <a:pt x="145" y="575"/>
                </a:lnTo>
                <a:lnTo>
                  <a:pt x="145" y="576"/>
                </a:lnTo>
                <a:lnTo>
                  <a:pt x="145" y="578"/>
                </a:lnTo>
                <a:lnTo>
                  <a:pt x="144" y="578"/>
                </a:lnTo>
                <a:lnTo>
                  <a:pt x="144" y="576"/>
                </a:lnTo>
                <a:lnTo>
                  <a:pt x="142" y="576"/>
                </a:lnTo>
                <a:lnTo>
                  <a:pt x="140" y="576"/>
                </a:lnTo>
                <a:lnTo>
                  <a:pt x="140" y="575"/>
                </a:lnTo>
                <a:lnTo>
                  <a:pt x="139" y="575"/>
                </a:lnTo>
                <a:lnTo>
                  <a:pt x="139" y="576"/>
                </a:lnTo>
                <a:lnTo>
                  <a:pt x="137" y="576"/>
                </a:lnTo>
                <a:lnTo>
                  <a:pt x="137" y="578"/>
                </a:lnTo>
                <a:lnTo>
                  <a:pt x="135" y="578"/>
                </a:lnTo>
                <a:lnTo>
                  <a:pt x="134" y="580"/>
                </a:lnTo>
                <a:lnTo>
                  <a:pt x="132" y="580"/>
                </a:lnTo>
                <a:lnTo>
                  <a:pt x="132" y="581"/>
                </a:lnTo>
                <a:lnTo>
                  <a:pt x="131" y="581"/>
                </a:lnTo>
                <a:lnTo>
                  <a:pt x="131" y="583"/>
                </a:lnTo>
                <a:lnTo>
                  <a:pt x="129" y="583"/>
                </a:lnTo>
                <a:lnTo>
                  <a:pt x="127" y="583"/>
                </a:lnTo>
                <a:lnTo>
                  <a:pt x="126" y="583"/>
                </a:lnTo>
                <a:lnTo>
                  <a:pt x="126" y="584"/>
                </a:lnTo>
                <a:lnTo>
                  <a:pt x="124" y="584"/>
                </a:lnTo>
                <a:lnTo>
                  <a:pt x="124" y="583"/>
                </a:lnTo>
                <a:lnTo>
                  <a:pt x="124" y="581"/>
                </a:lnTo>
                <a:lnTo>
                  <a:pt x="122" y="581"/>
                </a:lnTo>
                <a:lnTo>
                  <a:pt x="124" y="581"/>
                </a:lnTo>
                <a:lnTo>
                  <a:pt x="124" y="580"/>
                </a:lnTo>
                <a:lnTo>
                  <a:pt x="124" y="578"/>
                </a:lnTo>
                <a:lnTo>
                  <a:pt x="124" y="576"/>
                </a:lnTo>
                <a:lnTo>
                  <a:pt x="124" y="575"/>
                </a:lnTo>
                <a:lnTo>
                  <a:pt x="124" y="573"/>
                </a:lnTo>
                <a:lnTo>
                  <a:pt x="124" y="571"/>
                </a:lnTo>
                <a:lnTo>
                  <a:pt x="124" y="570"/>
                </a:lnTo>
                <a:lnTo>
                  <a:pt x="122" y="570"/>
                </a:lnTo>
                <a:lnTo>
                  <a:pt x="121" y="570"/>
                </a:lnTo>
                <a:lnTo>
                  <a:pt x="121" y="568"/>
                </a:lnTo>
                <a:lnTo>
                  <a:pt x="119" y="568"/>
                </a:lnTo>
                <a:lnTo>
                  <a:pt x="119" y="566"/>
                </a:lnTo>
                <a:lnTo>
                  <a:pt x="117" y="566"/>
                </a:lnTo>
                <a:lnTo>
                  <a:pt x="116" y="566"/>
                </a:lnTo>
                <a:lnTo>
                  <a:pt x="114" y="566"/>
                </a:lnTo>
                <a:lnTo>
                  <a:pt x="113" y="566"/>
                </a:lnTo>
                <a:lnTo>
                  <a:pt x="111" y="566"/>
                </a:lnTo>
                <a:lnTo>
                  <a:pt x="109" y="566"/>
                </a:lnTo>
                <a:lnTo>
                  <a:pt x="109" y="565"/>
                </a:lnTo>
                <a:lnTo>
                  <a:pt x="108" y="565"/>
                </a:lnTo>
                <a:lnTo>
                  <a:pt x="108" y="563"/>
                </a:lnTo>
                <a:lnTo>
                  <a:pt x="108" y="565"/>
                </a:lnTo>
                <a:lnTo>
                  <a:pt x="106" y="565"/>
                </a:lnTo>
                <a:lnTo>
                  <a:pt x="98" y="563"/>
                </a:lnTo>
                <a:lnTo>
                  <a:pt x="96" y="563"/>
                </a:lnTo>
                <a:lnTo>
                  <a:pt x="95" y="563"/>
                </a:lnTo>
                <a:lnTo>
                  <a:pt x="93" y="563"/>
                </a:lnTo>
                <a:lnTo>
                  <a:pt x="90" y="563"/>
                </a:lnTo>
                <a:lnTo>
                  <a:pt x="86" y="563"/>
                </a:lnTo>
                <a:lnTo>
                  <a:pt x="86" y="562"/>
                </a:lnTo>
                <a:lnTo>
                  <a:pt x="85" y="550"/>
                </a:lnTo>
                <a:lnTo>
                  <a:pt x="85" y="545"/>
                </a:lnTo>
                <a:lnTo>
                  <a:pt x="85" y="542"/>
                </a:lnTo>
                <a:lnTo>
                  <a:pt x="85" y="540"/>
                </a:lnTo>
                <a:lnTo>
                  <a:pt x="85" y="539"/>
                </a:lnTo>
                <a:lnTo>
                  <a:pt x="85" y="532"/>
                </a:lnTo>
                <a:lnTo>
                  <a:pt x="85" y="522"/>
                </a:lnTo>
                <a:lnTo>
                  <a:pt x="85" y="517"/>
                </a:lnTo>
                <a:lnTo>
                  <a:pt x="85" y="513"/>
                </a:lnTo>
                <a:lnTo>
                  <a:pt x="85" y="509"/>
                </a:lnTo>
                <a:lnTo>
                  <a:pt x="75" y="509"/>
                </a:lnTo>
                <a:lnTo>
                  <a:pt x="72" y="509"/>
                </a:lnTo>
                <a:lnTo>
                  <a:pt x="72" y="506"/>
                </a:lnTo>
                <a:lnTo>
                  <a:pt x="72" y="504"/>
                </a:lnTo>
                <a:lnTo>
                  <a:pt x="72" y="503"/>
                </a:lnTo>
                <a:lnTo>
                  <a:pt x="72" y="501"/>
                </a:lnTo>
                <a:lnTo>
                  <a:pt x="72" y="500"/>
                </a:lnTo>
                <a:lnTo>
                  <a:pt x="72" y="496"/>
                </a:lnTo>
                <a:lnTo>
                  <a:pt x="72" y="490"/>
                </a:lnTo>
                <a:lnTo>
                  <a:pt x="72" y="482"/>
                </a:lnTo>
                <a:lnTo>
                  <a:pt x="72" y="478"/>
                </a:lnTo>
                <a:lnTo>
                  <a:pt x="72" y="473"/>
                </a:lnTo>
                <a:lnTo>
                  <a:pt x="72" y="472"/>
                </a:lnTo>
                <a:lnTo>
                  <a:pt x="72" y="468"/>
                </a:lnTo>
                <a:lnTo>
                  <a:pt x="72" y="467"/>
                </a:lnTo>
                <a:lnTo>
                  <a:pt x="70" y="464"/>
                </a:lnTo>
                <a:lnTo>
                  <a:pt x="70" y="455"/>
                </a:lnTo>
                <a:lnTo>
                  <a:pt x="70" y="454"/>
                </a:lnTo>
                <a:lnTo>
                  <a:pt x="70" y="452"/>
                </a:lnTo>
                <a:lnTo>
                  <a:pt x="70" y="450"/>
                </a:lnTo>
                <a:lnTo>
                  <a:pt x="70" y="446"/>
                </a:lnTo>
                <a:lnTo>
                  <a:pt x="70" y="441"/>
                </a:lnTo>
                <a:lnTo>
                  <a:pt x="70" y="436"/>
                </a:lnTo>
                <a:lnTo>
                  <a:pt x="67" y="436"/>
                </a:lnTo>
                <a:lnTo>
                  <a:pt x="60" y="436"/>
                </a:lnTo>
                <a:lnTo>
                  <a:pt x="59" y="436"/>
                </a:lnTo>
                <a:lnTo>
                  <a:pt x="55" y="436"/>
                </a:lnTo>
                <a:lnTo>
                  <a:pt x="54" y="436"/>
                </a:lnTo>
                <a:lnTo>
                  <a:pt x="50" y="436"/>
                </a:lnTo>
                <a:lnTo>
                  <a:pt x="46" y="436"/>
                </a:lnTo>
                <a:lnTo>
                  <a:pt x="44" y="436"/>
                </a:lnTo>
                <a:lnTo>
                  <a:pt x="41" y="436"/>
                </a:lnTo>
                <a:lnTo>
                  <a:pt x="37" y="436"/>
                </a:lnTo>
                <a:lnTo>
                  <a:pt x="34" y="436"/>
                </a:lnTo>
                <a:lnTo>
                  <a:pt x="31" y="436"/>
                </a:lnTo>
                <a:lnTo>
                  <a:pt x="28" y="436"/>
                </a:lnTo>
                <a:lnTo>
                  <a:pt x="21" y="436"/>
                </a:lnTo>
                <a:lnTo>
                  <a:pt x="21" y="434"/>
                </a:lnTo>
                <a:lnTo>
                  <a:pt x="21" y="431"/>
                </a:lnTo>
                <a:lnTo>
                  <a:pt x="21" y="428"/>
                </a:lnTo>
                <a:lnTo>
                  <a:pt x="21" y="424"/>
                </a:lnTo>
                <a:lnTo>
                  <a:pt x="19" y="408"/>
                </a:lnTo>
                <a:lnTo>
                  <a:pt x="19" y="406"/>
                </a:lnTo>
                <a:lnTo>
                  <a:pt x="19" y="401"/>
                </a:lnTo>
                <a:lnTo>
                  <a:pt x="19" y="397"/>
                </a:lnTo>
                <a:lnTo>
                  <a:pt x="16" y="397"/>
                </a:lnTo>
                <a:lnTo>
                  <a:pt x="11" y="398"/>
                </a:lnTo>
                <a:lnTo>
                  <a:pt x="10" y="398"/>
                </a:lnTo>
                <a:lnTo>
                  <a:pt x="1" y="398"/>
                </a:lnTo>
                <a:lnTo>
                  <a:pt x="1" y="397"/>
                </a:lnTo>
                <a:lnTo>
                  <a:pt x="1" y="387"/>
                </a:lnTo>
                <a:lnTo>
                  <a:pt x="1" y="379"/>
                </a:lnTo>
                <a:lnTo>
                  <a:pt x="1" y="374"/>
                </a:lnTo>
                <a:lnTo>
                  <a:pt x="1" y="372"/>
                </a:lnTo>
                <a:lnTo>
                  <a:pt x="0" y="370"/>
                </a:lnTo>
                <a:lnTo>
                  <a:pt x="0" y="369"/>
                </a:lnTo>
                <a:lnTo>
                  <a:pt x="0" y="367"/>
                </a:lnTo>
                <a:lnTo>
                  <a:pt x="0" y="364"/>
                </a:lnTo>
                <a:lnTo>
                  <a:pt x="0" y="361"/>
                </a:lnTo>
                <a:lnTo>
                  <a:pt x="0" y="359"/>
                </a:lnTo>
                <a:lnTo>
                  <a:pt x="0" y="356"/>
                </a:lnTo>
                <a:lnTo>
                  <a:pt x="0" y="354"/>
                </a:lnTo>
                <a:lnTo>
                  <a:pt x="0" y="352"/>
                </a:lnTo>
                <a:lnTo>
                  <a:pt x="0" y="341"/>
                </a:lnTo>
                <a:lnTo>
                  <a:pt x="6" y="341"/>
                </a:lnTo>
                <a:lnTo>
                  <a:pt x="11" y="341"/>
                </a:lnTo>
                <a:lnTo>
                  <a:pt x="16" y="341"/>
                </a:lnTo>
                <a:lnTo>
                  <a:pt x="18" y="341"/>
                </a:lnTo>
                <a:lnTo>
                  <a:pt x="18" y="344"/>
                </a:lnTo>
                <a:lnTo>
                  <a:pt x="23" y="344"/>
                </a:lnTo>
                <a:lnTo>
                  <a:pt x="24" y="344"/>
                </a:lnTo>
                <a:lnTo>
                  <a:pt x="29" y="344"/>
                </a:lnTo>
                <a:lnTo>
                  <a:pt x="32" y="344"/>
                </a:lnTo>
                <a:lnTo>
                  <a:pt x="34" y="344"/>
                </a:lnTo>
                <a:lnTo>
                  <a:pt x="37" y="344"/>
                </a:lnTo>
                <a:lnTo>
                  <a:pt x="37" y="343"/>
                </a:lnTo>
                <a:lnTo>
                  <a:pt x="37" y="341"/>
                </a:lnTo>
                <a:lnTo>
                  <a:pt x="37" y="336"/>
                </a:lnTo>
                <a:lnTo>
                  <a:pt x="37" y="334"/>
                </a:lnTo>
                <a:lnTo>
                  <a:pt x="39" y="334"/>
                </a:lnTo>
                <a:lnTo>
                  <a:pt x="41" y="334"/>
                </a:lnTo>
                <a:lnTo>
                  <a:pt x="42" y="334"/>
                </a:lnTo>
                <a:lnTo>
                  <a:pt x="47" y="334"/>
                </a:lnTo>
                <a:lnTo>
                  <a:pt x="49" y="334"/>
                </a:lnTo>
                <a:lnTo>
                  <a:pt x="54" y="334"/>
                </a:lnTo>
                <a:lnTo>
                  <a:pt x="55" y="334"/>
                </a:lnTo>
                <a:lnTo>
                  <a:pt x="57" y="334"/>
                </a:lnTo>
                <a:lnTo>
                  <a:pt x="59" y="334"/>
                </a:lnTo>
                <a:lnTo>
                  <a:pt x="60" y="334"/>
                </a:lnTo>
                <a:lnTo>
                  <a:pt x="65" y="334"/>
                </a:lnTo>
                <a:lnTo>
                  <a:pt x="68" y="334"/>
                </a:lnTo>
                <a:lnTo>
                  <a:pt x="72" y="334"/>
                </a:lnTo>
                <a:lnTo>
                  <a:pt x="73" y="334"/>
                </a:lnTo>
                <a:lnTo>
                  <a:pt x="77" y="333"/>
                </a:lnTo>
                <a:lnTo>
                  <a:pt x="86" y="333"/>
                </a:lnTo>
                <a:lnTo>
                  <a:pt x="88" y="333"/>
                </a:lnTo>
                <a:lnTo>
                  <a:pt x="101" y="333"/>
                </a:lnTo>
                <a:lnTo>
                  <a:pt x="104" y="333"/>
                </a:lnTo>
                <a:lnTo>
                  <a:pt x="106" y="333"/>
                </a:lnTo>
                <a:lnTo>
                  <a:pt x="117" y="333"/>
                </a:lnTo>
                <a:lnTo>
                  <a:pt x="119" y="333"/>
                </a:lnTo>
                <a:lnTo>
                  <a:pt x="121" y="333"/>
                </a:lnTo>
                <a:lnTo>
                  <a:pt x="121" y="330"/>
                </a:lnTo>
                <a:lnTo>
                  <a:pt x="121" y="328"/>
                </a:lnTo>
                <a:lnTo>
                  <a:pt x="121" y="326"/>
                </a:lnTo>
                <a:lnTo>
                  <a:pt x="121" y="325"/>
                </a:lnTo>
                <a:lnTo>
                  <a:pt x="121" y="323"/>
                </a:lnTo>
                <a:lnTo>
                  <a:pt x="121" y="320"/>
                </a:lnTo>
                <a:lnTo>
                  <a:pt x="121" y="317"/>
                </a:lnTo>
                <a:lnTo>
                  <a:pt x="121" y="312"/>
                </a:lnTo>
                <a:lnTo>
                  <a:pt x="121" y="308"/>
                </a:lnTo>
                <a:lnTo>
                  <a:pt x="121" y="307"/>
                </a:lnTo>
                <a:lnTo>
                  <a:pt x="121" y="297"/>
                </a:lnTo>
                <a:lnTo>
                  <a:pt x="121" y="287"/>
                </a:lnTo>
                <a:lnTo>
                  <a:pt x="121" y="285"/>
                </a:lnTo>
                <a:lnTo>
                  <a:pt x="129" y="285"/>
                </a:lnTo>
                <a:lnTo>
                  <a:pt x="131" y="285"/>
                </a:lnTo>
                <a:lnTo>
                  <a:pt x="131" y="284"/>
                </a:lnTo>
                <a:lnTo>
                  <a:pt x="131" y="276"/>
                </a:lnTo>
                <a:lnTo>
                  <a:pt x="134" y="276"/>
                </a:lnTo>
                <a:lnTo>
                  <a:pt x="135" y="276"/>
                </a:lnTo>
                <a:lnTo>
                  <a:pt x="140" y="276"/>
                </a:lnTo>
                <a:lnTo>
                  <a:pt x="140" y="281"/>
                </a:lnTo>
                <a:lnTo>
                  <a:pt x="142" y="281"/>
                </a:lnTo>
                <a:lnTo>
                  <a:pt x="144" y="281"/>
                </a:lnTo>
                <a:lnTo>
                  <a:pt x="149" y="281"/>
                </a:lnTo>
                <a:lnTo>
                  <a:pt x="149" y="282"/>
                </a:lnTo>
                <a:lnTo>
                  <a:pt x="149" y="284"/>
                </a:lnTo>
                <a:lnTo>
                  <a:pt x="152" y="284"/>
                </a:lnTo>
                <a:lnTo>
                  <a:pt x="153" y="284"/>
                </a:lnTo>
                <a:lnTo>
                  <a:pt x="158" y="284"/>
                </a:lnTo>
                <a:lnTo>
                  <a:pt x="162" y="284"/>
                </a:lnTo>
                <a:lnTo>
                  <a:pt x="165" y="284"/>
                </a:lnTo>
                <a:lnTo>
                  <a:pt x="168" y="284"/>
                </a:lnTo>
                <a:lnTo>
                  <a:pt x="170" y="284"/>
                </a:lnTo>
                <a:lnTo>
                  <a:pt x="175" y="284"/>
                </a:lnTo>
                <a:lnTo>
                  <a:pt x="176" y="284"/>
                </a:lnTo>
                <a:lnTo>
                  <a:pt x="180" y="284"/>
                </a:lnTo>
                <a:lnTo>
                  <a:pt x="191" y="284"/>
                </a:lnTo>
                <a:lnTo>
                  <a:pt x="193" y="284"/>
                </a:lnTo>
                <a:lnTo>
                  <a:pt x="201" y="282"/>
                </a:lnTo>
                <a:lnTo>
                  <a:pt x="202" y="282"/>
                </a:lnTo>
                <a:lnTo>
                  <a:pt x="204" y="282"/>
                </a:lnTo>
                <a:lnTo>
                  <a:pt x="204" y="284"/>
                </a:lnTo>
                <a:lnTo>
                  <a:pt x="207" y="284"/>
                </a:lnTo>
                <a:lnTo>
                  <a:pt x="209" y="284"/>
                </a:lnTo>
                <a:lnTo>
                  <a:pt x="211" y="284"/>
                </a:lnTo>
                <a:lnTo>
                  <a:pt x="212" y="284"/>
                </a:lnTo>
                <a:lnTo>
                  <a:pt x="214" y="284"/>
                </a:lnTo>
                <a:lnTo>
                  <a:pt x="215" y="284"/>
                </a:lnTo>
                <a:lnTo>
                  <a:pt x="217" y="284"/>
                </a:lnTo>
                <a:lnTo>
                  <a:pt x="224" y="284"/>
                </a:lnTo>
                <a:lnTo>
                  <a:pt x="224" y="279"/>
                </a:lnTo>
                <a:lnTo>
                  <a:pt x="224" y="272"/>
                </a:lnTo>
                <a:lnTo>
                  <a:pt x="224" y="267"/>
                </a:lnTo>
                <a:lnTo>
                  <a:pt x="224" y="264"/>
                </a:lnTo>
                <a:lnTo>
                  <a:pt x="224" y="263"/>
                </a:lnTo>
                <a:lnTo>
                  <a:pt x="224" y="261"/>
                </a:lnTo>
                <a:lnTo>
                  <a:pt x="224" y="259"/>
                </a:lnTo>
                <a:lnTo>
                  <a:pt x="224" y="256"/>
                </a:lnTo>
                <a:lnTo>
                  <a:pt x="225" y="256"/>
                </a:lnTo>
                <a:lnTo>
                  <a:pt x="227" y="256"/>
                </a:lnTo>
                <a:lnTo>
                  <a:pt x="233" y="256"/>
                </a:lnTo>
                <a:lnTo>
                  <a:pt x="238" y="256"/>
                </a:lnTo>
                <a:lnTo>
                  <a:pt x="245" y="254"/>
                </a:lnTo>
                <a:lnTo>
                  <a:pt x="247" y="254"/>
                </a:lnTo>
                <a:lnTo>
                  <a:pt x="250" y="254"/>
                </a:lnTo>
                <a:lnTo>
                  <a:pt x="251" y="254"/>
                </a:lnTo>
                <a:lnTo>
                  <a:pt x="253" y="254"/>
                </a:lnTo>
                <a:lnTo>
                  <a:pt x="256" y="254"/>
                </a:lnTo>
                <a:lnTo>
                  <a:pt x="258" y="254"/>
                </a:lnTo>
                <a:lnTo>
                  <a:pt x="260" y="254"/>
                </a:lnTo>
                <a:lnTo>
                  <a:pt x="260" y="251"/>
                </a:lnTo>
                <a:lnTo>
                  <a:pt x="260" y="250"/>
                </a:lnTo>
                <a:lnTo>
                  <a:pt x="260" y="241"/>
                </a:lnTo>
                <a:lnTo>
                  <a:pt x="260" y="240"/>
                </a:lnTo>
                <a:lnTo>
                  <a:pt x="260" y="236"/>
                </a:lnTo>
                <a:lnTo>
                  <a:pt x="260" y="235"/>
                </a:lnTo>
                <a:lnTo>
                  <a:pt x="260" y="232"/>
                </a:lnTo>
                <a:lnTo>
                  <a:pt x="258" y="227"/>
                </a:lnTo>
                <a:lnTo>
                  <a:pt x="258" y="223"/>
                </a:lnTo>
                <a:lnTo>
                  <a:pt x="258" y="220"/>
                </a:lnTo>
                <a:lnTo>
                  <a:pt x="258" y="218"/>
                </a:lnTo>
                <a:lnTo>
                  <a:pt x="258" y="214"/>
                </a:lnTo>
                <a:lnTo>
                  <a:pt x="258" y="207"/>
                </a:lnTo>
                <a:lnTo>
                  <a:pt x="258" y="205"/>
                </a:lnTo>
                <a:lnTo>
                  <a:pt x="258" y="204"/>
                </a:lnTo>
                <a:lnTo>
                  <a:pt x="258" y="202"/>
                </a:lnTo>
                <a:lnTo>
                  <a:pt x="258" y="199"/>
                </a:lnTo>
                <a:lnTo>
                  <a:pt x="258" y="197"/>
                </a:lnTo>
                <a:lnTo>
                  <a:pt x="258" y="194"/>
                </a:lnTo>
                <a:lnTo>
                  <a:pt x="258" y="191"/>
                </a:lnTo>
                <a:lnTo>
                  <a:pt x="258" y="187"/>
                </a:lnTo>
                <a:lnTo>
                  <a:pt x="258" y="181"/>
                </a:lnTo>
                <a:lnTo>
                  <a:pt x="258" y="174"/>
                </a:lnTo>
                <a:lnTo>
                  <a:pt x="258" y="173"/>
                </a:lnTo>
                <a:lnTo>
                  <a:pt x="258" y="171"/>
                </a:lnTo>
                <a:lnTo>
                  <a:pt x="258" y="169"/>
                </a:lnTo>
                <a:lnTo>
                  <a:pt x="256" y="161"/>
                </a:lnTo>
                <a:lnTo>
                  <a:pt x="256" y="160"/>
                </a:lnTo>
                <a:lnTo>
                  <a:pt x="256" y="156"/>
                </a:lnTo>
                <a:lnTo>
                  <a:pt x="256" y="155"/>
                </a:lnTo>
                <a:lnTo>
                  <a:pt x="256" y="150"/>
                </a:lnTo>
                <a:lnTo>
                  <a:pt x="256" y="148"/>
                </a:lnTo>
                <a:lnTo>
                  <a:pt x="256" y="140"/>
                </a:lnTo>
                <a:lnTo>
                  <a:pt x="256" y="135"/>
                </a:lnTo>
                <a:lnTo>
                  <a:pt x="256" y="130"/>
                </a:lnTo>
                <a:lnTo>
                  <a:pt x="256" y="129"/>
                </a:lnTo>
                <a:lnTo>
                  <a:pt x="256" y="125"/>
                </a:lnTo>
                <a:lnTo>
                  <a:pt x="256" y="124"/>
                </a:lnTo>
                <a:lnTo>
                  <a:pt x="256" y="122"/>
                </a:lnTo>
                <a:lnTo>
                  <a:pt x="256" y="120"/>
                </a:lnTo>
                <a:lnTo>
                  <a:pt x="256" y="119"/>
                </a:lnTo>
                <a:lnTo>
                  <a:pt x="256" y="117"/>
                </a:lnTo>
                <a:lnTo>
                  <a:pt x="256" y="116"/>
                </a:lnTo>
                <a:lnTo>
                  <a:pt x="260" y="116"/>
                </a:lnTo>
                <a:lnTo>
                  <a:pt x="268" y="116"/>
                </a:lnTo>
                <a:lnTo>
                  <a:pt x="269" y="114"/>
                </a:lnTo>
                <a:lnTo>
                  <a:pt x="273" y="114"/>
                </a:lnTo>
                <a:lnTo>
                  <a:pt x="274" y="114"/>
                </a:lnTo>
                <a:lnTo>
                  <a:pt x="278" y="114"/>
                </a:lnTo>
                <a:lnTo>
                  <a:pt x="278" y="106"/>
                </a:lnTo>
                <a:lnTo>
                  <a:pt x="278" y="101"/>
                </a:lnTo>
                <a:lnTo>
                  <a:pt x="278" y="98"/>
                </a:lnTo>
                <a:lnTo>
                  <a:pt x="278" y="96"/>
                </a:lnTo>
                <a:lnTo>
                  <a:pt x="278" y="86"/>
                </a:lnTo>
                <a:lnTo>
                  <a:pt x="278" y="83"/>
                </a:lnTo>
                <a:lnTo>
                  <a:pt x="278" y="78"/>
                </a:lnTo>
                <a:lnTo>
                  <a:pt x="278" y="75"/>
                </a:lnTo>
                <a:lnTo>
                  <a:pt x="278" y="71"/>
                </a:lnTo>
                <a:lnTo>
                  <a:pt x="278" y="63"/>
                </a:lnTo>
                <a:lnTo>
                  <a:pt x="278" y="62"/>
                </a:lnTo>
                <a:lnTo>
                  <a:pt x="278" y="60"/>
                </a:lnTo>
                <a:lnTo>
                  <a:pt x="276" y="60"/>
                </a:lnTo>
                <a:lnTo>
                  <a:pt x="279" y="60"/>
                </a:lnTo>
                <a:lnTo>
                  <a:pt x="282" y="60"/>
                </a:lnTo>
                <a:lnTo>
                  <a:pt x="286" y="60"/>
                </a:lnTo>
                <a:lnTo>
                  <a:pt x="286" y="58"/>
                </a:lnTo>
                <a:lnTo>
                  <a:pt x="286" y="57"/>
                </a:lnTo>
                <a:lnTo>
                  <a:pt x="286" y="53"/>
                </a:lnTo>
                <a:lnTo>
                  <a:pt x="286" y="52"/>
                </a:lnTo>
                <a:lnTo>
                  <a:pt x="286" y="50"/>
                </a:lnTo>
                <a:lnTo>
                  <a:pt x="286" y="47"/>
                </a:lnTo>
                <a:lnTo>
                  <a:pt x="286" y="45"/>
                </a:lnTo>
                <a:lnTo>
                  <a:pt x="286" y="44"/>
                </a:lnTo>
                <a:lnTo>
                  <a:pt x="286" y="42"/>
                </a:lnTo>
                <a:lnTo>
                  <a:pt x="286" y="35"/>
                </a:lnTo>
                <a:lnTo>
                  <a:pt x="286" y="34"/>
                </a:lnTo>
                <a:lnTo>
                  <a:pt x="286" y="32"/>
                </a:lnTo>
                <a:lnTo>
                  <a:pt x="289" y="32"/>
                </a:lnTo>
                <a:lnTo>
                  <a:pt x="291" y="32"/>
                </a:lnTo>
                <a:lnTo>
                  <a:pt x="292" y="32"/>
                </a:lnTo>
                <a:lnTo>
                  <a:pt x="299" y="31"/>
                </a:lnTo>
                <a:lnTo>
                  <a:pt x="305" y="31"/>
                </a:lnTo>
                <a:lnTo>
                  <a:pt x="312" y="31"/>
                </a:lnTo>
                <a:lnTo>
                  <a:pt x="314" y="31"/>
                </a:lnTo>
                <a:lnTo>
                  <a:pt x="317" y="31"/>
                </a:lnTo>
                <a:lnTo>
                  <a:pt x="317" y="22"/>
                </a:lnTo>
                <a:lnTo>
                  <a:pt x="317" y="17"/>
                </a:lnTo>
                <a:lnTo>
                  <a:pt x="317" y="8"/>
                </a:lnTo>
                <a:lnTo>
                  <a:pt x="317" y="3"/>
                </a:lnTo>
                <a:lnTo>
                  <a:pt x="318" y="3"/>
                </a:lnTo>
                <a:lnTo>
                  <a:pt x="323" y="3"/>
                </a:lnTo>
                <a:lnTo>
                  <a:pt x="328" y="3"/>
                </a:lnTo>
                <a:lnTo>
                  <a:pt x="330" y="3"/>
                </a:lnTo>
                <a:lnTo>
                  <a:pt x="332" y="3"/>
                </a:lnTo>
                <a:lnTo>
                  <a:pt x="340" y="1"/>
                </a:lnTo>
                <a:lnTo>
                  <a:pt x="351" y="1"/>
                </a:lnTo>
                <a:lnTo>
                  <a:pt x="361" y="1"/>
                </a:lnTo>
                <a:lnTo>
                  <a:pt x="371" y="1"/>
                </a:lnTo>
                <a:lnTo>
                  <a:pt x="381" y="1"/>
                </a:lnTo>
                <a:lnTo>
                  <a:pt x="382" y="1"/>
                </a:lnTo>
                <a:lnTo>
                  <a:pt x="384" y="1"/>
                </a:lnTo>
                <a:lnTo>
                  <a:pt x="387" y="1"/>
                </a:lnTo>
                <a:lnTo>
                  <a:pt x="407" y="0"/>
                </a:lnTo>
                <a:lnTo>
                  <a:pt x="416" y="0"/>
                </a:lnTo>
                <a:lnTo>
                  <a:pt x="418" y="0"/>
                </a:lnTo>
                <a:lnTo>
                  <a:pt x="418" y="1"/>
                </a:lnTo>
                <a:lnTo>
                  <a:pt x="418" y="13"/>
                </a:lnTo>
                <a:lnTo>
                  <a:pt x="418" y="17"/>
                </a:lnTo>
                <a:lnTo>
                  <a:pt x="420" y="32"/>
                </a:lnTo>
                <a:lnTo>
                  <a:pt x="420" y="34"/>
                </a:lnTo>
                <a:lnTo>
                  <a:pt x="420" y="39"/>
                </a:lnTo>
                <a:lnTo>
                  <a:pt x="420" y="42"/>
                </a:lnTo>
                <a:lnTo>
                  <a:pt x="420" y="45"/>
                </a:lnTo>
              </a:path>
            </a:pathLst>
          </a:custGeom>
          <a:noFill/>
          <a:ln w="1270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32" name="Freeform 858"/>
          <p:cNvSpPr>
            <a:spLocks noEditPoints="1"/>
          </p:cNvSpPr>
          <p:nvPr/>
        </p:nvSpPr>
        <p:spPr bwMode="auto">
          <a:xfrm>
            <a:off x="7418484" y="1048593"/>
            <a:ext cx="1392140" cy="1234475"/>
          </a:xfrm>
          <a:custGeom>
            <a:avLst/>
            <a:gdLst>
              <a:gd name="T0" fmla="*/ 484 w 688"/>
              <a:gd name="T1" fmla="*/ 10 h 593"/>
              <a:gd name="T2" fmla="*/ 479 w 688"/>
              <a:gd name="T3" fmla="*/ 7 h 593"/>
              <a:gd name="T4" fmla="*/ 487 w 688"/>
              <a:gd name="T5" fmla="*/ 25 h 593"/>
              <a:gd name="T6" fmla="*/ 497 w 688"/>
              <a:gd name="T7" fmla="*/ 43 h 593"/>
              <a:gd name="T8" fmla="*/ 506 w 688"/>
              <a:gd name="T9" fmla="*/ 62 h 593"/>
              <a:gd name="T10" fmla="*/ 524 w 688"/>
              <a:gd name="T11" fmla="*/ 75 h 593"/>
              <a:gd name="T12" fmla="*/ 534 w 688"/>
              <a:gd name="T13" fmla="*/ 90 h 593"/>
              <a:gd name="T14" fmla="*/ 541 w 688"/>
              <a:gd name="T15" fmla="*/ 108 h 593"/>
              <a:gd name="T16" fmla="*/ 557 w 688"/>
              <a:gd name="T17" fmla="*/ 106 h 593"/>
              <a:gd name="T18" fmla="*/ 577 w 688"/>
              <a:gd name="T19" fmla="*/ 110 h 593"/>
              <a:gd name="T20" fmla="*/ 585 w 688"/>
              <a:gd name="T21" fmla="*/ 126 h 593"/>
              <a:gd name="T22" fmla="*/ 603 w 688"/>
              <a:gd name="T23" fmla="*/ 133 h 593"/>
              <a:gd name="T24" fmla="*/ 621 w 688"/>
              <a:gd name="T25" fmla="*/ 133 h 593"/>
              <a:gd name="T26" fmla="*/ 639 w 688"/>
              <a:gd name="T27" fmla="*/ 144 h 593"/>
              <a:gd name="T28" fmla="*/ 652 w 688"/>
              <a:gd name="T29" fmla="*/ 159 h 593"/>
              <a:gd name="T30" fmla="*/ 652 w 688"/>
              <a:gd name="T31" fmla="*/ 183 h 593"/>
              <a:gd name="T32" fmla="*/ 663 w 688"/>
              <a:gd name="T33" fmla="*/ 201 h 593"/>
              <a:gd name="T34" fmla="*/ 676 w 688"/>
              <a:gd name="T35" fmla="*/ 216 h 593"/>
              <a:gd name="T36" fmla="*/ 683 w 688"/>
              <a:gd name="T37" fmla="*/ 229 h 593"/>
              <a:gd name="T38" fmla="*/ 685 w 688"/>
              <a:gd name="T39" fmla="*/ 249 h 593"/>
              <a:gd name="T40" fmla="*/ 673 w 688"/>
              <a:gd name="T41" fmla="*/ 265 h 593"/>
              <a:gd name="T42" fmla="*/ 662 w 688"/>
              <a:gd name="T43" fmla="*/ 278 h 593"/>
              <a:gd name="T44" fmla="*/ 657 w 688"/>
              <a:gd name="T45" fmla="*/ 298 h 593"/>
              <a:gd name="T46" fmla="*/ 650 w 688"/>
              <a:gd name="T47" fmla="*/ 312 h 593"/>
              <a:gd name="T48" fmla="*/ 652 w 688"/>
              <a:gd name="T49" fmla="*/ 329 h 593"/>
              <a:gd name="T50" fmla="*/ 642 w 688"/>
              <a:gd name="T51" fmla="*/ 342 h 593"/>
              <a:gd name="T52" fmla="*/ 635 w 688"/>
              <a:gd name="T53" fmla="*/ 361 h 593"/>
              <a:gd name="T54" fmla="*/ 624 w 688"/>
              <a:gd name="T55" fmla="*/ 378 h 593"/>
              <a:gd name="T56" fmla="*/ 616 w 688"/>
              <a:gd name="T57" fmla="*/ 399 h 593"/>
              <a:gd name="T58" fmla="*/ 606 w 688"/>
              <a:gd name="T59" fmla="*/ 419 h 593"/>
              <a:gd name="T60" fmla="*/ 603 w 688"/>
              <a:gd name="T61" fmla="*/ 435 h 593"/>
              <a:gd name="T62" fmla="*/ 603 w 688"/>
              <a:gd name="T63" fmla="*/ 453 h 593"/>
              <a:gd name="T64" fmla="*/ 595 w 688"/>
              <a:gd name="T65" fmla="*/ 469 h 593"/>
              <a:gd name="T66" fmla="*/ 591 w 688"/>
              <a:gd name="T67" fmla="*/ 484 h 593"/>
              <a:gd name="T68" fmla="*/ 590 w 688"/>
              <a:gd name="T69" fmla="*/ 503 h 593"/>
              <a:gd name="T70" fmla="*/ 583 w 688"/>
              <a:gd name="T71" fmla="*/ 521 h 593"/>
              <a:gd name="T72" fmla="*/ 580 w 688"/>
              <a:gd name="T73" fmla="*/ 546 h 593"/>
              <a:gd name="T74" fmla="*/ 570 w 688"/>
              <a:gd name="T75" fmla="*/ 562 h 593"/>
              <a:gd name="T76" fmla="*/ 559 w 688"/>
              <a:gd name="T77" fmla="*/ 580 h 593"/>
              <a:gd name="T78" fmla="*/ 506 w 688"/>
              <a:gd name="T79" fmla="*/ 587 h 593"/>
              <a:gd name="T80" fmla="*/ 372 w 688"/>
              <a:gd name="T81" fmla="*/ 592 h 593"/>
              <a:gd name="T82" fmla="*/ 271 w 688"/>
              <a:gd name="T83" fmla="*/ 541 h 593"/>
              <a:gd name="T84" fmla="*/ 220 w 688"/>
              <a:gd name="T85" fmla="*/ 489 h 593"/>
              <a:gd name="T86" fmla="*/ 173 w 688"/>
              <a:gd name="T87" fmla="*/ 435 h 593"/>
              <a:gd name="T88" fmla="*/ 144 w 688"/>
              <a:gd name="T89" fmla="*/ 365 h 593"/>
              <a:gd name="T90" fmla="*/ 121 w 688"/>
              <a:gd name="T91" fmla="*/ 273 h 593"/>
              <a:gd name="T92" fmla="*/ 101 w 688"/>
              <a:gd name="T93" fmla="*/ 231 h 593"/>
              <a:gd name="T94" fmla="*/ 90 w 688"/>
              <a:gd name="T95" fmla="*/ 172 h 593"/>
              <a:gd name="T96" fmla="*/ 106 w 688"/>
              <a:gd name="T97" fmla="*/ 102 h 593"/>
              <a:gd name="T98" fmla="*/ 3 w 688"/>
              <a:gd name="T99" fmla="*/ 105 h 593"/>
              <a:gd name="T100" fmla="*/ 13 w 688"/>
              <a:gd name="T101" fmla="*/ 15 h 593"/>
              <a:gd name="T102" fmla="*/ 41 w 688"/>
              <a:gd name="T103" fmla="*/ 15 h 593"/>
              <a:gd name="T104" fmla="*/ 70 w 688"/>
              <a:gd name="T105" fmla="*/ 13 h 593"/>
              <a:gd name="T106" fmla="*/ 106 w 688"/>
              <a:gd name="T107" fmla="*/ 12 h 593"/>
              <a:gd name="T108" fmla="*/ 173 w 688"/>
              <a:gd name="T109" fmla="*/ 10 h 593"/>
              <a:gd name="T110" fmla="*/ 217 w 688"/>
              <a:gd name="T111" fmla="*/ 10 h 593"/>
              <a:gd name="T112" fmla="*/ 245 w 688"/>
              <a:gd name="T113" fmla="*/ 8 h 593"/>
              <a:gd name="T114" fmla="*/ 279 w 688"/>
              <a:gd name="T115" fmla="*/ 8 h 593"/>
              <a:gd name="T116" fmla="*/ 314 w 688"/>
              <a:gd name="T117" fmla="*/ 5 h 593"/>
              <a:gd name="T118" fmla="*/ 353 w 688"/>
              <a:gd name="T119" fmla="*/ 5 h 593"/>
              <a:gd name="T120" fmla="*/ 413 w 688"/>
              <a:gd name="T121" fmla="*/ 2 h 593"/>
              <a:gd name="T122" fmla="*/ 444 w 688"/>
              <a:gd name="T123" fmla="*/ 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8" h="593">
                <a:moveTo>
                  <a:pt x="678" y="219"/>
                </a:moveTo>
                <a:lnTo>
                  <a:pt x="678" y="218"/>
                </a:lnTo>
                <a:lnTo>
                  <a:pt x="678" y="219"/>
                </a:lnTo>
                <a:close/>
                <a:moveTo>
                  <a:pt x="485" y="23"/>
                </a:moveTo>
                <a:lnTo>
                  <a:pt x="485" y="21"/>
                </a:lnTo>
                <a:lnTo>
                  <a:pt x="484" y="21"/>
                </a:lnTo>
                <a:lnTo>
                  <a:pt x="485" y="21"/>
                </a:lnTo>
                <a:lnTo>
                  <a:pt x="485" y="20"/>
                </a:lnTo>
                <a:lnTo>
                  <a:pt x="485" y="21"/>
                </a:lnTo>
                <a:lnTo>
                  <a:pt x="485" y="23"/>
                </a:lnTo>
                <a:close/>
                <a:moveTo>
                  <a:pt x="484" y="20"/>
                </a:moveTo>
                <a:lnTo>
                  <a:pt x="484" y="18"/>
                </a:lnTo>
                <a:lnTo>
                  <a:pt x="484" y="17"/>
                </a:lnTo>
                <a:lnTo>
                  <a:pt x="484" y="18"/>
                </a:lnTo>
                <a:lnTo>
                  <a:pt x="484" y="20"/>
                </a:lnTo>
                <a:close/>
                <a:moveTo>
                  <a:pt x="482" y="10"/>
                </a:moveTo>
                <a:lnTo>
                  <a:pt x="484" y="10"/>
                </a:lnTo>
                <a:lnTo>
                  <a:pt x="482" y="10"/>
                </a:lnTo>
                <a:close/>
                <a:moveTo>
                  <a:pt x="475" y="5"/>
                </a:moveTo>
                <a:lnTo>
                  <a:pt x="475" y="3"/>
                </a:lnTo>
                <a:lnTo>
                  <a:pt x="475" y="5"/>
                </a:lnTo>
                <a:close/>
                <a:moveTo>
                  <a:pt x="467" y="0"/>
                </a:moveTo>
                <a:lnTo>
                  <a:pt x="469" y="0"/>
                </a:lnTo>
                <a:lnTo>
                  <a:pt x="470" y="0"/>
                </a:lnTo>
                <a:lnTo>
                  <a:pt x="472" y="0"/>
                </a:lnTo>
                <a:lnTo>
                  <a:pt x="474" y="0"/>
                </a:lnTo>
                <a:lnTo>
                  <a:pt x="474" y="2"/>
                </a:lnTo>
                <a:lnTo>
                  <a:pt x="474" y="3"/>
                </a:lnTo>
                <a:lnTo>
                  <a:pt x="475" y="3"/>
                </a:lnTo>
                <a:lnTo>
                  <a:pt x="475" y="5"/>
                </a:lnTo>
                <a:lnTo>
                  <a:pt x="477" y="7"/>
                </a:lnTo>
                <a:lnTo>
                  <a:pt x="479" y="7"/>
                </a:lnTo>
                <a:lnTo>
                  <a:pt x="477" y="7"/>
                </a:lnTo>
                <a:lnTo>
                  <a:pt x="479" y="7"/>
                </a:lnTo>
                <a:lnTo>
                  <a:pt x="479" y="8"/>
                </a:lnTo>
                <a:lnTo>
                  <a:pt x="480" y="8"/>
                </a:lnTo>
                <a:lnTo>
                  <a:pt x="480" y="10"/>
                </a:lnTo>
                <a:lnTo>
                  <a:pt x="482" y="10"/>
                </a:lnTo>
                <a:lnTo>
                  <a:pt x="482" y="12"/>
                </a:lnTo>
                <a:lnTo>
                  <a:pt x="484" y="12"/>
                </a:lnTo>
                <a:lnTo>
                  <a:pt x="485" y="13"/>
                </a:lnTo>
                <a:lnTo>
                  <a:pt x="485" y="15"/>
                </a:lnTo>
                <a:lnTo>
                  <a:pt x="484" y="15"/>
                </a:lnTo>
                <a:lnTo>
                  <a:pt x="484" y="17"/>
                </a:lnTo>
                <a:lnTo>
                  <a:pt x="484" y="18"/>
                </a:lnTo>
                <a:lnTo>
                  <a:pt x="484" y="20"/>
                </a:lnTo>
                <a:lnTo>
                  <a:pt x="484" y="21"/>
                </a:lnTo>
                <a:lnTo>
                  <a:pt x="485" y="21"/>
                </a:lnTo>
                <a:lnTo>
                  <a:pt x="485" y="23"/>
                </a:lnTo>
                <a:lnTo>
                  <a:pt x="487" y="23"/>
                </a:lnTo>
                <a:lnTo>
                  <a:pt x="487" y="25"/>
                </a:lnTo>
                <a:lnTo>
                  <a:pt x="488" y="25"/>
                </a:lnTo>
                <a:lnTo>
                  <a:pt x="490" y="25"/>
                </a:lnTo>
                <a:lnTo>
                  <a:pt x="492" y="25"/>
                </a:lnTo>
                <a:lnTo>
                  <a:pt x="492" y="26"/>
                </a:lnTo>
                <a:lnTo>
                  <a:pt x="493" y="26"/>
                </a:lnTo>
                <a:lnTo>
                  <a:pt x="493" y="28"/>
                </a:lnTo>
                <a:lnTo>
                  <a:pt x="493" y="30"/>
                </a:lnTo>
                <a:lnTo>
                  <a:pt x="493" y="31"/>
                </a:lnTo>
                <a:lnTo>
                  <a:pt x="493" y="33"/>
                </a:lnTo>
                <a:lnTo>
                  <a:pt x="493" y="35"/>
                </a:lnTo>
                <a:lnTo>
                  <a:pt x="493" y="36"/>
                </a:lnTo>
                <a:lnTo>
                  <a:pt x="495" y="36"/>
                </a:lnTo>
                <a:lnTo>
                  <a:pt x="495" y="38"/>
                </a:lnTo>
                <a:lnTo>
                  <a:pt x="495" y="39"/>
                </a:lnTo>
                <a:lnTo>
                  <a:pt x="497" y="39"/>
                </a:lnTo>
                <a:lnTo>
                  <a:pt x="497" y="41"/>
                </a:lnTo>
                <a:lnTo>
                  <a:pt x="497" y="43"/>
                </a:lnTo>
                <a:lnTo>
                  <a:pt x="497" y="44"/>
                </a:lnTo>
                <a:lnTo>
                  <a:pt x="497" y="46"/>
                </a:lnTo>
                <a:lnTo>
                  <a:pt x="497" y="48"/>
                </a:lnTo>
                <a:lnTo>
                  <a:pt x="498" y="48"/>
                </a:lnTo>
                <a:lnTo>
                  <a:pt x="498" y="49"/>
                </a:lnTo>
                <a:lnTo>
                  <a:pt x="498" y="51"/>
                </a:lnTo>
                <a:lnTo>
                  <a:pt x="500" y="53"/>
                </a:lnTo>
                <a:lnTo>
                  <a:pt x="500" y="54"/>
                </a:lnTo>
                <a:lnTo>
                  <a:pt x="500" y="56"/>
                </a:lnTo>
                <a:lnTo>
                  <a:pt x="502" y="56"/>
                </a:lnTo>
                <a:lnTo>
                  <a:pt x="502" y="57"/>
                </a:lnTo>
                <a:lnTo>
                  <a:pt x="503" y="57"/>
                </a:lnTo>
                <a:lnTo>
                  <a:pt x="503" y="59"/>
                </a:lnTo>
                <a:lnTo>
                  <a:pt x="505" y="59"/>
                </a:lnTo>
                <a:lnTo>
                  <a:pt x="505" y="61"/>
                </a:lnTo>
                <a:lnTo>
                  <a:pt x="506" y="61"/>
                </a:lnTo>
                <a:lnTo>
                  <a:pt x="506" y="62"/>
                </a:lnTo>
                <a:lnTo>
                  <a:pt x="508" y="62"/>
                </a:lnTo>
                <a:lnTo>
                  <a:pt x="508" y="64"/>
                </a:lnTo>
                <a:lnTo>
                  <a:pt x="508" y="66"/>
                </a:lnTo>
                <a:lnTo>
                  <a:pt x="510" y="66"/>
                </a:lnTo>
                <a:lnTo>
                  <a:pt x="511" y="67"/>
                </a:lnTo>
                <a:lnTo>
                  <a:pt x="513" y="67"/>
                </a:lnTo>
                <a:lnTo>
                  <a:pt x="513" y="69"/>
                </a:lnTo>
                <a:lnTo>
                  <a:pt x="515" y="69"/>
                </a:lnTo>
                <a:lnTo>
                  <a:pt x="516" y="69"/>
                </a:lnTo>
                <a:lnTo>
                  <a:pt x="516" y="70"/>
                </a:lnTo>
                <a:lnTo>
                  <a:pt x="518" y="70"/>
                </a:lnTo>
                <a:lnTo>
                  <a:pt x="519" y="72"/>
                </a:lnTo>
                <a:lnTo>
                  <a:pt x="521" y="72"/>
                </a:lnTo>
                <a:lnTo>
                  <a:pt x="521" y="74"/>
                </a:lnTo>
                <a:lnTo>
                  <a:pt x="523" y="74"/>
                </a:lnTo>
                <a:lnTo>
                  <a:pt x="523" y="75"/>
                </a:lnTo>
                <a:lnTo>
                  <a:pt x="524" y="75"/>
                </a:lnTo>
                <a:lnTo>
                  <a:pt x="524" y="77"/>
                </a:lnTo>
                <a:lnTo>
                  <a:pt x="524" y="79"/>
                </a:lnTo>
                <a:lnTo>
                  <a:pt x="526" y="79"/>
                </a:lnTo>
                <a:lnTo>
                  <a:pt x="526" y="80"/>
                </a:lnTo>
                <a:lnTo>
                  <a:pt x="526" y="82"/>
                </a:lnTo>
                <a:lnTo>
                  <a:pt x="528" y="82"/>
                </a:lnTo>
                <a:lnTo>
                  <a:pt x="528" y="84"/>
                </a:lnTo>
                <a:lnTo>
                  <a:pt x="529" y="84"/>
                </a:lnTo>
                <a:lnTo>
                  <a:pt x="531" y="84"/>
                </a:lnTo>
                <a:lnTo>
                  <a:pt x="531" y="85"/>
                </a:lnTo>
                <a:lnTo>
                  <a:pt x="531" y="87"/>
                </a:lnTo>
                <a:lnTo>
                  <a:pt x="533" y="87"/>
                </a:lnTo>
                <a:lnTo>
                  <a:pt x="531" y="87"/>
                </a:lnTo>
                <a:lnTo>
                  <a:pt x="533" y="87"/>
                </a:lnTo>
                <a:lnTo>
                  <a:pt x="533" y="88"/>
                </a:lnTo>
                <a:lnTo>
                  <a:pt x="533" y="90"/>
                </a:lnTo>
                <a:lnTo>
                  <a:pt x="534" y="90"/>
                </a:lnTo>
                <a:lnTo>
                  <a:pt x="534" y="92"/>
                </a:lnTo>
                <a:lnTo>
                  <a:pt x="534" y="93"/>
                </a:lnTo>
                <a:lnTo>
                  <a:pt x="536" y="93"/>
                </a:lnTo>
                <a:lnTo>
                  <a:pt x="536" y="95"/>
                </a:lnTo>
                <a:lnTo>
                  <a:pt x="536" y="97"/>
                </a:lnTo>
                <a:lnTo>
                  <a:pt x="536" y="98"/>
                </a:lnTo>
                <a:lnTo>
                  <a:pt x="536" y="100"/>
                </a:lnTo>
                <a:lnTo>
                  <a:pt x="536" y="102"/>
                </a:lnTo>
                <a:lnTo>
                  <a:pt x="536" y="103"/>
                </a:lnTo>
                <a:lnTo>
                  <a:pt x="536" y="105"/>
                </a:lnTo>
                <a:lnTo>
                  <a:pt x="537" y="105"/>
                </a:lnTo>
                <a:lnTo>
                  <a:pt x="536" y="105"/>
                </a:lnTo>
                <a:lnTo>
                  <a:pt x="537" y="105"/>
                </a:lnTo>
                <a:lnTo>
                  <a:pt x="537" y="106"/>
                </a:lnTo>
                <a:lnTo>
                  <a:pt x="539" y="106"/>
                </a:lnTo>
                <a:lnTo>
                  <a:pt x="539" y="108"/>
                </a:lnTo>
                <a:lnTo>
                  <a:pt x="541" y="108"/>
                </a:lnTo>
                <a:lnTo>
                  <a:pt x="542" y="108"/>
                </a:lnTo>
                <a:lnTo>
                  <a:pt x="542" y="110"/>
                </a:lnTo>
                <a:lnTo>
                  <a:pt x="544" y="110"/>
                </a:lnTo>
                <a:lnTo>
                  <a:pt x="546" y="110"/>
                </a:lnTo>
                <a:lnTo>
                  <a:pt x="546" y="111"/>
                </a:lnTo>
                <a:lnTo>
                  <a:pt x="547" y="111"/>
                </a:lnTo>
                <a:lnTo>
                  <a:pt x="547" y="113"/>
                </a:lnTo>
                <a:lnTo>
                  <a:pt x="549" y="113"/>
                </a:lnTo>
                <a:lnTo>
                  <a:pt x="551" y="113"/>
                </a:lnTo>
                <a:lnTo>
                  <a:pt x="551" y="111"/>
                </a:lnTo>
                <a:lnTo>
                  <a:pt x="552" y="111"/>
                </a:lnTo>
                <a:lnTo>
                  <a:pt x="554" y="111"/>
                </a:lnTo>
                <a:lnTo>
                  <a:pt x="554" y="110"/>
                </a:lnTo>
                <a:lnTo>
                  <a:pt x="555" y="110"/>
                </a:lnTo>
                <a:lnTo>
                  <a:pt x="555" y="108"/>
                </a:lnTo>
                <a:lnTo>
                  <a:pt x="557" y="108"/>
                </a:lnTo>
                <a:lnTo>
                  <a:pt x="557" y="106"/>
                </a:lnTo>
                <a:lnTo>
                  <a:pt x="559" y="106"/>
                </a:lnTo>
                <a:lnTo>
                  <a:pt x="560" y="106"/>
                </a:lnTo>
                <a:lnTo>
                  <a:pt x="560" y="105"/>
                </a:lnTo>
                <a:lnTo>
                  <a:pt x="562" y="105"/>
                </a:lnTo>
                <a:lnTo>
                  <a:pt x="564" y="105"/>
                </a:lnTo>
                <a:lnTo>
                  <a:pt x="565" y="105"/>
                </a:lnTo>
                <a:lnTo>
                  <a:pt x="565" y="106"/>
                </a:lnTo>
                <a:lnTo>
                  <a:pt x="567" y="106"/>
                </a:lnTo>
                <a:lnTo>
                  <a:pt x="567" y="105"/>
                </a:lnTo>
                <a:lnTo>
                  <a:pt x="569" y="105"/>
                </a:lnTo>
                <a:lnTo>
                  <a:pt x="570" y="105"/>
                </a:lnTo>
                <a:lnTo>
                  <a:pt x="572" y="106"/>
                </a:lnTo>
                <a:lnTo>
                  <a:pt x="573" y="106"/>
                </a:lnTo>
                <a:lnTo>
                  <a:pt x="573" y="108"/>
                </a:lnTo>
                <a:lnTo>
                  <a:pt x="575" y="108"/>
                </a:lnTo>
                <a:lnTo>
                  <a:pt x="577" y="108"/>
                </a:lnTo>
                <a:lnTo>
                  <a:pt x="577" y="110"/>
                </a:lnTo>
                <a:lnTo>
                  <a:pt x="578" y="110"/>
                </a:lnTo>
                <a:lnTo>
                  <a:pt x="578" y="111"/>
                </a:lnTo>
                <a:lnTo>
                  <a:pt x="578" y="113"/>
                </a:lnTo>
                <a:lnTo>
                  <a:pt x="578" y="115"/>
                </a:lnTo>
                <a:lnTo>
                  <a:pt x="580" y="115"/>
                </a:lnTo>
                <a:lnTo>
                  <a:pt x="580" y="116"/>
                </a:lnTo>
                <a:lnTo>
                  <a:pt x="582" y="116"/>
                </a:lnTo>
                <a:lnTo>
                  <a:pt x="582" y="118"/>
                </a:lnTo>
                <a:lnTo>
                  <a:pt x="582" y="119"/>
                </a:lnTo>
                <a:lnTo>
                  <a:pt x="583" y="119"/>
                </a:lnTo>
                <a:lnTo>
                  <a:pt x="582" y="119"/>
                </a:lnTo>
                <a:lnTo>
                  <a:pt x="583" y="119"/>
                </a:lnTo>
                <a:lnTo>
                  <a:pt x="583" y="121"/>
                </a:lnTo>
                <a:lnTo>
                  <a:pt x="583" y="123"/>
                </a:lnTo>
                <a:lnTo>
                  <a:pt x="585" y="123"/>
                </a:lnTo>
                <a:lnTo>
                  <a:pt x="585" y="124"/>
                </a:lnTo>
                <a:lnTo>
                  <a:pt x="585" y="126"/>
                </a:lnTo>
                <a:lnTo>
                  <a:pt x="586" y="126"/>
                </a:lnTo>
                <a:lnTo>
                  <a:pt x="586" y="128"/>
                </a:lnTo>
                <a:lnTo>
                  <a:pt x="588" y="128"/>
                </a:lnTo>
                <a:lnTo>
                  <a:pt x="588" y="129"/>
                </a:lnTo>
                <a:lnTo>
                  <a:pt x="590" y="129"/>
                </a:lnTo>
                <a:lnTo>
                  <a:pt x="590" y="131"/>
                </a:lnTo>
                <a:lnTo>
                  <a:pt x="591" y="131"/>
                </a:lnTo>
                <a:lnTo>
                  <a:pt x="591" y="133"/>
                </a:lnTo>
                <a:lnTo>
                  <a:pt x="593" y="133"/>
                </a:lnTo>
                <a:lnTo>
                  <a:pt x="593" y="134"/>
                </a:lnTo>
                <a:lnTo>
                  <a:pt x="595" y="134"/>
                </a:lnTo>
                <a:lnTo>
                  <a:pt x="596" y="134"/>
                </a:lnTo>
                <a:lnTo>
                  <a:pt x="598" y="134"/>
                </a:lnTo>
                <a:lnTo>
                  <a:pt x="600" y="134"/>
                </a:lnTo>
                <a:lnTo>
                  <a:pt x="601" y="134"/>
                </a:lnTo>
                <a:lnTo>
                  <a:pt x="601" y="133"/>
                </a:lnTo>
                <a:lnTo>
                  <a:pt x="603" y="133"/>
                </a:lnTo>
                <a:lnTo>
                  <a:pt x="604" y="133"/>
                </a:lnTo>
                <a:lnTo>
                  <a:pt x="604" y="131"/>
                </a:lnTo>
                <a:lnTo>
                  <a:pt x="606" y="131"/>
                </a:lnTo>
                <a:lnTo>
                  <a:pt x="606" y="129"/>
                </a:lnTo>
                <a:lnTo>
                  <a:pt x="608" y="129"/>
                </a:lnTo>
                <a:lnTo>
                  <a:pt x="608" y="131"/>
                </a:lnTo>
                <a:lnTo>
                  <a:pt x="609" y="131"/>
                </a:lnTo>
                <a:lnTo>
                  <a:pt x="609" y="133"/>
                </a:lnTo>
                <a:lnTo>
                  <a:pt x="611" y="133"/>
                </a:lnTo>
                <a:lnTo>
                  <a:pt x="613" y="133"/>
                </a:lnTo>
                <a:lnTo>
                  <a:pt x="613" y="131"/>
                </a:lnTo>
                <a:lnTo>
                  <a:pt x="614" y="131"/>
                </a:lnTo>
                <a:lnTo>
                  <a:pt x="616" y="131"/>
                </a:lnTo>
                <a:lnTo>
                  <a:pt x="616" y="133"/>
                </a:lnTo>
                <a:lnTo>
                  <a:pt x="618" y="133"/>
                </a:lnTo>
                <a:lnTo>
                  <a:pt x="619" y="133"/>
                </a:lnTo>
                <a:lnTo>
                  <a:pt x="621" y="133"/>
                </a:lnTo>
                <a:lnTo>
                  <a:pt x="622" y="133"/>
                </a:lnTo>
                <a:lnTo>
                  <a:pt x="624" y="133"/>
                </a:lnTo>
                <a:lnTo>
                  <a:pt x="624" y="134"/>
                </a:lnTo>
                <a:lnTo>
                  <a:pt x="626" y="134"/>
                </a:lnTo>
                <a:lnTo>
                  <a:pt x="627" y="136"/>
                </a:lnTo>
                <a:lnTo>
                  <a:pt x="627" y="137"/>
                </a:lnTo>
                <a:lnTo>
                  <a:pt x="629" y="137"/>
                </a:lnTo>
                <a:lnTo>
                  <a:pt x="631" y="137"/>
                </a:lnTo>
                <a:lnTo>
                  <a:pt x="631" y="139"/>
                </a:lnTo>
                <a:lnTo>
                  <a:pt x="632" y="139"/>
                </a:lnTo>
                <a:lnTo>
                  <a:pt x="632" y="141"/>
                </a:lnTo>
                <a:lnTo>
                  <a:pt x="634" y="141"/>
                </a:lnTo>
                <a:lnTo>
                  <a:pt x="634" y="142"/>
                </a:lnTo>
                <a:lnTo>
                  <a:pt x="635" y="142"/>
                </a:lnTo>
                <a:lnTo>
                  <a:pt x="637" y="142"/>
                </a:lnTo>
                <a:lnTo>
                  <a:pt x="637" y="144"/>
                </a:lnTo>
                <a:lnTo>
                  <a:pt x="639" y="144"/>
                </a:lnTo>
                <a:lnTo>
                  <a:pt x="639" y="146"/>
                </a:lnTo>
                <a:lnTo>
                  <a:pt x="640" y="146"/>
                </a:lnTo>
                <a:lnTo>
                  <a:pt x="640" y="147"/>
                </a:lnTo>
                <a:lnTo>
                  <a:pt x="642" y="147"/>
                </a:lnTo>
                <a:lnTo>
                  <a:pt x="642" y="149"/>
                </a:lnTo>
                <a:lnTo>
                  <a:pt x="644" y="149"/>
                </a:lnTo>
                <a:lnTo>
                  <a:pt x="645" y="149"/>
                </a:lnTo>
                <a:lnTo>
                  <a:pt x="645" y="151"/>
                </a:lnTo>
                <a:lnTo>
                  <a:pt x="647" y="151"/>
                </a:lnTo>
                <a:lnTo>
                  <a:pt x="647" y="152"/>
                </a:lnTo>
                <a:lnTo>
                  <a:pt x="649" y="152"/>
                </a:lnTo>
                <a:lnTo>
                  <a:pt x="649" y="154"/>
                </a:lnTo>
                <a:lnTo>
                  <a:pt x="649" y="155"/>
                </a:lnTo>
                <a:lnTo>
                  <a:pt x="650" y="155"/>
                </a:lnTo>
                <a:lnTo>
                  <a:pt x="650" y="157"/>
                </a:lnTo>
                <a:lnTo>
                  <a:pt x="650" y="159"/>
                </a:lnTo>
                <a:lnTo>
                  <a:pt x="652" y="159"/>
                </a:lnTo>
                <a:lnTo>
                  <a:pt x="652" y="160"/>
                </a:lnTo>
                <a:lnTo>
                  <a:pt x="652" y="162"/>
                </a:lnTo>
                <a:lnTo>
                  <a:pt x="652" y="164"/>
                </a:lnTo>
                <a:lnTo>
                  <a:pt x="652" y="165"/>
                </a:lnTo>
                <a:lnTo>
                  <a:pt x="652" y="167"/>
                </a:lnTo>
                <a:lnTo>
                  <a:pt x="652" y="169"/>
                </a:lnTo>
                <a:lnTo>
                  <a:pt x="652" y="170"/>
                </a:lnTo>
                <a:lnTo>
                  <a:pt x="652" y="172"/>
                </a:lnTo>
                <a:lnTo>
                  <a:pt x="650" y="172"/>
                </a:lnTo>
                <a:lnTo>
                  <a:pt x="652" y="172"/>
                </a:lnTo>
                <a:lnTo>
                  <a:pt x="652" y="173"/>
                </a:lnTo>
                <a:lnTo>
                  <a:pt x="652" y="175"/>
                </a:lnTo>
                <a:lnTo>
                  <a:pt x="652" y="177"/>
                </a:lnTo>
                <a:lnTo>
                  <a:pt x="652" y="178"/>
                </a:lnTo>
                <a:lnTo>
                  <a:pt x="652" y="180"/>
                </a:lnTo>
                <a:lnTo>
                  <a:pt x="652" y="182"/>
                </a:lnTo>
                <a:lnTo>
                  <a:pt x="652" y="183"/>
                </a:lnTo>
                <a:lnTo>
                  <a:pt x="652" y="185"/>
                </a:lnTo>
                <a:lnTo>
                  <a:pt x="653" y="186"/>
                </a:lnTo>
                <a:lnTo>
                  <a:pt x="653" y="188"/>
                </a:lnTo>
                <a:lnTo>
                  <a:pt x="653" y="190"/>
                </a:lnTo>
                <a:lnTo>
                  <a:pt x="655" y="190"/>
                </a:lnTo>
                <a:lnTo>
                  <a:pt x="655" y="191"/>
                </a:lnTo>
                <a:lnTo>
                  <a:pt x="655" y="193"/>
                </a:lnTo>
                <a:lnTo>
                  <a:pt x="657" y="193"/>
                </a:lnTo>
                <a:lnTo>
                  <a:pt x="657" y="195"/>
                </a:lnTo>
                <a:lnTo>
                  <a:pt x="658" y="195"/>
                </a:lnTo>
                <a:lnTo>
                  <a:pt x="658" y="196"/>
                </a:lnTo>
                <a:lnTo>
                  <a:pt x="660" y="196"/>
                </a:lnTo>
                <a:lnTo>
                  <a:pt x="660" y="198"/>
                </a:lnTo>
                <a:lnTo>
                  <a:pt x="662" y="198"/>
                </a:lnTo>
                <a:lnTo>
                  <a:pt x="662" y="200"/>
                </a:lnTo>
                <a:lnTo>
                  <a:pt x="663" y="200"/>
                </a:lnTo>
                <a:lnTo>
                  <a:pt x="663" y="201"/>
                </a:lnTo>
                <a:lnTo>
                  <a:pt x="665" y="201"/>
                </a:lnTo>
                <a:lnTo>
                  <a:pt x="665" y="203"/>
                </a:lnTo>
                <a:lnTo>
                  <a:pt x="667" y="203"/>
                </a:lnTo>
                <a:lnTo>
                  <a:pt x="667" y="204"/>
                </a:lnTo>
                <a:lnTo>
                  <a:pt x="667" y="206"/>
                </a:lnTo>
                <a:lnTo>
                  <a:pt x="668" y="206"/>
                </a:lnTo>
                <a:lnTo>
                  <a:pt x="668" y="208"/>
                </a:lnTo>
                <a:lnTo>
                  <a:pt x="670" y="208"/>
                </a:lnTo>
                <a:lnTo>
                  <a:pt x="671" y="208"/>
                </a:lnTo>
                <a:lnTo>
                  <a:pt x="671" y="209"/>
                </a:lnTo>
                <a:lnTo>
                  <a:pt x="673" y="209"/>
                </a:lnTo>
                <a:lnTo>
                  <a:pt x="673" y="211"/>
                </a:lnTo>
                <a:lnTo>
                  <a:pt x="675" y="211"/>
                </a:lnTo>
                <a:lnTo>
                  <a:pt x="675" y="213"/>
                </a:lnTo>
                <a:lnTo>
                  <a:pt x="676" y="213"/>
                </a:lnTo>
                <a:lnTo>
                  <a:pt x="676" y="214"/>
                </a:lnTo>
                <a:lnTo>
                  <a:pt x="676" y="216"/>
                </a:lnTo>
                <a:lnTo>
                  <a:pt x="676" y="218"/>
                </a:lnTo>
                <a:lnTo>
                  <a:pt x="676" y="219"/>
                </a:lnTo>
                <a:lnTo>
                  <a:pt x="678" y="219"/>
                </a:lnTo>
                <a:lnTo>
                  <a:pt x="678" y="221"/>
                </a:lnTo>
                <a:lnTo>
                  <a:pt x="678" y="222"/>
                </a:lnTo>
                <a:lnTo>
                  <a:pt x="678" y="224"/>
                </a:lnTo>
                <a:lnTo>
                  <a:pt x="680" y="224"/>
                </a:lnTo>
                <a:lnTo>
                  <a:pt x="680" y="226"/>
                </a:lnTo>
                <a:lnTo>
                  <a:pt x="680" y="224"/>
                </a:lnTo>
                <a:lnTo>
                  <a:pt x="681" y="226"/>
                </a:lnTo>
                <a:lnTo>
                  <a:pt x="681" y="224"/>
                </a:lnTo>
                <a:lnTo>
                  <a:pt x="681" y="226"/>
                </a:lnTo>
                <a:lnTo>
                  <a:pt x="683" y="226"/>
                </a:lnTo>
                <a:lnTo>
                  <a:pt x="683" y="227"/>
                </a:lnTo>
                <a:lnTo>
                  <a:pt x="685" y="227"/>
                </a:lnTo>
                <a:lnTo>
                  <a:pt x="683" y="227"/>
                </a:lnTo>
                <a:lnTo>
                  <a:pt x="683" y="229"/>
                </a:lnTo>
                <a:lnTo>
                  <a:pt x="683" y="231"/>
                </a:lnTo>
                <a:lnTo>
                  <a:pt x="685" y="231"/>
                </a:lnTo>
                <a:lnTo>
                  <a:pt x="685" y="232"/>
                </a:lnTo>
                <a:lnTo>
                  <a:pt x="686" y="232"/>
                </a:lnTo>
                <a:lnTo>
                  <a:pt x="686" y="234"/>
                </a:lnTo>
                <a:lnTo>
                  <a:pt x="688" y="234"/>
                </a:lnTo>
                <a:lnTo>
                  <a:pt x="688" y="236"/>
                </a:lnTo>
                <a:lnTo>
                  <a:pt x="688" y="237"/>
                </a:lnTo>
                <a:lnTo>
                  <a:pt x="688" y="239"/>
                </a:lnTo>
                <a:lnTo>
                  <a:pt x="688" y="240"/>
                </a:lnTo>
                <a:lnTo>
                  <a:pt x="688" y="242"/>
                </a:lnTo>
                <a:lnTo>
                  <a:pt x="688" y="244"/>
                </a:lnTo>
                <a:lnTo>
                  <a:pt x="688" y="245"/>
                </a:lnTo>
                <a:lnTo>
                  <a:pt x="686" y="245"/>
                </a:lnTo>
                <a:lnTo>
                  <a:pt x="686" y="247"/>
                </a:lnTo>
                <a:lnTo>
                  <a:pt x="685" y="247"/>
                </a:lnTo>
                <a:lnTo>
                  <a:pt x="685" y="249"/>
                </a:lnTo>
                <a:lnTo>
                  <a:pt x="685" y="250"/>
                </a:lnTo>
                <a:lnTo>
                  <a:pt x="683" y="250"/>
                </a:lnTo>
                <a:lnTo>
                  <a:pt x="683" y="252"/>
                </a:lnTo>
                <a:lnTo>
                  <a:pt x="681" y="252"/>
                </a:lnTo>
                <a:lnTo>
                  <a:pt x="680" y="253"/>
                </a:lnTo>
                <a:lnTo>
                  <a:pt x="680" y="255"/>
                </a:lnTo>
                <a:lnTo>
                  <a:pt x="680" y="257"/>
                </a:lnTo>
                <a:lnTo>
                  <a:pt x="681" y="257"/>
                </a:lnTo>
                <a:lnTo>
                  <a:pt x="681" y="258"/>
                </a:lnTo>
                <a:lnTo>
                  <a:pt x="680" y="258"/>
                </a:lnTo>
                <a:lnTo>
                  <a:pt x="680" y="260"/>
                </a:lnTo>
                <a:lnTo>
                  <a:pt x="678" y="260"/>
                </a:lnTo>
                <a:lnTo>
                  <a:pt x="678" y="262"/>
                </a:lnTo>
                <a:lnTo>
                  <a:pt x="676" y="262"/>
                </a:lnTo>
                <a:lnTo>
                  <a:pt x="675" y="263"/>
                </a:lnTo>
                <a:lnTo>
                  <a:pt x="675" y="265"/>
                </a:lnTo>
                <a:lnTo>
                  <a:pt x="673" y="265"/>
                </a:lnTo>
                <a:lnTo>
                  <a:pt x="673" y="267"/>
                </a:lnTo>
                <a:lnTo>
                  <a:pt x="671" y="267"/>
                </a:lnTo>
                <a:lnTo>
                  <a:pt x="671" y="268"/>
                </a:lnTo>
                <a:lnTo>
                  <a:pt x="671" y="270"/>
                </a:lnTo>
                <a:lnTo>
                  <a:pt x="671" y="271"/>
                </a:lnTo>
                <a:lnTo>
                  <a:pt x="670" y="271"/>
                </a:lnTo>
                <a:lnTo>
                  <a:pt x="670" y="273"/>
                </a:lnTo>
                <a:lnTo>
                  <a:pt x="668" y="273"/>
                </a:lnTo>
                <a:lnTo>
                  <a:pt x="667" y="273"/>
                </a:lnTo>
                <a:lnTo>
                  <a:pt x="665" y="273"/>
                </a:lnTo>
                <a:lnTo>
                  <a:pt x="663" y="273"/>
                </a:lnTo>
                <a:lnTo>
                  <a:pt x="663" y="275"/>
                </a:lnTo>
                <a:lnTo>
                  <a:pt x="662" y="275"/>
                </a:lnTo>
                <a:lnTo>
                  <a:pt x="662" y="276"/>
                </a:lnTo>
                <a:lnTo>
                  <a:pt x="660" y="276"/>
                </a:lnTo>
                <a:lnTo>
                  <a:pt x="660" y="278"/>
                </a:lnTo>
                <a:lnTo>
                  <a:pt x="662" y="278"/>
                </a:lnTo>
                <a:lnTo>
                  <a:pt x="662" y="280"/>
                </a:lnTo>
                <a:lnTo>
                  <a:pt x="663" y="280"/>
                </a:lnTo>
                <a:lnTo>
                  <a:pt x="663" y="281"/>
                </a:lnTo>
                <a:lnTo>
                  <a:pt x="662" y="281"/>
                </a:lnTo>
                <a:lnTo>
                  <a:pt x="662" y="283"/>
                </a:lnTo>
                <a:lnTo>
                  <a:pt x="662" y="285"/>
                </a:lnTo>
                <a:lnTo>
                  <a:pt x="660" y="285"/>
                </a:lnTo>
                <a:lnTo>
                  <a:pt x="660" y="286"/>
                </a:lnTo>
                <a:lnTo>
                  <a:pt x="660" y="288"/>
                </a:lnTo>
                <a:lnTo>
                  <a:pt x="658" y="288"/>
                </a:lnTo>
                <a:lnTo>
                  <a:pt x="658" y="289"/>
                </a:lnTo>
                <a:lnTo>
                  <a:pt x="658" y="291"/>
                </a:lnTo>
                <a:lnTo>
                  <a:pt x="658" y="293"/>
                </a:lnTo>
                <a:lnTo>
                  <a:pt x="658" y="294"/>
                </a:lnTo>
                <a:lnTo>
                  <a:pt x="658" y="296"/>
                </a:lnTo>
                <a:lnTo>
                  <a:pt x="657" y="296"/>
                </a:lnTo>
                <a:lnTo>
                  <a:pt x="657" y="298"/>
                </a:lnTo>
                <a:lnTo>
                  <a:pt x="655" y="298"/>
                </a:lnTo>
                <a:lnTo>
                  <a:pt x="655" y="299"/>
                </a:lnTo>
                <a:lnTo>
                  <a:pt x="655" y="301"/>
                </a:lnTo>
                <a:lnTo>
                  <a:pt x="655" y="302"/>
                </a:lnTo>
                <a:lnTo>
                  <a:pt x="653" y="302"/>
                </a:lnTo>
                <a:lnTo>
                  <a:pt x="653" y="304"/>
                </a:lnTo>
                <a:lnTo>
                  <a:pt x="652" y="304"/>
                </a:lnTo>
                <a:lnTo>
                  <a:pt x="652" y="306"/>
                </a:lnTo>
                <a:lnTo>
                  <a:pt x="650" y="306"/>
                </a:lnTo>
                <a:lnTo>
                  <a:pt x="650" y="307"/>
                </a:lnTo>
                <a:lnTo>
                  <a:pt x="649" y="307"/>
                </a:lnTo>
                <a:lnTo>
                  <a:pt x="649" y="309"/>
                </a:lnTo>
                <a:lnTo>
                  <a:pt x="649" y="311"/>
                </a:lnTo>
                <a:lnTo>
                  <a:pt x="650" y="311"/>
                </a:lnTo>
                <a:lnTo>
                  <a:pt x="650" y="312"/>
                </a:lnTo>
                <a:lnTo>
                  <a:pt x="652" y="312"/>
                </a:lnTo>
                <a:lnTo>
                  <a:pt x="650" y="312"/>
                </a:lnTo>
                <a:lnTo>
                  <a:pt x="652" y="312"/>
                </a:lnTo>
                <a:lnTo>
                  <a:pt x="650" y="312"/>
                </a:lnTo>
                <a:lnTo>
                  <a:pt x="650" y="314"/>
                </a:lnTo>
                <a:lnTo>
                  <a:pt x="650" y="316"/>
                </a:lnTo>
                <a:lnTo>
                  <a:pt x="650" y="317"/>
                </a:lnTo>
                <a:lnTo>
                  <a:pt x="650" y="319"/>
                </a:lnTo>
                <a:lnTo>
                  <a:pt x="650" y="320"/>
                </a:lnTo>
                <a:lnTo>
                  <a:pt x="649" y="320"/>
                </a:lnTo>
                <a:lnTo>
                  <a:pt x="649" y="322"/>
                </a:lnTo>
                <a:lnTo>
                  <a:pt x="650" y="322"/>
                </a:lnTo>
                <a:lnTo>
                  <a:pt x="649" y="322"/>
                </a:lnTo>
                <a:lnTo>
                  <a:pt x="649" y="324"/>
                </a:lnTo>
                <a:lnTo>
                  <a:pt x="649" y="325"/>
                </a:lnTo>
                <a:lnTo>
                  <a:pt x="650" y="325"/>
                </a:lnTo>
                <a:lnTo>
                  <a:pt x="650" y="327"/>
                </a:lnTo>
                <a:lnTo>
                  <a:pt x="650" y="329"/>
                </a:lnTo>
                <a:lnTo>
                  <a:pt x="652" y="329"/>
                </a:lnTo>
                <a:lnTo>
                  <a:pt x="650" y="329"/>
                </a:lnTo>
                <a:lnTo>
                  <a:pt x="652" y="329"/>
                </a:lnTo>
                <a:lnTo>
                  <a:pt x="650" y="329"/>
                </a:lnTo>
                <a:lnTo>
                  <a:pt x="650" y="330"/>
                </a:lnTo>
                <a:lnTo>
                  <a:pt x="650" y="332"/>
                </a:lnTo>
                <a:lnTo>
                  <a:pt x="652" y="332"/>
                </a:lnTo>
                <a:lnTo>
                  <a:pt x="652" y="334"/>
                </a:lnTo>
                <a:lnTo>
                  <a:pt x="650" y="334"/>
                </a:lnTo>
                <a:lnTo>
                  <a:pt x="650" y="335"/>
                </a:lnTo>
                <a:lnTo>
                  <a:pt x="649" y="335"/>
                </a:lnTo>
                <a:lnTo>
                  <a:pt x="647" y="335"/>
                </a:lnTo>
                <a:lnTo>
                  <a:pt x="647" y="337"/>
                </a:lnTo>
                <a:lnTo>
                  <a:pt x="647" y="338"/>
                </a:lnTo>
                <a:lnTo>
                  <a:pt x="645" y="338"/>
                </a:lnTo>
                <a:lnTo>
                  <a:pt x="645" y="340"/>
                </a:lnTo>
                <a:lnTo>
                  <a:pt x="644" y="340"/>
                </a:lnTo>
                <a:lnTo>
                  <a:pt x="642" y="342"/>
                </a:lnTo>
                <a:lnTo>
                  <a:pt x="640" y="342"/>
                </a:lnTo>
                <a:lnTo>
                  <a:pt x="640" y="343"/>
                </a:lnTo>
                <a:lnTo>
                  <a:pt x="639" y="345"/>
                </a:lnTo>
                <a:lnTo>
                  <a:pt x="639" y="347"/>
                </a:lnTo>
                <a:lnTo>
                  <a:pt x="637" y="347"/>
                </a:lnTo>
                <a:lnTo>
                  <a:pt x="637" y="348"/>
                </a:lnTo>
                <a:lnTo>
                  <a:pt x="637" y="350"/>
                </a:lnTo>
                <a:lnTo>
                  <a:pt x="637" y="352"/>
                </a:lnTo>
                <a:lnTo>
                  <a:pt x="635" y="352"/>
                </a:lnTo>
                <a:lnTo>
                  <a:pt x="637" y="352"/>
                </a:lnTo>
                <a:lnTo>
                  <a:pt x="637" y="353"/>
                </a:lnTo>
                <a:lnTo>
                  <a:pt x="635" y="353"/>
                </a:lnTo>
                <a:lnTo>
                  <a:pt x="635" y="355"/>
                </a:lnTo>
                <a:lnTo>
                  <a:pt x="635" y="356"/>
                </a:lnTo>
                <a:lnTo>
                  <a:pt x="635" y="358"/>
                </a:lnTo>
                <a:lnTo>
                  <a:pt x="635" y="360"/>
                </a:lnTo>
                <a:lnTo>
                  <a:pt x="635" y="361"/>
                </a:lnTo>
                <a:lnTo>
                  <a:pt x="635" y="363"/>
                </a:lnTo>
                <a:lnTo>
                  <a:pt x="634" y="363"/>
                </a:lnTo>
                <a:lnTo>
                  <a:pt x="634" y="365"/>
                </a:lnTo>
                <a:lnTo>
                  <a:pt x="634" y="366"/>
                </a:lnTo>
                <a:lnTo>
                  <a:pt x="634" y="368"/>
                </a:lnTo>
                <a:lnTo>
                  <a:pt x="632" y="368"/>
                </a:lnTo>
                <a:lnTo>
                  <a:pt x="632" y="369"/>
                </a:lnTo>
                <a:lnTo>
                  <a:pt x="631" y="369"/>
                </a:lnTo>
                <a:lnTo>
                  <a:pt x="631" y="371"/>
                </a:lnTo>
                <a:lnTo>
                  <a:pt x="629" y="371"/>
                </a:lnTo>
                <a:lnTo>
                  <a:pt x="629" y="373"/>
                </a:lnTo>
                <a:lnTo>
                  <a:pt x="627" y="373"/>
                </a:lnTo>
                <a:lnTo>
                  <a:pt x="627" y="374"/>
                </a:lnTo>
                <a:lnTo>
                  <a:pt x="626" y="374"/>
                </a:lnTo>
                <a:lnTo>
                  <a:pt x="626" y="376"/>
                </a:lnTo>
                <a:lnTo>
                  <a:pt x="624" y="376"/>
                </a:lnTo>
                <a:lnTo>
                  <a:pt x="624" y="378"/>
                </a:lnTo>
                <a:lnTo>
                  <a:pt x="624" y="379"/>
                </a:lnTo>
                <a:lnTo>
                  <a:pt x="622" y="379"/>
                </a:lnTo>
                <a:lnTo>
                  <a:pt x="622" y="381"/>
                </a:lnTo>
                <a:lnTo>
                  <a:pt x="622" y="383"/>
                </a:lnTo>
                <a:lnTo>
                  <a:pt x="621" y="383"/>
                </a:lnTo>
                <a:lnTo>
                  <a:pt x="621" y="384"/>
                </a:lnTo>
                <a:lnTo>
                  <a:pt x="621" y="386"/>
                </a:lnTo>
                <a:lnTo>
                  <a:pt x="621" y="387"/>
                </a:lnTo>
                <a:lnTo>
                  <a:pt x="619" y="389"/>
                </a:lnTo>
                <a:lnTo>
                  <a:pt x="619" y="391"/>
                </a:lnTo>
                <a:lnTo>
                  <a:pt x="619" y="392"/>
                </a:lnTo>
                <a:lnTo>
                  <a:pt x="618" y="392"/>
                </a:lnTo>
                <a:lnTo>
                  <a:pt x="618" y="394"/>
                </a:lnTo>
                <a:lnTo>
                  <a:pt x="618" y="396"/>
                </a:lnTo>
                <a:lnTo>
                  <a:pt x="616" y="396"/>
                </a:lnTo>
                <a:lnTo>
                  <a:pt x="616" y="397"/>
                </a:lnTo>
                <a:lnTo>
                  <a:pt x="616" y="399"/>
                </a:lnTo>
                <a:lnTo>
                  <a:pt x="614" y="399"/>
                </a:lnTo>
                <a:lnTo>
                  <a:pt x="614" y="401"/>
                </a:lnTo>
                <a:lnTo>
                  <a:pt x="614" y="402"/>
                </a:lnTo>
                <a:lnTo>
                  <a:pt x="613" y="402"/>
                </a:lnTo>
                <a:lnTo>
                  <a:pt x="613" y="404"/>
                </a:lnTo>
                <a:lnTo>
                  <a:pt x="613" y="405"/>
                </a:lnTo>
                <a:lnTo>
                  <a:pt x="611" y="407"/>
                </a:lnTo>
                <a:lnTo>
                  <a:pt x="611" y="409"/>
                </a:lnTo>
                <a:lnTo>
                  <a:pt x="609" y="409"/>
                </a:lnTo>
                <a:lnTo>
                  <a:pt x="609" y="410"/>
                </a:lnTo>
                <a:lnTo>
                  <a:pt x="609" y="412"/>
                </a:lnTo>
                <a:lnTo>
                  <a:pt x="609" y="414"/>
                </a:lnTo>
                <a:lnTo>
                  <a:pt x="608" y="414"/>
                </a:lnTo>
                <a:lnTo>
                  <a:pt x="608" y="415"/>
                </a:lnTo>
                <a:lnTo>
                  <a:pt x="608" y="417"/>
                </a:lnTo>
                <a:lnTo>
                  <a:pt x="606" y="417"/>
                </a:lnTo>
                <a:lnTo>
                  <a:pt x="606" y="419"/>
                </a:lnTo>
                <a:lnTo>
                  <a:pt x="606" y="420"/>
                </a:lnTo>
                <a:lnTo>
                  <a:pt x="604" y="420"/>
                </a:lnTo>
                <a:lnTo>
                  <a:pt x="604" y="422"/>
                </a:lnTo>
                <a:lnTo>
                  <a:pt x="604" y="423"/>
                </a:lnTo>
                <a:lnTo>
                  <a:pt x="604" y="425"/>
                </a:lnTo>
                <a:lnTo>
                  <a:pt x="603" y="425"/>
                </a:lnTo>
                <a:lnTo>
                  <a:pt x="603" y="427"/>
                </a:lnTo>
                <a:lnTo>
                  <a:pt x="603" y="428"/>
                </a:lnTo>
                <a:lnTo>
                  <a:pt x="601" y="428"/>
                </a:lnTo>
                <a:lnTo>
                  <a:pt x="601" y="430"/>
                </a:lnTo>
                <a:lnTo>
                  <a:pt x="603" y="430"/>
                </a:lnTo>
                <a:lnTo>
                  <a:pt x="603" y="432"/>
                </a:lnTo>
                <a:lnTo>
                  <a:pt x="601" y="432"/>
                </a:lnTo>
                <a:lnTo>
                  <a:pt x="603" y="432"/>
                </a:lnTo>
                <a:lnTo>
                  <a:pt x="601" y="433"/>
                </a:lnTo>
                <a:lnTo>
                  <a:pt x="603" y="433"/>
                </a:lnTo>
                <a:lnTo>
                  <a:pt x="603" y="435"/>
                </a:lnTo>
                <a:lnTo>
                  <a:pt x="603" y="436"/>
                </a:lnTo>
                <a:lnTo>
                  <a:pt x="603" y="438"/>
                </a:lnTo>
                <a:lnTo>
                  <a:pt x="603" y="440"/>
                </a:lnTo>
                <a:lnTo>
                  <a:pt x="603" y="441"/>
                </a:lnTo>
                <a:lnTo>
                  <a:pt x="603" y="443"/>
                </a:lnTo>
                <a:lnTo>
                  <a:pt x="603" y="445"/>
                </a:lnTo>
                <a:lnTo>
                  <a:pt x="604" y="445"/>
                </a:lnTo>
                <a:lnTo>
                  <a:pt x="604" y="446"/>
                </a:lnTo>
                <a:lnTo>
                  <a:pt x="603" y="446"/>
                </a:lnTo>
                <a:lnTo>
                  <a:pt x="604" y="446"/>
                </a:lnTo>
                <a:lnTo>
                  <a:pt x="604" y="448"/>
                </a:lnTo>
                <a:lnTo>
                  <a:pt x="604" y="450"/>
                </a:lnTo>
                <a:lnTo>
                  <a:pt x="604" y="451"/>
                </a:lnTo>
                <a:lnTo>
                  <a:pt x="603" y="451"/>
                </a:lnTo>
                <a:lnTo>
                  <a:pt x="604" y="451"/>
                </a:lnTo>
                <a:lnTo>
                  <a:pt x="604" y="453"/>
                </a:lnTo>
                <a:lnTo>
                  <a:pt x="603" y="453"/>
                </a:lnTo>
                <a:lnTo>
                  <a:pt x="604" y="453"/>
                </a:lnTo>
                <a:lnTo>
                  <a:pt x="603" y="453"/>
                </a:lnTo>
                <a:lnTo>
                  <a:pt x="603" y="454"/>
                </a:lnTo>
                <a:lnTo>
                  <a:pt x="603" y="456"/>
                </a:lnTo>
                <a:lnTo>
                  <a:pt x="603" y="458"/>
                </a:lnTo>
                <a:lnTo>
                  <a:pt x="601" y="458"/>
                </a:lnTo>
                <a:lnTo>
                  <a:pt x="601" y="459"/>
                </a:lnTo>
                <a:lnTo>
                  <a:pt x="600" y="459"/>
                </a:lnTo>
                <a:lnTo>
                  <a:pt x="600" y="461"/>
                </a:lnTo>
                <a:lnTo>
                  <a:pt x="598" y="461"/>
                </a:lnTo>
                <a:lnTo>
                  <a:pt x="598" y="463"/>
                </a:lnTo>
                <a:lnTo>
                  <a:pt x="596" y="463"/>
                </a:lnTo>
                <a:lnTo>
                  <a:pt x="596" y="464"/>
                </a:lnTo>
                <a:lnTo>
                  <a:pt x="596" y="466"/>
                </a:lnTo>
                <a:lnTo>
                  <a:pt x="595" y="466"/>
                </a:lnTo>
                <a:lnTo>
                  <a:pt x="595" y="468"/>
                </a:lnTo>
                <a:lnTo>
                  <a:pt x="595" y="469"/>
                </a:lnTo>
                <a:lnTo>
                  <a:pt x="595" y="471"/>
                </a:lnTo>
                <a:lnTo>
                  <a:pt x="593" y="471"/>
                </a:lnTo>
                <a:lnTo>
                  <a:pt x="595" y="471"/>
                </a:lnTo>
                <a:lnTo>
                  <a:pt x="595" y="472"/>
                </a:lnTo>
                <a:lnTo>
                  <a:pt x="593" y="472"/>
                </a:lnTo>
                <a:lnTo>
                  <a:pt x="593" y="474"/>
                </a:lnTo>
                <a:lnTo>
                  <a:pt x="593" y="476"/>
                </a:lnTo>
                <a:lnTo>
                  <a:pt x="593" y="477"/>
                </a:lnTo>
                <a:lnTo>
                  <a:pt x="591" y="477"/>
                </a:lnTo>
                <a:lnTo>
                  <a:pt x="591" y="479"/>
                </a:lnTo>
                <a:lnTo>
                  <a:pt x="591" y="481"/>
                </a:lnTo>
                <a:lnTo>
                  <a:pt x="590" y="481"/>
                </a:lnTo>
                <a:lnTo>
                  <a:pt x="590" y="482"/>
                </a:lnTo>
                <a:lnTo>
                  <a:pt x="588" y="482"/>
                </a:lnTo>
                <a:lnTo>
                  <a:pt x="590" y="482"/>
                </a:lnTo>
                <a:lnTo>
                  <a:pt x="590" y="484"/>
                </a:lnTo>
                <a:lnTo>
                  <a:pt x="591" y="484"/>
                </a:lnTo>
                <a:lnTo>
                  <a:pt x="590" y="484"/>
                </a:lnTo>
                <a:lnTo>
                  <a:pt x="590" y="485"/>
                </a:lnTo>
                <a:lnTo>
                  <a:pt x="591" y="485"/>
                </a:lnTo>
                <a:lnTo>
                  <a:pt x="590" y="485"/>
                </a:lnTo>
                <a:lnTo>
                  <a:pt x="590" y="487"/>
                </a:lnTo>
                <a:lnTo>
                  <a:pt x="590" y="489"/>
                </a:lnTo>
                <a:lnTo>
                  <a:pt x="590" y="490"/>
                </a:lnTo>
                <a:lnTo>
                  <a:pt x="588" y="490"/>
                </a:lnTo>
                <a:lnTo>
                  <a:pt x="588" y="492"/>
                </a:lnTo>
                <a:lnTo>
                  <a:pt x="588" y="494"/>
                </a:lnTo>
                <a:lnTo>
                  <a:pt x="588" y="495"/>
                </a:lnTo>
                <a:lnTo>
                  <a:pt x="588" y="497"/>
                </a:lnTo>
                <a:lnTo>
                  <a:pt x="590" y="497"/>
                </a:lnTo>
                <a:lnTo>
                  <a:pt x="590" y="499"/>
                </a:lnTo>
                <a:lnTo>
                  <a:pt x="590" y="500"/>
                </a:lnTo>
                <a:lnTo>
                  <a:pt x="590" y="502"/>
                </a:lnTo>
                <a:lnTo>
                  <a:pt x="590" y="503"/>
                </a:lnTo>
                <a:lnTo>
                  <a:pt x="590" y="505"/>
                </a:lnTo>
                <a:lnTo>
                  <a:pt x="588" y="505"/>
                </a:lnTo>
                <a:lnTo>
                  <a:pt x="588" y="507"/>
                </a:lnTo>
                <a:lnTo>
                  <a:pt x="588" y="508"/>
                </a:lnTo>
                <a:lnTo>
                  <a:pt x="588" y="510"/>
                </a:lnTo>
                <a:lnTo>
                  <a:pt x="586" y="510"/>
                </a:lnTo>
                <a:lnTo>
                  <a:pt x="586" y="512"/>
                </a:lnTo>
                <a:lnTo>
                  <a:pt x="586" y="513"/>
                </a:lnTo>
                <a:lnTo>
                  <a:pt x="586" y="515"/>
                </a:lnTo>
                <a:lnTo>
                  <a:pt x="586" y="517"/>
                </a:lnTo>
                <a:lnTo>
                  <a:pt x="585" y="517"/>
                </a:lnTo>
                <a:lnTo>
                  <a:pt x="586" y="517"/>
                </a:lnTo>
                <a:lnTo>
                  <a:pt x="585" y="517"/>
                </a:lnTo>
                <a:lnTo>
                  <a:pt x="585" y="518"/>
                </a:lnTo>
                <a:lnTo>
                  <a:pt x="585" y="520"/>
                </a:lnTo>
                <a:lnTo>
                  <a:pt x="583" y="520"/>
                </a:lnTo>
                <a:lnTo>
                  <a:pt x="583" y="521"/>
                </a:lnTo>
                <a:lnTo>
                  <a:pt x="583" y="523"/>
                </a:lnTo>
                <a:lnTo>
                  <a:pt x="583" y="525"/>
                </a:lnTo>
                <a:lnTo>
                  <a:pt x="583" y="526"/>
                </a:lnTo>
                <a:lnTo>
                  <a:pt x="583" y="528"/>
                </a:lnTo>
                <a:lnTo>
                  <a:pt x="583" y="530"/>
                </a:lnTo>
                <a:lnTo>
                  <a:pt x="583" y="531"/>
                </a:lnTo>
                <a:lnTo>
                  <a:pt x="583" y="533"/>
                </a:lnTo>
                <a:lnTo>
                  <a:pt x="583" y="535"/>
                </a:lnTo>
                <a:lnTo>
                  <a:pt x="582" y="535"/>
                </a:lnTo>
                <a:lnTo>
                  <a:pt x="582" y="536"/>
                </a:lnTo>
                <a:lnTo>
                  <a:pt x="582" y="538"/>
                </a:lnTo>
                <a:lnTo>
                  <a:pt x="582" y="539"/>
                </a:lnTo>
                <a:lnTo>
                  <a:pt x="582" y="541"/>
                </a:lnTo>
                <a:lnTo>
                  <a:pt x="582" y="543"/>
                </a:lnTo>
                <a:lnTo>
                  <a:pt x="582" y="544"/>
                </a:lnTo>
                <a:lnTo>
                  <a:pt x="580" y="544"/>
                </a:lnTo>
                <a:lnTo>
                  <a:pt x="580" y="546"/>
                </a:lnTo>
                <a:lnTo>
                  <a:pt x="578" y="546"/>
                </a:lnTo>
                <a:lnTo>
                  <a:pt x="578" y="548"/>
                </a:lnTo>
                <a:lnTo>
                  <a:pt x="577" y="548"/>
                </a:lnTo>
                <a:lnTo>
                  <a:pt x="575" y="549"/>
                </a:lnTo>
                <a:lnTo>
                  <a:pt x="575" y="551"/>
                </a:lnTo>
                <a:lnTo>
                  <a:pt x="575" y="552"/>
                </a:lnTo>
                <a:lnTo>
                  <a:pt x="575" y="554"/>
                </a:lnTo>
                <a:lnTo>
                  <a:pt x="573" y="554"/>
                </a:lnTo>
                <a:lnTo>
                  <a:pt x="573" y="556"/>
                </a:lnTo>
                <a:lnTo>
                  <a:pt x="572" y="556"/>
                </a:lnTo>
                <a:lnTo>
                  <a:pt x="572" y="557"/>
                </a:lnTo>
                <a:lnTo>
                  <a:pt x="572" y="559"/>
                </a:lnTo>
                <a:lnTo>
                  <a:pt x="572" y="561"/>
                </a:lnTo>
                <a:lnTo>
                  <a:pt x="572" y="562"/>
                </a:lnTo>
                <a:lnTo>
                  <a:pt x="570" y="562"/>
                </a:lnTo>
                <a:lnTo>
                  <a:pt x="570" y="564"/>
                </a:lnTo>
                <a:lnTo>
                  <a:pt x="570" y="562"/>
                </a:lnTo>
                <a:lnTo>
                  <a:pt x="570" y="564"/>
                </a:lnTo>
                <a:lnTo>
                  <a:pt x="569" y="564"/>
                </a:lnTo>
                <a:lnTo>
                  <a:pt x="567" y="564"/>
                </a:lnTo>
                <a:lnTo>
                  <a:pt x="565" y="566"/>
                </a:lnTo>
                <a:lnTo>
                  <a:pt x="564" y="566"/>
                </a:lnTo>
                <a:lnTo>
                  <a:pt x="564" y="567"/>
                </a:lnTo>
                <a:lnTo>
                  <a:pt x="562" y="567"/>
                </a:lnTo>
                <a:lnTo>
                  <a:pt x="562" y="569"/>
                </a:lnTo>
                <a:lnTo>
                  <a:pt x="560" y="569"/>
                </a:lnTo>
                <a:lnTo>
                  <a:pt x="560" y="570"/>
                </a:lnTo>
                <a:lnTo>
                  <a:pt x="560" y="572"/>
                </a:lnTo>
                <a:lnTo>
                  <a:pt x="560" y="574"/>
                </a:lnTo>
                <a:lnTo>
                  <a:pt x="559" y="574"/>
                </a:lnTo>
                <a:lnTo>
                  <a:pt x="559" y="575"/>
                </a:lnTo>
                <a:lnTo>
                  <a:pt x="559" y="577"/>
                </a:lnTo>
                <a:lnTo>
                  <a:pt x="559" y="579"/>
                </a:lnTo>
                <a:lnTo>
                  <a:pt x="559" y="580"/>
                </a:lnTo>
                <a:lnTo>
                  <a:pt x="559" y="582"/>
                </a:lnTo>
                <a:lnTo>
                  <a:pt x="559" y="584"/>
                </a:lnTo>
                <a:lnTo>
                  <a:pt x="559" y="585"/>
                </a:lnTo>
                <a:lnTo>
                  <a:pt x="559" y="584"/>
                </a:lnTo>
                <a:lnTo>
                  <a:pt x="559" y="585"/>
                </a:lnTo>
                <a:lnTo>
                  <a:pt x="557" y="585"/>
                </a:lnTo>
                <a:lnTo>
                  <a:pt x="539" y="585"/>
                </a:lnTo>
                <a:lnTo>
                  <a:pt x="529" y="587"/>
                </a:lnTo>
                <a:lnTo>
                  <a:pt x="526" y="587"/>
                </a:lnTo>
                <a:lnTo>
                  <a:pt x="523" y="587"/>
                </a:lnTo>
                <a:lnTo>
                  <a:pt x="521" y="587"/>
                </a:lnTo>
                <a:lnTo>
                  <a:pt x="518" y="587"/>
                </a:lnTo>
                <a:lnTo>
                  <a:pt x="515" y="587"/>
                </a:lnTo>
                <a:lnTo>
                  <a:pt x="513" y="587"/>
                </a:lnTo>
                <a:lnTo>
                  <a:pt x="510" y="587"/>
                </a:lnTo>
                <a:lnTo>
                  <a:pt x="508" y="587"/>
                </a:lnTo>
                <a:lnTo>
                  <a:pt x="506" y="587"/>
                </a:lnTo>
                <a:lnTo>
                  <a:pt x="493" y="587"/>
                </a:lnTo>
                <a:lnTo>
                  <a:pt x="488" y="588"/>
                </a:lnTo>
                <a:lnTo>
                  <a:pt x="487" y="588"/>
                </a:lnTo>
                <a:lnTo>
                  <a:pt x="485" y="588"/>
                </a:lnTo>
                <a:lnTo>
                  <a:pt x="484" y="588"/>
                </a:lnTo>
                <a:lnTo>
                  <a:pt x="462" y="588"/>
                </a:lnTo>
                <a:lnTo>
                  <a:pt x="461" y="588"/>
                </a:lnTo>
                <a:lnTo>
                  <a:pt x="459" y="588"/>
                </a:lnTo>
                <a:lnTo>
                  <a:pt x="456" y="590"/>
                </a:lnTo>
                <a:lnTo>
                  <a:pt x="438" y="590"/>
                </a:lnTo>
                <a:lnTo>
                  <a:pt x="436" y="590"/>
                </a:lnTo>
                <a:lnTo>
                  <a:pt x="435" y="590"/>
                </a:lnTo>
                <a:lnTo>
                  <a:pt x="420" y="590"/>
                </a:lnTo>
                <a:lnTo>
                  <a:pt x="405" y="590"/>
                </a:lnTo>
                <a:lnTo>
                  <a:pt x="392" y="592"/>
                </a:lnTo>
                <a:lnTo>
                  <a:pt x="381" y="592"/>
                </a:lnTo>
                <a:lnTo>
                  <a:pt x="372" y="592"/>
                </a:lnTo>
                <a:lnTo>
                  <a:pt x="369" y="592"/>
                </a:lnTo>
                <a:lnTo>
                  <a:pt x="348" y="593"/>
                </a:lnTo>
                <a:lnTo>
                  <a:pt x="341" y="593"/>
                </a:lnTo>
                <a:lnTo>
                  <a:pt x="340" y="569"/>
                </a:lnTo>
                <a:lnTo>
                  <a:pt x="340" y="566"/>
                </a:lnTo>
                <a:lnTo>
                  <a:pt x="340" y="564"/>
                </a:lnTo>
                <a:lnTo>
                  <a:pt x="340" y="556"/>
                </a:lnTo>
                <a:lnTo>
                  <a:pt x="338" y="548"/>
                </a:lnTo>
                <a:lnTo>
                  <a:pt x="338" y="543"/>
                </a:lnTo>
                <a:lnTo>
                  <a:pt x="338" y="538"/>
                </a:lnTo>
                <a:lnTo>
                  <a:pt x="335" y="539"/>
                </a:lnTo>
                <a:lnTo>
                  <a:pt x="332" y="539"/>
                </a:lnTo>
                <a:lnTo>
                  <a:pt x="319" y="539"/>
                </a:lnTo>
                <a:lnTo>
                  <a:pt x="314" y="539"/>
                </a:lnTo>
                <a:lnTo>
                  <a:pt x="307" y="539"/>
                </a:lnTo>
                <a:lnTo>
                  <a:pt x="289" y="541"/>
                </a:lnTo>
                <a:lnTo>
                  <a:pt x="271" y="541"/>
                </a:lnTo>
                <a:lnTo>
                  <a:pt x="269" y="541"/>
                </a:lnTo>
                <a:lnTo>
                  <a:pt x="260" y="543"/>
                </a:lnTo>
                <a:lnTo>
                  <a:pt x="258" y="543"/>
                </a:lnTo>
                <a:lnTo>
                  <a:pt x="247" y="543"/>
                </a:lnTo>
                <a:lnTo>
                  <a:pt x="243" y="543"/>
                </a:lnTo>
                <a:lnTo>
                  <a:pt x="243" y="535"/>
                </a:lnTo>
                <a:lnTo>
                  <a:pt x="243" y="531"/>
                </a:lnTo>
                <a:lnTo>
                  <a:pt x="243" y="526"/>
                </a:lnTo>
                <a:lnTo>
                  <a:pt x="242" y="515"/>
                </a:lnTo>
                <a:lnTo>
                  <a:pt x="238" y="515"/>
                </a:lnTo>
                <a:lnTo>
                  <a:pt x="234" y="515"/>
                </a:lnTo>
                <a:lnTo>
                  <a:pt x="232" y="515"/>
                </a:lnTo>
                <a:lnTo>
                  <a:pt x="227" y="515"/>
                </a:lnTo>
                <a:lnTo>
                  <a:pt x="222" y="515"/>
                </a:lnTo>
                <a:lnTo>
                  <a:pt x="222" y="507"/>
                </a:lnTo>
                <a:lnTo>
                  <a:pt x="222" y="494"/>
                </a:lnTo>
                <a:lnTo>
                  <a:pt x="220" y="489"/>
                </a:lnTo>
                <a:lnTo>
                  <a:pt x="220" y="485"/>
                </a:lnTo>
                <a:lnTo>
                  <a:pt x="220" y="477"/>
                </a:lnTo>
                <a:lnTo>
                  <a:pt x="216" y="477"/>
                </a:lnTo>
                <a:lnTo>
                  <a:pt x="212" y="479"/>
                </a:lnTo>
                <a:lnTo>
                  <a:pt x="211" y="468"/>
                </a:lnTo>
                <a:lnTo>
                  <a:pt x="211" y="459"/>
                </a:lnTo>
                <a:lnTo>
                  <a:pt x="206" y="459"/>
                </a:lnTo>
                <a:lnTo>
                  <a:pt x="203" y="461"/>
                </a:lnTo>
                <a:lnTo>
                  <a:pt x="201" y="453"/>
                </a:lnTo>
                <a:lnTo>
                  <a:pt x="201" y="451"/>
                </a:lnTo>
                <a:lnTo>
                  <a:pt x="193" y="451"/>
                </a:lnTo>
                <a:lnTo>
                  <a:pt x="191" y="441"/>
                </a:lnTo>
                <a:lnTo>
                  <a:pt x="191" y="435"/>
                </a:lnTo>
                <a:lnTo>
                  <a:pt x="191" y="433"/>
                </a:lnTo>
                <a:lnTo>
                  <a:pt x="188" y="433"/>
                </a:lnTo>
                <a:lnTo>
                  <a:pt x="185" y="433"/>
                </a:lnTo>
                <a:lnTo>
                  <a:pt x="173" y="435"/>
                </a:lnTo>
                <a:lnTo>
                  <a:pt x="171" y="435"/>
                </a:lnTo>
                <a:lnTo>
                  <a:pt x="170" y="435"/>
                </a:lnTo>
                <a:lnTo>
                  <a:pt x="168" y="435"/>
                </a:lnTo>
                <a:lnTo>
                  <a:pt x="167" y="435"/>
                </a:lnTo>
                <a:lnTo>
                  <a:pt x="163" y="435"/>
                </a:lnTo>
                <a:lnTo>
                  <a:pt x="163" y="420"/>
                </a:lnTo>
                <a:lnTo>
                  <a:pt x="163" y="419"/>
                </a:lnTo>
                <a:lnTo>
                  <a:pt x="163" y="417"/>
                </a:lnTo>
                <a:lnTo>
                  <a:pt x="155" y="417"/>
                </a:lnTo>
                <a:lnTo>
                  <a:pt x="153" y="412"/>
                </a:lnTo>
                <a:lnTo>
                  <a:pt x="153" y="402"/>
                </a:lnTo>
                <a:lnTo>
                  <a:pt x="153" y="378"/>
                </a:lnTo>
                <a:lnTo>
                  <a:pt x="144" y="378"/>
                </a:lnTo>
                <a:lnTo>
                  <a:pt x="144" y="376"/>
                </a:lnTo>
                <a:lnTo>
                  <a:pt x="144" y="374"/>
                </a:lnTo>
                <a:lnTo>
                  <a:pt x="144" y="369"/>
                </a:lnTo>
                <a:lnTo>
                  <a:pt x="144" y="365"/>
                </a:lnTo>
                <a:lnTo>
                  <a:pt x="142" y="350"/>
                </a:lnTo>
                <a:lnTo>
                  <a:pt x="142" y="348"/>
                </a:lnTo>
                <a:lnTo>
                  <a:pt x="142" y="347"/>
                </a:lnTo>
                <a:lnTo>
                  <a:pt x="142" y="343"/>
                </a:lnTo>
                <a:lnTo>
                  <a:pt x="142" y="334"/>
                </a:lnTo>
                <a:lnTo>
                  <a:pt x="142" y="332"/>
                </a:lnTo>
                <a:lnTo>
                  <a:pt x="142" y="329"/>
                </a:lnTo>
                <a:lnTo>
                  <a:pt x="142" y="322"/>
                </a:lnTo>
                <a:lnTo>
                  <a:pt x="140" y="322"/>
                </a:lnTo>
                <a:lnTo>
                  <a:pt x="136" y="322"/>
                </a:lnTo>
                <a:lnTo>
                  <a:pt x="122" y="322"/>
                </a:lnTo>
                <a:lnTo>
                  <a:pt x="121" y="294"/>
                </a:lnTo>
                <a:lnTo>
                  <a:pt x="121" y="288"/>
                </a:lnTo>
                <a:lnTo>
                  <a:pt x="121" y="285"/>
                </a:lnTo>
                <a:lnTo>
                  <a:pt x="121" y="283"/>
                </a:lnTo>
                <a:lnTo>
                  <a:pt x="121" y="275"/>
                </a:lnTo>
                <a:lnTo>
                  <a:pt x="121" y="273"/>
                </a:lnTo>
                <a:lnTo>
                  <a:pt x="121" y="257"/>
                </a:lnTo>
                <a:lnTo>
                  <a:pt x="119" y="257"/>
                </a:lnTo>
                <a:lnTo>
                  <a:pt x="113" y="257"/>
                </a:lnTo>
                <a:lnTo>
                  <a:pt x="111" y="257"/>
                </a:lnTo>
                <a:lnTo>
                  <a:pt x="111" y="255"/>
                </a:lnTo>
                <a:lnTo>
                  <a:pt x="111" y="253"/>
                </a:lnTo>
                <a:lnTo>
                  <a:pt x="111" y="252"/>
                </a:lnTo>
                <a:lnTo>
                  <a:pt x="111" y="245"/>
                </a:lnTo>
                <a:lnTo>
                  <a:pt x="111" y="244"/>
                </a:lnTo>
                <a:lnTo>
                  <a:pt x="111" y="239"/>
                </a:lnTo>
                <a:lnTo>
                  <a:pt x="111" y="236"/>
                </a:lnTo>
                <a:lnTo>
                  <a:pt x="111" y="234"/>
                </a:lnTo>
                <a:lnTo>
                  <a:pt x="111" y="231"/>
                </a:lnTo>
                <a:lnTo>
                  <a:pt x="108" y="231"/>
                </a:lnTo>
                <a:lnTo>
                  <a:pt x="106" y="231"/>
                </a:lnTo>
                <a:lnTo>
                  <a:pt x="103" y="231"/>
                </a:lnTo>
                <a:lnTo>
                  <a:pt x="101" y="231"/>
                </a:lnTo>
                <a:lnTo>
                  <a:pt x="101" y="229"/>
                </a:lnTo>
                <a:lnTo>
                  <a:pt x="101" y="219"/>
                </a:lnTo>
                <a:lnTo>
                  <a:pt x="101" y="218"/>
                </a:lnTo>
                <a:lnTo>
                  <a:pt x="101" y="214"/>
                </a:lnTo>
                <a:lnTo>
                  <a:pt x="101" y="211"/>
                </a:lnTo>
                <a:lnTo>
                  <a:pt x="100" y="211"/>
                </a:lnTo>
                <a:lnTo>
                  <a:pt x="98" y="211"/>
                </a:lnTo>
                <a:lnTo>
                  <a:pt x="96" y="211"/>
                </a:lnTo>
                <a:lnTo>
                  <a:pt x="91" y="211"/>
                </a:lnTo>
                <a:lnTo>
                  <a:pt x="91" y="209"/>
                </a:lnTo>
                <a:lnTo>
                  <a:pt x="91" y="208"/>
                </a:lnTo>
                <a:lnTo>
                  <a:pt x="91" y="200"/>
                </a:lnTo>
                <a:lnTo>
                  <a:pt x="91" y="198"/>
                </a:lnTo>
                <a:lnTo>
                  <a:pt x="91" y="195"/>
                </a:lnTo>
                <a:lnTo>
                  <a:pt x="90" y="190"/>
                </a:lnTo>
                <a:lnTo>
                  <a:pt x="90" y="173"/>
                </a:lnTo>
                <a:lnTo>
                  <a:pt x="90" y="172"/>
                </a:lnTo>
                <a:lnTo>
                  <a:pt x="90" y="170"/>
                </a:lnTo>
                <a:lnTo>
                  <a:pt x="90" y="159"/>
                </a:lnTo>
                <a:lnTo>
                  <a:pt x="90" y="157"/>
                </a:lnTo>
                <a:lnTo>
                  <a:pt x="91" y="157"/>
                </a:lnTo>
                <a:lnTo>
                  <a:pt x="96" y="157"/>
                </a:lnTo>
                <a:lnTo>
                  <a:pt x="103" y="157"/>
                </a:lnTo>
                <a:lnTo>
                  <a:pt x="106" y="157"/>
                </a:lnTo>
                <a:lnTo>
                  <a:pt x="108" y="157"/>
                </a:lnTo>
                <a:lnTo>
                  <a:pt x="108" y="147"/>
                </a:lnTo>
                <a:lnTo>
                  <a:pt x="108" y="144"/>
                </a:lnTo>
                <a:lnTo>
                  <a:pt x="108" y="141"/>
                </a:lnTo>
                <a:lnTo>
                  <a:pt x="108" y="136"/>
                </a:lnTo>
                <a:lnTo>
                  <a:pt x="108" y="134"/>
                </a:lnTo>
                <a:lnTo>
                  <a:pt x="106" y="119"/>
                </a:lnTo>
                <a:lnTo>
                  <a:pt x="106" y="115"/>
                </a:lnTo>
                <a:lnTo>
                  <a:pt x="106" y="103"/>
                </a:lnTo>
                <a:lnTo>
                  <a:pt x="106" y="102"/>
                </a:lnTo>
                <a:lnTo>
                  <a:pt x="104" y="102"/>
                </a:lnTo>
                <a:lnTo>
                  <a:pt x="95" y="102"/>
                </a:lnTo>
                <a:lnTo>
                  <a:pt x="75" y="103"/>
                </a:lnTo>
                <a:lnTo>
                  <a:pt x="72" y="103"/>
                </a:lnTo>
                <a:lnTo>
                  <a:pt x="70" y="103"/>
                </a:lnTo>
                <a:lnTo>
                  <a:pt x="69" y="103"/>
                </a:lnTo>
                <a:lnTo>
                  <a:pt x="59" y="103"/>
                </a:lnTo>
                <a:lnTo>
                  <a:pt x="49" y="103"/>
                </a:lnTo>
                <a:lnTo>
                  <a:pt x="39" y="103"/>
                </a:lnTo>
                <a:lnTo>
                  <a:pt x="28" y="103"/>
                </a:lnTo>
                <a:lnTo>
                  <a:pt x="20" y="105"/>
                </a:lnTo>
                <a:lnTo>
                  <a:pt x="18" y="105"/>
                </a:lnTo>
                <a:lnTo>
                  <a:pt x="16" y="105"/>
                </a:lnTo>
                <a:lnTo>
                  <a:pt x="11" y="105"/>
                </a:lnTo>
                <a:lnTo>
                  <a:pt x="6" y="105"/>
                </a:lnTo>
                <a:lnTo>
                  <a:pt x="5" y="105"/>
                </a:lnTo>
                <a:lnTo>
                  <a:pt x="3" y="105"/>
                </a:lnTo>
                <a:lnTo>
                  <a:pt x="3" y="97"/>
                </a:lnTo>
                <a:lnTo>
                  <a:pt x="3" y="90"/>
                </a:lnTo>
                <a:lnTo>
                  <a:pt x="2" y="84"/>
                </a:lnTo>
                <a:lnTo>
                  <a:pt x="2" y="82"/>
                </a:lnTo>
                <a:lnTo>
                  <a:pt x="2" y="64"/>
                </a:lnTo>
                <a:lnTo>
                  <a:pt x="2" y="46"/>
                </a:lnTo>
                <a:lnTo>
                  <a:pt x="0" y="36"/>
                </a:lnTo>
                <a:lnTo>
                  <a:pt x="0" y="23"/>
                </a:lnTo>
                <a:lnTo>
                  <a:pt x="0" y="17"/>
                </a:lnTo>
                <a:lnTo>
                  <a:pt x="0" y="15"/>
                </a:lnTo>
                <a:lnTo>
                  <a:pt x="3" y="15"/>
                </a:lnTo>
                <a:lnTo>
                  <a:pt x="5" y="15"/>
                </a:lnTo>
                <a:lnTo>
                  <a:pt x="6" y="15"/>
                </a:lnTo>
                <a:lnTo>
                  <a:pt x="8" y="15"/>
                </a:lnTo>
                <a:lnTo>
                  <a:pt x="10" y="15"/>
                </a:lnTo>
                <a:lnTo>
                  <a:pt x="11" y="15"/>
                </a:lnTo>
                <a:lnTo>
                  <a:pt x="13" y="15"/>
                </a:lnTo>
                <a:lnTo>
                  <a:pt x="15" y="15"/>
                </a:lnTo>
                <a:lnTo>
                  <a:pt x="16" y="15"/>
                </a:lnTo>
                <a:lnTo>
                  <a:pt x="18" y="15"/>
                </a:lnTo>
                <a:lnTo>
                  <a:pt x="20" y="15"/>
                </a:lnTo>
                <a:lnTo>
                  <a:pt x="21" y="15"/>
                </a:lnTo>
                <a:lnTo>
                  <a:pt x="23" y="15"/>
                </a:lnTo>
                <a:lnTo>
                  <a:pt x="24" y="15"/>
                </a:lnTo>
                <a:lnTo>
                  <a:pt x="26" y="15"/>
                </a:lnTo>
                <a:lnTo>
                  <a:pt x="28" y="15"/>
                </a:lnTo>
                <a:lnTo>
                  <a:pt x="29" y="15"/>
                </a:lnTo>
                <a:lnTo>
                  <a:pt x="31" y="15"/>
                </a:lnTo>
                <a:lnTo>
                  <a:pt x="33" y="15"/>
                </a:lnTo>
                <a:lnTo>
                  <a:pt x="34" y="15"/>
                </a:lnTo>
                <a:lnTo>
                  <a:pt x="36" y="15"/>
                </a:lnTo>
                <a:lnTo>
                  <a:pt x="37" y="15"/>
                </a:lnTo>
                <a:lnTo>
                  <a:pt x="39" y="15"/>
                </a:lnTo>
                <a:lnTo>
                  <a:pt x="41" y="15"/>
                </a:lnTo>
                <a:lnTo>
                  <a:pt x="42" y="15"/>
                </a:lnTo>
                <a:lnTo>
                  <a:pt x="44" y="15"/>
                </a:lnTo>
                <a:lnTo>
                  <a:pt x="46" y="15"/>
                </a:lnTo>
                <a:lnTo>
                  <a:pt x="47" y="13"/>
                </a:lnTo>
                <a:lnTo>
                  <a:pt x="49" y="13"/>
                </a:lnTo>
                <a:lnTo>
                  <a:pt x="51" y="13"/>
                </a:lnTo>
                <a:lnTo>
                  <a:pt x="52" y="13"/>
                </a:lnTo>
                <a:lnTo>
                  <a:pt x="54" y="13"/>
                </a:lnTo>
                <a:lnTo>
                  <a:pt x="55" y="13"/>
                </a:lnTo>
                <a:lnTo>
                  <a:pt x="57" y="13"/>
                </a:lnTo>
                <a:lnTo>
                  <a:pt x="59" y="13"/>
                </a:lnTo>
                <a:lnTo>
                  <a:pt x="60" y="13"/>
                </a:lnTo>
                <a:lnTo>
                  <a:pt x="62" y="13"/>
                </a:lnTo>
                <a:lnTo>
                  <a:pt x="64" y="13"/>
                </a:lnTo>
                <a:lnTo>
                  <a:pt x="65" y="13"/>
                </a:lnTo>
                <a:lnTo>
                  <a:pt x="67" y="13"/>
                </a:lnTo>
                <a:lnTo>
                  <a:pt x="70" y="13"/>
                </a:lnTo>
                <a:lnTo>
                  <a:pt x="72" y="13"/>
                </a:lnTo>
                <a:lnTo>
                  <a:pt x="73" y="13"/>
                </a:lnTo>
                <a:lnTo>
                  <a:pt x="75" y="13"/>
                </a:lnTo>
                <a:lnTo>
                  <a:pt x="77" y="13"/>
                </a:lnTo>
                <a:lnTo>
                  <a:pt x="78" y="13"/>
                </a:lnTo>
                <a:lnTo>
                  <a:pt x="80" y="13"/>
                </a:lnTo>
                <a:lnTo>
                  <a:pt x="82" y="13"/>
                </a:lnTo>
                <a:lnTo>
                  <a:pt x="83" y="13"/>
                </a:lnTo>
                <a:lnTo>
                  <a:pt x="86" y="13"/>
                </a:lnTo>
                <a:lnTo>
                  <a:pt x="88" y="13"/>
                </a:lnTo>
                <a:lnTo>
                  <a:pt x="93" y="13"/>
                </a:lnTo>
                <a:lnTo>
                  <a:pt x="95" y="13"/>
                </a:lnTo>
                <a:lnTo>
                  <a:pt x="101" y="13"/>
                </a:lnTo>
                <a:lnTo>
                  <a:pt x="103" y="13"/>
                </a:lnTo>
                <a:lnTo>
                  <a:pt x="103" y="12"/>
                </a:lnTo>
                <a:lnTo>
                  <a:pt x="104" y="12"/>
                </a:lnTo>
                <a:lnTo>
                  <a:pt x="106" y="12"/>
                </a:lnTo>
                <a:lnTo>
                  <a:pt x="108" y="12"/>
                </a:lnTo>
                <a:lnTo>
                  <a:pt x="109" y="12"/>
                </a:lnTo>
                <a:lnTo>
                  <a:pt x="111" y="12"/>
                </a:lnTo>
                <a:lnTo>
                  <a:pt x="113" y="12"/>
                </a:lnTo>
                <a:lnTo>
                  <a:pt x="114" y="12"/>
                </a:lnTo>
                <a:lnTo>
                  <a:pt x="116" y="12"/>
                </a:lnTo>
                <a:lnTo>
                  <a:pt x="118" y="12"/>
                </a:lnTo>
                <a:lnTo>
                  <a:pt x="119" y="12"/>
                </a:lnTo>
                <a:lnTo>
                  <a:pt x="124" y="12"/>
                </a:lnTo>
                <a:lnTo>
                  <a:pt x="147" y="12"/>
                </a:lnTo>
                <a:lnTo>
                  <a:pt x="157" y="12"/>
                </a:lnTo>
                <a:lnTo>
                  <a:pt x="158" y="12"/>
                </a:lnTo>
                <a:lnTo>
                  <a:pt x="165" y="12"/>
                </a:lnTo>
                <a:lnTo>
                  <a:pt x="167" y="12"/>
                </a:lnTo>
                <a:lnTo>
                  <a:pt x="170" y="10"/>
                </a:lnTo>
                <a:lnTo>
                  <a:pt x="171" y="10"/>
                </a:lnTo>
                <a:lnTo>
                  <a:pt x="173" y="10"/>
                </a:lnTo>
                <a:lnTo>
                  <a:pt x="175" y="10"/>
                </a:lnTo>
                <a:lnTo>
                  <a:pt x="176" y="10"/>
                </a:lnTo>
                <a:lnTo>
                  <a:pt x="178" y="10"/>
                </a:lnTo>
                <a:lnTo>
                  <a:pt x="181" y="10"/>
                </a:lnTo>
                <a:lnTo>
                  <a:pt x="183" y="10"/>
                </a:lnTo>
                <a:lnTo>
                  <a:pt x="189" y="10"/>
                </a:lnTo>
                <a:lnTo>
                  <a:pt x="193" y="10"/>
                </a:lnTo>
                <a:lnTo>
                  <a:pt x="198" y="10"/>
                </a:lnTo>
                <a:lnTo>
                  <a:pt x="201" y="10"/>
                </a:lnTo>
                <a:lnTo>
                  <a:pt x="204" y="10"/>
                </a:lnTo>
                <a:lnTo>
                  <a:pt x="206" y="10"/>
                </a:lnTo>
                <a:lnTo>
                  <a:pt x="209" y="10"/>
                </a:lnTo>
                <a:lnTo>
                  <a:pt x="211" y="10"/>
                </a:lnTo>
                <a:lnTo>
                  <a:pt x="212" y="10"/>
                </a:lnTo>
                <a:lnTo>
                  <a:pt x="214" y="10"/>
                </a:lnTo>
                <a:lnTo>
                  <a:pt x="216" y="10"/>
                </a:lnTo>
                <a:lnTo>
                  <a:pt x="217" y="10"/>
                </a:lnTo>
                <a:lnTo>
                  <a:pt x="219" y="10"/>
                </a:lnTo>
                <a:lnTo>
                  <a:pt x="220" y="10"/>
                </a:lnTo>
                <a:lnTo>
                  <a:pt x="222" y="10"/>
                </a:lnTo>
                <a:lnTo>
                  <a:pt x="224" y="10"/>
                </a:lnTo>
                <a:lnTo>
                  <a:pt x="225" y="10"/>
                </a:lnTo>
                <a:lnTo>
                  <a:pt x="227" y="10"/>
                </a:lnTo>
                <a:lnTo>
                  <a:pt x="229" y="10"/>
                </a:lnTo>
                <a:lnTo>
                  <a:pt x="230" y="8"/>
                </a:lnTo>
                <a:lnTo>
                  <a:pt x="232" y="8"/>
                </a:lnTo>
                <a:lnTo>
                  <a:pt x="234" y="8"/>
                </a:lnTo>
                <a:lnTo>
                  <a:pt x="235" y="8"/>
                </a:lnTo>
                <a:lnTo>
                  <a:pt x="237" y="8"/>
                </a:lnTo>
                <a:lnTo>
                  <a:pt x="238" y="8"/>
                </a:lnTo>
                <a:lnTo>
                  <a:pt x="240" y="8"/>
                </a:lnTo>
                <a:lnTo>
                  <a:pt x="242" y="8"/>
                </a:lnTo>
                <a:lnTo>
                  <a:pt x="243" y="8"/>
                </a:lnTo>
                <a:lnTo>
                  <a:pt x="245" y="8"/>
                </a:lnTo>
                <a:lnTo>
                  <a:pt x="247" y="8"/>
                </a:lnTo>
                <a:lnTo>
                  <a:pt x="248" y="8"/>
                </a:lnTo>
                <a:lnTo>
                  <a:pt x="250" y="8"/>
                </a:lnTo>
                <a:lnTo>
                  <a:pt x="252" y="8"/>
                </a:lnTo>
                <a:lnTo>
                  <a:pt x="253" y="8"/>
                </a:lnTo>
                <a:lnTo>
                  <a:pt x="255" y="8"/>
                </a:lnTo>
                <a:lnTo>
                  <a:pt x="256" y="8"/>
                </a:lnTo>
                <a:lnTo>
                  <a:pt x="258" y="8"/>
                </a:lnTo>
                <a:lnTo>
                  <a:pt x="260" y="8"/>
                </a:lnTo>
                <a:lnTo>
                  <a:pt x="261" y="8"/>
                </a:lnTo>
                <a:lnTo>
                  <a:pt x="263" y="8"/>
                </a:lnTo>
                <a:lnTo>
                  <a:pt x="265" y="8"/>
                </a:lnTo>
                <a:lnTo>
                  <a:pt x="266" y="8"/>
                </a:lnTo>
                <a:lnTo>
                  <a:pt x="268" y="8"/>
                </a:lnTo>
                <a:lnTo>
                  <a:pt x="269" y="8"/>
                </a:lnTo>
                <a:lnTo>
                  <a:pt x="273" y="8"/>
                </a:lnTo>
                <a:lnTo>
                  <a:pt x="279" y="8"/>
                </a:lnTo>
                <a:lnTo>
                  <a:pt x="286" y="7"/>
                </a:lnTo>
                <a:lnTo>
                  <a:pt x="289" y="7"/>
                </a:lnTo>
                <a:lnTo>
                  <a:pt x="291" y="7"/>
                </a:lnTo>
                <a:lnTo>
                  <a:pt x="292" y="7"/>
                </a:lnTo>
                <a:lnTo>
                  <a:pt x="294" y="7"/>
                </a:lnTo>
                <a:lnTo>
                  <a:pt x="296" y="7"/>
                </a:lnTo>
                <a:lnTo>
                  <a:pt x="297" y="7"/>
                </a:lnTo>
                <a:lnTo>
                  <a:pt x="299" y="7"/>
                </a:lnTo>
                <a:lnTo>
                  <a:pt x="301" y="7"/>
                </a:lnTo>
                <a:lnTo>
                  <a:pt x="302" y="7"/>
                </a:lnTo>
                <a:lnTo>
                  <a:pt x="304" y="7"/>
                </a:lnTo>
                <a:lnTo>
                  <a:pt x="305" y="7"/>
                </a:lnTo>
                <a:lnTo>
                  <a:pt x="307" y="7"/>
                </a:lnTo>
                <a:lnTo>
                  <a:pt x="309" y="7"/>
                </a:lnTo>
                <a:lnTo>
                  <a:pt x="310" y="5"/>
                </a:lnTo>
                <a:lnTo>
                  <a:pt x="312" y="5"/>
                </a:lnTo>
                <a:lnTo>
                  <a:pt x="314" y="5"/>
                </a:lnTo>
                <a:lnTo>
                  <a:pt x="315" y="5"/>
                </a:lnTo>
                <a:lnTo>
                  <a:pt x="320" y="5"/>
                </a:lnTo>
                <a:lnTo>
                  <a:pt x="325" y="5"/>
                </a:lnTo>
                <a:lnTo>
                  <a:pt x="327" y="5"/>
                </a:lnTo>
                <a:lnTo>
                  <a:pt x="328" y="5"/>
                </a:lnTo>
                <a:lnTo>
                  <a:pt x="330" y="5"/>
                </a:lnTo>
                <a:lnTo>
                  <a:pt x="332" y="5"/>
                </a:lnTo>
                <a:lnTo>
                  <a:pt x="333" y="5"/>
                </a:lnTo>
                <a:lnTo>
                  <a:pt x="335" y="5"/>
                </a:lnTo>
                <a:lnTo>
                  <a:pt x="336" y="5"/>
                </a:lnTo>
                <a:lnTo>
                  <a:pt x="338" y="5"/>
                </a:lnTo>
                <a:lnTo>
                  <a:pt x="341" y="5"/>
                </a:lnTo>
                <a:lnTo>
                  <a:pt x="343" y="5"/>
                </a:lnTo>
                <a:lnTo>
                  <a:pt x="346" y="5"/>
                </a:lnTo>
                <a:lnTo>
                  <a:pt x="348" y="5"/>
                </a:lnTo>
                <a:lnTo>
                  <a:pt x="350" y="5"/>
                </a:lnTo>
                <a:lnTo>
                  <a:pt x="353" y="5"/>
                </a:lnTo>
                <a:lnTo>
                  <a:pt x="358" y="3"/>
                </a:lnTo>
                <a:lnTo>
                  <a:pt x="368" y="3"/>
                </a:lnTo>
                <a:lnTo>
                  <a:pt x="371" y="3"/>
                </a:lnTo>
                <a:lnTo>
                  <a:pt x="377" y="3"/>
                </a:lnTo>
                <a:lnTo>
                  <a:pt x="381" y="3"/>
                </a:lnTo>
                <a:lnTo>
                  <a:pt x="382" y="3"/>
                </a:lnTo>
                <a:lnTo>
                  <a:pt x="390" y="3"/>
                </a:lnTo>
                <a:lnTo>
                  <a:pt x="397" y="3"/>
                </a:lnTo>
                <a:lnTo>
                  <a:pt x="402" y="3"/>
                </a:lnTo>
                <a:lnTo>
                  <a:pt x="403" y="3"/>
                </a:lnTo>
                <a:lnTo>
                  <a:pt x="403" y="2"/>
                </a:lnTo>
                <a:lnTo>
                  <a:pt x="405" y="2"/>
                </a:lnTo>
                <a:lnTo>
                  <a:pt x="407" y="2"/>
                </a:lnTo>
                <a:lnTo>
                  <a:pt x="408" y="2"/>
                </a:lnTo>
                <a:lnTo>
                  <a:pt x="410" y="2"/>
                </a:lnTo>
                <a:lnTo>
                  <a:pt x="412" y="2"/>
                </a:lnTo>
                <a:lnTo>
                  <a:pt x="413" y="2"/>
                </a:lnTo>
                <a:lnTo>
                  <a:pt x="418" y="2"/>
                </a:lnTo>
                <a:lnTo>
                  <a:pt x="420" y="2"/>
                </a:lnTo>
                <a:lnTo>
                  <a:pt x="421" y="2"/>
                </a:lnTo>
                <a:lnTo>
                  <a:pt x="423" y="2"/>
                </a:lnTo>
                <a:lnTo>
                  <a:pt x="425" y="2"/>
                </a:lnTo>
                <a:lnTo>
                  <a:pt x="426" y="2"/>
                </a:lnTo>
                <a:lnTo>
                  <a:pt x="428" y="2"/>
                </a:lnTo>
                <a:lnTo>
                  <a:pt x="430" y="2"/>
                </a:lnTo>
                <a:lnTo>
                  <a:pt x="431" y="2"/>
                </a:lnTo>
                <a:lnTo>
                  <a:pt x="433" y="2"/>
                </a:lnTo>
                <a:lnTo>
                  <a:pt x="435" y="2"/>
                </a:lnTo>
                <a:lnTo>
                  <a:pt x="436" y="2"/>
                </a:lnTo>
                <a:lnTo>
                  <a:pt x="438" y="2"/>
                </a:lnTo>
                <a:lnTo>
                  <a:pt x="439" y="2"/>
                </a:lnTo>
                <a:lnTo>
                  <a:pt x="441" y="2"/>
                </a:lnTo>
                <a:lnTo>
                  <a:pt x="443" y="2"/>
                </a:lnTo>
                <a:lnTo>
                  <a:pt x="444" y="2"/>
                </a:lnTo>
                <a:lnTo>
                  <a:pt x="446" y="2"/>
                </a:lnTo>
                <a:lnTo>
                  <a:pt x="448" y="2"/>
                </a:lnTo>
                <a:lnTo>
                  <a:pt x="449" y="2"/>
                </a:lnTo>
                <a:lnTo>
                  <a:pt x="451" y="2"/>
                </a:lnTo>
                <a:lnTo>
                  <a:pt x="452" y="2"/>
                </a:lnTo>
                <a:lnTo>
                  <a:pt x="454" y="2"/>
                </a:lnTo>
                <a:lnTo>
                  <a:pt x="456" y="2"/>
                </a:lnTo>
                <a:lnTo>
                  <a:pt x="457" y="2"/>
                </a:lnTo>
                <a:lnTo>
                  <a:pt x="459" y="2"/>
                </a:lnTo>
                <a:lnTo>
                  <a:pt x="462" y="0"/>
                </a:lnTo>
                <a:lnTo>
                  <a:pt x="464" y="0"/>
                </a:lnTo>
                <a:lnTo>
                  <a:pt x="466" y="0"/>
                </a:lnTo>
                <a:lnTo>
                  <a:pt x="467"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33" name="Freeform 859"/>
          <p:cNvSpPr>
            <a:spLocks/>
          </p:cNvSpPr>
          <p:nvPr/>
        </p:nvSpPr>
        <p:spPr bwMode="auto">
          <a:xfrm>
            <a:off x="8790389" y="1502413"/>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34" name="Freeform 860"/>
          <p:cNvSpPr>
            <a:spLocks/>
          </p:cNvSpPr>
          <p:nvPr/>
        </p:nvSpPr>
        <p:spPr bwMode="auto">
          <a:xfrm>
            <a:off x="8397838" y="1090228"/>
            <a:ext cx="2024" cy="6246"/>
          </a:xfrm>
          <a:custGeom>
            <a:avLst/>
            <a:gdLst>
              <a:gd name="T0" fmla="*/ 1 w 1"/>
              <a:gd name="T1" fmla="*/ 3 h 3"/>
              <a:gd name="T2" fmla="*/ 1 w 1"/>
              <a:gd name="T3" fmla="*/ 1 h 3"/>
              <a:gd name="T4" fmla="*/ 0 w 1"/>
              <a:gd name="T5" fmla="*/ 1 h 3"/>
              <a:gd name="T6" fmla="*/ 1 w 1"/>
              <a:gd name="T7" fmla="*/ 1 h 3"/>
              <a:gd name="T8" fmla="*/ 1 w 1"/>
              <a:gd name="T9" fmla="*/ 0 h 3"/>
              <a:gd name="T10" fmla="*/ 1 w 1"/>
              <a:gd name="T11" fmla="*/ 1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lnTo>
                  <a:pt x="1" y="1"/>
                </a:lnTo>
                <a:lnTo>
                  <a:pt x="0" y="1"/>
                </a:lnTo>
                <a:lnTo>
                  <a:pt x="1" y="1"/>
                </a:lnTo>
                <a:lnTo>
                  <a:pt x="1" y="0"/>
                </a:lnTo>
                <a:lnTo>
                  <a:pt x="1" y="1"/>
                </a:lnTo>
                <a:lnTo>
                  <a:pt x="1"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35" name="Freeform 861"/>
          <p:cNvSpPr>
            <a:spLocks/>
          </p:cNvSpPr>
          <p:nvPr/>
        </p:nvSpPr>
        <p:spPr bwMode="auto">
          <a:xfrm>
            <a:off x="8397838" y="1083983"/>
            <a:ext cx="0" cy="6246"/>
          </a:xfrm>
          <a:custGeom>
            <a:avLst/>
            <a:gdLst>
              <a:gd name="T0" fmla="*/ 3 h 3"/>
              <a:gd name="T1" fmla="*/ 1 h 3"/>
              <a:gd name="T2" fmla="*/ 0 h 3"/>
              <a:gd name="T3" fmla="*/ 1 h 3"/>
              <a:gd name="T4" fmla="*/ 3 h 3"/>
            </a:gdLst>
            <a:ahLst/>
            <a:cxnLst>
              <a:cxn ang="0">
                <a:pos x="0" y="T0"/>
              </a:cxn>
              <a:cxn ang="0">
                <a:pos x="0" y="T1"/>
              </a:cxn>
              <a:cxn ang="0">
                <a:pos x="0" y="T2"/>
              </a:cxn>
              <a:cxn ang="0">
                <a:pos x="0" y="T3"/>
              </a:cxn>
              <a:cxn ang="0">
                <a:pos x="0" y="T4"/>
              </a:cxn>
            </a:cxnLst>
            <a:rect l="0" t="0" r="r" b="b"/>
            <a:pathLst>
              <a:path h="3">
                <a:moveTo>
                  <a:pt x="0" y="3"/>
                </a:moveTo>
                <a:lnTo>
                  <a:pt x="0" y="1"/>
                </a:lnTo>
                <a:lnTo>
                  <a:pt x="0" y="0"/>
                </a:lnTo>
                <a:lnTo>
                  <a:pt x="0" y="1"/>
                </a:lnTo>
                <a:lnTo>
                  <a:pt x="0"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36" name="Freeform 862"/>
          <p:cNvSpPr>
            <a:spLocks/>
          </p:cNvSpPr>
          <p:nvPr/>
        </p:nvSpPr>
        <p:spPr bwMode="auto">
          <a:xfrm>
            <a:off x="8393791" y="1069410"/>
            <a:ext cx="404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37" name="Freeform 863"/>
          <p:cNvSpPr>
            <a:spLocks/>
          </p:cNvSpPr>
          <p:nvPr/>
        </p:nvSpPr>
        <p:spPr bwMode="auto">
          <a:xfrm>
            <a:off x="8379628" y="1054839"/>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38" name="Freeform 864"/>
          <p:cNvSpPr>
            <a:spLocks/>
          </p:cNvSpPr>
          <p:nvPr/>
        </p:nvSpPr>
        <p:spPr bwMode="auto">
          <a:xfrm>
            <a:off x="7418484" y="1048593"/>
            <a:ext cx="1392140" cy="1234475"/>
          </a:xfrm>
          <a:custGeom>
            <a:avLst/>
            <a:gdLst>
              <a:gd name="T0" fmla="*/ 482 w 688"/>
              <a:gd name="T1" fmla="*/ 10 h 593"/>
              <a:gd name="T2" fmla="*/ 492 w 688"/>
              <a:gd name="T3" fmla="*/ 26 h 593"/>
              <a:gd name="T4" fmla="*/ 498 w 688"/>
              <a:gd name="T5" fmla="*/ 48 h 593"/>
              <a:gd name="T6" fmla="*/ 510 w 688"/>
              <a:gd name="T7" fmla="*/ 66 h 593"/>
              <a:gd name="T8" fmla="*/ 526 w 688"/>
              <a:gd name="T9" fmla="*/ 80 h 593"/>
              <a:gd name="T10" fmla="*/ 536 w 688"/>
              <a:gd name="T11" fmla="*/ 95 h 593"/>
              <a:gd name="T12" fmla="*/ 546 w 688"/>
              <a:gd name="T13" fmla="*/ 110 h 593"/>
              <a:gd name="T14" fmla="*/ 562 w 688"/>
              <a:gd name="T15" fmla="*/ 105 h 593"/>
              <a:gd name="T16" fmla="*/ 578 w 688"/>
              <a:gd name="T17" fmla="*/ 115 h 593"/>
              <a:gd name="T18" fmla="*/ 588 w 688"/>
              <a:gd name="T19" fmla="*/ 129 h 593"/>
              <a:gd name="T20" fmla="*/ 606 w 688"/>
              <a:gd name="T21" fmla="*/ 129 h 593"/>
              <a:gd name="T22" fmla="*/ 626 w 688"/>
              <a:gd name="T23" fmla="*/ 134 h 593"/>
              <a:gd name="T24" fmla="*/ 642 w 688"/>
              <a:gd name="T25" fmla="*/ 147 h 593"/>
              <a:gd name="T26" fmla="*/ 652 w 688"/>
              <a:gd name="T27" fmla="*/ 165 h 593"/>
              <a:gd name="T28" fmla="*/ 653 w 688"/>
              <a:gd name="T29" fmla="*/ 190 h 593"/>
              <a:gd name="T30" fmla="*/ 667 w 688"/>
              <a:gd name="T31" fmla="*/ 204 h 593"/>
              <a:gd name="T32" fmla="*/ 678 w 688"/>
              <a:gd name="T33" fmla="*/ 221 h 593"/>
              <a:gd name="T34" fmla="*/ 686 w 688"/>
              <a:gd name="T35" fmla="*/ 232 h 593"/>
              <a:gd name="T36" fmla="*/ 681 w 688"/>
              <a:gd name="T37" fmla="*/ 252 h 593"/>
              <a:gd name="T38" fmla="*/ 671 w 688"/>
              <a:gd name="T39" fmla="*/ 270 h 593"/>
              <a:gd name="T40" fmla="*/ 662 w 688"/>
              <a:gd name="T41" fmla="*/ 281 h 593"/>
              <a:gd name="T42" fmla="*/ 655 w 688"/>
              <a:gd name="T43" fmla="*/ 302 h 593"/>
              <a:gd name="T44" fmla="*/ 650 w 688"/>
              <a:gd name="T45" fmla="*/ 316 h 593"/>
              <a:gd name="T46" fmla="*/ 650 w 688"/>
              <a:gd name="T47" fmla="*/ 330 h 593"/>
              <a:gd name="T48" fmla="*/ 639 w 688"/>
              <a:gd name="T49" fmla="*/ 347 h 593"/>
              <a:gd name="T50" fmla="*/ 634 w 688"/>
              <a:gd name="T51" fmla="*/ 366 h 593"/>
              <a:gd name="T52" fmla="*/ 622 w 688"/>
              <a:gd name="T53" fmla="*/ 383 h 593"/>
              <a:gd name="T54" fmla="*/ 613 w 688"/>
              <a:gd name="T55" fmla="*/ 402 h 593"/>
              <a:gd name="T56" fmla="*/ 604 w 688"/>
              <a:gd name="T57" fmla="*/ 423 h 593"/>
              <a:gd name="T58" fmla="*/ 603 w 688"/>
              <a:gd name="T59" fmla="*/ 441 h 593"/>
              <a:gd name="T60" fmla="*/ 603 w 688"/>
              <a:gd name="T61" fmla="*/ 456 h 593"/>
              <a:gd name="T62" fmla="*/ 595 w 688"/>
              <a:gd name="T63" fmla="*/ 472 h 593"/>
              <a:gd name="T64" fmla="*/ 590 w 688"/>
              <a:gd name="T65" fmla="*/ 485 h 593"/>
              <a:gd name="T66" fmla="*/ 588 w 688"/>
              <a:gd name="T67" fmla="*/ 508 h 593"/>
              <a:gd name="T68" fmla="*/ 583 w 688"/>
              <a:gd name="T69" fmla="*/ 528 h 593"/>
              <a:gd name="T70" fmla="*/ 575 w 688"/>
              <a:gd name="T71" fmla="*/ 549 h 593"/>
              <a:gd name="T72" fmla="*/ 565 w 688"/>
              <a:gd name="T73" fmla="*/ 566 h 593"/>
              <a:gd name="T74" fmla="*/ 559 w 688"/>
              <a:gd name="T75" fmla="*/ 584 h 593"/>
              <a:gd name="T76" fmla="*/ 485 w 688"/>
              <a:gd name="T77" fmla="*/ 588 h 593"/>
              <a:gd name="T78" fmla="*/ 340 w 688"/>
              <a:gd name="T79" fmla="*/ 569 h 593"/>
              <a:gd name="T80" fmla="*/ 247 w 688"/>
              <a:gd name="T81" fmla="*/ 543 h 593"/>
              <a:gd name="T82" fmla="*/ 212 w 688"/>
              <a:gd name="T83" fmla="*/ 479 h 593"/>
              <a:gd name="T84" fmla="*/ 167 w 688"/>
              <a:gd name="T85" fmla="*/ 435 h 593"/>
              <a:gd name="T86" fmla="*/ 142 w 688"/>
              <a:gd name="T87" fmla="*/ 343 h 593"/>
              <a:gd name="T88" fmla="*/ 111 w 688"/>
              <a:gd name="T89" fmla="*/ 257 h 593"/>
              <a:gd name="T90" fmla="*/ 101 w 688"/>
              <a:gd name="T91" fmla="*/ 214 h 593"/>
              <a:gd name="T92" fmla="*/ 91 w 688"/>
              <a:gd name="T93" fmla="*/ 157 h 593"/>
              <a:gd name="T94" fmla="*/ 72 w 688"/>
              <a:gd name="T95" fmla="*/ 103 h 593"/>
              <a:gd name="T96" fmla="*/ 2 w 688"/>
              <a:gd name="T97" fmla="*/ 82 h 593"/>
              <a:gd name="T98" fmla="*/ 20 w 688"/>
              <a:gd name="T99" fmla="*/ 15 h 593"/>
              <a:gd name="T100" fmla="*/ 47 w 688"/>
              <a:gd name="T101" fmla="*/ 13 h 593"/>
              <a:gd name="T102" fmla="*/ 77 w 688"/>
              <a:gd name="T103" fmla="*/ 13 h 593"/>
              <a:gd name="T104" fmla="*/ 113 w 688"/>
              <a:gd name="T105" fmla="*/ 12 h 593"/>
              <a:gd name="T106" fmla="*/ 181 w 688"/>
              <a:gd name="T107" fmla="*/ 10 h 593"/>
              <a:gd name="T108" fmla="*/ 224 w 688"/>
              <a:gd name="T109" fmla="*/ 10 h 593"/>
              <a:gd name="T110" fmla="*/ 252 w 688"/>
              <a:gd name="T111" fmla="*/ 8 h 593"/>
              <a:gd name="T112" fmla="*/ 292 w 688"/>
              <a:gd name="T113" fmla="*/ 7 h 593"/>
              <a:gd name="T114" fmla="*/ 327 w 688"/>
              <a:gd name="T115" fmla="*/ 5 h 593"/>
              <a:gd name="T116" fmla="*/ 377 w 688"/>
              <a:gd name="T117" fmla="*/ 3 h 593"/>
              <a:gd name="T118" fmla="*/ 423 w 688"/>
              <a:gd name="T119" fmla="*/ 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8" h="593">
                <a:moveTo>
                  <a:pt x="467" y="0"/>
                </a:moveTo>
                <a:lnTo>
                  <a:pt x="469" y="0"/>
                </a:lnTo>
                <a:lnTo>
                  <a:pt x="470" y="0"/>
                </a:lnTo>
                <a:lnTo>
                  <a:pt x="472" y="0"/>
                </a:lnTo>
                <a:lnTo>
                  <a:pt x="474" y="0"/>
                </a:lnTo>
                <a:lnTo>
                  <a:pt x="474" y="2"/>
                </a:lnTo>
                <a:lnTo>
                  <a:pt x="474" y="3"/>
                </a:lnTo>
                <a:lnTo>
                  <a:pt x="475" y="3"/>
                </a:lnTo>
                <a:lnTo>
                  <a:pt x="475" y="5"/>
                </a:lnTo>
                <a:lnTo>
                  <a:pt x="477" y="7"/>
                </a:lnTo>
                <a:lnTo>
                  <a:pt x="479" y="7"/>
                </a:lnTo>
                <a:lnTo>
                  <a:pt x="477" y="7"/>
                </a:lnTo>
                <a:lnTo>
                  <a:pt x="479" y="7"/>
                </a:lnTo>
                <a:lnTo>
                  <a:pt x="479" y="8"/>
                </a:lnTo>
                <a:lnTo>
                  <a:pt x="480" y="8"/>
                </a:lnTo>
                <a:lnTo>
                  <a:pt x="480" y="10"/>
                </a:lnTo>
                <a:lnTo>
                  <a:pt x="482" y="10"/>
                </a:lnTo>
                <a:lnTo>
                  <a:pt x="482" y="12"/>
                </a:lnTo>
                <a:lnTo>
                  <a:pt x="484" y="12"/>
                </a:lnTo>
                <a:lnTo>
                  <a:pt x="485" y="13"/>
                </a:lnTo>
                <a:lnTo>
                  <a:pt x="485" y="15"/>
                </a:lnTo>
                <a:lnTo>
                  <a:pt x="484" y="15"/>
                </a:lnTo>
                <a:lnTo>
                  <a:pt x="484" y="17"/>
                </a:lnTo>
                <a:lnTo>
                  <a:pt x="484" y="18"/>
                </a:lnTo>
                <a:lnTo>
                  <a:pt x="484" y="20"/>
                </a:lnTo>
                <a:lnTo>
                  <a:pt x="484" y="21"/>
                </a:lnTo>
                <a:lnTo>
                  <a:pt x="485" y="21"/>
                </a:lnTo>
                <a:lnTo>
                  <a:pt x="485" y="23"/>
                </a:lnTo>
                <a:lnTo>
                  <a:pt x="487" y="23"/>
                </a:lnTo>
                <a:lnTo>
                  <a:pt x="487" y="25"/>
                </a:lnTo>
                <a:lnTo>
                  <a:pt x="488" y="25"/>
                </a:lnTo>
                <a:lnTo>
                  <a:pt x="490" y="25"/>
                </a:lnTo>
                <a:lnTo>
                  <a:pt x="492" y="25"/>
                </a:lnTo>
                <a:lnTo>
                  <a:pt x="492" y="26"/>
                </a:lnTo>
                <a:lnTo>
                  <a:pt x="493" y="26"/>
                </a:lnTo>
                <a:lnTo>
                  <a:pt x="493" y="28"/>
                </a:lnTo>
                <a:lnTo>
                  <a:pt x="493" y="30"/>
                </a:lnTo>
                <a:lnTo>
                  <a:pt x="493" y="31"/>
                </a:lnTo>
                <a:lnTo>
                  <a:pt x="493" y="33"/>
                </a:lnTo>
                <a:lnTo>
                  <a:pt x="493" y="35"/>
                </a:lnTo>
                <a:lnTo>
                  <a:pt x="493" y="36"/>
                </a:lnTo>
                <a:lnTo>
                  <a:pt x="495" y="36"/>
                </a:lnTo>
                <a:lnTo>
                  <a:pt x="495" y="38"/>
                </a:lnTo>
                <a:lnTo>
                  <a:pt x="495" y="39"/>
                </a:lnTo>
                <a:lnTo>
                  <a:pt x="497" y="39"/>
                </a:lnTo>
                <a:lnTo>
                  <a:pt x="497" y="41"/>
                </a:lnTo>
                <a:lnTo>
                  <a:pt x="497" y="43"/>
                </a:lnTo>
                <a:lnTo>
                  <a:pt x="497" y="44"/>
                </a:lnTo>
                <a:lnTo>
                  <a:pt x="497" y="46"/>
                </a:lnTo>
                <a:lnTo>
                  <a:pt x="497" y="48"/>
                </a:lnTo>
                <a:lnTo>
                  <a:pt x="498" y="48"/>
                </a:lnTo>
                <a:lnTo>
                  <a:pt x="498" y="49"/>
                </a:lnTo>
                <a:lnTo>
                  <a:pt x="498" y="51"/>
                </a:lnTo>
                <a:lnTo>
                  <a:pt x="500" y="53"/>
                </a:lnTo>
                <a:lnTo>
                  <a:pt x="500" y="54"/>
                </a:lnTo>
                <a:lnTo>
                  <a:pt x="500" y="56"/>
                </a:lnTo>
                <a:lnTo>
                  <a:pt x="502" y="56"/>
                </a:lnTo>
                <a:lnTo>
                  <a:pt x="502" y="57"/>
                </a:lnTo>
                <a:lnTo>
                  <a:pt x="503" y="57"/>
                </a:lnTo>
                <a:lnTo>
                  <a:pt x="503" y="59"/>
                </a:lnTo>
                <a:lnTo>
                  <a:pt x="505" y="59"/>
                </a:lnTo>
                <a:lnTo>
                  <a:pt x="505" y="61"/>
                </a:lnTo>
                <a:lnTo>
                  <a:pt x="506" y="61"/>
                </a:lnTo>
                <a:lnTo>
                  <a:pt x="506" y="62"/>
                </a:lnTo>
                <a:lnTo>
                  <a:pt x="508" y="62"/>
                </a:lnTo>
                <a:lnTo>
                  <a:pt x="508" y="64"/>
                </a:lnTo>
                <a:lnTo>
                  <a:pt x="508" y="66"/>
                </a:lnTo>
                <a:lnTo>
                  <a:pt x="510" y="66"/>
                </a:lnTo>
                <a:lnTo>
                  <a:pt x="511" y="67"/>
                </a:lnTo>
                <a:lnTo>
                  <a:pt x="513" y="67"/>
                </a:lnTo>
                <a:lnTo>
                  <a:pt x="513" y="69"/>
                </a:lnTo>
                <a:lnTo>
                  <a:pt x="515" y="69"/>
                </a:lnTo>
                <a:lnTo>
                  <a:pt x="516" y="69"/>
                </a:lnTo>
                <a:lnTo>
                  <a:pt x="516" y="70"/>
                </a:lnTo>
                <a:lnTo>
                  <a:pt x="518" y="70"/>
                </a:lnTo>
                <a:lnTo>
                  <a:pt x="519" y="72"/>
                </a:lnTo>
                <a:lnTo>
                  <a:pt x="521" y="72"/>
                </a:lnTo>
                <a:lnTo>
                  <a:pt x="521" y="74"/>
                </a:lnTo>
                <a:lnTo>
                  <a:pt x="523" y="74"/>
                </a:lnTo>
                <a:lnTo>
                  <a:pt x="523" y="75"/>
                </a:lnTo>
                <a:lnTo>
                  <a:pt x="524" y="75"/>
                </a:lnTo>
                <a:lnTo>
                  <a:pt x="524" y="77"/>
                </a:lnTo>
                <a:lnTo>
                  <a:pt x="524" y="79"/>
                </a:lnTo>
                <a:lnTo>
                  <a:pt x="526" y="79"/>
                </a:lnTo>
                <a:lnTo>
                  <a:pt x="526" y="80"/>
                </a:lnTo>
                <a:lnTo>
                  <a:pt x="526" y="82"/>
                </a:lnTo>
                <a:lnTo>
                  <a:pt x="528" y="82"/>
                </a:lnTo>
                <a:lnTo>
                  <a:pt x="528" y="84"/>
                </a:lnTo>
                <a:lnTo>
                  <a:pt x="529" y="84"/>
                </a:lnTo>
                <a:lnTo>
                  <a:pt x="531" y="84"/>
                </a:lnTo>
                <a:lnTo>
                  <a:pt x="531" y="85"/>
                </a:lnTo>
                <a:lnTo>
                  <a:pt x="531" y="87"/>
                </a:lnTo>
                <a:lnTo>
                  <a:pt x="533" y="87"/>
                </a:lnTo>
                <a:lnTo>
                  <a:pt x="531" y="87"/>
                </a:lnTo>
                <a:lnTo>
                  <a:pt x="533" y="87"/>
                </a:lnTo>
                <a:lnTo>
                  <a:pt x="533" y="88"/>
                </a:lnTo>
                <a:lnTo>
                  <a:pt x="533" y="90"/>
                </a:lnTo>
                <a:lnTo>
                  <a:pt x="534" y="90"/>
                </a:lnTo>
                <a:lnTo>
                  <a:pt x="534" y="92"/>
                </a:lnTo>
                <a:lnTo>
                  <a:pt x="534" y="93"/>
                </a:lnTo>
                <a:lnTo>
                  <a:pt x="536" y="93"/>
                </a:lnTo>
                <a:lnTo>
                  <a:pt x="536" y="95"/>
                </a:lnTo>
                <a:lnTo>
                  <a:pt x="536" y="97"/>
                </a:lnTo>
                <a:lnTo>
                  <a:pt x="536" y="98"/>
                </a:lnTo>
                <a:lnTo>
                  <a:pt x="536" y="100"/>
                </a:lnTo>
                <a:lnTo>
                  <a:pt x="536" y="102"/>
                </a:lnTo>
                <a:lnTo>
                  <a:pt x="536" y="103"/>
                </a:lnTo>
                <a:lnTo>
                  <a:pt x="536" y="105"/>
                </a:lnTo>
                <a:lnTo>
                  <a:pt x="537" y="105"/>
                </a:lnTo>
                <a:lnTo>
                  <a:pt x="536" y="105"/>
                </a:lnTo>
                <a:lnTo>
                  <a:pt x="537" y="105"/>
                </a:lnTo>
                <a:lnTo>
                  <a:pt x="537" y="106"/>
                </a:lnTo>
                <a:lnTo>
                  <a:pt x="539" y="106"/>
                </a:lnTo>
                <a:lnTo>
                  <a:pt x="539" y="108"/>
                </a:lnTo>
                <a:lnTo>
                  <a:pt x="541" y="108"/>
                </a:lnTo>
                <a:lnTo>
                  <a:pt x="542" y="108"/>
                </a:lnTo>
                <a:lnTo>
                  <a:pt x="542" y="110"/>
                </a:lnTo>
                <a:lnTo>
                  <a:pt x="544" y="110"/>
                </a:lnTo>
                <a:lnTo>
                  <a:pt x="546" y="110"/>
                </a:lnTo>
                <a:lnTo>
                  <a:pt x="546" y="111"/>
                </a:lnTo>
                <a:lnTo>
                  <a:pt x="547" y="111"/>
                </a:lnTo>
                <a:lnTo>
                  <a:pt x="547" y="113"/>
                </a:lnTo>
                <a:lnTo>
                  <a:pt x="549" y="113"/>
                </a:lnTo>
                <a:lnTo>
                  <a:pt x="551" y="113"/>
                </a:lnTo>
                <a:lnTo>
                  <a:pt x="551" y="111"/>
                </a:lnTo>
                <a:lnTo>
                  <a:pt x="552" y="111"/>
                </a:lnTo>
                <a:lnTo>
                  <a:pt x="554" y="111"/>
                </a:lnTo>
                <a:lnTo>
                  <a:pt x="554" y="110"/>
                </a:lnTo>
                <a:lnTo>
                  <a:pt x="555" y="110"/>
                </a:lnTo>
                <a:lnTo>
                  <a:pt x="555" y="108"/>
                </a:lnTo>
                <a:lnTo>
                  <a:pt x="557" y="108"/>
                </a:lnTo>
                <a:lnTo>
                  <a:pt x="557" y="106"/>
                </a:lnTo>
                <a:lnTo>
                  <a:pt x="559" y="106"/>
                </a:lnTo>
                <a:lnTo>
                  <a:pt x="560" y="106"/>
                </a:lnTo>
                <a:lnTo>
                  <a:pt x="560" y="105"/>
                </a:lnTo>
                <a:lnTo>
                  <a:pt x="562" y="105"/>
                </a:lnTo>
                <a:lnTo>
                  <a:pt x="564" y="105"/>
                </a:lnTo>
                <a:lnTo>
                  <a:pt x="565" y="105"/>
                </a:lnTo>
                <a:lnTo>
                  <a:pt x="565" y="106"/>
                </a:lnTo>
                <a:lnTo>
                  <a:pt x="567" y="106"/>
                </a:lnTo>
                <a:lnTo>
                  <a:pt x="567" y="105"/>
                </a:lnTo>
                <a:lnTo>
                  <a:pt x="569" y="105"/>
                </a:lnTo>
                <a:lnTo>
                  <a:pt x="570" y="105"/>
                </a:lnTo>
                <a:lnTo>
                  <a:pt x="572" y="106"/>
                </a:lnTo>
                <a:lnTo>
                  <a:pt x="573" y="106"/>
                </a:lnTo>
                <a:lnTo>
                  <a:pt x="573" y="108"/>
                </a:lnTo>
                <a:lnTo>
                  <a:pt x="575" y="108"/>
                </a:lnTo>
                <a:lnTo>
                  <a:pt x="577" y="108"/>
                </a:lnTo>
                <a:lnTo>
                  <a:pt x="577" y="110"/>
                </a:lnTo>
                <a:lnTo>
                  <a:pt x="578" y="110"/>
                </a:lnTo>
                <a:lnTo>
                  <a:pt x="578" y="111"/>
                </a:lnTo>
                <a:lnTo>
                  <a:pt x="578" y="113"/>
                </a:lnTo>
                <a:lnTo>
                  <a:pt x="578" y="115"/>
                </a:lnTo>
                <a:lnTo>
                  <a:pt x="580" y="115"/>
                </a:lnTo>
                <a:lnTo>
                  <a:pt x="580" y="116"/>
                </a:lnTo>
                <a:lnTo>
                  <a:pt x="582" y="116"/>
                </a:lnTo>
                <a:lnTo>
                  <a:pt x="582" y="118"/>
                </a:lnTo>
                <a:lnTo>
                  <a:pt x="582" y="119"/>
                </a:lnTo>
                <a:lnTo>
                  <a:pt x="583" y="119"/>
                </a:lnTo>
                <a:lnTo>
                  <a:pt x="582" y="119"/>
                </a:lnTo>
                <a:lnTo>
                  <a:pt x="583" y="119"/>
                </a:lnTo>
                <a:lnTo>
                  <a:pt x="583" y="121"/>
                </a:lnTo>
                <a:lnTo>
                  <a:pt x="583" y="123"/>
                </a:lnTo>
                <a:lnTo>
                  <a:pt x="585" y="123"/>
                </a:lnTo>
                <a:lnTo>
                  <a:pt x="585" y="124"/>
                </a:lnTo>
                <a:lnTo>
                  <a:pt x="585" y="126"/>
                </a:lnTo>
                <a:lnTo>
                  <a:pt x="586" y="126"/>
                </a:lnTo>
                <a:lnTo>
                  <a:pt x="586" y="128"/>
                </a:lnTo>
                <a:lnTo>
                  <a:pt x="588" y="128"/>
                </a:lnTo>
                <a:lnTo>
                  <a:pt x="588" y="129"/>
                </a:lnTo>
                <a:lnTo>
                  <a:pt x="590" y="129"/>
                </a:lnTo>
                <a:lnTo>
                  <a:pt x="590" y="131"/>
                </a:lnTo>
                <a:lnTo>
                  <a:pt x="591" y="131"/>
                </a:lnTo>
                <a:lnTo>
                  <a:pt x="591" y="133"/>
                </a:lnTo>
                <a:lnTo>
                  <a:pt x="593" y="133"/>
                </a:lnTo>
                <a:lnTo>
                  <a:pt x="593" y="134"/>
                </a:lnTo>
                <a:lnTo>
                  <a:pt x="595" y="134"/>
                </a:lnTo>
                <a:lnTo>
                  <a:pt x="596" y="134"/>
                </a:lnTo>
                <a:lnTo>
                  <a:pt x="598" y="134"/>
                </a:lnTo>
                <a:lnTo>
                  <a:pt x="600" y="134"/>
                </a:lnTo>
                <a:lnTo>
                  <a:pt x="601" y="134"/>
                </a:lnTo>
                <a:lnTo>
                  <a:pt x="601" y="133"/>
                </a:lnTo>
                <a:lnTo>
                  <a:pt x="603" y="133"/>
                </a:lnTo>
                <a:lnTo>
                  <a:pt x="604" y="133"/>
                </a:lnTo>
                <a:lnTo>
                  <a:pt x="604" y="131"/>
                </a:lnTo>
                <a:lnTo>
                  <a:pt x="606" y="131"/>
                </a:lnTo>
                <a:lnTo>
                  <a:pt x="606" y="129"/>
                </a:lnTo>
                <a:lnTo>
                  <a:pt x="608" y="129"/>
                </a:lnTo>
                <a:lnTo>
                  <a:pt x="608" y="131"/>
                </a:lnTo>
                <a:lnTo>
                  <a:pt x="609" y="131"/>
                </a:lnTo>
                <a:lnTo>
                  <a:pt x="609" y="133"/>
                </a:lnTo>
                <a:lnTo>
                  <a:pt x="611" y="133"/>
                </a:lnTo>
                <a:lnTo>
                  <a:pt x="613" y="133"/>
                </a:lnTo>
                <a:lnTo>
                  <a:pt x="613" y="131"/>
                </a:lnTo>
                <a:lnTo>
                  <a:pt x="614" y="131"/>
                </a:lnTo>
                <a:lnTo>
                  <a:pt x="616" y="131"/>
                </a:lnTo>
                <a:lnTo>
                  <a:pt x="616" y="133"/>
                </a:lnTo>
                <a:lnTo>
                  <a:pt x="618" y="133"/>
                </a:lnTo>
                <a:lnTo>
                  <a:pt x="619" y="133"/>
                </a:lnTo>
                <a:lnTo>
                  <a:pt x="621" y="133"/>
                </a:lnTo>
                <a:lnTo>
                  <a:pt x="622" y="133"/>
                </a:lnTo>
                <a:lnTo>
                  <a:pt x="624" y="133"/>
                </a:lnTo>
                <a:lnTo>
                  <a:pt x="624" y="134"/>
                </a:lnTo>
                <a:lnTo>
                  <a:pt x="626" y="134"/>
                </a:lnTo>
                <a:lnTo>
                  <a:pt x="627" y="136"/>
                </a:lnTo>
                <a:lnTo>
                  <a:pt x="627" y="137"/>
                </a:lnTo>
                <a:lnTo>
                  <a:pt x="629" y="137"/>
                </a:lnTo>
                <a:lnTo>
                  <a:pt x="631" y="137"/>
                </a:lnTo>
                <a:lnTo>
                  <a:pt x="631" y="139"/>
                </a:lnTo>
                <a:lnTo>
                  <a:pt x="632" y="139"/>
                </a:lnTo>
                <a:lnTo>
                  <a:pt x="632" y="141"/>
                </a:lnTo>
                <a:lnTo>
                  <a:pt x="634" y="141"/>
                </a:lnTo>
                <a:lnTo>
                  <a:pt x="634" y="142"/>
                </a:lnTo>
                <a:lnTo>
                  <a:pt x="635" y="142"/>
                </a:lnTo>
                <a:lnTo>
                  <a:pt x="637" y="142"/>
                </a:lnTo>
                <a:lnTo>
                  <a:pt x="637" y="144"/>
                </a:lnTo>
                <a:lnTo>
                  <a:pt x="639" y="144"/>
                </a:lnTo>
                <a:lnTo>
                  <a:pt x="639" y="146"/>
                </a:lnTo>
                <a:lnTo>
                  <a:pt x="640" y="146"/>
                </a:lnTo>
                <a:lnTo>
                  <a:pt x="640" y="147"/>
                </a:lnTo>
                <a:lnTo>
                  <a:pt x="642" y="147"/>
                </a:lnTo>
                <a:lnTo>
                  <a:pt x="642" y="149"/>
                </a:lnTo>
                <a:lnTo>
                  <a:pt x="644" y="149"/>
                </a:lnTo>
                <a:lnTo>
                  <a:pt x="645" y="149"/>
                </a:lnTo>
                <a:lnTo>
                  <a:pt x="645" y="151"/>
                </a:lnTo>
                <a:lnTo>
                  <a:pt x="647" y="151"/>
                </a:lnTo>
                <a:lnTo>
                  <a:pt x="647" y="152"/>
                </a:lnTo>
                <a:lnTo>
                  <a:pt x="649" y="152"/>
                </a:lnTo>
                <a:lnTo>
                  <a:pt x="649" y="154"/>
                </a:lnTo>
                <a:lnTo>
                  <a:pt x="649" y="155"/>
                </a:lnTo>
                <a:lnTo>
                  <a:pt x="650" y="155"/>
                </a:lnTo>
                <a:lnTo>
                  <a:pt x="650" y="157"/>
                </a:lnTo>
                <a:lnTo>
                  <a:pt x="650" y="159"/>
                </a:lnTo>
                <a:lnTo>
                  <a:pt x="652" y="159"/>
                </a:lnTo>
                <a:lnTo>
                  <a:pt x="652" y="160"/>
                </a:lnTo>
                <a:lnTo>
                  <a:pt x="652" y="162"/>
                </a:lnTo>
                <a:lnTo>
                  <a:pt x="652" y="164"/>
                </a:lnTo>
                <a:lnTo>
                  <a:pt x="652" y="165"/>
                </a:lnTo>
                <a:lnTo>
                  <a:pt x="652" y="167"/>
                </a:lnTo>
                <a:lnTo>
                  <a:pt x="652" y="169"/>
                </a:lnTo>
                <a:lnTo>
                  <a:pt x="652" y="170"/>
                </a:lnTo>
                <a:lnTo>
                  <a:pt x="652" y="172"/>
                </a:lnTo>
                <a:lnTo>
                  <a:pt x="650" y="172"/>
                </a:lnTo>
                <a:lnTo>
                  <a:pt x="652" y="172"/>
                </a:lnTo>
                <a:lnTo>
                  <a:pt x="652" y="173"/>
                </a:lnTo>
                <a:lnTo>
                  <a:pt x="652" y="175"/>
                </a:lnTo>
                <a:lnTo>
                  <a:pt x="652" y="177"/>
                </a:lnTo>
                <a:lnTo>
                  <a:pt x="652" y="178"/>
                </a:lnTo>
                <a:lnTo>
                  <a:pt x="652" y="180"/>
                </a:lnTo>
                <a:lnTo>
                  <a:pt x="652" y="182"/>
                </a:lnTo>
                <a:lnTo>
                  <a:pt x="652" y="183"/>
                </a:lnTo>
                <a:lnTo>
                  <a:pt x="652" y="185"/>
                </a:lnTo>
                <a:lnTo>
                  <a:pt x="653" y="186"/>
                </a:lnTo>
                <a:lnTo>
                  <a:pt x="653" y="188"/>
                </a:lnTo>
                <a:lnTo>
                  <a:pt x="653" y="190"/>
                </a:lnTo>
                <a:lnTo>
                  <a:pt x="655" y="190"/>
                </a:lnTo>
                <a:lnTo>
                  <a:pt x="655" y="191"/>
                </a:lnTo>
                <a:lnTo>
                  <a:pt x="655" y="193"/>
                </a:lnTo>
                <a:lnTo>
                  <a:pt x="657" y="193"/>
                </a:lnTo>
                <a:lnTo>
                  <a:pt x="657" y="195"/>
                </a:lnTo>
                <a:lnTo>
                  <a:pt x="658" y="195"/>
                </a:lnTo>
                <a:lnTo>
                  <a:pt x="658" y="196"/>
                </a:lnTo>
                <a:lnTo>
                  <a:pt x="660" y="196"/>
                </a:lnTo>
                <a:lnTo>
                  <a:pt x="660" y="198"/>
                </a:lnTo>
                <a:lnTo>
                  <a:pt x="662" y="198"/>
                </a:lnTo>
                <a:lnTo>
                  <a:pt x="662" y="200"/>
                </a:lnTo>
                <a:lnTo>
                  <a:pt x="663" y="200"/>
                </a:lnTo>
                <a:lnTo>
                  <a:pt x="663" y="201"/>
                </a:lnTo>
                <a:lnTo>
                  <a:pt x="665" y="201"/>
                </a:lnTo>
                <a:lnTo>
                  <a:pt x="665" y="203"/>
                </a:lnTo>
                <a:lnTo>
                  <a:pt x="667" y="203"/>
                </a:lnTo>
                <a:lnTo>
                  <a:pt x="667" y="204"/>
                </a:lnTo>
                <a:lnTo>
                  <a:pt x="667" y="206"/>
                </a:lnTo>
                <a:lnTo>
                  <a:pt x="668" y="206"/>
                </a:lnTo>
                <a:lnTo>
                  <a:pt x="668" y="208"/>
                </a:lnTo>
                <a:lnTo>
                  <a:pt x="670" y="208"/>
                </a:lnTo>
                <a:lnTo>
                  <a:pt x="671" y="208"/>
                </a:lnTo>
                <a:lnTo>
                  <a:pt x="671" y="209"/>
                </a:lnTo>
                <a:lnTo>
                  <a:pt x="673" y="209"/>
                </a:lnTo>
                <a:lnTo>
                  <a:pt x="673" y="211"/>
                </a:lnTo>
                <a:lnTo>
                  <a:pt x="675" y="211"/>
                </a:lnTo>
                <a:lnTo>
                  <a:pt x="675" y="213"/>
                </a:lnTo>
                <a:lnTo>
                  <a:pt x="676" y="213"/>
                </a:lnTo>
                <a:lnTo>
                  <a:pt x="676" y="214"/>
                </a:lnTo>
                <a:lnTo>
                  <a:pt x="676" y="216"/>
                </a:lnTo>
                <a:lnTo>
                  <a:pt x="676" y="218"/>
                </a:lnTo>
                <a:lnTo>
                  <a:pt x="676" y="219"/>
                </a:lnTo>
                <a:lnTo>
                  <a:pt x="678" y="219"/>
                </a:lnTo>
                <a:lnTo>
                  <a:pt x="678" y="221"/>
                </a:lnTo>
                <a:lnTo>
                  <a:pt x="678" y="222"/>
                </a:lnTo>
                <a:lnTo>
                  <a:pt x="678" y="224"/>
                </a:lnTo>
                <a:lnTo>
                  <a:pt x="680" y="224"/>
                </a:lnTo>
                <a:lnTo>
                  <a:pt x="680" y="226"/>
                </a:lnTo>
                <a:lnTo>
                  <a:pt x="680" y="224"/>
                </a:lnTo>
                <a:lnTo>
                  <a:pt x="681" y="226"/>
                </a:lnTo>
                <a:lnTo>
                  <a:pt x="681" y="224"/>
                </a:lnTo>
                <a:lnTo>
                  <a:pt x="681" y="226"/>
                </a:lnTo>
                <a:lnTo>
                  <a:pt x="683" y="226"/>
                </a:lnTo>
                <a:lnTo>
                  <a:pt x="683" y="227"/>
                </a:lnTo>
                <a:lnTo>
                  <a:pt x="685" y="227"/>
                </a:lnTo>
                <a:lnTo>
                  <a:pt x="683" y="227"/>
                </a:lnTo>
                <a:lnTo>
                  <a:pt x="683" y="229"/>
                </a:lnTo>
                <a:lnTo>
                  <a:pt x="683" y="231"/>
                </a:lnTo>
                <a:lnTo>
                  <a:pt x="685" y="231"/>
                </a:lnTo>
                <a:lnTo>
                  <a:pt x="685" y="232"/>
                </a:lnTo>
                <a:lnTo>
                  <a:pt x="686" y="232"/>
                </a:lnTo>
                <a:lnTo>
                  <a:pt x="686" y="234"/>
                </a:lnTo>
                <a:lnTo>
                  <a:pt x="688" y="234"/>
                </a:lnTo>
                <a:lnTo>
                  <a:pt x="688" y="236"/>
                </a:lnTo>
                <a:lnTo>
                  <a:pt x="688" y="237"/>
                </a:lnTo>
                <a:lnTo>
                  <a:pt x="688" y="239"/>
                </a:lnTo>
                <a:lnTo>
                  <a:pt x="688" y="240"/>
                </a:lnTo>
                <a:lnTo>
                  <a:pt x="688" y="242"/>
                </a:lnTo>
                <a:lnTo>
                  <a:pt x="688" y="244"/>
                </a:lnTo>
                <a:lnTo>
                  <a:pt x="688" y="245"/>
                </a:lnTo>
                <a:lnTo>
                  <a:pt x="686" y="245"/>
                </a:lnTo>
                <a:lnTo>
                  <a:pt x="686" y="247"/>
                </a:lnTo>
                <a:lnTo>
                  <a:pt x="685" y="247"/>
                </a:lnTo>
                <a:lnTo>
                  <a:pt x="685" y="249"/>
                </a:lnTo>
                <a:lnTo>
                  <a:pt x="685" y="250"/>
                </a:lnTo>
                <a:lnTo>
                  <a:pt x="683" y="250"/>
                </a:lnTo>
                <a:lnTo>
                  <a:pt x="683" y="252"/>
                </a:lnTo>
                <a:lnTo>
                  <a:pt x="681" y="252"/>
                </a:lnTo>
                <a:lnTo>
                  <a:pt x="680" y="253"/>
                </a:lnTo>
                <a:lnTo>
                  <a:pt x="680" y="255"/>
                </a:lnTo>
                <a:lnTo>
                  <a:pt x="680" y="257"/>
                </a:lnTo>
                <a:lnTo>
                  <a:pt x="681" y="257"/>
                </a:lnTo>
                <a:lnTo>
                  <a:pt x="681" y="258"/>
                </a:lnTo>
                <a:lnTo>
                  <a:pt x="680" y="258"/>
                </a:lnTo>
                <a:lnTo>
                  <a:pt x="680" y="260"/>
                </a:lnTo>
                <a:lnTo>
                  <a:pt x="678" y="260"/>
                </a:lnTo>
                <a:lnTo>
                  <a:pt x="678" y="262"/>
                </a:lnTo>
                <a:lnTo>
                  <a:pt x="676" y="262"/>
                </a:lnTo>
                <a:lnTo>
                  <a:pt x="675" y="263"/>
                </a:lnTo>
                <a:lnTo>
                  <a:pt x="675" y="265"/>
                </a:lnTo>
                <a:lnTo>
                  <a:pt x="673" y="265"/>
                </a:lnTo>
                <a:lnTo>
                  <a:pt x="673" y="267"/>
                </a:lnTo>
                <a:lnTo>
                  <a:pt x="671" y="267"/>
                </a:lnTo>
                <a:lnTo>
                  <a:pt x="671" y="268"/>
                </a:lnTo>
                <a:lnTo>
                  <a:pt x="671" y="270"/>
                </a:lnTo>
                <a:lnTo>
                  <a:pt x="671" y="271"/>
                </a:lnTo>
                <a:lnTo>
                  <a:pt x="670" y="271"/>
                </a:lnTo>
                <a:lnTo>
                  <a:pt x="670" y="273"/>
                </a:lnTo>
                <a:lnTo>
                  <a:pt x="668" y="273"/>
                </a:lnTo>
                <a:lnTo>
                  <a:pt x="667" y="273"/>
                </a:lnTo>
                <a:lnTo>
                  <a:pt x="665" y="273"/>
                </a:lnTo>
                <a:lnTo>
                  <a:pt x="663" y="273"/>
                </a:lnTo>
                <a:lnTo>
                  <a:pt x="663" y="275"/>
                </a:lnTo>
                <a:lnTo>
                  <a:pt x="662" y="275"/>
                </a:lnTo>
                <a:lnTo>
                  <a:pt x="662" y="276"/>
                </a:lnTo>
                <a:lnTo>
                  <a:pt x="660" y="276"/>
                </a:lnTo>
                <a:lnTo>
                  <a:pt x="660" y="278"/>
                </a:lnTo>
                <a:lnTo>
                  <a:pt x="662" y="278"/>
                </a:lnTo>
                <a:lnTo>
                  <a:pt x="662" y="280"/>
                </a:lnTo>
                <a:lnTo>
                  <a:pt x="663" y="280"/>
                </a:lnTo>
                <a:lnTo>
                  <a:pt x="663" y="281"/>
                </a:lnTo>
                <a:lnTo>
                  <a:pt x="662" y="281"/>
                </a:lnTo>
                <a:lnTo>
                  <a:pt x="662" y="283"/>
                </a:lnTo>
                <a:lnTo>
                  <a:pt x="662" y="285"/>
                </a:lnTo>
                <a:lnTo>
                  <a:pt x="660" y="285"/>
                </a:lnTo>
                <a:lnTo>
                  <a:pt x="660" y="286"/>
                </a:lnTo>
                <a:lnTo>
                  <a:pt x="660" y="288"/>
                </a:lnTo>
                <a:lnTo>
                  <a:pt x="658" y="288"/>
                </a:lnTo>
                <a:lnTo>
                  <a:pt x="658" y="289"/>
                </a:lnTo>
                <a:lnTo>
                  <a:pt x="658" y="291"/>
                </a:lnTo>
                <a:lnTo>
                  <a:pt x="658" y="293"/>
                </a:lnTo>
                <a:lnTo>
                  <a:pt x="658" y="294"/>
                </a:lnTo>
                <a:lnTo>
                  <a:pt x="658" y="296"/>
                </a:lnTo>
                <a:lnTo>
                  <a:pt x="657" y="296"/>
                </a:lnTo>
                <a:lnTo>
                  <a:pt x="657" y="298"/>
                </a:lnTo>
                <a:lnTo>
                  <a:pt x="655" y="298"/>
                </a:lnTo>
                <a:lnTo>
                  <a:pt x="655" y="299"/>
                </a:lnTo>
                <a:lnTo>
                  <a:pt x="655" y="301"/>
                </a:lnTo>
                <a:lnTo>
                  <a:pt x="655" y="302"/>
                </a:lnTo>
                <a:lnTo>
                  <a:pt x="653" y="302"/>
                </a:lnTo>
                <a:lnTo>
                  <a:pt x="653" y="304"/>
                </a:lnTo>
                <a:lnTo>
                  <a:pt x="652" y="304"/>
                </a:lnTo>
                <a:lnTo>
                  <a:pt x="652" y="306"/>
                </a:lnTo>
                <a:lnTo>
                  <a:pt x="650" y="306"/>
                </a:lnTo>
                <a:lnTo>
                  <a:pt x="650" y="307"/>
                </a:lnTo>
                <a:lnTo>
                  <a:pt x="649" y="307"/>
                </a:lnTo>
                <a:lnTo>
                  <a:pt x="649" y="309"/>
                </a:lnTo>
                <a:lnTo>
                  <a:pt x="649" y="311"/>
                </a:lnTo>
                <a:lnTo>
                  <a:pt x="650" y="311"/>
                </a:lnTo>
                <a:lnTo>
                  <a:pt x="650" y="312"/>
                </a:lnTo>
                <a:lnTo>
                  <a:pt x="652" y="312"/>
                </a:lnTo>
                <a:lnTo>
                  <a:pt x="650" y="312"/>
                </a:lnTo>
                <a:lnTo>
                  <a:pt x="652" y="312"/>
                </a:lnTo>
                <a:lnTo>
                  <a:pt x="650" y="312"/>
                </a:lnTo>
                <a:lnTo>
                  <a:pt x="650" y="314"/>
                </a:lnTo>
                <a:lnTo>
                  <a:pt x="650" y="316"/>
                </a:lnTo>
                <a:lnTo>
                  <a:pt x="650" y="317"/>
                </a:lnTo>
                <a:lnTo>
                  <a:pt x="650" y="319"/>
                </a:lnTo>
                <a:lnTo>
                  <a:pt x="650" y="320"/>
                </a:lnTo>
                <a:lnTo>
                  <a:pt x="649" y="320"/>
                </a:lnTo>
                <a:lnTo>
                  <a:pt x="649" y="322"/>
                </a:lnTo>
                <a:lnTo>
                  <a:pt x="650" y="322"/>
                </a:lnTo>
                <a:lnTo>
                  <a:pt x="649" y="322"/>
                </a:lnTo>
                <a:lnTo>
                  <a:pt x="649" y="324"/>
                </a:lnTo>
                <a:lnTo>
                  <a:pt x="649" y="325"/>
                </a:lnTo>
                <a:lnTo>
                  <a:pt x="650" y="325"/>
                </a:lnTo>
                <a:lnTo>
                  <a:pt x="650" y="327"/>
                </a:lnTo>
                <a:lnTo>
                  <a:pt x="650" y="329"/>
                </a:lnTo>
                <a:lnTo>
                  <a:pt x="652" y="329"/>
                </a:lnTo>
                <a:lnTo>
                  <a:pt x="650" y="329"/>
                </a:lnTo>
                <a:lnTo>
                  <a:pt x="652" y="329"/>
                </a:lnTo>
                <a:lnTo>
                  <a:pt x="650" y="329"/>
                </a:lnTo>
                <a:lnTo>
                  <a:pt x="650" y="330"/>
                </a:lnTo>
                <a:lnTo>
                  <a:pt x="650" y="332"/>
                </a:lnTo>
                <a:lnTo>
                  <a:pt x="652" y="332"/>
                </a:lnTo>
                <a:lnTo>
                  <a:pt x="652" y="334"/>
                </a:lnTo>
                <a:lnTo>
                  <a:pt x="650" y="334"/>
                </a:lnTo>
                <a:lnTo>
                  <a:pt x="650" y="335"/>
                </a:lnTo>
                <a:lnTo>
                  <a:pt x="649" y="335"/>
                </a:lnTo>
                <a:lnTo>
                  <a:pt x="647" y="335"/>
                </a:lnTo>
                <a:lnTo>
                  <a:pt x="647" y="337"/>
                </a:lnTo>
                <a:lnTo>
                  <a:pt x="647" y="338"/>
                </a:lnTo>
                <a:lnTo>
                  <a:pt x="645" y="338"/>
                </a:lnTo>
                <a:lnTo>
                  <a:pt x="645" y="340"/>
                </a:lnTo>
                <a:lnTo>
                  <a:pt x="644" y="340"/>
                </a:lnTo>
                <a:lnTo>
                  <a:pt x="642" y="342"/>
                </a:lnTo>
                <a:lnTo>
                  <a:pt x="640" y="342"/>
                </a:lnTo>
                <a:lnTo>
                  <a:pt x="640" y="343"/>
                </a:lnTo>
                <a:lnTo>
                  <a:pt x="639" y="345"/>
                </a:lnTo>
                <a:lnTo>
                  <a:pt x="639" y="347"/>
                </a:lnTo>
                <a:lnTo>
                  <a:pt x="637" y="347"/>
                </a:lnTo>
                <a:lnTo>
                  <a:pt x="637" y="348"/>
                </a:lnTo>
                <a:lnTo>
                  <a:pt x="637" y="350"/>
                </a:lnTo>
                <a:lnTo>
                  <a:pt x="637" y="352"/>
                </a:lnTo>
                <a:lnTo>
                  <a:pt x="635" y="352"/>
                </a:lnTo>
                <a:lnTo>
                  <a:pt x="637" y="352"/>
                </a:lnTo>
                <a:lnTo>
                  <a:pt x="637" y="353"/>
                </a:lnTo>
                <a:lnTo>
                  <a:pt x="635" y="353"/>
                </a:lnTo>
                <a:lnTo>
                  <a:pt x="635" y="355"/>
                </a:lnTo>
                <a:lnTo>
                  <a:pt x="635" y="356"/>
                </a:lnTo>
                <a:lnTo>
                  <a:pt x="635" y="358"/>
                </a:lnTo>
                <a:lnTo>
                  <a:pt x="635" y="360"/>
                </a:lnTo>
                <a:lnTo>
                  <a:pt x="635" y="361"/>
                </a:lnTo>
                <a:lnTo>
                  <a:pt x="635" y="363"/>
                </a:lnTo>
                <a:lnTo>
                  <a:pt x="634" y="363"/>
                </a:lnTo>
                <a:lnTo>
                  <a:pt x="634" y="365"/>
                </a:lnTo>
                <a:lnTo>
                  <a:pt x="634" y="366"/>
                </a:lnTo>
                <a:lnTo>
                  <a:pt x="634" y="368"/>
                </a:lnTo>
                <a:lnTo>
                  <a:pt x="632" y="368"/>
                </a:lnTo>
                <a:lnTo>
                  <a:pt x="632" y="369"/>
                </a:lnTo>
                <a:lnTo>
                  <a:pt x="631" y="369"/>
                </a:lnTo>
                <a:lnTo>
                  <a:pt x="631" y="371"/>
                </a:lnTo>
                <a:lnTo>
                  <a:pt x="629" y="371"/>
                </a:lnTo>
                <a:lnTo>
                  <a:pt x="629" y="373"/>
                </a:lnTo>
                <a:lnTo>
                  <a:pt x="627" y="373"/>
                </a:lnTo>
                <a:lnTo>
                  <a:pt x="627" y="374"/>
                </a:lnTo>
                <a:lnTo>
                  <a:pt x="626" y="374"/>
                </a:lnTo>
                <a:lnTo>
                  <a:pt x="626" y="376"/>
                </a:lnTo>
                <a:lnTo>
                  <a:pt x="624" y="376"/>
                </a:lnTo>
                <a:lnTo>
                  <a:pt x="624" y="378"/>
                </a:lnTo>
                <a:lnTo>
                  <a:pt x="624" y="379"/>
                </a:lnTo>
                <a:lnTo>
                  <a:pt x="622" y="379"/>
                </a:lnTo>
                <a:lnTo>
                  <a:pt x="622" y="381"/>
                </a:lnTo>
                <a:lnTo>
                  <a:pt x="622" y="383"/>
                </a:lnTo>
                <a:lnTo>
                  <a:pt x="621" y="383"/>
                </a:lnTo>
                <a:lnTo>
                  <a:pt x="621" y="384"/>
                </a:lnTo>
                <a:lnTo>
                  <a:pt x="621" y="386"/>
                </a:lnTo>
                <a:lnTo>
                  <a:pt x="621" y="387"/>
                </a:lnTo>
                <a:lnTo>
                  <a:pt x="619" y="389"/>
                </a:lnTo>
                <a:lnTo>
                  <a:pt x="619" y="391"/>
                </a:lnTo>
                <a:lnTo>
                  <a:pt x="619" y="392"/>
                </a:lnTo>
                <a:lnTo>
                  <a:pt x="618" y="392"/>
                </a:lnTo>
                <a:lnTo>
                  <a:pt x="618" y="394"/>
                </a:lnTo>
                <a:lnTo>
                  <a:pt x="618" y="396"/>
                </a:lnTo>
                <a:lnTo>
                  <a:pt x="616" y="396"/>
                </a:lnTo>
                <a:lnTo>
                  <a:pt x="616" y="397"/>
                </a:lnTo>
                <a:lnTo>
                  <a:pt x="616" y="399"/>
                </a:lnTo>
                <a:lnTo>
                  <a:pt x="614" y="399"/>
                </a:lnTo>
                <a:lnTo>
                  <a:pt x="614" y="401"/>
                </a:lnTo>
                <a:lnTo>
                  <a:pt x="614" y="402"/>
                </a:lnTo>
                <a:lnTo>
                  <a:pt x="613" y="402"/>
                </a:lnTo>
                <a:lnTo>
                  <a:pt x="613" y="404"/>
                </a:lnTo>
                <a:lnTo>
                  <a:pt x="613" y="405"/>
                </a:lnTo>
                <a:lnTo>
                  <a:pt x="611" y="407"/>
                </a:lnTo>
                <a:lnTo>
                  <a:pt x="611" y="409"/>
                </a:lnTo>
                <a:lnTo>
                  <a:pt x="609" y="409"/>
                </a:lnTo>
                <a:lnTo>
                  <a:pt x="609" y="410"/>
                </a:lnTo>
                <a:lnTo>
                  <a:pt x="609" y="412"/>
                </a:lnTo>
                <a:lnTo>
                  <a:pt x="609" y="414"/>
                </a:lnTo>
                <a:lnTo>
                  <a:pt x="608" y="414"/>
                </a:lnTo>
                <a:lnTo>
                  <a:pt x="608" y="415"/>
                </a:lnTo>
                <a:lnTo>
                  <a:pt x="608" y="417"/>
                </a:lnTo>
                <a:lnTo>
                  <a:pt x="606" y="417"/>
                </a:lnTo>
                <a:lnTo>
                  <a:pt x="606" y="419"/>
                </a:lnTo>
                <a:lnTo>
                  <a:pt x="606" y="420"/>
                </a:lnTo>
                <a:lnTo>
                  <a:pt x="604" y="420"/>
                </a:lnTo>
                <a:lnTo>
                  <a:pt x="604" y="422"/>
                </a:lnTo>
                <a:lnTo>
                  <a:pt x="604" y="423"/>
                </a:lnTo>
                <a:lnTo>
                  <a:pt x="604" y="425"/>
                </a:lnTo>
                <a:lnTo>
                  <a:pt x="603" y="425"/>
                </a:lnTo>
                <a:lnTo>
                  <a:pt x="603" y="427"/>
                </a:lnTo>
                <a:lnTo>
                  <a:pt x="603" y="428"/>
                </a:lnTo>
                <a:lnTo>
                  <a:pt x="601" y="428"/>
                </a:lnTo>
                <a:lnTo>
                  <a:pt x="601" y="430"/>
                </a:lnTo>
                <a:lnTo>
                  <a:pt x="603" y="430"/>
                </a:lnTo>
                <a:lnTo>
                  <a:pt x="603" y="432"/>
                </a:lnTo>
                <a:lnTo>
                  <a:pt x="601" y="432"/>
                </a:lnTo>
                <a:lnTo>
                  <a:pt x="603" y="432"/>
                </a:lnTo>
                <a:lnTo>
                  <a:pt x="601" y="433"/>
                </a:lnTo>
                <a:lnTo>
                  <a:pt x="603" y="433"/>
                </a:lnTo>
                <a:lnTo>
                  <a:pt x="603" y="435"/>
                </a:lnTo>
                <a:lnTo>
                  <a:pt x="603" y="436"/>
                </a:lnTo>
                <a:lnTo>
                  <a:pt x="603" y="438"/>
                </a:lnTo>
                <a:lnTo>
                  <a:pt x="603" y="440"/>
                </a:lnTo>
                <a:lnTo>
                  <a:pt x="603" y="441"/>
                </a:lnTo>
                <a:lnTo>
                  <a:pt x="603" y="443"/>
                </a:lnTo>
                <a:lnTo>
                  <a:pt x="603" y="445"/>
                </a:lnTo>
                <a:lnTo>
                  <a:pt x="604" y="445"/>
                </a:lnTo>
                <a:lnTo>
                  <a:pt x="604" y="446"/>
                </a:lnTo>
                <a:lnTo>
                  <a:pt x="603" y="446"/>
                </a:lnTo>
                <a:lnTo>
                  <a:pt x="604" y="446"/>
                </a:lnTo>
                <a:lnTo>
                  <a:pt x="604" y="448"/>
                </a:lnTo>
                <a:lnTo>
                  <a:pt x="604" y="450"/>
                </a:lnTo>
                <a:lnTo>
                  <a:pt x="604" y="451"/>
                </a:lnTo>
                <a:lnTo>
                  <a:pt x="603" y="451"/>
                </a:lnTo>
                <a:lnTo>
                  <a:pt x="604" y="451"/>
                </a:lnTo>
                <a:lnTo>
                  <a:pt x="604" y="453"/>
                </a:lnTo>
                <a:lnTo>
                  <a:pt x="603" y="453"/>
                </a:lnTo>
                <a:lnTo>
                  <a:pt x="604" y="453"/>
                </a:lnTo>
                <a:lnTo>
                  <a:pt x="603" y="453"/>
                </a:lnTo>
                <a:lnTo>
                  <a:pt x="603" y="454"/>
                </a:lnTo>
                <a:lnTo>
                  <a:pt x="603" y="456"/>
                </a:lnTo>
                <a:lnTo>
                  <a:pt x="603" y="458"/>
                </a:lnTo>
                <a:lnTo>
                  <a:pt x="601" y="458"/>
                </a:lnTo>
                <a:lnTo>
                  <a:pt x="601" y="459"/>
                </a:lnTo>
                <a:lnTo>
                  <a:pt x="600" y="459"/>
                </a:lnTo>
                <a:lnTo>
                  <a:pt x="600" y="461"/>
                </a:lnTo>
                <a:lnTo>
                  <a:pt x="598" y="461"/>
                </a:lnTo>
                <a:lnTo>
                  <a:pt x="598" y="463"/>
                </a:lnTo>
                <a:lnTo>
                  <a:pt x="596" y="463"/>
                </a:lnTo>
                <a:lnTo>
                  <a:pt x="596" y="464"/>
                </a:lnTo>
                <a:lnTo>
                  <a:pt x="596" y="466"/>
                </a:lnTo>
                <a:lnTo>
                  <a:pt x="595" y="466"/>
                </a:lnTo>
                <a:lnTo>
                  <a:pt x="595" y="468"/>
                </a:lnTo>
                <a:lnTo>
                  <a:pt x="595" y="469"/>
                </a:lnTo>
                <a:lnTo>
                  <a:pt x="595" y="471"/>
                </a:lnTo>
                <a:lnTo>
                  <a:pt x="593" y="471"/>
                </a:lnTo>
                <a:lnTo>
                  <a:pt x="595" y="471"/>
                </a:lnTo>
                <a:lnTo>
                  <a:pt x="595" y="472"/>
                </a:lnTo>
                <a:lnTo>
                  <a:pt x="593" y="472"/>
                </a:lnTo>
                <a:lnTo>
                  <a:pt x="593" y="474"/>
                </a:lnTo>
                <a:lnTo>
                  <a:pt x="593" y="476"/>
                </a:lnTo>
                <a:lnTo>
                  <a:pt x="593" y="477"/>
                </a:lnTo>
                <a:lnTo>
                  <a:pt x="591" y="477"/>
                </a:lnTo>
                <a:lnTo>
                  <a:pt x="591" y="479"/>
                </a:lnTo>
                <a:lnTo>
                  <a:pt x="591" y="481"/>
                </a:lnTo>
                <a:lnTo>
                  <a:pt x="590" y="481"/>
                </a:lnTo>
                <a:lnTo>
                  <a:pt x="590" y="482"/>
                </a:lnTo>
                <a:lnTo>
                  <a:pt x="588" y="482"/>
                </a:lnTo>
                <a:lnTo>
                  <a:pt x="590" y="482"/>
                </a:lnTo>
                <a:lnTo>
                  <a:pt x="590" y="484"/>
                </a:lnTo>
                <a:lnTo>
                  <a:pt x="591" y="484"/>
                </a:lnTo>
                <a:lnTo>
                  <a:pt x="590" y="484"/>
                </a:lnTo>
                <a:lnTo>
                  <a:pt x="590" y="485"/>
                </a:lnTo>
                <a:lnTo>
                  <a:pt x="591" y="485"/>
                </a:lnTo>
                <a:lnTo>
                  <a:pt x="590" y="485"/>
                </a:lnTo>
                <a:lnTo>
                  <a:pt x="590" y="487"/>
                </a:lnTo>
                <a:lnTo>
                  <a:pt x="590" y="489"/>
                </a:lnTo>
                <a:lnTo>
                  <a:pt x="590" y="490"/>
                </a:lnTo>
                <a:lnTo>
                  <a:pt x="588" y="490"/>
                </a:lnTo>
                <a:lnTo>
                  <a:pt x="588" y="492"/>
                </a:lnTo>
                <a:lnTo>
                  <a:pt x="588" y="494"/>
                </a:lnTo>
                <a:lnTo>
                  <a:pt x="588" y="495"/>
                </a:lnTo>
                <a:lnTo>
                  <a:pt x="588" y="497"/>
                </a:lnTo>
                <a:lnTo>
                  <a:pt x="590" y="497"/>
                </a:lnTo>
                <a:lnTo>
                  <a:pt x="590" y="499"/>
                </a:lnTo>
                <a:lnTo>
                  <a:pt x="590" y="500"/>
                </a:lnTo>
                <a:lnTo>
                  <a:pt x="590" y="502"/>
                </a:lnTo>
                <a:lnTo>
                  <a:pt x="590" y="503"/>
                </a:lnTo>
                <a:lnTo>
                  <a:pt x="590" y="505"/>
                </a:lnTo>
                <a:lnTo>
                  <a:pt x="588" y="505"/>
                </a:lnTo>
                <a:lnTo>
                  <a:pt x="588" y="507"/>
                </a:lnTo>
                <a:lnTo>
                  <a:pt x="588" y="508"/>
                </a:lnTo>
                <a:lnTo>
                  <a:pt x="588" y="510"/>
                </a:lnTo>
                <a:lnTo>
                  <a:pt x="586" y="510"/>
                </a:lnTo>
                <a:lnTo>
                  <a:pt x="586" y="512"/>
                </a:lnTo>
                <a:lnTo>
                  <a:pt x="586" y="513"/>
                </a:lnTo>
                <a:lnTo>
                  <a:pt x="586" y="515"/>
                </a:lnTo>
                <a:lnTo>
                  <a:pt x="586" y="517"/>
                </a:lnTo>
                <a:lnTo>
                  <a:pt x="585" y="517"/>
                </a:lnTo>
                <a:lnTo>
                  <a:pt x="586" y="517"/>
                </a:lnTo>
                <a:lnTo>
                  <a:pt x="585" y="517"/>
                </a:lnTo>
                <a:lnTo>
                  <a:pt x="585" y="518"/>
                </a:lnTo>
                <a:lnTo>
                  <a:pt x="585" y="520"/>
                </a:lnTo>
                <a:lnTo>
                  <a:pt x="583" y="520"/>
                </a:lnTo>
                <a:lnTo>
                  <a:pt x="583" y="521"/>
                </a:lnTo>
                <a:lnTo>
                  <a:pt x="583" y="523"/>
                </a:lnTo>
                <a:lnTo>
                  <a:pt x="583" y="525"/>
                </a:lnTo>
                <a:lnTo>
                  <a:pt x="583" y="526"/>
                </a:lnTo>
                <a:lnTo>
                  <a:pt x="583" y="528"/>
                </a:lnTo>
                <a:lnTo>
                  <a:pt x="583" y="530"/>
                </a:lnTo>
                <a:lnTo>
                  <a:pt x="583" y="531"/>
                </a:lnTo>
                <a:lnTo>
                  <a:pt x="583" y="533"/>
                </a:lnTo>
                <a:lnTo>
                  <a:pt x="583" y="535"/>
                </a:lnTo>
                <a:lnTo>
                  <a:pt x="582" y="535"/>
                </a:lnTo>
                <a:lnTo>
                  <a:pt x="582" y="536"/>
                </a:lnTo>
                <a:lnTo>
                  <a:pt x="582" y="538"/>
                </a:lnTo>
                <a:lnTo>
                  <a:pt x="582" y="539"/>
                </a:lnTo>
                <a:lnTo>
                  <a:pt x="582" y="541"/>
                </a:lnTo>
                <a:lnTo>
                  <a:pt x="582" y="543"/>
                </a:lnTo>
                <a:lnTo>
                  <a:pt x="582" y="544"/>
                </a:lnTo>
                <a:lnTo>
                  <a:pt x="580" y="544"/>
                </a:lnTo>
                <a:lnTo>
                  <a:pt x="580" y="546"/>
                </a:lnTo>
                <a:lnTo>
                  <a:pt x="578" y="546"/>
                </a:lnTo>
                <a:lnTo>
                  <a:pt x="578" y="548"/>
                </a:lnTo>
                <a:lnTo>
                  <a:pt x="577" y="548"/>
                </a:lnTo>
                <a:lnTo>
                  <a:pt x="575" y="549"/>
                </a:lnTo>
                <a:lnTo>
                  <a:pt x="575" y="551"/>
                </a:lnTo>
                <a:lnTo>
                  <a:pt x="575" y="552"/>
                </a:lnTo>
                <a:lnTo>
                  <a:pt x="575" y="554"/>
                </a:lnTo>
                <a:lnTo>
                  <a:pt x="573" y="554"/>
                </a:lnTo>
                <a:lnTo>
                  <a:pt x="573" y="556"/>
                </a:lnTo>
                <a:lnTo>
                  <a:pt x="572" y="556"/>
                </a:lnTo>
                <a:lnTo>
                  <a:pt x="572" y="557"/>
                </a:lnTo>
                <a:lnTo>
                  <a:pt x="572" y="559"/>
                </a:lnTo>
                <a:lnTo>
                  <a:pt x="572" y="561"/>
                </a:lnTo>
                <a:lnTo>
                  <a:pt x="572" y="562"/>
                </a:lnTo>
                <a:lnTo>
                  <a:pt x="570" y="562"/>
                </a:lnTo>
                <a:lnTo>
                  <a:pt x="570" y="564"/>
                </a:lnTo>
                <a:lnTo>
                  <a:pt x="570" y="562"/>
                </a:lnTo>
                <a:lnTo>
                  <a:pt x="570" y="564"/>
                </a:lnTo>
                <a:lnTo>
                  <a:pt x="569" y="564"/>
                </a:lnTo>
                <a:lnTo>
                  <a:pt x="567" y="564"/>
                </a:lnTo>
                <a:lnTo>
                  <a:pt x="565" y="566"/>
                </a:lnTo>
                <a:lnTo>
                  <a:pt x="564" y="566"/>
                </a:lnTo>
                <a:lnTo>
                  <a:pt x="564" y="567"/>
                </a:lnTo>
                <a:lnTo>
                  <a:pt x="562" y="567"/>
                </a:lnTo>
                <a:lnTo>
                  <a:pt x="562" y="569"/>
                </a:lnTo>
                <a:lnTo>
                  <a:pt x="560" y="569"/>
                </a:lnTo>
                <a:lnTo>
                  <a:pt x="560" y="570"/>
                </a:lnTo>
                <a:lnTo>
                  <a:pt x="560" y="572"/>
                </a:lnTo>
                <a:lnTo>
                  <a:pt x="560" y="574"/>
                </a:lnTo>
                <a:lnTo>
                  <a:pt x="559" y="574"/>
                </a:lnTo>
                <a:lnTo>
                  <a:pt x="559" y="575"/>
                </a:lnTo>
                <a:lnTo>
                  <a:pt x="559" y="577"/>
                </a:lnTo>
                <a:lnTo>
                  <a:pt x="559" y="579"/>
                </a:lnTo>
                <a:lnTo>
                  <a:pt x="559" y="580"/>
                </a:lnTo>
                <a:lnTo>
                  <a:pt x="559" y="582"/>
                </a:lnTo>
                <a:lnTo>
                  <a:pt x="559" y="584"/>
                </a:lnTo>
                <a:lnTo>
                  <a:pt x="559" y="585"/>
                </a:lnTo>
                <a:lnTo>
                  <a:pt x="559" y="584"/>
                </a:lnTo>
                <a:lnTo>
                  <a:pt x="559" y="585"/>
                </a:lnTo>
                <a:lnTo>
                  <a:pt x="557" y="585"/>
                </a:lnTo>
                <a:lnTo>
                  <a:pt x="539" y="585"/>
                </a:lnTo>
                <a:lnTo>
                  <a:pt x="529" y="587"/>
                </a:lnTo>
                <a:lnTo>
                  <a:pt x="526" y="587"/>
                </a:lnTo>
                <a:lnTo>
                  <a:pt x="523" y="587"/>
                </a:lnTo>
                <a:lnTo>
                  <a:pt x="521" y="587"/>
                </a:lnTo>
                <a:lnTo>
                  <a:pt x="518" y="587"/>
                </a:lnTo>
                <a:lnTo>
                  <a:pt x="515" y="587"/>
                </a:lnTo>
                <a:lnTo>
                  <a:pt x="513" y="587"/>
                </a:lnTo>
                <a:lnTo>
                  <a:pt x="510" y="587"/>
                </a:lnTo>
                <a:lnTo>
                  <a:pt x="508" y="587"/>
                </a:lnTo>
                <a:lnTo>
                  <a:pt x="506" y="587"/>
                </a:lnTo>
                <a:lnTo>
                  <a:pt x="493" y="587"/>
                </a:lnTo>
                <a:lnTo>
                  <a:pt x="488" y="588"/>
                </a:lnTo>
                <a:lnTo>
                  <a:pt x="487" y="588"/>
                </a:lnTo>
                <a:lnTo>
                  <a:pt x="485" y="588"/>
                </a:lnTo>
                <a:lnTo>
                  <a:pt x="484" y="588"/>
                </a:lnTo>
                <a:lnTo>
                  <a:pt x="462" y="588"/>
                </a:lnTo>
                <a:lnTo>
                  <a:pt x="461" y="588"/>
                </a:lnTo>
                <a:lnTo>
                  <a:pt x="459" y="588"/>
                </a:lnTo>
                <a:lnTo>
                  <a:pt x="456" y="590"/>
                </a:lnTo>
                <a:lnTo>
                  <a:pt x="438" y="590"/>
                </a:lnTo>
                <a:lnTo>
                  <a:pt x="436" y="590"/>
                </a:lnTo>
                <a:lnTo>
                  <a:pt x="435" y="590"/>
                </a:lnTo>
                <a:lnTo>
                  <a:pt x="420" y="590"/>
                </a:lnTo>
                <a:lnTo>
                  <a:pt x="405" y="590"/>
                </a:lnTo>
                <a:lnTo>
                  <a:pt x="392" y="592"/>
                </a:lnTo>
                <a:lnTo>
                  <a:pt x="381" y="592"/>
                </a:lnTo>
                <a:lnTo>
                  <a:pt x="372" y="592"/>
                </a:lnTo>
                <a:lnTo>
                  <a:pt x="369" y="592"/>
                </a:lnTo>
                <a:lnTo>
                  <a:pt x="348" y="593"/>
                </a:lnTo>
                <a:lnTo>
                  <a:pt x="341" y="593"/>
                </a:lnTo>
                <a:lnTo>
                  <a:pt x="340" y="569"/>
                </a:lnTo>
                <a:lnTo>
                  <a:pt x="340" y="566"/>
                </a:lnTo>
                <a:lnTo>
                  <a:pt x="340" y="564"/>
                </a:lnTo>
                <a:lnTo>
                  <a:pt x="340" y="556"/>
                </a:lnTo>
                <a:lnTo>
                  <a:pt x="338" y="548"/>
                </a:lnTo>
                <a:lnTo>
                  <a:pt x="338" y="543"/>
                </a:lnTo>
                <a:lnTo>
                  <a:pt x="338" y="538"/>
                </a:lnTo>
                <a:lnTo>
                  <a:pt x="335" y="539"/>
                </a:lnTo>
                <a:lnTo>
                  <a:pt x="332" y="539"/>
                </a:lnTo>
                <a:lnTo>
                  <a:pt x="319" y="539"/>
                </a:lnTo>
                <a:lnTo>
                  <a:pt x="314" y="539"/>
                </a:lnTo>
                <a:lnTo>
                  <a:pt x="307" y="539"/>
                </a:lnTo>
                <a:lnTo>
                  <a:pt x="289" y="541"/>
                </a:lnTo>
                <a:lnTo>
                  <a:pt x="271" y="541"/>
                </a:lnTo>
                <a:lnTo>
                  <a:pt x="269" y="541"/>
                </a:lnTo>
                <a:lnTo>
                  <a:pt x="260" y="543"/>
                </a:lnTo>
                <a:lnTo>
                  <a:pt x="258" y="543"/>
                </a:lnTo>
                <a:lnTo>
                  <a:pt x="247" y="543"/>
                </a:lnTo>
                <a:lnTo>
                  <a:pt x="243" y="543"/>
                </a:lnTo>
                <a:lnTo>
                  <a:pt x="243" y="535"/>
                </a:lnTo>
                <a:lnTo>
                  <a:pt x="243" y="531"/>
                </a:lnTo>
                <a:lnTo>
                  <a:pt x="243" y="526"/>
                </a:lnTo>
                <a:lnTo>
                  <a:pt x="242" y="515"/>
                </a:lnTo>
                <a:lnTo>
                  <a:pt x="238" y="515"/>
                </a:lnTo>
                <a:lnTo>
                  <a:pt x="234" y="515"/>
                </a:lnTo>
                <a:lnTo>
                  <a:pt x="232" y="515"/>
                </a:lnTo>
                <a:lnTo>
                  <a:pt x="227" y="515"/>
                </a:lnTo>
                <a:lnTo>
                  <a:pt x="222" y="515"/>
                </a:lnTo>
                <a:lnTo>
                  <a:pt x="222" y="507"/>
                </a:lnTo>
                <a:lnTo>
                  <a:pt x="222" y="494"/>
                </a:lnTo>
                <a:lnTo>
                  <a:pt x="220" y="489"/>
                </a:lnTo>
                <a:lnTo>
                  <a:pt x="220" y="485"/>
                </a:lnTo>
                <a:lnTo>
                  <a:pt x="220" y="477"/>
                </a:lnTo>
                <a:lnTo>
                  <a:pt x="216" y="477"/>
                </a:lnTo>
                <a:lnTo>
                  <a:pt x="212" y="479"/>
                </a:lnTo>
                <a:lnTo>
                  <a:pt x="211" y="468"/>
                </a:lnTo>
                <a:lnTo>
                  <a:pt x="211" y="459"/>
                </a:lnTo>
                <a:lnTo>
                  <a:pt x="206" y="459"/>
                </a:lnTo>
                <a:lnTo>
                  <a:pt x="203" y="461"/>
                </a:lnTo>
                <a:lnTo>
                  <a:pt x="201" y="453"/>
                </a:lnTo>
                <a:lnTo>
                  <a:pt x="201" y="451"/>
                </a:lnTo>
                <a:lnTo>
                  <a:pt x="193" y="451"/>
                </a:lnTo>
                <a:lnTo>
                  <a:pt x="191" y="441"/>
                </a:lnTo>
                <a:lnTo>
                  <a:pt x="191" y="435"/>
                </a:lnTo>
                <a:lnTo>
                  <a:pt x="191" y="433"/>
                </a:lnTo>
                <a:lnTo>
                  <a:pt x="188" y="433"/>
                </a:lnTo>
                <a:lnTo>
                  <a:pt x="185" y="433"/>
                </a:lnTo>
                <a:lnTo>
                  <a:pt x="173" y="435"/>
                </a:lnTo>
                <a:lnTo>
                  <a:pt x="171" y="435"/>
                </a:lnTo>
                <a:lnTo>
                  <a:pt x="170" y="435"/>
                </a:lnTo>
                <a:lnTo>
                  <a:pt x="168" y="435"/>
                </a:lnTo>
                <a:lnTo>
                  <a:pt x="167" y="435"/>
                </a:lnTo>
                <a:lnTo>
                  <a:pt x="163" y="435"/>
                </a:lnTo>
                <a:lnTo>
                  <a:pt x="163" y="420"/>
                </a:lnTo>
                <a:lnTo>
                  <a:pt x="163" y="419"/>
                </a:lnTo>
                <a:lnTo>
                  <a:pt x="163" y="417"/>
                </a:lnTo>
                <a:lnTo>
                  <a:pt x="155" y="417"/>
                </a:lnTo>
                <a:lnTo>
                  <a:pt x="153" y="412"/>
                </a:lnTo>
                <a:lnTo>
                  <a:pt x="153" y="402"/>
                </a:lnTo>
                <a:lnTo>
                  <a:pt x="153" y="378"/>
                </a:lnTo>
                <a:lnTo>
                  <a:pt x="144" y="378"/>
                </a:lnTo>
                <a:lnTo>
                  <a:pt x="144" y="376"/>
                </a:lnTo>
                <a:lnTo>
                  <a:pt x="144" y="374"/>
                </a:lnTo>
                <a:lnTo>
                  <a:pt x="144" y="369"/>
                </a:lnTo>
                <a:lnTo>
                  <a:pt x="144" y="365"/>
                </a:lnTo>
                <a:lnTo>
                  <a:pt x="142" y="350"/>
                </a:lnTo>
                <a:lnTo>
                  <a:pt x="142" y="348"/>
                </a:lnTo>
                <a:lnTo>
                  <a:pt x="142" y="347"/>
                </a:lnTo>
                <a:lnTo>
                  <a:pt x="142" y="343"/>
                </a:lnTo>
                <a:lnTo>
                  <a:pt x="142" y="334"/>
                </a:lnTo>
                <a:lnTo>
                  <a:pt x="142" y="332"/>
                </a:lnTo>
                <a:lnTo>
                  <a:pt x="142" y="329"/>
                </a:lnTo>
                <a:lnTo>
                  <a:pt x="142" y="322"/>
                </a:lnTo>
                <a:lnTo>
                  <a:pt x="140" y="322"/>
                </a:lnTo>
                <a:lnTo>
                  <a:pt x="136" y="322"/>
                </a:lnTo>
                <a:lnTo>
                  <a:pt x="122" y="322"/>
                </a:lnTo>
                <a:lnTo>
                  <a:pt x="121" y="294"/>
                </a:lnTo>
                <a:lnTo>
                  <a:pt x="121" y="288"/>
                </a:lnTo>
                <a:lnTo>
                  <a:pt x="121" y="285"/>
                </a:lnTo>
                <a:lnTo>
                  <a:pt x="121" y="283"/>
                </a:lnTo>
                <a:lnTo>
                  <a:pt x="121" y="275"/>
                </a:lnTo>
                <a:lnTo>
                  <a:pt x="121" y="273"/>
                </a:lnTo>
                <a:lnTo>
                  <a:pt x="121" y="257"/>
                </a:lnTo>
                <a:lnTo>
                  <a:pt x="119" y="257"/>
                </a:lnTo>
                <a:lnTo>
                  <a:pt x="113" y="257"/>
                </a:lnTo>
                <a:lnTo>
                  <a:pt x="111" y="257"/>
                </a:lnTo>
                <a:lnTo>
                  <a:pt x="111" y="255"/>
                </a:lnTo>
                <a:lnTo>
                  <a:pt x="111" y="253"/>
                </a:lnTo>
                <a:lnTo>
                  <a:pt x="111" y="252"/>
                </a:lnTo>
                <a:lnTo>
                  <a:pt x="111" y="245"/>
                </a:lnTo>
                <a:lnTo>
                  <a:pt x="111" y="244"/>
                </a:lnTo>
                <a:lnTo>
                  <a:pt x="111" y="239"/>
                </a:lnTo>
                <a:lnTo>
                  <a:pt x="111" y="236"/>
                </a:lnTo>
                <a:lnTo>
                  <a:pt x="111" y="234"/>
                </a:lnTo>
                <a:lnTo>
                  <a:pt x="111" y="231"/>
                </a:lnTo>
                <a:lnTo>
                  <a:pt x="108" y="231"/>
                </a:lnTo>
                <a:lnTo>
                  <a:pt x="106" y="231"/>
                </a:lnTo>
                <a:lnTo>
                  <a:pt x="103" y="231"/>
                </a:lnTo>
                <a:lnTo>
                  <a:pt x="101" y="231"/>
                </a:lnTo>
                <a:lnTo>
                  <a:pt x="101" y="229"/>
                </a:lnTo>
                <a:lnTo>
                  <a:pt x="101" y="219"/>
                </a:lnTo>
                <a:lnTo>
                  <a:pt x="101" y="218"/>
                </a:lnTo>
                <a:lnTo>
                  <a:pt x="101" y="214"/>
                </a:lnTo>
                <a:lnTo>
                  <a:pt x="101" y="211"/>
                </a:lnTo>
                <a:lnTo>
                  <a:pt x="100" y="211"/>
                </a:lnTo>
                <a:lnTo>
                  <a:pt x="98" y="211"/>
                </a:lnTo>
                <a:lnTo>
                  <a:pt x="96" y="211"/>
                </a:lnTo>
                <a:lnTo>
                  <a:pt x="91" y="211"/>
                </a:lnTo>
                <a:lnTo>
                  <a:pt x="91" y="209"/>
                </a:lnTo>
                <a:lnTo>
                  <a:pt x="91" y="208"/>
                </a:lnTo>
                <a:lnTo>
                  <a:pt x="91" y="200"/>
                </a:lnTo>
                <a:lnTo>
                  <a:pt x="91" y="198"/>
                </a:lnTo>
                <a:lnTo>
                  <a:pt x="91" y="195"/>
                </a:lnTo>
                <a:lnTo>
                  <a:pt x="90" y="190"/>
                </a:lnTo>
                <a:lnTo>
                  <a:pt x="90" y="173"/>
                </a:lnTo>
                <a:lnTo>
                  <a:pt x="90" y="172"/>
                </a:lnTo>
                <a:lnTo>
                  <a:pt x="90" y="170"/>
                </a:lnTo>
                <a:lnTo>
                  <a:pt x="90" y="159"/>
                </a:lnTo>
                <a:lnTo>
                  <a:pt x="90" y="157"/>
                </a:lnTo>
                <a:lnTo>
                  <a:pt x="91" y="157"/>
                </a:lnTo>
                <a:lnTo>
                  <a:pt x="96" y="157"/>
                </a:lnTo>
                <a:lnTo>
                  <a:pt x="103" y="157"/>
                </a:lnTo>
                <a:lnTo>
                  <a:pt x="106" y="157"/>
                </a:lnTo>
                <a:lnTo>
                  <a:pt x="108" y="157"/>
                </a:lnTo>
                <a:lnTo>
                  <a:pt x="108" y="147"/>
                </a:lnTo>
                <a:lnTo>
                  <a:pt x="108" y="144"/>
                </a:lnTo>
                <a:lnTo>
                  <a:pt x="108" y="141"/>
                </a:lnTo>
                <a:lnTo>
                  <a:pt x="108" y="136"/>
                </a:lnTo>
                <a:lnTo>
                  <a:pt x="108" y="134"/>
                </a:lnTo>
                <a:lnTo>
                  <a:pt x="106" y="119"/>
                </a:lnTo>
                <a:lnTo>
                  <a:pt x="106" y="115"/>
                </a:lnTo>
                <a:lnTo>
                  <a:pt x="106" y="103"/>
                </a:lnTo>
                <a:lnTo>
                  <a:pt x="106" y="102"/>
                </a:lnTo>
                <a:lnTo>
                  <a:pt x="104" y="102"/>
                </a:lnTo>
                <a:lnTo>
                  <a:pt x="95" y="102"/>
                </a:lnTo>
                <a:lnTo>
                  <a:pt x="75" y="103"/>
                </a:lnTo>
                <a:lnTo>
                  <a:pt x="72" y="103"/>
                </a:lnTo>
                <a:lnTo>
                  <a:pt x="70" y="103"/>
                </a:lnTo>
                <a:lnTo>
                  <a:pt x="69" y="103"/>
                </a:lnTo>
                <a:lnTo>
                  <a:pt x="59" y="103"/>
                </a:lnTo>
                <a:lnTo>
                  <a:pt x="49" y="103"/>
                </a:lnTo>
                <a:lnTo>
                  <a:pt x="39" y="103"/>
                </a:lnTo>
                <a:lnTo>
                  <a:pt x="28" y="103"/>
                </a:lnTo>
                <a:lnTo>
                  <a:pt x="20" y="105"/>
                </a:lnTo>
                <a:lnTo>
                  <a:pt x="18" y="105"/>
                </a:lnTo>
                <a:lnTo>
                  <a:pt x="16" y="105"/>
                </a:lnTo>
                <a:lnTo>
                  <a:pt x="11" y="105"/>
                </a:lnTo>
                <a:lnTo>
                  <a:pt x="6" y="105"/>
                </a:lnTo>
                <a:lnTo>
                  <a:pt x="5" y="105"/>
                </a:lnTo>
                <a:lnTo>
                  <a:pt x="3" y="105"/>
                </a:lnTo>
                <a:lnTo>
                  <a:pt x="3" y="97"/>
                </a:lnTo>
                <a:lnTo>
                  <a:pt x="3" y="90"/>
                </a:lnTo>
                <a:lnTo>
                  <a:pt x="2" y="84"/>
                </a:lnTo>
                <a:lnTo>
                  <a:pt x="2" y="82"/>
                </a:lnTo>
                <a:lnTo>
                  <a:pt x="2" y="64"/>
                </a:lnTo>
                <a:lnTo>
                  <a:pt x="2" y="46"/>
                </a:lnTo>
                <a:lnTo>
                  <a:pt x="0" y="36"/>
                </a:lnTo>
                <a:lnTo>
                  <a:pt x="0" y="23"/>
                </a:lnTo>
                <a:lnTo>
                  <a:pt x="0" y="17"/>
                </a:lnTo>
                <a:lnTo>
                  <a:pt x="0" y="15"/>
                </a:lnTo>
                <a:lnTo>
                  <a:pt x="3" y="15"/>
                </a:lnTo>
                <a:lnTo>
                  <a:pt x="5" y="15"/>
                </a:lnTo>
                <a:lnTo>
                  <a:pt x="6" y="15"/>
                </a:lnTo>
                <a:lnTo>
                  <a:pt x="8" y="15"/>
                </a:lnTo>
                <a:lnTo>
                  <a:pt x="10" y="15"/>
                </a:lnTo>
                <a:lnTo>
                  <a:pt x="11" y="15"/>
                </a:lnTo>
                <a:lnTo>
                  <a:pt x="13" y="15"/>
                </a:lnTo>
                <a:lnTo>
                  <a:pt x="15" y="15"/>
                </a:lnTo>
                <a:lnTo>
                  <a:pt x="16" y="15"/>
                </a:lnTo>
                <a:lnTo>
                  <a:pt x="18" y="15"/>
                </a:lnTo>
                <a:lnTo>
                  <a:pt x="20" y="15"/>
                </a:lnTo>
                <a:lnTo>
                  <a:pt x="21" y="15"/>
                </a:lnTo>
                <a:lnTo>
                  <a:pt x="23" y="15"/>
                </a:lnTo>
                <a:lnTo>
                  <a:pt x="24" y="15"/>
                </a:lnTo>
                <a:lnTo>
                  <a:pt x="26" y="15"/>
                </a:lnTo>
                <a:lnTo>
                  <a:pt x="28" y="15"/>
                </a:lnTo>
                <a:lnTo>
                  <a:pt x="29" y="15"/>
                </a:lnTo>
                <a:lnTo>
                  <a:pt x="31" y="15"/>
                </a:lnTo>
                <a:lnTo>
                  <a:pt x="33" y="15"/>
                </a:lnTo>
                <a:lnTo>
                  <a:pt x="34" y="15"/>
                </a:lnTo>
                <a:lnTo>
                  <a:pt x="36" y="15"/>
                </a:lnTo>
                <a:lnTo>
                  <a:pt x="37" y="15"/>
                </a:lnTo>
                <a:lnTo>
                  <a:pt x="39" y="15"/>
                </a:lnTo>
                <a:lnTo>
                  <a:pt x="41" y="15"/>
                </a:lnTo>
                <a:lnTo>
                  <a:pt x="42" y="15"/>
                </a:lnTo>
                <a:lnTo>
                  <a:pt x="44" y="15"/>
                </a:lnTo>
                <a:lnTo>
                  <a:pt x="46" y="15"/>
                </a:lnTo>
                <a:lnTo>
                  <a:pt x="47" y="13"/>
                </a:lnTo>
                <a:lnTo>
                  <a:pt x="49" y="13"/>
                </a:lnTo>
                <a:lnTo>
                  <a:pt x="51" y="13"/>
                </a:lnTo>
                <a:lnTo>
                  <a:pt x="52" y="13"/>
                </a:lnTo>
                <a:lnTo>
                  <a:pt x="54" y="13"/>
                </a:lnTo>
                <a:lnTo>
                  <a:pt x="55" y="13"/>
                </a:lnTo>
                <a:lnTo>
                  <a:pt x="57" y="13"/>
                </a:lnTo>
                <a:lnTo>
                  <a:pt x="59" y="13"/>
                </a:lnTo>
                <a:lnTo>
                  <a:pt x="60" y="13"/>
                </a:lnTo>
                <a:lnTo>
                  <a:pt x="62" y="13"/>
                </a:lnTo>
                <a:lnTo>
                  <a:pt x="64" y="13"/>
                </a:lnTo>
                <a:lnTo>
                  <a:pt x="65" y="13"/>
                </a:lnTo>
                <a:lnTo>
                  <a:pt x="67" y="13"/>
                </a:lnTo>
                <a:lnTo>
                  <a:pt x="70" y="13"/>
                </a:lnTo>
                <a:lnTo>
                  <a:pt x="72" y="13"/>
                </a:lnTo>
                <a:lnTo>
                  <a:pt x="73" y="13"/>
                </a:lnTo>
                <a:lnTo>
                  <a:pt x="75" y="13"/>
                </a:lnTo>
                <a:lnTo>
                  <a:pt x="77" y="13"/>
                </a:lnTo>
                <a:lnTo>
                  <a:pt x="78" y="13"/>
                </a:lnTo>
                <a:lnTo>
                  <a:pt x="80" y="13"/>
                </a:lnTo>
                <a:lnTo>
                  <a:pt x="82" y="13"/>
                </a:lnTo>
                <a:lnTo>
                  <a:pt x="83" y="13"/>
                </a:lnTo>
                <a:lnTo>
                  <a:pt x="86" y="13"/>
                </a:lnTo>
                <a:lnTo>
                  <a:pt x="88" y="13"/>
                </a:lnTo>
                <a:lnTo>
                  <a:pt x="93" y="13"/>
                </a:lnTo>
                <a:lnTo>
                  <a:pt x="95" y="13"/>
                </a:lnTo>
                <a:lnTo>
                  <a:pt x="101" y="13"/>
                </a:lnTo>
                <a:lnTo>
                  <a:pt x="103" y="13"/>
                </a:lnTo>
                <a:lnTo>
                  <a:pt x="103" y="12"/>
                </a:lnTo>
                <a:lnTo>
                  <a:pt x="104" y="12"/>
                </a:lnTo>
                <a:lnTo>
                  <a:pt x="106" y="12"/>
                </a:lnTo>
                <a:lnTo>
                  <a:pt x="108" y="12"/>
                </a:lnTo>
                <a:lnTo>
                  <a:pt x="109" y="12"/>
                </a:lnTo>
                <a:lnTo>
                  <a:pt x="111" y="12"/>
                </a:lnTo>
                <a:lnTo>
                  <a:pt x="113" y="12"/>
                </a:lnTo>
                <a:lnTo>
                  <a:pt x="114" y="12"/>
                </a:lnTo>
                <a:lnTo>
                  <a:pt x="116" y="12"/>
                </a:lnTo>
                <a:lnTo>
                  <a:pt x="118" y="12"/>
                </a:lnTo>
                <a:lnTo>
                  <a:pt x="119" y="12"/>
                </a:lnTo>
                <a:lnTo>
                  <a:pt x="124" y="12"/>
                </a:lnTo>
                <a:lnTo>
                  <a:pt x="147" y="12"/>
                </a:lnTo>
                <a:lnTo>
                  <a:pt x="157" y="12"/>
                </a:lnTo>
                <a:lnTo>
                  <a:pt x="158" y="12"/>
                </a:lnTo>
                <a:lnTo>
                  <a:pt x="165" y="12"/>
                </a:lnTo>
                <a:lnTo>
                  <a:pt x="167" y="12"/>
                </a:lnTo>
                <a:lnTo>
                  <a:pt x="170" y="10"/>
                </a:lnTo>
                <a:lnTo>
                  <a:pt x="171" y="10"/>
                </a:lnTo>
                <a:lnTo>
                  <a:pt x="173" y="10"/>
                </a:lnTo>
                <a:lnTo>
                  <a:pt x="175" y="10"/>
                </a:lnTo>
                <a:lnTo>
                  <a:pt x="176" y="10"/>
                </a:lnTo>
                <a:lnTo>
                  <a:pt x="178" y="10"/>
                </a:lnTo>
                <a:lnTo>
                  <a:pt x="181" y="10"/>
                </a:lnTo>
                <a:lnTo>
                  <a:pt x="183" y="10"/>
                </a:lnTo>
                <a:lnTo>
                  <a:pt x="189" y="10"/>
                </a:lnTo>
                <a:lnTo>
                  <a:pt x="193" y="10"/>
                </a:lnTo>
                <a:lnTo>
                  <a:pt x="198" y="10"/>
                </a:lnTo>
                <a:lnTo>
                  <a:pt x="201" y="10"/>
                </a:lnTo>
                <a:lnTo>
                  <a:pt x="204" y="10"/>
                </a:lnTo>
                <a:lnTo>
                  <a:pt x="206" y="10"/>
                </a:lnTo>
                <a:lnTo>
                  <a:pt x="209" y="10"/>
                </a:lnTo>
                <a:lnTo>
                  <a:pt x="211" y="10"/>
                </a:lnTo>
                <a:lnTo>
                  <a:pt x="212" y="10"/>
                </a:lnTo>
                <a:lnTo>
                  <a:pt x="214" y="10"/>
                </a:lnTo>
                <a:lnTo>
                  <a:pt x="216" y="10"/>
                </a:lnTo>
                <a:lnTo>
                  <a:pt x="217" y="10"/>
                </a:lnTo>
                <a:lnTo>
                  <a:pt x="219" y="10"/>
                </a:lnTo>
                <a:lnTo>
                  <a:pt x="220" y="10"/>
                </a:lnTo>
                <a:lnTo>
                  <a:pt x="222" y="10"/>
                </a:lnTo>
                <a:lnTo>
                  <a:pt x="224" y="10"/>
                </a:lnTo>
                <a:lnTo>
                  <a:pt x="225" y="10"/>
                </a:lnTo>
                <a:lnTo>
                  <a:pt x="227" y="10"/>
                </a:lnTo>
                <a:lnTo>
                  <a:pt x="229" y="10"/>
                </a:lnTo>
                <a:lnTo>
                  <a:pt x="230" y="8"/>
                </a:lnTo>
                <a:lnTo>
                  <a:pt x="232" y="8"/>
                </a:lnTo>
                <a:lnTo>
                  <a:pt x="234" y="8"/>
                </a:lnTo>
                <a:lnTo>
                  <a:pt x="235" y="8"/>
                </a:lnTo>
                <a:lnTo>
                  <a:pt x="237" y="8"/>
                </a:lnTo>
                <a:lnTo>
                  <a:pt x="238" y="8"/>
                </a:lnTo>
                <a:lnTo>
                  <a:pt x="240" y="8"/>
                </a:lnTo>
                <a:lnTo>
                  <a:pt x="242" y="8"/>
                </a:lnTo>
                <a:lnTo>
                  <a:pt x="243" y="8"/>
                </a:lnTo>
                <a:lnTo>
                  <a:pt x="245" y="8"/>
                </a:lnTo>
                <a:lnTo>
                  <a:pt x="247" y="8"/>
                </a:lnTo>
                <a:lnTo>
                  <a:pt x="248" y="8"/>
                </a:lnTo>
                <a:lnTo>
                  <a:pt x="250" y="8"/>
                </a:lnTo>
                <a:lnTo>
                  <a:pt x="252" y="8"/>
                </a:lnTo>
                <a:lnTo>
                  <a:pt x="253" y="8"/>
                </a:lnTo>
                <a:lnTo>
                  <a:pt x="255" y="8"/>
                </a:lnTo>
                <a:lnTo>
                  <a:pt x="256" y="8"/>
                </a:lnTo>
                <a:lnTo>
                  <a:pt x="258" y="8"/>
                </a:lnTo>
                <a:lnTo>
                  <a:pt x="260" y="8"/>
                </a:lnTo>
                <a:lnTo>
                  <a:pt x="261" y="8"/>
                </a:lnTo>
                <a:lnTo>
                  <a:pt x="263" y="8"/>
                </a:lnTo>
                <a:lnTo>
                  <a:pt x="265" y="8"/>
                </a:lnTo>
                <a:lnTo>
                  <a:pt x="266" y="8"/>
                </a:lnTo>
                <a:lnTo>
                  <a:pt x="268" y="8"/>
                </a:lnTo>
                <a:lnTo>
                  <a:pt x="269" y="8"/>
                </a:lnTo>
                <a:lnTo>
                  <a:pt x="273" y="8"/>
                </a:lnTo>
                <a:lnTo>
                  <a:pt x="279" y="8"/>
                </a:lnTo>
                <a:lnTo>
                  <a:pt x="286" y="7"/>
                </a:lnTo>
                <a:lnTo>
                  <a:pt x="289" y="7"/>
                </a:lnTo>
                <a:lnTo>
                  <a:pt x="291" y="7"/>
                </a:lnTo>
                <a:lnTo>
                  <a:pt x="292" y="7"/>
                </a:lnTo>
                <a:lnTo>
                  <a:pt x="294" y="7"/>
                </a:lnTo>
                <a:lnTo>
                  <a:pt x="296" y="7"/>
                </a:lnTo>
                <a:lnTo>
                  <a:pt x="297" y="7"/>
                </a:lnTo>
                <a:lnTo>
                  <a:pt x="299" y="7"/>
                </a:lnTo>
                <a:lnTo>
                  <a:pt x="301" y="7"/>
                </a:lnTo>
                <a:lnTo>
                  <a:pt x="302" y="7"/>
                </a:lnTo>
                <a:lnTo>
                  <a:pt x="304" y="7"/>
                </a:lnTo>
                <a:lnTo>
                  <a:pt x="305" y="7"/>
                </a:lnTo>
                <a:lnTo>
                  <a:pt x="307" y="7"/>
                </a:lnTo>
                <a:lnTo>
                  <a:pt x="309" y="7"/>
                </a:lnTo>
                <a:lnTo>
                  <a:pt x="310" y="5"/>
                </a:lnTo>
                <a:lnTo>
                  <a:pt x="312" y="5"/>
                </a:lnTo>
                <a:lnTo>
                  <a:pt x="314" y="5"/>
                </a:lnTo>
                <a:lnTo>
                  <a:pt x="315" y="5"/>
                </a:lnTo>
                <a:lnTo>
                  <a:pt x="320" y="5"/>
                </a:lnTo>
                <a:lnTo>
                  <a:pt x="325" y="5"/>
                </a:lnTo>
                <a:lnTo>
                  <a:pt x="327" y="5"/>
                </a:lnTo>
                <a:lnTo>
                  <a:pt x="328" y="5"/>
                </a:lnTo>
                <a:lnTo>
                  <a:pt x="330" y="5"/>
                </a:lnTo>
                <a:lnTo>
                  <a:pt x="332" y="5"/>
                </a:lnTo>
                <a:lnTo>
                  <a:pt x="333" y="5"/>
                </a:lnTo>
                <a:lnTo>
                  <a:pt x="335" y="5"/>
                </a:lnTo>
                <a:lnTo>
                  <a:pt x="336" y="5"/>
                </a:lnTo>
                <a:lnTo>
                  <a:pt x="338" y="5"/>
                </a:lnTo>
                <a:lnTo>
                  <a:pt x="341" y="5"/>
                </a:lnTo>
                <a:lnTo>
                  <a:pt x="343" y="5"/>
                </a:lnTo>
                <a:lnTo>
                  <a:pt x="346" y="5"/>
                </a:lnTo>
                <a:lnTo>
                  <a:pt x="348" y="5"/>
                </a:lnTo>
                <a:lnTo>
                  <a:pt x="350" y="5"/>
                </a:lnTo>
                <a:lnTo>
                  <a:pt x="353" y="5"/>
                </a:lnTo>
                <a:lnTo>
                  <a:pt x="358" y="3"/>
                </a:lnTo>
                <a:lnTo>
                  <a:pt x="368" y="3"/>
                </a:lnTo>
                <a:lnTo>
                  <a:pt x="371" y="3"/>
                </a:lnTo>
                <a:lnTo>
                  <a:pt x="377" y="3"/>
                </a:lnTo>
                <a:lnTo>
                  <a:pt x="381" y="3"/>
                </a:lnTo>
                <a:lnTo>
                  <a:pt x="382" y="3"/>
                </a:lnTo>
                <a:lnTo>
                  <a:pt x="390" y="3"/>
                </a:lnTo>
                <a:lnTo>
                  <a:pt x="397" y="3"/>
                </a:lnTo>
                <a:lnTo>
                  <a:pt x="402" y="3"/>
                </a:lnTo>
                <a:lnTo>
                  <a:pt x="403" y="3"/>
                </a:lnTo>
                <a:lnTo>
                  <a:pt x="403" y="2"/>
                </a:lnTo>
                <a:lnTo>
                  <a:pt x="405" y="2"/>
                </a:lnTo>
                <a:lnTo>
                  <a:pt x="407" y="2"/>
                </a:lnTo>
                <a:lnTo>
                  <a:pt x="408" y="2"/>
                </a:lnTo>
                <a:lnTo>
                  <a:pt x="410" y="2"/>
                </a:lnTo>
                <a:lnTo>
                  <a:pt x="412" y="2"/>
                </a:lnTo>
                <a:lnTo>
                  <a:pt x="413" y="2"/>
                </a:lnTo>
                <a:lnTo>
                  <a:pt x="418" y="2"/>
                </a:lnTo>
                <a:lnTo>
                  <a:pt x="420" y="2"/>
                </a:lnTo>
                <a:lnTo>
                  <a:pt x="421" y="2"/>
                </a:lnTo>
                <a:lnTo>
                  <a:pt x="423" y="2"/>
                </a:lnTo>
                <a:lnTo>
                  <a:pt x="425" y="2"/>
                </a:lnTo>
                <a:lnTo>
                  <a:pt x="426" y="2"/>
                </a:lnTo>
                <a:lnTo>
                  <a:pt x="428" y="2"/>
                </a:lnTo>
                <a:lnTo>
                  <a:pt x="43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39" name="Freeform 865"/>
          <p:cNvSpPr>
            <a:spLocks/>
          </p:cNvSpPr>
          <p:nvPr/>
        </p:nvSpPr>
        <p:spPr bwMode="auto">
          <a:xfrm>
            <a:off x="8288571" y="1048593"/>
            <a:ext cx="74869" cy="4163"/>
          </a:xfrm>
          <a:custGeom>
            <a:avLst/>
            <a:gdLst>
              <a:gd name="T0" fmla="*/ 0 w 37"/>
              <a:gd name="T1" fmla="*/ 2 h 2"/>
              <a:gd name="T2" fmla="*/ 1 w 37"/>
              <a:gd name="T3" fmla="*/ 2 h 2"/>
              <a:gd name="T4" fmla="*/ 3 w 37"/>
              <a:gd name="T5" fmla="*/ 2 h 2"/>
              <a:gd name="T6" fmla="*/ 5 w 37"/>
              <a:gd name="T7" fmla="*/ 2 h 2"/>
              <a:gd name="T8" fmla="*/ 6 w 37"/>
              <a:gd name="T9" fmla="*/ 2 h 2"/>
              <a:gd name="T10" fmla="*/ 8 w 37"/>
              <a:gd name="T11" fmla="*/ 2 h 2"/>
              <a:gd name="T12" fmla="*/ 9 w 37"/>
              <a:gd name="T13" fmla="*/ 2 h 2"/>
              <a:gd name="T14" fmla="*/ 11 w 37"/>
              <a:gd name="T15" fmla="*/ 2 h 2"/>
              <a:gd name="T16" fmla="*/ 13 w 37"/>
              <a:gd name="T17" fmla="*/ 2 h 2"/>
              <a:gd name="T18" fmla="*/ 14 w 37"/>
              <a:gd name="T19" fmla="*/ 2 h 2"/>
              <a:gd name="T20" fmla="*/ 16 w 37"/>
              <a:gd name="T21" fmla="*/ 2 h 2"/>
              <a:gd name="T22" fmla="*/ 18 w 37"/>
              <a:gd name="T23" fmla="*/ 2 h 2"/>
              <a:gd name="T24" fmla="*/ 19 w 37"/>
              <a:gd name="T25" fmla="*/ 2 h 2"/>
              <a:gd name="T26" fmla="*/ 21 w 37"/>
              <a:gd name="T27" fmla="*/ 2 h 2"/>
              <a:gd name="T28" fmla="*/ 22 w 37"/>
              <a:gd name="T29" fmla="*/ 2 h 2"/>
              <a:gd name="T30" fmla="*/ 24 w 37"/>
              <a:gd name="T31" fmla="*/ 2 h 2"/>
              <a:gd name="T32" fmla="*/ 26 w 37"/>
              <a:gd name="T33" fmla="*/ 2 h 2"/>
              <a:gd name="T34" fmla="*/ 27 w 37"/>
              <a:gd name="T35" fmla="*/ 2 h 2"/>
              <a:gd name="T36" fmla="*/ 29 w 37"/>
              <a:gd name="T37" fmla="*/ 2 h 2"/>
              <a:gd name="T38" fmla="*/ 32 w 37"/>
              <a:gd name="T39" fmla="*/ 0 h 2"/>
              <a:gd name="T40" fmla="*/ 34 w 37"/>
              <a:gd name="T41" fmla="*/ 0 h 2"/>
              <a:gd name="T42" fmla="*/ 36 w 37"/>
              <a:gd name="T43" fmla="*/ 0 h 2"/>
              <a:gd name="T44" fmla="*/ 37 w 37"/>
              <a:gd name="T4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2">
                <a:moveTo>
                  <a:pt x="0" y="2"/>
                </a:moveTo>
                <a:lnTo>
                  <a:pt x="1" y="2"/>
                </a:lnTo>
                <a:lnTo>
                  <a:pt x="3" y="2"/>
                </a:lnTo>
                <a:lnTo>
                  <a:pt x="5" y="2"/>
                </a:lnTo>
                <a:lnTo>
                  <a:pt x="6" y="2"/>
                </a:lnTo>
                <a:lnTo>
                  <a:pt x="8" y="2"/>
                </a:lnTo>
                <a:lnTo>
                  <a:pt x="9" y="2"/>
                </a:lnTo>
                <a:lnTo>
                  <a:pt x="11" y="2"/>
                </a:lnTo>
                <a:lnTo>
                  <a:pt x="13" y="2"/>
                </a:lnTo>
                <a:lnTo>
                  <a:pt x="14" y="2"/>
                </a:lnTo>
                <a:lnTo>
                  <a:pt x="16" y="2"/>
                </a:lnTo>
                <a:lnTo>
                  <a:pt x="18" y="2"/>
                </a:lnTo>
                <a:lnTo>
                  <a:pt x="19" y="2"/>
                </a:lnTo>
                <a:lnTo>
                  <a:pt x="21" y="2"/>
                </a:lnTo>
                <a:lnTo>
                  <a:pt x="22" y="2"/>
                </a:lnTo>
                <a:lnTo>
                  <a:pt x="24" y="2"/>
                </a:lnTo>
                <a:lnTo>
                  <a:pt x="26" y="2"/>
                </a:lnTo>
                <a:lnTo>
                  <a:pt x="27" y="2"/>
                </a:lnTo>
                <a:lnTo>
                  <a:pt x="29" y="2"/>
                </a:lnTo>
                <a:lnTo>
                  <a:pt x="32" y="0"/>
                </a:lnTo>
                <a:lnTo>
                  <a:pt x="34" y="0"/>
                </a:lnTo>
                <a:lnTo>
                  <a:pt x="36" y="0"/>
                </a:lnTo>
                <a:lnTo>
                  <a:pt x="37"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40" name="Freeform 866"/>
          <p:cNvSpPr>
            <a:spLocks noEditPoints="1"/>
          </p:cNvSpPr>
          <p:nvPr/>
        </p:nvSpPr>
        <p:spPr bwMode="auto">
          <a:xfrm>
            <a:off x="3940160" y="1508659"/>
            <a:ext cx="1319295" cy="1180349"/>
          </a:xfrm>
          <a:custGeom>
            <a:avLst/>
            <a:gdLst>
              <a:gd name="T0" fmla="*/ 307 w 652"/>
              <a:gd name="T1" fmla="*/ 62 h 567"/>
              <a:gd name="T2" fmla="*/ 276 w 652"/>
              <a:gd name="T3" fmla="*/ 39 h 567"/>
              <a:gd name="T4" fmla="*/ 211 w 652"/>
              <a:gd name="T5" fmla="*/ 3 h 567"/>
              <a:gd name="T6" fmla="*/ 239 w 652"/>
              <a:gd name="T7" fmla="*/ 13 h 567"/>
              <a:gd name="T8" fmla="*/ 248 w 652"/>
              <a:gd name="T9" fmla="*/ 18 h 567"/>
              <a:gd name="T10" fmla="*/ 266 w 652"/>
              <a:gd name="T11" fmla="*/ 24 h 567"/>
              <a:gd name="T12" fmla="*/ 276 w 652"/>
              <a:gd name="T13" fmla="*/ 41 h 567"/>
              <a:gd name="T14" fmla="*/ 286 w 652"/>
              <a:gd name="T15" fmla="*/ 65 h 567"/>
              <a:gd name="T16" fmla="*/ 304 w 652"/>
              <a:gd name="T17" fmla="*/ 64 h 567"/>
              <a:gd name="T18" fmla="*/ 322 w 652"/>
              <a:gd name="T19" fmla="*/ 47 h 567"/>
              <a:gd name="T20" fmla="*/ 350 w 652"/>
              <a:gd name="T21" fmla="*/ 36 h 567"/>
              <a:gd name="T22" fmla="*/ 384 w 652"/>
              <a:gd name="T23" fmla="*/ 37 h 567"/>
              <a:gd name="T24" fmla="*/ 404 w 652"/>
              <a:gd name="T25" fmla="*/ 44 h 567"/>
              <a:gd name="T26" fmla="*/ 408 w 652"/>
              <a:gd name="T27" fmla="*/ 65 h 567"/>
              <a:gd name="T28" fmla="*/ 408 w 652"/>
              <a:gd name="T29" fmla="*/ 91 h 567"/>
              <a:gd name="T30" fmla="*/ 425 w 652"/>
              <a:gd name="T31" fmla="*/ 114 h 567"/>
              <a:gd name="T32" fmla="*/ 440 w 652"/>
              <a:gd name="T33" fmla="*/ 132 h 567"/>
              <a:gd name="T34" fmla="*/ 431 w 652"/>
              <a:gd name="T35" fmla="*/ 158 h 567"/>
              <a:gd name="T36" fmla="*/ 430 w 652"/>
              <a:gd name="T37" fmla="*/ 180 h 567"/>
              <a:gd name="T38" fmla="*/ 420 w 652"/>
              <a:gd name="T39" fmla="*/ 204 h 567"/>
              <a:gd name="T40" fmla="*/ 402 w 652"/>
              <a:gd name="T41" fmla="*/ 230 h 567"/>
              <a:gd name="T42" fmla="*/ 391 w 652"/>
              <a:gd name="T43" fmla="*/ 242 h 567"/>
              <a:gd name="T44" fmla="*/ 373 w 652"/>
              <a:gd name="T45" fmla="*/ 247 h 567"/>
              <a:gd name="T46" fmla="*/ 353 w 652"/>
              <a:gd name="T47" fmla="*/ 268 h 567"/>
              <a:gd name="T48" fmla="*/ 356 w 652"/>
              <a:gd name="T49" fmla="*/ 299 h 567"/>
              <a:gd name="T50" fmla="*/ 368 w 652"/>
              <a:gd name="T51" fmla="*/ 318 h 567"/>
              <a:gd name="T52" fmla="*/ 391 w 652"/>
              <a:gd name="T53" fmla="*/ 323 h 567"/>
              <a:gd name="T54" fmla="*/ 410 w 652"/>
              <a:gd name="T55" fmla="*/ 322 h 567"/>
              <a:gd name="T56" fmla="*/ 433 w 652"/>
              <a:gd name="T57" fmla="*/ 331 h 567"/>
              <a:gd name="T58" fmla="*/ 457 w 652"/>
              <a:gd name="T59" fmla="*/ 346 h 567"/>
              <a:gd name="T60" fmla="*/ 477 w 652"/>
              <a:gd name="T61" fmla="*/ 361 h 567"/>
              <a:gd name="T62" fmla="*/ 493 w 652"/>
              <a:gd name="T63" fmla="*/ 379 h 567"/>
              <a:gd name="T64" fmla="*/ 518 w 652"/>
              <a:gd name="T65" fmla="*/ 398 h 567"/>
              <a:gd name="T66" fmla="*/ 596 w 652"/>
              <a:gd name="T67" fmla="*/ 412 h 567"/>
              <a:gd name="T68" fmla="*/ 600 w 652"/>
              <a:gd name="T69" fmla="*/ 438 h 567"/>
              <a:gd name="T70" fmla="*/ 600 w 652"/>
              <a:gd name="T71" fmla="*/ 469 h 567"/>
              <a:gd name="T72" fmla="*/ 605 w 652"/>
              <a:gd name="T73" fmla="*/ 495 h 567"/>
              <a:gd name="T74" fmla="*/ 616 w 652"/>
              <a:gd name="T75" fmla="*/ 513 h 567"/>
              <a:gd name="T76" fmla="*/ 614 w 652"/>
              <a:gd name="T77" fmla="*/ 539 h 567"/>
              <a:gd name="T78" fmla="*/ 639 w 652"/>
              <a:gd name="T79" fmla="*/ 562 h 567"/>
              <a:gd name="T80" fmla="*/ 565 w 652"/>
              <a:gd name="T81" fmla="*/ 567 h 567"/>
              <a:gd name="T82" fmla="*/ 410 w 652"/>
              <a:gd name="T83" fmla="*/ 565 h 567"/>
              <a:gd name="T84" fmla="*/ 299 w 652"/>
              <a:gd name="T85" fmla="*/ 564 h 567"/>
              <a:gd name="T86" fmla="*/ 183 w 652"/>
              <a:gd name="T87" fmla="*/ 562 h 567"/>
              <a:gd name="T88" fmla="*/ 69 w 652"/>
              <a:gd name="T89" fmla="*/ 560 h 567"/>
              <a:gd name="T90" fmla="*/ 26 w 652"/>
              <a:gd name="T91" fmla="*/ 542 h 567"/>
              <a:gd name="T92" fmla="*/ 34 w 652"/>
              <a:gd name="T93" fmla="*/ 516 h 567"/>
              <a:gd name="T94" fmla="*/ 26 w 652"/>
              <a:gd name="T95" fmla="*/ 501 h 567"/>
              <a:gd name="T96" fmla="*/ 3 w 652"/>
              <a:gd name="T97" fmla="*/ 483 h 567"/>
              <a:gd name="T98" fmla="*/ 0 w 652"/>
              <a:gd name="T99" fmla="*/ 452 h 567"/>
              <a:gd name="T100" fmla="*/ 11 w 652"/>
              <a:gd name="T101" fmla="*/ 428 h 567"/>
              <a:gd name="T102" fmla="*/ 39 w 652"/>
              <a:gd name="T103" fmla="*/ 420 h 567"/>
              <a:gd name="T104" fmla="*/ 69 w 652"/>
              <a:gd name="T105" fmla="*/ 395 h 567"/>
              <a:gd name="T106" fmla="*/ 52 w 652"/>
              <a:gd name="T107" fmla="*/ 372 h 567"/>
              <a:gd name="T108" fmla="*/ 36 w 652"/>
              <a:gd name="T109" fmla="*/ 345 h 567"/>
              <a:gd name="T110" fmla="*/ 36 w 652"/>
              <a:gd name="T111" fmla="*/ 312 h 567"/>
              <a:gd name="T112" fmla="*/ 57 w 652"/>
              <a:gd name="T113" fmla="*/ 294 h 567"/>
              <a:gd name="T114" fmla="*/ 90 w 652"/>
              <a:gd name="T115" fmla="*/ 284 h 567"/>
              <a:gd name="T116" fmla="*/ 150 w 652"/>
              <a:gd name="T117" fmla="*/ 237 h 567"/>
              <a:gd name="T118" fmla="*/ 150 w 652"/>
              <a:gd name="T119" fmla="*/ 137 h 567"/>
              <a:gd name="T120" fmla="*/ 170 w 652"/>
              <a:gd name="T121" fmla="*/ 78 h 567"/>
              <a:gd name="T122" fmla="*/ 180 w 652"/>
              <a:gd name="T123" fmla="*/ 10 h 567"/>
              <a:gd name="T124" fmla="*/ 216 w 652"/>
              <a:gd name="T125"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2" h="567">
                <a:moveTo>
                  <a:pt x="299" y="65"/>
                </a:moveTo>
                <a:lnTo>
                  <a:pt x="301" y="65"/>
                </a:lnTo>
                <a:lnTo>
                  <a:pt x="299" y="65"/>
                </a:lnTo>
                <a:close/>
                <a:moveTo>
                  <a:pt x="296" y="65"/>
                </a:moveTo>
                <a:lnTo>
                  <a:pt x="294" y="65"/>
                </a:lnTo>
                <a:lnTo>
                  <a:pt x="296" y="65"/>
                </a:lnTo>
                <a:lnTo>
                  <a:pt x="294" y="65"/>
                </a:lnTo>
                <a:lnTo>
                  <a:pt x="296" y="65"/>
                </a:lnTo>
                <a:close/>
                <a:moveTo>
                  <a:pt x="297" y="65"/>
                </a:moveTo>
                <a:lnTo>
                  <a:pt x="296" y="65"/>
                </a:lnTo>
                <a:lnTo>
                  <a:pt x="297" y="65"/>
                </a:lnTo>
                <a:close/>
                <a:moveTo>
                  <a:pt x="301" y="65"/>
                </a:moveTo>
                <a:lnTo>
                  <a:pt x="301" y="64"/>
                </a:lnTo>
                <a:lnTo>
                  <a:pt x="301" y="65"/>
                </a:lnTo>
                <a:close/>
                <a:moveTo>
                  <a:pt x="301" y="65"/>
                </a:moveTo>
                <a:lnTo>
                  <a:pt x="301" y="64"/>
                </a:lnTo>
                <a:lnTo>
                  <a:pt x="301" y="65"/>
                </a:lnTo>
                <a:close/>
                <a:moveTo>
                  <a:pt x="299" y="64"/>
                </a:moveTo>
                <a:lnTo>
                  <a:pt x="297" y="64"/>
                </a:lnTo>
                <a:lnTo>
                  <a:pt x="299" y="64"/>
                </a:lnTo>
                <a:close/>
                <a:moveTo>
                  <a:pt x="299" y="64"/>
                </a:moveTo>
                <a:lnTo>
                  <a:pt x="301" y="64"/>
                </a:lnTo>
                <a:lnTo>
                  <a:pt x="299" y="64"/>
                </a:lnTo>
                <a:close/>
                <a:moveTo>
                  <a:pt x="307" y="62"/>
                </a:moveTo>
                <a:lnTo>
                  <a:pt x="307" y="60"/>
                </a:lnTo>
                <a:lnTo>
                  <a:pt x="307" y="62"/>
                </a:lnTo>
                <a:close/>
                <a:moveTo>
                  <a:pt x="307" y="62"/>
                </a:moveTo>
                <a:lnTo>
                  <a:pt x="306" y="62"/>
                </a:lnTo>
                <a:lnTo>
                  <a:pt x="307" y="62"/>
                </a:lnTo>
                <a:lnTo>
                  <a:pt x="307" y="64"/>
                </a:lnTo>
                <a:lnTo>
                  <a:pt x="306" y="64"/>
                </a:lnTo>
                <a:lnTo>
                  <a:pt x="306" y="62"/>
                </a:lnTo>
                <a:lnTo>
                  <a:pt x="306" y="60"/>
                </a:lnTo>
                <a:lnTo>
                  <a:pt x="307" y="60"/>
                </a:lnTo>
                <a:lnTo>
                  <a:pt x="307" y="62"/>
                </a:lnTo>
                <a:close/>
                <a:moveTo>
                  <a:pt x="348" y="36"/>
                </a:moveTo>
                <a:lnTo>
                  <a:pt x="346" y="36"/>
                </a:lnTo>
                <a:lnTo>
                  <a:pt x="348" y="36"/>
                </a:lnTo>
                <a:close/>
                <a:moveTo>
                  <a:pt x="345" y="36"/>
                </a:moveTo>
                <a:lnTo>
                  <a:pt x="343" y="36"/>
                </a:lnTo>
                <a:lnTo>
                  <a:pt x="345" y="36"/>
                </a:lnTo>
                <a:close/>
                <a:moveTo>
                  <a:pt x="348" y="36"/>
                </a:moveTo>
                <a:lnTo>
                  <a:pt x="346" y="36"/>
                </a:lnTo>
                <a:lnTo>
                  <a:pt x="348" y="36"/>
                </a:lnTo>
                <a:close/>
                <a:moveTo>
                  <a:pt x="278" y="36"/>
                </a:moveTo>
                <a:lnTo>
                  <a:pt x="278" y="37"/>
                </a:lnTo>
                <a:lnTo>
                  <a:pt x="278" y="39"/>
                </a:lnTo>
                <a:lnTo>
                  <a:pt x="276" y="39"/>
                </a:lnTo>
                <a:lnTo>
                  <a:pt x="276" y="37"/>
                </a:lnTo>
                <a:lnTo>
                  <a:pt x="276" y="36"/>
                </a:lnTo>
                <a:lnTo>
                  <a:pt x="278" y="36"/>
                </a:lnTo>
                <a:close/>
                <a:moveTo>
                  <a:pt x="346" y="36"/>
                </a:moveTo>
                <a:lnTo>
                  <a:pt x="345" y="36"/>
                </a:lnTo>
                <a:lnTo>
                  <a:pt x="345" y="34"/>
                </a:lnTo>
                <a:lnTo>
                  <a:pt x="346" y="36"/>
                </a:lnTo>
                <a:close/>
                <a:moveTo>
                  <a:pt x="240" y="15"/>
                </a:moveTo>
                <a:lnTo>
                  <a:pt x="239" y="15"/>
                </a:lnTo>
                <a:lnTo>
                  <a:pt x="240" y="15"/>
                </a:lnTo>
                <a:close/>
                <a:moveTo>
                  <a:pt x="178" y="8"/>
                </a:moveTo>
                <a:lnTo>
                  <a:pt x="180" y="8"/>
                </a:lnTo>
                <a:lnTo>
                  <a:pt x="180" y="10"/>
                </a:lnTo>
                <a:lnTo>
                  <a:pt x="178" y="10"/>
                </a:lnTo>
                <a:lnTo>
                  <a:pt x="178" y="8"/>
                </a:lnTo>
                <a:close/>
                <a:moveTo>
                  <a:pt x="178" y="8"/>
                </a:moveTo>
                <a:lnTo>
                  <a:pt x="176" y="8"/>
                </a:lnTo>
                <a:lnTo>
                  <a:pt x="178" y="8"/>
                </a:lnTo>
                <a:close/>
                <a:moveTo>
                  <a:pt x="204" y="1"/>
                </a:moveTo>
                <a:lnTo>
                  <a:pt x="206" y="1"/>
                </a:lnTo>
                <a:lnTo>
                  <a:pt x="208" y="1"/>
                </a:lnTo>
                <a:lnTo>
                  <a:pt x="208" y="3"/>
                </a:lnTo>
                <a:lnTo>
                  <a:pt x="209" y="3"/>
                </a:lnTo>
                <a:lnTo>
                  <a:pt x="211" y="3"/>
                </a:lnTo>
                <a:lnTo>
                  <a:pt x="212" y="3"/>
                </a:lnTo>
                <a:lnTo>
                  <a:pt x="214" y="3"/>
                </a:lnTo>
                <a:lnTo>
                  <a:pt x="216" y="3"/>
                </a:lnTo>
                <a:lnTo>
                  <a:pt x="217" y="5"/>
                </a:lnTo>
                <a:lnTo>
                  <a:pt x="217" y="3"/>
                </a:lnTo>
                <a:lnTo>
                  <a:pt x="217" y="5"/>
                </a:lnTo>
                <a:lnTo>
                  <a:pt x="219" y="5"/>
                </a:lnTo>
                <a:lnTo>
                  <a:pt x="221" y="5"/>
                </a:lnTo>
                <a:lnTo>
                  <a:pt x="222" y="5"/>
                </a:lnTo>
                <a:lnTo>
                  <a:pt x="224" y="5"/>
                </a:lnTo>
                <a:lnTo>
                  <a:pt x="225" y="5"/>
                </a:lnTo>
                <a:lnTo>
                  <a:pt x="227" y="5"/>
                </a:lnTo>
                <a:lnTo>
                  <a:pt x="229" y="5"/>
                </a:lnTo>
                <a:lnTo>
                  <a:pt x="229" y="6"/>
                </a:lnTo>
                <a:lnTo>
                  <a:pt x="230" y="6"/>
                </a:lnTo>
                <a:lnTo>
                  <a:pt x="232" y="6"/>
                </a:lnTo>
                <a:lnTo>
                  <a:pt x="232" y="8"/>
                </a:lnTo>
                <a:lnTo>
                  <a:pt x="234" y="8"/>
                </a:lnTo>
                <a:lnTo>
                  <a:pt x="234" y="10"/>
                </a:lnTo>
                <a:lnTo>
                  <a:pt x="234" y="11"/>
                </a:lnTo>
                <a:lnTo>
                  <a:pt x="235" y="11"/>
                </a:lnTo>
                <a:lnTo>
                  <a:pt x="237" y="11"/>
                </a:lnTo>
                <a:lnTo>
                  <a:pt x="239" y="11"/>
                </a:lnTo>
                <a:lnTo>
                  <a:pt x="239" y="13"/>
                </a:lnTo>
                <a:lnTo>
                  <a:pt x="239" y="11"/>
                </a:lnTo>
                <a:lnTo>
                  <a:pt x="240" y="11"/>
                </a:lnTo>
                <a:lnTo>
                  <a:pt x="240" y="13"/>
                </a:lnTo>
                <a:lnTo>
                  <a:pt x="240" y="15"/>
                </a:lnTo>
                <a:lnTo>
                  <a:pt x="242" y="15"/>
                </a:lnTo>
                <a:lnTo>
                  <a:pt x="240" y="15"/>
                </a:lnTo>
                <a:lnTo>
                  <a:pt x="240" y="13"/>
                </a:lnTo>
                <a:lnTo>
                  <a:pt x="239" y="13"/>
                </a:lnTo>
                <a:lnTo>
                  <a:pt x="239" y="15"/>
                </a:lnTo>
                <a:lnTo>
                  <a:pt x="239" y="13"/>
                </a:lnTo>
                <a:lnTo>
                  <a:pt x="239" y="15"/>
                </a:lnTo>
                <a:lnTo>
                  <a:pt x="240" y="15"/>
                </a:lnTo>
                <a:lnTo>
                  <a:pt x="239" y="15"/>
                </a:lnTo>
                <a:lnTo>
                  <a:pt x="240" y="16"/>
                </a:lnTo>
                <a:lnTo>
                  <a:pt x="239" y="16"/>
                </a:lnTo>
                <a:lnTo>
                  <a:pt x="240" y="16"/>
                </a:lnTo>
                <a:lnTo>
                  <a:pt x="242" y="16"/>
                </a:lnTo>
                <a:lnTo>
                  <a:pt x="243" y="16"/>
                </a:lnTo>
                <a:lnTo>
                  <a:pt x="245" y="16"/>
                </a:lnTo>
                <a:lnTo>
                  <a:pt x="247" y="16"/>
                </a:lnTo>
                <a:lnTo>
                  <a:pt x="247" y="18"/>
                </a:lnTo>
                <a:lnTo>
                  <a:pt x="247" y="16"/>
                </a:lnTo>
                <a:lnTo>
                  <a:pt x="247" y="18"/>
                </a:lnTo>
                <a:lnTo>
                  <a:pt x="248" y="18"/>
                </a:lnTo>
                <a:lnTo>
                  <a:pt x="250" y="18"/>
                </a:lnTo>
                <a:lnTo>
                  <a:pt x="250" y="19"/>
                </a:lnTo>
                <a:lnTo>
                  <a:pt x="252" y="19"/>
                </a:lnTo>
                <a:lnTo>
                  <a:pt x="250" y="19"/>
                </a:lnTo>
                <a:lnTo>
                  <a:pt x="252" y="21"/>
                </a:lnTo>
                <a:lnTo>
                  <a:pt x="252" y="19"/>
                </a:lnTo>
                <a:lnTo>
                  <a:pt x="252" y="21"/>
                </a:lnTo>
                <a:lnTo>
                  <a:pt x="253" y="21"/>
                </a:lnTo>
                <a:lnTo>
                  <a:pt x="255" y="21"/>
                </a:lnTo>
                <a:lnTo>
                  <a:pt x="255" y="23"/>
                </a:lnTo>
                <a:lnTo>
                  <a:pt x="257" y="23"/>
                </a:lnTo>
                <a:lnTo>
                  <a:pt x="258" y="23"/>
                </a:lnTo>
                <a:lnTo>
                  <a:pt x="260" y="23"/>
                </a:lnTo>
                <a:lnTo>
                  <a:pt x="261" y="23"/>
                </a:lnTo>
                <a:lnTo>
                  <a:pt x="260" y="23"/>
                </a:lnTo>
                <a:lnTo>
                  <a:pt x="260" y="21"/>
                </a:lnTo>
                <a:lnTo>
                  <a:pt x="258" y="21"/>
                </a:lnTo>
                <a:lnTo>
                  <a:pt x="260" y="21"/>
                </a:lnTo>
                <a:lnTo>
                  <a:pt x="261" y="21"/>
                </a:lnTo>
                <a:lnTo>
                  <a:pt x="261" y="23"/>
                </a:lnTo>
                <a:lnTo>
                  <a:pt x="263" y="23"/>
                </a:lnTo>
                <a:lnTo>
                  <a:pt x="265" y="23"/>
                </a:lnTo>
                <a:lnTo>
                  <a:pt x="266" y="23"/>
                </a:lnTo>
                <a:lnTo>
                  <a:pt x="266" y="24"/>
                </a:lnTo>
                <a:lnTo>
                  <a:pt x="268" y="24"/>
                </a:lnTo>
                <a:lnTo>
                  <a:pt x="270" y="24"/>
                </a:lnTo>
                <a:lnTo>
                  <a:pt x="270" y="26"/>
                </a:lnTo>
                <a:lnTo>
                  <a:pt x="271" y="26"/>
                </a:lnTo>
                <a:lnTo>
                  <a:pt x="271" y="28"/>
                </a:lnTo>
                <a:lnTo>
                  <a:pt x="271" y="29"/>
                </a:lnTo>
                <a:lnTo>
                  <a:pt x="273" y="29"/>
                </a:lnTo>
                <a:lnTo>
                  <a:pt x="273" y="31"/>
                </a:lnTo>
                <a:lnTo>
                  <a:pt x="274" y="31"/>
                </a:lnTo>
                <a:lnTo>
                  <a:pt x="274" y="32"/>
                </a:lnTo>
                <a:lnTo>
                  <a:pt x="274" y="34"/>
                </a:lnTo>
                <a:lnTo>
                  <a:pt x="276" y="34"/>
                </a:lnTo>
                <a:lnTo>
                  <a:pt x="276" y="36"/>
                </a:lnTo>
                <a:lnTo>
                  <a:pt x="274" y="36"/>
                </a:lnTo>
                <a:lnTo>
                  <a:pt x="274" y="37"/>
                </a:lnTo>
                <a:lnTo>
                  <a:pt x="274" y="36"/>
                </a:lnTo>
                <a:lnTo>
                  <a:pt x="276" y="36"/>
                </a:lnTo>
                <a:lnTo>
                  <a:pt x="276" y="37"/>
                </a:lnTo>
                <a:lnTo>
                  <a:pt x="276" y="39"/>
                </a:lnTo>
                <a:lnTo>
                  <a:pt x="278" y="39"/>
                </a:lnTo>
                <a:lnTo>
                  <a:pt x="276" y="39"/>
                </a:lnTo>
                <a:lnTo>
                  <a:pt x="278" y="39"/>
                </a:lnTo>
                <a:lnTo>
                  <a:pt x="276" y="39"/>
                </a:lnTo>
                <a:lnTo>
                  <a:pt x="276" y="41"/>
                </a:lnTo>
                <a:lnTo>
                  <a:pt x="278" y="41"/>
                </a:lnTo>
                <a:lnTo>
                  <a:pt x="278" y="42"/>
                </a:lnTo>
                <a:lnTo>
                  <a:pt x="278" y="44"/>
                </a:lnTo>
                <a:lnTo>
                  <a:pt x="278" y="46"/>
                </a:lnTo>
                <a:lnTo>
                  <a:pt x="276" y="46"/>
                </a:lnTo>
                <a:lnTo>
                  <a:pt x="278" y="46"/>
                </a:lnTo>
                <a:lnTo>
                  <a:pt x="276" y="46"/>
                </a:lnTo>
                <a:lnTo>
                  <a:pt x="278" y="46"/>
                </a:lnTo>
                <a:lnTo>
                  <a:pt x="279" y="46"/>
                </a:lnTo>
                <a:lnTo>
                  <a:pt x="279" y="47"/>
                </a:lnTo>
                <a:lnTo>
                  <a:pt x="279" y="49"/>
                </a:lnTo>
                <a:lnTo>
                  <a:pt x="279" y="50"/>
                </a:lnTo>
                <a:lnTo>
                  <a:pt x="279" y="52"/>
                </a:lnTo>
                <a:lnTo>
                  <a:pt x="279" y="54"/>
                </a:lnTo>
                <a:lnTo>
                  <a:pt x="279" y="55"/>
                </a:lnTo>
                <a:lnTo>
                  <a:pt x="279" y="57"/>
                </a:lnTo>
                <a:lnTo>
                  <a:pt x="279" y="59"/>
                </a:lnTo>
                <a:lnTo>
                  <a:pt x="281" y="59"/>
                </a:lnTo>
                <a:lnTo>
                  <a:pt x="281" y="60"/>
                </a:lnTo>
                <a:lnTo>
                  <a:pt x="283" y="62"/>
                </a:lnTo>
                <a:lnTo>
                  <a:pt x="284" y="62"/>
                </a:lnTo>
                <a:lnTo>
                  <a:pt x="284" y="64"/>
                </a:lnTo>
                <a:lnTo>
                  <a:pt x="286" y="64"/>
                </a:lnTo>
                <a:lnTo>
                  <a:pt x="286" y="65"/>
                </a:lnTo>
                <a:lnTo>
                  <a:pt x="288" y="65"/>
                </a:lnTo>
                <a:lnTo>
                  <a:pt x="286" y="65"/>
                </a:lnTo>
                <a:lnTo>
                  <a:pt x="288" y="65"/>
                </a:lnTo>
                <a:lnTo>
                  <a:pt x="289" y="65"/>
                </a:lnTo>
                <a:lnTo>
                  <a:pt x="289" y="67"/>
                </a:lnTo>
                <a:lnTo>
                  <a:pt x="291" y="67"/>
                </a:lnTo>
                <a:lnTo>
                  <a:pt x="291" y="65"/>
                </a:lnTo>
                <a:lnTo>
                  <a:pt x="291" y="67"/>
                </a:lnTo>
                <a:lnTo>
                  <a:pt x="291" y="65"/>
                </a:lnTo>
                <a:lnTo>
                  <a:pt x="291" y="67"/>
                </a:lnTo>
                <a:lnTo>
                  <a:pt x="291" y="65"/>
                </a:lnTo>
                <a:lnTo>
                  <a:pt x="291" y="67"/>
                </a:lnTo>
                <a:lnTo>
                  <a:pt x="292" y="67"/>
                </a:lnTo>
                <a:lnTo>
                  <a:pt x="294" y="67"/>
                </a:lnTo>
                <a:lnTo>
                  <a:pt x="296" y="67"/>
                </a:lnTo>
                <a:lnTo>
                  <a:pt x="297" y="67"/>
                </a:lnTo>
                <a:lnTo>
                  <a:pt x="297" y="65"/>
                </a:lnTo>
                <a:lnTo>
                  <a:pt x="299" y="65"/>
                </a:lnTo>
                <a:lnTo>
                  <a:pt x="301" y="65"/>
                </a:lnTo>
                <a:lnTo>
                  <a:pt x="302" y="65"/>
                </a:lnTo>
                <a:lnTo>
                  <a:pt x="301" y="65"/>
                </a:lnTo>
                <a:lnTo>
                  <a:pt x="301" y="64"/>
                </a:lnTo>
                <a:lnTo>
                  <a:pt x="302" y="64"/>
                </a:lnTo>
                <a:lnTo>
                  <a:pt x="304" y="64"/>
                </a:lnTo>
                <a:lnTo>
                  <a:pt x="306" y="64"/>
                </a:lnTo>
                <a:lnTo>
                  <a:pt x="307" y="64"/>
                </a:lnTo>
                <a:lnTo>
                  <a:pt x="307" y="62"/>
                </a:lnTo>
                <a:lnTo>
                  <a:pt x="309" y="62"/>
                </a:lnTo>
                <a:lnTo>
                  <a:pt x="309" y="60"/>
                </a:lnTo>
                <a:lnTo>
                  <a:pt x="310" y="60"/>
                </a:lnTo>
                <a:lnTo>
                  <a:pt x="310" y="59"/>
                </a:lnTo>
                <a:lnTo>
                  <a:pt x="312" y="59"/>
                </a:lnTo>
                <a:lnTo>
                  <a:pt x="312" y="60"/>
                </a:lnTo>
                <a:lnTo>
                  <a:pt x="312" y="59"/>
                </a:lnTo>
                <a:lnTo>
                  <a:pt x="312" y="57"/>
                </a:lnTo>
                <a:lnTo>
                  <a:pt x="314" y="57"/>
                </a:lnTo>
                <a:lnTo>
                  <a:pt x="315" y="57"/>
                </a:lnTo>
                <a:lnTo>
                  <a:pt x="315" y="55"/>
                </a:lnTo>
                <a:lnTo>
                  <a:pt x="315" y="54"/>
                </a:lnTo>
                <a:lnTo>
                  <a:pt x="314" y="54"/>
                </a:lnTo>
                <a:lnTo>
                  <a:pt x="315" y="54"/>
                </a:lnTo>
                <a:lnTo>
                  <a:pt x="317" y="54"/>
                </a:lnTo>
                <a:lnTo>
                  <a:pt x="319" y="52"/>
                </a:lnTo>
                <a:lnTo>
                  <a:pt x="319" y="50"/>
                </a:lnTo>
                <a:lnTo>
                  <a:pt x="320" y="50"/>
                </a:lnTo>
                <a:lnTo>
                  <a:pt x="320" y="49"/>
                </a:lnTo>
                <a:lnTo>
                  <a:pt x="322" y="49"/>
                </a:lnTo>
                <a:lnTo>
                  <a:pt x="322" y="47"/>
                </a:lnTo>
                <a:lnTo>
                  <a:pt x="324" y="47"/>
                </a:lnTo>
                <a:lnTo>
                  <a:pt x="324" y="46"/>
                </a:lnTo>
                <a:lnTo>
                  <a:pt x="324" y="44"/>
                </a:lnTo>
                <a:lnTo>
                  <a:pt x="325" y="44"/>
                </a:lnTo>
                <a:lnTo>
                  <a:pt x="327" y="44"/>
                </a:lnTo>
                <a:lnTo>
                  <a:pt x="327" y="42"/>
                </a:lnTo>
                <a:lnTo>
                  <a:pt x="328" y="42"/>
                </a:lnTo>
                <a:lnTo>
                  <a:pt x="330" y="41"/>
                </a:lnTo>
                <a:lnTo>
                  <a:pt x="332" y="41"/>
                </a:lnTo>
                <a:lnTo>
                  <a:pt x="332" y="39"/>
                </a:lnTo>
                <a:lnTo>
                  <a:pt x="333" y="39"/>
                </a:lnTo>
                <a:lnTo>
                  <a:pt x="335" y="39"/>
                </a:lnTo>
                <a:lnTo>
                  <a:pt x="335" y="37"/>
                </a:lnTo>
                <a:lnTo>
                  <a:pt x="337" y="37"/>
                </a:lnTo>
                <a:lnTo>
                  <a:pt x="338" y="37"/>
                </a:lnTo>
                <a:lnTo>
                  <a:pt x="340" y="36"/>
                </a:lnTo>
                <a:lnTo>
                  <a:pt x="341" y="36"/>
                </a:lnTo>
                <a:lnTo>
                  <a:pt x="343" y="36"/>
                </a:lnTo>
                <a:lnTo>
                  <a:pt x="345" y="36"/>
                </a:lnTo>
                <a:lnTo>
                  <a:pt x="346" y="36"/>
                </a:lnTo>
                <a:lnTo>
                  <a:pt x="345" y="36"/>
                </a:lnTo>
                <a:lnTo>
                  <a:pt x="346" y="36"/>
                </a:lnTo>
                <a:lnTo>
                  <a:pt x="348" y="36"/>
                </a:lnTo>
                <a:lnTo>
                  <a:pt x="350" y="36"/>
                </a:lnTo>
                <a:lnTo>
                  <a:pt x="351" y="36"/>
                </a:lnTo>
                <a:lnTo>
                  <a:pt x="351" y="37"/>
                </a:lnTo>
                <a:lnTo>
                  <a:pt x="353" y="37"/>
                </a:lnTo>
                <a:lnTo>
                  <a:pt x="355" y="37"/>
                </a:lnTo>
                <a:lnTo>
                  <a:pt x="356" y="37"/>
                </a:lnTo>
                <a:lnTo>
                  <a:pt x="358" y="37"/>
                </a:lnTo>
                <a:lnTo>
                  <a:pt x="359" y="37"/>
                </a:lnTo>
                <a:lnTo>
                  <a:pt x="361" y="37"/>
                </a:lnTo>
                <a:lnTo>
                  <a:pt x="363" y="37"/>
                </a:lnTo>
                <a:lnTo>
                  <a:pt x="364" y="37"/>
                </a:lnTo>
                <a:lnTo>
                  <a:pt x="366" y="37"/>
                </a:lnTo>
                <a:lnTo>
                  <a:pt x="368" y="37"/>
                </a:lnTo>
                <a:lnTo>
                  <a:pt x="369" y="37"/>
                </a:lnTo>
                <a:lnTo>
                  <a:pt x="371" y="37"/>
                </a:lnTo>
                <a:lnTo>
                  <a:pt x="373" y="37"/>
                </a:lnTo>
                <a:lnTo>
                  <a:pt x="374" y="37"/>
                </a:lnTo>
                <a:lnTo>
                  <a:pt x="374" y="39"/>
                </a:lnTo>
                <a:lnTo>
                  <a:pt x="376" y="39"/>
                </a:lnTo>
                <a:lnTo>
                  <a:pt x="377" y="39"/>
                </a:lnTo>
                <a:lnTo>
                  <a:pt x="379" y="39"/>
                </a:lnTo>
                <a:lnTo>
                  <a:pt x="381" y="39"/>
                </a:lnTo>
                <a:lnTo>
                  <a:pt x="382" y="39"/>
                </a:lnTo>
                <a:lnTo>
                  <a:pt x="382" y="37"/>
                </a:lnTo>
                <a:lnTo>
                  <a:pt x="384" y="37"/>
                </a:lnTo>
                <a:lnTo>
                  <a:pt x="384" y="36"/>
                </a:lnTo>
                <a:lnTo>
                  <a:pt x="384" y="37"/>
                </a:lnTo>
                <a:lnTo>
                  <a:pt x="384" y="36"/>
                </a:lnTo>
                <a:lnTo>
                  <a:pt x="386" y="36"/>
                </a:lnTo>
                <a:lnTo>
                  <a:pt x="386" y="34"/>
                </a:lnTo>
                <a:lnTo>
                  <a:pt x="387" y="34"/>
                </a:lnTo>
                <a:lnTo>
                  <a:pt x="389" y="34"/>
                </a:lnTo>
                <a:lnTo>
                  <a:pt x="391" y="34"/>
                </a:lnTo>
                <a:lnTo>
                  <a:pt x="391" y="32"/>
                </a:lnTo>
                <a:lnTo>
                  <a:pt x="392" y="32"/>
                </a:lnTo>
                <a:lnTo>
                  <a:pt x="394" y="32"/>
                </a:lnTo>
                <a:lnTo>
                  <a:pt x="394" y="34"/>
                </a:lnTo>
                <a:lnTo>
                  <a:pt x="395" y="34"/>
                </a:lnTo>
                <a:lnTo>
                  <a:pt x="395" y="36"/>
                </a:lnTo>
                <a:lnTo>
                  <a:pt x="397" y="36"/>
                </a:lnTo>
                <a:lnTo>
                  <a:pt x="397" y="37"/>
                </a:lnTo>
                <a:lnTo>
                  <a:pt x="399" y="37"/>
                </a:lnTo>
                <a:lnTo>
                  <a:pt x="399" y="39"/>
                </a:lnTo>
                <a:lnTo>
                  <a:pt x="400" y="39"/>
                </a:lnTo>
                <a:lnTo>
                  <a:pt x="400" y="41"/>
                </a:lnTo>
                <a:lnTo>
                  <a:pt x="400" y="42"/>
                </a:lnTo>
                <a:lnTo>
                  <a:pt x="402" y="42"/>
                </a:lnTo>
                <a:lnTo>
                  <a:pt x="402" y="44"/>
                </a:lnTo>
                <a:lnTo>
                  <a:pt x="404" y="44"/>
                </a:lnTo>
                <a:lnTo>
                  <a:pt x="405" y="46"/>
                </a:lnTo>
                <a:lnTo>
                  <a:pt x="405" y="44"/>
                </a:lnTo>
                <a:lnTo>
                  <a:pt x="404" y="44"/>
                </a:lnTo>
                <a:lnTo>
                  <a:pt x="405" y="44"/>
                </a:lnTo>
                <a:lnTo>
                  <a:pt x="405" y="46"/>
                </a:lnTo>
                <a:lnTo>
                  <a:pt x="407" y="46"/>
                </a:lnTo>
                <a:lnTo>
                  <a:pt x="407" y="47"/>
                </a:lnTo>
                <a:lnTo>
                  <a:pt x="408" y="49"/>
                </a:lnTo>
                <a:lnTo>
                  <a:pt x="408" y="50"/>
                </a:lnTo>
                <a:lnTo>
                  <a:pt x="410" y="50"/>
                </a:lnTo>
                <a:lnTo>
                  <a:pt x="410" y="52"/>
                </a:lnTo>
                <a:lnTo>
                  <a:pt x="410" y="54"/>
                </a:lnTo>
                <a:lnTo>
                  <a:pt x="410" y="55"/>
                </a:lnTo>
                <a:lnTo>
                  <a:pt x="412" y="55"/>
                </a:lnTo>
                <a:lnTo>
                  <a:pt x="412" y="57"/>
                </a:lnTo>
                <a:lnTo>
                  <a:pt x="410" y="57"/>
                </a:lnTo>
                <a:lnTo>
                  <a:pt x="410" y="59"/>
                </a:lnTo>
                <a:lnTo>
                  <a:pt x="410" y="60"/>
                </a:lnTo>
                <a:lnTo>
                  <a:pt x="408" y="60"/>
                </a:lnTo>
                <a:lnTo>
                  <a:pt x="408" y="62"/>
                </a:lnTo>
                <a:lnTo>
                  <a:pt x="407" y="62"/>
                </a:lnTo>
                <a:lnTo>
                  <a:pt x="407" y="64"/>
                </a:lnTo>
                <a:lnTo>
                  <a:pt x="407" y="65"/>
                </a:lnTo>
                <a:lnTo>
                  <a:pt x="408" y="65"/>
                </a:lnTo>
                <a:lnTo>
                  <a:pt x="408" y="67"/>
                </a:lnTo>
                <a:lnTo>
                  <a:pt x="410" y="67"/>
                </a:lnTo>
                <a:lnTo>
                  <a:pt x="410" y="68"/>
                </a:lnTo>
                <a:lnTo>
                  <a:pt x="412" y="68"/>
                </a:lnTo>
                <a:lnTo>
                  <a:pt x="413" y="68"/>
                </a:lnTo>
                <a:lnTo>
                  <a:pt x="413" y="70"/>
                </a:lnTo>
                <a:lnTo>
                  <a:pt x="413" y="72"/>
                </a:lnTo>
                <a:lnTo>
                  <a:pt x="415" y="72"/>
                </a:lnTo>
                <a:lnTo>
                  <a:pt x="415" y="73"/>
                </a:lnTo>
                <a:lnTo>
                  <a:pt x="415" y="75"/>
                </a:lnTo>
                <a:lnTo>
                  <a:pt x="415" y="77"/>
                </a:lnTo>
                <a:lnTo>
                  <a:pt x="413" y="77"/>
                </a:lnTo>
                <a:lnTo>
                  <a:pt x="413" y="78"/>
                </a:lnTo>
                <a:lnTo>
                  <a:pt x="413" y="80"/>
                </a:lnTo>
                <a:lnTo>
                  <a:pt x="412" y="80"/>
                </a:lnTo>
                <a:lnTo>
                  <a:pt x="412" y="81"/>
                </a:lnTo>
                <a:lnTo>
                  <a:pt x="412" y="83"/>
                </a:lnTo>
                <a:lnTo>
                  <a:pt x="410" y="83"/>
                </a:lnTo>
                <a:lnTo>
                  <a:pt x="410" y="85"/>
                </a:lnTo>
                <a:lnTo>
                  <a:pt x="410" y="86"/>
                </a:lnTo>
                <a:lnTo>
                  <a:pt x="410" y="88"/>
                </a:lnTo>
                <a:lnTo>
                  <a:pt x="410" y="90"/>
                </a:lnTo>
                <a:lnTo>
                  <a:pt x="410" y="91"/>
                </a:lnTo>
                <a:lnTo>
                  <a:pt x="408" y="91"/>
                </a:lnTo>
                <a:lnTo>
                  <a:pt x="408" y="93"/>
                </a:lnTo>
                <a:lnTo>
                  <a:pt x="408" y="95"/>
                </a:lnTo>
                <a:lnTo>
                  <a:pt x="410" y="95"/>
                </a:lnTo>
                <a:lnTo>
                  <a:pt x="410" y="96"/>
                </a:lnTo>
                <a:lnTo>
                  <a:pt x="410" y="98"/>
                </a:lnTo>
                <a:lnTo>
                  <a:pt x="412" y="98"/>
                </a:lnTo>
                <a:lnTo>
                  <a:pt x="412" y="99"/>
                </a:lnTo>
                <a:lnTo>
                  <a:pt x="413" y="99"/>
                </a:lnTo>
                <a:lnTo>
                  <a:pt x="413" y="101"/>
                </a:lnTo>
                <a:lnTo>
                  <a:pt x="413" y="103"/>
                </a:lnTo>
                <a:lnTo>
                  <a:pt x="413" y="104"/>
                </a:lnTo>
                <a:lnTo>
                  <a:pt x="415" y="104"/>
                </a:lnTo>
                <a:lnTo>
                  <a:pt x="417" y="104"/>
                </a:lnTo>
                <a:lnTo>
                  <a:pt x="417" y="106"/>
                </a:lnTo>
                <a:lnTo>
                  <a:pt x="418" y="106"/>
                </a:lnTo>
                <a:lnTo>
                  <a:pt x="420" y="106"/>
                </a:lnTo>
                <a:lnTo>
                  <a:pt x="420" y="108"/>
                </a:lnTo>
                <a:lnTo>
                  <a:pt x="420" y="109"/>
                </a:lnTo>
                <a:lnTo>
                  <a:pt x="420" y="111"/>
                </a:lnTo>
                <a:lnTo>
                  <a:pt x="420" y="113"/>
                </a:lnTo>
                <a:lnTo>
                  <a:pt x="420" y="114"/>
                </a:lnTo>
                <a:lnTo>
                  <a:pt x="422" y="114"/>
                </a:lnTo>
                <a:lnTo>
                  <a:pt x="423" y="114"/>
                </a:lnTo>
                <a:lnTo>
                  <a:pt x="425" y="114"/>
                </a:lnTo>
                <a:lnTo>
                  <a:pt x="426" y="114"/>
                </a:lnTo>
                <a:lnTo>
                  <a:pt x="428" y="114"/>
                </a:lnTo>
                <a:lnTo>
                  <a:pt x="430" y="114"/>
                </a:lnTo>
                <a:lnTo>
                  <a:pt x="431" y="116"/>
                </a:lnTo>
                <a:lnTo>
                  <a:pt x="433" y="116"/>
                </a:lnTo>
                <a:lnTo>
                  <a:pt x="433" y="117"/>
                </a:lnTo>
                <a:lnTo>
                  <a:pt x="436" y="119"/>
                </a:lnTo>
                <a:lnTo>
                  <a:pt x="438" y="121"/>
                </a:lnTo>
                <a:lnTo>
                  <a:pt x="440" y="121"/>
                </a:lnTo>
                <a:lnTo>
                  <a:pt x="440" y="122"/>
                </a:lnTo>
                <a:lnTo>
                  <a:pt x="441" y="122"/>
                </a:lnTo>
                <a:lnTo>
                  <a:pt x="443" y="122"/>
                </a:lnTo>
                <a:lnTo>
                  <a:pt x="444" y="122"/>
                </a:lnTo>
                <a:lnTo>
                  <a:pt x="446" y="122"/>
                </a:lnTo>
                <a:lnTo>
                  <a:pt x="446" y="124"/>
                </a:lnTo>
                <a:lnTo>
                  <a:pt x="446" y="126"/>
                </a:lnTo>
                <a:lnTo>
                  <a:pt x="444" y="126"/>
                </a:lnTo>
                <a:lnTo>
                  <a:pt x="443" y="126"/>
                </a:lnTo>
                <a:lnTo>
                  <a:pt x="443" y="127"/>
                </a:lnTo>
                <a:lnTo>
                  <a:pt x="441" y="127"/>
                </a:lnTo>
                <a:lnTo>
                  <a:pt x="441" y="129"/>
                </a:lnTo>
                <a:lnTo>
                  <a:pt x="440" y="129"/>
                </a:lnTo>
                <a:lnTo>
                  <a:pt x="440" y="131"/>
                </a:lnTo>
                <a:lnTo>
                  <a:pt x="440" y="132"/>
                </a:lnTo>
                <a:lnTo>
                  <a:pt x="441" y="132"/>
                </a:lnTo>
                <a:lnTo>
                  <a:pt x="441" y="134"/>
                </a:lnTo>
                <a:lnTo>
                  <a:pt x="443" y="134"/>
                </a:lnTo>
                <a:lnTo>
                  <a:pt x="443" y="135"/>
                </a:lnTo>
                <a:lnTo>
                  <a:pt x="443" y="137"/>
                </a:lnTo>
                <a:lnTo>
                  <a:pt x="441" y="137"/>
                </a:lnTo>
                <a:lnTo>
                  <a:pt x="441" y="139"/>
                </a:lnTo>
                <a:lnTo>
                  <a:pt x="441" y="140"/>
                </a:lnTo>
                <a:lnTo>
                  <a:pt x="440" y="142"/>
                </a:lnTo>
                <a:lnTo>
                  <a:pt x="440" y="144"/>
                </a:lnTo>
                <a:lnTo>
                  <a:pt x="440" y="145"/>
                </a:lnTo>
                <a:lnTo>
                  <a:pt x="440" y="147"/>
                </a:lnTo>
                <a:lnTo>
                  <a:pt x="441" y="147"/>
                </a:lnTo>
                <a:lnTo>
                  <a:pt x="441" y="148"/>
                </a:lnTo>
                <a:lnTo>
                  <a:pt x="441" y="150"/>
                </a:lnTo>
                <a:lnTo>
                  <a:pt x="441" y="152"/>
                </a:lnTo>
                <a:lnTo>
                  <a:pt x="441" y="153"/>
                </a:lnTo>
                <a:lnTo>
                  <a:pt x="440" y="153"/>
                </a:lnTo>
                <a:lnTo>
                  <a:pt x="440" y="155"/>
                </a:lnTo>
                <a:lnTo>
                  <a:pt x="438" y="155"/>
                </a:lnTo>
                <a:lnTo>
                  <a:pt x="436" y="157"/>
                </a:lnTo>
                <a:lnTo>
                  <a:pt x="433" y="157"/>
                </a:lnTo>
                <a:lnTo>
                  <a:pt x="431" y="157"/>
                </a:lnTo>
                <a:lnTo>
                  <a:pt x="431" y="158"/>
                </a:lnTo>
                <a:lnTo>
                  <a:pt x="430" y="158"/>
                </a:lnTo>
                <a:lnTo>
                  <a:pt x="430" y="160"/>
                </a:lnTo>
                <a:lnTo>
                  <a:pt x="430" y="162"/>
                </a:lnTo>
                <a:lnTo>
                  <a:pt x="430" y="163"/>
                </a:lnTo>
                <a:lnTo>
                  <a:pt x="430" y="165"/>
                </a:lnTo>
                <a:lnTo>
                  <a:pt x="428" y="165"/>
                </a:lnTo>
                <a:lnTo>
                  <a:pt x="428" y="166"/>
                </a:lnTo>
                <a:lnTo>
                  <a:pt x="428" y="168"/>
                </a:lnTo>
                <a:lnTo>
                  <a:pt x="428" y="170"/>
                </a:lnTo>
                <a:lnTo>
                  <a:pt x="428" y="171"/>
                </a:lnTo>
                <a:lnTo>
                  <a:pt x="430" y="171"/>
                </a:lnTo>
                <a:lnTo>
                  <a:pt x="430" y="173"/>
                </a:lnTo>
                <a:lnTo>
                  <a:pt x="431" y="173"/>
                </a:lnTo>
                <a:lnTo>
                  <a:pt x="431" y="175"/>
                </a:lnTo>
                <a:lnTo>
                  <a:pt x="433" y="175"/>
                </a:lnTo>
                <a:lnTo>
                  <a:pt x="435" y="175"/>
                </a:lnTo>
                <a:lnTo>
                  <a:pt x="435" y="176"/>
                </a:lnTo>
                <a:lnTo>
                  <a:pt x="435" y="178"/>
                </a:lnTo>
                <a:lnTo>
                  <a:pt x="433" y="178"/>
                </a:lnTo>
                <a:lnTo>
                  <a:pt x="433" y="180"/>
                </a:lnTo>
                <a:lnTo>
                  <a:pt x="433" y="178"/>
                </a:lnTo>
                <a:lnTo>
                  <a:pt x="431" y="178"/>
                </a:lnTo>
                <a:lnTo>
                  <a:pt x="430" y="178"/>
                </a:lnTo>
                <a:lnTo>
                  <a:pt x="430" y="180"/>
                </a:lnTo>
                <a:lnTo>
                  <a:pt x="430" y="181"/>
                </a:lnTo>
                <a:lnTo>
                  <a:pt x="430" y="183"/>
                </a:lnTo>
                <a:lnTo>
                  <a:pt x="428" y="183"/>
                </a:lnTo>
                <a:lnTo>
                  <a:pt x="428" y="184"/>
                </a:lnTo>
                <a:lnTo>
                  <a:pt x="428" y="186"/>
                </a:lnTo>
                <a:lnTo>
                  <a:pt x="428" y="188"/>
                </a:lnTo>
                <a:lnTo>
                  <a:pt x="428" y="189"/>
                </a:lnTo>
                <a:lnTo>
                  <a:pt x="428" y="191"/>
                </a:lnTo>
                <a:lnTo>
                  <a:pt x="426" y="191"/>
                </a:lnTo>
                <a:lnTo>
                  <a:pt x="426" y="193"/>
                </a:lnTo>
                <a:lnTo>
                  <a:pt x="426" y="194"/>
                </a:lnTo>
                <a:lnTo>
                  <a:pt x="426" y="196"/>
                </a:lnTo>
                <a:lnTo>
                  <a:pt x="426" y="198"/>
                </a:lnTo>
                <a:lnTo>
                  <a:pt x="426" y="199"/>
                </a:lnTo>
                <a:lnTo>
                  <a:pt x="428" y="201"/>
                </a:lnTo>
                <a:lnTo>
                  <a:pt x="428" y="202"/>
                </a:lnTo>
                <a:lnTo>
                  <a:pt x="426" y="202"/>
                </a:lnTo>
                <a:lnTo>
                  <a:pt x="426" y="204"/>
                </a:lnTo>
                <a:lnTo>
                  <a:pt x="425" y="204"/>
                </a:lnTo>
                <a:lnTo>
                  <a:pt x="423" y="202"/>
                </a:lnTo>
                <a:lnTo>
                  <a:pt x="422" y="201"/>
                </a:lnTo>
                <a:lnTo>
                  <a:pt x="420" y="201"/>
                </a:lnTo>
                <a:lnTo>
                  <a:pt x="420" y="202"/>
                </a:lnTo>
                <a:lnTo>
                  <a:pt x="420" y="204"/>
                </a:lnTo>
                <a:lnTo>
                  <a:pt x="418" y="206"/>
                </a:lnTo>
                <a:lnTo>
                  <a:pt x="417" y="207"/>
                </a:lnTo>
                <a:lnTo>
                  <a:pt x="415" y="209"/>
                </a:lnTo>
                <a:lnTo>
                  <a:pt x="415" y="211"/>
                </a:lnTo>
                <a:lnTo>
                  <a:pt x="413" y="211"/>
                </a:lnTo>
                <a:lnTo>
                  <a:pt x="413" y="212"/>
                </a:lnTo>
                <a:lnTo>
                  <a:pt x="413" y="214"/>
                </a:lnTo>
                <a:lnTo>
                  <a:pt x="412" y="214"/>
                </a:lnTo>
                <a:lnTo>
                  <a:pt x="412" y="215"/>
                </a:lnTo>
                <a:lnTo>
                  <a:pt x="412" y="217"/>
                </a:lnTo>
                <a:lnTo>
                  <a:pt x="412" y="219"/>
                </a:lnTo>
                <a:lnTo>
                  <a:pt x="412" y="220"/>
                </a:lnTo>
                <a:lnTo>
                  <a:pt x="410" y="220"/>
                </a:lnTo>
                <a:lnTo>
                  <a:pt x="408" y="220"/>
                </a:lnTo>
                <a:lnTo>
                  <a:pt x="407" y="220"/>
                </a:lnTo>
                <a:lnTo>
                  <a:pt x="405" y="220"/>
                </a:lnTo>
                <a:lnTo>
                  <a:pt x="404" y="220"/>
                </a:lnTo>
                <a:lnTo>
                  <a:pt x="404" y="222"/>
                </a:lnTo>
                <a:lnTo>
                  <a:pt x="402" y="224"/>
                </a:lnTo>
                <a:lnTo>
                  <a:pt x="404" y="224"/>
                </a:lnTo>
                <a:lnTo>
                  <a:pt x="404" y="225"/>
                </a:lnTo>
                <a:lnTo>
                  <a:pt x="404" y="227"/>
                </a:lnTo>
                <a:lnTo>
                  <a:pt x="402" y="229"/>
                </a:lnTo>
                <a:lnTo>
                  <a:pt x="402" y="230"/>
                </a:lnTo>
                <a:lnTo>
                  <a:pt x="400" y="230"/>
                </a:lnTo>
                <a:lnTo>
                  <a:pt x="399" y="230"/>
                </a:lnTo>
                <a:lnTo>
                  <a:pt x="397" y="230"/>
                </a:lnTo>
                <a:lnTo>
                  <a:pt x="395" y="230"/>
                </a:lnTo>
                <a:lnTo>
                  <a:pt x="394" y="230"/>
                </a:lnTo>
                <a:lnTo>
                  <a:pt x="394" y="232"/>
                </a:lnTo>
                <a:lnTo>
                  <a:pt x="394" y="233"/>
                </a:lnTo>
                <a:lnTo>
                  <a:pt x="395" y="233"/>
                </a:lnTo>
                <a:lnTo>
                  <a:pt x="397" y="235"/>
                </a:lnTo>
                <a:lnTo>
                  <a:pt x="397" y="237"/>
                </a:lnTo>
                <a:lnTo>
                  <a:pt x="397" y="238"/>
                </a:lnTo>
                <a:lnTo>
                  <a:pt x="397" y="240"/>
                </a:lnTo>
                <a:lnTo>
                  <a:pt x="395" y="240"/>
                </a:lnTo>
                <a:lnTo>
                  <a:pt x="394" y="240"/>
                </a:lnTo>
                <a:lnTo>
                  <a:pt x="394" y="238"/>
                </a:lnTo>
                <a:lnTo>
                  <a:pt x="392" y="237"/>
                </a:lnTo>
                <a:lnTo>
                  <a:pt x="391" y="237"/>
                </a:lnTo>
                <a:lnTo>
                  <a:pt x="389" y="235"/>
                </a:lnTo>
                <a:lnTo>
                  <a:pt x="387" y="237"/>
                </a:lnTo>
                <a:lnTo>
                  <a:pt x="387" y="238"/>
                </a:lnTo>
                <a:lnTo>
                  <a:pt x="389" y="238"/>
                </a:lnTo>
                <a:lnTo>
                  <a:pt x="389" y="240"/>
                </a:lnTo>
                <a:lnTo>
                  <a:pt x="391" y="240"/>
                </a:lnTo>
                <a:lnTo>
                  <a:pt x="391" y="242"/>
                </a:lnTo>
                <a:lnTo>
                  <a:pt x="391" y="243"/>
                </a:lnTo>
                <a:lnTo>
                  <a:pt x="391" y="245"/>
                </a:lnTo>
                <a:lnTo>
                  <a:pt x="391" y="247"/>
                </a:lnTo>
                <a:lnTo>
                  <a:pt x="389" y="247"/>
                </a:lnTo>
                <a:lnTo>
                  <a:pt x="389" y="248"/>
                </a:lnTo>
                <a:lnTo>
                  <a:pt x="387" y="248"/>
                </a:lnTo>
                <a:lnTo>
                  <a:pt x="387" y="250"/>
                </a:lnTo>
                <a:lnTo>
                  <a:pt x="387" y="251"/>
                </a:lnTo>
                <a:lnTo>
                  <a:pt x="387" y="253"/>
                </a:lnTo>
                <a:lnTo>
                  <a:pt x="386" y="253"/>
                </a:lnTo>
                <a:lnTo>
                  <a:pt x="386" y="255"/>
                </a:lnTo>
                <a:lnTo>
                  <a:pt x="384" y="255"/>
                </a:lnTo>
                <a:lnTo>
                  <a:pt x="382" y="255"/>
                </a:lnTo>
                <a:lnTo>
                  <a:pt x="381" y="255"/>
                </a:lnTo>
                <a:lnTo>
                  <a:pt x="379" y="255"/>
                </a:lnTo>
                <a:lnTo>
                  <a:pt x="379" y="253"/>
                </a:lnTo>
                <a:lnTo>
                  <a:pt x="379" y="251"/>
                </a:lnTo>
                <a:lnTo>
                  <a:pt x="379" y="250"/>
                </a:lnTo>
                <a:lnTo>
                  <a:pt x="379" y="248"/>
                </a:lnTo>
                <a:lnTo>
                  <a:pt x="379" y="247"/>
                </a:lnTo>
                <a:lnTo>
                  <a:pt x="377" y="247"/>
                </a:lnTo>
                <a:lnTo>
                  <a:pt x="376" y="245"/>
                </a:lnTo>
                <a:lnTo>
                  <a:pt x="374" y="247"/>
                </a:lnTo>
                <a:lnTo>
                  <a:pt x="373" y="247"/>
                </a:lnTo>
                <a:lnTo>
                  <a:pt x="373" y="248"/>
                </a:lnTo>
                <a:lnTo>
                  <a:pt x="373" y="250"/>
                </a:lnTo>
                <a:lnTo>
                  <a:pt x="373" y="251"/>
                </a:lnTo>
                <a:lnTo>
                  <a:pt x="371" y="253"/>
                </a:lnTo>
                <a:lnTo>
                  <a:pt x="371" y="255"/>
                </a:lnTo>
                <a:lnTo>
                  <a:pt x="369" y="255"/>
                </a:lnTo>
                <a:lnTo>
                  <a:pt x="368" y="256"/>
                </a:lnTo>
                <a:lnTo>
                  <a:pt x="368" y="255"/>
                </a:lnTo>
                <a:lnTo>
                  <a:pt x="366" y="255"/>
                </a:lnTo>
                <a:lnTo>
                  <a:pt x="364" y="255"/>
                </a:lnTo>
                <a:lnTo>
                  <a:pt x="364" y="253"/>
                </a:lnTo>
                <a:lnTo>
                  <a:pt x="363" y="253"/>
                </a:lnTo>
                <a:lnTo>
                  <a:pt x="361" y="253"/>
                </a:lnTo>
                <a:lnTo>
                  <a:pt x="361" y="255"/>
                </a:lnTo>
                <a:lnTo>
                  <a:pt x="359" y="255"/>
                </a:lnTo>
                <a:lnTo>
                  <a:pt x="359" y="256"/>
                </a:lnTo>
                <a:lnTo>
                  <a:pt x="358" y="258"/>
                </a:lnTo>
                <a:lnTo>
                  <a:pt x="358" y="260"/>
                </a:lnTo>
                <a:lnTo>
                  <a:pt x="358" y="261"/>
                </a:lnTo>
                <a:lnTo>
                  <a:pt x="358" y="263"/>
                </a:lnTo>
                <a:lnTo>
                  <a:pt x="356" y="264"/>
                </a:lnTo>
                <a:lnTo>
                  <a:pt x="356" y="266"/>
                </a:lnTo>
                <a:lnTo>
                  <a:pt x="355" y="266"/>
                </a:lnTo>
                <a:lnTo>
                  <a:pt x="353" y="268"/>
                </a:lnTo>
                <a:lnTo>
                  <a:pt x="353" y="269"/>
                </a:lnTo>
                <a:lnTo>
                  <a:pt x="355" y="269"/>
                </a:lnTo>
                <a:lnTo>
                  <a:pt x="356" y="269"/>
                </a:lnTo>
                <a:lnTo>
                  <a:pt x="358" y="269"/>
                </a:lnTo>
                <a:lnTo>
                  <a:pt x="359" y="271"/>
                </a:lnTo>
                <a:lnTo>
                  <a:pt x="358" y="271"/>
                </a:lnTo>
                <a:lnTo>
                  <a:pt x="358" y="273"/>
                </a:lnTo>
                <a:lnTo>
                  <a:pt x="356" y="274"/>
                </a:lnTo>
                <a:lnTo>
                  <a:pt x="355" y="276"/>
                </a:lnTo>
                <a:lnTo>
                  <a:pt x="356" y="276"/>
                </a:lnTo>
                <a:lnTo>
                  <a:pt x="356" y="278"/>
                </a:lnTo>
                <a:lnTo>
                  <a:pt x="358" y="279"/>
                </a:lnTo>
                <a:lnTo>
                  <a:pt x="358" y="281"/>
                </a:lnTo>
                <a:lnTo>
                  <a:pt x="356" y="282"/>
                </a:lnTo>
                <a:lnTo>
                  <a:pt x="356" y="284"/>
                </a:lnTo>
                <a:lnTo>
                  <a:pt x="356" y="286"/>
                </a:lnTo>
                <a:lnTo>
                  <a:pt x="356" y="289"/>
                </a:lnTo>
                <a:lnTo>
                  <a:pt x="356" y="291"/>
                </a:lnTo>
                <a:lnTo>
                  <a:pt x="356" y="292"/>
                </a:lnTo>
                <a:lnTo>
                  <a:pt x="356" y="294"/>
                </a:lnTo>
                <a:lnTo>
                  <a:pt x="356" y="296"/>
                </a:lnTo>
                <a:lnTo>
                  <a:pt x="356" y="297"/>
                </a:lnTo>
                <a:lnTo>
                  <a:pt x="355" y="299"/>
                </a:lnTo>
                <a:lnTo>
                  <a:pt x="356" y="299"/>
                </a:lnTo>
                <a:lnTo>
                  <a:pt x="356" y="300"/>
                </a:lnTo>
                <a:lnTo>
                  <a:pt x="356" y="302"/>
                </a:lnTo>
                <a:lnTo>
                  <a:pt x="356" y="304"/>
                </a:lnTo>
                <a:lnTo>
                  <a:pt x="356" y="305"/>
                </a:lnTo>
                <a:lnTo>
                  <a:pt x="358" y="305"/>
                </a:lnTo>
                <a:lnTo>
                  <a:pt x="356" y="307"/>
                </a:lnTo>
                <a:lnTo>
                  <a:pt x="356" y="309"/>
                </a:lnTo>
                <a:lnTo>
                  <a:pt x="356" y="310"/>
                </a:lnTo>
                <a:lnTo>
                  <a:pt x="355" y="310"/>
                </a:lnTo>
                <a:lnTo>
                  <a:pt x="355" y="312"/>
                </a:lnTo>
                <a:lnTo>
                  <a:pt x="356" y="312"/>
                </a:lnTo>
                <a:lnTo>
                  <a:pt x="358" y="312"/>
                </a:lnTo>
                <a:lnTo>
                  <a:pt x="358" y="314"/>
                </a:lnTo>
                <a:lnTo>
                  <a:pt x="358" y="315"/>
                </a:lnTo>
                <a:lnTo>
                  <a:pt x="359" y="315"/>
                </a:lnTo>
                <a:lnTo>
                  <a:pt x="361" y="315"/>
                </a:lnTo>
                <a:lnTo>
                  <a:pt x="361" y="317"/>
                </a:lnTo>
                <a:lnTo>
                  <a:pt x="359" y="317"/>
                </a:lnTo>
                <a:lnTo>
                  <a:pt x="361" y="318"/>
                </a:lnTo>
                <a:lnTo>
                  <a:pt x="361" y="317"/>
                </a:lnTo>
                <a:lnTo>
                  <a:pt x="363" y="317"/>
                </a:lnTo>
                <a:lnTo>
                  <a:pt x="364" y="318"/>
                </a:lnTo>
                <a:lnTo>
                  <a:pt x="366" y="318"/>
                </a:lnTo>
                <a:lnTo>
                  <a:pt x="368" y="318"/>
                </a:lnTo>
                <a:lnTo>
                  <a:pt x="368" y="320"/>
                </a:lnTo>
                <a:lnTo>
                  <a:pt x="368" y="322"/>
                </a:lnTo>
                <a:lnTo>
                  <a:pt x="369" y="322"/>
                </a:lnTo>
                <a:lnTo>
                  <a:pt x="371" y="322"/>
                </a:lnTo>
                <a:lnTo>
                  <a:pt x="371" y="323"/>
                </a:lnTo>
                <a:lnTo>
                  <a:pt x="373" y="323"/>
                </a:lnTo>
                <a:lnTo>
                  <a:pt x="373" y="325"/>
                </a:lnTo>
                <a:lnTo>
                  <a:pt x="374" y="325"/>
                </a:lnTo>
                <a:lnTo>
                  <a:pt x="374" y="323"/>
                </a:lnTo>
                <a:lnTo>
                  <a:pt x="374" y="325"/>
                </a:lnTo>
                <a:lnTo>
                  <a:pt x="376" y="325"/>
                </a:lnTo>
                <a:lnTo>
                  <a:pt x="377" y="323"/>
                </a:lnTo>
                <a:lnTo>
                  <a:pt x="379" y="323"/>
                </a:lnTo>
                <a:lnTo>
                  <a:pt x="381" y="323"/>
                </a:lnTo>
                <a:lnTo>
                  <a:pt x="381" y="325"/>
                </a:lnTo>
                <a:lnTo>
                  <a:pt x="382" y="325"/>
                </a:lnTo>
                <a:lnTo>
                  <a:pt x="384" y="325"/>
                </a:lnTo>
                <a:lnTo>
                  <a:pt x="384" y="327"/>
                </a:lnTo>
                <a:lnTo>
                  <a:pt x="386" y="327"/>
                </a:lnTo>
                <a:lnTo>
                  <a:pt x="387" y="327"/>
                </a:lnTo>
                <a:lnTo>
                  <a:pt x="387" y="325"/>
                </a:lnTo>
                <a:lnTo>
                  <a:pt x="387" y="323"/>
                </a:lnTo>
                <a:lnTo>
                  <a:pt x="389" y="323"/>
                </a:lnTo>
                <a:lnTo>
                  <a:pt x="391" y="323"/>
                </a:lnTo>
                <a:lnTo>
                  <a:pt x="392" y="323"/>
                </a:lnTo>
                <a:lnTo>
                  <a:pt x="392" y="325"/>
                </a:lnTo>
                <a:lnTo>
                  <a:pt x="394" y="325"/>
                </a:lnTo>
                <a:lnTo>
                  <a:pt x="394" y="323"/>
                </a:lnTo>
                <a:lnTo>
                  <a:pt x="395" y="323"/>
                </a:lnTo>
                <a:lnTo>
                  <a:pt x="397" y="323"/>
                </a:lnTo>
                <a:lnTo>
                  <a:pt x="397" y="322"/>
                </a:lnTo>
                <a:lnTo>
                  <a:pt x="399" y="323"/>
                </a:lnTo>
                <a:lnTo>
                  <a:pt x="399" y="325"/>
                </a:lnTo>
                <a:lnTo>
                  <a:pt x="399" y="323"/>
                </a:lnTo>
                <a:lnTo>
                  <a:pt x="400" y="323"/>
                </a:lnTo>
                <a:lnTo>
                  <a:pt x="402" y="323"/>
                </a:lnTo>
                <a:lnTo>
                  <a:pt x="402" y="322"/>
                </a:lnTo>
                <a:lnTo>
                  <a:pt x="404" y="322"/>
                </a:lnTo>
                <a:lnTo>
                  <a:pt x="404" y="323"/>
                </a:lnTo>
                <a:lnTo>
                  <a:pt x="402" y="323"/>
                </a:lnTo>
                <a:lnTo>
                  <a:pt x="402" y="325"/>
                </a:lnTo>
                <a:lnTo>
                  <a:pt x="404" y="325"/>
                </a:lnTo>
                <a:lnTo>
                  <a:pt x="405" y="325"/>
                </a:lnTo>
                <a:lnTo>
                  <a:pt x="407" y="325"/>
                </a:lnTo>
                <a:lnTo>
                  <a:pt x="407" y="323"/>
                </a:lnTo>
                <a:lnTo>
                  <a:pt x="408" y="323"/>
                </a:lnTo>
                <a:lnTo>
                  <a:pt x="408" y="322"/>
                </a:lnTo>
                <a:lnTo>
                  <a:pt x="410" y="322"/>
                </a:lnTo>
                <a:lnTo>
                  <a:pt x="412" y="322"/>
                </a:lnTo>
                <a:lnTo>
                  <a:pt x="413" y="322"/>
                </a:lnTo>
                <a:lnTo>
                  <a:pt x="413" y="323"/>
                </a:lnTo>
                <a:lnTo>
                  <a:pt x="415" y="323"/>
                </a:lnTo>
                <a:lnTo>
                  <a:pt x="417" y="323"/>
                </a:lnTo>
                <a:lnTo>
                  <a:pt x="418" y="323"/>
                </a:lnTo>
                <a:lnTo>
                  <a:pt x="418" y="325"/>
                </a:lnTo>
                <a:lnTo>
                  <a:pt x="418" y="323"/>
                </a:lnTo>
                <a:lnTo>
                  <a:pt x="420" y="323"/>
                </a:lnTo>
                <a:lnTo>
                  <a:pt x="420" y="325"/>
                </a:lnTo>
                <a:lnTo>
                  <a:pt x="422" y="325"/>
                </a:lnTo>
                <a:lnTo>
                  <a:pt x="423" y="325"/>
                </a:lnTo>
                <a:lnTo>
                  <a:pt x="425" y="325"/>
                </a:lnTo>
                <a:lnTo>
                  <a:pt x="426" y="325"/>
                </a:lnTo>
                <a:lnTo>
                  <a:pt x="426" y="327"/>
                </a:lnTo>
                <a:lnTo>
                  <a:pt x="428" y="327"/>
                </a:lnTo>
                <a:lnTo>
                  <a:pt x="428" y="328"/>
                </a:lnTo>
                <a:lnTo>
                  <a:pt x="430" y="327"/>
                </a:lnTo>
                <a:lnTo>
                  <a:pt x="430" y="328"/>
                </a:lnTo>
                <a:lnTo>
                  <a:pt x="430" y="327"/>
                </a:lnTo>
                <a:lnTo>
                  <a:pt x="431" y="328"/>
                </a:lnTo>
                <a:lnTo>
                  <a:pt x="431" y="330"/>
                </a:lnTo>
                <a:lnTo>
                  <a:pt x="433" y="330"/>
                </a:lnTo>
                <a:lnTo>
                  <a:pt x="433" y="331"/>
                </a:lnTo>
                <a:lnTo>
                  <a:pt x="435" y="330"/>
                </a:lnTo>
                <a:lnTo>
                  <a:pt x="435" y="331"/>
                </a:lnTo>
                <a:lnTo>
                  <a:pt x="436" y="331"/>
                </a:lnTo>
                <a:lnTo>
                  <a:pt x="436" y="333"/>
                </a:lnTo>
                <a:lnTo>
                  <a:pt x="438" y="333"/>
                </a:lnTo>
                <a:lnTo>
                  <a:pt x="440" y="333"/>
                </a:lnTo>
                <a:lnTo>
                  <a:pt x="440" y="335"/>
                </a:lnTo>
                <a:lnTo>
                  <a:pt x="440" y="336"/>
                </a:lnTo>
                <a:lnTo>
                  <a:pt x="441" y="336"/>
                </a:lnTo>
                <a:lnTo>
                  <a:pt x="441" y="338"/>
                </a:lnTo>
                <a:lnTo>
                  <a:pt x="443" y="338"/>
                </a:lnTo>
                <a:lnTo>
                  <a:pt x="444" y="340"/>
                </a:lnTo>
                <a:lnTo>
                  <a:pt x="446" y="340"/>
                </a:lnTo>
                <a:lnTo>
                  <a:pt x="448" y="340"/>
                </a:lnTo>
                <a:lnTo>
                  <a:pt x="448" y="341"/>
                </a:lnTo>
                <a:lnTo>
                  <a:pt x="449" y="341"/>
                </a:lnTo>
                <a:lnTo>
                  <a:pt x="451" y="341"/>
                </a:lnTo>
                <a:lnTo>
                  <a:pt x="451" y="343"/>
                </a:lnTo>
                <a:lnTo>
                  <a:pt x="453" y="343"/>
                </a:lnTo>
                <a:lnTo>
                  <a:pt x="453" y="345"/>
                </a:lnTo>
                <a:lnTo>
                  <a:pt x="454" y="345"/>
                </a:lnTo>
                <a:lnTo>
                  <a:pt x="456" y="345"/>
                </a:lnTo>
                <a:lnTo>
                  <a:pt x="456" y="346"/>
                </a:lnTo>
                <a:lnTo>
                  <a:pt x="457" y="346"/>
                </a:lnTo>
                <a:lnTo>
                  <a:pt x="459" y="346"/>
                </a:lnTo>
                <a:lnTo>
                  <a:pt x="461" y="346"/>
                </a:lnTo>
                <a:lnTo>
                  <a:pt x="461" y="348"/>
                </a:lnTo>
                <a:lnTo>
                  <a:pt x="462" y="348"/>
                </a:lnTo>
                <a:lnTo>
                  <a:pt x="464" y="348"/>
                </a:lnTo>
                <a:lnTo>
                  <a:pt x="466" y="348"/>
                </a:lnTo>
                <a:lnTo>
                  <a:pt x="467" y="348"/>
                </a:lnTo>
                <a:lnTo>
                  <a:pt x="469" y="348"/>
                </a:lnTo>
                <a:lnTo>
                  <a:pt x="471" y="348"/>
                </a:lnTo>
                <a:lnTo>
                  <a:pt x="471" y="349"/>
                </a:lnTo>
                <a:lnTo>
                  <a:pt x="471" y="351"/>
                </a:lnTo>
                <a:lnTo>
                  <a:pt x="472" y="351"/>
                </a:lnTo>
                <a:lnTo>
                  <a:pt x="471" y="351"/>
                </a:lnTo>
                <a:lnTo>
                  <a:pt x="471" y="353"/>
                </a:lnTo>
                <a:lnTo>
                  <a:pt x="472" y="353"/>
                </a:lnTo>
                <a:lnTo>
                  <a:pt x="472" y="354"/>
                </a:lnTo>
                <a:lnTo>
                  <a:pt x="472" y="356"/>
                </a:lnTo>
                <a:lnTo>
                  <a:pt x="474" y="356"/>
                </a:lnTo>
                <a:lnTo>
                  <a:pt x="474" y="358"/>
                </a:lnTo>
                <a:lnTo>
                  <a:pt x="474" y="359"/>
                </a:lnTo>
                <a:lnTo>
                  <a:pt x="475" y="361"/>
                </a:lnTo>
                <a:lnTo>
                  <a:pt x="475" y="359"/>
                </a:lnTo>
                <a:lnTo>
                  <a:pt x="475" y="361"/>
                </a:lnTo>
                <a:lnTo>
                  <a:pt x="477" y="361"/>
                </a:lnTo>
                <a:lnTo>
                  <a:pt x="479" y="361"/>
                </a:lnTo>
                <a:lnTo>
                  <a:pt x="480" y="361"/>
                </a:lnTo>
                <a:lnTo>
                  <a:pt x="480" y="363"/>
                </a:lnTo>
                <a:lnTo>
                  <a:pt x="480" y="364"/>
                </a:lnTo>
                <a:lnTo>
                  <a:pt x="482" y="364"/>
                </a:lnTo>
                <a:lnTo>
                  <a:pt x="482" y="366"/>
                </a:lnTo>
                <a:lnTo>
                  <a:pt x="484" y="366"/>
                </a:lnTo>
                <a:lnTo>
                  <a:pt x="485" y="366"/>
                </a:lnTo>
                <a:lnTo>
                  <a:pt x="487" y="366"/>
                </a:lnTo>
                <a:lnTo>
                  <a:pt x="487" y="367"/>
                </a:lnTo>
                <a:lnTo>
                  <a:pt x="489" y="367"/>
                </a:lnTo>
                <a:lnTo>
                  <a:pt x="490" y="367"/>
                </a:lnTo>
                <a:lnTo>
                  <a:pt x="490" y="369"/>
                </a:lnTo>
                <a:lnTo>
                  <a:pt x="492" y="369"/>
                </a:lnTo>
                <a:lnTo>
                  <a:pt x="490" y="369"/>
                </a:lnTo>
                <a:lnTo>
                  <a:pt x="492" y="369"/>
                </a:lnTo>
                <a:lnTo>
                  <a:pt x="492" y="371"/>
                </a:lnTo>
                <a:lnTo>
                  <a:pt x="490" y="372"/>
                </a:lnTo>
                <a:lnTo>
                  <a:pt x="492" y="372"/>
                </a:lnTo>
                <a:lnTo>
                  <a:pt x="492" y="374"/>
                </a:lnTo>
                <a:lnTo>
                  <a:pt x="492" y="376"/>
                </a:lnTo>
                <a:lnTo>
                  <a:pt x="493" y="376"/>
                </a:lnTo>
                <a:lnTo>
                  <a:pt x="493" y="377"/>
                </a:lnTo>
                <a:lnTo>
                  <a:pt x="493" y="379"/>
                </a:lnTo>
                <a:lnTo>
                  <a:pt x="493" y="381"/>
                </a:lnTo>
                <a:lnTo>
                  <a:pt x="493" y="382"/>
                </a:lnTo>
                <a:lnTo>
                  <a:pt x="493" y="384"/>
                </a:lnTo>
                <a:lnTo>
                  <a:pt x="492" y="384"/>
                </a:lnTo>
                <a:lnTo>
                  <a:pt x="492" y="385"/>
                </a:lnTo>
                <a:lnTo>
                  <a:pt x="490" y="385"/>
                </a:lnTo>
                <a:lnTo>
                  <a:pt x="490" y="387"/>
                </a:lnTo>
                <a:lnTo>
                  <a:pt x="490" y="389"/>
                </a:lnTo>
                <a:lnTo>
                  <a:pt x="489" y="389"/>
                </a:lnTo>
                <a:lnTo>
                  <a:pt x="489" y="390"/>
                </a:lnTo>
                <a:lnTo>
                  <a:pt x="490" y="390"/>
                </a:lnTo>
                <a:lnTo>
                  <a:pt x="490" y="392"/>
                </a:lnTo>
                <a:lnTo>
                  <a:pt x="490" y="394"/>
                </a:lnTo>
                <a:lnTo>
                  <a:pt x="490" y="395"/>
                </a:lnTo>
                <a:lnTo>
                  <a:pt x="489" y="395"/>
                </a:lnTo>
                <a:lnTo>
                  <a:pt x="489" y="397"/>
                </a:lnTo>
                <a:lnTo>
                  <a:pt x="489" y="398"/>
                </a:lnTo>
                <a:lnTo>
                  <a:pt x="502" y="398"/>
                </a:lnTo>
                <a:lnTo>
                  <a:pt x="503" y="398"/>
                </a:lnTo>
                <a:lnTo>
                  <a:pt x="507" y="398"/>
                </a:lnTo>
                <a:lnTo>
                  <a:pt x="513" y="398"/>
                </a:lnTo>
                <a:lnTo>
                  <a:pt x="515" y="398"/>
                </a:lnTo>
                <a:lnTo>
                  <a:pt x="516" y="398"/>
                </a:lnTo>
                <a:lnTo>
                  <a:pt x="518" y="398"/>
                </a:lnTo>
                <a:lnTo>
                  <a:pt x="520" y="398"/>
                </a:lnTo>
                <a:lnTo>
                  <a:pt x="529" y="398"/>
                </a:lnTo>
                <a:lnTo>
                  <a:pt x="533" y="398"/>
                </a:lnTo>
                <a:lnTo>
                  <a:pt x="536" y="398"/>
                </a:lnTo>
                <a:lnTo>
                  <a:pt x="539" y="398"/>
                </a:lnTo>
                <a:lnTo>
                  <a:pt x="547" y="398"/>
                </a:lnTo>
                <a:lnTo>
                  <a:pt x="556" y="398"/>
                </a:lnTo>
                <a:lnTo>
                  <a:pt x="562" y="398"/>
                </a:lnTo>
                <a:lnTo>
                  <a:pt x="564" y="398"/>
                </a:lnTo>
                <a:lnTo>
                  <a:pt x="567" y="398"/>
                </a:lnTo>
                <a:lnTo>
                  <a:pt x="572" y="400"/>
                </a:lnTo>
                <a:lnTo>
                  <a:pt x="577" y="400"/>
                </a:lnTo>
                <a:lnTo>
                  <a:pt x="590" y="400"/>
                </a:lnTo>
                <a:lnTo>
                  <a:pt x="591" y="400"/>
                </a:lnTo>
                <a:lnTo>
                  <a:pt x="591" y="402"/>
                </a:lnTo>
                <a:lnTo>
                  <a:pt x="593" y="402"/>
                </a:lnTo>
                <a:lnTo>
                  <a:pt x="593" y="403"/>
                </a:lnTo>
                <a:lnTo>
                  <a:pt x="595" y="403"/>
                </a:lnTo>
                <a:lnTo>
                  <a:pt x="595" y="405"/>
                </a:lnTo>
                <a:lnTo>
                  <a:pt x="595" y="407"/>
                </a:lnTo>
                <a:lnTo>
                  <a:pt x="595" y="408"/>
                </a:lnTo>
                <a:lnTo>
                  <a:pt x="595" y="410"/>
                </a:lnTo>
                <a:lnTo>
                  <a:pt x="595" y="412"/>
                </a:lnTo>
                <a:lnTo>
                  <a:pt x="596" y="412"/>
                </a:lnTo>
                <a:lnTo>
                  <a:pt x="596" y="413"/>
                </a:lnTo>
                <a:lnTo>
                  <a:pt x="598" y="413"/>
                </a:lnTo>
                <a:lnTo>
                  <a:pt x="598" y="415"/>
                </a:lnTo>
                <a:lnTo>
                  <a:pt x="598" y="416"/>
                </a:lnTo>
                <a:lnTo>
                  <a:pt x="600" y="416"/>
                </a:lnTo>
                <a:lnTo>
                  <a:pt x="601" y="416"/>
                </a:lnTo>
                <a:lnTo>
                  <a:pt x="600" y="418"/>
                </a:lnTo>
                <a:lnTo>
                  <a:pt x="600" y="420"/>
                </a:lnTo>
                <a:lnTo>
                  <a:pt x="598" y="421"/>
                </a:lnTo>
                <a:lnTo>
                  <a:pt x="598" y="423"/>
                </a:lnTo>
                <a:lnTo>
                  <a:pt x="598" y="425"/>
                </a:lnTo>
                <a:lnTo>
                  <a:pt x="598" y="426"/>
                </a:lnTo>
                <a:lnTo>
                  <a:pt x="600" y="426"/>
                </a:lnTo>
                <a:lnTo>
                  <a:pt x="601" y="426"/>
                </a:lnTo>
                <a:lnTo>
                  <a:pt x="601" y="428"/>
                </a:lnTo>
                <a:lnTo>
                  <a:pt x="601" y="430"/>
                </a:lnTo>
                <a:lnTo>
                  <a:pt x="600" y="430"/>
                </a:lnTo>
                <a:lnTo>
                  <a:pt x="600" y="431"/>
                </a:lnTo>
                <a:lnTo>
                  <a:pt x="600" y="433"/>
                </a:lnTo>
                <a:lnTo>
                  <a:pt x="598" y="433"/>
                </a:lnTo>
                <a:lnTo>
                  <a:pt x="598" y="434"/>
                </a:lnTo>
                <a:lnTo>
                  <a:pt x="598" y="436"/>
                </a:lnTo>
                <a:lnTo>
                  <a:pt x="600" y="436"/>
                </a:lnTo>
                <a:lnTo>
                  <a:pt x="600" y="438"/>
                </a:lnTo>
                <a:lnTo>
                  <a:pt x="601" y="438"/>
                </a:lnTo>
                <a:lnTo>
                  <a:pt x="601" y="439"/>
                </a:lnTo>
                <a:lnTo>
                  <a:pt x="601" y="441"/>
                </a:lnTo>
                <a:lnTo>
                  <a:pt x="601" y="443"/>
                </a:lnTo>
                <a:lnTo>
                  <a:pt x="601" y="444"/>
                </a:lnTo>
                <a:lnTo>
                  <a:pt x="601" y="446"/>
                </a:lnTo>
                <a:lnTo>
                  <a:pt x="601" y="447"/>
                </a:lnTo>
                <a:lnTo>
                  <a:pt x="600" y="447"/>
                </a:lnTo>
                <a:lnTo>
                  <a:pt x="600" y="449"/>
                </a:lnTo>
                <a:lnTo>
                  <a:pt x="598" y="449"/>
                </a:lnTo>
                <a:lnTo>
                  <a:pt x="598" y="451"/>
                </a:lnTo>
                <a:lnTo>
                  <a:pt x="598" y="452"/>
                </a:lnTo>
                <a:lnTo>
                  <a:pt x="600" y="452"/>
                </a:lnTo>
                <a:lnTo>
                  <a:pt x="601" y="454"/>
                </a:lnTo>
                <a:lnTo>
                  <a:pt x="601" y="456"/>
                </a:lnTo>
                <a:lnTo>
                  <a:pt x="601" y="457"/>
                </a:lnTo>
                <a:lnTo>
                  <a:pt x="601" y="459"/>
                </a:lnTo>
                <a:lnTo>
                  <a:pt x="603" y="461"/>
                </a:lnTo>
                <a:lnTo>
                  <a:pt x="601" y="461"/>
                </a:lnTo>
                <a:lnTo>
                  <a:pt x="601" y="462"/>
                </a:lnTo>
                <a:lnTo>
                  <a:pt x="603" y="464"/>
                </a:lnTo>
                <a:lnTo>
                  <a:pt x="603" y="465"/>
                </a:lnTo>
                <a:lnTo>
                  <a:pt x="601" y="467"/>
                </a:lnTo>
                <a:lnTo>
                  <a:pt x="600" y="469"/>
                </a:lnTo>
                <a:lnTo>
                  <a:pt x="600" y="470"/>
                </a:lnTo>
                <a:lnTo>
                  <a:pt x="601" y="470"/>
                </a:lnTo>
                <a:lnTo>
                  <a:pt x="603" y="470"/>
                </a:lnTo>
                <a:lnTo>
                  <a:pt x="603" y="472"/>
                </a:lnTo>
                <a:lnTo>
                  <a:pt x="603" y="474"/>
                </a:lnTo>
                <a:lnTo>
                  <a:pt x="603" y="475"/>
                </a:lnTo>
                <a:lnTo>
                  <a:pt x="601" y="475"/>
                </a:lnTo>
                <a:lnTo>
                  <a:pt x="600" y="475"/>
                </a:lnTo>
                <a:lnTo>
                  <a:pt x="600" y="477"/>
                </a:lnTo>
                <a:lnTo>
                  <a:pt x="600" y="479"/>
                </a:lnTo>
                <a:lnTo>
                  <a:pt x="600" y="480"/>
                </a:lnTo>
                <a:lnTo>
                  <a:pt x="598" y="480"/>
                </a:lnTo>
                <a:lnTo>
                  <a:pt x="598" y="482"/>
                </a:lnTo>
                <a:lnTo>
                  <a:pt x="598" y="483"/>
                </a:lnTo>
                <a:lnTo>
                  <a:pt x="598" y="485"/>
                </a:lnTo>
                <a:lnTo>
                  <a:pt x="600" y="485"/>
                </a:lnTo>
                <a:lnTo>
                  <a:pt x="601" y="485"/>
                </a:lnTo>
                <a:lnTo>
                  <a:pt x="601" y="487"/>
                </a:lnTo>
                <a:lnTo>
                  <a:pt x="601" y="488"/>
                </a:lnTo>
                <a:lnTo>
                  <a:pt x="603" y="490"/>
                </a:lnTo>
                <a:lnTo>
                  <a:pt x="603" y="492"/>
                </a:lnTo>
                <a:lnTo>
                  <a:pt x="605" y="492"/>
                </a:lnTo>
                <a:lnTo>
                  <a:pt x="605" y="493"/>
                </a:lnTo>
                <a:lnTo>
                  <a:pt x="605" y="495"/>
                </a:lnTo>
                <a:lnTo>
                  <a:pt x="603" y="495"/>
                </a:lnTo>
                <a:lnTo>
                  <a:pt x="603" y="497"/>
                </a:lnTo>
                <a:lnTo>
                  <a:pt x="603" y="498"/>
                </a:lnTo>
                <a:lnTo>
                  <a:pt x="605" y="498"/>
                </a:lnTo>
                <a:lnTo>
                  <a:pt x="605" y="500"/>
                </a:lnTo>
                <a:lnTo>
                  <a:pt x="606" y="500"/>
                </a:lnTo>
                <a:lnTo>
                  <a:pt x="606" y="501"/>
                </a:lnTo>
                <a:lnTo>
                  <a:pt x="606" y="503"/>
                </a:lnTo>
                <a:lnTo>
                  <a:pt x="606" y="505"/>
                </a:lnTo>
                <a:lnTo>
                  <a:pt x="606" y="506"/>
                </a:lnTo>
                <a:lnTo>
                  <a:pt x="606" y="508"/>
                </a:lnTo>
                <a:lnTo>
                  <a:pt x="606" y="510"/>
                </a:lnTo>
                <a:lnTo>
                  <a:pt x="605" y="510"/>
                </a:lnTo>
                <a:lnTo>
                  <a:pt x="605" y="511"/>
                </a:lnTo>
                <a:lnTo>
                  <a:pt x="606" y="511"/>
                </a:lnTo>
                <a:lnTo>
                  <a:pt x="608" y="511"/>
                </a:lnTo>
                <a:lnTo>
                  <a:pt x="609" y="513"/>
                </a:lnTo>
                <a:lnTo>
                  <a:pt x="611" y="514"/>
                </a:lnTo>
                <a:lnTo>
                  <a:pt x="613" y="514"/>
                </a:lnTo>
                <a:lnTo>
                  <a:pt x="613" y="513"/>
                </a:lnTo>
                <a:lnTo>
                  <a:pt x="613" y="511"/>
                </a:lnTo>
                <a:lnTo>
                  <a:pt x="614" y="511"/>
                </a:lnTo>
                <a:lnTo>
                  <a:pt x="616" y="511"/>
                </a:lnTo>
                <a:lnTo>
                  <a:pt x="616" y="513"/>
                </a:lnTo>
                <a:lnTo>
                  <a:pt x="618" y="514"/>
                </a:lnTo>
                <a:lnTo>
                  <a:pt x="619" y="514"/>
                </a:lnTo>
                <a:lnTo>
                  <a:pt x="619" y="516"/>
                </a:lnTo>
                <a:lnTo>
                  <a:pt x="621" y="516"/>
                </a:lnTo>
                <a:lnTo>
                  <a:pt x="621" y="518"/>
                </a:lnTo>
                <a:lnTo>
                  <a:pt x="621" y="519"/>
                </a:lnTo>
                <a:lnTo>
                  <a:pt x="621" y="521"/>
                </a:lnTo>
                <a:lnTo>
                  <a:pt x="621" y="523"/>
                </a:lnTo>
                <a:lnTo>
                  <a:pt x="621" y="524"/>
                </a:lnTo>
                <a:lnTo>
                  <a:pt x="619" y="526"/>
                </a:lnTo>
                <a:lnTo>
                  <a:pt x="618" y="526"/>
                </a:lnTo>
                <a:lnTo>
                  <a:pt x="616" y="526"/>
                </a:lnTo>
                <a:lnTo>
                  <a:pt x="614" y="528"/>
                </a:lnTo>
                <a:lnTo>
                  <a:pt x="613" y="528"/>
                </a:lnTo>
                <a:lnTo>
                  <a:pt x="611" y="528"/>
                </a:lnTo>
                <a:lnTo>
                  <a:pt x="611" y="529"/>
                </a:lnTo>
                <a:lnTo>
                  <a:pt x="611" y="531"/>
                </a:lnTo>
                <a:lnTo>
                  <a:pt x="611" y="532"/>
                </a:lnTo>
                <a:lnTo>
                  <a:pt x="611" y="534"/>
                </a:lnTo>
                <a:lnTo>
                  <a:pt x="613" y="534"/>
                </a:lnTo>
                <a:lnTo>
                  <a:pt x="613" y="536"/>
                </a:lnTo>
                <a:lnTo>
                  <a:pt x="613" y="537"/>
                </a:lnTo>
                <a:lnTo>
                  <a:pt x="613" y="539"/>
                </a:lnTo>
                <a:lnTo>
                  <a:pt x="614" y="539"/>
                </a:lnTo>
                <a:lnTo>
                  <a:pt x="616" y="539"/>
                </a:lnTo>
                <a:lnTo>
                  <a:pt x="618" y="541"/>
                </a:lnTo>
                <a:lnTo>
                  <a:pt x="619" y="541"/>
                </a:lnTo>
                <a:lnTo>
                  <a:pt x="621" y="541"/>
                </a:lnTo>
                <a:lnTo>
                  <a:pt x="623" y="541"/>
                </a:lnTo>
                <a:lnTo>
                  <a:pt x="623" y="542"/>
                </a:lnTo>
                <a:lnTo>
                  <a:pt x="623" y="544"/>
                </a:lnTo>
                <a:lnTo>
                  <a:pt x="624" y="546"/>
                </a:lnTo>
                <a:lnTo>
                  <a:pt x="626" y="546"/>
                </a:lnTo>
                <a:lnTo>
                  <a:pt x="626" y="547"/>
                </a:lnTo>
                <a:lnTo>
                  <a:pt x="627" y="547"/>
                </a:lnTo>
                <a:lnTo>
                  <a:pt x="629" y="546"/>
                </a:lnTo>
                <a:lnTo>
                  <a:pt x="631" y="546"/>
                </a:lnTo>
                <a:lnTo>
                  <a:pt x="631" y="547"/>
                </a:lnTo>
                <a:lnTo>
                  <a:pt x="632" y="547"/>
                </a:lnTo>
                <a:lnTo>
                  <a:pt x="632" y="550"/>
                </a:lnTo>
                <a:lnTo>
                  <a:pt x="634" y="552"/>
                </a:lnTo>
                <a:lnTo>
                  <a:pt x="634" y="554"/>
                </a:lnTo>
                <a:lnTo>
                  <a:pt x="634" y="555"/>
                </a:lnTo>
                <a:lnTo>
                  <a:pt x="636" y="555"/>
                </a:lnTo>
                <a:lnTo>
                  <a:pt x="636" y="559"/>
                </a:lnTo>
                <a:lnTo>
                  <a:pt x="637" y="560"/>
                </a:lnTo>
                <a:lnTo>
                  <a:pt x="637" y="562"/>
                </a:lnTo>
                <a:lnTo>
                  <a:pt x="639" y="562"/>
                </a:lnTo>
                <a:lnTo>
                  <a:pt x="640" y="562"/>
                </a:lnTo>
                <a:lnTo>
                  <a:pt x="642" y="562"/>
                </a:lnTo>
                <a:lnTo>
                  <a:pt x="644" y="562"/>
                </a:lnTo>
                <a:lnTo>
                  <a:pt x="645" y="562"/>
                </a:lnTo>
                <a:lnTo>
                  <a:pt x="645" y="564"/>
                </a:lnTo>
                <a:lnTo>
                  <a:pt x="647" y="564"/>
                </a:lnTo>
                <a:lnTo>
                  <a:pt x="649" y="564"/>
                </a:lnTo>
                <a:lnTo>
                  <a:pt x="649" y="565"/>
                </a:lnTo>
                <a:lnTo>
                  <a:pt x="650" y="565"/>
                </a:lnTo>
                <a:lnTo>
                  <a:pt x="650" y="567"/>
                </a:lnTo>
                <a:lnTo>
                  <a:pt x="652" y="567"/>
                </a:lnTo>
                <a:lnTo>
                  <a:pt x="649" y="567"/>
                </a:lnTo>
                <a:lnTo>
                  <a:pt x="636" y="567"/>
                </a:lnTo>
                <a:lnTo>
                  <a:pt x="624" y="567"/>
                </a:lnTo>
                <a:lnTo>
                  <a:pt x="603" y="567"/>
                </a:lnTo>
                <a:lnTo>
                  <a:pt x="601" y="567"/>
                </a:lnTo>
                <a:lnTo>
                  <a:pt x="600" y="567"/>
                </a:lnTo>
                <a:lnTo>
                  <a:pt x="591" y="567"/>
                </a:lnTo>
                <a:lnTo>
                  <a:pt x="590" y="567"/>
                </a:lnTo>
                <a:lnTo>
                  <a:pt x="587" y="567"/>
                </a:lnTo>
                <a:lnTo>
                  <a:pt x="578" y="567"/>
                </a:lnTo>
                <a:lnTo>
                  <a:pt x="577" y="567"/>
                </a:lnTo>
                <a:lnTo>
                  <a:pt x="570" y="567"/>
                </a:lnTo>
                <a:lnTo>
                  <a:pt x="565" y="567"/>
                </a:lnTo>
                <a:lnTo>
                  <a:pt x="564" y="567"/>
                </a:lnTo>
                <a:lnTo>
                  <a:pt x="560" y="567"/>
                </a:lnTo>
                <a:lnTo>
                  <a:pt x="544" y="567"/>
                </a:lnTo>
                <a:lnTo>
                  <a:pt x="536" y="567"/>
                </a:lnTo>
                <a:lnTo>
                  <a:pt x="520" y="565"/>
                </a:lnTo>
                <a:lnTo>
                  <a:pt x="518" y="565"/>
                </a:lnTo>
                <a:lnTo>
                  <a:pt x="516" y="565"/>
                </a:lnTo>
                <a:lnTo>
                  <a:pt x="511" y="565"/>
                </a:lnTo>
                <a:lnTo>
                  <a:pt x="507" y="565"/>
                </a:lnTo>
                <a:lnTo>
                  <a:pt x="485" y="567"/>
                </a:lnTo>
                <a:lnTo>
                  <a:pt x="480" y="567"/>
                </a:lnTo>
                <a:lnTo>
                  <a:pt x="479" y="567"/>
                </a:lnTo>
                <a:lnTo>
                  <a:pt x="475" y="567"/>
                </a:lnTo>
                <a:lnTo>
                  <a:pt x="472" y="567"/>
                </a:lnTo>
                <a:lnTo>
                  <a:pt x="449" y="565"/>
                </a:lnTo>
                <a:lnTo>
                  <a:pt x="430" y="565"/>
                </a:lnTo>
                <a:lnTo>
                  <a:pt x="425" y="565"/>
                </a:lnTo>
                <a:lnTo>
                  <a:pt x="422" y="565"/>
                </a:lnTo>
                <a:lnTo>
                  <a:pt x="420" y="565"/>
                </a:lnTo>
                <a:lnTo>
                  <a:pt x="418" y="565"/>
                </a:lnTo>
                <a:lnTo>
                  <a:pt x="415" y="565"/>
                </a:lnTo>
                <a:lnTo>
                  <a:pt x="413" y="565"/>
                </a:lnTo>
                <a:lnTo>
                  <a:pt x="412" y="565"/>
                </a:lnTo>
                <a:lnTo>
                  <a:pt x="410" y="565"/>
                </a:lnTo>
                <a:lnTo>
                  <a:pt x="405" y="565"/>
                </a:lnTo>
                <a:lnTo>
                  <a:pt x="404" y="565"/>
                </a:lnTo>
                <a:lnTo>
                  <a:pt x="402" y="565"/>
                </a:lnTo>
                <a:lnTo>
                  <a:pt x="400" y="565"/>
                </a:lnTo>
                <a:lnTo>
                  <a:pt x="397" y="565"/>
                </a:lnTo>
                <a:lnTo>
                  <a:pt x="391" y="565"/>
                </a:lnTo>
                <a:lnTo>
                  <a:pt x="376" y="565"/>
                </a:lnTo>
                <a:lnTo>
                  <a:pt x="374" y="565"/>
                </a:lnTo>
                <a:lnTo>
                  <a:pt x="371" y="565"/>
                </a:lnTo>
                <a:lnTo>
                  <a:pt x="369" y="565"/>
                </a:lnTo>
                <a:lnTo>
                  <a:pt x="364" y="565"/>
                </a:lnTo>
                <a:lnTo>
                  <a:pt x="359" y="565"/>
                </a:lnTo>
                <a:lnTo>
                  <a:pt x="348" y="565"/>
                </a:lnTo>
                <a:lnTo>
                  <a:pt x="328" y="565"/>
                </a:lnTo>
                <a:lnTo>
                  <a:pt x="327" y="565"/>
                </a:lnTo>
                <a:lnTo>
                  <a:pt x="325" y="565"/>
                </a:lnTo>
                <a:lnTo>
                  <a:pt x="324" y="565"/>
                </a:lnTo>
                <a:lnTo>
                  <a:pt x="324" y="564"/>
                </a:lnTo>
                <a:lnTo>
                  <a:pt x="322" y="564"/>
                </a:lnTo>
                <a:lnTo>
                  <a:pt x="315" y="564"/>
                </a:lnTo>
                <a:lnTo>
                  <a:pt x="314" y="564"/>
                </a:lnTo>
                <a:lnTo>
                  <a:pt x="309" y="564"/>
                </a:lnTo>
                <a:lnTo>
                  <a:pt x="307" y="564"/>
                </a:lnTo>
                <a:lnTo>
                  <a:pt x="299" y="564"/>
                </a:lnTo>
                <a:lnTo>
                  <a:pt x="294" y="564"/>
                </a:lnTo>
                <a:lnTo>
                  <a:pt x="291" y="564"/>
                </a:lnTo>
                <a:lnTo>
                  <a:pt x="288" y="564"/>
                </a:lnTo>
                <a:lnTo>
                  <a:pt x="286" y="564"/>
                </a:lnTo>
                <a:lnTo>
                  <a:pt x="279" y="564"/>
                </a:lnTo>
                <a:lnTo>
                  <a:pt x="276" y="564"/>
                </a:lnTo>
                <a:lnTo>
                  <a:pt x="274" y="564"/>
                </a:lnTo>
                <a:lnTo>
                  <a:pt x="273" y="564"/>
                </a:lnTo>
                <a:lnTo>
                  <a:pt x="268" y="564"/>
                </a:lnTo>
                <a:lnTo>
                  <a:pt x="257" y="564"/>
                </a:lnTo>
                <a:lnTo>
                  <a:pt x="250" y="564"/>
                </a:lnTo>
                <a:lnTo>
                  <a:pt x="248" y="564"/>
                </a:lnTo>
                <a:lnTo>
                  <a:pt x="247" y="564"/>
                </a:lnTo>
                <a:lnTo>
                  <a:pt x="240" y="564"/>
                </a:lnTo>
                <a:lnTo>
                  <a:pt x="234" y="564"/>
                </a:lnTo>
                <a:lnTo>
                  <a:pt x="225" y="564"/>
                </a:lnTo>
                <a:lnTo>
                  <a:pt x="204" y="564"/>
                </a:lnTo>
                <a:lnTo>
                  <a:pt x="201" y="564"/>
                </a:lnTo>
                <a:lnTo>
                  <a:pt x="196" y="564"/>
                </a:lnTo>
                <a:lnTo>
                  <a:pt x="193" y="562"/>
                </a:lnTo>
                <a:lnTo>
                  <a:pt x="191" y="562"/>
                </a:lnTo>
                <a:lnTo>
                  <a:pt x="188" y="562"/>
                </a:lnTo>
                <a:lnTo>
                  <a:pt x="185" y="562"/>
                </a:lnTo>
                <a:lnTo>
                  <a:pt x="183" y="562"/>
                </a:lnTo>
                <a:lnTo>
                  <a:pt x="181" y="562"/>
                </a:lnTo>
                <a:lnTo>
                  <a:pt x="176" y="562"/>
                </a:lnTo>
                <a:lnTo>
                  <a:pt x="162" y="562"/>
                </a:lnTo>
                <a:lnTo>
                  <a:pt x="155" y="562"/>
                </a:lnTo>
                <a:lnTo>
                  <a:pt x="154" y="562"/>
                </a:lnTo>
                <a:lnTo>
                  <a:pt x="152" y="562"/>
                </a:lnTo>
                <a:lnTo>
                  <a:pt x="147" y="562"/>
                </a:lnTo>
                <a:lnTo>
                  <a:pt x="141" y="562"/>
                </a:lnTo>
                <a:lnTo>
                  <a:pt x="139" y="562"/>
                </a:lnTo>
                <a:lnTo>
                  <a:pt x="136" y="562"/>
                </a:lnTo>
                <a:lnTo>
                  <a:pt x="126" y="562"/>
                </a:lnTo>
                <a:lnTo>
                  <a:pt x="119" y="562"/>
                </a:lnTo>
                <a:lnTo>
                  <a:pt x="108" y="562"/>
                </a:lnTo>
                <a:lnTo>
                  <a:pt x="101" y="562"/>
                </a:lnTo>
                <a:lnTo>
                  <a:pt x="98" y="562"/>
                </a:lnTo>
                <a:lnTo>
                  <a:pt x="95" y="562"/>
                </a:lnTo>
                <a:lnTo>
                  <a:pt x="91" y="562"/>
                </a:lnTo>
                <a:lnTo>
                  <a:pt x="85" y="560"/>
                </a:lnTo>
                <a:lnTo>
                  <a:pt x="80" y="560"/>
                </a:lnTo>
                <a:lnTo>
                  <a:pt x="77" y="560"/>
                </a:lnTo>
                <a:lnTo>
                  <a:pt x="74" y="560"/>
                </a:lnTo>
                <a:lnTo>
                  <a:pt x="72" y="560"/>
                </a:lnTo>
                <a:lnTo>
                  <a:pt x="70" y="560"/>
                </a:lnTo>
                <a:lnTo>
                  <a:pt x="69" y="560"/>
                </a:lnTo>
                <a:lnTo>
                  <a:pt x="64" y="560"/>
                </a:lnTo>
                <a:lnTo>
                  <a:pt x="49" y="560"/>
                </a:lnTo>
                <a:lnTo>
                  <a:pt x="47" y="560"/>
                </a:lnTo>
                <a:lnTo>
                  <a:pt x="44" y="560"/>
                </a:lnTo>
                <a:lnTo>
                  <a:pt x="36" y="560"/>
                </a:lnTo>
                <a:lnTo>
                  <a:pt x="33" y="560"/>
                </a:lnTo>
                <a:lnTo>
                  <a:pt x="23" y="560"/>
                </a:lnTo>
                <a:lnTo>
                  <a:pt x="18" y="560"/>
                </a:lnTo>
                <a:lnTo>
                  <a:pt x="20" y="560"/>
                </a:lnTo>
                <a:lnTo>
                  <a:pt x="20" y="559"/>
                </a:lnTo>
                <a:lnTo>
                  <a:pt x="21" y="559"/>
                </a:lnTo>
                <a:lnTo>
                  <a:pt x="21" y="557"/>
                </a:lnTo>
                <a:lnTo>
                  <a:pt x="23" y="557"/>
                </a:lnTo>
                <a:lnTo>
                  <a:pt x="23" y="555"/>
                </a:lnTo>
                <a:lnTo>
                  <a:pt x="23" y="554"/>
                </a:lnTo>
                <a:lnTo>
                  <a:pt x="25" y="554"/>
                </a:lnTo>
                <a:lnTo>
                  <a:pt x="25" y="552"/>
                </a:lnTo>
                <a:lnTo>
                  <a:pt x="25" y="550"/>
                </a:lnTo>
                <a:lnTo>
                  <a:pt x="26" y="550"/>
                </a:lnTo>
                <a:lnTo>
                  <a:pt x="26" y="549"/>
                </a:lnTo>
                <a:lnTo>
                  <a:pt x="26" y="547"/>
                </a:lnTo>
                <a:lnTo>
                  <a:pt x="28" y="546"/>
                </a:lnTo>
                <a:lnTo>
                  <a:pt x="28" y="544"/>
                </a:lnTo>
                <a:lnTo>
                  <a:pt x="26" y="542"/>
                </a:lnTo>
                <a:lnTo>
                  <a:pt x="25" y="542"/>
                </a:lnTo>
                <a:lnTo>
                  <a:pt x="25" y="541"/>
                </a:lnTo>
                <a:lnTo>
                  <a:pt x="23" y="541"/>
                </a:lnTo>
                <a:lnTo>
                  <a:pt x="23" y="539"/>
                </a:lnTo>
                <a:lnTo>
                  <a:pt x="23" y="537"/>
                </a:lnTo>
                <a:lnTo>
                  <a:pt x="21" y="537"/>
                </a:lnTo>
                <a:lnTo>
                  <a:pt x="23" y="537"/>
                </a:lnTo>
                <a:lnTo>
                  <a:pt x="23" y="536"/>
                </a:lnTo>
                <a:lnTo>
                  <a:pt x="23" y="534"/>
                </a:lnTo>
                <a:lnTo>
                  <a:pt x="25" y="534"/>
                </a:lnTo>
                <a:lnTo>
                  <a:pt x="25" y="532"/>
                </a:lnTo>
                <a:lnTo>
                  <a:pt x="25" y="531"/>
                </a:lnTo>
                <a:lnTo>
                  <a:pt x="25" y="529"/>
                </a:lnTo>
                <a:lnTo>
                  <a:pt x="25" y="528"/>
                </a:lnTo>
                <a:lnTo>
                  <a:pt x="26" y="528"/>
                </a:lnTo>
                <a:lnTo>
                  <a:pt x="28" y="528"/>
                </a:lnTo>
                <a:lnTo>
                  <a:pt x="29" y="526"/>
                </a:lnTo>
                <a:lnTo>
                  <a:pt x="31" y="524"/>
                </a:lnTo>
                <a:lnTo>
                  <a:pt x="31" y="523"/>
                </a:lnTo>
                <a:lnTo>
                  <a:pt x="31" y="521"/>
                </a:lnTo>
                <a:lnTo>
                  <a:pt x="31" y="519"/>
                </a:lnTo>
                <a:lnTo>
                  <a:pt x="33" y="518"/>
                </a:lnTo>
                <a:lnTo>
                  <a:pt x="34" y="518"/>
                </a:lnTo>
                <a:lnTo>
                  <a:pt x="34" y="516"/>
                </a:lnTo>
                <a:lnTo>
                  <a:pt x="36" y="516"/>
                </a:lnTo>
                <a:lnTo>
                  <a:pt x="36" y="514"/>
                </a:lnTo>
                <a:lnTo>
                  <a:pt x="38" y="514"/>
                </a:lnTo>
                <a:lnTo>
                  <a:pt x="39" y="514"/>
                </a:lnTo>
                <a:lnTo>
                  <a:pt x="39" y="513"/>
                </a:lnTo>
                <a:lnTo>
                  <a:pt x="39" y="511"/>
                </a:lnTo>
                <a:lnTo>
                  <a:pt x="39" y="510"/>
                </a:lnTo>
                <a:lnTo>
                  <a:pt x="41" y="510"/>
                </a:lnTo>
                <a:lnTo>
                  <a:pt x="41" y="508"/>
                </a:lnTo>
                <a:lnTo>
                  <a:pt x="39" y="508"/>
                </a:lnTo>
                <a:lnTo>
                  <a:pt x="38" y="508"/>
                </a:lnTo>
                <a:lnTo>
                  <a:pt x="36" y="508"/>
                </a:lnTo>
                <a:lnTo>
                  <a:pt x="36" y="510"/>
                </a:lnTo>
                <a:lnTo>
                  <a:pt x="34" y="510"/>
                </a:lnTo>
                <a:lnTo>
                  <a:pt x="33" y="510"/>
                </a:lnTo>
                <a:lnTo>
                  <a:pt x="33" y="508"/>
                </a:lnTo>
                <a:lnTo>
                  <a:pt x="31" y="508"/>
                </a:lnTo>
                <a:lnTo>
                  <a:pt x="31" y="506"/>
                </a:lnTo>
                <a:lnTo>
                  <a:pt x="29" y="506"/>
                </a:lnTo>
                <a:lnTo>
                  <a:pt x="28" y="505"/>
                </a:lnTo>
                <a:lnTo>
                  <a:pt x="26" y="505"/>
                </a:lnTo>
                <a:lnTo>
                  <a:pt x="25" y="503"/>
                </a:lnTo>
                <a:lnTo>
                  <a:pt x="25" y="501"/>
                </a:lnTo>
                <a:lnTo>
                  <a:pt x="26" y="501"/>
                </a:lnTo>
                <a:lnTo>
                  <a:pt x="26" y="500"/>
                </a:lnTo>
                <a:lnTo>
                  <a:pt x="26" y="498"/>
                </a:lnTo>
                <a:lnTo>
                  <a:pt x="26" y="497"/>
                </a:lnTo>
                <a:lnTo>
                  <a:pt x="25" y="495"/>
                </a:lnTo>
                <a:lnTo>
                  <a:pt x="25" y="493"/>
                </a:lnTo>
                <a:lnTo>
                  <a:pt x="23" y="493"/>
                </a:lnTo>
                <a:lnTo>
                  <a:pt x="21" y="488"/>
                </a:lnTo>
                <a:lnTo>
                  <a:pt x="20" y="487"/>
                </a:lnTo>
                <a:lnTo>
                  <a:pt x="18" y="487"/>
                </a:lnTo>
                <a:lnTo>
                  <a:pt x="16" y="487"/>
                </a:lnTo>
                <a:lnTo>
                  <a:pt x="15" y="487"/>
                </a:lnTo>
                <a:lnTo>
                  <a:pt x="13" y="487"/>
                </a:lnTo>
                <a:lnTo>
                  <a:pt x="13" y="488"/>
                </a:lnTo>
                <a:lnTo>
                  <a:pt x="11" y="488"/>
                </a:lnTo>
                <a:lnTo>
                  <a:pt x="10" y="488"/>
                </a:lnTo>
                <a:lnTo>
                  <a:pt x="8" y="490"/>
                </a:lnTo>
                <a:lnTo>
                  <a:pt x="7" y="490"/>
                </a:lnTo>
                <a:lnTo>
                  <a:pt x="5" y="490"/>
                </a:lnTo>
                <a:lnTo>
                  <a:pt x="3" y="490"/>
                </a:lnTo>
                <a:lnTo>
                  <a:pt x="3" y="488"/>
                </a:lnTo>
                <a:lnTo>
                  <a:pt x="2" y="488"/>
                </a:lnTo>
                <a:lnTo>
                  <a:pt x="2" y="487"/>
                </a:lnTo>
                <a:lnTo>
                  <a:pt x="2" y="485"/>
                </a:lnTo>
                <a:lnTo>
                  <a:pt x="3" y="483"/>
                </a:lnTo>
                <a:lnTo>
                  <a:pt x="3" y="482"/>
                </a:lnTo>
                <a:lnTo>
                  <a:pt x="5" y="480"/>
                </a:lnTo>
                <a:lnTo>
                  <a:pt x="5" y="479"/>
                </a:lnTo>
                <a:lnTo>
                  <a:pt x="7" y="479"/>
                </a:lnTo>
                <a:lnTo>
                  <a:pt x="7" y="477"/>
                </a:lnTo>
                <a:lnTo>
                  <a:pt x="7" y="475"/>
                </a:lnTo>
                <a:lnTo>
                  <a:pt x="5" y="475"/>
                </a:lnTo>
                <a:lnTo>
                  <a:pt x="5" y="474"/>
                </a:lnTo>
                <a:lnTo>
                  <a:pt x="5" y="472"/>
                </a:lnTo>
                <a:lnTo>
                  <a:pt x="3" y="470"/>
                </a:lnTo>
                <a:lnTo>
                  <a:pt x="3" y="469"/>
                </a:lnTo>
                <a:lnTo>
                  <a:pt x="3" y="467"/>
                </a:lnTo>
                <a:lnTo>
                  <a:pt x="3" y="465"/>
                </a:lnTo>
                <a:lnTo>
                  <a:pt x="2" y="465"/>
                </a:lnTo>
                <a:lnTo>
                  <a:pt x="2" y="464"/>
                </a:lnTo>
                <a:lnTo>
                  <a:pt x="2" y="462"/>
                </a:lnTo>
                <a:lnTo>
                  <a:pt x="0" y="462"/>
                </a:lnTo>
                <a:lnTo>
                  <a:pt x="0" y="461"/>
                </a:lnTo>
                <a:lnTo>
                  <a:pt x="2" y="461"/>
                </a:lnTo>
                <a:lnTo>
                  <a:pt x="0" y="459"/>
                </a:lnTo>
                <a:lnTo>
                  <a:pt x="0" y="457"/>
                </a:lnTo>
                <a:lnTo>
                  <a:pt x="0" y="456"/>
                </a:lnTo>
                <a:lnTo>
                  <a:pt x="0" y="454"/>
                </a:lnTo>
                <a:lnTo>
                  <a:pt x="0" y="452"/>
                </a:lnTo>
                <a:lnTo>
                  <a:pt x="0" y="451"/>
                </a:lnTo>
                <a:lnTo>
                  <a:pt x="0" y="449"/>
                </a:lnTo>
                <a:lnTo>
                  <a:pt x="0" y="447"/>
                </a:lnTo>
                <a:lnTo>
                  <a:pt x="0" y="446"/>
                </a:lnTo>
                <a:lnTo>
                  <a:pt x="0" y="444"/>
                </a:lnTo>
                <a:lnTo>
                  <a:pt x="0" y="443"/>
                </a:lnTo>
                <a:lnTo>
                  <a:pt x="0" y="441"/>
                </a:lnTo>
                <a:lnTo>
                  <a:pt x="0" y="439"/>
                </a:lnTo>
                <a:lnTo>
                  <a:pt x="2" y="439"/>
                </a:lnTo>
                <a:lnTo>
                  <a:pt x="2" y="438"/>
                </a:lnTo>
                <a:lnTo>
                  <a:pt x="3" y="438"/>
                </a:lnTo>
                <a:lnTo>
                  <a:pt x="5" y="438"/>
                </a:lnTo>
                <a:lnTo>
                  <a:pt x="5" y="436"/>
                </a:lnTo>
                <a:lnTo>
                  <a:pt x="7" y="438"/>
                </a:lnTo>
                <a:lnTo>
                  <a:pt x="8" y="438"/>
                </a:lnTo>
                <a:lnTo>
                  <a:pt x="10" y="439"/>
                </a:lnTo>
                <a:lnTo>
                  <a:pt x="11" y="438"/>
                </a:lnTo>
                <a:lnTo>
                  <a:pt x="11" y="436"/>
                </a:lnTo>
                <a:lnTo>
                  <a:pt x="10" y="436"/>
                </a:lnTo>
                <a:lnTo>
                  <a:pt x="11" y="434"/>
                </a:lnTo>
                <a:lnTo>
                  <a:pt x="11" y="433"/>
                </a:lnTo>
                <a:lnTo>
                  <a:pt x="11" y="431"/>
                </a:lnTo>
                <a:lnTo>
                  <a:pt x="11" y="430"/>
                </a:lnTo>
                <a:lnTo>
                  <a:pt x="11" y="428"/>
                </a:lnTo>
                <a:lnTo>
                  <a:pt x="11" y="426"/>
                </a:lnTo>
                <a:lnTo>
                  <a:pt x="11" y="425"/>
                </a:lnTo>
                <a:lnTo>
                  <a:pt x="13" y="425"/>
                </a:lnTo>
                <a:lnTo>
                  <a:pt x="13" y="423"/>
                </a:lnTo>
                <a:lnTo>
                  <a:pt x="15" y="423"/>
                </a:lnTo>
                <a:lnTo>
                  <a:pt x="16" y="423"/>
                </a:lnTo>
                <a:lnTo>
                  <a:pt x="18" y="423"/>
                </a:lnTo>
                <a:lnTo>
                  <a:pt x="20" y="425"/>
                </a:lnTo>
                <a:lnTo>
                  <a:pt x="21" y="425"/>
                </a:lnTo>
                <a:lnTo>
                  <a:pt x="23" y="426"/>
                </a:lnTo>
                <a:lnTo>
                  <a:pt x="25" y="426"/>
                </a:lnTo>
                <a:lnTo>
                  <a:pt x="26" y="426"/>
                </a:lnTo>
                <a:lnTo>
                  <a:pt x="26" y="428"/>
                </a:lnTo>
                <a:lnTo>
                  <a:pt x="28" y="428"/>
                </a:lnTo>
                <a:lnTo>
                  <a:pt x="29" y="426"/>
                </a:lnTo>
                <a:lnTo>
                  <a:pt x="31" y="426"/>
                </a:lnTo>
                <a:lnTo>
                  <a:pt x="33" y="426"/>
                </a:lnTo>
                <a:lnTo>
                  <a:pt x="33" y="425"/>
                </a:lnTo>
                <a:lnTo>
                  <a:pt x="34" y="425"/>
                </a:lnTo>
                <a:lnTo>
                  <a:pt x="36" y="425"/>
                </a:lnTo>
                <a:lnTo>
                  <a:pt x="38" y="425"/>
                </a:lnTo>
                <a:lnTo>
                  <a:pt x="39" y="425"/>
                </a:lnTo>
                <a:lnTo>
                  <a:pt x="39" y="423"/>
                </a:lnTo>
                <a:lnTo>
                  <a:pt x="39" y="420"/>
                </a:lnTo>
                <a:lnTo>
                  <a:pt x="38" y="420"/>
                </a:lnTo>
                <a:lnTo>
                  <a:pt x="38" y="418"/>
                </a:lnTo>
                <a:lnTo>
                  <a:pt x="39" y="418"/>
                </a:lnTo>
                <a:lnTo>
                  <a:pt x="39" y="416"/>
                </a:lnTo>
                <a:lnTo>
                  <a:pt x="41" y="415"/>
                </a:lnTo>
                <a:lnTo>
                  <a:pt x="42" y="413"/>
                </a:lnTo>
                <a:lnTo>
                  <a:pt x="44" y="412"/>
                </a:lnTo>
                <a:lnTo>
                  <a:pt x="46" y="412"/>
                </a:lnTo>
                <a:lnTo>
                  <a:pt x="47" y="412"/>
                </a:lnTo>
                <a:lnTo>
                  <a:pt x="49" y="410"/>
                </a:lnTo>
                <a:lnTo>
                  <a:pt x="51" y="408"/>
                </a:lnTo>
                <a:lnTo>
                  <a:pt x="52" y="407"/>
                </a:lnTo>
                <a:lnTo>
                  <a:pt x="54" y="405"/>
                </a:lnTo>
                <a:lnTo>
                  <a:pt x="56" y="405"/>
                </a:lnTo>
                <a:lnTo>
                  <a:pt x="60" y="405"/>
                </a:lnTo>
                <a:lnTo>
                  <a:pt x="62" y="405"/>
                </a:lnTo>
                <a:lnTo>
                  <a:pt x="64" y="407"/>
                </a:lnTo>
                <a:lnTo>
                  <a:pt x="67" y="407"/>
                </a:lnTo>
                <a:lnTo>
                  <a:pt x="65" y="405"/>
                </a:lnTo>
                <a:lnTo>
                  <a:pt x="65" y="403"/>
                </a:lnTo>
                <a:lnTo>
                  <a:pt x="65" y="400"/>
                </a:lnTo>
                <a:lnTo>
                  <a:pt x="65" y="398"/>
                </a:lnTo>
                <a:lnTo>
                  <a:pt x="67" y="397"/>
                </a:lnTo>
                <a:lnTo>
                  <a:pt x="69" y="395"/>
                </a:lnTo>
                <a:lnTo>
                  <a:pt x="70" y="394"/>
                </a:lnTo>
                <a:lnTo>
                  <a:pt x="70" y="392"/>
                </a:lnTo>
                <a:lnTo>
                  <a:pt x="70" y="390"/>
                </a:lnTo>
                <a:lnTo>
                  <a:pt x="70" y="389"/>
                </a:lnTo>
                <a:lnTo>
                  <a:pt x="70" y="387"/>
                </a:lnTo>
                <a:lnTo>
                  <a:pt x="69" y="387"/>
                </a:lnTo>
                <a:lnTo>
                  <a:pt x="67" y="385"/>
                </a:lnTo>
                <a:lnTo>
                  <a:pt x="67" y="384"/>
                </a:lnTo>
                <a:lnTo>
                  <a:pt x="65" y="382"/>
                </a:lnTo>
                <a:lnTo>
                  <a:pt x="65" y="381"/>
                </a:lnTo>
                <a:lnTo>
                  <a:pt x="65" y="379"/>
                </a:lnTo>
                <a:lnTo>
                  <a:pt x="65" y="377"/>
                </a:lnTo>
                <a:lnTo>
                  <a:pt x="65" y="376"/>
                </a:lnTo>
                <a:lnTo>
                  <a:pt x="64" y="374"/>
                </a:lnTo>
                <a:lnTo>
                  <a:pt x="64" y="372"/>
                </a:lnTo>
                <a:lnTo>
                  <a:pt x="62" y="372"/>
                </a:lnTo>
                <a:lnTo>
                  <a:pt x="60" y="371"/>
                </a:lnTo>
                <a:lnTo>
                  <a:pt x="59" y="371"/>
                </a:lnTo>
                <a:lnTo>
                  <a:pt x="57" y="371"/>
                </a:lnTo>
                <a:lnTo>
                  <a:pt x="56" y="369"/>
                </a:lnTo>
                <a:lnTo>
                  <a:pt x="54" y="369"/>
                </a:lnTo>
                <a:lnTo>
                  <a:pt x="54" y="371"/>
                </a:lnTo>
                <a:lnTo>
                  <a:pt x="54" y="372"/>
                </a:lnTo>
                <a:lnTo>
                  <a:pt x="52" y="372"/>
                </a:lnTo>
                <a:lnTo>
                  <a:pt x="52" y="374"/>
                </a:lnTo>
                <a:lnTo>
                  <a:pt x="51" y="374"/>
                </a:lnTo>
                <a:lnTo>
                  <a:pt x="51" y="372"/>
                </a:lnTo>
                <a:lnTo>
                  <a:pt x="49" y="372"/>
                </a:lnTo>
                <a:lnTo>
                  <a:pt x="49" y="371"/>
                </a:lnTo>
                <a:lnTo>
                  <a:pt x="49" y="369"/>
                </a:lnTo>
                <a:lnTo>
                  <a:pt x="49" y="367"/>
                </a:lnTo>
                <a:lnTo>
                  <a:pt x="47" y="366"/>
                </a:lnTo>
                <a:lnTo>
                  <a:pt x="46" y="364"/>
                </a:lnTo>
                <a:lnTo>
                  <a:pt x="46" y="363"/>
                </a:lnTo>
                <a:lnTo>
                  <a:pt x="46" y="361"/>
                </a:lnTo>
                <a:lnTo>
                  <a:pt x="46" y="359"/>
                </a:lnTo>
                <a:lnTo>
                  <a:pt x="44" y="359"/>
                </a:lnTo>
                <a:lnTo>
                  <a:pt x="44" y="358"/>
                </a:lnTo>
                <a:lnTo>
                  <a:pt x="44" y="356"/>
                </a:lnTo>
                <a:lnTo>
                  <a:pt x="44" y="354"/>
                </a:lnTo>
                <a:lnTo>
                  <a:pt x="44" y="351"/>
                </a:lnTo>
                <a:lnTo>
                  <a:pt x="42" y="351"/>
                </a:lnTo>
                <a:lnTo>
                  <a:pt x="42" y="349"/>
                </a:lnTo>
                <a:lnTo>
                  <a:pt x="41" y="349"/>
                </a:lnTo>
                <a:lnTo>
                  <a:pt x="41" y="348"/>
                </a:lnTo>
                <a:lnTo>
                  <a:pt x="39" y="348"/>
                </a:lnTo>
                <a:lnTo>
                  <a:pt x="36" y="346"/>
                </a:lnTo>
                <a:lnTo>
                  <a:pt x="36" y="345"/>
                </a:lnTo>
                <a:lnTo>
                  <a:pt x="34" y="341"/>
                </a:lnTo>
                <a:lnTo>
                  <a:pt x="34" y="340"/>
                </a:lnTo>
                <a:lnTo>
                  <a:pt x="34" y="338"/>
                </a:lnTo>
                <a:lnTo>
                  <a:pt x="34" y="336"/>
                </a:lnTo>
                <a:lnTo>
                  <a:pt x="34" y="335"/>
                </a:lnTo>
                <a:lnTo>
                  <a:pt x="33" y="335"/>
                </a:lnTo>
                <a:lnTo>
                  <a:pt x="31" y="333"/>
                </a:lnTo>
                <a:lnTo>
                  <a:pt x="31" y="331"/>
                </a:lnTo>
                <a:lnTo>
                  <a:pt x="31" y="330"/>
                </a:lnTo>
                <a:lnTo>
                  <a:pt x="29" y="330"/>
                </a:lnTo>
                <a:lnTo>
                  <a:pt x="28" y="330"/>
                </a:lnTo>
                <a:lnTo>
                  <a:pt x="28" y="328"/>
                </a:lnTo>
                <a:lnTo>
                  <a:pt x="28" y="327"/>
                </a:lnTo>
                <a:lnTo>
                  <a:pt x="28" y="325"/>
                </a:lnTo>
                <a:lnTo>
                  <a:pt x="26" y="322"/>
                </a:lnTo>
                <a:lnTo>
                  <a:pt x="26" y="318"/>
                </a:lnTo>
                <a:lnTo>
                  <a:pt x="28" y="318"/>
                </a:lnTo>
                <a:lnTo>
                  <a:pt x="28" y="317"/>
                </a:lnTo>
                <a:lnTo>
                  <a:pt x="29" y="315"/>
                </a:lnTo>
                <a:lnTo>
                  <a:pt x="31" y="315"/>
                </a:lnTo>
                <a:lnTo>
                  <a:pt x="33" y="315"/>
                </a:lnTo>
                <a:lnTo>
                  <a:pt x="34" y="314"/>
                </a:lnTo>
                <a:lnTo>
                  <a:pt x="36" y="314"/>
                </a:lnTo>
                <a:lnTo>
                  <a:pt x="36" y="312"/>
                </a:lnTo>
                <a:lnTo>
                  <a:pt x="38" y="312"/>
                </a:lnTo>
                <a:lnTo>
                  <a:pt x="39" y="312"/>
                </a:lnTo>
                <a:lnTo>
                  <a:pt x="41" y="312"/>
                </a:lnTo>
                <a:lnTo>
                  <a:pt x="42" y="314"/>
                </a:lnTo>
                <a:lnTo>
                  <a:pt x="42" y="312"/>
                </a:lnTo>
                <a:lnTo>
                  <a:pt x="44" y="312"/>
                </a:lnTo>
                <a:lnTo>
                  <a:pt x="44" y="310"/>
                </a:lnTo>
                <a:lnTo>
                  <a:pt x="46" y="309"/>
                </a:lnTo>
                <a:lnTo>
                  <a:pt x="47" y="307"/>
                </a:lnTo>
                <a:lnTo>
                  <a:pt x="47" y="305"/>
                </a:lnTo>
                <a:lnTo>
                  <a:pt x="47" y="304"/>
                </a:lnTo>
                <a:lnTo>
                  <a:pt x="49" y="302"/>
                </a:lnTo>
                <a:lnTo>
                  <a:pt x="49" y="300"/>
                </a:lnTo>
                <a:lnTo>
                  <a:pt x="51" y="300"/>
                </a:lnTo>
                <a:lnTo>
                  <a:pt x="52" y="300"/>
                </a:lnTo>
                <a:lnTo>
                  <a:pt x="54" y="302"/>
                </a:lnTo>
                <a:lnTo>
                  <a:pt x="56" y="302"/>
                </a:lnTo>
                <a:lnTo>
                  <a:pt x="57" y="302"/>
                </a:lnTo>
                <a:lnTo>
                  <a:pt x="56" y="300"/>
                </a:lnTo>
                <a:lnTo>
                  <a:pt x="56" y="299"/>
                </a:lnTo>
                <a:lnTo>
                  <a:pt x="57" y="297"/>
                </a:lnTo>
                <a:lnTo>
                  <a:pt x="56" y="296"/>
                </a:lnTo>
                <a:lnTo>
                  <a:pt x="57" y="296"/>
                </a:lnTo>
                <a:lnTo>
                  <a:pt x="57" y="294"/>
                </a:lnTo>
                <a:lnTo>
                  <a:pt x="59" y="292"/>
                </a:lnTo>
                <a:lnTo>
                  <a:pt x="59" y="291"/>
                </a:lnTo>
                <a:lnTo>
                  <a:pt x="57" y="291"/>
                </a:lnTo>
                <a:lnTo>
                  <a:pt x="57" y="289"/>
                </a:lnTo>
                <a:lnTo>
                  <a:pt x="59" y="289"/>
                </a:lnTo>
                <a:lnTo>
                  <a:pt x="59" y="287"/>
                </a:lnTo>
                <a:lnTo>
                  <a:pt x="57" y="287"/>
                </a:lnTo>
                <a:lnTo>
                  <a:pt x="56" y="287"/>
                </a:lnTo>
                <a:lnTo>
                  <a:pt x="54" y="287"/>
                </a:lnTo>
                <a:lnTo>
                  <a:pt x="54" y="286"/>
                </a:lnTo>
                <a:lnTo>
                  <a:pt x="52" y="286"/>
                </a:lnTo>
                <a:lnTo>
                  <a:pt x="51" y="286"/>
                </a:lnTo>
                <a:lnTo>
                  <a:pt x="51" y="284"/>
                </a:lnTo>
                <a:lnTo>
                  <a:pt x="64" y="284"/>
                </a:lnTo>
                <a:lnTo>
                  <a:pt x="70" y="284"/>
                </a:lnTo>
                <a:lnTo>
                  <a:pt x="74" y="284"/>
                </a:lnTo>
                <a:lnTo>
                  <a:pt x="77" y="284"/>
                </a:lnTo>
                <a:lnTo>
                  <a:pt x="78" y="284"/>
                </a:lnTo>
                <a:lnTo>
                  <a:pt x="80" y="284"/>
                </a:lnTo>
                <a:lnTo>
                  <a:pt x="82" y="284"/>
                </a:lnTo>
                <a:lnTo>
                  <a:pt x="83" y="284"/>
                </a:lnTo>
                <a:lnTo>
                  <a:pt x="85" y="284"/>
                </a:lnTo>
                <a:lnTo>
                  <a:pt x="87" y="284"/>
                </a:lnTo>
                <a:lnTo>
                  <a:pt x="90" y="284"/>
                </a:lnTo>
                <a:lnTo>
                  <a:pt x="91" y="284"/>
                </a:lnTo>
                <a:lnTo>
                  <a:pt x="100" y="284"/>
                </a:lnTo>
                <a:lnTo>
                  <a:pt x="101" y="284"/>
                </a:lnTo>
                <a:lnTo>
                  <a:pt x="108" y="284"/>
                </a:lnTo>
                <a:lnTo>
                  <a:pt x="109" y="284"/>
                </a:lnTo>
                <a:lnTo>
                  <a:pt x="113" y="284"/>
                </a:lnTo>
                <a:lnTo>
                  <a:pt x="114" y="284"/>
                </a:lnTo>
                <a:lnTo>
                  <a:pt x="116" y="284"/>
                </a:lnTo>
                <a:lnTo>
                  <a:pt x="124" y="284"/>
                </a:lnTo>
                <a:lnTo>
                  <a:pt x="134" y="284"/>
                </a:lnTo>
                <a:lnTo>
                  <a:pt x="137" y="284"/>
                </a:lnTo>
                <a:lnTo>
                  <a:pt x="139" y="284"/>
                </a:lnTo>
                <a:lnTo>
                  <a:pt x="141" y="284"/>
                </a:lnTo>
                <a:lnTo>
                  <a:pt x="144" y="284"/>
                </a:lnTo>
                <a:lnTo>
                  <a:pt x="149" y="284"/>
                </a:lnTo>
                <a:lnTo>
                  <a:pt x="149" y="279"/>
                </a:lnTo>
                <a:lnTo>
                  <a:pt x="149" y="274"/>
                </a:lnTo>
                <a:lnTo>
                  <a:pt x="149" y="271"/>
                </a:lnTo>
                <a:lnTo>
                  <a:pt x="149" y="269"/>
                </a:lnTo>
                <a:lnTo>
                  <a:pt x="149" y="264"/>
                </a:lnTo>
                <a:lnTo>
                  <a:pt x="149" y="255"/>
                </a:lnTo>
                <a:lnTo>
                  <a:pt x="149" y="248"/>
                </a:lnTo>
                <a:lnTo>
                  <a:pt x="150" y="240"/>
                </a:lnTo>
                <a:lnTo>
                  <a:pt x="150" y="237"/>
                </a:lnTo>
                <a:lnTo>
                  <a:pt x="150" y="230"/>
                </a:lnTo>
                <a:lnTo>
                  <a:pt x="150" y="229"/>
                </a:lnTo>
                <a:lnTo>
                  <a:pt x="150" y="225"/>
                </a:lnTo>
                <a:lnTo>
                  <a:pt x="150" y="224"/>
                </a:lnTo>
                <a:lnTo>
                  <a:pt x="149" y="211"/>
                </a:lnTo>
                <a:lnTo>
                  <a:pt x="149" y="206"/>
                </a:lnTo>
                <a:lnTo>
                  <a:pt x="150" y="198"/>
                </a:lnTo>
                <a:lnTo>
                  <a:pt x="150" y="194"/>
                </a:lnTo>
                <a:lnTo>
                  <a:pt x="150" y="191"/>
                </a:lnTo>
                <a:lnTo>
                  <a:pt x="150" y="189"/>
                </a:lnTo>
                <a:lnTo>
                  <a:pt x="150" y="183"/>
                </a:lnTo>
                <a:lnTo>
                  <a:pt x="150" y="178"/>
                </a:lnTo>
                <a:lnTo>
                  <a:pt x="150" y="176"/>
                </a:lnTo>
                <a:lnTo>
                  <a:pt x="150" y="171"/>
                </a:lnTo>
                <a:lnTo>
                  <a:pt x="150" y="168"/>
                </a:lnTo>
                <a:lnTo>
                  <a:pt x="150" y="166"/>
                </a:lnTo>
                <a:lnTo>
                  <a:pt x="150" y="165"/>
                </a:lnTo>
                <a:lnTo>
                  <a:pt x="150" y="163"/>
                </a:lnTo>
                <a:lnTo>
                  <a:pt x="150" y="160"/>
                </a:lnTo>
                <a:lnTo>
                  <a:pt x="150" y="157"/>
                </a:lnTo>
                <a:lnTo>
                  <a:pt x="150" y="153"/>
                </a:lnTo>
                <a:lnTo>
                  <a:pt x="150" y="148"/>
                </a:lnTo>
                <a:lnTo>
                  <a:pt x="150" y="139"/>
                </a:lnTo>
                <a:lnTo>
                  <a:pt x="150" y="137"/>
                </a:lnTo>
                <a:lnTo>
                  <a:pt x="150" y="135"/>
                </a:lnTo>
                <a:lnTo>
                  <a:pt x="150" y="132"/>
                </a:lnTo>
                <a:lnTo>
                  <a:pt x="150" y="131"/>
                </a:lnTo>
                <a:lnTo>
                  <a:pt x="150" y="127"/>
                </a:lnTo>
                <a:lnTo>
                  <a:pt x="150" y="121"/>
                </a:lnTo>
                <a:lnTo>
                  <a:pt x="150" y="117"/>
                </a:lnTo>
                <a:lnTo>
                  <a:pt x="167" y="117"/>
                </a:lnTo>
                <a:lnTo>
                  <a:pt x="168" y="117"/>
                </a:lnTo>
                <a:lnTo>
                  <a:pt x="168" y="114"/>
                </a:lnTo>
                <a:lnTo>
                  <a:pt x="168" y="113"/>
                </a:lnTo>
                <a:lnTo>
                  <a:pt x="168" y="111"/>
                </a:lnTo>
                <a:lnTo>
                  <a:pt x="168" y="109"/>
                </a:lnTo>
                <a:lnTo>
                  <a:pt x="168" y="104"/>
                </a:lnTo>
                <a:lnTo>
                  <a:pt x="168" y="99"/>
                </a:lnTo>
                <a:lnTo>
                  <a:pt x="170" y="98"/>
                </a:lnTo>
                <a:lnTo>
                  <a:pt x="170" y="96"/>
                </a:lnTo>
                <a:lnTo>
                  <a:pt x="170" y="95"/>
                </a:lnTo>
                <a:lnTo>
                  <a:pt x="170" y="93"/>
                </a:lnTo>
                <a:lnTo>
                  <a:pt x="170" y="90"/>
                </a:lnTo>
                <a:lnTo>
                  <a:pt x="170" y="88"/>
                </a:lnTo>
                <a:lnTo>
                  <a:pt x="170" y="83"/>
                </a:lnTo>
                <a:lnTo>
                  <a:pt x="170" y="81"/>
                </a:lnTo>
                <a:lnTo>
                  <a:pt x="170" y="80"/>
                </a:lnTo>
                <a:lnTo>
                  <a:pt x="170" y="78"/>
                </a:lnTo>
                <a:lnTo>
                  <a:pt x="168" y="70"/>
                </a:lnTo>
                <a:lnTo>
                  <a:pt x="170" y="62"/>
                </a:lnTo>
                <a:lnTo>
                  <a:pt x="170" y="59"/>
                </a:lnTo>
                <a:lnTo>
                  <a:pt x="170" y="57"/>
                </a:lnTo>
                <a:lnTo>
                  <a:pt x="170" y="52"/>
                </a:lnTo>
                <a:lnTo>
                  <a:pt x="170" y="50"/>
                </a:lnTo>
                <a:lnTo>
                  <a:pt x="170" y="49"/>
                </a:lnTo>
                <a:lnTo>
                  <a:pt x="170" y="41"/>
                </a:lnTo>
                <a:lnTo>
                  <a:pt x="170" y="28"/>
                </a:lnTo>
                <a:lnTo>
                  <a:pt x="170" y="21"/>
                </a:lnTo>
                <a:lnTo>
                  <a:pt x="170" y="18"/>
                </a:lnTo>
                <a:lnTo>
                  <a:pt x="170" y="16"/>
                </a:lnTo>
                <a:lnTo>
                  <a:pt x="170" y="13"/>
                </a:lnTo>
                <a:lnTo>
                  <a:pt x="170" y="10"/>
                </a:lnTo>
                <a:lnTo>
                  <a:pt x="170" y="8"/>
                </a:lnTo>
                <a:lnTo>
                  <a:pt x="170" y="6"/>
                </a:lnTo>
                <a:lnTo>
                  <a:pt x="172" y="8"/>
                </a:lnTo>
                <a:lnTo>
                  <a:pt x="173" y="10"/>
                </a:lnTo>
                <a:lnTo>
                  <a:pt x="175" y="10"/>
                </a:lnTo>
                <a:lnTo>
                  <a:pt x="176" y="10"/>
                </a:lnTo>
                <a:lnTo>
                  <a:pt x="178" y="10"/>
                </a:lnTo>
                <a:lnTo>
                  <a:pt x="178" y="11"/>
                </a:lnTo>
                <a:lnTo>
                  <a:pt x="180" y="11"/>
                </a:lnTo>
                <a:lnTo>
                  <a:pt x="180" y="10"/>
                </a:lnTo>
                <a:lnTo>
                  <a:pt x="181" y="10"/>
                </a:lnTo>
                <a:lnTo>
                  <a:pt x="183" y="10"/>
                </a:lnTo>
                <a:lnTo>
                  <a:pt x="185" y="10"/>
                </a:lnTo>
                <a:lnTo>
                  <a:pt x="186" y="10"/>
                </a:lnTo>
                <a:lnTo>
                  <a:pt x="188" y="10"/>
                </a:lnTo>
                <a:lnTo>
                  <a:pt x="188" y="11"/>
                </a:lnTo>
                <a:lnTo>
                  <a:pt x="188" y="10"/>
                </a:lnTo>
                <a:lnTo>
                  <a:pt x="188" y="11"/>
                </a:lnTo>
                <a:lnTo>
                  <a:pt x="190" y="11"/>
                </a:lnTo>
                <a:lnTo>
                  <a:pt x="191" y="11"/>
                </a:lnTo>
                <a:lnTo>
                  <a:pt x="191" y="10"/>
                </a:lnTo>
                <a:lnTo>
                  <a:pt x="193" y="10"/>
                </a:lnTo>
                <a:lnTo>
                  <a:pt x="193" y="8"/>
                </a:lnTo>
                <a:lnTo>
                  <a:pt x="194" y="8"/>
                </a:lnTo>
                <a:lnTo>
                  <a:pt x="194" y="6"/>
                </a:lnTo>
                <a:lnTo>
                  <a:pt x="196" y="6"/>
                </a:lnTo>
                <a:lnTo>
                  <a:pt x="196" y="5"/>
                </a:lnTo>
                <a:lnTo>
                  <a:pt x="198" y="5"/>
                </a:lnTo>
                <a:lnTo>
                  <a:pt x="199" y="3"/>
                </a:lnTo>
                <a:lnTo>
                  <a:pt x="201" y="3"/>
                </a:lnTo>
                <a:lnTo>
                  <a:pt x="203" y="3"/>
                </a:lnTo>
                <a:lnTo>
                  <a:pt x="203" y="1"/>
                </a:lnTo>
                <a:lnTo>
                  <a:pt x="204" y="1"/>
                </a:lnTo>
                <a:close/>
                <a:moveTo>
                  <a:pt x="216" y="0"/>
                </a:moveTo>
                <a:lnTo>
                  <a:pt x="216" y="1"/>
                </a:lnTo>
                <a:lnTo>
                  <a:pt x="216" y="0"/>
                </a:lnTo>
                <a:close/>
                <a:moveTo>
                  <a:pt x="216" y="0"/>
                </a:moveTo>
                <a:lnTo>
                  <a:pt x="216" y="1"/>
                </a:lnTo>
                <a:lnTo>
                  <a:pt x="216" y="0"/>
                </a:lnTo>
                <a:close/>
                <a:moveTo>
                  <a:pt x="216" y="0"/>
                </a:moveTo>
                <a:lnTo>
                  <a:pt x="216" y="1"/>
                </a:lnTo>
                <a:lnTo>
                  <a:pt x="214" y="1"/>
                </a:lnTo>
                <a:lnTo>
                  <a:pt x="216" y="0"/>
                </a:lnTo>
                <a:close/>
              </a:path>
            </a:pathLst>
          </a:custGeom>
          <a:no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41" name="Freeform 867"/>
          <p:cNvSpPr>
            <a:spLocks/>
          </p:cNvSpPr>
          <p:nvPr/>
        </p:nvSpPr>
        <p:spPr bwMode="auto">
          <a:xfrm>
            <a:off x="4545173" y="1643971"/>
            <a:ext cx="404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42" name="Freeform 868"/>
          <p:cNvSpPr>
            <a:spLocks/>
          </p:cNvSpPr>
          <p:nvPr/>
        </p:nvSpPr>
        <p:spPr bwMode="auto">
          <a:xfrm>
            <a:off x="4535056" y="1643971"/>
            <a:ext cx="4047" cy="0"/>
          </a:xfrm>
          <a:custGeom>
            <a:avLst/>
            <a:gdLst>
              <a:gd name="T0" fmla="*/ 2 w 2"/>
              <a:gd name="T1" fmla="*/ 0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43" name="Freeform 869"/>
          <p:cNvSpPr>
            <a:spLocks/>
          </p:cNvSpPr>
          <p:nvPr/>
        </p:nvSpPr>
        <p:spPr bwMode="auto">
          <a:xfrm>
            <a:off x="4539103" y="1643971"/>
            <a:ext cx="2024"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44" name="Freeform 870"/>
          <p:cNvSpPr>
            <a:spLocks/>
          </p:cNvSpPr>
          <p:nvPr/>
        </p:nvSpPr>
        <p:spPr bwMode="auto">
          <a:xfrm>
            <a:off x="4549220" y="1641890"/>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45" name="Freeform 871"/>
          <p:cNvSpPr>
            <a:spLocks/>
          </p:cNvSpPr>
          <p:nvPr/>
        </p:nvSpPr>
        <p:spPr bwMode="auto">
          <a:xfrm>
            <a:off x="4549220" y="1641890"/>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46" name="Freeform 872"/>
          <p:cNvSpPr>
            <a:spLocks/>
          </p:cNvSpPr>
          <p:nvPr/>
        </p:nvSpPr>
        <p:spPr bwMode="auto">
          <a:xfrm>
            <a:off x="4541126" y="1641890"/>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47" name="Freeform 873"/>
          <p:cNvSpPr>
            <a:spLocks/>
          </p:cNvSpPr>
          <p:nvPr/>
        </p:nvSpPr>
        <p:spPr bwMode="auto">
          <a:xfrm>
            <a:off x="4545173" y="1641890"/>
            <a:ext cx="404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48" name="Freeform 874"/>
          <p:cNvSpPr>
            <a:spLocks/>
          </p:cNvSpPr>
          <p:nvPr/>
        </p:nvSpPr>
        <p:spPr bwMode="auto">
          <a:xfrm>
            <a:off x="4561361" y="1633563"/>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49" name="Freeform 875"/>
          <p:cNvSpPr>
            <a:spLocks/>
          </p:cNvSpPr>
          <p:nvPr/>
        </p:nvSpPr>
        <p:spPr bwMode="auto">
          <a:xfrm>
            <a:off x="4559338" y="1633563"/>
            <a:ext cx="2024" cy="8327"/>
          </a:xfrm>
          <a:custGeom>
            <a:avLst/>
            <a:gdLst>
              <a:gd name="T0" fmla="*/ 1 w 1"/>
              <a:gd name="T1" fmla="*/ 2 h 4"/>
              <a:gd name="T2" fmla="*/ 0 w 1"/>
              <a:gd name="T3" fmla="*/ 2 h 4"/>
              <a:gd name="T4" fmla="*/ 1 w 1"/>
              <a:gd name="T5" fmla="*/ 2 h 4"/>
              <a:gd name="T6" fmla="*/ 1 w 1"/>
              <a:gd name="T7" fmla="*/ 4 h 4"/>
              <a:gd name="T8" fmla="*/ 0 w 1"/>
              <a:gd name="T9" fmla="*/ 4 h 4"/>
              <a:gd name="T10" fmla="*/ 0 w 1"/>
              <a:gd name="T11" fmla="*/ 2 h 4"/>
              <a:gd name="T12" fmla="*/ 0 w 1"/>
              <a:gd name="T13" fmla="*/ 0 h 4"/>
              <a:gd name="T14" fmla="*/ 1 w 1"/>
              <a:gd name="T15" fmla="*/ 0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lnTo>
                  <a:pt x="0" y="2"/>
                </a:lnTo>
                <a:lnTo>
                  <a:pt x="1" y="2"/>
                </a:lnTo>
                <a:lnTo>
                  <a:pt x="1" y="4"/>
                </a:lnTo>
                <a:lnTo>
                  <a:pt x="0" y="4"/>
                </a:lnTo>
                <a:lnTo>
                  <a:pt x="0" y="2"/>
                </a:lnTo>
                <a:lnTo>
                  <a:pt x="0" y="0"/>
                </a:lnTo>
                <a:lnTo>
                  <a:pt x="1" y="0"/>
                </a:lnTo>
                <a:lnTo>
                  <a:pt x="1"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50" name="Freeform 876"/>
          <p:cNvSpPr>
            <a:spLocks/>
          </p:cNvSpPr>
          <p:nvPr/>
        </p:nvSpPr>
        <p:spPr bwMode="auto">
          <a:xfrm>
            <a:off x="4640276" y="1583602"/>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51" name="Freeform 877"/>
          <p:cNvSpPr>
            <a:spLocks/>
          </p:cNvSpPr>
          <p:nvPr/>
        </p:nvSpPr>
        <p:spPr bwMode="auto">
          <a:xfrm>
            <a:off x="4634205" y="1583602"/>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52" name="Freeform 878"/>
          <p:cNvSpPr>
            <a:spLocks/>
          </p:cNvSpPr>
          <p:nvPr/>
        </p:nvSpPr>
        <p:spPr bwMode="auto">
          <a:xfrm>
            <a:off x="4640276" y="1583602"/>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53" name="Freeform 879"/>
          <p:cNvSpPr>
            <a:spLocks/>
          </p:cNvSpPr>
          <p:nvPr/>
        </p:nvSpPr>
        <p:spPr bwMode="auto">
          <a:xfrm>
            <a:off x="4498634" y="1583602"/>
            <a:ext cx="4047" cy="6246"/>
          </a:xfrm>
          <a:custGeom>
            <a:avLst/>
            <a:gdLst>
              <a:gd name="T0" fmla="*/ 2 w 2"/>
              <a:gd name="T1" fmla="*/ 0 h 3"/>
              <a:gd name="T2" fmla="*/ 2 w 2"/>
              <a:gd name="T3" fmla="*/ 1 h 3"/>
              <a:gd name="T4" fmla="*/ 2 w 2"/>
              <a:gd name="T5" fmla="*/ 3 h 3"/>
              <a:gd name="T6" fmla="*/ 0 w 2"/>
              <a:gd name="T7" fmla="*/ 3 h 3"/>
              <a:gd name="T8" fmla="*/ 0 w 2"/>
              <a:gd name="T9" fmla="*/ 1 h 3"/>
              <a:gd name="T10" fmla="*/ 0 w 2"/>
              <a:gd name="T11" fmla="*/ 0 h 3"/>
              <a:gd name="T12" fmla="*/ 2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0"/>
                </a:moveTo>
                <a:lnTo>
                  <a:pt x="2" y="1"/>
                </a:lnTo>
                <a:lnTo>
                  <a:pt x="2" y="3"/>
                </a:lnTo>
                <a:lnTo>
                  <a:pt x="0" y="3"/>
                </a:lnTo>
                <a:lnTo>
                  <a:pt x="0" y="1"/>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54" name="Freeform 880"/>
          <p:cNvSpPr>
            <a:spLocks/>
          </p:cNvSpPr>
          <p:nvPr/>
        </p:nvSpPr>
        <p:spPr bwMode="auto">
          <a:xfrm>
            <a:off x="4638252" y="1579438"/>
            <a:ext cx="2024" cy="4163"/>
          </a:xfrm>
          <a:custGeom>
            <a:avLst/>
            <a:gdLst>
              <a:gd name="T0" fmla="*/ 1 w 1"/>
              <a:gd name="T1" fmla="*/ 2 h 2"/>
              <a:gd name="T2" fmla="*/ 0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0" y="2"/>
                </a:lnTo>
                <a:lnTo>
                  <a:pt x="0" y="0"/>
                </a:lnTo>
                <a:lnTo>
                  <a:pt x="1"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55" name="Freeform 881"/>
          <p:cNvSpPr>
            <a:spLocks/>
          </p:cNvSpPr>
          <p:nvPr/>
        </p:nvSpPr>
        <p:spPr bwMode="auto">
          <a:xfrm>
            <a:off x="4423765" y="1539884"/>
            <a:ext cx="2024"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58" name="Freeform 884"/>
          <p:cNvSpPr>
            <a:spLocks/>
          </p:cNvSpPr>
          <p:nvPr/>
        </p:nvSpPr>
        <p:spPr bwMode="auto">
          <a:xfrm>
            <a:off x="3976582" y="1510740"/>
            <a:ext cx="1282873" cy="1178267"/>
          </a:xfrm>
          <a:custGeom>
            <a:avLst/>
            <a:gdLst>
              <a:gd name="T0" fmla="*/ 207 w 634"/>
              <a:gd name="T1" fmla="*/ 4 h 566"/>
              <a:gd name="T2" fmla="*/ 222 w 634"/>
              <a:gd name="T3" fmla="*/ 14 h 566"/>
              <a:gd name="T4" fmla="*/ 229 w 634"/>
              <a:gd name="T5" fmla="*/ 17 h 566"/>
              <a:gd name="T6" fmla="*/ 243 w 634"/>
              <a:gd name="T7" fmla="*/ 22 h 566"/>
              <a:gd name="T8" fmla="*/ 255 w 634"/>
              <a:gd name="T9" fmla="*/ 28 h 566"/>
              <a:gd name="T10" fmla="*/ 258 w 634"/>
              <a:gd name="T11" fmla="*/ 40 h 566"/>
              <a:gd name="T12" fmla="*/ 261 w 634"/>
              <a:gd name="T13" fmla="*/ 58 h 566"/>
              <a:gd name="T14" fmla="*/ 273 w 634"/>
              <a:gd name="T15" fmla="*/ 66 h 566"/>
              <a:gd name="T16" fmla="*/ 289 w 634"/>
              <a:gd name="T17" fmla="*/ 61 h 566"/>
              <a:gd name="T18" fmla="*/ 301 w 634"/>
              <a:gd name="T19" fmla="*/ 49 h 566"/>
              <a:gd name="T20" fmla="*/ 317 w 634"/>
              <a:gd name="T21" fmla="*/ 36 h 566"/>
              <a:gd name="T22" fmla="*/ 340 w 634"/>
              <a:gd name="T23" fmla="*/ 36 h 566"/>
              <a:gd name="T24" fmla="*/ 364 w 634"/>
              <a:gd name="T25" fmla="*/ 36 h 566"/>
              <a:gd name="T26" fmla="*/ 379 w 634"/>
              <a:gd name="T27" fmla="*/ 36 h 566"/>
              <a:gd name="T28" fmla="*/ 390 w 634"/>
              <a:gd name="T29" fmla="*/ 49 h 566"/>
              <a:gd name="T30" fmla="*/ 392 w 634"/>
              <a:gd name="T31" fmla="*/ 66 h 566"/>
              <a:gd name="T32" fmla="*/ 392 w 634"/>
              <a:gd name="T33" fmla="*/ 84 h 566"/>
              <a:gd name="T34" fmla="*/ 397 w 634"/>
              <a:gd name="T35" fmla="*/ 103 h 566"/>
              <a:gd name="T36" fmla="*/ 415 w 634"/>
              <a:gd name="T37" fmla="*/ 115 h 566"/>
              <a:gd name="T38" fmla="*/ 422 w 634"/>
              <a:gd name="T39" fmla="*/ 128 h 566"/>
              <a:gd name="T40" fmla="*/ 423 w 634"/>
              <a:gd name="T41" fmla="*/ 149 h 566"/>
              <a:gd name="T42" fmla="*/ 410 w 634"/>
              <a:gd name="T43" fmla="*/ 167 h 566"/>
              <a:gd name="T44" fmla="*/ 412 w 634"/>
              <a:gd name="T45" fmla="*/ 180 h 566"/>
              <a:gd name="T46" fmla="*/ 408 w 634"/>
              <a:gd name="T47" fmla="*/ 203 h 566"/>
              <a:gd name="T48" fmla="*/ 394 w 634"/>
              <a:gd name="T49" fmla="*/ 218 h 566"/>
              <a:gd name="T50" fmla="*/ 377 w 634"/>
              <a:gd name="T51" fmla="*/ 229 h 566"/>
              <a:gd name="T52" fmla="*/ 371 w 634"/>
              <a:gd name="T53" fmla="*/ 237 h 566"/>
              <a:gd name="T54" fmla="*/ 363 w 634"/>
              <a:gd name="T55" fmla="*/ 254 h 566"/>
              <a:gd name="T56" fmla="*/ 350 w 634"/>
              <a:gd name="T57" fmla="*/ 255 h 566"/>
              <a:gd name="T58" fmla="*/ 335 w 634"/>
              <a:gd name="T59" fmla="*/ 267 h 566"/>
              <a:gd name="T60" fmla="*/ 338 w 634"/>
              <a:gd name="T61" fmla="*/ 288 h 566"/>
              <a:gd name="T62" fmla="*/ 337 w 634"/>
              <a:gd name="T63" fmla="*/ 311 h 566"/>
              <a:gd name="T64" fmla="*/ 351 w 634"/>
              <a:gd name="T65" fmla="*/ 321 h 566"/>
              <a:gd name="T66" fmla="*/ 369 w 634"/>
              <a:gd name="T67" fmla="*/ 326 h 566"/>
              <a:gd name="T68" fmla="*/ 384 w 634"/>
              <a:gd name="T69" fmla="*/ 321 h 566"/>
              <a:gd name="T70" fmla="*/ 400 w 634"/>
              <a:gd name="T71" fmla="*/ 322 h 566"/>
              <a:gd name="T72" fmla="*/ 415 w 634"/>
              <a:gd name="T73" fmla="*/ 329 h 566"/>
              <a:gd name="T74" fmla="*/ 431 w 634"/>
              <a:gd name="T75" fmla="*/ 340 h 566"/>
              <a:gd name="T76" fmla="*/ 453 w 634"/>
              <a:gd name="T77" fmla="*/ 347 h 566"/>
              <a:gd name="T78" fmla="*/ 462 w 634"/>
              <a:gd name="T79" fmla="*/ 360 h 566"/>
              <a:gd name="T80" fmla="*/ 474 w 634"/>
              <a:gd name="T81" fmla="*/ 371 h 566"/>
              <a:gd name="T82" fmla="*/ 472 w 634"/>
              <a:gd name="T83" fmla="*/ 391 h 566"/>
              <a:gd name="T84" fmla="*/ 521 w 634"/>
              <a:gd name="T85" fmla="*/ 397 h 566"/>
              <a:gd name="T86" fmla="*/ 577 w 634"/>
              <a:gd name="T87" fmla="*/ 409 h 566"/>
              <a:gd name="T88" fmla="*/ 583 w 634"/>
              <a:gd name="T89" fmla="*/ 427 h 566"/>
              <a:gd name="T90" fmla="*/ 582 w 634"/>
              <a:gd name="T91" fmla="*/ 446 h 566"/>
              <a:gd name="T92" fmla="*/ 582 w 634"/>
              <a:gd name="T93" fmla="*/ 469 h 566"/>
              <a:gd name="T94" fmla="*/ 583 w 634"/>
              <a:gd name="T95" fmla="*/ 486 h 566"/>
              <a:gd name="T96" fmla="*/ 588 w 634"/>
              <a:gd name="T97" fmla="*/ 507 h 566"/>
              <a:gd name="T98" fmla="*/ 603 w 634"/>
              <a:gd name="T99" fmla="*/ 515 h 566"/>
              <a:gd name="T100" fmla="*/ 595 w 634"/>
              <a:gd name="T101" fmla="*/ 535 h 566"/>
              <a:gd name="T102" fmla="*/ 613 w 634"/>
              <a:gd name="T103" fmla="*/ 546 h 566"/>
              <a:gd name="T104" fmla="*/ 631 w 634"/>
              <a:gd name="T105" fmla="*/ 563 h 566"/>
              <a:gd name="T106" fmla="*/ 547 w 634"/>
              <a:gd name="T107" fmla="*/ 566 h 566"/>
              <a:gd name="T108" fmla="*/ 407 w 634"/>
              <a:gd name="T109" fmla="*/ 564 h 566"/>
              <a:gd name="T110" fmla="*/ 351 w 634"/>
              <a:gd name="T111" fmla="*/ 564 h 566"/>
              <a:gd name="T112" fmla="*/ 270 w 634"/>
              <a:gd name="T113" fmla="*/ 563 h 566"/>
              <a:gd name="T114" fmla="*/ 175 w 634"/>
              <a:gd name="T115" fmla="*/ 561 h 566"/>
              <a:gd name="T116" fmla="*/ 90 w 634"/>
              <a:gd name="T117" fmla="*/ 561 h 566"/>
              <a:gd name="T118" fmla="*/ 15 w 634"/>
              <a:gd name="T119" fmla="*/ 559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4" h="566">
                <a:moveTo>
                  <a:pt x="186" y="0"/>
                </a:moveTo>
                <a:lnTo>
                  <a:pt x="188" y="0"/>
                </a:lnTo>
                <a:lnTo>
                  <a:pt x="190" y="0"/>
                </a:lnTo>
                <a:lnTo>
                  <a:pt x="190" y="2"/>
                </a:lnTo>
                <a:lnTo>
                  <a:pt x="191" y="2"/>
                </a:lnTo>
                <a:lnTo>
                  <a:pt x="193" y="2"/>
                </a:lnTo>
                <a:lnTo>
                  <a:pt x="194" y="2"/>
                </a:lnTo>
                <a:lnTo>
                  <a:pt x="196" y="2"/>
                </a:lnTo>
                <a:lnTo>
                  <a:pt x="198" y="2"/>
                </a:lnTo>
                <a:lnTo>
                  <a:pt x="199" y="4"/>
                </a:lnTo>
                <a:lnTo>
                  <a:pt x="199" y="2"/>
                </a:lnTo>
                <a:lnTo>
                  <a:pt x="199" y="4"/>
                </a:lnTo>
                <a:lnTo>
                  <a:pt x="201" y="4"/>
                </a:lnTo>
                <a:lnTo>
                  <a:pt x="203" y="4"/>
                </a:lnTo>
                <a:lnTo>
                  <a:pt x="204" y="4"/>
                </a:lnTo>
                <a:lnTo>
                  <a:pt x="206" y="4"/>
                </a:lnTo>
                <a:lnTo>
                  <a:pt x="207" y="4"/>
                </a:lnTo>
                <a:lnTo>
                  <a:pt x="209" y="4"/>
                </a:lnTo>
                <a:lnTo>
                  <a:pt x="211" y="4"/>
                </a:lnTo>
                <a:lnTo>
                  <a:pt x="211" y="5"/>
                </a:lnTo>
                <a:lnTo>
                  <a:pt x="212" y="5"/>
                </a:lnTo>
                <a:lnTo>
                  <a:pt x="214" y="5"/>
                </a:lnTo>
                <a:lnTo>
                  <a:pt x="214" y="7"/>
                </a:lnTo>
                <a:lnTo>
                  <a:pt x="216" y="7"/>
                </a:lnTo>
                <a:lnTo>
                  <a:pt x="216" y="9"/>
                </a:lnTo>
                <a:lnTo>
                  <a:pt x="216" y="10"/>
                </a:lnTo>
                <a:lnTo>
                  <a:pt x="217" y="10"/>
                </a:lnTo>
                <a:lnTo>
                  <a:pt x="219" y="10"/>
                </a:lnTo>
                <a:lnTo>
                  <a:pt x="221" y="10"/>
                </a:lnTo>
                <a:lnTo>
                  <a:pt x="221" y="12"/>
                </a:lnTo>
                <a:lnTo>
                  <a:pt x="221" y="10"/>
                </a:lnTo>
                <a:lnTo>
                  <a:pt x="222" y="10"/>
                </a:lnTo>
                <a:lnTo>
                  <a:pt x="222" y="12"/>
                </a:lnTo>
                <a:lnTo>
                  <a:pt x="222" y="14"/>
                </a:lnTo>
                <a:lnTo>
                  <a:pt x="224" y="14"/>
                </a:lnTo>
                <a:lnTo>
                  <a:pt x="222" y="14"/>
                </a:lnTo>
                <a:lnTo>
                  <a:pt x="222" y="12"/>
                </a:lnTo>
                <a:lnTo>
                  <a:pt x="221" y="12"/>
                </a:lnTo>
                <a:lnTo>
                  <a:pt x="221" y="14"/>
                </a:lnTo>
                <a:lnTo>
                  <a:pt x="221" y="12"/>
                </a:lnTo>
                <a:lnTo>
                  <a:pt x="221" y="14"/>
                </a:lnTo>
                <a:lnTo>
                  <a:pt x="222" y="14"/>
                </a:lnTo>
                <a:lnTo>
                  <a:pt x="221" y="14"/>
                </a:lnTo>
                <a:lnTo>
                  <a:pt x="222" y="15"/>
                </a:lnTo>
                <a:lnTo>
                  <a:pt x="221" y="15"/>
                </a:lnTo>
                <a:lnTo>
                  <a:pt x="222" y="15"/>
                </a:lnTo>
                <a:lnTo>
                  <a:pt x="224" y="15"/>
                </a:lnTo>
                <a:lnTo>
                  <a:pt x="225" y="15"/>
                </a:lnTo>
                <a:lnTo>
                  <a:pt x="227" y="15"/>
                </a:lnTo>
                <a:lnTo>
                  <a:pt x="229" y="15"/>
                </a:lnTo>
                <a:lnTo>
                  <a:pt x="229" y="17"/>
                </a:lnTo>
                <a:lnTo>
                  <a:pt x="229" y="15"/>
                </a:lnTo>
                <a:lnTo>
                  <a:pt x="229" y="17"/>
                </a:lnTo>
                <a:lnTo>
                  <a:pt x="230" y="17"/>
                </a:lnTo>
                <a:lnTo>
                  <a:pt x="232" y="17"/>
                </a:lnTo>
                <a:lnTo>
                  <a:pt x="232" y="18"/>
                </a:lnTo>
                <a:lnTo>
                  <a:pt x="234" y="18"/>
                </a:lnTo>
                <a:lnTo>
                  <a:pt x="232" y="18"/>
                </a:lnTo>
                <a:lnTo>
                  <a:pt x="234" y="20"/>
                </a:lnTo>
                <a:lnTo>
                  <a:pt x="234" y="18"/>
                </a:lnTo>
                <a:lnTo>
                  <a:pt x="234" y="20"/>
                </a:lnTo>
                <a:lnTo>
                  <a:pt x="235" y="20"/>
                </a:lnTo>
                <a:lnTo>
                  <a:pt x="237" y="20"/>
                </a:lnTo>
                <a:lnTo>
                  <a:pt x="237" y="22"/>
                </a:lnTo>
                <a:lnTo>
                  <a:pt x="239" y="22"/>
                </a:lnTo>
                <a:lnTo>
                  <a:pt x="240" y="22"/>
                </a:lnTo>
                <a:lnTo>
                  <a:pt x="242" y="22"/>
                </a:lnTo>
                <a:lnTo>
                  <a:pt x="243" y="22"/>
                </a:lnTo>
                <a:lnTo>
                  <a:pt x="242" y="22"/>
                </a:lnTo>
                <a:lnTo>
                  <a:pt x="242" y="20"/>
                </a:lnTo>
                <a:lnTo>
                  <a:pt x="240" y="20"/>
                </a:lnTo>
                <a:lnTo>
                  <a:pt x="242" y="20"/>
                </a:lnTo>
                <a:lnTo>
                  <a:pt x="243" y="20"/>
                </a:lnTo>
                <a:lnTo>
                  <a:pt x="243" y="22"/>
                </a:lnTo>
                <a:lnTo>
                  <a:pt x="245" y="22"/>
                </a:lnTo>
                <a:lnTo>
                  <a:pt x="247" y="22"/>
                </a:lnTo>
                <a:lnTo>
                  <a:pt x="248" y="22"/>
                </a:lnTo>
                <a:lnTo>
                  <a:pt x="248" y="23"/>
                </a:lnTo>
                <a:lnTo>
                  <a:pt x="250" y="23"/>
                </a:lnTo>
                <a:lnTo>
                  <a:pt x="252" y="23"/>
                </a:lnTo>
                <a:lnTo>
                  <a:pt x="252" y="25"/>
                </a:lnTo>
                <a:lnTo>
                  <a:pt x="253" y="25"/>
                </a:lnTo>
                <a:lnTo>
                  <a:pt x="253" y="27"/>
                </a:lnTo>
                <a:lnTo>
                  <a:pt x="253" y="28"/>
                </a:lnTo>
                <a:lnTo>
                  <a:pt x="255" y="28"/>
                </a:lnTo>
                <a:lnTo>
                  <a:pt x="255" y="30"/>
                </a:lnTo>
                <a:lnTo>
                  <a:pt x="256" y="30"/>
                </a:lnTo>
                <a:lnTo>
                  <a:pt x="256" y="31"/>
                </a:lnTo>
                <a:lnTo>
                  <a:pt x="256" y="33"/>
                </a:lnTo>
                <a:lnTo>
                  <a:pt x="258" y="33"/>
                </a:lnTo>
                <a:lnTo>
                  <a:pt x="258" y="35"/>
                </a:lnTo>
                <a:lnTo>
                  <a:pt x="256" y="35"/>
                </a:lnTo>
                <a:lnTo>
                  <a:pt x="256" y="36"/>
                </a:lnTo>
                <a:lnTo>
                  <a:pt x="256" y="35"/>
                </a:lnTo>
                <a:lnTo>
                  <a:pt x="258" y="35"/>
                </a:lnTo>
                <a:lnTo>
                  <a:pt x="258" y="36"/>
                </a:lnTo>
                <a:lnTo>
                  <a:pt x="258" y="38"/>
                </a:lnTo>
                <a:lnTo>
                  <a:pt x="260" y="38"/>
                </a:lnTo>
                <a:lnTo>
                  <a:pt x="258" y="38"/>
                </a:lnTo>
                <a:lnTo>
                  <a:pt x="260" y="38"/>
                </a:lnTo>
                <a:lnTo>
                  <a:pt x="258" y="38"/>
                </a:lnTo>
                <a:lnTo>
                  <a:pt x="258" y="40"/>
                </a:lnTo>
                <a:lnTo>
                  <a:pt x="260" y="40"/>
                </a:lnTo>
                <a:lnTo>
                  <a:pt x="260" y="41"/>
                </a:lnTo>
                <a:lnTo>
                  <a:pt x="260" y="43"/>
                </a:lnTo>
                <a:lnTo>
                  <a:pt x="260" y="45"/>
                </a:lnTo>
                <a:lnTo>
                  <a:pt x="258" y="45"/>
                </a:lnTo>
                <a:lnTo>
                  <a:pt x="260" y="45"/>
                </a:lnTo>
                <a:lnTo>
                  <a:pt x="258" y="45"/>
                </a:lnTo>
                <a:lnTo>
                  <a:pt x="260" y="45"/>
                </a:lnTo>
                <a:lnTo>
                  <a:pt x="261" y="45"/>
                </a:lnTo>
                <a:lnTo>
                  <a:pt x="261" y="46"/>
                </a:lnTo>
                <a:lnTo>
                  <a:pt x="261" y="48"/>
                </a:lnTo>
                <a:lnTo>
                  <a:pt x="261" y="49"/>
                </a:lnTo>
                <a:lnTo>
                  <a:pt x="261" y="51"/>
                </a:lnTo>
                <a:lnTo>
                  <a:pt x="261" y="53"/>
                </a:lnTo>
                <a:lnTo>
                  <a:pt x="261" y="54"/>
                </a:lnTo>
                <a:lnTo>
                  <a:pt x="261" y="56"/>
                </a:lnTo>
                <a:lnTo>
                  <a:pt x="261" y="58"/>
                </a:lnTo>
                <a:lnTo>
                  <a:pt x="263" y="58"/>
                </a:lnTo>
                <a:lnTo>
                  <a:pt x="263" y="59"/>
                </a:lnTo>
                <a:lnTo>
                  <a:pt x="265" y="61"/>
                </a:lnTo>
                <a:lnTo>
                  <a:pt x="266" y="61"/>
                </a:lnTo>
                <a:lnTo>
                  <a:pt x="266" y="63"/>
                </a:lnTo>
                <a:lnTo>
                  <a:pt x="268" y="63"/>
                </a:lnTo>
                <a:lnTo>
                  <a:pt x="268" y="64"/>
                </a:lnTo>
                <a:lnTo>
                  <a:pt x="270" y="64"/>
                </a:lnTo>
                <a:lnTo>
                  <a:pt x="268" y="64"/>
                </a:lnTo>
                <a:lnTo>
                  <a:pt x="270" y="64"/>
                </a:lnTo>
                <a:lnTo>
                  <a:pt x="271" y="64"/>
                </a:lnTo>
                <a:lnTo>
                  <a:pt x="271" y="66"/>
                </a:lnTo>
                <a:lnTo>
                  <a:pt x="273" y="66"/>
                </a:lnTo>
                <a:lnTo>
                  <a:pt x="273" y="64"/>
                </a:lnTo>
                <a:lnTo>
                  <a:pt x="273" y="66"/>
                </a:lnTo>
                <a:lnTo>
                  <a:pt x="273" y="64"/>
                </a:lnTo>
                <a:lnTo>
                  <a:pt x="273" y="66"/>
                </a:lnTo>
                <a:lnTo>
                  <a:pt x="273" y="64"/>
                </a:lnTo>
                <a:lnTo>
                  <a:pt x="273" y="66"/>
                </a:lnTo>
                <a:lnTo>
                  <a:pt x="274" y="66"/>
                </a:lnTo>
                <a:lnTo>
                  <a:pt x="276" y="66"/>
                </a:lnTo>
                <a:lnTo>
                  <a:pt x="278" y="66"/>
                </a:lnTo>
                <a:lnTo>
                  <a:pt x="279" y="66"/>
                </a:lnTo>
                <a:lnTo>
                  <a:pt x="279" y="64"/>
                </a:lnTo>
                <a:lnTo>
                  <a:pt x="281" y="64"/>
                </a:lnTo>
                <a:lnTo>
                  <a:pt x="283" y="64"/>
                </a:lnTo>
                <a:lnTo>
                  <a:pt x="284" y="64"/>
                </a:lnTo>
                <a:lnTo>
                  <a:pt x="283" y="64"/>
                </a:lnTo>
                <a:lnTo>
                  <a:pt x="283" y="63"/>
                </a:lnTo>
                <a:lnTo>
                  <a:pt x="284" y="63"/>
                </a:lnTo>
                <a:lnTo>
                  <a:pt x="286" y="63"/>
                </a:lnTo>
                <a:lnTo>
                  <a:pt x="288" y="63"/>
                </a:lnTo>
                <a:lnTo>
                  <a:pt x="289" y="63"/>
                </a:lnTo>
                <a:lnTo>
                  <a:pt x="289" y="61"/>
                </a:lnTo>
                <a:lnTo>
                  <a:pt x="291" y="61"/>
                </a:lnTo>
                <a:lnTo>
                  <a:pt x="291" y="59"/>
                </a:lnTo>
                <a:lnTo>
                  <a:pt x="292" y="59"/>
                </a:lnTo>
                <a:lnTo>
                  <a:pt x="292" y="58"/>
                </a:lnTo>
                <a:lnTo>
                  <a:pt x="294" y="58"/>
                </a:lnTo>
                <a:lnTo>
                  <a:pt x="294" y="59"/>
                </a:lnTo>
                <a:lnTo>
                  <a:pt x="294" y="58"/>
                </a:lnTo>
                <a:lnTo>
                  <a:pt x="294" y="56"/>
                </a:lnTo>
                <a:lnTo>
                  <a:pt x="296" y="56"/>
                </a:lnTo>
                <a:lnTo>
                  <a:pt x="297" y="56"/>
                </a:lnTo>
                <a:lnTo>
                  <a:pt x="297" y="54"/>
                </a:lnTo>
                <a:lnTo>
                  <a:pt x="297" y="53"/>
                </a:lnTo>
                <a:lnTo>
                  <a:pt x="296" y="53"/>
                </a:lnTo>
                <a:lnTo>
                  <a:pt x="297" y="53"/>
                </a:lnTo>
                <a:lnTo>
                  <a:pt x="299" y="53"/>
                </a:lnTo>
                <a:lnTo>
                  <a:pt x="301" y="51"/>
                </a:lnTo>
                <a:lnTo>
                  <a:pt x="301" y="49"/>
                </a:lnTo>
                <a:lnTo>
                  <a:pt x="302" y="49"/>
                </a:lnTo>
                <a:lnTo>
                  <a:pt x="302" y="48"/>
                </a:lnTo>
                <a:lnTo>
                  <a:pt x="304" y="48"/>
                </a:lnTo>
                <a:lnTo>
                  <a:pt x="304" y="46"/>
                </a:lnTo>
                <a:lnTo>
                  <a:pt x="306" y="46"/>
                </a:lnTo>
                <a:lnTo>
                  <a:pt x="306" y="45"/>
                </a:lnTo>
                <a:lnTo>
                  <a:pt x="306" y="43"/>
                </a:lnTo>
                <a:lnTo>
                  <a:pt x="307" y="43"/>
                </a:lnTo>
                <a:lnTo>
                  <a:pt x="309" y="43"/>
                </a:lnTo>
                <a:lnTo>
                  <a:pt x="309" y="41"/>
                </a:lnTo>
                <a:lnTo>
                  <a:pt x="310" y="41"/>
                </a:lnTo>
                <a:lnTo>
                  <a:pt x="312" y="40"/>
                </a:lnTo>
                <a:lnTo>
                  <a:pt x="314" y="40"/>
                </a:lnTo>
                <a:lnTo>
                  <a:pt x="314" y="38"/>
                </a:lnTo>
                <a:lnTo>
                  <a:pt x="315" y="38"/>
                </a:lnTo>
                <a:lnTo>
                  <a:pt x="317" y="38"/>
                </a:lnTo>
                <a:lnTo>
                  <a:pt x="317" y="36"/>
                </a:lnTo>
                <a:lnTo>
                  <a:pt x="319" y="36"/>
                </a:lnTo>
                <a:lnTo>
                  <a:pt x="320" y="36"/>
                </a:lnTo>
                <a:lnTo>
                  <a:pt x="322" y="35"/>
                </a:lnTo>
                <a:lnTo>
                  <a:pt x="323" y="35"/>
                </a:lnTo>
                <a:lnTo>
                  <a:pt x="325" y="35"/>
                </a:lnTo>
                <a:lnTo>
                  <a:pt x="327" y="35"/>
                </a:lnTo>
                <a:lnTo>
                  <a:pt x="328" y="35"/>
                </a:lnTo>
                <a:lnTo>
                  <a:pt x="327" y="35"/>
                </a:lnTo>
                <a:lnTo>
                  <a:pt x="328" y="35"/>
                </a:lnTo>
                <a:lnTo>
                  <a:pt x="330" y="35"/>
                </a:lnTo>
                <a:lnTo>
                  <a:pt x="332" y="35"/>
                </a:lnTo>
                <a:lnTo>
                  <a:pt x="333" y="35"/>
                </a:lnTo>
                <a:lnTo>
                  <a:pt x="333" y="36"/>
                </a:lnTo>
                <a:lnTo>
                  <a:pt x="335" y="36"/>
                </a:lnTo>
                <a:lnTo>
                  <a:pt x="337" y="36"/>
                </a:lnTo>
                <a:lnTo>
                  <a:pt x="338" y="36"/>
                </a:lnTo>
                <a:lnTo>
                  <a:pt x="340" y="36"/>
                </a:lnTo>
                <a:lnTo>
                  <a:pt x="341" y="36"/>
                </a:lnTo>
                <a:lnTo>
                  <a:pt x="343" y="36"/>
                </a:lnTo>
                <a:lnTo>
                  <a:pt x="345" y="36"/>
                </a:lnTo>
                <a:lnTo>
                  <a:pt x="346" y="36"/>
                </a:lnTo>
                <a:lnTo>
                  <a:pt x="348" y="36"/>
                </a:lnTo>
                <a:lnTo>
                  <a:pt x="350" y="36"/>
                </a:lnTo>
                <a:lnTo>
                  <a:pt x="351" y="36"/>
                </a:lnTo>
                <a:lnTo>
                  <a:pt x="353" y="36"/>
                </a:lnTo>
                <a:lnTo>
                  <a:pt x="355" y="36"/>
                </a:lnTo>
                <a:lnTo>
                  <a:pt x="356" y="36"/>
                </a:lnTo>
                <a:lnTo>
                  <a:pt x="356" y="38"/>
                </a:lnTo>
                <a:lnTo>
                  <a:pt x="358" y="38"/>
                </a:lnTo>
                <a:lnTo>
                  <a:pt x="359" y="38"/>
                </a:lnTo>
                <a:lnTo>
                  <a:pt x="361" y="38"/>
                </a:lnTo>
                <a:lnTo>
                  <a:pt x="363" y="38"/>
                </a:lnTo>
                <a:lnTo>
                  <a:pt x="364" y="38"/>
                </a:lnTo>
                <a:lnTo>
                  <a:pt x="364" y="36"/>
                </a:lnTo>
                <a:lnTo>
                  <a:pt x="366" y="36"/>
                </a:lnTo>
                <a:lnTo>
                  <a:pt x="366" y="35"/>
                </a:lnTo>
                <a:lnTo>
                  <a:pt x="366" y="36"/>
                </a:lnTo>
                <a:lnTo>
                  <a:pt x="366" y="35"/>
                </a:lnTo>
                <a:lnTo>
                  <a:pt x="368" y="35"/>
                </a:lnTo>
                <a:lnTo>
                  <a:pt x="368" y="33"/>
                </a:lnTo>
                <a:lnTo>
                  <a:pt x="369" y="33"/>
                </a:lnTo>
                <a:lnTo>
                  <a:pt x="371" y="33"/>
                </a:lnTo>
                <a:lnTo>
                  <a:pt x="373" y="33"/>
                </a:lnTo>
                <a:lnTo>
                  <a:pt x="373" y="31"/>
                </a:lnTo>
                <a:lnTo>
                  <a:pt x="374" y="31"/>
                </a:lnTo>
                <a:lnTo>
                  <a:pt x="376" y="31"/>
                </a:lnTo>
                <a:lnTo>
                  <a:pt x="376" y="33"/>
                </a:lnTo>
                <a:lnTo>
                  <a:pt x="377" y="33"/>
                </a:lnTo>
                <a:lnTo>
                  <a:pt x="377" y="35"/>
                </a:lnTo>
                <a:lnTo>
                  <a:pt x="379" y="35"/>
                </a:lnTo>
                <a:lnTo>
                  <a:pt x="379" y="36"/>
                </a:lnTo>
                <a:lnTo>
                  <a:pt x="381" y="36"/>
                </a:lnTo>
                <a:lnTo>
                  <a:pt x="381" y="38"/>
                </a:lnTo>
                <a:lnTo>
                  <a:pt x="382" y="38"/>
                </a:lnTo>
                <a:lnTo>
                  <a:pt x="382" y="40"/>
                </a:lnTo>
                <a:lnTo>
                  <a:pt x="382" y="41"/>
                </a:lnTo>
                <a:lnTo>
                  <a:pt x="384" y="41"/>
                </a:lnTo>
                <a:lnTo>
                  <a:pt x="384" y="43"/>
                </a:lnTo>
                <a:lnTo>
                  <a:pt x="386" y="43"/>
                </a:lnTo>
                <a:lnTo>
                  <a:pt x="387" y="45"/>
                </a:lnTo>
                <a:lnTo>
                  <a:pt x="387" y="43"/>
                </a:lnTo>
                <a:lnTo>
                  <a:pt x="386" y="43"/>
                </a:lnTo>
                <a:lnTo>
                  <a:pt x="387" y="43"/>
                </a:lnTo>
                <a:lnTo>
                  <a:pt x="387" y="45"/>
                </a:lnTo>
                <a:lnTo>
                  <a:pt x="389" y="45"/>
                </a:lnTo>
                <a:lnTo>
                  <a:pt x="389" y="46"/>
                </a:lnTo>
                <a:lnTo>
                  <a:pt x="390" y="48"/>
                </a:lnTo>
                <a:lnTo>
                  <a:pt x="390" y="49"/>
                </a:lnTo>
                <a:lnTo>
                  <a:pt x="392" y="49"/>
                </a:lnTo>
                <a:lnTo>
                  <a:pt x="392" y="51"/>
                </a:lnTo>
                <a:lnTo>
                  <a:pt x="392" y="53"/>
                </a:lnTo>
                <a:lnTo>
                  <a:pt x="392" y="54"/>
                </a:lnTo>
                <a:lnTo>
                  <a:pt x="394" y="54"/>
                </a:lnTo>
                <a:lnTo>
                  <a:pt x="394" y="56"/>
                </a:lnTo>
                <a:lnTo>
                  <a:pt x="392" y="56"/>
                </a:lnTo>
                <a:lnTo>
                  <a:pt x="392" y="58"/>
                </a:lnTo>
                <a:lnTo>
                  <a:pt x="392" y="59"/>
                </a:lnTo>
                <a:lnTo>
                  <a:pt x="390" y="59"/>
                </a:lnTo>
                <a:lnTo>
                  <a:pt x="390" y="61"/>
                </a:lnTo>
                <a:lnTo>
                  <a:pt x="389" y="61"/>
                </a:lnTo>
                <a:lnTo>
                  <a:pt x="389" y="63"/>
                </a:lnTo>
                <a:lnTo>
                  <a:pt x="389" y="64"/>
                </a:lnTo>
                <a:lnTo>
                  <a:pt x="390" y="64"/>
                </a:lnTo>
                <a:lnTo>
                  <a:pt x="390" y="66"/>
                </a:lnTo>
                <a:lnTo>
                  <a:pt x="392" y="66"/>
                </a:lnTo>
                <a:lnTo>
                  <a:pt x="392" y="67"/>
                </a:lnTo>
                <a:lnTo>
                  <a:pt x="394" y="67"/>
                </a:lnTo>
                <a:lnTo>
                  <a:pt x="395" y="67"/>
                </a:lnTo>
                <a:lnTo>
                  <a:pt x="395" y="69"/>
                </a:lnTo>
                <a:lnTo>
                  <a:pt x="395" y="71"/>
                </a:lnTo>
                <a:lnTo>
                  <a:pt x="397" y="71"/>
                </a:lnTo>
                <a:lnTo>
                  <a:pt x="397" y="72"/>
                </a:lnTo>
                <a:lnTo>
                  <a:pt x="397" y="74"/>
                </a:lnTo>
                <a:lnTo>
                  <a:pt x="397" y="76"/>
                </a:lnTo>
                <a:lnTo>
                  <a:pt x="395" y="76"/>
                </a:lnTo>
                <a:lnTo>
                  <a:pt x="395" y="77"/>
                </a:lnTo>
                <a:lnTo>
                  <a:pt x="395" y="79"/>
                </a:lnTo>
                <a:lnTo>
                  <a:pt x="394" y="79"/>
                </a:lnTo>
                <a:lnTo>
                  <a:pt x="394" y="80"/>
                </a:lnTo>
                <a:lnTo>
                  <a:pt x="394" y="82"/>
                </a:lnTo>
                <a:lnTo>
                  <a:pt x="392" y="82"/>
                </a:lnTo>
                <a:lnTo>
                  <a:pt x="392" y="84"/>
                </a:lnTo>
                <a:lnTo>
                  <a:pt x="392" y="85"/>
                </a:lnTo>
                <a:lnTo>
                  <a:pt x="392" y="87"/>
                </a:lnTo>
                <a:lnTo>
                  <a:pt x="392" y="89"/>
                </a:lnTo>
                <a:lnTo>
                  <a:pt x="392" y="90"/>
                </a:lnTo>
                <a:lnTo>
                  <a:pt x="390" y="90"/>
                </a:lnTo>
                <a:lnTo>
                  <a:pt x="390" y="92"/>
                </a:lnTo>
                <a:lnTo>
                  <a:pt x="390" y="94"/>
                </a:lnTo>
                <a:lnTo>
                  <a:pt x="392" y="94"/>
                </a:lnTo>
                <a:lnTo>
                  <a:pt x="392" y="95"/>
                </a:lnTo>
                <a:lnTo>
                  <a:pt x="392" y="97"/>
                </a:lnTo>
                <a:lnTo>
                  <a:pt x="394" y="97"/>
                </a:lnTo>
                <a:lnTo>
                  <a:pt x="394" y="98"/>
                </a:lnTo>
                <a:lnTo>
                  <a:pt x="395" y="98"/>
                </a:lnTo>
                <a:lnTo>
                  <a:pt x="395" y="100"/>
                </a:lnTo>
                <a:lnTo>
                  <a:pt x="395" y="102"/>
                </a:lnTo>
                <a:lnTo>
                  <a:pt x="395" y="103"/>
                </a:lnTo>
                <a:lnTo>
                  <a:pt x="397" y="103"/>
                </a:lnTo>
                <a:lnTo>
                  <a:pt x="399" y="103"/>
                </a:lnTo>
                <a:lnTo>
                  <a:pt x="399" y="105"/>
                </a:lnTo>
                <a:lnTo>
                  <a:pt x="400" y="105"/>
                </a:lnTo>
                <a:lnTo>
                  <a:pt x="402" y="105"/>
                </a:lnTo>
                <a:lnTo>
                  <a:pt x="402" y="107"/>
                </a:lnTo>
                <a:lnTo>
                  <a:pt x="402" y="108"/>
                </a:lnTo>
                <a:lnTo>
                  <a:pt x="402" y="110"/>
                </a:lnTo>
                <a:lnTo>
                  <a:pt x="402" y="112"/>
                </a:lnTo>
                <a:lnTo>
                  <a:pt x="402" y="113"/>
                </a:lnTo>
                <a:lnTo>
                  <a:pt x="404" y="113"/>
                </a:lnTo>
                <a:lnTo>
                  <a:pt x="405" y="113"/>
                </a:lnTo>
                <a:lnTo>
                  <a:pt x="407" y="113"/>
                </a:lnTo>
                <a:lnTo>
                  <a:pt x="408" y="113"/>
                </a:lnTo>
                <a:lnTo>
                  <a:pt x="410" y="113"/>
                </a:lnTo>
                <a:lnTo>
                  <a:pt x="412" y="113"/>
                </a:lnTo>
                <a:lnTo>
                  <a:pt x="413" y="115"/>
                </a:lnTo>
                <a:lnTo>
                  <a:pt x="415" y="115"/>
                </a:lnTo>
                <a:lnTo>
                  <a:pt x="415" y="116"/>
                </a:lnTo>
                <a:lnTo>
                  <a:pt x="418" y="118"/>
                </a:lnTo>
                <a:lnTo>
                  <a:pt x="420" y="120"/>
                </a:lnTo>
                <a:lnTo>
                  <a:pt x="422" y="120"/>
                </a:lnTo>
                <a:lnTo>
                  <a:pt x="422" y="121"/>
                </a:lnTo>
                <a:lnTo>
                  <a:pt x="423" y="121"/>
                </a:lnTo>
                <a:lnTo>
                  <a:pt x="425" y="121"/>
                </a:lnTo>
                <a:lnTo>
                  <a:pt x="426" y="121"/>
                </a:lnTo>
                <a:lnTo>
                  <a:pt x="428" y="121"/>
                </a:lnTo>
                <a:lnTo>
                  <a:pt x="428" y="123"/>
                </a:lnTo>
                <a:lnTo>
                  <a:pt x="428" y="125"/>
                </a:lnTo>
                <a:lnTo>
                  <a:pt x="426" y="125"/>
                </a:lnTo>
                <a:lnTo>
                  <a:pt x="425" y="125"/>
                </a:lnTo>
                <a:lnTo>
                  <a:pt x="425" y="126"/>
                </a:lnTo>
                <a:lnTo>
                  <a:pt x="423" y="126"/>
                </a:lnTo>
                <a:lnTo>
                  <a:pt x="423" y="128"/>
                </a:lnTo>
                <a:lnTo>
                  <a:pt x="422" y="128"/>
                </a:lnTo>
                <a:lnTo>
                  <a:pt x="422" y="130"/>
                </a:lnTo>
                <a:lnTo>
                  <a:pt x="422" y="131"/>
                </a:lnTo>
                <a:lnTo>
                  <a:pt x="423" y="131"/>
                </a:lnTo>
                <a:lnTo>
                  <a:pt x="423" y="133"/>
                </a:lnTo>
                <a:lnTo>
                  <a:pt x="425" y="133"/>
                </a:lnTo>
                <a:lnTo>
                  <a:pt x="425" y="134"/>
                </a:lnTo>
                <a:lnTo>
                  <a:pt x="425" y="136"/>
                </a:lnTo>
                <a:lnTo>
                  <a:pt x="423" y="136"/>
                </a:lnTo>
                <a:lnTo>
                  <a:pt x="423" y="138"/>
                </a:lnTo>
                <a:lnTo>
                  <a:pt x="423" y="139"/>
                </a:lnTo>
                <a:lnTo>
                  <a:pt x="422" y="141"/>
                </a:lnTo>
                <a:lnTo>
                  <a:pt x="422" y="143"/>
                </a:lnTo>
                <a:lnTo>
                  <a:pt x="422" y="144"/>
                </a:lnTo>
                <a:lnTo>
                  <a:pt x="422" y="146"/>
                </a:lnTo>
                <a:lnTo>
                  <a:pt x="423" y="146"/>
                </a:lnTo>
                <a:lnTo>
                  <a:pt x="423" y="147"/>
                </a:lnTo>
                <a:lnTo>
                  <a:pt x="423" y="149"/>
                </a:lnTo>
                <a:lnTo>
                  <a:pt x="423" y="151"/>
                </a:lnTo>
                <a:lnTo>
                  <a:pt x="423" y="152"/>
                </a:lnTo>
                <a:lnTo>
                  <a:pt x="422" y="152"/>
                </a:lnTo>
                <a:lnTo>
                  <a:pt x="422" y="154"/>
                </a:lnTo>
                <a:lnTo>
                  <a:pt x="420" y="154"/>
                </a:lnTo>
                <a:lnTo>
                  <a:pt x="418" y="156"/>
                </a:lnTo>
                <a:lnTo>
                  <a:pt x="415" y="156"/>
                </a:lnTo>
                <a:lnTo>
                  <a:pt x="413" y="156"/>
                </a:lnTo>
                <a:lnTo>
                  <a:pt x="413" y="157"/>
                </a:lnTo>
                <a:lnTo>
                  <a:pt x="412" y="157"/>
                </a:lnTo>
                <a:lnTo>
                  <a:pt x="412" y="159"/>
                </a:lnTo>
                <a:lnTo>
                  <a:pt x="412" y="161"/>
                </a:lnTo>
                <a:lnTo>
                  <a:pt x="412" y="162"/>
                </a:lnTo>
                <a:lnTo>
                  <a:pt x="412" y="164"/>
                </a:lnTo>
                <a:lnTo>
                  <a:pt x="410" y="164"/>
                </a:lnTo>
                <a:lnTo>
                  <a:pt x="410" y="165"/>
                </a:lnTo>
                <a:lnTo>
                  <a:pt x="410" y="167"/>
                </a:lnTo>
                <a:lnTo>
                  <a:pt x="410" y="169"/>
                </a:lnTo>
                <a:lnTo>
                  <a:pt x="410" y="170"/>
                </a:lnTo>
                <a:lnTo>
                  <a:pt x="412" y="170"/>
                </a:lnTo>
                <a:lnTo>
                  <a:pt x="412" y="172"/>
                </a:lnTo>
                <a:lnTo>
                  <a:pt x="413" y="172"/>
                </a:lnTo>
                <a:lnTo>
                  <a:pt x="413" y="174"/>
                </a:lnTo>
                <a:lnTo>
                  <a:pt x="415" y="174"/>
                </a:lnTo>
                <a:lnTo>
                  <a:pt x="417" y="174"/>
                </a:lnTo>
                <a:lnTo>
                  <a:pt x="417" y="175"/>
                </a:lnTo>
                <a:lnTo>
                  <a:pt x="417" y="177"/>
                </a:lnTo>
                <a:lnTo>
                  <a:pt x="415" y="177"/>
                </a:lnTo>
                <a:lnTo>
                  <a:pt x="415" y="179"/>
                </a:lnTo>
                <a:lnTo>
                  <a:pt x="415" y="177"/>
                </a:lnTo>
                <a:lnTo>
                  <a:pt x="413" y="177"/>
                </a:lnTo>
                <a:lnTo>
                  <a:pt x="412" y="177"/>
                </a:lnTo>
                <a:lnTo>
                  <a:pt x="412" y="179"/>
                </a:lnTo>
                <a:lnTo>
                  <a:pt x="412" y="180"/>
                </a:lnTo>
                <a:lnTo>
                  <a:pt x="412" y="182"/>
                </a:lnTo>
                <a:lnTo>
                  <a:pt x="410" y="182"/>
                </a:lnTo>
                <a:lnTo>
                  <a:pt x="410" y="183"/>
                </a:lnTo>
                <a:lnTo>
                  <a:pt x="410" y="185"/>
                </a:lnTo>
                <a:lnTo>
                  <a:pt x="410" y="187"/>
                </a:lnTo>
                <a:lnTo>
                  <a:pt x="410" y="188"/>
                </a:lnTo>
                <a:lnTo>
                  <a:pt x="410" y="190"/>
                </a:lnTo>
                <a:lnTo>
                  <a:pt x="408" y="190"/>
                </a:lnTo>
                <a:lnTo>
                  <a:pt x="408" y="192"/>
                </a:lnTo>
                <a:lnTo>
                  <a:pt x="408" y="193"/>
                </a:lnTo>
                <a:lnTo>
                  <a:pt x="408" y="195"/>
                </a:lnTo>
                <a:lnTo>
                  <a:pt x="408" y="197"/>
                </a:lnTo>
                <a:lnTo>
                  <a:pt x="408" y="198"/>
                </a:lnTo>
                <a:lnTo>
                  <a:pt x="410" y="200"/>
                </a:lnTo>
                <a:lnTo>
                  <a:pt x="410" y="201"/>
                </a:lnTo>
                <a:lnTo>
                  <a:pt x="408" y="201"/>
                </a:lnTo>
                <a:lnTo>
                  <a:pt x="408" y="203"/>
                </a:lnTo>
                <a:lnTo>
                  <a:pt x="407" y="203"/>
                </a:lnTo>
                <a:lnTo>
                  <a:pt x="405" y="201"/>
                </a:lnTo>
                <a:lnTo>
                  <a:pt x="404" y="200"/>
                </a:lnTo>
                <a:lnTo>
                  <a:pt x="402" y="200"/>
                </a:lnTo>
                <a:lnTo>
                  <a:pt x="402" y="201"/>
                </a:lnTo>
                <a:lnTo>
                  <a:pt x="402" y="203"/>
                </a:lnTo>
                <a:lnTo>
                  <a:pt x="400" y="205"/>
                </a:lnTo>
                <a:lnTo>
                  <a:pt x="399" y="206"/>
                </a:lnTo>
                <a:lnTo>
                  <a:pt x="397" y="208"/>
                </a:lnTo>
                <a:lnTo>
                  <a:pt x="397" y="210"/>
                </a:lnTo>
                <a:lnTo>
                  <a:pt x="395" y="210"/>
                </a:lnTo>
                <a:lnTo>
                  <a:pt x="395" y="211"/>
                </a:lnTo>
                <a:lnTo>
                  <a:pt x="395" y="213"/>
                </a:lnTo>
                <a:lnTo>
                  <a:pt x="394" y="213"/>
                </a:lnTo>
                <a:lnTo>
                  <a:pt x="394" y="214"/>
                </a:lnTo>
                <a:lnTo>
                  <a:pt x="394" y="216"/>
                </a:lnTo>
                <a:lnTo>
                  <a:pt x="394" y="218"/>
                </a:lnTo>
                <a:lnTo>
                  <a:pt x="394" y="219"/>
                </a:lnTo>
                <a:lnTo>
                  <a:pt x="392" y="219"/>
                </a:lnTo>
                <a:lnTo>
                  <a:pt x="390" y="219"/>
                </a:lnTo>
                <a:lnTo>
                  <a:pt x="389" y="219"/>
                </a:lnTo>
                <a:lnTo>
                  <a:pt x="387" y="219"/>
                </a:lnTo>
                <a:lnTo>
                  <a:pt x="386" y="219"/>
                </a:lnTo>
                <a:lnTo>
                  <a:pt x="386" y="221"/>
                </a:lnTo>
                <a:lnTo>
                  <a:pt x="384" y="223"/>
                </a:lnTo>
                <a:lnTo>
                  <a:pt x="386" y="223"/>
                </a:lnTo>
                <a:lnTo>
                  <a:pt x="386" y="224"/>
                </a:lnTo>
                <a:lnTo>
                  <a:pt x="386" y="226"/>
                </a:lnTo>
                <a:lnTo>
                  <a:pt x="384" y="228"/>
                </a:lnTo>
                <a:lnTo>
                  <a:pt x="384" y="229"/>
                </a:lnTo>
                <a:lnTo>
                  <a:pt x="382" y="229"/>
                </a:lnTo>
                <a:lnTo>
                  <a:pt x="381" y="229"/>
                </a:lnTo>
                <a:lnTo>
                  <a:pt x="379" y="229"/>
                </a:lnTo>
                <a:lnTo>
                  <a:pt x="377" y="229"/>
                </a:lnTo>
                <a:lnTo>
                  <a:pt x="376" y="229"/>
                </a:lnTo>
                <a:lnTo>
                  <a:pt x="376" y="231"/>
                </a:lnTo>
                <a:lnTo>
                  <a:pt x="376" y="232"/>
                </a:lnTo>
                <a:lnTo>
                  <a:pt x="377" y="232"/>
                </a:lnTo>
                <a:lnTo>
                  <a:pt x="379" y="234"/>
                </a:lnTo>
                <a:lnTo>
                  <a:pt x="379" y="236"/>
                </a:lnTo>
                <a:lnTo>
                  <a:pt x="379" y="237"/>
                </a:lnTo>
                <a:lnTo>
                  <a:pt x="379" y="239"/>
                </a:lnTo>
                <a:lnTo>
                  <a:pt x="377" y="239"/>
                </a:lnTo>
                <a:lnTo>
                  <a:pt x="376" y="239"/>
                </a:lnTo>
                <a:lnTo>
                  <a:pt x="376" y="237"/>
                </a:lnTo>
                <a:lnTo>
                  <a:pt x="374" y="236"/>
                </a:lnTo>
                <a:lnTo>
                  <a:pt x="373" y="236"/>
                </a:lnTo>
                <a:lnTo>
                  <a:pt x="371" y="234"/>
                </a:lnTo>
                <a:lnTo>
                  <a:pt x="369" y="236"/>
                </a:lnTo>
                <a:lnTo>
                  <a:pt x="369" y="237"/>
                </a:lnTo>
                <a:lnTo>
                  <a:pt x="371" y="237"/>
                </a:lnTo>
                <a:lnTo>
                  <a:pt x="371" y="239"/>
                </a:lnTo>
                <a:lnTo>
                  <a:pt x="373" y="239"/>
                </a:lnTo>
                <a:lnTo>
                  <a:pt x="373" y="241"/>
                </a:lnTo>
                <a:lnTo>
                  <a:pt x="373" y="242"/>
                </a:lnTo>
                <a:lnTo>
                  <a:pt x="373" y="244"/>
                </a:lnTo>
                <a:lnTo>
                  <a:pt x="373" y="246"/>
                </a:lnTo>
                <a:lnTo>
                  <a:pt x="371" y="246"/>
                </a:lnTo>
                <a:lnTo>
                  <a:pt x="371" y="247"/>
                </a:lnTo>
                <a:lnTo>
                  <a:pt x="369" y="247"/>
                </a:lnTo>
                <a:lnTo>
                  <a:pt x="369" y="249"/>
                </a:lnTo>
                <a:lnTo>
                  <a:pt x="369" y="250"/>
                </a:lnTo>
                <a:lnTo>
                  <a:pt x="369" y="252"/>
                </a:lnTo>
                <a:lnTo>
                  <a:pt x="368" y="252"/>
                </a:lnTo>
                <a:lnTo>
                  <a:pt x="368" y="254"/>
                </a:lnTo>
                <a:lnTo>
                  <a:pt x="366" y="254"/>
                </a:lnTo>
                <a:lnTo>
                  <a:pt x="364" y="254"/>
                </a:lnTo>
                <a:lnTo>
                  <a:pt x="363" y="254"/>
                </a:lnTo>
                <a:lnTo>
                  <a:pt x="361" y="254"/>
                </a:lnTo>
                <a:lnTo>
                  <a:pt x="361" y="252"/>
                </a:lnTo>
                <a:lnTo>
                  <a:pt x="361" y="250"/>
                </a:lnTo>
                <a:lnTo>
                  <a:pt x="361" y="249"/>
                </a:lnTo>
                <a:lnTo>
                  <a:pt x="361" y="247"/>
                </a:lnTo>
                <a:lnTo>
                  <a:pt x="361" y="246"/>
                </a:lnTo>
                <a:lnTo>
                  <a:pt x="359" y="246"/>
                </a:lnTo>
                <a:lnTo>
                  <a:pt x="358" y="244"/>
                </a:lnTo>
                <a:lnTo>
                  <a:pt x="356" y="246"/>
                </a:lnTo>
                <a:lnTo>
                  <a:pt x="355" y="246"/>
                </a:lnTo>
                <a:lnTo>
                  <a:pt x="355" y="247"/>
                </a:lnTo>
                <a:lnTo>
                  <a:pt x="355" y="249"/>
                </a:lnTo>
                <a:lnTo>
                  <a:pt x="355" y="250"/>
                </a:lnTo>
                <a:lnTo>
                  <a:pt x="353" y="252"/>
                </a:lnTo>
                <a:lnTo>
                  <a:pt x="353" y="254"/>
                </a:lnTo>
                <a:lnTo>
                  <a:pt x="351" y="254"/>
                </a:lnTo>
                <a:lnTo>
                  <a:pt x="350" y="255"/>
                </a:lnTo>
                <a:lnTo>
                  <a:pt x="350" y="254"/>
                </a:lnTo>
                <a:lnTo>
                  <a:pt x="348" y="254"/>
                </a:lnTo>
                <a:lnTo>
                  <a:pt x="346" y="254"/>
                </a:lnTo>
                <a:lnTo>
                  <a:pt x="346" y="252"/>
                </a:lnTo>
                <a:lnTo>
                  <a:pt x="345" y="252"/>
                </a:lnTo>
                <a:lnTo>
                  <a:pt x="343" y="252"/>
                </a:lnTo>
                <a:lnTo>
                  <a:pt x="343" y="254"/>
                </a:lnTo>
                <a:lnTo>
                  <a:pt x="341" y="254"/>
                </a:lnTo>
                <a:lnTo>
                  <a:pt x="341" y="255"/>
                </a:lnTo>
                <a:lnTo>
                  <a:pt x="340" y="257"/>
                </a:lnTo>
                <a:lnTo>
                  <a:pt x="340" y="259"/>
                </a:lnTo>
                <a:lnTo>
                  <a:pt x="340" y="260"/>
                </a:lnTo>
                <a:lnTo>
                  <a:pt x="340" y="262"/>
                </a:lnTo>
                <a:lnTo>
                  <a:pt x="338" y="263"/>
                </a:lnTo>
                <a:lnTo>
                  <a:pt x="338" y="265"/>
                </a:lnTo>
                <a:lnTo>
                  <a:pt x="337" y="265"/>
                </a:lnTo>
                <a:lnTo>
                  <a:pt x="335" y="267"/>
                </a:lnTo>
                <a:lnTo>
                  <a:pt x="335" y="268"/>
                </a:lnTo>
                <a:lnTo>
                  <a:pt x="337" y="268"/>
                </a:lnTo>
                <a:lnTo>
                  <a:pt x="338" y="268"/>
                </a:lnTo>
                <a:lnTo>
                  <a:pt x="340" y="268"/>
                </a:lnTo>
                <a:lnTo>
                  <a:pt x="341" y="270"/>
                </a:lnTo>
                <a:lnTo>
                  <a:pt x="340" y="270"/>
                </a:lnTo>
                <a:lnTo>
                  <a:pt x="340" y="272"/>
                </a:lnTo>
                <a:lnTo>
                  <a:pt x="338" y="273"/>
                </a:lnTo>
                <a:lnTo>
                  <a:pt x="337" y="275"/>
                </a:lnTo>
                <a:lnTo>
                  <a:pt x="338" y="275"/>
                </a:lnTo>
                <a:lnTo>
                  <a:pt x="338" y="277"/>
                </a:lnTo>
                <a:lnTo>
                  <a:pt x="340" y="278"/>
                </a:lnTo>
                <a:lnTo>
                  <a:pt x="340" y="280"/>
                </a:lnTo>
                <a:lnTo>
                  <a:pt x="338" y="281"/>
                </a:lnTo>
                <a:lnTo>
                  <a:pt x="338" y="283"/>
                </a:lnTo>
                <a:lnTo>
                  <a:pt x="338" y="285"/>
                </a:lnTo>
                <a:lnTo>
                  <a:pt x="338" y="288"/>
                </a:lnTo>
                <a:lnTo>
                  <a:pt x="338" y="290"/>
                </a:lnTo>
                <a:lnTo>
                  <a:pt x="338" y="291"/>
                </a:lnTo>
                <a:lnTo>
                  <a:pt x="338" y="293"/>
                </a:lnTo>
                <a:lnTo>
                  <a:pt x="338" y="295"/>
                </a:lnTo>
                <a:lnTo>
                  <a:pt x="338" y="296"/>
                </a:lnTo>
                <a:lnTo>
                  <a:pt x="337" y="298"/>
                </a:lnTo>
                <a:lnTo>
                  <a:pt x="338" y="298"/>
                </a:lnTo>
                <a:lnTo>
                  <a:pt x="338" y="299"/>
                </a:lnTo>
                <a:lnTo>
                  <a:pt x="338" y="301"/>
                </a:lnTo>
                <a:lnTo>
                  <a:pt x="338" y="303"/>
                </a:lnTo>
                <a:lnTo>
                  <a:pt x="338" y="304"/>
                </a:lnTo>
                <a:lnTo>
                  <a:pt x="340" y="304"/>
                </a:lnTo>
                <a:lnTo>
                  <a:pt x="338" y="306"/>
                </a:lnTo>
                <a:lnTo>
                  <a:pt x="338" y="308"/>
                </a:lnTo>
                <a:lnTo>
                  <a:pt x="338" y="309"/>
                </a:lnTo>
                <a:lnTo>
                  <a:pt x="337" y="309"/>
                </a:lnTo>
                <a:lnTo>
                  <a:pt x="337" y="311"/>
                </a:lnTo>
                <a:lnTo>
                  <a:pt x="338" y="311"/>
                </a:lnTo>
                <a:lnTo>
                  <a:pt x="340" y="311"/>
                </a:lnTo>
                <a:lnTo>
                  <a:pt x="340" y="313"/>
                </a:lnTo>
                <a:lnTo>
                  <a:pt x="340" y="314"/>
                </a:lnTo>
                <a:lnTo>
                  <a:pt x="341" y="314"/>
                </a:lnTo>
                <a:lnTo>
                  <a:pt x="343" y="314"/>
                </a:lnTo>
                <a:lnTo>
                  <a:pt x="343" y="316"/>
                </a:lnTo>
                <a:lnTo>
                  <a:pt x="341" y="316"/>
                </a:lnTo>
                <a:lnTo>
                  <a:pt x="343" y="317"/>
                </a:lnTo>
                <a:lnTo>
                  <a:pt x="343" y="316"/>
                </a:lnTo>
                <a:lnTo>
                  <a:pt x="345" y="316"/>
                </a:lnTo>
                <a:lnTo>
                  <a:pt x="346" y="317"/>
                </a:lnTo>
                <a:lnTo>
                  <a:pt x="348" y="317"/>
                </a:lnTo>
                <a:lnTo>
                  <a:pt x="350" y="317"/>
                </a:lnTo>
                <a:lnTo>
                  <a:pt x="350" y="319"/>
                </a:lnTo>
                <a:lnTo>
                  <a:pt x="350" y="321"/>
                </a:lnTo>
                <a:lnTo>
                  <a:pt x="351" y="321"/>
                </a:lnTo>
                <a:lnTo>
                  <a:pt x="353" y="321"/>
                </a:lnTo>
                <a:lnTo>
                  <a:pt x="353" y="322"/>
                </a:lnTo>
                <a:lnTo>
                  <a:pt x="355" y="322"/>
                </a:lnTo>
                <a:lnTo>
                  <a:pt x="355" y="324"/>
                </a:lnTo>
                <a:lnTo>
                  <a:pt x="356" y="324"/>
                </a:lnTo>
                <a:lnTo>
                  <a:pt x="356" y="322"/>
                </a:lnTo>
                <a:lnTo>
                  <a:pt x="356" y="324"/>
                </a:lnTo>
                <a:lnTo>
                  <a:pt x="358" y="324"/>
                </a:lnTo>
                <a:lnTo>
                  <a:pt x="359" y="322"/>
                </a:lnTo>
                <a:lnTo>
                  <a:pt x="361" y="322"/>
                </a:lnTo>
                <a:lnTo>
                  <a:pt x="363" y="322"/>
                </a:lnTo>
                <a:lnTo>
                  <a:pt x="363" y="324"/>
                </a:lnTo>
                <a:lnTo>
                  <a:pt x="364" y="324"/>
                </a:lnTo>
                <a:lnTo>
                  <a:pt x="366" y="324"/>
                </a:lnTo>
                <a:lnTo>
                  <a:pt x="366" y="326"/>
                </a:lnTo>
                <a:lnTo>
                  <a:pt x="368" y="326"/>
                </a:lnTo>
                <a:lnTo>
                  <a:pt x="369" y="326"/>
                </a:lnTo>
                <a:lnTo>
                  <a:pt x="369" y="324"/>
                </a:lnTo>
                <a:lnTo>
                  <a:pt x="369" y="322"/>
                </a:lnTo>
                <a:lnTo>
                  <a:pt x="371" y="322"/>
                </a:lnTo>
                <a:lnTo>
                  <a:pt x="373" y="322"/>
                </a:lnTo>
                <a:lnTo>
                  <a:pt x="374" y="322"/>
                </a:lnTo>
                <a:lnTo>
                  <a:pt x="374" y="324"/>
                </a:lnTo>
                <a:lnTo>
                  <a:pt x="376" y="324"/>
                </a:lnTo>
                <a:lnTo>
                  <a:pt x="376" y="322"/>
                </a:lnTo>
                <a:lnTo>
                  <a:pt x="377" y="322"/>
                </a:lnTo>
                <a:lnTo>
                  <a:pt x="379" y="322"/>
                </a:lnTo>
                <a:lnTo>
                  <a:pt x="379" y="321"/>
                </a:lnTo>
                <a:lnTo>
                  <a:pt x="381" y="322"/>
                </a:lnTo>
                <a:lnTo>
                  <a:pt x="381" y="324"/>
                </a:lnTo>
                <a:lnTo>
                  <a:pt x="381" y="322"/>
                </a:lnTo>
                <a:lnTo>
                  <a:pt x="382" y="322"/>
                </a:lnTo>
                <a:lnTo>
                  <a:pt x="384" y="322"/>
                </a:lnTo>
                <a:lnTo>
                  <a:pt x="384" y="321"/>
                </a:lnTo>
                <a:lnTo>
                  <a:pt x="386" y="321"/>
                </a:lnTo>
                <a:lnTo>
                  <a:pt x="386" y="322"/>
                </a:lnTo>
                <a:lnTo>
                  <a:pt x="384" y="322"/>
                </a:lnTo>
                <a:lnTo>
                  <a:pt x="384" y="324"/>
                </a:lnTo>
                <a:lnTo>
                  <a:pt x="386" y="324"/>
                </a:lnTo>
                <a:lnTo>
                  <a:pt x="387" y="324"/>
                </a:lnTo>
                <a:lnTo>
                  <a:pt x="389" y="324"/>
                </a:lnTo>
                <a:lnTo>
                  <a:pt x="389" y="322"/>
                </a:lnTo>
                <a:lnTo>
                  <a:pt x="390" y="322"/>
                </a:lnTo>
                <a:lnTo>
                  <a:pt x="390" y="321"/>
                </a:lnTo>
                <a:lnTo>
                  <a:pt x="392" y="321"/>
                </a:lnTo>
                <a:lnTo>
                  <a:pt x="394" y="321"/>
                </a:lnTo>
                <a:lnTo>
                  <a:pt x="395" y="321"/>
                </a:lnTo>
                <a:lnTo>
                  <a:pt x="395" y="322"/>
                </a:lnTo>
                <a:lnTo>
                  <a:pt x="397" y="322"/>
                </a:lnTo>
                <a:lnTo>
                  <a:pt x="399" y="322"/>
                </a:lnTo>
                <a:lnTo>
                  <a:pt x="400" y="322"/>
                </a:lnTo>
                <a:lnTo>
                  <a:pt x="400" y="324"/>
                </a:lnTo>
                <a:lnTo>
                  <a:pt x="400" y="322"/>
                </a:lnTo>
                <a:lnTo>
                  <a:pt x="402" y="322"/>
                </a:lnTo>
                <a:lnTo>
                  <a:pt x="402" y="324"/>
                </a:lnTo>
                <a:lnTo>
                  <a:pt x="404" y="324"/>
                </a:lnTo>
                <a:lnTo>
                  <a:pt x="405" y="324"/>
                </a:lnTo>
                <a:lnTo>
                  <a:pt x="407" y="324"/>
                </a:lnTo>
                <a:lnTo>
                  <a:pt x="408" y="324"/>
                </a:lnTo>
                <a:lnTo>
                  <a:pt x="408" y="326"/>
                </a:lnTo>
                <a:lnTo>
                  <a:pt x="410" y="326"/>
                </a:lnTo>
                <a:lnTo>
                  <a:pt x="410" y="327"/>
                </a:lnTo>
                <a:lnTo>
                  <a:pt x="412" y="326"/>
                </a:lnTo>
                <a:lnTo>
                  <a:pt x="412" y="327"/>
                </a:lnTo>
                <a:lnTo>
                  <a:pt x="412" y="326"/>
                </a:lnTo>
                <a:lnTo>
                  <a:pt x="413" y="327"/>
                </a:lnTo>
                <a:lnTo>
                  <a:pt x="413" y="329"/>
                </a:lnTo>
                <a:lnTo>
                  <a:pt x="415" y="329"/>
                </a:lnTo>
                <a:lnTo>
                  <a:pt x="415" y="330"/>
                </a:lnTo>
                <a:lnTo>
                  <a:pt x="417" y="329"/>
                </a:lnTo>
                <a:lnTo>
                  <a:pt x="417" y="330"/>
                </a:lnTo>
                <a:lnTo>
                  <a:pt x="418" y="330"/>
                </a:lnTo>
                <a:lnTo>
                  <a:pt x="418" y="332"/>
                </a:lnTo>
                <a:lnTo>
                  <a:pt x="420" y="332"/>
                </a:lnTo>
                <a:lnTo>
                  <a:pt x="422" y="332"/>
                </a:lnTo>
                <a:lnTo>
                  <a:pt x="422" y="334"/>
                </a:lnTo>
                <a:lnTo>
                  <a:pt x="422" y="335"/>
                </a:lnTo>
                <a:lnTo>
                  <a:pt x="423" y="335"/>
                </a:lnTo>
                <a:lnTo>
                  <a:pt x="423" y="337"/>
                </a:lnTo>
                <a:lnTo>
                  <a:pt x="425" y="337"/>
                </a:lnTo>
                <a:lnTo>
                  <a:pt x="426" y="339"/>
                </a:lnTo>
                <a:lnTo>
                  <a:pt x="428" y="339"/>
                </a:lnTo>
                <a:lnTo>
                  <a:pt x="430" y="339"/>
                </a:lnTo>
                <a:lnTo>
                  <a:pt x="430" y="340"/>
                </a:lnTo>
                <a:lnTo>
                  <a:pt x="431" y="340"/>
                </a:lnTo>
                <a:lnTo>
                  <a:pt x="433" y="340"/>
                </a:lnTo>
                <a:lnTo>
                  <a:pt x="433" y="342"/>
                </a:lnTo>
                <a:lnTo>
                  <a:pt x="435" y="342"/>
                </a:lnTo>
                <a:lnTo>
                  <a:pt x="435" y="344"/>
                </a:lnTo>
                <a:lnTo>
                  <a:pt x="436" y="344"/>
                </a:lnTo>
                <a:lnTo>
                  <a:pt x="438" y="344"/>
                </a:lnTo>
                <a:lnTo>
                  <a:pt x="438" y="345"/>
                </a:lnTo>
                <a:lnTo>
                  <a:pt x="439" y="345"/>
                </a:lnTo>
                <a:lnTo>
                  <a:pt x="441" y="345"/>
                </a:lnTo>
                <a:lnTo>
                  <a:pt x="443" y="345"/>
                </a:lnTo>
                <a:lnTo>
                  <a:pt x="443" y="347"/>
                </a:lnTo>
                <a:lnTo>
                  <a:pt x="444" y="347"/>
                </a:lnTo>
                <a:lnTo>
                  <a:pt x="446" y="347"/>
                </a:lnTo>
                <a:lnTo>
                  <a:pt x="448" y="347"/>
                </a:lnTo>
                <a:lnTo>
                  <a:pt x="449" y="347"/>
                </a:lnTo>
                <a:lnTo>
                  <a:pt x="451" y="347"/>
                </a:lnTo>
                <a:lnTo>
                  <a:pt x="453" y="347"/>
                </a:lnTo>
                <a:lnTo>
                  <a:pt x="453" y="348"/>
                </a:lnTo>
                <a:lnTo>
                  <a:pt x="453" y="350"/>
                </a:lnTo>
                <a:lnTo>
                  <a:pt x="454" y="350"/>
                </a:lnTo>
                <a:lnTo>
                  <a:pt x="453" y="350"/>
                </a:lnTo>
                <a:lnTo>
                  <a:pt x="453" y="352"/>
                </a:lnTo>
                <a:lnTo>
                  <a:pt x="454" y="352"/>
                </a:lnTo>
                <a:lnTo>
                  <a:pt x="454" y="353"/>
                </a:lnTo>
                <a:lnTo>
                  <a:pt x="454" y="355"/>
                </a:lnTo>
                <a:lnTo>
                  <a:pt x="456" y="355"/>
                </a:lnTo>
                <a:lnTo>
                  <a:pt x="456" y="357"/>
                </a:lnTo>
                <a:lnTo>
                  <a:pt x="456" y="358"/>
                </a:lnTo>
                <a:lnTo>
                  <a:pt x="457" y="360"/>
                </a:lnTo>
                <a:lnTo>
                  <a:pt x="457" y="358"/>
                </a:lnTo>
                <a:lnTo>
                  <a:pt x="457" y="360"/>
                </a:lnTo>
                <a:lnTo>
                  <a:pt x="459" y="360"/>
                </a:lnTo>
                <a:lnTo>
                  <a:pt x="461" y="360"/>
                </a:lnTo>
                <a:lnTo>
                  <a:pt x="462" y="360"/>
                </a:lnTo>
                <a:lnTo>
                  <a:pt x="462" y="362"/>
                </a:lnTo>
                <a:lnTo>
                  <a:pt x="462" y="363"/>
                </a:lnTo>
                <a:lnTo>
                  <a:pt x="464" y="363"/>
                </a:lnTo>
                <a:lnTo>
                  <a:pt x="464" y="365"/>
                </a:lnTo>
                <a:lnTo>
                  <a:pt x="466" y="365"/>
                </a:lnTo>
                <a:lnTo>
                  <a:pt x="467" y="365"/>
                </a:lnTo>
                <a:lnTo>
                  <a:pt x="469" y="365"/>
                </a:lnTo>
                <a:lnTo>
                  <a:pt x="469" y="366"/>
                </a:lnTo>
                <a:lnTo>
                  <a:pt x="471" y="366"/>
                </a:lnTo>
                <a:lnTo>
                  <a:pt x="472" y="366"/>
                </a:lnTo>
                <a:lnTo>
                  <a:pt x="472" y="368"/>
                </a:lnTo>
                <a:lnTo>
                  <a:pt x="474" y="368"/>
                </a:lnTo>
                <a:lnTo>
                  <a:pt x="472" y="368"/>
                </a:lnTo>
                <a:lnTo>
                  <a:pt x="474" y="368"/>
                </a:lnTo>
                <a:lnTo>
                  <a:pt x="474" y="370"/>
                </a:lnTo>
                <a:lnTo>
                  <a:pt x="472" y="371"/>
                </a:lnTo>
                <a:lnTo>
                  <a:pt x="474" y="371"/>
                </a:lnTo>
                <a:lnTo>
                  <a:pt x="474" y="373"/>
                </a:lnTo>
                <a:lnTo>
                  <a:pt x="474" y="375"/>
                </a:lnTo>
                <a:lnTo>
                  <a:pt x="475" y="375"/>
                </a:lnTo>
                <a:lnTo>
                  <a:pt x="475" y="376"/>
                </a:lnTo>
                <a:lnTo>
                  <a:pt x="475" y="378"/>
                </a:lnTo>
                <a:lnTo>
                  <a:pt x="475" y="380"/>
                </a:lnTo>
                <a:lnTo>
                  <a:pt x="475" y="381"/>
                </a:lnTo>
                <a:lnTo>
                  <a:pt x="475" y="383"/>
                </a:lnTo>
                <a:lnTo>
                  <a:pt x="474" y="383"/>
                </a:lnTo>
                <a:lnTo>
                  <a:pt x="474" y="384"/>
                </a:lnTo>
                <a:lnTo>
                  <a:pt x="472" y="384"/>
                </a:lnTo>
                <a:lnTo>
                  <a:pt x="472" y="386"/>
                </a:lnTo>
                <a:lnTo>
                  <a:pt x="472" y="388"/>
                </a:lnTo>
                <a:lnTo>
                  <a:pt x="471" y="388"/>
                </a:lnTo>
                <a:lnTo>
                  <a:pt x="471" y="389"/>
                </a:lnTo>
                <a:lnTo>
                  <a:pt x="472" y="389"/>
                </a:lnTo>
                <a:lnTo>
                  <a:pt x="472" y="391"/>
                </a:lnTo>
                <a:lnTo>
                  <a:pt x="472" y="393"/>
                </a:lnTo>
                <a:lnTo>
                  <a:pt x="472" y="394"/>
                </a:lnTo>
                <a:lnTo>
                  <a:pt x="471" y="394"/>
                </a:lnTo>
                <a:lnTo>
                  <a:pt x="471" y="396"/>
                </a:lnTo>
                <a:lnTo>
                  <a:pt x="471" y="397"/>
                </a:lnTo>
                <a:lnTo>
                  <a:pt x="484" y="397"/>
                </a:lnTo>
                <a:lnTo>
                  <a:pt x="485" y="397"/>
                </a:lnTo>
                <a:lnTo>
                  <a:pt x="489" y="397"/>
                </a:lnTo>
                <a:lnTo>
                  <a:pt x="495" y="397"/>
                </a:lnTo>
                <a:lnTo>
                  <a:pt x="497" y="397"/>
                </a:lnTo>
                <a:lnTo>
                  <a:pt x="498" y="397"/>
                </a:lnTo>
                <a:lnTo>
                  <a:pt x="500" y="397"/>
                </a:lnTo>
                <a:lnTo>
                  <a:pt x="502" y="397"/>
                </a:lnTo>
                <a:lnTo>
                  <a:pt x="511" y="397"/>
                </a:lnTo>
                <a:lnTo>
                  <a:pt x="515" y="397"/>
                </a:lnTo>
                <a:lnTo>
                  <a:pt x="518" y="397"/>
                </a:lnTo>
                <a:lnTo>
                  <a:pt x="521" y="397"/>
                </a:lnTo>
                <a:lnTo>
                  <a:pt x="529" y="397"/>
                </a:lnTo>
                <a:lnTo>
                  <a:pt x="538" y="397"/>
                </a:lnTo>
                <a:lnTo>
                  <a:pt x="544" y="397"/>
                </a:lnTo>
                <a:lnTo>
                  <a:pt x="546" y="397"/>
                </a:lnTo>
                <a:lnTo>
                  <a:pt x="549" y="397"/>
                </a:lnTo>
                <a:lnTo>
                  <a:pt x="554" y="399"/>
                </a:lnTo>
                <a:lnTo>
                  <a:pt x="559" y="399"/>
                </a:lnTo>
                <a:lnTo>
                  <a:pt x="572" y="399"/>
                </a:lnTo>
                <a:lnTo>
                  <a:pt x="573" y="399"/>
                </a:lnTo>
                <a:lnTo>
                  <a:pt x="573" y="401"/>
                </a:lnTo>
                <a:lnTo>
                  <a:pt x="575" y="401"/>
                </a:lnTo>
                <a:lnTo>
                  <a:pt x="575" y="402"/>
                </a:lnTo>
                <a:lnTo>
                  <a:pt x="577" y="402"/>
                </a:lnTo>
                <a:lnTo>
                  <a:pt x="577" y="404"/>
                </a:lnTo>
                <a:lnTo>
                  <a:pt x="577" y="406"/>
                </a:lnTo>
                <a:lnTo>
                  <a:pt x="577" y="407"/>
                </a:lnTo>
                <a:lnTo>
                  <a:pt x="577" y="409"/>
                </a:lnTo>
                <a:lnTo>
                  <a:pt x="577" y="411"/>
                </a:lnTo>
                <a:lnTo>
                  <a:pt x="578" y="411"/>
                </a:lnTo>
                <a:lnTo>
                  <a:pt x="578" y="412"/>
                </a:lnTo>
                <a:lnTo>
                  <a:pt x="580" y="412"/>
                </a:lnTo>
                <a:lnTo>
                  <a:pt x="580" y="414"/>
                </a:lnTo>
                <a:lnTo>
                  <a:pt x="580" y="415"/>
                </a:lnTo>
                <a:lnTo>
                  <a:pt x="582" y="415"/>
                </a:lnTo>
                <a:lnTo>
                  <a:pt x="583" y="415"/>
                </a:lnTo>
                <a:lnTo>
                  <a:pt x="582" y="417"/>
                </a:lnTo>
                <a:lnTo>
                  <a:pt x="582" y="419"/>
                </a:lnTo>
                <a:lnTo>
                  <a:pt x="580" y="420"/>
                </a:lnTo>
                <a:lnTo>
                  <a:pt x="580" y="422"/>
                </a:lnTo>
                <a:lnTo>
                  <a:pt x="580" y="424"/>
                </a:lnTo>
                <a:lnTo>
                  <a:pt x="580" y="425"/>
                </a:lnTo>
                <a:lnTo>
                  <a:pt x="582" y="425"/>
                </a:lnTo>
                <a:lnTo>
                  <a:pt x="583" y="425"/>
                </a:lnTo>
                <a:lnTo>
                  <a:pt x="583" y="427"/>
                </a:lnTo>
                <a:lnTo>
                  <a:pt x="583" y="429"/>
                </a:lnTo>
                <a:lnTo>
                  <a:pt x="582" y="429"/>
                </a:lnTo>
                <a:lnTo>
                  <a:pt x="582" y="430"/>
                </a:lnTo>
                <a:lnTo>
                  <a:pt x="582" y="432"/>
                </a:lnTo>
                <a:lnTo>
                  <a:pt x="580" y="432"/>
                </a:lnTo>
                <a:lnTo>
                  <a:pt x="580" y="433"/>
                </a:lnTo>
                <a:lnTo>
                  <a:pt x="580" y="435"/>
                </a:lnTo>
                <a:lnTo>
                  <a:pt x="582" y="435"/>
                </a:lnTo>
                <a:lnTo>
                  <a:pt x="582" y="437"/>
                </a:lnTo>
                <a:lnTo>
                  <a:pt x="583" y="437"/>
                </a:lnTo>
                <a:lnTo>
                  <a:pt x="583" y="438"/>
                </a:lnTo>
                <a:lnTo>
                  <a:pt x="583" y="440"/>
                </a:lnTo>
                <a:lnTo>
                  <a:pt x="583" y="442"/>
                </a:lnTo>
                <a:lnTo>
                  <a:pt x="583" y="443"/>
                </a:lnTo>
                <a:lnTo>
                  <a:pt x="583" y="445"/>
                </a:lnTo>
                <a:lnTo>
                  <a:pt x="583" y="446"/>
                </a:lnTo>
                <a:lnTo>
                  <a:pt x="582" y="446"/>
                </a:lnTo>
                <a:lnTo>
                  <a:pt x="582" y="448"/>
                </a:lnTo>
                <a:lnTo>
                  <a:pt x="580" y="448"/>
                </a:lnTo>
                <a:lnTo>
                  <a:pt x="580" y="450"/>
                </a:lnTo>
                <a:lnTo>
                  <a:pt x="580" y="451"/>
                </a:lnTo>
                <a:lnTo>
                  <a:pt x="582" y="451"/>
                </a:lnTo>
                <a:lnTo>
                  <a:pt x="583" y="453"/>
                </a:lnTo>
                <a:lnTo>
                  <a:pt x="583" y="455"/>
                </a:lnTo>
                <a:lnTo>
                  <a:pt x="583" y="456"/>
                </a:lnTo>
                <a:lnTo>
                  <a:pt x="583" y="458"/>
                </a:lnTo>
                <a:lnTo>
                  <a:pt x="585" y="460"/>
                </a:lnTo>
                <a:lnTo>
                  <a:pt x="583" y="460"/>
                </a:lnTo>
                <a:lnTo>
                  <a:pt x="583" y="461"/>
                </a:lnTo>
                <a:lnTo>
                  <a:pt x="585" y="463"/>
                </a:lnTo>
                <a:lnTo>
                  <a:pt x="585" y="464"/>
                </a:lnTo>
                <a:lnTo>
                  <a:pt x="583" y="466"/>
                </a:lnTo>
                <a:lnTo>
                  <a:pt x="582" y="468"/>
                </a:lnTo>
                <a:lnTo>
                  <a:pt x="582" y="469"/>
                </a:lnTo>
                <a:lnTo>
                  <a:pt x="583" y="469"/>
                </a:lnTo>
                <a:lnTo>
                  <a:pt x="585" y="469"/>
                </a:lnTo>
                <a:lnTo>
                  <a:pt x="585" y="471"/>
                </a:lnTo>
                <a:lnTo>
                  <a:pt x="585" y="473"/>
                </a:lnTo>
                <a:lnTo>
                  <a:pt x="585" y="474"/>
                </a:lnTo>
                <a:lnTo>
                  <a:pt x="583" y="474"/>
                </a:lnTo>
                <a:lnTo>
                  <a:pt x="582" y="474"/>
                </a:lnTo>
                <a:lnTo>
                  <a:pt x="582" y="476"/>
                </a:lnTo>
                <a:lnTo>
                  <a:pt x="582" y="478"/>
                </a:lnTo>
                <a:lnTo>
                  <a:pt x="582" y="479"/>
                </a:lnTo>
                <a:lnTo>
                  <a:pt x="580" y="479"/>
                </a:lnTo>
                <a:lnTo>
                  <a:pt x="580" y="481"/>
                </a:lnTo>
                <a:lnTo>
                  <a:pt x="580" y="482"/>
                </a:lnTo>
                <a:lnTo>
                  <a:pt x="580" y="484"/>
                </a:lnTo>
                <a:lnTo>
                  <a:pt x="582" y="484"/>
                </a:lnTo>
                <a:lnTo>
                  <a:pt x="583" y="484"/>
                </a:lnTo>
                <a:lnTo>
                  <a:pt x="583" y="486"/>
                </a:lnTo>
                <a:lnTo>
                  <a:pt x="583" y="487"/>
                </a:lnTo>
                <a:lnTo>
                  <a:pt x="585" y="489"/>
                </a:lnTo>
                <a:lnTo>
                  <a:pt x="585" y="491"/>
                </a:lnTo>
                <a:lnTo>
                  <a:pt x="587" y="491"/>
                </a:lnTo>
                <a:lnTo>
                  <a:pt x="587" y="492"/>
                </a:lnTo>
                <a:lnTo>
                  <a:pt x="587" y="494"/>
                </a:lnTo>
                <a:lnTo>
                  <a:pt x="585" y="494"/>
                </a:lnTo>
                <a:lnTo>
                  <a:pt x="585" y="496"/>
                </a:lnTo>
                <a:lnTo>
                  <a:pt x="585" y="497"/>
                </a:lnTo>
                <a:lnTo>
                  <a:pt x="587" y="497"/>
                </a:lnTo>
                <a:lnTo>
                  <a:pt x="587" y="499"/>
                </a:lnTo>
                <a:lnTo>
                  <a:pt x="588" y="499"/>
                </a:lnTo>
                <a:lnTo>
                  <a:pt x="588" y="500"/>
                </a:lnTo>
                <a:lnTo>
                  <a:pt x="588" y="502"/>
                </a:lnTo>
                <a:lnTo>
                  <a:pt x="588" y="504"/>
                </a:lnTo>
                <a:lnTo>
                  <a:pt x="588" y="505"/>
                </a:lnTo>
                <a:lnTo>
                  <a:pt x="588" y="507"/>
                </a:lnTo>
                <a:lnTo>
                  <a:pt x="588" y="509"/>
                </a:lnTo>
                <a:lnTo>
                  <a:pt x="587" y="509"/>
                </a:lnTo>
                <a:lnTo>
                  <a:pt x="587" y="510"/>
                </a:lnTo>
                <a:lnTo>
                  <a:pt x="588" y="510"/>
                </a:lnTo>
                <a:lnTo>
                  <a:pt x="590" y="510"/>
                </a:lnTo>
                <a:lnTo>
                  <a:pt x="591" y="512"/>
                </a:lnTo>
                <a:lnTo>
                  <a:pt x="593" y="513"/>
                </a:lnTo>
                <a:lnTo>
                  <a:pt x="595" y="513"/>
                </a:lnTo>
                <a:lnTo>
                  <a:pt x="595" y="512"/>
                </a:lnTo>
                <a:lnTo>
                  <a:pt x="595" y="510"/>
                </a:lnTo>
                <a:lnTo>
                  <a:pt x="596" y="510"/>
                </a:lnTo>
                <a:lnTo>
                  <a:pt x="598" y="510"/>
                </a:lnTo>
                <a:lnTo>
                  <a:pt x="598" y="512"/>
                </a:lnTo>
                <a:lnTo>
                  <a:pt x="600" y="513"/>
                </a:lnTo>
                <a:lnTo>
                  <a:pt x="601" y="513"/>
                </a:lnTo>
                <a:lnTo>
                  <a:pt x="601" y="515"/>
                </a:lnTo>
                <a:lnTo>
                  <a:pt x="603" y="515"/>
                </a:lnTo>
                <a:lnTo>
                  <a:pt x="603" y="517"/>
                </a:lnTo>
                <a:lnTo>
                  <a:pt x="603" y="518"/>
                </a:lnTo>
                <a:lnTo>
                  <a:pt x="603" y="520"/>
                </a:lnTo>
                <a:lnTo>
                  <a:pt x="603" y="522"/>
                </a:lnTo>
                <a:lnTo>
                  <a:pt x="603" y="523"/>
                </a:lnTo>
                <a:lnTo>
                  <a:pt x="601" y="525"/>
                </a:lnTo>
                <a:lnTo>
                  <a:pt x="600" y="525"/>
                </a:lnTo>
                <a:lnTo>
                  <a:pt x="598" y="525"/>
                </a:lnTo>
                <a:lnTo>
                  <a:pt x="596" y="527"/>
                </a:lnTo>
                <a:lnTo>
                  <a:pt x="595" y="527"/>
                </a:lnTo>
                <a:lnTo>
                  <a:pt x="593" y="527"/>
                </a:lnTo>
                <a:lnTo>
                  <a:pt x="593" y="528"/>
                </a:lnTo>
                <a:lnTo>
                  <a:pt x="593" y="530"/>
                </a:lnTo>
                <a:lnTo>
                  <a:pt x="593" y="531"/>
                </a:lnTo>
                <a:lnTo>
                  <a:pt x="593" y="533"/>
                </a:lnTo>
                <a:lnTo>
                  <a:pt x="595" y="533"/>
                </a:lnTo>
                <a:lnTo>
                  <a:pt x="595" y="535"/>
                </a:lnTo>
                <a:lnTo>
                  <a:pt x="595" y="536"/>
                </a:lnTo>
                <a:lnTo>
                  <a:pt x="595" y="538"/>
                </a:lnTo>
                <a:lnTo>
                  <a:pt x="596" y="538"/>
                </a:lnTo>
                <a:lnTo>
                  <a:pt x="598" y="538"/>
                </a:lnTo>
                <a:lnTo>
                  <a:pt x="600" y="540"/>
                </a:lnTo>
                <a:lnTo>
                  <a:pt x="601" y="540"/>
                </a:lnTo>
                <a:lnTo>
                  <a:pt x="603" y="540"/>
                </a:lnTo>
                <a:lnTo>
                  <a:pt x="605" y="540"/>
                </a:lnTo>
                <a:lnTo>
                  <a:pt x="605" y="541"/>
                </a:lnTo>
                <a:lnTo>
                  <a:pt x="605" y="543"/>
                </a:lnTo>
                <a:lnTo>
                  <a:pt x="606" y="545"/>
                </a:lnTo>
                <a:lnTo>
                  <a:pt x="608" y="545"/>
                </a:lnTo>
                <a:lnTo>
                  <a:pt x="608" y="546"/>
                </a:lnTo>
                <a:lnTo>
                  <a:pt x="609" y="546"/>
                </a:lnTo>
                <a:lnTo>
                  <a:pt x="611" y="545"/>
                </a:lnTo>
                <a:lnTo>
                  <a:pt x="613" y="545"/>
                </a:lnTo>
                <a:lnTo>
                  <a:pt x="613" y="546"/>
                </a:lnTo>
                <a:lnTo>
                  <a:pt x="614" y="546"/>
                </a:lnTo>
                <a:lnTo>
                  <a:pt x="614" y="549"/>
                </a:lnTo>
                <a:lnTo>
                  <a:pt x="616" y="551"/>
                </a:lnTo>
                <a:lnTo>
                  <a:pt x="616" y="553"/>
                </a:lnTo>
                <a:lnTo>
                  <a:pt x="616" y="554"/>
                </a:lnTo>
                <a:lnTo>
                  <a:pt x="618" y="554"/>
                </a:lnTo>
                <a:lnTo>
                  <a:pt x="618" y="558"/>
                </a:lnTo>
                <a:lnTo>
                  <a:pt x="619" y="559"/>
                </a:lnTo>
                <a:lnTo>
                  <a:pt x="619" y="561"/>
                </a:lnTo>
                <a:lnTo>
                  <a:pt x="621" y="561"/>
                </a:lnTo>
                <a:lnTo>
                  <a:pt x="622" y="561"/>
                </a:lnTo>
                <a:lnTo>
                  <a:pt x="624" y="561"/>
                </a:lnTo>
                <a:lnTo>
                  <a:pt x="626" y="561"/>
                </a:lnTo>
                <a:lnTo>
                  <a:pt x="627" y="561"/>
                </a:lnTo>
                <a:lnTo>
                  <a:pt x="627" y="563"/>
                </a:lnTo>
                <a:lnTo>
                  <a:pt x="629" y="563"/>
                </a:lnTo>
                <a:lnTo>
                  <a:pt x="631" y="563"/>
                </a:lnTo>
                <a:lnTo>
                  <a:pt x="631" y="564"/>
                </a:lnTo>
                <a:lnTo>
                  <a:pt x="632" y="564"/>
                </a:lnTo>
                <a:lnTo>
                  <a:pt x="632" y="566"/>
                </a:lnTo>
                <a:lnTo>
                  <a:pt x="634" y="566"/>
                </a:lnTo>
                <a:lnTo>
                  <a:pt x="631" y="566"/>
                </a:lnTo>
                <a:lnTo>
                  <a:pt x="618" y="566"/>
                </a:lnTo>
                <a:lnTo>
                  <a:pt x="606" y="566"/>
                </a:lnTo>
                <a:lnTo>
                  <a:pt x="585" y="566"/>
                </a:lnTo>
                <a:lnTo>
                  <a:pt x="583" y="566"/>
                </a:lnTo>
                <a:lnTo>
                  <a:pt x="582" y="566"/>
                </a:lnTo>
                <a:lnTo>
                  <a:pt x="573" y="566"/>
                </a:lnTo>
                <a:lnTo>
                  <a:pt x="572" y="566"/>
                </a:lnTo>
                <a:lnTo>
                  <a:pt x="569" y="566"/>
                </a:lnTo>
                <a:lnTo>
                  <a:pt x="560" y="566"/>
                </a:lnTo>
                <a:lnTo>
                  <a:pt x="559" y="566"/>
                </a:lnTo>
                <a:lnTo>
                  <a:pt x="552" y="566"/>
                </a:lnTo>
                <a:lnTo>
                  <a:pt x="547" y="566"/>
                </a:lnTo>
                <a:lnTo>
                  <a:pt x="546" y="566"/>
                </a:lnTo>
                <a:lnTo>
                  <a:pt x="542" y="566"/>
                </a:lnTo>
                <a:lnTo>
                  <a:pt x="526" y="566"/>
                </a:lnTo>
                <a:lnTo>
                  <a:pt x="518" y="566"/>
                </a:lnTo>
                <a:lnTo>
                  <a:pt x="502" y="564"/>
                </a:lnTo>
                <a:lnTo>
                  <a:pt x="500" y="564"/>
                </a:lnTo>
                <a:lnTo>
                  <a:pt x="498" y="564"/>
                </a:lnTo>
                <a:lnTo>
                  <a:pt x="493" y="564"/>
                </a:lnTo>
                <a:lnTo>
                  <a:pt x="489" y="564"/>
                </a:lnTo>
                <a:lnTo>
                  <a:pt x="467" y="566"/>
                </a:lnTo>
                <a:lnTo>
                  <a:pt x="462" y="566"/>
                </a:lnTo>
                <a:lnTo>
                  <a:pt x="461" y="566"/>
                </a:lnTo>
                <a:lnTo>
                  <a:pt x="457" y="566"/>
                </a:lnTo>
                <a:lnTo>
                  <a:pt x="454" y="566"/>
                </a:lnTo>
                <a:lnTo>
                  <a:pt x="431" y="564"/>
                </a:lnTo>
                <a:lnTo>
                  <a:pt x="412" y="564"/>
                </a:lnTo>
                <a:lnTo>
                  <a:pt x="407" y="564"/>
                </a:lnTo>
                <a:lnTo>
                  <a:pt x="404" y="564"/>
                </a:lnTo>
                <a:lnTo>
                  <a:pt x="402" y="564"/>
                </a:lnTo>
                <a:lnTo>
                  <a:pt x="400" y="564"/>
                </a:lnTo>
                <a:lnTo>
                  <a:pt x="397" y="564"/>
                </a:lnTo>
                <a:lnTo>
                  <a:pt x="395" y="564"/>
                </a:lnTo>
                <a:lnTo>
                  <a:pt x="394" y="564"/>
                </a:lnTo>
                <a:lnTo>
                  <a:pt x="392" y="564"/>
                </a:lnTo>
                <a:lnTo>
                  <a:pt x="387" y="564"/>
                </a:lnTo>
                <a:lnTo>
                  <a:pt x="386" y="564"/>
                </a:lnTo>
                <a:lnTo>
                  <a:pt x="384" y="564"/>
                </a:lnTo>
                <a:lnTo>
                  <a:pt x="382" y="564"/>
                </a:lnTo>
                <a:lnTo>
                  <a:pt x="379" y="564"/>
                </a:lnTo>
                <a:lnTo>
                  <a:pt x="373" y="564"/>
                </a:lnTo>
                <a:lnTo>
                  <a:pt x="358" y="564"/>
                </a:lnTo>
                <a:lnTo>
                  <a:pt x="356" y="564"/>
                </a:lnTo>
                <a:lnTo>
                  <a:pt x="353" y="564"/>
                </a:lnTo>
                <a:lnTo>
                  <a:pt x="351" y="564"/>
                </a:lnTo>
                <a:lnTo>
                  <a:pt x="346" y="564"/>
                </a:lnTo>
                <a:lnTo>
                  <a:pt x="341" y="564"/>
                </a:lnTo>
                <a:lnTo>
                  <a:pt x="330" y="564"/>
                </a:lnTo>
                <a:lnTo>
                  <a:pt x="310" y="564"/>
                </a:lnTo>
                <a:lnTo>
                  <a:pt x="309" y="564"/>
                </a:lnTo>
                <a:lnTo>
                  <a:pt x="307" y="564"/>
                </a:lnTo>
                <a:lnTo>
                  <a:pt x="306" y="564"/>
                </a:lnTo>
                <a:lnTo>
                  <a:pt x="306" y="563"/>
                </a:lnTo>
                <a:lnTo>
                  <a:pt x="304" y="563"/>
                </a:lnTo>
                <a:lnTo>
                  <a:pt x="297" y="563"/>
                </a:lnTo>
                <a:lnTo>
                  <a:pt x="296" y="563"/>
                </a:lnTo>
                <a:lnTo>
                  <a:pt x="291" y="563"/>
                </a:lnTo>
                <a:lnTo>
                  <a:pt x="289" y="563"/>
                </a:lnTo>
                <a:lnTo>
                  <a:pt x="281" y="563"/>
                </a:lnTo>
                <a:lnTo>
                  <a:pt x="276" y="563"/>
                </a:lnTo>
                <a:lnTo>
                  <a:pt x="273" y="563"/>
                </a:lnTo>
                <a:lnTo>
                  <a:pt x="270" y="563"/>
                </a:lnTo>
                <a:lnTo>
                  <a:pt x="268" y="563"/>
                </a:lnTo>
                <a:lnTo>
                  <a:pt x="261" y="563"/>
                </a:lnTo>
                <a:lnTo>
                  <a:pt x="258" y="563"/>
                </a:lnTo>
                <a:lnTo>
                  <a:pt x="256" y="563"/>
                </a:lnTo>
                <a:lnTo>
                  <a:pt x="255" y="563"/>
                </a:lnTo>
                <a:lnTo>
                  <a:pt x="250" y="563"/>
                </a:lnTo>
                <a:lnTo>
                  <a:pt x="239" y="563"/>
                </a:lnTo>
                <a:lnTo>
                  <a:pt x="232" y="563"/>
                </a:lnTo>
                <a:lnTo>
                  <a:pt x="230" y="563"/>
                </a:lnTo>
                <a:lnTo>
                  <a:pt x="229" y="563"/>
                </a:lnTo>
                <a:lnTo>
                  <a:pt x="222" y="563"/>
                </a:lnTo>
                <a:lnTo>
                  <a:pt x="216" y="563"/>
                </a:lnTo>
                <a:lnTo>
                  <a:pt x="207" y="563"/>
                </a:lnTo>
                <a:lnTo>
                  <a:pt x="186" y="563"/>
                </a:lnTo>
                <a:lnTo>
                  <a:pt x="183" y="563"/>
                </a:lnTo>
                <a:lnTo>
                  <a:pt x="178" y="563"/>
                </a:lnTo>
                <a:lnTo>
                  <a:pt x="175" y="561"/>
                </a:lnTo>
                <a:lnTo>
                  <a:pt x="173" y="561"/>
                </a:lnTo>
                <a:lnTo>
                  <a:pt x="170" y="561"/>
                </a:lnTo>
                <a:lnTo>
                  <a:pt x="167" y="561"/>
                </a:lnTo>
                <a:lnTo>
                  <a:pt x="165" y="561"/>
                </a:lnTo>
                <a:lnTo>
                  <a:pt x="163" y="561"/>
                </a:lnTo>
                <a:lnTo>
                  <a:pt x="158" y="561"/>
                </a:lnTo>
                <a:lnTo>
                  <a:pt x="144" y="561"/>
                </a:lnTo>
                <a:lnTo>
                  <a:pt x="137" y="561"/>
                </a:lnTo>
                <a:lnTo>
                  <a:pt x="136" y="561"/>
                </a:lnTo>
                <a:lnTo>
                  <a:pt x="134" y="561"/>
                </a:lnTo>
                <a:lnTo>
                  <a:pt x="129" y="561"/>
                </a:lnTo>
                <a:lnTo>
                  <a:pt x="123" y="561"/>
                </a:lnTo>
                <a:lnTo>
                  <a:pt x="121" y="561"/>
                </a:lnTo>
                <a:lnTo>
                  <a:pt x="118" y="561"/>
                </a:lnTo>
                <a:lnTo>
                  <a:pt x="108" y="561"/>
                </a:lnTo>
                <a:lnTo>
                  <a:pt x="101" y="561"/>
                </a:lnTo>
                <a:lnTo>
                  <a:pt x="90" y="561"/>
                </a:lnTo>
                <a:lnTo>
                  <a:pt x="83" y="561"/>
                </a:lnTo>
                <a:lnTo>
                  <a:pt x="80" y="561"/>
                </a:lnTo>
                <a:lnTo>
                  <a:pt x="77" y="561"/>
                </a:lnTo>
                <a:lnTo>
                  <a:pt x="73" y="561"/>
                </a:lnTo>
                <a:lnTo>
                  <a:pt x="67" y="559"/>
                </a:lnTo>
                <a:lnTo>
                  <a:pt x="62" y="559"/>
                </a:lnTo>
                <a:lnTo>
                  <a:pt x="59" y="559"/>
                </a:lnTo>
                <a:lnTo>
                  <a:pt x="56" y="559"/>
                </a:lnTo>
                <a:lnTo>
                  <a:pt x="54" y="559"/>
                </a:lnTo>
                <a:lnTo>
                  <a:pt x="52" y="559"/>
                </a:lnTo>
                <a:lnTo>
                  <a:pt x="51" y="559"/>
                </a:lnTo>
                <a:lnTo>
                  <a:pt x="46" y="559"/>
                </a:lnTo>
                <a:lnTo>
                  <a:pt x="31" y="559"/>
                </a:lnTo>
                <a:lnTo>
                  <a:pt x="29" y="559"/>
                </a:lnTo>
                <a:lnTo>
                  <a:pt x="26" y="559"/>
                </a:lnTo>
                <a:lnTo>
                  <a:pt x="18" y="559"/>
                </a:lnTo>
                <a:lnTo>
                  <a:pt x="15" y="559"/>
                </a:lnTo>
                <a:lnTo>
                  <a:pt x="5" y="559"/>
                </a:lnTo>
                <a:lnTo>
                  <a:pt x="0" y="559"/>
                </a:lnTo>
                <a:lnTo>
                  <a:pt x="2" y="559"/>
                </a:lnTo>
                <a:lnTo>
                  <a:pt x="2" y="558"/>
                </a:lnTo>
              </a:path>
            </a:pathLst>
          </a:custGeom>
          <a:solidFill>
            <a:schemeClr val="bg1"/>
          </a:solidFill>
          <a:ln w="1270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59" name="Freeform 885"/>
          <p:cNvSpPr>
            <a:spLocks/>
          </p:cNvSpPr>
          <p:nvPr/>
        </p:nvSpPr>
        <p:spPr bwMode="auto">
          <a:xfrm>
            <a:off x="3940160" y="1510740"/>
            <a:ext cx="412786" cy="1161613"/>
          </a:xfrm>
          <a:custGeom>
            <a:avLst/>
            <a:gdLst>
              <a:gd name="T0" fmla="*/ 25 w 204"/>
              <a:gd name="T1" fmla="*/ 553 h 558"/>
              <a:gd name="T2" fmla="*/ 28 w 204"/>
              <a:gd name="T3" fmla="*/ 543 h 558"/>
              <a:gd name="T4" fmla="*/ 21 w 204"/>
              <a:gd name="T5" fmla="*/ 536 h 558"/>
              <a:gd name="T6" fmla="*/ 25 w 204"/>
              <a:gd name="T7" fmla="*/ 528 h 558"/>
              <a:gd name="T8" fmla="*/ 31 w 204"/>
              <a:gd name="T9" fmla="*/ 520 h 558"/>
              <a:gd name="T10" fmla="*/ 38 w 204"/>
              <a:gd name="T11" fmla="*/ 513 h 558"/>
              <a:gd name="T12" fmla="*/ 39 w 204"/>
              <a:gd name="T13" fmla="*/ 507 h 558"/>
              <a:gd name="T14" fmla="*/ 31 w 204"/>
              <a:gd name="T15" fmla="*/ 507 h 558"/>
              <a:gd name="T16" fmla="*/ 26 w 204"/>
              <a:gd name="T17" fmla="*/ 500 h 558"/>
              <a:gd name="T18" fmla="*/ 21 w 204"/>
              <a:gd name="T19" fmla="*/ 487 h 558"/>
              <a:gd name="T20" fmla="*/ 11 w 204"/>
              <a:gd name="T21" fmla="*/ 487 h 558"/>
              <a:gd name="T22" fmla="*/ 2 w 204"/>
              <a:gd name="T23" fmla="*/ 487 h 558"/>
              <a:gd name="T24" fmla="*/ 7 w 204"/>
              <a:gd name="T25" fmla="*/ 478 h 558"/>
              <a:gd name="T26" fmla="*/ 3 w 204"/>
              <a:gd name="T27" fmla="*/ 468 h 558"/>
              <a:gd name="T28" fmla="*/ 0 w 204"/>
              <a:gd name="T29" fmla="*/ 460 h 558"/>
              <a:gd name="T30" fmla="*/ 0 w 204"/>
              <a:gd name="T31" fmla="*/ 450 h 558"/>
              <a:gd name="T32" fmla="*/ 0 w 204"/>
              <a:gd name="T33" fmla="*/ 438 h 558"/>
              <a:gd name="T34" fmla="*/ 8 w 204"/>
              <a:gd name="T35" fmla="*/ 437 h 558"/>
              <a:gd name="T36" fmla="*/ 11 w 204"/>
              <a:gd name="T37" fmla="*/ 430 h 558"/>
              <a:gd name="T38" fmla="*/ 15 w 204"/>
              <a:gd name="T39" fmla="*/ 422 h 558"/>
              <a:gd name="T40" fmla="*/ 26 w 204"/>
              <a:gd name="T41" fmla="*/ 425 h 558"/>
              <a:gd name="T42" fmla="*/ 34 w 204"/>
              <a:gd name="T43" fmla="*/ 424 h 558"/>
              <a:gd name="T44" fmla="*/ 38 w 204"/>
              <a:gd name="T45" fmla="*/ 417 h 558"/>
              <a:gd name="T46" fmla="*/ 47 w 204"/>
              <a:gd name="T47" fmla="*/ 411 h 558"/>
              <a:gd name="T48" fmla="*/ 62 w 204"/>
              <a:gd name="T49" fmla="*/ 404 h 558"/>
              <a:gd name="T50" fmla="*/ 67 w 204"/>
              <a:gd name="T51" fmla="*/ 396 h 558"/>
              <a:gd name="T52" fmla="*/ 69 w 204"/>
              <a:gd name="T53" fmla="*/ 386 h 558"/>
              <a:gd name="T54" fmla="*/ 65 w 204"/>
              <a:gd name="T55" fmla="*/ 375 h 558"/>
              <a:gd name="T56" fmla="*/ 56 w 204"/>
              <a:gd name="T57" fmla="*/ 368 h 558"/>
              <a:gd name="T58" fmla="*/ 51 w 204"/>
              <a:gd name="T59" fmla="*/ 371 h 558"/>
              <a:gd name="T60" fmla="*/ 46 w 204"/>
              <a:gd name="T61" fmla="*/ 362 h 558"/>
              <a:gd name="T62" fmla="*/ 44 w 204"/>
              <a:gd name="T63" fmla="*/ 350 h 558"/>
              <a:gd name="T64" fmla="*/ 36 w 204"/>
              <a:gd name="T65" fmla="*/ 344 h 558"/>
              <a:gd name="T66" fmla="*/ 31 w 204"/>
              <a:gd name="T67" fmla="*/ 332 h 558"/>
              <a:gd name="T68" fmla="*/ 28 w 204"/>
              <a:gd name="T69" fmla="*/ 324 h 558"/>
              <a:gd name="T70" fmla="*/ 33 w 204"/>
              <a:gd name="T71" fmla="*/ 314 h 558"/>
              <a:gd name="T72" fmla="*/ 42 w 204"/>
              <a:gd name="T73" fmla="*/ 313 h 558"/>
              <a:gd name="T74" fmla="*/ 47 w 204"/>
              <a:gd name="T75" fmla="*/ 303 h 558"/>
              <a:gd name="T76" fmla="*/ 57 w 204"/>
              <a:gd name="T77" fmla="*/ 301 h 558"/>
              <a:gd name="T78" fmla="*/ 59 w 204"/>
              <a:gd name="T79" fmla="*/ 291 h 558"/>
              <a:gd name="T80" fmla="*/ 56 w 204"/>
              <a:gd name="T81" fmla="*/ 286 h 558"/>
              <a:gd name="T82" fmla="*/ 70 w 204"/>
              <a:gd name="T83" fmla="*/ 283 h 558"/>
              <a:gd name="T84" fmla="*/ 85 w 204"/>
              <a:gd name="T85" fmla="*/ 283 h 558"/>
              <a:gd name="T86" fmla="*/ 109 w 204"/>
              <a:gd name="T87" fmla="*/ 283 h 558"/>
              <a:gd name="T88" fmla="*/ 139 w 204"/>
              <a:gd name="T89" fmla="*/ 283 h 558"/>
              <a:gd name="T90" fmla="*/ 149 w 204"/>
              <a:gd name="T91" fmla="*/ 268 h 558"/>
              <a:gd name="T92" fmla="*/ 150 w 204"/>
              <a:gd name="T93" fmla="*/ 228 h 558"/>
              <a:gd name="T94" fmla="*/ 150 w 204"/>
              <a:gd name="T95" fmla="*/ 190 h 558"/>
              <a:gd name="T96" fmla="*/ 150 w 204"/>
              <a:gd name="T97" fmla="*/ 165 h 558"/>
              <a:gd name="T98" fmla="*/ 150 w 204"/>
              <a:gd name="T99" fmla="*/ 138 h 558"/>
              <a:gd name="T100" fmla="*/ 150 w 204"/>
              <a:gd name="T101" fmla="*/ 116 h 558"/>
              <a:gd name="T102" fmla="*/ 168 w 204"/>
              <a:gd name="T103" fmla="*/ 103 h 558"/>
              <a:gd name="T104" fmla="*/ 170 w 204"/>
              <a:gd name="T105" fmla="*/ 87 h 558"/>
              <a:gd name="T106" fmla="*/ 170 w 204"/>
              <a:gd name="T107" fmla="*/ 58 h 558"/>
              <a:gd name="T108" fmla="*/ 170 w 204"/>
              <a:gd name="T109" fmla="*/ 20 h 558"/>
              <a:gd name="T110" fmla="*/ 172 w 204"/>
              <a:gd name="T111" fmla="*/ 7 h 558"/>
              <a:gd name="T112" fmla="*/ 180 w 204"/>
              <a:gd name="T113" fmla="*/ 9 h 558"/>
              <a:gd name="T114" fmla="*/ 188 w 204"/>
              <a:gd name="T115" fmla="*/ 9 h 558"/>
              <a:gd name="T116" fmla="*/ 194 w 204"/>
              <a:gd name="T117" fmla="*/ 7 h 558"/>
              <a:gd name="T118" fmla="*/ 203 w 204"/>
              <a:gd name="T119" fmla="*/ 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558">
                <a:moveTo>
                  <a:pt x="20" y="558"/>
                </a:moveTo>
                <a:lnTo>
                  <a:pt x="21" y="558"/>
                </a:lnTo>
                <a:lnTo>
                  <a:pt x="21" y="556"/>
                </a:lnTo>
                <a:lnTo>
                  <a:pt x="23" y="556"/>
                </a:lnTo>
                <a:lnTo>
                  <a:pt x="23" y="554"/>
                </a:lnTo>
                <a:lnTo>
                  <a:pt x="23" y="553"/>
                </a:lnTo>
                <a:lnTo>
                  <a:pt x="25" y="553"/>
                </a:lnTo>
                <a:lnTo>
                  <a:pt x="25" y="551"/>
                </a:lnTo>
                <a:lnTo>
                  <a:pt x="25" y="549"/>
                </a:lnTo>
                <a:lnTo>
                  <a:pt x="26" y="549"/>
                </a:lnTo>
                <a:lnTo>
                  <a:pt x="26" y="548"/>
                </a:lnTo>
                <a:lnTo>
                  <a:pt x="26" y="546"/>
                </a:lnTo>
                <a:lnTo>
                  <a:pt x="28" y="545"/>
                </a:lnTo>
                <a:lnTo>
                  <a:pt x="28" y="543"/>
                </a:lnTo>
                <a:lnTo>
                  <a:pt x="26" y="541"/>
                </a:lnTo>
                <a:lnTo>
                  <a:pt x="25" y="541"/>
                </a:lnTo>
                <a:lnTo>
                  <a:pt x="25" y="540"/>
                </a:lnTo>
                <a:lnTo>
                  <a:pt x="23" y="540"/>
                </a:lnTo>
                <a:lnTo>
                  <a:pt x="23" y="538"/>
                </a:lnTo>
                <a:lnTo>
                  <a:pt x="23" y="536"/>
                </a:lnTo>
                <a:lnTo>
                  <a:pt x="21" y="536"/>
                </a:lnTo>
                <a:lnTo>
                  <a:pt x="23" y="536"/>
                </a:lnTo>
                <a:lnTo>
                  <a:pt x="23" y="535"/>
                </a:lnTo>
                <a:lnTo>
                  <a:pt x="23" y="533"/>
                </a:lnTo>
                <a:lnTo>
                  <a:pt x="25" y="533"/>
                </a:lnTo>
                <a:lnTo>
                  <a:pt x="25" y="531"/>
                </a:lnTo>
                <a:lnTo>
                  <a:pt x="25" y="530"/>
                </a:lnTo>
                <a:lnTo>
                  <a:pt x="25" y="528"/>
                </a:lnTo>
                <a:lnTo>
                  <a:pt x="25" y="527"/>
                </a:lnTo>
                <a:lnTo>
                  <a:pt x="26" y="527"/>
                </a:lnTo>
                <a:lnTo>
                  <a:pt x="28" y="527"/>
                </a:lnTo>
                <a:lnTo>
                  <a:pt x="29" y="525"/>
                </a:lnTo>
                <a:lnTo>
                  <a:pt x="31" y="523"/>
                </a:lnTo>
                <a:lnTo>
                  <a:pt x="31" y="522"/>
                </a:lnTo>
                <a:lnTo>
                  <a:pt x="31" y="520"/>
                </a:lnTo>
                <a:lnTo>
                  <a:pt x="31" y="518"/>
                </a:lnTo>
                <a:lnTo>
                  <a:pt x="33" y="517"/>
                </a:lnTo>
                <a:lnTo>
                  <a:pt x="34" y="517"/>
                </a:lnTo>
                <a:lnTo>
                  <a:pt x="34" y="515"/>
                </a:lnTo>
                <a:lnTo>
                  <a:pt x="36" y="515"/>
                </a:lnTo>
                <a:lnTo>
                  <a:pt x="36" y="513"/>
                </a:lnTo>
                <a:lnTo>
                  <a:pt x="38" y="513"/>
                </a:lnTo>
                <a:lnTo>
                  <a:pt x="39" y="513"/>
                </a:lnTo>
                <a:lnTo>
                  <a:pt x="39" y="512"/>
                </a:lnTo>
                <a:lnTo>
                  <a:pt x="39" y="510"/>
                </a:lnTo>
                <a:lnTo>
                  <a:pt x="39" y="509"/>
                </a:lnTo>
                <a:lnTo>
                  <a:pt x="41" y="509"/>
                </a:lnTo>
                <a:lnTo>
                  <a:pt x="41" y="507"/>
                </a:lnTo>
                <a:lnTo>
                  <a:pt x="39" y="507"/>
                </a:lnTo>
                <a:lnTo>
                  <a:pt x="38" y="507"/>
                </a:lnTo>
                <a:lnTo>
                  <a:pt x="36" y="507"/>
                </a:lnTo>
                <a:lnTo>
                  <a:pt x="36" y="509"/>
                </a:lnTo>
                <a:lnTo>
                  <a:pt x="34" y="509"/>
                </a:lnTo>
                <a:lnTo>
                  <a:pt x="33" y="509"/>
                </a:lnTo>
                <a:lnTo>
                  <a:pt x="33" y="507"/>
                </a:lnTo>
                <a:lnTo>
                  <a:pt x="31" y="507"/>
                </a:lnTo>
                <a:lnTo>
                  <a:pt x="31" y="505"/>
                </a:lnTo>
                <a:lnTo>
                  <a:pt x="29" y="505"/>
                </a:lnTo>
                <a:lnTo>
                  <a:pt x="28" y="504"/>
                </a:lnTo>
                <a:lnTo>
                  <a:pt x="26" y="504"/>
                </a:lnTo>
                <a:lnTo>
                  <a:pt x="25" y="502"/>
                </a:lnTo>
                <a:lnTo>
                  <a:pt x="25" y="500"/>
                </a:lnTo>
                <a:lnTo>
                  <a:pt x="26" y="500"/>
                </a:lnTo>
                <a:lnTo>
                  <a:pt x="26" y="499"/>
                </a:lnTo>
                <a:lnTo>
                  <a:pt x="26" y="497"/>
                </a:lnTo>
                <a:lnTo>
                  <a:pt x="26" y="496"/>
                </a:lnTo>
                <a:lnTo>
                  <a:pt x="25" y="494"/>
                </a:lnTo>
                <a:lnTo>
                  <a:pt x="25" y="492"/>
                </a:lnTo>
                <a:lnTo>
                  <a:pt x="23" y="492"/>
                </a:lnTo>
                <a:lnTo>
                  <a:pt x="21" y="487"/>
                </a:lnTo>
                <a:lnTo>
                  <a:pt x="20" y="486"/>
                </a:lnTo>
                <a:lnTo>
                  <a:pt x="18" y="486"/>
                </a:lnTo>
                <a:lnTo>
                  <a:pt x="16" y="486"/>
                </a:lnTo>
                <a:lnTo>
                  <a:pt x="15" y="486"/>
                </a:lnTo>
                <a:lnTo>
                  <a:pt x="13" y="486"/>
                </a:lnTo>
                <a:lnTo>
                  <a:pt x="13" y="487"/>
                </a:lnTo>
                <a:lnTo>
                  <a:pt x="11" y="487"/>
                </a:lnTo>
                <a:lnTo>
                  <a:pt x="10" y="487"/>
                </a:lnTo>
                <a:lnTo>
                  <a:pt x="8" y="489"/>
                </a:lnTo>
                <a:lnTo>
                  <a:pt x="7" y="489"/>
                </a:lnTo>
                <a:lnTo>
                  <a:pt x="5" y="489"/>
                </a:lnTo>
                <a:lnTo>
                  <a:pt x="3" y="489"/>
                </a:lnTo>
                <a:lnTo>
                  <a:pt x="3" y="487"/>
                </a:lnTo>
                <a:lnTo>
                  <a:pt x="2" y="487"/>
                </a:lnTo>
                <a:lnTo>
                  <a:pt x="2" y="486"/>
                </a:lnTo>
                <a:lnTo>
                  <a:pt x="2" y="484"/>
                </a:lnTo>
                <a:lnTo>
                  <a:pt x="3" y="482"/>
                </a:lnTo>
                <a:lnTo>
                  <a:pt x="3" y="481"/>
                </a:lnTo>
                <a:lnTo>
                  <a:pt x="5" y="479"/>
                </a:lnTo>
                <a:lnTo>
                  <a:pt x="5" y="478"/>
                </a:lnTo>
                <a:lnTo>
                  <a:pt x="7" y="478"/>
                </a:lnTo>
                <a:lnTo>
                  <a:pt x="7" y="476"/>
                </a:lnTo>
                <a:lnTo>
                  <a:pt x="7" y="474"/>
                </a:lnTo>
                <a:lnTo>
                  <a:pt x="5" y="474"/>
                </a:lnTo>
                <a:lnTo>
                  <a:pt x="5" y="473"/>
                </a:lnTo>
                <a:lnTo>
                  <a:pt x="5" y="471"/>
                </a:lnTo>
                <a:lnTo>
                  <a:pt x="3" y="469"/>
                </a:lnTo>
                <a:lnTo>
                  <a:pt x="3" y="468"/>
                </a:lnTo>
                <a:lnTo>
                  <a:pt x="3" y="466"/>
                </a:lnTo>
                <a:lnTo>
                  <a:pt x="3" y="464"/>
                </a:lnTo>
                <a:lnTo>
                  <a:pt x="2" y="464"/>
                </a:lnTo>
                <a:lnTo>
                  <a:pt x="2" y="463"/>
                </a:lnTo>
                <a:lnTo>
                  <a:pt x="2" y="461"/>
                </a:lnTo>
                <a:lnTo>
                  <a:pt x="0" y="461"/>
                </a:lnTo>
                <a:lnTo>
                  <a:pt x="0" y="460"/>
                </a:lnTo>
                <a:lnTo>
                  <a:pt x="2" y="460"/>
                </a:lnTo>
                <a:lnTo>
                  <a:pt x="0" y="458"/>
                </a:lnTo>
                <a:lnTo>
                  <a:pt x="0" y="456"/>
                </a:lnTo>
                <a:lnTo>
                  <a:pt x="0" y="455"/>
                </a:lnTo>
                <a:lnTo>
                  <a:pt x="0" y="453"/>
                </a:lnTo>
                <a:lnTo>
                  <a:pt x="0" y="451"/>
                </a:lnTo>
                <a:lnTo>
                  <a:pt x="0" y="450"/>
                </a:lnTo>
                <a:lnTo>
                  <a:pt x="0" y="448"/>
                </a:lnTo>
                <a:lnTo>
                  <a:pt x="0" y="446"/>
                </a:lnTo>
                <a:lnTo>
                  <a:pt x="0" y="445"/>
                </a:lnTo>
                <a:lnTo>
                  <a:pt x="0" y="443"/>
                </a:lnTo>
                <a:lnTo>
                  <a:pt x="0" y="442"/>
                </a:lnTo>
                <a:lnTo>
                  <a:pt x="0" y="440"/>
                </a:lnTo>
                <a:lnTo>
                  <a:pt x="0" y="438"/>
                </a:lnTo>
                <a:lnTo>
                  <a:pt x="2" y="438"/>
                </a:lnTo>
                <a:lnTo>
                  <a:pt x="2" y="437"/>
                </a:lnTo>
                <a:lnTo>
                  <a:pt x="3" y="437"/>
                </a:lnTo>
                <a:lnTo>
                  <a:pt x="5" y="437"/>
                </a:lnTo>
                <a:lnTo>
                  <a:pt x="5" y="435"/>
                </a:lnTo>
                <a:lnTo>
                  <a:pt x="7" y="437"/>
                </a:lnTo>
                <a:lnTo>
                  <a:pt x="8" y="437"/>
                </a:lnTo>
                <a:lnTo>
                  <a:pt x="10" y="438"/>
                </a:lnTo>
                <a:lnTo>
                  <a:pt x="11" y="437"/>
                </a:lnTo>
                <a:lnTo>
                  <a:pt x="11" y="435"/>
                </a:lnTo>
                <a:lnTo>
                  <a:pt x="10" y="435"/>
                </a:lnTo>
                <a:lnTo>
                  <a:pt x="11" y="433"/>
                </a:lnTo>
                <a:lnTo>
                  <a:pt x="11" y="432"/>
                </a:lnTo>
                <a:lnTo>
                  <a:pt x="11" y="430"/>
                </a:lnTo>
                <a:lnTo>
                  <a:pt x="11" y="429"/>
                </a:lnTo>
                <a:lnTo>
                  <a:pt x="11" y="427"/>
                </a:lnTo>
                <a:lnTo>
                  <a:pt x="11" y="425"/>
                </a:lnTo>
                <a:lnTo>
                  <a:pt x="11" y="424"/>
                </a:lnTo>
                <a:lnTo>
                  <a:pt x="13" y="424"/>
                </a:lnTo>
                <a:lnTo>
                  <a:pt x="13" y="422"/>
                </a:lnTo>
                <a:lnTo>
                  <a:pt x="15" y="422"/>
                </a:lnTo>
                <a:lnTo>
                  <a:pt x="16" y="422"/>
                </a:lnTo>
                <a:lnTo>
                  <a:pt x="18" y="422"/>
                </a:lnTo>
                <a:lnTo>
                  <a:pt x="20" y="424"/>
                </a:lnTo>
                <a:lnTo>
                  <a:pt x="21" y="424"/>
                </a:lnTo>
                <a:lnTo>
                  <a:pt x="23" y="425"/>
                </a:lnTo>
                <a:lnTo>
                  <a:pt x="25" y="425"/>
                </a:lnTo>
                <a:lnTo>
                  <a:pt x="26" y="425"/>
                </a:lnTo>
                <a:lnTo>
                  <a:pt x="26" y="427"/>
                </a:lnTo>
                <a:lnTo>
                  <a:pt x="28" y="427"/>
                </a:lnTo>
                <a:lnTo>
                  <a:pt x="29" y="425"/>
                </a:lnTo>
                <a:lnTo>
                  <a:pt x="31" y="425"/>
                </a:lnTo>
                <a:lnTo>
                  <a:pt x="33" y="425"/>
                </a:lnTo>
                <a:lnTo>
                  <a:pt x="33" y="424"/>
                </a:lnTo>
                <a:lnTo>
                  <a:pt x="34" y="424"/>
                </a:lnTo>
                <a:lnTo>
                  <a:pt x="36" y="424"/>
                </a:lnTo>
                <a:lnTo>
                  <a:pt x="38" y="424"/>
                </a:lnTo>
                <a:lnTo>
                  <a:pt x="39" y="424"/>
                </a:lnTo>
                <a:lnTo>
                  <a:pt x="39" y="422"/>
                </a:lnTo>
                <a:lnTo>
                  <a:pt x="39" y="419"/>
                </a:lnTo>
                <a:lnTo>
                  <a:pt x="38" y="419"/>
                </a:lnTo>
                <a:lnTo>
                  <a:pt x="38" y="417"/>
                </a:lnTo>
                <a:lnTo>
                  <a:pt x="39" y="417"/>
                </a:lnTo>
                <a:lnTo>
                  <a:pt x="39" y="415"/>
                </a:lnTo>
                <a:lnTo>
                  <a:pt x="41" y="414"/>
                </a:lnTo>
                <a:lnTo>
                  <a:pt x="42" y="412"/>
                </a:lnTo>
                <a:lnTo>
                  <a:pt x="44" y="411"/>
                </a:lnTo>
                <a:lnTo>
                  <a:pt x="46" y="411"/>
                </a:lnTo>
                <a:lnTo>
                  <a:pt x="47" y="411"/>
                </a:lnTo>
                <a:lnTo>
                  <a:pt x="49" y="409"/>
                </a:lnTo>
                <a:lnTo>
                  <a:pt x="51" y="407"/>
                </a:lnTo>
                <a:lnTo>
                  <a:pt x="52" y="406"/>
                </a:lnTo>
                <a:lnTo>
                  <a:pt x="54" y="404"/>
                </a:lnTo>
                <a:lnTo>
                  <a:pt x="56" y="404"/>
                </a:lnTo>
                <a:lnTo>
                  <a:pt x="60" y="404"/>
                </a:lnTo>
                <a:lnTo>
                  <a:pt x="62" y="404"/>
                </a:lnTo>
                <a:lnTo>
                  <a:pt x="64" y="406"/>
                </a:lnTo>
                <a:lnTo>
                  <a:pt x="67" y="406"/>
                </a:lnTo>
                <a:lnTo>
                  <a:pt x="65" y="404"/>
                </a:lnTo>
                <a:lnTo>
                  <a:pt x="65" y="402"/>
                </a:lnTo>
                <a:lnTo>
                  <a:pt x="65" y="399"/>
                </a:lnTo>
                <a:lnTo>
                  <a:pt x="65" y="397"/>
                </a:lnTo>
                <a:lnTo>
                  <a:pt x="67" y="396"/>
                </a:lnTo>
                <a:lnTo>
                  <a:pt x="69" y="394"/>
                </a:lnTo>
                <a:lnTo>
                  <a:pt x="70" y="393"/>
                </a:lnTo>
                <a:lnTo>
                  <a:pt x="70" y="391"/>
                </a:lnTo>
                <a:lnTo>
                  <a:pt x="70" y="389"/>
                </a:lnTo>
                <a:lnTo>
                  <a:pt x="70" y="388"/>
                </a:lnTo>
                <a:lnTo>
                  <a:pt x="70" y="386"/>
                </a:lnTo>
                <a:lnTo>
                  <a:pt x="69" y="386"/>
                </a:lnTo>
                <a:lnTo>
                  <a:pt x="67" y="384"/>
                </a:lnTo>
                <a:lnTo>
                  <a:pt x="67" y="383"/>
                </a:lnTo>
                <a:lnTo>
                  <a:pt x="65" y="381"/>
                </a:lnTo>
                <a:lnTo>
                  <a:pt x="65" y="380"/>
                </a:lnTo>
                <a:lnTo>
                  <a:pt x="65" y="378"/>
                </a:lnTo>
                <a:lnTo>
                  <a:pt x="65" y="376"/>
                </a:lnTo>
                <a:lnTo>
                  <a:pt x="65" y="375"/>
                </a:lnTo>
                <a:lnTo>
                  <a:pt x="64" y="373"/>
                </a:lnTo>
                <a:lnTo>
                  <a:pt x="64" y="371"/>
                </a:lnTo>
                <a:lnTo>
                  <a:pt x="62" y="371"/>
                </a:lnTo>
                <a:lnTo>
                  <a:pt x="60" y="370"/>
                </a:lnTo>
                <a:lnTo>
                  <a:pt x="59" y="370"/>
                </a:lnTo>
                <a:lnTo>
                  <a:pt x="57" y="370"/>
                </a:lnTo>
                <a:lnTo>
                  <a:pt x="56" y="368"/>
                </a:lnTo>
                <a:lnTo>
                  <a:pt x="54" y="368"/>
                </a:lnTo>
                <a:lnTo>
                  <a:pt x="54" y="370"/>
                </a:lnTo>
                <a:lnTo>
                  <a:pt x="54" y="371"/>
                </a:lnTo>
                <a:lnTo>
                  <a:pt x="52" y="371"/>
                </a:lnTo>
                <a:lnTo>
                  <a:pt x="52" y="373"/>
                </a:lnTo>
                <a:lnTo>
                  <a:pt x="51" y="373"/>
                </a:lnTo>
                <a:lnTo>
                  <a:pt x="51" y="371"/>
                </a:lnTo>
                <a:lnTo>
                  <a:pt x="49" y="371"/>
                </a:lnTo>
                <a:lnTo>
                  <a:pt x="49" y="370"/>
                </a:lnTo>
                <a:lnTo>
                  <a:pt x="49" y="368"/>
                </a:lnTo>
                <a:lnTo>
                  <a:pt x="49" y="366"/>
                </a:lnTo>
                <a:lnTo>
                  <a:pt x="47" y="365"/>
                </a:lnTo>
                <a:lnTo>
                  <a:pt x="46" y="363"/>
                </a:lnTo>
                <a:lnTo>
                  <a:pt x="46" y="362"/>
                </a:lnTo>
                <a:lnTo>
                  <a:pt x="46" y="360"/>
                </a:lnTo>
                <a:lnTo>
                  <a:pt x="46" y="358"/>
                </a:lnTo>
                <a:lnTo>
                  <a:pt x="44" y="358"/>
                </a:lnTo>
                <a:lnTo>
                  <a:pt x="44" y="357"/>
                </a:lnTo>
                <a:lnTo>
                  <a:pt x="44" y="355"/>
                </a:lnTo>
                <a:lnTo>
                  <a:pt x="44" y="353"/>
                </a:lnTo>
                <a:lnTo>
                  <a:pt x="44" y="350"/>
                </a:lnTo>
                <a:lnTo>
                  <a:pt x="42" y="350"/>
                </a:lnTo>
                <a:lnTo>
                  <a:pt x="42" y="348"/>
                </a:lnTo>
                <a:lnTo>
                  <a:pt x="41" y="348"/>
                </a:lnTo>
                <a:lnTo>
                  <a:pt x="41" y="347"/>
                </a:lnTo>
                <a:lnTo>
                  <a:pt x="39" y="347"/>
                </a:lnTo>
                <a:lnTo>
                  <a:pt x="36" y="345"/>
                </a:lnTo>
                <a:lnTo>
                  <a:pt x="36" y="344"/>
                </a:lnTo>
                <a:lnTo>
                  <a:pt x="34" y="340"/>
                </a:lnTo>
                <a:lnTo>
                  <a:pt x="34" y="339"/>
                </a:lnTo>
                <a:lnTo>
                  <a:pt x="34" y="337"/>
                </a:lnTo>
                <a:lnTo>
                  <a:pt x="34" y="335"/>
                </a:lnTo>
                <a:lnTo>
                  <a:pt x="34" y="334"/>
                </a:lnTo>
                <a:lnTo>
                  <a:pt x="33" y="334"/>
                </a:lnTo>
                <a:lnTo>
                  <a:pt x="31" y="332"/>
                </a:lnTo>
                <a:lnTo>
                  <a:pt x="31" y="330"/>
                </a:lnTo>
                <a:lnTo>
                  <a:pt x="31" y="329"/>
                </a:lnTo>
                <a:lnTo>
                  <a:pt x="29" y="329"/>
                </a:lnTo>
                <a:lnTo>
                  <a:pt x="28" y="329"/>
                </a:lnTo>
                <a:lnTo>
                  <a:pt x="28" y="327"/>
                </a:lnTo>
                <a:lnTo>
                  <a:pt x="28" y="326"/>
                </a:lnTo>
                <a:lnTo>
                  <a:pt x="28" y="324"/>
                </a:lnTo>
                <a:lnTo>
                  <a:pt x="26" y="321"/>
                </a:lnTo>
                <a:lnTo>
                  <a:pt x="26" y="317"/>
                </a:lnTo>
                <a:lnTo>
                  <a:pt x="28" y="317"/>
                </a:lnTo>
                <a:lnTo>
                  <a:pt x="28" y="316"/>
                </a:lnTo>
                <a:lnTo>
                  <a:pt x="29" y="314"/>
                </a:lnTo>
                <a:lnTo>
                  <a:pt x="31" y="314"/>
                </a:lnTo>
                <a:lnTo>
                  <a:pt x="33" y="314"/>
                </a:lnTo>
                <a:lnTo>
                  <a:pt x="34" y="313"/>
                </a:lnTo>
                <a:lnTo>
                  <a:pt x="36" y="313"/>
                </a:lnTo>
                <a:lnTo>
                  <a:pt x="36" y="311"/>
                </a:lnTo>
                <a:lnTo>
                  <a:pt x="38" y="311"/>
                </a:lnTo>
                <a:lnTo>
                  <a:pt x="39" y="311"/>
                </a:lnTo>
                <a:lnTo>
                  <a:pt x="41" y="311"/>
                </a:lnTo>
                <a:lnTo>
                  <a:pt x="42" y="313"/>
                </a:lnTo>
                <a:lnTo>
                  <a:pt x="42" y="311"/>
                </a:lnTo>
                <a:lnTo>
                  <a:pt x="44" y="311"/>
                </a:lnTo>
                <a:lnTo>
                  <a:pt x="44" y="309"/>
                </a:lnTo>
                <a:lnTo>
                  <a:pt x="46" y="308"/>
                </a:lnTo>
                <a:lnTo>
                  <a:pt x="47" y="306"/>
                </a:lnTo>
                <a:lnTo>
                  <a:pt x="47" y="304"/>
                </a:lnTo>
                <a:lnTo>
                  <a:pt x="47" y="303"/>
                </a:lnTo>
                <a:lnTo>
                  <a:pt x="49" y="301"/>
                </a:lnTo>
                <a:lnTo>
                  <a:pt x="49" y="299"/>
                </a:lnTo>
                <a:lnTo>
                  <a:pt x="51" y="299"/>
                </a:lnTo>
                <a:lnTo>
                  <a:pt x="52" y="299"/>
                </a:lnTo>
                <a:lnTo>
                  <a:pt x="54" y="301"/>
                </a:lnTo>
                <a:lnTo>
                  <a:pt x="56" y="301"/>
                </a:lnTo>
                <a:lnTo>
                  <a:pt x="57" y="301"/>
                </a:lnTo>
                <a:lnTo>
                  <a:pt x="56" y="299"/>
                </a:lnTo>
                <a:lnTo>
                  <a:pt x="56" y="298"/>
                </a:lnTo>
                <a:lnTo>
                  <a:pt x="57" y="296"/>
                </a:lnTo>
                <a:lnTo>
                  <a:pt x="56" y="295"/>
                </a:lnTo>
                <a:lnTo>
                  <a:pt x="57" y="295"/>
                </a:lnTo>
                <a:lnTo>
                  <a:pt x="57" y="293"/>
                </a:lnTo>
                <a:lnTo>
                  <a:pt x="59" y="291"/>
                </a:lnTo>
                <a:lnTo>
                  <a:pt x="59" y="290"/>
                </a:lnTo>
                <a:lnTo>
                  <a:pt x="57" y="290"/>
                </a:lnTo>
                <a:lnTo>
                  <a:pt x="57" y="288"/>
                </a:lnTo>
                <a:lnTo>
                  <a:pt x="59" y="288"/>
                </a:lnTo>
                <a:lnTo>
                  <a:pt x="59" y="286"/>
                </a:lnTo>
                <a:lnTo>
                  <a:pt x="57" y="286"/>
                </a:lnTo>
                <a:lnTo>
                  <a:pt x="56" y="286"/>
                </a:lnTo>
                <a:lnTo>
                  <a:pt x="54" y="286"/>
                </a:lnTo>
                <a:lnTo>
                  <a:pt x="54" y="285"/>
                </a:lnTo>
                <a:lnTo>
                  <a:pt x="52" y="285"/>
                </a:lnTo>
                <a:lnTo>
                  <a:pt x="51" y="285"/>
                </a:lnTo>
                <a:lnTo>
                  <a:pt x="51" y="283"/>
                </a:lnTo>
                <a:lnTo>
                  <a:pt x="64" y="283"/>
                </a:lnTo>
                <a:lnTo>
                  <a:pt x="70" y="283"/>
                </a:lnTo>
                <a:lnTo>
                  <a:pt x="74" y="283"/>
                </a:lnTo>
                <a:lnTo>
                  <a:pt x="77" y="283"/>
                </a:lnTo>
                <a:lnTo>
                  <a:pt x="78" y="283"/>
                </a:lnTo>
                <a:lnTo>
                  <a:pt x="80" y="283"/>
                </a:lnTo>
                <a:lnTo>
                  <a:pt x="82" y="283"/>
                </a:lnTo>
                <a:lnTo>
                  <a:pt x="83" y="283"/>
                </a:lnTo>
                <a:lnTo>
                  <a:pt x="85" y="283"/>
                </a:lnTo>
                <a:lnTo>
                  <a:pt x="87" y="283"/>
                </a:lnTo>
                <a:lnTo>
                  <a:pt x="90" y="283"/>
                </a:lnTo>
                <a:lnTo>
                  <a:pt x="91" y="283"/>
                </a:lnTo>
                <a:lnTo>
                  <a:pt x="100" y="283"/>
                </a:lnTo>
                <a:lnTo>
                  <a:pt x="101" y="283"/>
                </a:lnTo>
                <a:lnTo>
                  <a:pt x="108" y="283"/>
                </a:lnTo>
                <a:lnTo>
                  <a:pt x="109" y="283"/>
                </a:lnTo>
                <a:lnTo>
                  <a:pt x="113" y="283"/>
                </a:lnTo>
                <a:lnTo>
                  <a:pt x="114" y="283"/>
                </a:lnTo>
                <a:lnTo>
                  <a:pt x="116" y="283"/>
                </a:lnTo>
                <a:lnTo>
                  <a:pt x="124" y="283"/>
                </a:lnTo>
                <a:lnTo>
                  <a:pt x="134" y="283"/>
                </a:lnTo>
                <a:lnTo>
                  <a:pt x="137" y="283"/>
                </a:lnTo>
                <a:lnTo>
                  <a:pt x="139" y="283"/>
                </a:lnTo>
                <a:lnTo>
                  <a:pt x="141" y="283"/>
                </a:lnTo>
                <a:lnTo>
                  <a:pt x="144" y="283"/>
                </a:lnTo>
                <a:lnTo>
                  <a:pt x="149" y="283"/>
                </a:lnTo>
                <a:lnTo>
                  <a:pt x="149" y="278"/>
                </a:lnTo>
                <a:lnTo>
                  <a:pt x="149" y="273"/>
                </a:lnTo>
                <a:lnTo>
                  <a:pt x="149" y="270"/>
                </a:lnTo>
                <a:lnTo>
                  <a:pt x="149" y="268"/>
                </a:lnTo>
                <a:lnTo>
                  <a:pt x="149" y="263"/>
                </a:lnTo>
                <a:lnTo>
                  <a:pt x="149" y="254"/>
                </a:lnTo>
                <a:lnTo>
                  <a:pt x="149" y="247"/>
                </a:lnTo>
                <a:lnTo>
                  <a:pt x="150" y="239"/>
                </a:lnTo>
                <a:lnTo>
                  <a:pt x="150" y="236"/>
                </a:lnTo>
                <a:lnTo>
                  <a:pt x="150" y="229"/>
                </a:lnTo>
                <a:lnTo>
                  <a:pt x="150" y="228"/>
                </a:lnTo>
                <a:lnTo>
                  <a:pt x="150" y="224"/>
                </a:lnTo>
                <a:lnTo>
                  <a:pt x="150" y="223"/>
                </a:lnTo>
                <a:lnTo>
                  <a:pt x="149" y="210"/>
                </a:lnTo>
                <a:lnTo>
                  <a:pt x="149" y="205"/>
                </a:lnTo>
                <a:lnTo>
                  <a:pt x="150" y="197"/>
                </a:lnTo>
                <a:lnTo>
                  <a:pt x="150" y="193"/>
                </a:lnTo>
                <a:lnTo>
                  <a:pt x="150" y="190"/>
                </a:lnTo>
                <a:lnTo>
                  <a:pt x="150" y="188"/>
                </a:lnTo>
                <a:lnTo>
                  <a:pt x="150" y="182"/>
                </a:lnTo>
                <a:lnTo>
                  <a:pt x="150" y="177"/>
                </a:lnTo>
                <a:lnTo>
                  <a:pt x="150" y="175"/>
                </a:lnTo>
                <a:lnTo>
                  <a:pt x="150" y="170"/>
                </a:lnTo>
                <a:lnTo>
                  <a:pt x="150" y="167"/>
                </a:lnTo>
                <a:lnTo>
                  <a:pt x="150" y="165"/>
                </a:lnTo>
                <a:lnTo>
                  <a:pt x="150" y="164"/>
                </a:lnTo>
                <a:lnTo>
                  <a:pt x="150" y="162"/>
                </a:lnTo>
                <a:lnTo>
                  <a:pt x="150" y="159"/>
                </a:lnTo>
                <a:lnTo>
                  <a:pt x="150" y="156"/>
                </a:lnTo>
                <a:lnTo>
                  <a:pt x="150" y="152"/>
                </a:lnTo>
                <a:lnTo>
                  <a:pt x="150" y="147"/>
                </a:lnTo>
                <a:lnTo>
                  <a:pt x="150" y="138"/>
                </a:lnTo>
                <a:lnTo>
                  <a:pt x="150" y="136"/>
                </a:lnTo>
                <a:lnTo>
                  <a:pt x="150" y="134"/>
                </a:lnTo>
                <a:lnTo>
                  <a:pt x="150" y="131"/>
                </a:lnTo>
                <a:lnTo>
                  <a:pt x="150" y="130"/>
                </a:lnTo>
                <a:lnTo>
                  <a:pt x="150" y="126"/>
                </a:lnTo>
                <a:lnTo>
                  <a:pt x="150" y="120"/>
                </a:lnTo>
                <a:lnTo>
                  <a:pt x="150" y="116"/>
                </a:lnTo>
                <a:lnTo>
                  <a:pt x="167" y="116"/>
                </a:lnTo>
                <a:lnTo>
                  <a:pt x="168" y="116"/>
                </a:lnTo>
                <a:lnTo>
                  <a:pt x="168" y="113"/>
                </a:lnTo>
                <a:lnTo>
                  <a:pt x="168" y="112"/>
                </a:lnTo>
                <a:lnTo>
                  <a:pt x="168" y="110"/>
                </a:lnTo>
                <a:lnTo>
                  <a:pt x="168" y="108"/>
                </a:lnTo>
                <a:lnTo>
                  <a:pt x="168" y="103"/>
                </a:lnTo>
                <a:lnTo>
                  <a:pt x="168" y="98"/>
                </a:lnTo>
                <a:lnTo>
                  <a:pt x="170" y="97"/>
                </a:lnTo>
                <a:lnTo>
                  <a:pt x="170" y="95"/>
                </a:lnTo>
                <a:lnTo>
                  <a:pt x="170" y="94"/>
                </a:lnTo>
                <a:lnTo>
                  <a:pt x="170" y="92"/>
                </a:lnTo>
                <a:lnTo>
                  <a:pt x="170" y="89"/>
                </a:lnTo>
                <a:lnTo>
                  <a:pt x="170" y="87"/>
                </a:lnTo>
                <a:lnTo>
                  <a:pt x="170" y="82"/>
                </a:lnTo>
                <a:lnTo>
                  <a:pt x="170" y="80"/>
                </a:lnTo>
                <a:lnTo>
                  <a:pt x="170" y="79"/>
                </a:lnTo>
                <a:lnTo>
                  <a:pt x="170" y="77"/>
                </a:lnTo>
                <a:lnTo>
                  <a:pt x="168" y="69"/>
                </a:lnTo>
                <a:lnTo>
                  <a:pt x="170" y="61"/>
                </a:lnTo>
                <a:lnTo>
                  <a:pt x="170" y="58"/>
                </a:lnTo>
                <a:lnTo>
                  <a:pt x="170" y="56"/>
                </a:lnTo>
                <a:lnTo>
                  <a:pt x="170" y="51"/>
                </a:lnTo>
                <a:lnTo>
                  <a:pt x="170" y="49"/>
                </a:lnTo>
                <a:lnTo>
                  <a:pt x="170" y="48"/>
                </a:lnTo>
                <a:lnTo>
                  <a:pt x="170" y="40"/>
                </a:lnTo>
                <a:lnTo>
                  <a:pt x="170" y="27"/>
                </a:lnTo>
                <a:lnTo>
                  <a:pt x="170" y="20"/>
                </a:lnTo>
                <a:lnTo>
                  <a:pt x="170" y="17"/>
                </a:lnTo>
                <a:lnTo>
                  <a:pt x="170" y="15"/>
                </a:lnTo>
                <a:lnTo>
                  <a:pt x="170" y="12"/>
                </a:lnTo>
                <a:lnTo>
                  <a:pt x="170" y="9"/>
                </a:lnTo>
                <a:lnTo>
                  <a:pt x="170" y="7"/>
                </a:lnTo>
                <a:lnTo>
                  <a:pt x="170" y="5"/>
                </a:lnTo>
                <a:lnTo>
                  <a:pt x="172" y="7"/>
                </a:lnTo>
                <a:lnTo>
                  <a:pt x="173" y="9"/>
                </a:lnTo>
                <a:lnTo>
                  <a:pt x="175" y="9"/>
                </a:lnTo>
                <a:lnTo>
                  <a:pt x="176" y="9"/>
                </a:lnTo>
                <a:lnTo>
                  <a:pt x="178" y="9"/>
                </a:lnTo>
                <a:lnTo>
                  <a:pt x="178" y="10"/>
                </a:lnTo>
                <a:lnTo>
                  <a:pt x="180" y="10"/>
                </a:lnTo>
                <a:lnTo>
                  <a:pt x="180" y="9"/>
                </a:lnTo>
                <a:lnTo>
                  <a:pt x="181" y="9"/>
                </a:lnTo>
                <a:lnTo>
                  <a:pt x="183" y="9"/>
                </a:lnTo>
                <a:lnTo>
                  <a:pt x="185" y="9"/>
                </a:lnTo>
                <a:lnTo>
                  <a:pt x="186" y="9"/>
                </a:lnTo>
                <a:lnTo>
                  <a:pt x="188" y="9"/>
                </a:lnTo>
                <a:lnTo>
                  <a:pt x="188" y="10"/>
                </a:lnTo>
                <a:lnTo>
                  <a:pt x="188" y="9"/>
                </a:lnTo>
                <a:lnTo>
                  <a:pt x="188" y="10"/>
                </a:lnTo>
                <a:lnTo>
                  <a:pt x="190" y="10"/>
                </a:lnTo>
                <a:lnTo>
                  <a:pt x="191" y="10"/>
                </a:lnTo>
                <a:lnTo>
                  <a:pt x="191" y="9"/>
                </a:lnTo>
                <a:lnTo>
                  <a:pt x="193" y="9"/>
                </a:lnTo>
                <a:lnTo>
                  <a:pt x="193" y="7"/>
                </a:lnTo>
                <a:lnTo>
                  <a:pt x="194" y="7"/>
                </a:lnTo>
                <a:lnTo>
                  <a:pt x="194" y="5"/>
                </a:lnTo>
                <a:lnTo>
                  <a:pt x="196" y="5"/>
                </a:lnTo>
                <a:lnTo>
                  <a:pt x="196" y="4"/>
                </a:lnTo>
                <a:lnTo>
                  <a:pt x="198" y="4"/>
                </a:lnTo>
                <a:lnTo>
                  <a:pt x="199" y="2"/>
                </a:lnTo>
                <a:lnTo>
                  <a:pt x="201" y="2"/>
                </a:lnTo>
                <a:lnTo>
                  <a:pt x="203" y="2"/>
                </a:lnTo>
                <a:lnTo>
                  <a:pt x="203" y="0"/>
                </a:lnTo>
                <a:lnTo>
                  <a:pt x="204" y="0"/>
                </a:lnTo>
              </a:path>
            </a:pathLst>
          </a:custGeom>
          <a:solidFill>
            <a:schemeClr val="accent5">
              <a:lumMod val="20000"/>
              <a:lumOff val="80000"/>
            </a:schemeClr>
          </a:solidFill>
          <a:ln w="1270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60" name="Freeform 886"/>
          <p:cNvSpPr>
            <a:spLocks/>
          </p:cNvSpPr>
          <p:nvPr/>
        </p:nvSpPr>
        <p:spPr bwMode="auto">
          <a:xfrm>
            <a:off x="4377227" y="1508659"/>
            <a:ext cx="0" cy="2082"/>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61" name="Freeform 887"/>
          <p:cNvSpPr>
            <a:spLocks/>
          </p:cNvSpPr>
          <p:nvPr/>
        </p:nvSpPr>
        <p:spPr bwMode="auto">
          <a:xfrm>
            <a:off x="4377227" y="1508659"/>
            <a:ext cx="0" cy="2082"/>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62" name="Freeform 888"/>
          <p:cNvSpPr>
            <a:spLocks/>
          </p:cNvSpPr>
          <p:nvPr/>
        </p:nvSpPr>
        <p:spPr bwMode="auto">
          <a:xfrm>
            <a:off x="4373180" y="1508659"/>
            <a:ext cx="4047" cy="2082"/>
          </a:xfrm>
          <a:custGeom>
            <a:avLst/>
            <a:gdLst>
              <a:gd name="T0" fmla="*/ 2 w 2"/>
              <a:gd name="T1" fmla="*/ 0 h 1"/>
              <a:gd name="T2" fmla="*/ 2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2" y="1"/>
                </a:lnTo>
                <a:lnTo>
                  <a:pt x="0" y="1"/>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63" name="Freeform 889"/>
          <p:cNvSpPr>
            <a:spLocks/>
          </p:cNvSpPr>
          <p:nvPr/>
        </p:nvSpPr>
        <p:spPr bwMode="auto">
          <a:xfrm>
            <a:off x="2416495" y="1365018"/>
            <a:ext cx="677859" cy="632850"/>
          </a:xfrm>
          <a:custGeom>
            <a:avLst/>
            <a:gdLst>
              <a:gd name="T0" fmla="*/ 112 w 335"/>
              <a:gd name="T1" fmla="*/ 2 h 304"/>
              <a:gd name="T2" fmla="*/ 147 w 335"/>
              <a:gd name="T3" fmla="*/ 2 h 304"/>
              <a:gd name="T4" fmla="*/ 166 w 335"/>
              <a:gd name="T5" fmla="*/ 3 h 304"/>
              <a:gd name="T6" fmla="*/ 193 w 335"/>
              <a:gd name="T7" fmla="*/ 3 h 304"/>
              <a:gd name="T8" fmla="*/ 211 w 335"/>
              <a:gd name="T9" fmla="*/ 12 h 304"/>
              <a:gd name="T10" fmla="*/ 224 w 335"/>
              <a:gd name="T11" fmla="*/ 23 h 304"/>
              <a:gd name="T12" fmla="*/ 237 w 335"/>
              <a:gd name="T13" fmla="*/ 33 h 304"/>
              <a:gd name="T14" fmla="*/ 256 w 335"/>
              <a:gd name="T15" fmla="*/ 36 h 304"/>
              <a:gd name="T16" fmla="*/ 255 w 335"/>
              <a:gd name="T17" fmla="*/ 61 h 304"/>
              <a:gd name="T18" fmla="*/ 255 w 335"/>
              <a:gd name="T19" fmla="*/ 88 h 304"/>
              <a:gd name="T20" fmla="*/ 263 w 335"/>
              <a:gd name="T21" fmla="*/ 105 h 304"/>
              <a:gd name="T22" fmla="*/ 276 w 335"/>
              <a:gd name="T23" fmla="*/ 118 h 304"/>
              <a:gd name="T24" fmla="*/ 286 w 335"/>
              <a:gd name="T25" fmla="*/ 128 h 304"/>
              <a:gd name="T26" fmla="*/ 299 w 335"/>
              <a:gd name="T27" fmla="*/ 141 h 304"/>
              <a:gd name="T28" fmla="*/ 309 w 335"/>
              <a:gd name="T29" fmla="*/ 155 h 304"/>
              <a:gd name="T30" fmla="*/ 318 w 335"/>
              <a:gd name="T31" fmla="*/ 165 h 304"/>
              <a:gd name="T32" fmla="*/ 327 w 335"/>
              <a:gd name="T33" fmla="*/ 172 h 304"/>
              <a:gd name="T34" fmla="*/ 335 w 335"/>
              <a:gd name="T35" fmla="*/ 177 h 304"/>
              <a:gd name="T36" fmla="*/ 335 w 335"/>
              <a:gd name="T37" fmla="*/ 190 h 304"/>
              <a:gd name="T38" fmla="*/ 335 w 335"/>
              <a:gd name="T39" fmla="*/ 203 h 304"/>
              <a:gd name="T40" fmla="*/ 335 w 335"/>
              <a:gd name="T41" fmla="*/ 216 h 304"/>
              <a:gd name="T42" fmla="*/ 333 w 335"/>
              <a:gd name="T43" fmla="*/ 227 h 304"/>
              <a:gd name="T44" fmla="*/ 333 w 335"/>
              <a:gd name="T45" fmla="*/ 242 h 304"/>
              <a:gd name="T46" fmla="*/ 333 w 335"/>
              <a:gd name="T47" fmla="*/ 255 h 304"/>
              <a:gd name="T48" fmla="*/ 333 w 335"/>
              <a:gd name="T49" fmla="*/ 268 h 304"/>
              <a:gd name="T50" fmla="*/ 331 w 335"/>
              <a:gd name="T51" fmla="*/ 284 h 304"/>
              <a:gd name="T52" fmla="*/ 327 w 335"/>
              <a:gd name="T53" fmla="*/ 294 h 304"/>
              <a:gd name="T54" fmla="*/ 313 w 335"/>
              <a:gd name="T55" fmla="*/ 294 h 304"/>
              <a:gd name="T56" fmla="*/ 304 w 335"/>
              <a:gd name="T57" fmla="*/ 286 h 304"/>
              <a:gd name="T58" fmla="*/ 286 w 335"/>
              <a:gd name="T59" fmla="*/ 284 h 304"/>
              <a:gd name="T60" fmla="*/ 286 w 335"/>
              <a:gd name="T61" fmla="*/ 301 h 304"/>
              <a:gd name="T62" fmla="*/ 273 w 335"/>
              <a:gd name="T63" fmla="*/ 302 h 304"/>
              <a:gd name="T64" fmla="*/ 258 w 335"/>
              <a:gd name="T65" fmla="*/ 293 h 304"/>
              <a:gd name="T66" fmla="*/ 251 w 335"/>
              <a:gd name="T67" fmla="*/ 284 h 304"/>
              <a:gd name="T68" fmla="*/ 233 w 335"/>
              <a:gd name="T69" fmla="*/ 283 h 304"/>
              <a:gd name="T70" fmla="*/ 229 w 335"/>
              <a:gd name="T71" fmla="*/ 273 h 304"/>
              <a:gd name="T72" fmla="*/ 220 w 335"/>
              <a:gd name="T73" fmla="*/ 265 h 304"/>
              <a:gd name="T74" fmla="*/ 211 w 335"/>
              <a:gd name="T75" fmla="*/ 253 h 304"/>
              <a:gd name="T76" fmla="*/ 196 w 335"/>
              <a:gd name="T77" fmla="*/ 245 h 304"/>
              <a:gd name="T78" fmla="*/ 171 w 335"/>
              <a:gd name="T79" fmla="*/ 244 h 304"/>
              <a:gd name="T80" fmla="*/ 157 w 335"/>
              <a:gd name="T81" fmla="*/ 234 h 304"/>
              <a:gd name="T82" fmla="*/ 150 w 335"/>
              <a:gd name="T83" fmla="*/ 224 h 304"/>
              <a:gd name="T84" fmla="*/ 129 w 335"/>
              <a:gd name="T85" fmla="*/ 224 h 304"/>
              <a:gd name="T86" fmla="*/ 73 w 335"/>
              <a:gd name="T87" fmla="*/ 222 h 304"/>
              <a:gd name="T88" fmla="*/ 29 w 335"/>
              <a:gd name="T89" fmla="*/ 221 h 304"/>
              <a:gd name="T90" fmla="*/ 0 w 335"/>
              <a:gd name="T91" fmla="*/ 216 h 304"/>
              <a:gd name="T92" fmla="*/ 11 w 335"/>
              <a:gd name="T93" fmla="*/ 186 h 304"/>
              <a:gd name="T94" fmla="*/ 21 w 335"/>
              <a:gd name="T95" fmla="*/ 164 h 304"/>
              <a:gd name="T96" fmla="*/ 39 w 335"/>
              <a:gd name="T97" fmla="*/ 154 h 304"/>
              <a:gd name="T98" fmla="*/ 59 w 335"/>
              <a:gd name="T99" fmla="*/ 147 h 304"/>
              <a:gd name="T100" fmla="*/ 65 w 335"/>
              <a:gd name="T101" fmla="*/ 129 h 304"/>
              <a:gd name="T102" fmla="*/ 86 w 335"/>
              <a:gd name="T103" fmla="*/ 111 h 304"/>
              <a:gd name="T104" fmla="*/ 68 w 335"/>
              <a:gd name="T105" fmla="*/ 105 h 304"/>
              <a:gd name="T106" fmla="*/ 50 w 335"/>
              <a:gd name="T107" fmla="*/ 100 h 304"/>
              <a:gd name="T108" fmla="*/ 32 w 335"/>
              <a:gd name="T109" fmla="*/ 90 h 304"/>
              <a:gd name="T110" fmla="*/ 23 w 335"/>
              <a:gd name="T111" fmla="*/ 79 h 304"/>
              <a:gd name="T112" fmla="*/ 8 w 335"/>
              <a:gd name="T113" fmla="*/ 62 h 304"/>
              <a:gd name="T114" fmla="*/ 21 w 335"/>
              <a:gd name="T115" fmla="*/ 44 h 304"/>
              <a:gd name="T116" fmla="*/ 49 w 335"/>
              <a:gd name="T117" fmla="*/ 44 h 304"/>
              <a:gd name="T118" fmla="*/ 62 w 335"/>
              <a:gd name="T119" fmla="*/ 39 h 304"/>
              <a:gd name="T120" fmla="*/ 62 w 335"/>
              <a:gd name="T121" fmla="*/ 23 h 304"/>
              <a:gd name="T122" fmla="*/ 63 w 335"/>
              <a:gd name="T123" fmla="*/ 7 h 304"/>
              <a:gd name="T124" fmla="*/ 83 w 335"/>
              <a:gd name="T1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304">
                <a:moveTo>
                  <a:pt x="85" y="0"/>
                </a:moveTo>
                <a:lnTo>
                  <a:pt x="86" y="0"/>
                </a:lnTo>
                <a:lnTo>
                  <a:pt x="88" y="0"/>
                </a:lnTo>
                <a:lnTo>
                  <a:pt x="90" y="0"/>
                </a:lnTo>
                <a:lnTo>
                  <a:pt x="98" y="0"/>
                </a:lnTo>
                <a:lnTo>
                  <a:pt x="99" y="0"/>
                </a:lnTo>
                <a:lnTo>
                  <a:pt x="111" y="2"/>
                </a:lnTo>
                <a:lnTo>
                  <a:pt x="112" y="2"/>
                </a:lnTo>
                <a:lnTo>
                  <a:pt x="124" y="2"/>
                </a:lnTo>
                <a:lnTo>
                  <a:pt x="127" y="2"/>
                </a:lnTo>
                <a:lnTo>
                  <a:pt x="129" y="2"/>
                </a:lnTo>
                <a:lnTo>
                  <a:pt x="134" y="2"/>
                </a:lnTo>
                <a:lnTo>
                  <a:pt x="137" y="2"/>
                </a:lnTo>
                <a:lnTo>
                  <a:pt x="140" y="2"/>
                </a:lnTo>
                <a:lnTo>
                  <a:pt x="142" y="2"/>
                </a:lnTo>
                <a:lnTo>
                  <a:pt x="147" y="2"/>
                </a:lnTo>
                <a:lnTo>
                  <a:pt x="150" y="2"/>
                </a:lnTo>
                <a:lnTo>
                  <a:pt x="152" y="2"/>
                </a:lnTo>
                <a:lnTo>
                  <a:pt x="153" y="2"/>
                </a:lnTo>
                <a:lnTo>
                  <a:pt x="153" y="3"/>
                </a:lnTo>
                <a:lnTo>
                  <a:pt x="155" y="3"/>
                </a:lnTo>
                <a:lnTo>
                  <a:pt x="162" y="3"/>
                </a:lnTo>
                <a:lnTo>
                  <a:pt x="165" y="3"/>
                </a:lnTo>
                <a:lnTo>
                  <a:pt x="166" y="3"/>
                </a:lnTo>
                <a:lnTo>
                  <a:pt x="168" y="3"/>
                </a:lnTo>
                <a:lnTo>
                  <a:pt x="170" y="3"/>
                </a:lnTo>
                <a:lnTo>
                  <a:pt x="173" y="3"/>
                </a:lnTo>
                <a:lnTo>
                  <a:pt x="176" y="3"/>
                </a:lnTo>
                <a:lnTo>
                  <a:pt x="178" y="3"/>
                </a:lnTo>
                <a:lnTo>
                  <a:pt x="183" y="3"/>
                </a:lnTo>
                <a:lnTo>
                  <a:pt x="184" y="3"/>
                </a:lnTo>
                <a:lnTo>
                  <a:pt x="193" y="3"/>
                </a:lnTo>
                <a:lnTo>
                  <a:pt x="199" y="5"/>
                </a:lnTo>
                <a:lnTo>
                  <a:pt x="201" y="5"/>
                </a:lnTo>
                <a:lnTo>
                  <a:pt x="202" y="5"/>
                </a:lnTo>
                <a:lnTo>
                  <a:pt x="207" y="5"/>
                </a:lnTo>
                <a:lnTo>
                  <a:pt x="209" y="5"/>
                </a:lnTo>
                <a:lnTo>
                  <a:pt x="211" y="5"/>
                </a:lnTo>
                <a:lnTo>
                  <a:pt x="211" y="10"/>
                </a:lnTo>
                <a:lnTo>
                  <a:pt x="211" y="12"/>
                </a:lnTo>
                <a:lnTo>
                  <a:pt x="211" y="15"/>
                </a:lnTo>
                <a:lnTo>
                  <a:pt x="211" y="17"/>
                </a:lnTo>
                <a:lnTo>
                  <a:pt x="211" y="23"/>
                </a:lnTo>
                <a:lnTo>
                  <a:pt x="212" y="23"/>
                </a:lnTo>
                <a:lnTo>
                  <a:pt x="214" y="23"/>
                </a:lnTo>
                <a:lnTo>
                  <a:pt x="219" y="23"/>
                </a:lnTo>
                <a:lnTo>
                  <a:pt x="220" y="23"/>
                </a:lnTo>
                <a:lnTo>
                  <a:pt x="224" y="23"/>
                </a:lnTo>
                <a:lnTo>
                  <a:pt x="229" y="23"/>
                </a:lnTo>
                <a:lnTo>
                  <a:pt x="229" y="25"/>
                </a:lnTo>
                <a:lnTo>
                  <a:pt x="229" y="26"/>
                </a:lnTo>
                <a:lnTo>
                  <a:pt x="229" y="31"/>
                </a:lnTo>
                <a:lnTo>
                  <a:pt x="229" y="33"/>
                </a:lnTo>
                <a:lnTo>
                  <a:pt x="230" y="33"/>
                </a:lnTo>
                <a:lnTo>
                  <a:pt x="232" y="33"/>
                </a:lnTo>
                <a:lnTo>
                  <a:pt x="237" y="33"/>
                </a:lnTo>
                <a:lnTo>
                  <a:pt x="238" y="33"/>
                </a:lnTo>
                <a:lnTo>
                  <a:pt x="242" y="33"/>
                </a:lnTo>
                <a:lnTo>
                  <a:pt x="243" y="34"/>
                </a:lnTo>
                <a:lnTo>
                  <a:pt x="245" y="34"/>
                </a:lnTo>
                <a:lnTo>
                  <a:pt x="250" y="34"/>
                </a:lnTo>
                <a:lnTo>
                  <a:pt x="253" y="34"/>
                </a:lnTo>
                <a:lnTo>
                  <a:pt x="256" y="34"/>
                </a:lnTo>
                <a:lnTo>
                  <a:pt x="256" y="36"/>
                </a:lnTo>
                <a:lnTo>
                  <a:pt x="256" y="38"/>
                </a:lnTo>
                <a:lnTo>
                  <a:pt x="256" y="39"/>
                </a:lnTo>
                <a:lnTo>
                  <a:pt x="256" y="41"/>
                </a:lnTo>
                <a:lnTo>
                  <a:pt x="256" y="43"/>
                </a:lnTo>
                <a:lnTo>
                  <a:pt x="256" y="44"/>
                </a:lnTo>
                <a:lnTo>
                  <a:pt x="255" y="54"/>
                </a:lnTo>
                <a:lnTo>
                  <a:pt x="255" y="57"/>
                </a:lnTo>
                <a:lnTo>
                  <a:pt x="255" y="61"/>
                </a:lnTo>
                <a:lnTo>
                  <a:pt x="255" y="64"/>
                </a:lnTo>
                <a:lnTo>
                  <a:pt x="255" y="66"/>
                </a:lnTo>
                <a:lnTo>
                  <a:pt x="255" y="72"/>
                </a:lnTo>
                <a:lnTo>
                  <a:pt x="255" y="75"/>
                </a:lnTo>
                <a:lnTo>
                  <a:pt x="255" y="79"/>
                </a:lnTo>
                <a:lnTo>
                  <a:pt x="255" y="80"/>
                </a:lnTo>
                <a:lnTo>
                  <a:pt x="255" y="87"/>
                </a:lnTo>
                <a:lnTo>
                  <a:pt x="255" y="88"/>
                </a:lnTo>
                <a:lnTo>
                  <a:pt x="255" y="93"/>
                </a:lnTo>
                <a:lnTo>
                  <a:pt x="255" y="95"/>
                </a:lnTo>
                <a:lnTo>
                  <a:pt x="255" y="98"/>
                </a:lnTo>
                <a:lnTo>
                  <a:pt x="255" y="100"/>
                </a:lnTo>
                <a:lnTo>
                  <a:pt x="258" y="100"/>
                </a:lnTo>
                <a:lnTo>
                  <a:pt x="263" y="100"/>
                </a:lnTo>
                <a:lnTo>
                  <a:pt x="263" y="103"/>
                </a:lnTo>
                <a:lnTo>
                  <a:pt x="263" y="105"/>
                </a:lnTo>
                <a:lnTo>
                  <a:pt x="263" y="106"/>
                </a:lnTo>
                <a:lnTo>
                  <a:pt x="263" y="108"/>
                </a:lnTo>
                <a:lnTo>
                  <a:pt x="271" y="108"/>
                </a:lnTo>
                <a:lnTo>
                  <a:pt x="273" y="108"/>
                </a:lnTo>
                <a:lnTo>
                  <a:pt x="273" y="110"/>
                </a:lnTo>
                <a:lnTo>
                  <a:pt x="273" y="111"/>
                </a:lnTo>
                <a:lnTo>
                  <a:pt x="273" y="118"/>
                </a:lnTo>
                <a:lnTo>
                  <a:pt x="276" y="118"/>
                </a:lnTo>
                <a:lnTo>
                  <a:pt x="279" y="118"/>
                </a:lnTo>
                <a:lnTo>
                  <a:pt x="281" y="118"/>
                </a:lnTo>
                <a:lnTo>
                  <a:pt x="281" y="119"/>
                </a:lnTo>
                <a:lnTo>
                  <a:pt x="281" y="121"/>
                </a:lnTo>
                <a:lnTo>
                  <a:pt x="281" y="123"/>
                </a:lnTo>
                <a:lnTo>
                  <a:pt x="281" y="124"/>
                </a:lnTo>
                <a:lnTo>
                  <a:pt x="281" y="128"/>
                </a:lnTo>
                <a:lnTo>
                  <a:pt x="286" y="128"/>
                </a:lnTo>
                <a:lnTo>
                  <a:pt x="287" y="128"/>
                </a:lnTo>
                <a:lnTo>
                  <a:pt x="291" y="128"/>
                </a:lnTo>
                <a:lnTo>
                  <a:pt x="291" y="129"/>
                </a:lnTo>
                <a:lnTo>
                  <a:pt x="291" y="134"/>
                </a:lnTo>
                <a:lnTo>
                  <a:pt x="289" y="136"/>
                </a:lnTo>
                <a:lnTo>
                  <a:pt x="294" y="137"/>
                </a:lnTo>
                <a:lnTo>
                  <a:pt x="299" y="137"/>
                </a:lnTo>
                <a:lnTo>
                  <a:pt x="299" y="141"/>
                </a:lnTo>
                <a:lnTo>
                  <a:pt x="299" y="142"/>
                </a:lnTo>
                <a:lnTo>
                  <a:pt x="299" y="144"/>
                </a:lnTo>
                <a:lnTo>
                  <a:pt x="299" y="146"/>
                </a:lnTo>
                <a:lnTo>
                  <a:pt x="304" y="147"/>
                </a:lnTo>
                <a:lnTo>
                  <a:pt x="309" y="147"/>
                </a:lnTo>
                <a:lnTo>
                  <a:pt x="309" y="150"/>
                </a:lnTo>
                <a:lnTo>
                  <a:pt x="309" y="152"/>
                </a:lnTo>
                <a:lnTo>
                  <a:pt x="309" y="155"/>
                </a:lnTo>
                <a:lnTo>
                  <a:pt x="310" y="155"/>
                </a:lnTo>
                <a:lnTo>
                  <a:pt x="312" y="155"/>
                </a:lnTo>
                <a:lnTo>
                  <a:pt x="317" y="155"/>
                </a:lnTo>
                <a:lnTo>
                  <a:pt x="317" y="159"/>
                </a:lnTo>
                <a:lnTo>
                  <a:pt x="317" y="160"/>
                </a:lnTo>
                <a:lnTo>
                  <a:pt x="317" y="164"/>
                </a:lnTo>
                <a:lnTo>
                  <a:pt x="317" y="165"/>
                </a:lnTo>
                <a:lnTo>
                  <a:pt x="318" y="165"/>
                </a:lnTo>
                <a:lnTo>
                  <a:pt x="320" y="165"/>
                </a:lnTo>
                <a:lnTo>
                  <a:pt x="322" y="165"/>
                </a:lnTo>
                <a:lnTo>
                  <a:pt x="325" y="165"/>
                </a:lnTo>
                <a:lnTo>
                  <a:pt x="327" y="165"/>
                </a:lnTo>
                <a:lnTo>
                  <a:pt x="327" y="167"/>
                </a:lnTo>
                <a:lnTo>
                  <a:pt x="327" y="168"/>
                </a:lnTo>
                <a:lnTo>
                  <a:pt x="327" y="170"/>
                </a:lnTo>
                <a:lnTo>
                  <a:pt x="327" y="172"/>
                </a:lnTo>
                <a:lnTo>
                  <a:pt x="325" y="173"/>
                </a:lnTo>
                <a:lnTo>
                  <a:pt x="327" y="175"/>
                </a:lnTo>
                <a:lnTo>
                  <a:pt x="328" y="175"/>
                </a:lnTo>
                <a:lnTo>
                  <a:pt x="330" y="175"/>
                </a:lnTo>
                <a:lnTo>
                  <a:pt x="331" y="175"/>
                </a:lnTo>
                <a:lnTo>
                  <a:pt x="333" y="175"/>
                </a:lnTo>
                <a:lnTo>
                  <a:pt x="335" y="175"/>
                </a:lnTo>
                <a:lnTo>
                  <a:pt x="335" y="177"/>
                </a:lnTo>
                <a:lnTo>
                  <a:pt x="335" y="178"/>
                </a:lnTo>
                <a:lnTo>
                  <a:pt x="335" y="180"/>
                </a:lnTo>
                <a:lnTo>
                  <a:pt x="335" y="182"/>
                </a:lnTo>
                <a:lnTo>
                  <a:pt x="335" y="183"/>
                </a:lnTo>
                <a:lnTo>
                  <a:pt x="335" y="185"/>
                </a:lnTo>
                <a:lnTo>
                  <a:pt x="335" y="186"/>
                </a:lnTo>
                <a:lnTo>
                  <a:pt x="335" y="188"/>
                </a:lnTo>
                <a:lnTo>
                  <a:pt x="335" y="190"/>
                </a:lnTo>
                <a:lnTo>
                  <a:pt x="335" y="191"/>
                </a:lnTo>
                <a:lnTo>
                  <a:pt x="335" y="193"/>
                </a:lnTo>
                <a:lnTo>
                  <a:pt x="335" y="195"/>
                </a:lnTo>
                <a:lnTo>
                  <a:pt x="335" y="196"/>
                </a:lnTo>
                <a:lnTo>
                  <a:pt x="335" y="198"/>
                </a:lnTo>
                <a:lnTo>
                  <a:pt x="335" y="200"/>
                </a:lnTo>
                <a:lnTo>
                  <a:pt x="335" y="201"/>
                </a:lnTo>
                <a:lnTo>
                  <a:pt x="335" y="203"/>
                </a:lnTo>
                <a:lnTo>
                  <a:pt x="335" y="204"/>
                </a:lnTo>
                <a:lnTo>
                  <a:pt x="335" y="206"/>
                </a:lnTo>
                <a:lnTo>
                  <a:pt x="335" y="208"/>
                </a:lnTo>
                <a:lnTo>
                  <a:pt x="335" y="209"/>
                </a:lnTo>
                <a:lnTo>
                  <a:pt x="335" y="211"/>
                </a:lnTo>
                <a:lnTo>
                  <a:pt x="335" y="213"/>
                </a:lnTo>
                <a:lnTo>
                  <a:pt x="335" y="214"/>
                </a:lnTo>
                <a:lnTo>
                  <a:pt x="335" y="216"/>
                </a:lnTo>
                <a:lnTo>
                  <a:pt x="335" y="217"/>
                </a:lnTo>
                <a:lnTo>
                  <a:pt x="335" y="219"/>
                </a:lnTo>
                <a:lnTo>
                  <a:pt x="335" y="221"/>
                </a:lnTo>
                <a:lnTo>
                  <a:pt x="335" y="222"/>
                </a:lnTo>
                <a:lnTo>
                  <a:pt x="333" y="222"/>
                </a:lnTo>
                <a:lnTo>
                  <a:pt x="333" y="224"/>
                </a:lnTo>
                <a:lnTo>
                  <a:pt x="333" y="226"/>
                </a:lnTo>
                <a:lnTo>
                  <a:pt x="333" y="227"/>
                </a:lnTo>
                <a:lnTo>
                  <a:pt x="333" y="229"/>
                </a:lnTo>
                <a:lnTo>
                  <a:pt x="333" y="231"/>
                </a:lnTo>
                <a:lnTo>
                  <a:pt x="333" y="232"/>
                </a:lnTo>
                <a:lnTo>
                  <a:pt x="333" y="234"/>
                </a:lnTo>
                <a:lnTo>
                  <a:pt x="333" y="235"/>
                </a:lnTo>
                <a:lnTo>
                  <a:pt x="333" y="239"/>
                </a:lnTo>
                <a:lnTo>
                  <a:pt x="333" y="240"/>
                </a:lnTo>
                <a:lnTo>
                  <a:pt x="333" y="242"/>
                </a:lnTo>
                <a:lnTo>
                  <a:pt x="333" y="244"/>
                </a:lnTo>
                <a:lnTo>
                  <a:pt x="333" y="245"/>
                </a:lnTo>
                <a:lnTo>
                  <a:pt x="333" y="247"/>
                </a:lnTo>
                <a:lnTo>
                  <a:pt x="333" y="249"/>
                </a:lnTo>
                <a:lnTo>
                  <a:pt x="333" y="250"/>
                </a:lnTo>
                <a:lnTo>
                  <a:pt x="333" y="252"/>
                </a:lnTo>
                <a:lnTo>
                  <a:pt x="333" y="253"/>
                </a:lnTo>
                <a:lnTo>
                  <a:pt x="333" y="255"/>
                </a:lnTo>
                <a:lnTo>
                  <a:pt x="333" y="257"/>
                </a:lnTo>
                <a:lnTo>
                  <a:pt x="333" y="258"/>
                </a:lnTo>
                <a:lnTo>
                  <a:pt x="333" y="260"/>
                </a:lnTo>
                <a:lnTo>
                  <a:pt x="333" y="262"/>
                </a:lnTo>
                <a:lnTo>
                  <a:pt x="333" y="263"/>
                </a:lnTo>
                <a:lnTo>
                  <a:pt x="333" y="265"/>
                </a:lnTo>
                <a:lnTo>
                  <a:pt x="333" y="267"/>
                </a:lnTo>
                <a:lnTo>
                  <a:pt x="333" y="268"/>
                </a:lnTo>
                <a:lnTo>
                  <a:pt x="333" y="270"/>
                </a:lnTo>
                <a:lnTo>
                  <a:pt x="333" y="271"/>
                </a:lnTo>
                <a:lnTo>
                  <a:pt x="331" y="276"/>
                </a:lnTo>
                <a:lnTo>
                  <a:pt x="331" y="278"/>
                </a:lnTo>
                <a:lnTo>
                  <a:pt x="331" y="280"/>
                </a:lnTo>
                <a:lnTo>
                  <a:pt x="331" y="281"/>
                </a:lnTo>
                <a:lnTo>
                  <a:pt x="331" y="283"/>
                </a:lnTo>
                <a:lnTo>
                  <a:pt x="331" y="284"/>
                </a:lnTo>
                <a:lnTo>
                  <a:pt x="331" y="286"/>
                </a:lnTo>
                <a:lnTo>
                  <a:pt x="331" y="288"/>
                </a:lnTo>
                <a:lnTo>
                  <a:pt x="331" y="291"/>
                </a:lnTo>
                <a:lnTo>
                  <a:pt x="331" y="293"/>
                </a:lnTo>
                <a:lnTo>
                  <a:pt x="331" y="296"/>
                </a:lnTo>
                <a:lnTo>
                  <a:pt x="330" y="296"/>
                </a:lnTo>
                <a:lnTo>
                  <a:pt x="327" y="296"/>
                </a:lnTo>
                <a:lnTo>
                  <a:pt x="327" y="294"/>
                </a:lnTo>
                <a:lnTo>
                  <a:pt x="325" y="294"/>
                </a:lnTo>
                <a:lnTo>
                  <a:pt x="323" y="294"/>
                </a:lnTo>
                <a:lnTo>
                  <a:pt x="322" y="294"/>
                </a:lnTo>
                <a:lnTo>
                  <a:pt x="320" y="294"/>
                </a:lnTo>
                <a:lnTo>
                  <a:pt x="318" y="294"/>
                </a:lnTo>
                <a:lnTo>
                  <a:pt x="317" y="294"/>
                </a:lnTo>
                <a:lnTo>
                  <a:pt x="315" y="294"/>
                </a:lnTo>
                <a:lnTo>
                  <a:pt x="313" y="294"/>
                </a:lnTo>
                <a:lnTo>
                  <a:pt x="312" y="294"/>
                </a:lnTo>
                <a:lnTo>
                  <a:pt x="310" y="294"/>
                </a:lnTo>
                <a:lnTo>
                  <a:pt x="309" y="294"/>
                </a:lnTo>
                <a:lnTo>
                  <a:pt x="307" y="294"/>
                </a:lnTo>
                <a:lnTo>
                  <a:pt x="304" y="294"/>
                </a:lnTo>
                <a:lnTo>
                  <a:pt x="304" y="293"/>
                </a:lnTo>
                <a:lnTo>
                  <a:pt x="304" y="289"/>
                </a:lnTo>
                <a:lnTo>
                  <a:pt x="304" y="286"/>
                </a:lnTo>
                <a:lnTo>
                  <a:pt x="304" y="284"/>
                </a:lnTo>
                <a:lnTo>
                  <a:pt x="300" y="284"/>
                </a:lnTo>
                <a:lnTo>
                  <a:pt x="297" y="284"/>
                </a:lnTo>
                <a:lnTo>
                  <a:pt x="295" y="284"/>
                </a:lnTo>
                <a:lnTo>
                  <a:pt x="294" y="284"/>
                </a:lnTo>
                <a:lnTo>
                  <a:pt x="292" y="284"/>
                </a:lnTo>
                <a:lnTo>
                  <a:pt x="287" y="284"/>
                </a:lnTo>
                <a:lnTo>
                  <a:pt x="286" y="284"/>
                </a:lnTo>
                <a:lnTo>
                  <a:pt x="286" y="288"/>
                </a:lnTo>
                <a:lnTo>
                  <a:pt x="286" y="291"/>
                </a:lnTo>
                <a:lnTo>
                  <a:pt x="286" y="293"/>
                </a:lnTo>
                <a:lnTo>
                  <a:pt x="286" y="294"/>
                </a:lnTo>
                <a:lnTo>
                  <a:pt x="286" y="296"/>
                </a:lnTo>
                <a:lnTo>
                  <a:pt x="286" y="298"/>
                </a:lnTo>
                <a:lnTo>
                  <a:pt x="286" y="299"/>
                </a:lnTo>
                <a:lnTo>
                  <a:pt x="286" y="301"/>
                </a:lnTo>
                <a:lnTo>
                  <a:pt x="286" y="302"/>
                </a:lnTo>
                <a:lnTo>
                  <a:pt x="286" y="304"/>
                </a:lnTo>
                <a:lnTo>
                  <a:pt x="282" y="302"/>
                </a:lnTo>
                <a:lnTo>
                  <a:pt x="281" y="302"/>
                </a:lnTo>
                <a:lnTo>
                  <a:pt x="279" y="302"/>
                </a:lnTo>
                <a:lnTo>
                  <a:pt x="278" y="302"/>
                </a:lnTo>
                <a:lnTo>
                  <a:pt x="276" y="302"/>
                </a:lnTo>
                <a:lnTo>
                  <a:pt x="273" y="302"/>
                </a:lnTo>
                <a:lnTo>
                  <a:pt x="266" y="302"/>
                </a:lnTo>
                <a:lnTo>
                  <a:pt x="264" y="302"/>
                </a:lnTo>
                <a:lnTo>
                  <a:pt x="263" y="302"/>
                </a:lnTo>
                <a:lnTo>
                  <a:pt x="261" y="302"/>
                </a:lnTo>
                <a:lnTo>
                  <a:pt x="260" y="302"/>
                </a:lnTo>
                <a:lnTo>
                  <a:pt x="258" y="302"/>
                </a:lnTo>
                <a:lnTo>
                  <a:pt x="258" y="298"/>
                </a:lnTo>
                <a:lnTo>
                  <a:pt x="258" y="293"/>
                </a:lnTo>
                <a:lnTo>
                  <a:pt x="258" y="291"/>
                </a:lnTo>
                <a:lnTo>
                  <a:pt x="258" y="289"/>
                </a:lnTo>
                <a:lnTo>
                  <a:pt x="258" y="288"/>
                </a:lnTo>
                <a:lnTo>
                  <a:pt x="258" y="286"/>
                </a:lnTo>
                <a:lnTo>
                  <a:pt x="258" y="284"/>
                </a:lnTo>
                <a:lnTo>
                  <a:pt x="256" y="284"/>
                </a:lnTo>
                <a:lnTo>
                  <a:pt x="253" y="284"/>
                </a:lnTo>
                <a:lnTo>
                  <a:pt x="251" y="284"/>
                </a:lnTo>
                <a:lnTo>
                  <a:pt x="248" y="283"/>
                </a:lnTo>
                <a:lnTo>
                  <a:pt x="246" y="283"/>
                </a:lnTo>
                <a:lnTo>
                  <a:pt x="245" y="283"/>
                </a:lnTo>
                <a:lnTo>
                  <a:pt x="243" y="283"/>
                </a:lnTo>
                <a:lnTo>
                  <a:pt x="238" y="283"/>
                </a:lnTo>
                <a:lnTo>
                  <a:pt x="237" y="283"/>
                </a:lnTo>
                <a:lnTo>
                  <a:pt x="235" y="283"/>
                </a:lnTo>
                <a:lnTo>
                  <a:pt x="233" y="283"/>
                </a:lnTo>
                <a:lnTo>
                  <a:pt x="232" y="283"/>
                </a:lnTo>
                <a:lnTo>
                  <a:pt x="230" y="283"/>
                </a:lnTo>
                <a:lnTo>
                  <a:pt x="230" y="281"/>
                </a:lnTo>
                <a:lnTo>
                  <a:pt x="230" y="280"/>
                </a:lnTo>
                <a:lnTo>
                  <a:pt x="230" y="278"/>
                </a:lnTo>
                <a:lnTo>
                  <a:pt x="230" y="276"/>
                </a:lnTo>
                <a:lnTo>
                  <a:pt x="230" y="273"/>
                </a:lnTo>
                <a:lnTo>
                  <a:pt x="229" y="273"/>
                </a:lnTo>
                <a:lnTo>
                  <a:pt x="227" y="273"/>
                </a:lnTo>
                <a:lnTo>
                  <a:pt x="225" y="273"/>
                </a:lnTo>
                <a:lnTo>
                  <a:pt x="220" y="273"/>
                </a:lnTo>
                <a:lnTo>
                  <a:pt x="220" y="271"/>
                </a:lnTo>
                <a:lnTo>
                  <a:pt x="220" y="270"/>
                </a:lnTo>
                <a:lnTo>
                  <a:pt x="220" y="268"/>
                </a:lnTo>
                <a:lnTo>
                  <a:pt x="220" y="267"/>
                </a:lnTo>
                <a:lnTo>
                  <a:pt x="220" y="265"/>
                </a:lnTo>
                <a:lnTo>
                  <a:pt x="219" y="263"/>
                </a:lnTo>
                <a:lnTo>
                  <a:pt x="217" y="263"/>
                </a:lnTo>
                <a:lnTo>
                  <a:pt x="215" y="263"/>
                </a:lnTo>
                <a:lnTo>
                  <a:pt x="212" y="263"/>
                </a:lnTo>
                <a:lnTo>
                  <a:pt x="212" y="260"/>
                </a:lnTo>
                <a:lnTo>
                  <a:pt x="212" y="258"/>
                </a:lnTo>
                <a:lnTo>
                  <a:pt x="212" y="253"/>
                </a:lnTo>
                <a:lnTo>
                  <a:pt x="211" y="253"/>
                </a:lnTo>
                <a:lnTo>
                  <a:pt x="204" y="253"/>
                </a:lnTo>
                <a:lnTo>
                  <a:pt x="202" y="253"/>
                </a:lnTo>
                <a:lnTo>
                  <a:pt x="202" y="249"/>
                </a:lnTo>
                <a:lnTo>
                  <a:pt x="202" y="247"/>
                </a:lnTo>
                <a:lnTo>
                  <a:pt x="204" y="245"/>
                </a:lnTo>
                <a:lnTo>
                  <a:pt x="202" y="245"/>
                </a:lnTo>
                <a:lnTo>
                  <a:pt x="201" y="245"/>
                </a:lnTo>
                <a:lnTo>
                  <a:pt x="196" y="245"/>
                </a:lnTo>
                <a:lnTo>
                  <a:pt x="194" y="245"/>
                </a:lnTo>
                <a:lnTo>
                  <a:pt x="189" y="244"/>
                </a:lnTo>
                <a:lnTo>
                  <a:pt x="188" y="244"/>
                </a:lnTo>
                <a:lnTo>
                  <a:pt x="186" y="244"/>
                </a:lnTo>
                <a:lnTo>
                  <a:pt x="184" y="244"/>
                </a:lnTo>
                <a:lnTo>
                  <a:pt x="181" y="244"/>
                </a:lnTo>
                <a:lnTo>
                  <a:pt x="179" y="244"/>
                </a:lnTo>
                <a:lnTo>
                  <a:pt x="171" y="244"/>
                </a:lnTo>
                <a:lnTo>
                  <a:pt x="166" y="244"/>
                </a:lnTo>
                <a:lnTo>
                  <a:pt x="166" y="240"/>
                </a:lnTo>
                <a:lnTo>
                  <a:pt x="166" y="235"/>
                </a:lnTo>
                <a:lnTo>
                  <a:pt x="166" y="234"/>
                </a:lnTo>
                <a:lnTo>
                  <a:pt x="165" y="234"/>
                </a:lnTo>
                <a:lnTo>
                  <a:pt x="162" y="234"/>
                </a:lnTo>
                <a:lnTo>
                  <a:pt x="160" y="234"/>
                </a:lnTo>
                <a:lnTo>
                  <a:pt x="157" y="234"/>
                </a:lnTo>
                <a:lnTo>
                  <a:pt x="157" y="232"/>
                </a:lnTo>
                <a:lnTo>
                  <a:pt x="157" y="231"/>
                </a:lnTo>
                <a:lnTo>
                  <a:pt x="157" y="229"/>
                </a:lnTo>
                <a:lnTo>
                  <a:pt x="157" y="226"/>
                </a:lnTo>
                <a:lnTo>
                  <a:pt x="155" y="226"/>
                </a:lnTo>
                <a:lnTo>
                  <a:pt x="153" y="224"/>
                </a:lnTo>
                <a:lnTo>
                  <a:pt x="152" y="224"/>
                </a:lnTo>
                <a:lnTo>
                  <a:pt x="150" y="224"/>
                </a:lnTo>
                <a:lnTo>
                  <a:pt x="148" y="224"/>
                </a:lnTo>
                <a:lnTo>
                  <a:pt x="147" y="224"/>
                </a:lnTo>
                <a:lnTo>
                  <a:pt x="139" y="224"/>
                </a:lnTo>
                <a:lnTo>
                  <a:pt x="137" y="224"/>
                </a:lnTo>
                <a:lnTo>
                  <a:pt x="135" y="224"/>
                </a:lnTo>
                <a:lnTo>
                  <a:pt x="134" y="224"/>
                </a:lnTo>
                <a:lnTo>
                  <a:pt x="132" y="224"/>
                </a:lnTo>
                <a:lnTo>
                  <a:pt x="129" y="224"/>
                </a:lnTo>
                <a:lnTo>
                  <a:pt x="127" y="224"/>
                </a:lnTo>
                <a:lnTo>
                  <a:pt x="124" y="224"/>
                </a:lnTo>
                <a:lnTo>
                  <a:pt x="122" y="224"/>
                </a:lnTo>
                <a:lnTo>
                  <a:pt x="119" y="224"/>
                </a:lnTo>
                <a:lnTo>
                  <a:pt x="104" y="222"/>
                </a:lnTo>
                <a:lnTo>
                  <a:pt x="81" y="222"/>
                </a:lnTo>
                <a:lnTo>
                  <a:pt x="77" y="222"/>
                </a:lnTo>
                <a:lnTo>
                  <a:pt x="73" y="222"/>
                </a:lnTo>
                <a:lnTo>
                  <a:pt x="70" y="222"/>
                </a:lnTo>
                <a:lnTo>
                  <a:pt x="65" y="221"/>
                </a:lnTo>
                <a:lnTo>
                  <a:pt x="63" y="221"/>
                </a:lnTo>
                <a:lnTo>
                  <a:pt x="59" y="221"/>
                </a:lnTo>
                <a:lnTo>
                  <a:pt x="49" y="221"/>
                </a:lnTo>
                <a:lnTo>
                  <a:pt x="47" y="221"/>
                </a:lnTo>
                <a:lnTo>
                  <a:pt x="32" y="221"/>
                </a:lnTo>
                <a:lnTo>
                  <a:pt x="29" y="221"/>
                </a:lnTo>
                <a:lnTo>
                  <a:pt x="24" y="221"/>
                </a:lnTo>
                <a:lnTo>
                  <a:pt x="23" y="221"/>
                </a:lnTo>
                <a:lnTo>
                  <a:pt x="18" y="219"/>
                </a:lnTo>
                <a:lnTo>
                  <a:pt x="14" y="219"/>
                </a:lnTo>
                <a:lnTo>
                  <a:pt x="8" y="219"/>
                </a:lnTo>
                <a:lnTo>
                  <a:pt x="1" y="219"/>
                </a:lnTo>
                <a:lnTo>
                  <a:pt x="0" y="219"/>
                </a:lnTo>
                <a:lnTo>
                  <a:pt x="0" y="216"/>
                </a:lnTo>
                <a:lnTo>
                  <a:pt x="0" y="214"/>
                </a:lnTo>
                <a:lnTo>
                  <a:pt x="0" y="213"/>
                </a:lnTo>
                <a:lnTo>
                  <a:pt x="0" y="211"/>
                </a:lnTo>
                <a:lnTo>
                  <a:pt x="10" y="211"/>
                </a:lnTo>
                <a:lnTo>
                  <a:pt x="10" y="201"/>
                </a:lnTo>
                <a:lnTo>
                  <a:pt x="11" y="200"/>
                </a:lnTo>
                <a:lnTo>
                  <a:pt x="11" y="191"/>
                </a:lnTo>
                <a:lnTo>
                  <a:pt x="11" y="186"/>
                </a:lnTo>
                <a:lnTo>
                  <a:pt x="11" y="183"/>
                </a:lnTo>
                <a:lnTo>
                  <a:pt x="21" y="183"/>
                </a:lnTo>
                <a:lnTo>
                  <a:pt x="21" y="178"/>
                </a:lnTo>
                <a:lnTo>
                  <a:pt x="21" y="175"/>
                </a:lnTo>
                <a:lnTo>
                  <a:pt x="21" y="172"/>
                </a:lnTo>
                <a:lnTo>
                  <a:pt x="21" y="167"/>
                </a:lnTo>
                <a:lnTo>
                  <a:pt x="21" y="165"/>
                </a:lnTo>
                <a:lnTo>
                  <a:pt x="21" y="164"/>
                </a:lnTo>
                <a:lnTo>
                  <a:pt x="24" y="164"/>
                </a:lnTo>
                <a:lnTo>
                  <a:pt x="26" y="164"/>
                </a:lnTo>
                <a:lnTo>
                  <a:pt x="29" y="165"/>
                </a:lnTo>
                <a:lnTo>
                  <a:pt x="29" y="164"/>
                </a:lnTo>
                <a:lnTo>
                  <a:pt x="29" y="159"/>
                </a:lnTo>
                <a:lnTo>
                  <a:pt x="31" y="155"/>
                </a:lnTo>
                <a:lnTo>
                  <a:pt x="39" y="155"/>
                </a:lnTo>
                <a:lnTo>
                  <a:pt x="39" y="154"/>
                </a:lnTo>
                <a:lnTo>
                  <a:pt x="39" y="152"/>
                </a:lnTo>
                <a:lnTo>
                  <a:pt x="39" y="150"/>
                </a:lnTo>
                <a:lnTo>
                  <a:pt x="39" y="146"/>
                </a:lnTo>
                <a:lnTo>
                  <a:pt x="42" y="146"/>
                </a:lnTo>
                <a:lnTo>
                  <a:pt x="47" y="147"/>
                </a:lnTo>
                <a:lnTo>
                  <a:pt x="50" y="147"/>
                </a:lnTo>
                <a:lnTo>
                  <a:pt x="57" y="147"/>
                </a:lnTo>
                <a:lnTo>
                  <a:pt x="59" y="147"/>
                </a:lnTo>
                <a:lnTo>
                  <a:pt x="59" y="146"/>
                </a:lnTo>
                <a:lnTo>
                  <a:pt x="59" y="142"/>
                </a:lnTo>
                <a:lnTo>
                  <a:pt x="59" y="141"/>
                </a:lnTo>
                <a:lnTo>
                  <a:pt x="59" y="139"/>
                </a:lnTo>
                <a:lnTo>
                  <a:pt x="59" y="136"/>
                </a:lnTo>
                <a:lnTo>
                  <a:pt x="59" y="128"/>
                </a:lnTo>
                <a:lnTo>
                  <a:pt x="62" y="129"/>
                </a:lnTo>
                <a:lnTo>
                  <a:pt x="65" y="129"/>
                </a:lnTo>
                <a:lnTo>
                  <a:pt x="77" y="129"/>
                </a:lnTo>
                <a:lnTo>
                  <a:pt x="77" y="124"/>
                </a:lnTo>
                <a:lnTo>
                  <a:pt x="77" y="119"/>
                </a:lnTo>
                <a:lnTo>
                  <a:pt x="81" y="119"/>
                </a:lnTo>
                <a:lnTo>
                  <a:pt x="86" y="121"/>
                </a:lnTo>
                <a:lnTo>
                  <a:pt x="86" y="115"/>
                </a:lnTo>
                <a:lnTo>
                  <a:pt x="86" y="113"/>
                </a:lnTo>
                <a:lnTo>
                  <a:pt x="86" y="111"/>
                </a:lnTo>
                <a:lnTo>
                  <a:pt x="83" y="111"/>
                </a:lnTo>
                <a:lnTo>
                  <a:pt x="81" y="111"/>
                </a:lnTo>
                <a:lnTo>
                  <a:pt x="77" y="111"/>
                </a:lnTo>
                <a:lnTo>
                  <a:pt x="73" y="111"/>
                </a:lnTo>
                <a:lnTo>
                  <a:pt x="68" y="110"/>
                </a:lnTo>
                <a:lnTo>
                  <a:pt x="68" y="108"/>
                </a:lnTo>
                <a:lnTo>
                  <a:pt x="68" y="106"/>
                </a:lnTo>
                <a:lnTo>
                  <a:pt x="68" y="105"/>
                </a:lnTo>
                <a:lnTo>
                  <a:pt x="68" y="101"/>
                </a:lnTo>
                <a:lnTo>
                  <a:pt x="65" y="101"/>
                </a:lnTo>
                <a:lnTo>
                  <a:pt x="60" y="100"/>
                </a:lnTo>
                <a:lnTo>
                  <a:pt x="59" y="100"/>
                </a:lnTo>
                <a:lnTo>
                  <a:pt x="54" y="101"/>
                </a:lnTo>
                <a:lnTo>
                  <a:pt x="52" y="101"/>
                </a:lnTo>
                <a:lnTo>
                  <a:pt x="50" y="101"/>
                </a:lnTo>
                <a:lnTo>
                  <a:pt x="50" y="100"/>
                </a:lnTo>
                <a:lnTo>
                  <a:pt x="50" y="98"/>
                </a:lnTo>
                <a:lnTo>
                  <a:pt x="50" y="97"/>
                </a:lnTo>
                <a:lnTo>
                  <a:pt x="52" y="92"/>
                </a:lnTo>
                <a:lnTo>
                  <a:pt x="47" y="92"/>
                </a:lnTo>
                <a:lnTo>
                  <a:pt x="46" y="92"/>
                </a:lnTo>
                <a:lnTo>
                  <a:pt x="42" y="92"/>
                </a:lnTo>
                <a:lnTo>
                  <a:pt x="37" y="92"/>
                </a:lnTo>
                <a:lnTo>
                  <a:pt x="32" y="90"/>
                </a:lnTo>
                <a:lnTo>
                  <a:pt x="32" y="87"/>
                </a:lnTo>
                <a:lnTo>
                  <a:pt x="32" y="85"/>
                </a:lnTo>
                <a:lnTo>
                  <a:pt x="32" y="82"/>
                </a:lnTo>
                <a:lnTo>
                  <a:pt x="28" y="82"/>
                </a:lnTo>
                <a:lnTo>
                  <a:pt x="26" y="82"/>
                </a:lnTo>
                <a:lnTo>
                  <a:pt x="24" y="82"/>
                </a:lnTo>
                <a:lnTo>
                  <a:pt x="23" y="80"/>
                </a:lnTo>
                <a:lnTo>
                  <a:pt x="23" y="79"/>
                </a:lnTo>
                <a:lnTo>
                  <a:pt x="23" y="77"/>
                </a:lnTo>
                <a:lnTo>
                  <a:pt x="23" y="75"/>
                </a:lnTo>
                <a:lnTo>
                  <a:pt x="24" y="72"/>
                </a:lnTo>
                <a:lnTo>
                  <a:pt x="18" y="72"/>
                </a:lnTo>
                <a:lnTo>
                  <a:pt x="14" y="72"/>
                </a:lnTo>
                <a:lnTo>
                  <a:pt x="14" y="69"/>
                </a:lnTo>
                <a:lnTo>
                  <a:pt x="14" y="62"/>
                </a:lnTo>
                <a:lnTo>
                  <a:pt x="8" y="62"/>
                </a:lnTo>
                <a:lnTo>
                  <a:pt x="5" y="62"/>
                </a:lnTo>
                <a:lnTo>
                  <a:pt x="6" y="57"/>
                </a:lnTo>
                <a:lnTo>
                  <a:pt x="6" y="52"/>
                </a:lnTo>
                <a:lnTo>
                  <a:pt x="6" y="48"/>
                </a:lnTo>
                <a:lnTo>
                  <a:pt x="6" y="46"/>
                </a:lnTo>
                <a:lnTo>
                  <a:pt x="6" y="43"/>
                </a:lnTo>
                <a:lnTo>
                  <a:pt x="19" y="44"/>
                </a:lnTo>
                <a:lnTo>
                  <a:pt x="21" y="44"/>
                </a:lnTo>
                <a:lnTo>
                  <a:pt x="23" y="44"/>
                </a:lnTo>
                <a:lnTo>
                  <a:pt x="26" y="44"/>
                </a:lnTo>
                <a:lnTo>
                  <a:pt x="32" y="44"/>
                </a:lnTo>
                <a:lnTo>
                  <a:pt x="34" y="44"/>
                </a:lnTo>
                <a:lnTo>
                  <a:pt x="36" y="44"/>
                </a:lnTo>
                <a:lnTo>
                  <a:pt x="44" y="44"/>
                </a:lnTo>
                <a:lnTo>
                  <a:pt x="46" y="44"/>
                </a:lnTo>
                <a:lnTo>
                  <a:pt x="49" y="44"/>
                </a:lnTo>
                <a:lnTo>
                  <a:pt x="55" y="44"/>
                </a:lnTo>
                <a:lnTo>
                  <a:pt x="57" y="44"/>
                </a:lnTo>
                <a:lnTo>
                  <a:pt x="59" y="46"/>
                </a:lnTo>
                <a:lnTo>
                  <a:pt x="60" y="46"/>
                </a:lnTo>
                <a:lnTo>
                  <a:pt x="62" y="46"/>
                </a:lnTo>
                <a:lnTo>
                  <a:pt x="62" y="44"/>
                </a:lnTo>
                <a:lnTo>
                  <a:pt x="62" y="41"/>
                </a:lnTo>
                <a:lnTo>
                  <a:pt x="62" y="39"/>
                </a:lnTo>
                <a:lnTo>
                  <a:pt x="62" y="36"/>
                </a:lnTo>
                <a:lnTo>
                  <a:pt x="62" y="34"/>
                </a:lnTo>
                <a:lnTo>
                  <a:pt x="62" y="31"/>
                </a:lnTo>
                <a:lnTo>
                  <a:pt x="62" y="30"/>
                </a:lnTo>
                <a:lnTo>
                  <a:pt x="62" y="28"/>
                </a:lnTo>
                <a:lnTo>
                  <a:pt x="62" y="26"/>
                </a:lnTo>
                <a:lnTo>
                  <a:pt x="62" y="25"/>
                </a:lnTo>
                <a:lnTo>
                  <a:pt x="62" y="23"/>
                </a:lnTo>
                <a:lnTo>
                  <a:pt x="62" y="21"/>
                </a:lnTo>
                <a:lnTo>
                  <a:pt x="62" y="20"/>
                </a:lnTo>
                <a:lnTo>
                  <a:pt x="62" y="18"/>
                </a:lnTo>
                <a:lnTo>
                  <a:pt x="62" y="15"/>
                </a:lnTo>
                <a:lnTo>
                  <a:pt x="62" y="13"/>
                </a:lnTo>
                <a:lnTo>
                  <a:pt x="63" y="10"/>
                </a:lnTo>
                <a:lnTo>
                  <a:pt x="63" y="8"/>
                </a:lnTo>
                <a:lnTo>
                  <a:pt x="63" y="7"/>
                </a:lnTo>
                <a:lnTo>
                  <a:pt x="63" y="3"/>
                </a:lnTo>
                <a:lnTo>
                  <a:pt x="63" y="0"/>
                </a:lnTo>
                <a:lnTo>
                  <a:pt x="65" y="0"/>
                </a:lnTo>
                <a:lnTo>
                  <a:pt x="68" y="0"/>
                </a:lnTo>
                <a:lnTo>
                  <a:pt x="70" y="0"/>
                </a:lnTo>
                <a:lnTo>
                  <a:pt x="72" y="0"/>
                </a:lnTo>
                <a:lnTo>
                  <a:pt x="81" y="0"/>
                </a:lnTo>
                <a:lnTo>
                  <a:pt x="83" y="0"/>
                </a:lnTo>
                <a:lnTo>
                  <a:pt x="85" y="0"/>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r>
              <a:rPr lang="en-US" dirty="0" smtClean="0">
                <a:solidFill>
                  <a:prstClr val="black"/>
                </a:solidFill>
              </a:rPr>
              <a:t> </a:t>
            </a:r>
            <a:endParaRPr lang="en-US" dirty="0">
              <a:solidFill>
                <a:prstClr val="black"/>
              </a:solidFill>
            </a:endParaRPr>
          </a:p>
        </p:txBody>
      </p:sp>
      <p:sp>
        <p:nvSpPr>
          <p:cNvPr id="2264" name="Freeform 890"/>
          <p:cNvSpPr>
            <a:spLocks/>
          </p:cNvSpPr>
          <p:nvPr/>
        </p:nvSpPr>
        <p:spPr bwMode="auto">
          <a:xfrm>
            <a:off x="2416495" y="1365018"/>
            <a:ext cx="677859" cy="632850"/>
          </a:xfrm>
          <a:custGeom>
            <a:avLst/>
            <a:gdLst>
              <a:gd name="T0" fmla="*/ 112 w 335"/>
              <a:gd name="T1" fmla="*/ 2 h 304"/>
              <a:gd name="T2" fmla="*/ 147 w 335"/>
              <a:gd name="T3" fmla="*/ 2 h 304"/>
              <a:gd name="T4" fmla="*/ 166 w 335"/>
              <a:gd name="T5" fmla="*/ 3 h 304"/>
              <a:gd name="T6" fmla="*/ 193 w 335"/>
              <a:gd name="T7" fmla="*/ 3 h 304"/>
              <a:gd name="T8" fmla="*/ 211 w 335"/>
              <a:gd name="T9" fmla="*/ 12 h 304"/>
              <a:gd name="T10" fmla="*/ 224 w 335"/>
              <a:gd name="T11" fmla="*/ 23 h 304"/>
              <a:gd name="T12" fmla="*/ 237 w 335"/>
              <a:gd name="T13" fmla="*/ 33 h 304"/>
              <a:gd name="T14" fmla="*/ 256 w 335"/>
              <a:gd name="T15" fmla="*/ 36 h 304"/>
              <a:gd name="T16" fmla="*/ 255 w 335"/>
              <a:gd name="T17" fmla="*/ 61 h 304"/>
              <a:gd name="T18" fmla="*/ 255 w 335"/>
              <a:gd name="T19" fmla="*/ 88 h 304"/>
              <a:gd name="T20" fmla="*/ 263 w 335"/>
              <a:gd name="T21" fmla="*/ 105 h 304"/>
              <a:gd name="T22" fmla="*/ 276 w 335"/>
              <a:gd name="T23" fmla="*/ 118 h 304"/>
              <a:gd name="T24" fmla="*/ 286 w 335"/>
              <a:gd name="T25" fmla="*/ 128 h 304"/>
              <a:gd name="T26" fmla="*/ 299 w 335"/>
              <a:gd name="T27" fmla="*/ 141 h 304"/>
              <a:gd name="T28" fmla="*/ 309 w 335"/>
              <a:gd name="T29" fmla="*/ 155 h 304"/>
              <a:gd name="T30" fmla="*/ 318 w 335"/>
              <a:gd name="T31" fmla="*/ 165 h 304"/>
              <a:gd name="T32" fmla="*/ 327 w 335"/>
              <a:gd name="T33" fmla="*/ 172 h 304"/>
              <a:gd name="T34" fmla="*/ 335 w 335"/>
              <a:gd name="T35" fmla="*/ 177 h 304"/>
              <a:gd name="T36" fmla="*/ 335 w 335"/>
              <a:gd name="T37" fmla="*/ 190 h 304"/>
              <a:gd name="T38" fmla="*/ 335 w 335"/>
              <a:gd name="T39" fmla="*/ 203 h 304"/>
              <a:gd name="T40" fmla="*/ 335 w 335"/>
              <a:gd name="T41" fmla="*/ 216 h 304"/>
              <a:gd name="T42" fmla="*/ 333 w 335"/>
              <a:gd name="T43" fmla="*/ 227 h 304"/>
              <a:gd name="T44" fmla="*/ 333 w 335"/>
              <a:gd name="T45" fmla="*/ 242 h 304"/>
              <a:gd name="T46" fmla="*/ 333 w 335"/>
              <a:gd name="T47" fmla="*/ 255 h 304"/>
              <a:gd name="T48" fmla="*/ 333 w 335"/>
              <a:gd name="T49" fmla="*/ 268 h 304"/>
              <a:gd name="T50" fmla="*/ 331 w 335"/>
              <a:gd name="T51" fmla="*/ 284 h 304"/>
              <a:gd name="T52" fmla="*/ 327 w 335"/>
              <a:gd name="T53" fmla="*/ 294 h 304"/>
              <a:gd name="T54" fmla="*/ 313 w 335"/>
              <a:gd name="T55" fmla="*/ 294 h 304"/>
              <a:gd name="T56" fmla="*/ 304 w 335"/>
              <a:gd name="T57" fmla="*/ 286 h 304"/>
              <a:gd name="T58" fmla="*/ 286 w 335"/>
              <a:gd name="T59" fmla="*/ 284 h 304"/>
              <a:gd name="T60" fmla="*/ 286 w 335"/>
              <a:gd name="T61" fmla="*/ 301 h 304"/>
              <a:gd name="T62" fmla="*/ 273 w 335"/>
              <a:gd name="T63" fmla="*/ 302 h 304"/>
              <a:gd name="T64" fmla="*/ 258 w 335"/>
              <a:gd name="T65" fmla="*/ 293 h 304"/>
              <a:gd name="T66" fmla="*/ 251 w 335"/>
              <a:gd name="T67" fmla="*/ 284 h 304"/>
              <a:gd name="T68" fmla="*/ 233 w 335"/>
              <a:gd name="T69" fmla="*/ 283 h 304"/>
              <a:gd name="T70" fmla="*/ 229 w 335"/>
              <a:gd name="T71" fmla="*/ 273 h 304"/>
              <a:gd name="T72" fmla="*/ 220 w 335"/>
              <a:gd name="T73" fmla="*/ 265 h 304"/>
              <a:gd name="T74" fmla="*/ 211 w 335"/>
              <a:gd name="T75" fmla="*/ 253 h 304"/>
              <a:gd name="T76" fmla="*/ 196 w 335"/>
              <a:gd name="T77" fmla="*/ 245 h 304"/>
              <a:gd name="T78" fmla="*/ 171 w 335"/>
              <a:gd name="T79" fmla="*/ 244 h 304"/>
              <a:gd name="T80" fmla="*/ 157 w 335"/>
              <a:gd name="T81" fmla="*/ 234 h 304"/>
              <a:gd name="T82" fmla="*/ 150 w 335"/>
              <a:gd name="T83" fmla="*/ 224 h 304"/>
              <a:gd name="T84" fmla="*/ 129 w 335"/>
              <a:gd name="T85" fmla="*/ 224 h 304"/>
              <a:gd name="T86" fmla="*/ 73 w 335"/>
              <a:gd name="T87" fmla="*/ 222 h 304"/>
              <a:gd name="T88" fmla="*/ 29 w 335"/>
              <a:gd name="T89" fmla="*/ 221 h 304"/>
              <a:gd name="T90" fmla="*/ 0 w 335"/>
              <a:gd name="T91" fmla="*/ 216 h 304"/>
              <a:gd name="T92" fmla="*/ 11 w 335"/>
              <a:gd name="T93" fmla="*/ 186 h 304"/>
              <a:gd name="T94" fmla="*/ 21 w 335"/>
              <a:gd name="T95" fmla="*/ 164 h 304"/>
              <a:gd name="T96" fmla="*/ 39 w 335"/>
              <a:gd name="T97" fmla="*/ 154 h 304"/>
              <a:gd name="T98" fmla="*/ 59 w 335"/>
              <a:gd name="T99" fmla="*/ 147 h 304"/>
              <a:gd name="T100" fmla="*/ 65 w 335"/>
              <a:gd name="T101" fmla="*/ 129 h 304"/>
              <a:gd name="T102" fmla="*/ 86 w 335"/>
              <a:gd name="T103" fmla="*/ 111 h 304"/>
              <a:gd name="T104" fmla="*/ 68 w 335"/>
              <a:gd name="T105" fmla="*/ 105 h 304"/>
              <a:gd name="T106" fmla="*/ 50 w 335"/>
              <a:gd name="T107" fmla="*/ 100 h 304"/>
              <a:gd name="T108" fmla="*/ 32 w 335"/>
              <a:gd name="T109" fmla="*/ 90 h 304"/>
              <a:gd name="T110" fmla="*/ 23 w 335"/>
              <a:gd name="T111" fmla="*/ 79 h 304"/>
              <a:gd name="T112" fmla="*/ 8 w 335"/>
              <a:gd name="T113" fmla="*/ 62 h 304"/>
              <a:gd name="T114" fmla="*/ 21 w 335"/>
              <a:gd name="T115" fmla="*/ 44 h 304"/>
              <a:gd name="T116" fmla="*/ 49 w 335"/>
              <a:gd name="T117" fmla="*/ 44 h 304"/>
              <a:gd name="T118" fmla="*/ 62 w 335"/>
              <a:gd name="T119" fmla="*/ 39 h 304"/>
              <a:gd name="T120" fmla="*/ 62 w 335"/>
              <a:gd name="T121" fmla="*/ 23 h 304"/>
              <a:gd name="T122" fmla="*/ 63 w 335"/>
              <a:gd name="T123" fmla="*/ 7 h 304"/>
              <a:gd name="T124" fmla="*/ 83 w 335"/>
              <a:gd name="T1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304">
                <a:moveTo>
                  <a:pt x="85" y="0"/>
                </a:moveTo>
                <a:lnTo>
                  <a:pt x="86" y="0"/>
                </a:lnTo>
                <a:lnTo>
                  <a:pt x="88" y="0"/>
                </a:lnTo>
                <a:lnTo>
                  <a:pt x="90" y="0"/>
                </a:lnTo>
                <a:lnTo>
                  <a:pt x="98" y="0"/>
                </a:lnTo>
                <a:lnTo>
                  <a:pt x="99" y="0"/>
                </a:lnTo>
                <a:lnTo>
                  <a:pt x="111" y="2"/>
                </a:lnTo>
                <a:lnTo>
                  <a:pt x="112" y="2"/>
                </a:lnTo>
                <a:lnTo>
                  <a:pt x="124" y="2"/>
                </a:lnTo>
                <a:lnTo>
                  <a:pt x="127" y="2"/>
                </a:lnTo>
                <a:lnTo>
                  <a:pt x="129" y="2"/>
                </a:lnTo>
                <a:lnTo>
                  <a:pt x="134" y="2"/>
                </a:lnTo>
                <a:lnTo>
                  <a:pt x="137" y="2"/>
                </a:lnTo>
                <a:lnTo>
                  <a:pt x="140" y="2"/>
                </a:lnTo>
                <a:lnTo>
                  <a:pt x="142" y="2"/>
                </a:lnTo>
                <a:lnTo>
                  <a:pt x="147" y="2"/>
                </a:lnTo>
                <a:lnTo>
                  <a:pt x="150" y="2"/>
                </a:lnTo>
                <a:lnTo>
                  <a:pt x="152" y="2"/>
                </a:lnTo>
                <a:lnTo>
                  <a:pt x="153" y="2"/>
                </a:lnTo>
                <a:lnTo>
                  <a:pt x="153" y="3"/>
                </a:lnTo>
                <a:lnTo>
                  <a:pt x="155" y="3"/>
                </a:lnTo>
                <a:lnTo>
                  <a:pt x="162" y="3"/>
                </a:lnTo>
                <a:lnTo>
                  <a:pt x="165" y="3"/>
                </a:lnTo>
                <a:lnTo>
                  <a:pt x="166" y="3"/>
                </a:lnTo>
                <a:lnTo>
                  <a:pt x="168" y="3"/>
                </a:lnTo>
                <a:lnTo>
                  <a:pt x="170" y="3"/>
                </a:lnTo>
                <a:lnTo>
                  <a:pt x="173" y="3"/>
                </a:lnTo>
                <a:lnTo>
                  <a:pt x="176" y="3"/>
                </a:lnTo>
                <a:lnTo>
                  <a:pt x="178" y="3"/>
                </a:lnTo>
                <a:lnTo>
                  <a:pt x="183" y="3"/>
                </a:lnTo>
                <a:lnTo>
                  <a:pt x="184" y="3"/>
                </a:lnTo>
                <a:lnTo>
                  <a:pt x="193" y="3"/>
                </a:lnTo>
                <a:lnTo>
                  <a:pt x="199" y="5"/>
                </a:lnTo>
                <a:lnTo>
                  <a:pt x="201" y="5"/>
                </a:lnTo>
                <a:lnTo>
                  <a:pt x="202" y="5"/>
                </a:lnTo>
                <a:lnTo>
                  <a:pt x="207" y="5"/>
                </a:lnTo>
                <a:lnTo>
                  <a:pt x="209" y="5"/>
                </a:lnTo>
                <a:lnTo>
                  <a:pt x="211" y="5"/>
                </a:lnTo>
                <a:lnTo>
                  <a:pt x="211" y="10"/>
                </a:lnTo>
                <a:lnTo>
                  <a:pt x="211" y="12"/>
                </a:lnTo>
                <a:lnTo>
                  <a:pt x="211" y="15"/>
                </a:lnTo>
                <a:lnTo>
                  <a:pt x="211" y="17"/>
                </a:lnTo>
                <a:lnTo>
                  <a:pt x="211" y="23"/>
                </a:lnTo>
                <a:lnTo>
                  <a:pt x="212" y="23"/>
                </a:lnTo>
                <a:lnTo>
                  <a:pt x="214" y="23"/>
                </a:lnTo>
                <a:lnTo>
                  <a:pt x="219" y="23"/>
                </a:lnTo>
                <a:lnTo>
                  <a:pt x="220" y="23"/>
                </a:lnTo>
                <a:lnTo>
                  <a:pt x="224" y="23"/>
                </a:lnTo>
                <a:lnTo>
                  <a:pt x="229" y="23"/>
                </a:lnTo>
                <a:lnTo>
                  <a:pt x="229" y="25"/>
                </a:lnTo>
                <a:lnTo>
                  <a:pt x="229" y="26"/>
                </a:lnTo>
                <a:lnTo>
                  <a:pt x="229" y="31"/>
                </a:lnTo>
                <a:lnTo>
                  <a:pt x="229" y="33"/>
                </a:lnTo>
                <a:lnTo>
                  <a:pt x="230" y="33"/>
                </a:lnTo>
                <a:lnTo>
                  <a:pt x="232" y="33"/>
                </a:lnTo>
                <a:lnTo>
                  <a:pt x="237" y="33"/>
                </a:lnTo>
                <a:lnTo>
                  <a:pt x="238" y="33"/>
                </a:lnTo>
                <a:lnTo>
                  <a:pt x="242" y="33"/>
                </a:lnTo>
                <a:lnTo>
                  <a:pt x="243" y="34"/>
                </a:lnTo>
                <a:lnTo>
                  <a:pt x="245" y="34"/>
                </a:lnTo>
                <a:lnTo>
                  <a:pt x="250" y="34"/>
                </a:lnTo>
                <a:lnTo>
                  <a:pt x="253" y="34"/>
                </a:lnTo>
                <a:lnTo>
                  <a:pt x="256" y="34"/>
                </a:lnTo>
                <a:lnTo>
                  <a:pt x="256" y="36"/>
                </a:lnTo>
                <a:lnTo>
                  <a:pt x="256" y="38"/>
                </a:lnTo>
                <a:lnTo>
                  <a:pt x="256" y="39"/>
                </a:lnTo>
                <a:lnTo>
                  <a:pt x="256" y="41"/>
                </a:lnTo>
                <a:lnTo>
                  <a:pt x="256" y="43"/>
                </a:lnTo>
                <a:lnTo>
                  <a:pt x="256" y="44"/>
                </a:lnTo>
                <a:lnTo>
                  <a:pt x="255" y="54"/>
                </a:lnTo>
                <a:lnTo>
                  <a:pt x="255" y="57"/>
                </a:lnTo>
                <a:lnTo>
                  <a:pt x="255" y="61"/>
                </a:lnTo>
                <a:lnTo>
                  <a:pt x="255" y="64"/>
                </a:lnTo>
                <a:lnTo>
                  <a:pt x="255" y="66"/>
                </a:lnTo>
                <a:lnTo>
                  <a:pt x="255" y="72"/>
                </a:lnTo>
                <a:lnTo>
                  <a:pt x="255" y="75"/>
                </a:lnTo>
                <a:lnTo>
                  <a:pt x="255" y="79"/>
                </a:lnTo>
                <a:lnTo>
                  <a:pt x="255" y="80"/>
                </a:lnTo>
                <a:lnTo>
                  <a:pt x="255" y="87"/>
                </a:lnTo>
                <a:lnTo>
                  <a:pt x="255" y="88"/>
                </a:lnTo>
                <a:lnTo>
                  <a:pt x="255" y="93"/>
                </a:lnTo>
                <a:lnTo>
                  <a:pt x="255" y="95"/>
                </a:lnTo>
                <a:lnTo>
                  <a:pt x="255" y="98"/>
                </a:lnTo>
                <a:lnTo>
                  <a:pt x="255" y="100"/>
                </a:lnTo>
                <a:lnTo>
                  <a:pt x="258" y="100"/>
                </a:lnTo>
                <a:lnTo>
                  <a:pt x="263" y="100"/>
                </a:lnTo>
                <a:lnTo>
                  <a:pt x="263" y="103"/>
                </a:lnTo>
                <a:lnTo>
                  <a:pt x="263" y="105"/>
                </a:lnTo>
                <a:lnTo>
                  <a:pt x="263" y="106"/>
                </a:lnTo>
                <a:lnTo>
                  <a:pt x="263" y="108"/>
                </a:lnTo>
                <a:lnTo>
                  <a:pt x="271" y="108"/>
                </a:lnTo>
                <a:lnTo>
                  <a:pt x="273" y="108"/>
                </a:lnTo>
                <a:lnTo>
                  <a:pt x="273" y="110"/>
                </a:lnTo>
                <a:lnTo>
                  <a:pt x="273" y="111"/>
                </a:lnTo>
                <a:lnTo>
                  <a:pt x="273" y="118"/>
                </a:lnTo>
                <a:lnTo>
                  <a:pt x="276" y="118"/>
                </a:lnTo>
                <a:lnTo>
                  <a:pt x="279" y="118"/>
                </a:lnTo>
                <a:lnTo>
                  <a:pt x="281" y="118"/>
                </a:lnTo>
                <a:lnTo>
                  <a:pt x="281" y="119"/>
                </a:lnTo>
                <a:lnTo>
                  <a:pt x="281" y="121"/>
                </a:lnTo>
                <a:lnTo>
                  <a:pt x="281" y="123"/>
                </a:lnTo>
                <a:lnTo>
                  <a:pt x="281" y="124"/>
                </a:lnTo>
                <a:lnTo>
                  <a:pt x="281" y="128"/>
                </a:lnTo>
                <a:lnTo>
                  <a:pt x="286" y="128"/>
                </a:lnTo>
                <a:lnTo>
                  <a:pt x="287" y="128"/>
                </a:lnTo>
                <a:lnTo>
                  <a:pt x="291" y="128"/>
                </a:lnTo>
                <a:lnTo>
                  <a:pt x="291" y="129"/>
                </a:lnTo>
                <a:lnTo>
                  <a:pt x="291" y="134"/>
                </a:lnTo>
                <a:lnTo>
                  <a:pt x="289" y="136"/>
                </a:lnTo>
                <a:lnTo>
                  <a:pt x="294" y="137"/>
                </a:lnTo>
                <a:lnTo>
                  <a:pt x="299" y="137"/>
                </a:lnTo>
                <a:lnTo>
                  <a:pt x="299" y="141"/>
                </a:lnTo>
                <a:lnTo>
                  <a:pt x="299" y="142"/>
                </a:lnTo>
                <a:lnTo>
                  <a:pt x="299" y="144"/>
                </a:lnTo>
                <a:lnTo>
                  <a:pt x="299" y="146"/>
                </a:lnTo>
                <a:lnTo>
                  <a:pt x="304" y="147"/>
                </a:lnTo>
                <a:lnTo>
                  <a:pt x="309" y="147"/>
                </a:lnTo>
                <a:lnTo>
                  <a:pt x="309" y="150"/>
                </a:lnTo>
                <a:lnTo>
                  <a:pt x="309" y="152"/>
                </a:lnTo>
                <a:lnTo>
                  <a:pt x="309" y="155"/>
                </a:lnTo>
                <a:lnTo>
                  <a:pt x="310" y="155"/>
                </a:lnTo>
                <a:lnTo>
                  <a:pt x="312" y="155"/>
                </a:lnTo>
                <a:lnTo>
                  <a:pt x="317" y="155"/>
                </a:lnTo>
                <a:lnTo>
                  <a:pt x="317" y="159"/>
                </a:lnTo>
                <a:lnTo>
                  <a:pt x="317" y="160"/>
                </a:lnTo>
                <a:lnTo>
                  <a:pt x="317" y="164"/>
                </a:lnTo>
                <a:lnTo>
                  <a:pt x="317" y="165"/>
                </a:lnTo>
                <a:lnTo>
                  <a:pt x="318" y="165"/>
                </a:lnTo>
                <a:lnTo>
                  <a:pt x="320" y="165"/>
                </a:lnTo>
                <a:lnTo>
                  <a:pt x="322" y="165"/>
                </a:lnTo>
                <a:lnTo>
                  <a:pt x="325" y="165"/>
                </a:lnTo>
                <a:lnTo>
                  <a:pt x="327" y="165"/>
                </a:lnTo>
                <a:lnTo>
                  <a:pt x="327" y="167"/>
                </a:lnTo>
                <a:lnTo>
                  <a:pt x="327" y="168"/>
                </a:lnTo>
                <a:lnTo>
                  <a:pt x="327" y="170"/>
                </a:lnTo>
                <a:lnTo>
                  <a:pt x="327" y="172"/>
                </a:lnTo>
                <a:lnTo>
                  <a:pt x="325" y="173"/>
                </a:lnTo>
                <a:lnTo>
                  <a:pt x="327" y="175"/>
                </a:lnTo>
                <a:lnTo>
                  <a:pt x="328" y="175"/>
                </a:lnTo>
                <a:lnTo>
                  <a:pt x="330" y="175"/>
                </a:lnTo>
                <a:lnTo>
                  <a:pt x="331" y="175"/>
                </a:lnTo>
                <a:lnTo>
                  <a:pt x="333" y="175"/>
                </a:lnTo>
                <a:lnTo>
                  <a:pt x="335" y="175"/>
                </a:lnTo>
                <a:lnTo>
                  <a:pt x="335" y="177"/>
                </a:lnTo>
                <a:lnTo>
                  <a:pt x="335" y="178"/>
                </a:lnTo>
                <a:lnTo>
                  <a:pt x="335" y="180"/>
                </a:lnTo>
                <a:lnTo>
                  <a:pt x="335" y="182"/>
                </a:lnTo>
                <a:lnTo>
                  <a:pt x="335" y="183"/>
                </a:lnTo>
                <a:lnTo>
                  <a:pt x="335" y="185"/>
                </a:lnTo>
                <a:lnTo>
                  <a:pt x="335" y="186"/>
                </a:lnTo>
                <a:lnTo>
                  <a:pt x="335" y="188"/>
                </a:lnTo>
                <a:lnTo>
                  <a:pt x="335" y="190"/>
                </a:lnTo>
                <a:lnTo>
                  <a:pt x="335" y="191"/>
                </a:lnTo>
                <a:lnTo>
                  <a:pt x="335" y="193"/>
                </a:lnTo>
                <a:lnTo>
                  <a:pt x="335" y="195"/>
                </a:lnTo>
                <a:lnTo>
                  <a:pt x="335" y="196"/>
                </a:lnTo>
                <a:lnTo>
                  <a:pt x="335" y="198"/>
                </a:lnTo>
                <a:lnTo>
                  <a:pt x="335" y="200"/>
                </a:lnTo>
                <a:lnTo>
                  <a:pt x="335" y="201"/>
                </a:lnTo>
                <a:lnTo>
                  <a:pt x="335" y="203"/>
                </a:lnTo>
                <a:lnTo>
                  <a:pt x="335" y="204"/>
                </a:lnTo>
                <a:lnTo>
                  <a:pt x="335" y="206"/>
                </a:lnTo>
                <a:lnTo>
                  <a:pt x="335" y="208"/>
                </a:lnTo>
                <a:lnTo>
                  <a:pt x="335" y="209"/>
                </a:lnTo>
                <a:lnTo>
                  <a:pt x="335" y="211"/>
                </a:lnTo>
                <a:lnTo>
                  <a:pt x="335" y="213"/>
                </a:lnTo>
                <a:lnTo>
                  <a:pt x="335" y="214"/>
                </a:lnTo>
                <a:lnTo>
                  <a:pt x="335" y="216"/>
                </a:lnTo>
                <a:lnTo>
                  <a:pt x="335" y="217"/>
                </a:lnTo>
                <a:lnTo>
                  <a:pt x="335" y="219"/>
                </a:lnTo>
                <a:lnTo>
                  <a:pt x="335" y="221"/>
                </a:lnTo>
                <a:lnTo>
                  <a:pt x="335" y="222"/>
                </a:lnTo>
                <a:lnTo>
                  <a:pt x="333" y="222"/>
                </a:lnTo>
                <a:lnTo>
                  <a:pt x="333" y="224"/>
                </a:lnTo>
                <a:lnTo>
                  <a:pt x="333" y="226"/>
                </a:lnTo>
                <a:lnTo>
                  <a:pt x="333" y="227"/>
                </a:lnTo>
                <a:lnTo>
                  <a:pt x="333" y="229"/>
                </a:lnTo>
                <a:lnTo>
                  <a:pt x="333" y="231"/>
                </a:lnTo>
                <a:lnTo>
                  <a:pt x="333" y="232"/>
                </a:lnTo>
                <a:lnTo>
                  <a:pt x="333" y="234"/>
                </a:lnTo>
                <a:lnTo>
                  <a:pt x="333" y="235"/>
                </a:lnTo>
                <a:lnTo>
                  <a:pt x="333" y="239"/>
                </a:lnTo>
                <a:lnTo>
                  <a:pt x="333" y="240"/>
                </a:lnTo>
                <a:lnTo>
                  <a:pt x="333" y="242"/>
                </a:lnTo>
                <a:lnTo>
                  <a:pt x="333" y="244"/>
                </a:lnTo>
                <a:lnTo>
                  <a:pt x="333" y="245"/>
                </a:lnTo>
                <a:lnTo>
                  <a:pt x="333" y="247"/>
                </a:lnTo>
                <a:lnTo>
                  <a:pt x="333" y="249"/>
                </a:lnTo>
                <a:lnTo>
                  <a:pt x="333" y="250"/>
                </a:lnTo>
                <a:lnTo>
                  <a:pt x="333" y="252"/>
                </a:lnTo>
                <a:lnTo>
                  <a:pt x="333" y="253"/>
                </a:lnTo>
                <a:lnTo>
                  <a:pt x="333" y="255"/>
                </a:lnTo>
                <a:lnTo>
                  <a:pt x="333" y="257"/>
                </a:lnTo>
                <a:lnTo>
                  <a:pt x="333" y="258"/>
                </a:lnTo>
                <a:lnTo>
                  <a:pt x="333" y="260"/>
                </a:lnTo>
                <a:lnTo>
                  <a:pt x="333" y="262"/>
                </a:lnTo>
                <a:lnTo>
                  <a:pt x="333" y="263"/>
                </a:lnTo>
                <a:lnTo>
                  <a:pt x="333" y="265"/>
                </a:lnTo>
                <a:lnTo>
                  <a:pt x="333" y="267"/>
                </a:lnTo>
                <a:lnTo>
                  <a:pt x="333" y="268"/>
                </a:lnTo>
                <a:lnTo>
                  <a:pt x="333" y="270"/>
                </a:lnTo>
                <a:lnTo>
                  <a:pt x="333" y="271"/>
                </a:lnTo>
                <a:lnTo>
                  <a:pt x="331" y="276"/>
                </a:lnTo>
                <a:lnTo>
                  <a:pt x="331" y="278"/>
                </a:lnTo>
                <a:lnTo>
                  <a:pt x="331" y="280"/>
                </a:lnTo>
                <a:lnTo>
                  <a:pt x="331" y="281"/>
                </a:lnTo>
                <a:lnTo>
                  <a:pt x="331" y="283"/>
                </a:lnTo>
                <a:lnTo>
                  <a:pt x="331" y="284"/>
                </a:lnTo>
                <a:lnTo>
                  <a:pt x="331" y="286"/>
                </a:lnTo>
                <a:lnTo>
                  <a:pt x="331" y="288"/>
                </a:lnTo>
                <a:lnTo>
                  <a:pt x="331" y="291"/>
                </a:lnTo>
                <a:lnTo>
                  <a:pt x="331" y="293"/>
                </a:lnTo>
                <a:lnTo>
                  <a:pt x="331" y="296"/>
                </a:lnTo>
                <a:lnTo>
                  <a:pt x="330" y="296"/>
                </a:lnTo>
                <a:lnTo>
                  <a:pt x="327" y="296"/>
                </a:lnTo>
                <a:lnTo>
                  <a:pt x="327" y="294"/>
                </a:lnTo>
                <a:lnTo>
                  <a:pt x="325" y="294"/>
                </a:lnTo>
                <a:lnTo>
                  <a:pt x="323" y="294"/>
                </a:lnTo>
                <a:lnTo>
                  <a:pt x="322" y="294"/>
                </a:lnTo>
                <a:lnTo>
                  <a:pt x="320" y="294"/>
                </a:lnTo>
                <a:lnTo>
                  <a:pt x="318" y="294"/>
                </a:lnTo>
                <a:lnTo>
                  <a:pt x="317" y="294"/>
                </a:lnTo>
                <a:lnTo>
                  <a:pt x="315" y="294"/>
                </a:lnTo>
                <a:lnTo>
                  <a:pt x="313" y="294"/>
                </a:lnTo>
                <a:lnTo>
                  <a:pt x="312" y="294"/>
                </a:lnTo>
                <a:lnTo>
                  <a:pt x="310" y="294"/>
                </a:lnTo>
                <a:lnTo>
                  <a:pt x="309" y="294"/>
                </a:lnTo>
                <a:lnTo>
                  <a:pt x="307" y="294"/>
                </a:lnTo>
                <a:lnTo>
                  <a:pt x="304" y="294"/>
                </a:lnTo>
                <a:lnTo>
                  <a:pt x="304" y="293"/>
                </a:lnTo>
                <a:lnTo>
                  <a:pt x="304" y="289"/>
                </a:lnTo>
                <a:lnTo>
                  <a:pt x="304" y="286"/>
                </a:lnTo>
                <a:lnTo>
                  <a:pt x="304" y="284"/>
                </a:lnTo>
                <a:lnTo>
                  <a:pt x="300" y="284"/>
                </a:lnTo>
                <a:lnTo>
                  <a:pt x="297" y="284"/>
                </a:lnTo>
                <a:lnTo>
                  <a:pt x="295" y="284"/>
                </a:lnTo>
                <a:lnTo>
                  <a:pt x="294" y="284"/>
                </a:lnTo>
                <a:lnTo>
                  <a:pt x="292" y="284"/>
                </a:lnTo>
                <a:lnTo>
                  <a:pt x="287" y="284"/>
                </a:lnTo>
                <a:lnTo>
                  <a:pt x="286" y="284"/>
                </a:lnTo>
                <a:lnTo>
                  <a:pt x="286" y="288"/>
                </a:lnTo>
                <a:lnTo>
                  <a:pt x="286" y="291"/>
                </a:lnTo>
                <a:lnTo>
                  <a:pt x="286" y="293"/>
                </a:lnTo>
                <a:lnTo>
                  <a:pt x="286" y="294"/>
                </a:lnTo>
                <a:lnTo>
                  <a:pt x="286" y="296"/>
                </a:lnTo>
                <a:lnTo>
                  <a:pt x="286" y="298"/>
                </a:lnTo>
                <a:lnTo>
                  <a:pt x="286" y="299"/>
                </a:lnTo>
                <a:lnTo>
                  <a:pt x="286" y="301"/>
                </a:lnTo>
                <a:lnTo>
                  <a:pt x="286" y="302"/>
                </a:lnTo>
                <a:lnTo>
                  <a:pt x="286" y="304"/>
                </a:lnTo>
                <a:lnTo>
                  <a:pt x="282" y="302"/>
                </a:lnTo>
                <a:lnTo>
                  <a:pt x="281" y="302"/>
                </a:lnTo>
                <a:lnTo>
                  <a:pt x="279" y="302"/>
                </a:lnTo>
                <a:lnTo>
                  <a:pt x="278" y="302"/>
                </a:lnTo>
                <a:lnTo>
                  <a:pt x="276" y="302"/>
                </a:lnTo>
                <a:lnTo>
                  <a:pt x="273" y="302"/>
                </a:lnTo>
                <a:lnTo>
                  <a:pt x="266" y="302"/>
                </a:lnTo>
                <a:lnTo>
                  <a:pt x="264" y="302"/>
                </a:lnTo>
                <a:lnTo>
                  <a:pt x="263" y="302"/>
                </a:lnTo>
                <a:lnTo>
                  <a:pt x="261" y="302"/>
                </a:lnTo>
                <a:lnTo>
                  <a:pt x="260" y="302"/>
                </a:lnTo>
                <a:lnTo>
                  <a:pt x="258" y="302"/>
                </a:lnTo>
                <a:lnTo>
                  <a:pt x="258" y="298"/>
                </a:lnTo>
                <a:lnTo>
                  <a:pt x="258" y="293"/>
                </a:lnTo>
                <a:lnTo>
                  <a:pt x="258" y="291"/>
                </a:lnTo>
                <a:lnTo>
                  <a:pt x="258" y="289"/>
                </a:lnTo>
                <a:lnTo>
                  <a:pt x="258" y="288"/>
                </a:lnTo>
                <a:lnTo>
                  <a:pt x="258" y="286"/>
                </a:lnTo>
                <a:lnTo>
                  <a:pt x="258" y="284"/>
                </a:lnTo>
                <a:lnTo>
                  <a:pt x="256" y="284"/>
                </a:lnTo>
                <a:lnTo>
                  <a:pt x="253" y="284"/>
                </a:lnTo>
                <a:lnTo>
                  <a:pt x="251" y="284"/>
                </a:lnTo>
                <a:lnTo>
                  <a:pt x="248" y="283"/>
                </a:lnTo>
                <a:lnTo>
                  <a:pt x="246" y="283"/>
                </a:lnTo>
                <a:lnTo>
                  <a:pt x="245" y="283"/>
                </a:lnTo>
                <a:lnTo>
                  <a:pt x="243" y="283"/>
                </a:lnTo>
                <a:lnTo>
                  <a:pt x="238" y="283"/>
                </a:lnTo>
                <a:lnTo>
                  <a:pt x="237" y="283"/>
                </a:lnTo>
                <a:lnTo>
                  <a:pt x="235" y="283"/>
                </a:lnTo>
                <a:lnTo>
                  <a:pt x="233" y="283"/>
                </a:lnTo>
                <a:lnTo>
                  <a:pt x="232" y="283"/>
                </a:lnTo>
                <a:lnTo>
                  <a:pt x="230" y="283"/>
                </a:lnTo>
                <a:lnTo>
                  <a:pt x="230" y="281"/>
                </a:lnTo>
                <a:lnTo>
                  <a:pt x="230" y="280"/>
                </a:lnTo>
                <a:lnTo>
                  <a:pt x="230" y="278"/>
                </a:lnTo>
                <a:lnTo>
                  <a:pt x="230" y="276"/>
                </a:lnTo>
                <a:lnTo>
                  <a:pt x="230" y="273"/>
                </a:lnTo>
                <a:lnTo>
                  <a:pt x="229" y="273"/>
                </a:lnTo>
                <a:lnTo>
                  <a:pt x="227" y="273"/>
                </a:lnTo>
                <a:lnTo>
                  <a:pt x="225" y="273"/>
                </a:lnTo>
                <a:lnTo>
                  <a:pt x="220" y="273"/>
                </a:lnTo>
                <a:lnTo>
                  <a:pt x="220" y="271"/>
                </a:lnTo>
                <a:lnTo>
                  <a:pt x="220" y="270"/>
                </a:lnTo>
                <a:lnTo>
                  <a:pt x="220" y="268"/>
                </a:lnTo>
                <a:lnTo>
                  <a:pt x="220" y="267"/>
                </a:lnTo>
                <a:lnTo>
                  <a:pt x="220" y="265"/>
                </a:lnTo>
                <a:lnTo>
                  <a:pt x="219" y="263"/>
                </a:lnTo>
                <a:lnTo>
                  <a:pt x="217" y="263"/>
                </a:lnTo>
                <a:lnTo>
                  <a:pt x="215" y="263"/>
                </a:lnTo>
                <a:lnTo>
                  <a:pt x="212" y="263"/>
                </a:lnTo>
                <a:lnTo>
                  <a:pt x="212" y="260"/>
                </a:lnTo>
                <a:lnTo>
                  <a:pt x="212" y="258"/>
                </a:lnTo>
                <a:lnTo>
                  <a:pt x="212" y="253"/>
                </a:lnTo>
                <a:lnTo>
                  <a:pt x="211" y="253"/>
                </a:lnTo>
                <a:lnTo>
                  <a:pt x="204" y="253"/>
                </a:lnTo>
                <a:lnTo>
                  <a:pt x="202" y="253"/>
                </a:lnTo>
                <a:lnTo>
                  <a:pt x="202" y="249"/>
                </a:lnTo>
                <a:lnTo>
                  <a:pt x="202" y="247"/>
                </a:lnTo>
                <a:lnTo>
                  <a:pt x="204" y="245"/>
                </a:lnTo>
                <a:lnTo>
                  <a:pt x="202" y="245"/>
                </a:lnTo>
                <a:lnTo>
                  <a:pt x="201" y="245"/>
                </a:lnTo>
                <a:lnTo>
                  <a:pt x="196" y="245"/>
                </a:lnTo>
                <a:lnTo>
                  <a:pt x="194" y="245"/>
                </a:lnTo>
                <a:lnTo>
                  <a:pt x="189" y="244"/>
                </a:lnTo>
                <a:lnTo>
                  <a:pt x="188" y="244"/>
                </a:lnTo>
                <a:lnTo>
                  <a:pt x="186" y="244"/>
                </a:lnTo>
                <a:lnTo>
                  <a:pt x="184" y="244"/>
                </a:lnTo>
                <a:lnTo>
                  <a:pt x="181" y="244"/>
                </a:lnTo>
                <a:lnTo>
                  <a:pt x="179" y="244"/>
                </a:lnTo>
                <a:lnTo>
                  <a:pt x="171" y="244"/>
                </a:lnTo>
                <a:lnTo>
                  <a:pt x="166" y="244"/>
                </a:lnTo>
                <a:lnTo>
                  <a:pt x="166" y="240"/>
                </a:lnTo>
                <a:lnTo>
                  <a:pt x="166" y="235"/>
                </a:lnTo>
                <a:lnTo>
                  <a:pt x="166" y="234"/>
                </a:lnTo>
                <a:lnTo>
                  <a:pt x="165" y="234"/>
                </a:lnTo>
                <a:lnTo>
                  <a:pt x="162" y="234"/>
                </a:lnTo>
                <a:lnTo>
                  <a:pt x="160" y="234"/>
                </a:lnTo>
                <a:lnTo>
                  <a:pt x="157" y="234"/>
                </a:lnTo>
                <a:lnTo>
                  <a:pt x="157" y="232"/>
                </a:lnTo>
                <a:lnTo>
                  <a:pt x="157" y="231"/>
                </a:lnTo>
                <a:lnTo>
                  <a:pt x="157" y="229"/>
                </a:lnTo>
                <a:lnTo>
                  <a:pt x="157" y="226"/>
                </a:lnTo>
                <a:lnTo>
                  <a:pt x="155" y="226"/>
                </a:lnTo>
                <a:lnTo>
                  <a:pt x="153" y="224"/>
                </a:lnTo>
                <a:lnTo>
                  <a:pt x="152" y="224"/>
                </a:lnTo>
                <a:lnTo>
                  <a:pt x="150" y="224"/>
                </a:lnTo>
                <a:lnTo>
                  <a:pt x="148" y="224"/>
                </a:lnTo>
                <a:lnTo>
                  <a:pt x="147" y="224"/>
                </a:lnTo>
                <a:lnTo>
                  <a:pt x="139" y="224"/>
                </a:lnTo>
                <a:lnTo>
                  <a:pt x="137" y="224"/>
                </a:lnTo>
                <a:lnTo>
                  <a:pt x="135" y="224"/>
                </a:lnTo>
                <a:lnTo>
                  <a:pt x="134" y="224"/>
                </a:lnTo>
                <a:lnTo>
                  <a:pt x="132" y="224"/>
                </a:lnTo>
                <a:lnTo>
                  <a:pt x="129" y="224"/>
                </a:lnTo>
                <a:lnTo>
                  <a:pt x="127" y="224"/>
                </a:lnTo>
                <a:lnTo>
                  <a:pt x="124" y="224"/>
                </a:lnTo>
                <a:lnTo>
                  <a:pt x="122" y="224"/>
                </a:lnTo>
                <a:lnTo>
                  <a:pt x="119" y="224"/>
                </a:lnTo>
                <a:lnTo>
                  <a:pt x="104" y="222"/>
                </a:lnTo>
                <a:lnTo>
                  <a:pt x="81" y="222"/>
                </a:lnTo>
                <a:lnTo>
                  <a:pt x="77" y="222"/>
                </a:lnTo>
                <a:lnTo>
                  <a:pt x="73" y="222"/>
                </a:lnTo>
                <a:lnTo>
                  <a:pt x="70" y="222"/>
                </a:lnTo>
                <a:lnTo>
                  <a:pt x="65" y="221"/>
                </a:lnTo>
                <a:lnTo>
                  <a:pt x="63" y="221"/>
                </a:lnTo>
                <a:lnTo>
                  <a:pt x="59" y="221"/>
                </a:lnTo>
                <a:lnTo>
                  <a:pt x="49" y="221"/>
                </a:lnTo>
                <a:lnTo>
                  <a:pt x="47" y="221"/>
                </a:lnTo>
                <a:lnTo>
                  <a:pt x="32" y="221"/>
                </a:lnTo>
                <a:lnTo>
                  <a:pt x="29" y="221"/>
                </a:lnTo>
                <a:lnTo>
                  <a:pt x="24" y="221"/>
                </a:lnTo>
                <a:lnTo>
                  <a:pt x="23" y="221"/>
                </a:lnTo>
                <a:lnTo>
                  <a:pt x="18" y="219"/>
                </a:lnTo>
                <a:lnTo>
                  <a:pt x="14" y="219"/>
                </a:lnTo>
                <a:lnTo>
                  <a:pt x="8" y="219"/>
                </a:lnTo>
                <a:lnTo>
                  <a:pt x="1" y="219"/>
                </a:lnTo>
                <a:lnTo>
                  <a:pt x="0" y="219"/>
                </a:lnTo>
                <a:lnTo>
                  <a:pt x="0" y="216"/>
                </a:lnTo>
                <a:lnTo>
                  <a:pt x="0" y="214"/>
                </a:lnTo>
                <a:lnTo>
                  <a:pt x="0" y="213"/>
                </a:lnTo>
                <a:lnTo>
                  <a:pt x="0" y="211"/>
                </a:lnTo>
                <a:lnTo>
                  <a:pt x="10" y="211"/>
                </a:lnTo>
                <a:lnTo>
                  <a:pt x="10" y="201"/>
                </a:lnTo>
                <a:lnTo>
                  <a:pt x="11" y="200"/>
                </a:lnTo>
                <a:lnTo>
                  <a:pt x="11" y="191"/>
                </a:lnTo>
                <a:lnTo>
                  <a:pt x="11" y="186"/>
                </a:lnTo>
                <a:lnTo>
                  <a:pt x="11" y="183"/>
                </a:lnTo>
                <a:lnTo>
                  <a:pt x="21" y="183"/>
                </a:lnTo>
                <a:lnTo>
                  <a:pt x="21" y="178"/>
                </a:lnTo>
                <a:lnTo>
                  <a:pt x="21" y="175"/>
                </a:lnTo>
                <a:lnTo>
                  <a:pt x="21" y="172"/>
                </a:lnTo>
                <a:lnTo>
                  <a:pt x="21" y="167"/>
                </a:lnTo>
                <a:lnTo>
                  <a:pt x="21" y="165"/>
                </a:lnTo>
                <a:lnTo>
                  <a:pt x="21" y="164"/>
                </a:lnTo>
                <a:lnTo>
                  <a:pt x="24" y="164"/>
                </a:lnTo>
                <a:lnTo>
                  <a:pt x="26" y="164"/>
                </a:lnTo>
                <a:lnTo>
                  <a:pt x="29" y="165"/>
                </a:lnTo>
                <a:lnTo>
                  <a:pt x="29" y="164"/>
                </a:lnTo>
                <a:lnTo>
                  <a:pt x="29" y="159"/>
                </a:lnTo>
                <a:lnTo>
                  <a:pt x="31" y="155"/>
                </a:lnTo>
                <a:lnTo>
                  <a:pt x="39" y="155"/>
                </a:lnTo>
                <a:lnTo>
                  <a:pt x="39" y="154"/>
                </a:lnTo>
                <a:lnTo>
                  <a:pt x="39" y="152"/>
                </a:lnTo>
                <a:lnTo>
                  <a:pt x="39" y="150"/>
                </a:lnTo>
                <a:lnTo>
                  <a:pt x="39" y="146"/>
                </a:lnTo>
                <a:lnTo>
                  <a:pt x="42" y="146"/>
                </a:lnTo>
                <a:lnTo>
                  <a:pt x="47" y="147"/>
                </a:lnTo>
                <a:lnTo>
                  <a:pt x="50" y="147"/>
                </a:lnTo>
                <a:lnTo>
                  <a:pt x="57" y="147"/>
                </a:lnTo>
                <a:lnTo>
                  <a:pt x="59" y="147"/>
                </a:lnTo>
                <a:lnTo>
                  <a:pt x="59" y="146"/>
                </a:lnTo>
                <a:lnTo>
                  <a:pt x="59" y="142"/>
                </a:lnTo>
                <a:lnTo>
                  <a:pt x="59" y="141"/>
                </a:lnTo>
                <a:lnTo>
                  <a:pt x="59" y="139"/>
                </a:lnTo>
                <a:lnTo>
                  <a:pt x="59" y="136"/>
                </a:lnTo>
                <a:lnTo>
                  <a:pt x="59" y="128"/>
                </a:lnTo>
                <a:lnTo>
                  <a:pt x="62" y="129"/>
                </a:lnTo>
                <a:lnTo>
                  <a:pt x="65" y="129"/>
                </a:lnTo>
                <a:lnTo>
                  <a:pt x="77" y="129"/>
                </a:lnTo>
                <a:lnTo>
                  <a:pt x="77" y="124"/>
                </a:lnTo>
                <a:lnTo>
                  <a:pt x="77" y="119"/>
                </a:lnTo>
                <a:lnTo>
                  <a:pt x="81" y="119"/>
                </a:lnTo>
                <a:lnTo>
                  <a:pt x="86" y="121"/>
                </a:lnTo>
                <a:lnTo>
                  <a:pt x="86" y="115"/>
                </a:lnTo>
                <a:lnTo>
                  <a:pt x="86" y="113"/>
                </a:lnTo>
                <a:lnTo>
                  <a:pt x="86" y="111"/>
                </a:lnTo>
                <a:lnTo>
                  <a:pt x="83" y="111"/>
                </a:lnTo>
                <a:lnTo>
                  <a:pt x="81" y="111"/>
                </a:lnTo>
                <a:lnTo>
                  <a:pt x="77" y="111"/>
                </a:lnTo>
                <a:lnTo>
                  <a:pt x="73" y="111"/>
                </a:lnTo>
                <a:lnTo>
                  <a:pt x="68" y="110"/>
                </a:lnTo>
                <a:lnTo>
                  <a:pt x="68" y="108"/>
                </a:lnTo>
                <a:lnTo>
                  <a:pt x="68" y="106"/>
                </a:lnTo>
                <a:lnTo>
                  <a:pt x="68" y="105"/>
                </a:lnTo>
                <a:lnTo>
                  <a:pt x="68" y="101"/>
                </a:lnTo>
                <a:lnTo>
                  <a:pt x="65" y="101"/>
                </a:lnTo>
                <a:lnTo>
                  <a:pt x="60" y="100"/>
                </a:lnTo>
                <a:lnTo>
                  <a:pt x="59" y="100"/>
                </a:lnTo>
                <a:lnTo>
                  <a:pt x="54" y="101"/>
                </a:lnTo>
                <a:lnTo>
                  <a:pt x="52" y="101"/>
                </a:lnTo>
                <a:lnTo>
                  <a:pt x="50" y="101"/>
                </a:lnTo>
                <a:lnTo>
                  <a:pt x="50" y="100"/>
                </a:lnTo>
                <a:lnTo>
                  <a:pt x="50" y="98"/>
                </a:lnTo>
                <a:lnTo>
                  <a:pt x="50" y="97"/>
                </a:lnTo>
                <a:lnTo>
                  <a:pt x="52" y="92"/>
                </a:lnTo>
                <a:lnTo>
                  <a:pt x="47" y="92"/>
                </a:lnTo>
                <a:lnTo>
                  <a:pt x="46" y="92"/>
                </a:lnTo>
                <a:lnTo>
                  <a:pt x="42" y="92"/>
                </a:lnTo>
                <a:lnTo>
                  <a:pt x="37" y="92"/>
                </a:lnTo>
                <a:lnTo>
                  <a:pt x="32" y="90"/>
                </a:lnTo>
                <a:lnTo>
                  <a:pt x="32" y="87"/>
                </a:lnTo>
                <a:lnTo>
                  <a:pt x="32" y="85"/>
                </a:lnTo>
                <a:lnTo>
                  <a:pt x="32" y="82"/>
                </a:lnTo>
                <a:lnTo>
                  <a:pt x="28" y="82"/>
                </a:lnTo>
                <a:lnTo>
                  <a:pt x="26" y="82"/>
                </a:lnTo>
                <a:lnTo>
                  <a:pt x="24" y="82"/>
                </a:lnTo>
                <a:lnTo>
                  <a:pt x="23" y="80"/>
                </a:lnTo>
                <a:lnTo>
                  <a:pt x="23" y="79"/>
                </a:lnTo>
                <a:lnTo>
                  <a:pt x="23" y="77"/>
                </a:lnTo>
                <a:lnTo>
                  <a:pt x="23" y="75"/>
                </a:lnTo>
                <a:lnTo>
                  <a:pt x="24" y="72"/>
                </a:lnTo>
                <a:lnTo>
                  <a:pt x="18" y="72"/>
                </a:lnTo>
                <a:lnTo>
                  <a:pt x="14" y="72"/>
                </a:lnTo>
                <a:lnTo>
                  <a:pt x="14" y="69"/>
                </a:lnTo>
                <a:lnTo>
                  <a:pt x="14" y="62"/>
                </a:lnTo>
                <a:lnTo>
                  <a:pt x="8" y="62"/>
                </a:lnTo>
                <a:lnTo>
                  <a:pt x="5" y="62"/>
                </a:lnTo>
                <a:lnTo>
                  <a:pt x="6" y="57"/>
                </a:lnTo>
                <a:lnTo>
                  <a:pt x="6" y="52"/>
                </a:lnTo>
                <a:lnTo>
                  <a:pt x="6" y="48"/>
                </a:lnTo>
                <a:lnTo>
                  <a:pt x="6" y="46"/>
                </a:lnTo>
                <a:lnTo>
                  <a:pt x="6" y="43"/>
                </a:lnTo>
                <a:lnTo>
                  <a:pt x="19" y="44"/>
                </a:lnTo>
                <a:lnTo>
                  <a:pt x="21" y="44"/>
                </a:lnTo>
                <a:lnTo>
                  <a:pt x="23" y="44"/>
                </a:lnTo>
                <a:lnTo>
                  <a:pt x="26" y="44"/>
                </a:lnTo>
                <a:lnTo>
                  <a:pt x="32" y="44"/>
                </a:lnTo>
                <a:lnTo>
                  <a:pt x="34" y="44"/>
                </a:lnTo>
                <a:lnTo>
                  <a:pt x="36" y="44"/>
                </a:lnTo>
                <a:lnTo>
                  <a:pt x="44" y="44"/>
                </a:lnTo>
                <a:lnTo>
                  <a:pt x="46" y="44"/>
                </a:lnTo>
                <a:lnTo>
                  <a:pt x="49" y="44"/>
                </a:lnTo>
                <a:lnTo>
                  <a:pt x="55" y="44"/>
                </a:lnTo>
                <a:lnTo>
                  <a:pt x="57" y="44"/>
                </a:lnTo>
                <a:lnTo>
                  <a:pt x="59" y="46"/>
                </a:lnTo>
                <a:lnTo>
                  <a:pt x="60" y="46"/>
                </a:lnTo>
                <a:lnTo>
                  <a:pt x="62" y="46"/>
                </a:lnTo>
                <a:lnTo>
                  <a:pt x="62" y="44"/>
                </a:lnTo>
                <a:lnTo>
                  <a:pt x="62" y="41"/>
                </a:lnTo>
                <a:lnTo>
                  <a:pt x="62" y="39"/>
                </a:lnTo>
                <a:lnTo>
                  <a:pt x="62" y="36"/>
                </a:lnTo>
                <a:lnTo>
                  <a:pt x="62" y="34"/>
                </a:lnTo>
                <a:lnTo>
                  <a:pt x="62" y="31"/>
                </a:lnTo>
                <a:lnTo>
                  <a:pt x="62" y="30"/>
                </a:lnTo>
                <a:lnTo>
                  <a:pt x="62" y="28"/>
                </a:lnTo>
                <a:lnTo>
                  <a:pt x="62" y="26"/>
                </a:lnTo>
                <a:lnTo>
                  <a:pt x="62" y="25"/>
                </a:lnTo>
                <a:lnTo>
                  <a:pt x="62" y="23"/>
                </a:lnTo>
                <a:lnTo>
                  <a:pt x="62" y="21"/>
                </a:lnTo>
                <a:lnTo>
                  <a:pt x="62" y="20"/>
                </a:lnTo>
                <a:lnTo>
                  <a:pt x="62" y="18"/>
                </a:lnTo>
                <a:lnTo>
                  <a:pt x="62" y="15"/>
                </a:lnTo>
                <a:lnTo>
                  <a:pt x="62" y="13"/>
                </a:lnTo>
                <a:lnTo>
                  <a:pt x="63" y="10"/>
                </a:lnTo>
                <a:lnTo>
                  <a:pt x="63" y="8"/>
                </a:lnTo>
                <a:lnTo>
                  <a:pt x="63" y="7"/>
                </a:lnTo>
                <a:lnTo>
                  <a:pt x="63" y="3"/>
                </a:lnTo>
                <a:lnTo>
                  <a:pt x="63" y="0"/>
                </a:lnTo>
                <a:lnTo>
                  <a:pt x="65" y="0"/>
                </a:lnTo>
                <a:lnTo>
                  <a:pt x="68" y="0"/>
                </a:lnTo>
                <a:lnTo>
                  <a:pt x="70" y="0"/>
                </a:lnTo>
                <a:lnTo>
                  <a:pt x="72" y="0"/>
                </a:lnTo>
                <a:lnTo>
                  <a:pt x="81" y="0"/>
                </a:lnTo>
                <a:lnTo>
                  <a:pt x="83" y="0"/>
                </a:lnTo>
                <a:lnTo>
                  <a:pt x="8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65" name="Freeform 891"/>
          <p:cNvSpPr>
            <a:spLocks/>
          </p:cNvSpPr>
          <p:nvPr/>
        </p:nvSpPr>
        <p:spPr bwMode="auto">
          <a:xfrm>
            <a:off x="5144117" y="2358010"/>
            <a:ext cx="783079" cy="1013810"/>
          </a:xfrm>
          <a:custGeom>
            <a:avLst/>
            <a:gdLst>
              <a:gd name="T0" fmla="*/ 320 w 387"/>
              <a:gd name="T1" fmla="*/ 41 h 487"/>
              <a:gd name="T2" fmla="*/ 340 w 387"/>
              <a:gd name="T3" fmla="*/ 46 h 487"/>
              <a:gd name="T4" fmla="*/ 371 w 387"/>
              <a:gd name="T5" fmla="*/ 46 h 487"/>
              <a:gd name="T6" fmla="*/ 374 w 387"/>
              <a:gd name="T7" fmla="*/ 75 h 487"/>
              <a:gd name="T8" fmla="*/ 376 w 387"/>
              <a:gd name="T9" fmla="*/ 115 h 487"/>
              <a:gd name="T10" fmla="*/ 380 w 387"/>
              <a:gd name="T11" fmla="*/ 156 h 487"/>
              <a:gd name="T12" fmla="*/ 384 w 387"/>
              <a:gd name="T13" fmla="*/ 236 h 487"/>
              <a:gd name="T14" fmla="*/ 385 w 387"/>
              <a:gd name="T15" fmla="*/ 283 h 487"/>
              <a:gd name="T16" fmla="*/ 385 w 387"/>
              <a:gd name="T17" fmla="*/ 327 h 487"/>
              <a:gd name="T18" fmla="*/ 385 w 387"/>
              <a:gd name="T19" fmla="*/ 363 h 487"/>
              <a:gd name="T20" fmla="*/ 385 w 387"/>
              <a:gd name="T21" fmla="*/ 396 h 487"/>
              <a:gd name="T22" fmla="*/ 387 w 387"/>
              <a:gd name="T23" fmla="*/ 433 h 487"/>
              <a:gd name="T24" fmla="*/ 385 w 387"/>
              <a:gd name="T25" fmla="*/ 477 h 487"/>
              <a:gd name="T26" fmla="*/ 354 w 387"/>
              <a:gd name="T27" fmla="*/ 487 h 487"/>
              <a:gd name="T28" fmla="*/ 327 w 387"/>
              <a:gd name="T29" fmla="*/ 487 h 487"/>
              <a:gd name="T30" fmla="*/ 307 w 387"/>
              <a:gd name="T31" fmla="*/ 487 h 487"/>
              <a:gd name="T32" fmla="*/ 281 w 387"/>
              <a:gd name="T33" fmla="*/ 487 h 487"/>
              <a:gd name="T34" fmla="*/ 274 w 387"/>
              <a:gd name="T35" fmla="*/ 468 h 487"/>
              <a:gd name="T36" fmla="*/ 271 w 387"/>
              <a:gd name="T37" fmla="*/ 435 h 487"/>
              <a:gd name="T38" fmla="*/ 242 w 387"/>
              <a:gd name="T39" fmla="*/ 435 h 487"/>
              <a:gd name="T40" fmla="*/ 217 w 387"/>
              <a:gd name="T41" fmla="*/ 435 h 487"/>
              <a:gd name="T42" fmla="*/ 217 w 387"/>
              <a:gd name="T43" fmla="*/ 404 h 487"/>
              <a:gd name="T44" fmla="*/ 197 w 387"/>
              <a:gd name="T45" fmla="*/ 404 h 487"/>
              <a:gd name="T46" fmla="*/ 160 w 387"/>
              <a:gd name="T47" fmla="*/ 404 h 487"/>
              <a:gd name="T48" fmla="*/ 129 w 387"/>
              <a:gd name="T49" fmla="*/ 404 h 487"/>
              <a:gd name="T50" fmla="*/ 88 w 387"/>
              <a:gd name="T51" fmla="*/ 405 h 487"/>
              <a:gd name="T52" fmla="*/ 55 w 387"/>
              <a:gd name="T53" fmla="*/ 405 h 487"/>
              <a:gd name="T54" fmla="*/ 49 w 387"/>
              <a:gd name="T55" fmla="*/ 363 h 487"/>
              <a:gd name="T56" fmla="*/ 50 w 387"/>
              <a:gd name="T57" fmla="*/ 321 h 487"/>
              <a:gd name="T58" fmla="*/ 50 w 387"/>
              <a:gd name="T59" fmla="*/ 275 h 487"/>
              <a:gd name="T60" fmla="*/ 50 w 387"/>
              <a:gd name="T61" fmla="*/ 205 h 487"/>
              <a:gd name="T62" fmla="*/ 44 w 387"/>
              <a:gd name="T63" fmla="*/ 188 h 487"/>
              <a:gd name="T64" fmla="*/ 41 w 387"/>
              <a:gd name="T65" fmla="*/ 178 h 487"/>
              <a:gd name="T66" fmla="*/ 45 w 387"/>
              <a:gd name="T67" fmla="*/ 173 h 487"/>
              <a:gd name="T68" fmla="*/ 52 w 387"/>
              <a:gd name="T69" fmla="*/ 169 h 487"/>
              <a:gd name="T70" fmla="*/ 54 w 387"/>
              <a:gd name="T71" fmla="*/ 164 h 487"/>
              <a:gd name="T72" fmla="*/ 55 w 387"/>
              <a:gd name="T73" fmla="*/ 157 h 487"/>
              <a:gd name="T74" fmla="*/ 44 w 387"/>
              <a:gd name="T75" fmla="*/ 154 h 487"/>
              <a:gd name="T76" fmla="*/ 37 w 387"/>
              <a:gd name="T77" fmla="*/ 139 h 487"/>
              <a:gd name="T78" fmla="*/ 28 w 387"/>
              <a:gd name="T79" fmla="*/ 134 h 487"/>
              <a:gd name="T80" fmla="*/ 18 w 387"/>
              <a:gd name="T81" fmla="*/ 128 h 487"/>
              <a:gd name="T82" fmla="*/ 21 w 387"/>
              <a:gd name="T83" fmla="*/ 118 h 487"/>
              <a:gd name="T84" fmla="*/ 24 w 387"/>
              <a:gd name="T85" fmla="*/ 108 h 487"/>
              <a:gd name="T86" fmla="*/ 16 w 387"/>
              <a:gd name="T87" fmla="*/ 106 h 487"/>
              <a:gd name="T88" fmla="*/ 11 w 387"/>
              <a:gd name="T89" fmla="*/ 97 h 487"/>
              <a:gd name="T90" fmla="*/ 10 w 387"/>
              <a:gd name="T91" fmla="*/ 87 h 487"/>
              <a:gd name="T92" fmla="*/ 3 w 387"/>
              <a:gd name="T93" fmla="*/ 77 h 487"/>
              <a:gd name="T94" fmla="*/ 8 w 387"/>
              <a:gd name="T95" fmla="*/ 67 h 487"/>
              <a:gd name="T96" fmla="*/ 8 w 387"/>
              <a:gd name="T97" fmla="*/ 56 h 487"/>
              <a:gd name="T98" fmla="*/ 3 w 387"/>
              <a:gd name="T99" fmla="*/ 44 h 487"/>
              <a:gd name="T100" fmla="*/ 6 w 387"/>
              <a:gd name="T101" fmla="*/ 33 h 487"/>
              <a:gd name="T102" fmla="*/ 5 w 387"/>
              <a:gd name="T103" fmla="*/ 23 h 487"/>
              <a:gd name="T104" fmla="*/ 3 w 387"/>
              <a:gd name="T105" fmla="*/ 13 h 487"/>
              <a:gd name="T106" fmla="*/ 1 w 387"/>
              <a:gd name="T107" fmla="*/ 4 h 487"/>
              <a:gd name="T108" fmla="*/ 36 w 387"/>
              <a:gd name="T109" fmla="*/ 2 h 487"/>
              <a:gd name="T110" fmla="*/ 90 w 387"/>
              <a:gd name="T111" fmla="*/ 2 h 487"/>
              <a:gd name="T112" fmla="*/ 117 w 387"/>
              <a:gd name="T113" fmla="*/ 2 h 487"/>
              <a:gd name="T114" fmla="*/ 168 w 387"/>
              <a:gd name="T115" fmla="*/ 2 h 487"/>
              <a:gd name="T116" fmla="*/ 207 w 387"/>
              <a:gd name="T117" fmla="*/ 2 h 487"/>
              <a:gd name="T118" fmla="*/ 233 w 387"/>
              <a:gd name="T119" fmla="*/ 2 h 487"/>
              <a:gd name="T120" fmla="*/ 281 w 387"/>
              <a:gd name="T121" fmla="*/ 0 h 487"/>
              <a:gd name="T122" fmla="*/ 302 w 387"/>
              <a:gd name="T123"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 h="487">
                <a:moveTo>
                  <a:pt x="307" y="0"/>
                </a:moveTo>
                <a:lnTo>
                  <a:pt x="317" y="0"/>
                </a:lnTo>
                <a:lnTo>
                  <a:pt x="320" y="0"/>
                </a:lnTo>
                <a:lnTo>
                  <a:pt x="320" y="12"/>
                </a:lnTo>
                <a:lnTo>
                  <a:pt x="320" y="25"/>
                </a:lnTo>
                <a:lnTo>
                  <a:pt x="320" y="28"/>
                </a:lnTo>
                <a:lnTo>
                  <a:pt x="320" y="36"/>
                </a:lnTo>
                <a:lnTo>
                  <a:pt x="320" y="39"/>
                </a:lnTo>
                <a:lnTo>
                  <a:pt x="320" y="41"/>
                </a:lnTo>
                <a:lnTo>
                  <a:pt x="320" y="43"/>
                </a:lnTo>
                <a:lnTo>
                  <a:pt x="320" y="44"/>
                </a:lnTo>
                <a:lnTo>
                  <a:pt x="320" y="46"/>
                </a:lnTo>
                <a:lnTo>
                  <a:pt x="323" y="46"/>
                </a:lnTo>
                <a:lnTo>
                  <a:pt x="328" y="46"/>
                </a:lnTo>
                <a:lnTo>
                  <a:pt x="335" y="46"/>
                </a:lnTo>
                <a:lnTo>
                  <a:pt x="336" y="46"/>
                </a:lnTo>
                <a:lnTo>
                  <a:pt x="338" y="46"/>
                </a:lnTo>
                <a:lnTo>
                  <a:pt x="340" y="46"/>
                </a:lnTo>
                <a:lnTo>
                  <a:pt x="343" y="46"/>
                </a:lnTo>
                <a:lnTo>
                  <a:pt x="345" y="46"/>
                </a:lnTo>
                <a:lnTo>
                  <a:pt x="346" y="46"/>
                </a:lnTo>
                <a:lnTo>
                  <a:pt x="351" y="46"/>
                </a:lnTo>
                <a:lnTo>
                  <a:pt x="356" y="46"/>
                </a:lnTo>
                <a:lnTo>
                  <a:pt x="358" y="46"/>
                </a:lnTo>
                <a:lnTo>
                  <a:pt x="366" y="46"/>
                </a:lnTo>
                <a:lnTo>
                  <a:pt x="369" y="46"/>
                </a:lnTo>
                <a:lnTo>
                  <a:pt x="371" y="46"/>
                </a:lnTo>
                <a:lnTo>
                  <a:pt x="374" y="46"/>
                </a:lnTo>
                <a:lnTo>
                  <a:pt x="374" y="48"/>
                </a:lnTo>
                <a:lnTo>
                  <a:pt x="374" y="54"/>
                </a:lnTo>
                <a:lnTo>
                  <a:pt x="374" y="61"/>
                </a:lnTo>
                <a:lnTo>
                  <a:pt x="374" y="62"/>
                </a:lnTo>
                <a:lnTo>
                  <a:pt x="374" y="64"/>
                </a:lnTo>
                <a:lnTo>
                  <a:pt x="374" y="66"/>
                </a:lnTo>
                <a:lnTo>
                  <a:pt x="374" y="74"/>
                </a:lnTo>
                <a:lnTo>
                  <a:pt x="374" y="75"/>
                </a:lnTo>
                <a:lnTo>
                  <a:pt x="374" y="77"/>
                </a:lnTo>
                <a:lnTo>
                  <a:pt x="374" y="84"/>
                </a:lnTo>
                <a:lnTo>
                  <a:pt x="374" y="92"/>
                </a:lnTo>
                <a:lnTo>
                  <a:pt x="376" y="103"/>
                </a:lnTo>
                <a:lnTo>
                  <a:pt x="376" y="106"/>
                </a:lnTo>
                <a:lnTo>
                  <a:pt x="376" y="108"/>
                </a:lnTo>
                <a:lnTo>
                  <a:pt x="376" y="110"/>
                </a:lnTo>
                <a:lnTo>
                  <a:pt x="376" y="111"/>
                </a:lnTo>
                <a:lnTo>
                  <a:pt x="376" y="115"/>
                </a:lnTo>
                <a:lnTo>
                  <a:pt x="376" y="123"/>
                </a:lnTo>
                <a:lnTo>
                  <a:pt x="376" y="126"/>
                </a:lnTo>
                <a:lnTo>
                  <a:pt x="376" y="128"/>
                </a:lnTo>
                <a:lnTo>
                  <a:pt x="376" y="131"/>
                </a:lnTo>
                <a:lnTo>
                  <a:pt x="376" y="138"/>
                </a:lnTo>
                <a:lnTo>
                  <a:pt x="376" y="147"/>
                </a:lnTo>
                <a:lnTo>
                  <a:pt x="376" y="149"/>
                </a:lnTo>
                <a:lnTo>
                  <a:pt x="376" y="156"/>
                </a:lnTo>
                <a:lnTo>
                  <a:pt x="380" y="156"/>
                </a:lnTo>
                <a:lnTo>
                  <a:pt x="384" y="156"/>
                </a:lnTo>
                <a:lnTo>
                  <a:pt x="384" y="159"/>
                </a:lnTo>
                <a:lnTo>
                  <a:pt x="384" y="172"/>
                </a:lnTo>
                <a:lnTo>
                  <a:pt x="384" y="195"/>
                </a:lnTo>
                <a:lnTo>
                  <a:pt x="384" y="196"/>
                </a:lnTo>
                <a:lnTo>
                  <a:pt x="384" y="203"/>
                </a:lnTo>
                <a:lnTo>
                  <a:pt x="384" y="222"/>
                </a:lnTo>
                <a:lnTo>
                  <a:pt x="384" y="234"/>
                </a:lnTo>
                <a:lnTo>
                  <a:pt x="384" y="236"/>
                </a:lnTo>
                <a:lnTo>
                  <a:pt x="384" y="250"/>
                </a:lnTo>
                <a:lnTo>
                  <a:pt x="384" y="252"/>
                </a:lnTo>
                <a:lnTo>
                  <a:pt x="385" y="254"/>
                </a:lnTo>
                <a:lnTo>
                  <a:pt x="385" y="255"/>
                </a:lnTo>
                <a:lnTo>
                  <a:pt x="385" y="262"/>
                </a:lnTo>
                <a:lnTo>
                  <a:pt x="385" y="265"/>
                </a:lnTo>
                <a:lnTo>
                  <a:pt x="385" y="268"/>
                </a:lnTo>
                <a:lnTo>
                  <a:pt x="385" y="280"/>
                </a:lnTo>
                <a:lnTo>
                  <a:pt x="385" y="283"/>
                </a:lnTo>
                <a:lnTo>
                  <a:pt x="385" y="285"/>
                </a:lnTo>
                <a:lnTo>
                  <a:pt x="384" y="288"/>
                </a:lnTo>
                <a:lnTo>
                  <a:pt x="385" y="298"/>
                </a:lnTo>
                <a:lnTo>
                  <a:pt x="385" y="304"/>
                </a:lnTo>
                <a:lnTo>
                  <a:pt x="385" y="306"/>
                </a:lnTo>
                <a:lnTo>
                  <a:pt x="385" y="312"/>
                </a:lnTo>
                <a:lnTo>
                  <a:pt x="385" y="314"/>
                </a:lnTo>
                <a:lnTo>
                  <a:pt x="385" y="319"/>
                </a:lnTo>
                <a:lnTo>
                  <a:pt x="385" y="327"/>
                </a:lnTo>
                <a:lnTo>
                  <a:pt x="385" y="329"/>
                </a:lnTo>
                <a:lnTo>
                  <a:pt x="385" y="332"/>
                </a:lnTo>
                <a:lnTo>
                  <a:pt x="385" y="340"/>
                </a:lnTo>
                <a:lnTo>
                  <a:pt x="385" y="342"/>
                </a:lnTo>
                <a:lnTo>
                  <a:pt x="385" y="350"/>
                </a:lnTo>
                <a:lnTo>
                  <a:pt x="385" y="352"/>
                </a:lnTo>
                <a:lnTo>
                  <a:pt x="385" y="353"/>
                </a:lnTo>
                <a:lnTo>
                  <a:pt x="385" y="361"/>
                </a:lnTo>
                <a:lnTo>
                  <a:pt x="385" y="363"/>
                </a:lnTo>
                <a:lnTo>
                  <a:pt x="385" y="368"/>
                </a:lnTo>
                <a:lnTo>
                  <a:pt x="385" y="370"/>
                </a:lnTo>
                <a:lnTo>
                  <a:pt x="385" y="373"/>
                </a:lnTo>
                <a:lnTo>
                  <a:pt x="385" y="378"/>
                </a:lnTo>
                <a:lnTo>
                  <a:pt x="385" y="386"/>
                </a:lnTo>
                <a:lnTo>
                  <a:pt x="385" y="388"/>
                </a:lnTo>
                <a:lnTo>
                  <a:pt x="385" y="389"/>
                </a:lnTo>
                <a:lnTo>
                  <a:pt x="385" y="392"/>
                </a:lnTo>
                <a:lnTo>
                  <a:pt x="385" y="396"/>
                </a:lnTo>
                <a:lnTo>
                  <a:pt x="385" y="405"/>
                </a:lnTo>
                <a:lnTo>
                  <a:pt x="385" y="410"/>
                </a:lnTo>
                <a:lnTo>
                  <a:pt x="385" y="414"/>
                </a:lnTo>
                <a:lnTo>
                  <a:pt x="385" y="417"/>
                </a:lnTo>
                <a:lnTo>
                  <a:pt x="385" y="420"/>
                </a:lnTo>
                <a:lnTo>
                  <a:pt x="385" y="422"/>
                </a:lnTo>
                <a:lnTo>
                  <a:pt x="385" y="423"/>
                </a:lnTo>
                <a:lnTo>
                  <a:pt x="385" y="428"/>
                </a:lnTo>
                <a:lnTo>
                  <a:pt x="387" y="433"/>
                </a:lnTo>
                <a:lnTo>
                  <a:pt x="385" y="433"/>
                </a:lnTo>
                <a:lnTo>
                  <a:pt x="385" y="438"/>
                </a:lnTo>
                <a:lnTo>
                  <a:pt x="385" y="443"/>
                </a:lnTo>
                <a:lnTo>
                  <a:pt x="385" y="446"/>
                </a:lnTo>
                <a:lnTo>
                  <a:pt x="385" y="450"/>
                </a:lnTo>
                <a:lnTo>
                  <a:pt x="385" y="456"/>
                </a:lnTo>
                <a:lnTo>
                  <a:pt x="385" y="461"/>
                </a:lnTo>
                <a:lnTo>
                  <a:pt x="385" y="463"/>
                </a:lnTo>
                <a:lnTo>
                  <a:pt x="385" y="477"/>
                </a:lnTo>
                <a:lnTo>
                  <a:pt x="385" y="482"/>
                </a:lnTo>
                <a:lnTo>
                  <a:pt x="385" y="484"/>
                </a:lnTo>
                <a:lnTo>
                  <a:pt x="385" y="486"/>
                </a:lnTo>
                <a:lnTo>
                  <a:pt x="385" y="487"/>
                </a:lnTo>
                <a:lnTo>
                  <a:pt x="384" y="487"/>
                </a:lnTo>
                <a:lnTo>
                  <a:pt x="380" y="487"/>
                </a:lnTo>
                <a:lnTo>
                  <a:pt x="371" y="487"/>
                </a:lnTo>
                <a:lnTo>
                  <a:pt x="359" y="487"/>
                </a:lnTo>
                <a:lnTo>
                  <a:pt x="354" y="487"/>
                </a:lnTo>
                <a:lnTo>
                  <a:pt x="349" y="487"/>
                </a:lnTo>
                <a:lnTo>
                  <a:pt x="346" y="487"/>
                </a:lnTo>
                <a:lnTo>
                  <a:pt x="345" y="487"/>
                </a:lnTo>
                <a:lnTo>
                  <a:pt x="341" y="487"/>
                </a:lnTo>
                <a:lnTo>
                  <a:pt x="340" y="487"/>
                </a:lnTo>
                <a:lnTo>
                  <a:pt x="333" y="487"/>
                </a:lnTo>
                <a:lnTo>
                  <a:pt x="330" y="487"/>
                </a:lnTo>
                <a:lnTo>
                  <a:pt x="328" y="487"/>
                </a:lnTo>
                <a:lnTo>
                  <a:pt x="327" y="487"/>
                </a:lnTo>
                <a:lnTo>
                  <a:pt x="325" y="487"/>
                </a:lnTo>
                <a:lnTo>
                  <a:pt x="322" y="487"/>
                </a:lnTo>
                <a:lnTo>
                  <a:pt x="318" y="487"/>
                </a:lnTo>
                <a:lnTo>
                  <a:pt x="315" y="487"/>
                </a:lnTo>
                <a:lnTo>
                  <a:pt x="313" y="487"/>
                </a:lnTo>
                <a:lnTo>
                  <a:pt x="312" y="487"/>
                </a:lnTo>
                <a:lnTo>
                  <a:pt x="310" y="487"/>
                </a:lnTo>
                <a:lnTo>
                  <a:pt x="309" y="487"/>
                </a:lnTo>
                <a:lnTo>
                  <a:pt x="307" y="487"/>
                </a:lnTo>
                <a:lnTo>
                  <a:pt x="299" y="487"/>
                </a:lnTo>
                <a:lnTo>
                  <a:pt x="297" y="487"/>
                </a:lnTo>
                <a:lnTo>
                  <a:pt x="295" y="487"/>
                </a:lnTo>
                <a:lnTo>
                  <a:pt x="292" y="487"/>
                </a:lnTo>
                <a:lnTo>
                  <a:pt x="291" y="487"/>
                </a:lnTo>
                <a:lnTo>
                  <a:pt x="289" y="487"/>
                </a:lnTo>
                <a:lnTo>
                  <a:pt x="284" y="487"/>
                </a:lnTo>
                <a:lnTo>
                  <a:pt x="282" y="487"/>
                </a:lnTo>
                <a:lnTo>
                  <a:pt x="281" y="487"/>
                </a:lnTo>
                <a:lnTo>
                  <a:pt x="278" y="487"/>
                </a:lnTo>
                <a:lnTo>
                  <a:pt x="274" y="487"/>
                </a:lnTo>
                <a:lnTo>
                  <a:pt x="274" y="484"/>
                </a:lnTo>
                <a:lnTo>
                  <a:pt x="274" y="481"/>
                </a:lnTo>
                <a:lnTo>
                  <a:pt x="274" y="479"/>
                </a:lnTo>
                <a:lnTo>
                  <a:pt x="274" y="477"/>
                </a:lnTo>
                <a:lnTo>
                  <a:pt x="274" y="474"/>
                </a:lnTo>
                <a:lnTo>
                  <a:pt x="274" y="469"/>
                </a:lnTo>
                <a:lnTo>
                  <a:pt x="274" y="468"/>
                </a:lnTo>
                <a:lnTo>
                  <a:pt x="274" y="459"/>
                </a:lnTo>
                <a:lnTo>
                  <a:pt x="274" y="456"/>
                </a:lnTo>
                <a:lnTo>
                  <a:pt x="274" y="451"/>
                </a:lnTo>
                <a:lnTo>
                  <a:pt x="274" y="445"/>
                </a:lnTo>
                <a:lnTo>
                  <a:pt x="274" y="441"/>
                </a:lnTo>
                <a:lnTo>
                  <a:pt x="274" y="440"/>
                </a:lnTo>
                <a:lnTo>
                  <a:pt x="274" y="438"/>
                </a:lnTo>
                <a:lnTo>
                  <a:pt x="274" y="435"/>
                </a:lnTo>
                <a:lnTo>
                  <a:pt x="271" y="435"/>
                </a:lnTo>
                <a:lnTo>
                  <a:pt x="268" y="435"/>
                </a:lnTo>
                <a:lnTo>
                  <a:pt x="266" y="435"/>
                </a:lnTo>
                <a:lnTo>
                  <a:pt x="263" y="435"/>
                </a:lnTo>
                <a:lnTo>
                  <a:pt x="256" y="435"/>
                </a:lnTo>
                <a:lnTo>
                  <a:pt x="251" y="435"/>
                </a:lnTo>
                <a:lnTo>
                  <a:pt x="250" y="435"/>
                </a:lnTo>
                <a:lnTo>
                  <a:pt x="246" y="435"/>
                </a:lnTo>
                <a:lnTo>
                  <a:pt x="245" y="435"/>
                </a:lnTo>
                <a:lnTo>
                  <a:pt x="242" y="435"/>
                </a:lnTo>
                <a:lnTo>
                  <a:pt x="237" y="435"/>
                </a:lnTo>
                <a:lnTo>
                  <a:pt x="235" y="435"/>
                </a:lnTo>
                <a:lnTo>
                  <a:pt x="232" y="435"/>
                </a:lnTo>
                <a:lnTo>
                  <a:pt x="230" y="435"/>
                </a:lnTo>
                <a:lnTo>
                  <a:pt x="228" y="435"/>
                </a:lnTo>
                <a:lnTo>
                  <a:pt x="227" y="435"/>
                </a:lnTo>
                <a:lnTo>
                  <a:pt x="222" y="435"/>
                </a:lnTo>
                <a:lnTo>
                  <a:pt x="219" y="435"/>
                </a:lnTo>
                <a:lnTo>
                  <a:pt x="217" y="435"/>
                </a:lnTo>
                <a:lnTo>
                  <a:pt x="217" y="432"/>
                </a:lnTo>
                <a:lnTo>
                  <a:pt x="217" y="430"/>
                </a:lnTo>
                <a:lnTo>
                  <a:pt x="217" y="425"/>
                </a:lnTo>
                <a:lnTo>
                  <a:pt x="217" y="422"/>
                </a:lnTo>
                <a:lnTo>
                  <a:pt x="217" y="419"/>
                </a:lnTo>
                <a:lnTo>
                  <a:pt x="217" y="417"/>
                </a:lnTo>
                <a:lnTo>
                  <a:pt x="217" y="414"/>
                </a:lnTo>
                <a:lnTo>
                  <a:pt x="217" y="409"/>
                </a:lnTo>
                <a:lnTo>
                  <a:pt x="217" y="404"/>
                </a:lnTo>
                <a:lnTo>
                  <a:pt x="214" y="404"/>
                </a:lnTo>
                <a:lnTo>
                  <a:pt x="212" y="404"/>
                </a:lnTo>
                <a:lnTo>
                  <a:pt x="211" y="404"/>
                </a:lnTo>
                <a:lnTo>
                  <a:pt x="207" y="404"/>
                </a:lnTo>
                <a:lnTo>
                  <a:pt x="206" y="404"/>
                </a:lnTo>
                <a:lnTo>
                  <a:pt x="204" y="404"/>
                </a:lnTo>
                <a:lnTo>
                  <a:pt x="202" y="404"/>
                </a:lnTo>
                <a:lnTo>
                  <a:pt x="201" y="404"/>
                </a:lnTo>
                <a:lnTo>
                  <a:pt x="197" y="404"/>
                </a:lnTo>
                <a:lnTo>
                  <a:pt x="193" y="404"/>
                </a:lnTo>
                <a:lnTo>
                  <a:pt x="189" y="404"/>
                </a:lnTo>
                <a:lnTo>
                  <a:pt x="184" y="404"/>
                </a:lnTo>
                <a:lnTo>
                  <a:pt x="181" y="404"/>
                </a:lnTo>
                <a:lnTo>
                  <a:pt x="170" y="404"/>
                </a:lnTo>
                <a:lnTo>
                  <a:pt x="168" y="404"/>
                </a:lnTo>
                <a:lnTo>
                  <a:pt x="166" y="404"/>
                </a:lnTo>
                <a:lnTo>
                  <a:pt x="162" y="404"/>
                </a:lnTo>
                <a:lnTo>
                  <a:pt x="160" y="404"/>
                </a:lnTo>
                <a:lnTo>
                  <a:pt x="157" y="404"/>
                </a:lnTo>
                <a:lnTo>
                  <a:pt x="155" y="404"/>
                </a:lnTo>
                <a:lnTo>
                  <a:pt x="153" y="404"/>
                </a:lnTo>
                <a:lnTo>
                  <a:pt x="150" y="404"/>
                </a:lnTo>
                <a:lnTo>
                  <a:pt x="144" y="404"/>
                </a:lnTo>
                <a:lnTo>
                  <a:pt x="139" y="404"/>
                </a:lnTo>
                <a:lnTo>
                  <a:pt x="134" y="404"/>
                </a:lnTo>
                <a:lnTo>
                  <a:pt x="130" y="404"/>
                </a:lnTo>
                <a:lnTo>
                  <a:pt x="129" y="404"/>
                </a:lnTo>
                <a:lnTo>
                  <a:pt x="124" y="404"/>
                </a:lnTo>
                <a:lnTo>
                  <a:pt x="117" y="404"/>
                </a:lnTo>
                <a:lnTo>
                  <a:pt x="112" y="404"/>
                </a:lnTo>
                <a:lnTo>
                  <a:pt x="103" y="405"/>
                </a:lnTo>
                <a:lnTo>
                  <a:pt x="98" y="405"/>
                </a:lnTo>
                <a:lnTo>
                  <a:pt x="93" y="405"/>
                </a:lnTo>
                <a:lnTo>
                  <a:pt x="91" y="405"/>
                </a:lnTo>
                <a:lnTo>
                  <a:pt x="90" y="405"/>
                </a:lnTo>
                <a:lnTo>
                  <a:pt x="88" y="405"/>
                </a:lnTo>
                <a:lnTo>
                  <a:pt x="81" y="405"/>
                </a:lnTo>
                <a:lnTo>
                  <a:pt x="80" y="405"/>
                </a:lnTo>
                <a:lnTo>
                  <a:pt x="78" y="405"/>
                </a:lnTo>
                <a:lnTo>
                  <a:pt x="75" y="405"/>
                </a:lnTo>
                <a:lnTo>
                  <a:pt x="72" y="405"/>
                </a:lnTo>
                <a:lnTo>
                  <a:pt x="68" y="405"/>
                </a:lnTo>
                <a:lnTo>
                  <a:pt x="67" y="405"/>
                </a:lnTo>
                <a:lnTo>
                  <a:pt x="65" y="405"/>
                </a:lnTo>
                <a:lnTo>
                  <a:pt x="55" y="405"/>
                </a:lnTo>
                <a:lnTo>
                  <a:pt x="50" y="405"/>
                </a:lnTo>
                <a:lnTo>
                  <a:pt x="50" y="401"/>
                </a:lnTo>
                <a:lnTo>
                  <a:pt x="50" y="384"/>
                </a:lnTo>
                <a:lnTo>
                  <a:pt x="50" y="379"/>
                </a:lnTo>
                <a:lnTo>
                  <a:pt x="49" y="379"/>
                </a:lnTo>
                <a:lnTo>
                  <a:pt x="49" y="373"/>
                </a:lnTo>
                <a:lnTo>
                  <a:pt x="49" y="366"/>
                </a:lnTo>
                <a:lnTo>
                  <a:pt x="49" y="365"/>
                </a:lnTo>
                <a:lnTo>
                  <a:pt x="49" y="363"/>
                </a:lnTo>
                <a:lnTo>
                  <a:pt x="49" y="356"/>
                </a:lnTo>
                <a:lnTo>
                  <a:pt x="49" y="352"/>
                </a:lnTo>
                <a:lnTo>
                  <a:pt x="49" y="350"/>
                </a:lnTo>
                <a:lnTo>
                  <a:pt x="49" y="348"/>
                </a:lnTo>
                <a:lnTo>
                  <a:pt x="49" y="342"/>
                </a:lnTo>
                <a:lnTo>
                  <a:pt x="50" y="337"/>
                </a:lnTo>
                <a:lnTo>
                  <a:pt x="50" y="334"/>
                </a:lnTo>
                <a:lnTo>
                  <a:pt x="50" y="324"/>
                </a:lnTo>
                <a:lnTo>
                  <a:pt x="50" y="321"/>
                </a:lnTo>
                <a:lnTo>
                  <a:pt x="50" y="319"/>
                </a:lnTo>
                <a:lnTo>
                  <a:pt x="50" y="316"/>
                </a:lnTo>
                <a:lnTo>
                  <a:pt x="50" y="314"/>
                </a:lnTo>
                <a:lnTo>
                  <a:pt x="50" y="301"/>
                </a:lnTo>
                <a:lnTo>
                  <a:pt x="50" y="293"/>
                </a:lnTo>
                <a:lnTo>
                  <a:pt x="50" y="291"/>
                </a:lnTo>
                <a:lnTo>
                  <a:pt x="50" y="288"/>
                </a:lnTo>
                <a:lnTo>
                  <a:pt x="50" y="285"/>
                </a:lnTo>
                <a:lnTo>
                  <a:pt x="50" y="275"/>
                </a:lnTo>
                <a:lnTo>
                  <a:pt x="50" y="267"/>
                </a:lnTo>
                <a:lnTo>
                  <a:pt x="50" y="263"/>
                </a:lnTo>
                <a:lnTo>
                  <a:pt x="50" y="262"/>
                </a:lnTo>
                <a:lnTo>
                  <a:pt x="50" y="237"/>
                </a:lnTo>
                <a:lnTo>
                  <a:pt x="50" y="229"/>
                </a:lnTo>
                <a:lnTo>
                  <a:pt x="50" y="226"/>
                </a:lnTo>
                <a:lnTo>
                  <a:pt x="50" y="222"/>
                </a:lnTo>
                <a:lnTo>
                  <a:pt x="50" y="213"/>
                </a:lnTo>
                <a:lnTo>
                  <a:pt x="50" y="205"/>
                </a:lnTo>
                <a:lnTo>
                  <a:pt x="50" y="201"/>
                </a:lnTo>
                <a:lnTo>
                  <a:pt x="50" y="198"/>
                </a:lnTo>
                <a:lnTo>
                  <a:pt x="49" y="198"/>
                </a:lnTo>
                <a:lnTo>
                  <a:pt x="49" y="196"/>
                </a:lnTo>
                <a:lnTo>
                  <a:pt x="49" y="195"/>
                </a:lnTo>
                <a:lnTo>
                  <a:pt x="49" y="193"/>
                </a:lnTo>
                <a:lnTo>
                  <a:pt x="49" y="191"/>
                </a:lnTo>
                <a:lnTo>
                  <a:pt x="47" y="190"/>
                </a:lnTo>
                <a:lnTo>
                  <a:pt x="44" y="188"/>
                </a:lnTo>
                <a:lnTo>
                  <a:pt x="44" y="187"/>
                </a:lnTo>
                <a:lnTo>
                  <a:pt x="44" y="185"/>
                </a:lnTo>
                <a:lnTo>
                  <a:pt x="45" y="185"/>
                </a:lnTo>
                <a:lnTo>
                  <a:pt x="45" y="183"/>
                </a:lnTo>
                <a:lnTo>
                  <a:pt x="45" y="182"/>
                </a:lnTo>
                <a:lnTo>
                  <a:pt x="44" y="180"/>
                </a:lnTo>
                <a:lnTo>
                  <a:pt x="44" y="178"/>
                </a:lnTo>
                <a:lnTo>
                  <a:pt x="42" y="178"/>
                </a:lnTo>
                <a:lnTo>
                  <a:pt x="41" y="178"/>
                </a:lnTo>
                <a:lnTo>
                  <a:pt x="41" y="177"/>
                </a:lnTo>
                <a:lnTo>
                  <a:pt x="41" y="175"/>
                </a:lnTo>
                <a:lnTo>
                  <a:pt x="42" y="175"/>
                </a:lnTo>
                <a:lnTo>
                  <a:pt x="44" y="173"/>
                </a:lnTo>
                <a:lnTo>
                  <a:pt x="44" y="172"/>
                </a:lnTo>
                <a:lnTo>
                  <a:pt x="44" y="170"/>
                </a:lnTo>
                <a:lnTo>
                  <a:pt x="45" y="170"/>
                </a:lnTo>
                <a:lnTo>
                  <a:pt x="45" y="172"/>
                </a:lnTo>
                <a:lnTo>
                  <a:pt x="45" y="173"/>
                </a:lnTo>
                <a:lnTo>
                  <a:pt x="47" y="173"/>
                </a:lnTo>
                <a:lnTo>
                  <a:pt x="47" y="175"/>
                </a:lnTo>
                <a:lnTo>
                  <a:pt x="49" y="175"/>
                </a:lnTo>
                <a:lnTo>
                  <a:pt x="50" y="175"/>
                </a:lnTo>
                <a:lnTo>
                  <a:pt x="50" y="173"/>
                </a:lnTo>
                <a:lnTo>
                  <a:pt x="50" y="172"/>
                </a:lnTo>
                <a:lnTo>
                  <a:pt x="52" y="172"/>
                </a:lnTo>
                <a:lnTo>
                  <a:pt x="52" y="170"/>
                </a:lnTo>
                <a:lnTo>
                  <a:pt x="52" y="169"/>
                </a:lnTo>
                <a:lnTo>
                  <a:pt x="54" y="169"/>
                </a:lnTo>
                <a:lnTo>
                  <a:pt x="52" y="169"/>
                </a:lnTo>
                <a:lnTo>
                  <a:pt x="50" y="169"/>
                </a:lnTo>
                <a:lnTo>
                  <a:pt x="50" y="167"/>
                </a:lnTo>
                <a:lnTo>
                  <a:pt x="49" y="165"/>
                </a:lnTo>
                <a:lnTo>
                  <a:pt x="50" y="165"/>
                </a:lnTo>
                <a:lnTo>
                  <a:pt x="52" y="165"/>
                </a:lnTo>
                <a:lnTo>
                  <a:pt x="54" y="165"/>
                </a:lnTo>
                <a:lnTo>
                  <a:pt x="54" y="164"/>
                </a:lnTo>
                <a:lnTo>
                  <a:pt x="54" y="162"/>
                </a:lnTo>
                <a:lnTo>
                  <a:pt x="52" y="162"/>
                </a:lnTo>
                <a:lnTo>
                  <a:pt x="52" y="160"/>
                </a:lnTo>
                <a:lnTo>
                  <a:pt x="54" y="160"/>
                </a:lnTo>
                <a:lnTo>
                  <a:pt x="55" y="160"/>
                </a:lnTo>
                <a:lnTo>
                  <a:pt x="55" y="159"/>
                </a:lnTo>
                <a:lnTo>
                  <a:pt x="57" y="159"/>
                </a:lnTo>
                <a:lnTo>
                  <a:pt x="55" y="159"/>
                </a:lnTo>
                <a:lnTo>
                  <a:pt x="55" y="157"/>
                </a:lnTo>
                <a:lnTo>
                  <a:pt x="54" y="157"/>
                </a:lnTo>
                <a:lnTo>
                  <a:pt x="54" y="156"/>
                </a:lnTo>
                <a:lnTo>
                  <a:pt x="52" y="156"/>
                </a:lnTo>
                <a:lnTo>
                  <a:pt x="50" y="156"/>
                </a:lnTo>
                <a:lnTo>
                  <a:pt x="50" y="154"/>
                </a:lnTo>
                <a:lnTo>
                  <a:pt x="49" y="154"/>
                </a:lnTo>
                <a:lnTo>
                  <a:pt x="47" y="154"/>
                </a:lnTo>
                <a:lnTo>
                  <a:pt x="45" y="154"/>
                </a:lnTo>
                <a:lnTo>
                  <a:pt x="44" y="154"/>
                </a:lnTo>
                <a:lnTo>
                  <a:pt x="42" y="154"/>
                </a:lnTo>
                <a:lnTo>
                  <a:pt x="42" y="152"/>
                </a:lnTo>
                <a:lnTo>
                  <a:pt x="41" y="151"/>
                </a:lnTo>
                <a:lnTo>
                  <a:pt x="41" y="147"/>
                </a:lnTo>
                <a:lnTo>
                  <a:pt x="39" y="147"/>
                </a:lnTo>
                <a:lnTo>
                  <a:pt x="39" y="146"/>
                </a:lnTo>
                <a:lnTo>
                  <a:pt x="39" y="144"/>
                </a:lnTo>
                <a:lnTo>
                  <a:pt x="37" y="142"/>
                </a:lnTo>
                <a:lnTo>
                  <a:pt x="37" y="139"/>
                </a:lnTo>
                <a:lnTo>
                  <a:pt x="36" y="139"/>
                </a:lnTo>
                <a:lnTo>
                  <a:pt x="36" y="138"/>
                </a:lnTo>
                <a:lnTo>
                  <a:pt x="34" y="138"/>
                </a:lnTo>
                <a:lnTo>
                  <a:pt x="32" y="139"/>
                </a:lnTo>
                <a:lnTo>
                  <a:pt x="31" y="139"/>
                </a:lnTo>
                <a:lnTo>
                  <a:pt x="31" y="138"/>
                </a:lnTo>
                <a:lnTo>
                  <a:pt x="29" y="138"/>
                </a:lnTo>
                <a:lnTo>
                  <a:pt x="28" y="136"/>
                </a:lnTo>
                <a:lnTo>
                  <a:pt x="28" y="134"/>
                </a:lnTo>
                <a:lnTo>
                  <a:pt x="28" y="133"/>
                </a:lnTo>
                <a:lnTo>
                  <a:pt x="26" y="133"/>
                </a:lnTo>
                <a:lnTo>
                  <a:pt x="24" y="133"/>
                </a:lnTo>
                <a:lnTo>
                  <a:pt x="23" y="133"/>
                </a:lnTo>
                <a:lnTo>
                  <a:pt x="21" y="131"/>
                </a:lnTo>
                <a:lnTo>
                  <a:pt x="19" y="131"/>
                </a:lnTo>
                <a:lnTo>
                  <a:pt x="18" y="131"/>
                </a:lnTo>
                <a:lnTo>
                  <a:pt x="18" y="129"/>
                </a:lnTo>
                <a:lnTo>
                  <a:pt x="18" y="128"/>
                </a:lnTo>
                <a:lnTo>
                  <a:pt x="18" y="126"/>
                </a:lnTo>
                <a:lnTo>
                  <a:pt x="16" y="126"/>
                </a:lnTo>
                <a:lnTo>
                  <a:pt x="16" y="124"/>
                </a:lnTo>
                <a:lnTo>
                  <a:pt x="16" y="123"/>
                </a:lnTo>
                <a:lnTo>
                  <a:pt x="16" y="121"/>
                </a:lnTo>
                <a:lnTo>
                  <a:pt x="16" y="120"/>
                </a:lnTo>
                <a:lnTo>
                  <a:pt x="18" y="120"/>
                </a:lnTo>
                <a:lnTo>
                  <a:pt x="19" y="120"/>
                </a:lnTo>
                <a:lnTo>
                  <a:pt x="21" y="118"/>
                </a:lnTo>
                <a:lnTo>
                  <a:pt x="23" y="118"/>
                </a:lnTo>
                <a:lnTo>
                  <a:pt x="24" y="118"/>
                </a:lnTo>
                <a:lnTo>
                  <a:pt x="26" y="116"/>
                </a:lnTo>
                <a:lnTo>
                  <a:pt x="26" y="115"/>
                </a:lnTo>
                <a:lnTo>
                  <a:pt x="26" y="113"/>
                </a:lnTo>
                <a:lnTo>
                  <a:pt x="26" y="111"/>
                </a:lnTo>
                <a:lnTo>
                  <a:pt x="26" y="110"/>
                </a:lnTo>
                <a:lnTo>
                  <a:pt x="26" y="108"/>
                </a:lnTo>
                <a:lnTo>
                  <a:pt x="24" y="108"/>
                </a:lnTo>
                <a:lnTo>
                  <a:pt x="24" y="106"/>
                </a:lnTo>
                <a:lnTo>
                  <a:pt x="23" y="106"/>
                </a:lnTo>
                <a:lnTo>
                  <a:pt x="21" y="105"/>
                </a:lnTo>
                <a:lnTo>
                  <a:pt x="21" y="103"/>
                </a:lnTo>
                <a:lnTo>
                  <a:pt x="19" y="103"/>
                </a:lnTo>
                <a:lnTo>
                  <a:pt x="18" y="103"/>
                </a:lnTo>
                <a:lnTo>
                  <a:pt x="18" y="105"/>
                </a:lnTo>
                <a:lnTo>
                  <a:pt x="18" y="106"/>
                </a:lnTo>
                <a:lnTo>
                  <a:pt x="16" y="106"/>
                </a:lnTo>
                <a:lnTo>
                  <a:pt x="14" y="105"/>
                </a:lnTo>
                <a:lnTo>
                  <a:pt x="13" y="103"/>
                </a:lnTo>
                <a:lnTo>
                  <a:pt x="11" y="103"/>
                </a:lnTo>
                <a:lnTo>
                  <a:pt x="10" y="103"/>
                </a:lnTo>
                <a:lnTo>
                  <a:pt x="10" y="102"/>
                </a:lnTo>
                <a:lnTo>
                  <a:pt x="11" y="102"/>
                </a:lnTo>
                <a:lnTo>
                  <a:pt x="11" y="100"/>
                </a:lnTo>
                <a:lnTo>
                  <a:pt x="11" y="98"/>
                </a:lnTo>
                <a:lnTo>
                  <a:pt x="11" y="97"/>
                </a:lnTo>
                <a:lnTo>
                  <a:pt x="11" y="95"/>
                </a:lnTo>
                <a:lnTo>
                  <a:pt x="11" y="93"/>
                </a:lnTo>
                <a:lnTo>
                  <a:pt x="11" y="92"/>
                </a:lnTo>
                <a:lnTo>
                  <a:pt x="10" y="92"/>
                </a:lnTo>
                <a:lnTo>
                  <a:pt x="10" y="90"/>
                </a:lnTo>
                <a:lnTo>
                  <a:pt x="8" y="90"/>
                </a:lnTo>
                <a:lnTo>
                  <a:pt x="8" y="89"/>
                </a:lnTo>
                <a:lnTo>
                  <a:pt x="8" y="87"/>
                </a:lnTo>
                <a:lnTo>
                  <a:pt x="10" y="87"/>
                </a:lnTo>
                <a:lnTo>
                  <a:pt x="10" y="85"/>
                </a:lnTo>
                <a:lnTo>
                  <a:pt x="10" y="84"/>
                </a:lnTo>
                <a:lnTo>
                  <a:pt x="8" y="84"/>
                </a:lnTo>
                <a:lnTo>
                  <a:pt x="8" y="82"/>
                </a:lnTo>
                <a:lnTo>
                  <a:pt x="6" y="80"/>
                </a:lnTo>
                <a:lnTo>
                  <a:pt x="6" y="79"/>
                </a:lnTo>
                <a:lnTo>
                  <a:pt x="6" y="77"/>
                </a:lnTo>
                <a:lnTo>
                  <a:pt x="5" y="77"/>
                </a:lnTo>
                <a:lnTo>
                  <a:pt x="3" y="77"/>
                </a:lnTo>
                <a:lnTo>
                  <a:pt x="3" y="75"/>
                </a:lnTo>
                <a:lnTo>
                  <a:pt x="3" y="74"/>
                </a:lnTo>
                <a:lnTo>
                  <a:pt x="3" y="72"/>
                </a:lnTo>
                <a:lnTo>
                  <a:pt x="5" y="72"/>
                </a:lnTo>
                <a:lnTo>
                  <a:pt x="5" y="71"/>
                </a:lnTo>
                <a:lnTo>
                  <a:pt x="5" y="69"/>
                </a:lnTo>
                <a:lnTo>
                  <a:pt x="5" y="67"/>
                </a:lnTo>
                <a:lnTo>
                  <a:pt x="6" y="67"/>
                </a:lnTo>
                <a:lnTo>
                  <a:pt x="8" y="67"/>
                </a:lnTo>
                <a:lnTo>
                  <a:pt x="8" y="66"/>
                </a:lnTo>
                <a:lnTo>
                  <a:pt x="8" y="64"/>
                </a:lnTo>
                <a:lnTo>
                  <a:pt x="8" y="62"/>
                </a:lnTo>
                <a:lnTo>
                  <a:pt x="6" y="62"/>
                </a:lnTo>
                <a:lnTo>
                  <a:pt x="5" y="62"/>
                </a:lnTo>
                <a:lnTo>
                  <a:pt x="5" y="61"/>
                </a:lnTo>
                <a:lnTo>
                  <a:pt x="6" y="59"/>
                </a:lnTo>
                <a:lnTo>
                  <a:pt x="8" y="57"/>
                </a:lnTo>
                <a:lnTo>
                  <a:pt x="8" y="56"/>
                </a:lnTo>
                <a:lnTo>
                  <a:pt x="6" y="54"/>
                </a:lnTo>
                <a:lnTo>
                  <a:pt x="6" y="53"/>
                </a:lnTo>
                <a:lnTo>
                  <a:pt x="8" y="53"/>
                </a:lnTo>
                <a:lnTo>
                  <a:pt x="6" y="51"/>
                </a:lnTo>
                <a:lnTo>
                  <a:pt x="6" y="49"/>
                </a:lnTo>
                <a:lnTo>
                  <a:pt x="6" y="48"/>
                </a:lnTo>
                <a:lnTo>
                  <a:pt x="6" y="46"/>
                </a:lnTo>
                <a:lnTo>
                  <a:pt x="5" y="44"/>
                </a:lnTo>
                <a:lnTo>
                  <a:pt x="3" y="44"/>
                </a:lnTo>
                <a:lnTo>
                  <a:pt x="3" y="43"/>
                </a:lnTo>
                <a:lnTo>
                  <a:pt x="3" y="41"/>
                </a:lnTo>
                <a:lnTo>
                  <a:pt x="5" y="41"/>
                </a:lnTo>
                <a:lnTo>
                  <a:pt x="5" y="39"/>
                </a:lnTo>
                <a:lnTo>
                  <a:pt x="6" y="39"/>
                </a:lnTo>
                <a:lnTo>
                  <a:pt x="6" y="38"/>
                </a:lnTo>
                <a:lnTo>
                  <a:pt x="6" y="36"/>
                </a:lnTo>
                <a:lnTo>
                  <a:pt x="6" y="35"/>
                </a:lnTo>
                <a:lnTo>
                  <a:pt x="6" y="33"/>
                </a:lnTo>
                <a:lnTo>
                  <a:pt x="6" y="31"/>
                </a:lnTo>
                <a:lnTo>
                  <a:pt x="6" y="30"/>
                </a:lnTo>
                <a:lnTo>
                  <a:pt x="5" y="30"/>
                </a:lnTo>
                <a:lnTo>
                  <a:pt x="5" y="28"/>
                </a:lnTo>
                <a:lnTo>
                  <a:pt x="3" y="28"/>
                </a:lnTo>
                <a:lnTo>
                  <a:pt x="3" y="26"/>
                </a:lnTo>
                <a:lnTo>
                  <a:pt x="3" y="25"/>
                </a:lnTo>
                <a:lnTo>
                  <a:pt x="5" y="25"/>
                </a:lnTo>
                <a:lnTo>
                  <a:pt x="5" y="23"/>
                </a:lnTo>
                <a:lnTo>
                  <a:pt x="5" y="22"/>
                </a:lnTo>
                <a:lnTo>
                  <a:pt x="6" y="22"/>
                </a:lnTo>
                <a:lnTo>
                  <a:pt x="6" y="20"/>
                </a:lnTo>
                <a:lnTo>
                  <a:pt x="6" y="18"/>
                </a:lnTo>
                <a:lnTo>
                  <a:pt x="5" y="18"/>
                </a:lnTo>
                <a:lnTo>
                  <a:pt x="3" y="18"/>
                </a:lnTo>
                <a:lnTo>
                  <a:pt x="3" y="17"/>
                </a:lnTo>
                <a:lnTo>
                  <a:pt x="3" y="15"/>
                </a:lnTo>
                <a:lnTo>
                  <a:pt x="3" y="13"/>
                </a:lnTo>
                <a:lnTo>
                  <a:pt x="5" y="12"/>
                </a:lnTo>
                <a:lnTo>
                  <a:pt x="5" y="10"/>
                </a:lnTo>
                <a:lnTo>
                  <a:pt x="6" y="8"/>
                </a:lnTo>
                <a:lnTo>
                  <a:pt x="5" y="8"/>
                </a:lnTo>
                <a:lnTo>
                  <a:pt x="3" y="8"/>
                </a:lnTo>
                <a:lnTo>
                  <a:pt x="3" y="7"/>
                </a:lnTo>
                <a:lnTo>
                  <a:pt x="3" y="5"/>
                </a:lnTo>
                <a:lnTo>
                  <a:pt x="1" y="5"/>
                </a:lnTo>
                <a:lnTo>
                  <a:pt x="1" y="4"/>
                </a:lnTo>
                <a:lnTo>
                  <a:pt x="0" y="4"/>
                </a:lnTo>
                <a:lnTo>
                  <a:pt x="0" y="2"/>
                </a:lnTo>
                <a:lnTo>
                  <a:pt x="0" y="0"/>
                </a:lnTo>
                <a:lnTo>
                  <a:pt x="1" y="0"/>
                </a:lnTo>
                <a:lnTo>
                  <a:pt x="11" y="0"/>
                </a:lnTo>
                <a:lnTo>
                  <a:pt x="14" y="0"/>
                </a:lnTo>
                <a:lnTo>
                  <a:pt x="24" y="0"/>
                </a:lnTo>
                <a:lnTo>
                  <a:pt x="32" y="2"/>
                </a:lnTo>
                <a:lnTo>
                  <a:pt x="36" y="2"/>
                </a:lnTo>
                <a:lnTo>
                  <a:pt x="42" y="2"/>
                </a:lnTo>
                <a:lnTo>
                  <a:pt x="44" y="2"/>
                </a:lnTo>
                <a:lnTo>
                  <a:pt x="54" y="2"/>
                </a:lnTo>
                <a:lnTo>
                  <a:pt x="59" y="2"/>
                </a:lnTo>
                <a:lnTo>
                  <a:pt x="63" y="2"/>
                </a:lnTo>
                <a:lnTo>
                  <a:pt x="80" y="2"/>
                </a:lnTo>
                <a:lnTo>
                  <a:pt x="83" y="2"/>
                </a:lnTo>
                <a:lnTo>
                  <a:pt x="85" y="2"/>
                </a:lnTo>
                <a:lnTo>
                  <a:pt x="90" y="2"/>
                </a:lnTo>
                <a:lnTo>
                  <a:pt x="91" y="2"/>
                </a:lnTo>
                <a:lnTo>
                  <a:pt x="96" y="2"/>
                </a:lnTo>
                <a:lnTo>
                  <a:pt x="99" y="2"/>
                </a:lnTo>
                <a:lnTo>
                  <a:pt x="109" y="2"/>
                </a:lnTo>
                <a:lnTo>
                  <a:pt x="111" y="2"/>
                </a:lnTo>
                <a:lnTo>
                  <a:pt x="112" y="2"/>
                </a:lnTo>
                <a:lnTo>
                  <a:pt x="114" y="2"/>
                </a:lnTo>
                <a:lnTo>
                  <a:pt x="116" y="2"/>
                </a:lnTo>
                <a:lnTo>
                  <a:pt x="117" y="2"/>
                </a:lnTo>
                <a:lnTo>
                  <a:pt x="121" y="2"/>
                </a:lnTo>
                <a:lnTo>
                  <a:pt x="127" y="0"/>
                </a:lnTo>
                <a:lnTo>
                  <a:pt x="139" y="2"/>
                </a:lnTo>
                <a:lnTo>
                  <a:pt x="140" y="2"/>
                </a:lnTo>
                <a:lnTo>
                  <a:pt x="145" y="2"/>
                </a:lnTo>
                <a:lnTo>
                  <a:pt x="155" y="2"/>
                </a:lnTo>
                <a:lnTo>
                  <a:pt x="165" y="2"/>
                </a:lnTo>
                <a:lnTo>
                  <a:pt x="166" y="2"/>
                </a:lnTo>
                <a:lnTo>
                  <a:pt x="168" y="2"/>
                </a:lnTo>
                <a:lnTo>
                  <a:pt x="176" y="2"/>
                </a:lnTo>
                <a:lnTo>
                  <a:pt x="179" y="2"/>
                </a:lnTo>
                <a:lnTo>
                  <a:pt x="184" y="2"/>
                </a:lnTo>
                <a:lnTo>
                  <a:pt x="186" y="2"/>
                </a:lnTo>
                <a:lnTo>
                  <a:pt x="194" y="2"/>
                </a:lnTo>
                <a:lnTo>
                  <a:pt x="197" y="2"/>
                </a:lnTo>
                <a:lnTo>
                  <a:pt x="199" y="2"/>
                </a:lnTo>
                <a:lnTo>
                  <a:pt x="202" y="2"/>
                </a:lnTo>
                <a:lnTo>
                  <a:pt x="207" y="2"/>
                </a:lnTo>
                <a:lnTo>
                  <a:pt x="209" y="2"/>
                </a:lnTo>
                <a:lnTo>
                  <a:pt x="211" y="2"/>
                </a:lnTo>
                <a:lnTo>
                  <a:pt x="219" y="2"/>
                </a:lnTo>
                <a:lnTo>
                  <a:pt x="220" y="2"/>
                </a:lnTo>
                <a:lnTo>
                  <a:pt x="222" y="2"/>
                </a:lnTo>
                <a:lnTo>
                  <a:pt x="224" y="2"/>
                </a:lnTo>
                <a:lnTo>
                  <a:pt x="225" y="2"/>
                </a:lnTo>
                <a:lnTo>
                  <a:pt x="230" y="2"/>
                </a:lnTo>
                <a:lnTo>
                  <a:pt x="233" y="2"/>
                </a:lnTo>
                <a:lnTo>
                  <a:pt x="238" y="2"/>
                </a:lnTo>
                <a:lnTo>
                  <a:pt x="245" y="2"/>
                </a:lnTo>
                <a:lnTo>
                  <a:pt x="256" y="2"/>
                </a:lnTo>
                <a:lnTo>
                  <a:pt x="261" y="2"/>
                </a:lnTo>
                <a:lnTo>
                  <a:pt x="266" y="2"/>
                </a:lnTo>
                <a:lnTo>
                  <a:pt x="266" y="0"/>
                </a:lnTo>
                <a:lnTo>
                  <a:pt x="274" y="0"/>
                </a:lnTo>
                <a:lnTo>
                  <a:pt x="279" y="0"/>
                </a:lnTo>
                <a:lnTo>
                  <a:pt x="281" y="0"/>
                </a:lnTo>
                <a:lnTo>
                  <a:pt x="282" y="0"/>
                </a:lnTo>
                <a:lnTo>
                  <a:pt x="284" y="0"/>
                </a:lnTo>
                <a:lnTo>
                  <a:pt x="286" y="0"/>
                </a:lnTo>
                <a:lnTo>
                  <a:pt x="289" y="0"/>
                </a:lnTo>
                <a:lnTo>
                  <a:pt x="291" y="0"/>
                </a:lnTo>
                <a:lnTo>
                  <a:pt x="292" y="0"/>
                </a:lnTo>
                <a:lnTo>
                  <a:pt x="294" y="0"/>
                </a:lnTo>
                <a:lnTo>
                  <a:pt x="297" y="0"/>
                </a:lnTo>
                <a:lnTo>
                  <a:pt x="302" y="0"/>
                </a:lnTo>
                <a:lnTo>
                  <a:pt x="307"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66" name="Freeform 892"/>
          <p:cNvSpPr>
            <a:spLocks/>
          </p:cNvSpPr>
          <p:nvPr/>
        </p:nvSpPr>
        <p:spPr bwMode="auto">
          <a:xfrm>
            <a:off x="5144117" y="2358010"/>
            <a:ext cx="783079" cy="1013810"/>
          </a:xfrm>
          <a:custGeom>
            <a:avLst/>
            <a:gdLst>
              <a:gd name="T0" fmla="*/ 320 w 387"/>
              <a:gd name="T1" fmla="*/ 41 h 487"/>
              <a:gd name="T2" fmla="*/ 340 w 387"/>
              <a:gd name="T3" fmla="*/ 46 h 487"/>
              <a:gd name="T4" fmla="*/ 371 w 387"/>
              <a:gd name="T5" fmla="*/ 46 h 487"/>
              <a:gd name="T6" fmla="*/ 374 w 387"/>
              <a:gd name="T7" fmla="*/ 75 h 487"/>
              <a:gd name="T8" fmla="*/ 376 w 387"/>
              <a:gd name="T9" fmla="*/ 115 h 487"/>
              <a:gd name="T10" fmla="*/ 380 w 387"/>
              <a:gd name="T11" fmla="*/ 156 h 487"/>
              <a:gd name="T12" fmla="*/ 384 w 387"/>
              <a:gd name="T13" fmla="*/ 236 h 487"/>
              <a:gd name="T14" fmla="*/ 385 w 387"/>
              <a:gd name="T15" fmla="*/ 283 h 487"/>
              <a:gd name="T16" fmla="*/ 385 w 387"/>
              <a:gd name="T17" fmla="*/ 327 h 487"/>
              <a:gd name="T18" fmla="*/ 385 w 387"/>
              <a:gd name="T19" fmla="*/ 363 h 487"/>
              <a:gd name="T20" fmla="*/ 385 w 387"/>
              <a:gd name="T21" fmla="*/ 396 h 487"/>
              <a:gd name="T22" fmla="*/ 387 w 387"/>
              <a:gd name="T23" fmla="*/ 433 h 487"/>
              <a:gd name="T24" fmla="*/ 385 w 387"/>
              <a:gd name="T25" fmla="*/ 477 h 487"/>
              <a:gd name="T26" fmla="*/ 354 w 387"/>
              <a:gd name="T27" fmla="*/ 487 h 487"/>
              <a:gd name="T28" fmla="*/ 327 w 387"/>
              <a:gd name="T29" fmla="*/ 487 h 487"/>
              <a:gd name="T30" fmla="*/ 307 w 387"/>
              <a:gd name="T31" fmla="*/ 487 h 487"/>
              <a:gd name="T32" fmla="*/ 281 w 387"/>
              <a:gd name="T33" fmla="*/ 487 h 487"/>
              <a:gd name="T34" fmla="*/ 274 w 387"/>
              <a:gd name="T35" fmla="*/ 468 h 487"/>
              <a:gd name="T36" fmla="*/ 271 w 387"/>
              <a:gd name="T37" fmla="*/ 435 h 487"/>
              <a:gd name="T38" fmla="*/ 242 w 387"/>
              <a:gd name="T39" fmla="*/ 435 h 487"/>
              <a:gd name="T40" fmla="*/ 217 w 387"/>
              <a:gd name="T41" fmla="*/ 435 h 487"/>
              <a:gd name="T42" fmla="*/ 217 w 387"/>
              <a:gd name="T43" fmla="*/ 404 h 487"/>
              <a:gd name="T44" fmla="*/ 197 w 387"/>
              <a:gd name="T45" fmla="*/ 404 h 487"/>
              <a:gd name="T46" fmla="*/ 160 w 387"/>
              <a:gd name="T47" fmla="*/ 404 h 487"/>
              <a:gd name="T48" fmla="*/ 129 w 387"/>
              <a:gd name="T49" fmla="*/ 404 h 487"/>
              <a:gd name="T50" fmla="*/ 88 w 387"/>
              <a:gd name="T51" fmla="*/ 405 h 487"/>
              <a:gd name="T52" fmla="*/ 55 w 387"/>
              <a:gd name="T53" fmla="*/ 405 h 487"/>
              <a:gd name="T54" fmla="*/ 49 w 387"/>
              <a:gd name="T55" fmla="*/ 363 h 487"/>
              <a:gd name="T56" fmla="*/ 50 w 387"/>
              <a:gd name="T57" fmla="*/ 321 h 487"/>
              <a:gd name="T58" fmla="*/ 50 w 387"/>
              <a:gd name="T59" fmla="*/ 275 h 487"/>
              <a:gd name="T60" fmla="*/ 50 w 387"/>
              <a:gd name="T61" fmla="*/ 205 h 487"/>
              <a:gd name="T62" fmla="*/ 44 w 387"/>
              <a:gd name="T63" fmla="*/ 188 h 487"/>
              <a:gd name="T64" fmla="*/ 41 w 387"/>
              <a:gd name="T65" fmla="*/ 178 h 487"/>
              <a:gd name="T66" fmla="*/ 45 w 387"/>
              <a:gd name="T67" fmla="*/ 173 h 487"/>
              <a:gd name="T68" fmla="*/ 52 w 387"/>
              <a:gd name="T69" fmla="*/ 169 h 487"/>
              <a:gd name="T70" fmla="*/ 54 w 387"/>
              <a:gd name="T71" fmla="*/ 164 h 487"/>
              <a:gd name="T72" fmla="*/ 55 w 387"/>
              <a:gd name="T73" fmla="*/ 157 h 487"/>
              <a:gd name="T74" fmla="*/ 44 w 387"/>
              <a:gd name="T75" fmla="*/ 154 h 487"/>
              <a:gd name="T76" fmla="*/ 37 w 387"/>
              <a:gd name="T77" fmla="*/ 139 h 487"/>
              <a:gd name="T78" fmla="*/ 28 w 387"/>
              <a:gd name="T79" fmla="*/ 134 h 487"/>
              <a:gd name="T80" fmla="*/ 18 w 387"/>
              <a:gd name="T81" fmla="*/ 128 h 487"/>
              <a:gd name="T82" fmla="*/ 21 w 387"/>
              <a:gd name="T83" fmla="*/ 118 h 487"/>
              <a:gd name="T84" fmla="*/ 24 w 387"/>
              <a:gd name="T85" fmla="*/ 108 h 487"/>
              <a:gd name="T86" fmla="*/ 16 w 387"/>
              <a:gd name="T87" fmla="*/ 106 h 487"/>
              <a:gd name="T88" fmla="*/ 11 w 387"/>
              <a:gd name="T89" fmla="*/ 97 h 487"/>
              <a:gd name="T90" fmla="*/ 10 w 387"/>
              <a:gd name="T91" fmla="*/ 87 h 487"/>
              <a:gd name="T92" fmla="*/ 3 w 387"/>
              <a:gd name="T93" fmla="*/ 77 h 487"/>
              <a:gd name="T94" fmla="*/ 8 w 387"/>
              <a:gd name="T95" fmla="*/ 67 h 487"/>
              <a:gd name="T96" fmla="*/ 8 w 387"/>
              <a:gd name="T97" fmla="*/ 56 h 487"/>
              <a:gd name="T98" fmla="*/ 3 w 387"/>
              <a:gd name="T99" fmla="*/ 44 h 487"/>
              <a:gd name="T100" fmla="*/ 6 w 387"/>
              <a:gd name="T101" fmla="*/ 33 h 487"/>
              <a:gd name="T102" fmla="*/ 5 w 387"/>
              <a:gd name="T103" fmla="*/ 23 h 487"/>
              <a:gd name="T104" fmla="*/ 3 w 387"/>
              <a:gd name="T105" fmla="*/ 13 h 487"/>
              <a:gd name="T106" fmla="*/ 1 w 387"/>
              <a:gd name="T107" fmla="*/ 4 h 487"/>
              <a:gd name="T108" fmla="*/ 36 w 387"/>
              <a:gd name="T109" fmla="*/ 2 h 487"/>
              <a:gd name="T110" fmla="*/ 90 w 387"/>
              <a:gd name="T111" fmla="*/ 2 h 487"/>
              <a:gd name="T112" fmla="*/ 117 w 387"/>
              <a:gd name="T113" fmla="*/ 2 h 487"/>
              <a:gd name="T114" fmla="*/ 168 w 387"/>
              <a:gd name="T115" fmla="*/ 2 h 487"/>
              <a:gd name="T116" fmla="*/ 207 w 387"/>
              <a:gd name="T117" fmla="*/ 2 h 487"/>
              <a:gd name="T118" fmla="*/ 233 w 387"/>
              <a:gd name="T119" fmla="*/ 2 h 487"/>
              <a:gd name="T120" fmla="*/ 281 w 387"/>
              <a:gd name="T121" fmla="*/ 0 h 487"/>
              <a:gd name="T122" fmla="*/ 302 w 387"/>
              <a:gd name="T123"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 h="487">
                <a:moveTo>
                  <a:pt x="307" y="0"/>
                </a:moveTo>
                <a:lnTo>
                  <a:pt x="317" y="0"/>
                </a:lnTo>
                <a:lnTo>
                  <a:pt x="320" y="0"/>
                </a:lnTo>
                <a:lnTo>
                  <a:pt x="320" y="12"/>
                </a:lnTo>
                <a:lnTo>
                  <a:pt x="320" y="25"/>
                </a:lnTo>
                <a:lnTo>
                  <a:pt x="320" y="28"/>
                </a:lnTo>
                <a:lnTo>
                  <a:pt x="320" y="36"/>
                </a:lnTo>
                <a:lnTo>
                  <a:pt x="320" y="39"/>
                </a:lnTo>
                <a:lnTo>
                  <a:pt x="320" y="41"/>
                </a:lnTo>
                <a:lnTo>
                  <a:pt x="320" y="43"/>
                </a:lnTo>
                <a:lnTo>
                  <a:pt x="320" y="44"/>
                </a:lnTo>
                <a:lnTo>
                  <a:pt x="320" y="46"/>
                </a:lnTo>
                <a:lnTo>
                  <a:pt x="323" y="46"/>
                </a:lnTo>
                <a:lnTo>
                  <a:pt x="328" y="46"/>
                </a:lnTo>
                <a:lnTo>
                  <a:pt x="335" y="46"/>
                </a:lnTo>
                <a:lnTo>
                  <a:pt x="336" y="46"/>
                </a:lnTo>
                <a:lnTo>
                  <a:pt x="338" y="46"/>
                </a:lnTo>
                <a:lnTo>
                  <a:pt x="340" y="46"/>
                </a:lnTo>
                <a:lnTo>
                  <a:pt x="343" y="46"/>
                </a:lnTo>
                <a:lnTo>
                  <a:pt x="345" y="46"/>
                </a:lnTo>
                <a:lnTo>
                  <a:pt x="346" y="46"/>
                </a:lnTo>
                <a:lnTo>
                  <a:pt x="351" y="46"/>
                </a:lnTo>
                <a:lnTo>
                  <a:pt x="356" y="46"/>
                </a:lnTo>
                <a:lnTo>
                  <a:pt x="358" y="46"/>
                </a:lnTo>
                <a:lnTo>
                  <a:pt x="366" y="46"/>
                </a:lnTo>
                <a:lnTo>
                  <a:pt x="369" y="46"/>
                </a:lnTo>
                <a:lnTo>
                  <a:pt x="371" y="46"/>
                </a:lnTo>
                <a:lnTo>
                  <a:pt x="374" y="46"/>
                </a:lnTo>
                <a:lnTo>
                  <a:pt x="374" y="48"/>
                </a:lnTo>
                <a:lnTo>
                  <a:pt x="374" y="54"/>
                </a:lnTo>
                <a:lnTo>
                  <a:pt x="374" y="61"/>
                </a:lnTo>
                <a:lnTo>
                  <a:pt x="374" y="62"/>
                </a:lnTo>
                <a:lnTo>
                  <a:pt x="374" y="64"/>
                </a:lnTo>
                <a:lnTo>
                  <a:pt x="374" y="66"/>
                </a:lnTo>
                <a:lnTo>
                  <a:pt x="374" y="74"/>
                </a:lnTo>
                <a:lnTo>
                  <a:pt x="374" y="75"/>
                </a:lnTo>
                <a:lnTo>
                  <a:pt x="374" y="77"/>
                </a:lnTo>
                <a:lnTo>
                  <a:pt x="374" y="84"/>
                </a:lnTo>
                <a:lnTo>
                  <a:pt x="374" y="92"/>
                </a:lnTo>
                <a:lnTo>
                  <a:pt x="376" y="103"/>
                </a:lnTo>
                <a:lnTo>
                  <a:pt x="376" y="106"/>
                </a:lnTo>
                <a:lnTo>
                  <a:pt x="376" y="108"/>
                </a:lnTo>
                <a:lnTo>
                  <a:pt x="376" y="110"/>
                </a:lnTo>
                <a:lnTo>
                  <a:pt x="376" y="111"/>
                </a:lnTo>
                <a:lnTo>
                  <a:pt x="376" y="115"/>
                </a:lnTo>
                <a:lnTo>
                  <a:pt x="376" y="123"/>
                </a:lnTo>
                <a:lnTo>
                  <a:pt x="376" y="126"/>
                </a:lnTo>
                <a:lnTo>
                  <a:pt x="376" y="128"/>
                </a:lnTo>
                <a:lnTo>
                  <a:pt x="376" y="131"/>
                </a:lnTo>
                <a:lnTo>
                  <a:pt x="376" y="138"/>
                </a:lnTo>
                <a:lnTo>
                  <a:pt x="376" y="147"/>
                </a:lnTo>
                <a:lnTo>
                  <a:pt x="376" y="149"/>
                </a:lnTo>
                <a:lnTo>
                  <a:pt x="376" y="156"/>
                </a:lnTo>
                <a:lnTo>
                  <a:pt x="380" y="156"/>
                </a:lnTo>
                <a:lnTo>
                  <a:pt x="384" y="156"/>
                </a:lnTo>
                <a:lnTo>
                  <a:pt x="384" y="159"/>
                </a:lnTo>
                <a:lnTo>
                  <a:pt x="384" y="172"/>
                </a:lnTo>
                <a:lnTo>
                  <a:pt x="384" y="195"/>
                </a:lnTo>
                <a:lnTo>
                  <a:pt x="384" y="196"/>
                </a:lnTo>
                <a:lnTo>
                  <a:pt x="384" y="203"/>
                </a:lnTo>
                <a:lnTo>
                  <a:pt x="384" y="222"/>
                </a:lnTo>
                <a:lnTo>
                  <a:pt x="384" y="234"/>
                </a:lnTo>
                <a:lnTo>
                  <a:pt x="384" y="236"/>
                </a:lnTo>
                <a:lnTo>
                  <a:pt x="384" y="250"/>
                </a:lnTo>
                <a:lnTo>
                  <a:pt x="384" y="252"/>
                </a:lnTo>
                <a:lnTo>
                  <a:pt x="385" y="254"/>
                </a:lnTo>
                <a:lnTo>
                  <a:pt x="385" y="255"/>
                </a:lnTo>
                <a:lnTo>
                  <a:pt x="385" y="262"/>
                </a:lnTo>
                <a:lnTo>
                  <a:pt x="385" y="265"/>
                </a:lnTo>
                <a:lnTo>
                  <a:pt x="385" y="268"/>
                </a:lnTo>
                <a:lnTo>
                  <a:pt x="385" y="280"/>
                </a:lnTo>
                <a:lnTo>
                  <a:pt x="385" y="283"/>
                </a:lnTo>
                <a:lnTo>
                  <a:pt x="385" y="285"/>
                </a:lnTo>
                <a:lnTo>
                  <a:pt x="384" y="288"/>
                </a:lnTo>
                <a:lnTo>
                  <a:pt x="385" y="298"/>
                </a:lnTo>
                <a:lnTo>
                  <a:pt x="385" y="304"/>
                </a:lnTo>
                <a:lnTo>
                  <a:pt x="385" y="306"/>
                </a:lnTo>
                <a:lnTo>
                  <a:pt x="385" y="312"/>
                </a:lnTo>
                <a:lnTo>
                  <a:pt x="385" y="314"/>
                </a:lnTo>
                <a:lnTo>
                  <a:pt x="385" y="319"/>
                </a:lnTo>
                <a:lnTo>
                  <a:pt x="385" y="327"/>
                </a:lnTo>
                <a:lnTo>
                  <a:pt x="385" y="329"/>
                </a:lnTo>
                <a:lnTo>
                  <a:pt x="385" y="332"/>
                </a:lnTo>
                <a:lnTo>
                  <a:pt x="385" y="340"/>
                </a:lnTo>
                <a:lnTo>
                  <a:pt x="385" y="342"/>
                </a:lnTo>
                <a:lnTo>
                  <a:pt x="385" y="350"/>
                </a:lnTo>
                <a:lnTo>
                  <a:pt x="385" y="352"/>
                </a:lnTo>
                <a:lnTo>
                  <a:pt x="385" y="353"/>
                </a:lnTo>
                <a:lnTo>
                  <a:pt x="385" y="361"/>
                </a:lnTo>
                <a:lnTo>
                  <a:pt x="385" y="363"/>
                </a:lnTo>
                <a:lnTo>
                  <a:pt x="385" y="368"/>
                </a:lnTo>
                <a:lnTo>
                  <a:pt x="385" y="370"/>
                </a:lnTo>
                <a:lnTo>
                  <a:pt x="385" y="373"/>
                </a:lnTo>
                <a:lnTo>
                  <a:pt x="385" y="378"/>
                </a:lnTo>
                <a:lnTo>
                  <a:pt x="385" y="386"/>
                </a:lnTo>
                <a:lnTo>
                  <a:pt x="385" y="388"/>
                </a:lnTo>
                <a:lnTo>
                  <a:pt x="385" y="389"/>
                </a:lnTo>
                <a:lnTo>
                  <a:pt x="385" y="392"/>
                </a:lnTo>
                <a:lnTo>
                  <a:pt x="385" y="396"/>
                </a:lnTo>
                <a:lnTo>
                  <a:pt x="385" y="405"/>
                </a:lnTo>
                <a:lnTo>
                  <a:pt x="385" y="410"/>
                </a:lnTo>
                <a:lnTo>
                  <a:pt x="385" y="414"/>
                </a:lnTo>
                <a:lnTo>
                  <a:pt x="385" y="417"/>
                </a:lnTo>
                <a:lnTo>
                  <a:pt x="385" y="420"/>
                </a:lnTo>
                <a:lnTo>
                  <a:pt x="385" y="422"/>
                </a:lnTo>
                <a:lnTo>
                  <a:pt x="385" y="423"/>
                </a:lnTo>
                <a:lnTo>
                  <a:pt x="385" y="428"/>
                </a:lnTo>
                <a:lnTo>
                  <a:pt x="387" y="433"/>
                </a:lnTo>
                <a:lnTo>
                  <a:pt x="385" y="433"/>
                </a:lnTo>
                <a:lnTo>
                  <a:pt x="385" y="438"/>
                </a:lnTo>
                <a:lnTo>
                  <a:pt x="385" y="443"/>
                </a:lnTo>
                <a:lnTo>
                  <a:pt x="385" y="446"/>
                </a:lnTo>
                <a:lnTo>
                  <a:pt x="385" y="450"/>
                </a:lnTo>
                <a:lnTo>
                  <a:pt x="385" y="456"/>
                </a:lnTo>
                <a:lnTo>
                  <a:pt x="385" y="461"/>
                </a:lnTo>
                <a:lnTo>
                  <a:pt x="385" y="463"/>
                </a:lnTo>
                <a:lnTo>
                  <a:pt x="385" y="477"/>
                </a:lnTo>
                <a:lnTo>
                  <a:pt x="385" y="482"/>
                </a:lnTo>
                <a:lnTo>
                  <a:pt x="385" y="484"/>
                </a:lnTo>
                <a:lnTo>
                  <a:pt x="385" y="486"/>
                </a:lnTo>
                <a:lnTo>
                  <a:pt x="385" y="487"/>
                </a:lnTo>
                <a:lnTo>
                  <a:pt x="384" y="487"/>
                </a:lnTo>
                <a:lnTo>
                  <a:pt x="380" y="487"/>
                </a:lnTo>
                <a:lnTo>
                  <a:pt x="371" y="487"/>
                </a:lnTo>
                <a:lnTo>
                  <a:pt x="359" y="487"/>
                </a:lnTo>
                <a:lnTo>
                  <a:pt x="354" y="487"/>
                </a:lnTo>
                <a:lnTo>
                  <a:pt x="349" y="487"/>
                </a:lnTo>
                <a:lnTo>
                  <a:pt x="346" y="487"/>
                </a:lnTo>
                <a:lnTo>
                  <a:pt x="345" y="487"/>
                </a:lnTo>
                <a:lnTo>
                  <a:pt x="341" y="487"/>
                </a:lnTo>
                <a:lnTo>
                  <a:pt x="340" y="487"/>
                </a:lnTo>
                <a:lnTo>
                  <a:pt x="333" y="487"/>
                </a:lnTo>
                <a:lnTo>
                  <a:pt x="330" y="487"/>
                </a:lnTo>
                <a:lnTo>
                  <a:pt x="328" y="487"/>
                </a:lnTo>
                <a:lnTo>
                  <a:pt x="327" y="487"/>
                </a:lnTo>
                <a:lnTo>
                  <a:pt x="325" y="487"/>
                </a:lnTo>
                <a:lnTo>
                  <a:pt x="322" y="487"/>
                </a:lnTo>
                <a:lnTo>
                  <a:pt x="318" y="487"/>
                </a:lnTo>
                <a:lnTo>
                  <a:pt x="315" y="487"/>
                </a:lnTo>
                <a:lnTo>
                  <a:pt x="313" y="487"/>
                </a:lnTo>
                <a:lnTo>
                  <a:pt x="312" y="487"/>
                </a:lnTo>
                <a:lnTo>
                  <a:pt x="310" y="487"/>
                </a:lnTo>
                <a:lnTo>
                  <a:pt x="309" y="487"/>
                </a:lnTo>
                <a:lnTo>
                  <a:pt x="307" y="487"/>
                </a:lnTo>
                <a:lnTo>
                  <a:pt x="299" y="487"/>
                </a:lnTo>
                <a:lnTo>
                  <a:pt x="297" y="487"/>
                </a:lnTo>
                <a:lnTo>
                  <a:pt x="295" y="487"/>
                </a:lnTo>
                <a:lnTo>
                  <a:pt x="292" y="487"/>
                </a:lnTo>
                <a:lnTo>
                  <a:pt x="291" y="487"/>
                </a:lnTo>
                <a:lnTo>
                  <a:pt x="289" y="487"/>
                </a:lnTo>
                <a:lnTo>
                  <a:pt x="284" y="487"/>
                </a:lnTo>
                <a:lnTo>
                  <a:pt x="282" y="487"/>
                </a:lnTo>
                <a:lnTo>
                  <a:pt x="281" y="487"/>
                </a:lnTo>
                <a:lnTo>
                  <a:pt x="278" y="487"/>
                </a:lnTo>
                <a:lnTo>
                  <a:pt x="274" y="487"/>
                </a:lnTo>
                <a:lnTo>
                  <a:pt x="274" y="484"/>
                </a:lnTo>
                <a:lnTo>
                  <a:pt x="274" y="481"/>
                </a:lnTo>
                <a:lnTo>
                  <a:pt x="274" y="479"/>
                </a:lnTo>
                <a:lnTo>
                  <a:pt x="274" y="477"/>
                </a:lnTo>
                <a:lnTo>
                  <a:pt x="274" y="474"/>
                </a:lnTo>
                <a:lnTo>
                  <a:pt x="274" y="469"/>
                </a:lnTo>
                <a:lnTo>
                  <a:pt x="274" y="468"/>
                </a:lnTo>
                <a:lnTo>
                  <a:pt x="274" y="459"/>
                </a:lnTo>
                <a:lnTo>
                  <a:pt x="274" y="456"/>
                </a:lnTo>
                <a:lnTo>
                  <a:pt x="274" y="451"/>
                </a:lnTo>
                <a:lnTo>
                  <a:pt x="274" y="445"/>
                </a:lnTo>
                <a:lnTo>
                  <a:pt x="274" y="441"/>
                </a:lnTo>
                <a:lnTo>
                  <a:pt x="274" y="440"/>
                </a:lnTo>
                <a:lnTo>
                  <a:pt x="274" y="438"/>
                </a:lnTo>
                <a:lnTo>
                  <a:pt x="274" y="435"/>
                </a:lnTo>
                <a:lnTo>
                  <a:pt x="271" y="435"/>
                </a:lnTo>
                <a:lnTo>
                  <a:pt x="268" y="435"/>
                </a:lnTo>
                <a:lnTo>
                  <a:pt x="266" y="435"/>
                </a:lnTo>
                <a:lnTo>
                  <a:pt x="263" y="435"/>
                </a:lnTo>
                <a:lnTo>
                  <a:pt x="256" y="435"/>
                </a:lnTo>
                <a:lnTo>
                  <a:pt x="251" y="435"/>
                </a:lnTo>
                <a:lnTo>
                  <a:pt x="250" y="435"/>
                </a:lnTo>
                <a:lnTo>
                  <a:pt x="246" y="435"/>
                </a:lnTo>
                <a:lnTo>
                  <a:pt x="245" y="435"/>
                </a:lnTo>
                <a:lnTo>
                  <a:pt x="242" y="435"/>
                </a:lnTo>
                <a:lnTo>
                  <a:pt x="237" y="435"/>
                </a:lnTo>
                <a:lnTo>
                  <a:pt x="235" y="435"/>
                </a:lnTo>
                <a:lnTo>
                  <a:pt x="232" y="435"/>
                </a:lnTo>
                <a:lnTo>
                  <a:pt x="230" y="435"/>
                </a:lnTo>
                <a:lnTo>
                  <a:pt x="228" y="435"/>
                </a:lnTo>
                <a:lnTo>
                  <a:pt x="227" y="435"/>
                </a:lnTo>
                <a:lnTo>
                  <a:pt x="222" y="435"/>
                </a:lnTo>
                <a:lnTo>
                  <a:pt x="219" y="435"/>
                </a:lnTo>
                <a:lnTo>
                  <a:pt x="217" y="435"/>
                </a:lnTo>
                <a:lnTo>
                  <a:pt x="217" y="432"/>
                </a:lnTo>
                <a:lnTo>
                  <a:pt x="217" y="430"/>
                </a:lnTo>
                <a:lnTo>
                  <a:pt x="217" y="425"/>
                </a:lnTo>
                <a:lnTo>
                  <a:pt x="217" y="422"/>
                </a:lnTo>
                <a:lnTo>
                  <a:pt x="217" y="419"/>
                </a:lnTo>
                <a:lnTo>
                  <a:pt x="217" y="417"/>
                </a:lnTo>
                <a:lnTo>
                  <a:pt x="217" y="414"/>
                </a:lnTo>
                <a:lnTo>
                  <a:pt x="217" y="409"/>
                </a:lnTo>
                <a:lnTo>
                  <a:pt x="217" y="404"/>
                </a:lnTo>
                <a:lnTo>
                  <a:pt x="214" y="404"/>
                </a:lnTo>
                <a:lnTo>
                  <a:pt x="212" y="404"/>
                </a:lnTo>
                <a:lnTo>
                  <a:pt x="211" y="404"/>
                </a:lnTo>
                <a:lnTo>
                  <a:pt x="207" y="404"/>
                </a:lnTo>
                <a:lnTo>
                  <a:pt x="206" y="404"/>
                </a:lnTo>
                <a:lnTo>
                  <a:pt x="204" y="404"/>
                </a:lnTo>
                <a:lnTo>
                  <a:pt x="202" y="404"/>
                </a:lnTo>
                <a:lnTo>
                  <a:pt x="201" y="404"/>
                </a:lnTo>
                <a:lnTo>
                  <a:pt x="197" y="404"/>
                </a:lnTo>
                <a:lnTo>
                  <a:pt x="193" y="404"/>
                </a:lnTo>
                <a:lnTo>
                  <a:pt x="189" y="404"/>
                </a:lnTo>
                <a:lnTo>
                  <a:pt x="184" y="404"/>
                </a:lnTo>
                <a:lnTo>
                  <a:pt x="181" y="404"/>
                </a:lnTo>
                <a:lnTo>
                  <a:pt x="170" y="404"/>
                </a:lnTo>
                <a:lnTo>
                  <a:pt x="168" y="404"/>
                </a:lnTo>
                <a:lnTo>
                  <a:pt x="166" y="404"/>
                </a:lnTo>
                <a:lnTo>
                  <a:pt x="162" y="404"/>
                </a:lnTo>
                <a:lnTo>
                  <a:pt x="160" y="404"/>
                </a:lnTo>
                <a:lnTo>
                  <a:pt x="157" y="404"/>
                </a:lnTo>
                <a:lnTo>
                  <a:pt x="155" y="404"/>
                </a:lnTo>
                <a:lnTo>
                  <a:pt x="153" y="404"/>
                </a:lnTo>
                <a:lnTo>
                  <a:pt x="150" y="404"/>
                </a:lnTo>
                <a:lnTo>
                  <a:pt x="144" y="404"/>
                </a:lnTo>
                <a:lnTo>
                  <a:pt x="139" y="404"/>
                </a:lnTo>
                <a:lnTo>
                  <a:pt x="134" y="404"/>
                </a:lnTo>
                <a:lnTo>
                  <a:pt x="130" y="404"/>
                </a:lnTo>
                <a:lnTo>
                  <a:pt x="129" y="404"/>
                </a:lnTo>
                <a:lnTo>
                  <a:pt x="124" y="404"/>
                </a:lnTo>
                <a:lnTo>
                  <a:pt x="117" y="404"/>
                </a:lnTo>
                <a:lnTo>
                  <a:pt x="112" y="404"/>
                </a:lnTo>
                <a:lnTo>
                  <a:pt x="103" y="405"/>
                </a:lnTo>
                <a:lnTo>
                  <a:pt x="98" y="405"/>
                </a:lnTo>
                <a:lnTo>
                  <a:pt x="93" y="405"/>
                </a:lnTo>
                <a:lnTo>
                  <a:pt x="91" y="405"/>
                </a:lnTo>
                <a:lnTo>
                  <a:pt x="90" y="405"/>
                </a:lnTo>
                <a:lnTo>
                  <a:pt x="88" y="405"/>
                </a:lnTo>
                <a:lnTo>
                  <a:pt x="81" y="405"/>
                </a:lnTo>
                <a:lnTo>
                  <a:pt x="80" y="405"/>
                </a:lnTo>
                <a:lnTo>
                  <a:pt x="78" y="405"/>
                </a:lnTo>
                <a:lnTo>
                  <a:pt x="75" y="405"/>
                </a:lnTo>
                <a:lnTo>
                  <a:pt x="72" y="405"/>
                </a:lnTo>
                <a:lnTo>
                  <a:pt x="68" y="405"/>
                </a:lnTo>
                <a:lnTo>
                  <a:pt x="67" y="405"/>
                </a:lnTo>
                <a:lnTo>
                  <a:pt x="65" y="405"/>
                </a:lnTo>
                <a:lnTo>
                  <a:pt x="55" y="405"/>
                </a:lnTo>
                <a:lnTo>
                  <a:pt x="50" y="405"/>
                </a:lnTo>
                <a:lnTo>
                  <a:pt x="50" y="401"/>
                </a:lnTo>
                <a:lnTo>
                  <a:pt x="50" y="384"/>
                </a:lnTo>
                <a:lnTo>
                  <a:pt x="50" y="379"/>
                </a:lnTo>
                <a:lnTo>
                  <a:pt x="49" y="379"/>
                </a:lnTo>
                <a:lnTo>
                  <a:pt x="49" y="373"/>
                </a:lnTo>
                <a:lnTo>
                  <a:pt x="49" y="366"/>
                </a:lnTo>
                <a:lnTo>
                  <a:pt x="49" y="365"/>
                </a:lnTo>
                <a:lnTo>
                  <a:pt x="49" y="363"/>
                </a:lnTo>
                <a:lnTo>
                  <a:pt x="49" y="356"/>
                </a:lnTo>
                <a:lnTo>
                  <a:pt x="49" y="352"/>
                </a:lnTo>
                <a:lnTo>
                  <a:pt x="49" y="350"/>
                </a:lnTo>
                <a:lnTo>
                  <a:pt x="49" y="348"/>
                </a:lnTo>
                <a:lnTo>
                  <a:pt x="49" y="342"/>
                </a:lnTo>
                <a:lnTo>
                  <a:pt x="50" y="337"/>
                </a:lnTo>
                <a:lnTo>
                  <a:pt x="50" y="334"/>
                </a:lnTo>
                <a:lnTo>
                  <a:pt x="50" y="324"/>
                </a:lnTo>
                <a:lnTo>
                  <a:pt x="50" y="321"/>
                </a:lnTo>
                <a:lnTo>
                  <a:pt x="50" y="319"/>
                </a:lnTo>
                <a:lnTo>
                  <a:pt x="50" y="316"/>
                </a:lnTo>
                <a:lnTo>
                  <a:pt x="50" y="314"/>
                </a:lnTo>
                <a:lnTo>
                  <a:pt x="50" y="301"/>
                </a:lnTo>
                <a:lnTo>
                  <a:pt x="50" y="293"/>
                </a:lnTo>
                <a:lnTo>
                  <a:pt x="50" y="291"/>
                </a:lnTo>
                <a:lnTo>
                  <a:pt x="50" y="288"/>
                </a:lnTo>
                <a:lnTo>
                  <a:pt x="50" y="285"/>
                </a:lnTo>
                <a:lnTo>
                  <a:pt x="50" y="275"/>
                </a:lnTo>
                <a:lnTo>
                  <a:pt x="50" y="267"/>
                </a:lnTo>
                <a:lnTo>
                  <a:pt x="50" y="263"/>
                </a:lnTo>
                <a:lnTo>
                  <a:pt x="50" y="262"/>
                </a:lnTo>
                <a:lnTo>
                  <a:pt x="50" y="237"/>
                </a:lnTo>
                <a:lnTo>
                  <a:pt x="50" y="229"/>
                </a:lnTo>
                <a:lnTo>
                  <a:pt x="50" y="226"/>
                </a:lnTo>
                <a:lnTo>
                  <a:pt x="50" y="222"/>
                </a:lnTo>
                <a:lnTo>
                  <a:pt x="50" y="213"/>
                </a:lnTo>
                <a:lnTo>
                  <a:pt x="50" y="205"/>
                </a:lnTo>
                <a:lnTo>
                  <a:pt x="50" y="201"/>
                </a:lnTo>
                <a:lnTo>
                  <a:pt x="50" y="198"/>
                </a:lnTo>
                <a:lnTo>
                  <a:pt x="49" y="198"/>
                </a:lnTo>
                <a:lnTo>
                  <a:pt x="49" y="196"/>
                </a:lnTo>
                <a:lnTo>
                  <a:pt x="49" y="195"/>
                </a:lnTo>
                <a:lnTo>
                  <a:pt x="49" y="193"/>
                </a:lnTo>
                <a:lnTo>
                  <a:pt x="49" y="191"/>
                </a:lnTo>
                <a:lnTo>
                  <a:pt x="47" y="190"/>
                </a:lnTo>
                <a:lnTo>
                  <a:pt x="44" y="188"/>
                </a:lnTo>
                <a:lnTo>
                  <a:pt x="44" y="187"/>
                </a:lnTo>
                <a:lnTo>
                  <a:pt x="44" y="185"/>
                </a:lnTo>
                <a:lnTo>
                  <a:pt x="45" y="185"/>
                </a:lnTo>
                <a:lnTo>
                  <a:pt x="45" y="183"/>
                </a:lnTo>
                <a:lnTo>
                  <a:pt x="45" y="182"/>
                </a:lnTo>
                <a:lnTo>
                  <a:pt x="44" y="180"/>
                </a:lnTo>
                <a:lnTo>
                  <a:pt x="44" y="178"/>
                </a:lnTo>
                <a:lnTo>
                  <a:pt x="42" y="178"/>
                </a:lnTo>
                <a:lnTo>
                  <a:pt x="41" y="178"/>
                </a:lnTo>
                <a:lnTo>
                  <a:pt x="41" y="177"/>
                </a:lnTo>
                <a:lnTo>
                  <a:pt x="41" y="175"/>
                </a:lnTo>
                <a:lnTo>
                  <a:pt x="42" y="175"/>
                </a:lnTo>
                <a:lnTo>
                  <a:pt x="44" y="173"/>
                </a:lnTo>
                <a:lnTo>
                  <a:pt x="44" y="172"/>
                </a:lnTo>
                <a:lnTo>
                  <a:pt x="44" y="170"/>
                </a:lnTo>
                <a:lnTo>
                  <a:pt x="45" y="170"/>
                </a:lnTo>
                <a:lnTo>
                  <a:pt x="45" y="172"/>
                </a:lnTo>
                <a:lnTo>
                  <a:pt x="45" y="173"/>
                </a:lnTo>
                <a:lnTo>
                  <a:pt x="47" y="173"/>
                </a:lnTo>
                <a:lnTo>
                  <a:pt x="47" y="175"/>
                </a:lnTo>
                <a:lnTo>
                  <a:pt x="49" y="175"/>
                </a:lnTo>
                <a:lnTo>
                  <a:pt x="50" y="175"/>
                </a:lnTo>
                <a:lnTo>
                  <a:pt x="50" y="173"/>
                </a:lnTo>
                <a:lnTo>
                  <a:pt x="50" y="172"/>
                </a:lnTo>
                <a:lnTo>
                  <a:pt x="52" y="172"/>
                </a:lnTo>
                <a:lnTo>
                  <a:pt x="52" y="170"/>
                </a:lnTo>
                <a:lnTo>
                  <a:pt x="52" y="169"/>
                </a:lnTo>
                <a:lnTo>
                  <a:pt x="54" y="169"/>
                </a:lnTo>
                <a:lnTo>
                  <a:pt x="52" y="169"/>
                </a:lnTo>
                <a:lnTo>
                  <a:pt x="50" y="169"/>
                </a:lnTo>
                <a:lnTo>
                  <a:pt x="50" y="167"/>
                </a:lnTo>
                <a:lnTo>
                  <a:pt x="49" y="165"/>
                </a:lnTo>
                <a:lnTo>
                  <a:pt x="50" y="165"/>
                </a:lnTo>
                <a:lnTo>
                  <a:pt x="52" y="165"/>
                </a:lnTo>
                <a:lnTo>
                  <a:pt x="54" y="165"/>
                </a:lnTo>
                <a:lnTo>
                  <a:pt x="54" y="164"/>
                </a:lnTo>
                <a:lnTo>
                  <a:pt x="54" y="162"/>
                </a:lnTo>
                <a:lnTo>
                  <a:pt x="52" y="162"/>
                </a:lnTo>
                <a:lnTo>
                  <a:pt x="52" y="160"/>
                </a:lnTo>
                <a:lnTo>
                  <a:pt x="54" y="160"/>
                </a:lnTo>
                <a:lnTo>
                  <a:pt x="55" y="160"/>
                </a:lnTo>
                <a:lnTo>
                  <a:pt x="55" y="159"/>
                </a:lnTo>
                <a:lnTo>
                  <a:pt x="57" y="159"/>
                </a:lnTo>
                <a:lnTo>
                  <a:pt x="55" y="159"/>
                </a:lnTo>
                <a:lnTo>
                  <a:pt x="55" y="157"/>
                </a:lnTo>
                <a:lnTo>
                  <a:pt x="54" y="157"/>
                </a:lnTo>
                <a:lnTo>
                  <a:pt x="54" y="156"/>
                </a:lnTo>
                <a:lnTo>
                  <a:pt x="52" y="156"/>
                </a:lnTo>
                <a:lnTo>
                  <a:pt x="50" y="156"/>
                </a:lnTo>
                <a:lnTo>
                  <a:pt x="50" y="154"/>
                </a:lnTo>
                <a:lnTo>
                  <a:pt x="49" y="154"/>
                </a:lnTo>
                <a:lnTo>
                  <a:pt x="47" y="154"/>
                </a:lnTo>
                <a:lnTo>
                  <a:pt x="45" y="154"/>
                </a:lnTo>
                <a:lnTo>
                  <a:pt x="44" y="154"/>
                </a:lnTo>
                <a:lnTo>
                  <a:pt x="42" y="154"/>
                </a:lnTo>
                <a:lnTo>
                  <a:pt x="42" y="152"/>
                </a:lnTo>
                <a:lnTo>
                  <a:pt x="41" y="151"/>
                </a:lnTo>
                <a:lnTo>
                  <a:pt x="41" y="147"/>
                </a:lnTo>
                <a:lnTo>
                  <a:pt x="39" y="147"/>
                </a:lnTo>
                <a:lnTo>
                  <a:pt x="39" y="146"/>
                </a:lnTo>
                <a:lnTo>
                  <a:pt x="39" y="144"/>
                </a:lnTo>
                <a:lnTo>
                  <a:pt x="37" y="142"/>
                </a:lnTo>
                <a:lnTo>
                  <a:pt x="37" y="139"/>
                </a:lnTo>
                <a:lnTo>
                  <a:pt x="36" y="139"/>
                </a:lnTo>
                <a:lnTo>
                  <a:pt x="36" y="138"/>
                </a:lnTo>
                <a:lnTo>
                  <a:pt x="34" y="138"/>
                </a:lnTo>
                <a:lnTo>
                  <a:pt x="32" y="139"/>
                </a:lnTo>
                <a:lnTo>
                  <a:pt x="31" y="139"/>
                </a:lnTo>
                <a:lnTo>
                  <a:pt x="31" y="138"/>
                </a:lnTo>
                <a:lnTo>
                  <a:pt x="29" y="138"/>
                </a:lnTo>
                <a:lnTo>
                  <a:pt x="28" y="136"/>
                </a:lnTo>
                <a:lnTo>
                  <a:pt x="28" y="134"/>
                </a:lnTo>
                <a:lnTo>
                  <a:pt x="28" y="133"/>
                </a:lnTo>
                <a:lnTo>
                  <a:pt x="26" y="133"/>
                </a:lnTo>
                <a:lnTo>
                  <a:pt x="24" y="133"/>
                </a:lnTo>
                <a:lnTo>
                  <a:pt x="23" y="133"/>
                </a:lnTo>
                <a:lnTo>
                  <a:pt x="21" y="131"/>
                </a:lnTo>
                <a:lnTo>
                  <a:pt x="19" y="131"/>
                </a:lnTo>
                <a:lnTo>
                  <a:pt x="18" y="131"/>
                </a:lnTo>
                <a:lnTo>
                  <a:pt x="18" y="129"/>
                </a:lnTo>
                <a:lnTo>
                  <a:pt x="18" y="128"/>
                </a:lnTo>
                <a:lnTo>
                  <a:pt x="18" y="126"/>
                </a:lnTo>
                <a:lnTo>
                  <a:pt x="16" y="126"/>
                </a:lnTo>
                <a:lnTo>
                  <a:pt x="16" y="124"/>
                </a:lnTo>
                <a:lnTo>
                  <a:pt x="16" y="123"/>
                </a:lnTo>
                <a:lnTo>
                  <a:pt x="16" y="121"/>
                </a:lnTo>
                <a:lnTo>
                  <a:pt x="16" y="120"/>
                </a:lnTo>
                <a:lnTo>
                  <a:pt x="18" y="120"/>
                </a:lnTo>
                <a:lnTo>
                  <a:pt x="19" y="120"/>
                </a:lnTo>
                <a:lnTo>
                  <a:pt x="21" y="118"/>
                </a:lnTo>
                <a:lnTo>
                  <a:pt x="23" y="118"/>
                </a:lnTo>
                <a:lnTo>
                  <a:pt x="24" y="118"/>
                </a:lnTo>
                <a:lnTo>
                  <a:pt x="26" y="116"/>
                </a:lnTo>
                <a:lnTo>
                  <a:pt x="26" y="115"/>
                </a:lnTo>
                <a:lnTo>
                  <a:pt x="26" y="113"/>
                </a:lnTo>
                <a:lnTo>
                  <a:pt x="26" y="111"/>
                </a:lnTo>
                <a:lnTo>
                  <a:pt x="26" y="110"/>
                </a:lnTo>
                <a:lnTo>
                  <a:pt x="26" y="108"/>
                </a:lnTo>
                <a:lnTo>
                  <a:pt x="24" y="108"/>
                </a:lnTo>
                <a:lnTo>
                  <a:pt x="24" y="106"/>
                </a:lnTo>
                <a:lnTo>
                  <a:pt x="23" y="106"/>
                </a:lnTo>
                <a:lnTo>
                  <a:pt x="21" y="105"/>
                </a:lnTo>
                <a:lnTo>
                  <a:pt x="21" y="103"/>
                </a:lnTo>
                <a:lnTo>
                  <a:pt x="19" y="103"/>
                </a:lnTo>
                <a:lnTo>
                  <a:pt x="18" y="103"/>
                </a:lnTo>
                <a:lnTo>
                  <a:pt x="18" y="105"/>
                </a:lnTo>
                <a:lnTo>
                  <a:pt x="18" y="106"/>
                </a:lnTo>
                <a:lnTo>
                  <a:pt x="16" y="106"/>
                </a:lnTo>
                <a:lnTo>
                  <a:pt x="14" y="105"/>
                </a:lnTo>
                <a:lnTo>
                  <a:pt x="13" y="103"/>
                </a:lnTo>
                <a:lnTo>
                  <a:pt x="11" y="103"/>
                </a:lnTo>
                <a:lnTo>
                  <a:pt x="10" y="103"/>
                </a:lnTo>
                <a:lnTo>
                  <a:pt x="10" y="102"/>
                </a:lnTo>
                <a:lnTo>
                  <a:pt x="11" y="102"/>
                </a:lnTo>
                <a:lnTo>
                  <a:pt x="11" y="100"/>
                </a:lnTo>
                <a:lnTo>
                  <a:pt x="11" y="98"/>
                </a:lnTo>
                <a:lnTo>
                  <a:pt x="11" y="97"/>
                </a:lnTo>
                <a:lnTo>
                  <a:pt x="11" y="95"/>
                </a:lnTo>
                <a:lnTo>
                  <a:pt x="11" y="93"/>
                </a:lnTo>
                <a:lnTo>
                  <a:pt x="11" y="92"/>
                </a:lnTo>
                <a:lnTo>
                  <a:pt x="10" y="92"/>
                </a:lnTo>
                <a:lnTo>
                  <a:pt x="10" y="90"/>
                </a:lnTo>
                <a:lnTo>
                  <a:pt x="8" y="90"/>
                </a:lnTo>
                <a:lnTo>
                  <a:pt x="8" y="89"/>
                </a:lnTo>
                <a:lnTo>
                  <a:pt x="8" y="87"/>
                </a:lnTo>
                <a:lnTo>
                  <a:pt x="10" y="87"/>
                </a:lnTo>
                <a:lnTo>
                  <a:pt x="10" y="85"/>
                </a:lnTo>
                <a:lnTo>
                  <a:pt x="10" y="84"/>
                </a:lnTo>
                <a:lnTo>
                  <a:pt x="8" y="84"/>
                </a:lnTo>
                <a:lnTo>
                  <a:pt x="8" y="82"/>
                </a:lnTo>
                <a:lnTo>
                  <a:pt x="6" y="80"/>
                </a:lnTo>
                <a:lnTo>
                  <a:pt x="6" y="79"/>
                </a:lnTo>
                <a:lnTo>
                  <a:pt x="6" y="77"/>
                </a:lnTo>
                <a:lnTo>
                  <a:pt x="5" y="77"/>
                </a:lnTo>
                <a:lnTo>
                  <a:pt x="3" y="77"/>
                </a:lnTo>
                <a:lnTo>
                  <a:pt x="3" y="75"/>
                </a:lnTo>
                <a:lnTo>
                  <a:pt x="3" y="74"/>
                </a:lnTo>
                <a:lnTo>
                  <a:pt x="3" y="72"/>
                </a:lnTo>
                <a:lnTo>
                  <a:pt x="5" y="72"/>
                </a:lnTo>
                <a:lnTo>
                  <a:pt x="5" y="71"/>
                </a:lnTo>
                <a:lnTo>
                  <a:pt x="5" y="69"/>
                </a:lnTo>
                <a:lnTo>
                  <a:pt x="5" y="67"/>
                </a:lnTo>
                <a:lnTo>
                  <a:pt x="6" y="67"/>
                </a:lnTo>
                <a:lnTo>
                  <a:pt x="8" y="67"/>
                </a:lnTo>
                <a:lnTo>
                  <a:pt x="8" y="66"/>
                </a:lnTo>
                <a:lnTo>
                  <a:pt x="8" y="64"/>
                </a:lnTo>
                <a:lnTo>
                  <a:pt x="8" y="62"/>
                </a:lnTo>
                <a:lnTo>
                  <a:pt x="6" y="62"/>
                </a:lnTo>
                <a:lnTo>
                  <a:pt x="5" y="62"/>
                </a:lnTo>
                <a:lnTo>
                  <a:pt x="5" y="61"/>
                </a:lnTo>
                <a:lnTo>
                  <a:pt x="6" y="59"/>
                </a:lnTo>
                <a:lnTo>
                  <a:pt x="8" y="57"/>
                </a:lnTo>
                <a:lnTo>
                  <a:pt x="8" y="56"/>
                </a:lnTo>
                <a:lnTo>
                  <a:pt x="6" y="54"/>
                </a:lnTo>
                <a:lnTo>
                  <a:pt x="6" y="53"/>
                </a:lnTo>
                <a:lnTo>
                  <a:pt x="8" y="53"/>
                </a:lnTo>
                <a:lnTo>
                  <a:pt x="6" y="51"/>
                </a:lnTo>
                <a:lnTo>
                  <a:pt x="6" y="49"/>
                </a:lnTo>
                <a:lnTo>
                  <a:pt x="6" y="48"/>
                </a:lnTo>
                <a:lnTo>
                  <a:pt x="6" y="46"/>
                </a:lnTo>
                <a:lnTo>
                  <a:pt x="5" y="44"/>
                </a:lnTo>
                <a:lnTo>
                  <a:pt x="3" y="44"/>
                </a:lnTo>
                <a:lnTo>
                  <a:pt x="3" y="43"/>
                </a:lnTo>
                <a:lnTo>
                  <a:pt x="3" y="41"/>
                </a:lnTo>
                <a:lnTo>
                  <a:pt x="5" y="41"/>
                </a:lnTo>
                <a:lnTo>
                  <a:pt x="5" y="39"/>
                </a:lnTo>
                <a:lnTo>
                  <a:pt x="6" y="39"/>
                </a:lnTo>
                <a:lnTo>
                  <a:pt x="6" y="38"/>
                </a:lnTo>
                <a:lnTo>
                  <a:pt x="6" y="36"/>
                </a:lnTo>
                <a:lnTo>
                  <a:pt x="6" y="35"/>
                </a:lnTo>
                <a:lnTo>
                  <a:pt x="6" y="33"/>
                </a:lnTo>
                <a:lnTo>
                  <a:pt x="6" y="31"/>
                </a:lnTo>
                <a:lnTo>
                  <a:pt x="6" y="30"/>
                </a:lnTo>
                <a:lnTo>
                  <a:pt x="5" y="30"/>
                </a:lnTo>
                <a:lnTo>
                  <a:pt x="5" y="28"/>
                </a:lnTo>
                <a:lnTo>
                  <a:pt x="3" y="28"/>
                </a:lnTo>
                <a:lnTo>
                  <a:pt x="3" y="26"/>
                </a:lnTo>
                <a:lnTo>
                  <a:pt x="3" y="25"/>
                </a:lnTo>
                <a:lnTo>
                  <a:pt x="5" y="25"/>
                </a:lnTo>
                <a:lnTo>
                  <a:pt x="5" y="23"/>
                </a:lnTo>
                <a:lnTo>
                  <a:pt x="5" y="22"/>
                </a:lnTo>
                <a:lnTo>
                  <a:pt x="6" y="22"/>
                </a:lnTo>
                <a:lnTo>
                  <a:pt x="6" y="20"/>
                </a:lnTo>
                <a:lnTo>
                  <a:pt x="6" y="18"/>
                </a:lnTo>
                <a:lnTo>
                  <a:pt x="5" y="18"/>
                </a:lnTo>
                <a:lnTo>
                  <a:pt x="3" y="18"/>
                </a:lnTo>
                <a:lnTo>
                  <a:pt x="3" y="17"/>
                </a:lnTo>
                <a:lnTo>
                  <a:pt x="3" y="15"/>
                </a:lnTo>
                <a:lnTo>
                  <a:pt x="3" y="13"/>
                </a:lnTo>
                <a:lnTo>
                  <a:pt x="5" y="12"/>
                </a:lnTo>
                <a:lnTo>
                  <a:pt x="5" y="10"/>
                </a:lnTo>
                <a:lnTo>
                  <a:pt x="6" y="8"/>
                </a:lnTo>
                <a:lnTo>
                  <a:pt x="5" y="8"/>
                </a:lnTo>
                <a:lnTo>
                  <a:pt x="3" y="8"/>
                </a:lnTo>
                <a:lnTo>
                  <a:pt x="3" y="7"/>
                </a:lnTo>
                <a:lnTo>
                  <a:pt x="3" y="5"/>
                </a:lnTo>
                <a:lnTo>
                  <a:pt x="1" y="5"/>
                </a:lnTo>
                <a:lnTo>
                  <a:pt x="1" y="4"/>
                </a:lnTo>
                <a:lnTo>
                  <a:pt x="0" y="4"/>
                </a:lnTo>
                <a:lnTo>
                  <a:pt x="0" y="2"/>
                </a:lnTo>
                <a:lnTo>
                  <a:pt x="0" y="0"/>
                </a:lnTo>
                <a:lnTo>
                  <a:pt x="1" y="0"/>
                </a:lnTo>
                <a:lnTo>
                  <a:pt x="11" y="0"/>
                </a:lnTo>
                <a:lnTo>
                  <a:pt x="14" y="0"/>
                </a:lnTo>
                <a:lnTo>
                  <a:pt x="24" y="0"/>
                </a:lnTo>
                <a:lnTo>
                  <a:pt x="32" y="2"/>
                </a:lnTo>
                <a:lnTo>
                  <a:pt x="36" y="2"/>
                </a:lnTo>
                <a:lnTo>
                  <a:pt x="42" y="2"/>
                </a:lnTo>
                <a:lnTo>
                  <a:pt x="44" y="2"/>
                </a:lnTo>
                <a:lnTo>
                  <a:pt x="54" y="2"/>
                </a:lnTo>
                <a:lnTo>
                  <a:pt x="59" y="2"/>
                </a:lnTo>
                <a:lnTo>
                  <a:pt x="63" y="2"/>
                </a:lnTo>
                <a:lnTo>
                  <a:pt x="80" y="2"/>
                </a:lnTo>
                <a:lnTo>
                  <a:pt x="83" y="2"/>
                </a:lnTo>
                <a:lnTo>
                  <a:pt x="85" y="2"/>
                </a:lnTo>
                <a:lnTo>
                  <a:pt x="90" y="2"/>
                </a:lnTo>
                <a:lnTo>
                  <a:pt x="91" y="2"/>
                </a:lnTo>
                <a:lnTo>
                  <a:pt x="96" y="2"/>
                </a:lnTo>
                <a:lnTo>
                  <a:pt x="99" y="2"/>
                </a:lnTo>
                <a:lnTo>
                  <a:pt x="109" y="2"/>
                </a:lnTo>
                <a:lnTo>
                  <a:pt x="111" y="2"/>
                </a:lnTo>
                <a:lnTo>
                  <a:pt x="112" y="2"/>
                </a:lnTo>
                <a:lnTo>
                  <a:pt x="114" y="2"/>
                </a:lnTo>
                <a:lnTo>
                  <a:pt x="116" y="2"/>
                </a:lnTo>
                <a:lnTo>
                  <a:pt x="117" y="2"/>
                </a:lnTo>
                <a:lnTo>
                  <a:pt x="121" y="2"/>
                </a:lnTo>
                <a:lnTo>
                  <a:pt x="127" y="0"/>
                </a:lnTo>
                <a:lnTo>
                  <a:pt x="139" y="2"/>
                </a:lnTo>
                <a:lnTo>
                  <a:pt x="140" y="2"/>
                </a:lnTo>
                <a:lnTo>
                  <a:pt x="145" y="2"/>
                </a:lnTo>
                <a:lnTo>
                  <a:pt x="155" y="2"/>
                </a:lnTo>
                <a:lnTo>
                  <a:pt x="165" y="2"/>
                </a:lnTo>
                <a:lnTo>
                  <a:pt x="166" y="2"/>
                </a:lnTo>
                <a:lnTo>
                  <a:pt x="168" y="2"/>
                </a:lnTo>
                <a:lnTo>
                  <a:pt x="176" y="2"/>
                </a:lnTo>
                <a:lnTo>
                  <a:pt x="179" y="2"/>
                </a:lnTo>
                <a:lnTo>
                  <a:pt x="184" y="2"/>
                </a:lnTo>
                <a:lnTo>
                  <a:pt x="186" y="2"/>
                </a:lnTo>
                <a:lnTo>
                  <a:pt x="194" y="2"/>
                </a:lnTo>
                <a:lnTo>
                  <a:pt x="197" y="2"/>
                </a:lnTo>
                <a:lnTo>
                  <a:pt x="199" y="2"/>
                </a:lnTo>
                <a:lnTo>
                  <a:pt x="202" y="2"/>
                </a:lnTo>
                <a:lnTo>
                  <a:pt x="207" y="2"/>
                </a:lnTo>
                <a:lnTo>
                  <a:pt x="209" y="2"/>
                </a:lnTo>
                <a:lnTo>
                  <a:pt x="211" y="2"/>
                </a:lnTo>
                <a:lnTo>
                  <a:pt x="219" y="2"/>
                </a:lnTo>
                <a:lnTo>
                  <a:pt x="220" y="2"/>
                </a:lnTo>
                <a:lnTo>
                  <a:pt x="222" y="2"/>
                </a:lnTo>
                <a:lnTo>
                  <a:pt x="224" y="2"/>
                </a:lnTo>
                <a:lnTo>
                  <a:pt x="225" y="2"/>
                </a:lnTo>
                <a:lnTo>
                  <a:pt x="230" y="2"/>
                </a:lnTo>
                <a:lnTo>
                  <a:pt x="233" y="2"/>
                </a:lnTo>
                <a:lnTo>
                  <a:pt x="238" y="2"/>
                </a:lnTo>
                <a:lnTo>
                  <a:pt x="245" y="2"/>
                </a:lnTo>
                <a:lnTo>
                  <a:pt x="256" y="2"/>
                </a:lnTo>
                <a:lnTo>
                  <a:pt x="261" y="2"/>
                </a:lnTo>
                <a:lnTo>
                  <a:pt x="266" y="2"/>
                </a:lnTo>
                <a:lnTo>
                  <a:pt x="266" y="0"/>
                </a:lnTo>
                <a:lnTo>
                  <a:pt x="274" y="0"/>
                </a:lnTo>
                <a:lnTo>
                  <a:pt x="279" y="0"/>
                </a:lnTo>
                <a:lnTo>
                  <a:pt x="281" y="0"/>
                </a:lnTo>
                <a:lnTo>
                  <a:pt x="282" y="0"/>
                </a:lnTo>
                <a:lnTo>
                  <a:pt x="284" y="0"/>
                </a:lnTo>
                <a:lnTo>
                  <a:pt x="286" y="0"/>
                </a:lnTo>
                <a:lnTo>
                  <a:pt x="289" y="0"/>
                </a:lnTo>
                <a:lnTo>
                  <a:pt x="291" y="0"/>
                </a:lnTo>
                <a:lnTo>
                  <a:pt x="292" y="0"/>
                </a:lnTo>
                <a:lnTo>
                  <a:pt x="294" y="0"/>
                </a:lnTo>
                <a:lnTo>
                  <a:pt x="297" y="0"/>
                </a:lnTo>
                <a:lnTo>
                  <a:pt x="302" y="0"/>
                </a:lnTo>
                <a:lnTo>
                  <a:pt x="307"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67" name="Freeform 893"/>
          <p:cNvSpPr>
            <a:spLocks/>
          </p:cNvSpPr>
          <p:nvPr/>
        </p:nvSpPr>
        <p:spPr bwMode="auto">
          <a:xfrm>
            <a:off x="2125117" y="1820920"/>
            <a:ext cx="861993" cy="493374"/>
          </a:xfrm>
          <a:custGeom>
            <a:avLst/>
            <a:gdLst>
              <a:gd name="T0" fmla="*/ 296 w 426"/>
              <a:gd name="T1" fmla="*/ 5 h 237"/>
              <a:gd name="T2" fmla="*/ 306 w 426"/>
              <a:gd name="T3" fmla="*/ 15 h 237"/>
              <a:gd name="T4" fmla="*/ 328 w 426"/>
              <a:gd name="T5" fmla="*/ 25 h 237"/>
              <a:gd name="T6" fmla="*/ 346 w 426"/>
              <a:gd name="T7" fmla="*/ 28 h 237"/>
              <a:gd name="T8" fmla="*/ 359 w 426"/>
              <a:gd name="T9" fmla="*/ 44 h 237"/>
              <a:gd name="T10" fmla="*/ 369 w 426"/>
              <a:gd name="T11" fmla="*/ 54 h 237"/>
              <a:gd name="T12" fmla="*/ 376 w 426"/>
              <a:gd name="T13" fmla="*/ 64 h 237"/>
              <a:gd name="T14" fmla="*/ 395 w 426"/>
              <a:gd name="T15" fmla="*/ 65 h 237"/>
              <a:gd name="T16" fmla="*/ 402 w 426"/>
              <a:gd name="T17" fmla="*/ 79 h 237"/>
              <a:gd name="T18" fmla="*/ 420 w 426"/>
              <a:gd name="T19" fmla="*/ 85 h 237"/>
              <a:gd name="T20" fmla="*/ 418 w 426"/>
              <a:gd name="T21" fmla="*/ 106 h 237"/>
              <a:gd name="T22" fmla="*/ 425 w 426"/>
              <a:gd name="T23" fmla="*/ 123 h 237"/>
              <a:gd name="T24" fmla="*/ 410 w 426"/>
              <a:gd name="T25" fmla="*/ 123 h 237"/>
              <a:gd name="T26" fmla="*/ 399 w 426"/>
              <a:gd name="T27" fmla="*/ 118 h 237"/>
              <a:gd name="T28" fmla="*/ 386 w 426"/>
              <a:gd name="T29" fmla="*/ 114 h 237"/>
              <a:gd name="T30" fmla="*/ 376 w 426"/>
              <a:gd name="T31" fmla="*/ 105 h 237"/>
              <a:gd name="T32" fmla="*/ 368 w 426"/>
              <a:gd name="T33" fmla="*/ 111 h 237"/>
              <a:gd name="T34" fmla="*/ 358 w 426"/>
              <a:gd name="T35" fmla="*/ 119 h 237"/>
              <a:gd name="T36" fmla="*/ 361 w 426"/>
              <a:gd name="T37" fmla="*/ 134 h 237"/>
              <a:gd name="T38" fmla="*/ 350 w 426"/>
              <a:gd name="T39" fmla="*/ 142 h 237"/>
              <a:gd name="T40" fmla="*/ 337 w 426"/>
              <a:gd name="T41" fmla="*/ 147 h 237"/>
              <a:gd name="T42" fmla="*/ 341 w 426"/>
              <a:gd name="T43" fmla="*/ 157 h 237"/>
              <a:gd name="T44" fmla="*/ 348 w 426"/>
              <a:gd name="T45" fmla="*/ 165 h 237"/>
              <a:gd name="T46" fmla="*/ 355 w 426"/>
              <a:gd name="T47" fmla="*/ 177 h 237"/>
              <a:gd name="T48" fmla="*/ 350 w 426"/>
              <a:gd name="T49" fmla="*/ 181 h 237"/>
              <a:gd name="T50" fmla="*/ 341 w 426"/>
              <a:gd name="T51" fmla="*/ 191 h 237"/>
              <a:gd name="T52" fmla="*/ 351 w 426"/>
              <a:gd name="T53" fmla="*/ 203 h 237"/>
              <a:gd name="T54" fmla="*/ 356 w 426"/>
              <a:gd name="T55" fmla="*/ 213 h 237"/>
              <a:gd name="T56" fmla="*/ 341 w 426"/>
              <a:gd name="T57" fmla="*/ 221 h 237"/>
              <a:gd name="T58" fmla="*/ 333 w 426"/>
              <a:gd name="T59" fmla="*/ 229 h 237"/>
              <a:gd name="T60" fmla="*/ 323 w 426"/>
              <a:gd name="T61" fmla="*/ 237 h 237"/>
              <a:gd name="T62" fmla="*/ 274 w 426"/>
              <a:gd name="T63" fmla="*/ 235 h 237"/>
              <a:gd name="T64" fmla="*/ 242 w 426"/>
              <a:gd name="T65" fmla="*/ 234 h 237"/>
              <a:gd name="T66" fmla="*/ 209 w 426"/>
              <a:gd name="T67" fmla="*/ 232 h 237"/>
              <a:gd name="T68" fmla="*/ 193 w 426"/>
              <a:gd name="T69" fmla="*/ 232 h 237"/>
              <a:gd name="T70" fmla="*/ 167 w 426"/>
              <a:gd name="T71" fmla="*/ 231 h 237"/>
              <a:gd name="T72" fmla="*/ 139 w 426"/>
              <a:gd name="T73" fmla="*/ 231 h 237"/>
              <a:gd name="T74" fmla="*/ 121 w 426"/>
              <a:gd name="T75" fmla="*/ 229 h 237"/>
              <a:gd name="T76" fmla="*/ 96 w 426"/>
              <a:gd name="T77" fmla="*/ 227 h 237"/>
              <a:gd name="T78" fmla="*/ 75 w 426"/>
              <a:gd name="T79" fmla="*/ 227 h 237"/>
              <a:gd name="T80" fmla="*/ 36 w 426"/>
              <a:gd name="T81" fmla="*/ 226 h 237"/>
              <a:gd name="T82" fmla="*/ 10 w 426"/>
              <a:gd name="T83" fmla="*/ 224 h 237"/>
              <a:gd name="T84" fmla="*/ 2 w 426"/>
              <a:gd name="T85" fmla="*/ 193 h 237"/>
              <a:gd name="T86" fmla="*/ 2 w 426"/>
              <a:gd name="T87" fmla="*/ 175 h 237"/>
              <a:gd name="T88" fmla="*/ 3 w 426"/>
              <a:gd name="T89" fmla="*/ 155 h 237"/>
              <a:gd name="T90" fmla="*/ 15 w 426"/>
              <a:gd name="T91" fmla="*/ 134 h 237"/>
              <a:gd name="T92" fmla="*/ 42 w 426"/>
              <a:gd name="T93" fmla="*/ 136 h 237"/>
              <a:gd name="T94" fmla="*/ 62 w 426"/>
              <a:gd name="T95" fmla="*/ 136 h 237"/>
              <a:gd name="T96" fmla="*/ 91 w 426"/>
              <a:gd name="T97" fmla="*/ 137 h 237"/>
              <a:gd name="T98" fmla="*/ 118 w 426"/>
              <a:gd name="T99" fmla="*/ 139 h 237"/>
              <a:gd name="T100" fmla="*/ 140 w 426"/>
              <a:gd name="T101" fmla="*/ 139 h 237"/>
              <a:gd name="T102" fmla="*/ 149 w 426"/>
              <a:gd name="T103" fmla="*/ 116 h 237"/>
              <a:gd name="T104" fmla="*/ 150 w 426"/>
              <a:gd name="T105" fmla="*/ 100 h 237"/>
              <a:gd name="T106" fmla="*/ 152 w 426"/>
              <a:gd name="T107" fmla="*/ 72 h 237"/>
              <a:gd name="T108" fmla="*/ 152 w 426"/>
              <a:gd name="T109" fmla="*/ 51 h 237"/>
              <a:gd name="T110" fmla="*/ 152 w 426"/>
              <a:gd name="T111" fmla="*/ 31 h 237"/>
              <a:gd name="T112" fmla="*/ 152 w 426"/>
              <a:gd name="T113" fmla="*/ 8 h 237"/>
              <a:gd name="T114" fmla="*/ 176 w 426"/>
              <a:gd name="T115" fmla="*/ 2 h 237"/>
              <a:gd name="T116" fmla="*/ 225 w 426"/>
              <a:gd name="T117" fmla="*/ 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6" h="237">
                <a:moveTo>
                  <a:pt x="276" y="5"/>
                </a:moveTo>
                <a:lnTo>
                  <a:pt x="278" y="5"/>
                </a:lnTo>
                <a:lnTo>
                  <a:pt x="279" y="5"/>
                </a:lnTo>
                <a:lnTo>
                  <a:pt x="281" y="5"/>
                </a:lnTo>
                <a:lnTo>
                  <a:pt x="283" y="5"/>
                </a:lnTo>
                <a:lnTo>
                  <a:pt x="291" y="5"/>
                </a:lnTo>
                <a:lnTo>
                  <a:pt x="292" y="5"/>
                </a:lnTo>
                <a:lnTo>
                  <a:pt x="294" y="5"/>
                </a:lnTo>
                <a:lnTo>
                  <a:pt x="296" y="5"/>
                </a:lnTo>
                <a:lnTo>
                  <a:pt x="297" y="5"/>
                </a:lnTo>
                <a:lnTo>
                  <a:pt x="299" y="7"/>
                </a:lnTo>
                <a:lnTo>
                  <a:pt x="301" y="7"/>
                </a:lnTo>
                <a:lnTo>
                  <a:pt x="301" y="10"/>
                </a:lnTo>
                <a:lnTo>
                  <a:pt x="301" y="12"/>
                </a:lnTo>
                <a:lnTo>
                  <a:pt x="301" y="13"/>
                </a:lnTo>
                <a:lnTo>
                  <a:pt x="301" y="15"/>
                </a:lnTo>
                <a:lnTo>
                  <a:pt x="304" y="15"/>
                </a:lnTo>
                <a:lnTo>
                  <a:pt x="306" y="15"/>
                </a:lnTo>
                <a:lnTo>
                  <a:pt x="309" y="15"/>
                </a:lnTo>
                <a:lnTo>
                  <a:pt x="310" y="15"/>
                </a:lnTo>
                <a:lnTo>
                  <a:pt x="310" y="16"/>
                </a:lnTo>
                <a:lnTo>
                  <a:pt x="310" y="21"/>
                </a:lnTo>
                <a:lnTo>
                  <a:pt x="310" y="25"/>
                </a:lnTo>
                <a:lnTo>
                  <a:pt x="315" y="25"/>
                </a:lnTo>
                <a:lnTo>
                  <a:pt x="323" y="25"/>
                </a:lnTo>
                <a:lnTo>
                  <a:pt x="325" y="25"/>
                </a:lnTo>
                <a:lnTo>
                  <a:pt x="328" y="25"/>
                </a:lnTo>
                <a:lnTo>
                  <a:pt x="330" y="25"/>
                </a:lnTo>
                <a:lnTo>
                  <a:pt x="332" y="25"/>
                </a:lnTo>
                <a:lnTo>
                  <a:pt x="333" y="25"/>
                </a:lnTo>
                <a:lnTo>
                  <a:pt x="338" y="26"/>
                </a:lnTo>
                <a:lnTo>
                  <a:pt x="340" y="26"/>
                </a:lnTo>
                <a:lnTo>
                  <a:pt x="345" y="26"/>
                </a:lnTo>
                <a:lnTo>
                  <a:pt x="346" y="26"/>
                </a:lnTo>
                <a:lnTo>
                  <a:pt x="348" y="26"/>
                </a:lnTo>
                <a:lnTo>
                  <a:pt x="346" y="28"/>
                </a:lnTo>
                <a:lnTo>
                  <a:pt x="346" y="30"/>
                </a:lnTo>
                <a:lnTo>
                  <a:pt x="346" y="34"/>
                </a:lnTo>
                <a:lnTo>
                  <a:pt x="348" y="34"/>
                </a:lnTo>
                <a:lnTo>
                  <a:pt x="355" y="34"/>
                </a:lnTo>
                <a:lnTo>
                  <a:pt x="356" y="34"/>
                </a:lnTo>
                <a:lnTo>
                  <a:pt x="356" y="39"/>
                </a:lnTo>
                <a:lnTo>
                  <a:pt x="356" y="41"/>
                </a:lnTo>
                <a:lnTo>
                  <a:pt x="356" y="44"/>
                </a:lnTo>
                <a:lnTo>
                  <a:pt x="359" y="44"/>
                </a:lnTo>
                <a:lnTo>
                  <a:pt x="361" y="44"/>
                </a:lnTo>
                <a:lnTo>
                  <a:pt x="363" y="44"/>
                </a:lnTo>
                <a:lnTo>
                  <a:pt x="364" y="46"/>
                </a:lnTo>
                <a:lnTo>
                  <a:pt x="364" y="48"/>
                </a:lnTo>
                <a:lnTo>
                  <a:pt x="364" y="49"/>
                </a:lnTo>
                <a:lnTo>
                  <a:pt x="364" y="51"/>
                </a:lnTo>
                <a:lnTo>
                  <a:pt x="364" y="52"/>
                </a:lnTo>
                <a:lnTo>
                  <a:pt x="364" y="54"/>
                </a:lnTo>
                <a:lnTo>
                  <a:pt x="369" y="54"/>
                </a:lnTo>
                <a:lnTo>
                  <a:pt x="371" y="54"/>
                </a:lnTo>
                <a:lnTo>
                  <a:pt x="373" y="54"/>
                </a:lnTo>
                <a:lnTo>
                  <a:pt x="374" y="54"/>
                </a:lnTo>
                <a:lnTo>
                  <a:pt x="374" y="57"/>
                </a:lnTo>
                <a:lnTo>
                  <a:pt x="374" y="59"/>
                </a:lnTo>
                <a:lnTo>
                  <a:pt x="374" y="61"/>
                </a:lnTo>
                <a:lnTo>
                  <a:pt x="374" y="62"/>
                </a:lnTo>
                <a:lnTo>
                  <a:pt x="374" y="64"/>
                </a:lnTo>
                <a:lnTo>
                  <a:pt x="376" y="64"/>
                </a:lnTo>
                <a:lnTo>
                  <a:pt x="377" y="64"/>
                </a:lnTo>
                <a:lnTo>
                  <a:pt x="379" y="64"/>
                </a:lnTo>
                <a:lnTo>
                  <a:pt x="381" y="64"/>
                </a:lnTo>
                <a:lnTo>
                  <a:pt x="382" y="64"/>
                </a:lnTo>
                <a:lnTo>
                  <a:pt x="387" y="64"/>
                </a:lnTo>
                <a:lnTo>
                  <a:pt x="389" y="64"/>
                </a:lnTo>
                <a:lnTo>
                  <a:pt x="390" y="64"/>
                </a:lnTo>
                <a:lnTo>
                  <a:pt x="392" y="64"/>
                </a:lnTo>
                <a:lnTo>
                  <a:pt x="395" y="65"/>
                </a:lnTo>
                <a:lnTo>
                  <a:pt x="397" y="65"/>
                </a:lnTo>
                <a:lnTo>
                  <a:pt x="400" y="65"/>
                </a:lnTo>
                <a:lnTo>
                  <a:pt x="402" y="65"/>
                </a:lnTo>
                <a:lnTo>
                  <a:pt x="402" y="67"/>
                </a:lnTo>
                <a:lnTo>
                  <a:pt x="402" y="69"/>
                </a:lnTo>
                <a:lnTo>
                  <a:pt x="402" y="70"/>
                </a:lnTo>
                <a:lnTo>
                  <a:pt x="402" y="72"/>
                </a:lnTo>
                <a:lnTo>
                  <a:pt x="402" y="74"/>
                </a:lnTo>
                <a:lnTo>
                  <a:pt x="402" y="79"/>
                </a:lnTo>
                <a:lnTo>
                  <a:pt x="402" y="83"/>
                </a:lnTo>
                <a:lnTo>
                  <a:pt x="404" y="83"/>
                </a:lnTo>
                <a:lnTo>
                  <a:pt x="405" y="83"/>
                </a:lnTo>
                <a:lnTo>
                  <a:pt x="407" y="83"/>
                </a:lnTo>
                <a:lnTo>
                  <a:pt x="408" y="83"/>
                </a:lnTo>
                <a:lnTo>
                  <a:pt x="410" y="83"/>
                </a:lnTo>
                <a:lnTo>
                  <a:pt x="417" y="83"/>
                </a:lnTo>
                <a:lnTo>
                  <a:pt x="420" y="83"/>
                </a:lnTo>
                <a:lnTo>
                  <a:pt x="420" y="85"/>
                </a:lnTo>
                <a:lnTo>
                  <a:pt x="420" y="88"/>
                </a:lnTo>
                <a:lnTo>
                  <a:pt x="420" y="92"/>
                </a:lnTo>
                <a:lnTo>
                  <a:pt x="420" y="93"/>
                </a:lnTo>
                <a:lnTo>
                  <a:pt x="420" y="95"/>
                </a:lnTo>
                <a:lnTo>
                  <a:pt x="420" y="97"/>
                </a:lnTo>
                <a:lnTo>
                  <a:pt x="420" y="103"/>
                </a:lnTo>
                <a:lnTo>
                  <a:pt x="418" y="103"/>
                </a:lnTo>
                <a:lnTo>
                  <a:pt x="418" y="105"/>
                </a:lnTo>
                <a:lnTo>
                  <a:pt x="418" y="106"/>
                </a:lnTo>
                <a:lnTo>
                  <a:pt x="418" y="108"/>
                </a:lnTo>
                <a:lnTo>
                  <a:pt x="418" y="110"/>
                </a:lnTo>
                <a:lnTo>
                  <a:pt x="418" y="111"/>
                </a:lnTo>
                <a:lnTo>
                  <a:pt x="418" y="119"/>
                </a:lnTo>
                <a:lnTo>
                  <a:pt x="418" y="121"/>
                </a:lnTo>
                <a:lnTo>
                  <a:pt x="420" y="121"/>
                </a:lnTo>
                <a:lnTo>
                  <a:pt x="423" y="121"/>
                </a:lnTo>
                <a:lnTo>
                  <a:pt x="426" y="121"/>
                </a:lnTo>
                <a:lnTo>
                  <a:pt x="425" y="123"/>
                </a:lnTo>
                <a:lnTo>
                  <a:pt x="423" y="124"/>
                </a:lnTo>
                <a:lnTo>
                  <a:pt x="422" y="124"/>
                </a:lnTo>
                <a:lnTo>
                  <a:pt x="422" y="126"/>
                </a:lnTo>
                <a:lnTo>
                  <a:pt x="418" y="126"/>
                </a:lnTo>
                <a:lnTo>
                  <a:pt x="417" y="124"/>
                </a:lnTo>
                <a:lnTo>
                  <a:pt x="415" y="124"/>
                </a:lnTo>
                <a:lnTo>
                  <a:pt x="413" y="124"/>
                </a:lnTo>
                <a:lnTo>
                  <a:pt x="412" y="123"/>
                </a:lnTo>
                <a:lnTo>
                  <a:pt x="410" y="123"/>
                </a:lnTo>
                <a:lnTo>
                  <a:pt x="408" y="123"/>
                </a:lnTo>
                <a:lnTo>
                  <a:pt x="408" y="121"/>
                </a:lnTo>
                <a:lnTo>
                  <a:pt x="407" y="121"/>
                </a:lnTo>
                <a:lnTo>
                  <a:pt x="405" y="123"/>
                </a:lnTo>
                <a:lnTo>
                  <a:pt x="404" y="123"/>
                </a:lnTo>
                <a:lnTo>
                  <a:pt x="404" y="121"/>
                </a:lnTo>
                <a:lnTo>
                  <a:pt x="402" y="121"/>
                </a:lnTo>
                <a:lnTo>
                  <a:pt x="400" y="118"/>
                </a:lnTo>
                <a:lnTo>
                  <a:pt x="399" y="118"/>
                </a:lnTo>
                <a:lnTo>
                  <a:pt x="399" y="116"/>
                </a:lnTo>
                <a:lnTo>
                  <a:pt x="397" y="116"/>
                </a:lnTo>
                <a:lnTo>
                  <a:pt x="395" y="114"/>
                </a:lnTo>
                <a:lnTo>
                  <a:pt x="394" y="114"/>
                </a:lnTo>
                <a:lnTo>
                  <a:pt x="392" y="114"/>
                </a:lnTo>
                <a:lnTo>
                  <a:pt x="390" y="114"/>
                </a:lnTo>
                <a:lnTo>
                  <a:pt x="389" y="114"/>
                </a:lnTo>
                <a:lnTo>
                  <a:pt x="387" y="114"/>
                </a:lnTo>
                <a:lnTo>
                  <a:pt x="386" y="114"/>
                </a:lnTo>
                <a:lnTo>
                  <a:pt x="384" y="114"/>
                </a:lnTo>
                <a:lnTo>
                  <a:pt x="382" y="114"/>
                </a:lnTo>
                <a:lnTo>
                  <a:pt x="381" y="113"/>
                </a:lnTo>
                <a:lnTo>
                  <a:pt x="381" y="111"/>
                </a:lnTo>
                <a:lnTo>
                  <a:pt x="379" y="110"/>
                </a:lnTo>
                <a:lnTo>
                  <a:pt x="379" y="108"/>
                </a:lnTo>
                <a:lnTo>
                  <a:pt x="377" y="106"/>
                </a:lnTo>
                <a:lnTo>
                  <a:pt x="377" y="105"/>
                </a:lnTo>
                <a:lnTo>
                  <a:pt x="376" y="105"/>
                </a:lnTo>
                <a:lnTo>
                  <a:pt x="376" y="103"/>
                </a:lnTo>
                <a:lnTo>
                  <a:pt x="374" y="103"/>
                </a:lnTo>
                <a:lnTo>
                  <a:pt x="373" y="105"/>
                </a:lnTo>
                <a:lnTo>
                  <a:pt x="371" y="106"/>
                </a:lnTo>
                <a:lnTo>
                  <a:pt x="371" y="108"/>
                </a:lnTo>
                <a:lnTo>
                  <a:pt x="371" y="110"/>
                </a:lnTo>
                <a:lnTo>
                  <a:pt x="369" y="110"/>
                </a:lnTo>
                <a:lnTo>
                  <a:pt x="369" y="111"/>
                </a:lnTo>
                <a:lnTo>
                  <a:pt x="368" y="111"/>
                </a:lnTo>
                <a:lnTo>
                  <a:pt x="368" y="113"/>
                </a:lnTo>
                <a:lnTo>
                  <a:pt x="366" y="113"/>
                </a:lnTo>
                <a:lnTo>
                  <a:pt x="364" y="113"/>
                </a:lnTo>
                <a:lnTo>
                  <a:pt x="363" y="114"/>
                </a:lnTo>
                <a:lnTo>
                  <a:pt x="361" y="116"/>
                </a:lnTo>
                <a:lnTo>
                  <a:pt x="359" y="116"/>
                </a:lnTo>
                <a:lnTo>
                  <a:pt x="359" y="118"/>
                </a:lnTo>
                <a:lnTo>
                  <a:pt x="359" y="119"/>
                </a:lnTo>
                <a:lnTo>
                  <a:pt x="358" y="119"/>
                </a:lnTo>
                <a:lnTo>
                  <a:pt x="358" y="121"/>
                </a:lnTo>
                <a:lnTo>
                  <a:pt x="358" y="123"/>
                </a:lnTo>
                <a:lnTo>
                  <a:pt x="358" y="124"/>
                </a:lnTo>
                <a:lnTo>
                  <a:pt x="358" y="126"/>
                </a:lnTo>
                <a:lnTo>
                  <a:pt x="359" y="128"/>
                </a:lnTo>
                <a:lnTo>
                  <a:pt x="359" y="129"/>
                </a:lnTo>
                <a:lnTo>
                  <a:pt x="359" y="131"/>
                </a:lnTo>
                <a:lnTo>
                  <a:pt x="359" y="132"/>
                </a:lnTo>
                <a:lnTo>
                  <a:pt x="361" y="134"/>
                </a:lnTo>
                <a:lnTo>
                  <a:pt x="361" y="136"/>
                </a:lnTo>
                <a:lnTo>
                  <a:pt x="359" y="137"/>
                </a:lnTo>
                <a:lnTo>
                  <a:pt x="359" y="141"/>
                </a:lnTo>
                <a:lnTo>
                  <a:pt x="359" y="142"/>
                </a:lnTo>
                <a:lnTo>
                  <a:pt x="358" y="142"/>
                </a:lnTo>
                <a:lnTo>
                  <a:pt x="356" y="142"/>
                </a:lnTo>
                <a:lnTo>
                  <a:pt x="355" y="142"/>
                </a:lnTo>
                <a:lnTo>
                  <a:pt x="351" y="142"/>
                </a:lnTo>
                <a:lnTo>
                  <a:pt x="350" y="142"/>
                </a:lnTo>
                <a:lnTo>
                  <a:pt x="346" y="142"/>
                </a:lnTo>
                <a:lnTo>
                  <a:pt x="345" y="142"/>
                </a:lnTo>
                <a:lnTo>
                  <a:pt x="341" y="142"/>
                </a:lnTo>
                <a:lnTo>
                  <a:pt x="340" y="142"/>
                </a:lnTo>
                <a:lnTo>
                  <a:pt x="340" y="144"/>
                </a:lnTo>
                <a:lnTo>
                  <a:pt x="338" y="144"/>
                </a:lnTo>
                <a:lnTo>
                  <a:pt x="338" y="146"/>
                </a:lnTo>
                <a:lnTo>
                  <a:pt x="337" y="146"/>
                </a:lnTo>
                <a:lnTo>
                  <a:pt x="337" y="147"/>
                </a:lnTo>
                <a:lnTo>
                  <a:pt x="335" y="149"/>
                </a:lnTo>
                <a:lnTo>
                  <a:pt x="335" y="150"/>
                </a:lnTo>
                <a:lnTo>
                  <a:pt x="335" y="152"/>
                </a:lnTo>
                <a:lnTo>
                  <a:pt x="337" y="154"/>
                </a:lnTo>
                <a:lnTo>
                  <a:pt x="337" y="155"/>
                </a:lnTo>
                <a:lnTo>
                  <a:pt x="337" y="157"/>
                </a:lnTo>
                <a:lnTo>
                  <a:pt x="338" y="157"/>
                </a:lnTo>
                <a:lnTo>
                  <a:pt x="340" y="157"/>
                </a:lnTo>
                <a:lnTo>
                  <a:pt x="341" y="157"/>
                </a:lnTo>
                <a:lnTo>
                  <a:pt x="343" y="155"/>
                </a:lnTo>
                <a:lnTo>
                  <a:pt x="345" y="155"/>
                </a:lnTo>
                <a:lnTo>
                  <a:pt x="346" y="155"/>
                </a:lnTo>
                <a:lnTo>
                  <a:pt x="348" y="157"/>
                </a:lnTo>
                <a:lnTo>
                  <a:pt x="350" y="159"/>
                </a:lnTo>
                <a:lnTo>
                  <a:pt x="350" y="160"/>
                </a:lnTo>
                <a:lnTo>
                  <a:pt x="348" y="162"/>
                </a:lnTo>
                <a:lnTo>
                  <a:pt x="348" y="164"/>
                </a:lnTo>
                <a:lnTo>
                  <a:pt x="348" y="165"/>
                </a:lnTo>
                <a:lnTo>
                  <a:pt x="350" y="165"/>
                </a:lnTo>
                <a:lnTo>
                  <a:pt x="350" y="167"/>
                </a:lnTo>
                <a:lnTo>
                  <a:pt x="350" y="170"/>
                </a:lnTo>
                <a:lnTo>
                  <a:pt x="350" y="172"/>
                </a:lnTo>
                <a:lnTo>
                  <a:pt x="351" y="172"/>
                </a:lnTo>
                <a:lnTo>
                  <a:pt x="351" y="173"/>
                </a:lnTo>
                <a:lnTo>
                  <a:pt x="353" y="175"/>
                </a:lnTo>
                <a:lnTo>
                  <a:pt x="353" y="177"/>
                </a:lnTo>
                <a:lnTo>
                  <a:pt x="355" y="177"/>
                </a:lnTo>
                <a:lnTo>
                  <a:pt x="356" y="178"/>
                </a:lnTo>
                <a:lnTo>
                  <a:pt x="356" y="180"/>
                </a:lnTo>
                <a:lnTo>
                  <a:pt x="356" y="181"/>
                </a:lnTo>
                <a:lnTo>
                  <a:pt x="355" y="181"/>
                </a:lnTo>
                <a:lnTo>
                  <a:pt x="355" y="183"/>
                </a:lnTo>
                <a:lnTo>
                  <a:pt x="353" y="183"/>
                </a:lnTo>
                <a:lnTo>
                  <a:pt x="351" y="183"/>
                </a:lnTo>
                <a:lnTo>
                  <a:pt x="350" y="183"/>
                </a:lnTo>
                <a:lnTo>
                  <a:pt x="350" y="181"/>
                </a:lnTo>
                <a:lnTo>
                  <a:pt x="348" y="181"/>
                </a:lnTo>
                <a:lnTo>
                  <a:pt x="346" y="181"/>
                </a:lnTo>
                <a:lnTo>
                  <a:pt x="345" y="181"/>
                </a:lnTo>
                <a:lnTo>
                  <a:pt x="343" y="181"/>
                </a:lnTo>
                <a:lnTo>
                  <a:pt x="343" y="183"/>
                </a:lnTo>
                <a:lnTo>
                  <a:pt x="341" y="185"/>
                </a:lnTo>
                <a:lnTo>
                  <a:pt x="341" y="186"/>
                </a:lnTo>
                <a:lnTo>
                  <a:pt x="341" y="188"/>
                </a:lnTo>
                <a:lnTo>
                  <a:pt x="341" y="191"/>
                </a:lnTo>
                <a:lnTo>
                  <a:pt x="343" y="193"/>
                </a:lnTo>
                <a:lnTo>
                  <a:pt x="343" y="195"/>
                </a:lnTo>
                <a:lnTo>
                  <a:pt x="345" y="195"/>
                </a:lnTo>
                <a:lnTo>
                  <a:pt x="346" y="196"/>
                </a:lnTo>
                <a:lnTo>
                  <a:pt x="348" y="196"/>
                </a:lnTo>
                <a:lnTo>
                  <a:pt x="350" y="198"/>
                </a:lnTo>
                <a:lnTo>
                  <a:pt x="351" y="199"/>
                </a:lnTo>
                <a:lnTo>
                  <a:pt x="351" y="201"/>
                </a:lnTo>
                <a:lnTo>
                  <a:pt x="351" y="203"/>
                </a:lnTo>
                <a:lnTo>
                  <a:pt x="353" y="203"/>
                </a:lnTo>
                <a:lnTo>
                  <a:pt x="353" y="204"/>
                </a:lnTo>
                <a:lnTo>
                  <a:pt x="355" y="206"/>
                </a:lnTo>
                <a:lnTo>
                  <a:pt x="356" y="208"/>
                </a:lnTo>
                <a:lnTo>
                  <a:pt x="356" y="209"/>
                </a:lnTo>
                <a:lnTo>
                  <a:pt x="358" y="208"/>
                </a:lnTo>
                <a:lnTo>
                  <a:pt x="358" y="209"/>
                </a:lnTo>
                <a:lnTo>
                  <a:pt x="358" y="211"/>
                </a:lnTo>
                <a:lnTo>
                  <a:pt x="356" y="213"/>
                </a:lnTo>
                <a:lnTo>
                  <a:pt x="355" y="213"/>
                </a:lnTo>
                <a:lnTo>
                  <a:pt x="353" y="214"/>
                </a:lnTo>
                <a:lnTo>
                  <a:pt x="351" y="217"/>
                </a:lnTo>
                <a:lnTo>
                  <a:pt x="350" y="219"/>
                </a:lnTo>
                <a:lnTo>
                  <a:pt x="348" y="219"/>
                </a:lnTo>
                <a:lnTo>
                  <a:pt x="348" y="221"/>
                </a:lnTo>
                <a:lnTo>
                  <a:pt x="346" y="221"/>
                </a:lnTo>
                <a:lnTo>
                  <a:pt x="343" y="221"/>
                </a:lnTo>
                <a:lnTo>
                  <a:pt x="341" y="221"/>
                </a:lnTo>
                <a:lnTo>
                  <a:pt x="340" y="221"/>
                </a:lnTo>
                <a:lnTo>
                  <a:pt x="340" y="222"/>
                </a:lnTo>
                <a:lnTo>
                  <a:pt x="338" y="222"/>
                </a:lnTo>
                <a:lnTo>
                  <a:pt x="337" y="224"/>
                </a:lnTo>
                <a:lnTo>
                  <a:pt x="337" y="226"/>
                </a:lnTo>
                <a:lnTo>
                  <a:pt x="335" y="226"/>
                </a:lnTo>
                <a:lnTo>
                  <a:pt x="335" y="227"/>
                </a:lnTo>
                <a:lnTo>
                  <a:pt x="335" y="229"/>
                </a:lnTo>
                <a:lnTo>
                  <a:pt x="333" y="229"/>
                </a:lnTo>
                <a:lnTo>
                  <a:pt x="332" y="231"/>
                </a:lnTo>
                <a:lnTo>
                  <a:pt x="330" y="231"/>
                </a:lnTo>
                <a:lnTo>
                  <a:pt x="328" y="231"/>
                </a:lnTo>
                <a:lnTo>
                  <a:pt x="327" y="232"/>
                </a:lnTo>
                <a:lnTo>
                  <a:pt x="325" y="232"/>
                </a:lnTo>
                <a:lnTo>
                  <a:pt x="325" y="234"/>
                </a:lnTo>
                <a:lnTo>
                  <a:pt x="323" y="234"/>
                </a:lnTo>
                <a:lnTo>
                  <a:pt x="323" y="235"/>
                </a:lnTo>
                <a:lnTo>
                  <a:pt x="323" y="237"/>
                </a:lnTo>
                <a:lnTo>
                  <a:pt x="322" y="237"/>
                </a:lnTo>
                <a:lnTo>
                  <a:pt x="314" y="235"/>
                </a:lnTo>
                <a:lnTo>
                  <a:pt x="302" y="235"/>
                </a:lnTo>
                <a:lnTo>
                  <a:pt x="297" y="235"/>
                </a:lnTo>
                <a:lnTo>
                  <a:pt x="289" y="235"/>
                </a:lnTo>
                <a:lnTo>
                  <a:pt x="284" y="235"/>
                </a:lnTo>
                <a:lnTo>
                  <a:pt x="283" y="235"/>
                </a:lnTo>
                <a:lnTo>
                  <a:pt x="281" y="235"/>
                </a:lnTo>
                <a:lnTo>
                  <a:pt x="274" y="235"/>
                </a:lnTo>
                <a:lnTo>
                  <a:pt x="271" y="235"/>
                </a:lnTo>
                <a:lnTo>
                  <a:pt x="265" y="234"/>
                </a:lnTo>
                <a:lnTo>
                  <a:pt x="263" y="234"/>
                </a:lnTo>
                <a:lnTo>
                  <a:pt x="261" y="234"/>
                </a:lnTo>
                <a:lnTo>
                  <a:pt x="260" y="234"/>
                </a:lnTo>
                <a:lnTo>
                  <a:pt x="258" y="234"/>
                </a:lnTo>
                <a:lnTo>
                  <a:pt x="255" y="234"/>
                </a:lnTo>
                <a:lnTo>
                  <a:pt x="250" y="234"/>
                </a:lnTo>
                <a:lnTo>
                  <a:pt x="242" y="234"/>
                </a:lnTo>
                <a:lnTo>
                  <a:pt x="240" y="234"/>
                </a:lnTo>
                <a:lnTo>
                  <a:pt x="239" y="234"/>
                </a:lnTo>
                <a:lnTo>
                  <a:pt x="237" y="234"/>
                </a:lnTo>
                <a:lnTo>
                  <a:pt x="234" y="234"/>
                </a:lnTo>
                <a:lnTo>
                  <a:pt x="230" y="234"/>
                </a:lnTo>
                <a:lnTo>
                  <a:pt x="229" y="234"/>
                </a:lnTo>
                <a:lnTo>
                  <a:pt x="225" y="234"/>
                </a:lnTo>
                <a:lnTo>
                  <a:pt x="222" y="234"/>
                </a:lnTo>
                <a:lnTo>
                  <a:pt x="209" y="232"/>
                </a:lnTo>
                <a:lnTo>
                  <a:pt x="207" y="232"/>
                </a:lnTo>
                <a:lnTo>
                  <a:pt x="206" y="232"/>
                </a:lnTo>
                <a:lnTo>
                  <a:pt x="204" y="232"/>
                </a:lnTo>
                <a:lnTo>
                  <a:pt x="201" y="232"/>
                </a:lnTo>
                <a:lnTo>
                  <a:pt x="199" y="232"/>
                </a:lnTo>
                <a:lnTo>
                  <a:pt x="198" y="232"/>
                </a:lnTo>
                <a:lnTo>
                  <a:pt x="196" y="232"/>
                </a:lnTo>
                <a:lnTo>
                  <a:pt x="194" y="232"/>
                </a:lnTo>
                <a:lnTo>
                  <a:pt x="193" y="232"/>
                </a:lnTo>
                <a:lnTo>
                  <a:pt x="190" y="232"/>
                </a:lnTo>
                <a:lnTo>
                  <a:pt x="188" y="232"/>
                </a:lnTo>
                <a:lnTo>
                  <a:pt x="185" y="232"/>
                </a:lnTo>
                <a:lnTo>
                  <a:pt x="183" y="232"/>
                </a:lnTo>
                <a:lnTo>
                  <a:pt x="176" y="232"/>
                </a:lnTo>
                <a:lnTo>
                  <a:pt x="175" y="232"/>
                </a:lnTo>
                <a:lnTo>
                  <a:pt x="173" y="231"/>
                </a:lnTo>
                <a:lnTo>
                  <a:pt x="168" y="231"/>
                </a:lnTo>
                <a:lnTo>
                  <a:pt x="167" y="231"/>
                </a:lnTo>
                <a:lnTo>
                  <a:pt x="163" y="231"/>
                </a:lnTo>
                <a:lnTo>
                  <a:pt x="160" y="231"/>
                </a:lnTo>
                <a:lnTo>
                  <a:pt x="158" y="231"/>
                </a:lnTo>
                <a:lnTo>
                  <a:pt x="154" y="231"/>
                </a:lnTo>
                <a:lnTo>
                  <a:pt x="152" y="231"/>
                </a:lnTo>
                <a:lnTo>
                  <a:pt x="150" y="231"/>
                </a:lnTo>
                <a:lnTo>
                  <a:pt x="147" y="231"/>
                </a:lnTo>
                <a:lnTo>
                  <a:pt x="142" y="231"/>
                </a:lnTo>
                <a:lnTo>
                  <a:pt x="139" y="231"/>
                </a:lnTo>
                <a:lnTo>
                  <a:pt x="137" y="231"/>
                </a:lnTo>
                <a:lnTo>
                  <a:pt x="136" y="231"/>
                </a:lnTo>
                <a:lnTo>
                  <a:pt x="134" y="231"/>
                </a:lnTo>
                <a:lnTo>
                  <a:pt x="132" y="231"/>
                </a:lnTo>
                <a:lnTo>
                  <a:pt x="131" y="231"/>
                </a:lnTo>
                <a:lnTo>
                  <a:pt x="131" y="229"/>
                </a:lnTo>
                <a:lnTo>
                  <a:pt x="127" y="229"/>
                </a:lnTo>
                <a:lnTo>
                  <a:pt x="123" y="229"/>
                </a:lnTo>
                <a:lnTo>
                  <a:pt x="121" y="229"/>
                </a:lnTo>
                <a:lnTo>
                  <a:pt x="119" y="229"/>
                </a:lnTo>
                <a:lnTo>
                  <a:pt x="113" y="229"/>
                </a:lnTo>
                <a:lnTo>
                  <a:pt x="109" y="229"/>
                </a:lnTo>
                <a:lnTo>
                  <a:pt x="108" y="229"/>
                </a:lnTo>
                <a:lnTo>
                  <a:pt x="106" y="229"/>
                </a:lnTo>
                <a:lnTo>
                  <a:pt x="105" y="229"/>
                </a:lnTo>
                <a:lnTo>
                  <a:pt x="103" y="229"/>
                </a:lnTo>
                <a:lnTo>
                  <a:pt x="98" y="227"/>
                </a:lnTo>
                <a:lnTo>
                  <a:pt x="96" y="227"/>
                </a:lnTo>
                <a:lnTo>
                  <a:pt x="95" y="227"/>
                </a:lnTo>
                <a:lnTo>
                  <a:pt x="93" y="227"/>
                </a:lnTo>
                <a:lnTo>
                  <a:pt x="91" y="227"/>
                </a:lnTo>
                <a:lnTo>
                  <a:pt x="87" y="227"/>
                </a:lnTo>
                <a:lnTo>
                  <a:pt x="82" y="227"/>
                </a:lnTo>
                <a:lnTo>
                  <a:pt x="80" y="227"/>
                </a:lnTo>
                <a:lnTo>
                  <a:pt x="78" y="227"/>
                </a:lnTo>
                <a:lnTo>
                  <a:pt x="77" y="227"/>
                </a:lnTo>
                <a:lnTo>
                  <a:pt x="75" y="227"/>
                </a:lnTo>
                <a:lnTo>
                  <a:pt x="73" y="227"/>
                </a:lnTo>
                <a:lnTo>
                  <a:pt x="72" y="227"/>
                </a:lnTo>
                <a:lnTo>
                  <a:pt x="57" y="226"/>
                </a:lnTo>
                <a:lnTo>
                  <a:pt x="54" y="226"/>
                </a:lnTo>
                <a:lnTo>
                  <a:pt x="51" y="226"/>
                </a:lnTo>
                <a:lnTo>
                  <a:pt x="46" y="226"/>
                </a:lnTo>
                <a:lnTo>
                  <a:pt x="44" y="226"/>
                </a:lnTo>
                <a:lnTo>
                  <a:pt x="38" y="226"/>
                </a:lnTo>
                <a:lnTo>
                  <a:pt x="36" y="226"/>
                </a:lnTo>
                <a:lnTo>
                  <a:pt x="31" y="226"/>
                </a:lnTo>
                <a:lnTo>
                  <a:pt x="28" y="226"/>
                </a:lnTo>
                <a:lnTo>
                  <a:pt x="26" y="226"/>
                </a:lnTo>
                <a:lnTo>
                  <a:pt x="24" y="226"/>
                </a:lnTo>
                <a:lnTo>
                  <a:pt x="21" y="226"/>
                </a:lnTo>
                <a:lnTo>
                  <a:pt x="18" y="224"/>
                </a:lnTo>
                <a:lnTo>
                  <a:pt x="16" y="224"/>
                </a:lnTo>
                <a:lnTo>
                  <a:pt x="15" y="224"/>
                </a:lnTo>
                <a:lnTo>
                  <a:pt x="10" y="224"/>
                </a:lnTo>
                <a:lnTo>
                  <a:pt x="0" y="224"/>
                </a:lnTo>
                <a:lnTo>
                  <a:pt x="0" y="222"/>
                </a:lnTo>
                <a:lnTo>
                  <a:pt x="0" y="221"/>
                </a:lnTo>
                <a:lnTo>
                  <a:pt x="0" y="219"/>
                </a:lnTo>
                <a:lnTo>
                  <a:pt x="0" y="217"/>
                </a:lnTo>
                <a:lnTo>
                  <a:pt x="0" y="216"/>
                </a:lnTo>
                <a:lnTo>
                  <a:pt x="0" y="206"/>
                </a:lnTo>
                <a:lnTo>
                  <a:pt x="0" y="199"/>
                </a:lnTo>
                <a:lnTo>
                  <a:pt x="2" y="193"/>
                </a:lnTo>
                <a:lnTo>
                  <a:pt x="0" y="193"/>
                </a:lnTo>
                <a:lnTo>
                  <a:pt x="0" y="191"/>
                </a:lnTo>
                <a:lnTo>
                  <a:pt x="0" y="190"/>
                </a:lnTo>
                <a:lnTo>
                  <a:pt x="0" y="188"/>
                </a:lnTo>
                <a:lnTo>
                  <a:pt x="2" y="186"/>
                </a:lnTo>
                <a:lnTo>
                  <a:pt x="2" y="183"/>
                </a:lnTo>
                <a:lnTo>
                  <a:pt x="2" y="181"/>
                </a:lnTo>
                <a:lnTo>
                  <a:pt x="2" y="178"/>
                </a:lnTo>
                <a:lnTo>
                  <a:pt x="2" y="175"/>
                </a:lnTo>
                <a:lnTo>
                  <a:pt x="2" y="172"/>
                </a:lnTo>
                <a:lnTo>
                  <a:pt x="2" y="170"/>
                </a:lnTo>
                <a:lnTo>
                  <a:pt x="2" y="168"/>
                </a:lnTo>
                <a:lnTo>
                  <a:pt x="2" y="167"/>
                </a:lnTo>
                <a:lnTo>
                  <a:pt x="2" y="165"/>
                </a:lnTo>
                <a:lnTo>
                  <a:pt x="2" y="162"/>
                </a:lnTo>
                <a:lnTo>
                  <a:pt x="2" y="160"/>
                </a:lnTo>
                <a:lnTo>
                  <a:pt x="3" y="157"/>
                </a:lnTo>
                <a:lnTo>
                  <a:pt x="3" y="155"/>
                </a:lnTo>
                <a:lnTo>
                  <a:pt x="3" y="152"/>
                </a:lnTo>
                <a:lnTo>
                  <a:pt x="3" y="149"/>
                </a:lnTo>
                <a:lnTo>
                  <a:pt x="3" y="144"/>
                </a:lnTo>
                <a:lnTo>
                  <a:pt x="3" y="141"/>
                </a:lnTo>
                <a:lnTo>
                  <a:pt x="3" y="139"/>
                </a:lnTo>
                <a:lnTo>
                  <a:pt x="3" y="137"/>
                </a:lnTo>
                <a:lnTo>
                  <a:pt x="3" y="134"/>
                </a:lnTo>
                <a:lnTo>
                  <a:pt x="13" y="134"/>
                </a:lnTo>
                <a:lnTo>
                  <a:pt x="15" y="134"/>
                </a:lnTo>
                <a:lnTo>
                  <a:pt x="16" y="136"/>
                </a:lnTo>
                <a:lnTo>
                  <a:pt x="18" y="136"/>
                </a:lnTo>
                <a:lnTo>
                  <a:pt x="21" y="136"/>
                </a:lnTo>
                <a:lnTo>
                  <a:pt x="23" y="136"/>
                </a:lnTo>
                <a:lnTo>
                  <a:pt x="24" y="136"/>
                </a:lnTo>
                <a:lnTo>
                  <a:pt x="31" y="136"/>
                </a:lnTo>
                <a:lnTo>
                  <a:pt x="36" y="136"/>
                </a:lnTo>
                <a:lnTo>
                  <a:pt x="39" y="136"/>
                </a:lnTo>
                <a:lnTo>
                  <a:pt x="42" y="136"/>
                </a:lnTo>
                <a:lnTo>
                  <a:pt x="46" y="136"/>
                </a:lnTo>
                <a:lnTo>
                  <a:pt x="47" y="136"/>
                </a:lnTo>
                <a:lnTo>
                  <a:pt x="49" y="136"/>
                </a:lnTo>
                <a:lnTo>
                  <a:pt x="51" y="136"/>
                </a:lnTo>
                <a:lnTo>
                  <a:pt x="54" y="136"/>
                </a:lnTo>
                <a:lnTo>
                  <a:pt x="56" y="136"/>
                </a:lnTo>
                <a:lnTo>
                  <a:pt x="57" y="136"/>
                </a:lnTo>
                <a:lnTo>
                  <a:pt x="60" y="136"/>
                </a:lnTo>
                <a:lnTo>
                  <a:pt x="62" y="136"/>
                </a:lnTo>
                <a:lnTo>
                  <a:pt x="65" y="136"/>
                </a:lnTo>
                <a:lnTo>
                  <a:pt x="69" y="136"/>
                </a:lnTo>
                <a:lnTo>
                  <a:pt x="75" y="137"/>
                </a:lnTo>
                <a:lnTo>
                  <a:pt x="80" y="137"/>
                </a:lnTo>
                <a:lnTo>
                  <a:pt x="82" y="137"/>
                </a:lnTo>
                <a:lnTo>
                  <a:pt x="83" y="137"/>
                </a:lnTo>
                <a:lnTo>
                  <a:pt x="85" y="137"/>
                </a:lnTo>
                <a:lnTo>
                  <a:pt x="88" y="137"/>
                </a:lnTo>
                <a:lnTo>
                  <a:pt x="91" y="137"/>
                </a:lnTo>
                <a:lnTo>
                  <a:pt x="95" y="137"/>
                </a:lnTo>
                <a:lnTo>
                  <a:pt x="98" y="137"/>
                </a:lnTo>
                <a:lnTo>
                  <a:pt x="101" y="137"/>
                </a:lnTo>
                <a:lnTo>
                  <a:pt x="101" y="139"/>
                </a:lnTo>
                <a:lnTo>
                  <a:pt x="103" y="139"/>
                </a:lnTo>
                <a:lnTo>
                  <a:pt x="105" y="139"/>
                </a:lnTo>
                <a:lnTo>
                  <a:pt x="106" y="139"/>
                </a:lnTo>
                <a:lnTo>
                  <a:pt x="113" y="139"/>
                </a:lnTo>
                <a:lnTo>
                  <a:pt x="118" y="139"/>
                </a:lnTo>
                <a:lnTo>
                  <a:pt x="121" y="139"/>
                </a:lnTo>
                <a:lnTo>
                  <a:pt x="123" y="139"/>
                </a:lnTo>
                <a:lnTo>
                  <a:pt x="124" y="139"/>
                </a:lnTo>
                <a:lnTo>
                  <a:pt x="127" y="139"/>
                </a:lnTo>
                <a:lnTo>
                  <a:pt x="129" y="139"/>
                </a:lnTo>
                <a:lnTo>
                  <a:pt x="131" y="139"/>
                </a:lnTo>
                <a:lnTo>
                  <a:pt x="136" y="139"/>
                </a:lnTo>
                <a:lnTo>
                  <a:pt x="139" y="139"/>
                </a:lnTo>
                <a:lnTo>
                  <a:pt x="140" y="139"/>
                </a:lnTo>
                <a:lnTo>
                  <a:pt x="145" y="139"/>
                </a:lnTo>
                <a:lnTo>
                  <a:pt x="149" y="141"/>
                </a:lnTo>
                <a:lnTo>
                  <a:pt x="149" y="137"/>
                </a:lnTo>
                <a:lnTo>
                  <a:pt x="149" y="134"/>
                </a:lnTo>
                <a:lnTo>
                  <a:pt x="149" y="128"/>
                </a:lnTo>
                <a:lnTo>
                  <a:pt x="149" y="126"/>
                </a:lnTo>
                <a:lnTo>
                  <a:pt x="149" y="121"/>
                </a:lnTo>
                <a:lnTo>
                  <a:pt x="149" y="118"/>
                </a:lnTo>
                <a:lnTo>
                  <a:pt x="149" y="116"/>
                </a:lnTo>
                <a:lnTo>
                  <a:pt x="149" y="114"/>
                </a:lnTo>
                <a:lnTo>
                  <a:pt x="149" y="111"/>
                </a:lnTo>
                <a:lnTo>
                  <a:pt x="150" y="110"/>
                </a:lnTo>
                <a:lnTo>
                  <a:pt x="150" y="108"/>
                </a:lnTo>
                <a:lnTo>
                  <a:pt x="150" y="106"/>
                </a:lnTo>
                <a:lnTo>
                  <a:pt x="150" y="105"/>
                </a:lnTo>
                <a:lnTo>
                  <a:pt x="150" y="103"/>
                </a:lnTo>
                <a:lnTo>
                  <a:pt x="150" y="101"/>
                </a:lnTo>
                <a:lnTo>
                  <a:pt x="150" y="100"/>
                </a:lnTo>
                <a:lnTo>
                  <a:pt x="150" y="93"/>
                </a:lnTo>
                <a:lnTo>
                  <a:pt x="150" y="92"/>
                </a:lnTo>
                <a:lnTo>
                  <a:pt x="150" y="90"/>
                </a:lnTo>
                <a:lnTo>
                  <a:pt x="150" y="87"/>
                </a:lnTo>
                <a:lnTo>
                  <a:pt x="150" y="83"/>
                </a:lnTo>
                <a:lnTo>
                  <a:pt x="150" y="82"/>
                </a:lnTo>
                <a:lnTo>
                  <a:pt x="150" y="77"/>
                </a:lnTo>
                <a:lnTo>
                  <a:pt x="150" y="75"/>
                </a:lnTo>
                <a:lnTo>
                  <a:pt x="152" y="72"/>
                </a:lnTo>
                <a:lnTo>
                  <a:pt x="152" y="70"/>
                </a:lnTo>
                <a:lnTo>
                  <a:pt x="152" y="67"/>
                </a:lnTo>
                <a:lnTo>
                  <a:pt x="152" y="64"/>
                </a:lnTo>
                <a:lnTo>
                  <a:pt x="152" y="62"/>
                </a:lnTo>
                <a:lnTo>
                  <a:pt x="152" y="59"/>
                </a:lnTo>
                <a:lnTo>
                  <a:pt x="152" y="57"/>
                </a:lnTo>
                <a:lnTo>
                  <a:pt x="152" y="56"/>
                </a:lnTo>
                <a:lnTo>
                  <a:pt x="152" y="52"/>
                </a:lnTo>
                <a:lnTo>
                  <a:pt x="152" y="51"/>
                </a:lnTo>
                <a:lnTo>
                  <a:pt x="152" y="48"/>
                </a:lnTo>
                <a:lnTo>
                  <a:pt x="152" y="46"/>
                </a:lnTo>
                <a:lnTo>
                  <a:pt x="152" y="44"/>
                </a:lnTo>
                <a:lnTo>
                  <a:pt x="152" y="43"/>
                </a:lnTo>
                <a:lnTo>
                  <a:pt x="152" y="41"/>
                </a:lnTo>
                <a:lnTo>
                  <a:pt x="152" y="39"/>
                </a:lnTo>
                <a:lnTo>
                  <a:pt x="152" y="38"/>
                </a:lnTo>
                <a:lnTo>
                  <a:pt x="152" y="36"/>
                </a:lnTo>
                <a:lnTo>
                  <a:pt x="152" y="31"/>
                </a:lnTo>
                <a:lnTo>
                  <a:pt x="152" y="30"/>
                </a:lnTo>
                <a:lnTo>
                  <a:pt x="152" y="28"/>
                </a:lnTo>
                <a:lnTo>
                  <a:pt x="152" y="26"/>
                </a:lnTo>
                <a:lnTo>
                  <a:pt x="152" y="25"/>
                </a:lnTo>
                <a:lnTo>
                  <a:pt x="152" y="20"/>
                </a:lnTo>
                <a:lnTo>
                  <a:pt x="152" y="18"/>
                </a:lnTo>
                <a:lnTo>
                  <a:pt x="152" y="12"/>
                </a:lnTo>
                <a:lnTo>
                  <a:pt x="152" y="10"/>
                </a:lnTo>
                <a:lnTo>
                  <a:pt x="152" y="8"/>
                </a:lnTo>
                <a:lnTo>
                  <a:pt x="152" y="5"/>
                </a:lnTo>
                <a:lnTo>
                  <a:pt x="152" y="2"/>
                </a:lnTo>
                <a:lnTo>
                  <a:pt x="152" y="0"/>
                </a:lnTo>
                <a:lnTo>
                  <a:pt x="158" y="0"/>
                </a:lnTo>
                <a:lnTo>
                  <a:pt x="162" y="0"/>
                </a:lnTo>
                <a:lnTo>
                  <a:pt x="167" y="2"/>
                </a:lnTo>
                <a:lnTo>
                  <a:pt x="168" y="2"/>
                </a:lnTo>
                <a:lnTo>
                  <a:pt x="173" y="2"/>
                </a:lnTo>
                <a:lnTo>
                  <a:pt x="176" y="2"/>
                </a:lnTo>
                <a:lnTo>
                  <a:pt x="191" y="2"/>
                </a:lnTo>
                <a:lnTo>
                  <a:pt x="193" y="2"/>
                </a:lnTo>
                <a:lnTo>
                  <a:pt x="203" y="2"/>
                </a:lnTo>
                <a:lnTo>
                  <a:pt x="207" y="2"/>
                </a:lnTo>
                <a:lnTo>
                  <a:pt x="209" y="2"/>
                </a:lnTo>
                <a:lnTo>
                  <a:pt x="214" y="3"/>
                </a:lnTo>
                <a:lnTo>
                  <a:pt x="217" y="3"/>
                </a:lnTo>
                <a:lnTo>
                  <a:pt x="221" y="3"/>
                </a:lnTo>
                <a:lnTo>
                  <a:pt x="225" y="3"/>
                </a:lnTo>
                <a:lnTo>
                  <a:pt x="248" y="3"/>
                </a:lnTo>
                <a:lnTo>
                  <a:pt x="263" y="5"/>
                </a:lnTo>
                <a:lnTo>
                  <a:pt x="266" y="5"/>
                </a:lnTo>
                <a:lnTo>
                  <a:pt x="268" y="5"/>
                </a:lnTo>
                <a:lnTo>
                  <a:pt x="271" y="5"/>
                </a:lnTo>
                <a:lnTo>
                  <a:pt x="273" y="5"/>
                </a:lnTo>
                <a:lnTo>
                  <a:pt x="276" y="5"/>
                </a:ln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68" name="Freeform 894"/>
          <p:cNvSpPr>
            <a:spLocks/>
          </p:cNvSpPr>
          <p:nvPr/>
        </p:nvSpPr>
        <p:spPr bwMode="auto">
          <a:xfrm>
            <a:off x="2125117" y="1820920"/>
            <a:ext cx="861993" cy="493374"/>
          </a:xfrm>
          <a:custGeom>
            <a:avLst/>
            <a:gdLst>
              <a:gd name="T0" fmla="*/ 296 w 426"/>
              <a:gd name="T1" fmla="*/ 5 h 237"/>
              <a:gd name="T2" fmla="*/ 306 w 426"/>
              <a:gd name="T3" fmla="*/ 15 h 237"/>
              <a:gd name="T4" fmla="*/ 328 w 426"/>
              <a:gd name="T5" fmla="*/ 25 h 237"/>
              <a:gd name="T6" fmla="*/ 346 w 426"/>
              <a:gd name="T7" fmla="*/ 28 h 237"/>
              <a:gd name="T8" fmla="*/ 359 w 426"/>
              <a:gd name="T9" fmla="*/ 44 h 237"/>
              <a:gd name="T10" fmla="*/ 369 w 426"/>
              <a:gd name="T11" fmla="*/ 54 h 237"/>
              <a:gd name="T12" fmla="*/ 376 w 426"/>
              <a:gd name="T13" fmla="*/ 64 h 237"/>
              <a:gd name="T14" fmla="*/ 395 w 426"/>
              <a:gd name="T15" fmla="*/ 65 h 237"/>
              <a:gd name="T16" fmla="*/ 402 w 426"/>
              <a:gd name="T17" fmla="*/ 79 h 237"/>
              <a:gd name="T18" fmla="*/ 420 w 426"/>
              <a:gd name="T19" fmla="*/ 85 h 237"/>
              <a:gd name="T20" fmla="*/ 418 w 426"/>
              <a:gd name="T21" fmla="*/ 106 h 237"/>
              <a:gd name="T22" fmla="*/ 425 w 426"/>
              <a:gd name="T23" fmla="*/ 123 h 237"/>
              <a:gd name="T24" fmla="*/ 410 w 426"/>
              <a:gd name="T25" fmla="*/ 123 h 237"/>
              <a:gd name="T26" fmla="*/ 399 w 426"/>
              <a:gd name="T27" fmla="*/ 118 h 237"/>
              <a:gd name="T28" fmla="*/ 386 w 426"/>
              <a:gd name="T29" fmla="*/ 114 h 237"/>
              <a:gd name="T30" fmla="*/ 376 w 426"/>
              <a:gd name="T31" fmla="*/ 105 h 237"/>
              <a:gd name="T32" fmla="*/ 368 w 426"/>
              <a:gd name="T33" fmla="*/ 111 h 237"/>
              <a:gd name="T34" fmla="*/ 358 w 426"/>
              <a:gd name="T35" fmla="*/ 119 h 237"/>
              <a:gd name="T36" fmla="*/ 361 w 426"/>
              <a:gd name="T37" fmla="*/ 134 h 237"/>
              <a:gd name="T38" fmla="*/ 350 w 426"/>
              <a:gd name="T39" fmla="*/ 142 h 237"/>
              <a:gd name="T40" fmla="*/ 337 w 426"/>
              <a:gd name="T41" fmla="*/ 147 h 237"/>
              <a:gd name="T42" fmla="*/ 341 w 426"/>
              <a:gd name="T43" fmla="*/ 157 h 237"/>
              <a:gd name="T44" fmla="*/ 348 w 426"/>
              <a:gd name="T45" fmla="*/ 165 h 237"/>
              <a:gd name="T46" fmla="*/ 355 w 426"/>
              <a:gd name="T47" fmla="*/ 177 h 237"/>
              <a:gd name="T48" fmla="*/ 350 w 426"/>
              <a:gd name="T49" fmla="*/ 181 h 237"/>
              <a:gd name="T50" fmla="*/ 341 w 426"/>
              <a:gd name="T51" fmla="*/ 191 h 237"/>
              <a:gd name="T52" fmla="*/ 351 w 426"/>
              <a:gd name="T53" fmla="*/ 203 h 237"/>
              <a:gd name="T54" fmla="*/ 356 w 426"/>
              <a:gd name="T55" fmla="*/ 213 h 237"/>
              <a:gd name="T56" fmla="*/ 341 w 426"/>
              <a:gd name="T57" fmla="*/ 221 h 237"/>
              <a:gd name="T58" fmla="*/ 333 w 426"/>
              <a:gd name="T59" fmla="*/ 229 h 237"/>
              <a:gd name="T60" fmla="*/ 323 w 426"/>
              <a:gd name="T61" fmla="*/ 237 h 237"/>
              <a:gd name="T62" fmla="*/ 274 w 426"/>
              <a:gd name="T63" fmla="*/ 235 h 237"/>
              <a:gd name="T64" fmla="*/ 242 w 426"/>
              <a:gd name="T65" fmla="*/ 234 h 237"/>
              <a:gd name="T66" fmla="*/ 209 w 426"/>
              <a:gd name="T67" fmla="*/ 232 h 237"/>
              <a:gd name="T68" fmla="*/ 193 w 426"/>
              <a:gd name="T69" fmla="*/ 232 h 237"/>
              <a:gd name="T70" fmla="*/ 167 w 426"/>
              <a:gd name="T71" fmla="*/ 231 h 237"/>
              <a:gd name="T72" fmla="*/ 139 w 426"/>
              <a:gd name="T73" fmla="*/ 231 h 237"/>
              <a:gd name="T74" fmla="*/ 121 w 426"/>
              <a:gd name="T75" fmla="*/ 229 h 237"/>
              <a:gd name="T76" fmla="*/ 96 w 426"/>
              <a:gd name="T77" fmla="*/ 227 h 237"/>
              <a:gd name="T78" fmla="*/ 75 w 426"/>
              <a:gd name="T79" fmla="*/ 227 h 237"/>
              <a:gd name="T80" fmla="*/ 36 w 426"/>
              <a:gd name="T81" fmla="*/ 226 h 237"/>
              <a:gd name="T82" fmla="*/ 10 w 426"/>
              <a:gd name="T83" fmla="*/ 224 h 237"/>
              <a:gd name="T84" fmla="*/ 2 w 426"/>
              <a:gd name="T85" fmla="*/ 193 h 237"/>
              <a:gd name="T86" fmla="*/ 2 w 426"/>
              <a:gd name="T87" fmla="*/ 175 h 237"/>
              <a:gd name="T88" fmla="*/ 3 w 426"/>
              <a:gd name="T89" fmla="*/ 155 h 237"/>
              <a:gd name="T90" fmla="*/ 15 w 426"/>
              <a:gd name="T91" fmla="*/ 134 h 237"/>
              <a:gd name="T92" fmla="*/ 42 w 426"/>
              <a:gd name="T93" fmla="*/ 136 h 237"/>
              <a:gd name="T94" fmla="*/ 62 w 426"/>
              <a:gd name="T95" fmla="*/ 136 h 237"/>
              <a:gd name="T96" fmla="*/ 91 w 426"/>
              <a:gd name="T97" fmla="*/ 137 h 237"/>
              <a:gd name="T98" fmla="*/ 118 w 426"/>
              <a:gd name="T99" fmla="*/ 139 h 237"/>
              <a:gd name="T100" fmla="*/ 140 w 426"/>
              <a:gd name="T101" fmla="*/ 139 h 237"/>
              <a:gd name="T102" fmla="*/ 149 w 426"/>
              <a:gd name="T103" fmla="*/ 116 h 237"/>
              <a:gd name="T104" fmla="*/ 150 w 426"/>
              <a:gd name="T105" fmla="*/ 100 h 237"/>
              <a:gd name="T106" fmla="*/ 152 w 426"/>
              <a:gd name="T107" fmla="*/ 72 h 237"/>
              <a:gd name="T108" fmla="*/ 152 w 426"/>
              <a:gd name="T109" fmla="*/ 51 h 237"/>
              <a:gd name="T110" fmla="*/ 152 w 426"/>
              <a:gd name="T111" fmla="*/ 31 h 237"/>
              <a:gd name="T112" fmla="*/ 152 w 426"/>
              <a:gd name="T113" fmla="*/ 8 h 237"/>
              <a:gd name="T114" fmla="*/ 176 w 426"/>
              <a:gd name="T115" fmla="*/ 2 h 237"/>
              <a:gd name="T116" fmla="*/ 225 w 426"/>
              <a:gd name="T117" fmla="*/ 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6" h="237">
                <a:moveTo>
                  <a:pt x="276" y="5"/>
                </a:moveTo>
                <a:lnTo>
                  <a:pt x="278" y="5"/>
                </a:lnTo>
                <a:lnTo>
                  <a:pt x="279" y="5"/>
                </a:lnTo>
                <a:lnTo>
                  <a:pt x="281" y="5"/>
                </a:lnTo>
                <a:lnTo>
                  <a:pt x="283" y="5"/>
                </a:lnTo>
                <a:lnTo>
                  <a:pt x="291" y="5"/>
                </a:lnTo>
                <a:lnTo>
                  <a:pt x="292" y="5"/>
                </a:lnTo>
                <a:lnTo>
                  <a:pt x="294" y="5"/>
                </a:lnTo>
                <a:lnTo>
                  <a:pt x="296" y="5"/>
                </a:lnTo>
                <a:lnTo>
                  <a:pt x="297" y="5"/>
                </a:lnTo>
                <a:lnTo>
                  <a:pt x="299" y="7"/>
                </a:lnTo>
                <a:lnTo>
                  <a:pt x="301" y="7"/>
                </a:lnTo>
                <a:lnTo>
                  <a:pt x="301" y="10"/>
                </a:lnTo>
                <a:lnTo>
                  <a:pt x="301" y="12"/>
                </a:lnTo>
                <a:lnTo>
                  <a:pt x="301" y="13"/>
                </a:lnTo>
                <a:lnTo>
                  <a:pt x="301" y="15"/>
                </a:lnTo>
                <a:lnTo>
                  <a:pt x="304" y="15"/>
                </a:lnTo>
                <a:lnTo>
                  <a:pt x="306" y="15"/>
                </a:lnTo>
                <a:lnTo>
                  <a:pt x="309" y="15"/>
                </a:lnTo>
                <a:lnTo>
                  <a:pt x="310" y="15"/>
                </a:lnTo>
                <a:lnTo>
                  <a:pt x="310" y="16"/>
                </a:lnTo>
                <a:lnTo>
                  <a:pt x="310" y="21"/>
                </a:lnTo>
                <a:lnTo>
                  <a:pt x="310" y="25"/>
                </a:lnTo>
                <a:lnTo>
                  <a:pt x="315" y="25"/>
                </a:lnTo>
                <a:lnTo>
                  <a:pt x="323" y="25"/>
                </a:lnTo>
                <a:lnTo>
                  <a:pt x="325" y="25"/>
                </a:lnTo>
                <a:lnTo>
                  <a:pt x="328" y="25"/>
                </a:lnTo>
                <a:lnTo>
                  <a:pt x="330" y="25"/>
                </a:lnTo>
                <a:lnTo>
                  <a:pt x="332" y="25"/>
                </a:lnTo>
                <a:lnTo>
                  <a:pt x="333" y="25"/>
                </a:lnTo>
                <a:lnTo>
                  <a:pt x="338" y="26"/>
                </a:lnTo>
                <a:lnTo>
                  <a:pt x="340" y="26"/>
                </a:lnTo>
                <a:lnTo>
                  <a:pt x="345" y="26"/>
                </a:lnTo>
                <a:lnTo>
                  <a:pt x="346" y="26"/>
                </a:lnTo>
                <a:lnTo>
                  <a:pt x="348" y="26"/>
                </a:lnTo>
                <a:lnTo>
                  <a:pt x="346" y="28"/>
                </a:lnTo>
                <a:lnTo>
                  <a:pt x="346" y="30"/>
                </a:lnTo>
                <a:lnTo>
                  <a:pt x="346" y="34"/>
                </a:lnTo>
                <a:lnTo>
                  <a:pt x="348" y="34"/>
                </a:lnTo>
                <a:lnTo>
                  <a:pt x="355" y="34"/>
                </a:lnTo>
                <a:lnTo>
                  <a:pt x="356" y="34"/>
                </a:lnTo>
                <a:lnTo>
                  <a:pt x="356" y="39"/>
                </a:lnTo>
                <a:lnTo>
                  <a:pt x="356" y="41"/>
                </a:lnTo>
                <a:lnTo>
                  <a:pt x="356" y="44"/>
                </a:lnTo>
                <a:lnTo>
                  <a:pt x="359" y="44"/>
                </a:lnTo>
                <a:lnTo>
                  <a:pt x="361" y="44"/>
                </a:lnTo>
                <a:lnTo>
                  <a:pt x="363" y="44"/>
                </a:lnTo>
                <a:lnTo>
                  <a:pt x="364" y="46"/>
                </a:lnTo>
                <a:lnTo>
                  <a:pt x="364" y="48"/>
                </a:lnTo>
                <a:lnTo>
                  <a:pt x="364" y="49"/>
                </a:lnTo>
                <a:lnTo>
                  <a:pt x="364" y="51"/>
                </a:lnTo>
                <a:lnTo>
                  <a:pt x="364" y="52"/>
                </a:lnTo>
                <a:lnTo>
                  <a:pt x="364" y="54"/>
                </a:lnTo>
                <a:lnTo>
                  <a:pt x="369" y="54"/>
                </a:lnTo>
                <a:lnTo>
                  <a:pt x="371" y="54"/>
                </a:lnTo>
                <a:lnTo>
                  <a:pt x="373" y="54"/>
                </a:lnTo>
                <a:lnTo>
                  <a:pt x="374" y="54"/>
                </a:lnTo>
                <a:lnTo>
                  <a:pt x="374" y="57"/>
                </a:lnTo>
                <a:lnTo>
                  <a:pt x="374" y="59"/>
                </a:lnTo>
                <a:lnTo>
                  <a:pt x="374" y="61"/>
                </a:lnTo>
                <a:lnTo>
                  <a:pt x="374" y="62"/>
                </a:lnTo>
                <a:lnTo>
                  <a:pt x="374" y="64"/>
                </a:lnTo>
                <a:lnTo>
                  <a:pt x="376" y="64"/>
                </a:lnTo>
                <a:lnTo>
                  <a:pt x="377" y="64"/>
                </a:lnTo>
                <a:lnTo>
                  <a:pt x="379" y="64"/>
                </a:lnTo>
                <a:lnTo>
                  <a:pt x="381" y="64"/>
                </a:lnTo>
                <a:lnTo>
                  <a:pt x="382" y="64"/>
                </a:lnTo>
                <a:lnTo>
                  <a:pt x="387" y="64"/>
                </a:lnTo>
                <a:lnTo>
                  <a:pt x="389" y="64"/>
                </a:lnTo>
                <a:lnTo>
                  <a:pt x="390" y="64"/>
                </a:lnTo>
                <a:lnTo>
                  <a:pt x="392" y="64"/>
                </a:lnTo>
                <a:lnTo>
                  <a:pt x="395" y="65"/>
                </a:lnTo>
                <a:lnTo>
                  <a:pt x="397" y="65"/>
                </a:lnTo>
                <a:lnTo>
                  <a:pt x="400" y="65"/>
                </a:lnTo>
                <a:lnTo>
                  <a:pt x="402" y="65"/>
                </a:lnTo>
                <a:lnTo>
                  <a:pt x="402" y="67"/>
                </a:lnTo>
                <a:lnTo>
                  <a:pt x="402" y="69"/>
                </a:lnTo>
                <a:lnTo>
                  <a:pt x="402" y="70"/>
                </a:lnTo>
                <a:lnTo>
                  <a:pt x="402" y="72"/>
                </a:lnTo>
                <a:lnTo>
                  <a:pt x="402" y="74"/>
                </a:lnTo>
                <a:lnTo>
                  <a:pt x="402" y="79"/>
                </a:lnTo>
                <a:lnTo>
                  <a:pt x="402" y="83"/>
                </a:lnTo>
                <a:lnTo>
                  <a:pt x="404" y="83"/>
                </a:lnTo>
                <a:lnTo>
                  <a:pt x="405" y="83"/>
                </a:lnTo>
                <a:lnTo>
                  <a:pt x="407" y="83"/>
                </a:lnTo>
                <a:lnTo>
                  <a:pt x="408" y="83"/>
                </a:lnTo>
                <a:lnTo>
                  <a:pt x="410" y="83"/>
                </a:lnTo>
                <a:lnTo>
                  <a:pt x="417" y="83"/>
                </a:lnTo>
                <a:lnTo>
                  <a:pt x="420" y="83"/>
                </a:lnTo>
                <a:lnTo>
                  <a:pt x="420" y="85"/>
                </a:lnTo>
                <a:lnTo>
                  <a:pt x="420" y="88"/>
                </a:lnTo>
                <a:lnTo>
                  <a:pt x="420" y="92"/>
                </a:lnTo>
                <a:lnTo>
                  <a:pt x="420" y="93"/>
                </a:lnTo>
                <a:lnTo>
                  <a:pt x="420" y="95"/>
                </a:lnTo>
                <a:lnTo>
                  <a:pt x="420" y="97"/>
                </a:lnTo>
                <a:lnTo>
                  <a:pt x="420" y="103"/>
                </a:lnTo>
                <a:lnTo>
                  <a:pt x="418" y="103"/>
                </a:lnTo>
                <a:lnTo>
                  <a:pt x="418" y="105"/>
                </a:lnTo>
                <a:lnTo>
                  <a:pt x="418" y="106"/>
                </a:lnTo>
                <a:lnTo>
                  <a:pt x="418" y="108"/>
                </a:lnTo>
                <a:lnTo>
                  <a:pt x="418" y="110"/>
                </a:lnTo>
                <a:lnTo>
                  <a:pt x="418" y="111"/>
                </a:lnTo>
                <a:lnTo>
                  <a:pt x="418" y="119"/>
                </a:lnTo>
                <a:lnTo>
                  <a:pt x="418" y="121"/>
                </a:lnTo>
                <a:lnTo>
                  <a:pt x="420" y="121"/>
                </a:lnTo>
                <a:lnTo>
                  <a:pt x="423" y="121"/>
                </a:lnTo>
                <a:lnTo>
                  <a:pt x="426" y="121"/>
                </a:lnTo>
                <a:lnTo>
                  <a:pt x="425" y="123"/>
                </a:lnTo>
                <a:lnTo>
                  <a:pt x="423" y="124"/>
                </a:lnTo>
                <a:lnTo>
                  <a:pt x="422" y="124"/>
                </a:lnTo>
                <a:lnTo>
                  <a:pt x="422" y="126"/>
                </a:lnTo>
                <a:lnTo>
                  <a:pt x="418" y="126"/>
                </a:lnTo>
                <a:lnTo>
                  <a:pt x="417" y="124"/>
                </a:lnTo>
                <a:lnTo>
                  <a:pt x="415" y="124"/>
                </a:lnTo>
                <a:lnTo>
                  <a:pt x="413" y="124"/>
                </a:lnTo>
                <a:lnTo>
                  <a:pt x="412" y="123"/>
                </a:lnTo>
                <a:lnTo>
                  <a:pt x="410" y="123"/>
                </a:lnTo>
                <a:lnTo>
                  <a:pt x="408" y="123"/>
                </a:lnTo>
                <a:lnTo>
                  <a:pt x="408" y="121"/>
                </a:lnTo>
                <a:lnTo>
                  <a:pt x="407" y="121"/>
                </a:lnTo>
                <a:lnTo>
                  <a:pt x="405" y="123"/>
                </a:lnTo>
                <a:lnTo>
                  <a:pt x="404" y="123"/>
                </a:lnTo>
                <a:lnTo>
                  <a:pt x="404" y="121"/>
                </a:lnTo>
                <a:lnTo>
                  <a:pt x="402" y="121"/>
                </a:lnTo>
                <a:lnTo>
                  <a:pt x="400" y="118"/>
                </a:lnTo>
                <a:lnTo>
                  <a:pt x="399" y="118"/>
                </a:lnTo>
                <a:lnTo>
                  <a:pt x="399" y="116"/>
                </a:lnTo>
                <a:lnTo>
                  <a:pt x="397" y="116"/>
                </a:lnTo>
                <a:lnTo>
                  <a:pt x="395" y="114"/>
                </a:lnTo>
                <a:lnTo>
                  <a:pt x="394" y="114"/>
                </a:lnTo>
                <a:lnTo>
                  <a:pt x="392" y="114"/>
                </a:lnTo>
                <a:lnTo>
                  <a:pt x="390" y="114"/>
                </a:lnTo>
                <a:lnTo>
                  <a:pt x="389" y="114"/>
                </a:lnTo>
                <a:lnTo>
                  <a:pt x="387" y="114"/>
                </a:lnTo>
                <a:lnTo>
                  <a:pt x="386" y="114"/>
                </a:lnTo>
                <a:lnTo>
                  <a:pt x="384" y="114"/>
                </a:lnTo>
                <a:lnTo>
                  <a:pt x="382" y="114"/>
                </a:lnTo>
                <a:lnTo>
                  <a:pt x="381" y="113"/>
                </a:lnTo>
                <a:lnTo>
                  <a:pt x="381" y="111"/>
                </a:lnTo>
                <a:lnTo>
                  <a:pt x="379" y="110"/>
                </a:lnTo>
                <a:lnTo>
                  <a:pt x="379" y="108"/>
                </a:lnTo>
                <a:lnTo>
                  <a:pt x="377" y="106"/>
                </a:lnTo>
                <a:lnTo>
                  <a:pt x="377" y="105"/>
                </a:lnTo>
                <a:lnTo>
                  <a:pt x="376" y="105"/>
                </a:lnTo>
                <a:lnTo>
                  <a:pt x="376" y="103"/>
                </a:lnTo>
                <a:lnTo>
                  <a:pt x="374" y="103"/>
                </a:lnTo>
                <a:lnTo>
                  <a:pt x="373" y="105"/>
                </a:lnTo>
                <a:lnTo>
                  <a:pt x="371" y="106"/>
                </a:lnTo>
                <a:lnTo>
                  <a:pt x="371" y="108"/>
                </a:lnTo>
                <a:lnTo>
                  <a:pt x="371" y="110"/>
                </a:lnTo>
                <a:lnTo>
                  <a:pt x="369" y="110"/>
                </a:lnTo>
                <a:lnTo>
                  <a:pt x="369" y="111"/>
                </a:lnTo>
                <a:lnTo>
                  <a:pt x="368" y="111"/>
                </a:lnTo>
                <a:lnTo>
                  <a:pt x="368" y="113"/>
                </a:lnTo>
                <a:lnTo>
                  <a:pt x="366" y="113"/>
                </a:lnTo>
                <a:lnTo>
                  <a:pt x="364" y="113"/>
                </a:lnTo>
                <a:lnTo>
                  <a:pt x="363" y="114"/>
                </a:lnTo>
                <a:lnTo>
                  <a:pt x="361" y="116"/>
                </a:lnTo>
                <a:lnTo>
                  <a:pt x="359" y="116"/>
                </a:lnTo>
                <a:lnTo>
                  <a:pt x="359" y="118"/>
                </a:lnTo>
                <a:lnTo>
                  <a:pt x="359" y="119"/>
                </a:lnTo>
                <a:lnTo>
                  <a:pt x="358" y="119"/>
                </a:lnTo>
                <a:lnTo>
                  <a:pt x="358" y="121"/>
                </a:lnTo>
                <a:lnTo>
                  <a:pt x="358" y="123"/>
                </a:lnTo>
                <a:lnTo>
                  <a:pt x="358" y="124"/>
                </a:lnTo>
                <a:lnTo>
                  <a:pt x="358" y="126"/>
                </a:lnTo>
                <a:lnTo>
                  <a:pt x="359" y="128"/>
                </a:lnTo>
                <a:lnTo>
                  <a:pt x="359" y="129"/>
                </a:lnTo>
                <a:lnTo>
                  <a:pt x="359" y="131"/>
                </a:lnTo>
                <a:lnTo>
                  <a:pt x="359" y="132"/>
                </a:lnTo>
                <a:lnTo>
                  <a:pt x="361" y="134"/>
                </a:lnTo>
                <a:lnTo>
                  <a:pt x="361" y="136"/>
                </a:lnTo>
                <a:lnTo>
                  <a:pt x="359" y="137"/>
                </a:lnTo>
                <a:lnTo>
                  <a:pt x="359" y="141"/>
                </a:lnTo>
                <a:lnTo>
                  <a:pt x="359" y="142"/>
                </a:lnTo>
                <a:lnTo>
                  <a:pt x="358" y="142"/>
                </a:lnTo>
                <a:lnTo>
                  <a:pt x="356" y="142"/>
                </a:lnTo>
                <a:lnTo>
                  <a:pt x="355" y="142"/>
                </a:lnTo>
                <a:lnTo>
                  <a:pt x="351" y="142"/>
                </a:lnTo>
                <a:lnTo>
                  <a:pt x="350" y="142"/>
                </a:lnTo>
                <a:lnTo>
                  <a:pt x="346" y="142"/>
                </a:lnTo>
                <a:lnTo>
                  <a:pt x="345" y="142"/>
                </a:lnTo>
                <a:lnTo>
                  <a:pt x="341" y="142"/>
                </a:lnTo>
                <a:lnTo>
                  <a:pt x="340" y="142"/>
                </a:lnTo>
                <a:lnTo>
                  <a:pt x="340" y="144"/>
                </a:lnTo>
                <a:lnTo>
                  <a:pt x="338" y="144"/>
                </a:lnTo>
                <a:lnTo>
                  <a:pt x="338" y="146"/>
                </a:lnTo>
                <a:lnTo>
                  <a:pt x="337" y="146"/>
                </a:lnTo>
                <a:lnTo>
                  <a:pt x="337" y="147"/>
                </a:lnTo>
                <a:lnTo>
                  <a:pt x="335" y="149"/>
                </a:lnTo>
                <a:lnTo>
                  <a:pt x="335" y="150"/>
                </a:lnTo>
                <a:lnTo>
                  <a:pt x="335" y="152"/>
                </a:lnTo>
                <a:lnTo>
                  <a:pt x="337" y="154"/>
                </a:lnTo>
                <a:lnTo>
                  <a:pt x="337" y="155"/>
                </a:lnTo>
                <a:lnTo>
                  <a:pt x="337" y="157"/>
                </a:lnTo>
                <a:lnTo>
                  <a:pt x="338" y="157"/>
                </a:lnTo>
                <a:lnTo>
                  <a:pt x="340" y="157"/>
                </a:lnTo>
                <a:lnTo>
                  <a:pt x="341" y="157"/>
                </a:lnTo>
                <a:lnTo>
                  <a:pt x="343" y="155"/>
                </a:lnTo>
                <a:lnTo>
                  <a:pt x="345" y="155"/>
                </a:lnTo>
                <a:lnTo>
                  <a:pt x="346" y="155"/>
                </a:lnTo>
                <a:lnTo>
                  <a:pt x="348" y="157"/>
                </a:lnTo>
                <a:lnTo>
                  <a:pt x="350" y="159"/>
                </a:lnTo>
                <a:lnTo>
                  <a:pt x="350" y="160"/>
                </a:lnTo>
                <a:lnTo>
                  <a:pt x="348" y="162"/>
                </a:lnTo>
                <a:lnTo>
                  <a:pt x="348" y="164"/>
                </a:lnTo>
                <a:lnTo>
                  <a:pt x="348" y="165"/>
                </a:lnTo>
                <a:lnTo>
                  <a:pt x="350" y="165"/>
                </a:lnTo>
                <a:lnTo>
                  <a:pt x="350" y="167"/>
                </a:lnTo>
                <a:lnTo>
                  <a:pt x="350" y="170"/>
                </a:lnTo>
                <a:lnTo>
                  <a:pt x="350" y="172"/>
                </a:lnTo>
                <a:lnTo>
                  <a:pt x="351" y="172"/>
                </a:lnTo>
                <a:lnTo>
                  <a:pt x="351" y="173"/>
                </a:lnTo>
                <a:lnTo>
                  <a:pt x="353" y="175"/>
                </a:lnTo>
                <a:lnTo>
                  <a:pt x="353" y="177"/>
                </a:lnTo>
                <a:lnTo>
                  <a:pt x="355" y="177"/>
                </a:lnTo>
                <a:lnTo>
                  <a:pt x="356" y="178"/>
                </a:lnTo>
                <a:lnTo>
                  <a:pt x="356" y="180"/>
                </a:lnTo>
                <a:lnTo>
                  <a:pt x="356" y="181"/>
                </a:lnTo>
                <a:lnTo>
                  <a:pt x="355" y="181"/>
                </a:lnTo>
                <a:lnTo>
                  <a:pt x="355" y="183"/>
                </a:lnTo>
                <a:lnTo>
                  <a:pt x="353" y="183"/>
                </a:lnTo>
                <a:lnTo>
                  <a:pt x="351" y="183"/>
                </a:lnTo>
                <a:lnTo>
                  <a:pt x="350" y="183"/>
                </a:lnTo>
                <a:lnTo>
                  <a:pt x="350" y="181"/>
                </a:lnTo>
                <a:lnTo>
                  <a:pt x="348" y="181"/>
                </a:lnTo>
                <a:lnTo>
                  <a:pt x="346" y="181"/>
                </a:lnTo>
                <a:lnTo>
                  <a:pt x="345" y="181"/>
                </a:lnTo>
                <a:lnTo>
                  <a:pt x="343" y="181"/>
                </a:lnTo>
                <a:lnTo>
                  <a:pt x="343" y="183"/>
                </a:lnTo>
                <a:lnTo>
                  <a:pt x="341" y="185"/>
                </a:lnTo>
                <a:lnTo>
                  <a:pt x="341" y="186"/>
                </a:lnTo>
                <a:lnTo>
                  <a:pt x="341" y="188"/>
                </a:lnTo>
                <a:lnTo>
                  <a:pt x="341" y="191"/>
                </a:lnTo>
                <a:lnTo>
                  <a:pt x="343" y="193"/>
                </a:lnTo>
                <a:lnTo>
                  <a:pt x="343" y="195"/>
                </a:lnTo>
                <a:lnTo>
                  <a:pt x="345" y="195"/>
                </a:lnTo>
                <a:lnTo>
                  <a:pt x="346" y="196"/>
                </a:lnTo>
                <a:lnTo>
                  <a:pt x="348" y="196"/>
                </a:lnTo>
                <a:lnTo>
                  <a:pt x="350" y="198"/>
                </a:lnTo>
                <a:lnTo>
                  <a:pt x="351" y="199"/>
                </a:lnTo>
                <a:lnTo>
                  <a:pt x="351" y="201"/>
                </a:lnTo>
                <a:lnTo>
                  <a:pt x="351" y="203"/>
                </a:lnTo>
                <a:lnTo>
                  <a:pt x="353" y="203"/>
                </a:lnTo>
                <a:lnTo>
                  <a:pt x="353" y="204"/>
                </a:lnTo>
                <a:lnTo>
                  <a:pt x="355" y="206"/>
                </a:lnTo>
                <a:lnTo>
                  <a:pt x="356" y="208"/>
                </a:lnTo>
                <a:lnTo>
                  <a:pt x="356" y="209"/>
                </a:lnTo>
                <a:lnTo>
                  <a:pt x="358" y="208"/>
                </a:lnTo>
                <a:lnTo>
                  <a:pt x="358" y="209"/>
                </a:lnTo>
                <a:lnTo>
                  <a:pt x="358" y="211"/>
                </a:lnTo>
                <a:lnTo>
                  <a:pt x="356" y="213"/>
                </a:lnTo>
                <a:lnTo>
                  <a:pt x="355" y="213"/>
                </a:lnTo>
                <a:lnTo>
                  <a:pt x="353" y="214"/>
                </a:lnTo>
                <a:lnTo>
                  <a:pt x="351" y="217"/>
                </a:lnTo>
                <a:lnTo>
                  <a:pt x="350" y="219"/>
                </a:lnTo>
                <a:lnTo>
                  <a:pt x="348" y="219"/>
                </a:lnTo>
                <a:lnTo>
                  <a:pt x="348" y="221"/>
                </a:lnTo>
                <a:lnTo>
                  <a:pt x="346" y="221"/>
                </a:lnTo>
                <a:lnTo>
                  <a:pt x="343" y="221"/>
                </a:lnTo>
                <a:lnTo>
                  <a:pt x="341" y="221"/>
                </a:lnTo>
                <a:lnTo>
                  <a:pt x="340" y="221"/>
                </a:lnTo>
                <a:lnTo>
                  <a:pt x="340" y="222"/>
                </a:lnTo>
                <a:lnTo>
                  <a:pt x="338" y="222"/>
                </a:lnTo>
                <a:lnTo>
                  <a:pt x="337" y="224"/>
                </a:lnTo>
                <a:lnTo>
                  <a:pt x="337" y="226"/>
                </a:lnTo>
                <a:lnTo>
                  <a:pt x="335" y="226"/>
                </a:lnTo>
                <a:lnTo>
                  <a:pt x="335" y="227"/>
                </a:lnTo>
                <a:lnTo>
                  <a:pt x="335" y="229"/>
                </a:lnTo>
                <a:lnTo>
                  <a:pt x="333" y="229"/>
                </a:lnTo>
                <a:lnTo>
                  <a:pt x="332" y="231"/>
                </a:lnTo>
                <a:lnTo>
                  <a:pt x="330" y="231"/>
                </a:lnTo>
                <a:lnTo>
                  <a:pt x="328" y="231"/>
                </a:lnTo>
                <a:lnTo>
                  <a:pt x="327" y="232"/>
                </a:lnTo>
                <a:lnTo>
                  <a:pt x="325" y="232"/>
                </a:lnTo>
                <a:lnTo>
                  <a:pt x="325" y="234"/>
                </a:lnTo>
                <a:lnTo>
                  <a:pt x="323" y="234"/>
                </a:lnTo>
                <a:lnTo>
                  <a:pt x="323" y="235"/>
                </a:lnTo>
                <a:lnTo>
                  <a:pt x="323" y="237"/>
                </a:lnTo>
                <a:lnTo>
                  <a:pt x="322" y="237"/>
                </a:lnTo>
                <a:lnTo>
                  <a:pt x="314" y="235"/>
                </a:lnTo>
                <a:lnTo>
                  <a:pt x="302" y="235"/>
                </a:lnTo>
                <a:lnTo>
                  <a:pt x="297" y="235"/>
                </a:lnTo>
                <a:lnTo>
                  <a:pt x="289" y="235"/>
                </a:lnTo>
                <a:lnTo>
                  <a:pt x="284" y="235"/>
                </a:lnTo>
                <a:lnTo>
                  <a:pt x="283" y="235"/>
                </a:lnTo>
                <a:lnTo>
                  <a:pt x="281" y="235"/>
                </a:lnTo>
                <a:lnTo>
                  <a:pt x="274" y="235"/>
                </a:lnTo>
                <a:lnTo>
                  <a:pt x="271" y="235"/>
                </a:lnTo>
                <a:lnTo>
                  <a:pt x="265" y="234"/>
                </a:lnTo>
                <a:lnTo>
                  <a:pt x="263" y="234"/>
                </a:lnTo>
                <a:lnTo>
                  <a:pt x="261" y="234"/>
                </a:lnTo>
                <a:lnTo>
                  <a:pt x="260" y="234"/>
                </a:lnTo>
                <a:lnTo>
                  <a:pt x="258" y="234"/>
                </a:lnTo>
                <a:lnTo>
                  <a:pt x="255" y="234"/>
                </a:lnTo>
                <a:lnTo>
                  <a:pt x="250" y="234"/>
                </a:lnTo>
                <a:lnTo>
                  <a:pt x="242" y="234"/>
                </a:lnTo>
                <a:lnTo>
                  <a:pt x="240" y="234"/>
                </a:lnTo>
                <a:lnTo>
                  <a:pt x="239" y="234"/>
                </a:lnTo>
                <a:lnTo>
                  <a:pt x="237" y="234"/>
                </a:lnTo>
                <a:lnTo>
                  <a:pt x="234" y="234"/>
                </a:lnTo>
                <a:lnTo>
                  <a:pt x="230" y="234"/>
                </a:lnTo>
                <a:lnTo>
                  <a:pt x="229" y="234"/>
                </a:lnTo>
                <a:lnTo>
                  <a:pt x="225" y="234"/>
                </a:lnTo>
                <a:lnTo>
                  <a:pt x="222" y="234"/>
                </a:lnTo>
                <a:lnTo>
                  <a:pt x="209" y="232"/>
                </a:lnTo>
                <a:lnTo>
                  <a:pt x="207" y="232"/>
                </a:lnTo>
                <a:lnTo>
                  <a:pt x="206" y="232"/>
                </a:lnTo>
                <a:lnTo>
                  <a:pt x="204" y="232"/>
                </a:lnTo>
                <a:lnTo>
                  <a:pt x="201" y="232"/>
                </a:lnTo>
                <a:lnTo>
                  <a:pt x="199" y="232"/>
                </a:lnTo>
                <a:lnTo>
                  <a:pt x="198" y="232"/>
                </a:lnTo>
                <a:lnTo>
                  <a:pt x="196" y="232"/>
                </a:lnTo>
                <a:lnTo>
                  <a:pt x="194" y="232"/>
                </a:lnTo>
                <a:lnTo>
                  <a:pt x="193" y="232"/>
                </a:lnTo>
                <a:lnTo>
                  <a:pt x="190" y="232"/>
                </a:lnTo>
                <a:lnTo>
                  <a:pt x="188" y="232"/>
                </a:lnTo>
                <a:lnTo>
                  <a:pt x="185" y="232"/>
                </a:lnTo>
                <a:lnTo>
                  <a:pt x="183" y="232"/>
                </a:lnTo>
                <a:lnTo>
                  <a:pt x="176" y="232"/>
                </a:lnTo>
                <a:lnTo>
                  <a:pt x="175" y="232"/>
                </a:lnTo>
                <a:lnTo>
                  <a:pt x="173" y="231"/>
                </a:lnTo>
                <a:lnTo>
                  <a:pt x="168" y="231"/>
                </a:lnTo>
                <a:lnTo>
                  <a:pt x="167" y="231"/>
                </a:lnTo>
                <a:lnTo>
                  <a:pt x="163" y="231"/>
                </a:lnTo>
                <a:lnTo>
                  <a:pt x="160" y="231"/>
                </a:lnTo>
                <a:lnTo>
                  <a:pt x="158" y="231"/>
                </a:lnTo>
                <a:lnTo>
                  <a:pt x="154" y="231"/>
                </a:lnTo>
                <a:lnTo>
                  <a:pt x="152" y="231"/>
                </a:lnTo>
                <a:lnTo>
                  <a:pt x="150" y="231"/>
                </a:lnTo>
                <a:lnTo>
                  <a:pt x="147" y="231"/>
                </a:lnTo>
                <a:lnTo>
                  <a:pt x="142" y="231"/>
                </a:lnTo>
                <a:lnTo>
                  <a:pt x="139" y="231"/>
                </a:lnTo>
                <a:lnTo>
                  <a:pt x="137" y="231"/>
                </a:lnTo>
                <a:lnTo>
                  <a:pt x="136" y="231"/>
                </a:lnTo>
                <a:lnTo>
                  <a:pt x="134" y="231"/>
                </a:lnTo>
                <a:lnTo>
                  <a:pt x="132" y="231"/>
                </a:lnTo>
                <a:lnTo>
                  <a:pt x="131" y="231"/>
                </a:lnTo>
                <a:lnTo>
                  <a:pt x="131" y="229"/>
                </a:lnTo>
                <a:lnTo>
                  <a:pt x="127" y="229"/>
                </a:lnTo>
                <a:lnTo>
                  <a:pt x="123" y="229"/>
                </a:lnTo>
                <a:lnTo>
                  <a:pt x="121" y="229"/>
                </a:lnTo>
                <a:lnTo>
                  <a:pt x="119" y="229"/>
                </a:lnTo>
                <a:lnTo>
                  <a:pt x="113" y="229"/>
                </a:lnTo>
                <a:lnTo>
                  <a:pt x="109" y="229"/>
                </a:lnTo>
                <a:lnTo>
                  <a:pt x="108" y="229"/>
                </a:lnTo>
                <a:lnTo>
                  <a:pt x="106" y="229"/>
                </a:lnTo>
                <a:lnTo>
                  <a:pt x="105" y="229"/>
                </a:lnTo>
                <a:lnTo>
                  <a:pt x="103" y="229"/>
                </a:lnTo>
                <a:lnTo>
                  <a:pt x="98" y="227"/>
                </a:lnTo>
                <a:lnTo>
                  <a:pt x="96" y="227"/>
                </a:lnTo>
                <a:lnTo>
                  <a:pt x="95" y="227"/>
                </a:lnTo>
                <a:lnTo>
                  <a:pt x="93" y="227"/>
                </a:lnTo>
                <a:lnTo>
                  <a:pt x="91" y="227"/>
                </a:lnTo>
                <a:lnTo>
                  <a:pt x="87" y="227"/>
                </a:lnTo>
                <a:lnTo>
                  <a:pt x="82" y="227"/>
                </a:lnTo>
                <a:lnTo>
                  <a:pt x="80" y="227"/>
                </a:lnTo>
                <a:lnTo>
                  <a:pt x="78" y="227"/>
                </a:lnTo>
                <a:lnTo>
                  <a:pt x="77" y="227"/>
                </a:lnTo>
                <a:lnTo>
                  <a:pt x="75" y="227"/>
                </a:lnTo>
                <a:lnTo>
                  <a:pt x="73" y="227"/>
                </a:lnTo>
                <a:lnTo>
                  <a:pt x="72" y="227"/>
                </a:lnTo>
                <a:lnTo>
                  <a:pt x="57" y="226"/>
                </a:lnTo>
                <a:lnTo>
                  <a:pt x="54" y="226"/>
                </a:lnTo>
                <a:lnTo>
                  <a:pt x="51" y="226"/>
                </a:lnTo>
                <a:lnTo>
                  <a:pt x="46" y="226"/>
                </a:lnTo>
                <a:lnTo>
                  <a:pt x="44" y="226"/>
                </a:lnTo>
                <a:lnTo>
                  <a:pt x="38" y="226"/>
                </a:lnTo>
                <a:lnTo>
                  <a:pt x="36" y="226"/>
                </a:lnTo>
                <a:lnTo>
                  <a:pt x="31" y="226"/>
                </a:lnTo>
                <a:lnTo>
                  <a:pt x="28" y="226"/>
                </a:lnTo>
                <a:lnTo>
                  <a:pt x="26" y="226"/>
                </a:lnTo>
                <a:lnTo>
                  <a:pt x="24" y="226"/>
                </a:lnTo>
                <a:lnTo>
                  <a:pt x="21" y="226"/>
                </a:lnTo>
                <a:lnTo>
                  <a:pt x="18" y="224"/>
                </a:lnTo>
                <a:lnTo>
                  <a:pt x="16" y="224"/>
                </a:lnTo>
                <a:lnTo>
                  <a:pt x="15" y="224"/>
                </a:lnTo>
                <a:lnTo>
                  <a:pt x="10" y="224"/>
                </a:lnTo>
                <a:lnTo>
                  <a:pt x="0" y="224"/>
                </a:lnTo>
                <a:lnTo>
                  <a:pt x="0" y="222"/>
                </a:lnTo>
                <a:lnTo>
                  <a:pt x="0" y="221"/>
                </a:lnTo>
                <a:lnTo>
                  <a:pt x="0" y="219"/>
                </a:lnTo>
                <a:lnTo>
                  <a:pt x="0" y="217"/>
                </a:lnTo>
                <a:lnTo>
                  <a:pt x="0" y="216"/>
                </a:lnTo>
                <a:lnTo>
                  <a:pt x="0" y="206"/>
                </a:lnTo>
                <a:lnTo>
                  <a:pt x="0" y="199"/>
                </a:lnTo>
                <a:lnTo>
                  <a:pt x="2" y="193"/>
                </a:lnTo>
                <a:lnTo>
                  <a:pt x="0" y="193"/>
                </a:lnTo>
                <a:lnTo>
                  <a:pt x="0" y="191"/>
                </a:lnTo>
                <a:lnTo>
                  <a:pt x="0" y="190"/>
                </a:lnTo>
                <a:lnTo>
                  <a:pt x="0" y="188"/>
                </a:lnTo>
                <a:lnTo>
                  <a:pt x="2" y="186"/>
                </a:lnTo>
                <a:lnTo>
                  <a:pt x="2" y="183"/>
                </a:lnTo>
                <a:lnTo>
                  <a:pt x="2" y="181"/>
                </a:lnTo>
                <a:lnTo>
                  <a:pt x="2" y="178"/>
                </a:lnTo>
                <a:lnTo>
                  <a:pt x="2" y="175"/>
                </a:lnTo>
                <a:lnTo>
                  <a:pt x="2" y="172"/>
                </a:lnTo>
                <a:lnTo>
                  <a:pt x="2" y="170"/>
                </a:lnTo>
                <a:lnTo>
                  <a:pt x="2" y="168"/>
                </a:lnTo>
                <a:lnTo>
                  <a:pt x="2" y="167"/>
                </a:lnTo>
                <a:lnTo>
                  <a:pt x="2" y="165"/>
                </a:lnTo>
                <a:lnTo>
                  <a:pt x="2" y="162"/>
                </a:lnTo>
                <a:lnTo>
                  <a:pt x="2" y="160"/>
                </a:lnTo>
                <a:lnTo>
                  <a:pt x="3" y="157"/>
                </a:lnTo>
                <a:lnTo>
                  <a:pt x="3" y="155"/>
                </a:lnTo>
                <a:lnTo>
                  <a:pt x="3" y="152"/>
                </a:lnTo>
                <a:lnTo>
                  <a:pt x="3" y="149"/>
                </a:lnTo>
                <a:lnTo>
                  <a:pt x="3" y="144"/>
                </a:lnTo>
                <a:lnTo>
                  <a:pt x="3" y="141"/>
                </a:lnTo>
                <a:lnTo>
                  <a:pt x="3" y="139"/>
                </a:lnTo>
                <a:lnTo>
                  <a:pt x="3" y="137"/>
                </a:lnTo>
                <a:lnTo>
                  <a:pt x="3" y="134"/>
                </a:lnTo>
                <a:lnTo>
                  <a:pt x="13" y="134"/>
                </a:lnTo>
                <a:lnTo>
                  <a:pt x="15" y="134"/>
                </a:lnTo>
                <a:lnTo>
                  <a:pt x="16" y="136"/>
                </a:lnTo>
                <a:lnTo>
                  <a:pt x="18" y="136"/>
                </a:lnTo>
                <a:lnTo>
                  <a:pt x="21" y="136"/>
                </a:lnTo>
                <a:lnTo>
                  <a:pt x="23" y="136"/>
                </a:lnTo>
                <a:lnTo>
                  <a:pt x="24" y="136"/>
                </a:lnTo>
                <a:lnTo>
                  <a:pt x="31" y="136"/>
                </a:lnTo>
                <a:lnTo>
                  <a:pt x="36" y="136"/>
                </a:lnTo>
                <a:lnTo>
                  <a:pt x="39" y="136"/>
                </a:lnTo>
                <a:lnTo>
                  <a:pt x="42" y="136"/>
                </a:lnTo>
                <a:lnTo>
                  <a:pt x="46" y="136"/>
                </a:lnTo>
                <a:lnTo>
                  <a:pt x="47" y="136"/>
                </a:lnTo>
                <a:lnTo>
                  <a:pt x="49" y="136"/>
                </a:lnTo>
                <a:lnTo>
                  <a:pt x="51" y="136"/>
                </a:lnTo>
                <a:lnTo>
                  <a:pt x="54" y="136"/>
                </a:lnTo>
                <a:lnTo>
                  <a:pt x="56" y="136"/>
                </a:lnTo>
                <a:lnTo>
                  <a:pt x="57" y="136"/>
                </a:lnTo>
                <a:lnTo>
                  <a:pt x="60" y="136"/>
                </a:lnTo>
                <a:lnTo>
                  <a:pt x="62" y="136"/>
                </a:lnTo>
                <a:lnTo>
                  <a:pt x="65" y="136"/>
                </a:lnTo>
                <a:lnTo>
                  <a:pt x="69" y="136"/>
                </a:lnTo>
                <a:lnTo>
                  <a:pt x="75" y="137"/>
                </a:lnTo>
                <a:lnTo>
                  <a:pt x="80" y="137"/>
                </a:lnTo>
                <a:lnTo>
                  <a:pt x="82" y="137"/>
                </a:lnTo>
                <a:lnTo>
                  <a:pt x="83" y="137"/>
                </a:lnTo>
                <a:lnTo>
                  <a:pt x="85" y="137"/>
                </a:lnTo>
                <a:lnTo>
                  <a:pt x="88" y="137"/>
                </a:lnTo>
                <a:lnTo>
                  <a:pt x="91" y="137"/>
                </a:lnTo>
                <a:lnTo>
                  <a:pt x="95" y="137"/>
                </a:lnTo>
                <a:lnTo>
                  <a:pt x="98" y="137"/>
                </a:lnTo>
                <a:lnTo>
                  <a:pt x="101" y="137"/>
                </a:lnTo>
                <a:lnTo>
                  <a:pt x="101" y="139"/>
                </a:lnTo>
                <a:lnTo>
                  <a:pt x="103" y="139"/>
                </a:lnTo>
                <a:lnTo>
                  <a:pt x="105" y="139"/>
                </a:lnTo>
                <a:lnTo>
                  <a:pt x="106" y="139"/>
                </a:lnTo>
                <a:lnTo>
                  <a:pt x="113" y="139"/>
                </a:lnTo>
                <a:lnTo>
                  <a:pt x="118" y="139"/>
                </a:lnTo>
                <a:lnTo>
                  <a:pt x="121" y="139"/>
                </a:lnTo>
                <a:lnTo>
                  <a:pt x="123" y="139"/>
                </a:lnTo>
                <a:lnTo>
                  <a:pt x="124" y="139"/>
                </a:lnTo>
                <a:lnTo>
                  <a:pt x="127" y="139"/>
                </a:lnTo>
                <a:lnTo>
                  <a:pt x="129" y="139"/>
                </a:lnTo>
                <a:lnTo>
                  <a:pt x="131" y="139"/>
                </a:lnTo>
                <a:lnTo>
                  <a:pt x="136" y="139"/>
                </a:lnTo>
                <a:lnTo>
                  <a:pt x="139" y="139"/>
                </a:lnTo>
                <a:lnTo>
                  <a:pt x="140" y="139"/>
                </a:lnTo>
                <a:lnTo>
                  <a:pt x="145" y="139"/>
                </a:lnTo>
                <a:lnTo>
                  <a:pt x="149" y="141"/>
                </a:lnTo>
                <a:lnTo>
                  <a:pt x="149" y="137"/>
                </a:lnTo>
                <a:lnTo>
                  <a:pt x="149" y="134"/>
                </a:lnTo>
                <a:lnTo>
                  <a:pt x="149" y="128"/>
                </a:lnTo>
                <a:lnTo>
                  <a:pt x="149" y="126"/>
                </a:lnTo>
                <a:lnTo>
                  <a:pt x="149" y="121"/>
                </a:lnTo>
                <a:lnTo>
                  <a:pt x="149" y="118"/>
                </a:lnTo>
                <a:lnTo>
                  <a:pt x="149" y="116"/>
                </a:lnTo>
                <a:lnTo>
                  <a:pt x="149" y="114"/>
                </a:lnTo>
                <a:lnTo>
                  <a:pt x="149" y="111"/>
                </a:lnTo>
                <a:lnTo>
                  <a:pt x="150" y="110"/>
                </a:lnTo>
                <a:lnTo>
                  <a:pt x="150" y="108"/>
                </a:lnTo>
                <a:lnTo>
                  <a:pt x="150" y="106"/>
                </a:lnTo>
                <a:lnTo>
                  <a:pt x="150" y="105"/>
                </a:lnTo>
                <a:lnTo>
                  <a:pt x="150" y="103"/>
                </a:lnTo>
                <a:lnTo>
                  <a:pt x="150" y="101"/>
                </a:lnTo>
                <a:lnTo>
                  <a:pt x="150" y="100"/>
                </a:lnTo>
                <a:lnTo>
                  <a:pt x="150" y="93"/>
                </a:lnTo>
                <a:lnTo>
                  <a:pt x="150" y="92"/>
                </a:lnTo>
                <a:lnTo>
                  <a:pt x="150" y="90"/>
                </a:lnTo>
                <a:lnTo>
                  <a:pt x="150" y="87"/>
                </a:lnTo>
                <a:lnTo>
                  <a:pt x="150" y="83"/>
                </a:lnTo>
                <a:lnTo>
                  <a:pt x="150" y="82"/>
                </a:lnTo>
                <a:lnTo>
                  <a:pt x="150" y="77"/>
                </a:lnTo>
                <a:lnTo>
                  <a:pt x="150" y="75"/>
                </a:lnTo>
                <a:lnTo>
                  <a:pt x="152" y="72"/>
                </a:lnTo>
                <a:lnTo>
                  <a:pt x="152" y="70"/>
                </a:lnTo>
                <a:lnTo>
                  <a:pt x="152" y="67"/>
                </a:lnTo>
                <a:lnTo>
                  <a:pt x="152" y="64"/>
                </a:lnTo>
                <a:lnTo>
                  <a:pt x="152" y="62"/>
                </a:lnTo>
                <a:lnTo>
                  <a:pt x="152" y="59"/>
                </a:lnTo>
                <a:lnTo>
                  <a:pt x="152" y="57"/>
                </a:lnTo>
                <a:lnTo>
                  <a:pt x="152" y="56"/>
                </a:lnTo>
                <a:lnTo>
                  <a:pt x="152" y="52"/>
                </a:lnTo>
                <a:lnTo>
                  <a:pt x="152" y="51"/>
                </a:lnTo>
                <a:lnTo>
                  <a:pt x="152" y="48"/>
                </a:lnTo>
                <a:lnTo>
                  <a:pt x="152" y="46"/>
                </a:lnTo>
                <a:lnTo>
                  <a:pt x="152" y="44"/>
                </a:lnTo>
                <a:lnTo>
                  <a:pt x="152" y="43"/>
                </a:lnTo>
                <a:lnTo>
                  <a:pt x="152" y="41"/>
                </a:lnTo>
                <a:lnTo>
                  <a:pt x="152" y="39"/>
                </a:lnTo>
                <a:lnTo>
                  <a:pt x="152" y="38"/>
                </a:lnTo>
                <a:lnTo>
                  <a:pt x="152" y="36"/>
                </a:lnTo>
                <a:lnTo>
                  <a:pt x="152" y="31"/>
                </a:lnTo>
                <a:lnTo>
                  <a:pt x="152" y="30"/>
                </a:lnTo>
                <a:lnTo>
                  <a:pt x="152" y="28"/>
                </a:lnTo>
                <a:lnTo>
                  <a:pt x="152" y="26"/>
                </a:lnTo>
                <a:lnTo>
                  <a:pt x="152" y="25"/>
                </a:lnTo>
                <a:lnTo>
                  <a:pt x="152" y="20"/>
                </a:lnTo>
                <a:lnTo>
                  <a:pt x="152" y="18"/>
                </a:lnTo>
                <a:lnTo>
                  <a:pt x="152" y="12"/>
                </a:lnTo>
                <a:lnTo>
                  <a:pt x="152" y="10"/>
                </a:lnTo>
                <a:lnTo>
                  <a:pt x="152" y="8"/>
                </a:lnTo>
                <a:lnTo>
                  <a:pt x="152" y="5"/>
                </a:lnTo>
                <a:lnTo>
                  <a:pt x="152" y="2"/>
                </a:lnTo>
                <a:lnTo>
                  <a:pt x="152" y="0"/>
                </a:lnTo>
                <a:lnTo>
                  <a:pt x="158" y="0"/>
                </a:lnTo>
                <a:lnTo>
                  <a:pt x="162" y="0"/>
                </a:lnTo>
                <a:lnTo>
                  <a:pt x="167" y="2"/>
                </a:lnTo>
                <a:lnTo>
                  <a:pt x="168" y="2"/>
                </a:lnTo>
                <a:lnTo>
                  <a:pt x="173" y="2"/>
                </a:lnTo>
                <a:lnTo>
                  <a:pt x="176" y="2"/>
                </a:lnTo>
                <a:lnTo>
                  <a:pt x="191" y="2"/>
                </a:lnTo>
                <a:lnTo>
                  <a:pt x="193" y="2"/>
                </a:lnTo>
                <a:lnTo>
                  <a:pt x="203" y="2"/>
                </a:lnTo>
                <a:lnTo>
                  <a:pt x="207" y="2"/>
                </a:lnTo>
                <a:lnTo>
                  <a:pt x="209" y="2"/>
                </a:lnTo>
                <a:lnTo>
                  <a:pt x="214" y="3"/>
                </a:lnTo>
                <a:lnTo>
                  <a:pt x="217" y="3"/>
                </a:lnTo>
                <a:lnTo>
                  <a:pt x="221" y="3"/>
                </a:lnTo>
                <a:lnTo>
                  <a:pt x="225" y="3"/>
                </a:lnTo>
                <a:lnTo>
                  <a:pt x="248" y="3"/>
                </a:lnTo>
                <a:lnTo>
                  <a:pt x="263" y="5"/>
                </a:lnTo>
                <a:lnTo>
                  <a:pt x="266" y="5"/>
                </a:lnTo>
                <a:lnTo>
                  <a:pt x="268" y="5"/>
                </a:lnTo>
                <a:lnTo>
                  <a:pt x="271" y="5"/>
                </a:lnTo>
                <a:lnTo>
                  <a:pt x="273" y="5"/>
                </a:lnTo>
                <a:lnTo>
                  <a:pt x="276"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69" name="TextBox 3068"/>
          <p:cNvSpPr txBox="1"/>
          <p:nvPr/>
        </p:nvSpPr>
        <p:spPr>
          <a:xfrm>
            <a:off x="5301476" y="60140"/>
            <a:ext cx="3781114" cy="1292662"/>
          </a:xfrm>
          <a:prstGeom prst="rect">
            <a:avLst/>
          </a:prstGeom>
          <a:noFill/>
        </p:spPr>
        <p:txBody>
          <a:bodyPr wrap="square" rtlCol="0">
            <a:spAutoFit/>
          </a:bodyPr>
          <a:lstStyle/>
          <a:p>
            <a:r>
              <a:rPr lang="en-US" sz="2000" b="1" dirty="0" smtClean="0">
                <a:solidFill>
                  <a:srgbClr val="084AB0"/>
                </a:solidFill>
                <a:latin typeface="Calibri Light" panose="020F0302020204030204" pitchFamily="34" charset="0"/>
                <a:cs typeface="Arial" panose="020B0604020202020204" pitchFamily="34" charset="0"/>
              </a:rPr>
              <a:t>Funded high-burden regions </a:t>
            </a:r>
          </a:p>
          <a:p>
            <a:r>
              <a:rPr lang="en-US" sz="1400" b="1" dirty="0">
                <a:solidFill>
                  <a:prstClr val="black"/>
                </a:solidFill>
                <a:latin typeface="Calibri Light" panose="020F0302020204030204" pitchFamily="34" charset="0"/>
                <a:cs typeface="Arial" panose="020B0604020202020204" pitchFamily="34" charset="0"/>
              </a:rPr>
              <a:t>Based on </a:t>
            </a:r>
            <a:r>
              <a:rPr lang="en-US" sz="1400" b="1" dirty="0" smtClean="0">
                <a:solidFill>
                  <a:prstClr val="black"/>
                </a:solidFill>
                <a:latin typeface="Calibri Light" panose="020F0302020204030204" pitchFamily="34" charset="0"/>
                <a:cs typeface="Arial" panose="020B0604020202020204" pitchFamily="34" charset="0"/>
              </a:rPr>
              <a:t>prescribing data, opioid overdose outcome rates, and population</a:t>
            </a:r>
          </a:p>
          <a:p>
            <a:r>
              <a:rPr lang="en-US" sz="1400" b="1" dirty="0" smtClean="0">
                <a:solidFill>
                  <a:prstClr val="black"/>
                </a:solidFill>
                <a:latin typeface="Calibri Light" panose="020F0302020204030204" pitchFamily="34" charset="0"/>
                <a:cs typeface="Arial" panose="020B0604020202020204" pitchFamily="34" charset="0"/>
              </a:rPr>
              <a:t>8 Regions, 23 Counties, 10 PDO Coordinators</a:t>
            </a:r>
          </a:p>
          <a:p>
            <a:endParaRPr lang="en-US" sz="1600" b="1" dirty="0">
              <a:solidFill>
                <a:prstClr val="black"/>
              </a:solidFill>
              <a:latin typeface="Calibri Light" panose="020F0302020204030204" pitchFamily="34" charset="0"/>
              <a:cs typeface="Arial" panose="020B0604020202020204" pitchFamily="34" charset="0"/>
            </a:endParaRPr>
          </a:p>
        </p:txBody>
      </p:sp>
      <p:sp>
        <p:nvSpPr>
          <p:cNvPr id="6" name="TextBox 5"/>
          <p:cNvSpPr txBox="1"/>
          <p:nvPr/>
        </p:nvSpPr>
        <p:spPr>
          <a:xfrm>
            <a:off x="3297214" y="688393"/>
            <a:ext cx="1990610" cy="830997"/>
          </a:xfrm>
          <a:prstGeom prst="rect">
            <a:avLst/>
          </a:prstGeom>
          <a:noFill/>
          <a:ln>
            <a:solidFill>
              <a:schemeClr val="accent1"/>
            </a:solidFill>
          </a:ln>
        </p:spPr>
        <p:txBody>
          <a:bodyPr wrap="square" rtlCol="0">
            <a:spAutoFit/>
          </a:bodyPr>
          <a:lstStyle/>
          <a:p>
            <a:r>
              <a:rPr lang="en-US" sz="1600" dirty="0">
                <a:solidFill>
                  <a:prstClr val="black"/>
                </a:solidFill>
                <a:cs typeface="Arial" panose="020B0604020202020204" pitchFamily="34" charset="0"/>
              </a:rPr>
              <a:t>1. </a:t>
            </a:r>
            <a:r>
              <a:rPr lang="en-US" sz="1600" dirty="0" smtClean="0">
                <a:solidFill>
                  <a:prstClr val="black"/>
                </a:solidFill>
                <a:cs typeface="Arial" panose="020B0604020202020204" pitchFamily="34" charset="0"/>
              </a:rPr>
              <a:t>Multnomah, Washington, Clackamas</a:t>
            </a:r>
            <a:endParaRPr lang="en-US" sz="1600" b="1" dirty="0">
              <a:solidFill>
                <a:prstClr val="black"/>
              </a:solidFill>
              <a:cs typeface="Arial" panose="020B0604020202020204" pitchFamily="34" charset="0"/>
            </a:endParaRPr>
          </a:p>
        </p:txBody>
      </p:sp>
      <p:cxnSp>
        <p:nvCxnSpPr>
          <p:cNvPr id="8" name="Straight Arrow Connector 7"/>
          <p:cNvCxnSpPr/>
          <p:nvPr/>
        </p:nvCxnSpPr>
        <p:spPr bwMode="auto">
          <a:xfrm flipH="1">
            <a:off x="3192933" y="1419521"/>
            <a:ext cx="259003" cy="33307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89" name="TextBox 888"/>
          <p:cNvSpPr txBox="1"/>
          <p:nvPr/>
        </p:nvSpPr>
        <p:spPr>
          <a:xfrm>
            <a:off x="3662041" y="5343190"/>
            <a:ext cx="2366438" cy="338554"/>
          </a:xfrm>
          <a:prstGeom prst="rect">
            <a:avLst/>
          </a:prstGeom>
          <a:noFill/>
        </p:spPr>
        <p:txBody>
          <a:bodyPr wrap="square" rtlCol="0">
            <a:spAutoFit/>
          </a:bodyPr>
          <a:lstStyle/>
          <a:p>
            <a:r>
              <a:rPr lang="en-US" sz="1600" dirty="0" smtClean="0">
                <a:solidFill>
                  <a:srgbClr val="FF0000"/>
                </a:solidFill>
                <a:cs typeface="Arial" panose="020B0604020202020204" pitchFamily="34" charset="0"/>
              </a:rPr>
              <a:t>Jackson, Josephine </a:t>
            </a:r>
            <a:endParaRPr lang="en-US" sz="1600" dirty="0">
              <a:solidFill>
                <a:srgbClr val="FF0000"/>
              </a:solidFill>
              <a:cs typeface="Arial" panose="020B0604020202020204" pitchFamily="34" charset="0"/>
            </a:endParaRPr>
          </a:p>
        </p:txBody>
      </p:sp>
      <p:sp>
        <p:nvSpPr>
          <p:cNvPr id="2" name="TextBox 1"/>
          <p:cNvSpPr txBox="1"/>
          <p:nvPr/>
        </p:nvSpPr>
        <p:spPr>
          <a:xfrm>
            <a:off x="847068" y="251479"/>
            <a:ext cx="1277245" cy="584775"/>
          </a:xfrm>
          <a:prstGeom prst="rect">
            <a:avLst/>
          </a:prstGeom>
          <a:noFill/>
          <a:ln>
            <a:solidFill>
              <a:schemeClr val="accent1"/>
            </a:solidFill>
          </a:ln>
        </p:spPr>
        <p:txBody>
          <a:bodyPr wrap="square" rtlCol="0">
            <a:spAutoFit/>
          </a:bodyPr>
          <a:lstStyle/>
          <a:p>
            <a:r>
              <a:rPr lang="en-US" sz="1600" dirty="0" smtClean="0">
                <a:solidFill>
                  <a:prstClr val="black"/>
                </a:solidFill>
                <a:cs typeface="Arial" panose="020B0604020202020204" pitchFamily="34" charset="0"/>
              </a:rPr>
              <a:t>4. North Coast </a:t>
            </a:r>
            <a:endParaRPr lang="en-US" sz="1600" dirty="0">
              <a:solidFill>
                <a:prstClr val="black"/>
              </a:solidFill>
              <a:cs typeface="Arial" panose="020B0604020202020204" pitchFamily="34" charset="0"/>
            </a:endParaRPr>
          </a:p>
        </p:txBody>
      </p:sp>
      <p:sp>
        <p:nvSpPr>
          <p:cNvPr id="881" name="TextBox 880"/>
          <p:cNvSpPr txBox="1"/>
          <p:nvPr/>
        </p:nvSpPr>
        <p:spPr>
          <a:xfrm>
            <a:off x="37050" y="4733278"/>
            <a:ext cx="1122419" cy="584775"/>
          </a:xfrm>
          <a:prstGeom prst="rect">
            <a:avLst/>
          </a:prstGeom>
          <a:noFill/>
          <a:ln>
            <a:solidFill>
              <a:schemeClr val="accent1"/>
            </a:solidFill>
          </a:ln>
        </p:spPr>
        <p:txBody>
          <a:bodyPr wrap="square" rtlCol="0">
            <a:spAutoFit/>
          </a:bodyPr>
          <a:lstStyle/>
          <a:p>
            <a:pPr algn="r"/>
            <a:r>
              <a:rPr lang="en-US" sz="1600" dirty="0">
                <a:solidFill>
                  <a:prstClr val="black"/>
                </a:solidFill>
                <a:cs typeface="Arial" panose="020B0604020202020204" pitchFamily="34" charset="0"/>
              </a:rPr>
              <a:t>3. </a:t>
            </a:r>
            <a:r>
              <a:rPr lang="en-US" sz="1600" dirty="0" smtClean="0">
                <a:solidFill>
                  <a:prstClr val="black"/>
                </a:solidFill>
                <a:cs typeface="Arial" panose="020B0604020202020204" pitchFamily="34" charset="0"/>
              </a:rPr>
              <a:t>Coos, Curry</a:t>
            </a:r>
            <a:endParaRPr lang="en-US" sz="1600" dirty="0">
              <a:solidFill>
                <a:prstClr val="black"/>
              </a:solidFill>
              <a:cs typeface="Arial" panose="020B0604020202020204" pitchFamily="34" charset="0"/>
            </a:endParaRPr>
          </a:p>
        </p:txBody>
      </p:sp>
      <p:sp>
        <p:nvSpPr>
          <p:cNvPr id="882" name="TextBox 881"/>
          <p:cNvSpPr txBox="1"/>
          <p:nvPr/>
        </p:nvSpPr>
        <p:spPr>
          <a:xfrm>
            <a:off x="3962211" y="3292791"/>
            <a:ext cx="1791979" cy="338554"/>
          </a:xfrm>
          <a:prstGeom prst="rect">
            <a:avLst/>
          </a:prstGeom>
          <a:solidFill>
            <a:schemeClr val="bg1"/>
          </a:solidFill>
          <a:ln>
            <a:solidFill>
              <a:schemeClr val="accent1"/>
            </a:solidFill>
          </a:ln>
        </p:spPr>
        <p:txBody>
          <a:bodyPr wrap="square" rtlCol="0">
            <a:spAutoFit/>
          </a:bodyPr>
          <a:lstStyle/>
          <a:p>
            <a:r>
              <a:rPr lang="en-US" sz="1600" dirty="0">
                <a:solidFill>
                  <a:prstClr val="black"/>
                </a:solidFill>
                <a:cs typeface="Arial" panose="020B0604020202020204" pitchFamily="34" charset="0"/>
              </a:rPr>
              <a:t>6. </a:t>
            </a:r>
            <a:r>
              <a:rPr lang="en-US" sz="1600" dirty="0" smtClean="0">
                <a:solidFill>
                  <a:prstClr val="black"/>
                </a:solidFill>
                <a:cs typeface="Arial" panose="020B0604020202020204" pitchFamily="34" charset="0"/>
              </a:rPr>
              <a:t>Central Oregon </a:t>
            </a:r>
            <a:endParaRPr lang="en-US" sz="1600" dirty="0">
              <a:solidFill>
                <a:prstClr val="black"/>
              </a:solidFill>
              <a:cs typeface="Arial" panose="020B0604020202020204" pitchFamily="34" charset="0"/>
            </a:endParaRPr>
          </a:p>
        </p:txBody>
      </p:sp>
      <p:cxnSp>
        <p:nvCxnSpPr>
          <p:cNvPr id="883" name="Straight Arrow Connector 882"/>
          <p:cNvCxnSpPr/>
          <p:nvPr/>
        </p:nvCxnSpPr>
        <p:spPr bwMode="auto">
          <a:xfrm>
            <a:off x="1627347" y="840826"/>
            <a:ext cx="627273" cy="3487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85" name="TextBox 884"/>
          <p:cNvSpPr txBox="1"/>
          <p:nvPr/>
        </p:nvSpPr>
        <p:spPr>
          <a:xfrm>
            <a:off x="2246639" y="3622679"/>
            <a:ext cx="1254316" cy="584775"/>
          </a:xfrm>
          <a:prstGeom prst="rect">
            <a:avLst/>
          </a:prstGeom>
          <a:solidFill>
            <a:schemeClr val="bg1"/>
          </a:solidFill>
          <a:ln>
            <a:solidFill>
              <a:schemeClr val="accent1"/>
            </a:solidFill>
          </a:ln>
        </p:spPr>
        <p:txBody>
          <a:bodyPr wrap="square" rtlCol="0">
            <a:spAutoFit/>
          </a:bodyPr>
          <a:lstStyle/>
          <a:p>
            <a:r>
              <a:rPr lang="en-US" sz="1600" dirty="0">
                <a:solidFill>
                  <a:prstClr val="black"/>
                </a:solidFill>
                <a:cs typeface="Arial" panose="020B0604020202020204" pitchFamily="34" charset="0"/>
              </a:rPr>
              <a:t>2. Lane, Douglas</a:t>
            </a:r>
          </a:p>
        </p:txBody>
      </p:sp>
      <p:sp>
        <p:nvSpPr>
          <p:cNvPr id="886" name="TextBox 885"/>
          <p:cNvSpPr txBox="1"/>
          <p:nvPr/>
        </p:nvSpPr>
        <p:spPr>
          <a:xfrm>
            <a:off x="102377" y="2562363"/>
            <a:ext cx="1653459" cy="584775"/>
          </a:xfrm>
          <a:prstGeom prst="rect">
            <a:avLst/>
          </a:prstGeom>
          <a:noFill/>
          <a:ln>
            <a:solidFill>
              <a:schemeClr val="accent1"/>
            </a:solidFill>
          </a:ln>
        </p:spPr>
        <p:txBody>
          <a:bodyPr wrap="square" rtlCol="0">
            <a:spAutoFit/>
          </a:bodyPr>
          <a:lstStyle/>
          <a:p>
            <a:pPr algn="r"/>
            <a:r>
              <a:rPr lang="en-US" sz="1600" dirty="0" smtClean="0">
                <a:solidFill>
                  <a:prstClr val="black"/>
                </a:solidFill>
                <a:cs typeface="Arial" panose="020B0604020202020204" pitchFamily="34" charset="0"/>
              </a:rPr>
              <a:t>5. Lincoln, Linn, Benton</a:t>
            </a:r>
            <a:endParaRPr lang="en-US" sz="1600" dirty="0">
              <a:solidFill>
                <a:prstClr val="black"/>
              </a:solidFill>
              <a:cs typeface="Arial" panose="020B0604020202020204" pitchFamily="34" charset="0"/>
            </a:endParaRPr>
          </a:p>
        </p:txBody>
      </p:sp>
      <p:cxnSp>
        <p:nvCxnSpPr>
          <p:cNvPr id="887" name="Straight Arrow Connector 886"/>
          <p:cNvCxnSpPr>
            <a:stCxn id="889" idx="1"/>
          </p:cNvCxnSpPr>
          <p:nvPr/>
        </p:nvCxnSpPr>
        <p:spPr bwMode="auto">
          <a:xfrm flipH="1">
            <a:off x="3145051" y="5512467"/>
            <a:ext cx="516990" cy="31264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88" name="TextBox 887"/>
          <p:cNvSpPr txBox="1"/>
          <p:nvPr/>
        </p:nvSpPr>
        <p:spPr>
          <a:xfrm>
            <a:off x="2269496" y="2084293"/>
            <a:ext cx="1653459" cy="584775"/>
          </a:xfrm>
          <a:prstGeom prst="rect">
            <a:avLst/>
          </a:prstGeom>
          <a:solidFill>
            <a:schemeClr val="bg1"/>
          </a:solidFill>
          <a:ln>
            <a:solidFill>
              <a:schemeClr val="accent1"/>
            </a:solidFill>
          </a:ln>
        </p:spPr>
        <p:txBody>
          <a:bodyPr wrap="square" rtlCol="0">
            <a:spAutoFit/>
          </a:bodyPr>
          <a:lstStyle/>
          <a:p>
            <a:r>
              <a:rPr lang="en-US" sz="1600" dirty="0">
                <a:solidFill>
                  <a:prstClr val="black"/>
                </a:solidFill>
                <a:cs typeface="Arial" panose="020B0604020202020204" pitchFamily="34" charset="0"/>
              </a:rPr>
              <a:t>7</a:t>
            </a:r>
            <a:r>
              <a:rPr lang="en-US" sz="1600" dirty="0" smtClean="0">
                <a:solidFill>
                  <a:prstClr val="black"/>
                </a:solidFill>
                <a:cs typeface="Arial" panose="020B0604020202020204" pitchFamily="34" charset="0"/>
              </a:rPr>
              <a:t>. Marion, Yamhill, Polk</a:t>
            </a:r>
            <a:endParaRPr lang="en-US" sz="1600" dirty="0">
              <a:solidFill>
                <a:prstClr val="black"/>
              </a:solidFill>
              <a:cs typeface="Arial" panose="020B0604020202020204" pitchFamily="34" charset="0"/>
            </a:endParaRPr>
          </a:p>
        </p:txBody>
      </p:sp>
      <p:sp>
        <p:nvSpPr>
          <p:cNvPr id="894" name="TextBox 893"/>
          <p:cNvSpPr txBox="1"/>
          <p:nvPr/>
        </p:nvSpPr>
        <p:spPr>
          <a:xfrm>
            <a:off x="8046865" y="1703074"/>
            <a:ext cx="1021655" cy="584775"/>
          </a:xfrm>
          <a:prstGeom prst="rect">
            <a:avLst/>
          </a:prstGeom>
          <a:solidFill>
            <a:schemeClr val="bg1"/>
          </a:solidFill>
          <a:ln>
            <a:solidFill>
              <a:schemeClr val="accent1"/>
            </a:solidFill>
          </a:ln>
        </p:spPr>
        <p:txBody>
          <a:bodyPr wrap="square" rtlCol="0">
            <a:spAutoFit/>
          </a:bodyPr>
          <a:lstStyle/>
          <a:p>
            <a:r>
              <a:rPr lang="en-US" sz="1600" dirty="0" smtClean="0">
                <a:solidFill>
                  <a:prstClr val="black"/>
                </a:solidFill>
                <a:cs typeface="Arial" panose="020B0604020202020204" pitchFamily="34" charset="0"/>
              </a:rPr>
              <a:t>8. Eastern Oregon</a:t>
            </a:r>
            <a:endParaRPr lang="en-US" sz="1600" b="1" dirty="0">
              <a:solidFill>
                <a:prstClr val="black"/>
              </a:solidFill>
              <a:cs typeface="Arial" panose="020B0604020202020204" pitchFamily="34" charset="0"/>
            </a:endParaRPr>
          </a:p>
        </p:txBody>
      </p:sp>
    </p:spTree>
    <p:extLst>
      <p:ext uri="{BB962C8B-B14F-4D97-AF65-F5344CB8AC3E}">
        <p14:creationId xmlns:p14="http://schemas.microsoft.com/office/powerpoint/2010/main" val="3079706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mn-lt"/>
              </a:rPr>
              <a:t>Regional PDO Coordination </a:t>
            </a:r>
            <a:endParaRPr lang="en-US" sz="3200" dirty="0">
              <a:latin typeface="+mn-lt"/>
            </a:endParaRPr>
          </a:p>
        </p:txBody>
      </p:sp>
      <p:sp>
        <p:nvSpPr>
          <p:cNvPr id="3" name="Content Placeholder 2"/>
          <p:cNvSpPr>
            <a:spLocks noGrp="1"/>
          </p:cNvSpPr>
          <p:nvPr>
            <p:ph idx="1"/>
          </p:nvPr>
        </p:nvSpPr>
        <p:spPr>
          <a:xfrm>
            <a:off x="457200" y="1335315"/>
            <a:ext cx="8229600" cy="4782456"/>
          </a:xfrm>
        </p:spPr>
        <p:txBody>
          <a:bodyPr/>
          <a:lstStyle/>
          <a:p>
            <a:pPr>
              <a:spcBef>
                <a:spcPts val="0"/>
              </a:spcBef>
            </a:pPr>
            <a:r>
              <a:rPr lang="en-US" sz="1800" dirty="0" smtClean="0">
                <a:solidFill>
                  <a:schemeClr val="tx1"/>
                </a:solidFill>
              </a:rPr>
              <a:t>Build or strengthen a </a:t>
            </a:r>
            <a:r>
              <a:rPr lang="en-US" sz="1800" b="1" dirty="0" smtClean="0">
                <a:solidFill>
                  <a:schemeClr val="tx1"/>
                </a:solidFill>
              </a:rPr>
              <a:t>community network </a:t>
            </a:r>
            <a:r>
              <a:rPr lang="en-US" sz="1800" dirty="0" smtClean="0">
                <a:solidFill>
                  <a:schemeClr val="tx1"/>
                </a:solidFill>
              </a:rPr>
              <a:t>that contributes to reducing problematic prescribing, improving coordination of care, increasing use of non-opioid treatment for chronic non-cancer pain and evolve an more interconnected community level network of services. </a:t>
            </a:r>
          </a:p>
          <a:p>
            <a:pPr>
              <a:lnSpc>
                <a:spcPct val="150000"/>
              </a:lnSpc>
              <a:spcBef>
                <a:spcPts val="0"/>
              </a:spcBef>
            </a:pPr>
            <a:endParaRPr lang="en-US" sz="1800" dirty="0" smtClean="0">
              <a:solidFill>
                <a:schemeClr val="tx1"/>
              </a:solidFill>
            </a:endParaRPr>
          </a:p>
          <a:p>
            <a:pPr>
              <a:spcBef>
                <a:spcPts val="0"/>
              </a:spcBef>
            </a:pPr>
            <a:r>
              <a:rPr lang="en-US" sz="1800" dirty="0" smtClean="0">
                <a:solidFill>
                  <a:schemeClr val="tx1"/>
                </a:solidFill>
              </a:rPr>
              <a:t>Convene or strengthen an </a:t>
            </a:r>
            <a:r>
              <a:rPr lang="en-US" sz="1800" b="1" dirty="0" smtClean="0">
                <a:solidFill>
                  <a:schemeClr val="tx1"/>
                </a:solidFill>
              </a:rPr>
              <a:t>Interdisciplinary Action Team (IAT) </a:t>
            </a:r>
            <a:r>
              <a:rPr lang="en-US" sz="1800" dirty="0" smtClean="0">
                <a:solidFill>
                  <a:schemeClr val="tx1"/>
                </a:solidFill>
              </a:rPr>
              <a:t>to help adopt and promote prevention and community interventions. </a:t>
            </a:r>
          </a:p>
          <a:p>
            <a:pPr>
              <a:lnSpc>
                <a:spcPct val="150000"/>
              </a:lnSpc>
              <a:spcBef>
                <a:spcPts val="0"/>
              </a:spcBef>
            </a:pPr>
            <a:endParaRPr lang="en-US" sz="1800" dirty="0" smtClean="0">
              <a:solidFill>
                <a:schemeClr val="tx1"/>
              </a:solidFill>
            </a:endParaRPr>
          </a:p>
          <a:p>
            <a:pPr>
              <a:spcBef>
                <a:spcPts val="0"/>
              </a:spcBef>
            </a:pPr>
            <a:r>
              <a:rPr lang="en-US" sz="1800" dirty="0" smtClean="0">
                <a:solidFill>
                  <a:schemeClr val="tx1"/>
                </a:solidFill>
              </a:rPr>
              <a:t>Convene or strengthen a </a:t>
            </a:r>
            <a:r>
              <a:rPr lang="en-US" sz="1800" b="1" dirty="0" smtClean="0">
                <a:solidFill>
                  <a:schemeClr val="tx1"/>
                </a:solidFill>
              </a:rPr>
              <a:t>Pain Guidance Group (PGG) </a:t>
            </a:r>
            <a:r>
              <a:rPr lang="en-US" sz="1800" dirty="0" smtClean="0">
                <a:solidFill>
                  <a:schemeClr val="tx1"/>
                </a:solidFill>
              </a:rPr>
              <a:t>to adopt and promote PDMP, and opioid prescribing guidelines. </a:t>
            </a:r>
          </a:p>
          <a:p>
            <a:pPr>
              <a:lnSpc>
                <a:spcPct val="150000"/>
              </a:lnSpc>
              <a:spcBef>
                <a:spcPts val="0"/>
              </a:spcBef>
            </a:pPr>
            <a:endParaRPr lang="en-US" sz="1800" dirty="0" smtClean="0">
              <a:solidFill>
                <a:schemeClr val="tx1"/>
              </a:solidFill>
            </a:endParaRPr>
          </a:p>
          <a:p>
            <a:pPr>
              <a:spcBef>
                <a:spcPts val="0"/>
              </a:spcBef>
            </a:pPr>
            <a:r>
              <a:rPr lang="en-US" sz="1800" dirty="0" smtClean="0">
                <a:solidFill>
                  <a:schemeClr val="tx1"/>
                </a:solidFill>
              </a:rPr>
              <a:t>Promote prescriber enrollment and adoption of the </a:t>
            </a:r>
            <a:r>
              <a:rPr lang="en-US" sz="1800" b="1" dirty="0" smtClean="0">
                <a:solidFill>
                  <a:schemeClr val="tx1"/>
                </a:solidFill>
              </a:rPr>
              <a:t>PDMP</a:t>
            </a:r>
            <a:r>
              <a:rPr lang="en-US" sz="1800" dirty="0" smtClean="0">
                <a:solidFill>
                  <a:schemeClr val="tx1"/>
                </a:solidFill>
              </a:rPr>
              <a:t>. </a:t>
            </a:r>
          </a:p>
          <a:p>
            <a:pPr>
              <a:spcBef>
                <a:spcPts val="0"/>
              </a:spcBef>
            </a:pPr>
            <a:endParaRPr lang="en-US" sz="1800" dirty="0">
              <a:solidFill>
                <a:schemeClr val="tx1"/>
              </a:solidFill>
            </a:endParaRPr>
          </a:p>
          <a:p>
            <a:pPr>
              <a:spcBef>
                <a:spcPts val="0"/>
              </a:spcBef>
            </a:pPr>
            <a:r>
              <a:rPr lang="en-US" sz="1800" dirty="0" smtClean="0">
                <a:solidFill>
                  <a:schemeClr val="tx1"/>
                </a:solidFill>
              </a:rPr>
              <a:t>Promote health system and public policies through </a:t>
            </a:r>
            <a:r>
              <a:rPr lang="en-US" sz="1800" b="1" dirty="0" smtClean="0">
                <a:solidFill>
                  <a:schemeClr val="tx1"/>
                </a:solidFill>
              </a:rPr>
              <a:t>data driver decision making</a:t>
            </a:r>
            <a:r>
              <a:rPr lang="en-US" sz="1800" dirty="0" smtClean="0">
                <a:solidFill>
                  <a:schemeClr val="tx1"/>
                </a:solidFill>
              </a:rPr>
              <a:t>. </a:t>
            </a:r>
            <a:endParaRPr lang="en-US" sz="18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1461535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sz="3200" dirty="0" smtClean="0">
                <a:latin typeface="+mn-lt"/>
              </a:rPr>
              <a:t>High Burden Regions </a:t>
            </a:r>
            <a:endParaRPr lang="en-US" sz="3200" dirty="0">
              <a:latin typeface="+mn-lt"/>
            </a:endParaRPr>
          </a:p>
        </p:txBody>
      </p:sp>
      <p:sp>
        <p:nvSpPr>
          <p:cNvPr id="3" name="Content Placeholder 2"/>
          <p:cNvSpPr>
            <a:spLocks noGrp="1"/>
          </p:cNvSpPr>
          <p:nvPr>
            <p:ph idx="1"/>
          </p:nvPr>
        </p:nvSpPr>
        <p:spPr>
          <a:xfrm>
            <a:off x="457200" y="1335314"/>
            <a:ext cx="8229600" cy="4379686"/>
          </a:xfrm>
        </p:spPr>
        <p:txBody>
          <a:bodyPr/>
          <a:lstStyle/>
          <a:p>
            <a:pPr lvl="0"/>
            <a:r>
              <a:rPr lang="en-US" sz="2000" dirty="0" smtClean="0">
                <a:solidFill>
                  <a:schemeClr val="tx1"/>
                </a:solidFill>
              </a:rPr>
              <a:t>Central </a:t>
            </a:r>
            <a:r>
              <a:rPr lang="en-US" sz="2000" dirty="0">
                <a:solidFill>
                  <a:schemeClr val="tx1"/>
                </a:solidFill>
              </a:rPr>
              <a:t>Oregon – </a:t>
            </a:r>
            <a:r>
              <a:rPr lang="en-US" sz="2000" b="1" dirty="0">
                <a:solidFill>
                  <a:schemeClr val="tx1"/>
                </a:solidFill>
              </a:rPr>
              <a:t>Deschutes</a:t>
            </a:r>
            <a:r>
              <a:rPr lang="en-US" sz="2000" dirty="0">
                <a:solidFill>
                  <a:schemeClr val="tx1"/>
                </a:solidFill>
              </a:rPr>
              <a:t>, Crook, Jefferson </a:t>
            </a:r>
          </a:p>
          <a:p>
            <a:pPr lvl="0"/>
            <a:r>
              <a:rPr lang="en-US" sz="2000" dirty="0">
                <a:solidFill>
                  <a:schemeClr val="tx1"/>
                </a:solidFill>
              </a:rPr>
              <a:t>Eastern Oregon – Baker, Union, Malheur, </a:t>
            </a:r>
            <a:r>
              <a:rPr lang="en-US" sz="2000" b="1" dirty="0">
                <a:solidFill>
                  <a:schemeClr val="tx1"/>
                </a:solidFill>
              </a:rPr>
              <a:t>Umatilla</a:t>
            </a:r>
            <a:r>
              <a:rPr lang="en-US" sz="2000" dirty="0">
                <a:solidFill>
                  <a:schemeClr val="tx1"/>
                </a:solidFill>
              </a:rPr>
              <a:t>,</a:t>
            </a:r>
          </a:p>
          <a:p>
            <a:pPr lvl="0"/>
            <a:r>
              <a:rPr lang="en-US" sz="2000" b="1" dirty="0">
                <a:solidFill>
                  <a:schemeClr val="tx1"/>
                </a:solidFill>
              </a:rPr>
              <a:t>Lane, Douglas</a:t>
            </a:r>
            <a:endParaRPr lang="en-US" sz="2000" dirty="0">
              <a:solidFill>
                <a:schemeClr val="tx1"/>
              </a:solidFill>
            </a:endParaRPr>
          </a:p>
          <a:p>
            <a:pPr lvl="0"/>
            <a:r>
              <a:rPr lang="en-US" sz="2000" b="1" dirty="0">
                <a:solidFill>
                  <a:schemeClr val="tx1"/>
                </a:solidFill>
              </a:rPr>
              <a:t>Lincoln</a:t>
            </a:r>
            <a:r>
              <a:rPr lang="en-US" sz="2000" dirty="0">
                <a:solidFill>
                  <a:schemeClr val="tx1"/>
                </a:solidFill>
              </a:rPr>
              <a:t>, Linn, Benton </a:t>
            </a:r>
          </a:p>
          <a:p>
            <a:pPr lvl="0"/>
            <a:r>
              <a:rPr lang="en-US" sz="2000" dirty="0">
                <a:solidFill>
                  <a:schemeClr val="tx1"/>
                </a:solidFill>
              </a:rPr>
              <a:t>Mid-Willamette Valley - Marion,  </a:t>
            </a:r>
            <a:r>
              <a:rPr lang="en-US" sz="2000" b="1" dirty="0">
                <a:solidFill>
                  <a:schemeClr val="tx1"/>
                </a:solidFill>
              </a:rPr>
              <a:t>Yamhill</a:t>
            </a:r>
            <a:r>
              <a:rPr lang="en-US" sz="2000" dirty="0">
                <a:solidFill>
                  <a:schemeClr val="tx1"/>
                </a:solidFill>
              </a:rPr>
              <a:t>, Polk </a:t>
            </a:r>
          </a:p>
          <a:p>
            <a:pPr lvl="0"/>
            <a:r>
              <a:rPr lang="en-US" sz="2000" dirty="0">
                <a:solidFill>
                  <a:schemeClr val="tx1"/>
                </a:solidFill>
              </a:rPr>
              <a:t>North Coas</a:t>
            </a:r>
            <a:r>
              <a:rPr lang="en-US" sz="2000" b="1" dirty="0">
                <a:solidFill>
                  <a:schemeClr val="tx1"/>
                </a:solidFill>
              </a:rPr>
              <a:t>t</a:t>
            </a:r>
            <a:r>
              <a:rPr lang="en-US" sz="2000" dirty="0">
                <a:solidFill>
                  <a:schemeClr val="tx1"/>
                </a:solidFill>
              </a:rPr>
              <a:t> – </a:t>
            </a:r>
            <a:r>
              <a:rPr lang="en-US" sz="2000" b="1" dirty="0">
                <a:solidFill>
                  <a:schemeClr val="tx1"/>
                </a:solidFill>
              </a:rPr>
              <a:t>Clatsop,</a:t>
            </a:r>
            <a:r>
              <a:rPr lang="en-US" sz="2000" dirty="0">
                <a:solidFill>
                  <a:schemeClr val="tx1"/>
                </a:solidFill>
              </a:rPr>
              <a:t> Tillamook, Columbia </a:t>
            </a:r>
          </a:p>
          <a:p>
            <a:pPr lvl="0"/>
            <a:r>
              <a:rPr lang="en-US" sz="2000" dirty="0">
                <a:solidFill>
                  <a:schemeClr val="tx1"/>
                </a:solidFill>
              </a:rPr>
              <a:t>South Coast – </a:t>
            </a:r>
            <a:r>
              <a:rPr lang="en-US" sz="2000" b="1" dirty="0">
                <a:solidFill>
                  <a:schemeClr val="tx1"/>
                </a:solidFill>
              </a:rPr>
              <a:t>Coos,</a:t>
            </a:r>
            <a:r>
              <a:rPr lang="en-US" sz="2000" dirty="0">
                <a:solidFill>
                  <a:schemeClr val="tx1"/>
                </a:solidFill>
              </a:rPr>
              <a:t> Curry</a:t>
            </a:r>
          </a:p>
          <a:p>
            <a:pPr lvl="0"/>
            <a:r>
              <a:rPr lang="en-US" sz="2000" dirty="0">
                <a:solidFill>
                  <a:schemeClr val="tx1"/>
                </a:solidFill>
              </a:rPr>
              <a:t>Tri Counties - </a:t>
            </a:r>
            <a:r>
              <a:rPr lang="en-US" sz="2000" b="1" dirty="0">
                <a:solidFill>
                  <a:schemeClr val="tx1"/>
                </a:solidFill>
              </a:rPr>
              <a:t>Multnomah</a:t>
            </a:r>
            <a:r>
              <a:rPr lang="en-US" sz="2000" dirty="0">
                <a:solidFill>
                  <a:schemeClr val="tx1"/>
                </a:solidFill>
              </a:rPr>
              <a:t>, Washington, </a:t>
            </a:r>
            <a:r>
              <a:rPr lang="en-US" sz="2000" b="1" dirty="0">
                <a:solidFill>
                  <a:schemeClr val="tx1"/>
                </a:solidFill>
              </a:rPr>
              <a:t>Clackamas </a:t>
            </a:r>
            <a:endParaRPr lang="en-US" sz="2000" b="1" dirty="0" smtClean="0">
              <a:solidFill>
                <a:schemeClr val="tx1"/>
              </a:solidFill>
            </a:endParaRPr>
          </a:p>
          <a:p>
            <a:pPr marL="0" lvl="0" indent="0">
              <a:buNone/>
            </a:pPr>
            <a:endParaRPr lang="en-US" sz="2000" dirty="0">
              <a:solidFill>
                <a:schemeClr val="tx1"/>
              </a:solidFill>
            </a:endParaRPr>
          </a:p>
          <a:p>
            <a:pPr marL="0" indent="0">
              <a:buNone/>
            </a:pPr>
            <a:r>
              <a:rPr lang="en-US" sz="1800" i="1" dirty="0" smtClean="0">
                <a:solidFill>
                  <a:schemeClr val="tx1"/>
                </a:solidFill>
              </a:rPr>
              <a:t>The </a:t>
            </a:r>
            <a:r>
              <a:rPr lang="en-US" sz="1800" i="1" dirty="0">
                <a:solidFill>
                  <a:schemeClr val="tx1"/>
                </a:solidFill>
              </a:rPr>
              <a:t>lead organizations and fiscal agents for this work is through the Local Public Health Authorities in each of the bolded counties. In the South Coast region the lead and fiscal agent is WOAH, Western Oregon Advanced Health, LLC.</a:t>
            </a:r>
            <a:endParaRPr lang="en-US" sz="18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3920630366"/>
      </p:ext>
    </p:extLst>
  </p:cSld>
  <p:clrMapOvr>
    <a:masterClrMapping/>
  </p:clrMapOvr>
</p:sld>
</file>

<file path=ppt/theme/theme1.xml><?xml version="1.0" encoding="utf-8"?>
<a:theme xmlns:a="http://schemas.openxmlformats.org/drawingml/2006/main" name="OHA_Bui update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HA_Bui updated" id="{354A2B12-41E9-4E74-B9FE-BA0277F52653}" vid="{C425ED8C-3B6F-4CCD-B6A0-1EAB7725CE8F}"/>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HA_Bui update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HA_Bui updated" id="{354A2B12-41E9-4E74-B9FE-BA0277F52653}" vid="{C425ED8C-3B6F-4CCD-B6A0-1EAB7725CE8F}"/>
    </a:ext>
  </a:extLst>
</a:theme>
</file>

<file path=ppt/theme/theme4.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876CFB192D4949B69117F5009FC1E2" ma:contentTypeVersion="18" ma:contentTypeDescription="Create a new document." ma:contentTypeScope="" ma:versionID="1e6bc059871add8073575aa0358797e9">
  <xsd:schema xmlns:xsd="http://www.w3.org/2001/XMLSchema" xmlns:xs="http://www.w3.org/2001/XMLSchema" xmlns:p="http://schemas.microsoft.com/office/2006/metadata/properties" xmlns:ns1="http://schemas.microsoft.com/sharepoint/v3" xmlns:ns2="59da1016-2a1b-4f8a-9768-d7a4932f6f16" xmlns:ns3="79257f31-63c5-4149-b880-907531c7fe90" targetNamespace="http://schemas.microsoft.com/office/2006/metadata/properties" ma:root="true" ma:fieldsID="36043475a372eeb6b72cbc9c49b19c21" ns1:_="" ns2:_="" ns3:_="">
    <xsd:import namespace="http://schemas.microsoft.com/sharepoint/v3"/>
    <xsd:import namespace="59da1016-2a1b-4f8a-9768-d7a4932f6f16"/>
    <xsd:import namespace="79257f31-63c5-4149-b880-907531c7fe90"/>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9257f31-63c5-4149-b880-907531c7fe90"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https://www.oregon.gov/oha/PH/DISEASESCONDITIONS/CHRONICDISEASE/HPCDPCONNECTION/TRAINING_EVENTS/MEETINGS/Documents/OpioidOverdoseInOR.pptx</Url>
      <Description>Opioid Overdose in Oregon: A Public Health Perspective</Description>
    </URL>
    <PublishingExpirationDate xmlns="http://schemas.microsoft.com/sharepoint/v3" xsi:nil="true"/>
    <PublishingStartDate xmlns="http://schemas.microsoft.com/sharepoint/v3" xsi:nil="true"/>
    <IACategory xmlns="59da1016-2a1b-4f8a-9768-d7a4932f6f16" xsi:nil="true"/>
    <IASubtopic xmlns="59da1016-2a1b-4f8a-9768-d7a4932f6f16" xsi:nil="true"/>
    <DocumentExpirationDate xmlns="59da1016-2a1b-4f8a-9768-d7a4932f6f16">2019-01-18T08:00:00+00:00</DocumentExpirationDate>
    <IATopic xmlns="59da1016-2a1b-4f8a-9768-d7a4932f6f16" xsi:nil="true"/>
    <Meta_x0020_Description xmlns="79257f31-63c5-4149-b880-907531c7fe90" xsi:nil="true"/>
    <Meta_x0020_Keywords xmlns="79257f31-63c5-4149-b880-907531c7fe90" xsi:nil="true"/>
  </documentManagement>
</p:properties>
</file>

<file path=customXml/itemProps1.xml><?xml version="1.0" encoding="utf-8"?>
<ds:datastoreItem xmlns:ds="http://schemas.openxmlformats.org/officeDocument/2006/customXml" ds:itemID="{1B22B798-4C48-493C-A697-A48AF656F082}"/>
</file>

<file path=customXml/itemProps2.xml><?xml version="1.0" encoding="utf-8"?>
<ds:datastoreItem xmlns:ds="http://schemas.openxmlformats.org/officeDocument/2006/customXml" ds:itemID="{A7B37058-986B-4329-A6BE-EEA8471B628C}"/>
</file>

<file path=customXml/itemProps3.xml><?xml version="1.0" encoding="utf-8"?>
<ds:datastoreItem xmlns:ds="http://schemas.openxmlformats.org/officeDocument/2006/customXml" ds:itemID="{426D67B2-602A-4C8F-B458-B4FA4FCB000D}"/>
</file>

<file path=docProps/app.xml><?xml version="1.0" encoding="utf-8"?>
<Properties xmlns="http://schemas.openxmlformats.org/officeDocument/2006/extended-properties" xmlns:vt="http://schemas.openxmlformats.org/officeDocument/2006/docPropsVTypes">
  <Template>OHA_Bui updated</Template>
  <TotalTime>4664</TotalTime>
  <Words>950</Words>
  <Application>Microsoft Office PowerPoint</Application>
  <PresentationFormat>On-screen Show (4:3)</PresentationFormat>
  <Paragraphs>128</Paragraphs>
  <Slides>12</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vt:i4>
      </vt:variant>
    </vt:vector>
  </HeadingPairs>
  <TitlesOfParts>
    <vt:vector size="23" baseType="lpstr">
      <vt:lpstr>MS Mincho</vt:lpstr>
      <vt:lpstr>Arial</vt:lpstr>
      <vt:lpstr>Calibri</vt:lpstr>
      <vt:lpstr>Calibri Light</vt:lpstr>
      <vt:lpstr>Cambria</vt:lpstr>
      <vt:lpstr>Helvetica</vt:lpstr>
      <vt:lpstr>Times New Roman</vt:lpstr>
      <vt:lpstr>OHA_Bui updated</vt:lpstr>
      <vt:lpstr>Office Theme</vt:lpstr>
      <vt:lpstr>1_OHA_Bui updated</vt:lpstr>
      <vt:lpstr>1_Office Theme</vt:lpstr>
      <vt:lpstr>PowerPoint Presentation</vt:lpstr>
      <vt:lpstr>Objectives</vt:lpstr>
      <vt:lpstr>Oregon and prescription opioids</vt:lpstr>
      <vt:lpstr>Prescription Opioids in Oregon:  Scope of the Problem</vt:lpstr>
      <vt:lpstr>The Oregon Opioid Initiative</vt:lpstr>
      <vt:lpstr>OHA opioid grant projects</vt:lpstr>
      <vt:lpstr>PowerPoint Presentation</vt:lpstr>
      <vt:lpstr>Regional PDO Coordination </vt:lpstr>
      <vt:lpstr> High Burden Regions </vt:lpstr>
      <vt:lpstr>PDO implementation: who and what is PMIT?</vt:lpstr>
      <vt:lpstr>Other </vt:lpstr>
      <vt:lpstr>PowerPoint Presentation</vt:lpstr>
    </vt:vector>
  </TitlesOfParts>
  <Company>DHS-OHA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Overdose in Oregon: A Public Health Perspective</dc:title>
  <dc:creator>Bui Lisa T</dc:creator>
  <cp:lastModifiedBy>Borges Mary L</cp:lastModifiedBy>
  <cp:revision>118</cp:revision>
  <cp:lastPrinted>2017-10-31T21:47:38Z</cp:lastPrinted>
  <dcterms:created xsi:type="dcterms:W3CDTF">2017-01-23T23:47:34Z</dcterms:created>
  <dcterms:modified xsi:type="dcterms:W3CDTF">2017-11-02T19:20:36Z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0x0101007E876CFB192D4949B69117F5009FC1E2</vt:lpwstr>
  </property>
  <property fmtid="{D5CDD505-2E9C-101B-9397-08002B2CF9AE}" pid="3" name="WorkflowChangePath">
    <vt:lpwstr>448e93d4-f4aa-4e38-a100-de6a2ed5204a,3;</vt:lpwstr>
  </property>
</Properties>
</file>